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29.jpg" ContentType="image/pn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5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0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1.xml" ContentType="application/vnd.openxmlformats-officedocument.presentationml.notesSlide+xml"/>
  <Override PartName="/ppt/tags/tag14.xml" ContentType="application/vnd.openxmlformats-officedocument.presentationml.tags+xml"/>
  <Override PartName="/ppt/notesSlides/notesSlide3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22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23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86" r:id="rId4"/>
    <p:sldId id="258" r:id="rId5"/>
    <p:sldId id="264" r:id="rId6"/>
    <p:sldId id="288" r:id="rId7"/>
    <p:sldId id="289" r:id="rId8"/>
    <p:sldId id="290" r:id="rId9"/>
    <p:sldId id="296" r:id="rId10"/>
    <p:sldId id="293" r:id="rId11"/>
    <p:sldId id="297" r:id="rId12"/>
    <p:sldId id="295" r:id="rId13"/>
    <p:sldId id="294" r:id="rId14"/>
    <p:sldId id="301" r:id="rId15"/>
    <p:sldId id="298" r:id="rId16"/>
    <p:sldId id="302" r:id="rId17"/>
    <p:sldId id="299" r:id="rId18"/>
    <p:sldId id="300" r:id="rId19"/>
    <p:sldId id="303" r:id="rId20"/>
    <p:sldId id="305" r:id="rId21"/>
    <p:sldId id="304" r:id="rId22"/>
    <p:sldId id="306" r:id="rId23"/>
    <p:sldId id="307" r:id="rId24"/>
    <p:sldId id="308" r:id="rId25"/>
    <p:sldId id="310" r:id="rId26"/>
    <p:sldId id="311" r:id="rId27"/>
    <p:sldId id="309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9" r:id="rId45"/>
    <p:sldId id="337" r:id="rId46"/>
    <p:sldId id="330" r:id="rId47"/>
    <p:sldId id="331" r:id="rId48"/>
    <p:sldId id="332" r:id="rId49"/>
    <p:sldId id="333" r:id="rId50"/>
    <p:sldId id="334" r:id="rId51"/>
    <p:sldId id="335" r:id="rId52"/>
    <p:sldId id="336" r:id="rId53"/>
  </p:sldIdLst>
  <p:sldSz cx="12192000" cy="6858000"/>
  <p:notesSz cx="6858000" cy="9144000"/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4870"/>
    <a:srgbClr val="F5EC78"/>
    <a:srgbClr val="28587A"/>
    <a:srgbClr val="F2F2F2"/>
    <a:srgbClr val="164870"/>
    <a:srgbClr val="C55A11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353" autoAdjust="0"/>
  </p:normalViewPr>
  <p:slideViewPr>
    <p:cSldViewPr snapToGrid="0" showGuides="1">
      <p:cViewPr varScale="1">
        <p:scale>
          <a:sx n="69" d="100"/>
          <a:sy n="69" d="100"/>
        </p:scale>
        <p:origin x="780" y="4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3000" b="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閱讀文章習慣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閱讀文章習慣</c:v>
                </c:pt>
              </c:strCache>
            </c:strRef>
          </c:tx>
          <c:dPt>
            <c:idx val="0"/>
            <c:bubble3D val="0"/>
            <c:explosion val="2"/>
            <c:spPr>
              <a:solidFill>
                <a:srgbClr val="F5EC7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890-45CA-B228-9FC2508AB4F7}"/>
              </c:ext>
            </c:extLst>
          </c:dPt>
          <c:dPt>
            <c:idx val="1"/>
            <c:bubble3D val="0"/>
            <c:explosion val="1"/>
            <c:spPr>
              <a:solidFill>
                <a:srgbClr val="11487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890-45CA-B228-9FC2508AB4F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90-45CA-B228-9FC2508AB4F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E16-4FB1-9D54-0119A43C9C94}"/>
              </c:ext>
            </c:extLst>
          </c:dPt>
          <c:cat>
            <c:strRef>
              <c:f>工作表1!$A$2:$A$5</c:f>
              <c:strCache>
                <c:ptCount val="3"/>
                <c:pt idx="0">
                  <c:v>會讀完全文</c:v>
                </c:pt>
                <c:pt idx="1">
                  <c:v>只看標題</c:v>
                </c:pt>
                <c:pt idx="2">
                  <c:v>速速瀏覽過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0.28100000000000003</c:v>
                </c:pt>
                <c:pt idx="1">
                  <c:v>0.68799999999999994</c:v>
                </c:pt>
                <c:pt idx="2">
                  <c:v>3.1E-2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90-45CA-B228-9FC2508AB4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3000" b="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辨識文章</a:t>
            </a:r>
            <a:r>
              <a:rPr lang="en-US" altLang="zh-TW" sz="3000" b="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app</a:t>
            </a:r>
            <a:r>
              <a:rPr lang="zh-TW" altLang="en-US" sz="3000" b="0" dirty="0" smtClean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上市</a:t>
            </a:r>
            <a:endParaRPr lang="zh-TW" altLang="en-US" sz="3000" b="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閱讀文章習慣</c:v>
                </c:pt>
              </c:strCache>
            </c:strRef>
          </c:tx>
          <c:dPt>
            <c:idx val="0"/>
            <c:bubble3D val="0"/>
            <c:spPr>
              <a:solidFill>
                <a:srgbClr val="11487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890-45CA-B228-9FC2508AB4F7}"/>
              </c:ext>
            </c:extLst>
          </c:dPt>
          <c:dPt>
            <c:idx val="1"/>
            <c:bubble3D val="0"/>
            <c:explosion val="2"/>
            <c:spPr>
              <a:solidFill>
                <a:srgbClr val="F5EC7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890-45CA-B228-9FC2508AB4F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890-45CA-B228-9FC2508AB4F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E16-4FB1-9D54-0119A43C9C94}"/>
              </c:ext>
            </c:extLst>
          </c:dPt>
          <c:cat>
            <c:strRef>
              <c:f>工作表1!$A$2:$A$5</c:f>
              <c:strCache>
                <c:ptCount val="3"/>
                <c:pt idx="0">
                  <c:v>會讀完全文</c:v>
                </c:pt>
                <c:pt idx="1">
                  <c:v>只看標題</c:v>
                </c:pt>
                <c:pt idx="2">
                  <c:v>速速瀏覽過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0.47899999999999998</c:v>
                </c:pt>
                <c:pt idx="1">
                  <c:v>0.41799999999999998</c:v>
                </c:pt>
                <c:pt idx="2">
                  <c:v>0.10299999999999999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90-45CA-B228-9FC2508AB4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7D64-86B1-4031-BC9F-1737420DBFC3}" type="datetimeFigureOut">
              <a:rPr lang="zh-CN" altLang="en-US" smtClean="0"/>
              <a:t>2020/9/18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00619-8453-4189-8C72-65EF9106AC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098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00619-8453-4189-8C72-65EF9106ACB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248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00619-8453-4189-8C72-65EF9106ACB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22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887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425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640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706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225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623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9568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0809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736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00619-8453-4189-8C72-65EF9106ACB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229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138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648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47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5685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8513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348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7101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00619-8453-4189-8C72-65EF9106ACB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1461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4836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574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00619-8453-4189-8C72-65EF9106ACB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3213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645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8005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5543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0052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9103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220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11010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00619-8453-4189-8C72-65EF9106ACB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8020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8442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113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00619-8453-4189-8C72-65EF9106ACB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189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8245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00619-8453-4189-8C72-65EF9106ACB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461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1048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00619-8453-4189-8C72-65EF9106ACB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9171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00619-8453-4189-8C72-65EF9106ACB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1684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1371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7806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33432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71648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55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087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6008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370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53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114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503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490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07824F-1D31-4F1C-BDD0-AFC3995DC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8D5F282-A424-4BA7-8B25-90003C9B6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B98C60-DE5C-4A57-8999-AC56A114F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  <a:t>2020/9/18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95DCE4-F090-4CA8-A511-5E81835C6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EB766D-EF7E-4701-9883-D48C7AE75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163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BBBF1-E5F7-442C-BD19-4391748F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88A9CB-EA64-4592-8536-FDC8AEAD6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1D4DB9-D105-4475-87FB-A4AB1186E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  <a:t>2020/9/18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B05943-FF4D-45B0-9F73-9746B725D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A271A1-1887-4F80-87DA-EFB8C2B5B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578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E4AD943-FD0C-494E-83EE-3150F628E0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A677F9-ED00-4000-B251-9C58BBA01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6968BF-C2AB-4A45-8672-EDE999C8D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  <a:t>2020/9/18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ADCBE7-CED9-42DB-8EE1-933B7412C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43236B-68E9-436F-8F97-67E2623F9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665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0488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 userDrawn="1"/>
        </p:nvGrpSpPr>
        <p:grpSpPr>
          <a:xfrm flipV="1">
            <a:off x="930253" y="-20914"/>
            <a:ext cx="935059" cy="1330158"/>
            <a:chOff x="8412163" y="1649413"/>
            <a:chExt cx="1909762" cy="286543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>
              <a:off x="9121775" y="3165476"/>
              <a:ext cx="7937" cy="15875"/>
            </a:xfrm>
            <a:custGeom>
              <a:avLst/>
              <a:gdLst>
                <a:gd name="T0" fmla="*/ 1 w 2"/>
                <a:gd name="T1" fmla="*/ 1 h 4"/>
                <a:gd name="T2" fmla="*/ 1 w 2"/>
                <a:gd name="T3" fmla="*/ 3 h 4"/>
                <a:gd name="T4" fmla="*/ 1 w 2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1" y="1"/>
                  </a:moveTo>
                  <a:cubicBezTo>
                    <a:pt x="1" y="4"/>
                    <a:pt x="2" y="0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8896350" y="2154238"/>
              <a:ext cx="922337" cy="1030288"/>
            </a:xfrm>
            <a:custGeom>
              <a:avLst/>
              <a:gdLst>
                <a:gd name="T0" fmla="*/ 183 w 245"/>
                <a:gd name="T1" fmla="*/ 210 h 274"/>
                <a:gd name="T2" fmla="*/ 197 w 245"/>
                <a:gd name="T3" fmla="*/ 195 h 274"/>
                <a:gd name="T4" fmla="*/ 217 w 245"/>
                <a:gd name="T5" fmla="*/ 160 h 274"/>
                <a:gd name="T6" fmla="*/ 222 w 245"/>
                <a:gd name="T7" fmla="*/ 147 h 274"/>
                <a:gd name="T8" fmla="*/ 227 w 245"/>
                <a:gd name="T9" fmla="*/ 104 h 274"/>
                <a:gd name="T10" fmla="*/ 224 w 245"/>
                <a:gd name="T11" fmla="*/ 91 h 274"/>
                <a:gd name="T12" fmla="*/ 214 w 245"/>
                <a:gd name="T13" fmla="*/ 69 h 274"/>
                <a:gd name="T14" fmla="*/ 204 w 245"/>
                <a:gd name="T15" fmla="*/ 51 h 274"/>
                <a:gd name="T16" fmla="*/ 197 w 245"/>
                <a:gd name="T17" fmla="*/ 42 h 274"/>
                <a:gd name="T18" fmla="*/ 188 w 245"/>
                <a:gd name="T19" fmla="*/ 37 h 274"/>
                <a:gd name="T20" fmla="*/ 168 w 245"/>
                <a:gd name="T21" fmla="*/ 26 h 274"/>
                <a:gd name="T22" fmla="*/ 156 w 245"/>
                <a:gd name="T23" fmla="*/ 22 h 274"/>
                <a:gd name="T24" fmla="*/ 142 w 245"/>
                <a:gd name="T25" fmla="*/ 20 h 274"/>
                <a:gd name="T26" fmla="*/ 125 w 245"/>
                <a:gd name="T27" fmla="*/ 16 h 274"/>
                <a:gd name="T28" fmla="*/ 106 w 245"/>
                <a:gd name="T29" fmla="*/ 17 h 274"/>
                <a:gd name="T30" fmla="*/ 83 w 245"/>
                <a:gd name="T31" fmla="*/ 21 h 274"/>
                <a:gd name="T32" fmla="*/ 75 w 245"/>
                <a:gd name="T33" fmla="*/ 26 h 274"/>
                <a:gd name="T34" fmla="*/ 66 w 245"/>
                <a:gd name="T35" fmla="*/ 29 h 274"/>
                <a:gd name="T36" fmla="*/ 60 w 245"/>
                <a:gd name="T37" fmla="*/ 35 h 274"/>
                <a:gd name="T38" fmla="*/ 57 w 245"/>
                <a:gd name="T39" fmla="*/ 38 h 274"/>
                <a:gd name="T40" fmla="*/ 50 w 245"/>
                <a:gd name="T41" fmla="*/ 46 h 274"/>
                <a:gd name="T42" fmla="*/ 31 w 245"/>
                <a:gd name="T43" fmla="*/ 72 h 274"/>
                <a:gd name="T44" fmla="*/ 26 w 245"/>
                <a:gd name="T45" fmla="*/ 84 h 274"/>
                <a:gd name="T46" fmla="*/ 22 w 245"/>
                <a:gd name="T47" fmla="*/ 94 h 274"/>
                <a:gd name="T48" fmla="*/ 18 w 245"/>
                <a:gd name="T49" fmla="*/ 120 h 274"/>
                <a:gd name="T50" fmla="*/ 14 w 245"/>
                <a:gd name="T51" fmla="*/ 126 h 274"/>
                <a:gd name="T52" fmla="*/ 19 w 245"/>
                <a:gd name="T53" fmla="*/ 135 h 274"/>
                <a:gd name="T54" fmla="*/ 25 w 245"/>
                <a:gd name="T55" fmla="*/ 142 h 274"/>
                <a:gd name="T56" fmla="*/ 27 w 245"/>
                <a:gd name="T57" fmla="*/ 153 h 274"/>
                <a:gd name="T58" fmla="*/ 31 w 245"/>
                <a:gd name="T59" fmla="*/ 156 h 274"/>
                <a:gd name="T60" fmla="*/ 31 w 245"/>
                <a:gd name="T61" fmla="*/ 162 h 274"/>
                <a:gd name="T62" fmla="*/ 32 w 245"/>
                <a:gd name="T63" fmla="*/ 173 h 274"/>
                <a:gd name="T64" fmla="*/ 40 w 245"/>
                <a:gd name="T65" fmla="*/ 180 h 274"/>
                <a:gd name="T66" fmla="*/ 41 w 245"/>
                <a:gd name="T67" fmla="*/ 186 h 274"/>
                <a:gd name="T68" fmla="*/ 48 w 245"/>
                <a:gd name="T69" fmla="*/ 193 h 274"/>
                <a:gd name="T70" fmla="*/ 53 w 245"/>
                <a:gd name="T71" fmla="*/ 202 h 274"/>
                <a:gd name="T72" fmla="*/ 46 w 245"/>
                <a:gd name="T73" fmla="*/ 200 h 274"/>
                <a:gd name="T74" fmla="*/ 57 w 245"/>
                <a:gd name="T75" fmla="*/ 214 h 274"/>
                <a:gd name="T76" fmla="*/ 61 w 245"/>
                <a:gd name="T77" fmla="*/ 241 h 274"/>
                <a:gd name="T78" fmla="*/ 62 w 245"/>
                <a:gd name="T79" fmla="*/ 248 h 274"/>
                <a:gd name="T80" fmla="*/ 64 w 245"/>
                <a:gd name="T81" fmla="*/ 265 h 274"/>
                <a:gd name="T82" fmla="*/ 61 w 245"/>
                <a:gd name="T83" fmla="*/ 259 h 274"/>
                <a:gd name="T84" fmla="*/ 60 w 245"/>
                <a:gd name="T85" fmla="*/ 243 h 274"/>
                <a:gd name="T86" fmla="*/ 44 w 245"/>
                <a:gd name="T87" fmla="*/ 219 h 274"/>
                <a:gd name="T88" fmla="*/ 19 w 245"/>
                <a:gd name="T89" fmla="*/ 177 h 274"/>
                <a:gd name="T90" fmla="*/ 2 w 245"/>
                <a:gd name="T91" fmla="*/ 123 h 274"/>
                <a:gd name="T92" fmla="*/ 10 w 245"/>
                <a:gd name="T93" fmla="*/ 78 h 274"/>
                <a:gd name="T94" fmla="*/ 25 w 245"/>
                <a:gd name="T95" fmla="*/ 48 h 274"/>
                <a:gd name="T96" fmla="*/ 82 w 245"/>
                <a:gd name="T97" fmla="*/ 6 h 274"/>
                <a:gd name="T98" fmla="*/ 120 w 245"/>
                <a:gd name="T99" fmla="*/ 2 h 274"/>
                <a:gd name="T100" fmla="*/ 166 w 245"/>
                <a:gd name="T101" fmla="*/ 13 h 274"/>
                <a:gd name="T102" fmla="*/ 239 w 245"/>
                <a:gd name="T103" fmla="*/ 141 h 274"/>
                <a:gd name="T104" fmla="*/ 221 w 245"/>
                <a:gd name="T105" fmla="*/ 181 h 274"/>
                <a:gd name="T106" fmla="*/ 148 w 245"/>
                <a:gd name="T107" fmla="*/ 26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5" h="274">
                  <a:moveTo>
                    <a:pt x="148" y="266"/>
                  </a:moveTo>
                  <a:cubicBezTo>
                    <a:pt x="144" y="256"/>
                    <a:pt x="154" y="248"/>
                    <a:pt x="155" y="239"/>
                  </a:cubicBezTo>
                  <a:cubicBezTo>
                    <a:pt x="156" y="238"/>
                    <a:pt x="157" y="241"/>
                    <a:pt x="158" y="239"/>
                  </a:cubicBezTo>
                  <a:cubicBezTo>
                    <a:pt x="160" y="229"/>
                    <a:pt x="170" y="220"/>
                    <a:pt x="180" y="214"/>
                  </a:cubicBezTo>
                  <a:cubicBezTo>
                    <a:pt x="180" y="215"/>
                    <a:pt x="180" y="215"/>
                    <a:pt x="180" y="215"/>
                  </a:cubicBezTo>
                  <a:cubicBezTo>
                    <a:pt x="182" y="214"/>
                    <a:pt x="182" y="211"/>
                    <a:pt x="183" y="210"/>
                  </a:cubicBezTo>
                  <a:cubicBezTo>
                    <a:pt x="184" y="210"/>
                    <a:pt x="183" y="211"/>
                    <a:pt x="184" y="211"/>
                  </a:cubicBezTo>
                  <a:cubicBezTo>
                    <a:pt x="183" y="209"/>
                    <a:pt x="186" y="207"/>
                    <a:pt x="186" y="206"/>
                  </a:cubicBezTo>
                  <a:cubicBezTo>
                    <a:pt x="187" y="206"/>
                    <a:pt x="188" y="207"/>
                    <a:pt x="189" y="206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88" y="199"/>
                    <a:pt x="195" y="199"/>
                    <a:pt x="196" y="194"/>
                  </a:cubicBezTo>
                  <a:cubicBezTo>
                    <a:pt x="197" y="194"/>
                    <a:pt x="196" y="195"/>
                    <a:pt x="197" y="195"/>
                  </a:cubicBezTo>
                  <a:cubicBezTo>
                    <a:pt x="200" y="188"/>
                    <a:pt x="207" y="181"/>
                    <a:pt x="210" y="174"/>
                  </a:cubicBezTo>
                  <a:cubicBezTo>
                    <a:pt x="211" y="174"/>
                    <a:pt x="211" y="175"/>
                    <a:pt x="212" y="175"/>
                  </a:cubicBezTo>
                  <a:cubicBezTo>
                    <a:pt x="211" y="174"/>
                    <a:pt x="212" y="171"/>
                    <a:pt x="213" y="169"/>
                  </a:cubicBezTo>
                  <a:cubicBezTo>
                    <a:pt x="215" y="169"/>
                    <a:pt x="214" y="165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5" y="162"/>
                    <a:pt x="219" y="162"/>
                    <a:pt x="217" y="160"/>
                  </a:cubicBezTo>
                  <a:cubicBezTo>
                    <a:pt x="219" y="159"/>
                    <a:pt x="219" y="159"/>
                    <a:pt x="219" y="159"/>
                  </a:cubicBezTo>
                  <a:cubicBezTo>
                    <a:pt x="217" y="158"/>
                    <a:pt x="221" y="157"/>
                    <a:pt x="221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4"/>
                    <a:pt x="222" y="153"/>
                    <a:pt x="222" y="152"/>
                  </a:cubicBezTo>
                  <a:cubicBezTo>
                    <a:pt x="222" y="152"/>
                    <a:pt x="222" y="152"/>
                    <a:pt x="222" y="152"/>
                  </a:cubicBezTo>
                  <a:cubicBezTo>
                    <a:pt x="223" y="149"/>
                    <a:pt x="224" y="147"/>
                    <a:pt x="222" y="147"/>
                  </a:cubicBezTo>
                  <a:cubicBezTo>
                    <a:pt x="224" y="146"/>
                    <a:pt x="222" y="150"/>
                    <a:pt x="225" y="149"/>
                  </a:cubicBezTo>
                  <a:cubicBezTo>
                    <a:pt x="226" y="138"/>
                    <a:pt x="228" y="128"/>
                    <a:pt x="228" y="117"/>
                  </a:cubicBezTo>
                  <a:cubicBezTo>
                    <a:pt x="229" y="116"/>
                    <a:pt x="229" y="115"/>
                    <a:pt x="230" y="115"/>
                  </a:cubicBezTo>
                  <a:cubicBezTo>
                    <a:pt x="229" y="114"/>
                    <a:pt x="229" y="111"/>
                    <a:pt x="228" y="110"/>
                  </a:cubicBezTo>
                  <a:cubicBezTo>
                    <a:pt x="228" y="110"/>
                    <a:pt x="229" y="109"/>
                    <a:pt x="229" y="109"/>
                  </a:cubicBezTo>
                  <a:cubicBezTo>
                    <a:pt x="229" y="106"/>
                    <a:pt x="226" y="107"/>
                    <a:pt x="227" y="104"/>
                  </a:cubicBezTo>
                  <a:cubicBezTo>
                    <a:pt x="228" y="105"/>
                    <a:pt x="228" y="105"/>
                    <a:pt x="229" y="105"/>
                  </a:cubicBezTo>
                  <a:cubicBezTo>
                    <a:pt x="227" y="103"/>
                    <a:pt x="227" y="101"/>
                    <a:pt x="226" y="99"/>
                  </a:cubicBezTo>
                  <a:cubicBezTo>
                    <a:pt x="226" y="99"/>
                    <a:pt x="227" y="100"/>
                    <a:pt x="227" y="100"/>
                  </a:cubicBezTo>
                  <a:cubicBezTo>
                    <a:pt x="225" y="98"/>
                    <a:pt x="227" y="95"/>
                    <a:pt x="225" y="93"/>
                  </a:cubicBezTo>
                  <a:cubicBezTo>
                    <a:pt x="227" y="94"/>
                    <a:pt x="227" y="94"/>
                    <a:pt x="227" y="94"/>
                  </a:cubicBezTo>
                  <a:cubicBezTo>
                    <a:pt x="227" y="90"/>
                    <a:pt x="224" y="93"/>
                    <a:pt x="224" y="91"/>
                  </a:cubicBezTo>
                  <a:cubicBezTo>
                    <a:pt x="225" y="91"/>
                    <a:pt x="225" y="91"/>
                    <a:pt x="226" y="91"/>
                  </a:cubicBezTo>
                  <a:cubicBezTo>
                    <a:pt x="223" y="89"/>
                    <a:pt x="222" y="84"/>
                    <a:pt x="221" y="82"/>
                  </a:cubicBezTo>
                  <a:cubicBezTo>
                    <a:pt x="221" y="82"/>
                    <a:pt x="221" y="82"/>
                    <a:pt x="221" y="82"/>
                  </a:cubicBezTo>
                  <a:cubicBezTo>
                    <a:pt x="220" y="79"/>
                    <a:pt x="220" y="76"/>
                    <a:pt x="218" y="74"/>
                  </a:cubicBezTo>
                  <a:cubicBezTo>
                    <a:pt x="218" y="72"/>
                    <a:pt x="220" y="73"/>
                    <a:pt x="219" y="70"/>
                  </a:cubicBezTo>
                  <a:cubicBezTo>
                    <a:pt x="217" y="71"/>
                    <a:pt x="215" y="66"/>
                    <a:pt x="214" y="69"/>
                  </a:cubicBezTo>
                  <a:cubicBezTo>
                    <a:pt x="213" y="66"/>
                    <a:pt x="212" y="62"/>
                    <a:pt x="210" y="61"/>
                  </a:cubicBezTo>
                  <a:cubicBezTo>
                    <a:pt x="212" y="62"/>
                    <a:pt x="212" y="59"/>
                    <a:pt x="213" y="60"/>
                  </a:cubicBezTo>
                  <a:cubicBezTo>
                    <a:pt x="214" y="58"/>
                    <a:pt x="214" y="58"/>
                    <a:pt x="214" y="58"/>
                  </a:cubicBezTo>
                  <a:cubicBezTo>
                    <a:pt x="215" y="58"/>
                    <a:pt x="214" y="60"/>
                    <a:pt x="215" y="59"/>
                  </a:cubicBezTo>
                  <a:cubicBezTo>
                    <a:pt x="214" y="58"/>
                    <a:pt x="212" y="55"/>
                    <a:pt x="212" y="55"/>
                  </a:cubicBezTo>
                  <a:cubicBezTo>
                    <a:pt x="209" y="54"/>
                    <a:pt x="206" y="54"/>
                    <a:pt x="204" y="51"/>
                  </a:cubicBezTo>
                  <a:cubicBezTo>
                    <a:pt x="205" y="52"/>
                    <a:pt x="205" y="49"/>
                    <a:pt x="206" y="50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9" y="48"/>
                    <a:pt x="201" y="47"/>
                    <a:pt x="200" y="47"/>
                  </a:cubicBezTo>
                  <a:cubicBezTo>
                    <a:pt x="199" y="47"/>
                    <a:pt x="199" y="47"/>
                    <a:pt x="198" y="47"/>
                  </a:cubicBezTo>
                  <a:cubicBezTo>
                    <a:pt x="198" y="46"/>
                    <a:pt x="195" y="44"/>
                    <a:pt x="196" y="42"/>
                  </a:cubicBezTo>
                  <a:cubicBezTo>
                    <a:pt x="196" y="41"/>
                    <a:pt x="197" y="43"/>
                    <a:pt x="197" y="42"/>
                  </a:cubicBezTo>
                  <a:cubicBezTo>
                    <a:pt x="196" y="40"/>
                    <a:pt x="195" y="41"/>
                    <a:pt x="194" y="39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3" y="38"/>
                    <a:pt x="190" y="37"/>
                    <a:pt x="190" y="39"/>
                  </a:cubicBezTo>
                  <a:cubicBezTo>
                    <a:pt x="191" y="40"/>
                    <a:pt x="191" y="38"/>
                    <a:pt x="192" y="39"/>
                  </a:cubicBezTo>
                  <a:cubicBezTo>
                    <a:pt x="190" y="40"/>
                    <a:pt x="188" y="38"/>
                    <a:pt x="187" y="37"/>
                  </a:cubicBezTo>
                  <a:cubicBezTo>
                    <a:pt x="188" y="37"/>
                    <a:pt x="188" y="37"/>
                    <a:pt x="188" y="37"/>
                  </a:cubicBezTo>
                  <a:cubicBezTo>
                    <a:pt x="186" y="36"/>
                    <a:pt x="183" y="35"/>
                    <a:pt x="180" y="34"/>
                  </a:cubicBezTo>
                  <a:cubicBezTo>
                    <a:pt x="179" y="35"/>
                    <a:pt x="182" y="33"/>
                    <a:pt x="182" y="34"/>
                  </a:cubicBezTo>
                  <a:cubicBezTo>
                    <a:pt x="180" y="31"/>
                    <a:pt x="175" y="31"/>
                    <a:pt x="173" y="28"/>
                  </a:cubicBezTo>
                  <a:cubicBezTo>
                    <a:pt x="173" y="28"/>
                    <a:pt x="172" y="30"/>
                    <a:pt x="173" y="29"/>
                  </a:cubicBezTo>
                  <a:cubicBezTo>
                    <a:pt x="171" y="28"/>
                    <a:pt x="172" y="27"/>
                    <a:pt x="170" y="27"/>
                  </a:cubicBezTo>
                  <a:cubicBezTo>
                    <a:pt x="171" y="26"/>
                    <a:pt x="169" y="27"/>
                    <a:pt x="168" y="26"/>
                  </a:cubicBezTo>
                  <a:cubicBezTo>
                    <a:pt x="167" y="27"/>
                    <a:pt x="168" y="26"/>
                    <a:pt x="169" y="26"/>
                  </a:cubicBezTo>
                  <a:cubicBezTo>
                    <a:pt x="167" y="26"/>
                    <a:pt x="160" y="24"/>
                    <a:pt x="157" y="22"/>
                  </a:cubicBezTo>
                  <a:cubicBezTo>
                    <a:pt x="157" y="23"/>
                    <a:pt x="154" y="24"/>
                    <a:pt x="153" y="23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3" y="21"/>
                    <a:pt x="151" y="22"/>
                    <a:pt x="151" y="20"/>
                  </a:cubicBezTo>
                  <a:cubicBezTo>
                    <a:pt x="149" y="21"/>
                    <a:pt x="159" y="21"/>
                    <a:pt x="156" y="22"/>
                  </a:cubicBezTo>
                  <a:cubicBezTo>
                    <a:pt x="156" y="20"/>
                    <a:pt x="152" y="23"/>
                    <a:pt x="153" y="21"/>
                  </a:cubicBezTo>
                  <a:cubicBezTo>
                    <a:pt x="151" y="21"/>
                    <a:pt x="149" y="22"/>
                    <a:pt x="148" y="20"/>
                  </a:cubicBezTo>
                  <a:cubicBezTo>
                    <a:pt x="148" y="20"/>
                    <a:pt x="150" y="18"/>
                    <a:pt x="148" y="18"/>
                  </a:cubicBezTo>
                  <a:cubicBezTo>
                    <a:pt x="146" y="18"/>
                    <a:pt x="147" y="18"/>
                    <a:pt x="145" y="18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3" y="20"/>
                    <a:pt x="142" y="18"/>
                    <a:pt x="142" y="20"/>
                  </a:cubicBezTo>
                  <a:cubicBezTo>
                    <a:pt x="142" y="19"/>
                    <a:pt x="138" y="20"/>
                    <a:pt x="139" y="18"/>
                  </a:cubicBezTo>
                  <a:cubicBezTo>
                    <a:pt x="140" y="16"/>
                    <a:pt x="140" y="16"/>
                    <a:pt x="140" y="16"/>
                  </a:cubicBezTo>
                  <a:cubicBezTo>
                    <a:pt x="139" y="16"/>
                    <a:pt x="138" y="18"/>
                    <a:pt x="137" y="18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20"/>
                    <a:pt x="134" y="17"/>
                    <a:pt x="132" y="18"/>
                  </a:cubicBezTo>
                  <a:cubicBezTo>
                    <a:pt x="130" y="17"/>
                    <a:pt x="126" y="18"/>
                    <a:pt x="125" y="16"/>
                  </a:cubicBezTo>
                  <a:cubicBezTo>
                    <a:pt x="124" y="17"/>
                    <a:pt x="122" y="18"/>
                    <a:pt x="120" y="17"/>
                  </a:cubicBezTo>
                  <a:cubicBezTo>
                    <a:pt x="120" y="17"/>
                    <a:pt x="121" y="17"/>
                    <a:pt x="121" y="16"/>
                  </a:cubicBezTo>
                  <a:cubicBezTo>
                    <a:pt x="120" y="15"/>
                    <a:pt x="119" y="16"/>
                    <a:pt x="118" y="16"/>
                  </a:cubicBezTo>
                  <a:cubicBezTo>
                    <a:pt x="119" y="16"/>
                    <a:pt x="116" y="15"/>
                    <a:pt x="114" y="14"/>
                  </a:cubicBezTo>
                  <a:cubicBezTo>
                    <a:pt x="113" y="15"/>
                    <a:pt x="113" y="16"/>
                    <a:pt x="113" y="17"/>
                  </a:cubicBezTo>
                  <a:cubicBezTo>
                    <a:pt x="111" y="15"/>
                    <a:pt x="108" y="19"/>
                    <a:pt x="106" y="17"/>
                  </a:cubicBezTo>
                  <a:cubicBezTo>
                    <a:pt x="107" y="16"/>
                    <a:pt x="109" y="15"/>
                    <a:pt x="107" y="15"/>
                  </a:cubicBezTo>
                  <a:cubicBezTo>
                    <a:pt x="105" y="12"/>
                    <a:pt x="104" y="17"/>
                    <a:pt x="101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1" y="17"/>
                    <a:pt x="99" y="20"/>
                    <a:pt x="99" y="18"/>
                  </a:cubicBezTo>
                  <a:cubicBezTo>
                    <a:pt x="98" y="19"/>
                    <a:pt x="96" y="18"/>
                    <a:pt x="96" y="20"/>
                  </a:cubicBezTo>
                  <a:cubicBezTo>
                    <a:pt x="92" y="19"/>
                    <a:pt x="87" y="24"/>
                    <a:pt x="83" y="21"/>
                  </a:cubicBezTo>
                  <a:cubicBezTo>
                    <a:pt x="83" y="21"/>
                    <a:pt x="81" y="22"/>
                    <a:pt x="82" y="22"/>
                  </a:cubicBezTo>
                  <a:cubicBezTo>
                    <a:pt x="84" y="23"/>
                    <a:pt x="83" y="21"/>
                    <a:pt x="84" y="22"/>
                  </a:cubicBezTo>
                  <a:cubicBezTo>
                    <a:pt x="83" y="22"/>
                    <a:pt x="83" y="23"/>
                    <a:pt x="83" y="23"/>
                  </a:cubicBezTo>
                  <a:cubicBezTo>
                    <a:pt x="82" y="23"/>
                    <a:pt x="81" y="23"/>
                    <a:pt x="82" y="21"/>
                  </a:cubicBezTo>
                  <a:cubicBezTo>
                    <a:pt x="78" y="21"/>
                    <a:pt x="80" y="26"/>
                    <a:pt x="77" y="27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2" y="29"/>
                    <a:pt x="72" y="27"/>
                    <a:pt x="71" y="26"/>
                  </a:cubicBezTo>
                  <a:cubicBezTo>
                    <a:pt x="70" y="27"/>
                    <a:pt x="69" y="27"/>
                    <a:pt x="69" y="29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8" y="29"/>
                    <a:pt x="66" y="29"/>
                    <a:pt x="66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5" y="29"/>
                    <a:pt x="64" y="30"/>
                    <a:pt x="64" y="31"/>
                  </a:cubicBezTo>
                  <a:cubicBezTo>
                    <a:pt x="65" y="31"/>
                    <a:pt x="66" y="31"/>
                    <a:pt x="67" y="31"/>
                  </a:cubicBezTo>
                  <a:cubicBezTo>
                    <a:pt x="67" y="32"/>
                    <a:pt x="66" y="32"/>
                    <a:pt x="65" y="33"/>
                  </a:cubicBezTo>
                  <a:cubicBezTo>
                    <a:pt x="65" y="32"/>
                    <a:pt x="63" y="33"/>
                    <a:pt x="62" y="34"/>
                  </a:cubicBezTo>
                  <a:cubicBezTo>
                    <a:pt x="61" y="34"/>
                    <a:pt x="62" y="36"/>
                    <a:pt x="62" y="36"/>
                  </a:cubicBezTo>
                  <a:cubicBezTo>
                    <a:pt x="61" y="35"/>
                    <a:pt x="60" y="37"/>
                    <a:pt x="60" y="35"/>
                  </a:cubicBezTo>
                  <a:cubicBezTo>
                    <a:pt x="60" y="35"/>
                    <a:pt x="61" y="36"/>
                    <a:pt x="61" y="35"/>
                  </a:cubicBezTo>
                  <a:cubicBezTo>
                    <a:pt x="60" y="35"/>
                    <a:pt x="60" y="33"/>
                    <a:pt x="59" y="35"/>
                  </a:cubicBezTo>
                  <a:cubicBezTo>
                    <a:pt x="58" y="37"/>
                    <a:pt x="61" y="37"/>
                    <a:pt x="59" y="38"/>
                  </a:cubicBezTo>
                  <a:cubicBezTo>
                    <a:pt x="59" y="37"/>
                    <a:pt x="59" y="37"/>
                    <a:pt x="59" y="36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9"/>
                    <a:pt x="55" y="40"/>
                    <a:pt x="55" y="42"/>
                  </a:cubicBezTo>
                  <a:cubicBezTo>
                    <a:pt x="55" y="43"/>
                    <a:pt x="53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1" y="43"/>
                    <a:pt x="50" y="45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49" y="46"/>
                    <a:pt x="48" y="48"/>
                    <a:pt x="48" y="49"/>
                  </a:cubicBezTo>
                  <a:cubicBezTo>
                    <a:pt x="46" y="50"/>
                    <a:pt x="44" y="46"/>
                    <a:pt x="44" y="49"/>
                  </a:cubicBezTo>
                  <a:cubicBezTo>
                    <a:pt x="43" y="50"/>
                    <a:pt x="44" y="52"/>
                    <a:pt x="45" y="52"/>
                  </a:cubicBezTo>
                  <a:cubicBezTo>
                    <a:pt x="42" y="54"/>
                    <a:pt x="42" y="58"/>
                    <a:pt x="39" y="59"/>
                  </a:cubicBezTo>
                  <a:cubicBezTo>
                    <a:pt x="39" y="60"/>
                    <a:pt x="39" y="60"/>
                    <a:pt x="39" y="61"/>
                  </a:cubicBezTo>
                  <a:cubicBezTo>
                    <a:pt x="35" y="64"/>
                    <a:pt x="35" y="70"/>
                    <a:pt x="31" y="72"/>
                  </a:cubicBezTo>
                  <a:cubicBezTo>
                    <a:pt x="31" y="71"/>
                    <a:pt x="30" y="71"/>
                    <a:pt x="29" y="71"/>
                  </a:cubicBezTo>
                  <a:cubicBezTo>
                    <a:pt x="30" y="73"/>
                    <a:pt x="27" y="72"/>
                    <a:pt x="29" y="73"/>
                  </a:cubicBezTo>
                  <a:cubicBezTo>
                    <a:pt x="30" y="73"/>
                    <a:pt x="31" y="74"/>
                    <a:pt x="32" y="73"/>
                  </a:cubicBezTo>
                  <a:cubicBezTo>
                    <a:pt x="31" y="75"/>
                    <a:pt x="29" y="79"/>
                    <a:pt x="28" y="80"/>
                  </a:cubicBezTo>
                  <a:cubicBezTo>
                    <a:pt x="28" y="80"/>
                    <a:pt x="29" y="81"/>
                    <a:pt x="29" y="81"/>
                  </a:cubicBezTo>
                  <a:cubicBezTo>
                    <a:pt x="27" y="80"/>
                    <a:pt x="26" y="82"/>
                    <a:pt x="26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5" y="86"/>
                    <a:pt x="27" y="86"/>
                    <a:pt x="26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9"/>
                    <a:pt x="26" y="92"/>
                    <a:pt x="24" y="93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3" y="96"/>
                    <a:pt x="24" y="95"/>
                  </a:cubicBezTo>
                  <a:cubicBezTo>
                    <a:pt x="22" y="98"/>
                    <a:pt x="22" y="100"/>
                    <a:pt x="20" y="100"/>
                  </a:cubicBezTo>
                  <a:cubicBezTo>
                    <a:pt x="22" y="106"/>
                    <a:pt x="21" y="113"/>
                    <a:pt x="21" y="119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19" y="120"/>
                    <a:pt x="21" y="119"/>
                    <a:pt x="21" y="120"/>
                  </a:cubicBezTo>
                  <a:cubicBezTo>
                    <a:pt x="20" y="120"/>
                    <a:pt x="19" y="121"/>
                    <a:pt x="18" y="120"/>
                  </a:cubicBezTo>
                  <a:cubicBezTo>
                    <a:pt x="17" y="122"/>
                    <a:pt x="20" y="123"/>
                    <a:pt x="20" y="124"/>
                  </a:cubicBezTo>
                  <a:cubicBezTo>
                    <a:pt x="21" y="125"/>
                    <a:pt x="19" y="123"/>
                    <a:pt x="21" y="124"/>
                  </a:cubicBezTo>
                  <a:cubicBezTo>
                    <a:pt x="21" y="124"/>
                    <a:pt x="20" y="127"/>
                    <a:pt x="22" y="127"/>
                  </a:cubicBezTo>
                  <a:cubicBezTo>
                    <a:pt x="21" y="127"/>
                    <a:pt x="20" y="127"/>
                    <a:pt x="19" y="127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8" y="130"/>
                    <a:pt x="16" y="125"/>
                    <a:pt x="14" y="126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2" y="129"/>
                    <a:pt x="12" y="124"/>
                    <a:pt x="11" y="128"/>
                  </a:cubicBezTo>
                  <a:cubicBezTo>
                    <a:pt x="12" y="129"/>
                    <a:pt x="15" y="130"/>
                    <a:pt x="16" y="129"/>
                  </a:cubicBezTo>
                  <a:cubicBezTo>
                    <a:pt x="16" y="132"/>
                    <a:pt x="20" y="130"/>
                    <a:pt x="20" y="133"/>
                  </a:cubicBezTo>
                  <a:cubicBezTo>
                    <a:pt x="19" y="134"/>
                    <a:pt x="19" y="131"/>
                    <a:pt x="18" y="131"/>
                  </a:cubicBezTo>
                  <a:cubicBezTo>
                    <a:pt x="17" y="133"/>
                    <a:pt x="19" y="134"/>
                    <a:pt x="19" y="135"/>
                  </a:cubicBezTo>
                  <a:cubicBezTo>
                    <a:pt x="19" y="134"/>
                    <a:pt x="21" y="135"/>
                    <a:pt x="22" y="136"/>
                  </a:cubicBezTo>
                  <a:cubicBezTo>
                    <a:pt x="21" y="137"/>
                    <a:pt x="20" y="135"/>
                    <a:pt x="20" y="137"/>
                  </a:cubicBezTo>
                  <a:cubicBezTo>
                    <a:pt x="21" y="137"/>
                    <a:pt x="22" y="139"/>
                    <a:pt x="23" y="137"/>
                  </a:cubicBezTo>
                  <a:cubicBezTo>
                    <a:pt x="25" y="138"/>
                    <a:pt x="23" y="140"/>
                    <a:pt x="24" y="140"/>
                  </a:cubicBezTo>
                  <a:cubicBezTo>
                    <a:pt x="23" y="141"/>
                    <a:pt x="20" y="139"/>
                    <a:pt x="20" y="141"/>
                  </a:cubicBezTo>
                  <a:cubicBezTo>
                    <a:pt x="21" y="141"/>
                    <a:pt x="23" y="144"/>
                    <a:pt x="25" y="142"/>
                  </a:cubicBezTo>
                  <a:cubicBezTo>
                    <a:pt x="25" y="143"/>
                    <a:pt x="23" y="143"/>
                    <a:pt x="22" y="143"/>
                  </a:cubicBezTo>
                  <a:cubicBezTo>
                    <a:pt x="22" y="145"/>
                    <a:pt x="26" y="145"/>
                    <a:pt x="23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7"/>
                    <a:pt x="24" y="148"/>
                    <a:pt x="24" y="149"/>
                  </a:cubicBezTo>
                  <a:cubicBezTo>
                    <a:pt x="24" y="150"/>
                    <a:pt x="27" y="151"/>
                    <a:pt x="25" y="152"/>
                  </a:cubicBezTo>
                  <a:cubicBezTo>
                    <a:pt x="25" y="152"/>
                    <a:pt x="26" y="155"/>
                    <a:pt x="27" y="153"/>
                  </a:cubicBezTo>
                  <a:cubicBezTo>
                    <a:pt x="27" y="151"/>
                    <a:pt x="25" y="152"/>
                    <a:pt x="27" y="150"/>
                  </a:cubicBezTo>
                  <a:cubicBezTo>
                    <a:pt x="26" y="152"/>
                    <a:pt x="28" y="153"/>
                    <a:pt x="29" y="153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9" y="156"/>
                    <a:pt x="30" y="156"/>
                  </a:cubicBezTo>
                  <a:cubicBezTo>
                    <a:pt x="30" y="155"/>
                    <a:pt x="29" y="156"/>
                    <a:pt x="29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8"/>
                    <a:pt x="29" y="158"/>
                    <a:pt x="30" y="160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9" y="159"/>
                    <a:pt x="28" y="160"/>
                    <a:pt x="29" y="161"/>
                  </a:cubicBezTo>
                  <a:cubicBezTo>
                    <a:pt x="30" y="161"/>
                    <a:pt x="32" y="161"/>
                    <a:pt x="33" y="161"/>
                  </a:cubicBezTo>
                  <a:cubicBezTo>
                    <a:pt x="34" y="162"/>
                    <a:pt x="32" y="162"/>
                    <a:pt x="34" y="163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1" y="162"/>
                    <a:pt x="30" y="164"/>
                    <a:pt x="31" y="166"/>
                  </a:cubicBezTo>
                  <a:cubicBezTo>
                    <a:pt x="32" y="167"/>
                    <a:pt x="34" y="167"/>
                    <a:pt x="34" y="165"/>
                  </a:cubicBezTo>
                  <a:cubicBezTo>
                    <a:pt x="34" y="166"/>
                    <a:pt x="34" y="168"/>
                    <a:pt x="33" y="168"/>
                  </a:cubicBezTo>
                  <a:cubicBezTo>
                    <a:pt x="34" y="169"/>
                    <a:pt x="34" y="167"/>
                    <a:pt x="36" y="168"/>
                  </a:cubicBezTo>
                  <a:cubicBezTo>
                    <a:pt x="35" y="169"/>
                    <a:pt x="35" y="172"/>
                    <a:pt x="35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0" y="173"/>
                    <a:pt x="32" y="175"/>
                    <a:pt x="30" y="175"/>
                  </a:cubicBezTo>
                  <a:cubicBezTo>
                    <a:pt x="30" y="176"/>
                    <a:pt x="31" y="177"/>
                    <a:pt x="32" y="177"/>
                  </a:cubicBezTo>
                  <a:cubicBezTo>
                    <a:pt x="33" y="174"/>
                    <a:pt x="36" y="178"/>
                    <a:pt x="38" y="176"/>
                  </a:cubicBezTo>
                  <a:cubicBezTo>
                    <a:pt x="41" y="179"/>
                    <a:pt x="34" y="181"/>
                    <a:pt x="39" y="182"/>
                  </a:cubicBezTo>
                  <a:cubicBezTo>
                    <a:pt x="39" y="181"/>
                    <a:pt x="42" y="182"/>
                    <a:pt x="40" y="180"/>
                  </a:cubicBezTo>
                  <a:cubicBezTo>
                    <a:pt x="41" y="182"/>
                    <a:pt x="43" y="180"/>
                    <a:pt x="44" y="183"/>
                  </a:cubicBezTo>
                  <a:cubicBezTo>
                    <a:pt x="42" y="182"/>
                    <a:pt x="42" y="186"/>
                    <a:pt x="39" y="185"/>
                  </a:cubicBezTo>
                  <a:cubicBezTo>
                    <a:pt x="40" y="184"/>
                    <a:pt x="39" y="183"/>
                    <a:pt x="39" y="183"/>
                  </a:cubicBezTo>
                  <a:cubicBezTo>
                    <a:pt x="38" y="184"/>
                    <a:pt x="36" y="184"/>
                    <a:pt x="37" y="186"/>
                  </a:cubicBezTo>
                  <a:cubicBezTo>
                    <a:pt x="38" y="187"/>
                    <a:pt x="39" y="188"/>
                    <a:pt x="40" y="188"/>
                  </a:cubicBezTo>
                  <a:cubicBezTo>
                    <a:pt x="42" y="187"/>
                    <a:pt x="39" y="186"/>
                    <a:pt x="41" y="186"/>
                  </a:cubicBezTo>
                  <a:cubicBezTo>
                    <a:pt x="43" y="188"/>
                    <a:pt x="41" y="189"/>
                    <a:pt x="44" y="189"/>
                  </a:cubicBezTo>
                  <a:cubicBezTo>
                    <a:pt x="43" y="188"/>
                    <a:pt x="44" y="187"/>
                    <a:pt x="45" y="186"/>
                  </a:cubicBezTo>
                  <a:cubicBezTo>
                    <a:pt x="47" y="188"/>
                    <a:pt x="47" y="188"/>
                    <a:pt x="47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6" y="191"/>
                    <a:pt x="48" y="188"/>
                    <a:pt x="49" y="190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6" y="193"/>
                    <a:pt x="46" y="188"/>
                    <a:pt x="44" y="190"/>
                  </a:cubicBezTo>
                  <a:cubicBezTo>
                    <a:pt x="45" y="192"/>
                    <a:pt x="46" y="192"/>
                    <a:pt x="47" y="194"/>
                  </a:cubicBezTo>
                  <a:cubicBezTo>
                    <a:pt x="46" y="193"/>
                    <a:pt x="46" y="193"/>
                    <a:pt x="46" y="193"/>
                  </a:cubicBezTo>
                  <a:cubicBezTo>
                    <a:pt x="46" y="194"/>
                    <a:pt x="43" y="196"/>
                    <a:pt x="46" y="198"/>
                  </a:cubicBezTo>
                  <a:cubicBezTo>
                    <a:pt x="48" y="198"/>
                    <a:pt x="47" y="197"/>
                    <a:pt x="48" y="197"/>
                  </a:cubicBezTo>
                  <a:cubicBezTo>
                    <a:pt x="50" y="200"/>
                    <a:pt x="52" y="200"/>
                    <a:pt x="53" y="202"/>
                  </a:cubicBezTo>
                  <a:cubicBezTo>
                    <a:pt x="51" y="202"/>
                    <a:pt x="54" y="205"/>
                    <a:pt x="51" y="204"/>
                  </a:cubicBezTo>
                  <a:cubicBezTo>
                    <a:pt x="52" y="203"/>
                    <a:pt x="49" y="198"/>
                    <a:pt x="47" y="198"/>
                  </a:cubicBezTo>
                  <a:cubicBezTo>
                    <a:pt x="46" y="201"/>
                    <a:pt x="46" y="196"/>
                    <a:pt x="44" y="197"/>
                  </a:cubicBezTo>
                  <a:cubicBezTo>
                    <a:pt x="45" y="199"/>
                    <a:pt x="43" y="200"/>
                    <a:pt x="42" y="201"/>
                  </a:cubicBezTo>
                  <a:cubicBezTo>
                    <a:pt x="42" y="202"/>
                    <a:pt x="43" y="202"/>
                    <a:pt x="43" y="202"/>
                  </a:cubicBezTo>
                  <a:cubicBezTo>
                    <a:pt x="45" y="202"/>
                    <a:pt x="44" y="201"/>
                    <a:pt x="46" y="200"/>
                  </a:cubicBezTo>
                  <a:cubicBezTo>
                    <a:pt x="47" y="203"/>
                    <a:pt x="49" y="205"/>
                    <a:pt x="51" y="206"/>
                  </a:cubicBezTo>
                  <a:cubicBezTo>
                    <a:pt x="51" y="207"/>
                    <a:pt x="49" y="208"/>
                    <a:pt x="48" y="207"/>
                  </a:cubicBezTo>
                  <a:cubicBezTo>
                    <a:pt x="50" y="209"/>
                    <a:pt x="52" y="213"/>
                    <a:pt x="53" y="216"/>
                  </a:cubicBezTo>
                  <a:cubicBezTo>
                    <a:pt x="54" y="213"/>
                    <a:pt x="55" y="219"/>
                    <a:pt x="57" y="217"/>
                  </a:cubicBezTo>
                  <a:cubicBezTo>
                    <a:pt x="56" y="215"/>
                    <a:pt x="57" y="213"/>
                    <a:pt x="58" y="213"/>
                  </a:cubicBezTo>
                  <a:cubicBezTo>
                    <a:pt x="59" y="214"/>
                    <a:pt x="57" y="214"/>
                    <a:pt x="57" y="214"/>
                  </a:cubicBezTo>
                  <a:cubicBezTo>
                    <a:pt x="59" y="215"/>
                    <a:pt x="56" y="217"/>
                    <a:pt x="59" y="218"/>
                  </a:cubicBezTo>
                  <a:cubicBezTo>
                    <a:pt x="57" y="215"/>
                    <a:pt x="56" y="218"/>
                    <a:pt x="54" y="219"/>
                  </a:cubicBezTo>
                  <a:cubicBezTo>
                    <a:pt x="56" y="220"/>
                    <a:pt x="53" y="219"/>
                    <a:pt x="54" y="221"/>
                  </a:cubicBezTo>
                  <a:cubicBezTo>
                    <a:pt x="56" y="223"/>
                    <a:pt x="58" y="225"/>
                    <a:pt x="59" y="227"/>
                  </a:cubicBezTo>
                  <a:cubicBezTo>
                    <a:pt x="59" y="231"/>
                    <a:pt x="63" y="235"/>
                    <a:pt x="63" y="238"/>
                  </a:cubicBezTo>
                  <a:cubicBezTo>
                    <a:pt x="63" y="240"/>
                    <a:pt x="61" y="239"/>
                    <a:pt x="61" y="241"/>
                  </a:cubicBezTo>
                  <a:cubicBezTo>
                    <a:pt x="61" y="243"/>
                    <a:pt x="62" y="239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3" y="243"/>
                    <a:pt x="62" y="247"/>
                    <a:pt x="65" y="247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3" y="248"/>
                    <a:pt x="63" y="248"/>
                    <a:pt x="64" y="248"/>
                  </a:cubicBezTo>
                  <a:cubicBezTo>
                    <a:pt x="63" y="248"/>
                    <a:pt x="62" y="249"/>
                    <a:pt x="62" y="248"/>
                  </a:cubicBezTo>
                  <a:cubicBezTo>
                    <a:pt x="60" y="251"/>
                    <a:pt x="63" y="252"/>
                    <a:pt x="63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6" y="255"/>
                    <a:pt x="65" y="258"/>
                    <a:pt x="66" y="261"/>
                  </a:cubicBezTo>
                  <a:cubicBezTo>
                    <a:pt x="64" y="261"/>
                    <a:pt x="64" y="261"/>
                    <a:pt x="64" y="261"/>
                  </a:cubicBezTo>
                  <a:cubicBezTo>
                    <a:pt x="65" y="263"/>
                    <a:pt x="65" y="263"/>
                    <a:pt x="65" y="263"/>
                  </a:cubicBezTo>
                  <a:cubicBezTo>
                    <a:pt x="64" y="262"/>
                    <a:pt x="63" y="264"/>
                    <a:pt x="64" y="265"/>
                  </a:cubicBezTo>
                  <a:cubicBezTo>
                    <a:pt x="61" y="261"/>
                    <a:pt x="61" y="261"/>
                    <a:pt x="61" y="261"/>
                  </a:cubicBezTo>
                  <a:cubicBezTo>
                    <a:pt x="61" y="259"/>
                    <a:pt x="62" y="262"/>
                    <a:pt x="64" y="261"/>
                  </a:cubicBezTo>
                  <a:cubicBezTo>
                    <a:pt x="65" y="260"/>
                    <a:pt x="64" y="257"/>
                    <a:pt x="63" y="257"/>
                  </a:cubicBezTo>
                  <a:cubicBezTo>
                    <a:pt x="63" y="258"/>
                    <a:pt x="63" y="258"/>
                    <a:pt x="64" y="259"/>
                  </a:cubicBezTo>
                  <a:cubicBezTo>
                    <a:pt x="62" y="259"/>
                    <a:pt x="62" y="258"/>
                    <a:pt x="60" y="257"/>
                  </a:cubicBezTo>
                  <a:cubicBezTo>
                    <a:pt x="60" y="258"/>
                    <a:pt x="60" y="259"/>
                    <a:pt x="61" y="259"/>
                  </a:cubicBezTo>
                  <a:cubicBezTo>
                    <a:pt x="60" y="258"/>
                    <a:pt x="59" y="257"/>
                    <a:pt x="59" y="255"/>
                  </a:cubicBezTo>
                  <a:cubicBezTo>
                    <a:pt x="60" y="256"/>
                    <a:pt x="60" y="254"/>
                    <a:pt x="60" y="254"/>
                  </a:cubicBezTo>
                  <a:cubicBezTo>
                    <a:pt x="59" y="254"/>
                    <a:pt x="58" y="253"/>
                    <a:pt x="58" y="251"/>
                  </a:cubicBezTo>
                  <a:cubicBezTo>
                    <a:pt x="60" y="249"/>
                    <a:pt x="56" y="247"/>
                    <a:pt x="56" y="244"/>
                  </a:cubicBezTo>
                  <a:cubicBezTo>
                    <a:pt x="57" y="245"/>
                    <a:pt x="59" y="246"/>
                    <a:pt x="60" y="247"/>
                  </a:cubicBezTo>
                  <a:cubicBezTo>
                    <a:pt x="61" y="245"/>
                    <a:pt x="60" y="245"/>
                    <a:pt x="60" y="243"/>
                  </a:cubicBezTo>
                  <a:cubicBezTo>
                    <a:pt x="59" y="243"/>
                    <a:pt x="57" y="243"/>
                    <a:pt x="55" y="241"/>
                  </a:cubicBezTo>
                  <a:cubicBezTo>
                    <a:pt x="56" y="241"/>
                    <a:pt x="56" y="241"/>
                    <a:pt x="56" y="241"/>
                  </a:cubicBezTo>
                  <a:cubicBezTo>
                    <a:pt x="55" y="239"/>
                    <a:pt x="54" y="240"/>
                    <a:pt x="53" y="237"/>
                  </a:cubicBezTo>
                  <a:cubicBezTo>
                    <a:pt x="52" y="233"/>
                    <a:pt x="50" y="229"/>
                    <a:pt x="49" y="226"/>
                  </a:cubicBezTo>
                  <a:cubicBezTo>
                    <a:pt x="50" y="225"/>
                    <a:pt x="50" y="225"/>
                    <a:pt x="50" y="225"/>
                  </a:cubicBezTo>
                  <a:cubicBezTo>
                    <a:pt x="47" y="225"/>
                    <a:pt x="46" y="220"/>
                    <a:pt x="44" y="219"/>
                  </a:cubicBezTo>
                  <a:cubicBezTo>
                    <a:pt x="43" y="214"/>
                    <a:pt x="39" y="211"/>
                    <a:pt x="40" y="208"/>
                  </a:cubicBezTo>
                  <a:cubicBezTo>
                    <a:pt x="35" y="202"/>
                    <a:pt x="31" y="197"/>
                    <a:pt x="28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28" y="189"/>
                    <a:pt x="30" y="189"/>
                    <a:pt x="30" y="188"/>
                  </a:cubicBezTo>
                  <a:cubicBezTo>
                    <a:pt x="29" y="190"/>
                    <a:pt x="27" y="187"/>
                    <a:pt x="26" y="187"/>
                  </a:cubicBezTo>
                  <a:cubicBezTo>
                    <a:pt x="25" y="183"/>
                    <a:pt x="22" y="179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17" y="175"/>
                    <a:pt x="17" y="170"/>
                    <a:pt x="16" y="167"/>
                  </a:cubicBezTo>
                  <a:cubicBezTo>
                    <a:pt x="16" y="166"/>
                    <a:pt x="17" y="165"/>
                    <a:pt x="16" y="164"/>
                  </a:cubicBezTo>
                  <a:cubicBezTo>
                    <a:pt x="14" y="163"/>
                    <a:pt x="13" y="162"/>
                    <a:pt x="11" y="159"/>
                  </a:cubicBezTo>
                  <a:cubicBezTo>
                    <a:pt x="10" y="157"/>
                    <a:pt x="9" y="153"/>
                    <a:pt x="9" y="151"/>
                  </a:cubicBezTo>
                  <a:cubicBezTo>
                    <a:pt x="4" y="143"/>
                    <a:pt x="4" y="133"/>
                    <a:pt x="2" y="123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0" y="113"/>
                    <a:pt x="5" y="102"/>
                    <a:pt x="5" y="95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9" y="94"/>
                    <a:pt x="8" y="90"/>
                    <a:pt x="6" y="90"/>
                  </a:cubicBezTo>
                  <a:cubicBezTo>
                    <a:pt x="8" y="88"/>
                    <a:pt x="7" y="84"/>
                    <a:pt x="9" y="83"/>
                  </a:cubicBezTo>
                  <a:cubicBezTo>
                    <a:pt x="11" y="81"/>
                    <a:pt x="9" y="80"/>
                    <a:pt x="10" y="78"/>
                  </a:cubicBezTo>
                  <a:cubicBezTo>
                    <a:pt x="13" y="74"/>
                    <a:pt x="13" y="72"/>
                    <a:pt x="15" y="67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5" y="70"/>
                    <a:pt x="16" y="69"/>
                  </a:cubicBezTo>
                  <a:cubicBezTo>
                    <a:pt x="16" y="67"/>
                    <a:pt x="20" y="63"/>
                    <a:pt x="16" y="63"/>
                  </a:cubicBezTo>
                  <a:cubicBezTo>
                    <a:pt x="20" y="60"/>
                    <a:pt x="21" y="52"/>
                    <a:pt x="26" y="50"/>
                  </a:cubicBezTo>
                  <a:cubicBezTo>
                    <a:pt x="25" y="50"/>
                    <a:pt x="25" y="48"/>
                    <a:pt x="25" y="48"/>
                  </a:cubicBezTo>
                  <a:cubicBezTo>
                    <a:pt x="28" y="44"/>
                    <a:pt x="32" y="41"/>
                    <a:pt x="33" y="38"/>
                  </a:cubicBezTo>
                  <a:cubicBezTo>
                    <a:pt x="34" y="38"/>
                    <a:pt x="34" y="40"/>
                    <a:pt x="35" y="38"/>
                  </a:cubicBezTo>
                  <a:cubicBezTo>
                    <a:pt x="35" y="37"/>
                    <a:pt x="34" y="38"/>
                    <a:pt x="35" y="36"/>
                  </a:cubicBezTo>
                  <a:cubicBezTo>
                    <a:pt x="38" y="30"/>
                    <a:pt x="47" y="27"/>
                    <a:pt x="51" y="23"/>
                  </a:cubicBezTo>
                  <a:cubicBezTo>
                    <a:pt x="60" y="15"/>
                    <a:pt x="71" y="9"/>
                    <a:pt x="82" y="5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5" y="2"/>
                    <a:pt x="91" y="5"/>
                    <a:pt x="94" y="2"/>
                  </a:cubicBezTo>
                  <a:cubicBezTo>
                    <a:pt x="95" y="2"/>
                    <a:pt x="97" y="1"/>
                    <a:pt x="97" y="2"/>
                  </a:cubicBezTo>
                  <a:cubicBezTo>
                    <a:pt x="99" y="0"/>
                    <a:pt x="105" y="2"/>
                    <a:pt x="109" y="0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13" y="2"/>
                    <a:pt x="117" y="0"/>
                    <a:pt x="121" y="1"/>
                  </a:cubicBezTo>
                  <a:cubicBezTo>
                    <a:pt x="121" y="1"/>
                    <a:pt x="120" y="1"/>
                    <a:pt x="120" y="2"/>
                  </a:cubicBezTo>
                  <a:cubicBezTo>
                    <a:pt x="121" y="3"/>
                    <a:pt x="124" y="0"/>
                    <a:pt x="125" y="3"/>
                  </a:cubicBezTo>
                  <a:cubicBezTo>
                    <a:pt x="126" y="3"/>
                    <a:pt x="125" y="1"/>
                    <a:pt x="125" y="1"/>
                  </a:cubicBezTo>
                  <a:cubicBezTo>
                    <a:pt x="135" y="3"/>
                    <a:pt x="145" y="3"/>
                    <a:pt x="156" y="5"/>
                  </a:cubicBezTo>
                  <a:cubicBezTo>
                    <a:pt x="162" y="9"/>
                    <a:pt x="155" y="10"/>
                    <a:pt x="161" y="10"/>
                  </a:cubicBezTo>
                  <a:cubicBezTo>
                    <a:pt x="161" y="10"/>
                    <a:pt x="162" y="9"/>
                    <a:pt x="161" y="9"/>
                  </a:cubicBezTo>
                  <a:cubicBezTo>
                    <a:pt x="164" y="9"/>
                    <a:pt x="164" y="13"/>
                    <a:pt x="166" y="13"/>
                  </a:cubicBezTo>
                  <a:cubicBezTo>
                    <a:pt x="166" y="11"/>
                    <a:pt x="167" y="12"/>
                    <a:pt x="167" y="11"/>
                  </a:cubicBezTo>
                  <a:cubicBezTo>
                    <a:pt x="171" y="14"/>
                    <a:pt x="171" y="16"/>
                    <a:pt x="175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80" y="16"/>
                    <a:pt x="183" y="20"/>
                    <a:pt x="188" y="19"/>
                  </a:cubicBezTo>
                  <a:cubicBezTo>
                    <a:pt x="208" y="32"/>
                    <a:pt x="224" y="51"/>
                    <a:pt x="233" y="72"/>
                  </a:cubicBezTo>
                  <a:cubicBezTo>
                    <a:pt x="241" y="94"/>
                    <a:pt x="245" y="117"/>
                    <a:pt x="239" y="141"/>
                  </a:cubicBezTo>
                  <a:cubicBezTo>
                    <a:pt x="236" y="146"/>
                    <a:pt x="236" y="146"/>
                    <a:pt x="235" y="152"/>
                  </a:cubicBezTo>
                  <a:cubicBezTo>
                    <a:pt x="235" y="152"/>
                    <a:pt x="235" y="151"/>
                    <a:pt x="234" y="152"/>
                  </a:cubicBezTo>
                  <a:cubicBezTo>
                    <a:pt x="236" y="153"/>
                    <a:pt x="233" y="156"/>
                    <a:pt x="234" y="157"/>
                  </a:cubicBezTo>
                  <a:cubicBezTo>
                    <a:pt x="231" y="165"/>
                    <a:pt x="227" y="172"/>
                    <a:pt x="222" y="180"/>
                  </a:cubicBezTo>
                  <a:cubicBezTo>
                    <a:pt x="223" y="179"/>
                    <a:pt x="222" y="177"/>
                    <a:pt x="221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2"/>
                    <a:pt x="221" y="183"/>
                    <a:pt x="222" y="183"/>
                  </a:cubicBezTo>
                  <a:cubicBezTo>
                    <a:pt x="210" y="202"/>
                    <a:pt x="192" y="213"/>
                    <a:pt x="179" y="228"/>
                  </a:cubicBezTo>
                  <a:cubicBezTo>
                    <a:pt x="176" y="230"/>
                    <a:pt x="172" y="236"/>
                    <a:pt x="170" y="240"/>
                  </a:cubicBezTo>
                  <a:cubicBezTo>
                    <a:pt x="159" y="249"/>
                    <a:pt x="153" y="260"/>
                    <a:pt x="152" y="274"/>
                  </a:cubicBezTo>
                  <a:cubicBezTo>
                    <a:pt x="152" y="274"/>
                    <a:pt x="148" y="272"/>
                    <a:pt x="148" y="2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9121775" y="3151188"/>
              <a:ext cx="11112" cy="11113"/>
            </a:xfrm>
            <a:custGeom>
              <a:avLst/>
              <a:gdLst>
                <a:gd name="T0" fmla="*/ 0 w 3"/>
                <a:gd name="T1" fmla="*/ 2 h 3"/>
                <a:gd name="T2" fmla="*/ 3 w 3"/>
                <a:gd name="T3" fmla="*/ 1 h 3"/>
                <a:gd name="T4" fmla="*/ 0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2"/>
                    <a:pt x="2" y="0"/>
                    <a:pt x="3" y="1"/>
                  </a:cubicBezTo>
                  <a:cubicBezTo>
                    <a:pt x="2" y="2"/>
                    <a:pt x="1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9110663" y="2973388"/>
              <a:ext cx="7937" cy="4763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9091613" y="2936876"/>
              <a:ext cx="15875" cy="1111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3 h 3"/>
                <a:gd name="T4" fmla="*/ 0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0"/>
                    <a:pt x="3" y="2"/>
                    <a:pt x="4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9085263" y="2887663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9072563" y="2882901"/>
              <a:ext cx="7937" cy="12700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0 h 3"/>
                <a:gd name="T4" fmla="*/ 1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0" y="1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9036050" y="2800351"/>
              <a:ext cx="11112" cy="7938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1" y="2"/>
                    <a:pt x="0" y="1"/>
                    <a:pt x="1" y="0"/>
                  </a:cubicBezTo>
                  <a:cubicBezTo>
                    <a:pt x="0" y="1"/>
                    <a:pt x="3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3"/>
            <p:cNvSpPr>
              <a:spLocks/>
            </p:cNvSpPr>
            <p:nvPr/>
          </p:nvSpPr>
          <p:spPr bwMode="auto">
            <a:xfrm>
              <a:off x="9017000" y="2767013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1 h 2"/>
                <a:gd name="T4" fmla="*/ 1 w 1"/>
                <a:gd name="T5" fmla="*/ 1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9283700" y="2217738"/>
              <a:ext cx="4762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auto">
            <a:xfrm>
              <a:off x="9588500" y="2297113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2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9709150" y="2420938"/>
              <a:ext cx="7937" cy="3175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0 h 2"/>
                <a:gd name="T4" fmla="*/ 5 w 5"/>
                <a:gd name="T5" fmla="*/ 0 h 2"/>
                <a:gd name="T6" fmla="*/ 0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7"/>
            <p:cNvSpPr>
              <a:spLocks/>
            </p:cNvSpPr>
            <p:nvPr/>
          </p:nvSpPr>
          <p:spPr bwMode="auto">
            <a:xfrm>
              <a:off x="9107488" y="3151188"/>
              <a:ext cx="22225" cy="6350"/>
            </a:xfrm>
            <a:custGeom>
              <a:avLst/>
              <a:gdLst>
                <a:gd name="T0" fmla="*/ 4 w 6"/>
                <a:gd name="T1" fmla="*/ 0 h 2"/>
                <a:gd name="T2" fmla="*/ 2 w 6"/>
                <a:gd name="T3" fmla="*/ 1 h 2"/>
                <a:gd name="T4" fmla="*/ 4 w 6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4" y="0"/>
                  </a:moveTo>
                  <a:cubicBezTo>
                    <a:pt x="0" y="1"/>
                    <a:pt x="6" y="2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8783638" y="3152777"/>
              <a:ext cx="703262" cy="1362075"/>
            </a:xfrm>
            <a:custGeom>
              <a:avLst/>
              <a:gdLst>
                <a:gd name="T0" fmla="*/ 73 w 187"/>
                <a:gd name="T1" fmla="*/ 274 h 362"/>
                <a:gd name="T2" fmla="*/ 105 w 187"/>
                <a:gd name="T3" fmla="*/ 211 h 362"/>
                <a:gd name="T4" fmla="*/ 107 w 187"/>
                <a:gd name="T5" fmla="*/ 187 h 362"/>
                <a:gd name="T6" fmla="*/ 105 w 187"/>
                <a:gd name="T7" fmla="*/ 126 h 362"/>
                <a:gd name="T8" fmla="*/ 135 w 187"/>
                <a:gd name="T9" fmla="*/ 109 h 362"/>
                <a:gd name="T10" fmla="*/ 98 w 187"/>
                <a:gd name="T11" fmla="*/ 101 h 362"/>
                <a:gd name="T12" fmla="*/ 110 w 187"/>
                <a:gd name="T13" fmla="*/ 86 h 362"/>
                <a:gd name="T14" fmla="*/ 143 w 187"/>
                <a:gd name="T15" fmla="*/ 78 h 362"/>
                <a:gd name="T16" fmla="*/ 169 w 187"/>
                <a:gd name="T17" fmla="*/ 72 h 362"/>
                <a:gd name="T18" fmla="*/ 166 w 187"/>
                <a:gd name="T19" fmla="*/ 85 h 362"/>
                <a:gd name="T20" fmla="*/ 168 w 187"/>
                <a:gd name="T21" fmla="*/ 83 h 362"/>
                <a:gd name="T22" fmla="*/ 168 w 187"/>
                <a:gd name="T23" fmla="*/ 75 h 362"/>
                <a:gd name="T24" fmla="*/ 168 w 187"/>
                <a:gd name="T25" fmla="*/ 83 h 362"/>
                <a:gd name="T26" fmla="*/ 157 w 187"/>
                <a:gd name="T27" fmla="*/ 79 h 362"/>
                <a:gd name="T28" fmla="*/ 131 w 187"/>
                <a:gd name="T29" fmla="*/ 79 h 362"/>
                <a:gd name="T30" fmla="*/ 95 w 187"/>
                <a:gd name="T31" fmla="*/ 80 h 362"/>
                <a:gd name="T32" fmla="*/ 70 w 187"/>
                <a:gd name="T33" fmla="*/ 73 h 362"/>
                <a:gd name="T34" fmla="*/ 74 w 187"/>
                <a:gd name="T35" fmla="*/ 61 h 362"/>
                <a:gd name="T36" fmla="*/ 94 w 187"/>
                <a:gd name="T37" fmla="*/ 54 h 362"/>
                <a:gd name="T38" fmla="*/ 110 w 187"/>
                <a:gd name="T39" fmla="*/ 48 h 362"/>
                <a:gd name="T40" fmla="*/ 119 w 187"/>
                <a:gd name="T41" fmla="*/ 46 h 362"/>
                <a:gd name="T42" fmla="*/ 144 w 187"/>
                <a:gd name="T43" fmla="*/ 43 h 362"/>
                <a:gd name="T44" fmla="*/ 169 w 187"/>
                <a:gd name="T45" fmla="*/ 33 h 362"/>
                <a:gd name="T46" fmla="*/ 161 w 187"/>
                <a:gd name="T47" fmla="*/ 45 h 362"/>
                <a:gd name="T48" fmla="*/ 143 w 187"/>
                <a:gd name="T49" fmla="*/ 44 h 362"/>
                <a:gd name="T50" fmla="*/ 92 w 187"/>
                <a:gd name="T51" fmla="*/ 49 h 362"/>
                <a:gd name="T52" fmla="*/ 80 w 187"/>
                <a:gd name="T53" fmla="*/ 42 h 362"/>
                <a:gd name="T54" fmla="*/ 83 w 187"/>
                <a:gd name="T55" fmla="*/ 27 h 362"/>
                <a:gd name="T56" fmla="*/ 101 w 187"/>
                <a:gd name="T57" fmla="*/ 21 h 362"/>
                <a:gd name="T58" fmla="*/ 117 w 187"/>
                <a:gd name="T59" fmla="*/ 15 h 362"/>
                <a:gd name="T60" fmla="*/ 127 w 187"/>
                <a:gd name="T61" fmla="*/ 15 h 362"/>
                <a:gd name="T62" fmla="*/ 143 w 187"/>
                <a:gd name="T63" fmla="*/ 19 h 362"/>
                <a:gd name="T64" fmla="*/ 160 w 187"/>
                <a:gd name="T65" fmla="*/ 14 h 362"/>
                <a:gd name="T66" fmla="*/ 173 w 187"/>
                <a:gd name="T67" fmla="*/ 4 h 362"/>
                <a:gd name="T68" fmla="*/ 181 w 187"/>
                <a:gd name="T69" fmla="*/ 3 h 362"/>
                <a:gd name="T70" fmla="*/ 178 w 187"/>
                <a:gd name="T71" fmla="*/ 21 h 362"/>
                <a:gd name="T72" fmla="*/ 181 w 187"/>
                <a:gd name="T73" fmla="*/ 4 h 362"/>
                <a:gd name="T74" fmla="*/ 180 w 187"/>
                <a:gd name="T75" fmla="*/ 6 h 362"/>
                <a:gd name="T76" fmla="*/ 183 w 187"/>
                <a:gd name="T77" fmla="*/ 8 h 362"/>
                <a:gd name="T78" fmla="*/ 180 w 187"/>
                <a:gd name="T79" fmla="*/ 16 h 362"/>
                <a:gd name="T80" fmla="*/ 156 w 187"/>
                <a:gd name="T81" fmla="*/ 15 h 362"/>
                <a:gd name="T82" fmla="*/ 118 w 187"/>
                <a:gd name="T83" fmla="*/ 12 h 362"/>
                <a:gd name="T84" fmla="*/ 97 w 187"/>
                <a:gd name="T85" fmla="*/ 11 h 362"/>
                <a:gd name="T86" fmla="*/ 109 w 187"/>
                <a:gd name="T87" fmla="*/ 5 h 362"/>
                <a:gd name="T88" fmla="*/ 135 w 187"/>
                <a:gd name="T89" fmla="*/ 2 h 362"/>
                <a:gd name="T90" fmla="*/ 186 w 187"/>
                <a:gd name="T91" fmla="*/ 9 h 362"/>
                <a:gd name="T92" fmla="*/ 176 w 187"/>
                <a:gd name="T93" fmla="*/ 20 h 362"/>
                <a:gd name="T94" fmla="*/ 123 w 187"/>
                <a:gd name="T95" fmla="*/ 30 h 362"/>
                <a:gd name="T96" fmla="*/ 78 w 187"/>
                <a:gd name="T97" fmla="*/ 31 h 362"/>
                <a:gd name="T98" fmla="*/ 86 w 187"/>
                <a:gd name="T99" fmla="*/ 33 h 362"/>
                <a:gd name="T100" fmla="*/ 159 w 187"/>
                <a:gd name="T101" fmla="*/ 30 h 362"/>
                <a:gd name="T102" fmla="*/ 176 w 187"/>
                <a:gd name="T103" fmla="*/ 50 h 362"/>
                <a:gd name="T104" fmla="*/ 145 w 187"/>
                <a:gd name="T105" fmla="*/ 58 h 362"/>
                <a:gd name="T106" fmla="*/ 82 w 187"/>
                <a:gd name="T107" fmla="*/ 74 h 362"/>
                <a:gd name="T108" fmla="*/ 81 w 187"/>
                <a:gd name="T109" fmla="*/ 60 h 362"/>
                <a:gd name="T110" fmla="*/ 127 w 187"/>
                <a:gd name="T111" fmla="*/ 66 h 362"/>
                <a:gd name="T112" fmla="*/ 176 w 187"/>
                <a:gd name="T113" fmla="*/ 75 h 362"/>
                <a:gd name="T114" fmla="*/ 170 w 187"/>
                <a:gd name="T115" fmla="*/ 88 h 362"/>
                <a:gd name="T116" fmla="*/ 105 w 187"/>
                <a:gd name="T117" fmla="*/ 104 h 362"/>
                <a:gd name="T118" fmla="*/ 104 w 187"/>
                <a:gd name="T119" fmla="*/ 88 h 362"/>
                <a:gd name="T120" fmla="*/ 144 w 187"/>
                <a:gd name="T121" fmla="*/ 117 h 362"/>
                <a:gd name="T122" fmla="*/ 118 w 187"/>
                <a:gd name="T123" fmla="*/ 169 h 362"/>
                <a:gd name="T124" fmla="*/ 112 w 187"/>
                <a:gd name="T125" fmla="*/ 23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362">
                  <a:moveTo>
                    <a:pt x="6" y="350"/>
                  </a:moveTo>
                  <a:cubicBezTo>
                    <a:pt x="10" y="338"/>
                    <a:pt x="24" y="331"/>
                    <a:pt x="30" y="320"/>
                  </a:cubicBezTo>
                  <a:cubicBezTo>
                    <a:pt x="31" y="319"/>
                    <a:pt x="31" y="322"/>
                    <a:pt x="33" y="319"/>
                  </a:cubicBezTo>
                  <a:cubicBezTo>
                    <a:pt x="39" y="308"/>
                    <a:pt x="53" y="296"/>
                    <a:pt x="64" y="286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86"/>
                    <a:pt x="67" y="282"/>
                    <a:pt x="69" y="279"/>
                  </a:cubicBezTo>
                  <a:cubicBezTo>
                    <a:pt x="69" y="280"/>
                    <a:pt x="69" y="281"/>
                    <a:pt x="70" y="280"/>
                  </a:cubicBezTo>
                  <a:cubicBezTo>
                    <a:pt x="69" y="279"/>
                    <a:pt x="73" y="276"/>
                    <a:pt x="73" y="274"/>
                  </a:cubicBezTo>
                  <a:cubicBezTo>
                    <a:pt x="74" y="274"/>
                    <a:pt x="74" y="274"/>
                    <a:pt x="76" y="274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75" y="265"/>
                    <a:pt x="83" y="262"/>
                    <a:pt x="85" y="256"/>
                  </a:cubicBezTo>
                  <a:cubicBezTo>
                    <a:pt x="85" y="256"/>
                    <a:pt x="85" y="257"/>
                    <a:pt x="85" y="257"/>
                  </a:cubicBezTo>
                  <a:cubicBezTo>
                    <a:pt x="89" y="247"/>
                    <a:pt x="96" y="236"/>
                    <a:pt x="100" y="226"/>
                  </a:cubicBezTo>
                  <a:cubicBezTo>
                    <a:pt x="100" y="226"/>
                    <a:pt x="101" y="227"/>
                    <a:pt x="102" y="227"/>
                  </a:cubicBezTo>
                  <a:cubicBezTo>
                    <a:pt x="100" y="226"/>
                    <a:pt x="102" y="222"/>
                    <a:pt x="103" y="219"/>
                  </a:cubicBezTo>
                  <a:cubicBezTo>
                    <a:pt x="105" y="219"/>
                    <a:pt x="103" y="214"/>
                    <a:pt x="105" y="211"/>
                  </a:cubicBezTo>
                  <a:cubicBezTo>
                    <a:pt x="105" y="211"/>
                    <a:pt x="105" y="211"/>
                    <a:pt x="105" y="211"/>
                  </a:cubicBezTo>
                  <a:cubicBezTo>
                    <a:pt x="104" y="208"/>
                    <a:pt x="107" y="208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5" y="203"/>
                    <a:pt x="110" y="201"/>
                    <a:pt x="109" y="198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08" y="196"/>
                    <a:pt x="109" y="196"/>
                    <a:pt x="109" y="194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8" y="189"/>
                    <a:pt x="109" y="187"/>
                    <a:pt x="107" y="187"/>
                  </a:cubicBezTo>
                  <a:cubicBezTo>
                    <a:pt x="109" y="185"/>
                    <a:pt x="108" y="191"/>
                    <a:pt x="111" y="188"/>
                  </a:cubicBezTo>
                  <a:cubicBezTo>
                    <a:pt x="109" y="173"/>
                    <a:pt x="96" y="164"/>
                    <a:pt x="91" y="148"/>
                  </a:cubicBezTo>
                  <a:cubicBezTo>
                    <a:pt x="92" y="146"/>
                    <a:pt x="92" y="145"/>
                    <a:pt x="93" y="145"/>
                  </a:cubicBezTo>
                  <a:cubicBezTo>
                    <a:pt x="93" y="144"/>
                    <a:pt x="95" y="140"/>
                    <a:pt x="95" y="138"/>
                  </a:cubicBezTo>
                  <a:cubicBezTo>
                    <a:pt x="94" y="139"/>
                    <a:pt x="96" y="138"/>
                    <a:pt x="96" y="137"/>
                  </a:cubicBezTo>
                  <a:cubicBezTo>
                    <a:pt x="99" y="136"/>
                    <a:pt x="96" y="134"/>
                    <a:pt x="99" y="132"/>
                  </a:cubicBezTo>
                  <a:cubicBezTo>
                    <a:pt x="98" y="133"/>
                    <a:pt x="99" y="134"/>
                    <a:pt x="100" y="134"/>
                  </a:cubicBezTo>
                  <a:cubicBezTo>
                    <a:pt x="100" y="131"/>
                    <a:pt x="103" y="129"/>
                    <a:pt x="105" y="126"/>
                  </a:cubicBezTo>
                  <a:cubicBezTo>
                    <a:pt x="104" y="127"/>
                    <a:pt x="104" y="128"/>
                    <a:pt x="105" y="128"/>
                  </a:cubicBezTo>
                  <a:cubicBezTo>
                    <a:pt x="106" y="124"/>
                    <a:pt x="109" y="124"/>
                    <a:pt x="111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2"/>
                    <a:pt x="111" y="121"/>
                    <a:pt x="114" y="119"/>
                  </a:cubicBezTo>
                  <a:cubicBezTo>
                    <a:pt x="114" y="120"/>
                    <a:pt x="114" y="120"/>
                    <a:pt x="114" y="121"/>
                  </a:cubicBezTo>
                  <a:cubicBezTo>
                    <a:pt x="116" y="117"/>
                    <a:pt x="122" y="115"/>
                    <a:pt x="125" y="112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8" y="112"/>
                    <a:pt x="133" y="105"/>
                    <a:pt x="135" y="109"/>
                  </a:cubicBezTo>
                  <a:cubicBezTo>
                    <a:pt x="133" y="108"/>
                    <a:pt x="136" y="106"/>
                    <a:pt x="132" y="105"/>
                  </a:cubicBezTo>
                  <a:cubicBezTo>
                    <a:pt x="132" y="107"/>
                    <a:pt x="125" y="105"/>
                    <a:pt x="127" y="108"/>
                  </a:cubicBezTo>
                  <a:cubicBezTo>
                    <a:pt x="124" y="107"/>
                    <a:pt x="118" y="105"/>
                    <a:pt x="115" y="106"/>
                  </a:cubicBezTo>
                  <a:cubicBezTo>
                    <a:pt x="117" y="105"/>
                    <a:pt x="114" y="103"/>
                    <a:pt x="117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5" y="101"/>
                    <a:pt x="117" y="102"/>
                    <a:pt x="116" y="101"/>
                  </a:cubicBezTo>
                  <a:cubicBezTo>
                    <a:pt x="115" y="101"/>
                    <a:pt x="110" y="101"/>
                    <a:pt x="109" y="101"/>
                  </a:cubicBezTo>
                  <a:cubicBezTo>
                    <a:pt x="106" y="101"/>
                    <a:pt x="103" y="103"/>
                    <a:pt x="98" y="101"/>
                  </a:cubicBezTo>
                  <a:cubicBezTo>
                    <a:pt x="101" y="102"/>
                    <a:pt x="98" y="99"/>
                    <a:pt x="100" y="99"/>
                  </a:cubicBezTo>
                  <a:cubicBezTo>
                    <a:pt x="99" y="97"/>
                    <a:pt x="93" y="104"/>
                    <a:pt x="94" y="93"/>
                  </a:cubicBezTo>
                  <a:cubicBezTo>
                    <a:pt x="95" y="92"/>
                    <a:pt x="95" y="94"/>
                    <a:pt x="97" y="92"/>
                  </a:cubicBezTo>
                  <a:cubicBezTo>
                    <a:pt x="96" y="92"/>
                    <a:pt x="97" y="91"/>
                    <a:pt x="97" y="90"/>
                  </a:cubicBezTo>
                  <a:cubicBezTo>
                    <a:pt x="98" y="89"/>
                    <a:pt x="103" y="86"/>
                    <a:pt x="105" y="88"/>
                  </a:cubicBezTo>
                  <a:cubicBezTo>
                    <a:pt x="106" y="88"/>
                    <a:pt x="103" y="89"/>
                    <a:pt x="105" y="89"/>
                  </a:cubicBezTo>
                  <a:cubicBezTo>
                    <a:pt x="107" y="88"/>
                    <a:pt x="107" y="87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5" y="84"/>
                    <a:pt x="113" y="83"/>
                  </a:cubicBezTo>
                  <a:cubicBezTo>
                    <a:pt x="112" y="84"/>
                    <a:pt x="114" y="85"/>
                    <a:pt x="112" y="84"/>
                  </a:cubicBezTo>
                  <a:cubicBezTo>
                    <a:pt x="113" y="83"/>
                    <a:pt x="116" y="82"/>
                    <a:pt x="119" y="81"/>
                  </a:cubicBezTo>
                  <a:cubicBezTo>
                    <a:pt x="118" y="82"/>
                    <a:pt x="118" y="82"/>
                    <a:pt x="118" y="83"/>
                  </a:cubicBezTo>
                  <a:cubicBezTo>
                    <a:pt x="122" y="81"/>
                    <a:pt x="126" y="80"/>
                    <a:pt x="130" y="78"/>
                  </a:cubicBezTo>
                  <a:cubicBezTo>
                    <a:pt x="130" y="77"/>
                    <a:pt x="128" y="81"/>
                    <a:pt x="128" y="80"/>
                  </a:cubicBezTo>
                  <a:cubicBezTo>
                    <a:pt x="133" y="81"/>
                    <a:pt x="139" y="77"/>
                    <a:pt x="143" y="79"/>
                  </a:cubicBezTo>
                  <a:cubicBezTo>
                    <a:pt x="143" y="79"/>
                    <a:pt x="143" y="77"/>
                    <a:pt x="143" y="78"/>
                  </a:cubicBezTo>
                  <a:cubicBezTo>
                    <a:pt x="146" y="77"/>
                    <a:pt x="146" y="79"/>
                    <a:pt x="147" y="78"/>
                  </a:cubicBezTo>
                  <a:cubicBezTo>
                    <a:pt x="147" y="79"/>
                    <a:pt x="149" y="78"/>
                    <a:pt x="151" y="77"/>
                  </a:cubicBezTo>
                  <a:cubicBezTo>
                    <a:pt x="152" y="77"/>
                    <a:pt x="151" y="78"/>
                    <a:pt x="150" y="78"/>
                  </a:cubicBezTo>
                  <a:cubicBezTo>
                    <a:pt x="152" y="77"/>
                    <a:pt x="162" y="75"/>
                    <a:pt x="167" y="75"/>
                  </a:cubicBezTo>
                  <a:cubicBezTo>
                    <a:pt x="166" y="74"/>
                    <a:pt x="167" y="74"/>
                    <a:pt x="168" y="73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69"/>
                    <a:pt x="164" y="9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3"/>
                    <a:pt x="164" y="83"/>
                    <a:pt x="164" y="82"/>
                  </a:cubicBezTo>
                  <a:cubicBezTo>
                    <a:pt x="163" y="82"/>
                    <a:pt x="165" y="83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5"/>
                    <a:pt x="172" y="67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8"/>
                    <a:pt x="172" y="66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6" y="83"/>
                    <a:pt x="165" y="83"/>
                    <a:pt x="166" y="83"/>
                  </a:cubicBezTo>
                  <a:cubicBezTo>
                    <a:pt x="164" y="82"/>
                    <a:pt x="162" y="82"/>
                    <a:pt x="161" y="80"/>
                  </a:cubicBezTo>
                  <a:cubicBezTo>
                    <a:pt x="161" y="80"/>
                    <a:pt x="163" y="79"/>
                    <a:pt x="161" y="78"/>
                  </a:cubicBezTo>
                  <a:cubicBezTo>
                    <a:pt x="158" y="78"/>
                    <a:pt x="160" y="79"/>
                    <a:pt x="157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80"/>
                    <a:pt x="153" y="78"/>
                    <a:pt x="154" y="80"/>
                  </a:cubicBezTo>
                  <a:cubicBezTo>
                    <a:pt x="154" y="79"/>
                    <a:pt x="149" y="80"/>
                    <a:pt x="150" y="78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8" y="78"/>
                    <a:pt x="147" y="79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80"/>
                    <a:pt x="142" y="78"/>
                    <a:pt x="141" y="80"/>
                  </a:cubicBezTo>
                  <a:cubicBezTo>
                    <a:pt x="138" y="79"/>
                    <a:pt x="133" y="80"/>
                    <a:pt x="131" y="79"/>
                  </a:cubicBezTo>
                  <a:cubicBezTo>
                    <a:pt x="128" y="80"/>
                    <a:pt x="126" y="81"/>
                    <a:pt x="123" y="80"/>
                  </a:cubicBezTo>
                  <a:cubicBezTo>
                    <a:pt x="124" y="80"/>
                    <a:pt x="125" y="80"/>
                    <a:pt x="125" y="79"/>
                  </a:cubicBezTo>
                  <a:cubicBezTo>
                    <a:pt x="123" y="79"/>
                    <a:pt x="122" y="79"/>
                    <a:pt x="121" y="80"/>
                  </a:cubicBezTo>
                  <a:cubicBezTo>
                    <a:pt x="121" y="80"/>
                    <a:pt x="117" y="79"/>
                    <a:pt x="115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1" y="79"/>
                    <a:pt x="106" y="83"/>
                    <a:pt x="102" y="81"/>
                  </a:cubicBezTo>
                  <a:cubicBezTo>
                    <a:pt x="103" y="81"/>
                    <a:pt x="106" y="80"/>
                    <a:pt x="104" y="79"/>
                  </a:cubicBezTo>
                  <a:cubicBezTo>
                    <a:pt x="102" y="76"/>
                    <a:pt x="99" y="81"/>
                    <a:pt x="95" y="80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4" y="80"/>
                    <a:pt x="90" y="82"/>
                    <a:pt x="90" y="80"/>
                  </a:cubicBezTo>
                  <a:cubicBezTo>
                    <a:pt x="89" y="81"/>
                    <a:pt x="86" y="79"/>
                    <a:pt x="86" y="81"/>
                  </a:cubicBezTo>
                  <a:cubicBezTo>
                    <a:pt x="82" y="80"/>
                    <a:pt x="78" y="78"/>
                    <a:pt x="74" y="76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82"/>
                    <a:pt x="68" y="61"/>
                    <a:pt x="68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2"/>
                    <a:pt x="72" y="61"/>
                    <a:pt x="74" y="61"/>
                  </a:cubicBezTo>
                  <a:cubicBezTo>
                    <a:pt x="75" y="60"/>
                    <a:pt x="77" y="59"/>
                    <a:pt x="76" y="58"/>
                  </a:cubicBezTo>
                  <a:cubicBezTo>
                    <a:pt x="74" y="58"/>
                    <a:pt x="74" y="60"/>
                    <a:pt x="73" y="60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6" y="58"/>
                    <a:pt x="78" y="57"/>
                    <a:pt x="77" y="60"/>
                  </a:cubicBezTo>
                  <a:cubicBezTo>
                    <a:pt x="82" y="58"/>
                    <a:pt x="80" y="54"/>
                    <a:pt x="86" y="53"/>
                  </a:cubicBezTo>
                  <a:cubicBezTo>
                    <a:pt x="86" y="53"/>
                    <a:pt x="86" y="54"/>
                    <a:pt x="88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5" y="50"/>
                    <a:pt x="93" y="52"/>
                    <a:pt x="94" y="54"/>
                  </a:cubicBezTo>
                  <a:cubicBezTo>
                    <a:pt x="96" y="53"/>
                    <a:pt x="98" y="52"/>
                    <a:pt x="99" y="51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9" y="51"/>
                    <a:pt x="103" y="51"/>
                    <a:pt x="103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5" y="51"/>
                    <a:pt x="106" y="51"/>
                  </a:cubicBezTo>
                  <a:cubicBezTo>
                    <a:pt x="106" y="50"/>
                    <a:pt x="103" y="50"/>
                    <a:pt x="102" y="50"/>
                  </a:cubicBezTo>
                  <a:cubicBezTo>
                    <a:pt x="103" y="49"/>
                    <a:pt x="104" y="49"/>
                    <a:pt x="105" y="48"/>
                  </a:cubicBezTo>
                  <a:cubicBezTo>
                    <a:pt x="105" y="49"/>
                    <a:pt x="108" y="48"/>
                    <a:pt x="110" y="48"/>
                  </a:cubicBezTo>
                  <a:cubicBezTo>
                    <a:pt x="112" y="48"/>
                    <a:pt x="112" y="46"/>
                    <a:pt x="112" y="46"/>
                  </a:cubicBezTo>
                  <a:cubicBezTo>
                    <a:pt x="112" y="47"/>
                    <a:pt x="115" y="46"/>
                    <a:pt x="114" y="47"/>
                  </a:cubicBezTo>
                  <a:cubicBezTo>
                    <a:pt x="113" y="47"/>
                    <a:pt x="112" y="47"/>
                    <a:pt x="111" y="47"/>
                  </a:cubicBezTo>
                  <a:cubicBezTo>
                    <a:pt x="113" y="48"/>
                    <a:pt x="113" y="49"/>
                    <a:pt x="115" y="48"/>
                  </a:cubicBezTo>
                  <a:cubicBezTo>
                    <a:pt x="117" y="47"/>
                    <a:pt x="114" y="45"/>
                    <a:pt x="118" y="45"/>
                  </a:cubicBezTo>
                  <a:cubicBezTo>
                    <a:pt x="117" y="46"/>
                    <a:pt x="117" y="46"/>
                    <a:pt x="116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5"/>
                    <a:pt x="125" y="45"/>
                    <a:pt x="125" y="43"/>
                  </a:cubicBezTo>
                  <a:cubicBezTo>
                    <a:pt x="127" y="43"/>
                    <a:pt x="129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2" y="44"/>
                    <a:pt x="134" y="43"/>
                    <a:pt x="135" y="4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9" y="42"/>
                    <a:pt x="140" y="41"/>
                  </a:cubicBezTo>
                  <a:cubicBezTo>
                    <a:pt x="143" y="41"/>
                    <a:pt x="142" y="46"/>
                    <a:pt x="144" y="43"/>
                  </a:cubicBezTo>
                  <a:cubicBezTo>
                    <a:pt x="147" y="43"/>
                    <a:pt x="147" y="40"/>
                    <a:pt x="146" y="40"/>
                  </a:cubicBezTo>
                  <a:cubicBezTo>
                    <a:pt x="151" y="39"/>
                    <a:pt x="156" y="37"/>
                    <a:pt x="160" y="37"/>
                  </a:cubicBezTo>
                  <a:cubicBezTo>
                    <a:pt x="160" y="37"/>
                    <a:pt x="160" y="37"/>
                    <a:pt x="161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0"/>
                    <a:pt x="169" y="63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5" y="48"/>
                    <a:pt x="163" y="47"/>
                    <a:pt x="161" y="45"/>
                  </a:cubicBezTo>
                  <a:cubicBezTo>
                    <a:pt x="163" y="45"/>
                    <a:pt x="162" y="44"/>
                    <a:pt x="162" y="43"/>
                  </a:cubicBezTo>
                  <a:cubicBezTo>
                    <a:pt x="160" y="44"/>
                    <a:pt x="160" y="41"/>
                    <a:pt x="159" y="43"/>
                  </a:cubicBezTo>
                  <a:cubicBezTo>
                    <a:pt x="159" y="45"/>
                    <a:pt x="159" y="45"/>
                    <a:pt x="160" y="46"/>
                  </a:cubicBezTo>
                  <a:cubicBezTo>
                    <a:pt x="157" y="46"/>
                    <a:pt x="151" y="45"/>
                    <a:pt x="149" y="44"/>
                  </a:cubicBezTo>
                  <a:cubicBezTo>
                    <a:pt x="150" y="45"/>
                    <a:pt x="150" y="45"/>
                    <a:pt x="149" y="45"/>
                  </a:cubicBezTo>
                  <a:cubicBezTo>
                    <a:pt x="149" y="43"/>
                    <a:pt x="146" y="43"/>
                    <a:pt x="144" y="44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2" y="44"/>
                    <a:pt x="142" y="46"/>
                    <a:pt x="140" y="45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7" y="45"/>
                    <a:pt x="134" y="47"/>
                    <a:pt x="131" y="46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5"/>
                    <a:pt x="126" y="46"/>
                    <a:pt x="128" y="46"/>
                  </a:cubicBezTo>
                  <a:cubicBezTo>
                    <a:pt x="124" y="46"/>
                    <a:pt x="121" y="46"/>
                    <a:pt x="119" y="45"/>
                  </a:cubicBezTo>
                  <a:cubicBezTo>
                    <a:pt x="113" y="49"/>
                    <a:pt x="101" y="51"/>
                    <a:pt x="92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9" y="49"/>
                    <a:pt x="91" y="51"/>
                    <a:pt x="89" y="50"/>
                  </a:cubicBezTo>
                  <a:cubicBezTo>
                    <a:pt x="90" y="50"/>
                    <a:pt x="87" y="49"/>
                    <a:pt x="89" y="48"/>
                  </a:cubicBezTo>
                  <a:cubicBezTo>
                    <a:pt x="85" y="47"/>
                    <a:pt x="84" y="49"/>
                    <a:pt x="82" y="49"/>
                  </a:cubicBezTo>
                  <a:cubicBezTo>
                    <a:pt x="81" y="50"/>
                    <a:pt x="84" y="48"/>
                    <a:pt x="83" y="50"/>
                  </a:cubicBezTo>
                  <a:cubicBezTo>
                    <a:pt x="83" y="50"/>
                    <a:pt x="78" y="48"/>
                    <a:pt x="77" y="50"/>
                  </a:cubicBezTo>
                  <a:cubicBezTo>
                    <a:pt x="76" y="49"/>
                    <a:pt x="77" y="48"/>
                    <a:pt x="78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6"/>
                    <a:pt x="82" y="45"/>
                    <a:pt x="8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6" y="40"/>
                    <a:pt x="83" y="41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5" y="37"/>
                    <a:pt x="76" y="38"/>
                    <a:pt x="76" y="37"/>
                  </a:cubicBezTo>
                  <a:cubicBezTo>
                    <a:pt x="75" y="36"/>
                    <a:pt x="75" y="36"/>
                    <a:pt x="74" y="36"/>
                  </a:cubicBezTo>
                  <a:cubicBezTo>
                    <a:pt x="78" y="32"/>
                    <a:pt x="73" y="30"/>
                    <a:pt x="79" y="28"/>
                  </a:cubicBezTo>
                  <a:cubicBezTo>
                    <a:pt x="81" y="28"/>
                    <a:pt x="74" y="30"/>
                    <a:pt x="76" y="31"/>
                  </a:cubicBezTo>
                  <a:cubicBezTo>
                    <a:pt x="79" y="31"/>
                    <a:pt x="81" y="28"/>
                    <a:pt x="83" y="27"/>
                  </a:cubicBezTo>
                  <a:cubicBezTo>
                    <a:pt x="81" y="27"/>
                    <a:pt x="82" y="25"/>
                    <a:pt x="84" y="24"/>
                  </a:cubicBezTo>
                  <a:cubicBezTo>
                    <a:pt x="87" y="24"/>
                    <a:pt x="83" y="26"/>
                    <a:pt x="86" y="26"/>
                  </a:cubicBezTo>
                  <a:cubicBezTo>
                    <a:pt x="87" y="24"/>
                    <a:pt x="90" y="23"/>
                    <a:pt x="87" y="23"/>
                  </a:cubicBezTo>
                  <a:cubicBezTo>
                    <a:pt x="88" y="20"/>
                    <a:pt x="90" y="23"/>
                    <a:pt x="91" y="20"/>
                  </a:cubicBezTo>
                  <a:cubicBezTo>
                    <a:pt x="93" y="22"/>
                    <a:pt x="89" y="25"/>
                    <a:pt x="93" y="25"/>
                  </a:cubicBezTo>
                  <a:cubicBezTo>
                    <a:pt x="92" y="23"/>
                    <a:pt x="97" y="22"/>
                    <a:pt x="95" y="20"/>
                  </a:cubicBezTo>
                  <a:cubicBezTo>
                    <a:pt x="96" y="20"/>
                    <a:pt x="97" y="21"/>
                    <a:pt x="96" y="22"/>
                  </a:cubicBezTo>
                  <a:cubicBezTo>
                    <a:pt x="98" y="23"/>
                    <a:pt x="100" y="18"/>
                    <a:pt x="101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5" y="21"/>
                  </a:cubicBezTo>
                  <a:cubicBezTo>
                    <a:pt x="106" y="21"/>
                    <a:pt x="110" y="18"/>
                    <a:pt x="110" y="20"/>
                  </a:cubicBezTo>
                  <a:cubicBezTo>
                    <a:pt x="111" y="20"/>
                    <a:pt x="115" y="19"/>
                    <a:pt x="113" y="18"/>
                  </a:cubicBezTo>
                  <a:cubicBezTo>
                    <a:pt x="110" y="17"/>
                    <a:pt x="110" y="19"/>
                    <a:pt x="109" y="17"/>
                  </a:cubicBezTo>
                  <a:cubicBezTo>
                    <a:pt x="111" y="19"/>
                    <a:pt x="112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7" y="16"/>
                    <a:pt x="118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2" y="13"/>
                    <a:pt x="120" y="17"/>
                    <a:pt x="123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3" y="18"/>
                    <a:pt x="124" y="17"/>
                  </a:cubicBezTo>
                  <a:cubicBezTo>
                    <a:pt x="125" y="16"/>
                    <a:pt x="126" y="14"/>
                    <a:pt x="126" y="13"/>
                  </a:cubicBezTo>
                  <a:cubicBezTo>
                    <a:pt x="128" y="12"/>
                    <a:pt x="127" y="14"/>
                    <a:pt x="129" y="13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5"/>
                    <a:pt x="129" y="17"/>
                    <a:pt x="131" y="16"/>
                  </a:cubicBezTo>
                  <a:cubicBezTo>
                    <a:pt x="133" y="15"/>
                    <a:pt x="135" y="13"/>
                    <a:pt x="132" y="13"/>
                  </a:cubicBezTo>
                  <a:cubicBezTo>
                    <a:pt x="133" y="13"/>
                    <a:pt x="135" y="13"/>
                    <a:pt x="135" y="14"/>
                  </a:cubicBezTo>
                  <a:cubicBezTo>
                    <a:pt x="137" y="13"/>
                    <a:pt x="134" y="13"/>
                    <a:pt x="136" y="12"/>
                  </a:cubicBezTo>
                  <a:cubicBezTo>
                    <a:pt x="138" y="12"/>
                    <a:pt x="141" y="13"/>
                    <a:pt x="143" y="14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8"/>
                    <a:pt x="144" y="17"/>
                    <a:pt x="143" y="19"/>
                  </a:cubicBezTo>
                  <a:cubicBezTo>
                    <a:pt x="144" y="19"/>
                    <a:pt x="146" y="18"/>
                    <a:pt x="147" y="18"/>
                  </a:cubicBezTo>
                  <a:cubicBezTo>
                    <a:pt x="143" y="15"/>
                    <a:pt x="150" y="13"/>
                    <a:pt x="148" y="11"/>
                  </a:cubicBezTo>
                  <a:cubicBezTo>
                    <a:pt x="153" y="9"/>
                    <a:pt x="152" y="16"/>
                    <a:pt x="156" y="11"/>
                  </a:cubicBezTo>
                  <a:cubicBezTo>
                    <a:pt x="155" y="11"/>
                    <a:pt x="157" y="8"/>
                    <a:pt x="155" y="10"/>
                  </a:cubicBezTo>
                  <a:cubicBezTo>
                    <a:pt x="158" y="9"/>
                    <a:pt x="156" y="7"/>
                    <a:pt x="160" y="7"/>
                  </a:cubicBezTo>
                  <a:cubicBezTo>
                    <a:pt x="157" y="9"/>
                    <a:pt x="163" y="9"/>
                    <a:pt x="160" y="11"/>
                  </a:cubicBezTo>
                  <a:cubicBezTo>
                    <a:pt x="160" y="11"/>
                    <a:pt x="157" y="11"/>
                    <a:pt x="157" y="12"/>
                  </a:cubicBezTo>
                  <a:cubicBezTo>
                    <a:pt x="158" y="12"/>
                    <a:pt x="157" y="14"/>
                    <a:pt x="160" y="14"/>
                  </a:cubicBezTo>
                  <a:cubicBezTo>
                    <a:pt x="162" y="13"/>
                    <a:pt x="164" y="12"/>
                    <a:pt x="164" y="11"/>
                  </a:cubicBezTo>
                  <a:cubicBezTo>
                    <a:pt x="163" y="10"/>
                    <a:pt x="161" y="12"/>
                    <a:pt x="162" y="10"/>
                  </a:cubicBezTo>
                  <a:cubicBezTo>
                    <a:pt x="165" y="9"/>
                    <a:pt x="166" y="11"/>
                    <a:pt x="167" y="8"/>
                  </a:cubicBezTo>
                  <a:cubicBezTo>
                    <a:pt x="165" y="9"/>
                    <a:pt x="164" y="7"/>
                    <a:pt x="164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6"/>
                    <a:pt x="166" y="6"/>
                    <a:pt x="166" y="6"/>
                  </a:cubicBezTo>
                  <a:cubicBezTo>
                    <a:pt x="170" y="5"/>
                    <a:pt x="167" y="4"/>
                    <a:pt x="171" y="3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6"/>
                    <a:pt x="167" y="5"/>
                    <a:pt x="169" y="8"/>
                  </a:cubicBezTo>
                  <a:cubicBezTo>
                    <a:pt x="171" y="7"/>
                    <a:pt x="172" y="6"/>
                    <a:pt x="174" y="6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4" y="6"/>
                    <a:pt x="176" y="10"/>
                    <a:pt x="179" y="7"/>
                  </a:cubicBezTo>
                  <a:cubicBezTo>
                    <a:pt x="180" y="5"/>
                    <a:pt x="179" y="6"/>
                    <a:pt x="179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2" y="0"/>
                    <a:pt x="178" y="37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6" y="21"/>
                    <a:pt x="175" y="20"/>
                  </a:cubicBezTo>
                  <a:cubicBezTo>
                    <a:pt x="176" y="19"/>
                    <a:pt x="171" y="19"/>
                    <a:pt x="174" y="18"/>
                  </a:cubicBezTo>
                  <a:cubicBezTo>
                    <a:pt x="175" y="18"/>
                    <a:pt x="176" y="19"/>
                    <a:pt x="177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13"/>
                    <a:pt x="178" y="36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2" y="8"/>
                    <a:pt x="177" y="6"/>
                    <a:pt x="176" y="9"/>
                  </a:cubicBezTo>
                  <a:cubicBezTo>
                    <a:pt x="180" y="8"/>
                    <a:pt x="180" y="10"/>
                    <a:pt x="182" y="12"/>
                  </a:cubicBezTo>
                  <a:cubicBezTo>
                    <a:pt x="182" y="13"/>
                    <a:pt x="184" y="6"/>
                    <a:pt x="183" y="15"/>
                  </a:cubicBezTo>
                  <a:cubicBezTo>
                    <a:pt x="183" y="12"/>
                    <a:pt x="182" y="22"/>
                    <a:pt x="183" y="9"/>
                  </a:cubicBezTo>
                  <a:cubicBezTo>
                    <a:pt x="183" y="9"/>
                    <a:pt x="182" y="8"/>
                    <a:pt x="182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5"/>
                    <a:pt x="181" y="26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6" y="15"/>
                    <a:pt x="175" y="16"/>
                    <a:pt x="174" y="16"/>
                  </a:cubicBezTo>
                  <a:cubicBezTo>
                    <a:pt x="173" y="15"/>
                    <a:pt x="173" y="13"/>
                    <a:pt x="175" y="14"/>
                  </a:cubicBezTo>
                  <a:cubicBezTo>
                    <a:pt x="171" y="13"/>
                    <a:pt x="166" y="12"/>
                    <a:pt x="162" y="11"/>
                  </a:cubicBezTo>
                  <a:cubicBezTo>
                    <a:pt x="164" y="13"/>
                    <a:pt x="157" y="11"/>
                    <a:pt x="159" y="13"/>
                  </a:cubicBezTo>
                  <a:cubicBezTo>
                    <a:pt x="161" y="14"/>
                    <a:pt x="163" y="16"/>
                    <a:pt x="161" y="17"/>
                  </a:cubicBezTo>
                  <a:cubicBezTo>
                    <a:pt x="160" y="17"/>
                    <a:pt x="161" y="16"/>
                    <a:pt x="161" y="15"/>
                  </a:cubicBezTo>
                  <a:cubicBezTo>
                    <a:pt x="159" y="16"/>
                    <a:pt x="158" y="13"/>
                    <a:pt x="156" y="15"/>
                  </a:cubicBezTo>
                  <a:cubicBezTo>
                    <a:pt x="160" y="14"/>
                    <a:pt x="157" y="12"/>
                    <a:pt x="158" y="10"/>
                  </a:cubicBezTo>
                  <a:cubicBezTo>
                    <a:pt x="155" y="11"/>
                    <a:pt x="158" y="9"/>
                    <a:pt x="155" y="9"/>
                  </a:cubicBezTo>
                  <a:cubicBezTo>
                    <a:pt x="152" y="10"/>
                    <a:pt x="149" y="10"/>
                    <a:pt x="145" y="11"/>
                  </a:cubicBezTo>
                  <a:cubicBezTo>
                    <a:pt x="141" y="9"/>
                    <a:pt x="134" y="11"/>
                    <a:pt x="131" y="12"/>
                  </a:cubicBezTo>
                  <a:cubicBezTo>
                    <a:pt x="128" y="11"/>
                    <a:pt x="130" y="9"/>
                    <a:pt x="127" y="8"/>
                  </a:cubicBezTo>
                  <a:cubicBezTo>
                    <a:pt x="125" y="9"/>
                    <a:pt x="130" y="10"/>
                    <a:pt x="126" y="10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19" y="8"/>
                    <a:pt x="118" y="1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8" y="10"/>
                    <a:pt x="117" y="10"/>
                  </a:cubicBezTo>
                  <a:cubicBezTo>
                    <a:pt x="117" y="9"/>
                    <a:pt x="116" y="9"/>
                    <a:pt x="117" y="8"/>
                  </a:cubicBezTo>
                  <a:cubicBezTo>
                    <a:pt x="115" y="7"/>
                    <a:pt x="112" y="9"/>
                    <a:pt x="110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12"/>
                    <a:pt x="104" y="11"/>
                    <a:pt x="100" y="12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5" y="10"/>
                    <a:pt x="94" y="11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99" y="9"/>
                    <a:pt x="100" y="10"/>
                  </a:cubicBezTo>
                  <a:cubicBezTo>
                    <a:pt x="101" y="11"/>
                    <a:pt x="105" y="10"/>
                    <a:pt x="105" y="9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2" y="8"/>
                    <a:pt x="104" y="8"/>
                    <a:pt x="105" y="6"/>
                  </a:cubicBezTo>
                  <a:cubicBezTo>
                    <a:pt x="105" y="6"/>
                    <a:pt x="103" y="6"/>
                    <a:pt x="103" y="7"/>
                  </a:cubicBezTo>
                  <a:cubicBezTo>
                    <a:pt x="105" y="6"/>
                    <a:pt x="106" y="5"/>
                    <a:pt x="109" y="5"/>
                  </a:cubicBezTo>
                  <a:cubicBezTo>
                    <a:pt x="107" y="6"/>
                    <a:pt x="110" y="6"/>
                    <a:pt x="109" y="7"/>
                  </a:cubicBezTo>
                  <a:cubicBezTo>
                    <a:pt x="109" y="5"/>
                    <a:pt x="112" y="4"/>
                    <a:pt x="115" y="4"/>
                  </a:cubicBezTo>
                  <a:cubicBezTo>
                    <a:pt x="118" y="6"/>
                    <a:pt x="121" y="2"/>
                    <a:pt x="125" y="3"/>
                  </a:cubicBezTo>
                  <a:cubicBezTo>
                    <a:pt x="123" y="4"/>
                    <a:pt x="122" y="6"/>
                    <a:pt x="119" y="7"/>
                  </a:cubicBezTo>
                  <a:cubicBezTo>
                    <a:pt x="122" y="7"/>
                    <a:pt x="122" y="7"/>
                    <a:pt x="124" y="7"/>
                  </a:cubicBezTo>
                  <a:cubicBezTo>
                    <a:pt x="125" y="6"/>
                    <a:pt x="126" y="4"/>
                    <a:pt x="129" y="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2" y="3"/>
                    <a:pt x="132" y="1"/>
                    <a:pt x="135" y="2"/>
                  </a:cubicBezTo>
                  <a:cubicBezTo>
                    <a:pt x="142" y="2"/>
                    <a:pt x="148" y="2"/>
                    <a:pt x="153" y="2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6" y="1"/>
                    <a:pt x="162" y="2"/>
                    <a:pt x="165" y="2"/>
                  </a:cubicBezTo>
                  <a:cubicBezTo>
                    <a:pt x="171" y="4"/>
                    <a:pt x="179" y="4"/>
                    <a:pt x="18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2"/>
                    <a:pt x="185" y="18"/>
                    <a:pt x="186" y="1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1" y="22"/>
                    <a:pt x="166" y="23"/>
                    <a:pt x="161" y="24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1" y="24"/>
                    <a:pt x="161" y="21"/>
                    <a:pt x="159" y="22"/>
                  </a:cubicBezTo>
                  <a:cubicBezTo>
                    <a:pt x="162" y="23"/>
                    <a:pt x="157" y="24"/>
                    <a:pt x="156" y="26"/>
                  </a:cubicBezTo>
                  <a:cubicBezTo>
                    <a:pt x="151" y="25"/>
                    <a:pt x="145" y="28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37" y="32"/>
                    <a:pt x="132" y="31"/>
                    <a:pt x="126" y="31"/>
                  </a:cubicBezTo>
                  <a:cubicBezTo>
                    <a:pt x="126" y="31"/>
                    <a:pt x="124" y="30"/>
                    <a:pt x="123" y="30"/>
                  </a:cubicBezTo>
                  <a:cubicBezTo>
                    <a:pt x="120" y="33"/>
                    <a:pt x="119" y="33"/>
                    <a:pt x="115" y="35"/>
                  </a:cubicBezTo>
                  <a:cubicBezTo>
                    <a:pt x="112" y="35"/>
                    <a:pt x="107" y="36"/>
                    <a:pt x="104" y="36"/>
                  </a:cubicBezTo>
                  <a:cubicBezTo>
                    <a:pt x="99" y="38"/>
                    <a:pt x="93" y="40"/>
                    <a:pt x="88" y="41"/>
                  </a:cubicBezTo>
                  <a:cubicBezTo>
                    <a:pt x="86" y="42"/>
                    <a:pt x="84" y="43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7"/>
                    <a:pt x="74" y="2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7" y="31"/>
                    <a:pt x="111" y="32"/>
                    <a:pt x="121" y="29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3" y="32"/>
                    <a:pt x="127" y="30"/>
                    <a:pt x="126" y="29"/>
                  </a:cubicBezTo>
                  <a:cubicBezTo>
                    <a:pt x="129" y="29"/>
                    <a:pt x="134" y="27"/>
                    <a:pt x="136" y="28"/>
                  </a:cubicBezTo>
                  <a:cubicBezTo>
                    <a:pt x="140" y="29"/>
                    <a:pt x="140" y="27"/>
                    <a:pt x="143" y="27"/>
                  </a:cubicBezTo>
                  <a:cubicBezTo>
                    <a:pt x="150" y="27"/>
                    <a:pt x="153" y="28"/>
                    <a:pt x="160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9"/>
                    <a:pt x="159" y="30"/>
                  </a:cubicBezTo>
                  <a:cubicBezTo>
                    <a:pt x="161" y="29"/>
                    <a:pt x="168" y="32"/>
                    <a:pt x="166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28"/>
                    <a:pt x="176" y="66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1" y="52"/>
                    <a:pt x="167" y="53"/>
                    <a:pt x="163" y="53"/>
                  </a:cubicBezTo>
                  <a:cubicBezTo>
                    <a:pt x="164" y="54"/>
                    <a:pt x="162" y="55"/>
                    <a:pt x="162" y="55"/>
                  </a:cubicBezTo>
                  <a:cubicBezTo>
                    <a:pt x="156" y="57"/>
                    <a:pt x="149" y="56"/>
                    <a:pt x="145" y="58"/>
                  </a:cubicBezTo>
                  <a:cubicBezTo>
                    <a:pt x="144" y="58"/>
                    <a:pt x="146" y="57"/>
                    <a:pt x="144" y="57"/>
                  </a:cubicBezTo>
                  <a:cubicBezTo>
                    <a:pt x="143" y="58"/>
                    <a:pt x="144" y="58"/>
                    <a:pt x="142" y="59"/>
                  </a:cubicBezTo>
                  <a:cubicBezTo>
                    <a:pt x="134" y="62"/>
                    <a:pt x="124" y="60"/>
                    <a:pt x="116" y="62"/>
                  </a:cubicBezTo>
                  <a:cubicBezTo>
                    <a:pt x="109" y="65"/>
                    <a:pt x="101" y="67"/>
                    <a:pt x="95" y="68"/>
                  </a:cubicBezTo>
                  <a:cubicBezTo>
                    <a:pt x="92" y="69"/>
                    <a:pt x="89" y="70"/>
                    <a:pt x="86" y="71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7"/>
                    <a:pt x="78" y="47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5" y="59"/>
                    <a:pt x="86" y="66"/>
                    <a:pt x="91" y="63"/>
                  </a:cubicBezTo>
                  <a:cubicBezTo>
                    <a:pt x="92" y="64"/>
                    <a:pt x="94" y="64"/>
                    <a:pt x="94" y="65"/>
                  </a:cubicBezTo>
                  <a:cubicBezTo>
                    <a:pt x="96" y="64"/>
                    <a:pt x="103" y="67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2" y="66"/>
                    <a:pt x="117" y="64"/>
                    <a:pt x="122" y="65"/>
                  </a:cubicBezTo>
                  <a:cubicBezTo>
                    <a:pt x="122" y="65"/>
                    <a:pt x="121" y="65"/>
                    <a:pt x="121" y="66"/>
                  </a:cubicBezTo>
                  <a:cubicBezTo>
                    <a:pt x="123" y="67"/>
                    <a:pt x="126" y="63"/>
                    <a:pt x="127" y="66"/>
                  </a:cubicBezTo>
                  <a:cubicBezTo>
                    <a:pt x="129" y="65"/>
                    <a:pt x="128" y="64"/>
                    <a:pt x="127" y="64"/>
                  </a:cubicBezTo>
                  <a:cubicBezTo>
                    <a:pt x="140" y="64"/>
                    <a:pt x="155" y="60"/>
                    <a:pt x="172" y="68"/>
                  </a:cubicBezTo>
                  <a:cubicBezTo>
                    <a:pt x="178" y="73"/>
                    <a:pt x="177" y="74"/>
                    <a:pt x="176" y="74"/>
                  </a:cubicBezTo>
                  <a:cubicBezTo>
                    <a:pt x="176" y="74"/>
                    <a:pt x="176" y="74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8" y="65"/>
                    <a:pt x="173" y="88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2" y="87"/>
                    <a:pt x="171" y="87"/>
                    <a:pt x="171" y="88"/>
                  </a:cubicBezTo>
                  <a:cubicBezTo>
                    <a:pt x="170" y="87"/>
                    <a:pt x="170" y="89"/>
                    <a:pt x="170" y="88"/>
                  </a:cubicBezTo>
                  <a:cubicBezTo>
                    <a:pt x="167" y="90"/>
                    <a:pt x="164" y="86"/>
                    <a:pt x="163" y="88"/>
                  </a:cubicBezTo>
                  <a:cubicBezTo>
                    <a:pt x="164" y="90"/>
                    <a:pt x="161" y="89"/>
                    <a:pt x="161" y="90"/>
                  </a:cubicBezTo>
                  <a:cubicBezTo>
                    <a:pt x="155" y="90"/>
                    <a:pt x="154" y="89"/>
                    <a:pt x="149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4" y="92"/>
                    <a:pt x="138" y="91"/>
                    <a:pt x="134" y="95"/>
                  </a:cubicBezTo>
                  <a:cubicBezTo>
                    <a:pt x="126" y="95"/>
                    <a:pt x="120" y="97"/>
                    <a:pt x="114" y="98"/>
                  </a:cubicBezTo>
                  <a:cubicBezTo>
                    <a:pt x="111" y="100"/>
                    <a:pt x="108" y="100"/>
                    <a:pt x="107" y="102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7"/>
                    <a:pt x="103" y="74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8" y="91"/>
                    <a:pt x="114" y="91"/>
                    <a:pt x="121" y="91"/>
                  </a:cubicBezTo>
                  <a:cubicBezTo>
                    <a:pt x="125" y="92"/>
                    <a:pt x="129" y="92"/>
                    <a:pt x="134" y="93"/>
                  </a:cubicBezTo>
                  <a:cubicBezTo>
                    <a:pt x="137" y="94"/>
                    <a:pt x="139" y="95"/>
                    <a:pt x="142" y="96"/>
                  </a:cubicBezTo>
                  <a:cubicBezTo>
                    <a:pt x="140" y="77"/>
                    <a:pt x="145" y="122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24" y="130"/>
                    <a:pt x="114" y="134"/>
                    <a:pt x="108" y="143"/>
                  </a:cubicBezTo>
                  <a:cubicBezTo>
                    <a:pt x="105" y="150"/>
                    <a:pt x="103" y="147"/>
                    <a:pt x="106" y="149"/>
                  </a:cubicBezTo>
                  <a:cubicBezTo>
                    <a:pt x="108" y="152"/>
                    <a:pt x="115" y="161"/>
                    <a:pt x="118" y="169"/>
                  </a:cubicBezTo>
                  <a:cubicBezTo>
                    <a:pt x="118" y="178"/>
                    <a:pt x="119" y="178"/>
                    <a:pt x="121" y="187"/>
                  </a:cubicBezTo>
                  <a:cubicBezTo>
                    <a:pt x="120" y="187"/>
                    <a:pt x="120" y="186"/>
                    <a:pt x="120" y="187"/>
                  </a:cubicBezTo>
                  <a:cubicBezTo>
                    <a:pt x="122" y="187"/>
                    <a:pt x="121" y="193"/>
                    <a:pt x="122" y="194"/>
                  </a:cubicBezTo>
                  <a:cubicBezTo>
                    <a:pt x="121" y="208"/>
                    <a:pt x="118" y="218"/>
                    <a:pt x="113" y="229"/>
                  </a:cubicBezTo>
                  <a:cubicBezTo>
                    <a:pt x="114" y="228"/>
                    <a:pt x="113" y="226"/>
                    <a:pt x="112" y="228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1" y="231"/>
                    <a:pt x="111" y="231"/>
                    <a:pt x="111" y="231"/>
                  </a:cubicBezTo>
                  <a:cubicBezTo>
                    <a:pt x="111" y="232"/>
                    <a:pt x="111" y="234"/>
                    <a:pt x="112" y="233"/>
                  </a:cubicBezTo>
                  <a:cubicBezTo>
                    <a:pt x="101" y="261"/>
                    <a:pt x="80" y="281"/>
                    <a:pt x="62" y="303"/>
                  </a:cubicBezTo>
                  <a:cubicBezTo>
                    <a:pt x="57" y="307"/>
                    <a:pt x="51" y="315"/>
                    <a:pt x="47" y="320"/>
                  </a:cubicBezTo>
                  <a:cubicBezTo>
                    <a:pt x="30" y="334"/>
                    <a:pt x="15" y="346"/>
                    <a:pt x="2" y="362"/>
                  </a:cubicBezTo>
                  <a:cubicBezTo>
                    <a:pt x="2" y="362"/>
                    <a:pt x="0" y="357"/>
                    <a:pt x="6" y="3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9"/>
            <p:cNvSpPr>
              <a:spLocks/>
            </p:cNvSpPr>
            <p:nvPr/>
          </p:nvSpPr>
          <p:spPr bwMode="auto">
            <a:xfrm>
              <a:off x="9137650" y="3151188"/>
              <a:ext cx="11112" cy="6350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3" y="1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9377363" y="3168651"/>
              <a:ext cx="7937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0 w 2"/>
                <a:gd name="T5" fmla="*/ 2 h 2"/>
                <a:gd name="T6" fmla="*/ 1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"/>
            <p:cNvSpPr>
              <a:spLocks/>
            </p:cNvSpPr>
            <p:nvPr/>
          </p:nvSpPr>
          <p:spPr bwMode="auto">
            <a:xfrm>
              <a:off x="9415463" y="3181351"/>
              <a:ext cx="22225" cy="3175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1 h 1"/>
                <a:gd name="T4" fmla="*/ 6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1"/>
                    <a:pt x="2" y="1"/>
                    <a:pt x="0" y="1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2"/>
            <p:cNvSpPr>
              <a:spLocks/>
            </p:cNvSpPr>
            <p:nvPr/>
          </p:nvSpPr>
          <p:spPr bwMode="auto">
            <a:xfrm>
              <a:off x="9461500" y="3132138"/>
              <a:ext cx="6350" cy="3175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3"/>
            <p:cNvSpPr>
              <a:spLocks/>
            </p:cNvSpPr>
            <p:nvPr/>
          </p:nvSpPr>
          <p:spPr bwMode="auto">
            <a:xfrm>
              <a:off x="9453563" y="3140076"/>
              <a:ext cx="11112" cy="3175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1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4"/>
            <p:cNvSpPr>
              <a:spLocks/>
            </p:cNvSpPr>
            <p:nvPr/>
          </p:nvSpPr>
          <p:spPr bwMode="auto">
            <a:xfrm>
              <a:off x="9332913" y="3157538"/>
              <a:ext cx="11112" cy="7938"/>
            </a:xfrm>
            <a:custGeom>
              <a:avLst/>
              <a:gdLst>
                <a:gd name="T0" fmla="*/ 3 w 3"/>
                <a:gd name="T1" fmla="*/ 1 h 2"/>
                <a:gd name="T2" fmla="*/ 0 w 3"/>
                <a:gd name="T3" fmla="*/ 2 h 2"/>
                <a:gd name="T4" fmla="*/ 3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2" y="1"/>
                    <a:pt x="0" y="2"/>
                    <a:pt x="0" y="2"/>
                  </a:cubicBezTo>
                  <a:cubicBezTo>
                    <a:pt x="0" y="2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5"/>
            <p:cNvSpPr>
              <a:spLocks/>
            </p:cNvSpPr>
            <p:nvPr/>
          </p:nvSpPr>
          <p:spPr bwMode="auto">
            <a:xfrm>
              <a:off x="9280525" y="3173413"/>
              <a:ext cx="7937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1 w 2"/>
                <a:gd name="T5" fmla="*/ 0 h 2"/>
                <a:gd name="T6" fmla="*/ 2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6"/>
            <p:cNvSpPr>
              <a:spLocks/>
            </p:cNvSpPr>
            <p:nvPr/>
          </p:nvSpPr>
          <p:spPr bwMode="auto">
            <a:xfrm>
              <a:off x="9159875" y="3429001"/>
              <a:ext cx="7937" cy="3175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2 h 2"/>
                <a:gd name="T4" fmla="*/ 2 w 5"/>
                <a:gd name="T5" fmla="*/ 0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7"/>
            <p:cNvSpPr>
              <a:spLocks/>
            </p:cNvSpPr>
            <p:nvPr/>
          </p:nvSpPr>
          <p:spPr bwMode="auto">
            <a:xfrm>
              <a:off x="9239250" y="3417888"/>
              <a:ext cx="6350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2"/>
                    <a:pt x="1" y="1"/>
                    <a:pt x="1" y="1"/>
                  </a:cubicBezTo>
                  <a:cubicBezTo>
                    <a:pt x="2" y="0"/>
                    <a:pt x="0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8"/>
            <p:cNvSpPr>
              <a:spLocks/>
            </p:cNvSpPr>
            <p:nvPr/>
          </p:nvSpPr>
          <p:spPr bwMode="auto">
            <a:xfrm>
              <a:off x="9291638" y="3522663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9"/>
            <p:cNvSpPr>
              <a:spLocks/>
            </p:cNvSpPr>
            <p:nvPr/>
          </p:nvSpPr>
          <p:spPr bwMode="auto">
            <a:xfrm>
              <a:off x="9261475" y="2627313"/>
              <a:ext cx="7937" cy="0"/>
            </a:xfrm>
            <a:custGeom>
              <a:avLst/>
              <a:gdLst>
                <a:gd name="T0" fmla="*/ 1 w 2"/>
                <a:gd name="T1" fmla="*/ 1 w 2"/>
                <a:gd name="T2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30"/>
            <p:cNvSpPr>
              <a:spLocks/>
            </p:cNvSpPr>
            <p:nvPr/>
          </p:nvSpPr>
          <p:spPr bwMode="auto">
            <a:xfrm>
              <a:off x="9234488" y="2605088"/>
              <a:ext cx="298450" cy="488950"/>
            </a:xfrm>
            <a:custGeom>
              <a:avLst/>
              <a:gdLst>
                <a:gd name="T0" fmla="*/ 21 w 79"/>
                <a:gd name="T1" fmla="*/ 105 h 130"/>
                <a:gd name="T2" fmla="*/ 21 w 79"/>
                <a:gd name="T3" fmla="*/ 99 h 130"/>
                <a:gd name="T4" fmla="*/ 18 w 79"/>
                <a:gd name="T5" fmla="*/ 86 h 130"/>
                <a:gd name="T6" fmla="*/ 19 w 79"/>
                <a:gd name="T7" fmla="*/ 81 h 130"/>
                <a:gd name="T8" fmla="*/ 23 w 79"/>
                <a:gd name="T9" fmla="*/ 67 h 130"/>
                <a:gd name="T10" fmla="*/ 24 w 79"/>
                <a:gd name="T11" fmla="*/ 63 h 130"/>
                <a:gd name="T12" fmla="*/ 24 w 79"/>
                <a:gd name="T13" fmla="*/ 55 h 130"/>
                <a:gd name="T14" fmla="*/ 26 w 79"/>
                <a:gd name="T15" fmla="*/ 49 h 130"/>
                <a:gd name="T16" fmla="*/ 29 w 79"/>
                <a:gd name="T17" fmla="*/ 45 h 130"/>
                <a:gd name="T18" fmla="*/ 28 w 79"/>
                <a:gd name="T19" fmla="*/ 41 h 130"/>
                <a:gd name="T20" fmla="*/ 29 w 79"/>
                <a:gd name="T21" fmla="*/ 33 h 130"/>
                <a:gd name="T22" fmla="*/ 32 w 79"/>
                <a:gd name="T23" fmla="*/ 29 h 130"/>
                <a:gd name="T24" fmla="*/ 33 w 79"/>
                <a:gd name="T25" fmla="*/ 24 h 130"/>
                <a:gd name="T26" fmla="*/ 38 w 79"/>
                <a:gd name="T27" fmla="*/ 20 h 130"/>
                <a:gd name="T28" fmla="*/ 43 w 79"/>
                <a:gd name="T29" fmla="*/ 14 h 130"/>
                <a:gd name="T30" fmla="*/ 52 w 79"/>
                <a:gd name="T31" fmla="*/ 11 h 130"/>
                <a:gd name="T32" fmla="*/ 56 w 79"/>
                <a:gd name="T33" fmla="*/ 8 h 130"/>
                <a:gd name="T34" fmla="*/ 60 w 79"/>
                <a:gd name="T35" fmla="*/ 9 h 130"/>
                <a:gd name="T36" fmla="*/ 63 w 79"/>
                <a:gd name="T37" fmla="*/ 7 h 130"/>
                <a:gd name="T38" fmla="*/ 64 w 79"/>
                <a:gd name="T39" fmla="*/ 7 h 130"/>
                <a:gd name="T40" fmla="*/ 68 w 79"/>
                <a:gd name="T41" fmla="*/ 7 h 130"/>
                <a:gd name="T42" fmla="*/ 73 w 79"/>
                <a:gd name="T43" fmla="*/ 15 h 130"/>
                <a:gd name="T44" fmla="*/ 74 w 79"/>
                <a:gd name="T45" fmla="*/ 17 h 130"/>
                <a:gd name="T46" fmla="*/ 62 w 79"/>
                <a:gd name="T47" fmla="*/ 28 h 130"/>
                <a:gd name="T48" fmla="*/ 57 w 79"/>
                <a:gd name="T49" fmla="*/ 30 h 130"/>
                <a:gd name="T50" fmla="*/ 53 w 79"/>
                <a:gd name="T51" fmla="*/ 31 h 130"/>
                <a:gd name="T52" fmla="*/ 43 w 79"/>
                <a:gd name="T53" fmla="*/ 33 h 130"/>
                <a:gd name="T54" fmla="*/ 41 w 79"/>
                <a:gd name="T55" fmla="*/ 28 h 130"/>
                <a:gd name="T56" fmla="*/ 38 w 79"/>
                <a:gd name="T57" fmla="*/ 33 h 130"/>
                <a:gd name="T58" fmla="*/ 35 w 79"/>
                <a:gd name="T59" fmla="*/ 38 h 130"/>
                <a:gd name="T60" fmla="*/ 30 w 79"/>
                <a:gd name="T61" fmla="*/ 36 h 130"/>
                <a:gd name="T62" fmla="*/ 28 w 79"/>
                <a:gd name="T63" fmla="*/ 38 h 130"/>
                <a:gd name="T64" fmla="*/ 26 w 79"/>
                <a:gd name="T65" fmla="*/ 36 h 130"/>
                <a:gd name="T66" fmla="*/ 23 w 79"/>
                <a:gd name="T67" fmla="*/ 32 h 130"/>
                <a:gd name="T68" fmla="*/ 18 w 79"/>
                <a:gd name="T69" fmla="*/ 35 h 130"/>
                <a:gd name="T70" fmla="*/ 17 w 79"/>
                <a:gd name="T71" fmla="*/ 33 h 130"/>
                <a:gd name="T72" fmla="*/ 13 w 79"/>
                <a:gd name="T73" fmla="*/ 34 h 130"/>
                <a:gd name="T74" fmla="*/ 9 w 79"/>
                <a:gd name="T75" fmla="*/ 32 h 130"/>
                <a:gd name="T76" fmla="*/ 12 w 79"/>
                <a:gd name="T77" fmla="*/ 28 h 130"/>
                <a:gd name="T78" fmla="*/ 4 w 79"/>
                <a:gd name="T79" fmla="*/ 28 h 130"/>
                <a:gd name="T80" fmla="*/ 3 w 79"/>
                <a:gd name="T81" fmla="*/ 15 h 130"/>
                <a:gd name="T82" fmla="*/ 4 w 79"/>
                <a:gd name="T83" fmla="*/ 12 h 130"/>
                <a:gd name="T84" fmla="*/ 4 w 79"/>
                <a:gd name="T85" fmla="*/ 7 h 130"/>
                <a:gd name="T86" fmla="*/ 6 w 79"/>
                <a:gd name="T87" fmla="*/ 9 h 130"/>
                <a:gd name="T88" fmla="*/ 4 w 79"/>
                <a:gd name="T89" fmla="*/ 14 h 130"/>
                <a:gd name="T90" fmla="*/ 13 w 79"/>
                <a:gd name="T91" fmla="*/ 17 h 130"/>
                <a:gd name="T92" fmla="*/ 25 w 79"/>
                <a:gd name="T93" fmla="*/ 19 h 130"/>
                <a:gd name="T94" fmla="*/ 41 w 79"/>
                <a:gd name="T95" fmla="*/ 17 h 130"/>
                <a:gd name="T96" fmla="*/ 52 w 79"/>
                <a:gd name="T97" fmla="*/ 14 h 130"/>
                <a:gd name="T98" fmla="*/ 57 w 79"/>
                <a:gd name="T99" fmla="*/ 10 h 130"/>
                <a:gd name="T100" fmla="*/ 61 w 79"/>
                <a:gd name="T101" fmla="*/ 12 h 130"/>
                <a:gd name="T102" fmla="*/ 66 w 79"/>
                <a:gd name="T103" fmla="*/ 24 h 130"/>
                <a:gd name="T104" fmla="*/ 57 w 79"/>
                <a:gd name="T105" fmla="*/ 25 h 130"/>
                <a:gd name="T106" fmla="*/ 49 w 79"/>
                <a:gd name="T107" fmla="*/ 28 h 130"/>
                <a:gd name="T108" fmla="*/ 41 w 79"/>
                <a:gd name="T109" fmla="*/ 37 h 130"/>
                <a:gd name="T110" fmla="*/ 34 w 79"/>
                <a:gd name="T111" fmla="*/ 80 h 130"/>
                <a:gd name="T112" fmla="*/ 32 w 79"/>
                <a:gd name="T113" fmla="*/ 92 h 130"/>
                <a:gd name="T114" fmla="*/ 20 w 79"/>
                <a:gd name="T115" fmla="*/ 1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9" h="130">
                  <a:moveTo>
                    <a:pt x="20" y="127"/>
                  </a:moveTo>
                  <a:cubicBezTo>
                    <a:pt x="16" y="125"/>
                    <a:pt x="20" y="121"/>
                    <a:pt x="18" y="118"/>
                  </a:cubicBezTo>
                  <a:cubicBezTo>
                    <a:pt x="17" y="118"/>
                    <a:pt x="20" y="118"/>
                    <a:pt x="20" y="118"/>
                  </a:cubicBezTo>
                  <a:cubicBezTo>
                    <a:pt x="16" y="115"/>
                    <a:pt x="18" y="111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3" y="107"/>
                    <a:pt x="20" y="106"/>
                    <a:pt x="21" y="105"/>
                  </a:cubicBezTo>
                  <a:cubicBezTo>
                    <a:pt x="21" y="105"/>
                    <a:pt x="21" y="106"/>
                    <a:pt x="22" y="106"/>
                  </a:cubicBezTo>
                  <a:cubicBezTo>
                    <a:pt x="21" y="105"/>
                    <a:pt x="21" y="104"/>
                    <a:pt x="20" y="104"/>
                  </a:cubicBezTo>
                  <a:cubicBezTo>
                    <a:pt x="21" y="104"/>
                    <a:pt x="22" y="104"/>
                    <a:pt x="23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7" y="102"/>
                    <a:pt x="22" y="100"/>
                    <a:pt x="20" y="99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19" y="97"/>
                    <a:pt x="19" y="94"/>
                    <a:pt x="19" y="91"/>
                  </a:cubicBezTo>
                  <a:cubicBezTo>
                    <a:pt x="19" y="91"/>
                    <a:pt x="20" y="91"/>
                    <a:pt x="21" y="91"/>
                  </a:cubicBezTo>
                  <a:cubicBezTo>
                    <a:pt x="19" y="91"/>
                    <a:pt x="19" y="90"/>
                    <a:pt x="19" y="89"/>
                  </a:cubicBezTo>
                  <a:cubicBezTo>
                    <a:pt x="21" y="89"/>
                    <a:pt x="17" y="88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7" y="86"/>
                    <a:pt x="20" y="86"/>
                    <a:pt x="18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7" y="85"/>
                    <a:pt x="21" y="85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8" y="83"/>
                    <a:pt x="20" y="83"/>
                    <a:pt x="19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9" y="82"/>
                    <a:pt x="21" y="81"/>
                    <a:pt x="19" y="81"/>
                  </a:cubicBezTo>
                  <a:cubicBezTo>
                    <a:pt x="20" y="81"/>
                    <a:pt x="19" y="82"/>
                    <a:pt x="22" y="82"/>
                  </a:cubicBezTo>
                  <a:cubicBezTo>
                    <a:pt x="20" y="78"/>
                    <a:pt x="21" y="75"/>
                    <a:pt x="22" y="71"/>
                  </a:cubicBezTo>
                  <a:cubicBezTo>
                    <a:pt x="22" y="71"/>
                    <a:pt x="23" y="71"/>
                    <a:pt x="23" y="71"/>
                  </a:cubicBezTo>
                  <a:cubicBezTo>
                    <a:pt x="23" y="71"/>
                    <a:pt x="23" y="70"/>
                    <a:pt x="22" y="69"/>
                  </a:cubicBezTo>
                  <a:cubicBezTo>
                    <a:pt x="22" y="69"/>
                    <a:pt x="23" y="69"/>
                    <a:pt x="24" y="69"/>
                  </a:cubicBezTo>
                  <a:cubicBezTo>
                    <a:pt x="24" y="69"/>
                    <a:pt x="22" y="68"/>
                    <a:pt x="23" y="67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7"/>
                    <a:pt x="23" y="66"/>
                    <a:pt x="23" y="66"/>
                  </a:cubicBezTo>
                  <a:cubicBezTo>
                    <a:pt x="23" y="66"/>
                    <a:pt x="24" y="66"/>
                    <a:pt x="24" y="66"/>
                  </a:cubicBezTo>
                  <a:cubicBezTo>
                    <a:pt x="23" y="65"/>
                    <a:pt x="25" y="65"/>
                    <a:pt x="24" y="64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7" y="64"/>
                    <a:pt x="23" y="64"/>
                    <a:pt x="24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3" y="62"/>
                    <a:pt x="24" y="61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25" y="58"/>
                    <a:pt x="24" y="57"/>
                  </a:cubicBezTo>
                  <a:cubicBezTo>
                    <a:pt x="25" y="57"/>
                    <a:pt x="27" y="58"/>
                    <a:pt x="27" y="57"/>
                  </a:cubicBezTo>
                  <a:cubicBezTo>
                    <a:pt x="25" y="56"/>
                    <a:pt x="26" y="55"/>
                    <a:pt x="24" y="55"/>
                  </a:cubicBezTo>
                  <a:cubicBezTo>
                    <a:pt x="24" y="54"/>
                    <a:pt x="26" y="53"/>
                    <a:pt x="25" y="52"/>
                  </a:cubicBezTo>
                  <a:cubicBezTo>
                    <a:pt x="26" y="53"/>
                    <a:pt x="28" y="53"/>
                    <a:pt x="28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30" y="54"/>
                    <a:pt x="29" y="54"/>
                    <a:pt x="30" y="54"/>
                  </a:cubicBezTo>
                  <a:cubicBezTo>
                    <a:pt x="30" y="53"/>
                    <a:pt x="29" y="52"/>
                    <a:pt x="30" y="52"/>
                  </a:cubicBezTo>
                  <a:cubicBezTo>
                    <a:pt x="29" y="51"/>
                    <a:pt x="26" y="50"/>
                    <a:pt x="26" y="49"/>
                  </a:cubicBezTo>
                  <a:cubicBezTo>
                    <a:pt x="27" y="49"/>
                    <a:pt x="29" y="49"/>
                    <a:pt x="29" y="50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6"/>
                    <a:pt x="27" y="47"/>
                    <a:pt x="27" y="47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4"/>
                    <a:pt x="28" y="45"/>
                  </a:cubicBezTo>
                  <a:cubicBezTo>
                    <a:pt x="29" y="45"/>
                    <a:pt x="28" y="45"/>
                    <a:pt x="29" y="45"/>
                  </a:cubicBezTo>
                  <a:cubicBezTo>
                    <a:pt x="29" y="45"/>
                    <a:pt x="28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8" y="42"/>
                    <a:pt x="27" y="42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7" y="42"/>
                    <a:pt x="27" y="41"/>
                    <a:pt x="27" y="41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27" y="40"/>
                    <a:pt x="27" y="39"/>
                    <a:pt x="26" y="38"/>
                  </a:cubicBezTo>
                  <a:cubicBezTo>
                    <a:pt x="25" y="37"/>
                    <a:pt x="28" y="39"/>
                    <a:pt x="27" y="39"/>
                  </a:cubicBezTo>
                  <a:cubicBezTo>
                    <a:pt x="29" y="38"/>
                    <a:pt x="27" y="35"/>
                    <a:pt x="29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4"/>
                    <a:pt x="30" y="35"/>
                    <a:pt x="29" y="34"/>
                  </a:cubicBezTo>
                  <a:cubicBezTo>
                    <a:pt x="30" y="35"/>
                    <a:pt x="29" y="34"/>
                    <a:pt x="29" y="33"/>
                  </a:cubicBezTo>
                  <a:cubicBezTo>
                    <a:pt x="29" y="33"/>
                    <a:pt x="30" y="33"/>
                    <a:pt x="30" y="34"/>
                  </a:cubicBezTo>
                  <a:cubicBezTo>
                    <a:pt x="29" y="33"/>
                    <a:pt x="29" y="30"/>
                    <a:pt x="31" y="29"/>
                  </a:cubicBezTo>
                  <a:cubicBezTo>
                    <a:pt x="31" y="29"/>
                    <a:pt x="30" y="28"/>
                    <a:pt x="30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7"/>
                    <a:pt x="33" y="28"/>
                  </a:cubicBezTo>
                  <a:cubicBezTo>
                    <a:pt x="32" y="26"/>
                    <a:pt x="32" y="31"/>
                    <a:pt x="32" y="29"/>
                  </a:cubicBezTo>
                  <a:cubicBezTo>
                    <a:pt x="33" y="30"/>
                    <a:pt x="31" y="27"/>
                    <a:pt x="32" y="28"/>
                  </a:cubicBezTo>
                  <a:cubicBezTo>
                    <a:pt x="32" y="28"/>
                    <a:pt x="31" y="26"/>
                    <a:pt x="33" y="26"/>
                  </a:cubicBezTo>
                  <a:cubicBezTo>
                    <a:pt x="33" y="26"/>
                    <a:pt x="34" y="28"/>
                    <a:pt x="34" y="27"/>
                  </a:cubicBezTo>
                  <a:cubicBezTo>
                    <a:pt x="35" y="26"/>
                    <a:pt x="34" y="27"/>
                    <a:pt x="34" y="2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4" y="25"/>
                    <a:pt x="33" y="24"/>
                  </a:cubicBezTo>
                  <a:cubicBezTo>
                    <a:pt x="34" y="25"/>
                    <a:pt x="33" y="22"/>
                    <a:pt x="35" y="24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3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3" y="21"/>
                    <a:pt x="36" y="22"/>
                    <a:pt x="35" y="21"/>
                  </a:cubicBezTo>
                  <a:cubicBezTo>
                    <a:pt x="36" y="21"/>
                    <a:pt x="37" y="19"/>
                    <a:pt x="38" y="20"/>
                  </a:cubicBezTo>
                  <a:cubicBezTo>
                    <a:pt x="38" y="19"/>
                    <a:pt x="38" y="18"/>
                    <a:pt x="39" y="17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40" y="18"/>
                    <a:pt x="40" y="17"/>
                  </a:cubicBezTo>
                  <a:cubicBezTo>
                    <a:pt x="40" y="18"/>
                    <a:pt x="41" y="18"/>
                    <a:pt x="42" y="18"/>
                  </a:cubicBezTo>
                  <a:cubicBezTo>
                    <a:pt x="42" y="17"/>
                    <a:pt x="41" y="16"/>
                    <a:pt x="41" y="15"/>
                  </a:cubicBezTo>
                  <a:cubicBezTo>
                    <a:pt x="43" y="17"/>
                    <a:pt x="41" y="13"/>
                    <a:pt x="43" y="14"/>
                  </a:cubicBezTo>
                  <a:cubicBezTo>
                    <a:pt x="43" y="15"/>
                    <a:pt x="43" y="16"/>
                    <a:pt x="44" y="16"/>
                  </a:cubicBezTo>
                  <a:cubicBezTo>
                    <a:pt x="46" y="18"/>
                    <a:pt x="44" y="14"/>
                    <a:pt x="46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5" y="13"/>
                    <a:pt x="45" y="11"/>
                    <a:pt x="46" y="13"/>
                  </a:cubicBezTo>
                  <a:cubicBezTo>
                    <a:pt x="46" y="12"/>
                    <a:pt x="47" y="12"/>
                    <a:pt x="46" y="11"/>
                  </a:cubicBezTo>
                  <a:cubicBezTo>
                    <a:pt x="48" y="11"/>
                    <a:pt x="50" y="7"/>
                    <a:pt x="52" y="11"/>
                  </a:cubicBezTo>
                  <a:cubicBezTo>
                    <a:pt x="52" y="10"/>
                    <a:pt x="53" y="11"/>
                    <a:pt x="52" y="10"/>
                  </a:cubicBezTo>
                  <a:cubicBezTo>
                    <a:pt x="52" y="9"/>
                    <a:pt x="52" y="11"/>
                    <a:pt x="52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2" y="9"/>
                    <a:pt x="53" y="9"/>
                    <a:pt x="53" y="11"/>
                  </a:cubicBezTo>
                  <a:cubicBezTo>
                    <a:pt x="55" y="12"/>
                    <a:pt x="53" y="7"/>
                    <a:pt x="55" y="7"/>
                  </a:cubicBezTo>
                  <a:cubicBezTo>
                    <a:pt x="55" y="8"/>
                    <a:pt x="55" y="9"/>
                    <a:pt x="56" y="8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8"/>
                    <a:pt x="57" y="10"/>
                  </a:cubicBezTo>
                  <a:cubicBezTo>
                    <a:pt x="58" y="9"/>
                    <a:pt x="58" y="9"/>
                    <a:pt x="59" y="8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10"/>
                    <a:pt x="60" y="9"/>
                    <a:pt x="61" y="9"/>
                  </a:cubicBezTo>
                  <a:cubicBezTo>
                    <a:pt x="61" y="8"/>
                    <a:pt x="60" y="8"/>
                    <a:pt x="59" y="8"/>
                  </a:cubicBezTo>
                  <a:cubicBezTo>
                    <a:pt x="60" y="7"/>
                    <a:pt x="60" y="7"/>
                    <a:pt x="60" y="6"/>
                  </a:cubicBezTo>
                  <a:cubicBezTo>
                    <a:pt x="60" y="8"/>
                    <a:pt x="61" y="7"/>
                    <a:pt x="62" y="7"/>
                  </a:cubicBezTo>
                  <a:cubicBezTo>
                    <a:pt x="62" y="8"/>
                    <a:pt x="62" y="6"/>
                    <a:pt x="62" y="6"/>
                  </a:cubicBezTo>
                  <a:cubicBezTo>
                    <a:pt x="62" y="7"/>
                    <a:pt x="63" y="6"/>
                    <a:pt x="63" y="7"/>
                  </a:cubicBezTo>
                  <a:cubicBezTo>
                    <a:pt x="63" y="8"/>
                    <a:pt x="62" y="7"/>
                    <a:pt x="62" y="7"/>
                  </a:cubicBezTo>
                  <a:cubicBezTo>
                    <a:pt x="63" y="8"/>
                    <a:pt x="63" y="9"/>
                    <a:pt x="63" y="8"/>
                  </a:cubicBezTo>
                  <a:cubicBezTo>
                    <a:pt x="64" y="7"/>
                    <a:pt x="63" y="5"/>
                    <a:pt x="64" y="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6"/>
                    <a:pt x="66" y="7"/>
                    <a:pt x="66" y="6"/>
                  </a:cubicBezTo>
                  <a:cubicBezTo>
                    <a:pt x="67" y="6"/>
                    <a:pt x="67" y="7"/>
                    <a:pt x="67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9" y="23"/>
                    <a:pt x="71" y="12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3" y="17"/>
                    <a:pt x="73" y="18"/>
                    <a:pt x="74" y="19"/>
                  </a:cubicBezTo>
                  <a:cubicBezTo>
                    <a:pt x="72" y="19"/>
                    <a:pt x="69" y="17"/>
                    <a:pt x="70" y="19"/>
                  </a:cubicBezTo>
                  <a:cubicBezTo>
                    <a:pt x="69" y="19"/>
                    <a:pt x="71" y="21"/>
                    <a:pt x="72" y="22"/>
                  </a:cubicBezTo>
                  <a:cubicBezTo>
                    <a:pt x="70" y="22"/>
                    <a:pt x="70" y="25"/>
                    <a:pt x="68" y="24"/>
                  </a:cubicBezTo>
                  <a:cubicBezTo>
                    <a:pt x="68" y="25"/>
                    <a:pt x="68" y="25"/>
                    <a:pt x="68" y="26"/>
                  </a:cubicBezTo>
                  <a:cubicBezTo>
                    <a:pt x="66" y="26"/>
                    <a:pt x="65" y="30"/>
                    <a:pt x="62" y="28"/>
                  </a:cubicBezTo>
                  <a:cubicBezTo>
                    <a:pt x="62" y="27"/>
                    <a:pt x="62" y="27"/>
                    <a:pt x="61" y="26"/>
                  </a:cubicBezTo>
                  <a:cubicBezTo>
                    <a:pt x="61" y="27"/>
                    <a:pt x="60" y="25"/>
                    <a:pt x="61" y="27"/>
                  </a:cubicBezTo>
                  <a:cubicBezTo>
                    <a:pt x="61" y="28"/>
                    <a:pt x="62" y="29"/>
                    <a:pt x="62" y="29"/>
                  </a:cubicBezTo>
                  <a:cubicBezTo>
                    <a:pt x="62" y="30"/>
                    <a:pt x="60" y="31"/>
                    <a:pt x="59" y="30"/>
                  </a:cubicBezTo>
                  <a:cubicBezTo>
                    <a:pt x="59" y="30"/>
                    <a:pt x="59" y="31"/>
                    <a:pt x="59" y="31"/>
                  </a:cubicBezTo>
                  <a:cubicBezTo>
                    <a:pt x="59" y="29"/>
                    <a:pt x="58" y="29"/>
                    <a:pt x="57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1"/>
                    <a:pt x="57" y="33"/>
                    <a:pt x="57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2"/>
                    <a:pt x="55" y="34"/>
                    <a:pt x="54" y="33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3"/>
                    <a:pt x="54" y="33"/>
                  </a:cubicBezTo>
                  <a:cubicBezTo>
                    <a:pt x="52" y="32"/>
                    <a:pt x="51" y="32"/>
                    <a:pt x="51" y="31"/>
                  </a:cubicBezTo>
                  <a:cubicBezTo>
                    <a:pt x="50" y="35"/>
                    <a:pt x="47" y="35"/>
                    <a:pt x="44" y="36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4"/>
                    <a:pt x="44" y="36"/>
                    <a:pt x="44" y="36"/>
                  </a:cubicBezTo>
                  <a:cubicBezTo>
                    <a:pt x="44" y="35"/>
                    <a:pt x="43" y="34"/>
                    <a:pt x="43" y="33"/>
                  </a:cubicBezTo>
                  <a:cubicBezTo>
                    <a:pt x="42" y="32"/>
                    <a:pt x="42" y="34"/>
                    <a:pt x="42" y="35"/>
                  </a:cubicBezTo>
                  <a:cubicBezTo>
                    <a:pt x="42" y="36"/>
                    <a:pt x="42" y="34"/>
                    <a:pt x="42" y="36"/>
                  </a:cubicBezTo>
                  <a:cubicBezTo>
                    <a:pt x="42" y="36"/>
                    <a:pt x="41" y="35"/>
                    <a:pt x="41" y="37"/>
                  </a:cubicBezTo>
                  <a:cubicBezTo>
                    <a:pt x="41" y="36"/>
                    <a:pt x="41" y="35"/>
                    <a:pt x="41" y="3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3"/>
                    <a:pt x="42" y="31"/>
                    <a:pt x="41" y="28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7"/>
                    <a:pt x="41" y="27"/>
                    <a:pt x="40" y="26"/>
                  </a:cubicBezTo>
                  <a:cubicBezTo>
                    <a:pt x="40" y="27"/>
                    <a:pt x="39" y="30"/>
                    <a:pt x="40" y="30"/>
                  </a:cubicBezTo>
                  <a:cubicBezTo>
                    <a:pt x="39" y="31"/>
                    <a:pt x="40" y="35"/>
                    <a:pt x="39" y="34"/>
                  </a:cubicBezTo>
                  <a:cubicBezTo>
                    <a:pt x="38" y="33"/>
                    <a:pt x="40" y="34"/>
                    <a:pt x="39" y="33"/>
                  </a:cubicBezTo>
                  <a:cubicBezTo>
                    <a:pt x="39" y="31"/>
                    <a:pt x="38" y="34"/>
                    <a:pt x="38" y="33"/>
                  </a:cubicBezTo>
                  <a:cubicBezTo>
                    <a:pt x="38" y="34"/>
                    <a:pt x="38" y="36"/>
                    <a:pt x="38" y="36"/>
                  </a:cubicBezTo>
                  <a:cubicBezTo>
                    <a:pt x="37" y="35"/>
                    <a:pt x="38" y="34"/>
                    <a:pt x="37" y="34"/>
                  </a:cubicBezTo>
                  <a:cubicBezTo>
                    <a:pt x="37" y="35"/>
                    <a:pt x="36" y="36"/>
                    <a:pt x="37" y="37"/>
                  </a:cubicBezTo>
                  <a:cubicBezTo>
                    <a:pt x="37" y="39"/>
                    <a:pt x="36" y="36"/>
                    <a:pt x="35" y="38"/>
                  </a:cubicBezTo>
                  <a:cubicBezTo>
                    <a:pt x="35" y="36"/>
                    <a:pt x="36" y="34"/>
                    <a:pt x="35" y="33"/>
                  </a:cubicBezTo>
                  <a:cubicBezTo>
                    <a:pt x="35" y="35"/>
                    <a:pt x="34" y="35"/>
                    <a:pt x="35" y="38"/>
                  </a:cubicBezTo>
                  <a:cubicBezTo>
                    <a:pt x="34" y="37"/>
                    <a:pt x="34" y="36"/>
                    <a:pt x="35" y="35"/>
                  </a:cubicBezTo>
                  <a:cubicBezTo>
                    <a:pt x="34" y="34"/>
                    <a:pt x="33" y="38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2" y="35"/>
                    <a:pt x="32" y="35"/>
                  </a:cubicBezTo>
                  <a:cubicBezTo>
                    <a:pt x="32" y="35"/>
                    <a:pt x="31" y="37"/>
                    <a:pt x="31" y="34"/>
                  </a:cubicBezTo>
                  <a:cubicBezTo>
                    <a:pt x="31" y="35"/>
                    <a:pt x="30" y="34"/>
                    <a:pt x="30" y="36"/>
                  </a:cubicBezTo>
                  <a:cubicBezTo>
                    <a:pt x="31" y="37"/>
                    <a:pt x="31" y="35"/>
                    <a:pt x="31" y="37"/>
                  </a:cubicBezTo>
                  <a:cubicBezTo>
                    <a:pt x="31" y="35"/>
                    <a:pt x="30" y="37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8"/>
                  </a:cubicBezTo>
                  <a:cubicBezTo>
                    <a:pt x="29" y="38"/>
                    <a:pt x="29" y="37"/>
                    <a:pt x="29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9"/>
                    <a:pt x="28" y="36"/>
                    <a:pt x="27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6" y="37"/>
                    <a:pt x="26" y="38"/>
                  </a:cubicBezTo>
                  <a:cubicBezTo>
                    <a:pt x="26" y="39"/>
                    <a:pt x="26" y="37"/>
                    <a:pt x="25" y="38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4"/>
                    <a:pt x="25" y="34"/>
                  </a:cubicBezTo>
                  <a:cubicBezTo>
                    <a:pt x="25" y="35"/>
                    <a:pt x="24" y="36"/>
                    <a:pt x="25" y="37"/>
                  </a:cubicBezTo>
                  <a:cubicBezTo>
                    <a:pt x="24" y="37"/>
                    <a:pt x="24" y="36"/>
                    <a:pt x="24" y="35"/>
                  </a:cubicBezTo>
                  <a:cubicBezTo>
                    <a:pt x="23" y="36"/>
                    <a:pt x="24" y="37"/>
                    <a:pt x="23" y="37"/>
                  </a:cubicBezTo>
                  <a:cubicBezTo>
                    <a:pt x="23" y="37"/>
                    <a:pt x="22" y="35"/>
                    <a:pt x="22" y="34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0"/>
                    <a:pt x="23" y="30"/>
                    <a:pt x="23" y="29"/>
                  </a:cubicBezTo>
                  <a:cubicBezTo>
                    <a:pt x="23" y="28"/>
                    <a:pt x="22" y="29"/>
                    <a:pt x="22" y="29"/>
                  </a:cubicBezTo>
                  <a:cubicBezTo>
                    <a:pt x="23" y="32"/>
                    <a:pt x="20" y="33"/>
                    <a:pt x="20" y="36"/>
                  </a:cubicBezTo>
                  <a:cubicBezTo>
                    <a:pt x="19" y="36"/>
                    <a:pt x="21" y="29"/>
                    <a:pt x="18" y="33"/>
                  </a:cubicBezTo>
                  <a:cubicBezTo>
                    <a:pt x="19" y="34"/>
                    <a:pt x="17" y="36"/>
                    <a:pt x="18" y="35"/>
                  </a:cubicBezTo>
                  <a:cubicBezTo>
                    <a:pt x="18" y="35"/>
                    <a:pt x="17" y="37"/>
                    <a:pt x="17" y="36"/>
                  </a:cubicBezTo>
                  <a:cubicBezTo>
                    <a:pt x="17" y="35"/>
                    <a:pt x="16" y="33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2"/>
                    <a:pt x="19" y="30"/>
                    <a:pt x="18" y="30"/>
                  </a:cubicBezTo>
                  <a:cubicBezTo>
                    <a:pt x="18" y="30"/>
                    <a:pt x="17" y="30"/>
                    <a:pt x="17" y="31"/>
                  </a:cubicBezTo>
                  <a:cubicBezTo>
                    <a:pt x="16" y="33"/>
                    <a:pt x="18" y="31"/>
                    <a:pt x="17" y="33"/>
                  </a:cubicBezTo>
                  <a:cubicBezTo>
                    <a:pt x="16" y="33"/>
                    <a:pt x="16" y="31"/>
                    <a:pt x="15" y="33"/>
                  </a:cubicBezTo>
                  <a:cubicBezTo>
                    <a:pt x="16" y="33"/>
                    <a:pt x="16" y="35"/>
                    <a:pt x="15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4"/>
                    <a:pt x="14" y="37"/>
                    <a:pt x="13" y="3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2"/>
                    <a:pt x="14" y="35"/>
                    <a:pt x="15" y="33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4" y="28"/>
                    <a:pt x="12" y="30"/>
                  </a:cubicBezTo>
                  <a:cubicBezTo>
                    <a:pt x="12" y="31"/>
                    <a:pt x="12" y="31"/>
                    <a:pt x="12" y="32"/>
                  </a:cubicBezTo>
                  <a:cubicBezTo>
                    <a:pt x="10" y="32"/>
                    <a:pt x="9" y="33"/>
                    <a:pt x="9" y="32"/>
                  </a:cubicBezTo>
                  <a:cubicBezTo>
                    <a:pt x="10" y="31"/>
                    <a:pt x="7" y="31"/>
                    <a:pt x="9" y="30"/>
                  </a:cubicBezTo>
                  <a:cubicBezTo>
                    <a:pt x="9" y="31"/>
                    <a:pt x="11" y="32"/>
                    <a:pt x="12" y="30"/>
                  </a:cubicBezTo>
                  <a:cubicBezTo>
                    <a:pt x="12" y="28"/>
                    <a:pt x="13" y="31"/>
                    <a:pt x="14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7"/>
                    <a:pt x="13" y="27"/>
                    <a:pt x="12" y="28"/>
                  </a:cubicBezTo>
                  <a:cubicBezTo>
                    <a:pt x="12" y="27"/>
                    <a:pt x="10" y="28"/>
                    <a:pt x="9" y="29"/>
                  </a:cubicBezTo>
                  <a:cubicBezTo>
                    <a:pt x="9" y="28"/>
                    <a:pt x="10" y="26"/>
                    <a:pt x="10" y="27"/>
                  </a:cubicBezTo>
                  <a:cubicBezTo>
                    <a:pt x="9" y="26"/>
                    <a:pt x="8" y="25"/>
                    <a:pt x="7" y="24"/>
                  </a:cubicBezTo>
                  <a:cubicBezTo>
                    <a:pt x="6" y="27"/>
                    <a:pt x="5" y="24"/>
                    <a:pt x="5" y="26"/>
                  </a:cubicBezTo>
                  <a:cubicBezTo>
                    <a:pt x="5" y="27"/>
                    <a:pt x="5" y="29"/>
                    <a:pt x="4" y="29"/>
                  </a:cubicBezTo>
                  <a:cubicBezTo>
                    <a:pt x="3" y="29"/>
                    <a:pt x="4" y="28"/>
                    <a:pt x="4" y="28"/>
                  </a:cubicBezTo>
                  <a:cubicBezTo>
                    <a:pt x="3" y="29"/>
                    <a:pt x="5" y="26"/>
                    <a:pt x="3" y="27"/>
                  </a:cubicBezTo>
                  <a:cubicBezTo>
                    <a:pt x="5" y="27"/>
                    <a:pt x="5" y="25"/>
                    <a:pt x="6" y="23"/>
                  </a:cubicBezTo>
                  <a:cubicBezTo>
                    <a:pt x="5" y="24"/>
                    <a:pt x="7" y="22"/>
                    <a:pt x="7" y="22"/>
                  </a:cubicBezTo>
                  <a:cubicBezTo>
                    <a:pt x="5" y="22"/>
                    <a:pt x="4" y="22"/>
                    <a:pt x="3" y="21"/>
                  </a:cubicBezTo>
                  <a:cubicBezTo>
                    <a:pt x="3" y="19"/>
                    <a:pt x="1" y="18"/>
                    <a:pt x="0" y="17"/>
                  </a:cubicBezTo>
                  <a:cubicBezTo>
                    <a:pt x="1" y="16"/>
                    <a:pt x="3" y="16"/>
                    <a:pt x="3" y="15"/>
                  </a:cubicBezTo>
                  <a:cubicBezTo>
                    <a:pt x="3" y="14"/>
                    <a:pt x="1" y="16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3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2" y="12"/>
                    <a:pt x="2" y="12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5" y="11"/>
                    <a:pt x="3" y="11"/>
                    <a:pt x="3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5" y="7"/>
                    <a:pt x="4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8"/>
                    <a:pt x="4" y="8"/>
                  </a:cubicBezTo>
                  <a:cubicBezTo>
                    <a:pt x="3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5" y="9"/>
                    <a:pt x="6" y="10"/>
                  </a:cubicBezTo>
                  <a:cubicBezTo>
                    <a:pt x="6" y="9"/>
                    <a:pt x="7" y="9"/>
                    <a:pt x="6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7" y="10"/>
                    <a:pt x="8" y="11"/>
                    <a:pt x="8" y="11"/>
                  </a:cubicBezTo>
                  <a:cubicBezTo>
                    <a:pt x="6" y="12"/>
                    <a:pt x="9" y="12"/>
                    <a:pt x="8" y="13"/>
                  </a:cubicBezTo>
                  <a:cubicBezTo>
                    <a:pt x="7" y="13"/>
                    <a:pt x="5" y="13"/>
                    <a:pt x="5" y="12"/>
                  </a:cubicBezTo>
                  <a:cubicBezTo>
                    <a:pt x="4" y="13"/>
                    <a:pt x="5" y="13"/>
                    <a:pt x="4" y="14"/>
                  </a:cubicBezTo>
                  <a:cubicBezTo>
                    <a:pt x="5" y="14"/>
                    <a:pt x="7" y="13"/>
                    <a:pt x="8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9" y="13"/>
                    <a:pt x="9" y="14"/>
                  </a:cubicBezTo>
                  <a:cubicBezTo>
                    <a:pt x="9" y="15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2" y="16"/>
                    <a:pt x="11" y="18"/>
                    <a:pt x="13" y="17"/>
                  </a:cubicBezTo>
                  <a:cubicBezTo>
                    <a:pt x="13" y="18"/>
                    <a:pt x="15" y="17"/>
                    <a:pt x="15" y="19"/>
                  </a:cubicBezTo>
                  <a:cubicBezTo>
                    <a:pt x="17" y="19"/>
                    <a:pt x="19" y="19"/>
                    <a:pt x="21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0"/>
                    <a:pt x="20" y="22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3" y="21"/>
                    <a:pt x="24" y="20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18"/>
                    <a:pt x="27" y="20"/>
                    <a:pt x="28" y="20"/>
                  </a:cubicBezTo>
                  <a:cubicBezTo>
                    <a:pt x="28" y="21"/>
                    <a:pt x="29" y="22"/>
                    <a:pt x="29" y="22"/>
                  </a:cubicBezTo>
                  <a:cubicBezTo>
                    <a:pt x="30" y="20"/>
                    <a:pt x="30" y="20"/>
                    <a:pt x="31" y="19"/>
                  </a:cubicBezTo>
                  <a:cubicBezTo>
                    <a:pt x="32" y="19"/>
                    <a:pt x="33" y="19"/>
                    <a:pt x="33" y="20"/>
                  </a:cubicBezTo>
                  <a:cubicBezTo>
                    <a:pt x="36" y="18"/>
                    <a:pt x="38" y="19"/>
                    <a:pt x="41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3" y="15"/>
                    <a:pt x="46" y="18"/>
                    <a:pt x="48" y="16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9" y="19"/>
                    <a:pt x="50" y="17"/>
                    <a:pt x="49" y="15"/>
                  </a:cubicBezTo>
                  <a:cubicBezTo>
                    <a:pt x="50" y="16"/>
                    <a:pt x="50" y="14"/>
                    <a:pt x="51" y="16"/>
                  </a:cubicBezTo>
                  <a:cubicBezTo>
                    <a:pt x="52" y="16"/>
                    <a:pt x="52" y="14"/>
                    <a:pt x="52" y="14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4"/>
                    <a:pt x="55" y="15"/>
                    <a:pt x="55" y="15"/>
                  </a:cubicBezTo>
                  <a:cubicBezTo>
                    <a:pt x="55" y="14"/>
                    <a:pt x="57" y="15"/>
                    <a:pt x="55" y="12"/>
                  </a:cubicBezTo>
                  <a:cubicBezTo>
                    <a:pt x="56" y="13"/>
                    <a:pt x="56" y="10"/>
                    <a:pt x="58" y="12"/>
                  </a:cubicBezTo>
                  <a:cubicBezTo>
                    <a:pt x="57" y="11"/>
                    <a:pt x="57" y="11"/>
                    <a:pt x="57" y="10"/>
                  </a:cubicBezTo>
                  <a:cubicBezTo>
                    <a:pt x="57" y="11"/>
                    <a:pt x="58" y="10"/>
                    <a:pt x="58" y="11"/>
                  </a:cubicBezTo>
                  <a:cubicBezTo>
                    <a:pt x="59" y="11"/>
                    <a:pt x="58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3" y="17"/>
                    <a:pt x="56" y="0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5" y="23"/>
                    <a:pt x="64" y="23"/>
                    <a:pt x="63" y="23"/>
                  </a:cubicBezTo>
                  <a:cubicBezTo>
                    <a:pt x="61" y="24"/>
                    <a:pt x="59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7"/>
                    <a:pt x="54" y="24"/>
                    <a:pt x="55" y="27"/>
                  </a:cubicBezTo>
                  <a:cubicBezTo>
                    <a:pt x="55" y="26"/>
                    <a:pt x="55" y="27"/>
                    <a:pt x="54" y="26"/>
                  </a:cubicBezTo>
                  <a:cubicBezTo>
                    <a:pt x="55" y="27"/>
                    <a:pt x="52" y="26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9"/>
                    <a:pt x="50" y="29"/>
                  </a:cubicBezTo>
                  <a:cubicBezTo>
                    <a:pt x="50" y="29"/>
                    <a:pt x="50" y="28"/>
                    <a:pt x="49" y="28"/>
                  </a:cubicBezTo>
                  <a:cubicBezTo>
                    <a:pt x="48" y="27"/>
                    <a:pt x="50" y="30"/>
                    <a:pt x="48" y="28"/>
                  </a:cubicBezTo>
                  <a:cubicBezTo>
                    <a:pt x="48" y="29"/>
                    <a:pt x="49" y="30"/>
                    <a:pt x="49" y="29"/>
                  </a:cubicBezTo>
                  <a:cubicBezTo>
                    <a:pt x="47" y="30"/>
                    <a:pt x="47" y="34"/>
                    <a:pt x="46" y="36"/>
                  </a:cubicBezTo>
                  <a:cubicBezTo>
                    <a:pt x="43" y="37"/>
                    <a:pt x="42" y="34"/>
                    <a:pt x="43" y="36"/>
                  </a:cubicBezTo>
                  <a:cubicBezTo>
                    <a:pt x="42" y="36"/>
                    <a:pt x="44" y="37"/>
                    <a:pt x="43" y="36"/>
                  </a:cubicBezTo>
                  <a:cubicBezTo>
                    <a:pt x="43" y="37"/>
                    <a:pt x="40" y="36"/>
                    <a:pt x="41" y="37"/>
                  </a:cubicBezTo>
                  <a:cubicBezTo>
                    <a:pt x="42" y="37"/>
                    <a:pt x="42" y="37"/>
                    <a:pt x="43" y="38"/>
                  </a:cubicBezTo>
                  <a:cubicBezTo>
                    <a:pt x="41" y="39"/>
                    <a:pt x="39" y="38"/>
                    <a:pt x="40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1" y="41"/>
                    <a:pt x="39" y="42"/>
                    <a:pt x="42" y="44"/>
                  </a:cubicBezTo>
                  <a:cubicBezTo>
                    <a:pt x="40" y="50"/>
                    <a:pt x="40" y="56"/>
                    <a:pt x="38" y="62"/>
                  </a:cubicBezTo>
                  <a:cubicBezTo>
                    <a:pt x="36" y="68"/>
                    <a:pt x="36" y="74"/>
                    <a:pt x="34" y="80"/>
                  </a:cubicBezTo>
                  <a:cubicBezTo>
                    <a:pt x="31" y="81"/>
                    <a:pt x="31" y="82"/>
                    <a:pt x="32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3" y="84"/>
                    <a:pt x="31" y="84"/>
                    <a:pt x="33" y="85"/>
                  </a:cubicBezTo>
                  <a:cubicBezTo>
                    <a:pt x="32" y="87"/>
                    <a:pt x="32" y="89"/>
                    <a:pt x="32" y="92"/>
                  </a:cubicBezTo>
                  <a:cubicBezTo>
                    <a:pt x="32" y="91"/>
                    <a:pt x="30" y="91"/>
                    <a:pt x="31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2" y="93"/>
                    <a:pt x="33" y="93"/>
                  </a:cubicBezTo>
                  <a:cubicBezTo>
                    <a:pt x="34" y="99"/>
                    <a:pt x="30" y="105"/>
                    <a:pt x="30" y="111"/>
                  </a:cubicBezTo>
                  <a:cubicBezTo>
                    <a:pt x="29" y="112"/>
                    <a:pt x="30" y="115"/>
                    <a:pt x="30" y="116"/>
                  </a:cubicBezTo>
                  <a:cubicBezTo>
                    <a:pt x="27" y="121"/>
                    <a:pt x="25" y="125"/>
                    <a:pt x="27" y="130"/>
                  </a:cubicBezTo>
                  <a:cubicBezTo>
                    <a:pt x="27" y="130"/>
                    <a:pt x="21" y="129"/>
                    <a:pt x="20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31"/>
            <p:cNvSpPr>
              <a:spLocks/>
            </p:cNvSpPr>
            <p:nvPr/>
          </p:nvSpPr>
          <p:spPr bwMode="auto">
            <a:xfrm>
              <a:off x="9253538" y="2632076"/>
              <a:ext cx="11112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2" y="0"/>
                    <a:pt x="0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2"/>
            <p:cNvSpPr>
              <a:spLocks/>
            </p:cNvSpPr>
            <p:nvPr/>
          </p:nvSpPr>
          <p:spPr bwMode="auto">
            <a:xfrm>
              <a:off x="9245600" y="2698751"/>
              <a:ext cx="4762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3"/>
            <p:cNvSpPr>
              <a:spLocks/>
            </p:cNvSpPr>
            <p:nvPr/>
          </p:nvSpPr>
          <p:spPr bwMode="auto">
            <a:xfrm>
              <a:off x="9258300" y="2709863"/>
              <a:ext cx="6350" cy="4763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34"/>
            <p:cNvSpPr>
              <a:spLocks/>
            </p:cNvSpPr>
            <p:nvPr/>
          </p:nvSpPr>
          <p:spPr bwMode="auto">
            <a:xfrm>
              <a:off x="9272588" y="2733676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5"/>
            <p:cNvSpPr>
              <a:spLocks/>
            </p:cNvSpPr>
            <p:nvPr/>
          </p:nvSpPr>
          <p:spPr bwMode="auto">
            <a:xfrm>
              <a:off x="9275763" y="272573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2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36"/>
            <p:cNvSpPr>
              <a:spLocks/>
            </p:cNvSpPr>
            <p:nvPr/>
          </p:nvSpPr>
          <p:spPr bwMode="auto">
            <a:xfrm>
              <a:off x="9310688" y="2740026"/>
              <a:ext cx="6350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1" y="0"/>
                    <a:pt x="0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37"/>
            <p:cNvSpPr>
              <a:spLocks/>
            </p:cNvSpPr>
            <p:nvPr/>
          </p:nvSpPr>
          <p:spPr bwMode="auto">
            <a:xfrm>
              <a:off x="9329738" y="2740026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38"/>
            <p:cNvSpPr>
              <a:spLocks/>
            </p:cNvSpPr>
            <p:nvPr/>
          </p:nvSpPr>
          <p:spPr bwMode="auto">
            <a:xfrm>
              <a:off x="9401175" y="265430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39"/>
            <p:cNvSpPr>
              <a:spLocks/>
            </p:cNvSpPr>
            <p:nvPr/>
          </p:nvSpPr>
          <p:spPr bwMode="auto">
            <a:xfrm>
              <a:off x="9324975" y="2752726"/>
              <a:ext cx="7937" cy="3175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40"/>
            <p:cNvSpPr>
              <a:spLocks/>
            </p:cNvSpPr>
            <p:nvPr/>
          </p:nvSpPr>
          <p:spPr bwMode="auto">
            <a:xfrm>
              <a:off x="9324975" y="2816226"/>
              <a:ext cx="7937" cy="3175"/>
            </a:xfrm>
            <a:custGeom>
              <a:avLst/>
              <a:gdLst>
                <a:gd name="T0" fmla="*/ 0 w 5"/>
                <a:gd name="T1" fmla="*/ 0 h 2"/>
                <a:gd name="T2" fmla="*/ 0 w 5"/>
                <a:gd name="T3" fmla="*/ 0 h 2"/>
                <a:gd name="T4" fmla="*/ 5 w 5"/>
                <a:gd name="T5" fmla="*/ 2 h 2"/>
                <a:gd name="T6" fmla="*/ 0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41"/>
            <p:cNvSpPr>
              <a:spLocks/>
            </p:cNvSpPr>
            <p:nvPr/>
          </p:nvSpPr>
          <p:spPr bwMode="auto">
            <a:xfrm>
              <a:off x="8912225" y="2943226"/>
              <a:ext cx="0" cy="7938"/>
            </a:xfrm>
            <a:custGeom>
              <a:avLst/>
              <a:gdLst>
                <a:gd name="T0" fmla="*/ 2 h 2"/>
                <a:gd name="T1" fmla="*/ 1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42"/>
            <p:cNvSpPr>
              <a:spLocks/>
            </p:cNvSpPr>
            <p:nvPr/>
          </p:nvSpPr>
          <p:spPr bwMode="auto">
            <a:xfrm>
              <a:off x="8569325" y="2898776"/>
              <a:ext cx="338137" cy="146050"/>
            </a:xfrm>
            <a:custGeom>
              <a:avLst/>
              <a:gdLst>
                <a:gd name="T0" fmla="*/ 9 w 90"/>
                <a:gd name="T1" fmla="*/ 27 h 39"/>
                <a:gd name="T2" fmla="*/ 12 w 90"/>
                <a:gd name="T3" fmla="*/ 26 h 39"/>
                <a:gd name="T4" fmla="*/ 17 w 90"/>
                <a:gd name="T5" fmla="*/ 21 h 39"/>
                <a:gd name="T6" fmla="*/ 19 w 90"/>
                <a:gd name="T7" fmla="*/ 21 h 39"/>
                <a:gd name="T8" fmla="*/ 25 w 90"/>
                <a:gd name="T9" fmla="*/ 21 h 39"/>
                <a:gd name="T10" fmla="*/ 27 w 90"/>
                <a:gd name="T11" fmla="*/ 21 h 39"/>
                <a:gd name="T12" fmla="*/ 30 w 90"/>
                <a:gd name="T13" fmla="*/ 19 h 39"/>
                <a:gd name="T14" fmla="*/ 33 w 90"/>
                <a:gd name="T15" fmla="*/ 19 h 39"/>
                <a:gd name="T16" fmla="*/ 35 w 90"/>
                <a:gd name="T17" fmla="*/ 20 h 39"/>
                <a:gd name="T18" fmla="*/ 36 w 90"/>
                <a:gd name="T19" fmla="*/ 18 h 39"/>
                <a:gd name="T20" fmla="*/ 38 w 90"/>
                <a:gd name="T21" fmla="*/ 15 h 39"/>
                <a:gd name="T22" fmla="*/ 40 w 90"/>
                <a:gd name="T23" fmla="*/ 15 h 39"/>
                <a:gd name="T24" fmla="*/ 42 w 90"/>
                <a:gd name="T25" fmla="*/ 13 h 39"/>
                <a:gd name="T26" fmla="*/ 44 w 90"/>
                <a:gd name="T27" fmla="*/ 14 h 39"/>
                <a:gd name="T28" fmla="*/ 47 w 90"/>
                <a:gd name="T29" fmla="*/ 13 h 39"/>
                <a:gd name="T30" fmla="*/ 50 w 90"/>
                <a:gd name="T31" fmla="*/ 14 h 39"/>
                <a:gd name="T32" fmla="*/ 52 w 90"/>
                <a:gd name="T33" fmla="*/ 12 h 39"/>
                <a:gd name="T34" fmla="*/ 53 w 90"/>
                <a:gd name="T35" fmla="*/ 13 h 39"/>
                <a:gd name="T36" fmla="*/ 54 w 90"/>
                <a:gd name="T37" fmla="*/ 11 h 39"/>
                <a:gd name="T38" fmla="*/ 55 w 90"/>
                <a:gd name="T39" fmla="*/ 11 h 39"/>
                <a:gd name="T40" fmla="*/ 56 w 90"/>
                <a:gd name="T41" fmla="*/ 10 h 39"/>
                <a:gd name="T42" fmla="*/ 60 w 90"/>
                <a:gd name="T43" fmla="*/ 9 h 39"/>
                <a:gd name="T44" fmla="*/ 62 w 90"/>
                <a:gd name="T45" fmla="*/ 9 h 39"/>
                <a:gd name="T46" fmla="*/ 64 w 90"/>
                <a:gd name="T47" fmla="*/ 8 h 39"/>
                <a:gd name="T48" fmla="*/ 68 w 90"/>
                <a:gd name="T49" fmla="*/ 8 h 39"/>
                <a:gd name="T50" fmla="*/ 69 w 90"/>
                <a:gd name="T51" fmla="*/ 12 h 39"/>
                <a:gd name="T52" fmla="*/ 70 w 90"/>
                <a:gd name="T53" fmla="*/ 8 h 39"/>
                <a:gd name="T54" fmla="*/ 70 w 90"/>
                <a:gd name="T55" fmla="*/ 3 h 39"/>
                <a:gd name="T56" fmla="*/ 72 w 90"/>
                <a:gd name="T57" fmla="*/ 4 h 39"/>
                <a:gd name="T58" fmla="*/ 72 w 90"/>
                <a:gd name="T59" fmla="*/ 2 h 39"/>
                <a:gd name="T60" fmla="*/ 73 w 90"/>
                <a:gd name="T61" fmla="*/ 3 h 39"/>
                <a:gd name="T62" fmla="*/ 75 w 90"/>
                <a:gd name="T63" fmla="*/ 7 h 39"/>
                <a:gd name="T64" fmla="*/ 76 w 90"/>
                <a:gd name="T65" fmla="*/ 3 h 39"/>
                <a:gd name="T66" fmla="*/ 77 w 90"/>
                <a:gd name="T67" fmla="*/ 5 h 39"/>
                <a:gd name="T68" fmla="*/ 78 w 90"/>
                <a:gd name="T69" fmla="*/ 2 h 39"/>
                <a:gd name="T70" fmla="*/ 79 w 90"/>
                <a:gd name="T71" fmla="*/ 2 h 39"/>
                <a:gd name="T72" fmla="*/ 80 w 90"/>
                <a:gd name="T73" fmla="*/ 7 h 39"/>
                <a:gd name="T74" fmla="*/ 81 w 90"/>
                <a:gd name="T75" fmla="*/ 3 h 39"/>
                <a:gd name="T76" fmla="*/ 86 w 90"/>
                <a:gd name="T77" fmla="*/ 10 h 39"/>
                <a:gd name="T78" fmla="*/ 87 w 90"/>
                <a:gd name="T79" fmla="*/ 11 h 39"/>
                <a:gd name="T80" fmla="*/ 89 w 90"/>
                <a:gd name="T81" fmla="*/ 10 h 39"/>
                <a:gd name="T82" fmla="*/ 89 w 90"/>
                <a:gd name="T83" fmla="*/ 13 h 39"/>
                <a:gd name="T84" fmla="*/ 87 w 90"/>
                <a:gd name="T85" fmla="*/ 11 h 39"/>
                <a:gd name="T86" fmla="*/ 84 w 90"/>
                <a:gd name="T87" fmla="*/ 17 h 39"/>
                <a:gd name="T88" fmla="*/ 78 w 90"/>
                <a:gd name="T89" fmla="*/ 20 h 39"/>
                <a:gd name="T90" fmla="*/ 71 w 90"/>
                <a:gd name="T91" fmla="*/ 23 h 39"/>
                <a:gd name="T92" fmla="*/ 66 w 90"/>
                <a:gd name="T93" fmla="*/ 25 h 39"/>
                <a:gd name="T94" fmla="*/ 62 w 90"/>
                <a:gd name="T95" fmla="*/ 27 h 39"/>
                <a:gd name="T96" fmla="*/ 53 w 90"/>
                <a:gd name="T97" fmla="*/ 28 h 39"/>
                <a:gd name="T98" fmla="*/ 48 w 90"/>
                <a:gd name="T99" fmla="*/ 27 h 39"/>
                <a:gd name="T100" fmla="*/ 41 w 90"/>
                <a:gd name="T101" fmla="*/ 27 h 39"/>
                <a:gd name="T102" fmla="*/ 22 w 90"/>
                <a:gd name="T103" fmla="*/ 35 h 39"/>
                <a:gd name="T104" fmla="*/ 17 w 90"/>
                <a:gd name="T105" fmla="*/ 35 h 39"/>
                <a:gd name="T106" fmla="*/ 0 w 90"/>
                <a:gd name="T107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" h="39">
                  <a:moveTo>
                    <a:pt x="0" y="28"/>
                  </a:moveTo>
                  <a:cubicBezTo>
                    <a:pt x="1" y="24"/>
                    <a:pt x="3" y="28"/>
                    <a:pt x="4" y="25"/>
                  </a:cubicBezTo>
                  <a:cubicBezTo>
                    <a:pt x="4" y="25"/>
                    <a:pt x="4" y="27"/>
                    <a:pt x="4" y="27"/>
                  </a:cubicBezTo>
                  <a:cubicBezTo>
                    <a:pt x="5" y="23"/>
                    <a:pt x="7" y="25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6"/>
                    <a:pt x="9" y="27"/>
                  </a:cubicBezTo>
                  <a:cubicBezTo>
                    <a:pt x="9" y="27"/>
                    <a:pt x="9" y="27"/>
                    <a:pt x="10" y="28"/>
                  </a:cubicBezTo>
                  <a:cubicBezTo>
                    <a:pt x="9" y="26"/>
                    <a:pt x="10" y="27"/>
                    <a:pt x="10" y="26"/>
                  </a:cubicBezTo>
                  <a:cubicBezTo>
                    <a:pt x="10" y="27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3"/>
                    <a:pt x="12" y="27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3"/>
                    <a:pt x="14" y="24"/>
                    <a:pt x="15" y="2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6" y="24"/>
                    <a:pt x="16" y="21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7" y="23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8" y="23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1"/>
                    <a:pt x="19" y="23"/>
                    <a:pt x="19" y="21"/>
                  </a:cubicBezTo>
                  <a:cubicBezTo>
                    <a:pt x="19" y="22"/>
                    <a:pt x="19" y="21"/>
                    <a:pt x="19" y="24"/>
                  </a:cubicBezTo>
                  <a:cubicBezTo>
                    <a:pt x="20" y="21"/>
                    <a:pt x="22" y="22"/>
                    <a:pt x="23" y="21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3"/>
                    <a:pt x="25" y="23"/>
                  </a:cubicBezTo>
                  <a:cubicBezTo>
                    <a:pt x="25" y="23"/>
                    <a:pt x="25" y="21"/>
                    <a:pt x="25" y="21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1"/>
                    <a:pt x="26" y="23"/>
                    <a:pt x="27" y="2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4"/>
                    <a:pt x="26" y="20"/>
                    <a:pt x="27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0"/>
                    <a:pt x="28" y="21"/>
                    <a:pt x="28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9" y="21"/>
                    <a:pt x="29" y="20"/>
                  </a:cubicBezTo>
                  <a:cubicBezTo>
                    <a:pt x="29" y="20"/>
                    <a:pt x="30" y="23"/>
                    <a:pt x="30" y="22"/>
                  </a:cubicBezTo>
                  <a:cubicBezTo>
                    <a:pt x="30" y="20"/>
                    <a:pt x="30" y="21"/>
                    <a:pt x="30" y="19"/>
                  </a:cubicBezTo>
                  <a:cubicBezTo>
                    <a:pt x="30" y="19"/>
                    <a:pt x="31" y="20"/>
                    <a:pt x="31" y="19"/>
                  </a:cubicBezTo>
                  <a:cubicBezTo>
                    <a:pt x="31" y="20"/>
                    <a:pt x="32" y="22"/>
                    <a:pt x="31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3"/>
                    <a:pt x="32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2" y="22"/>
                    <a:pt x="32" y="19"/>
                    <a:pt x="33" y="19"/>
                  </a:cubicBezTo>
                  <a:cubicBezTo>
                    <a:pt x="33" y="20"/>
                    <a:pt x="33" y="22"/>
                    <a:pt x="33" y="22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7"/>
                    <a:pt x="33" y="19"/>
                    <a:pt x="34" y="19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8"/>
                    <a:pt x="34" y="17"/>
                    <a:pt x="34" y="19"/>
                  </a:cubicBezTo>
                  <a:cubicBezTo>
                    <a:pt x="35" y="20"/>
                    <a:pt x="34" y="19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0"/>
                    <a:pt x="35" y="18"/>
                    <a:pt x="35" y="17"/>
                  </a:cubicBezTo>
                  <a:cubicBezTo>
                    <a:pt x="35" y="17"/>
                    <a:pt x="35" y="19"/>
                    <a:pt x="35" y="18"/>
                  </a:cubicBezTo>
                  <a:cubicBezTo>
                    <a:pt x="35" y="17"/>
                    <a:pt x="35" y="16"/>
                    <a:pt x="35" y="16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6"/>
                    <a:pt x="36" y="15"/>
                    <a:pt x="36" y="15"/>
                  </a:cubicBezTo>
                  <a:cubicBezTo>
                    <a:pt x="36" y="14"/>
                    <a:pt x="36" y="17"/>
                    <a:pt x="36" y="16"/>
                  </a:cubicBezTo>
                  <a:cubicBezTo>
                    <a:pt x="37" y="17"/>
                    <a:pt x="37" y="14"/>
                    <a:pt x="38" y="16"/>
                  </a:cubicBezTo>
                  <a:cubicBezTo>
                    <a:pt x="38" y="16"/>
                    <a:pt x="37" y="14"/>
                    <a:pt x="38" y="15"/>
                  </a:cubicBezTo>
                  <a:cubicBezTo>
                    <a:pt x="38" y="15"/>
                    <a:pt x="38" y="16"/>
                    <a:pt x="38" y="16"/>
                  </a:cubicBezTo>
                  <a:cubicBezTo>
                    <a:pt x="38" y="17"/>
                    <a:pt x="38" y="15"/>
                    <a:pt x="38" y="15"/>
                  </a:cubicBezTo>
                  <a:cubicBezTo>
                    <a:pt x="38" y="14"/>
                    <a:pt x="38" y="16"/>
                    <a:pt x="38" y="16"/>
                  </a:cubicBezTo>
                  <a:cubicBezTo>
                    <a:pt x="38" y="15"/>
                    <a:pt x="39" y="13"/>
                    <a:pt x="40" y="15"/>
                  </a:cubicBezTo>
                  <a:cubicBezTo>
                    <a:pt x="40" y="14"/>
                    <a:pt x="40" y="12"/>
                    <a:pt x="40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1" y="14"/>
                    <a:pt x="41" y="15"/>
                  </a:cubicBezTo>
                  <a:cubicBezTo>
                    <a:pt x="41" y="13"/>
                    <a:pt x="40" y="16"/>
                    <a:pt x="40" y="15"/>
                  </a:cubicBezTo>
                  <a:cubicBezTo>
                    <a:pt x="40" y="16"/>
                    <a:pt x="40" y="13"/>
                    <a:pt x="41" y="15"/>
                  </a:cubicBezTo>
                  <a:cubicBezTo>
                    <a:pt x="41" y="15"/>
                    <a:pt x="41" y="13"/>
                    <a:pt x="41" y="14"/>
                  </a:cubicBezTo>
                  <a:cubicBezTo>
                    <a:pt x="41" y="14"/>
                    <a:pt x="41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2" y="14"/>
                    <a:pt x="42" y="13"/>
                  </a:cubicBezTo>
                  <a:cubicBezTo>
                    <a:pt x="42" y="14"/>
                    <a:pt x="42" y="12"/>
                    <a:pt x="43" y="14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2"/>
                    <a:pt x="43" y="14"/>
                    <a:pt x="43" y="12"/>
                  </a:cubicBezTo>
                  <a:cubicBezTo>
                    <a:pt x="44" y="13"/>
                    <a:pt x="44" y="12"/>
                    <a:pt x="44" y="14"/>
                  </a:cubicBezTo>
                  <a:cubicBezTo>
                    <a:pt x="44" y="13"/>
                    <a:pt x="45" y="12"/>
                    <a:pt x="45" y="13"/>
                  </a:cubicBezTo>
                  <a:cubicBezTo>
                    <a:pt x="45" y="13"/>
                    <a:pt x="45" y="13"/>
                    <a:pt x="45" y="14"/>
                  </a:cubicBezTo>
                  <a:cubicBezTo>
                    <a:pt x="45" y="14"/>
                    <a:pt x="45" y="14"/>
                    <a:pt x="45" y="13"/>
                  </a:cubicBezTo>
                  <a:cubicBezTo>
                    <a:pt x="45" y="14"/>
                    <a:pt x="46" y="15"/>
                    <a:pt x="46" y="16"/>
                  </a:cubicBezTo>
                  <a:cubicBezTo>
                    <a:pt x="46" y="15"/>
                    <a:pt x="46" y="13"/>
                    <a:pt x="46" y="12"/>
                  </a:cubicBezTo>
                  <a:cubicBezTo>
                    <a:pt x="47" y="15"/>
                    <a:pt x="46" y="11"/>
                    <a:pt x="47" y="13"/>
                  </a:cubicBezTo>
                  <a:cubicBezTo>
                    <a:pt x="47" y="13"/>
                    <a:pt x="47" y="14"/>
                    <a:pt x="47" y="15"/>
                  </a:cubicBezTo>
                  <a:cubicBezTo>
                    <a:pt x="48" y="17"/>
                    <a:pt x="47" y="13"/>
                    <a:pt x="48" y="1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3"/>
                    <a:pt x="48" y="10"/>
                    <a:pt x="48" y="13"/>
                  </a:cubicBezTo>
                  <a:cubicBezTo>
                    <a:pt x="48" y="12"/>
                    <a:pt x="49" y="13"/>
                    <a:pt x="48" y="11"/>
                  </a:cubicBezTo>
                  <a:cubicBezTo>
                    <a:pt x="49" y="13"/>
                    <a:pt x="49" y="10"/>
                    <a:pt x="50" y="14"/>
                  </a:cubicBezTo>
                  <a:cubicBezTo>
                    <a:pt x="50" y="13"/>
                    <a:pt x="51" y="14"/>
                    <a:pt x="51" y="12"/>
                  </a:cubicBezTo>
                  <a:cubicBezTo>
                    <a:pt x="50" y="11"/>
                    <a:pt x="50" y="13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1" y="12"/>
                    <a:pt x="51" y="14"/>
                  </a:cubicBezTo>
                  <a:cubicBezTo>
                    <a:pt x="51" y="15"/>
                    <a:pt x="51" y="10"/>
                    <a:pt x="51" y="11"/>
                  </a:cubicBezTo>
                  <a:cubicBezTo>
                    <a:pt x="51" y="12"/>
                    <a:pt x="51" y="12"/>
                    <a:pt x="52" y="1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2" y="12"/>
                    <a:pt x="52" y="14"/>
                  </a:cubicBezTo>
                  <a:cubicBezTo>
                    <a:pt x="53" y="14"/>
                    <a:pt x="53" y="14"/>
                    <a:pt x="53" y="12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2"/>
                    <a:pt x="54" y="12"/>
                    <a:pt x="54" y="12"/>
                  </a:cubicBezTo>
                  <a:cubicBezTo>
                    <a:pt x="54" y="12"/>
                    <a:pt x="54" y="10"/>
                    <a:pt x="54" y="10"/>
                  </a:cubicBezTo>
                  <a:cubicBezTo>
                    <a:pt x="54" y="11"/>
                    <a:pt x="54" y="10"/>
                    <a:pt x="54" y="11"/>
                  </a:cubicBezTo>
                  <a:cubicBezTo>
                    <a:pt x="54" y="12"/>
                    <a:pt x="54" y="11"/>
                    <a:pt x="54" y="11"/>
                  </a:cubicBezTo>
                  <a:cubicBezTo>
                    <a:pt x="54" y="12"/>
                    <a:pt x="54" y="13"/>
                    <a:pt x="54" y="12"/>
                  </a:cubicBezTo>
                  <a:cubicBezTo>
                    <a:pt x="54" y="12"/>
                    <a:pt x="54" y="9"/>
                    <a:pt x="54" y="10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5" y="10"/>
                    <a:pt x="55" y="11"/>
                    <a:pt x="55" y="10"/>
                  </a:cubicBezTo>
                  <a:cubicBezTo>
                    <a:pt x="55" y="10"/>
                    <a:pt x="55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2"/>
                    <a:pt x="56" y="11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9"/>
                  </a:cubicBezTo>
                  <a:cubicBezTo>
                    <a:pt x="57" y="10"/>
                    <a:pt x="57" y="14"/>
                    <a:pt x="57" y="13"/>
                  </a:cubicBezTo>
                  <a:cubicBezTo>
                    <a:pt x="58" y="13"/>
                    <a:pt x="57" y="10"/>
                    <a:pt x="57" y="9"/>
                  </a:cubicBezTo>
                  <a:cubicBezTo>
                    <a:pt x="58" y="10"/>
                    <a:pt x="58" y="8"/>
                    <a:pt x="58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9" y="9"/>
                    <a:pt x="59" y="7"/>
                    <a:pt x="60" y="9"/>
                  </a:cubicBezTo>
                  <a:cubicBezTo>
                    <a:pt x="60" y="10"/>
                    <a:pt x="61" y="11"/>
                    <a:pt x="61" y="11"/>
                  </a:cubicBezTo>
                  <a:cubicBezTo>
                    <a:pt x="61" y="10"/>
                    <a:pt x="61" y="13"/>
                    <a:pt x="61" y="10"/>
                  </a:cubicBezTo>
                  <a:cubicBezTo>
                    <a:pt x="61" y="9"/>
                    <a:pt x="61" y="9"/>
                    <a:pt x="60" y="8"/>
                  </a:cubicBezTo>
                  <a:cubicBezTo>
                    <a:pt x="61" y="8"/>
                    <a:pt x="61" y="7"/>
                    <a:pt x="62" y="8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8"/>
                    <a:pt x="62" y="6"/>
                    <a:pt x="62" y="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7"/>
                    <a:pt x="63" y="6"/>
                    <a:pt x="63" y="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7"/>
                    <a:pt x="64" y="7"/>
                  </a:cubicBezTo>
                  <a:cubicBezTo>
                    <a:pt x="64" y="8"/>
                    <a:pt x="64" y="8"/>
                    <a:pt x="65" y="9"/>
                  </a:cubicBezTo>
                  <a:cubicBezTo>
                    <a:pt x="65" y="5"/>
                    <a:pt x="66" y="5"/>
                    <a:pt x="67" y="5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7"/>
                    <a:pt x="67" y="4"/>
                    <a:pt x="67" y="5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9"/>
                    <a:pt x="68" y="6"/>
                    <a:pt x="68" y="6"/>
                  </a:cubicBezTo>
                  <a:cubicBezTo>
                    <a:pt x="68" y="5"/>
                    <a:pt x="68" y="7"/>
                    <a:pt x="67" y="5"/>
                  </a:cubicBezTo>
                  <a:cubicBezTo>
                    <a:pt x="67" y="5"/>
                    <a:pt x="68" y="6"/>
                    <a:pt x="68" y="4"/>
                  </a:cubicBezTo>
                  <a:cubicBezTo>
                    <a:pt x="68" y="5"/>
                    <a:pt x="68" y="6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8"/>
                    <a:pt x="69" y="10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0" y="14"/>
                    <a:pt x="69" y="14"/>
                    <a:pt x="70" y="14"/>
                  </a:cubicBezTo>
                  <a:cubicBezTo>
                    <a:pt x="70" y="14"/>
                    <a:pt x="70" y="11"/>
                    <a:pt x="69" y="10"/>
                  </a:cubicBezTo>
                  <a:cubicBezTo>
                    <a:pt x="70" y="10"/>
                    <a:pt x="69" y="6"/>
                    <a:pt x="69" y="6"/>
                  </a:cubicBezTo>
                  <a:cubicBezTo>
                    <a:pt x="69" y="7"/>
                    <a:pt x="69" y="7"/>
                    <a:pt x="69" y="8"/>
                  </a:cubicBezTo>
                  <a:cubicBezTo>
                    <a:pt x="70" y="9"/>
                    <a:pt x="69" y="7"/>
                    <a:pt x="70" y="8"/>
                  </a:cubicBezTo>
                  <a:cubicBezTo>
                    <a:pt x="69" y="7"/>
                    <a:pt x="69" y="5"/>
                    <a:pt x="69" y="5"/>
                  </a:cubicBezTo>
                  <a:cubicBezTo>
                    <a:pt x="70" y="6"/>
                    <a:pt x="69" y="6"/>
                    <a:pt x="70" y="7"/>
                  </a:cubicBezTo>
                  <a:cubicBezTo>
                    <a:pt x="70" y="6"/>
                    <a:pt x="70" y="5"/>
                    <a:pt x="69" y="4"/>
                  </a:cubicBezTo>
                  <a:cubicBezTo>
                    <a:pt x="69" y="2"/>
                    <a:pt x="70" y="5"/>
                    <a:pt x="70" y="3"/>
                  </a:cubicBezTo>
                  <a:cubicBezTo>
                    <a:pt x="70" y="4"/>
                    <a:pt x="70" y="7"/>
                    <a:pt x="71" y="7"/>
                  </a:cubicBezTo>
                  <a:cubicBezTo>
                    <a:pt x="70" y="6"/>
                    <a:pt x="71" y="5"/>
                    <a:pt x="70" y="3"/>
                  </a:cubicBezTo>
                  <a:cubicBezTo>
                    <a:pt x="70" y="3"/>
                    <a:pt x="70" y="5"/>
                    <a:pt x="71" y="5"/>
                  </a:cubicBezTo>
                  <a:cubicBezTo>
                    <a:pt x="71" y="6"/>
                    <a:pt x="70" y="3"/>
                    <a:pt x="71" y="6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6"/>
                  </a:cubicBezTo>
                  <a:cubicBezTo>
                    <a:pt x="72" y="6"/>
                    <a:pt x="72" y="4"/>
                    <a:pt x="72" y="6"/>
                  </a:cubicBezTo>
                  <a:cubicBezTo>
                    <a:pt x="72" y="6"/>
                    <a:pt x="72" y="6"/>
                    <a:pt x="72" y="4"/>
                  </a:cubicBezTo>
                  <a:cubicBezTo>
                    <a:pt x="72" y="3"/>
                    <a:pt x="72" y="5"/>
                    <a:pt x="71" y="3"/>
                  </a:cubicBezTo>
                  <a:cubicBezTo>
                    <a:pt x="72" y="5"/>
                    <a:pt x="72" y="3"/>
                    <a:pt x="72" y="2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2"/>
                  </a:cubicBezTo>
                  <a:cubicBezTo>
                    <a:pt x="72" y="2"/>
                    <a:pt x="72" y="3"/>
                    <a:pt x="72" y="3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1"/>
                    <a:pt x="73" y="4"/>
                    <a:pt x="73" y="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6"/>
                    <a:pt x="73" y="5"/>
                  </a:cubicBezTo>
                  <a:cubicBezTo>
                    <a:pt x="73" y="4"/>
                    <a:pt x="73" y="3"/>
                    <a:pt x="73" y="2"/>
                  </a:cubicBezTo>
                  <a:cubicBezTo>
                    <a:pt x="73" y="1"/>
                    <a:pt x="73" y="3"/>
                    <a:pt x="73" y="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4"/>
                    <a:pt x="74" y="5"/>
                    <a:pt x="74" y="5"/>
                  </a:cubicBezTo>
                  <a:cubicBezTo>
                    <a:pt x="74" y="5"/>
                    <a:pt x="74" y="3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3"/>
                    <a:pt x="74" y="3"/>
                    <a:pt x="74" y="2"/>
                  </a:cubicBezTo>
                  <a:cubicBezTo>
                    <a:pt x="74" y="3"/>
                    <a:pt x="75" y="4"/>
                    <a:pt x="75" y="5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8"/>
                    <a:pt x="76" y="10"/>
                  </a:cubicBezTo>
                  <a:cubicBezTo>
                    <a:pt x="76" y="10"/>
                    <a:pt x="76" y="10"/>
                    <a:pt x="76" y="9"/>
                  </a:cubicBezTo>
                  <a:cubicBezTo>
                    <a:pt x="75" y="6"/>
                    <a:pt x="76" y="5"/>
                    <a:pt x="75" y="3"/>
                  </a:cubicBezTo>
                  <a:cubicBezTo>
                    <a:pt x="76" y="2"/>
                    <a:pt x="77" y="9"/>
                    <a:pt x="77" y="5"/>
                  </a:cubicBezTo>
                  <a:cubicBezTo>
                    <a:pt x="76" y="4"/>
                    <a:pt x="76" y="2"/>
                    <a:pt x="76" y="3"/>
                  </a:cubicBezTo>
                  <a:cubicBezTo>
                    <a:pt x="76" y="3"/>
                    <a:pt x="76" y="0"/>
                    <a:pt x="76" y="1"/>
                  </a:cubicBezTo>
                  <a:cubicBezTo>
                    <a:pt x="76" y="2"/>
                    <a:pt x="77" y="4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6"/>
                    <a:pt x="77" y="8"/>
                    <a:pt x="77" y="8"/>
                  </a:cubicBezTo>
                  <a:cubicBezTo>
                    <a:pt x="78" y="7"/>
                    <a:pt x="78" y="7"/>
                    <a:pt x="78" y="6"/>
                  </a:cubicBezTo>
                  <a:cubicBezTo>
                    <a:pt x="77" y="4"/>
                    <a:pt x="77" y="6"/>
                    <a:pt x="77" y="5"/>
                  </a:cubicBezTo>
                  <a:cubicBezTo>
                    <a:pt x="77" y="4"/>
                    <a:pt x="78" y="6"/>
                    <a:pt x="77" y="4"/>
                  </a:cubicBezTo>
                  <a:cubicBezTo>
                    <a:pt x="77" y="4"/>
                    <a:pt x="77" y="2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8" y="2"/>
                    <a:pt x="77" y="0"/>
                    <a:pt x="77" y="0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4"/>
                    <a:pt x="77" y="1"/>
                    <a:pt x="78" y="4"/>
                  </a:cubicBezTo>
                  <a:cubicBezTo>
                    <a:pt x="78" y="4"/>
                    <a:pt x="78" y="3"/>
                    <a:pt x="78" y="3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9" y="8"/>
                    <a:pt x="79" y="5"/>
                  </a:cubicBezTo>
                  <a:cubicBezTo>
                    <a:pt x="79" y="5"/>
                    <a:pt x="79" y="4"/>
                    <a:pt x="79" y="3"/>
                  </a:cubicBezTo>
                  <a:cubicBezTo>
                    <a:pt x="79" y="3"/>
                    <a:pt x="79" y="2"/>
                    <a:pt x="79" y="2"/>
                  </a:cubicBezTo>
                  <a:cubicBezTo>
                    <a:pt x="79" y="4"/>
                    <a:pt x="80" y="2"/>
                    <a:pt x="80" y="4"/>
                  </a:cubicBezTo>
                  <a:cubicBezTo>
                    <a:pt x="79" y="3"/>
                    <a:pt x="79" y="3"/>
                    <a:pt x="79" y="5"/>
                  </a:cubicBezTo>
                  <a:cubicBezTo>
                    <a:pt x="80" y="7"/>
                    <a:pt x="79" y="5"/>
                    <a:pt x="79" y="7"/>
                  </a:cubicBezTo>
                  <a:cubicBezTo>
                    <a:pt x="79" y="7"/>
                    <a:pt x="80" y="9"/>
                    <a:pt x="80" y="11"/>
                  </a:cubicBezTo>
                  <a:cubicBezTo>
                    <a:pt x="80" y="11"/>
                    <a:pt x="80" y="10"/>
                    <a:pt x="80" y="10"/>
                  </a:cubicBezTo>
                  <a:cubicBezTo>
                    <a:pt x="80" y="9"/>
                    <a:pt x="80" y="9"/>
                    <a:pt x="80" y="7"/>
                  </a:cubicBezTo>
                  <a:cubicBezTo>
                    <a:pt x="80" y="8"/>
                    <a:pt x="80" y="7"/>
                    <a:pt x="80" y="5"/>
                  </a:cubicBezTo>
                  <a:cubicBezTo>
                    <a:pt x="81" y="6"/>
                    <a:pt x="81" y="7"/>
                    <a:pt x="81" y="8"/>
                  </a:cubicBezTo>
                  <a:cubicBezTo>
                    <a:pt x="81" y="7"/>
                    <a:pt x="82" y="7"/>
                    <a:pt x="82" y="7"/>
                  </a:cubicBezTo>
                  <a:cubicBezTo>
                    <a:pt x="81" y="5"/>
                    <a:pt x="82" y="7"/>
                    <a:pt x="82" y="5"/>
                  </a:cubicBezTo>
                  <a:cubicBezTo>
                    <a:pt x="81" y="4"/>
                    <a:pt x="81" y="3"/>
                    <a:pt x="81" y="2"/>
                  </a:cubicBezTo>
                  <a:cubicBezTo>
                    <a:pt x="81" y="2"/>
                    <a:pt x="81" y="3"/>
                    <a:pt x="81" y="3"/>
                  </a:cubicBezTo>
                  <a:cubicBezTo>
                    <a:pt x="81" y="2"/>
                    <a:pt x="82" y="5"/>
                    <a:pt x="82" y="3"/>
                  </a:cubicBezTo>
                  <a:cubicBezTo>
                    <a:pt x="81" y="4"/>
                    <a:pt x="82" y="6"/>
                    <a:pt x="83" y="8"/>
                  </a:cubicBezTo>
                  <a:cubicBezTo>
                    <a:pt x="83" y="7"/>
                    <a:pt x="83" y="9"/>
                    <a:pt x="83" y="9"/>
                  </a:cubicBezTo>
                  <a:cubicBezTo>
                    <a:pt x="83" y="8"/>
                    <a:pt x="83" y="7"/>
                    <a:pt x="84" y="7"/>
                  </a:cubicBezTo>
                  <a:cubicBezTo>
                    <a:pt x="84" y="8"/>
                    <a:pt x="85" y="7"/>
                    <a:pt x="85" y="6"/>
                  </a:cubicBezTo>
                  <a:cubicBezTo>
                    <a:pt x="85" y="7"/>
                    <a:pt x="86" y="9"/>
                    <a:pt x="86" y="10"/>
                  </a:cubicBezTo>
                  <a:cubicBezTo>
                    <a:pt x="86" y="10"/>
                    <a:pt x="85" y="7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8"/>
                    <a:pt x="87" y="10"/>
                    <a:pt x="86" y="7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10"/>
                    <a:pt x="87" y="9"/>
                    <a:pt x="87" y="9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8" y="12"/>
                    <a:pt x="88" y="10"/>
                    <a:pt x="88" y="10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8"/>
                    <a:pt x="88" y="9"/>
                    <a:pt x="89" y="8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10"/>
                    <a:pt x="90" y="11"/>
                    <a:pt x="89" y="10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2"/>
                    <a:pt x="89" y="10"/>
                  </a:cubicBezTo>
                  <a:cubicBezTo>
                    <a:pt x="89" y="9"/>
                    <a:pt x="88" y="10"/>
                    <a:pt x="89" y="11"/>
                  </a:cubicBezTo>
                  <a:cubicBezTo>
                    <a:pt x="89" y="11"/>
                    <a:pt x="89" y="11"/>
                    <a:pt x="89" y="10"/>
                  </a:cubicBezTo>
                  <a:cubicBezTo>
                    <a:pt x="89" y="12"/>
                    <a:pt x="89" y="12"/>
                    <a:pt x="89" y="13"/>
                  </a:cubicBezTo>
                  <a:cubicBezTo>
                    <a:pt x="89" y="13"/>
                    <a:pt x="89" y="14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3"/>
                    <a:pt x="89" y="13"/>
                  </a:cubicBezTo>
                  <a:cubicBezTo>
                    <a:pt x="89" y="14"/>
                    <a:pt x="89" y="15"/>
                    <a:pt x="88" y="14"/>
                  </a:cubicBezTo>
                  <a:cubicBezTo>
                    <a:pt x="88" y="13"/>
                    <a:pt x="88" y="16"/>
                    <a:pt x="88" y="15"/>
                  </a:cubicBezTo>
                  <a:cubicBezTo>
                    <a:pt x="87" y="14"/>
                    <a:pt x="87" y="12"/>
                    <a:pt x="87" y="12"/>
                  </a:cubicBezTo>
                  <a:cubicBezTo>
                    <a:pt x="87" y="11"/>
                    <a:pt x="87" y="12"/>
                    <a:pt x="87" y="11"/>
                  </a:cubicBezTo>
                  <a:cubicBezTo>
                    <a:pt x="87" y="12"/>
                    <a:pt x="87" y="14"/>
                    <a:pt x="87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4"/>
                    <a:pt x="87" y="16"/>
                    <a:pt x="87" y="16"/>
                  </a:cubicBezTo>
                  <a:cubicBezTo>
                    <a:pt x="86" y="15"/>
                    <a:pt x="85" y="16"/>
                    <a:pt x="85" y="15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5" y="17"/>
                    <a:pt x="84" y="15"/>
                    <a:pt x="84" y="17"/>
                  </a:cubicBezTo>
                  <a:cubicBezTo>
                    <a:pt x="83" y="16"/>
                    <a:pt x="83" y="18"/>
                    <a:pt x="82" y="16"/>
                  </a:cubicBezTo>
                  <a:cubicBezTo>
                    <a:pt x="81" y="17"/>
                    <a:pt x="81" y="18"/>
                    <a:pt x="80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8"/>
                    <a:pt x="79" y="15"/>
                    <a:pt x="79" y="15"/>
                  </a:cubicBezTo>
                  <a:cubicBezTo>
                    <a:pt x="79" y="17"/>
                    <a:pt x="79" y="17"/>
                    <a:pt x="79" y="18"/>
                  </a:cubicBezTo>
                  <a:cubicBezTo>
                    <a:pt x="78" y="17"/>
                    <a:pt x="78" y="19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21"/>
                    <a:pt x="77" y="19"/>
                    <a:pt x="76" y="19"/>
                  </a:cubicBezTo>
                  <a:cubicBezTo>
                    <a:pt x="76" y="19"/>
                    <a:pt x="76" y="18"/>
                    <a:pt x="76" y="18"/>
                  </a:cubicBezTo>
                  <a:cubicBezTo>
                    <a:pt x="76" y="20"/>
                    <a:pt x="76" y="20"/>
                    <a:pt x="75" y="21"/>
                  </a:cubicBezTo>
                  <a:cubicBezTo>
                    <a:pt x="75" y="21"/>
                    <a:pt x="74" y="21"/>
                    <a:pt x="74" y="20"/>
                  </a:cubicBezTo>
                  <a:cubicBezTo>
                    <a:pt x="73" y="23"/>
                    <a:pt x="72" y="21"/>
                    <a:pt x="71" y="23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0" y="25"/>
                    <a:pt x="68" y="23"/>
                    <a:pt x="68" y="24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1"/>
                    <a:pt x="67" y="23"/>
                    <a:pt x="67" y="24"/>
                  </a:cubicBezTo>
                  <a:cubicBezTo>
                    <a:pt x="67" y="24"/>
                    <a:pt x="67" y="26"/>
                    <a:pt x="66" y="24"/>
                  </a:cubicBezTo>
                  <a:cubicBezTo>
                    <a:pt x="66" y="23"/>
                    <a:pt x="66" y="25"/>
                    <a:pt x="66" y="25"/>
                  </a:cubicBezTo>
                  <a:cubicBezTo>
                    <a:pt x="65" y="25"/>
                    <a:pt x="65" y="25"/>
                    <a:pt x="64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4" y="25"/>
                    <a:pt x="64" y="24"/>
                    <a:pt x="64" y="24"/>
                  </a:cubicBezTo>
                  <a:cubicBezTo>
                    <a:pt x="64" y="25"/>
                    <a:pt x="63" y="23"/>
                    <a:pt x="64" y="26"/>
                  </a:cubicBezTo>
                  <a:cubicBezTo>
                    <a:pt x="63" y="25"/>
                    <a:pt x="62" y="28"/>
                    <a:pt x="61" y="26"/>
                  </a:cubicBezTo>
                  <a:cubicBezTo>
                    <a:pt x="62" y="26"/>
                    <a:pt x="62" y="27"/>
                    <a:pt x="62" y="27"/>
                  </a:cubicBezTo>
                  <a:cubicBezTo>
                    <a:pt x="61" y="27"/>
                    <a:pt x="60" y="26"/>
                    <a:pt x="60" y="27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59" y="29"/>
                    <a:pt x="58" y="26"/>
                    <a:pt x="57" y="27"/>
                  </a:cubicBezTo>
                  <a:cubicBezTo>
                    <a:pt x="56" y="29"/>
                    <a:pt x="54" y="28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30"/>
                    <a:pt x="51" y="26"/>
                    <a:pt x="51" y="29"/>
                  </a:cubicBezTo>
                  <a:cubicBezTo>
                    <a:pt x="51" y="29"/>
                    <a:pt x="51" y="29"/>
                    <a:pt x="51" y="28"/>
                  </a:cubicBezTo>
                  <a:cubicBezTo>
                    <a:pt x="51" y="30"/>
                    <a:pt x="49" y="27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7"/>
                    <a:pt x="48" y="29"/>
                    <a:pt x="48" y="28"/>
                  </a:cubicBezTo>
                  <a:cubicBezTo>
                    <a:pt x="48" y="28"/>
                    <a:pt x="48" y="28"/>
                    <a:pt x="48" y="27"/>
                  </a:cubicBezTo>
                  <a:cubicBezTo>
                    <a:pt x="47" y="26"/>
                    <a:pt x="48" y="30"/>
                    <a:pt x="47" y="27"/>
                  </a:cubicBezTo>
                  <a:cubicBezTo>
                    <a:pt x="47" y="27"/>
                    <a:pt x="47" y="28"/>
                    <a:pt x="47" y="28"/>
                  </a:cubicBezTo>
                  <a:cubicBezTo>
                    <a:pt x="46" y="28"/>
                    <a:pt x="45" y="29"/>
                    <a:pt x="43" y="30"/>
                  </a:cubicBezTo>
                  <a:cubicBezTo>
                    <a:pt x="42" y="29"/>
                    <a:pt x="43" y="26"/>
                    <a:pt x="42" y="28"/>
                  </a:cubicBezTo>
                  <a:cubicBezTo>
                    <a:pt x="42" y="27"/>
                    <a:pt x="42" y="29"/>
                    <a:pt x="42" y="28"/>
                  </a:cubicBezTo>
                  <a:cubicBezTo>
                    <a:pt x="42" y="29"/>
                    <a:pt x="41" y="25"/>
                    <a:pt x="41" y="27"/>
                  </a:cubicBezTo>
                  <a:cubicBezTo>
                    <a:pt x="42" y="28"/>
                    <a:pt x="41" y="28"/>
                    <a:pt x="42" y="29"/>
                  </a:cubicBezTo>
                  <a:cubicBezTo>
                    <a:pt x="41" y="28"/>
                    <a:pt x="40" y="26"/>
                    <a:pt x="40" y="2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9"/>
                    <a:pt x="39" y="28"/>
                    <a:pt x="39" y="31"/>
                  </a:cubicBezTo>
                  <a:cubicBezTo>
                    <a:pt x="36" y="32"/>
                    <a:pt x="34" y="34"/>
                    <a:pt x="31" y="35"/>
                  </a:cubicBezTo>
                  <a:cubicBezTo>
                    <a:pt x="28" y="35"/>
                    <a:pt x="25" y="36"/>
                    <a:pt x="22" y="35"/>
                  </a:cubicBezTo>
                  <a:cubicBezTo>
                    <a:pt x="21" y="33"/>
                    <a:pt x="21" y="33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5"/>
                    <a:pt x="20" y="33"/>
                    <a:pt x="20" y="35"/>
                  </a:cubicBezTo>
                  <a:cubicBezTo>
                    <a:pt x="19" y="35"/>
                    <a:pt x="18" y="36"/>
                    <a:pt x="17" y="36"/>
                  </a:cubicBezTo>
                  <a:cubicBezTo>
                    <a:pt x="17" y="36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6" y="36"/>
                    <a:pt x="17" y="37"/>
                  </a:cubicBezTo>
                  <a:cubicBezTo>
                    <a:pt x="14" y="39"/>
                    <a:pt x="11" y="35"/>
                    <a:pt x="8" y="36"/>
                  </a:cubicBezTo>
                  <a:cubicBezTo>
                    <a:pt x="8" y="35"/>
                    <a:pt x="7" y="36"/>
                    <a:pt x="6" y="37"/>
                  </a:cubicBezTo>
                  <a:cubicBezTo>
                    <a:pt x="4" y="35"/>
                    <a:pt x="2" y="33"/>
                    <a:pt x="0" y="35"/>
                  </a:cubicBezTo>
                  <a:cubicBezTo>
                    <a:pt x="0" y="35"/>
                    <a:pt x="0" y="30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43"/>
            <p:cNvSpPr>
              <a:spLocks/>
            </p:cNvSpPr>
            <p:nvPr/>
          </p:nvSpPr>
          <p:spPr bwMode="auto">
            <a:xfrm>
              <a:off x="8907463" y="2940051"/>
              <a:ext cx="4762" cy="11113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0" y="2"/>
                    <a:pt x="0" y="2"/>
                    <a:pt x="0" y="0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44"/>
            <p:cNvSpPr>
              <a:spLocks/>
            </p:cNvSpPr>
            <p:nvPr/>
          </p:nvSpPr>
          <p:spPr bwMode="auto">
            <a:xfrm>
              <a:off x="8877300" y="2913063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0 h 2"/>
                <a:gd name="T3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45"/>
            <p:cNvSpPr>
              <a:spLocks/>
            </p:cNvSpPr>
            <p:nvPr/>
          </p:nvSpPr>
          <p:spPr bwMode="auto">
            <a:xfrm>
              <a:off x="8870950" y="2909888"/>
              <a:ext cx="3175" cy="793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1"/>
                    <a:pt x="1" y="0"/>
                    <a:pt x="1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46"/>
            <p:cNvSpPr>
              <a:spLocks/>
            </p:cNvSpPr>
            <p:nvPr/>
          </p:nvSpPr>
          <p:spPr bwMode="auto">
            <a:xfrm>
              <a:off x="8863013" y="2901951"/>
              <a:ext cx="0" cy="4763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47"/>
            <p:cNvSpPr>
              <a:spLocks/>
            </p:cNvSpPr>
            <p:nvPr/>
          </p:nvSpPr>
          <p:spPr bwMode="auto">
            <a:xfrm>
              <a:off x="8863013" y="2906713"/>
              <a:ext cx="3175" cy="6350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1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2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48"/>
            <p:cNvSpPr>
              <a:spLocks/>
            </p:cNvSpPr>
            <p:nvPr/>
          </p:nvSpPr>
          <p:spPr bwMode="auto">
            <a:xfrm>
              <a:off x="8851900" y="2901951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49"/>
            <p:cNvSpPr>
              <a:spLocks/>
            </p:cNvSpPr>
            <p:nvPr/>
          </p:nvSpPr>
          <p:spPr bwMode="auto">
            <a:xfrm>
              <a:off x="8843963" y="2906713"/>
              <a:ext cx="3175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0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50"/>
            <p:cNvSpPr>
              <a:spLocks/>
            </p:cNvSpPr>
            <p:nvPr/>
          </p:nvSpPr>
          <p:spPr bwMode="auto">
            <a:xfrm>
              <a:off x="8745538" y="2943226"/>
              <a:ext cx="0" cy="4763"/>
            </a:xfrm>
            <a:custGeom>
              <a:avLst/>
              <a:gdLst>
                <a:gd name="T0" fmla="*/ 3 h 3"/>
                <a:gd name="T1" fmla="*/ 0 h 3"/>
                <a:gd name="T2" fmla="*/ 3 h 3"/>
                <a:gd name="T3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51"/>
            <p:cNvSpPr>
              <a:spLocks/>
            </p:cNvSpPr>
            <p:nvPr/>
          </p:nvSpPr>
          <p:spPr bwMode="auto">
            <a:xfrm>
              <a:off x="8701088" y="294798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52"/>
            <p:cNvSpPr>
              <a:spLocks/>
            </p:cNvSpPr>
            <p:nvPr/>
          </p:nvSpPr>
          <p:spPr bwMode="auto">
            <a:xfrm>
              <a:off x="8678863" y="2973388"/>
              <a:ext cx="3175" cy="7938"/>
            </a:xfrm>
            <a:custGeom>
              <a:avLst/>
              <a:gdLst>
                <a:gd name="T0" fmla="*/ 0 w 2"/>
                <a:gd name="T1" fmla="*/ 0 h 5"/>
                <a:gd name="T2" fmla="*/ 2 w 2"/>
                <a:gd name="T3" fmla="*/ 0 h 5"/>
                <a:gd name="T4" fmla="*/ 2 w 2"/>
                <a:gd name="T5" fmla="*/ 5 h 5"/>
                <a:gd name="T6" fmla="*/ 0 w 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2" y="0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53"/>
            <p:cNvSpPr>
              <a:spLocks/>
            </p:cNvSpPr>
            <p:nvPr/>
          </p:nvSpPr>
          <p:spPr bwMode="auto">
            <a:xfrm>
              <a:off x="8799513" y="24399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54"/>
            <p:cNvSpPr>
              <a:spLocks/>
            </p:cNvSpPr>
            <p:nvPr/>
          </p:nvSpPr>
          <p:spPr bwMode="auto">
            <a:xfrm>
              <a:off x="8412163" y="2289176"/>
              <a:ext cx="393700" cy="153988"/>
            </a:xfrm>
            <a:custGeom>
              <a:avLst/>
              <a:gdLst>
                <a:gd name="T0" fmla="*/ 14 w 105"/>
                <a:gd name="T1" fmla="*/ 7 h 41"/>
                <a:gd name="T2" fmla="*/ 17 w 105"/>
                <a:gd name="T3" fmla="*/ 8 h 41"/>
                <a:gd name="T4" fmla="*/ 24 w 105"/>
                <a:gd name="T5" fmla="*/ 5 h 41"/>
                <a:gd name="T6" fmla="*/ 26 w 105"/>
                <a:gd name="T7" fmla="*/ 6 h 41"/>
                <a:gd name="T8" fmla="*/ 33 w 105"/>
                <a:gd name="T9" fmla="*/ 10 h 41"/>
                <a:gd name="T10" fmla="*/ 35 w 105"/>
                <a:gd name="T11" fmla="*/ 11 h 41"/>
                <a:gd name="T12" fmla="*/ 39 w 105"/>
                <a:gd name="T13" fmla="*/ 10 h 41"/>
                <a:gd name="T14" fmla="*/ 42 w 105"/>
                <a:gd name="T15" fmla="*/ 11 h 41"/>
                <a:gd name="T16" fmla="*/ 43 w 105"/>
                <a:gd name="T17" fmla="*/ 13 h 41"/>
                <a:gd name="T18" fmla="*/ 46 w 105"/>
                <a:gd name="T19" fmla="*/ 12 h 41"/>
                <a:gd name="T20" fmla="*/ 50 w 105"/>
                <a:gd name="T21" fmla="*/ 10 h 41"/>
                <a:gd name="T22" fmla="*/ 52 w 105"/>
                <a:gd name="T23" fmla="*/ 11 h 41"/>
                <a:gd name="T24" fmla="*/ 55 w 105"/>
                <a:gd name="T25" fmla="*/ 10 h 41"/>
                <a:gd name="T26" fmla="*/ 57 w 105"/>
                <a:gd name="T27" fmla="*/ 12 h 41"/>
                <a:gd name="T28" fmla="*/ 60 w 105"/>
                <a:gd name="T29" fmla="*/ 13 h 41"/>
                <a:gd name="T30" fmla="*/ 63 w 105"/>
                <a:gd name="T31" fmla="*/ 16 h 41"/>
                <a:gd name="T32" fmla="*/ 65 w 105"/>
                <a:gd name="T33" fmla="*/ 15 h 41"/>
                <a:gd name="T34" fmla="*/ 66 w 105"/>
                <a:gd name="T35" fmla="*/ 17 h 41"/>
                <a:gd name="T36" fmla="*/ 68 w 105"/>
                <a:gd name="T37" fmla="*/ 16 h 41"/>
                <a:gd name="T38" fmla="*/ 69 w 105"/>
                <a:gd name="T39" fmla="*/ 16 h 41"/>
                <a:gd name="T40" fmla="*/ 71 w 105"/>
                <a:gd name="T41" fmla="*/ 16 h 41"/>
                <a:gd name="T42" fmla="*/ 76 w 105"/>
                <a:gd name="T43" fmla="*/ 18 h 41"/>
                <a:gd name="T44" fmla="*/ 78 w 105"/>
                <a:gd name="T45" fmla="*/ 18 h 41"/>
                <a:gd name="T46" fmla="*/ 80 w 105"/>
                <a:gd name="T47" fmla="*/ 19 h 41"/>
                <a:gd name="T48" fmla="*/ 84 w 105"/>
                <a:gd name="T49" fmla="*/ 21 h 41"/>
                <a:gd name="T50" fmla="*/ 84 w 105"/>
                <a:gd name="T51" fmla="*/ 25 h 41"/>
                <a:gd name="T52" fmla="*/ 87 w 105"/>
                <a:gd name="T53" fmla="*/ 22 h 41"/>
                <a:gd name="T54" fmla="*/ 90 w 105"/>
                <a:gd name="T55" fmla="*/ 19 h 41"/>
                <a:gd name="T56" fmla="*/ 91 w 105"/>
                <a:gd name="T57" fmla="*/ 21 h 41"/>
                <a:gd name="T58" fmla="*/ 93 w 105"/>
                <a:gd name="T59" fmla="*/ 19 h 41"/>
                <a:gd name="T60" fmla="*/ 93 w 105"/>
                <a:gd name="T61" fmla="*/ 21 h 41"/>
                <a:gd name="T62" fmla="*/ 93 w 105"/>
                <a:gd name="T63" fmla="*/ 26 h 41"/>
                <a:gd name="T64" fmla="*/ 96 w 105"/>
                <a:gd name="T65" fmla="*/ 23 h 41"/>
                <a:gd name="T66" fmla="*/ 96 w 105"/>
                <a:gd name="T67" fmla="*/ 25 h 41"/>
                <a:gd name="T68" fmla="*/ 98 w 105"/>
                <a:gd name="T69" fmla="*/ 23 h 41"/>
                <a:gd name="T70" fmla="*/ 100 w 105"/>
                <a:gd name="T71" fmla="*/ 24 h 41"/>
                <a:gd name="T72" fmla="*/ 97 w 105"/>
                <a:gd name="T73" fmla="*/ 29 h 41"/>
                <a:gd name="T74" fmla="*/ 101 w 105"/>
                <a:gd name="T75" fmla="*/ 27 h 41"/>
                <a:gd name="T76" fmla="*/ 101 w 105"/>
                <a:gd name="T77" fmla="*/ 35 h 41"/>
                <a:gd name="T78" fmla="*/ 102 w 105"/>
                <a:gd name="T79" fmla="*/ 36 h 41"/>
                <a:gd name="T80" fmla="*/ 104 w 105"/>
                <a:gd name="T81" fmla="*/ 37 h 41"/>
                <a:gd name="T82" fmla="*/ 102 w 105"/>
                <a:gd name="T83" fmla="*/ 40 h 41"/>
                <a:gd name="T84" fmla="*/ 101 w 105"/>
                <a:gd name="T85" fmla="*/ 36 h 41"/>
                <a:gd name="T86" fmla="*/ 95 w 105"/>
                <a:gd name="T87" fmla="*/ 39 h 41"/>
                <a:gd name="T88" fmla="*/ 87 w 105"/>
                <a:gd name="T89" fmla="*/ 38 h 41"/>
                <a:gd name="T90" fmla="*/ 79 w 105"/>
                <a:gd name="T91" fmla="*/ 36 h 41"/>
                <a:gd name="T92" fmla="*/ 72 w 105"/>
                <a:gd name="T93" fmla="*/ 34 h 41"/>
                <a:gd name="T94" fmla="*/ 67 w 105"/>
                <a:gd name="T95" fmla="*/ 33 h 41"/>
                <a:gd name="T96" fmla="*/ 58 w 105"/>
                <a:gd name="T97" fmla="*/ 29 h 41"/>
                <a:gd name="T98" fmla="*/ 54 w 105"/>
                <a:gd name="T99" fmla="*/ 26 h 41"/>
                <a:gd name="T100" fmla="*/ 47 w 105"/>
                <a:gd name="T101" fmla="*/ 22 h 41"/>
                <a:gd name="T102" fmla="*/ 24 w 105"/>
                <a:gd name="T103" fmla="*/ 21 h 41"/>
                <a:gd name="T104" fmla="*/ 18 w 105"/>
                <a:gd name="T105" fmla="*/ 19 h 41"/>
                <a:gd name="T106" fmla="*/ 3 w 105"/>
                <a:gd name="T107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41">
                  <a:moveTo>
                    <a:pt x="3" y="5"/>
                  </a:moveTo>
                  <a:cubicBezTo>
                    <a:pt x="6" y="0"/>
                    <a:pt x="6" y="5"/>
                    <a:pt x="8" y="3"/>
                  </a:cubicBezTo>
                  <a:cubicBezTo>
                    <a:pt x="8" y="3"/>
                    <a:pt x="7" y="5"/>
                    <a:pt x="8" y="5"/>
                  </a:cubicBezTo>
                  <a:cubicBezTo>
                    <a:pt x="10" y="2"/>
                    <a:pt x="12" y="5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3" y="7"/>
                    <a:pt x="14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7"/>
                    <a:pt x="14" y="8"/>
                    <a:pt x="14" y="7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4"/>
                    <a:pt x="16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6"/>
                    <a:pt x="20" y="7"/>
                    <a:pt x="21" y="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2" y="6"/>
                    <a:pt x="22" y="6"/>
                  </a:cubicBezTo>
                  <a:cubicBezTo>
                    <a:pt x="22" y="8"/>
                    <a:pt x="23" y="5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5"/>
                    <a:pt x="23" y="7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4"/>
                    <a:pt x="24" y="8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8"/>
                    <a:pt x="26" y="6"/>
                  </a:cubicBezTo>
                  <a:cubicBezTo>
                    <a:pt x="26" y="8"/>
                    <a:pt x="26" y="7"/>
                    <a:pt x="25" y="9"/>
                  </a:cubicBezTo>
                  <a:cubicBezTo>
                    <a:pt x="27" y="8"/>
                    <a:pt x="29" y="9"/>
                    <a:pt x="31" y="9"/>
                  </a:cubicBezTo>
                  <a:cubicBezTo>
                    <a:pt x="31" y="10"/>
                    <a:pt x="31" y="10"/>
                    <a:pt x="30" y="11"/>
                  </a:cubicBezTo>
                  <a:cubicBezTo>
                    <a:pt x="31" y="10"/>
                    <a:pt x="31" y="11"/>
                    <a:pt x="32" y="10"/>
                  </a:cubicBezTo>
                  <a:cubicBezTo>
                    <a:pt x="32" y="10"/>
                    <a:pt x="31" y="11"/>
                    <a:pt x="32" y="11"/>
                  </a:cubicBezTo>
                  <a:cubicBezTo>
                    <a:pt x="32" y="12"/>
                    <a:pt x="32" y="9"/>
                    <a:pt x="33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4" y="10"/>
                    <a:pt x="33" y="12"/>
                    <a:pt x="34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0"/>
                    <a:pt x="35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5" y="10"/>
                    <a:pt x="36" y="11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1"/>
                    <a:pt x="38" y="11"/>
                  </a:cubicBezTo>
                  <a:cubicBezTo>
                    <a:pt x="38" y="11"/>
                    <a:pt x="37" y="13"/>
                    <a:pt x="37" y="13"/>
                  </a:cubicBezTo>
                  <a:cubicBezTo>
                    <a:pt x="38" y="11"/>
                    <a:pt x="39" y="12"/>
                    <a:pt x="39" y="10"/>
                  </a:cubicBezTo>
                  <a:cubicBezTo>
                    <a:pt x="39" y="10"/>
                    <a:pt x="40" y="11"/>
                    <a:pt x="40" y="11"/>
                  </a:cubicBezTo>
                  <a:cubicBezTo>
                    <a:pt x="40" y="11"/>
                    <a:pt x="40" y="13"/>
                    <a:pt x="39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6"/>
                    <a:pt x="39" y="14"/>
                    <a:pt x="39" y="15"/>
                  </a:cubicBezTo>
                  <a:cubicBezTo>
                    <a:pt x="39" y="15"/>
                    <a:pt x="40" y="15"/>
                    <a:pt x="40" y="15"/>
                  </a:cubicBezTo>
                  <a:cubicBezTo>
                    <a:pt x="40" y="14"/>
                    <a:pt x="41" y="11"/>
                    <a:pt x="42" y="11"/>
                  </a:cubicBezTo>
                  <a:cubicBezTo>
                    <a:pt x="41" y="12"/>
                    <a:pt x="41" y="14"/>
                    <a:pt x="41" y="14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2"/>
                    <a:pt x="43" y="11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2"/>
                  </a:cubicBezTo>
                  <a:cubicBezTo>
                    <a:pt x="44" y="13"/>
                    <a:pt x="43" y="12"/>
                    <a:pt x="43" y="13"/>
                  </a:cubicBezTo>
                  <a:cubicBezTo>
                    <a:pt x="44" y="13"/>
                    <a:pt x="44" y="12"/>
                    <a:pt x="44" y="12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5" y="12"/>
                    <a:pt x="45" y="11"/>
                  </a:cubicBezTo>
                  <a:cubicBezTo>
                    <a:pt x="45" y="11"/>
                    <a:pt x="45" y="12"/>
                    <a:pt x="45" y="11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0"/>
                    <a:pt x="47" y="10"/>
                    <a:pt x="48" y="9"/>
                  </a:cubicBezTo>
                  <a:cubicBezTo>
                    <a:pt x="48" y="8"/>
                    <a:pt x="47" y="11"/>
                    <a:pt x="47" y="10"/>
                  </a:cubicBezTo>
                  <a:cubicBezTo>
                    <a:pt x="47" y="12"/>
                    <a:pt x="49" y="9"/>
                    <a:pt x="49" y="11"/>
                  </a:cubicBezTo>
                  <a:cubicBezTo>
                    <a:pt x="49" y="11"/>
                    <a:pt x="49" y="9"/>
                    <a:pt x="49" y="10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49" y="12"/>
                    <a:pt x="50" y="11"/>
                    <a:pt x="50" y="10"/>
                  </a:cubicBezTo>
                  <a:cubicBezTo>
                    <a:pt x="50" y="10"/>
                    <a:pt x="50" y="11"/>
                    <a:pt x="50" y="11"/>
                  </a:cubicBezTo>
                  <a:cubicBezTo>
                    <a:pt x="50" y="10"/>
                    <a:pt x="52" y="9"/>
                    <a:pt x="52" y="11"/>
                  </a:cubicBezTo>
                  <a:cubicBezTo>
                    <a:pt x="52" y="10"/>
                    <a:pt x="53" y="9"/>
                    <a:pt x="53" y="9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3" y="10"/>
                    <a:pt x="53" y="11"/>
                  </a:cubicBezTo>
                  <a:cubicBezTo>
                    <a:pt x="53" y="10"/>
                    <a:pt x="51" y="12"/>
                    <a:pt x="52" y="11"/>
                  </a:cubicBezTo>
                  <a:cubicBezTo>
                    <a:pt x="52" y="12"/>
                    <a:pt x="53" y="9"/>
                    <a:pt x="52" y="11"/>
                  </a:cubicBezTo>
                  <a:cubicBezTo>
                    <a:pt x="53" y="11"/>
                    <a:pt x="53" y="10"/>
                    <a:pt x="53" y="11"/>
                  </a:cubicBezTo>
                  <a:cubicBezTo>
                    <a:pt x="53" y="11"/>
                    <a:pt x="53" y="13"/>
                    <a:pt x="53" y="13"/>
                  </a:cubicBezTo>
                  <a:cubicBezTo>
                    <a:pt x="53" y="13"/>
                    <a:pt x="53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10"/>
                    <a:pt x="54" y="12"/>
                    <a:pt x="55" y="10"/>
                  </a:cubicBezTo>
                  <a:cubicBezTo>
                    <a:pt x="54" y="11"/>
                    <a:pt x="55" y="10"/>
                    <a:pt x="55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5" y="12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6" y="9"/>
                    <a:pt x="55" y="12"/>
                    <a:pt x="56" y="10"/>
                  </a:cubicBezTo>
                  <a:cubicBezTo>
                    <a:pt x="56" y="11"/>
                    <a:pt x="57" y="11"/>
                    <a:pt x="57" y="12"/>
                  </a:cubicBezTo>
                  <a:cubicBezTo>
                    <a:pt x="57" y="12"/>
                    <a:pt x="58" y="11"/>
                    <a:pt x="58" y="1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3"/>
                    <a:pt x="58" y="12"/>
                    <a:pt x="58" y="12"/>
                  </a:cubicBezTo>
                  <a:cubicBezTo>
                    <a:pt x="58" y="12"/>
                    <a:pt x="58" y="14"/>
                    <a:pt x="58" y="15"/>
                  </a:cubicBezTo>
                  <a:cubicBezTo>
                    <a:pt x="59" y="14"/>
                    <a:pt x="59" y="13"/>
                    <a:pt x="59" y="12"/>
                  </a:cubicBezTo>
                  <a:cubicBezTo>
                    <a:pt x="59" y="14"/>
                    <a:pt x="61" y="10"/>
                    <a:pt x="60" y="13"/>
                  </a:cubicBezTo>
                  <a:cubicBezTo>
                    <a:pt x="60" y="13"/>
                    <a:pt x="59" y="14"/>
                    <a:pt x="59" y="15"/>
                  </a:cubicBezTo>
                  <a:cubicBezTo>
                    <a:pt x="59" y="17"/>
                    <a:pt x="61" y="13"/>
                    <a:pt x="61" y="14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1"/>
                    <a:pt x="61" y="13"/>
                  </a:cubicBezTo>
                  <a:cubicBezTo>
                    <a:pt x="62" y="13"/>
                    <a:pt x="62" y="14"/>
                    <a:pt x="62" y="12"/>
                  </a:cubicBezTo>
                  <a:cubicBezTo>
                    <a:pt x="62" y="14"/>
                    <a:pt x="64" y="12"/>
                    <a:pt x="63" y="16"/>
                  </a:cubicBezTo>
                  <a:cubicBezTo>
                    <a:pt x="64" y="15"/>
                    <a:pt x="64" y="16"/>
                    <a:pt x="64" y="15"/>
                  </a:cubicBezTo>
                  <a:cubicBezTo>
                    <a:pt x="64" y="13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6"/>
                  </a:cubicBezTo>
                  <a:cubicBezTo>
                    <a:pt x="64" y="17"/>
                    <a:pt x="65" y="13"/>
                    <a:pt x="66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7" y="14"/>
                    <a:pt x="66" y="16"/>
                    <a:pt x="65" y="17"/>
                  </a:cubicBezTo>
                  <a:cubicBezTo>
                    <a:pt x="66" y="17"/>
                    <a:pt x="66" y="17"/>
                    <a:pt x="66" y="16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16"/>
                    <a:pt x="66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8" y="14"/>
                  </a:cubicBezTo>
                  <a:cubicBezTo>
                    <a:pt x="67" y="16"/>
                    <a:pt x="68" y="16"/>
                    <a:pt x="68" y="16"/>
                  </a:cubicBezTo>
                  <a:cubicBezTo>
                    <a:pt x="68" y="16"/>
                    <a:pt x="69" y="15"/>
                    <a:pt x="69" y="15"/>
                  </a:cubicBezTo>
                  <a:cubicBezTo>
                    <a:pt x="68" y="15"/>
                    <a:pt x="69" y="15"/>
                    <a:pt x="68" y="16"/>
                  </a:cubicBezTo>
                  <a:cubicBezTo>
                    <a:pt x="68" y="16"/>
                    <a:pt x="68" y="15"/>
                    <a:pt x="68" y="16"/>
                  </a:cubicBezTo>
                  <a:cubicBezTo>
                    <a:pt x="68" y="16"/>
                    <a:pt x="68" y="18"/>
                    <a:pt x="68" y="17"/>
                  </a:cubicBezTo>
                  <a:cubicBezTo>
                    <a:pt x="69" y="16"/>
                    <a:pt x="69" y="14"/>
                    <a:pt x="69" y="15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5"/>
                    <a:pt x="70" y="16"/>
                    <a:pt x="70" y="15"/>
                  </a:cubicBezTo>
                  <a:cubicBezTo>
                    <a:pt x="70" y="15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17"/>
                    <a:pt x="71" y="17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2" y="15"/>
                  </a:cubicBezTo>
                  <a:cubicBezTo>
                    <a:pt x="72" y="16"/>
                    <a:pt x="70" y="20"/>
                    <a:pt x="71" y="19"/>
                  </a:cubicBezTo>
                  <a:cubicBezTo>
                    <a:pt x="71" y="19"/>
                    <a:pt x="72" y="17"/>
                    <a:pt x="73" y="16"/>
                  </a:cubicBezTo>
                  <a:cubicBezTo>
                    <a:pt x="73" y="17"/>
                    <a:pt x="74" y="15"/>
                    <a:pt x="74" y="17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7" y="15"/>
                    <a:pt x="76" y="18"/>
                  </a:cubicBezTo>
                  <a:cubicBezTo>
                    <a:pt x="76" y="18"/>
                    <a:pt x="76" y="19"/>
                    <a:pt x="75" y="20"/>
                  </a:cubicBezTo>
                  <a:cubicBezTo>
                    <a:pt x="76" y="19"/>
                    <a:pt x="75" y="21"/>
                    <a:pt x="76" y="19"/>
                  </a:cubicBezTo>
                  <a:cubicBezTo>
                    <a:pt x="76" y="18"/>
                    <a:pt x="77" y="17"/>
                    <a:pt x="77" y="17"/>
                  </a:cubicBezTo>
                  <a:cubicBezTo>
                    <a:pt x="77" y="16"/>
                    <a:pt x="78" y="17"/>
                    <a:pt x="78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8"/>
                    <a:pt x="78" y="19"/>
                    <a:pt x="78" y="18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80" y="16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0" y="18"/>
                    <a:pt x="81" y="16"/>
                    <a:pt x="81" y="1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1" y="18"/>
                    <a:pt x="81" y="17"/>
                  </a:cubicBezTo>
                  <a:cubicBezTo>
                    <a:pt x="81" y="18"/>
                    <a:pt x="81" y="19"/>
                    <a:pt x="81" y="20"/>
                  </a:cubicBezTo>
                  <a:cubicBezTo>
                    <a:pt x="83" y="17"/>
                    <a:pt x="84" y="17"/>
                    <a:pt x="85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20"/>
                    <a:pt x="86" y="17"/>
                    <a:pt x="85" y="18"/>
                  </a:cubicBezTo>
                  <a:cubicBezTo>
                    <a:pt x="85" y="19"/>
                    <a:pt x="85" y="20"/>
                    <a:pt x="84" y="21"/>
                  </a:cubicBezTo>
                  <a:cubicBezTo>
                    <a:pt x="84" y="22"/>
                    <a:pt x="85" y="20"/>
                    <a:pt x="86" y="19"/>
                  </a:cubicBezTo>
                  <a:cubicBezTo>
                    <a:pt x="86" y="18"/>
                    <a:pt x="85" y="20"/>
                    <a:pt x="86" y="19"/>
                  </a:cubicBezTo>
                  <a:cubicBezTo>
                    <a:pt x="86" y="18"/>
                    <a:pt x="86" y="20"/>
                    <a:pt x="87" y="1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2"/>
                    <a:pt x="84" y="23"/>
                    <a:pt x="84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7"/>
                    <a:pt x="83" y="27"/>
                    <a:pt x="83" y="28"/>
                  </a:cubicBezTo>
                  <a:cubicBezTo>
                    <a:pt x="83" y="27"/>
                    <a:pt x="85" y="25"/>
                    <a:pt x="85" y="24"/>
                  </a:cubicBezTo>
                  <a:cubicBezTo>
                    <a:pt x="85" y="24"/>
                    <a:pt x="86" y="20"/>
                    <a:pt x="87" y="21"/>
                  </a:cubicBezTo>
                  <a:cubicBezTo>
                    <a:pt x="87" y="22"/>
                    <a:pt x="86" y="21"/>
                    <a:pt x="86" y="22"/>
                  </a:cubicBezTo>
                  <a:cubicBezTo>
                    <a:pt x="86" y="23"/>
                    <a:pt x="87" y="21"/>
                    <a:pt x="87" y="22"/>
                  </a:cubicBezTo>
                  <a:cubicBezTo>
                    <a:pt x="87" y="21"/>
                    <a:pt x="88" y="20"/>
                    <a:pt x="88" y="19"/>
                  </a:cubicBezTo>
                  <a:cubicBezTo>
                    <a:pt x="88" y="20"/>
                    <a:pt x="87" y="21"/>
                    <a:pt x="87" y="21"/>
                  </a:cubicBezTo>
                  <a:cubicBezTo>
                    <a:pt x="88" y="20"/>
                    <a:pt x="89" y="20"/>
                    <a:pt x="89" y="19"/>
                  </a:cubicBezTo>
                  <a:cubicBezTo>
                    <a:pt x="90" y="17"/>
                    <a:pt x="89" y="20"/>
                    <a:pt x="90" y="18"/>
                  </a:cubicBezTo>
                  <a:cubicBezTo>
                    <a:pt x="89" y="20"/>
                    <a:pt x="88" y="22"/>
                    <a:pt x="88" y="22"/>
                  </a:cubicBezTo>
                  <a:cubicBezTo>
                    <a:pt x="88" y="21"/>
                    <a:pt x="89" y="21"/>
                    <a:pt x="90" y="19"/>
                  </a:cubicBezTo>
                  <a:cubicBezTo>
                    <a:pt x="90" y="19"/>
                    <a:pt x="89" y="20"/>
                    <a:pt x="89" y="21"/>
                  </a:cubicBezTo>
                  <a:cubicBezTo>
                    <a:pt x="89" y="22"/>
                    <a:pt x="90" y="19"/>
                    <a:pt x="89" y="21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1"/>
                    <a:pt x="90" y="21"/>
                    <a:pt x="90" y="22"/>
                  </a:cubicBezTo>
                  <a:cubicBezTo>
                    <a:pt x="90" y="22"/>
                    <a:pt x="91" y="20"/>
                    <a:pt x="90" y="22"/>
                  </a:cubicBezTo>
                  <a:cubicBezTo>
                    <a:pt x="90" y="22"/>
                    <a:pt x="91" y="22"/>
                    <a:pt x="91" y="21"/>
                  </a:cubicBezTo>
                  <a:cubicBezTo>
                    <a:pt x="91" y="20"/>
                    <a:pt x="90" y="22"/>
                    <a:pt x="91" y="20"/>
                  </a:cubicBezTo>
                  <a:cubicBezTo>
                    <a:pt x="91" y="21"/>
                    <a:pt x="92" y="20"/>
                    <a:pt x="92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0"/>
                    <a:pt x="92" y="20"/>
                    <a:pt x="93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19"/>
                    <a:pt x="92" y="21"/>
                    <a:pt x="92" y="21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2"/>
                    <a:pt x="91" y="23"/>
                    <a:pt x="92" y="23"/>
                  </a:cubicBezTo>
                  <a:cubicBezTo>
                    <a:pt x="92" y="22"/>
                    <a:pt x="93" y="20"/>
                    <a:pt x="94" y="20"/>
                  </a:cubicBezTo>
                  <a:cubicBezTo>
                    <a:pt x="94" y="19"/>
                    <a:pt x="93" y="21"/>
                    <a:pt x="94" y="20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1"/>
                    <a:pt x="92" y="23"/>
                    <a:pt x="92" y="23"/>
                  </a:cubicBezTo>
                  <a:cubicBezTo>
                    <a:pt x="93" y="23"/>
                    <a:pt x="94" y="21"/>
                    <a:pt x="94" y="21"/>
                  </a:cubicBezTo>
                  <a:cubicBezTo>
                    <a:pt x="94" y="21"/>
                    <a:pt x="94" y="21"/>
                    <a:pt x="93" y="22"/>
                  </a:cubicBezTo>
                  <a:cubicBezTo>
                    <a:pt x="94" y="22"/>
                    <a:pt x="94" y="21"/>
                    <a:pt x="95" y="20"/>
                  </a:cubicBezTo>
                  <a:cubicBezTo>
                    <a:pt x="94" y="21"/>
                    <a:pt x="94" y="22"/>
                    <a:pt x="94" y="24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7"/>
                    <a:pt x="92" y="27"/>
                    <a:pt x="91" y="29"/>
                  </a:cubicBezTo>
                  <a:cubicBezTo>
                    <a:pt x="91" y="29"/>
                    <a:pt x="92" y="28"/>
                    <a:pt x="92" y="28"/>
                  </a:cubicBezTo>
                  <a:cubicBezTo>
                    <a:pt x="93" y="25"/>
                    <a:pt x="94" y="25"/>
                    <a:pt x="95" y="22"/>
                  </a:cubicBezTo>
                  <a:cubicBezTo>
                    <a:pt x="96" y="22"/>
                    <a:pt x="93" y="28"/>
                    <a:pt x="95" y="25"/>
                  </a:cubicBezTo>
                  <a:cubicBezTo>
                    <a:pt x="95" y="24"/>
                    <a:pt x="97" y="22"/>
                    <a:pt x="96" y="23"/>
                  </a:cubicBezTo>
                  <a:cubicBezTo>
                    <a:pt x="96" y="23"/>
                    <a:pt x="97" y="20"/>
                    <a:pt x="97" y="22"/>
                  </a:cubicBezTo>
                  <a:cubicBezTo>
                    <a:pt x="96" y="22"/>
                    <a:pt x="96" y="24"/>
                    <a:pt x="95" y="25"/>
                  </a:cubicBezTo>
                  <a:cubicBezTo>
                    <a:pt x="96" y="25"/>
                    <a:pt x="95" y="25"/>
                    <a:pt x="95" y="25"/>
                  </a:cubicBezTo>
                  <a:cubicBezTo>
                    <a:pt x="95" y="26"/>
                    <a:pt x="94" y="27"/>
                    <a:pt x="94" y="27"/>
                  </a:cubicBezTo>
                  <a:cubicBezTo>
                    <a:pt x="95" y="27"/>
                    <a:pt x="95" y="27"/>
                    <a:pt x="95" y="26"/>
                  </a:cubicBezTo>
                  <a:cubicBezTo>
                    <a:pt x="96" y="25"/>
                    <a:pt x="95" y="26"/>
                    <a:pt x="96" y="25"/>
                  </a:cubicBezTo>
                  <a:cubicBezTo>
                    <a:pt x="97" y="25"/>
                    <a:pt x="96" y="27"/>
                    <a:pt x="97" y="24"/>
                  </a:cubicBezTo>
                  <a:cubicBezTo>
                    <a:pt x="97" y="24"/>
                    <a:pt x="97" y="23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3"/>
                    <a:pt x="99" y="21"/>
                    <a:pt x="99" y="21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5"/>
                    <a:pt x="98" y="22"/>
                    <a:pt x="97" y="25"/>
                  </a:cubicBezTo>
                  <a:cubicBezTo>
                    <a:pt x="97" y="25"/>
                    <a:pt x="98" y="24"/>
                    <a:pt x="98" y="25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7" y="25"/>
                    <a:pt x="96" y="29"/>
                    <a:pt x="97" y="27"/>
                  </a:cubicBezTo>
                  <a:cubicBezTo>
                    <a:pt x="98" y="26"/>
                    <a:pt x="98" y="26"/>
                    <a:pt x="98" y="25"/>
                  </a:cubicBezTo>
                  <a:cubicBezTo>
                    <a:pt x="99" y="25"/>
                    <a:pt x="100" y="24"/>
                    <a:pt x="100" y="24"/>
                  </a:cubicBezTo>
                  <a:cubicBezTo>
                    <a:pt x="99" y="26"/>
                    <a:pt x="100" y="24"/>
                    <a:pt x="99" y="26"/>
                  </a:cubicBezTo>
                  <a:cubicBezTo>
                    <a:pt x="99" y="25"/>
                    <a:pt x="99" y="25"/>
                    <a:pt x="98" y="26"/>
                  </a:cubicBezTo>
                  <a:cubicBezTo>
                    <a:pt x="97" y="29"/>
                    <a:pt x="97" y="26"/>
                    <a:pt x="96" y="28"/>
                  </a:cubicBezTo>
                  <a:cubicBezTo>
                    <a:pt x="97" y="28"/>
                    <a:pt x="96" y="31"/>
                    <a:pt x="95" y="32"/>
                  </a:cubicBezTo>
                  <a:cubicBezTo>
                    <a:pt x="95" y="32"/>
                    <a:pt x="95" y="32"/>
                    <a:pt x="96" y="31"/>
                  </a:cubicBezTo>
                  <a:cubicBezTo>
                    <a:pt x="96" y="30"/>
                    <a:pt x="96" y="30"/>
                    <a:pt x="97" y="29"/>
                  </a:cubicBezTo>
                  <a:cubicBezTo>
                    <a:pt x="97" y="29"/>
                    <a:pt x="98" y="29"/>
                    <a:pt x="99" y="27"/>
                  </a:cubicBezTo>
                  <a:cubicBezTo>
                    <a:pt x="98" y="28"/>
                    <a:pt x="98" y="30"/>
                    <a:pt x="98" y="30"/>
                  </a:cubicBezTo>
                  <a:cubicBezTo>
                    <a:pt x="98" y="29"/>
                    <a:pt x="99" y="30"/>
                    <a:pt x="99" y="30"/>
                  </a:cubicBezTo>
                  <a:cubicBezTo>
                    <a:pt x="100" y="28"/>
                    <a:pt x="100" y="30"/>
                    <a:pt x="100" y="28"/>
                  </a:cubicBezTo>
                  <a:cubicBezTo>
                    <a:pt x="100" y="28"/>
                    <a:pt x="101" y="26"/>
                    <a:pt x="102" y="25"/>
                  </a:cubicBezTo>
                  <a:cubicBezTo>
                    <a:pt x="102" y="25"/>
                    <a:pt x="101" y="26"/>
                    <a:pt x="101" y="27"/>
                  </a:cubicBezTo>
                  <a:cubicBezTo>
                    <a:pt x="102" y="26"/>
                    <a:pt x="100" y="29"/>
                    <a:pt x="102" y="27"/>
                  </a:cubicBezTo>
                  <a:cubicBezTo>
                    <a:pt x="101" y="27"/>
                    <a:pt x="100" y="29"/>
                    <a:pt x="99" y="31"/>
                  </a:cubicBezTo>
                  <a:cubicBezTo>
                    <a:pt x="100" y="30"/>
                    <a:pt x="99" y="32"/>
                    <a:pt x="99" y="32"/>
                  </a:cubicBezTo>
                  <a:cubicBezTo>
                    <a:pt x="100" y="32"/>
                    <a:pt x="100" y="31"/>
                    <a:pt x="101" y="31"/>
                  </a:cubicBezTo>
                  <a:cubicBezTo>
                    <a:pt x="101" y="33"/>
                    <a:pt x="102" y="32"/>
                    <a:pt x="103" y="32"/>
                  </a:cubicBezTo>
                  <a:cubicBezTo>
                    <a:pt x="102" y="33"/>
                    <a:pt x="101" y="34"/>
                    <a:pt x="101" y="35"/>
                  </a:cubicBezTo>
                  <a:cubicBezTo>
                    <a:pt x="102" y="35"/>
                    <a:pt x="102" y="33"/>
                    <a:pt x="102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2" y="34"/>
                    <a:pt x="102" y="36"/>
                    <a:pt x="104" y="33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3" y="35"/>
                    <a:pt x="103" y="35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1" y="38"/>
                    <a:pt x="102" y="36"/>
                    <a:pt x="103" y="37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6"/>
                    <a:pt x="105" y="36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4" y="37"/>
                    <a:pt x="104" y="38"/>
                    <a:pt x="104" y="37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9"/>
                    <a:pt x="103" y="39"/>
                    <a:pt x="104" y="37"/>
                  </a:cubicBezTo>
                  <a:cubicBezTo>
                    <a:pt x="104" y="36"/>
                    <a:pt x="103" y="36"/>
                    <a:pt x="103" y="37"/>
                  </a:cubicBezTo>
                  <a:cubicBezTo>
                    <a:pt x="103" y="38"/>
                    <a:pt x="103" y="37"/>
                    <a:pt x="103" y="37"/>
                  </a:cubicBezTo>
                  <a:cubicBezTo>
                    <a:pt x="103" y="39"/>
                    <a:pt x="102" y="39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1" y="40"/>
                    <a:pt x="100" y="41"/>
                    <a:pt x="100" y="40"/>
                  </a:cubicBezTo>
                  <a:cubicBezTo>
                    <a:pt x="101" y="38"/>
                    <a:pt x="99" y="41"/>
                    <a:pt x="99" y="40"/>
                  </a:cubicBezTo>
                  <a:cubicBezTo>
                    <a:pt x="100" y="39"/>
                    <a:pt x="101" y="38"/>
                    <a:pt x="101" y="37"/>
                  </a:cubicBezTo>
                  <a:cubicBezTo>
                    <a:pt x="101" y="36"/>
                    <a:pt x="101" y="37"/>
                    <a:pt x="101" y="36"/>
                  </a:cubicBezTo>
                  <a:cubicBezTo>
                    <a:pt x="100" y="37"/>
                    <a:pt x="99" y="39"/>
                    <a:pt x="99" y="39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9"/>
                    <a:pt x="98" y="40"/>
                    <a:pt x="98" y="40"/>
                  </a:cubicBezTo>
                  <a:cubicBezTo>
                    <a:pt x="97" y="39"/>
                    <a:pt x="97" y="39"/>
                    <a:pt x="96" y="3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5" y="40"/>
                    <a:pt x="95" y="38"/>
                    <a:pt x="95" y="39"/>
                  </a:cubicBezTo>
                  <a:cubicBezTo>
                    <a:pt x="94" y="37"/>
                    <a:pt x="93" y="39"/>
                    <a:pt x="93" y="37"/>
                  </a:cubicBezTo>
                  <a:cubicBezTo>
                    <a:pt x="92" y="37"/>
                    <a:pt x="91" y="38"/>
                    <a:pt x="90" y="37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0" y="36"/>
                    <a:pt x="91" y="34"/>
                    <a:pt x="91" y="35"/>
                  </a:cubicBezTo>
                  <a:cubicBezTo>
                    <a:pt x="90" y="36"/>
                    <a:pt x="90" y="36"/>
                    <a:pt x="89" y="37"/>
                  </a:cubicBezTo>
                  <a:cubicBezTo>
                    <a:pt x="89" y="35"/>
                    <a:pt x="88" y="37"/>
                    <a:pt x="87" y="38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6" y="38"/>
                    <a:pt x="86" y="36"/>
                    <a:pt x="86" y="36"/>
                  </a:cubicBezTo>
                  <a:cubicBezTo>
                    <a:pt x="86" y="35"/>
                    <a:pt x="86" y="34"/>
                    <a:pt x="86" y="34"/>
                  </a:cubicBezTo>
                  <a:cubicBezTo>
                    <a:pt x="85" y="36"/>
                    <a:pt x="85" y="36"/>
                    <a:pt x="84" y="36"/>
                  </a:cubicBezTo>
                  <a:cubicBezTo>
                    <a:pt x="84" y="36"/>
                    <a:pt x="83" y="36"/>
                    <a:pt x="83" y="35"/>
                  </a:cubicBezTo>
                  <a:cubicBezTo>
                    <a:pt x="81" y="37"/>
                    <a:pt x="81" y="35"/>
                    <a:pt x="79" y="36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77" y="36"/>
                    <a:pt x="77" y="33"/>
                    <a:pt x="75" y="34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1"/>
                    <a:pt x="75" y="32"/>
                    <a:pt x="74" y="34"/>
                  </a:cubicBezTo>
                  <a:cubicBezTo>
                    <a:pt x="74" y="33"/>
                    <a:pt x="73" y="35"/>
                    <a:pt x="74" y="33"/>
                  </a:cubicBezTo>
                  <a:cubicBezTo>
                    <a:pt x="73" y="32"/>
                    <a:pt x="73" y="34"/>
                    <a:pt x="72" y="34"/>
                  </a:cubicBezTo>
                  <a:cubicBezTo>
                    <a:pt x="72" y="33"/>
                    <a:pt x="72" y="33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3"/>
                    <a:pt x="72" y="32"/>
                    <a:pt x="72" y="32"/>
                  </a:cubicBezTo>
                  <a:cubicBezTo>
                    <a:pt x="71" y="32"/>
                    <a:pt x="71" y="31"/>
                    <a:pt x="70" y="34"/>
                  </a:cubicBezTo>
                  <a:cubicBezTo>
                    <a:pt x="70" y="32"/>
                    <a:pt x="68" y="34"/>
                    <a:pt x="68" y="32"/>
                  </a:cubicBezTo>
                  <a:cubicBezTo>
                    <a:pt x="68" y="33"/>
                    <a:pt x="68" y="33"/>
                    <a:pt x="67" y="33"/>
                  </a:cubicBezTo>
                  <a:cubicBezTo>
                    <a:pt x="67" y="33"/>
                    <a:pt x="67" y="31"/>
                    <a:pt x="66" y="33"/>
                  </a:cubicBezTo>
                  <a:cubicBezTo>
                    <a:pt x="66" y="32"/>
                    <a:pt x="66" y="31"/>
                    <a:pt x="66" y="31"/>
                  </a:cubicBezTo>
                  <a:cubicBezTo>
                    <a:pt x="66" y="31"/>
                    <a:pt x="66" y="32"/>
                    <a:pt x="65" y="33"/>
                  </a:cubicBezTo>
                  <a:cubicBezTo>
                    <a:pt x="64" y="34"/>
                    <a:pt x="64" y="30"/>
                    <a:pt x="63" y="30"/>
                  </a:cubicBezTo>
                  <a:cubicBezTo>
                    <a:pt x="61" y="31"/>
                    <a:pt x="60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7" y="31"/>
                    <a:pt x="58" y="27"/>
                    <a:pt x="56" y="30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5" y="30"/>
                    <a:pt x="56" y="26"/>
                    <a:pt x="54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6"/>
                    <a:pt x="53" y="28"/>
                    <a:pt x="53" y="27"/>
                  </a:cubicBezTo>
                  <a:cubicBezTo>
                    <a:pt x="53" y="26"/>
                    <a:pt x="54" y="26"/>
                    <a:pt x="54" y="26"/>
                  </a:cubicBezTo>
                  <a:cubicBezTo>
                    <a:pt x="54" y="24"/>
                    <a:pt x="52" y="28"/>
                    <a:pt x="53" y="25"/>
                  </a:cubicBezTo>
                  <a:cubicBezTo>
                    <a:pt x="53" y="25"/>
                    <a:pt x="53" y="26"/>
                    <a:pt x="53" y="26"/>
                  </a:cubicBezTo>
                  <a:cubicBezTo>
                    <a:pt x="52" y="25"/>
                    <a:pt x="50" y="26"/>
                    <a:pt x="48" y="26"/>
                  </a:cubicBezTo>
                  <a:cubicBezTo>
                    <a:pt x="47" y="24"/>
                    <a:pt x="49" y="22"/>
                    <a:pt x="48" y="23"/>
                  </a:cubicBezTo>
                  <a:cubicBezTo>
                    <a:pt x="48" y="23"/>
                    <a:pt x="47" y="24"/>
                    <a:pt x="48" y="24"/>
                  </a:cubicBezTo>
                  <a:cubicBezTo>
                    <a:pt x="47" y="25"/>
                    <a:pt x="48" y="21"/>
                    <a:pt x="47" y="22"/>
                  </a:cubicBezTo>
                  <a:cubicBezTo>
                    <a:pt x="47" y="24"/>
                    <a:pt x="47" y="23"/>
                    <a:pt x="47" y="24"/>
                  </a:cubicBezTo>
                  <a:cubicBezTo>
                    <a:pt x="46" y="23"/>
                    <a:pt x="47" y="21"/>
                    <a:pt x="46" y="22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5" y="24"/>
                    <a:pt x="44" y="22"/>
                    <a:pt x="43" y="25"/>
                  </a:cubicBezTo>
                  <a:cubicBezTo>
                    <a:pt x="40" y="24"/>
                    <a:pt x="36" y="25"/>
                    <a:pt x="33" y="25"/>
                  </a:cubicBezTo>
                  <a:cubicBezTo>
                    <a:pt x="30" y="23"/>
                    <a:pt x="26" y="23"/>
                    <a:pt x="24" y="21"/>
                  </a:cubicBezTo>
                  <a:cubicBezTo>
                    <a:pt x="24" y="18"/>
                    <a:pt x="23" y="18"/>
                    <a:pt x="22" y="19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0"/>
                    <a:pt x="22" y="18"/>
                    <a:pt x="21" y="20"/>
                  </a:cubicBezTo>
                  <a:cubicBezTo>
                    <a:pt x="20" y="19"/>
                    <a:pt x="19" y="20"/>
                    <a:pt x="18" y="19"/>
                  </a:cubicBezTo>
                  <a:cubicBezTo>
                    <a:pt x="18" y="19"/>
                    <a:pt x="19" y="18"/>
                    <a:pt x="18" y="1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9"/>
                    <a:pt x="17" y="20"/>
                  </a:cubicBezTo>
                  <a:cubicBezTo>
                    <a:pt x="13" y="21"/>
                    <a:pt x="12" y="16"/>
                    <a:pt x="8" y="15"/>
                  </a:cubicBezTo>
                  <a:cubicBezTo>
                    <a:pt x="8" y="14"/>
                    <a:pt x="7" y="15"/>
                    <a:pt x="6" y="15"/>
                  </a:cubicBezTo>
                  <a:cubicBezTo>
                    <a:pt x="4" y="12"/>
                    <a:pt x="3" y="9"/>
                    <a:pt x="0" y="10"/>
                  </a:cubicBezTo>
                  <a:cubicBezTo>
                    <a:pt x="0" y="10"/>
                    <a:pt x="2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55"/>
            <p:cNvSpPr>
              <a:spLocks/>
            </p:cNvSpPr>
            <p:nvPr/>
          </p:nvSpPr>
          <p:spPr bwMode="auto">
            <a:xfrm>
              <a:off x="8799513" y="2435226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0" y="1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56"/>
            <p:cNvSpPr>
              <a:spLocks/>
            </p:cNvSpPr>
            <p:nvPr/>
          </p:nvSpPr>
          <p:spPr bwMode="auto">
            <a:xfrm>
              <a:off x="8786813" y="2393951"/>
              <a:ext cx="4762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57"/>
            <p:cNvSpPr>
              <a:spLocks/>
            </p:cNvSpPr>
            <p:nvPr/>
          </p:nvSpPr>
          <p:spPr bwMode="auto">
            <a:xfrm>
              <a:off x="8783638" y="2387601"/>
              <a:ext cx="3175" cy="6350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0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58"/>
            <p:cNvSpPr>
              <a:spLocks/>
            </p:cNvSpPr>
            <p:nvPr/>
          </p:nvSpPr>
          <p:spPr bwMode="auto">
            <a:xfrm>
              <a:off x="8783638" y="237172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59"/>
            <p:cNvSpPr>
              <a:spLocks/>
            </p:cNvSpPr>
            <p:nvPr/>
          </p:nvSpPr>
          <p:spPr bwMode="auto">
            <a:xfrm>
              <a:off x="8780463" y="2379663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60"/>
            <p:cNvSpPr>
              <a:spLocks/>
            </p:cNvSpPr>
            <p:nvPr/>
          </p:nvSpPr>
          <p:spPr bwMode="auto">
            <a:xfrm>
              <a:off x="8769350" y="23637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61"/>
            <p:cNvSpPr>
              <a:spLocks/>
            </p:cNvSpPr>
            <p:nvPr/>
          </p:nvSpPr>
          <p:spPr bwMode="auto">
            <a:xfrm>
              <a:off x="8761413" y="23685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62"/>
            <p:cNvSpPr>
              <a:spLocks/>
            </p:cNvSpPr>
            <p:nvPr/>
          </p:nvSpPr>
          <p:spPr bwMode="auto">
            <a:xfrm>
              <a:off x="8640763" y="2335213"/>
              <a:ext cx="0" cy="3175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63"/>
            <p:cNvSpPr>
              <a:spLocks/>
            </p:cNvSpPr>
            <p:nvPr/>
          </p:nvSpPr>
          <p:spPr bwMode="auto">
            <a:xfrm>
              <a:off x="8583613" y="2316163"/>
              <a:ext cx="4762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0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64"/>
            <p:cNvSpPr>
              <a:spLocks/>
            </p:cNvSpPr>
            <p:nvPr/>
          </p:nvSpPr>
          <p:spPr bwMode="auto">
            <a:xfrm>
              <a:off x="8555038" y="2327276"/>
              <a:ext cx="0" cy="7938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65"/>
            <p:cNvSpPr>
              <a:spLocks/>
            </p:cNvSpPr>
            <p:nvPr/>
          </p:nvSpPr>
          <p:spPr bwMode="auto">
            <a:xfrm>
              <a:off x="9099550" y="204787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66"/>
            <p:cNvSpPr>
              <a:spLocks/>
            </p:cNvSpPr>
            <p:nvPr/>
          </p:nvSpPr>
          <p:spPr bwMode="auto">
            <a:xfrm>
              <a:off x="8926513" y="1736726"/>
              <a:ext cx="200025" cy="307975"/>
            </a:xfrm>
            <a:custGeom>
              <a:avLst/>
              <a:gdLst>
                <a:gd name="T0" fmla="*/ 11 w 53"/>
                <a:gd name="T1" fmla="*/ 10 h 82"/>
                <a:gd name="T2" fmla="*/ 12 w 53"/>
                <a:gd name="T3" fmla="*/ 12 h 82"/>
                <a:gd name="T4" fmla="*/ 18 w 53"/>
                <a:gd name="T5" fmla="*/ 16 h 82"/>
                <a:gd name="T6" fmla="*/ 19 w 53"/>
                <a:gd name="T7" fmla="*/ 18 h 82"/>
                <a:gd name="T8" fmla="*/ 19 w 53"/>
                <a:gd name="T9" fmla="*/ 24 h 82"/>
                <a:gd name="T10" fmla="*/ 20 w 53"/>
                <a:gd name="T11" fmla="*/ 25 h 82"/>
                <a:gd name="T12" fmla="*/ 23 w 53"/>
                <a:gd name="T13" fmla="*/ 28 h 82"/>
                <a:gd name="T14" fmla="*/ 23 w 53"/>
                <a:gd name="T15" fmla="*/ 31 h 82"/>
                <a:gd name="T16" fmla="*/ 23 w 53"/>
                <a:gd name="T17" fmla="*/ 32 h 82"/>
                <a:gd name="T18" fmla="*/ 25 w 53"/>
                <a:gd name="T19" fmla="*/ 33 h 82"/>
                <a:gd name="T20" fmla="*/ 28 w 53"/>
                <a:gd name="T21" fmla="*/ 35 h 82"/>
                <a:gd name="T22" fmla="*/ 29 w 53"/>
                <a:gd name="T23" fmla="*/ 37 h 82"/>
                <a:gd name="T24" fmla="*/ 31 w 53"/>
                <a:gd name="T25" fmla="*/ 38 h 82"/>
                <a:gd name="T26" fmla="*/ 31 w 53"/>
                <a:gd name="T27" fmla="*/ 41 h 82"/>
                <a:gd name="T28" fmla="*/ 32 w 53"/>
                <a:gd name="T29" fmla="*/ 43 h 82"/>
                <a:gd name="T30" fmla="*/ 33 w 53"/>
                <a:gd name="T31" fmla="*/ 46 h 82"/>
                <a:gd name="T32" fmla="*/ 34 w 53"/>
                <a:gd name="T33" fmla="*/ 47 h 82"/>
                <a:gd name="T34" fmla="*/ 33 w 53"/>
                <a:gd name="T35" fmla="*/ 49 h 82"/>
                <a:gd name="T36" fmla="*/ 35 w 53"/>
                <a:gd name="T37" fmla="*/ 49 h 82"/>
                <a:gd name="T38" fmla="*/ 36 w 53"/>
                <a:gd name="T39" fmla="*/ 49 h 82"/>
                <a:gd name="T40" fmla="*/ 37 w 53"/>
                <a:gd name="T41" fmla="*/ 50 h 82"/>
                <a:gd name="T42" fmla="*/ 39 w 53"/>
                <a:gd name="T43" fmla="*/ 54 h 82"/>
                <a:gd name="T44" fmla="*/ 40 w 53"/>
                <a:gd name="T45" fmla="*/ 56 h 82"/>
                <a:gd name="T46" fmla="*/ 41 w 53"/>
                <a:gd name="T47" fmla="*/ 57 h 82"/>
                <a:gd name="T48" fmla="*/ 42 w 53"/>
                <a:gd name="T49" fmla="*/ 60 h 82"/>
                <a:gd name="T50" fmla="*/ 39 w 53"/>
                <a:gd name="T51" fmla="*/ 63 h 82"/>
                <a:gd name="T52" fmla="*/ 44 w 53"/>
                <a:gd name="T53" fmla="*/ 62 h 82"/>
                <a:gd name="T54" fmla="*/ 48 w 53"/>
                <a:gd name="T55" fmla="*/ 61 h 82"/>
                <a:gd name="T56" fmla="*/ 48 w 53"/>
                <a:gd name="T57" fmla="*/ 63 h 82"/>
                <a:gd name="T58" fmla="*/ 50 w 53"/>
                <a:gd name="T59" fmla="*/ 62 h 82"/>
                <a:gd name="T60" fmla="*/ 49 w 53"/>
                <a:gd name="T61" fmla="*/ 64 h 82"/>
                <a:gd name="T62" fmla="*/ 46 w 53"/>
                <a:gd name="T63" fmla="*/ 67 h 82"/>
                <a:gd name="T64" fmla="*/ 50 w 53"/>
                <a:gd name="T65" fmla="*/ 66 h 82"/>
                <a:gd name="T66" fmla="*/ 49 w 53"/>
                <a:gd name="T67" fmla="*/ 67 h 82"/>
                <a:gd name="T68" fmla="*/ 52 w 53"/>
                <a:gd name="T69" fmla="*/ 67 h 82"/>
                <a:gd name="T70" fmla="*/ 52 w 53"/>
                <a:gd name="T71" fmla="*/ 68 h 82"/>
                <a:gd name="T72" fmla="*/ 47 w 53"/>
                <a:gd name="T73" fmla="*/ 71 h 82"/>
                <a:gd name="T74" fmla="*/ 52 w 53"/>
                <a:gd name="T75" fmla="*/ 70 h 82"/>
                <a:gd name="T76" fmla="*/ 48 w 53"/>
                <a:gd name="T77" fmla="*/ 78 h 82"/>
                <a:gd name="T78" fmla="*/ 47 w 53"/>
                <a:gd name="T79" fmla="*/ 79 h 82"/>
                <a:gd name="T80" fmla="*/ 49 w 53"/>
                <a:gd name="T81" fmla="*/ 81 h 82"/>
                <a:gd name="T82" fmla="*/ 46 w 53"/>
                <a:gd name="T83" fmla="*/ 82 h 82"/>
                <a:gd name="T84" fmla="*/ 47 w 53"/>
                <a:gd name="T85" fmla="*/ 79 h 82"/>
                <a:gd name="T86" fmla="*/ 41 w 53"/>
                <a:gd name="T87" fmla="*/ 78 h 82"/>
                <a:gd name="T88" fmla="*/ 35 w 53"/>
                <a:gd name="T89" fmla="*/ 74 h 82"/>
                <a:gd name="T90" fmla="*/ 29 w 53"/>
                <a:gd name="T91" fmla="*/ 69 h 82"/>
                <a:gd name="T92" fmla="*/ 25 w 53"/>
                <a:gd name="T93" fmla="*/ 64 h 82"/>
                <a:gd name="T94" fmla="*/ 22 w 53"/>
                <a:gd name="T95" fmla="*/ 61 h 82"/>
                <a:gd name="T96" fmla="*/ 19 w 53"/>
                <a:gd name="T97" fmla="*/ 52 h 82"/>
                <a:gd name="T98" fmla="*/ 19 w 53"/>
                <a:gd name="T99" fmla="*/ 47 h 82"/>
                <a:gd name="T100" fmla="*/ 18 w 53"/>
                <a:gd name="T101" fmla="*/ 41 h 82"/>
                <a:gd name="T102" fmla="*/ 5 w 53"/>
                <a:gd name="T103" fmla="*/ 24 h 82"/>
                <a:gd name="T104" fmla="*/ 4 w 53"/>
                <a:gd name="T105" fmla="*/ 19 h 82"/>
                <a:gd name="T106" fmla="*/ 8 w 53"/>
                <a:gd name="T107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" h="82">
                  <a:moveTo>
                    <a:pt x="8" y="1"/>
                  </a:moveTo>
                  <a:cubicBezTo>
                    <a:pt x="12" y="0"/>
                    <a:pt x="8" y="3"/>
                    <a:pt x="12" y="4"/>
                  </a:cubicBezTo>
                  <a:cubicBezTo>
                    <a:pt x="12" y="4"/>
                    <a:pt x="9" y="4"/>
                    <a:pt x="10" y="4"/>
                  </a:cubicBezTo>
                  <a:cubicBezTo>
                    <a:pt x="14" y="4"/>
                    <a:pt x="12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1" y="10"/>
                    <a:pt x="10" y="11"/>
                    <a:pt x="9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0"/>
                    <a:pt x="11" y="12"/>
                    <a:pt x="13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2"/>
                    <a:pt x="15" y="13"/>
                    <a:pt x="16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5" y="15"/>
                    <a:pt x="18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5"/>
                    <a:pt x="16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9" y="16"/>
                    <a:pt x="16" y="17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7" y="18"/>
                    <a:pt x="19" y="18"/>
                  </a:cubicBezTo>
                  <a:cubicBezTo>
                    <a:pt x="17" y="18"/>
                    <a:pt x="18" y="17"/>
                    <a:pt x="16" y="18"/>
                  </a:cubicBezTo>
                  <a:cubicBezTo>
                    <a:pt x="18" y="19"/>
                    <a:pt x="18" y="21"/>
                    <a:pt x="19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3"/>
                    <a:pt x="18" y="23"/>
                    <a:pt x="18" y="23"/>
                  </a:cubicBezTo>
                  <a:cubicBezTo>
                    <a:pt x="17" y="24"/>
                    <a:pt x="20" y="23"/>
                    <a:pt x="19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8" y="25"/>
                  </a:cubicBezTo>
                  <a:cubicBezTo>
                    <a:pt x="20" y="24"/>
                    <a:pt x="18" y="25"/>
                    <a:pt x="19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6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5"/>
                    <a:pt x="20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7"/>
                    <a:pt x="20" y="27"/>
                    <a:pt x="21" y="27"/>
                  </a:cubicBezTo>
                  <a:cubicBezTo>
                    <a:pt x="21" y="28"/>
                    <a:pt x="19" y="28"/>
                    <a:pt x="19" y="28"/>
                  </a:cubicBezTo>
                  <a:cubicBezTo>
                    <a:pt x="22" y="28"/>
                    <a:pt x="21" y="29"/>
                    <a:pt x="23" y="28"/>
                  </a:cubicBezTo>
                  <a:cubicBezTo>
                    <a:pt x="23" y="28"/>
                    <a:pt x="22" y="29"/>
                    <a:pt x="23" y="29"/>
                  </a:cubicBezTo>
                  <a:cubicBezTo>
                    <a:pt x="22" y="29"/>
                    <a:pt x="20" y="30"/>
                    <a:pt x="20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9" y="30"/>
                    <a:pt x="18" y="31"/>
                  </a:cubicBezTo>
                  <a:cubicBezTo>
                    <a:pt x="18" y="31"/>
                    <a:pt x="19" y="31"/>
                    <a:pt x="19" y="31"/>
                  </a:cubicBezTo>
                  <a:cubicBezTo>
                    <a:pt x="20" y="31"/>
                    <a:pt x="23" y="30"/>
                    <a:pt x="23" y="31"/>
                  </a:cubicBezTo>
                  <a:cubicBezTo>
                    <a:pt x="22" y="31"/>
                    <a:pt x="21" y="32"/>
                    <a:pt x="20" y="3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3" y="31"/>
                    <a:pt x="24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6" y="31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3"/>
                    <a:pt x="23" y="32"/>
                    <a:pt x="24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4" y="33"/>
                    <a:pt x="25" y="32"/>
                  </a:cubicBezTo>
                  <a:cubicBezTo>
                    <a:pt x="25" y="32"/>
                    <a:pt x="24" y="33"/>
                    <a:pt x="25" y="32"/>
                  </a:cubicBezTo>
                  <a:cubicBezTo>
                    <a:pt x="26" y="32"/>
                    <a:pt x="26" y="32"/>
                    <a:pt x="27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7" y="33"/>
                    <a:pt x="27" y="33"/>
                    <a:pt x="28" y="33"/>
                  </a:cubicBezTo>
                  <a:cubicBezTo>
                    <a:pt x="29" y="32"/>
                    <a:pt x="26" y="33"/>
                    <a:pt x="27" y="33"/>
                  </a:cubicBezTo>
                  <a:cubicBezTo>
                    <a:pt x="26" y="34"/>
                    <a:pt x="29" y="33"/>
                    <a:pt x="27" y="35"/>
                  </a:cubicBezTo>
                  <a:cubicBezTo>
                    <a:pt x="27" y="35"/>
                    <a:pt x="29" y="34"/>
                    <a:pt x="28" y="34"/>
                  </a:cubicBezTo>
                  <a:cubicBezTo>
                    <a:pt x="28" y="34"/>
                    <a:pt x="27" y="35"/>
                    <a:pt x="28" y="35"/>
                  </a:cubicBezTo>
                  <a:cubicBezTo>
                    <a:pt x="27" y="35"/>
                    <a:pt x="28" y="35"/>
                    <a:pt x="28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9" y="35"/>
                    <a:pt x="30" y="35"/>
                    <a:pt x="29" y="36"/>
                  </a:cubicBezTo>
                  <a:cubicBezTo>
                    <a:pt x="30" y="36"/>
                    <a:pt x="31" y="36"/>
                    <a:pt x="31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30" y="37"/>
                    <a:pt x="29" y="37"/>
                  </a:cubicBezTo>
                  <a:cubicBezTo>
                    <a:pt x="31" y="37"/>
                    <a:pt x="27" y="37"/>
                    <a:pt x="29" y="37"/>
                  </a:cubicBezTo>
                  <a:cubicBezTo>
                    <a:pt x="28" y="37"/>
                    <a:pt x="31" y="36"/>
                    <a:pt x="29" y="37"/>
                  </a:cubicBezTo>
                  <a:cubicBezTo>
                    <a:pt x="29" y="37"/>
                    <a:pt x="31" y="37"/>
                    <a:pt x="30" y="38"/>
                  </a:cubicBezTo>
                  <a:cubicBezTo>
                    <a:pt x="30" y="37"/>
                    <a:pt x="28" y="38"/>
                    <a:pt x="28" y="38"/>
                  </a:cubicBezTo>
                  <a:cubicBezTo>
                    <a:pt x="28" y="39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8"/>
                    <a:pt x="30" y="39"/>
                    <a:pt x="31" y="38"/>
                  </a:cubicBezTo>
                  <a:cubicBezTo>
                    <a:pt x="30" y="38"/>
                    <a:pt x="32" y="38"/>
                    <a:pt x="30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30" y="39"/>
                    <a:pt x="31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3" y="38"/>
                    <a:pt x="30" y="40"/>
                    <a:pt x="32" y="39"/>
                  </a:cubicBezTo>
                  <a:cubicBezTo>
                    <a:pt x="31" y="40"/>
                    <a:pt x="32" y="40"/>
                    <a:pt x="31" y="41"/>
                  </a:cubicBezTo>
                  <a:cubicBezTo>
                    <a:pt x="32" y="40"/>
                    <a:pt x="33" y="40"/>
                    <a:pt x="32" y="41"/>
                  </a:cubicBezTo>
                  <a:cubicBezTo>
                    <a:pt x="32" y="41"/>
                    <a:pt x="32" y="41"/>
                    <a:pt x="31" y="41"/>
                  </a:cubicBezTo>
                  <a:cubicBezTo>
                    <a:pt x="31" y="41"/>
                    <a:pt x="31" y="41"/>
                    <a:pt x="32" y="41"/>
                  </a:cubicBezTo>
                  <a:cubicBezTo>
                    <a:pt x="31" y="41"/>
                    <a:pt x="30" y="42"/>
                    <a:pt x="30" y="43"/>
                  </a:cubicBezTo>
                  <a:cubicBezTo>
                    <a:pt x="31" y="43"/>
                    <a:pt x="32" y="42"/>
                    <a:pt x="33" y="42"/>
                  </a:cubicBezTo>
                  <a:cubicBezTo>
                    <a:pt x="30" y="43"/>
                    <a:pt x="35" y="41"/>
                    <a:pt x="32" y="43"/>
                  </a:cubicBezTo>
                  <a:cubicBezTo>
                    <a:pt x="32" y="43"/>
                    <a:pt x="31" y="43"/>
                    <a:pt x="31" y="43"/>
                  </a:cubicBezTo>
                  <a:cubicBezTo>
                    <a:pt x="28" y="45"/>
                    <a:pt x="33" y="43"/>
                    <a:pt x="32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2" y="43"/>
                    <a:pt x="35" y="43"/>
                    <a:pt x="33" y="44"/>
                  </a:cubicBezTo>
                  <a:cubicBezTo>
                    <a:pt x="34" y="43"/>
                    <a:pt x="32" y="44"/>
                    <a:pt x="34" y="43"/>
                  </a:cubicBezTo>
                  <a:cubicBezTo>
                    <a:pt x="33" y="45"/>
                    <a:pt x="36" y="44"/>
                    <a:pt x="33" y="46"/>
                  </a:cubicBezTo>
                  <a:cubicBezTo>
                    <a:pt x="33" y="46"/>
                    <a:pt x="33" y="46"/>
                    <a:pt x="34" y="46"/>
                  </a:cubicBezTo>
                  <a:cubicBezTo>
                    <a:pt x="35" y="45"/>
                    <a:pt x="33" y="46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4" y="46"/>
                    <a:pt x="34" y="46"/>
                    <a:pt x="32" y="47"/>
                  </a:cubicBezTo>
                  <a:cubicBezTo>
                    <a:pt x="31" y="47"/>
                    <a:pt x="36" y="45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4" y="47"/>
                    <a:pt x="33" y="48"/>
                  </a:cubicBezTo>
                  <a:cubicBezTo>
                    <a:pt x="33" y="48"/>
                    <a:pt x="33" y="48"/>
                    <a:pt x="34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8"/>
                    <a:pt x="33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9"/>
                    <a:pt x="33" y="49"/>
                    <a:pt x="34" y="49"/>
                  </a:cubicBezTo>
                  <a:cubicBezTo>
                    <a:pt x="34" y="49"/>
                    <a:pt x="35" y="48"/>
                    <a:pt x="35" y="48"/>
                  </a:cubicBezTo>
                  <a:cubicBezTo>
                    <a:pt x="35" y="48"/>
                    <a:pt x="35" y="48"/>
                    <a:pt x="36" y="48"/>
                  </a:cubicBezTo>
                  <a:cubicBezTo>
                    <a:pt x="35" y="48"/>
                    <a:pt x="35" y="48"/>
                    <a:pt x="35" y="49"/>
                  </a:cubicBezTo>
                  <a:cubicBezTo>
                    <a:pt x="35" y="49"/>
                    <a:pt x="37" y="48"/>
                    <a:pt x="37" y="48"/>
                  </a:cubicBezTo>
                  <a:cubicBezTo>
                    <a:pt x="36" y="49"/>
                    <a:pt x="37" y="49"/>
                    <a:pt x="35" y="49"/>
                  </a:cubicBezTo>
                  <a:cubicBezTo>
                    <a:pt x="35" y="49"/>
                    <a:pt x="36" y="49"/>
                    <a:pt x="35" y="49"/>
                  </a:cubicBezTo>
                  <a:cubicBezTo>
                    <a:pt x="35" y="49"/>
                    <a:pt x="34" y="50"/>
                    <a:pt x="35" y="49"/>
                  </a:cubicBezTo>
                  <a:cubicBezTo>
                    <a:pt x="35" y="49"/>
                    <a:pt x="37" y="48"/>
                    <a:pt x="37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49"/>
                    <a:pt x="36" y="50"/>
                    <a:pt x="37" y="49"/>
                  </a:cubicBezTo>
                  <a:cubicBezTo>
                    <a:pt x="38" y="49"/>
                    <a:pt x="37" y="50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6" y="51"/>
                    <a:pt x="36" y="51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7" y="51"/>
                    <a:pt x="37" y="51"/>
                    <a:pt x="38" y="50"/>
                  </a:cubicBezTo>
                  <a:cubicBezTo>
                    <a:pt x="37" y="51"/>
                    <a:pt x="34" y="53"/>
                    <a:pt x="35" y="52"/>
                  </a:cubicBezTo>
                  <a:cubicBezTo>
                    <a:pt x="35" y="52"/>
                    <a:pt x="38" y="51"/>
                    <a:pt x="38" y="51"/>
                  </a:cubicBezTo>
                  <a:cubicBezTo>
                    <a:pt x="38" y="52"/>
                    <a:pt x="40" y="51"/>
                    <a:pt x="38" y="5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53"/>
                    <a:pt x="41" y="53"/>
                    <a:pt x="39" y="54"/>
                  </a:cubicBezTo>
                  <a:cubicBezTo>
                    <a:pt x="39" y="54"/>
                    <a:pt x="38" y="55"/>
                    <a:pt x="37" y="55"/>
                  </a:cubicBezTo>
                  <a:cubicBezTo>
                    <a:pt x="38" y="55"/>
                    <a:pt x="36" y="56"/>
                    <a:pt x="38" y="55"/>
                  </a:cubicBezTo>
                  <a:cubicBezTo>
                    <a:pt x="39" y="55"/>
                    <a:pt x="40" y="54"/>
                    <a:pt x="40" y="54"/>
                  </a:cubicBezTo>
                  <a:cubicBezTo>
                    <a:pt x="41" y="54"/>
                    <a:pt x="41" y="54"/>
                    <a:pt x="40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5"/>
                    <a:pt x="40" y="56"/>
                    <a:pt x="40" y="56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2" y="55"/>
                    <a:pt x="42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3" y="55"/>
                    <a:pt x="42" y="56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7"/>
                    <a:pt x="42" y="57"/>
                    <a:pt x="42" y="56"/>
                  </a:cubicBezTo>
                  <a:cubicBezTo>
                    <a:pt x="42" y="57"/>
                    <a:pt x="42" y="58"/>
                    <a:pt x="40" y="58"/>
                  </a:cubicBezTo>
                  <a:cubicBezTo>
                    <a:pt x="44" y="57"/>
                    <a:pt x="44" y="58"/>
                    <a:pt x="45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3" y="60"/>
                    <a:pt x="45" y="58"/>
                    <a:pt x="45" y="59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2" y="61"/>
                    <a:pt x="44" y="60"/>
                    <a:pt x="44" y="60"/>
                  </a:cubicBezTo>
                  <a:cubicBezTo>
                    <a:pt x="45" y="59"/>
                    <a:pt x="44" y="60"/>
                    <a:pt x="45" y="59"/>
                  </a:cubicBezTo>
                  <a:cubicBezTo>
                    <a:pt x="45" y="59"/>
                    <a:pt x="44" y="60"/>
                    <a:pt x="46" y="59"/>
                  </a:cubicBezTo>
                  <a:cubicBezTo>
                    <a:pt x="45" y="60"/>
                    <a:pt x="44" y="60"/>
                    <a:pt x="44" y="61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3" y="62"/>
                    <a:pt x="41" y="62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8" y="65"/>
                    <a:pt x="37" y="64"/>
                    <a:pt x="37" y="65"/>
                  </a:cubicBezTo>
                  <a:cubicBezTo>
                    <a:pt x="38" y="65"/>
                    <a:pt x="40" y="63"/>
                    <a:pt x="41" y="63"/>
                  </a:cubicBezTo>
                  <a:cubicBezTo>
                    <a:pt x="41" y="63"/>
                    <a:pt x="44" y="61"/>
                    <a:pt x="45" y="61"/>
                  </a:cubicBezTo>
                  <a:cubicBezTo>
                    <a:pt x="44" y="62"/>
                    <a:pt x="44" y="61"/>
                    <a:pt x="43" y="62"/>
                  </a:cubicBezTo>
                  <a:cubicBezTo>
                    <a:pt x="42" y="63"/>
                    <a:pt x="44" y="62"/>
                    <a:pt x="44" y="62"/>
                  </a:cubicBezTo>
                  <a:cubicBezTo>
                    <a:pt x="44" y="62"/>
                    <a:pt x="46" y="61"/>
                    <a:pt x="46" y="61"/>
                  </a:cubicBezTo>
                  <a:cubicBezTo>
                    <a:pt x="45" y="61"/>
                    <a:pt x="44" y="62"/>
                    <a:pt x="44" y="62"/>
                  </a:cubicBezTo>
                  <a:cubicBezTo>
                    <a:pt x="45" y="61"/>
                    <a:pt x="46" y="61"/>
                    <a:pt x="47" y="61"/>
                  </a:cubicBezTo>
                  <a:cubicBezTo>
                    <a:pt x="49" y="59"/>
                    <a:pt x="46" y="61"/>
                    <a:pt x="48" y="60"/>
                  </a:cubicBezTo>
                  <a:cubicBezTo>
                    <a:pt x="47" y="61"/>
                    <a:pt x="45" y="62"/>
                    <a:pt x="44" y="63"/>
                  </a:cubicBezTo>
                  <a:cubicBezTo>
                    <a:pt x="45" y="62"/>
                    <a:pt x="46" y="62"/>
                    <a:pt x="48" y="61"/>
                  </a:cubicBezTo>
                  <a:cubicBezTo>
                    <a:pt x="48" y="61"/>
                    <a:pt x="47" y="62"/>
                    <a:pt x="46" y="62"/>
                  </a:cubicBezTo>
                  <a:cubicBezTo>
                    <a:pt x="45" y="63"/>
                    <a:pt x="48" y="61"/>
                    <a:pt x="46" y="6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2"/>
                    <a:pt x="46" y="63"/>
                  </a:cubicBezTo>
                  <a:cubicBezTo>
                    <a:pt x="46" y="63"/>
                    <a:pt x="48" y="62"/>
                    <a:pt x="46" y="64"/>
                  </a:cubicBezTo>
                  <a:cubicBezTo>
                    <a:pt x="46" y="63"/>
                    <a:pt x="46" y="64"/>
                    <a:pt x="48" y="63"/>
                  </a:cubicBezTo>
                  <a:cubicBezTo>
                    <a:pt x="48" y="62"/>
                    <a:pt x="46" y="63"/>
                    <a:pt x="48" y="62"/>
                  </a:cubicBezTo>
                  <a:cubicBezTo>
                    <a:pt x="47" y="63"/>
                    <a:pt x="49" y="62"/>
                    <a:pt x="4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9" y="62"/>
                    <a:pt x="49" y="62"/>
                    <a:pt x="50" y="62"/>
                  </a:cubicBezTo>
                  <a:cubicBezTo>
                    <a:pt x="49" y="62"/>
                    <a:pt x="49" y="63"/>
                    <a:pt x="48" y="63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50" y="62"/>
                    <a:pt x="48" y="63"/>
                    <a:pt x="48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64"/>
                    <a:pt x="46" y="65"/>
                    <a:pt x="47" y="65"/>
                  </a:cubicBezTo>
                  <a:cubicBezTo>
                    <a:pt x="48" y="64"/>
                    <a:pt x="49" y="63"/>
                    <a:pt x="50" y="63"/>
                  </a:cubicBezTo>
                  <a:cubicBezTo>
                    <a:pt x="51" y="62"/>
                    <a:pt x="49" y="63"/>
                    <a:pt x="50" y="6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4"/>
                    <a:pt x="47" y="65"/>
                    <a:pt x="47" y="65"/>
                  </a:cubicBezTo>
                  <a:cubicBezTo>
                    <a:pt x="48" y="65"/>
                    <a:pt x="49" y="64"/>
                    <a:pt x="50" y="63"/>
                  </a:cubicBezTo>
                  <a:cubicBezTo>
                    <a:pt x="50" y="64"/>
                    <a:pt x="49" y="64"/>
                    <a:pt x="48" y="65"/>
                  </a:cubicBezTo>
                  <a:cubicBezTo>
                    <a:pt x="49" y="65"/>
                    <a:pt x="50" y="64"/>
                    <a:pt x="50" y="63"/>
                  </a:cubicBezTo>
                  <a:cubicBezTo>
                    <a:pt x="50" y="64"/>
                    <a:pt x="49" y="65"/>
                    <a:pt x="48" y="66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5" y="68"/>
                    <a:pt x="45" y="68"/>
                    <a:pt x="43" y="69"/>
                  </a:cubicBezTo>
                  <a:cubicBezTo>
                    <a:pt x="43" y="69"/>
                    <a:pt x="44" y="69"/>
                    <a:pt x="44" y="69"/>
                  </a:cubicBezTo>
                  <a:cubicBezTo>
                    <a:pt x="47" y="67"/>
                    <a:pt x="48" y="67"/>
                    <a:pt x="50" y="65"/>
                  </a:cubicBezTo>
                  <a:cubicBezTo>
                    <a:pt x="51" y="65"/>
                    <a:pt x="45" y="69"/>
                    <a:pt x="49" y="67"/>
                  </a:cubicBezTo>
                  <a:cubicBezTo>
                    <a:pt x="49" y="67"/>
                    <a:pt x="51" y="66"/>
                    <a:pt x="50" y="66"/>
                  </a:cubicBezTo>
                  <a:cubicBezTo>
                    <a:pt x="50" y="66"/>
                    <a:pt x="52" y="64"/>
                    <a:pt x="52" y="65"/>
                  </a:cubicBezTo>
                  <a:cubicBezTo>
                    <a:pt x="51" y="66"/>
                    <a:pt x="50" y="67"/>
                    <a:pt x="48" y="68"/>
                  </a:cubicBezTo>
                  <a:cubicBezTo>
                    <a:pt x="49" y="67"/>
                    <a:pt x="49" y="67"/>
                    <a:pt x="48" y="67"/>
                  </a:cubicBezTo>
                  <a:cubicBezTo>
                    <a:pt x="47" y="68"/>
                    <a:pt x="46" y="69"/>
                    <a:pt x="46" y="69"/>
                  </a:cubicBezTo>
                  <a:cubicBezTo>
                    <a:pt x="47" y="69"/>
                    <a:pt x="47" y="69"/>
                    <a:pt x="48" y="68"/>
                  </a:cubicBezTo>
                  <a:cubicBezTo>
                    <a:pt x="49" y="67"/>
                    <a:pt x="48" y="68"/>
                    <a:pt x="49" y="67"/>
                  </a:cubicBezTo>
                  <a:cubicBezTo>
                    <a:pt x="50" y="67"/>
                    <a:pt x="48" y="69"/>
                    <a:pt x="50" y="67"/>
                  </a:cubicBezTo>
                  <a:cubicBezTo>
                    <a:pt x="50" y="67"/>
                    <a:pt x="51" y="66"/>
                    <a:pt x="52" y="66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1" y="67"/>
                    <a:pt x="53" y="65"/>
                    <a:pt x="53" y="66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0" y="68"/>
                    <a:pt x="52" y="66"/>
                    <a:pt x="50" y="68"/>
                  </a:cubicBezTo>
                  <a:cubicBezTo>
                    <a:pt x="50" y="68"/>
                    <a:pt x="51" y="67"/>
                    <a:pt x="50" y="68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8"/>
                    <a:pt x="47" y="70"/>
                    <a:pt x="49" y="69"/>
                  </a:cubicBezTo>
                  <a:cubicBezTo>
                    <a:pt x="50" y="69"/>
                    <a:pt x="50" y="69"/>
                    <a:pt x="51" y="68"/>
                  </a:cubicBezTo>
                  <a:cubicBezTo>
                    <a:pt x="51" y="68"/>
                    <a:pt x="52" y="68"/>
                    <a:pt x="52" y="68"/>
                  </a:cubicBezTo>
                  <a:cubicBezTo>
                    <a:pt x="51" y="69"/>
                    <a:pt x="52" y="68"/>
                    <a:pt x="51" y="69"/>
                  </a:cubicBezTo>
                  <a:cubicBezTo>
                    <a:pt x="51" y="69"/>
                    <a:pt x="51" y="68"/>
                    <a:pt x="49" y="69"/>
                  </a:cubicBezTo>
                  <a:cubicBezTo>
                    <a:pt x="47" y="71"/>
                    <a:pt x="49" y="69"/>
                    <a:pt x="47" y="70"/>
                  </a:cubicBezTo>
                  <a:cubicBezTo>
                    <a:pt x="47" y="70"/>
                    <a:pt x="46" y="72"/>
                    <a:pt x="44" y="73"/>
                  </a:cubicBezTo>
                  <a:cubicBezTo>
                    <a:pt x="44" y="73"/>
                    <a:pt x="45" y="73"/>
                    <a:pt x="45" y="73"/>
                  </a:cubicBezTo>
                  <a:cubicBezTo>
                    <a:pt x="46" y="72"/>
                    <a:pt x="46" y="72"/>
                    <a:pt x="47" y="71"/>
                  </a:cubicBezTo>
                  <a:cubicBezTo>
                    <a:pt x="47" y="71"/>
                    <a:pt x="48" y="71"/>
                    <a:pt x="49" y="70"/>
                  </a:cubicBezTo>
                  <a:cubicBezTo>
                    <a:pt x="49" y="71"/>
                    <a:pt x="48" y="72"/>
                    <a:pt x="48" y="72"/>
                  </a:cubicBezTo>
                  <a:cubicBezTo>
                    <a:pt x="48" y="72"/>
                    <a:pt x="48" y="72"/>
                    <a:pt x="48" y="73"/>
                  </a:cubicBezTo>
                  <a:cubicBezTo>
                    <a:pt x="50" y="71"/>
                    <a:pt x="49" y="73"/>
                    <a:pt x="50" y="72"/>
                  </a:cubicBezTo>
                  <a:cubicBezTo>
                    <a:pt x="51" y="71"/>
                    <a:pt x="52" y="70"/>
                    <a:pt x="53" y="69"/>
                  </a:cubicBezTo>
                  <a:cubicBezTo>
                    <a:pt x="53" y="70"/>
                    <a:pt x="52" y="70"/>
                    <a:pt x="52" y="70"/>
                  </a:cubicBezTo>
                  <a:cubicBezTo>
                    <a:pt x="53" y="70"/>
                    <a:pt x="50" y="72"/>
                    <a:pt x="52" y="71"/>
                  </a:cubicBezTo>
                  <a:cubicBezTo>
                    <a:pt x="51" y="71"/>
                    <a:pt x="49" y="72"/>
                    <a:pt x="48" y="74"/>
                  </a:cubicBezTo>
                  <a:cubicBezTo>
                    <a:pt x="49" y="73"/>
                    <a:pt x="47" y="74"/>
                    <a:pt x="47" y="75"/>
                  </a:cubicBezTo>
                  <a:cubicBezTo>
                    <a:pt x="48" y="74"/>
                    <a:pt x="49" y="74"/>
                    <a:pt x="49" y="74"/>
                  </a:cubicBezTo>
                  <a:cubicBezTo>
                    <a:pt x="48" y="75"/>
                    <a:pt x="50" y="75"/>
                    <a:pt x="50" y="75"/>
                  </a:cubicBezTo>
                  <a:cubicBezTo>
                    <a:pt x="50" y="76"/>
                    <a:pt x="48" y="77"/>
                    <a:pt x="48" y="78"/>
                  </a:cubicBezTo>
                  <a:cubicBezTo>
                    <a:pt x="48" y="78"/>
                    <a:pt x="49" y="76"/>
                    <a:pt x="49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9" y="77"/>
                    <a:pt x="48" y="79"/>
                    <a:pt x="50" y="77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9" y="78"/>
                    <a:pt x="49" y="78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6" y="80"/>
                    <a:pt x="48" y="79"/>
                    <a:pt x="48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50" y="78"/>
                    <a:pt x="49" y="79"/>
                    <a:pt x="50" y="79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8" y="81"/>
                    <a:pt x="48" y="81"/>
                    <a:pt x="49" y="81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7" y="81"/>
                    <a:pt x="48" y="80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1"/>
                    <a:pt x="48" y="80"/>
                    <a:pt x="48" y="80"/>
                  </a:cubicBezTo>
                  <a:cubicBezTo>
                    <a:pt x="47" y="81"/>
                    <a:pt x="47" y="81"/>
                    <a:pt x="46" y="82"/>
                  </a:cubicBezTo>
                  <a:cubicBezTo>
                    <a:pt x="46" y="82"/>
                    <a:pt x="45" y="82"/>
                    <a:pt x="46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6" y="81"/>
                    <a:pt x="46" y="81"/>
                  </a:cubicBezTo>
                  <a:cubicBezTo>
                    <a:pt x="45" y="82"/>
                    <a:pt x="44" y="82"/>
                    <a:pt x="44" y="82"/>
                  </a:cubicBezTo>
                  <a:cubicBezTo>
                    <a:pt x="46" y="80"/>
                    <a:pt x="43" y="82"/>
                    <a:pt x="43" y="81"/>
                  </a:cubicBezTo>
                  <a:cubicBezTo>
                    <a:pt x="45" y="80"/>
                    <a:pt x="46" y="80"/>
                    <a:pt x="46" y="80"/>
                  </a:cubicBezTo>
                  <a:cubicBezTo>
                    <a:pt x="47" y="79"/>
                    <a:pt x="46" y="79"/>
                    <a:pt x="47" y="79"/>
                  </a:cubicBezTo>
                  <a:cubicBezTo>
                    <a:pt x="46" y="79"/>
                    <a:pt x="44" y="80"/>
                    <a:pt x="43" y="81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2" y="81"/>
                    <a:pt x="42" y="81"/>
                  </a:cubicBezTo>
                  <a:cubicBezTo>
                    <a:pt x="43" y="80"/>
                    <a:pt x="42" y="79"/>
                    <a:pt x="42" y="79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1" y="79"/>
                    <a:pt x="42" y="78"/>
                    <a:pt x="41" y="78"/>
                  </a:cubicBezTo>
                  <a:cubicBezTo>
                    <a:pt x="41" y="77"/>
                    <a:pt x="39" y="78"/>
                    <a:pt x="40" y="76"/>
                  </a:cubicBezTo>
                  <a:cubicBezTo>
                    <a:pt x="39" y="76"/>
                    <a:pt x="38" y="76"/>
                    <a:pt x="38" y="75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8" y="75"/>
                    <a:pt x="40" y="73"/>
                    <a:pt x="40" y="73"/>
                  </a:cubicBezTo>
                  <a:cubicBezTo>
                    <a:pt x="39" y="74"/>
                    <a:pt x="38" y="74"/>
                    <a:pt x="37" y="75"/>
                  </a:cubicBezTo>
                  <a:cubicBezTo>
                    <a:pt x="38" y="73"/>
                    <a:pt x="36" y="74"/>
                    <a:pt x="35" y="74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4" y="74"/>
                    <a:pt x="35" y="73"/>
                    <a:pt x="35" y="72"/>
                  </a:cubicBezTo>
                  <a:cubicBezTo>
                    <a:pt x="36" y="72"/>
                    <a:pt x="36" y="71"/>
                    <a:pt x="36" y="71"/>
                  </a:cubicBezTo>
                  <a:cubicBezTo>
                    <a:pt x="34" y="72"/>
                    <a:pt x="34" y="72"/>
                    <a:pt x="33" y="72"/>
                  </a:cubicBezTo>
                  <a:cubicBezTo>
                    <a:pt x="33" y="72"/>
                    <a:pt x="33" y="71"/>
                    <a:pt x="34" y="70"/>
                  </a:cubicBezTo>
                  <a:cubicBezTo>
                    <a:pt x="31" y="71"/>
                    <a:pt x="31" y="69"/>
                    <a:pt x="29" y="69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7" y="69"/>
                    <a:pt x="29" y="66"/>
                    <a:pt x="27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28" y="64"/>
                    <a:pt x="27" y="65"/>
                  </a:cubicBezTo>
                  <a:cubicBezTo>
                    <a:pt x="27" y="65"/>
                    <a:pt x="25" y="65"/>
                    <a:pt x="27" y="64"/>
                  </a:cubicBezTo>
                  <a:cubicBezTo>
                    <a:pt x="27" y="63"/>
                    <a:pt x="26" y="64"/>
                    <a:pt x="25" y="64"/>
                  </a:cubicBezTo>
                  <a:cubicBezTo>
                    <a:pt x="26" y="63"/>
                    <a:pt x="26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6" y="62"/>
                    <a:pt x="26" y="62"/>
                  </a:cubicBezTo>
                  <a:cubicBezTo>
                    <a:pt x="26" y="62"/>
                    <a:pt x="27" y="61"/>
                    <a:pt x="24" y="62"/>
                  </a:cubicBezTo>
                  <a:cubicBezTo>
                    <a:pt x="25" y="61"/>
                    <a:pt x="22" y="62"/>
                    <a:pt x="24" y="60"/>
                  </a:cubicBezTo>
                  <a:cubicBezTo>
                    <a:pt x="23" y="60"/>
                    <a:pt x="23" y="60"/>
                    <a:pt x="22" y="61"/>
                  </a:cubicBezTo>
                  <a:cubicBezTo>
                    <a:pt x="22" y="60"/>
                    <a:pt x="23" y="59"/>
                    <a:pt x="22" y="59"/>
                  </a:cubicBezTo>
                  <a:cubicBezTo>
                    <a:pt x="22" y="59"/>
                    <a:pt x="23" y="59"/>
                    <a:pt x="23" y="58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0" y="59"/>
                    <a:pt x="22" y="56"/>
                    <a:pt x="22" y="56"/>
                  </a:cubicBezTo>
                  <a:cubicBezTo>
                    <a:pt x="19" y="55"/>
                    <a:pt x="19" y="53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2"/>
                    <a:pt x="21" y="50"/>
                    <a:pt x="17" y="51"/>
                  </a:cubicBezTo>
                  <a:cubicBezTo>
                    <a:pt x="18" y="51"/>
                    <a:pt x="17" y="50"/>
                    <a:pt x="19" y="50"/>
                  </a:cubicBezTo>
                  <a:cubicBezTo>
                    <a:pt x="17" y="50"/>
                    <a:pt x="19" y="48"/>
                    <a:pt x="17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9" y="48"/>
                    <a:pt x="17" y="48"/>
                    <a:pt x="18" y="47"/>
                  </a:cubicBezTo>
                  <a:cubicBezTo>
                    <a:pt x="18" y="47"/>
                    <a:pt x="18" y="47"/>
                    <a:pt x="19" y="47"/>
                  </a:cubicBezTo>
                  <a:cubicBezTo>
                    <a:pt x="20" y="46"/>
                    <a:pt x="16" y="47"/>
                    <a:pt x="19" y="46"/>
                  </a:cubicBezTo>
                  <a:cubicBezTo>
                    <a:pt x="19" y="46"/>
                    <a:pt x="17" y="47"/>
                    <a:pt x="17" y="47"/>
                  </a:cubicBezTo>
                  <a:cubicBezTo>
                    <a:pt x="18" y="45"/>
                    <a:pt x="16" y="44"/>
                    <a:pt x="15" y="43"/>
                  </a:cubicBezTo>
                  <a:cubicBezTo>
                    <a:pt x="16" y="42"/>
                    <a:pt x="19" y="42"/>
                    <a:pt x="17" y="42"/>
                  </a:cubicBezTo>
                  <a:cubicBezTo>
                    <a:pt x="17" y="41"/>
                    <a:pt x="16" y="42"/>
                    <a:pt x="16" y="42"/>
                  </a:cubicBezTo>
                  <a:cubicBezTo>
                    <a:pt x="15" y="42"/>
                    <a:pt x="19" y="40"/>
                    <a:pt x="18" y="41"/>
                  </a:cubicBezTo>
                  <a:cubicBezTo>
                    <a:pt x="16" y="41"/>
                    <a:pt x="17" y="41"/>
                    <a:pt x="16" y="41"/>
                  </a:cubicBezTo>
                  <a:cubicBezTo>
                    <a:pt x="17" y="40"/>
                    <a:pt x="18" y="39"/>
                    <a:pt x="17" y="40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5" y="40"/>
                    <a:pt x="16" y="39"/>
                    <a:pt x="13" y="39"/>
                  </a:cubicBezTo>
                  <a:cubicBezTo>
                    <a:pt x="11" y="37"/>
                    <a:pt x="9" y="35"/>
                    <a:pt x="7" y="32"/>
                  </a:cubicBezTo>
                  <a:cubicBezTo>
                    <a:pt x="7" y="29"/>
                    <a:pt x="5" y="27"/>
                    <a:pt x="5" y="24"/>
                  </a:cubicBezTo>
                  <a:cubicBezTo>
                    <a:pt x="7" y="22"/>
                    <a:pt x="7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5" y="22"/>
                    <a:pt x="6" y="21"/>
                    <a:pt x="5" y="22"/>
                  </a:cubicBezTo>
                  <a:cubicBezTo>
                    <a:pt x="5" y="21"/>
                    <a:pt x="4" y="20"/>
                    <a:pt x="3" y="19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3" y="18"/>
                    <a:pt x="2" y="19"/>
                  </a:cubicBezTo>
                  <a:cubicBezTo>
                    <a:pt x="0" y="17"/>
                    <a:pt x="3" y="13"/>
                    <a:pt x="1" y="11"/>
                  </a:cubicBezTo>
                  <a:cubicBezTo>
                    <a:pt x="2" y="10"/>
                    <a:pt x="1" y="9"/>
                    <a:pt x="0" y="9"/>
                  </a:cubicBezTo>
                  <a:cubicBezTo>
                    <a:pt x="2" y="6"/>
                    <a:pt x="4" y="3"/>
                    <a:pt x="1" y="2"/>
                  </a:cubicBezTo>
                  <a:cubicBezTo>
                    <a:pt x="1" y="2"/>
                    <a:pt x="6" y="1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67"/>
            <p:cNvSpPr>
              <a:spLocks/>
            </p:cNvSpPr>
            <p:nvPr/>
          </p:nvSpPr>
          <p:spPr bwMode="auto">
            <a:xfrm>
              <a:off x="9099550" y="2044701"/>
              <a:ext cx="7937" cy="7938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68"/>
            <p:cNvSpPr>
              <a:spLocks/>
            </p:cNvSpPr>
            <p:nvPr/>
          </p:nvSpPr>
          <p:spPr bwMode="auto">
            <a:xfrm>
              <a:off x="9115425" y="2003426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69"/>
            <p:cNvSpPr>
              <a:spLocks/>
            </p:cNvSpPr>
            <p:nvPr/>
          </p:nvSpPr>
          <p:spPr bwMode="auto">
            <a:xfrm>
              <a:off x="9115425" y="20002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Rectangle 70"/>
            <p:cNvSpPr>
              <a:spLocks noChangeArrowheads="1"/>
            </p:cNvSpPr>
            <p:nvPr/>
          </p:nvSpPr>
          <p:spPr bwMode="auto">
            <a:xfrm>
              <a:off x="9121775" y="1989138"/>
              <a:ext cx="4762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71"/>
            <p:cNvSpPr>
              <a:spLocks/>
            </p:cNvSpPr>
            <p:nvPr/>
          </p:nvSpPr>
          <p:spPr bwMode="auto">
            <a:xfrm>
              <a:off x="9115425" y="199231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72"/>
            <p:cNvSpPr>
              <a:spLocks/>
            </p:cNvSpPr>
            <p:nvPr/>
          </p:nvSpPr>
          <p:spPr bwMode="auto">
            <a:xfrm>
              <a:off x="9115425" y="1976438"/>
              <a:ext cx="6350" cy="4763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73"/>
            <p:cNvSpPr>
              <a:spLocks/>
            </p:cNvSpPr>
            <p:nvPr/>
          </p:nvSpPr>
          <p:spPr bwMode="auto">
            <a:xfrm>
              <a:off x="9110663" y="1973263"/>
              <a:ext cx="4762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74"/>
            <p:cNvSpPr>
              <a:spLocks/>
            </p:cNvSpPr>
            <p:nvPr/>
          </p:nvSpPr>
          <p:spPr bwMode="auto">
            <a:xfrm>
              <a:off x="9047163" y="1898651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75"/>
            <p:cNvSpPr>
              <a:spLocks/>
            </p:cNvSpPr>
            <p:nvPr/>
          </p:nvSpPr>
          <p:spPr bwMode="auto">
            <a:xfrm>
              <a:off x="9031288" y="1852613"/>
              <a:ext cx="4762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76"/>
            <p:cNvSpPr>
              <a:spLocks/>
            </p:cNvSpPr>
            <p:nvPr/>
          </p:nvSpPr>
          <p:spPr bwMode="auto">
            <a:xfrm>
              <a:off x="9001125" y="1841501"/>
              <a:ext cx="7937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77"/>
            <p:cNvSpPr>
              <a:spLocks/>
            </p:cNvSpPr>
            <p:nvPr/>
          </p:nvSpPr>
          <p:spPr bwMode="auto">
            <a:xfrm>
              <a:off x="9637713" y="203358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1"/>
                    <a:pt x="2" y="1"/>
                    <a:pt x="1" y="1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78"/>
            <p:cNvSpPr>
              <a:spLocks/>
            </p:cNvSpPr>
            <p:nvPr/>
          </p:nvSpPr>
          <p:spPr bwMode="auto">
            <a:xfrm>
              <a:off x="9645650" y="1649413"/>
              <a:ext cx="225425" cy="392113"/>
            </a:xfrm>
            <a:custGeom>
              <a:avLst/>
              <a:gdLst>
                <a:gd name="T0" fmla="*/ 51 w 60"/>
                <a:gd name="T1" fmla="*/ 14 h 104"/>
                <a:gd name="T2" fmla="*/ 50 w 60"/>
                <a:gd name="T3" fmla="*/ 17 h 104"/>
                <a:gd name="T4" fmla="*/ 51 w 60"/>
                <a:gd name="T5" fmla="*/ 25 h 104"/>
                <a:gd name="T6" fmla="*/ 49 w 60"/>
                <a:gd name="T7" fmla="*/ 27 h 104"/>
                <a:gd name="T8" fmla="*/ 44 w 60"/>
                <a:gd name="T9" fmla="*/ 33 h 104"/>
                <a:gd name="T10" fmla="*/ 43 w 60"/>
                <a:gd name="T11" fmla="*/ 35 h 104"/>
                <a:gd name="T12" fmla="*/ 43 w 60"/>
                <a:gd name="T13" fmla="*/ 40 h 104"/>
                <a:gd name="T14" fmla="*/ 40 w 60"/>
                <a:gd name="T15" fmla="*/ 42 h 104"/>
                <a:gd name="T16" fmla="*/ 38 w 60"/>
                <a:gd name="T17" fmla="*/ 43 h 104"/>
                <a:gd name="T18" fmla="*/ 39 w 60"/>
                <a:gd name="T19" fmla="*/ 46 h 104"/>
                <a:gd name="T20" fmla="*/ 39 w 60"/>
                <a:gd name="T21" fmla="*/ 51 h 104"/>
                <a:gd name="T22" fmla="*/ 38 w 60"/>
                <a:gd name="T23" fmla="*/ 53 h 104"/>
                <a:gd name="T24" fmla="*/ 38 w 60"/>
                <a:gd name="T25" fmla="*/ 56 h 104"/>
                <a:gd name="T26" fmla="*/ 36 w 60"/>
                <a:gd name="T27" fmla="*/ 57 h 104"/>
                <a:gd name="T28" fmla="*/ 34 w 60"/>
                <a:gd name="T29" fmla="*/ 61 h 104"/>
                <a:gd name="T30" fmla="*/ 31 w 60"/>
                <a:gd name="T31" fmla="*/ 64 h 104"/>
                <a:gd name="T32" fmla="*/ 31 w 60"/>
                <a:gd name="T33" fmla="*/ 66 h 104"/>
                <a:gd name="T34" fmla="*/ 29 w 60"/>
                <a:gd name="T35" fmla="*/ 66 h 104"/>
                <a:gd name="T36" fmla="*/ 30 w 60"/>
                <a:gd name="T37" fmla="*/ 68 h 104"/>
                <a:gd name="T38" fmla="*/ 29 w 60"/>
                <a:gd name="T39" fmla="*/ 69 h 104"/>
                <a:gd name="T40" fmla="*/ 29 w 60"/>
                <a:gd name="T41" fmla="*/ 71 h 104"/>
                <a:gd name="T42" fmla="*/ 26 w 60"/>
                <a:gd name="T43" fmla="*/ 76 h 104"/>
                <a:gd name="T44" fmla="*/ 25 w 60"/>
                <a:gd name="T45" fmla="*/ 78 h 104"/>
                <a:gd name="T46" fmla="*/ 24 w 60"/>
                <a:gd name="T47" fmla="*/ 80 h 104"/>
                <a:gd name="T48" fmla="*/ 21 w 60"/>
                <a:gd name="T49" fmla="*/ 84 h 104"/>
                <a:gd name="T50" fmla="*/ 17 w 60"/>
                <a:gd name="T51" fmla="*/ 82 h 104"/>
                <a:gd name="T52" fmla="*/ 20 w 60"/>
                <a:gd name="T53" fmla="*/ 86 h 104"/>
                <a:gd name="T54" fmla="*/ 23 w 60"/>
                <a:gd name="T55" fmla="*/ 90 h 104"/>
                <a:gd name="T56" fmla="*/ 21 w 60"/>
                <a:gd name="T57" fmla="*/ 91 h 104"/>
                <a:gd name="T58" fmla="*/ 22 w 60"/>
                <a:gd name="T59" fmla="*/ 92 h 104"/>
                <a:gd name="T60" fmla="*/ 20 w 60"/>
                <a:gd name="T61" fmla="*/ 92 h 104"/>
                <a:gd name="T62" fmla="*/ 16 w 60"/>
                <a:gd name="T63" fmla="*/ 92 h 104"/>
                <a:gd name="T64" fmla="*/ 18 w 60"/>
                <a:gd name="T65" fmla="*/ 95 h 104"/>
                <a:gd name="T66" fmla="*/ 16 w 60"/>
                <a:gd name="T67" fmla="*/ 95 h 104"/>
                <a:gd name="T68" fmla="*/ 18 w 60"/>
                <a:gd name="T69" fmla="*/ 98 h 104"/>
                <a:gd name="T70" fmla="*/ 17 w 60"/>
                <a:gd name="T71" fmla="*/ 99 h 104"/>
                <a:gd name="T72" fmla="*/ 12 w 60"/>
                <a:gd name="T73" fmla="*/ 96 h 104"/>
                <a:gd name="T74" fmla="*/ 14 w 60"/>
                <a:gd name="T75" fmla="*/ 100 h 104"/>
                <a:gd name="T76" fmla="*/ 6 w 60"/>
                <a:gd name="T77" fmla="*/ 100 h 104"/>
                <a:gd name="T78" fmla="*/ 4 w 60"/>
                <a:gd name="T79" fmla="*/ 101 h 104"/>
                <a:gd name="T80" fmla="*/ 3 w 60"/>
                <a:gd name="T81" fmla="*/ 103 h 104"/>
                <a:gd name="T82" fmla="*/ 1 w 60"/>
                <a:gd name="T83" fmla="*/ 101 h 104"/>
                <a:gd name="T84" fmla="*/ 4 w 60"/>
                <a:gd name="T85" fmla="*/ 100 h 104"/>
                <a:gd name="T86" fmla="*/ 2 w 60"/>
                <a:gd name="T87" fmla="*/ 93 h 104"/>
                <a:gd name="T88" fmla="*/ 5 w 60"/>
                <a:gd name="T89" fmla="*/ 85 h 104"/>
                <a:gd name="T90" fmla="*/ 8 w 60"/>
                <a:gd name="T91" fmla="*/ 76 h 104"/>
                <a:gd name="T92" fmla="*/ 10 w 60"/>
                <a:gd name="T93" fmla="*/ 70 h 104"/>
                <a:gd name="T94" fmla="*/ 12 w 60"/>
                <a:gd name="T95" fmla="*/ 65 h 104"/>
                <a:gd name="T96" fmla="*/ 19 w 60"/>
                <a:gd name="T97" fmla="*/ 55 h 104"/>
                <a:gd name="T98" fmla="*/ 23 w 60"/>
                <a:gd name="T99" fmla="*/ 51 h 104"/>
                <a:gd name="T100" fmla="*/ 28 w 60"/>
                <a:gd name="T101" fmla="*/ 46 h 104"/>
                <a:gd name="T102" fmla="*/ 36 w 60"/>
                <a:gd name="T103" fmla="*/ 22 h 104"/>
                <a:gd name="T104" fmla="*/ 39 w 60"/>
                <a:gd name="T105" fmla="*/ 16 h 104"/>
                <a:gd name="T106" fmla="*/ 56 w 60"/>
                <a:gd name="T107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" h="104">
                  <a:moveTo>
                    <a:pt x="56" y="4"/>
                  </a:moveTo>
                  <a:cubicBezTo>
                    <a:pt x="60" y="7"/>
                    <a:pt x="55" y="6"/>
                    <a:pt x="57" y="9"/>
                  </a:cubicBezTo>
                  <a:cubicBezTo>
                    <a:pt x="57" y="9"/>
                    <a:pt x="54" y="8"/>
                    <a:pt x="55" y="9"/>
                  </a:cubicBezTo>
                  <a:cubicBezTo>
                    <a:pt x="57" y="11"/>
                    <a:pt x="54" y="13"/>
                    <a:pt x="51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2" y="14"/>
                    <a:pt x="51" y="14"/>
                  </a:cubicBezTo>
                  <a:cubicBezTo>
                    <a:pt x="51" y="14"/>
                    <a:pt x="51" y="14"/>
                    <a:pt x="50" y="13"/>
                  </a:cubicBezTo>
                  <a:cubicBezTo>
                    <a:pt x="51" y="14"/>
                    <a:pt x="50" y="14"/>
                    <a:pt x="51" y="15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4" y="17"/>
                    <a:pt x="49" y="16"/>
                    <a:pt x="51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2" y="19"/>
                    <a:pt x="50" y="21"/>
                    <a:pt x="51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2"/>
                    <a:pt x="50" y="23"/>
                    <a:pt x="50" y="23"/>
                  </a:cubicBezTo>
                  <a:cubicBezTo>
                    <a:pt x="49" y="22"/>
                    <a:pt x="51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5"/>
                    <a:pt x="49" y="24"/>
                    <a:pt x="51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1" y="26"/>
                    <a:pt x="48" y="25"/>
                    <a:pt x="49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8" y="26"/>
                    <a:pt x="49" y="27"/>
                  </a:cubicBezTo>
                  <a:cubicBezTo>
                    <a:pt x="48" y="27"/>
                    <a:pt x="49" y="27"/>
                    <a:pt x="47" y="26"/>
                  </a:cubicBezTo>
                  <a:cubicBezTo>
                    <a:pt x="48" y="28"/>
                    <a:pt x="47" y="30"/>
                    <a:pt x="46" y="31"/>
                  </a:cubicBezTo>
                  <a:cubicBezTo>
                    <a:pt x="45" y="31"/>
                    <a:pt x="45" y="31"/>
                    <a:pt x="44" y="31"/>
                  </a:cubicBezTo>
                  <a:cubicBezTo>
                    <a:pt x="44" y="31"/>
                    <a:pt x="44" y="32"/>
                    <a:pt x="45" y="32"/>
                  </a:cubicBezTo>
                  <a:cubicBezTo>
                    <a:pt x="45" y="32"/>
                    <a:pt x="44" y="32"/>
                    <a:pt x="44" y="32"/>
                  </a:cubicBezTo>
                  <a:cubicBezTo>
                    <a:pt x="43" y="32"/>
                    <a:pt x="45" y="33"/>
                    <a:pt x="44" y="33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3"/>
                    <a:pt x="44" y="33"/>
                    <a:pt x="44" y="34"/>
                  </a:cubicBezTo>
                  <a:cubicBezTo>
                    <a:pt x="44" y="34"/>
                    <a:pt x="43" y="33"/>
                    <a:pt x="43" y="33"/>
                  </a:cubicBezTo>
                  <a:cubicBezTo>
                    <a:pt x="44" y="34"/>
                    <a:pt x="42" y="34"/>
                    <a:pt x="43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4"/>
                    <a:pt x="44" y="35"/>
                    <a:pt x="43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4" y="36"/>
                    <a:pt x="43" y="36"/>
                    <a:pt x="43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7"/>
                    <a:pt x="42" y="37"/>
                    <a:pt x="42" y="38"/>
                  </a:cubicBezTo>
                  <a:cubicBezTo>
                    <a:pt x="42" y="38"/>
                    <a:pt x="40" y="37"/>
                    <a:pt x="40" y="37"/>
                  </a:cubicBezTo>
                  <a:cubicBezTo>
                    <a:pt x="42" y="39"/>
                    <a:pt x="40" y="39"/>
                    <a:pt x="43" y="40"/>
                  </a:cubicBezTo>
                  <a:cubicBezTo>
                    <a:pt x="42" y="40"/>
                    <a:pt x="41" y="40"/>
                    <a:pt x="42" y="41"/>
                  </a:cubicBezTo>
                  <a:cubicBezTo>
                    <a:pt x="41" y="40"/>
                    <a:pt x="39" y="40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8" y="39"/>
                    <a:pt x="37" y="38"/>
                  </a:cubicBezTo>
                  <a:cubicBezTo>
                    <a:pt x="37" y="38"/>
                    <a:pt x="38" y="39"/>
                    <a:pt x="37" y="39"/>
                  </a:cubicBezTo>
                  <a:cubicBezTo>
                    <a:pt x="38" y="40"/>
                    <a:pt x="40" y="42"/>
                    <a:pt x="40" y="42"/>
                  </a:cubicBezTo>
                  <a:cubicBezTo>
                    <a:pt x="40" y="42"/>
                    <a:pt x="38" y="41"/>
                    <a:pt x="38" y="41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1" y="45"/>
                    <a:pt x="39" y="44"/>
                  </a:cubicBezTo>
                  <a:cubicBezTo>
                    <a:pt x="39" y="44"/>
                    <a:pt x="39" y="44"/>
                    <a:pt x="38" y="43"/>
                  </a:cubicBezTo>
                  <a:cubicBezTo>
                    <a:pt x="38" y="44"/>
                    <a:pt x="39" y="44"/>
                    <a:pt x="39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9" y="45"/>
                    <a:pt x="40" y="46"/>
                  </a:cubicBezTo>
                  <a:cubicBezTo>
                    <a:pt x="40" y="46"/>
                    <a:pt x="39" y="45"/>
                    <a:pt x="40" y="45"/>
                  </a:cubicBezTo>
                  <a:cubicBezTo>
                    <a:pt x="41" y="46"/>
                    <a:pt x="41" y="47"/>
                    <a:pt x="41" y="47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1" y="47"/>
                    <a:pt x="41" y="48"/>
                    <a:pt x="41" y="49"/>
                  </a:cubicBezTo>
                  <a:cubicBezTo>
                    <a:pt x="42" y="49"/>
                    <a:pt x="40" y="48"/>
                    <a:pt x="40" y="48"/>
                  </a:cubicBezTo>
                  <a:cubicBezTo>
                    <a:pt x="39" y="48"/>
                    <a:pt x="41" y="50"/>
                    <a:pt x="39" y="50"/>
                  </a:cubicBezTo>
                  <a:cubicBezTo>
                    <a:pt x="39" y="49"/>
                    <a:pt x="40" y="50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8" y="50"/>
                    <a:pt x="39" y="50"/>
                    <a:pt x="39" y="51"/>
                  </a:cubicBezTo>
                  <a:cubicBezTo>
                    <a:pt x="40" y="51"/>
                    <a:pt x="39" y="50"/>
                    <a:pt x="39" y="50"/>
                  </a:cubicBezTo>
                  <a:cubicBezTo>
                    <a:pt x="39" y="51"/>
                    <a:pt x="40" y="53"/>
                    <a:pt x="38" y="53"/>
                  </a:cubicBezTo>
                  <a:cubicBezTo>
                    <a:pt x="39" y="53"/>
                    <a:pt x="40" y="54"/>
                    <a:pt x="40" y="54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9" y="54"/>
                    <a:pt x="38" y="53"/>
                  </a:cubicBezTo>
                  <a:cubicBezTo>
                    <a:pt x="39" y="54"/>
                    <a:pt x="37" y="51"/>
                    <a:pt x="38" y="53"/>
                  </a:cubicBezTo>
                  <a:cubicBezTo>
                    <a:pt x="37" y="52"/>
                    <a:pt x="39" y="54"/>
                    <a:pt x="38" y="53"/>
                  </a:cubicBezTo>
                  <a:cubicBezTo>
                    <a:pt x="38" y="53"/>
                    <a:pt x="39" y="55"/>
                    <a:pt x="38" y="54"/>
                  </a:cubicBezTo>
                  <a:cubicBezTo>
                    <a:pt x="38" y="54"/>
                    <a:pt x="36" y="53"/>
                    <a:pt x="36" y="53"/>
                  </a:cubicBezTo>
                  <a:cubicBezTo>
                    <a:pt x="36" y="54"/>
                    <a:pt x="37" y="54"/>
                    <a:pt x="37" y="54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8" y="55"/>
                    <a:pt x="37" y="55"/>
                    <a:pt x="38" y="56"/>
                  </a:cubicBezTo>
                  <a:cubicBezTo>
                    <a:pt x="37" y="55"/>
                    <a:pt x="38" y="56"/>
                    <a:pt x="37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5"/>
                    <a:pt x="37" y="56"/>
                    <a:pt x="37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9" y="57"/>
                    <a:pt x="36" y="56"/>
                    <a:pt x="38" y="57"/>
                  </a:cubicBezTo>
                  <a:cubicBezTo>
                    <a:pt x="37" y="57"/>
                    <a:pt x="37" y="58"/>
                    <a:pt x="36" y="57"/>
                  </a:cubicBezTo>
                  <a:cubicBezTo>
                    <a:pt x="36" y="58"/>
                    <a:pt x="37" y="59"/>
                    <a:pt x="36" y="59"/>
                  </a:cubicBezTo>
                  <a:cubicBezTo>
                    <a:pt x="36" y="59"/>
                    <a:pt x="36" y="59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9"/>
                    <a:pt x="34" y="58"/>
                    <a:pt x="33" y="58"/>
                  </a:cubicBezTo>
                  <a:cubicBezTo>
                    <a:pt x="33" y="59"/>
                    <a:pt x="35" y="60"/>
                    <a:pt x="35" y="60"/>
                  </a:cubicBezTo>
                  <a:cubicBezTo>
                    <a:pt x="33" y="59"/>
                    <a:pt x="37" y="62"/>
                    <a:pt x="34" y="61"/>
                  </a:cubicBezTo>
                  <a:cubicBezTo>
                    <a:pt x="34" y="60"/>
                    <a:pt x="33" y="60"/>
                    <a:pt x="33" y="60"/>
                  </a:cubicBezTo>
                  <a:cubicBezTo>
                    <a:pt x="30" y="58"/>
                    <a:pt x="34" y="61"/>
                    <a:pt x="33" y="61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3" y="61"/>
                    <a:pt x="35" y="63"/>
                    <a:pt x="34" y="62"/>
                  </a:cubicBezTo>
                  <a:cubicBezTo>
                    <a:pt x="34" y="62"/>
                    <a:pt x="33" y="62"/>
                    <a:pt x="34" y="63"/>
                  </a:cubicBezTo>
                  <a:cubicBezTo>
                    <a:pt x="33" y="63"/>
                    <a:pt x="34" y="65"/>
                    <a:pt x="31" y="64"/>
                  </a:cubicBezTo>
                  <a:cubicBezTo>
                    <a:pt x="31" y="64"/>
                    <a:pt x="31" y="64"/>
                    <a:pt x="32" y="64"/>
                  </a:cubicBezTo>
                  <a:cubicBezTo>
                    <a:pt x="33" y="65"/>
                    <a:pt x="31" y="64"/>
                    <a:pt x="32" y="64"/>
                  </a:cubicBezTo>
                  <a:cubicBezTo>
                    <a:pt x="32" y="64"/>
                    <a:pt x="32" y="65"/>
                    <a:pt x="33" y="65"/>
                  </a:cubicBezTo>
                  <a:cubicBezTo>
                    <a:pt x="32" y="65"/>
                    <a:pt x="32" y="65"/>
                    <a:pt x="30" y="64"/>
                  </a:cubicBezTo>
                  <a:cubicBezTo>
                    <a:pt x="29" y="63"/>
                    <a:pt x="33" y="66"/>
                    <a:pt x="32" y="66"/>
                  </a:cubicBezTo>
                  <a:cubicBezTo>
                    <a:pt x="31" y="66"/>
                    <a:pt x="31" y="65"/>
                    <a:pt x="31" y="66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0" y="66"/>
                    <a:pt x="29" y="65"/>
                  </a:cubicBezTo>
                  <a:cubicBezTo>
                    <a:pt x="29" y="66"/>
                    <a:pt x="29" y="66"/>
                    <a:pt x="30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6"/>
                    <a:pt x="29" y="66"/>
                    <a:pt x="29" y="67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8" y="66"/>
                    <a:pt x="28" y="66"/>
                    <a:pt x="29" y="67"/>
                  </a:cubicBezTo>
                  <a:cubicBezTo>
                    <a:pt x="29" y="67"/>
                    <a:pt x="30" y="67"/>
                    <a:pt x="30" y="67"/>
                  </a:cubicBezTo>
                  <a:cubicBezTo>
                    <a:pt x="31" y="68"/>
                    <a:pt x="30" y="68"/>
                    <a:pt x="31" y="68"/>
                  </a:cubicBezTo>
                  <a:cubicBezTo>
                    <a:pt x="30" y="67"/>
                    <a:pt x="30" y="68"/>
                    <a:pt x="30" y="68"/>
                  </a:cubicBezTo>
                  <a:cubicBezTo>
                    <a:pt x="29" y="68"/>
                    <a:pt x="31" y="69"/>
                    <a:pt x="31" y="69"/>
                  </a:cubicBezTo>
                  <a:cubicBezTo>
                    <a:pt x="30" y="69"/>
                    <a:pt x="30" y="69"/>
                    <a:pt x="30" y="68"/>
                  </a:cubicBezTo>
                  <a:cubicBezTo>
                    <a:pt x="29" y="68"/>
                    <a:pt x="30" y="69"/>
                    <a:pt x="30" y="68"/>
                  </a:cubicBezTo>
                  <a:cubicBezTo>
                    <a:pt x="29" y="68"/>
                    <a:pt x="28" y="67"/>
                    <a:pt x="29" y="68"/>
                  </a:cubicBezTo>
                  <a:cubicBezTo>
                    <a:pt x="29" y="69"/>
                    <a:pt x="31" y="70"/>
                    <a:pt x="30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0" y="70"/>
                    <a:pt x="29" y="70"/>
                    <a:pt x="30" y="70"/>
                  </a:cubicBezTo>
                  <a:cubicBezTo>
                    <a:pt x="30" y="71"/>
                    <a:pt x="29" y="70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70"/>
                    <a:pt x="28" y="71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1"/>
                    <a:pt x="29" y="71"/>
                    <a:pt x="29" y="72"/>
                  </a:cubicBezTo>
                  <a:cubicBezTo>
                    <a:pt x="28" y="72"/>
                    <a:pt x="25" y="70"/>
                    <a:pt x="26" y="71"/>
                  </a:cubicBezTo>
                  <a:cubicBezTo>
                    <a:pt x="26" y="71"/>
                    <a:pt x="28" y="72"/>
                    <a:pt x="29" y="73"/>
                  </a:cubicBezTo>
                  <a:cubicBezTo>
                    <a:pt x="28" y="73"/>
                    <a:pt x="29" y="74"/>
                    <a:pt x="27" y="7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7" y="75"/>
                    <a:pt x="29" y="77"/>
                    <a:pt x="26" y="76"/>
                  </a:cubicBezTo>
                  <a:cubicBezTo>
                    <a:pt x="26" y="76"/>
                    <a:pt x="25" y="75"/>
                    <a:pt x="24" y="75"/>
                  </a:cubicBezTo>
                  <a:cubicBezTo>
                    <a:pt x="25" y="76"/>
                    <a:pt x="23" y="75"/>
                    <a:pt x="25" y="76"/>
                  </a:cubicBezTo>
                  <a:cubicBezTo>
                    <a:pt x="26" y="76"/>
                    <a:pt x="26" y="77"/>
                    <a:pt x="27" y="77"/>
                  </a:cubicBezTo>
                  <a:cubicBezTo>
                    <a:pt x="27" y="77"/>
                    <a:pt x="27" y="78"/>
                    <a:pt x="26" y="78"/>
                  </a:cubicBezTo>
                  <a:cubicBezTo>
                    <a:pt x="26" y="78"/>
                    <a:pt x="26" y="78"/>
                    <a:pt x="27" y="78"/>
                  </a:cubicBezTo>
                  <a:cubicBezTo>
                    <a:pt x="25" y="77"/>
                    <a:pt x="25" y="78"/>
                    <a:pt x="25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79"/>
                    <a:pt x="27" y="80"/>
                    <a:pt x="26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7" y="81"/>
                    <a:pt x="26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5" y="81"/>
                    <a:pt x="25" y="81"/>
                  </a:cubicBezTo>
                  <a:cubicBezTo>
                    <a:pt x="24" y="81"/>
                    <a:pt x="24" y="81"/>
                    <a:pt x="23" y="80"/>
                  </a:cubicBezTo>
                  <a:cubicBezTo>
                    <a:pt x="25" y="83"/>
                    <a:pt x="25" y="84"/>
                    <a:pt x="24" y="85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4"/>
                    <a:pt x="25" y="85"/>
                    <a:pt x="24" y="85"/>
                  </a:cubicBezTo>
                  <a:cubicBezTo>
                    <a:pt x="23" y="85"/>
                    <a:pt x="22" y="85"/>
                    <a:pt x="21" y="84"/>
                  </a:cubicBezTo>
                  <a:cubicBezTo>
                    <a:pt x="20" y="84"/>
                    <a:pt x="22" y="85"/>
                    <a:pt x="23" y="85"/>
                  </a:cubicBezTo>
                  <a:cubicBezTo>
                    <a:pt x="24" y="86"/>
                    <a:pt x="22" y="85"/>
                    <a:pt x="23" y="86"/>
                  </a:cubicBezTo>
                  <a:cubicBezTo>
                    <a:pt x="24" y="86"/>
                    <a:pt x="22" y="86"/>
                    <a:pt x="24" y="87"/>
                  </a:cubicBezTo>
                  <a:cubicBezTo>
                    <a:pt x="23" y="86"/>
                    <a:pt x="22" y="86"/>
                    <a:pt x="22" y="85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0" y="85"/>
                    <a:pt x="19" y="83"/>
                    <a:pt x="17" y="82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5" y="82"/>
                    <a:pt x="16" y="81"/>
                    <a:pt x="15" y="81"/>
                  </a:cubicBezTo>
                  <a:cubicBezTo>
                    <a:pt x="15" y="82"/>
                    <a:pt x="17" y="84"/>
                    <a:pt x="18" y="84"/>
                  </a:cubicBezTo>
                  <a:cubicBezTo>
                    <a:pt x="18" y="84"/>
                    <a:pt x="22" y="86"/>
                    <a:pt x="21" y="86"/>
                  </a:cubicBezTo>
                  <a:cubicBezTo>
                    <a:pt x="20" y="86"/>
                    <a:pt x="21" y="86"/>
                    <a:pt x="20" y="85"/>
                  </a:cubicBezTo>
                  <a:cubicBezTo>
                    <a:pt x="19" y="85"/>
                    <a:pt x="21" y="86"/>
                    <a:pt x="20" y="86"/>
                  </a:cubicBezTo>
                  <a:cubicBezTo>
                    <a:pt x="21" y="86"/>
                    <a:pt x="22" y="87"/>
                    <a:pt x="22" y="88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2" y="88"/>
                    <a:pt x="23" y="88"/>
                  </a:cubicBezTo>
                  <a:cubicBezTo>
                    <a:pt x="25" y="90"/>
                    <a:pt x="22" y="88"/>
                    <a:pt x="23" y="89"/>
                  </a:cubicBezTo>
                  <a:cubicBezTo>
                    <a:pt x="22" y="89"/>
                    <a:pt x="20" y="87"/>
                    <a:pt x="19" y="87"/>
                  </a:cubicBezTo>
                  <a:cubicBezTo>
                    <a:pt x="21" y="88"/>
                    <a:pt x="21" y="89"/>
                    <a:pt x="23" y="90"/>
                  </a:cubicBezTo>
                  <a:cubicBezTo>
                    <a:pt x="23" y="90"/>
                    <a:pt x="22" y="89"/>
                    <a:pt x="21" y="88"/>
                  </a:cubicBezTo>
                  <a:cubicBezTo>
                    <a:pt x="20" y="88"/>
                    <a:pt x="23" y="90"/>
                    <a:pt x="20" y="89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1" y="89"/>
                    <a:pt x="21" y="89"/>
                    <a:pt x="20" y="89"/>
                  </a:cubicBezTo>
                  <a:cubicBezTo>
                    <a:pt x="20" y="89"/>
                    <a:pt x="21" y="91"/>
                    <a:pt x="19" y="90"/>
                  </a:cubicBezTo>
                  <a:cubicBezTo>
                    <a:pt x="20" y="90"/>
                    <a:pt x="19" y="90"/>
                    <a:pt x="21" y="91"/>
                  </a:cubicBezTo>
                  <a:cubicBezTo>
                    <a:pt x="22" y="91"/>
                    <a:pt x="20" y="90"/>
                    <a:pt x="22" y="91"/>
                  </a:cubicBezTo>
                  <a:cubicBezTo>
                    <a:pt x="20" y="90"/>
                    <a:pt x="22" y="91"/>
                    <a:pt x="22" y="92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2" y="92"/>
                    <a:pt x="21" y="92"/>
                    <a:pt x="22" y="92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3" y="93"/>
                    <a:pt x="20" y="91"/>
                    <a:pt x="20" y="92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0" y="91"/>
                    <a:pt x="18" y="91"/>
                    <a:pt x="19" y="91"/>
                  </a:cubicBezTo>
                  <a:cubicBezTo>
                    <a:pt x="20" y="92"/>
                    <a:pt x="21" y="93"/>
                    <a:pt x="22" y="93"/>
                  </a:cubicBezTo>
                  <a:cubicBezTo>
                    <a:pt x="22" y="94"/>
                    <a:pt x="20" y="93"/>
                    <a:pt x="22" y="93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92"/>
                    <a:pt x="18" y="92"/>
                    <a:pt x="18" y="92"/>
                  </a:cubicBezTo>
                  <a:cubicBezTo>
                    <a:pt x="19" y="92"/>
                    <a:pt x="20" y="93"/>
                    <a:pt x="21" y="94"/>
                  </a:cubicBezTo>
                  <a:cubicBezTo>
                    <a:pt x="21" y="94"/>
                    <a:pt x="20" y="93"/>
                    <a:pt x="19" y="93"/>
                  </a:cubicBezTo>
                  <a:cubicBezTo>
                    <a:pt x="19" y="93"/>
                    <a:pt x="20" y="94"/>
                    <a:pt x="21" y="94"/>
                  </a:cubicBezTo>
                  <a:cubicBezTo>
                    <a:pt x="20" y="94"/>
                    <a:pt x="19" y="94"/>
                    <a:pt x="18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1"/>
                    <a:pt x="15" y="91"/>
                    <a:pt x="13" y="90"/>
                  </a:cubicBezTo>
                  <a:cubicBezTo>
                    <a:pt x="13" y="90"/>
                    <a:pt x="13" y="91"/>
                    <a:pt x="14" y="91"/>
                  </a:cubicBezTo>
                  <a:cubicBezTo>
                    <a:pt x="16" y="92"/>
                    <a:pt x="17" y="94"/>
                    <a:pt x="19" y="95"/>
                  </a:cubicBezTo>
                  <a:cubicBezTo>
                    <a:pt x="20" y="96"/>
                    <a:pt x="13" y="92"/>
                    <a:pt x="17" y="95"/>
                  </a:cubicBezTo>
                  <a:cubicBezTo>
                    <a:pt x="17" y="95"/>
                    <a:pt x="19" y="96"/>
                    <a:pt x="18" y="95"/>
                  </a:cubicBezTo>
                  <a:cubicBezTo>
                    <a:pt x="18" y="96"/>
                    <a:pt x="21" y="97"/>
                    <a:pt x="20" y="97"/>
                  </a:cubicBezTo>
                  <a:cubicBezTo>
                    <a:pt x="19" y="96"/>
                    <a:pt x="17" y="96"/>
                    <a:pt x="16" y="95"/>
                  </a:cubicBezTo>
                  <a:cubicBezTo>
                    <a:pt x="17" y="95"/>
                    <a:pt x="17" y="95"/>
                    <a:pt x="16" y="94"/>
                  </a:cubicBezTo>
                  <a:cubicBezTo>
                    <a:pt x="15" y="94"/>
                    <a:pt x="14" y="93"/>
                    <a:pt x="14" y="93"/>
                  </a:cubicBezTo>
                  <a:cubicBezTo>
                    <a:pt x="14" y="94"/>
                    <a:pt x="14" y="94"/>
                    <a:pt x="15" y="95"/>
                  </a:cubicBezTo>
                  <a:cubicBezTo>
                    <a:pt x="16" y="95"/>
                    <a:pt x="15" y="94"/>
                    <a:pt x="16" y="95"/>
                  </a:cubicBezTo>
                  <a:cubicBezTo>
                    <a:pt x="17" y="96"/>
                    <a:pt x="15" y="95"/>
                    <a:pt x="17" y="96"/>
                  </a:cubicBezTo>
                  <a:cubicBezTo>
                    <a:pt x="17" y="96"/>
                    <a:pt x="18" y="97"/>
                    <a:pt x="19" y="97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8" y="97"/>
                    <a:pt x="20" y="98"/>
                    <a:pt x="20" y="99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6" y="97"/>
                    <a:pt x="19" y="97"/>
                    <a:pt x="16" y="96"/>
                  </a:cubicBezTo>
                  <a:cubicBezTo>
                    <a:pt x="16" y="96"/>
                    <a:pt x="17" y="97"/>
                    <a:pt x="16" y="97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97"/>
                    <a:pt x="13" y="95"/>
                    <a:pt x="14" y="96"/>
                  </a:cubicBezTo>
                  <a:cubicBezTo>
                    <a:pt x="15" y="97"/>
                    <a:pt x="15" y="97"/>
                    <a:pt x="16" y="98"/>
                  </a:cubicBezTo>
                  <a:cubicBezTo>
                    <a:pt x="16" y="98"/>
                    <a:pt x="17" y="99"/>
                    <a:pt x="17" y="99"/>
                  </a:cubicBezTo>
                  <a:cubicBezTo>
                    <a:pt x="15" y="98"/>
                    <a:pt x="16" y="100"/>
                    <a:pt x="15" y="98"/>
                  </a:cubicBezTo>
                  <a:cubicBezTo>
                    <a:pt x="16" y="99"/>
                    <a:pt x="16" y="98"/>
                    <a:pt x="15" y="97"/>
                  </a:cubicBezTo>
                  <a:cubicBezTo>
                    <a:pt x="12" y="96"/>
                    <a:pt x="15" y="97"/>
                    <a:pt x="13" y="95"/>
                  </a:cubicBezTo>
                  <a:cubicBezTo>
                    <a:pt x="13" y="96"/>
                    <a:pt x="11" y="95"/>
                    <a:pt x="9" y="94"/>
                  </a:cubicBezTo>
                  <a:cubicBezTo>
                    <a:pt x="9" y="94"/>
                    <a:pt x="10" y="94"/>
                    <a:pt x="10" y="94"/>
                  </a:cubicBezTo>
                  <a:cubicBezTo>
                    <a:pt x="11" y="95"/>
                    <a:pt x="11" y="95"/>
                    <a:pt x="12" y="96"/>
                  </a:cubicBezTo>
                  <a:cubicBezTo>
                    <a:pt x="12" y="96"/>
                    <a:pt x="12" y="97"/>
                    <a:pt x="13" y="98"/>
                  </a:cubicBezTo>
                  <a:cubicBezTo>
                    <a:pt x="13" y="98"/>
                    <a:pt x="11" y="97"/>
                    <a:pt x="11" y="97"/>
                  </a:cubicBezTo>
                  <a:cubicBezTo>
                    <a:pt x="12" y="97"/>
                    <a:pt x="11" y="98"/>
                    <a:pt x="10" y="98"/>
                  </a:cubicBezTo>
                  <a:cubicBezTo>
                    <a:pt x="13" y="99"/>
                    <a:pt x="11" y="99"/>
                    <a:pt x="12" y="100"/>
                  </a:cubicBezTo>
                  <a:cubicBezTo>
                    <a:pt x="13" y="100"/>
                    <a:pt x="15" y="100"/>
                    <a:pt x="16" y="101"/>
                  </a:cubicBezTo>
                  <a:cubicBezTo>
                    <a:pt x="15" y="101"/>
                    <a:pt x="15" y="100"/>
                    <a:pt x="14" y="100"/>
                  </a:cubicBezTo>
                  <a:cubicBezTo>
                    <a:pt x="15" y="101"/>
                    <a:pt x="12" y="99"/>
                    <a:pt x="14" y="101"/>
                  </a:cubicBezTo>
                  <a:cubicBezTo>
                    <a:pt x="13" y="100"/>
                    <a:pt x="11" y="99"/>
                    <a:pt x="10" y="98"/>
                  </a:cubicBezTo>
                  <a:cubicBezTo>
                    <a:pt x="10" y="99"/>
                    <a:pt x="9" y="97"/>
                    <a:pt x="8" y="98"/>
                  </a:cubicBezTo>
                  <a:cubicBezTo>
                    <a:pt x="9" y="99"/>
                    <a:pt x="10" y="99"/>
                    <a:pt x="10" y="100"/>
                  </a:cubicBezTo>
                  <a:cubicBezTo>
                    <a:pt x="8" y="100"/>
                    <a:pt x="9" y="101"/>
                    <a:pt x="9" y="102"/>
                  </a:cubicBezTo>
                  <a:cubicBezTo>
                    <a:pt x="8" y="101"/>
                    <a:pt x="6" y="100"/>
                    <a:pt x="6" y="100"/>
                  </a:cubicBezTo>
                  <a:cubicBezTo>
                    <a:pt x="6" y="101"/>
                    <a:pt x="8" y="101"/>
                    <a:pt x="7" y="101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7" y="101"/>
                    <a:pt x="5" y="101"/>
                    <a:pt x="7" y="102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6" y="102"/>
                    <a:pt x="6" y="102"/>
                  </a:cubicBezTo>
                  <a:cubicBezTo>
                    <a:pt x="5" y="101"/>
                    <a:pt x="4" y="101"/>
                    <a:pt x="4" y="101"/>
                  </a:cubicBezTo>
                  <a:cubicBezTo>
                    <a:pt x="2" y="100"/>
                    <a:pt x="4" y="101"/>
                    <a:pt x="4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6" y="103"/>
                    <a:pt x="4" y="103"/>
                    <a:pt x="5" y="104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3" y="103"/>
                    <a:pt x="2" y="103"/>
                    <a:pt x="3" y="10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1"/>
                    <a:pt x="2" y="102"/>
                    <a:pt x="3" y="103"/>
                  </a:cubicBezTo>
                  <a:cubicBezTo>
                    <a:pt x="4" y="103"/>
                    <a:pt x="4" y="102"/>
                    <a:pt x="3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2" y="101"/>
                    <a:pt x="2" y="101"/>
                    <a:pt x="1" y="101"/>
                  </a:cubicBezTo>
                  <a:cubicBezTo>
                    <a:pt x="1" y="101"/>
                    <a:pt x="0" y="101"/>
                    <a:pt x="1" y="10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" y="100"/>
                    <a:pt x="1" y="100"/>
                    <a:pt x="2" y="100"/>
                  </a:cubicBezTo>
                  <a:cubicBezTo>
                    <a:pt x="0" y="100"/>
                    <a:pt x="0" y="99"/>
                    <a:pt x="0" y="99"/>
                  </a:cubicBezTo>
                  <a:cubicBezTo>
                    <a:pt x="2" y="100"/>
                    <a:pt x="0" y="98"/>
                    <a:pt x="0" y="98"/>
                  </a:cubicBezTo>
                  <a:cubicBezTo>
                    <a:pt x="2" y="99"/>
                    <a:pt x="3" y="99"/>
                    <a:pt x="3" y="100"/>
                  </a:cubicBezTo>
                  <a:cubicBezTo>
                    <a:pt x="4" y="100"/>
                    <a:pt x="3" y="100"/>
                    <a:pt x="4" y="100"/>
                  </a:cubicBezTo>
                  <a:cubicBezTo>
                    <a:pt x="3" y="99"/>
                    <a:pt x="2" y="98"/>
                    <a:pt x="1" y="97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2" y="97"/>
                    <a:pt x="0" y="97"/>
                    <a:pt x="1" y="96"/>
                  </a:cubicBezTo>
                  <a:cubicBezTo>
                    <a:pt x="2" y="96"/>
                    <a:pt x="2" y="95"/>
                    <a:pt x="3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1" y="94"/>
                    <a:pt x="3" y="94"/>
                    <a:pt x="2" y="93"/>
                  </a:cubicBezTo>
                  <a:cubicBezTo>
                    <a:pt x="4" y="93"/>
                    <a:pt x="2" y="91"/>
                    <a:pt x="4" y="92"/>
                  </a:cubicBezTo>
                  <a:cubicBezTo>
                    <a:pt x="4" y="90"/>
                    <a:pt x="4" y="89"/>
                    <a:pt x="5" y="88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5" y="88"/>
                    <a:pt x="7" y="90"/>
                    <a:pt x="7" y="89"/>
                  </a:cubicBezTo>
                  <a:cubicBezTo>
                    <a:pt x="6" y="89"/>
                    <a:pt x="6" y="88"/>
                    <a:pt x="5" y="87"/>
                  </a:cubicBezTo>
                  <a:cubicBezTo>
                    <a:pt x="6" y="87"/>
                    <a:pt x="5" y="86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4" y="84"/>
                    <a:pt x="6" y="84"/>
                    <a:pt x="7" y="84"/>
                  </a:cubicBezTo>
                  <a:cubicBezTo>
                    <a:pt x="7" y="84"/>
                    <a:pt x="8" y="85"/>
                    <a:pt x="8" y="85"/>
                  </a:cubicBezTo>
                  <a:cubicBezTo>
                    <a:pt x="7" y="83"/>
                    <a:pt x="7" y="83"/>
                    <a:pt x="6" y="82"/>
                  </a:cubicBezTo>
                  <a:cubicBezTo>
                    <a:pt x="6" y="82"/>
                    <a:pt x="7" y="81"/>
                    <a:pt x="8" y="81"/>
                  </a:cubicBezTo>
                  <a:cubicBezTo>
                    <a:pt x="6" y="79"/>
                    <a:pt x="8" y="78"/>
                    <a:pt x="8" y="7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7" y="74"/>
                    <a:pt x="10" y="74"/>
                    <a:pt x="9" y="7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1" y="72"/>
                    <a:pt x="10" y="72"/>
                  </a:cubicBezTo>
                  <a:cubicBezTo>
                    <a:pt x="11" y="72"/>
                    <a:pt x="9" y="70"/>
                    <a:pt x="11" y="71"/>
                  </a:cubicBezTo>
                  <a:cubicBezTo>
                    <a:pt x="12" y="71"/>
                    <a:pt x="10" y="70"/>
                    <a:pt x="10" y="70"/>
                  </a:cubicBezTo>
                  <a:cubicBezTo>
                    <a:pt x="12" y="69"/>
                    <a:pt x="12" y="69"/>
                    <a:pt x="12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2" y="69"/>
                    <a:pt x="13" y="69"/>
                    <a:pt x="13" y="69"/>
                  </a:cubicBezTo>
                  <a:cubicBezTo>
                    <a:pt x="12" y="68"/>
                    <a:pt x="14" y="69"/>
                    <a:pt x="11" y="67"/>
                  </a:cubicBezTo>
                  <a:cubicBezTo>
                    <a:pt x="13" y="67"/>
                    <a:pt x="11" y="65"/>
                    <a:pt x="13" y="65"/>
                  </a:cubicBezTo>
                  <a:cubicBezTo>
                    <a:pt x="13" y="65"/>
                    <a:pt x="13" y="65"/>
                    <a:pt x="12" y="65"/>
                  </a:cubicBezTo>
                  <a:cubicBezTo>
                    <a:pt x="13" y="64"/>
                    <a:pt x="14" y="64"/>
                    <a:pt x="13" y="63"/>
                  </a:cubicBezTo>
                  <a:cubicBezTo>
                    <a:pt x="14" y="63"/>
                    <a:pt x="15" y="64"/>
                    <a:pt x="15" y="64"/>
                  </a:cubicBezTo>
                  <a:cubicBezTo>
                    <a:pt x="15" y="63"/>
                    <a:pt x="14" y="63"/>
                    <a:pt x="14" y="63"/>
                  </a:cubicBezTo>
                  <a:cubicBezTo>
                    <a:pt x="13" y="61"/>
                    <a:pt x="16" y="61"/>
                    <a:pt x="16" y="60"/>
                  </a:cubicBezTo>
                  <a:cubicBezTo>
                    <a:pt x="16" y="58"/>
                    <a:pt x="17" y="57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7" y="54"/>
                    <a:pt x="21" y="55"/>
                    <a:pt x="19" y="53"/>
                  </a:cubicBezTo>
                  <a:cubicBezTo>
                    <a:pt x="19" y="54"/>
                    <a:pt x="19" y="53"/>
                    <a:pt x="20" y="54"/>
                  </a:cubicBezTo>
                  <a:cubicBezTo>
                    <a:pt x="19" y="52"/>
                    <a:pt x="22" y="53"/>
                    <a:pt x="21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2"/>
                    <a:pt x="21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2"/>
                    <a:pt x="21" y="50"/>
                    <a:pt x="24" y="51"/>
                  </a:cubicBezTo>
                  <a:cubicBezTo>
                    <a:pt x="24" y="51"/>
                    <a:pt x="23" y="50"/>
                    <a:pt x="23" y="50"/>
                  </a:cubicBezTo>
                  <a:cubicBezTo>
                    <a:pt x="25" y="49"/>
                    <a:pt x="24" y="47"/>
                    <a:pt x="24" y="45"/>
                  </a:cubicBezTo>
                  <a:cubicBezTo>
                    <a:pt x="26" y="45"/>
                    <a:pt x="28" y="48"/>
                    <a:pt x="27" y="46"/>
                  </a:cubicBezTo>
                  <a:cubicBezTo>
                    <a:pt x="27" y="46"/>
                    <a:pt x="26" y="45"/>
                    <a:pt x="26" y="46"/>
                  </a:cubicBezTo>
                  <a:cubicBezTo>
                    <a:pt x="26" y="45"/>
                    <a:pt x="30" y="47"/>
                    <a:pt x="28" y="46"/>
                  </a:cubicBezTo>
                  <a:cubicBezTo>
                    <a:pt x="27" y="45"/>
                    <a:pt x="28" y="45"/>
                    <a:pt x="27" y="45"/>
                  </a:cubicBezTo>
                  <a:cubicBezTo>
                    <a:pt x="28" y="44"/>
                    <a:pt x="29" y="45"/>
                    <a:pt x="29" y="44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7" y="43"/>
                    <a:pt x="29" y="43"/>
                    <a:pt x="27" y="41"/>
                  </a:cubicBezTo>
                  <a:cubicBezTo>
                    <a:pt x="28" y="37"/>
                    <a:pt x="28" y="33"/>
                    <a:pt x="30" y="30"/>
                  </a:cubicBezTo>
                  <a:cubicBezTo>
                    <a:pt x="32" y="28"/>
                    <a:pt x="33" y="24"/>
                    <a:pt x="36" y="22"/>
                  </a:cubicBezTo>
                  <a:cubicBezTo>
                    <a:pt x="38" y="22"/>
                    <a:pt x="38" y="22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0"/>
                    <a:pt x="39" y="21"/>
                    <a:pt x="37" y="20"/>
                  </a:cubicBezTo>
                  <a:cubicBezTo>
                    <a:pt x="38" y="19"/>
                    <a:pt x="38" y="17"/>
                    <a:pt x="39" y="16"/>
                  </a:cubicBezTo>
                  <a:cubicBezTo>
                    <a:pt x="39" y="16"/>
                    <a:pt x="40" y="17"/>
                    <a:pt x="40" y="17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6"/>
                    <a:pt x="39" y="15"/>
                    <a:pt x="38" y="15"/>
                  </a:cubicBezTo>
                  <a:cubicBezTo>
                    <a:pt x="38" y="12"/>
                    <a:pt x="43" y="11"/>
                    <a:pt x="44" y="7"/>
                  </a:cubicBezTo>
                  <a:cubicBezTo>
                    <a:pt x="45" y="7"/>
                    <a:pt x="45" y="6"/>
                    <a:pt x="45" y="5"/>
                  </a:cubicBezTo>
                  <a:cubicBezTo>
                    <a:pt x="49" y="4"/>
                    <a:pt x="52" y="3"/>
                    <a:pt x="51" y="0"/>
                  </a:cubicBezTo>
                  <a:cubicBezTo>
                    <a:pt x="51" y="0"/>
                    <a:pt x="56" y="2"/>
                    <a:pt x="5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79"/>
            <p:cNvSpPr>
              <a:spLocks/>
            </p:cNvSpPr>
            <p:nvPr/>
          </p:nvSpPr>
          <p:spPr bwMode="auto">
            <a:xfrm>
              <a:off x="9640888" y="2033588"/>
              <a:ext cx="11112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80"/>
            <p:cNvSpPr>
              <a:spLocks/>
            </p:cNvSpPr>
            <p:nvPr/>
          </p:nvSpPr>
          <p:spPr bwMode="auto">
            <a:xfrm>
              <a:off x="9690100" y="20256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81"/>
            <p:cNvSpPr>
              <a:spLocks/>
            </p:cNvSpPr>
            <p:nvPr/>
          </p:nvSpPr>
          <p:spPr bwMode="auto">
            <a:xfrm>
              <a:off x="9693275" y="2019301"/>
              <a:ext cx="7937" cy="635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2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82"/>
            <p:cNvSpPr>
              <a:spLocks/>
            </p:cNvSpPr>
            <p:nvPr/>
          </p:nvSpPr>
          <p:spPr bwMode="auto">
            <a:xfrm>
              <a:off x="9712325" y="2019301"/>
              <a:ext cx="4762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83"/>
            <p:cNvSpPr>
              <a:spLocks/>
            </p:cNvSpPr>
            <p:nvPr/>
          </p:nvSpPr>
          <p:spPr bwMode="auto">
            <a:xfrm>
              <a:off x="9705975" y="2014538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84"/>
            <p:cNvSpPr>
              <a:spLocks/>
            </p:cNvSpPr>
            <p:nvPr/>
          </p:nvSpPr>
          <p:spPr bwMode="auto">
            <a:xfrm>
              <a:off x="9720263" y="2003426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1"/>
                    <a:pt x="1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85"/>
            <p:cNvSpPr>
              <a:spLocks/>
            </p:cNvSpPr>
            <p:nvPr/>
          </p:nvSpPr>
          <p:spPr bwMode="auto">
            <a:xfrm>
              <a:off x="9720263" y="20002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86"/>
            <p:cNvSpPr>
              <a:spLocks/>
            </p:cNvSpPr>
            <p:nvPr/>
          </p:nvSpPr>
          <p:spPr bwMode="auto">
            <a:xfrm>
              <a:off x="9772650" y="1879601"/>
              <a:ext cx="4762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87"/>
            <p:cNvSpPr>
              <a:spLocks/>
            </p:cNvSpPr>
            <p:nvPr/>
          </p:nvSpPr>
          <p:spPr bwMode="auto">
            <a:xfrm>
              <a:off x="9802813" y="1830388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88"/>
            <p:cNvSpPr>
              <a:spLocks/>
            </p:cNvSpPr>
            <p:nvPr/>
          </p:nvSpPr>
          <p:spPr bwMode="auto">
            <a:xfrm>
              <a:off x="9799638" y="1792288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0 w 2"/>
                <a:gd name="T5" fmla="*/ 0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89"/>
            <p:cNvSpPr>
              <a:spLocks/>
            </p:cNvSpPr>
            <p:nvPr/>
          </p:nvSpPr>
          <p:spPr bwMode="auto">
            <a:xfrm>
              <a:off x="9937750" y="2360613"/>
              <a:ext cx="4762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90"/>
            <p:cNvSpPr>
              <a:spLocks/>
            </p:cNvSpPr>
            <p:nvPr/>
          </p:nvSpPr>
          <p:spPr bwMode="auto">
            <a:xfrm>
              <a:off x="9945688" y="2259013"/>
              <a:ext cx="376237" cy="158750"/>
            </a:xfrm>
            <a:custGeom>
              <a:avLst/>
              <a:gdLst>
                <a:gd name="T0" fmla="*/ 89 w 100"/>
                <a:gd name="T1" fmla="*/ 12 h 42"/>
                <a:gd name="T2" fmla="*/ 86 w 100"/>
                <a:gd name="T3" fmla="*/ 13 h 42"/>
                <a:gd name="T4" fmla="*/ 81 w 100"/>
                <a:gd name="T5" fmla="*/ 19 h 42"/>
                <a:gd name="T6" fmla="*/ 79 w 100"/>
                <a:gd name="T7" fmla="*/ 19 h 42"/>
                <a:gd name="T8" fmla="*/ 72 w 100"/>
                <a:gd name="T9" fmla="*/ 19 h 42"/>
                <a:gd name="T10" fmla="*/ 70 w 100"/>
                <a:gd name="T11" fmla="*/ 19 h 42"/>
                <a:gd name="T12" fmla="*/ 67 w 100"/>
                <a:gd name="T13" fmla="*/ 22 h 42"/>
                <a:gd name="T14" fmla="*/ 64 w 100"/>
                <a:gd name="T15" fmla="*/ 22 h 42"/>
                <a:gd name="T16" fmla="*/ 62 w 100"/>
                <a:gd name="T17" fmla="*/ 21 h 42"/>
                <a:gd name="T18" fmla="*/ 61 w 100"/>
                <a:gd name="T19" fmla="*/ 23 h 42"/>
                <a:gd name="T20" fmla="*/ 57 w 100"/>
                <a:gd name="T21" fmla="*/ 26 h 42"/>
                <a:gd name="T22" fmla="*/ 55 w 100"/>
                <a:gd name="T23" fmla="*/ 26 h 42"/>
                <a:gd name="T24" fmla="*/ 53 w 100"/>
                <a:gd name="T25" fmla="*/ 29 h 42"/>
                <a:gd name="T26" fmla="*/ 51 w 100"/>
                <a:gd name="T27" fmla="*/ 28 h 42"/>
                <a:gd name="T28" fmla="*/ 48 w 100"/>
                <a:gd name="T29" fmla="*/ 29 h 42"/>
                <a:gd name="T30" fmla="*/ 44 w 100"/>
                <a:gd name="T31" fmla="*/ 28 h 42"/>
                <a:gd name="T32" fmla="*/ 42 w 100"/>
                <a:gd name="T33" fmla="*/ 30 h 42"/>
                <a:gd name="T34" fmla="*/ 41 w 100"/>
                <a:gd name="T35" fmla="*/ 28 h 42"/>
                <a:gd name="T36" fmla="*/ 39 w 100"/>
                <a:gd name="T37" fmla="*/ 30 h 42"/>
                <a:gd name="T38" fmla="*/ 39 w 100"/>
                <a:gd name="T39" fmla="*/ 30 h 42"/>
                <a:gd name="T40" fmla="*/ 37 w 100"/>
                <a:gd name="T41" fmla="*/ 31 h 42"/>
                <a:gd name="T42" fmla="*/ 32 w 100"/>
                <a:gd name="T43" fmla="*/ 32 h 42"/>
                <a:gd name="T44" fmla="*/ 30 w 100"/>
                <a:gd name="T45" fmla="*/ 33 h 42"/>
                <a:gd name="T46" fmla="*/ 28 w 100"/>
                <a:gd name="T47" fmla="*/ 33 h 42"/>
                <a:gd name="T48" fmla="*/ 24 w 100"/>
                <a:gd name="T49" fmla="*/ 34 h 42"/>
                <a:gd name="T50" fmla="*/ 22 w 100"/>
                <a:gd name="T51" fmla="*/ 29 h 42"/>
                <a:gd name="T52" fmla="*/ 22 w 100"/>
                <a:gd name="T53" fmla="*/ 34 h 42"/>
                <a:gd name="T54" fmla="*/ 21 w 100"/>
                <a:gd name="T55" fmla="*/ 39 h 42"/>
                <a:gd name="T56" fmla="*/ 19 w 100"/>
                <a:gd name="T57" fmla="*/ 37 h 42"/>
                <a:gd name="T58" fmla="*/ 19 w 100"/>
                <a:gd name="T59" fmla="*/ 40 h 42"/>
                <a:gd name="T60" fmla="*/ 17 w 100"/>
                <a:gd name="T61" fmla="*/ 38 h 42"/>
                <a:gd name="T62" fmla="*/ 15 w 100"/>
                <a:gd name="T63" fmla="*/ 34 h 42"/>
                <a:gd name="T64" fmla="*/ 14 w 100"/>
                <a:gd name="T65" fmla="*/ 39 h 42"/>
                <a:gd name="T66" fmla="*/ 13 w 100"/>
                <a:gd name="T67" fmla="*/ 37 h 42"/>
                <a:gd name="T68" fmla="*/ 12 w 100"/>
                <a:gd name="T69" fmla="*/ 39 h 42"/>
                <a:gd name="T70" fmla="*/ 11 w 100"/>
                <a:gd name="T71" fmla="*/ 40 h 42"/>
                <a:gd name="T72" fmla="*/ 10 w 100"/>
                <a:gd name="T73" fmla="*/ 34 h 42"/>
                <a:gd name="T74" fmla="*/ 8 w 100"/>
                <a:gd name="T75" fmla="*/ 38 h 42"/>
                <a:gd name="T76" fmla="*/ 3 w 100"/>
                <a:gd name="T77" fmla="*/ 32 h 42"/>
                <a:gd name="T78" fmla="*/ 2 w 100"/>
                <a:gd name="T79" fmla="*/ 31 h 42"/>
                <a:gd name="T80" fmla="*/ 0 w 100"/>
                <a:gd name="T81" fmla="*/ 31 h 42"/>
                <a:gd name="T82" fmla="*/ 0 w 100"/>
                <a:gd name="T83" fmla="*/ 28 h 42"/>
                <a:gd name="T84" fmla="*/ 3 w 100"/>
                <a:gd name="T85" fmla="*/ 30 h 42"/>
                <a:gd name="T86" fmla="*/ 6 w 100"/>
                <a:gd name="T87" fmla="*/ 25 h 42"/>
                <a:gd name="T88" fmla="*/ 13 w 100"/>
                <a:gd name="T89" fmla="*/ 21 h 42"/>
                <a:gd name="T90" fmla="*/ 21 w 100"/>
                <a:gd name="T91" fmla="*/ 18 h 42"/>
                <a:gd name="T92" fmla="*/ 27 w 100"/>
                <a:gd name="T93" fmla="*/ 16 h 42"/>
                <a:gd name="T94" fmla="*/ 32 w 100"/>
                <a:gd name="T95" fmla="*/ 14 h 42"/>
                <a:gd name="T96" fmla="*/ 42 w 100"/>
                <a:gd name="T97" fmla="*/ 14 h 42"/>
                <a:gd name="T98" fmla="*/ 47 w 100"/>
                <a:gd name="T99" fmla="*/ 15 h 42"/>
                <a:gd name="T100" fmla="*/ 54 w 100"/>
                <a:gd name="T101" fmla="*/ 15 h 42"/>
                <a:gd name="T102" fmla="*/ 75 w 100"/>
                <a:gd name="T103" fmla="*/ 5 h 42"/>
                <a:gd name="T104" fmla="*/ 80 w 100"/>
                <a:gd name="T105" fmla="*/ 4 h 42"/>
                <a:gd name="T106" fmla="*/ 99 w 100"/>
                <a:gd name="T107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" h="42">
                  <a:moveTo>
                    <a:pt x="99" y="9"/>
                  </a:moveTo>
                  <a:cubicBezTo>
                    <a:pt x="99" y="14"/>
                    <a:pt x="96" y="10"/>
                    <a:pt x="96" y="13"/>
                  </a:cubicBezTo>
                  <a:cubicBezTo>
                    <a:pt x="96" y="13"/>
                    <a:pt x="95" y="10"/>
                    <a:pt x="95" y="11"/>
                  </a:cubicBezTo>
                  <a:cubicBezTo>
                    <a:pt x="95" y="15"/>
                    <a:pt x="92" y="13"/>
                    <a:pt x="90" y="11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10"/>
                    <a:pt x="90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2"/>
                    <a:pt x="89" y="11"/>
                    <a:pt x="89" y="12"/>
                  </a:cubicBezTo>
                  <a:cubicBezTo>
                    <a:pt x="88" y="12"/>
                    <a:pt x="88" y="11"/>
                    <a:pt x="88" y="10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6"/>
                    <a:pt x="87" y="12"/>
                    <a:pt x="87" y="14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6"/>
                    <a:pt x="84" y="15"/>
                    <a:pt x="83" y="17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6"/>
                    <a:pt x="83" y="17"/>
                    <a:pt x="83" y="17"/>
                  </a:cubicBezTo>
                  <a:cubicBezTo>
                    <a:pt x="82" y="15"/>
                    <a:pt x="82" y="19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9"/>
                    <a:pt x="81" y="16"/>
                    <a:pt x="81" y="19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20"/>
                    <a:pt x="80" y="16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9"/>
                    <a:pt x="80" y="17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9" y="18"/>
                    <a:pt x="79" y="17"/>
                    <a:pt x="79" y="19"/>
                  </a:cubicBezTo>
                  <a:cubicBezTo>
                    <a:pt x="79" y="18"/>
                    <a:pt x="80" y="18"/>
                    <a:pt x="79" y="16"/>
                  </a:cubicBezTo>
                  <a:cubicBezTo>
                    <a:pt x="78" y="18"/>
                    <a:pt x="76" y="18"/>
                    <a:pt x="74" y="19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3" y="18"/>
                    <a:pt x="73" y="19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7"/>
                    <a:pt x="73" y="20"/>
                    <a:pt x="72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9"/>
                    <a:pt x="72" y="18"/>
                    <a:pt x="71" y="19"/>
                  </a:cubicBezTo>
                  <a:cubicBezTo>
                    <a:pt x="71" y="19"/>
                    <a:pt x="71" y="18"/>
                    <a:pt x="71" y="18"/>
                  </a:cubicBezTo>
                  <a:cubicBezTo>
                    <a:pt x="71" y="20"/>
                    <a:pt x="71" y="18"/>
                    <a:pt x="71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6"/>
                    <a:pt x="71" y="20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20"/>
                    <a:pt x="69" y="19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8" y="20"/>
                    <a:pt x="68" y="20"/>
                    <a:pt x="68" y="21"/>
                  </a:cubicBezTo>
                  <a:cubicBezTo>
                    <a:pt x="67" y="20"/>
                    <a:pt x="67" y="18"/>
                    <a:pt x="67" y="18"/>
                  </a:cubicBezTo>
                  <a:cubicBezTo>
                    <a:pt x="67" y="21"/>
                    <a:pt x="66" y="19"/>
                    <a:pt x="67" y="22"/>
                  </a:cubicBezTo>
                  <a:cubicBezTo>
                    <a:pt x="66" y="22"/>
                    <a:pt x="66" y="21"/>
                    <a:pt x="66" y="22"/>
                  </a:cubicBezTo>
                  <a:cubicBezTo>
                    <a:pt x="66" y="21"/>
                    <a:pt x="65" y="19"/>
                    <a:pt x="65" y="19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4" y="17"/>
                    <a:pt x="65" y="18"/>
                    <a:pt x="65" y="17"/>
                  </a:cubicBezTo>
                  <a:cubicBezTo>
                    <a:pt x="64" y="17"/>
                    <a:pt x="64" y="18"/>
                    <a:pt x="64" y="17"/>
                  </a:cubicBezTo>
                  <a:cubicBezTo>
                    <a:pt x="64" y="19"/>
                    <a:pt x="64" y="21"/>
                    <a:pt x="64" y="22"/>
                  </a:cubicBezTo>
                  <a:cubicBezTo>
                    <a:pt x="64" y="21"/>
                    <a:pt x="63" y="19"/>
                    <a:pt x="63" y="19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3" y="22"/>
                    <a:pt x="63" y="22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3"/>
                    <a:pt x="62" y="24"/>
                    <a:pt x="62" y="22"/>
                  </a:cubicBezTo>
                  <a:cubicBezTo>
                    <a:pt x="62" y="21"/>
                    <a:pt x="62" y="22"/>
                    <a:pt x="62" y="21"/>
                  </a:cubicBezTo>
                  <a:cubicBezTo>
                    <a:pt x="61" y="21"/>
                    <a:pt x="61" y="22"/>
                    <a:pt x="61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21"/>
                    <a:pt x="61" y="23"/>
                    <a:pt x="61" y="24"/>
                  </a:cubicBezTo>
                  <a:cubicBezTo>
                    <a:pt x="61" y="24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0" y="25"/>
                    <a:pt x="60" y="26"/>
                    <a:pt x="60" y="26"/>
                  </a:cubicBezTo>
                  <a:cubicBezTo>
                    <a:pt x="60" y="28"/>
                    <a:pt x="60" y="25"/>
                    <a:pt x="60" y="25"/>
                  </a:cubicBezTo>
                  <a:cubicBezTo>
                    <a:pt x="59" y="24"/>
                    <a:pt x="59" y="27"/>
                    <a:pt x="58" y="25"/>
                  </a:cubicBezTo>
                  <a:cubicBezTo>
                    <a:pt x="58" y="25"/>
                    <a:pt x="58" y="27"/>
                    <a:pt x="58" y="27"/>
                  </a:cubicBezTo>
                  <a:cubicBezTo>
                    <a:pt x="58" y="26"/>
                    <a:pt x="58" y="25"/>
                    <a:pt x="58" y="26"/>
                  </a:cubicBezTo>
                  <a:cubicBezTo>
                    <a:pt x="58" y="25"/>
                    <a:pt x="58" y="26"/>
                    <a:pt x="57" y="26"/>
                  </a:cubicBezTo>
                  <a:cubicBezTo>
                    <a:pt x="57" y="27"/>
                    <a:pt x="57" y="26"/>
                    <a:pt x="57" y="26"/>
                  </a:cubicBezTo>
                  <a:cubicBezTo>
                    <a:pt x="57" y="26"/>
                    <a:pt x="56" y="28"/>
                    <a:pt x="56" y="27"/>
                  </a:cubicBezTo>
                  <a:cubicBezTo>
                    <a:pt x="56" y="27"/>
                    <a:pt x="56" y="29"/>
                    <a:pt x="55" y="29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8"/>
                    <a:pt x="55" y="27"/>
                  </a:cubicBezTo>
                  <a:cubicBezTo>
                    <a:pt x="55" y="28"/>
                    <a:pt x="55" y="25"/>
                    <a:pt x="55" y="26"/>
                  </a:cubicBezTo>
                  <a:cubicBezTo>
                    <a:pt x="55" y="25"/>
                    <a:pt x="55" y="29"/>
                    <a:pt x="55" y="27"/>
                  </a:cubicBezTo>
                  <a:cubicBezTo>
                    <a:pt x="55" y="27"/>
                    <a:pt x="55" y="28"/>
                    <a:pt x="54" y="27"/>
                  </a:cubicBezTo>
                  <a:cubicBezTo>
                    <a:pt x="54" y="27"/>
                    <a:pt x="54" y="25"/>
                    <a:pt x="54" y="25"/>
                  </a:cubicBezTo>
                  <a:cubicBezTo>
                    <a:pt x="53" y="26"/>
                    <a:pt x="54" y="26"/>
                    <a:pt x="54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9"/>
                    <a:pt x="53" y="27"/>
                    <a:pt x="53" y="29"/>
                  </a:cubicBezTo>
                  <a:cubicBezTo>
                    <a:pt x="53" y="28"/>
                    <a:pt x="53" y="29"/>
                    <a:pt x="53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6"/>
                    <a:pt x="52" y="27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30"/>
                    <a:pt x="52" y="27"/>
                    <a:pt x="52" y="29"/>
                  </a:cubicBezTo>
                  <a:cubicBezTo>
                    <a:pt x="51" y="28"/>
                    <a:pt x="51" y="29"/>
                    <a:pt x="51" y="28"/>
                  </a:cubicBezTo>
                  <a:cubicBezTo>
                    <a:pt x="50" y="29"/>
                    <a:pt x="50" y="30"/>
                    <a:pt x="50" y="29"/>
                  </a:cubicBezTo>
                  <a:cubicBezTo>
                    <a:pt x="50" y="29"/>
                    <a:pt x="50" y="29"/>
                    <a:pt x="50" y="28"/>
                  </a:cubicBezTo>
                  <a:cubicBezTo>
                    <a:pt x="50" y="27"/>
                    <a:pt x="50" y="28"/>
                    <a:pt x="50" y="29"/>
                  </a:cubicBezTo>
                  <a:cubicBezTo>
                    <a:pt x="50" y="28"/>
                    <a:pt x="49" y="27"/>
                    <a:pt x="48" y="26"/>
                  </a:cubicBezTo>
                  <a:cubicBezTo>
                    <a:pt x="48" y="27"/>
                    <a:pt x="49" y="28"/>
                    <a:pt x="49" y="29"/>
                  </a:cubicBezTo>
                  <a:cubicBezTo>
                    <a:pt x="48" y="27"/>
                    <a:pt x="48" y="31"/>
                    <a:pt x="48" y="29"/>
                  </a:cubicBezTo>
                  <a:cubicBezTo>
                    <a:pt x="48" y="28"/>
                    <a:pt x="48" y="27"/>
                    <a:pt x="47" y="27"/>
                  </a:cubicBezTo>
                  <a:cubicBezTo>
                    <a:pt x="47" y="24"/>
                    <a:pt x="47" y="29"/>
                    <a:pt x="47" y="28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31"/>
                    <a:pt x="46" y="29"/>
                  </a:cubicBezTo>
                  <a:cubicBezTo>
                    <a:pt x="46" y="30"/>
                    <a:pt x="46" y="28"/>
                    <a:pt x="46" y="30"/>
                  </a:cubicBezTo>
                  <a:cubicBezTo>
                    <a:pt x="45" y="29"/>
                    <a:pt x="45" y="32"/>
                    <a:pt x="44" y="28"/>
                  </a:cubicBezTo>
                  <a:cubicBezTo>
                    <a:pt x="44" y="28"/>
                    <a:pt x="43" y="28"/>
                    <a:pt x="44" y="29"/>
                  </a:cubicBezTo>
                  <a:cubicBezTo>
                    <a:pt x="44" y="30"/>
                    <a:pt x="44" y="28"/>
                    <a:pt x="44" y="29"/>
                  </a:cubicBezTo>
                  <a:cubicBezTo>
                    <a:pt x="44" y="29"/>
                    <a:pt x="44" y="30"/>
                    <a:pt x="44" y="30"/>
                  </a:cubicBezTo>
                  <a:cubicBezTo>
                    <a:pt x="44" y="30"/>
                    <a:pt x="43" y="30"/>
                    <a:pt x="43" y="28"/>
                  </a:cubicBezTo>
                  <a:cubicBezTo>
                    <a:pt x="43" y="26"/>
                    <a:pt x="43" y="31"/>
                    <a:pt x="43" y="31"/>
                  </a:cubicBezTo>
                  <a:cubicBezTo>
                    <a:pt x="43" y="30"/>
                    <a:pt x="42" y="29"/>
                    <a:pt x="42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29"/>
                    <a:pt x="41" y="28"/>
                  </a:cubicBezTo>
                  <a:cubicBezTo>
                    <a:pt x="41" y="28"/>
                    <a:pt x="41" y="28"/>
                    <a:pt x="41" y="29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9"/>
                    <a:pt x="41" y="28"/>
                    <a:pt x="40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9"/>
                    <a:pt x="41" y="30"/>
                    <a:pt x="41" y="30"/>
                  </a:cubicBezTo>
                  <a:cubicBezTo>
                    <a:pt x="41" y="30"/>
                    <a:pt x="41" y="30"/>
                    <a:pt x="41" y="31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40" y="31"/>
                    <a:pt x="40" y="31"/>
                    <a:pt x="39" y="30"/>
                  </a:cubicBezTo>
                  <a:cubicBezTo>
                    <a:pt x="40" y="30"/>
                    <a:pt x="40" y="31"/>
                    <a:pt x="40" y="30"/>
                  </a:cubicBezTo>
                  <a:cubicBezTo>
                    <a:pt x="40" y="30"/>
                    <a:pt x="39" y="28"/>
                    <a:pt x="39" y="29"/>
                  </a:cubicBezTo>
                  <a:cubicBezTo>
                    <a:pt x="39" y="30"/>
                    <a:pt x="40" y="32"/>
                    <a:pt x="39" y="3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1"/>
                    <a:pt x="38" y="30"/>
                    <a:pt x="39" y="32"/>
                  </a:cubicBezTo>
                  <a:cubicBezTo>
                    <a:pt x="38" y="32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1"/>
                    <a:pt x="37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2"/>
                  </a:cubicBezTo>
                  <a:cubicBezTo>
                    <a:pt x="36" y="31"/>
                    <a:pt x="36" y="27"/>
                    <a:pt x="36" y="29"/>
                  </a:cubicBezTo>
                  <a:cubicBezTo>
                    <a:pt x="36" y="29"/>
                    <a:pt x="36" y="31"/>
                    <a:pt x="36" y="32"/>
                  </a:cubicBezTo>
                  <a:cubicBezTo>
                    <a:pt x="35" y="32"/>
                    <a:pt x="35" y="34"/>
                    <a:pt x="34" y="3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3" y="35"/>
                    <a:pt x="32" y="32"/>
                  </a:cubicBezTo>
                  <a:cubicBezTo>
                    <a:pt x="32" y="32"/>
                    <a:pt x="32" y="31"/>
                    <a:pt x="32" y="30"/>
                  </a:cubicBezTo>
                  <a:cubicBezTo>
                    <a:pt x="32" y="31"/>
                    <a:pt x="31" y="29"/>
                    <a:pt x="32" y="31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2" y="34"/>
                    <a:pt x="31" y="34"/>
                    <a:pt x="31" y="33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2"/>
                    <a:pt x="30" y="32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5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4"/>
                    <a:pt x="29" y="36"/>
                    <a:pt x="29" y="3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4"/>
                    <a:pt x="29" y="35"/>
                  </a:cubicBezTo>
                  <a:cubicBezTo>
                    <a:pt x="28" y="34"/>
                    <a:pt x="28" y="34"/>
                    <a:pt x="27" y="32"/>
                  </a:cubicBezTo>
                  <a:cubicBezTo>
                    <a:pt x="27" y="36"/>
                    <a:pt x="26" y="37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35"/>
                    <a:pt x="25" y="37"/>
                    <a:pt x="25" y="3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5"/>
                    <a:pt x="24" y="36"/>
                  </a:cubicBezTo>
                  <a:cubicBezTo>
                    <a:pt x="24" y="37"/>
                    <a:pt x="24" y="35"/>
                    <a:pt x="24" y="36"/>
                  </a:cubicBezTo>
                  <a:cubicBezTo>
                    <a:pt x="24" y="37"/>
                    <a:pt x="23" y="36"/>
                    <a:pt x="24" y="37"/>
                  </a:cubicBezTo>
                  <a:cubicBezTo>
                    <a:pt x="23" y="37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4"/>
                    <a:pt x="23" y="32"/>
                    <a:pt x="22" y="2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2" y="28"/>
                    <a:pt x="22" y="30"/>
                    <a:pt x="22" y="31"/>
                  </a:cubicBezTo>
                  <a:cubicBezTo>
                    <a:pt x="22" y="32"/>
                    <a:pt x="23" y="35"/>
                    <a:pt x="22" y="35"/>
                  </a:cubicBezTo>
                  <a:cubicBezTo>
                    <a:pt x="22" y="34"/>
                    <a:pt x="23" y="35"/>
                    <a:pt x="22" y="34"/>
                  </a:cubicBezTo>
                  <a:cubicBezTo>
                    <a:pt x="22" y="32"/>
                    <a:pt x="22" y="34"/>
                    <a:pt x="22" y="34"/>
                  </a:cubicBezTo>
                  <a:cubicBezTo>
                    <a:pt x="22" y="35"/>
                    <a:pt x="22" y="36"/>
                    <a:pt x="22" y="37"/>
                  </a:cubicBezTo>
                  <a:cubicBezTo>
                    <a:pt x="22" y="36"/>
                    <a:pt x="22" y="35"/>
                    <a:pt x="21" y="35"/>
                  </a:cubicBezTo>
                  <a:cubicBezTo>
                    <a:pt x="22" y="36"/>
                    <a:pt x="21" y="37"/>
                    <a:pt x="22" y="37"/>
                  </a:cubicBezTo>
                  <a:cubicBezTo>
                    <a:pt x="22" y="40"/>
                    <a:pt x="21" y="37"/>
                    <a:pt x="21" y="39"/>
                  </a:cubicBezTo>
                  <a:cubicBezTo>
                    <a:pt x="21" y="37"/>
                    <a:pt x="21" y="35"/>
                    <a:pt x="21" y="34"/>
                  </a:cubicBezTo>
                  <a:cubicBezTo>
                    <a:pt x="21" y="36"/>
                    <a:pt x="20" y="36"/>
                    <a:pt x="21" y="39"/>
                  </a:cubicBezTo>
                  <a:cubicBezTo>
                    <a:pt x="21" y="38"/>
                    <a:pt x="21" y="37"/>
                    <a:pt x="21" y="36"/>
                  </a:cubicBezTo>
                  <a:cubicBezTo>
                    <a:pt x="20" y="35"/>
                    <a:pt x="21" y="39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6"/>
                  </a:cubicBezTo>
                  <a:cubicBezTo>
                    <a:pt x="19" y="36"/>
                    <a:pt x="19" y="38"/>
                    <a:pt x="19" y="36"/>
                  </a:cubicBezTo>
                  <a:cubicBezTo>
                    <a:pt x="19" y="36"/>
                    <a:pt x="18" y="36"/>
                    <a:pt x="19" y="37"/>
                  </a:cubicBezTo>
                  <a:cubicBezTo>
                    <a:pt x="19" y="38"/>
                    <a:pt x="19" y="36"/>
                    <a:pt x="19" y="38"/>
                  </a:cubicBezTo>
                  <a:cubicBezTo>
                    <a:pt x="19" y="37"/>
                    <a:pt x="19" y="39"/>
                    <a:pt x="19" y="3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19" y="39"/>
                    <a:pt x="19" y="38"/>
                    <a:pt x="18" y="38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8" y="40"/>
                    <a:pt x="18" y="37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8" y="35"/>
                    <a:pt x="17" y="36"/>
                  </a:cubicBezTo>
                  <a:cubicBezTo>
                    <a:pt x="18" y="37"/>
                    <a:pt x="18" y="39"/>
                    <a:pt x="18" y="40"/>
                  </a:cubicBezTo>
                  <a:cubicBezTo>
                    <a:pt x="18" y="40"/>
                    <a:pt x="17" y="38"/>
                    <a:pt x="17" y="40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7" y="36"/>
                    <a:pt x="17" y="36"/>
                  </a:cubicBezTo>
                  <a:cubicBezTo>
                    <a:pt x="17" y="37"/>
                    <a:pt x="17" y="39"/>
                    <a:pt x="17" y="39"/>
                  </a:cubicBezTo>
                  <a:cubicBezTo>
                    <a:pt x="17" y="39"/>
                    <a:pt x="17" y="38"/>
                    <a:pt x="16" y="38"/>
                  </a:cubicBezTo>
                  <a:cubicBezTo>
                    <a:pt x="16" y="38"/>
                    <a:pt x="17" y="39"/>
                    <a:pt x="17" y="40"/>
                  </a:cubicBezTo>
                  <a:cubicBezTo>
                    <a:pt x="16" y="39"/>
                    <a:pt x="16" y="38"/>
                    <a:pt x="15" y="3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3"/>
                    <a:pt x="15" y="33"/>
                    <a:pt x="15" y="31"/>
                  </a:cubicBezTo>
                  <a:cubicBezTo>
                    <a:pt x="14" y="31"/>
                    <a:pt x="14" y="32"/>
                    <a:pt x="14" y="32"/>
                  </a:cubicBezTo>
                  <a:cubicBezTo>
                    <a:pt x="15" y="35"/>
                    <a:pt x="15" y="36"/>
                    <a:pt x="15" y="39"/>
                  </a:cubicBezTo>
                  <a:cubicBezTo>
                    <a:pt x="15" y="40"/>
                    <a:pt x="14" y="32"/>
                    <a:pt x="14" y="37"/>
                  </a:cubicBezTo>
                  <a:cubicBezTo>
                    <a:pt x="14" y="37"/>
                    <a:pt x="14" y="39"/>
                    <a:pt x="14" y="39"/>
                  </a:cubicBezTo>
                  <a:cubicBezTo>
                    <a:pt x="14" y="38"/>
                    <a:pt x="15" y="41"/>
                    <a:pt x="14" y="40"/>
                  </a:cubicBezTo>
                  <a:cubicBezTo>
                    <a:pt x="14" y="39"/>
                    <a:pt x="13" y="38"/>
                    <a:pt x="13" y="36"/>
                  </a:cubicBezTo>
                  <a:cubicBezTo>
                    <a:pt x="13" y="37"/>
                    <a:pt x="14" y="37"/>
                    <a:pt x="14" y="36"/>
                  </a:cubicBezTo>
                  <a:cubicBezTo>
                    <a:pt x="13" y="35"/>
                    <a:pt x="13" y="34"/>
                    <a:pt x="13" y="34"/>
                  </a:cubicBezTo>
                  <a:cubicBezTo>
                    <a:pt x="13" y="34"/>
                    <a:pt x="13" y="34"/>
                    <a:pt x="13" y="35"/>
                  </a:cubicBezTo>
                  <a:cubicBezTo>
                    <a:pt x="13" y="37"/>
                    <a:pt x="13" y="35"/>
                    <a:pt x="13" y="37"/>
                  </a:cubicBezTo>
                  <a:cubicBezTo>
                    <a:pt x="13" y="37"/>
                    <a:pt x="12" y="35"/>
                    <a:pt x="13" y="38"/>
                  </a:cubicBezTo>
                  <a:cubicBezTo>
                    <a:pt x="13" y="38"/>
                    <a:pt x="13" y="39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39"/>
                    <a:pt x="13" y="42"/>
                    <a:pt x="13" y="41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3" y="40"/>
                    <a:pt x="12" y="37"/>
                  </a:cubicBezTo>
                  <a:cubicBezTo>
                    <a:pt x="12" y="37"/>
                    <a:pt x="12" y="39"/>
                    <a:pt x="12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1" y="34"/>
                    <a:pt x="11" y="36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0" y="38"/>
                    <a:pt x="10" y="40"/>
                    <a:pt x="10" y="37"/>
                  </a:cubicBezTo>
                  <a:cubicBezTo>
                    <a:pt x="10" y="39"/>
                    <a:pt x="11" y="38"/>
                    <a:pt x="11" y="36"/>
                  </a:cubicBezTo>
                  <a:cubicBezTo>
                    <a:pt x="10" y="34"/>
                    <a:pt x="11" y="37"/>
                    <a:pt x="11" y="34"/>
                  </a:cubicBezTo>
                  <a:cubicBezTo>
                    <a:pt x="11" y="34"/>
                    <a:pt x="10" y="32"/>
                    <a:pt x="10" y="30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0" y="34"/>
                    <a:pt x="10" y="35"/>
                    <a:pt x="10" y="36"/>
                  </a:cubicBezTo>
                  <a:cubicBezTo>
                    <a:pt x="9" y="35"/>
                    <a:pt x="9" y="34"/>
                    <a:pt x="9" y="34"/>
                  </a:cubicBezTo>
                  <a:cubicBezTo>
                    <a:pt x="9" y="34"/>
                    <a:pt x="8" y="34"/>
                    <a:pt x="8" y="34"/>
                  </a:cubicBezTo>
                  <a:cubicBezTo>
                    <a:pt x="8" y="36"/>
                    <a:pt x="7" y="34"/>
                    <a:pt x="8" y="36"/>
                  </a:cubicBezTo>
                  <a:cubicBezTo>
                    <a:pt x="8" y="37"/>
                    <a:pt x="9" y="39"/>
                    <a:pt x="9" y="40"/>
                  </a:cubicBezTo>
                  <a:cubicBezTo>
                    <a:pt x="9" y="40"/>
                    <a:pt x="9" y="39"/>
                    <a:pt x="8" y="38"/>
                  </a:cubicBezTo>
                  <a:cubicBezTo>
                    <a:pt x="8" y="39"/>
                    <a:pt x="8" y="36"/>
                    <a:pt x="8" y="38"/>
                  </a:cubicBezTo>
                  <a:cubicBezTo>
                    <a:pt x="8" y="37"/>
                    <a:pt x="8" y="35"/>
                    <a:pt x="7" y="33"/>
                  </a:cubicBezTo>
                  <a:cubicBezTo>
                    <a:pt x="7" y="34"/>
                    <a:pt x="7" y="32"/>
                    <a:pt x="7" y="32"/>
                  </a:cubicBezTo>
                  <a:cubicBezTo>
                    <a:pt x="7" y="33"/>
                    <a:pt x="6" y="34"/>
                    <a:pt x="6" y="35"/>
                  </a:cubicBezTo>
                  <a:cubicBezTo>
                    <a:pt x="5" y="33"/>
                    <a:pt x="5" y="35"/>
                    <a:pt x="4" y="35"/>
                  </a:cubicBezTo>
                  <a:cubicBezTo>
                    <a:pt x="4" y="34"/>
                    <a:pt x="4" y="32"/>
                    <a:pt x="3" y="32"/>
                  </a:cubicBezTo>
                  <a:cubicBezTo>
                    <a:pt x="3" y="32"/>
                    <a:pt x="4" y="34"/>
                    <a:pt x="3" y="3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2" y="31"/>
                    <a:pt x="3" y="34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29"/>
                    <a:pt x="2" y="31"/>
                    <a:pt x="1" y="3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3"/>
                    <a:pt x="1" y="32"/>
                    <a:pt x="1" y="33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0"/>
                    <a:pt x="0" y="3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1" y="32"/>
                    <a:pt x="1" y="31"/>
                    <a:pt x="1" y="30"/>
                  </a:cubicBezTo>
                  <a:cubicBezTo>
                    <a:pt x="1" y="30"/>
                    <a:pt x="1" y="30"/>
                    <a:pt x="1" y="31"/>
                  </a:cubicBezTo>
                  <a:cubicBezTo>
                    <a:pt x="0" y="29"/>
                    <a:pt x="0" y="29"/>
                    <a:pt x="0" y="28"/>
                  </a:cubicBezTo>
                  <a:cubicBezTo>
                    <a:pt x="0" y="28"/>
                    <a:pt x="0" y="27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7"/>
                    <a:pt x="1" y="26"/>
                    <a:pt x="1" y="27"/>
                  </a:cubicBezTo>
                  <a:cubicBezTo>
                    <a:pt x="2" y="28"/>
                    <a:pt x="2" y="25"/>
                    <a:pt x="2" y="26"/>
                  </a:cubicBezTo>
                  <a:cubicBezTo>
                    <a:pt x="2" y="27"/>
                    <a:pt x="2" y="29"/>
                    <a:pt x="2" y="30"/>
                  </a:cubicBezTo>
                  <a:cubicBezTo>
                    <a:pt x="3" y="30"/>
                    <a:pt x="3" y="29"/>
                    <a:pt x="3" y="30"/>
                  </a:cubicBezTo>
                  <a:cubicBezTo>
                    <a:pt x="3" y="29"/>
                    <a:pt x="3" y="27"/>
                    <a:pt x="3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5"/>
                    <a:pt x="3" y="25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4"/>
                    <a:pt x="6" y="26"/>
                    <a:pt x="6" y="25"/>
                  </a:cubicBezTo>
                  <a:cubicBezTo>
                    <a:pt x="7" y="26"/>
                    <a:pt x="8" y="23"/>
                    <a:pt x="8" y="25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2" y="26"/>
                    <a:pt x="12" y="26"/>
                  </a:cubicBezTo>
                  <a:cubicBezTo>
                    <a:pt x="11" y="24"/>
                    <a:pt x="12" y="24"/>
                    <a:pt x="12" y="23"/>
                  </a:cubicBezTo>
                  <a:cubicBezTo>
                    <a:pt x="13" y="24"/>
                    <a:pt x="13" y="23"/>
                    <a:pt x="13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0"/>
                    <a:pt x="14" y="22"/>
                    <a:pt x="15" y="22"/>
                  </a:cubicBezTo>
                  <a:cubicBezTo>
                    <a:pt x="15" y="23"/>
                    <a:pt x="16" y="24"/>
                    <a:pt x="16" y="24"/>
                  </a:cubicBezTo>
                  <a:cubicBezTo>
                    <a:pt x="16" y="22"/>
                    <a:pt x="16" y="22"/>
                    <a:pt x="16" y="20"/>
                  </a:cubicBezTo>
                  <a:cubicBezTo>
                    <a:pt x="16" y="20"/>
                    <a:pt x="17" y="21"/>
                    <a:pt x="18" y="22"/>
                  </a:cubicBezTo>
                  <a:cubicBezTo>
                    <a:pt x="18" y="19"/>
                    <a:pt x="20" y="20"/>
                    <a:pt x="21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6"/>
                    <a:pt x="24" y="19"/>
                    <a:pt x="25" y="17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19"/>
                    <a:pt x="26" y="17"/>
                  </a:cubicBezTo>
                  <a:cubicBezTo>
                    <a:pt x="26" y="18"/>
                    <a:pt x="26" y="16"/>
                    <a:pt x="27" y="18"/>
                  </a:cubicBezTo>
                  <a:cubicBezTo>
                    <a:pt x="27" y="18"/>
                    <a:pt x="27" y="17"/>
                    <a:pt x="27" y="16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8"/>
                    <a:pt x="29" y="18"/>
                  </a:cubicBezTo>
                  <a:cubicBezTo>
                    <a:pt x="29" y="17"/>
                    <a:pt x="30" y="18"/>
                    <a:pt x="29" y="15"/>
                  </a:cubicBezTo>
                  <a:cubicBezTo>
                    <a:pt x="30" y="17"/>
                    <a:pt x="31" y="14"/>
                    <a:pt x="32" y="16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4"/>
                    <a:pt x="33" y="16"/>
                    <a:pt x="34" y="14"/>
                  </a:cubicBezTo>
                  <a:cubicBezTo>
                    <a:pt x="34" y="15"/>
                    <a:pt x="34" y="16"/>
                    <a:pt x="34" y="16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3"/>
                    <a:pt x="36" y="15"/>
                    <a:pt x="37" y="15"/>
                  </a:cubicBezTo>
                  <a:cubicBezTo>
                    <a:pt x="38" y="13"/>
                    <a:pt x="40" y="14"/>
                    <a:pt x="42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1"/>
                    <a:pt x="43" y="16"/>
                    <a:pt x="43" y="12"/>
                  </a:cubicBezTo>
                  <a:cubicBezTo>
                    <a:pt x="43" y="13"/>
                    <a:pt x="44" y="12"/>
                    <a:pt x="44" y="14"/>
                  </a:cubicBezTo>
                  <a:cubicBezTo>
                    <a:pt x="44" y="12"/>
                    <a:pt x="45" y="15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4"/>
                    <a:pt x="46" y="12"/>
                    <a:pt x="47" y="13"/>
                  </a:cubicBezTo>
                  <a:cubicBezTo>
                    <a:pt x="47" y="14"/>
                    <a:pt x="47" y="14"/>
                    <a:pt x="47" y="15"/>
                  </a:cubicBezTo>
                  <a:cubicBezTo>
                    <a:pt x="48" y="16"/>
                    <a:pt x="47" y="12"/>
                    <a:pt x="48" y="15"/>
                  </a:cubicBezTo>
                  <a:cubicBezTo>
                    <a:pt x="48" y="15"/>
                    <a:pt x="48" y="13"/>
                    <a:pt x="48" y="13"/>
                  </a:cubicBezTo>
                  <a:cubicBezTo>
                    <a:pt x="49" y="14"/>
                    <a:pt x="50" y="12"/>
                    <a:pt x="52" y="11"/>
                  </a:cubicBezTo>
                  <a:cubicBezTo>
                    <a:pt x="53" y="13"/>
                    <a:pt x="53" y="16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4" y="16"/>
                    <a:pt x="54" y="15"/>
                  </a:cubicBezTo>
                  <a:cubicBezTo>
                    <a:pt x="54" y="13"/>
                    <a:pt x="54" y="14"/>
                    <a:pt x="54" y="13"/>
                  </a:cubicBezTo>
                  <a:cubicBezTo>
                    <a:pt x="55" y="14"/>
                    <a:pt x="55" y="15"/>
                    <a:pt x="55" y="14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2"/>
                    <a:pt x="57" y="13"/>
                    <a:pt x="56" y="10"/>
                  </a:cubicBezTo>
                  <a:cubicBezTo>
                    <a:pt x="60" y="9"/>
                    <a:pt x="62" y="7"/>
                    <a:pt x="65" y="6"/>
                  </a:cubicBezTo>
                  <a:cubicBezTo>
                    <a:pt x="68" y="6"/>
                    <a:pt x="71" y="4"/>
                    <a:pt x="75" y="5"/>
                  </a:cubicBezTo>
                  <a:cubicBezTo>
                    <a:pt x="76" y="7"/>
                    <a:pt x="76" y="7"/>
                    <a:pt x="76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6" y="5"/>
                    <a:pt x="77" y="6"/>
                    <a:pt x="77" y="5"/>
                  </a:cubicBezTo>
                  <a:cubicBezTo>
                    <a:pt x="78" y="5"/>
                    <a:pt x="79" y="4"/>
                    <a:pt x="80" y="4"/>
                  </a:cubicBezTo>
                  <a:cubicBezTo>
                    <a:pt x="80" y="4"/>
                    <a:pt x="80" y="5"/>
                    <a:pt x="80" y="5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4"/>
                    <a:pt x="81" y="3"/>
                    <a:pt x="80" y="3"/>
                  </a:cubicBezTo>
                  <a:cubicBezTo>
                    <a:pt x="83" y="0"/>
                    <a:pt x="87" y="3"/>
                    <a:pt x="89" y="2"/>
                  </a:cubicBezTo>
                  <a:cubicBezTo>
                    <a:pt x="90" y="3"/>
                    <a:pt x="91" y="2"/>
                    <a:pt x="92" y="1"/>
                  </a:cubicBezTo>
                  <a:cubicBezTo>
                    <a:pt x="95" y="3"/>
                    <a:pt x="97" y="5"/>
                    <a:pt x="99" y="3"/>
                  </a:cubicBezTo>
                  <a:cubicBezTo>
                    <a:pt x="99" y="3"/>
                    <a:pt x="100" y="8"/>
                    <a:pt x="9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91"/>
            <p:cNvSpPr>
              <a:spLocks/>
            </p:cNvSpPr>
            <p:nvPr/>
          </p:nvSpPr>
          <p:spPr bwMode="auto">
            <a:xfrm>
              <a:off x="9942513" y="2360613"/>
              <a:ext cx="0" cy="11113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92"/>
            <p:cNvSpPr>
              <a:spLocks/>
            </p:cNvSpPr>
            <p:nvPr/>
          </p:nvSpPr>
          <p:spPr bwMode="auto">
            <a:xfrm>
              <a:off x="9972675" y="2393951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93"/>
            <p:cNvSpPr>
              <a:spLocks/>
            </p:cNvSpPr>
            <p:nvPr/>
          </p:nvSpPr>
          <p:spPr bwMode="auto">
            <a:xfrm>
              <a:off x="9979025" y="2393951"/>
              <a:ext cx="0" cy="7938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Rectangle 94"/>
            <p:cNvSpPr>
              <a:spLocks noChangeArrowheads="1"/>
            </p:cNvSpPr>
            <p:nvPr/>
          </p:nvSpPr>
          <p:spPr bwMode="auto">
            <a:xfrm>
              <a:off x="9991725" y="2409826"/>
              <a:ext cx="1587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95"/>
            <p:cNvSpPr>
              <a:spLocks/>
            </p:cNvSpPr>
            <p:nvPr/>
          </p:nvSpPr>
          <p:spPr bwMode="auto">
            <a:xfrm>
              <a:off x="9986963" y="2401888"/>
              <a:ext cx="4762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96"/>
            <p:cNvSpPr>
              <a:spLocks/>
            </p:cNvSpPr>
            <p:nvPr/>
          </p:nvSpPr>
          <p:spPr bwMode="auto">
            <a:xfrm>
              <a:off x="10002838" y="2406651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97"/>
            <p:cNvSpPr>
              <a:spLocks/>
            </p:cNvSpPr>
            <p:nvPr/>
          </p:nvSpPr>
          <p:spPr bwMode="auto">
            <a:xfrm>
              <a:off x="10009188" y="2401888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98"/>
            <p:cNvSpPr>
              <a:spLocks/>
            </p:cNvSpPr>
            <p:nvPr/>
          </p:nvSpPr>
          <p:spPr bwMode="auto">
            <a:xfrm>
              <a:off x="10123488" y="2368551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99"/>
            <p:cNvSpPr>
              <a:spLocks/>
            </p:cNvSpPr>
            <p:nvPr/>
          </p:nvSpPr>
          <p:spPr bwMode="auto">
            <a:xfrm>
              <a:off x="10175875" y="235743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00"/>
            <p:cNvSpPr>
              <a:spLocks/>
            </p:cNvSpPr>
            <p:nvPr/>
          </p:nvSpPr>
          <p:spPr bwMode="auto">
            <a:xfrm>
              <a:off x="10198100" y="2330451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01"/>
            <p:cNvSpPr>
              <a:spLocks/>
            </p:cNvSpPr>
            <p:nvPr/>
          </p:nvSpPr>
          <p:spPr bwMode="auto">
            <a:xfrm>
              <a:off x="9825038" y="2924176"/>
              <a:ext cx="4762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02"/>
            <p:cNvSpPr>
              <a:spLocks/>
            </p:cNvSpPr>
            <p:nvPr/>
          </p:nvSpPr>
          <p:spPr bwMode="auto">
            <a:xfrm>
              <a:off x="9825038" y="2932113"/>
              <a:ext cx="395287" cy="307975"/>
            </a:xfrm>
            <a:custGeom>
              <a:avLst/>
              <a:gdLst>
                <a:gd name="T0" fmla="*/ 90 w 105"/>
                <a:gd name="T1" fmla="*/ 71 h 82"/>
                <a:gd name="T2" fmla="*/ 87 w 105"/>
                <a:gd name="T3" fmla="*/ 69 h 82"/>
                <a:gd name="T4" fmla="*/ 78 w 105"/>
                <a:gd name="T5" fmla="*/ 66 h 82"/>
                <a:gd name="T6" fmla="*/ 76 w 105"/>
                <a:gd name="T7" fmla="*/ 64 h 82"/>
                <a:gd name="T8" fmla="*/ 71 w 105"/>
                <a:gd name="T9" fmla="*/ 57 h 82"/>
                <a:gd name="T10" fmla="*/ 70 w 105"/>
                <a:gd name="T11" fmla="*/ 56 h 82"/>
                <a:gd name="T12" fmla="*/ 65 w 105"/>
                <a:gd name="T13" fmla="*/ 54 h 82"/>
                <a:gd name="T14" fmla="*/ 63 w 105"/>
                <a:gd name="T15" fmla="*/ 51 h 82"/>
                <a:gd name="T16" fmla="*/ 62 w 105"/>
                <a:gd name="T17" fmla="*/ 48 h 82"/>
                <a:gd name="T18" fmla="*/ 59 w 105"/>
                <a:gd name="T19" fmla="*/ 49 h 82"/>
                <a:gd name="T20" fmla="*/ 54 w 105"/>
                <a:gd name="T21" fmla="*/ 47 h 82"/>
                <a:gd name="T22" fmla="*/ 52 w 105"/>
                <a:gd name="T23" fmla="*/ 45 h 82"/>
                <a:gd name="T24" fmla="*/ 49 w 105"/>
                <a:gd name="T25" fmla="*/ 45 h 82"/>
                <a:gd name="T26" fmla="*/ 48 w 105"/>
                <a:gd name="T27" fmla="*/ 42 h 82"/>
                <a:gd name="T28" fmla="*/ 44 w 105"/>
                <a:gd name="T29" fmla="*/ 40 h 82"/>
                <a:gd name="T30" fmla="*/ 42 w 105"/>
                <a:gd name="T31" fmla="*/ 36 h 82"/>
                <a:gd name="T32" fmla="*/ 40 w 105"/>
                <a:gd name="T33" fmla="*/ 35 h 82"/>
                <a:gd name="T34" fmla="*/ 39 w 105"/>
                <a:gd name="T35" fmla="*/ 33 h 82"/>
                <a:gd name="T36" fmla="*/ 37 w 105"/>
                <a:gd name="T37" fmla="*/ 33 h 82"/>
                <a:gd name="T38" fmla="*/ 36 w 105"/>
                <a:gd name="T39" fmla="*/ 33 h 82"/>
                <a:gd name="T40" fmla="*/ 34 w 105"/>
                <a:gd name="T41" fmla="*/ 32 h 82"/>
                <a:gd name="T42" fmla="*/ 29 w 105"/>
                <a:gd name="T43" fmla="*/ 28 h 82"/>
                <a:gd name="T44" fmla="*/ 27 w 105"/>
                <a:gd name="T45" fmla="*/ 27 h 82"/>
                <a:gd name="T46" fmla="*/ 25 w 105"/>
                <a:gd name="T47" fmla="*/ 26 h 82"/>
                <a:gd name="T48" fmla="*/ 21 w 105"/>
                <a:gd name="T49" fmla="*/ 23 h 82"/>
                <a:gd name="T50" fmla="*/ 23 w 105"/>
                <a:gd name="T51" fmla="*/ 18 h 82"/>
                <a:gd name="T52" fmla="*/ 19 w 105"/>
                <a:gd name="T53" fmla="*/ 21 h 82"/>
                <a:gd name="T54" fmla="*/ 15 w 105"/>
                <a:gd name="T55" fmla="*/ 24 h 82"/>
                <a:gd name="T56" fmla="*/ 14 w 105"/>
                <a:gd name="T57" fmla="*/ 21 h 82"/>
                <a:gd name="T58" fmla="*/ 12 w 105"/>
                <a:gd name="T59" fmla="*/ 23 h 82"/>
                <a:gd name="T60" fmla="*/ 12 w 105"/>
                <a:gd name="T61" fmla="*/ 21 h 82"/>
                <a:gd name="T62" fmla="*/ 13 w 105"/>
                <a:gd name="T63" fmla="*/ 16 h 82"/>
                <a:gd name="T64" fmla="*/ 9 w 105"/>
                <a:gd name="T65" fmla="*/ 19 h 82"/>
                <a:gd name="T66" fmla="*/ 9 w 105"/>
                <a:gd name="T67" fmla="*/ 16 h 82"/>
                <a:gd name="T68" fmla="*/ 7 w 105"/>
                <a:gd name="T69" fmla="*/ 18 h 82"/>
                <a:gd name="T70" fmla="*/ 5 w 105"/>
                <a:gd name="T71" fmla="*/ 17 h 82"/>
                <a:gd name="T72" fmla="*/ 9 w 105"/>
                <a:gd name="T73" fmla="*/ 13 h 82"/>
                <a:gd name="T74" fmla="*/ 4 w 105"/>
                <a:gd name="T75" fmla="*/ 14 h 82"/>
                <a:gd name="T76" fmla="*/ 3 w 105"/>
                <a:gd name="T77" fmla="*/ 6 h 82"/>
                <a:gd name="T78" fmla="*/ 3 w 105"/>
                <a:gd name="T79" fmla="*/ 4 h 82"/>
                <a:gd name="T80" fmla="*/ 0 w 105"/>
                <a:gd name="T81" fmla="*/ 3 h 82"/>
                <a:gd name="T82" fmla="*/ 2 w 105"/>
                <a:gd name="T83" fmla="*/ 0 h 82"/>
                <a:gd name="T84" fmla="*/ 4 w 105"/>
                <a:gd name="T85" fmla="*/ 4 h 82"/>
                <a:gd name="T86" fmla="*/ 11 w 105"/>
                <a:gd name="T87" fmla="*/ 2 h 82"/>
                <a:gd name="T88" fmla="*/ 20 w 105"/>
                <a:gd name="T89" fmla="*/ 5 h 82"/>
                <a:gd name="T90" fmla="*/ 30 w 105"/>
                <a:gd name="T91" fmla="*/ 9 h 82"/>
                <a:gd name="T92" fmla="*/ 37 w 105"/>
                <a:gd name="T93" fmla="*/ 13 h 82"/>
                <a:gd name="T94" fmla="*/ 43 w 105"/>
                <a:gd name="T95" fmla="*/ 16 h 82"/>
                <a:gd name="T96" fmla="*/ 52 w 105"/>
                <a:gd name="T97" fmla="*/ 25 h 82"/>
                <a:gd name="T98" fmla="*/ 56 w 105"/>
                <a:gd name="T99" fmla="*/ 31 h 82"/>
                <a:gd name="T100" fmla="*/ 61 w 105"/>
                <a:gd name="T101" fmla="*/ 37 h 82"/>
                <a:gd name="T102" fmla="*/ 85 w 105"/>
                <a:gd name="T103" fmla="*/ 53 h 82"/>
                <a:gd name="T104" fmla="*/ 90 w 105"/>
                <a:gd name="T105" fmla="*/ 58 h 82"/>
                <a:gd name="T106" fmla="*/ 99 w 105"/>
                <a:gd name="T10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82">
                  <a:moveTo>
                    <a:pt x="99" y="80"/>
                  </a:moveTo>
                  <a:cubicBezTo>
                    <a:pt x="95" y="82"/>
                    <a:pt x="97" y="77"/>
                    <a:pt x="93" y="78"/>
                  </a:cubicBezTo>
                  <a:cubicBezTo>
                    <a:pt x="93" y="78"/>
                    <a:pt x="95" y="76"/>
                    <a:pt x="94" y="76"/>
                  </a:cubicBezTo>
                  <a:cubicBezTo>
                    <a:pt x="91" y="78"/>
                    <a:pt x="90" y="74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2" y="70"/>
                    <a:pt x="90" y="71"/>
                    <a:pt x="90" y="71"/>
                  </a:cubicBezTo>
                  <a:cubicBezTo>
                    <a:pt x="90" y="71"/>
                    <a:pt x="90" y="71"/>
                    <a:pt x="90" y="70"/>
                  </a:cubicBezTo>
                  <a:cubicBezTo>
                    <a:pt x="89" y="71"/>
                    <a:pt x="89" y="70"/>
                    <a:pt x="89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6" y="72"/>
                    <a:pt x="88" y="68"/>
                    <a:pt x="86" y="69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4" y="69"/>
                    <a:pt x="83" y="68"/>
                    <a:pt x="81" y="67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2" y="67"/>
                    <a:pt x="81" y="67"/>
                    <a:pt x="80" y="67"/>
                  </a:cubicBezTo>
                  <a:cubicBezTo>
                    <a:pt x="82" y="65"/>
                    <a:pt x="79" y="67"/>
                    <a:pt x="79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8" y="67"/>
                    <a:pt x="80" y="65"/>
                    <a:pt x="78" y="66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77" y="67"/>
                    <a:pt x="79" y="64"/>
                    <a:pt x="78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7" y="65"/>
                    <a:pt x="78" y="64"/>
                    <a:pt x="78" y="64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7" y="64"/>
                    <a:pt x="78" y="63"/>
                    <a:pt x="76" y="64"/>
                  </a:cubicBezTo>
                  <a:cubicBezTo>
                    <a:pt x="77" y="63"/>
                    <a:pt x="77" y="64"/>
                    <a:pt x="79" y="62"/>
                  </a:cubicBezTo>
                  <a:cubicBezTo>
                    <a:pt x="76" y="62"/>
                    <a:pt x="75" y="61"/>
                    <a:pt x="73" y="59"/>
                  </a:cubicBezTo>
                  <a:cubicBezTo>
                    <a:pt x="73" y="59"/>
                    <a:pt x="73" y="58"/>
                    <a:pt x="74" y="58"/>
                  </a:cubicBezTo>
                  <a:cubicBezTo>
                    <a:pt x="74" y="58"/>
                    <a:pt x="73" y="58"/>
                    <a:pt x="72" y="58"/>
                  </a:cubicBezTo>
                  <a:cubicBezTo>
                    <a:pt x="72" y="58"/>
                    <a:pt x="73" y="57"/>
                    <a:pt x="73" y="57"/>
                  </a:cubicBezTo>
                  <a:cubicBezTo>
                    <a:pt x="73" y="56"/>
                    <a:pt x="71" y="58"/>
                    <a:pt x="71" y="57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2" y="57"/>
                    <a:pt x="71" y="57"/>
                    <a:pt x="71" y="57"/>
                  </a:cubicBezTo>
                  <a:cubicBezTo>
                    <a:pt x="71" y="57"/>
                    <a:pt x="71" y="56"/>
                    <a:pt x="72" y="56"/>
                  </a:cubicBezTo>
                  <a:cubicBezTo>
                    <a:pt x="70" y="57"/>
                    <a:pt x="71" y="55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69" y="57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69" y="56"/>
                    <a:pt x="69" y="55"/>
                    <a:pt x="68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7" y="54"/>
                  </a:cubicBezTo>
                  <a:cubicBezTo>
                    <a:pt x="67" y="53"/>
                    <a:pt x="68" y="52"/>
                    <a:pt x="68" y="52"/>
                  </a:cubicBezTo>
                  <a:cubicBezTo>
                    <a:pt x="66" y="53"/>
                    <a:pt x="66" y="52"/>
                    <a:pt x="65" y="54"/>
                  </a:cubicBezTo>
                  <a:cubicBezTo>
                    <a:pt x="65" y="53"/>
                    <a:pt x="65" y="52"/>
                    <a:pt x="64" y="52"/>
                  </a:cubicBezTo>
                  <a:cubicBezTo>
                    <a:pt x="65" y="52"/>
                    <a:pt x="66" y="50"/>
                    <a:pt x="66" y="50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8" y="49"/>
                    <a:pt x="67" y="50"/>
                    <a:pt x="68" y="49"/>
                  </a:cubicBezTo>
                  <a:cubicBezTo>
                    <a:pt x="67" y="49"/>
                    <a:pt x="66" y="49"/>
                    <a:pt x="67" y="48"/>
                  </a:cubicBezTo>
                  <a:cubicBezTo>
                    <a:pt x="65" y="49"/>
                    <a:pt x="63" y="51"/>
                    <a:pt x="63" y="51"/>
                  </a:cubicBezTo>
                  <a:cubicBezTo>
                    <a:pt x="63" y="50"/>
                    <a:pt x="64" y="49"/>
                    <a:pt x="65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2" y="50"/>
                    <a:pt x="62" y="50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1" y="51"/>
                    <a:pt x="59" y="51"/>
                    <a:pt x="61" y="49"/>
                  </a:cubicBezTo>
                  <a:cubicBezTo>
                    <a:pt x="61" y="48"/>
                    <a:pt x="61" y="49"/>
                    <a:pt x="62" y="48"/>
                  </a:cubicBezTo>
                  <a:cubicBezTo>
                    <a:pt x="62" y="48"/>
                    <a:pt x="61" y="49"/>
                    <a:pt x="61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8"/>
                    <a:pt x="60" y="48"/>
                    <a:pt x="59" y="49"/>
                  </a:cubicBezTo>
                  <a:cubicBezTo>
                    <a:pt x="59" y="50"/>
                    <a:pt x="60" y="48"/>
                    <a:pt x="60" y="49"/>
                  </a:cubicBezTo>
                  <a:cubicBezTo>
                    <a:pt x="59" y="50"/>
                    <a:pt x="58" y="50"/>
                    <a:pt x="58" y="5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7" y="49"/>
                    <a:pt x="57" y="49"/>
                    <a:pt x="56" y="50"/>
                  </a:cubicBezTo>
                  <a:cubicBezTo>
                    <a:pt x="55" y="50"/>
                    <a:pt x="57" y="48"/>
                    <a:pt x="57" y="49"/>
                  </a:cubicBezTo>
                  <a:cubicBezTo>
                    <a:pt x="57" y="47"/>
                    <a:pt x="54" y="49"/>
                    <a:pt x="55" y="47"/>
                  </a:cubicBezTo>
                  <a:cubicBezTo>
                    <a:pt x="56" y="47"/>
                    <a:pt x="54" y="49"/>
                    <a:pt x="55" y="48"/>
                  </a:cubicBezTo>
                  <a:cubicBezTo>
                    <a:pt x="54" y="48"/>
                    <a:pt x="55" y="47"/>
                    <a:pt x="55" y="47"/>
                  </a:cubicBezTo>
                  <a:cubicBezTo>
                    <a:pt x="56" y="46"/>
                    <a:pt x="55" y="47"/>
                    <a:pt x="54" y="47"/>
                  </a:cubicBezTo>
                  <a:cubicBezTo>
                    <a:pt x="54" y="48"/>
                    <a:pt x="54" y="47"/>
                    <a:pt x="55" y="47"/>
                  </a:cubicBezTo>
                  <a:cubicBezTo>
                    <a:pt x="54" y="47"/>
                    <a:pt x="52" y="47"/>
                    <a:pt x="52" y="46"/>
                  </a:cubicBezTo>
                  <a:cubicBezTo>
                    <a:pt x="52" y="46"/>
                    <a:pt x="51" y="47"/>
                    <a:pt x="50" y="47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2" y="45"/>
                    <a:pt x="51" y="46"/>
                    <a:pt x="52" y="45"/>
                  </a:cubicBezTo>
                  <a:cubicBezTo>
                    <a:pt x="50" y="46"/>
                    <a:pt x="54" y="45"/>
                    <a:pt x="52" y="45"/>
                  </a:cubicBezTo>
                  <a:cubicBezTo>
                    <a:pt x="53" y="44"/>
                    <a:pt x="50" y="47"/>
                    <a:pt x="52" y="45"/>
                  </a:cubicBezTo>
                  <a:cubicBezTo>
                    <a:pt x="52" y="45"/>
                    <a:pt x="50" y="46"/>
                    <a:pt x="51" y="45"/>
                  </a:cubicBezTo>
                  <a:cubicBezTo>
                    <a:pt x="51" y="45"/>
                    <a:pt x="52" y="43"/>
                    <a:pt x="52" y="43"/>
                  </a:cubicBezTo>
                  <a:cubicBezTo>
                    <a:pt x="52" y="43"/>
                    <a:pt x="52" y="44"/>
                    <a:pt x="51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49" y="45"/>
                    <a:pt x="50" y="44"/>
                    <a:pt x="49" y="45"/>
                  </a:cubicBezTo>
                  <a:cubicBezTo>
                    <a:pt x="50" y="44"/>
                    <a:pt x="48" y="45"/>
                    <a:pt x="50" y="43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0" y="43"/>
                    <a:pt x="49" y="44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8" y="45"/>
                    <a:pt x="49" y="43"/>
                    <a:pt x="48" y="44"/>
                  </a:cubicBezTo>
                  <a:cubicBezTo>
                    <a:pt x="48" y="43"/>
                    <a:pt x="47" y="43"/>
                    <a:pt x="48" y="42"/>
                  </a:cubicBezTo>
                  <a:cubicBezTo>
                    <a:pt x="47" y="42"/>
                    <a:pt x="46" y="43"/>
                    <a:pt x="46" y="42"/>
                  </a:cubicBezTo>
                  <a:cubicBezTo>
                    <a:pt x="46" y="42"/>
                    <a:pt x="46" y="42"/>
                    <a:pt x="47" y="41"/>
                  </a:cubicBezTo>
                  <a:cubicBezTo>
                    <a:pt x="47" y="41"/>
                    <a:pt x="47" y="41"/>
                    <a:pt x="46" y="41"/>
                  </a:cubicBezTo>
                  <a:cubicBezTo>
                    <a:pt x="47" y="41"/>
                    <a:pt x="47" y="40"/>
                    <a:pt x="47" y="39"/>
                  </a:cubicBezTo>
                  <a:cubicBezTo>
                    <a:pt x="47" y="39"/>
                    <a:pt x="46" y="40"/>
                    <a:pt x="45" y="41"/>
                  </a:cubicBezTo>
                  <a:cubicBezTo>
                    <a:pt x="47" y="39"/>
                    <a:pt x="43" y="42"/>
                    <a:pt x="44" y="40"/>
                  </a:cubicBezTo>
                  <a:cubicBezTo>
                    <a:pt x="45" y="39"/>
                    <a:pt x="46" y="39"/>
                    <a:pt x="46" y="38"/>
                  </a:cubicBezTo>
                  <a:cubicBezTo>
                    <a:pt x="47" y="36"/>
                    <a:pt x="44" y="39"/>
                    <a:pt x="45" y="38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39"/>
                    <a:pt x="42" y="40"/>
                    <a:pt x="43" y="39"/>
                  </a:cubicBezTo>
                  <a:cubicBezTo>
                    <a:pt x="43" y="39"/>
                    <a:pt x="43" y="38"/>
                    <a:pt x="42" y="39"/>
                  </a:cubicBezTo>
                  <a:cubicBezTo>
                    <a:pt x="43" y="38"/>
                    <a:pt x="40" y="39"/>
                    <a:pt x="42" y="36"/>
                  </a:cubicBezTo>
                  <a:cubicBezTo>
                    <a:pt x="42" y="36"/>
                    <a:pt x="42" y="35"/>
                    <a:pt x="41" y="36"/>
                  </a:cubicBezTo>
                  <a:cubicBezTo>
                    <a:pt x="40" y="37"/>
                    <a:pt x="42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6"/>
                    <a:pt x="42" y="35"/>
                  </a:cubicBezTo>
                  <a:cubicBezTo>
                    <a:pt x="42" y="34"/>
                    <a:pt x="39" y="38"/>
                    <a:pt x="39" y="36"/>
                  </a:cubicBezTo>
                  <a:cubicBezTo>
                    <a:pt x="40" y="36"/>
                    <a:pt x="40" y="36"/>
                    <a:pt x="40" y="35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9" y="35"/>
                    <a:pt x="40" y="33"/>
                  </a:cubicBezTo>
                  <a:cubicBezTo>
                    <a:pt x="40" y="34"/>
                    <a:pt x="40" y="33"/>
                    <a:pt x="39" y="34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34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2"/>
                    <a:pt x="39" y="33"/>
                    <a:pt x="39" y="33"/>
                  </a:cubicBezTo>
                  <a:cubicBezTo>
                    <a:pt x="38" y="33"/>
                    <a:pt x="38" y="34"/>
                    <a:pt x="38" y="34"/>
                  </a:cubicBezTo>
                  <a:cubicBezTo>
                    <a:pt x="38" y="35"/>
                    <a:pt x="38" y="34"/>
                    <a:pt x="37" y="35"/>
                  </a:cubicBezTo>
                  <a:cubicBezTo>
                    <a:pt x="38" y="34"/>
                    <a:pt x="37" y="34"/>
                    <a:pt x="37" y="34"/>
                  </a:cubicBezTo>
                  <a:cubicBezTo>
                    <a:pt x="37" y="33"/>
                    <a:pt x="36" y="34"/>
                    <a:pt x="36" y="34"/>
                  </a:cubicBezTo>
                  <a:cubicBezTo>
                    <a:pt x="37" y="34"/>
                    <a:pt x="36" y="34"/>
                    <a:pt x="37" y="33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7" y="33"/>
                    <a:pt x="38" y="32"/>
                    <a:pt x="37" y="32"/>
                  </a:cubicBezTo>
                  <a:cubicBezTo>
                    <a:pt x="37" y="33"/>
                    <a:pt x="36" y="35"/>
                    <a:pt x="36" y="34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2"/>
                    <a:pt x="35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3" y="32"/>
                  </a:cubicBezTo>
                  <a:cubicBezTo>
                    <a:pt x="34" y="31"/>
                    <a:pt x="36" y="28"/>
                    <a:pt x="35" y="29"/>
                  </a:cubicBezTo>
                  <a:cubicBezTo>
                    <a:pt x="35" y="29"/>
                    <a:pt x="33" y="31"/>
                    <a:pt x="33" y="32"/>
                  </a:cubicBezTo>
                  <a:cubicBezTo>
                    <a:pt x="33" y="31"/>
                    <a:pt x="31" y="32"/>
                    <a:pt x="32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28" y="31"/>
                    <a:pt x="29" y="28"/>
                  </a:cubicBezTo>
                  <a:cubicBezTo>
                    <a:pt x="30" y="28"/>
                    <a:pt x="30" y="27"/>
                    <a:pt x="30" y="27"/>
                  </a:cubicBezTo>
                  <a:cubicBezTo>
                    <a:pt x="30" y="28"/>
                    <a:pt x="31" y="26"/>
                    <a:pt x="30" y="27"/>
                  </a:cubicBezTo>
                  <a:cubicBezTo>
                    <a:pt x="29" y="28"/>
                    <a:pt x="29" y="29"/>
                    <a:pt x="28" y="29"/>
                  </a:cubicBezTo>
                  <a:cubicBezTo>
                    <a:pt x="28" y="29"/>
                    <a:pt x="27" y="29"/>
                    <a:pt x="27" y="28"/>
                  </a:cubicBezTo>
                  <a:cubicBezTo>
                    <a:pt x="27" y="28"/>
                    <a:pt x="27" y="29"/>
                    <a:pt x="27" y="29"/>
                  </a:cubicBezTo>
                  <a:cubicBezTo>
                    <a:pt x="28" y="27"/>
                    <a:pt x="28" y="27"/>
                    <a:pt x="27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5" y="29"/>
                    <a:pt x="26" y="28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4" y="28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4" y="27"/>
                    <a:pt x="24" y="27"/>
                  </a:cubicBezTo>
                  <a:cubicBezTo>
                    <a:pt x="24" y="26"/>
                    <a:pt x="24" y="26"/>
                    <a:pt x="25" y="24"/>
                  </a:cubicBezTo>
                  <a:cubicBezTo>
                    <a:pt x="22" y="27"/>
                    <a:pt x="21" y="26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0" y="26"/>
                    <a:pt x="20" y="25"/>
                  </a:cubicBezTo>
                  <a:cubicBezTo>
                    <a:pt x="20" y="24"/>
                    <a:pt x="21" y="23"/>
                    <a:pt x="21" y="23"/>
                  </a:cubicBezTo>
                  <a:cubicBezTo>
                    <a:pt x="21" y="22"/>
                    <a:pt x="20" y="24"/>
                    <a:pt x="20" y="24"/>
                  </a:cubicBezTo>
                  <a:cubicBezTo>
                    <a:pt x="19" y="25"/>
                    <a:pt x="20" y="23"/>
                    <a:pt x="19" y="25"/>
                  </a:cubicBezTo>
                  <a:cubicBezTo>
                    <a:pt x="19" y="25"/>
                    <a:pt x="19" y="23"/>
                    <a:pt x="18" y="25"/>
                  </a:cubicBezTo>
                  <a:cubicBezTo>
                    <a:pt x="19" y="24"/>
                    <a:pt x="19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1"/>
                    <a:pt x="22" y="21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7"/>
                    <a:pt x="24" y="17"/>
                    <a:pt x="24" y="16"/>
                  </a:cubicBezTo>
                  <a:cubicBezTo>
                    <a:pt x="23" y="17"/>
                    <a:pt x="22" y="19"/>
                    <a:pt x="21" y="19"/>
                  </a:cubicBezTo>
                  <a:cubicBezTo>
                    <a:pt x="21" y="20"/>
                    <a:pt x="19" y="23"/>
                    <a:pt x="18" y="22"/>
                  </a:cubicBezTo>
                  <a:cubicBezTo>
                    <a:pt x="19" y="21"/>
                    <a:pt x="19" y="22"/>
                    <a:pt x="20" y="21"/>
                  </a:cubicBezTo>
                  <a:cubicBezTo>
                    <a:pt x="20" y="20"/>
                    <a:pt x="19" y="22"/>
                    <a:pt x="19" y="21"/>
                  </a:cubicBezTo>
                  <a:cubicBezTo>
                    <a:pt x="19" y="22"/>
                    <a:pt x="18" y="23"/>
                    <a:pt x="17" y="23"/>
                  </a:cubicBezTo>
                  <a:cubicBezTo>
                    <a:pt x="17" y="22"/>
                    <a:pt x="18" y="22"/>
                    <a:pt x="18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5" y="25"/>
                    <a:pt x="17" y="23"/>
                    <a:pt x="15" y="24"/>
                  </a:cubicBezTo>
                  <a:cubicBezTo>
                    <a:pt x="16" y="23"/>
                    <a:pt x="18" y="21"/>
                    <a:pt x="18" y="20"/>
                  </a:cubicBezTo>
                  <a:cubicBezTo>
                    <a:pt x="17" y="22"/>
                    <a:pt x="16" y="22"/>
                    <a:pt x="15" y="24"/>
                  </a:cubicBezTo>
                  <a:cubicBezTo>
                    <a:pt x="15" y="23"/>
                    <a:pt x="16" y="22"/>
                    <a:pt x="17" y="22"/>
                  </a:cubicBezTo>
                  <a:cubicBezTo>
                    <a:pt x="17" y="21"/>
                    <a:pt x="14" y="24"/>
                    <a:pt x="16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21"/>
                  </a:cubicBezTo>
                  <a:cubicBezTo>
                    <a:pt x="16" y="20"/>
                    <a:pt x="14" y="22"/>
                    <a:pt x="15" y="20"/>
                  </a:cubicBezTo>
                  <a:cubicBezTo>
                    <a:pt x="15" y="20"/>
                    <a:pt x="15" y="20"/>
                    <a:pt x="14" y="21"/>
                  </a:cubicBezTo>
                  <a:cubicBezTo>
                    <a:pt x="14" y="22"/>
                    <a:pt x="15" y="20"/>
                    <a:pt x="14" y="22"/>
                  </a:cubicBezTo>
                  <a:cubicBezTo>
                    <a:pt x="15" y="21"/>
                    <a:pt x="13" y="22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3" y="21"/>
                    <a:pt x="13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3" y="20"/>
                    <a:pt x="12" y="21"/>
                    <a:pt x="11" y="22"/>
                  </a:cubicBezTo>
                  <a:cubicBezTo>
                    <a:pt x="11" y="23"/>
                    <a:pt x="12" y="21"/>
                    <a:pt x="11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2" y="19"/>
                    <a:pt x="11" y="20"/>
                    <a:pt x="11" y="21"/>
                  </a:cubicBezTo>
                  <a:cubicBezTo>
                    <a:pt x="11" y="21"/>
                    <a:pt x="11" y="20"/>
                    <a:pt x="12" y="20"/>
                  </a:cubicBezTo>
                  <a:cubicBezTo>
                    <a:pt x="11" y="20"/>
                    <a:pt x="11" y="21"/>
                    <a:pt x="10" y="21"/>
                  </a:cubicBezTo>
                  <a:cubicBezTo>
                    <a:pt x="11" y="20"/>
                    <a:pt x="11" y="19"/>
                    <a:pt x="11" y="1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5"/>
                    <a:pt x="13" y="15"/>
                    <a:pt x="14" y="13"/>
                  </a:cubicBezTo>
                  <a:cubicBezTo>
                    <a:pt x="14" y="13"/>
                    <a:pt x="14" y="14"/>
                    <a:pt x="14" y="14"/>
                  </a:cubicBezTo>
                  <a:cubicBezTo>
                    <a:pt x="12" y="17"/>
                    <a:pt x="11" y="17"/>
                    <a:pt x="10" y="19"/>
                  </a:cubicBezTo>
                  <a:cubicBezTo>
                    <a:pt x="9" y="20"/>
                    <a:pt x="13" y="14"/>
                    <a:pt x="10" y="17"/>
                  </a:cubicBezTo>
                  <a:cubicBezTo>
                    <a:pt x="10" y="18"/>
                    <a:pt x="8" y="19"/>
                    <a:pt x="9" y="19"/>
                  </a:cubicBezTo>
                  <a:cubicBezTo>
                    <a:pt x="9" y="18"/>
                    <a:pt x="8" y="21"/>
                    <a:pt x="8" y="20"/>
                  </a:cubicBezTo>
                  <a:cubicBezTo>
                    <a:pt x="9" y="19"/>
                    <a:pt x="9" y="17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6"/>
                    <a:pt x="12" y="14"/>
                    <a:pt x="11" y="14"/>
                  </a:cubicBezTo>
                  <a:cubicBezTo>
                    <a:pt x="11" y="14"/>
                    <a:pt x="11" y="14"/>
                    <a:pt x="10" y="15"/>
                  </a:cubicBezTo>
                  <a:cubicBezTo>
                    <a:pt x="9" y="17"/>
                    <a:pt x="10" y="15"/>
                    <a:pt x="9" y="16"/>
                  </a:cubicBezTo>
                  <a:cubicBezTo>
                    <a:pt x="9" y="17"/>
                    <a:pt x="10" y="15"/>
                    <a:pt x="8" y="17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6" y="20"/>
                    <a:pt x="6" y="20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6"/>
                    <a:pt x="7" y="19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10" y="13"/>
                    <a:pt x="8" y="14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6" y="16"/>
                    <a:pt x="6" y="17"/>
                    <a:pt x="5" y="17"/>
                  </a:cubicBezTo>
                  <a:cubicBezTo>
                    <a:pt x="6" y="15"/>
                    <a:pt x="5" y="16"/>
                    <a:pt x="6" y="15"/>
                  </a:cubicBezTo>
                  <a:cubicBezTo>
                    <a:pt x="6" y="16"/>
                    <a:pt x="6" y="16"/>
                    <a:pt x="8" y="15"/>
                  </a:cubicBezTo>
                  <a:cubicBezTo>
                    <a:pt x="9" y="12"/>
                    <a:pt x="8" y="15"/>
                    <a:pt x="9" y="13"/>
                  </a:cubicBezTo>
                  <a:cubicBezTo>
                    <a:pt x="9" y="13"/>
                    <a:pt x="10" y="11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8" y="12"/>
                    <a:pt x="7" y="12"/>
                    <a:pt x="7" y="14"/>
                  </a:cubicBezTo>
                  <a:cubicBezTo>
                    <a:pt x="7" y="13"/>
                    <a:pt x="7" y="12"/>
                    <a:pt x="8" y="12"/>
                  </a:cubicBezTo>
                  <a:cubicBezTo>
                    <a:pt x="7" y="12"/>
                    <a:pt x="6" y="11"/>
                    <a:pt x="6" y="10"/>
                  </a:cubicBezTo>
                  <a:cubicBezTo>
                    <a:pt x="5" y="13"/>
                    <a:pt x="5" y="11"/>
                    <a:pt x="5" y="13"/>
                  </a:cubicBezTo>
                  <a:cubicBezTo>
                    <a:pt x="5" y="13"/>
                    <a:pt x="4" y="15"/>
                    <a:pt x="3" y="16"/>
                  </a:cubicBezTo>
                  <a:cubicBezTo>
                    <a:pt x="3" y="15"/>
                    <a:pt x="4" y="15"/>
                    <a:pt x="4" y="14"/>
                  </a:cubicBezTo>
                  <a:cubicBezTo>
                    <a:pt x="3" y="15"/>
                    <a:pt x="5" y="12"/>
                    <a:pt x="3" y="14"/>
                  </a:cubicBezTo>
                  <a:cubicBezTo>
                    <a:pt x="4" y="14"/>
                    <a:pt x="5" y="11"/>
                    <a:pt x="6" y="10"/>
                  </a:cubicBezTo>
                  <a:cubicBezTo>
                    <a:pt x="5" y="11"/>
                    <a:pt x="7" y="9"/>
                    <a:pt x="6" y="8"/>
                  </a:cubicBezTo>
                  <a:cubicBezTo>
                    <a:pt x="5" y="9"/>
                    <a:pt x="5" y="10"/>
                    <a:pt x="4" y="10"/>
                  </a:cubicBezTo>
                  <a:cubicBezTo>
                    <a:pt x="4" y="8"/>
                    <a:pt x="3" y="9"/>
                    <a:pt x="2" y="9"/>
                  </a:cubicBezTo>
                  <a:cubicBezTo>
                    <a:pt x="2" y="8"/>
                    <a:pt x="4" y="6"/>
                    <a:pt x="3" y="6"/>
                  </a:cubicBezTo>
                  <a:cubicBezTo>
                    <a:pt x="3" y="5"/>
                    <a:pt x="3" y="8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7"/>
                    <a:pt x="3" y="5"/>
                    <a:pt x="1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3" y="2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1" y="4"/>
                    <a:pt x="0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1" y="4"/>
                    <a:pt x="2" y="3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1"/>
                    <a:pt x="2" y="2"/>
                    <a:pt x="3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6" y="0"/>
                    <a:pt x="6" y="0"/>
                  </a:cubicBezTo>
                  <a:cubicBezTo>
                    <a:pt x="5" y="2"/>
                    <a:pt x="4" y="3"/>
                    <a:pt x="3" y="3"/>
                  </a:cubicBezTo>
                  <a:cubicBezTo>
                    <a:pt x="3" y="4"/>
                    <a:pt x="4" y="3"/>
                    <a:pt x="4" y="4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7" y="0"/>
                    <a:pt x="7" y="1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0" y="3"/>
                    <a:pt x="11" y="2"/>
                  </a:cubicBezTo>
                  <a:cubicBezTo>
                    <a:pt x="11" y="4"/>
                    <a:pt x="13" y="2"/>
                    <a:pt x="12" y="4"/>
                  </a:cubicBezTo>
                  <a:cubicBezTo>
                    <a:pt x="14" y="4"/>
                    <a:pt x="16" y="4"/>
                    <a:pt x="17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5" y="7"/>
                    <a:pt x="16" y="7"/>
                  </a:cubicBezTo>
                  <a:cubicBezTo>
                    <a:pt x="16" y="6"/>
                    <a:pt x="17" y="6"/>
                    <a:pt x="18" y="5"/>
                  </a:cubicBezTo>
                  <a:cubicBezTo>
                    <a:pt x="17" y="7"/>
                    <a:pt x="19" y="6"/>
                    <a:pt x="20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5"/>
                    <a:pt x="21" y="7"/>
                    <a:pt x="21" y="7"/>
                  </a:cubicBezTo>
                  <a:cubicBezTo>
                    <a:pt x="21" y="8"/>
                    <a:pt x="20" y="9"/>
                    <a:pt x="21" y="9"/>
                  </a:cubicBezTo>
                  <a:cubicBezTo>
                    <a:pt x="22" y="7"/>
                    <a:pt x="22" y="8"/>
                    <a:pt x="23" y="7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7" y="7"/>
                    <a:pt x="27" y="10"/>
                    <a:pt x="30" y="9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2" y="9"/>
                    <a:pt x="32" y="12"/>
                    <a:pt x="34" y="12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4" y="14"/>
                    <a:pt x="35" y="13"/>
                  </a:cubicBezTo>
                  <a:cubicBezTo>
                    <a:pt x="35" y="13"/>
                    <a:pt x="36" y="12"/>
                    <a:pt x="35" y="14"/>
                  </a:cubicBezTo>
                  <a:cubicBezTo>
                    <a:pt x="36" y="15"/>
                    <a:pt x="37" y="13"/>
                    <a:pt x="37" y="13"/>
                  </a:cubicBezTo>
                  <a:cubicBezTo>
                    <a:pt x="37" y="15"/>
                    <a:pt x="38" y="15"/>
                    <a:pt x="39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6"/>
                    <a:pt x="38" y="16"/>
                  </a:cubicBezTo>
                  <a:cubicBezTo>
                    <a:pt x="38" y="16"/>
                    <a:pt x="38" y="17"/>
                    <a:pt x="40" y="15"/>
                  </a:cubicBezTo>
                  <a:cubicBezTo>
                    <a:pt x="39" y="17"/>
                    <a:pt x="42" y="15"/>
                    <a:pt x="41" y="17"/>
                  </a:cubicBezTo>
                  <a:cubicBezTo>
                    <a:pt x="42" y="17"/>
                    <a:pt x="42" y="17"/>
                    <a:pt x="43" y="16"/>
                  </a:cubicBezTo>
                  <a:cubicBezTo>
                    <a:pt x="43" y="17"/>
                    <a:pt x="43" y="19"/>
                    <a:pt x="44" y="18"/>
                  </a:cubicBezTo>
                  <a:cubicBezTo>
                    <a:pt x="44" y="18"/>
                    <a:pt x="43" y="19"/>
                    <a:pt x="43" y="19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7" y="18"/>
                    <a:pt x="46" y="21"/>
                    <a:pt x="47" y="21"/>
                  </a:cubicBezTo>
                  <a:cubicBezTo>
                    <a:pt x="49" y="21"/>
                    <a:pt x="51" y="23"/>
                    <a:pt x="52" y="2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4" y="24"/>
                    <a:pt x="52" y="28"/>
                    <a:pt x="54" y="25"/>
                  </a:cubicBezTo>
                  <a:cubicBezTo>
                    <a:pt x="54" y="26"/>
                    <a:pt x="54" y="26"/>
                    <a:pt x="54" y="27"/>
                  </a:cubicBezTo>
                  <a:cubicBezTo>
                    <a:pt x="55" y="26"/>
                    <a:pt x="54" y="29"/>
                    <a:pt x="56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30"/>
                    <a:pt x="57" y="29"/>
                    <a:pt x="57" y="30"/>
                  </a:cubicBezTo>
                  <a:cubicBezTo>
                    <a:pt x="56" y="30"/>
                    <a:pt x="56" y="30"/>
                    <a:pt x="56" y="31"/>
                  </a:cubicBezTo>
                  <a:cubicBezTo>
                    <a:pt x="55" y="32"/>
                    <a:pt x="58" y="29"/>
                    <a:pt x="56" y="31"/>
                  </a:cubicBezTo>
                  <a:cubicBezTo>
                    <a:pt x="56" y="32"/>
                    <a:pt x="57" y="30"/>
                    <a:pt x="57" y="30"/>
                  </a:cubicBezTo>
                  <a:cubicBezTo>
                    <a:pt x="58" y="32"/>
                    <a:pt x="60" y="32"/>
                    <a:pt x="62" y="33"/>
                  </a:cubicBezTo>
                  <a:cubicBezTo>
                    <a:pt x="62" y="35"/>
                    <a:pt x="59" y="37"/>
                    <a:pt x="61" y="36"/>
                  </a:cubicBezTo>
                  <a:cubicBezTo>
                    <a:pt x="61" y="36"/>
                    <a:pt x="62" y="35"/>
                    <a:pt x="62" y="36"/>
                  </a:cubicBezTo>
                  <a:cubicBezTo>
                    <a:pt x="62" y="35"/>
                    <a:pt x="60" y="38"/>
                    <a:pt x="61" y="37"/>
                  </a:cubicBezTo>
                  <a:cubicBezTo>
                    <a:pt x="62" y="36"/>
                    <a:pt x="62" y="37"/>
                    <a:pt x="63" y="36"/>
                  </a:cubicBezTo>
                  <a:cubicBezTo>
                    <a:pt x="62" y="37"/>
                    <a:pt x="62" y="39"/>
                    <a:pt x="63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5" y="37"/>
                    <a:pt x="64" y="39"/>
                    <a:pt x="67" y="37"/>
                  </a:cubicBezTo>
                  <a:cubicBezTo>
                    <a:pt x="70" y="40"/>
                    <a:pt x="74" y="41"/>
                    <a:pt x="77" y="44"/>
                  </a:cubicBezTo>
                  <a:cubicBezTo>
                    <a:pt x="80" y="47"/>
                    <a:pt x="84" y="49"/>
                    <a:pt x="85" y="53"/>
                  </a:cubicBezTo>
                  <a:cubicBezTo>
                    <a:pt x="84" y="55"/>
                    <a:pt x="84" y="55"/>
                    <a:pt x="86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7" y="54"/>
                    <a:pt x="86" y="56"/>
                    <a:pt x="87" y="55"/>
                  </a:cubicBezTo>
                  <a:cubicBezTo>
                    <a:pt x="88" y="56"/>
                    <a:pt x="89" y="56"/>
                    <a:pt x="90" y="57"/>
                  </a:cubicBezTo>
                  <a:cubicBezTo>
                    <a:pt x="90" y="57"/>
                    <a:pt x="89" y="59"/>
                    <a:pt x="89" y="59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1" y="57"/>
                  </a:cubicBezTo>
                  <a:cubicBezTo>
                    <a:pt x="95" y="59"/>
                    <a:pt x="95" y="64"/>
                    <a:pt x="98" y="66"/>
                  </a:cubicBezTo>
                  <a:cubicBezTo>
                    <a:pt x="98" y="68"/>
                    <a:pt x="100" y="68"/>
                    <a:pt x="101" y="68"/>
                  </a:cubicBezTo>
                  <a:cubicBezTo>
                    <a:pt x="101" y="72"/>
                    <a:pt x="101" y="75"/>
                    <a:pt x="105" y="76"/>
                  </a:cubicBezTo>
                  <a:cubicBezTo>
                    <a:pt x="105" y="76"/>
                    <a:pt x="101" y="80"/>
                    <a:pt x="99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03"/>
            <p:cNvSpPr>
              <a:spLocks/>
            </p:cNvSpPr>
            <p:nvPr/>
          </p:nvSpPr>
          <p:spPr bwMode="auto">
            <a:xfrm>
              <a:off x="9825038" y="2928938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1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04"/>
            <p:cNvSpPr>
              <a:spLocks/>
            </p:cNvSpPr>
            <p:nvPr/>
          </p:nvSpPr>
          <p:spPr bwMode="auto">
            <a:xfrm>
              <a:off x="9840913" y="2978151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05"/>
            <p:cNvSpPr>
              <a:spLocks/>
            </p:cNvSpPr>
            <p:nvPr/>
          </p:nvSpPr>
          <p:spPr bwMode="auto">
            <a:xfrm>
              <a:off x="9844088" y="2981326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06"/>
            <p:cNvSpPr>
              <a:spLocks/>
            </p:cNvSpPr>
            <p:nvPr/>
          </p:nvSpPr>
          <p:spPr bwMode="auto">
            <a:xfrm>
              <a:off x="9844088" y="3000376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07"/>
            <p:cNvSpPr>
              <a:spLocks/>
            </p:cNvSpPr>
            <p:nvPr/>
          </p:nvSpPr>
          <p:spPr bwMode="auto">
            <a:xfrm>
              <a:off x="9848850" y="2992438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08"/>
            <p:cNvSpPr>
              <a:spLocks/>
            </p:cNvSpPr>
            <p:nvPr/>
          </p:nvSpPr>
          <p:spPr bwMode="auto">
            <a:xfrm>
              <a:off x="9859963" y="30083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09"/>
            <p:cNvSpPr>
              <a:spLocks/>
            </p:cNvSpPr>
            <p:nvPr/>
          </p:nvSpPr>
          <p:spPr bwMode="auto">
            <a:xfrm>
              <a:off x="9866313" y="3008313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10"/>
            <p:cNvSpPr>
              <a:spLocks/>
            </p:cNvSpPr>
            <p:nvPr/>
          </p:nvSpPr>
          <p:spPr bwMode="auto">
            <a:xfrm>
              <a:off x="9991725" y="3079751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11"/>
            <p:cNvSpPr>
              <a:spLocks/>
            </p:cNvSpPr>
            <p:nvPr/>
          </p:nvSpPr>
          <p:spPr bwMode="auto">
            <a:xfrm>
              <a:off x="10036175" y="3121026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12"/>
            <p:cNvSpPr>
              <a:spLocks/>
            </p:cNvSpPr>
            <p:nvPr/>
          </p:nvSpPr>
          <p:spPr bwMode="auto">
            <a:xfrm>
              <a:off x="10074275" y="3127376"/>
              <a:ext cx="3175" cy="7938"/>
            </a:xfrm>
            <a:custGeom>
              <a:avLst/>
              <a:gdLst>
                <a:gd name="T0" fmla="*/ 0 w 2"/>
                <a:gd name="T1" fmla="*/ 5 h 5"/>
                <a:gd name="T2" fmla="*/ 0 w 2"/>
                <a:gd name="T3" fmla="*/ 5 h 5"/>
                <a:gd name="T4" fmla="*/ 2 w 2"/>
                <a:gd name="T5" fmla="*/ 0 h 5"/>
                <a:gd name="T6" fmla="*/ 0 w 2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5140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AEB838-14D5-4B40-8938-5757D493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219860-88A9-46EF-94B4-6B081AE4A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4B27B-17A4-4C22-951E-CAA7529DB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  <a:t>2020/9/18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12963-A12A-4E36-BA01-22ED1FDD2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3EB051-1E0E-4279-9677-F2BAAA831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587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F490C7-3DBB-41B0-994C-B442B97F6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FEDEDF-F192-425D-A2D0-904741F51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642C30-A7D3-4472-8E1A-146039305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  <a:t>2020/9/18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2F729E-B5E4-4D9D-A1AC-2FA0F7BBD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0E2B0F-CCFE-4C9D-B15B-7AB40A27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157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6480C-E37D-4549-83B2-F894B223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1BEB02-EF92-4414-889C-7E89082FD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6FD8B3-D85D-4690-9613-E172AAADC1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5DBE0B-3EC8-4F6D-8029-BFCE9C53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  <a:t>2020/9/18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E176B1-FC70-49BB-8D84-92C91AA75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15C8CB-A8C6-4741-8E7D-DE9B683B9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8749782" y="6414793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124203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8BE034-4882-4869-94F9-53FADD19F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ABC98E-ECDC-44C5-A282-18886A07B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851031-FB57-48B3-A96A-44CAAFB09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50AB0E-5830-470A-B9E7-F32A891F31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E8A6ABC-7632-4BC9-9E71-10CDB5A4F0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B6B7A2D-F85A-43B7-BC6C-0114FF5C3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  <a:t>2020/9/18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940BB3E-9687-4DC1-8AB0-4D8F8356D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D575750-B11E-492C-82E2-EB968ECD5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927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37B503-94EB-46A7-BCAB-22DA8AB8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  <a:t>2020/9/18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65C61F-C9EF-4EA2-BB01-916D9F005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C64597-F2E1-40CE-AF1C-F55A423D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B45A1E-795E-431C-B300-06D65425AB86}"/>
              </a:ext>
            </a:extLst>
          </p:cNvPr>
          <p:cNvGrpSpPr/>
          <p:nvPr userDrawn="1"/>
        </p:nvGrpSpPr>
        <p:grpSpPr>
          <a:xfrm flipV="1">
            <a:off x="370670" y="0"/>
            <a:ext cx="935059" cy="1330158"/>
            <a:chOff x="8412163" y="1649413"/>
            <a:chExt cx="1909762" cy="286543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754033F8-E8F2-49C4-A865-809844858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3165476"/>
              <a:ext cx="7937" cy="15875"/>
            </a:xfrm>
            <a:custGeom>
              <a:avLst/>
              <a:gdLst>
                <a:gd name="T0" fmla="*/ 1 w 2"/>
                <a:gd name="T1" fmla="*/ 1 h 4"/>
                <a:gd name="T2" fmla="*/ 1 w 2"/>
                <a:gd name="T3" fmla="*/ 3 h 4"/>
                <a:gd name="T4" fmla="*/ 1 w 2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1" y="1"/>
                  </a:moveTo>
                  <a:cubicBezTo>
                    <a:pt x="1" y="4"/>
                    <a:pt x="2" y="0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915B744-FBF4-447B-AC8B-578DA701C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6350" y="2154238"/>
              <a:ext cx="922337" cy="1030288"/>
            </a:xfrm>
            <a:custGeom>
              <a:avLst/>
              <a:gdLst>
                <a:gd name="T0" fmla="*/ 183 w 245"/>
                <a:gd name="T1" fmla="*/ 210 h 274"/>
                <a:gd name="T2" fmla="*/ 197 w 245"/>
                <a:gd name="T3" fmla="*/ 195 h 274"/>
                <a:gd name="T4" fmla="*/ 217 w 245"/>
                <a:gd name="T5" fmla="*/ 160 h 274"/>
                <a:gd name="T6" fmla="*/ 222 w 245"/>
                <a:gd name="T7" fmla="*/ 147 h 274"/>
                <a:gd name="T8" fmla="*/ 227 w 245"/>
                <a:gd name="T9" fmla="*/ 104 h 274"/>
                <a:gd name="T10" fmla="*/ 224 w 245"/>
                <a:gd name="T11" fmla="*/ 91 h 274"/>
                <a:gd name="T12" fmla="*/ 214 w 245"/>
                <a:gd name="T13" fmla="*/ 69 h 274"/>
                <a:gd name="T14" fmla="*/ 204 w 245"/>
                <a:gd name="T15" fmla="*/ 51 h 274"/>
                <a:gd name="T16" fmla="*/ 197 w 245"/>
                <a:gd name="T17" fmla="*/ 42 h 274"/>
                <a:gd name="T18" fmla="*/ 188 w 245"/>
                <a:gd name="T19" fmla="*/ 37 h 274"/>
                <a:gd name="T20" fmla="*/ 168 w 245"/>
                <a:gd name="T21" fmla="*/ 26 h 274"/>
                <a:gd name="T22" fmla="*/ 156 w 245"/>
                <a:gd name="T23" fmla="*/ 22 h 274"/>
                <a:gd name="T24" fmla="*/ 142 w 245"/>
                <a:gd name="T25" fmla="*/ 20 h 274"/>
                <a:gd name="T26" fmla="*/ 125 w 245"/>
                <a:gd name="T27" fmla="*/ 16 h 274"/>
                <a:gd name="T28" fmla="*/ 106 w 245"/>
                <a:gd name="T29" fmla="*/ 17 h 274"/>
                <a:gd name="T30" fmla="*/ 83 w 245"/>
                <a:gd name="T31" fmla="*/ 21 h 274"/>
                <a:gd name="T32" fmla="*/ 75 w 245"/>
                <a:gd name="T33" fmla="*/ 26 h 274"/>
                <a:gd name="T34" fmla="*/ 66 w 245"/>
                <a:gd name="T35" fmla="*/ 29 h 274"/>
                <a:gd name="T36" fmla="*/ 60 w 245"/>
                <a:gd name="T37" fmla="*/ 35 h 274"/>
                <a:gd name="T38" fmla="*/ 57 w 245"/>
                <a:gd name="T39" fmla="*/ 38 h 274"/>
                <a:gd name="T40" fmla="*/ 50 w 245"/>
                <a:gd name="T41" fmla="*/ 46 h 274"/>
                <a:gd name="T42" fmla="*/ 31 w 245"/>
                <a:gd name="T43" fmla="*/ 72 h 274"/>
                <a:gd name="T44" fmla="*/ 26 w 245"/>
                <a:gd name="T45" fmla="*/ 84 h 274"/>
                <a:gd name="T46" fmla="*/ 22 w 245"/>
                <a:gd name="T47" fmla="*/ 94 h 274"/>
                <a:gd name="T48" fmla="*/ 18 w 245"/>
                <a:gd name="T49" fmla="*/ 120 h 274"/>
                <a:gd name="T50" fmla="*/ 14 w 245"/>
                <a:gd name="T51" fmla="*/ 126 h 274"/>
                <a:gd name="T52" fmla="*/ 19 w 245"/>
                <a:gd name="T53" fmla="*/ 135 h 274"/>
                <a:gd name="T54" fmla="*/ 25 w 245"/>
                <a:gd name="T55" fmla="*/ 142 h 274"/>
                <a:gd name="T56" fmla="*/ 27 w 245"/>
                <a:gd name="T57" fmla="*/ 153 h 274"/>
                <a:gd name="T58" fmla="*/ 31 w 245"/>
                <a:gd name="T59" fmla="*/ 156 h 274"/>
                <a:gd name="T60" fmla="*/ 31 w 245"/>
                <a:gd name="T61" fmla="*/ 162 h 274"/>
                <a:gd name="T62" fmla="*/ 32 w 245"/>
                <a:gd name="T63" fmla="*/ 173 h 274"/>
                <a:gd name="T64" fmla="*/ 40 w 245"/>
                <a:gd name="T65" fmla="*/ 180 h 274"/>
                <a:gd name="T66" fmla="*/ 41 w 245"/>
                <a:gd name="T67" fmla="*/ 186 h 274"/>
                <a:gd name="T68" fmla="*/ 48 w 245"/>
                <a:gd name="T69" fmla="*/ 193 h 274"/>
                <a:gd name="T70" fmla="*/ 53 w 245"/>
                <a:gd name="T71" fmla="*/ 202 h 274"/>
                <a:gd name="T72" fmla="*/ 46 w 245"/>
                <a:gd name="T73" fmla="*/ 200 h 274"/>
                <a:gd name="T74" fmla="*/ 57 w 245"/>
                <a:gd name="T75" fmla="*/ 214 h 274"/>
                <a:gd name="T76" fmla="*/ 61 w 245"/>
                <a:gd name="T77" fmla="*/ 241 h 274"/>
                <a:gd name="T78" fmla="*/ 62 w 245"/>
                <a:gd name="T79" fmla="*/ 248 h 274"/>
                <a:gd name="T80" fmla="*/ 64 w 245"/>
                <a:gd name="T81" fmla="*/ 265 h 274"/>
                <a:gd name="T82" fmla="*/ 61 w 245"/>
                <a:gd name="T83" fmla="*/ 259 h 274"/>
                <a:gd name="T84" fmla="*/ 60 w 245"/>
                <a:gd name="T85" fmla="*/ 243 h 274"/>
                <a:gd name="T86" fmla="*/ 44 w 245"/>
                <a:gd name="T87" fmla="*/ 219 h 274"/>
                <a:gd name="T88" fmla="*/ 19 w 245"/>
                <a:gd name="T89" fmla="*/ 177 h 274"/>
                <a:gd name="T90" fmla="*/ 2 w 245"/>
                <a:gd name="T91" fmla="*/ 123 h 274"/>
                <a:gd name="T92" fmla="*/ 10 w 245"/>
                <a:gd name="T93" fmla="*/ 78 h 274"/>
                <a:gd name="T94" fmla="*/ 25 w 245"/>
                <a:gd name="T95" fmla="*/ 48 h 274"/>
                <a:gd name="T96" fmla="*/ 82 w 245"/>
                <a:gd name="T97" fmla="*/ 6 h 274"/>
                <a:gd name="T98" fmla="*/ 120 w 245"/>
                <a:gd name="T99" fmla="*/ 2 h 274"/>
                <a:gd name="T100" fmla="*/ 166 w 245"/>
                <a:gd name="T101" fmla="*/ 13 h 274"/>
                <a:gd name="T102" fmla="*/ 239 w 245"/>
                <a:gd name="T103" fmla="*/ 141 h 274"/>
                <a:gd name="T104" fmla="*/ 221 w 245"/>
                <a:gd name="T105" fmla="*/ 181 h 274"/>
                <a:gd name="T106" fmla="*/ 148 w 245"/>
                <a:gd name="T107" fmla="*/ 26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5" h="274">
                  <a:moveTo>
                    <a:pt x="148" y="266"/>
                  </a:moveTo>
                  <a:cubicBezTo>
                    <a:pt x="144" y="256"/>
                    <a:pt x="154" y="248"/>
                    <a:pt x="155" y="239"/>
                  </a:cubicBezTo>
                  <a:cubicBezTo>
                    <a:pt x="156" y="238"/>
                    <a:pt x="157" y="241"/>
                    <a:pt x="158" y="239"/>
                  </a:cubicBezTo>
                  <a:cubicBezTo>
                    <a:pt x="160" y="229"/>
                    <a:pt x="170" y="220"/>
                    <a:pt x="180" y="214"/>
                  </a:cubicBezTo>
                  <a:cubicBezTo>
                    <a:pt x="180" y="215"/>
                    <a:pt x="180" y="215"/>
                    <a:pt x="180" y="215"/>
                  </a:cubicBezTo>
                  <a:cubicBezTo>
                    <a:pt x="182" y="214"/>
                    <a:pt x="182" y="211"/>
                    <a:pt x="183" y="210"/>
                  </a:cubicBezTo>
                  <a:cubicBezTo>
                    <a:pt x="184" y="210"/>
                    <a:pt x="183" y="211"/>
                    <a:pt x="184" y="211"/>
                  </a:cubicBezTo>
                  <a:cubicBezTo>
                    <a:pt x="183" y="209"/>
                    <a:pt x="186" y="207"/>
                    <a:pt x="186" y="206"/>
                  </a:cubicBezTo>
                  <a:cubicBezTo>
                    <a:pt x="187" y="206"/>
                    <a:pt x="188" y="207"/>
                    <a:pt x="189" y="206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88" y="199"/>
                    <a:pt x="195" y="199"/>
                    <a:pt x="196" y="194"/>
                  </a:cubicBezTo>
                  <a:cubicBezTo>
                    <a:pt x="197" y="194"/>
                    <a:pt x="196" y="195"/>
                    <a:pt x="197" y="195"/>
                  </a:cubicBezTo>
                  <a:cubicBezTo>
                    <a:pt x="200" y="188"/>
                    <a:pt x="207" y="181"/>
                    <a:pt x="210" y="174"/>
                  </a:cubicBezTo>
                  <a:cubicBezTo>
                    <a:pt x="211" y="174"/>
                    <a:pt x="211" y="175"/>
                    <a:pt x="212" y="175"/>
                  </a:cubicBezTo>
                  <a:cubicBezTo>
                    <a:pt x="211" y="174"/>
                    <a:pt x="212" y="171"/>
                    <a:pt x="213" y="169"/>
                  </a:cubicBezTo>
                  <a:cubicBezTo>
                    <a:pt x="215" y="169"/>
                    <a:pt x="214" y="165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5" y="162"/>
                    <a:pt x="219" y="162"/>
                    <a:pt x="217" y="160"/>
                  </a:cubicBezTo>
                  <a:cubicBezTo>
                    <a:pt x="219" y="159"/>
                    <a:pt x="219" y="159"/>
                    <a:pt x="219" y="159"/>
                  </a:cubicBezTo>
                  <a:cubicBezTo>
                    <a:pt x="217" y="158"/>
                    <a:pt x="221" y="157"/>
                    <a:pt x="221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4"/>
                    <a:pt x="222" y="153"/>
                    <a:pt x="222" y="152"/>
                  </a:cubicBezTo>
                  <a:cubicBezTo>
                    <a:pt x="222" y="152"/>
                    <a:pt x="222" y="152"/>
                    <a:pt x="222" y="152"/>
                  </a:cubicBezTo>
                  <a:cubicBezTo>
                    <a:pt x="223" y="149"/>
                    <a:pt x="224" y="147"/>
                    <a:pt x="222" y="147"/>
                  </a:cubicBezTo>
                  <a:cubicBezTo>
                    <a:pt x="224" y="146"/>
                    <a:pt x="222" y="150"/>
                    <a:pt x="225" y="149"/>
                  </a:cubicBezTo>
                  <a:cubicBezTo>
                    <a:pt x="226" y="138"/>
                    <a:pt x="228" y="128"/>
                    <a:pt x="228" y="117"/>
                  </a:cubicBezTo>
                  <a:cubicBezTo>
                    <a:pt x="229" y="116"/>
                    <a:pt x="229" y="115"/>
                    <a:pt x="230" y="115"/>
                  </a:cubicBezTo>
                  <a:cubicBezTo>
                    <a:pt x="229" y="114"/>
                    <a:pt x="229" y="111"/>
                    <a:pt x="228" y="110"/>
                  </a:cubicBezTo>
                  <a:cubicBezTo>
                    <a:pt x="228" y="110"/>
                    <a:pt x="229" y="109"/>
                    <a:pt x="229" y="109"/>
                  </a:cubicBezTo>
                  <a:cubicBezTo>
                    <a:pt x="229" y="106"/>
                    <a:pt x="226" y="107"/>
                    <a:pt x="227" y="104"/>
                  </a:cubicBezTo>
                  <a:cubicBezTo>
                    <a:pt x="228" y="105"/>
                    <a:pt x="228" y="105"/>
                    <a:pt x="229" y="105"/>
                  </a:cubicBezTo>
                  <a:cubicBezTo>
                    <a:pt x="227" y="103"/>
                    <a:pt x="227" y="101"/>
                    <a:pt x="226" y="99"/>
                  </a:cubicBezTo>
                  <a:cubicBezTo>
                    <a:pt x="226" y="99"/>
                    <a:pt x="227" y="100"/>
                    <a:pt x="227" y="100"/>
                  </a:cubicBezTo>
                  <a:cubicBezTo>
                    <a:pt x="225" y="98"/>
                    <a:pt x="227" y="95"/>
                    <a:pt x="225" y="93"/>
                  </a:cubicBezTo>
                  <a:cubicBezTo>
                    <a:pt x="227" y="94"/>
                    <a:pt x="227" y="94"/>
                    <a:pt x="227" y="94"/>
                  </a:cubicBezTo>
                  <a:cubicBezTo>
                    <a:pt x="227" y="90"/>
                    <a:pt x="224" y="93"/>
                    <a:pt x="224" y="91"/>
                  </a:cubicBezTo>
                  <a:cubicBezTo>
                    <a:pt x="225" y="91"/>
                    <a:pt x="225" y="91"/>
                    <a:pt x="226" y="91"/>
                  </a:cubicBezTo>
                  <a:cubicBezTo>
                    <a:pt x="223" y="89"/>
                    <a:pt x="222" y="84"/>
                    <a:pt x="221" y="82"/>
                  </a:cubicBezTo>
                  <a:cubicBezTo>
                    <a:pt x="221" y="82"/>
                    <a:pt x="221" y="82"/>
                    <a:pt x="221" y="82"/>
                  </a:cubicBezTo>
                  <a:cubicBezTo>
                    <a:pt x="220" y="79"/>
                    <a:pt x="220" y="76"/>
                    <a:pt x="218" y="74"/>
                  </a:cubicBezTo>
                  <a:cubicBezTo>
                    <a:pt x="218" y="72"/>
                    <a:pt x="220" y="73"/>
                    <a:pt x="219" y="70"/>
                  </a:cubicBezTo>
                  <a:cubicBezTo>
                    <a:pt x="217" y="71"/>
                    <a:pt x="215" y="66"/>
                    <a:pt x="214" y="69"/>
                  </a:cubicBezTo>
                  <a:cubicBezTo>
                    <a:pt x="213" y="66"/>
                    <a:pt x="212" y="62"/>
                    <a:pt x="210" y="61"/>
                  </a:cubicBezTo>
                  <a:cubicBezTo>
                    <a:pt x="212" y="62"/>
                    <a:pt x="212" y="59"/>
                    <a:pt x="213" y="60"/>
                  </a:cubicBezTo>
                  <a:cubicBezTo>
                    <a:pt x="214" y="58"/>
                    <a:pt x="214" y="58"/>
                    <a:pt x="214" y="58"/>
                  </a:cubicBezTo>
                  <a:cubicBezTo>
                    <a:pt x="215" y="58"/>
                    <a:pt x="214" y="60"/>
                    <a:pt x="215" y="59"/>
                  </a:cubicBezTo>
                  <a:cubicBezTo>
                    <a:pt x="214" y="58"/>
                    <a:pt x="212" y="55"/>
                    <a:pt x="212" y="55"/>
                  </a:cubicBezTo>
                  <a:cubicBezTo>
                    <a:pt x="209" y="54"/>
                    <a:pt x="206" y="54"/>
                    <a:pt x="204" y="51"/>
                  </a:cubicBezTo>
                  <a:cubicBezTo>
                    <a:pt x="205" y="52"/>
                    <a:pt x="205" y="49"/>
                    <a:pt x="206" y="50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9" y="48"/>
                    <a:pt x="201" y="47"/>
                    <a:pt x="200" y="47"/>
                  </a:cubicBezTo>
                  <a:cubicBezTo>
                    <a:pt x="199" y="47"/>
                    <a:pt x="199" y="47"/>
                    <a:pt x="198" y="47"/>
                  </a:cubicBezTo>
                  <a:cubicBezTo>
                    <a:pt x="198" y="46"/>
                    <a:pt x="195" y="44"/>
                    <a:pt x="196" y="42"/>
                  </a:cubicBezTo>
                  <a:cubicBezTo>
                    <a:pt x="196" y="41"/>
                    <a:pt x="197" y="43"/>
                    <a:pt x="197" y="42"/>
                  </a:cubicBezTo>
                  <a:cubicBezTo>
                    <a:pt x="196" y="40"/>
                    <a:pt x="195" y="41"/>
                    <a:pt x="194" y="39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3" y="38"/>
                    <a:pt x="190" y="37"/>
                    <a:pt x="190" y="39"/>
                  </a:cubicBezTo>
                  <a:cubicBezTo>
                    <a:pt x="191" y="40"/>
                    <a:pt x="191" y="38"/>
                    <a:pt x="192" y="39"/>
                  </a:cubicBezTo>
                  <a:cubicBezTo>
                    <a:pt x="190" y="40"/>
                    <a:pt x="188" y="38"/>
                    <a:pt x="187" y="37"/>
                  </a:cubicBezTo>
                  <a:cubicBezTo>
                    <a:pt x="188" y="37"/>
                    <a:pt x="188" y="37"/>
                    <a:pt x="188" y="37"/>
                  </a:cubicBezTo>
                  <a:cubicBezTo>
                    <a:pt x="186" y="36"/>
                    <a:pt x="183" y="35"/>
                    <a:pt x="180" y="34"/>
                  </a:cubicBezTo>
                  <a:cubicBezTo>
                    <a:pt x="179" y="35"/>
                    <a:pt x="182" y="33"/>
                    <a:pt x="182" y="34"/>
                  </a:cubicBezTo>
                  <a:cubicBezTo>
                    <a:pt x="180" y="31"/>
                    <a:pt x="175" y="31"/>
                    <a:pt x="173" y="28"/>
                  </a:cubicBezTo>
                  <a:cubicBezTo>
                    <a:pt x="173" y="28"/>
                    <a:pt x="172" y="30"/>
                    <a:pt x="173" y="29"/>
                  </a:cubicBezTo>
                  <a:cubicBezTo>
                    <a:pt x="171" y="28"/>
                    <a:pt x="172" y="27"/>
                    <a:pt x="170" y="27"/>
                  </a:cubicBezTo>
                  <a:cubicBezTo>
                    <a:pt x="171" y="26"/>
                    <a:pt x="169" y="27"/>
                    <a:pt x="168" y="26"/>
                  </a:cubicBezTo>
                  <a:cubicBezTo>
                    <a:pt x="167" y="27"/>
                    <a:pt x="168" y="26"/>
                    <a:pt x="169" y="26"/>
                  </a:cubicBezTo>
                  <a:cubicBezTo>
                    <a:pt x="167" y="26"/>
                    <a:pt x="160" y="24"/>
                    <a:pt x="157" y="22"/>
                  </a:cubicBezTo>
                  <a:cubicBezTo>
                    <a:pt x="157" y="23"/>
                    <a:pt x="154" y="24"/>
                    <a:pt x="153" y="23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3" y="21"/>
                    <a:pt x="151" y="22"/>
                    <a:pt x="151" y="20"/>
                  </a:cubicBezTo>
                  <a:cubicBezTo>
                    <a:pt x="149" y="21"/>
                    <a:pt x="159" y="21"/>
                    <a:pt x="156" y="22"/>
                  </a:cubicBezTo>
                  <a:cubicBezTo>
                    <a:pt x="156" y="20"/>
                    <a:pt x="152" y="23"/>
                    <a:pt x="153" y="21"/>
                  </a:cubicBezTo>
                  <a:cubicBezTo>
                    <a:pt x="151" y="21"/>
                    <a:pt x="149" y="22"/>
                    <a:pt x="148" y="20"/>
                  </a:cubicBezTo>
                  <a:cubicBezTo>
                    <a:pt x="148" y="20"/>
                    <a:pt x="150" y="18"/>
                    <a:pt x="148" y="18"/>
                  </a:cubicBezTo>
                  <a:cubicBezTo>
                    <a:pt x="146" y="18"/>
                    <a:pt x="147" y="18"/>
                    <a:pt x="145" y="18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3" y="20"/>
                    <a:pt x="142" y="18"/>
                    <a:pt x="142" y="20"/>
                  </a:cubicBezTo>
                  <a:cubicBezTo>
                    <a:pt x="142" y="19"/>
                    <a:pt x="138" y="20"/>
                    <a:pt x="139" y="18"/>
                  </a:cubicBezTo>
                  <a:cubicBezTo>
                    <a:pt x="140" y="16"/>
                    <a:pt x="140" y="16"/>
                    <a:pt x="140" y="16"/>
                  </a:cubicBezTo>
                  <a:cubicBezTo>
                    <a:pt x="139" y="16"/>
                    <a:pt x="138" y="18"/>
                    <a:pt x="137" y="18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20"/>
                    <a:pt x="134" y="17"/>
                    <a:pt x="132" y="18"/>
                  </a:cubicBezTo>
                  <a:cubicBezTo>
                    <a:pt x="130" y="17"/>
                    <a:pt x="126" y="18"/>
                    <a:pt x="125" y="16"/>
                  </a:cubicBezTo>
                  <a:cubicBezTo>
                    <a:pt x="124" y="17"/>
                    <a:pt x="122" y="18"/>
                    <a:pt x="120" y="17"/>
                  </a:cubicBezTo>
                  <a:cubicBezTo>
                    <a:pt x="120" y="17"/>
                    <a:pt x="121" y="17"/>
                    <a:pt x="121" y="16"/>
                  </a:cubicBezTo>
                  <a:cubicBezTo>
                    <a:pt x="120" y="15"/>
                    <a:pt x="119" y="16"/>
                    <a:pt x="118" y="16"/>
                  </a:cubicBezTo>
                  <a:cubicBezTo>
                    <a:pt x="119" y="16"/>
                    <a:pt x="116" y="15"/>
                    <a:pt x="114" y="14"/>
                  </a:cubicBezTo>
                  <a:cubicBezTo>
                    <a:pt x="113" y="15"/>
                    <a:pt x="113" y="16"/>
                    <a:pt x="113" y="17"/>
                  </a:cubicBezTo>
                  <a:cubicBezTo>
                    <a:pt x="111" y="15"/>
                    <a:pt x="108" y="19"/>
                    <a:pt x="106" y="17"/>
                  </a:cubicBezTo>
                  <a:cubicBezTo>
                    <a:pt x="107" y="16"/>
                    <a:pt x="109" y="15"/>
                    <a:pt x="107" y="15"/>
                  </a:cubicBezTo>
                  <a:cubicBezTo>
                    <a:pt x="105" y="12"/>
                    <a:pt x="104" y="17"/>
                    <a:pt x="101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1" y="17"/>
                    <a:pt x="99" y="20"/>
                    <a:pt x="99" y="18"/>
                  </a:cubicBezTo>
                  <a:cubicBezTo>
                    <a:pt x="98" y="19"/>
                    <a:pt x="96" y="18"/>
                    <a:pt x="96" y="20"/>
                  </a:cubicBezTo>
                  <a:cubicBezTo>
                    <a:pt x="92" y="19"/>
                    <a:pt x="87" y="24"/>
                    <a:pt x="83" y="21"/>
                  </a:cubicBezTo>
                  <a:cubicBezTo>
                    <a:pt x="83" y="21"/>
                    <a:pt x="81" y="22"/>
                    <a:pt x="82" y="22"/>
                  </a:cubicBezTo>
                  <a:cubicBezTo>
                    <a:pt x="84" y="23"/>
                    <a:pt x="83" y="21"/>
                    <a:pt x="84" y="22"/>
                  </a:cubicBezTo>
                  <a:cubicBezTo>
                    <a:pt x="83" y="22"/>
                    <a:pt x="83" y="23"/>
                    <a:pt x="83" y="23"/>
                  </a:cubicBezTo>
                  <a:cubicBezTo>
                    <a:pt x="82" y="23"/>
                    <a:pt x="81" y="23"/>
                    <a:pt x="82" y="21"/>
                  </a:cubicBezTo>
                  <a:cubicBezTo>
                    <a:pt x="78" y="21"/>
                    <a:pt x="80" y="26"/>
                    <a:pt x="77" y="27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2" y="29"/>
                    <a:pt x="72" y="27"/>
                    <a:pt x="71" y="26"/>
                  </a:cubicBezTo>
                  <a:cubicBezTo>
                    <a:pt x="70" y="27"/>
                    <a:pt x="69" y="27"/>
                    <a:pt x="69" y="29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8" y="29"/>
                    <a:pt x="66" y="29"/>
                    <a:pt x="66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5" y="29"/>
                    <a:pt x="64" y="30"/>
                    <a:pt x="64" y="31"/>
                  </a:cubicBezTo>
                  <a:cubicBezTo>
                    <a:pt x="65" y="31"/>
                    <a:pt x="66" y="31"/>
                    <a:pt x="67" y="31"/>
                  </a:cubicBezTo>
                  <a:cubicBezTo>
                    <a:pt x="67" y="32"/>
                    <a:pt x="66" y="32"/>
                    <a:pt x="65" y="33"/>
                  </a:cubicBezTo>
                  <a:cubicBezTo>
                    <a:pt x="65" y="32"/>
                    <a:pt x="63" y="33"/>
                    <a:pt x="62" y="34"/>
                  </a:cubicBezTo>
                  <a:cubicBezTo>
                    <a:pt x="61" y="34"/>
                    <a:pt x="62" y="36"/>
                    <a:pt x="62" y="36"/>
                  </a:cubicBezTo>
                  <a:cubicBezTo>
                    <a:pt x="61" y="35"/>
                    <a:pt x="60" y="37"/>
                    <a:pt x="60" y="35"/>
                  </a:cubicBezTo>
                  <a:cubicBezTo>
                    <a:pt x="60" y="35"/>
                    <a:pt x="61" y="36"/>
                    <a:pt x="61" y="35"/>
                  </a:cubicBezTo>
                  <a:cubicBezTo>
                    <a:pt x="60" y="35"/>
                    <a:pt x="60" y="33"/>
                    <a:pt x="59" y="35"/>
                  </a:cubicBezTo>
                  <a:cubicBezTo>
                    <a:pt x="58" y="37"/>
                    <a:pt x="61" y="37"/>
                    <a:pt x="59" y="38"/>
                  </a:cubicBezTo>
                  <a:cubicBezTo>
                    <a:pt x="59" y="37"/>
                    <a:pt x="59" y="37"/>
                    <a:pt x="59" y="36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9"/>
                    <a:pt x="55" y="40"/>
                    <a:pt x="55" y="42"/>
                  </a:cubicBezTo>
                  <a:cubicBezTo>
                    <a:pt x="55" y="43"/>
                    <a:pt x="53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1" y="43"/>
                    <a:pt x="50" y="45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49" y="46"/>
                    <a:pt x="48" y="48"/>
                    <a:pt x="48" y="49"/>
                  </a:cubicBezTo>
                  <a:cubicBezTo>
                    <a:pt x="46" y="50"/>
                    <a:pt x="44" y="46"/>
                    <a:pt x="44" y="49"/>
                  </a:cubicBezTo>
                  <a:cubicBezTo>
                    <a:pt x="43" y="50"/>
                    <a:pt x="44" y="52"/>
                    <a:pt x="45" y="52"/>
                  </a:cubicBezTo>
                  <a:cubicBezTo>
                    <a:pt x="42" y="54"/>
                    <a:pt x="42" y="58"/>
                    <a:pt x="39" y="59"/>
                  </a:cubicBezTo>
                  <a:cubicBezTo>
                    <a:pt x="39" y="60"/>
                    <a:pt x="39" y="60"/>
                    <a:pt x="39" y="61"/>
                  </a:cubicBezTo>
                  <a:cubicBezTo>
                    <a:pt x="35" y="64"/>
                    <a:pt x="35" y="70"/>
                    <a:pt x="31" y="72"/>
                  </a:cubicBezTo>
                  <a:cubicBezTo>
                    <a:pt x="31" y="71"/>
                    <a:pt x="30" y="71"/>
                    <a:pt x="29" y="71"/>
                  </a:cubicBezTo>
                  <a:cubicBezTo>
                    <a:pt x="30" y="73"/>
                    <a:pt x="27" y="72"/>
                    <a:pt x="29" y="73"/>
                  </a:cubicBezTo>
                  <a:cubicBezTo>
                    <a:pt x="30" y="73"/>
                    <a:pt x="31" y="74"/>
                    <a:pt x="32" y="73"/>
                  </a:cubicBezTo>
                  <a:cubicBezTo>
                    <a:pt x="31" y="75"/>
                    <a:pt x="29" y="79"/>
                    <a:pt x="28" y="80"/>
                  </a:cubicBezTo>
                  <a:cubicBezTo>
                    <a:pt x="28" y="80"/>
                    <a:pt x="29" y="81"/>
                    <a:pt x="29" y="81"/>
                  </a:cubicBezTo>
                  <a:cubicBezTo>
                    <a:pt x="27" y="80"/>
                    <a:pt x="26" y="82"/>
                    <a:pt x="26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5" y="86"/>
                    <a:pt x="27" y="86"/>
                    <a:pt x="26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9"/>
                    <a:pt x="26" y="92"/>
                    <a:pt x="24" y="93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3" y="96"/>
                    <a:pt x="24" y="95"/>
                  </a:cubicBezTo>
                  <a:cubicBezTo>
                    <a:pt x="22" y="98"/>
                    <a:pt x="22" y="100"/>
                    <a:pt x="20" y="100"/>
                  </a:cubicBezTo>
                  <a:cubicBezTo>
                    <a:pt x="22" y="106"/>
                    <a:pt x="21" y="113"/>
                    <a:pt x="21" y="119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19" y="120"/>
                    <a:pt x="21" y="119"/>
                    <a:pt x="21" y="120"/>
                  </a:cubicBezTo>
                  <a:cubicBezTo>
                    <a:pt x="20" y="120"/>
                    <a:pt x="19" y="121"/>
                    <a:pt x="18" y="120"/>
                  </a:cubicBezTo>
                  <a:cubicBezTo>
                    <a:pt x="17" y="122"/>
                    <a:pt x="20" y="123"/>
                    <a:pt x="20" y="124"/>
                  </a:cubicBezTo>
                  <a:cubicBezTo>
                    <a:pt x="21" y="125"/>
                    <a:pt x="19" y="123"/>
                    <a:pt x="21" y="124"/>
                  </a:cubicBezTo>
                  <a:cubicBezTo>
                    <a:pt x="21" y="124"/>
                    <a:pt x="20" y="127"/>
                    <a:pt x="22" y="127"/>
                  </a:cubicBezTo>
                  <a:cubicBezTo>
                    <a:pt x="21" y="127"/>
                    <a:pt x="20" y="127"/>
                    <a:pt x="19" y="127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8" y="130"/>
                    <a:pt x="16" y="125"/>
                    <a:pt x="14" y="126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2" y="129"/>
                    <a:pt x="12" y="124"/>
                    <a:pt x="11" y="128"/>
                  </a:cubicBezTo>
                  <a:cubicBezTo>
                    <a:pt x="12" y="129"/>
                    <a:pt x="15" y="130"/>
                    <a:pt x="16" y="129"/>
                  </a:cubicBezTo>
                  <a:cubicBezTo>
                    <a:pt x="16" y="132"/>
                    <a:pt x="20" y="130"/>
                    <a:pt x="20" y="133"/>
                  </a:cubicBezTo>
                  <a:cubicBezTo>
                    <a:pt x="19" y="134"/>
                    <a:pt x="19" y="131"/>
                    <a:pt x="18" y="131"/>
                  </a:cubicBezTo>
                  <a:cubicBezTo>
                    <a:pt x="17" y="133"/>
                    <a:pt x="19" y="134"/>
                    <a:pt x="19" y="135"/>
                  </a:cubicBezTo>
                  <a:cubicBezTo>
                    <a:pt x="19" y="134"/>
                    <a:pt x="21" y="135"/>
                    <a:pt x="22" y="136"/>
                  </a:cubicBezTo>
                  <a:cubicBezTo>
                    <a:pt x="21" y="137"/>
                    <a:pt x="20" y="135"/>
                    <a:pt x="20" y="137"/>
                  </a:cubicBezTo>
                  <a:cubicBezTo>
                    <a:pt x="21" y="137"/>
                    <a:pt x="22" y="139"/>
                    <a:pt x="23" y="137"/>
                  </a:cubicBezTo>
                  <a:cubicBezTo>
                    <a:pt x="25" y="138"/>
                    <a:pt x="23" y="140"/>
                    <a:pt x="24" y="140"/>
                  </a:cubicBezTo>
                  <a:cubicBezTo>
                    <a:pt x="23" y="141"/>
                    <a:pt x="20" y="139"/>
                    <a:pt x="20" y="141"/>
                  </a:cubicBezTo>
                  <a:cubicBezTo>
                    <a:pt x="21" y="141"/>
                    <a:pt x="23" y="144"/>
                    <a:pt x="25" y="142"/>
                  </a:cubicBezTo>
                  <a:cubicBezTo>
                    <a:pt x="25" y="143"/>
                    <a:pt x="23" y="143"/>
                    <a:pt x="22" y="143"/>
                  </a:cubicBezTo>
                  <a:cubicBezTo>
                    <a:pt x="22" y="145"/>
                    <a:pt x="26" y="145"/>
                    <a:pt x="23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7"/>
                    <a:pt x="24" y="148"/>
                    <a:pt x="24" y="149"/>
                  </a:cubicBezTo>
                  <a:cubicBezTo>
                    <a:pt x="24" y="150"/>
                    <a:pt x="27" y="151"/>
                    <a:pt x="25" y="152"/>
                  </a:cubicBezTo>
                  <a:cubicBezTo>
                    <a:pt x="25" y="152"/>
                    <a:pt x="26" y="155"/>
                    <a:pt x="27" y="153"/>
                  </a:cubicBezTo>
                  <a:cubicBezTo>
                    <a:pt x="27" y="151"/>
                    <a:pt x="25" y="152"/>
                    <a:pt x="27" y="150"/>
                  </a:cubicBezTo>
                  <a:cubicBezTo>
                    <a:pt x="26" y="152"/>
                    <a:pt x="28" y="153"/>
                    <a:pt x="29" y="153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9" y="156"/>
                    <a:pt x="30" y="156"/>
                  </a:cubicBezTo>
                  <a:cubicBezTo>
                    <a:pt x="30" y="155"/>
                    <a:pt x="29" y="156"/>
                    <a:pt x="29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8"/>
                    <a:pt x="29" y="158"/>
                    <a:pt x="30" y="160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9" y="159"/>
                    <a:pt x="28" y="160"/>
                    <a:pt x="29" y="161"/>
                  </a:cubicBezTo>
                  <a:cubicBezTo>
                    <a:pt x="30" y="161"/>
                    <a:pt x="32" y="161"/>
                    <a:pt x="33" y="161"/>
                  </a:cubicBezTo>
                  <a:cubicBezTo>
                    <a:pt x="34" y="162"/>
                    <a:pt x="32" y="162"/>
                    <a:pt x="34" y="163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1" y="162"/>
                    <a:pt x="30" y="164"/>
                    <a:pt x="31" y="166"/>
                  </a:cubicBezTo>
                  <a:cubicBezTo>
                    <a:pt x="32" y="167"/>
                    <a:pt x="34" y="167"/>
                    <a:pt x="34" y="165"/>
                  </a:cubicBezTo>
                  <a:cubicBezTo>
                    <a:pt x="34" y="166"/>
                    <a:pt x="34" y="168"/>
                    <a:pt x="33" y="168"/>
                  </a:cubicBezTo>
                  <a:cubicBezTo>
                    <a:pt x="34" y="169"/>
                    <a:pt x="34" y="167"/>
                    <a:pt x="36" y="168"/>
                  </a:cubicBezTo>
                  <a:cubicBezTo>
                    <a:pt x="35" y="169"/>
                    <a:pt x="35" y="172"/>
                    <a:pt x="35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0" y="173"/>
                    <a:pt x="32" y="175"/>
                    <a:pt x="30" y="175"/>
                  </a:cubicBezTo>
                  <a:cubicBezTo>
                    <a:pt x="30" y="176"/>
                    <a:pt x="31" y="177"/>
                    <a:pt x="32" y="177"/>
                  </a:cubicBezTo>
                  <a:cubicBezTo>
                    <a:pt x="33" y="174"/>
                    <a:pt x="36" y="178"/>
                    <a:pt x="38" y="176"/>
                  </a:cubicBezTo>
                  <a:cubicBezTo>
                    <a:pt x="41" y="179"/>
                    <a:pt x="34" y="181"/>
                    <a:pt x="39" y="182"/>
                  </a:cubicBezTo>
                  <a:cubicBezTo>
                    <a:pt x="39" y="181"/>
                    <a:pt x="42" y="182"/>
                    <a:pt x="40" y="180"/>
                  </a:cubicBezTo>
                  <a:cubicBezTo>
                    <a:pt x="41" y="182"/>
                    <a:pt x="43" y="180"/>
                    <a:pt x="44" y="183"/>
                  </a:cubicBezTo>
                  <a:cubicBezTo>
                    <a:pt x="42" y="182"/>
                    <a:pt x="42" y="186"/>
                    <a:pt x="39" y="185"/>
                  </a:cubicBezTo>
                  <a:cubicBezTo>
                    <a:pt x="40" y="184"/>
                    <a:pt x="39" y="183"/>
                    <a:pt x="39" y="183"/>
                  </a:cubicBezTo>
                  <a:cubicBezTo>
                    <a:pt x="38" y="184"/>
                    <a:pt x="36" y="184"/>
                    <a:pt x="37" y="186"/>
                  </a:cubicBezTo>
                  <a:cubicBezTo>
                    <a:pt x="38" y="187"/>
                    <a:pt x="39" y="188"/>
                    <a:pt x="40" y="188"/>
                  </a:cubicBezTo>
                  <a:cubicBezTo>
                    <a:pt x="42" y="187"/>
                    <a:pt x="39" y="186"/>
                    <a:pt x="41" y="186"/>
                  </a:cubicBezTo>
                  <a:cubicBezTo>
                    <a:pt x="43" y="188"/>
                    <a:pt x="41" y="189"/>
                    <a:pt x="44" y="189"/>
                  </a:cubicBezTo>
                  <a:cubicBezTo>
                    <a:pt x="43" y="188"/>
                    <a:pt x="44" y="187"/>
                    <a:pt x="45" y="186"/>
                  </a:cubicBezTo>
                  <a:cubicBezTo>
                    <a:pt x="47" y="188"/>
                    <a:pt x="47" y="188"/>
                    <a:pt x="47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6" y="191"/>
                    <a:pt x="48" y="188"/>
                    <a:pt x="49" y="190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6" y="193"/>
                    <a:pt x="46" y="188"/>
                    <a:pt x="44" y="190"/>
                  </a:cubicBezTo>
                  <a:cubicBezTo>
                    <a:pt x="45" y="192"/>
                    <a:pt x="46" y="192"/>
                    <a:pt x="47" y="194"/>
                  </a:cubicBezTo>
                  <a:cubicBezTo>
                    <a:pt x="46" y="193"/>
                    <a:pt x="46" y="193"/>
                    <a:pt x="46" y="193"/>
                  </a:cubicBezTo>
                  <a:cubicBezTo>
                    <a:pt x="46" y="194"/>
                    <a:pt x="43" y="196"/>
                    <a:pt x="46" y="198"/>
                  </a:cubicBezTo>
                  <a:cubicBezTo>
                    <a:pt x="48" y="198"/>
                    <a:pt x="47" y="197"/>
                    <a:pt x="48" y="197"/>
                  </a:cubicBezTo>
                  <a:cubicBezTo>
                    <a:pt x="50" y="200"/>
                    <a:pt x="52" y="200"/>
                    <a:pt x="53" y="202"/>
                  </a:cubicBezTo>
                  <a:cubicBezTo>
                    <a:pt x="51" y="202"/>
                    <a:pt x="54" y="205"/>
                    <a:pt x="51" y="204"/>
                  </a:cubicBezTo>
                  <a:cubicBezTo>
                    <a:pt x="52" y="203"/>
                    <a:pt x="49" y="198"/>
                    <a:pt x="47" y="198"/>
                  </a:cubicBezTo>
                  <a:cubicBezTo>
                    <a:pt x="46" y="201"/>
                    <a:pt x="46" y="196"/>
                    <a:pt x="44" y="197"/>
                  </a:cubicBezTo>
                  <a:cubicBezTo>
                    <a:pt x="45" y="199"/>
                    <a:pt x="43" y="200"/>
                    <a:pt x="42" y="201"/>
                  </a:cubicBezTo>
                  <a:cubicBezTo>
                    <a:pt x="42" y="202"/>
                    <a:pt x="43" y="202"/>
                    <a:pt x="43" y="202"/>
                  </a:cubicBezTo>
                  <a:cubicBezTo>
                    <a:pt x="45" y="202"/>
                    <a:pt x="44" y="201"/>
                    <a:pt x="46" y="200"/>
                  </a:cubicBezTo>
                  <a:cubicBezTo>
                    <a:pt x="47" y="203"/>
                    <a:pt x="49" y="205"/>
                    <a:pt x="51" y="206"/>
                  </a:cubicBezTo>
                  <a:cubicBezTo>
                    <a:pt x="51" y="207"/>
                    <a:pt x="49" y="208"/>
                    <a:pt x="48" y="207"/>
                  </a:cubicBezTo>
                  <a:cubicBezTo>
                    <a:pt x="50" y="209"/>
                    <a:pt x="52" y="213"/>
                    <a:pt x="53" y="216"/>
                  </a:cubicBezTo>
                  <a:cubicBezTo>
                    <a:pt x="54" y="213"/>
                    <a:pt x="55" y="219"/>
                    <a:pt x="57" y="217"/>
                  </a:cubicBezTo>
                  <a:cubicBezTo>
                    <a:pt x="56" y="215"/>
                    <a:pt x="57" y="213"/>
                    <a:pt x="58" y="213"/>
                  </a:cubicBezTo>
                  <a:cubicBezTo>
                    <a:pt x="59" y="214"/>
                    <a:pt x="57" y="214"/>
                    <a:pt x="57" y="214"/>
                  </a:cubicBezTo>
                  <a:cubicBezTo>
                    <a:pt x="59" y="215"/>
                    <a:pt x="56" y="217"/>
                    <a:pt x="59" y="218"/>
                  </a:cubicBezTo>
                  <a:cubicBezTo>
                    <a:pt x="57" y="215"/>
                    <a:pt x="56" y="218"/>
                    <a:pt x="54" y="219"/>
                  </a:cubicBezTo>
                  <a:cubicBezTo>
                    <a:pt x="56" y="220"/>
                    <a:pt x="53" y="219"/>
                    <a:pt x="54" y="221"/>
                  </a:cubicBezTo>
                  <a:cubicBezTo>
                    <a:pt x="56" y="223"/>
                    <a:pt x="58" y="225"/>
                    <a:pt x="59" y="227"/>
                  </a:cubicBezTo>
                  <a:cubicBezTo>
                    <a:pt x="59" y="231"/>
                    <a:pt x="63" y="235"/>
                    <a:pt x="63" y="238"/>
                  </a:cubicBezTo>
                  <a:cubicBezTo>
                    <a:pt x="63" y="240"/>
                    <a:pt x="61" y="239"/>
                    <a:pt x="61" y="241"/>
                  </a:cubicBezTo>
                  <a:cubicBezTo>
                    <a:pt x="61" y="243"/>
                    <a:pt x="62" y="239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3" y="243"/>
                    <a:pt x="62" y="247"/>
                    <a:pt x="65" y="247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3" y="248"/>
                    <a:pt x="63" y="248"/>
                    <a:pt x="64" y="248"/>
                  </a:cubicBezTo>
                  <a:cubicBezTo>
                    <a:pt x="63" y="248"/>
                    <a:pt x="62" y="249"/>
                    <a:pt x="62" y="248"/>
                  </a:cubicBezTo>
                  <a:cubicBezTo>
                    <a:pt x="60" y="251"/>
                    <a:pt x="63" y="252"/>
                    <a:pt x="63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6" y="255"/>
                    <a:pt x="65" y="258"/>
                    <a:pt x="66" y="261"/>
                  </a:cubicBezTo>
                  <a:cubicBezTo>
                    <a:pt x="64" y="261"/>
                    <a:pt x="64" y="261"/>
                    <a:pt x="64" y="261"/>
                  </a:cubicBezTo>
                  <a:cubicBezTo>
                    <a:pt x="65" y="263"/>
                    <a:pt x="65" y="263"/>
                    <a:pt x="65" y="263"/>
                  </a:cubicBezTo>
                  <a:cubicBezTo>
                    <a:pt x="64" y="262"/>
                    <a:pt x="63" y="264"/>
                    <a:pt x="64" y="265"/>
                  </a:cubicBezTo>
                  <a:cubicBezTo>
                    <a:pt x="61" y="261"/>
                    <a:pt x="61" y="261"/>
                    <a:pt x="61" y="261"/>
                  </a:cubicBezTo>
                  <a:cubicBezTo>
                    <a:pt x="61" y="259"/>
                    <a:pt x="62" y="262"/>
                    <a:pt x="64" y="261"/>
                  </a:cubicBezTo>
                  <a:cubicBezTo>
                    <a:pt x="65" y="260"/>
                    <a:pt x="64" y="257"/>
                    <a:pt x="63" y="257"/>
                  </a:cubicBezTo>
                  <a:cubicBezTo>
                    <a:pt x="63" y="258"/>
                    <a:pt x="63" y="258"/>
                    <a:pt x="64" y="259"/>
                  </a:cubicBezTo>
                  <a:cubicBezTo>
                    <a:pt x="62" y="259"/>
                    <a:pt x="62" y="258"/>
                    <a:pt x="60" y="257"/>
                  </a:cubicBezTo>
                  <a:cubicBezTo>
                    <a:pt x="60" y="258"/>
                    <a:pt x="60" y="259"/>
                    <a:pt x="61" y="259"/>
                  </a:cubicBezTo>
                  <a:cubicBezTo>
                    <a:pt x="60" y="258"/>
                    <a:pt x="59" y="257"/>
                    <a:pt x="59" y="255"/>
                  </a:cubicBezTo>
                  <a:cubicBezTo>
                    <a:pt x="60" y="256"/>
                    <a:pt x="60" y="254"/>
                    <a:pt x="60" y="254"/>
                  </a:cubicBezTo>
                  <a:cubicBezTo>
                    <a:pt x="59" y="254"/>
                    <a:pt x="58" y="253"/>
                    <a:pt x="58" y="251"/>
                  </a:cubicBezTo>
                  <a:cubicBezTo>
                    <a:pt x="60" y="249"/>
                    <a:pt x="56" y="247"/>
                    <a:pt x="56" y="244"/>
                  </a:cubicBezTo>
                  <a:cubicBezTo>
                    <a:pt x="57" y="245"/>
                    <a:pt x="59" y="246"/>
                    <a:pt x="60" y="247"/>
                  </a:cubicBezTo>
                  <a:cubicBezTo>
                    <a:pt x="61" y="245"/>
                    <a:pt x="60" y="245"/>
                    <a:pt x="60" y="243"/>
                  </a:cubicBezTo>
                  <a:cubicBezTo>
                    <a:pt x="59" y="243"/>
                    <a:pt x="57" y="243"/>
                    <a:pt x="55" y="241"/>
                  </a:cubicBezTo>
                  <a:cubicBezTo>
                    <a:pt x="56" y="241"/>
                    <a:pt x="56" y="241"/>
                    <a:pt x="56" y="241"/>
                  </a:cubicBezTo>
                  <a:cubicBezTo>
                    <a:pt x="55" y="239"/>
                    <a:pt x="54" y="240"/>
                    <a:pt x="53" y="237"/>
                  </a:cubicBezTo>
                  <a:cubicBezTo>
                    <a:pt x="52" y="233"/>
                    <a:pt x="50" y="229"/>
                    <a:pt x="49" y="226"/>
                  </a:cubicBezTo>
                  <a:cubicBezTo>
                    <a:pt x="50" y="225"/>
                    <a:pt x="50" y="225"/>
                    <a:pt x="50" y="225"/>
                  </a:cubicBezTo>
                  <a:cubicBezTo>
                    <a:pt x="47" y="225"/>
                    <a:pt x="46" y="220"/>
                    <a:pt x="44" y="219"/>
                  </a:cubicBezTo>
                  <a:cubicBezTo>
                    <a:pt x="43" y="214"/>
                    <a:pt x="39" y="211"/>
                    <a:pt x="40" y="208"/>
                  </a:cubicBezTo>
                  <a:cubicBezTo>
                    <a:pt x="35" y="202"/>
                    <a:pt x="31" y="197"/>
                    <a:pt x="28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28" y="189"/>
                    <a:pt x="30" y="189"/>
                    <a:pt x="30" y="188"/>
                  </a:cubicBezTo>
                  <a:cubicBezTo>
                    <a:pt x="29" y="190"/>
                    <a:pt x="27" y="187"/>
                    <a:pt x="26" y="187"/>
                  </a:cubicBezTo>
                  <a:cubicBezTo>
                    <a:pt x="25" y="183"/>
                    <a:pt x="22" y="179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17" y="175"/>
                    <a:pt x="17" y="170"/>
                    <a:pt x="16" y="167"/>
                  </a:cubicBezTo>
                  <a:cubicBezTo>
                    <a:pt x="16" y="166"/>
                    <a:pt x="17" y="165"/>
                    <a:pt x="16" y="164"/>
                  </a:cubicBezTo>
                  <a:cubicBezTo>
                    <a:pt x="14" y="163"/>
                    <a:pt x="13" y="162"/>
                    <a:pt x="11" y="159"/>
                  </a:cubicBezTo>
                  <a:cubicBezTo>
                    <a:pt x="10" y="157"/>
                    <a:pt x="9" y="153"/>
                    <a:pt x="9" y="151"/>
                  </a:cubicBezTo>
                  <a:cubicBezTo>
                    <a:pt x="4" y="143"/>
                    <a:pt x="4" y="133"/>
                    <a:pt x="2" y="123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0" y="113"/>
                    <a:pt x="5" y="102"/>
                    <a:pt x="5" y="95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9" y="94"/>
                    <a:pt x="8" y="90"/>
                    <a:pt x="6" y="90"/>
                  </a:cubicBezTo>
                  <a:cubicBezTo>
                    <a:pt x="8" y="88"/>
                    <a:pt x="7" y="84"/>
                    <a:pt x="9" y="83"/>
                  </a:cubicBezTo>
                  <a:cubicBezTo>
                    <a:pt x="11" y="81"/>
                    <a:pt x="9" y="80"/>
                    <a:pt x="10" y="78"/>
                  </a:cubicBezTo>
                  <a:cubicBezTo>
                    <a:pt x="13" y="74"/>
                    <a:pt x="13" y="72"/>
                    <a:pt x="15" y="67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5" y="70"/>
                    <a:pt x="16" y="69"/>
                  </a:cubicBezTo>
                  <a:cubicBezTo>
                    <a:pt x="16" y="67"/>
                    <a:pt x="20" y="63"/>
                    <a:pt x="16" y="63"/>
                  </a:cubicBezTo>
                  <a:cubicBezTo>
                    <a:pt x="20" y="60"/>
                    <a:pt x="21" y="52"/>
                    <a:pt x="26" y="50"/>
                  </a:cubicBezTo>
                  <a:cubicBezTo>
                    <a:pt x="25" y="50"/>
                    <a:pt x="25" y="48"/>
                    <a:pt x="25" y="48"/>
                  </a:cubicBezTo>
                  <a:cubicBezTo>
                    <a:pt x="28" y="44"/>
                    <a:pt x="32" y="41"/>
                    <a:pt x="33" y="38"/>
                  </a:cubicBezTo>
                  <a:cubicBezTo>
                    <a:pt x="34" y="38"/>
                    <a:pt x="34" y="40"/>
                    <a:pt x="35" y="38"/>
                  </a:cubicBezTo>
                  <a:cubicBezTo>
                    <a:pt x="35" y="37"/>
                    <a:pt x="34" y="38"/>
                    <a:pt x="35" y="36"/>
                  </a:cubicBezTo>
                  <a:cubicBezTo>
                    <a:pt x="38" y="30"/>
                    <a:pt x="47" y="27"/>
                    <a:pt x="51" y="23"/>
                  </a:cubicBezTo>
                  <a:cubicBezTo>
                    <a:pt x="60" y="15"/>
                    <a:pt x="71" y="9"/>
                    <a:pt x="82" y="5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5" y="2"/>
                    <a:pt x="91" y="5"/>
                    <a:pt x="94" y="2"/>
                  </a:cubicBezTo>
                  <a:cubicBezTo>
                    <a:pt x="95" y="2"/>
                    <a:pt x="97" y="1"/>
                    <a:pt x="97" y="2"/>
                  </a:cubicBezTo>
                  <a:cubicBezTo>
                    <a:pt x="99" y="0"/>
                    <a:pt x="105" y="2"/>
                    <a:pt x="109" y="0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13" y="2"/>
                    <a:pt x="117" y="0"/>
                    <a:pt x="121" y="1"/>
                  </a:cubicBezTo>
                  <a:cubicBezTo>
                    <a:pt x="121" y="1"/>
                    <a:pt x="120" y="1"/>
                    <a:pt x="120" y="2"/>
                  </a:cubicBezTo>
                  <a:cubicBezTo>
                    <a:pt x="121" y="3"/>
                    <a:pt x="124" y="0"/>
                    <a:pt x="125" y="3"/>
                  </a:cubicBezTo>
                  <a:cubicBezTo>
                    <a:pt x="126" y="3"/>
                    <a:pt x="125" y="1"/>
                    <a:pt x="125" y="1"/>
                  </a:cubicBezTo>
                  <a:cubicBezTo>
                    <a:pt x="135" y="3"/>
                    <a:pt x="145" y="3"/>
                    <a:pt x="156" y="5"/>
                  </a:cubicBezTo>
                  <a:cubicBezTo>
                    <a:pt x="162" y="9"/>
                    <a:pt x="155" y="10"/>
                    <a:pt x="161" y="10"/>
                  </a:cubicBezTo>
                  <a:cubicBezTo>
                    <a:pt x="161" y="10"/>
                    <a:pt x="162" y="9"/>
                    <a:pt x="161" y="9"/>
                  </a:cubicBezTo>
                  <a:cubicBezTo>
                    <a:pt x="164" y="9"/>
                    <a:pt x="164" y="13"/>
                    <a:pt x="166" y="13"/>
                  </a:cubicBezTo>
                  <a:cubicBezTo>
                    <a:pt x="166" y="11"/>
                    <a:pt x="167" y="12"/>
                    <a:pt x="167" y="11"/>
                  </a:cubicBezTo>
                  <a:cubicBezTo>
                    <a:pt x="171" y="14"/>
                    <a:pt x="171" y="16"/>
                    <a:pt x="175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80" y="16"/>
                    <a:pt x="183" y="20"/>
                    <a:pt x="188" y="19"/>
                  </a:cubicBezTo>
                  <a:cubicBezTo>
                    <a:pt x="208" y="32"/>
                    <a:pt x="224" y="51"/>
                    <a:pt x="233" y="72"/>
                  </a:cubicBezTo>
                  <a:cubicBezTo>
                    <a:pt x="241" y="94"/>
                    <a:pt x="245" y="117"/>
                    <a:pt x="239" y="141"/>
                  </a:cubicBezTo>
                  <a:cubicBezTo>
                    <a:pt x="236" y="146"/>
                    <a:pt x="236" y="146"/>
                    <a:pt x="235" y="152"/>
                  </a:cubicBezTo>
                  <a:cubicBezTo>
                    <a:pt x="235" y="152"/>
                    <a:pt x="235" y="151"/>
                    <a:pt x="234" y="152"/>
                  </a:cubicBezTo>
                  <a:cubicBezTo>
                    <a:pt x="236" y="153"/>
                    <a:pt x="233" y="156"/>
                    <a:pt x="234" y="157"/>
                  </a:cubicBezTo>
                  <a:cubicBezTo>
                    <a:pt x="231" y="165"/>
                    <a:pt x="227" y="172"/>
                    <a:pt x="222" y="180"/>
                  </a:cubicBezTo>
                  <a:cubicBezTo>
                    <a:pt x="223" y="179"/>
                    <a:pt x="222" y="177"/>
                    <a:pt x="221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2"/>
                    <a:pt x="221" y="183"/>
                    <a:pt x="222" y="183"/>
                  </a:cubicBezTo>
                  <a:cubicBezTo>
                    <a:pt x="210" y="202"/>
                    <a:pt x="192" y="213"/>
                    <a:pt x="179" y="228"/>
                  </a:cubicBezTo>
                  <a:cubicBezTo>
                    <a:pt x="176" y="230"/>
                    <a:pt x="172" y="236"/>
                    <a:pt x="170" y="240"/>
                  </a:cubicBezTo>
                  <a:cubicBezTo>
                    <a:pt x="159" y="249"/>
                    <a:pt x="153" y="260"/>
                    <a:pt x="152" y="274"/>
                  </a:cubicBezTo>
                  <a:cubicBezTo>
                    <a:pt x="152" y="274"/>
                    <a:pt x="148" y="272"/>
                    <a:pt x="148" y="2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1505C691-5A4D-47EB-A6B7-4D454E60C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1775" y="3151188"/>
              <a:ext cx="11112" cy="11113"/>
            </a:xfrm>
            <a:custGeom>
              <a:avLst/>
              <a:gdLst>
                <a:gd name="T0" fmla="*/ 0 w 3"/>
                <a:gd name="T1" fmla="*/ 2 h 3"/>
                <a:gd name="T2" fmla="*/ 3 w 3"/>
                <a:gd name="T3" fmla="*/ 1 h 3"/>
                <a:gd name="T4" fmla="*/ 0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2"/>
                    <a:pt x="2" y="0"/>
                    <a:pt x="3" y="1"/>
                  </a:cubicBezTo>
                  <a:cubicBezTo>
                    <a:pt x="2" y="2"/>
                    <a:pt x="1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42D03D23-C2FC-44E7-91D9-B4CE196A4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0663" y="2973388"/>
              <a:ext cx="7937" cy="4763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D3A45FC7-CC60-4F62-A1F9-22C4701BD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1613" y="2936876"/>
              <a:ext cx="15875" cy="1111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3 h 3"/>
                <a:gd name="T4" fmla="*/ 0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0"/>
                    <a:pt x="3" y="2"/>
                    <a:pt x="4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FAF6729-E195-43E9-B40A-36039BA0B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5263" y="2887663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37540E2D-FCCD-4FF9-9A2A-BD8884EAC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2563" y="2882901"/>
              <a:ext cx="7937" cy="12700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0 h 3"/>
                <a:gd name="T4" fmla="*/ 1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0" y="1"/>
                    <a:pt x="2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B5B3839A-0D1E-4F22-8F0C-122186AEA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6050" y="2800351"/>
              <a:ext cx="11112" cy="7938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1" y="2"/>
                    <a:pt x="0" y="1"/>
                    <a:pt x="1" y="0"/>
                  </a:cubicBezTo>
                  <a:cubicBezTo>
                    <a:pt x="0" y="1"/>
                    <a:pt x="3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F4A8B185-7561-4287-9607-60B19E609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7000" y="2767013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1 h 2"/>
                <a:gd name="T4" fmla="*/ 1 w 1"/>
                <a:gd name="T5" fmla="*/ 1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21026D78-C597-4130-AC86-DFC9C531C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3700" y="2217738"/>
              <a:ext cx="4762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99B42316-9BF3-4CF8-826A-B9E594C54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8500" y="2297113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2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BCDACB9C-BDF5-47C9-A92C-F35A5D7DF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9150" y="2420938"/>
              <a:ext cx="7937" cy="3175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0 h 2"/>
                <a:gd name="T4" fmla="*/ 5 w 5"/>
                <a:gd name="T5" fmla="*/ 0 h 2"/>
                <a:gd name="T6" fmla="*/ 0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983EE74-C914-4B3D-97C4-9654DB773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7488" y="3151188"/>
              <a:ext cx="22225" cy="6350"/>
            </a:xfrm>
            <a:custGeom>
              <a:avLst/>
              <a:gdLst>
                <a:gd name="T0" fmla="*/ 4 w 6"/>
                <a:gd name="T1" fmla="*/ 0 h 2"/>
                <a:gd name="T2" fmla="*/ 2 w 6"/>
                <a:gd name="T3" fmla="*/ 1 h 2"/>
                <a:gd name="T4" fmla="*/ 4 w 6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4" y="0"/>
                  </a:moveTo>
                  <a:cubicBezTo>
                    <a:pt x="0" y="1"/>
                    <a:pt x="6" y="2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7E637595-638C-4EED-A958-52FD4D342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3638" y="3152777"/>
              <a:ext cx="703262" cy="1362075"/>
            </a:xfrm>
            <a:custGeom>
              <a:avLst/>
              <a:gdLst>
                <a:gd name="T0" fmla="*/ 73 w 187"/>
                <a:gd name="T1" fmla="*/ 274 h 362"/>
                <a:gd name="T2" fmla="*/ 105 w 187"/>
                <a:gd name="T3" fmla="*/ 211 h 362"/>
                <a:gd name="T4" fmla="*/ 107 w 187"/>
                <a:gd name="T5" fmla="*/ 187 h 362"/>
                <a:gd name="T6" fmla="*/ 105 w 187"/>
                <a:gd name="T7" fmla="*/ 126 h 362"/>
                <a:gd name="T8" fmla="*/ 135 w 187"/>
                <a:gd name="T9" fmla="*/ 109 h 362"/>
                <a:gd name="T10" fmla="*/ 98 w 187"/>
                <a:gd name="T11" fmla="*/ 101 h 362"/>
                <a:gd name="T12" fmla="*/ 110 w 187"/>
                <a:gd name="T13" fmla="*/ 86 h 362"/>
                <a:gd name="T14" fmla="*/ 143 w 187"/>
                <a:gd name="T15" fmla="*/ 78 h 362"/>
                <a:gd name="T16" fmla="*/ 169 w 187"/>
                <a:gd name="T17" fmla="*/ 72 h 362"/>
                <a:gd name="T18" fmla="*/ 166 w 187"/>
                <a:gd name="T19" fmla="*/ 85 h 362"/>
                <a:gd name="T20" fmla="*/ 168 w 187"/>
                <a:gd name="T21" fmla="*/ 83 h 362"/>
                <a:gd name="T22" fmla="*/ 168 w 187"/>
                <a:gd name="T23" fmla="*/ 75 h 362"/>
                <a:gd name="T24" fmla="*/ 168 w 187"/>
                <a:gd name="T25" fmla="*/ 83 h 362"/>
                <a:gd name="T26" fmla="*/ 157 w 187"/>
                <a:gd name="T27" fmla="*/ 79 h 362"/>
                <a:gd name="T28" fmla="*/ 131 w 187"/>
                <a:gd name="T29" fmla="*/ 79 h 362"/>
                <a:gd name="T30" fmla="*/ 95 w 187"/>
                <a:gd name="T31" fmla="*/ 80 h 362"/>
                <a:gd name="T32" fmla="*/ 70 w 187"/>
                <a:gd name="T33" fmla="*/ 73 h 362"/>
                <a:gd name="T34" fmla="*/ 74 w 187"/>
                <a:gd name="T35" fmla="*/ 61 h 362"/>
                <a:gd name="T36" fmla="*/ 94 w 187"/>
                <a:gd name="T37" fmla="*/ 54 h 362"/>
                <a:gd name="T38" fmla="*/ 110 w 187"/>
                <a:gd name="T39" fmla="*/ 48 h 362"/>
                <a:gd name="T40" fmla="*/ 119 w 187"/>
                <a:gd name="T41" fmla="*/ 46 h 362"/>
                <a:gd name="T42" fmla="*/ 144 w 187"/>
                <a:gd name="T43" fmla="*/ 43 h 362"/>
                <a:gd name="T44" fmla="*/ 169 w 187"/>
                <a:gd name="T45" fmla="*/ 33 h 362"/>
                <a:gd name="T46" fmla="*/ 161 w 187"/>
                <a:gd name="T47" fmla="*/ 45 h 362"/>
                <a:gd name="T48" fmla="*/ 143 w 187"/>
                <a:gd name="T49" fmla="*/ 44 h 362"/>
                <a:gd name="T50" fmla="*/ 92 w 187"/>
                <a:gd name="T51" fmla="*/ 49 h 362"/>
                <a:gd name="T52" fmla="*/ 80 w 187"/>
                <a:gd name="T53" fmla="*/ 42 h 362"/>
                <a:gd name="T54" fmla="*/ 83 w 187"/>
                <a:gd name="T55" fmla="*/ 27 h 362"/>
                <a:gd name="T56" fmla="*/ 101 w 187"/>
                <a:gd name="T57" fmla="*/ 21 h 362"/>
                <a:gd name="T58" fmla="*/ 117 w 187"/>
                <a:gd name="T59" fmla="*/ 15 h 362"/>
                <a:gd name="T60" fmla="*/ 127 w 187"/>
                <a:gd name="T61" fmla="*/ 15 h 362"/>
                <a:gd name="T62" fmla="*/ 143 w 187"/>
                <a:gd name="T63" fmla="*/ 19 h 362"/>
                <a:gd name="T64" fmla="*/ 160 w 187"/>
                <a:gd name="T65" fmla="*/ 14 h 362"/>
                <a:gd name="T66" fmla="*/ 173 w 187"/>
                <a:gd name="T67" fmla="*/ 4 h 362"/>
                <a:gd name="T68" fmla="*/ 181 w 187"/>
                <a:gd name="T69" fmla="*/ 3 h 362"/>
                <a:gd name="T70" fmla="*/ 178 w 187"/>
                <a:gd name="T71" fmla="*/ 21 h 362"/>
                <a:gd name="T72" fmla="*/ 181 w 187"/>
                <a:gd name="T73" fmla="*/ 4 h 362"/>
                <a:gd name="T74" fmla="*/ 180 w 187"/>
                <a:gd name="T75" fmla="*/ 6 h 362"/>
                <a:gd name="T76" fmla="*/ 183 w 187"/>
                <a:gd name="T77" fmla="*/ 8 h 362"/>
                <a:gd name="T78" fmla="*/ 180 w 187"/>
                <a:gd name="T79" fmla="*/ 16 h 362"/>
                <a:gd name="T80" fmla="*/ 156 w 187"/>
                <a:gd name="T81" fmla="*/ 15 h 362"/>
                <a:gd name="T82" fmla="*/ 118 w 187"/>
                <a:gd name="T83" fmla="*/ 12 h 362"/>
                <a:gd name="T84" fmla="*/ 97 w 187"/>
                <a:gd name="T85" fmla="*/ 11 h 362"/>
                <a:gd name="T86" fmla="*/ 109 w 187"/>
                <a:gd name="T87" fmla="*/ 5 h 362"/>
                <a:gd name="T88" fmla="*/ 135 w 187"/>
                <a:gd name="T89" fmla="*/ 2 h 362"/>
                <a:gd name="T90" fmla="*/ 186 w 187"/>
                <a:gd name="T91" fmla="*/ 9 h 362"/>
                <a:gd name="T92" fmla="*/ 176 w 187"/>
                <a:gd name="T93" fmla="*/ 20 h 362"/>
                <a:gd name="T94" fmla="*/ 123 w 187"/>
                <a:gd name="T95" fmla="*/ 30 h 362"/>
                <a:gd name="T96" fmla="*/ 78 w 187"/>
                <a:gd name="T97" fmla="*/ 31 h 362"/>
                <a:gd name="T98" fmla="*/ 86 w 187"/>
                <a:gd name="T99" fmla="*/ 33 h 362"/>
                <a:gd name="T100" fmla="*/ 159 w 187"/>
                <a:gd name="T101" fmla="*/ 30 h 362"/>
                <a:gd name="T102" fmla="*/ 176 w 187"/>
                <a:gd name="T103" fmla="*/ 50 h 362"/>
                <a:gd name="T104" fmla="*/ 145 w 187"/>
                <a:gd name="T105" fmla="*/ 58 h 362"/>
                <a:gd name="T106" fmla="*/ 82 w 187"/>
                <a:gd name="T107" fmla="*/ 74 h 362"/>
                <a:gd name="T108" fmla="*/ 81 w 187"/>
                <a:gd name="T109" fmla="*/ 60 h 362"/>
                <a:gd name="T110" fmla="*/ 127 w 187"/>
                <a:gd name="T111" fmla="*/ 66 h 362"/>
                <a:gd name="T112" fmla="*/ 176 w 187"/>
                <a:gd name="T113" fmla="*/ 75 h 362"/>
                <a:gd name="T114" fmla="*/ 170 w 187"/>
                <a:gd name="T115" fmla="*/ 88 h 362"/>
                <a:gd name="T116" fmla="*/ 105 w 187"/>
                <a:gd name="T117" fmla="*/ 104 h 362"/>
                <a:gd name="T118" fmla="*/ 104 w 187"/>
                <a:gd name="T119" fmla="*/ 88 h 362"/>
                <a:gd name="T120" fmla="*/ 144 w 187"/>
                <a:gd name="T121" fmla="*/ 117 h 362"/>
                <a:gd name="T122" fmla="*/ 118 w 187"/>
                <a:gd name="T123" fmla="*/ 169 h 362"/>
                <a:gd name="T124" fmla="*/ 112 w 187"/>
                <a:gd name="T125" fmla="*/ 23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362">
                  <a:moveTo>
                    <a:pt x="6" y="350"/>
                  </a:moveTo>
                  <a:cubicBezTo>
                    <a:pt x="10" y="338"/>
                    <a:pt x="24" y="331"/>
                    <a:pt x="30" y="320"/>
                  </a:cubicBezTo>
                  <a:cubicBezTo>
                    <a:pt x="31" y="319"/>
                    <a:pt x="31" y="322"/>
                    <a:pt x="33" y="319"/>
                  </a:cubicBezTo>
                  <a:cubicBezTo>
                    <a:pt x="39" y="308"/>
                    <a:pt x="53" y="296"/>
                    <a:pt x="64" y="286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86"/>
                    <a:pt x="67" y="282"/>
                    <a:pt x="69" y="279"/>
                  </a:cubicBezTo>
                  <a:cubicBezTo>
                    <a:pt x="69" y="280"/>
                    <a:pt x="69" y="281"/>
                    <a:pt x="70" y="280"/>
                  </a:cubicBezTo>
                  <a:cubicBezTo>
                    <a:pt x="69" y="279"/>
                    <a:pt x="73" y="276"/>
                    <a:pt x="73" y="274"/>
                  </a:cubicBezTo>
                  <a:cubicBezTo>
                    <a:pt x="74" y="274"/>
                    <a:pt x="74" y="274"/>
                    <a:pt x="76" y="274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75" y="265"/>
                    <a:pt x="83" y="262"/>
                    <a:pt x="85" y="256"/>
                  </a:cubicBezTo>
                  <a:cubicBezTo>
                    <a:pt x="85" y="256"/>
                    <a:pt x="85" y="257"/>
                    <a:pt x="85" y="257"/>
                  </a:cubicBezTo>
                  <a:cubicBezTo>
                    <a:pt x="89" y="247"/>
                    <a:pt x="96" y="236"/>
                    <a:pt x="100" y="226"/>
                  </a:cubicBezTo>
                  <a:cubicBezTo>
                    <a:pt x="100" y="226"/>
                    <a:pt x="101" y="227"/>
                    <a:pt x="102" y="227"/>
                  </a:cubicBezTo>
                  <a:cubicBezTo>
                    <a:pt x="100" y="226"/>
                    <a:pt x="102" y="222"/>
                    <a:pt x="103" y="219"/>
                  </a:cubicBezTo>
                  <a:cubicBezTo>
                    <a:pt x="105" y="219"/>
                    <a:pt x="103" y="214"/>
                    <a:pt x="105" y="211"/>
                  </a:cubicBezTo>
                  <a:cubicBezTo>
                    <a:pt x="105" y="211"/>
                    <a:pt x="105" y="211"/>
                    <a:pt x="105" y="211"/>
                  </a:cubicBezTo>
                  <a:cubicBezTo>
                    <a:pt x="104" y="208"/>
                    <a:pt x="107" y="208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5" y="203"/>
                    <a:pt x="110" y="201"/>
                    <a:pt x="109" y="198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08" y="196"/>
                    <a:pt x="109" y="196"/>
                    <a:pt x="109" y="194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8" y="189"/>
                    <a:pt x="109" y="187"/>
                    <a:pt x="107" y="187"/>
                  </a:cubicBezTo>
                  <a:cubicBezTo>
                    <a:pt x="109" y="185"/>
                    <a:pt x="108" y="191"/>
                    <a:pt x="111" y="188"/>
                  </a:cubicBezTo>
                  <a:cubicBezTo>
                    <a:pt x="109" y="173"/>
                    <a:pt x="96" y="164"/>
                    <a:pt x="91" y="148"/>
                  </a:cubicBezTo>
                  <a:cubicBezTo>
                    <a:pt x="92" y="146"/>
                    <a:pt x="92" y="145"/>
                    <a:pt x="93" y="145"/>
                  </a:cubicBezTo>
                  <a:cubicBezTo>
                    <a:pt x="93" y="144"/>
                    <a:pt x="95" y="140"/>
                    <a:pt x="95" y="138"/>
                  </a:cubicBezTo>
                  <a:cubicBezTo>
                    <a:pt x="94" y="139"/>
                    <a:pt x="96" y="138"/>
                    <a:pt x="96" y="137"/>
                  </a:cubicBezTo>
                  <a:cubicBezTo>
                    <a:pt x="99" y="136"/>
                    <a:pt x="96" y="134"/>
                    <a:pt x="99" y="132"/>
                  </a:cubicBezTo>
                  <a:cubicBezTo>
                    <a:pt x="98" y="133"/>
                    <a:pt x="99" y="134"/>
                    <a:pt x="100" y="134"/>
                  </a:cubicBezTo>
                  <a:cubicBezTo>
                    <a:pt x="100" y="131"/>
                    <a:pt x="103" y="129"/>
                    <a:pt x="105" y="126"/>
                  </a:cubicBezTo>
                  <a:cubicBezTo>
                    <a:pt x="104" y="127"/>
                    <a:pt x="104" y="128"/>
                    <a:pt x="105" y="128"/>
                  </a:cubicBezTo>
                  <a:cubicBezTo>
                    <a:pt x="106" y="124"/>
                    <a:pt x="109" y="124"/>
                    <a:pt x="111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2"/>
                    <a:pt x="111" y="121"/>
                    <a:pt x="114" y="119"/>
                  </a:cubicBezTo>
                  <a:cubicBezTo>
                    <a:pt x="114" y="120"/>
                    <a:pt x="114" y="120"/>
                    <a:pt x="114" y="121"/>
                  </a:cubicBezTo>
                  <a:cubicBezTo>
                    <a:pt x="116" y="117"/>
                    <a:pt x="122" y="115"/>
                    <a:pt x="125" y="112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8" y="112"/>
                    <a:pt x="133" y="105"/>
                    <a:pt x="135" y="109"/>
                  </a:cubicBezTo>
                  <a:cubicBezTo>
                    <a:pt x="133" y="108"/>
                    <a:pt x="136" y="106"/>
                    <a:pt x="132" y="105"/>
                  </a:cubicBezTo>
                  <a:cubicBezTo>
                    <a:pt x="132" y="107"/>
                    <a:pt x="125" y="105"/>
                    <a:pt x="127" y="108"/>
                  </a:cubicBezTo>
                  <a:cubicBezTo>
                    <a:pt x="124" y="107"/>
                    <a:pt x="118" y="105"/>
                    <a:pt x="115" y="106"/>
                  </a:cubicBezTo>
                  <a:cubicBezTo>
                    <a:pt x="117" y="105"/>
                    <a:pt x="114" y="103"/>
                    <a:pt x="117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5" y="101"/>
                    <a:pt x="117" y="102"/>
                    <a:pt x="116" y="101"/>
                  </a:cubicBezTo>
                  <a:cubicBezTo>
                    <a:pt x="115" y="101"/>
                    <a:pt x="110" y="101"/>
                    <a:pt x="109" y="101"/>
                  </a:cubicBezTo>
                  <a:cubicBezTo>
                    <a:pt x="106" y="101"/>
                    <a:pt x="103" y="103"/>
                    <a:pt x="98" y="101"/>
                  </a:cubicBezTo>
                  <a:cubicBezTo>
                    <a:pt x="101" y="102"/>
                    <a:pt x="98" y="99"/>
                    <a:pt x="100" y="99"/>
                  </a:cubicBezTo>
                  <a:cubicBezTo>
                    <a:pt x="99" y="97"/>
                    <a:pt x="93" y="104"/>
                    <a:pt x="94" y="93"/>
                  </a:cubicBezTo>
                  <a:cubicBezTo>
                    <a:pt x="95" y="92"/>
                    <a:pt x="95" y="94"/>
                    <a:pt x="97" y="92"/>
                  </a:cubicBezTo>
                  <a:cubicBezTo>
                    <a:pt x="96" y="92"/>
                    <a:pt x="97" y="91"/>
                    <a:pt x="97" y="90"/>
                  </a:cubicBezTo>
                  <a:cubicBezTo>
                    <a:pt x="98" y="89"/>
                    <a:pt x="103" y="86"/>
                    <a:pt x="105" y="88"/>
                  </a:cubicBezTo>
                  <a:cubicBezTo>
                    <a:pt x="106" y="88"/>
                    <a:pt x="103" y="89"/>
                    <a:pt x="105" y="89"/>
                  </a:cubicBezTo>
                  <a:cubicBezTo>
                    <a:pt x="107" y="88"/>
                    <a:pt x="107" y="87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5" y="84"/>
                    <a:pt x="113" y="83"/>
                  </a:cubicBezTo>
                  <a:cubicBezTo>
                    <a:pt x="112" y="84"/>
                    <a:pt x="114" y="85"/>
                    <a:pt x="112" y="84"/>
                  </a:cubicBezTo>
                  <a:cubicBezTo>
                    <a:pt x="113" y="83"/>
                    <a:pt x="116" y="82"/>
                    <a:pt x="119" y="81"/>
                  </a:cubicBezTo>
                  <a:cubicBezTo>
                    <a:pt x="118" y="82"/>
                    <a:pt x="118" y="82"/>
                    <a:pt x="118" y="83"/>
                  </a:cubicBezTo>
                  <a:cubicBezTo>
                    <a:pt x="122" y="81"/>
                    <a:pt x="126" y="80"/>
                    <a:pt x="130" y="78"/>
                  </a:cubicBezTo>
                  <a:cubicBezTo>
                    <a:pt x="130" y="77"/>
                    <a:pt x="128" y="81"/>
                    <a:pt x="128" y="80"/>
                  </a:cubicBezTo>
                  <a:cubicBezTo>
                    <a:pt x="133" y="81"/>
                    <a:pt x="139" y="77"/>
                    <a:pt x="143" y="79"/>
                  </a:cubicBezTo>
                  <a:cubicBezTo>
                    <a:pt x="143" y="79"/>
                    <a:pt x="143" y="77"/>
                    <a:pt x="143" y="78"/>
                  </a:cubicBezTo>
                  <a:cubicBezTo>
                    <a:pt x="146" y="77"/>
                    <a:pt x="146" y="79"/>
                    <a:pt x="147" y="78"/>
                  </a:cubicBezTo>
                  <a:cubicBezTo>
                    <a:pt x="147" y="79"/>
                    <a:pt x="149" y="78"/>
                    <a:pt x="151" y="77"/>
                  </a:cubicBezTo>
                  <a:cubicBezTo>
                    <a:pt x="152" y="77"/>
                    <a:pt x="151" y="78"/>
                    <a:pt x="150" y="78"/>
                  </a:cubicBezTo>
                  <a:cubicBezTo>
                    <a:pt x="152" y="77"/>
                    <a:pt x="162" y="75"/>
                    <a:pt x="167" y="75"/>
                  </a:cubicBezTo>
                  <a:cubicBezTo>
                    <a:pt x="166" y="74"/>
                    <a:pt x="167" y="74"/>
                    <a:pt x="168" y="73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69"/>
                    <a:pt x="164" y="9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3"/>
                    <a:pt x="164" y="83"/>
                    <a:pt x="164" y="82"/>
                  </a:cubicBezTo>
                  <a:cubicBezTo>
                    <a:pt x="163" y="82"/>
                    <a:pt x="165" y="83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5"/>
                    <a:pt x="172" y="67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8"/>
                    <a:pt x="172" y="66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6" y="83"/>
                    <a:pt x="165" y="83"/>
                    <a:pt x="166" y="83"/>
                  </a:cubicBezTo>
                  <a:cubicBezTo>
                    <a:pt x="164" y="82"/>
                    <a:pt x="162" y="82"/>
                    <a:pt x="161" y="80"/>
                  </a:cubicBezTo>
                  <a:cubicBezTo>
                    <a:pt x="161" y="80"/>
                    <a:pt x="163" y="79"/>
                    <a:pt x="161" y="78"/>
                  </a:cubicBezTo>
                  <a:cubicBezTo>
                    <a:pt x="158" y="78"/>
                    <a:pt x="160" y="79"/>
                    <a:pt x="157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80"/>
                    <a:pt x="153" y="78"/>
                    <a:pt x="154" y="80"/>
                  </a:cubicBezTo>
                  <a:cubicBezTo>
                    <a:pt x="154" y="79"/>
                    <a:pt x="149" y="80"/>
                    <a:pt x="150" y="78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8" y="78"/>
                    <a:pt x="147" y="79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80"/>
                    <a:pt x="142" y="78"/>
                    <a:pt x="141" y="80"/>
                  </a:cubicBezTo>
                  <a:cubicBezTo>
                    <a:pt x="138" y="79"/>
                    <a:pt x="133" y="80"/>
                    <a:pt x="131" y="79"/>
                  </a:cubicBezTo>
                  <a:cubicBezTo>
                    <a:pt x="128" y="80"/>
                    <a:pt x="126" y="81"/>
                    <a:pt x="123" y="80"/>
                  </a:cubicBezTo>
                  <a:cubicBezTo>
                    <a:pt x="124" y="80"/>
                    <a:pt x="125" y="80"/>
                    <a:pt x="125" y="79"/>
                  </a:cubicBezTo>
                  <a:cubicBezTo>
                    <a:pt x="123" y="79"/>
                    <a:pt x="122" y="79"/>
                    <a:pt x="121" y="80"/>
                  </a:cubicBezTo>
                  <a:cubicBezTo>
                    <a:pt x="121" y="80"/>
                    <a:pt x="117" y="79"/>
                    <a:pt x="115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1" y="79"/>
                    <a:pt x="106" y="83"/>
                    <a:pt x="102" y="81"/>
                  </a:cubicBezTo>
                  <a:cubicBezTo>
                    <a:pt x="103" y="81"/>
                    <a:pt x="106" y="80"/>
                    <a:pt x="104" y="79"/>
                  </a:cubicBezTo>
                  <a:cubicBezTo>
                    <a:pt x="102" y="76"/>
                    <a:pt x="99" y="81"/>
                    <a:pt x="95" y="80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4" y="80"/>
                    <a:pt x="90" y="82"/>
                    <a:pt x="90" y="80"/>
                  </a:cubicBezTo>
                  <a:cubicBezTo>
                    <a:pt x="89" y="81"/>
                    <a:pt x="86" y="79"/>
                    <a:pt x="86" y="81"/>
                  </a:cubicBezTo>
                  <a:cubicBezTo>
                    <a:pt x="82" y="80"/>
                    <a:pt x="78" y="78"/>
                    <a:pt x="74" y="76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82"/>
                    <a:pt x="68" y="61"/>
                    <a:pt x="68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2"/>
                    <a:pt x="72" y="61"/>
                    <a:pt x="74" y="61"/>
                  </a:cubicBezTo>
                  <a:cubicBezTo>
                    <a:pt x="75" y="60"/>
                    <a:pt x="77" y="59"/>
                    <a:pt x="76" y="58"/>
                  </a:cubicBezTo>
                  <a:cubicBezTo>
                    <a:pt x="74" y="58"/>
                    <a:pt x="74" y="60"/>
                    <a:pt x="73" y="60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6" y="58"/>
                    <a:pt x="78" y="57"/>
                    <a:pt x="77" y="60"/>
                  </a:cubicBezTo>
                  <a:cubicBezTo>
                    <a:pt x="82" y="58"/>
                    <a:pt x="80" y="54"/>
                    <a:pt x="86" y="53"/>
                  </a:cubicBezTo>
                  <a:cubicBezTo>
                    <a:pt x="86" y="53"/>
                    <a:pt x="86" y="54"/>
                    <a:pt x="88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5" y="50"/>
                    <a:pt x="93" y="52"/>
                    <a:pt x="94" y="54"/>
                  </a:cubicBezTo>
                  <a:cubicBezTo>
                    <a:pt x="96" y="53"/>
                    <a:pt x="98" y="52"/>
                    <a:pt x="99" y="51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9" y="51"/>
                    <a:pt x="103" y="51"/>
                    <a:pt x="103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5" y="51"/>
                    <a:pt x="106" y="51"/>
                  </a:cubicBezTo>
                  <a:cubicBezTo>
                    <a:pt x="106" y="50"/>
                    <a:pt x="103" y="50"/>
                    <a:pt x="102" y="50"/>
                  </a:cubicBezTo>
                  <a:cubicBezTo>
                    <a:pt x="103" y="49"/>
                    <a:pt x="104" y="49"/>
                    <a:pt x="105" y="48"/>
                  </a:cubicBezTo>
                  <a:cubicBezTo>
                    <a:pt x="105" y="49"/>
                    <a:pt x="108" y="48"/>
                    <a:pt x="110" y="48"/>
                  </a:cubicBezTo>
                  <a:cubicBezTo>
                    <a:pt x="112" y="48"/>
                    <a:pt x="112" y="46"/>
                    <a:pt x="112" y="46"/>
                  </a:cubicBezTo>
                  <a:cubicBezTo>
                    <a:pt x="112" y="47"/>
                    <a:pt x="115" y="46"/>
                    <a:pt x="114" y="47"/>
                  </a:cubicBezTo>
                  <a:cubicBezTo>
                    <a:pt x="113" y="47"/>
                    <a:pt x="112" y="47"/>
                    <a:pt x="111" y="47"/>
                  </a:cubicBezTo>
                  <a:cubicBezTo>
                    <a:pt x="113" y="48"/>
                    <a:pt x="113" y="49"/>
                    <a:pt x="115" y="48"/>
                  </a:cubicBezTo>
                  <a:cubicBezTo>
                    <a:pt x="117" y="47"/>
                    <a:pt x="114" y="45"/>
                    <a:pt x="118" y="45"/>
                  </a:cubicBezTo>
                  <a:cubicBezTo>
                    <a:pt x="117" y="46"/>
                    <a:pt x="117" y="46"/>
                    <a:pt x="116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5"/>
                    <a:pt x="125" y="45"/>
                    <a:pt x="125" y="43"/>
                  </a:cubicBezTo>
                  <a:cubicBezTo>
                    <a:pt x="127" y="43"/>
                    <a:pt x="129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2" y="44"/>
                    <a:pt x="134" y="43"/>
                    <a:pt x="135" y="4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9" y="42"/>
                    <a:pt x="140" y="41"/>
                  </a:cubicBezTo>
                  <a:cubicBezTo>
                    <a:pt x="143" y="41"/>
                    <a:pt x="142" y="46"/>
                    <a:pt x="144" y="43"/>
                  </a:cubicBezTo>
                  <a:cubicBezTo>
                    <a:pt x="147" y="43"/>
                    <a:pt x="147" y="40"/>
                    <a:pt x="146" y="40"/>
                  </a:cubicBezTo>
                  <a:cubicBezTo>
                    <a:pt x="151" y="39"/>
                    <a:pt x="156" y="37"/>
                    <a:pt x="160" y="37"/>
                  </a:cubicBezTo>
                  <a:cubicBezTo>
                    <a:pt x="160" y="37"/>
                    <a:pt x="160" y="37"/>
                    <a:pt x="161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0"/>
                    <a:pt x="169" y="63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5" y="48"/>
                    <a:pt x="163" y="47"/>
                    <a:pt x="161" y="45"/>
                  </a:cubicBezTo>
                  <a:cubicBezTo>
                    <a:pt x="163" y="45"/>
                    <a:pt x="162" y="44"/>
                    <a:pt x="162" y="43"/>
                  </a:cubicBezTo>
                  <a:cubicBezTo>
                    <a:pt x="160" y="44"/>
                    <a:pt x="160" y="41"/>
                    <a:pt x="159" y="43"/>
                  </a:cubicBezTo>
                  <a:cubicBezTo>
                    <a:pt x="159" y="45"/>
                    <a:pt x="159" y="45"/>
                    <a:pt x="160" y="46"/>
                  </a:cubicBezTo>
                  <a:cubicBezTo>
                    <a:pt x="157" y="46"/>
                    <a:pt x="151" y="45"/>
                    <a:pt x="149" y="44"/>
                  </a:cubicBezTo>
                  <a:cubicBezTo>
                    <a:pt x="150" y="45"/>
                    <a:pt x="150" y="45"/>
                    <a:pt x="149" y="45"/>
                  </a:cubicBezTo>
                  <a:cubicBezTo>
                    <a:pt x="149" y="43"/>
                    <a:pt x="146" y="43"/>
                    <a:pt x="144" y="44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2" y="44"/>
                    <a:pt x="142" y="46"/>
                    <a:pt x="140" y="45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7" y="45"/>
                    <a:pt x="134" y="47"/>
                    <a:pt x="131" y="46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5"/>
                    <a:pt x="126" y="46"/>
                    <a:pt x="128" y="46"/>
                  </a:cubicBezTo>
                  <a:cubicBezTo>
                    <a:pt x="124" y="46"/>
                    <a:pt x="121" y="46"/>
                    <a:pt x="119" y="45"/>
                  </a:cubicBezTo>
                  <a:cubicBezTo>
                    <a:pt x="113" y="49"/>
                    <a:pt x="101" y="51"/>
                    <a:pt x="92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9" y="49"/>
                    <a:pt x="91" y="51"/>
                    <a:pt x="89" y="50"/>
                  </a:cubicBezTo>
                  <a:cubicBezTo>
                    <a:pt x="90" y="50"/>
                    <a:pt x="87" y="49"/>
                    <a:pt x="89" y="48"/>
                  </a:cubicBezTo>
                  <a:cubicBezTo>
                    <a:pt x="85" y="47"/>
                    <a:pt x="84" y="49"/>
                    <a:pt x="82" y="49"/>
                  </a:cubicBezTo>
                  <a:cubicBezTo>
                    <a:pt x="81" y="50"/>
                    <a:pt x="84" y="48"/>
                    <a:pt x="83" y="50"/>
                  </a:cubicBezTo>
                  <a:cubicBezTo>
                    <a:pt x="83" y="50"/>
                    <a:pt x="78" y="48"/>
                    <a:pt x="77" y="50"/>
                  </a:cubicBezTo>
                  <a:cubicBezTo>
                    <a:pt x="76" y="49"/>
                    <a:pt x="77" y="48"/>
                    <a:pt x="78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6"/>
                    <a:pt x="82" y="45"/>
                    <a:pt x="8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6" y="40"/>
                    <a:pt x="83" y="41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5" y="37"/>
                    <a:pt x="76" y="38"/>
                    <a:pt x="76" y="37"/>
                  </a:cubicBezTo>
                  <a:cubicBezTo>
                    <a:pt x="75" y="36"/>
                    <a:pt x="75" y="36"/>
                    <a:pt x="74" y="36"/>
                  </a:cubicBezTo>
                  <a:cubicBezTo>
                    <a:pt x="78" y="32"/>
                    <a:pt x="73" y="30"/>
                    <a:pt x="79" y="28"/>
                  </a:cubicBezTo>
                  <a:cubicBezTo>
                    <a:pt x="81" y="28"/>
                    <a:pt x="74" y="30"/>
                    <a:pt x="76" y="31"/>
                  </a:cubicBezTo>
                  <a:cubicBezTo>
                    <a:pt x="79" y="31"/>
                    <a:pt x="81" y="28"/>
                    <a:pt x="83" y="27"/>
                  </a:cubicBezTo>
                  <a:cubicBezTo>
                    <a:pt x="81" y="27"/>
                    <a:pt x="82" y="25"/>
                    <a:pt x="84" y="24"/>
                  </a:cubicBezTo>
                  <a:cubicBezTo>
                    <a:pt x="87" y="24"/>
                    <a:pt x="83" y="26"/>
                    <a:pt x="86" y="26"/>
                  </a:cubicBezTo>
                  <a:cubicBezTo>
                    <a:pt x="87" y="24"/>
                    <a:pt x="90" y="23"/>
                    <a:pt x="87" y="23"/>
                  </a:cubicBezTo>
                  <a:cubicBezTo>
                    <a:pt x="88" y="20"/>
                    <a:pt x="90" y="23"/>
                    <a:pt x="91" y="20"/>
                  </a:cubicBezTo>
                  <a:cubicBezTo>
                    <a:pt x="93" y="22"/>
                    <a:pt x="89" y="25"/>
                    <a:pt x="93" y="25"/>
                  </a:cubicBezTo>
                  <a:cubicBezTo>
                    <a:pt x="92" y="23"/>
                    <a:pt x="97" y="22"/>
                    <a:pt x="95" y="20"/>
                  </a:cubicBezTo>
                  <a:cubicBezTo>
                    <a:pt x="96" y="20"/>
                    <a:pt x="97" y="21"/>
                    <a:pt x="96" y="22"/>
                  </a:cubicBezTo>
                  <a:cubicBezTo>
                    <a:pt x="98" y="23"/>
                    <a:pt x="100" y="18"/>
                    <a:pt x="101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5" y="21"/>
                  </a:cubicBezTo>
                  <a:cubicBezTo>
                    <a:pt x="106" y="21"/>
                    <a:pt x="110" y="18"/>
                    <a:pt x="110" y="20"/>
                  </a:cubicBezTo>
                  <a:cubicBezTo>
                    <a:pt x="111" y="20"/>
                    <a:pt x="115" y="19"/>
                    <a:pt x="113" y="18"/>
                  </a:cubicBezTo>
                  <a:cubicBezTo>
                    <a:pt x="110" y="17"/>
                    <a:pt x="110" y="19"/>
                    <a:pt x="109" y="17"/>
                  </a:cubicBezTo>
                  <a:cubicBezTo>
                    <a:pt x="111" y="19"/>
                    <a:pt x="112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7" y="16"/>
                    <a:pt x="118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2" y="13"/>
                    <a:pt x="120" y="17"/>
                    <a:pt x="123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3" y="18"/>
                    <a:pt x="124" y="17"/>
                  </a:cubicBezTo>
                  <a:cubicBezTo>
                    <a:pt x="125" y="16"/>
                    <a:pt x="126" y="14"/>
                    <a:pt x="126" y="13"/>
                  </a:cubicBezTo>
                  <a:cubicBezTo>
                    <a:pt x="128" y="12"/>
                    <a:pt x="127" y="14"/>
                    <a:pt x="129" y="13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5"/>
                    <a:pt x="129" y="17"/>
                    <a:pt x="131" y="16"/>
                  </a:cubicBezTo>
                  <a:cubicBezTo>
                    <a:pt x="133" y="15"/>
                    <a:pt x="135" y="13"/>
                    <a:pt x="132" y="13"/>
                  </a:cubicBezTo>
                  <a:cubicBezTo>
                    <a:pt x="133" y="13"/>
                    <a:pt x="135" y="13"/>
                    <a:pt x="135" y="14"/>
                  </a:cubicBezTo>
                  <a:cubicBezTo>
                    <a:pt x="137" y="13"/>
                    <a:pt x="134" y="13"/>
                    <a:pt x="136" y="12"/>
                  </a:cubicBezTo>
                  <a:cubicBezTo>
                    <a:pt x="138" y="12"/>
                    <a:pt x="141" y="13"/>
                    <a:pt x="143" y="14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8"/>
                    <a:pt x="144" y="17"/>
                    <a:pt x="143" y="19"/>
                  </a:cubicBezTo>
                  <a:cubicBezTo>
                    <a:pt x="144" y="19"/>
                    <a:pt x="146" y="18"/>
                    <a:pt x="147" y="18"/>
                  </a:cubicBezTo>
                  <a:cubicBezTo>
                    <a:pt x="143" y="15"/>
                    <a:pt x="150" y="13"/>
                    <a:pt x="148" y="11"/>
                  </a:cubicBezTo>
                  <a:cubicBezTo>
                    <a:pt x="153" y="9"/>
                    <a:pt x="152" y="16"/>
                    <a:pt x="156" y="11"/>
                  </a:cubicBezTo>
                  <a:cubicBezTo>
                    <a:pt x="155" y="11"/>
                    <a:pt x="157" y="8"/>
                    <a:pt x="155" y="10"/>
                  </a:cubicBezTo>
                  <a:cubicBezTo>
                    <a:pt x="158" y="9"/>
                    <a:pt x="156" y="7"/>
                    <a:pt x="160" y="7"/>
                  </a:cubicBezTo>
                  <a:cubicBezTo>
                    <a:pt x="157" y="9"/>
                    <a:pt x="163" y="9"/>
                    <a:pt x="160" y="11"/>
                  </a:cubicBezTo>
                  <a:cubicBezTo>
                    <a:pt x="160" y="11"/>
                    <a:pt x="157" y="11"/>
                    <a:pt x="157" y="12"/>
                  </a:cubicBezTo>
                  <a:cubicBezTo>
                    <a:pt x="158" y="12"/>
                    <a:pt x="157" y="14"/>
                    <a:pt x="160" y="14"/>
                  </a:cubicBezTo>
                  <a:cubicBezTo>
                    <a:pt x="162" y="13"/>
                    <a:pt x="164" y="12"/>
                    <a:pt x="164" y="11"/>
                  </a:cubicBezTo>
                  <a:cubicBezTo>
                    <a:pt x="163" y="10"/>
                    <a:pt x="161" y="12"/>
                    <a:pt x="162" y="10"/>
                  </a:cubicBezTo>
                  <a:cubicBezTo>
                    <a:pt x="165" y="9"/>
                    <a:pt x="166" y="11"/>
                    <a:pt x="167" y="8"/>
                  </a:cubicBezTo>
                  <a:cubicBezTo>
                    <a:pt x="165" y="9"/>
                    <a:pt x="164" y="7"/>
                    <a:pt x="164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6"/>
                    <a:pt x="166" y="6"/>
                    <a:pt x="166" y="6"/>
                  </a:cubicBezTo>
                  <a:cubicBezTo>
                    <a:pt x="170" y="5"/>
                    <a:pt x="167" y="4"/>
                    <a:pt x="171" y="3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6"/>
                    <a:pt x="167" y="5"/>
                    <a:pt x="169" y="8"/>
                  </a:cubicBezTo>
                  <a:cubicBezTo>
                    <a:pt x="171" y="7"/>
                    <a:pt x="172" y="6"/>
                    <a:pt x="174" y="6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4" y="6"/>
                    <a:pt x="176" y="10"/>
                    <a:pt x="179" y="7"/>
                  </a:cubicBezTo>
                  <a:cubicBezTo>
                    <a:pt x="180" y="5"/>
                    <a:pt x="179" y="6"/>
                    <a:pt x="179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2" y="0"/>
                    <a:pt x="178" y="37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6" y="21"/>
                    <a:pt x="175" y="20"/>
                  </a:cubicBezTo>
                  <a:cubicBezTo>
                    <a:pt x="176" y="19"/>
                    <a:pt x="171" y="19"/>
                    <a:pt x="174" y="18"/>
                  </a:cubicBezTo>
                  <a:cubicBezTo>
                    <a:pt x="175" y="18"/>
                    <a:pt x="176" y="19"/>
                    <a:pt x="177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13"/>
                    <a:pt x="178" y="36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2" y="8"/>
                    <a:pt x="177" y="6"/>
                    <a:pt x="176" y="9"/>
                  </a:cubicBezTo>
                  <a:cubicBezTo>
                    <a:pt x="180" y="8"/>
                    <a:pt x="180" y="10"/>
                    <a:pt x="182" y="12"/>
                  </a:cubicBezTo>
                  <a:cubicBezTo>
                    <a:pt x="182" y="13"/>
                    <a:pt x="184" y="6"/>
                    <a:pt x="183" y="15"/>
                  </a:cubicBezTo>
                  <a:cubicBezTo>
                    <a:pt x="183" y="12"/>
                    <a:pt x="182" y="22"/>
                    <a:pt x="183" y="9"/>
                  </a:cubicBezTo>
                  <a:cubicBezTo>
                    <a:pt x="183" y="9"/>
                    <a:pt x="182" y="8"/>
                    <a:pt x="182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5"/>
                    <a:pt x="181" y="26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6" y="15"/>
                    <a:pt x="175" y="16"/>
                    <a:pt x="174" y="16"/>
                  </a:cubicBezTo>
                  <a:cubicBezTo>
                    <a:pt x="173" y="15"/>
                    <a:pt x="173" y="13"/>
                    <a:pt x="175" y="14"/>
                  </a:cubicBezTo>
                  <a:cubicBezTo>
                    <a:pt x="171" y="13"/>
                    <a:pt x="166" y="12"/>
                    <a:pt x="162" y="11"/>
                  </a:cubicBezTo>
                  <a:cubicBezTo>
                    <a:pt x="164" y="13"/>
                    <a:pt x="157" y="11"/>
                    <a:pt x="159" y="13"/>
                  </a:cubicBezTo>
                  <a:cubicBezTo>
                    <a:pt x="161" y="14"/>
                    <a:pt x="163" y="16"/>
                    <a:pt x="161" y="17"/>
                  </a:cubicBezTo>
                  <a:cubicBezTo>
                    <a:pt x="160" y="17"/>
                    <a:pt x="161" y="16"/>
                    <a:pt x="161" y="15"/>
                  </a:cubicBezTo>
                  <a:cubicBezTo>
                    <a:pt x="159" y="16"/>
                    <a:pt x="158" y="13"/>
                    <a:pt x="156" y="15"/>
                  </a:cubicBezTo>
                  <a:cubicBezTo>
                    <a:pt x="160" y="14"/>
                    <a:pt x="157" y="12"/>
                    <a:pt x="158" y="10"/>
                  </a:cubicBezTo>
                  <a:cubicBezTo>
                    <a:pt x="155" y="11"/>
                    <a:pt x="158" y="9"/>
                    <a:pt x="155" y="9"/>
                  </a:cubicBezTo>
                  <a:cubicBezTo>
                    <a:pt x="152" y="10"/>
                    <a:pt x="149" y="10"/>
                    <a:pt x="145" y="11"/>
                  </a:cubicBezTo>
                  <a:cubicBezTo>
                    <a:pt x="141" y="9"/>
                    <a:pt x="134" y="11"/>
                    <a:pt x="131" y="12"/>
                  </a:cubicBezTo>
                  <a:cubicBezTo>
                    <a:pt x="128" y="11"/>
                    <a:pt x="130" y="9"/>
                    <a:pt x="127" y="8"/>
                  </a:cubicBezTo>
                  <a:cubicBezTo>
                    <a:pt x="125" y="9"/>
                    <a:pt x="130" y="10"/>
                    <a:pt x="126" y="10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19" y="8"/>
                    <a:pt x="118" y="1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8" y="10"/>
                    <a:pt x="117" y="10"/>
                  </a:cubicBezTo>
                  <a:cubicBezTo>
                    <a:pt x="117" y="9"/>
                    <a:pt x="116" y="9"/>
                    <a:pt x="117" y="8"/>
                  </a:cubicBezTo>
                  <a:cubicBezTo>
                    <a:pt x="115" y="7"/>
                    <a:pt x="112" y="9"/>
                    <a:pt x="110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12"/>
                    <a:pt x="104" y="11"/>
                    <a:pt x="100" y="12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5" y="10"/>
                    <a:pt x="94" y="11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99" y="9"/>
                    <a:pt x="100" y="10"/>
                  </a:cubicBezTo>
                  <a:cubicBezTo>
                    <a:pt x="101" y="11"/>
                    <a:pt x="105" y="10"/>
                    <a:pt x="105" y="9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2" y="8"/>
                    <a:pt x="104" y="8"/>
                    <a:pt x="105" y="6"/>
                  </a:cubicBezTo>
                  <a:cubicBezTo>
                    <a:pt x="105" y="6"/>
                    <a:pt x="103" y="6"/>
                    <a:pt x="103" y="7"/>
                  </a:cubicBezTo>
                  <a:cubicBezTo>
                    <a:pt x="105" y="6"/>
                    <a:pt x="106" y="5"/>
                    <a:pt x="109" y="5"/>
                  </a:cubicBezTo>
                  <a:cubicBezTo>
                    <a:pt x="107" y="6"/>
                    <a:pt x="110" y="6"/>
                    <a:pt x="109" y="7"/>
                  </a:cubicBezTo>
                  <a:cubicBezTo>
                    <a:pt x="109" y="5"/>
                    <a:pt x="112" y="4"/>
                    <a:pt x="115" y="4"/>
                  </a:cubicBezTo>
                  <a:cubicBezTo>
                    <a:pt x="118" y="6"/>
                    <a:pt x="121" y="2"/>
                    <a:pt x="125" y="3"/>
                  </a:cubicBezTo>
                  <a:cubicBezTo>
                    <a:pt x="123" y="4"/>
                    <a:pt x="122" y="6"/>
                    <a:pt x="119" y="7"/>
                  </a:cubicBezTo>
                  <a:cubicBezTo>
                    <a:pt x="122" y="7"/>
                    <a:pt x="122" y="7"/>
                    <a:pt x="124" y="7"/>
                  </a:cubicBezTo>
                  <a:cubicBezTo>
                    <a:pt x="125" y="6"/>
                    <a:pt x="126" y="4"/>
                    <a:pt x="129" y="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2" y="3"/>
                    <a:pt x="132" y="1"/>
                    <a:pt x="135" y="2"/>
                  </a:cubicBezTo>
                  <a:cubicBezTo>
                    <a:pt x="142" y="2"/>
                    <a:pt x="148" y="2"/>
                    <a:pt x="153" y="2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6" y="1"/>
                    <a:pt x="162" y="2"/>
                    <a:pt x="165" y="2"/>
                  </a:cubicBezTo>
                  <a:cubicBezTo>
                    <a:pt x="171" y="4"/>
                    <a:pt x="179" y="4"/>
                    <a:pt x="18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2"/>
                    <a:pt x="185" y="18"/>
                    <a:pt x="186" y="1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1" y="22"/>
                    <a:pt x="166" y="23"/>
                    <a:pt x="161" y="24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1" y="24"/>
                    <a:pt x="161" y="21"/>
                    <a:pt x="159" y="22"/>
                  </a:cubicBezTo>
                  <a:cubicBezTo>
                    <a:pt x="162" y="23"/>
                    <a:pt x="157" y="24"/>
                    <a:pt x="156" y="26"/>
                  </a:cubicBezTo>
                  <a:cubicBezTo>
                    <a:pt x="151" y="25"/>
                    <a:pt x="145" y="28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37" y="32"/>
                    <a:pt x="132" y="31"/>
                    <a:pt x="126" y="31"/>
                  </a:cubicBezTo>
                  <a:cubicBezTo>
                    <a:pt x="126" y="31"/>
                    <a:pt x="124" y="30"/>
                    <a:pt x="123" y="30"/>
                  </a:cubicBezTo>
                  <a:cubicBezTo>
                    <a:pt x="120" y="33"/>
                    <a:pt x="119" y="33"/>
                    <a:pt x="115" y="35"/>
                  </a:cubicBezTo>
                  <a:cubicBezTo>
                    <a:pt x="112" y="35"/>
                    <a:pt x="107" y="36"/>
                    <a:pt x="104" y="36"/>
                  </a:cubicBezTo>
                  <a:cubicBezTo>
                    <a:pt x="99" y="38"/>
                    <a:pt x="93" y="40"/>
                    <a:pt x="88" y="41"/>
                  </a:cubicBezTo>
                  <a:cubicBezTo>
                    <a:pt x="86" y="42"/>
                    <a:pt x="84" y="43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7"/>
                    <a:pt x="74" y="2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7" y="31"/>
                    <a:pt x="111" y="32"/>
                    <a:pt x="121" y="29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3" y="32"/>
                    <a:pt x="127" y="30"/>
                    <a:pt x="126" y="29"/>
                  </a:cubicBezTo>
                  <a:cubicBezTo>
                    <a:pt x="129" y="29"/>
                    <a:pt x="134" y="27"/>
                    <a:pt x="136" y="28"/>
                  </a:cubicBezTo>
                  <a:cubicBezTo>
                    <a:pt x="140" y="29"/>
                    <a:pt x="140" y="27"/>
                    <a:pt x="143" y="27"/>
                  </a:cubicBezTo>
                  <a:cubicBezTo>
                    <a:pt x="150" y="27"/>
                    <a:pt x="153" y="28"/>
                    <a:pt x="160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9"/>
                    <a:pt x="159" y="30"/>
                  </a:cubicBezTo>
                  <a:cubicBezTo>
                    <a:pt x="161" y="29"/>
                    <a:pt x="168" y="32"/>
                    <a:pt x="166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28"/>
                    <a:pt x="176" y="66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1" y="52"/>
                    <a:pt x="167" y="53"/>
                    <a:pt x="163" y="53"/>
                  </a:cubicBezTo>
                  <a:cubicBezTo>
                    <a:pt x="164" y="54"/>
                    <a:pt x="162" y="55"/>
                    <a:pt x="162" y="55"/>
                  </a:cubicBezTo>
                  <a:cubicBezTo>
                    <a:pt x="156" y="57"/>
                    <a:pt x="149" y="56"/>
                    <a:pt x="145" y="58"/>
                  </a:cubicBezTo>
                  <a:cubicBezTo>
                    <a:pt x="144" y="58"/>
                    <a:pt x="146" y="57"/>
                    <a:pt x="144" y="57"/>
                  </a:cubicBezTo>
                  <a:cubicBezTo>
                    <a:pt x="143" y="58"/>
                    <a:pt x="144" y="58"/>
                    <a:pt x="142" y="59"/>
                  </a:cubicBezTo>
                  <a:cubicBezTo>
                    <a:pt x="134" y="62"/>
                    <a:pt x="124" y="60"/>
                    <a:pt x="116" y="62"/>
                  </a:cubicBezTo>
                  <a:cubicBezTo>
                    <a:pt x="109" y="65"/>
                    <a:pt x="101" y="67"/>
                    <a:pt x="95" y="68"/>
                  </a:cubicBezTo>
                  <a:cubicBezTo>
                    <a:pt x="92" y="69"/>
                    <a:pt x="89" y="70"/>
                    <a:pt x="86" y="71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7"/>
                    <a:pt x="78" y="47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5" y="59"/>
                    <a:pt x="86" y="66"/>
                    <a:pt x="91" y="63"/>
                  </a:cubicBezTo>
                  <a:cubicBezTo>
                    <a:pt x="92" y="64"/>
                    <a:pt x="94" y="64"/>
                    <a:pt x="94" y="65"/>
                  </a:cubicBezTo>
                  <a:cubicBezTo>
                    <a:pt x="96" y="64"/>
                    <a:pt x="103" y="67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2" y="66"/>
                    <a:pt x="117" y="64"/>
                    <a:pt x="122" y="65"/>
                  </a:cubicBezTo>
                  <a:cubicBezTo>
                    <a:pt x="122" y="65"/>
                    <a:pt x="121" y="65"/>
                    <a:pt x="121" y="66"/>
                  </a:cubicBezTo>
                  <a:cubicBezTo>
                    <a:pt x="123" y="67"/>
                    <a:pt x="126" y="63"/>
                    <a:pt x="127" y="66"/>
                  </a:cubicBezTo>
                  <a:cubicBezTo>
                    <a:pt x="129" y="65"/>
                    <a:pt x="128" y="64"/>
                    <a:pt x="127" y="64"/>
                  </a:cubicBezTo>
                  <a:cubicBezTo>
                    <a:pt x="140" y="64"/>
                    <a:pt x="155" y="60"/>
                    <a:pt x="172" y="68"/>
                  </a:cubicBezTo>
                  <a:cubicBezTo>
                    <a:pt x="178" y="73"/>
                    <a:pt x="177" y="74"/>
                    <a:pt x="176" y="74"/>
                  </a:cubicBezTo>
                  <a:cubicBezTo>
                    <a:pt x="176" y="74"/>
                    <a:pt x="176" y="74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8" y="65"/>
                    <a:pt x="173" y="88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2" y="87"/>
                    <a:pt x="171" y="87"/>
                    <a:pt x="171" y="88"/>
                  </a:cubicBezTo>
                  <a:cubicBezTo>
                    <a:pt x="170" y="87"/>
                    <a:pt x="170" y="89"/>
                    <a:pt x="170" y="88"/>
                  </a:cubicBezTo>
                  <a:cubicBezTo>
                    <a:pt x="167" y="90"/>
                    <a:pt x="164" y="86"/>
                    <a:pt x="163" y="88"/>
                  </a:cubicBezTo>
                  <a:cubicBezTo>
                    <a:pt x="164" y="90"/>
                    <a:pt x="161" y="89"/>
                    <a:pt x="161" y="90"/>
                  </a:cubicBezTo>
                  <a:cubicBezTo>
                    <a:pt x="155" y="90"/>
                    <a:pt x="154" y="89"/>
                    <a:pt x="149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4" y="92"/>
                    <a:pt x="138" y="91"/>
                    <a:pt x="134" y="95"/>
                  </a:cubicBezTo>
                  <a:cubicBezTo>
                    <a:pt x="126" y="95"/>
                    <a:pt x="120" y="97"/>
                    <a:pt x="114" y="98"/>
                  </a:cubicBezTo>
                  <a:cubicBezTo>
                    <a:pt x="111" y="100"/>
                    <a:pt x="108" y="100"/>
                    <a:pt x="107" y="102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7"/>
                    <a:pt x="103" y="74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8" y="91"/>
                    <a:pt x="114" y="91"/>
                    <a:pt x="121" y="91"/>
                  </a:cubicBezTo>
                  <a:cubicBezTo>
                    <a:pt x="125" y="92"/>
                    <a:pt x="129" y="92"/>
                    <a:pt x="134" y="93"/>
                  </a:cubicBezTo>
                  <a:cubicBezTo>
                    <a:pt x="137" y="94"/>
                    <a:pt x="139" y="95"/>
                    <a:pt x="142" y="96"/>
                  </a:cubicBezTo>
                  <a:cubicBezTo>
                    <a:pt x="140" y="77"/>
                    <a:pt x="145" y="122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24" y="130"/>
                    <a:pt x="114" y="134"/>
                    <a:pt x="108" y="143"/>
                  </a:cubicBezTo>
                  <a:cubicBezTo>
                    <a:pt x="105" y="150"/>
                    <a:pt x="103" y="147"/>
                    <a:pt x="106" y="149"/>
                  </a:cubicBezTo>
                  <a:cubicBezTo>
                    <a:pt x="108" y="152"/>
                    <a:pt x="115" y="161"/>
                    <a:pt x="118" y="169"/>
                  </a:cubicBezTo>
                  <a:cubicBezTo>
                    <a:pt x="118" y="178"/>
                    <a:pt x="119" y="178"/>
                    <a:pt x="121" y="187"/>
                  </a:cubicBezTo>
                  <a:cubicBezTo>
                    <a:pt x="120" y="187"/>
                    <a:pt x="120" y="186"/>
                    <a:pt x="120" y="187"/>
                  </a:cubicBezTo>
                  <a:cubicBezTo>
                    <a:pt x="122" y="187"/>
                    <a:pt x="121" y="193"/>
                    <a:pt x="122" y="194"/>
                  </a:cubicBezTo>
                  <a:cubicBezTo>
                    <a:pt x="121" y="208"/>
                    <a:pt x="118" y="218"/>
                    <a:pt x="113" y="229"/>
                  </a:cubicBezTo>
                  <a:cubicBezTo>
                    <a:pt x="114" y="228"/>
                    <a:pt x="113" y="226"/>
                    <a:pt x="112" y="228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1" y="231"/>
                    <a:pt x="111" y="231"/>
                    <a:pt x="111" y="231"/>
                  </a:cubicBezTo>
                  <a:cubicBezTo>
                    <a:pt x="111" y="232"/>
                    <a:pt x="111" y="234"/>
                    <a:pt x="112" y="233"/>
                  </a:cubicBezTo>
                  <a:cubicBezTo>
                    <a:pt x="101" y="261"/>
                    <a:pt x="80" y="281"/>
                    <a:pt x="62" y="303"/>
                  </a:cubicBezTo>
                  <a:cubicBezTo>
                    <a:pt x="57" y="307"/>
                    <a:pt x="51" y="315"/>
                    <a:pt x="47" y="320"/>
                  </a:cubicBezTo>
                  <a:cubicBezTo>
                    <a:pt x="30" y="334"/>
                    <a:pt x="15" y="346"/>
                    <a:pt x="2" y="362"/>
                  </a:cubicBezTo>
                  <a:cubicBezTo>
                    <a:pt x="2" y="362"/>
                    <a:pt x="0" y="357"/>
                    <a:pt x="6" y="3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2A2C9A87-59D5-4B2D-BB7C-E9ED608BA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7650" y="3151188"/>
              <a:ext cx="11112" cy="6350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3" y="1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7AAB739-3712-4537-9B65-2E13B8D6E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7363" y="3168651"/>
              <a:ext cx="7937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0 w 2"/>
                <a:gd name="T5" fmla="*/ 2 h 2"/>
                <a:gd name="T6" fmla="*/ 1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6606C561-3F43-4125-A221-DFFD00784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5463" y="3181351"/>
              <a:ext cx="22225" cy="3175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1 h 1"/>
                <a:gd name="T4" fmla="*/ 6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1"/>
                    <a:pt x="2" y="1"/>
                    <a:pt x="0" y="1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E0756AFB-FD39-444E-97AF-71B1824B5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0" y="3132138"/>
              <a:ext cx="6350" cy="3175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E9677DD2-6195-4DB0-9CBE-46BC48B3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3563" y="3140076"/>
              <a:ext cx="11112" cy="3175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1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09987D00-4345-4210-85BF-D9AEB21EB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3157538"/>
              <a:ext cx="11112" cy="7938"/>
            </a:xfrm>
            <a:custGeom>
              <a:avLst/>
              <a:gdLst>
                <a:gd name="T0" fmla="*/ 3 w 3"/>
                <a:gd name="T1" fmla="*/ 1 h 2"/>
                <a:gd name="T2" fmla="*/ 0 w 3"/>
                <a:gd name="T3" fmla="*/ 2 h 2"/>
                <a:gd name="T4" fmla="*/ 3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2" y="1"/>
                    <a:pt x="0" y="2"/>
                    <a:pt x="0" y="2"/>
                  </a:cubicBezTo>
                  <a:cubicBezTo>
                    <a:pt x="0" y="2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19A1F314-B5BD-4913-BD7D-4AE82B825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0525" y="3173413"/>
              <a:ext cx="7937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1 w 2"/>
                <a:gd name="T5" fmla="*/ 0 h 2"/>
                <a:gd name="T6" fmla="*/ 2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2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ED89FBB5-7067-4E7C-9007-2A7FE3236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9875" y="3429001"/>
              <a:ext cx="7937" cy="3175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2 h 2"/>
                <a:gd name="T4" fmla="*/ 2 w 5"/>
                <a:gd name="T5" fmla="*/ 0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91D852E1-CE3C-4600-8FFA-942DC2675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9250" y="3417888"/>
              <a:ext cx="6350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2"/>
                    <a:pt x="1" y="1"/>
                    <a:pt x="1" y="1"/>
                  </a:cubicBezTo>
                  <a:cubicBezTo>
                    <a:pt x="2" y="0"/>
                    <a:pt x="0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5C4EBA5F-1716-4BAF-B89A-CC313DC4F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638" y="3522663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BA600A8B-83ED-445E-BCD7-DD9E6D9D5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1475" y="2627313"/>
              <a:ext cx="7937" cy="0"/>
            </a:xfrm>
            <a:custGeom>
              <a:avLst/>
              <a:gdLst>
                <a:gd name="T0" fmla="*/ 1 w 2"/>
                <a:gd name="T1" fmla="*/ 1 w 2"/>
                <a:gd name="T2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EAF9B292-B8D0-4170-931B-B888EF1AD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4488" y="2605088"/>
              <a:ext cx="298450" cy="488950"/>
            </a:xfrm>
            <a:custGeom>
              <a:avLst/>
              <a:gdLst>
                <a:gd name="T0" fmla="*/ 21 w 79"/>
                <a:gd name="T1" fmla="*/ 105 h 130"/>
                <a:gd name="T2" fmla="*/ 21 w 79"/>
                <a:gd name="T3" fmla="*/ 99 h 130"/>
                <a:gd name="T4" fmla="*/ 18 w 79"/>
                <a:gd name="T5" fmla="*/ 86 h 130"/>
                <a:gd name="T6" fmla="*/ 19 w 79"/>
                <a:gd name="T7" fmla="*/ 81 h 130"/>
                <a:gd name="T8" fmla="*/ 23 w 79"/>
                <a:gd name="T9" fmla="*/ 67 h 130"/>
                <a:gd name="T10" fmla="*/ 24 w 79"/>
                <a:gd name="T11" fmla="*/ 63 h 130"/>
                <a:gd name="T12" fmla="*/ 24 w 79"/>
                <a:gd name="T13" fmla="*/ 55 h 130"/>
                <a:gd name="T14" fmla="*/ 26 w 79"/>
                <a:gd name="T15" fmla="*/ 49 h 130"/>
                <a:gd name="T16" fmla="*/ 29 w 79"/>
                <a:gd name="T17" fmla="*/ 45 h 130"/>
                <a:gd name="T18" fmla="*/ 28 w 79"/>
                <a:gd name="T19" fmla="*/ 41 h 130"/>
                <a:gd name="T20" fmla="*/ 29 w 79"/>
                <a:gd name="T21" fmla="*/ 33 h 130"/>
                <a:gd name="T22" fmla="*/ 32 w 79"/>
                <a:gd name="T23" fmla="*/ 29 h 130"/>
                <a:gd name="T24" fmla="*/ 33 w 79"/>
                <a:gd name="T25" fmla="*/ 24 h 130"/>
                <a:gd name="T26" fmla="*/ 38 w 79"/>
                <a:gd name="T27" fmla="*/ 20 h 130"/>
                <a:gd name="T28" fmla="*/ 43 w 79"/>
                <a:gd name="T29" fmla="*/ 14 h 130"/>
                <a:gd name="T30" fmla="*/ 52 w 79"/>
                <a:gd name="T31" fmla="*/ 11 h 130"/>
                <a:gd name="T32" fmla="*/ 56 w 79"/>
                <a:gd name="T33" fmla="*/ 8 h 130"/>
                <a:gd name="T34" fmla="*/ 60 w 79"/>
                <a:gd name="T35" fmla="*/ 9 h 130"/>
                <a:gd name="T36" fmla="*/ 63 w 79"/>
                <a:gd name="T37" fmla="*/ 7 h 130"/>
                <a:gd name="T38" fmla="*/ 64 w 79"/>
                <a:gd name="T39" fmla="*/ 7 h 130"/>
                <a:gd name="T40" fmla="*/ 68 w 79"/>
                <a:gd name="T41" fmla="*/ 7 h 130"/>
                <a:gd name="T42" fmla="*/ 73 w 79"/>
                <a:gd name="T43" fmla="*/ 15 h 130"/>
                <a:gd name="T44" fmla="*/ 74 w 79"/>
                <a:gd name="T45" fmla="*/ 17 h 130"/>
                <a:gd name="T46" fmla="*/ 62 w 79"/>
                <a:gd name="T47" fmla="*/ 28 h 130"/>
                <a:gd name="T48" fmla="*/ 57 w 79"/>
                <a:gd name="T49" fmla="*/ 30 h 130"/>
                <a:gd name="T50" fmla="*/ 53 w 79"/>
                <a:gd name="T51" fmla="*/ 31 h 130"/>
                <a:gd name="T52" fmla="*/ 43 w 79"/>
                <a:gd name="T53" fmla="*/ 33 h 130"/>
                <a:gd name="T54" fmla="*/ 41 w 79"/>
                <a:gd name="T55" fmla="*/ 28 h 130"/>
                <a:gd name="T56" fmla="*/ 38 w 79"/>
                <a:gd name="T57" fmla="*/ 33 h 130"/>
                <a:gd name="T58" fmla="*/ 35 w 79"/>
                <a:gd name="T59" fmla="*/ 38 h 130"/>
                <a:gd name="T60" fmla="*/ 30 w 79"/>
                <a:gd name="T61" fmla="*/ 36 h 130"/>
                <a:gd name="T62" fmla="*/ 28 w 79"/>
                <a:gd name="T63" fmla="*/ 38 h 130"/>
                <a:gd name="T64" fmla="*/ 26 w 79"/>
                <a:gd name="T65" fmla="*/ 36 h 130"/>
                <a:gd name="T66" fmla="*/ 23 w 79"/>
                <a:gd name="T67" fmla="*/ 32 h 130"/>
                <a:gd name="T68" fmla="*/ 18 w 79"/>
                <a:gd name="T69" fmla="*/ 35 h 130"/>
                <a:gd name="T70" fmla="*/ 17 w 79"/>
                <a:gd name="T71" fmla="*/ 33 h 130"/>
                <a:gd name="T72" fmla="*/ 13 w 79"/>
                <a:gd name="T73" fmla="*/ 34 h 130"/>
                <a:gd name="T74" fmla="*/ 9 w 79"/>
                <a:gd name="T75" fmla="*/ 32 h 130"/>
                <a:gd name="T76" fmla="*/ 12 w 79"/>
                <a:gd name="T77" fmla="*/ 28 h 130"/>
                <a:gd name="T78" fmla="*/ 4 w 79"/>
                <a:gd name="T79" fmla="*/ 28 h 130"/>
                <a:gd name="T80" fmla="*/ 3 w 79"/>
                <a:gd name="T81" fmla="*/ 15 h 130"/>
                <a:gd name="T82" fmla="*/ 4 w 79"/>
                <a:gd name="T83" fmla="*/ 12 h 130"/>
                <a:gd name="T84" fmla="*/ 4 w 79"/>
                <a:gd name="T85" fmla="*/ 7 h 130"/>
                <a:gd name="T86" fmla="*/ 6 w 79"/>
                <a:gd name="T87" fmla="*/ 9 h 130"/>
                <a:gd name="T88" fmla="*/ 4 w 79"/>
                <a:gd name="T89" fmla="*/ 14 h 130"/>
                <a:gd name="T90" fmla="*/ 13 w 79"/>
                <a:gd name="T91" fmla="*/ 17 h 130"/>
                <a:gd name="T92" fmla="*/ 25 w 79"/>
                <a:gd name="T93" fmla="*/ 19 h 130"/>
                <a:gd name="T94" fmla="*/ 41 w 79"/>
                <a:gd name="T95" fmla="*/ 17 h 130"/>
                <a:gd name="T96" fmla="*/ 52 w 79"/>
                <a:gd name="T97" fmla="*/ 14 h 130"/>
                <a:gd name="T98" fmla="*/ 57 w 79"/>
                <a:gd name="T99" fmla="*/ 10 h 130"/>
                <a:gd name="T100" fmla="*/ 61 w 79"/>
                <a:gd name="T101" fmla="*/ 12 h 130"/>
                <a:gd name="T102" fmla="*/ 66 w 79"/>
                <a:gd name="T103" fmla="*/ 24 h 130"/>
                <a:gd name="T104" fmla="*/ 57 w 79"/>
                <a:gd name="T105" fmla="*/ 25 h 130"/>
                <a:gd name="T106" fmla="*/ 49 w 79"/>
                <a:gd name="T107" fmla="*/ 28 h 130"/>
                <a:gd name="T108" fmla="*/ 41 w 79"/>
                <a:gd name="T109" fmla="*/ 37 h 130"/>
                <a:gd name="T110" fmla="*/ 34 w 79"/>
                <a:gd name="T111" fmla="*/ 80 h 130"/>
                <a:gd name="T112" fmla="*/ 32 w 79"/>
                <a:gd name="T113" fmla="*/ 92 h 130"/>
                <a:gd name="T114" fmla="*/ 20 w 79"/>
                <a:gd name="T115" fmla="*/ 1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9" h="130">
                  <a:moveTo>
                    <a:pt x="20" y="127"/>
                  </a:moveTo>
                  <a:cubicBezTo>
                    <a:pt x="16" y="125"/>
                    <a:pt x="20" y="121"/>
                    <a:pt x="18" y="118"/>
                  </a:cubicBezTo>
                  <a:cubicBezTo>
                    <a:pt x="17" y="118"/>
                    <a:pt x="20" y="118"/>
                    <a:pt x="20" y="118"/>
                  </a:cubicBezTo>
                  <a:cubicBezTo>
                    <a:pt x="16" y="115"/>
                    <a:pt x="18" y="111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3" y="107"/>
                    <a:pt x="20" y="106"/>
                    <a:pt x="21" y="105"/>
                  </a:cubicBezTo>
                  <a:cubicBezTo>
                    <a:pt x="21" y="105"/>
                    <a:pt x="21" y="106"/>
                    <a:pt x="22" y="106"/>
                  </a:cubicBezTo>
                  <a:cubicBezTo>
                    <a:pt x="21" y="105"/>
                    <a:pt x="21" y="104"/>
                    <a:pt x="20" y="104"/>
                  </a:cubicBezTo>
                  <a:cubicBezTo>
                    <a:pt x="21" y="104"/>
                    <a:pt x="22" y="104"/>
                    <a:pt x="23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7" y="102"/>
                    <a:pt x="22" y="100"/>
                    <a:pt x="20" y="99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19" y="97"/>
                    <a:pt x="19" y="94"/>
                    <a:pt x="19" y="91"/>
                  </a:cubicBezTo>
                  <a:cubicBezTo>
                    <a:pt x="19" y="91"/>
                    <a:pt x="20" y="91"/>
                    <a:pt x="21" y="91"/>
                  </a:cubicBezTo>
                  <a:cubicBezTo>
                    <a:pt x="19" y="91"/>
                    <a:pt x="19" y="90"/>
                    <a:pt x="19" y="89"/>
                  </a:cubicBezTo>
                  <a:cubicBezTo>
                    <a:pt x="21" y="89"/>
                    <a:pt x="17" y="88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7" y="86"/>
                    <a:pt x="20" y="86"/>
                    <a:pt x="18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7" y="85"/>
                    <a:pt x="21" y="85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8" y="83"/>
                    <a:pt x="20" y="83"/>
                    <a:pt x="19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9" y="82"/>
                    <a:pt x="21" y="81"/>
                    <a:pt x="19" y="81"/>
                  </a:cubicBezTo>
                  <a:cubicBezTo>
                    <a:pt x="20" y="81"/>
                    <a:pt x="19" y="82"/>
                    <a:pt x="22" y="82"/>
                  </a:cubicBezTo>
                  <a:cubicBezTo>
                    <a:pt x="20" y="78"/>
                    <a:pt x="21" y="75"/>
                    <a:pt x="22" y="71"/>
                  </a:cubicBezTo>
                  <a:cubicBezTo>
                    <a:pt x="22" y="71"/>
                    <a:pt x="23" y="71"/>
                    <a:pt x="23" y="71"/>
                  </a:cubicBezTo>
                  <a:cubicBezTo>
                    <a:pt x="23" y="71"/>
                    <a:pt x="23" y="70"/>
                    <a:pt x="22" y="69"/>
                  </a:cubicBezTo>
                  <a:cubicBezTo>
                    <a:pt x="22" y="69"/>
                    <a:pt x="23" y="69"/>
                    <a:pt x="24" y="69"/>
                  </a:cubicBezTo>
                  <a:cubicBezTo>
                    <a:pt x="24" y="69"/>
                    <a:pt x="22" y="68"/>
                    <a:pt x="23" y="67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7"/>
                    <a:pt x="23" y="66"/>
                    <a:pt x="23" y="66"/>
                  </a:cubicBezTo>
                  <a:cubicBezTo>
                    <a:pt x="23" y="66"/>
                    <a:pt x="24" y="66"/>
                    <a:pt x="24" y="66"/>
                  </a:cubicBezTo>
                  <a:cubicBezTo>
                    <a:pt x="23" y="65"/>
                    <a:pt x="25" y="65"/>
                    <a:pt x="24" y="64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7" y="64"/>
                    <a:pt x="23" y="64"/>
                    <a:pt x="24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3" y="62"/>
                    <a:pt x="24" y="61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25" y="58"/>
                    <a:pt x="24" y="57"/>
                  </a:cubicBezTo>
                  <a:cubicBezTo>
                    <a:pt x="25" y="57"/>
                    <a:pt x="27" y="58"/>
                    <a:pt x="27" y="57"/>
                  </a:cubicBezTo>
                  <a:cubicBezTo>
                    <a:pt x="25" y="56"/>
                    <a:pt x="26" y="55"/>
                    <a:pt x="24" y="55"/>
                  </a:cubicBezTo>
                  <a:cubicBezTo>
                    <a:pt x="24" y="54"/>
                    <a:pt x="26" y="53"/>
                    <a:pt x="25" y="52"/>
                  </a:cubicBezTo>
                  <a:cubicBezTo>
                    <a:pt x="26" y="53"/>
                    <a:pt x="28" y="53"/>
                    <a:pt x="28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30" y="54"/>
                    <a:pt x="29" y="54"/>
                    <a:pt x="30" y="54"/>
                  </a:cubicBezTo>
                  <a:cubicBezTo>
                    <a:pt x="30" y="53"/>
                    <a:pt x="29" y="52"/>
                    <a:pt x="30" y="52"/>
                  </a:cubicBezTo>
                  <a:cubicBezTo>
                    <a:pt x="29" y="51"/>
                    <a:pt x="26" y="50"/>
                    <a:pt x="26" y="49"/>
                  </a:cubicBezTo>
                  <a:cubicBezTo>
                    <a:pt x="27" y="49"/>
                    <a:pt x="29" y="49"/>
                    <a:pt x="29" y="50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6"/>
                    <a:pt x="27" y="47"/>
                    <a:pt x="27" y="47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4"/>
                    <a:pt x="28" y="45"/>
                  </a:cubicBezTo>
                  <a:cubicBezTo>
                    <a:pt x="29" y="45"/>
                    <a:pt x="28" y="45"/>
                    <a:pt x="29" y="45"/>
                  </a:cubicBezTo>
                  <a:cubicBezTo>
                    <a:pt x="29" y="45"/>
                    <a:pt x="28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8" y="42"/>
                    <a:pt x="27" y="42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7" y="42"/>
                    <a:pt x="27" y="41"/>
                    <a:pt x="27" y="41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27" y="40"/>
                    <a:pt x="27" y="39"/>
                    <a:pt x="26" y="38"/>
                  </a:cubicBezTo>
                  <a:cubicBezTo>
                    <a:pt x="25" y="37"/>
                    <a:pt x="28" y="39"/>
                    <a:pt x="27" y="39"/>
                  </a:cubicBezTo>
                  <a:cubicBezTo>
                    <a:pt x="29" y="38"/>
                    <a:pt x="27" y="35"/>
                    <a:pt x="29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4"/>
                    <a:pt x="30" y="35"/>
                    <a:pt x="29" y="34"/>
                  </a:cubicBezTo>
                  <a:cubicBezTo>
                    <a:pt x="30" y="35"/>
                    <a:pt x="29" y="34"/>
                    <a:pt x="29" y="33"/>
                  </a:cubicBezTo>
                  <a:cubicBezTo>
                    <a:pt x="29" y="33"/>
                    <a:pt x="30" y="33"/>
                    <a:pt x="30" y="34"/>
                  </a:cubicBezTo>
                  <a:cubicBezTo>
                    <a:pt x="29" y="33"/>
                    <a:pt x="29" y="30"/>
                    <a:pt x="31" y="29"/>
                  </a:cubicBezTo>
                  <a:cubicBezTo>
                    <a:pt x="31" y="29"/>
                    <a:pt x="30" y="28"/>
                    <a:pt x="30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7"/>
                    <a:pt x="33" y="28"/>
                  </a:cubicBezTo>
                  <a:cubicBezTo>
                    <a:pt x="32" y="26"/>
                    <a:pt x="32" y="31"/>
                    <a:pt x="32" y="29"/>
                  </a:cubicBezTo>
                  <a:cubicBezTo>
                    <a:pt x="33" y="30"/>
                    <a:pt x="31" y="27"/>
                    <a:pt x="32" y="28"/>
                  </a:cubicBezTo>
                  <a:cubicBezTo>
                    <a:pt x="32" y="28"/>
                    <a:pt x="31" y="26"/>
                    <a:pt x="33" y="26"/>
                  </a:cubicBezTo>
                  <a:cubicBezTo>
                    <a:pt x="33" y="26"/>
                    <a:pt x="34" y="28"/>
                    <a:pt x="34" y="27"/>
                  </a:cubicBezTo>
                  <a:cubicBezTo>
                    <a:pt x="35" y="26"/>
                    <a:pt x="34" y="27"/>
                    <a:pt x="34" y="2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4" y="25"/>
                    <a:pt x="33" y="24"/>
                  </a:cubicBezTo>
                  <a:cubicBezTo>
                    <a:pt x="34" y="25"/>
                    <a:pt x="33" y="22"/>
                    <a:pt x="35" y="24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3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3" y="21"/>
                    <a:pt x="36" y="22"/>
                    <a:pt x="35" y="21"/>
                  </a:cubicBezTo>
                  <a:cubicBezTo>
                    <a:pt x="36" y="21"/>
                    <a:pt x="37" y="19"/>
                    <a:pt x="38" y="20"/>
                  </a:cubicBezTo>
                  <a:cubicBezTo>
                    <a:pt x="38" y="19"/>
                    <a:pt x="38" y="18"/>
                    <a:pt x="39" y="17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40" y="18"/>
                    <a:pt x="40" y="17"/>
                  </a:cubicBezTo>
                  <a:cubicBezTo>
                    <a:pt x="40" y="18"/>
                    <a:pt x="41" y="18"/>
                    <a:pt x="42" y="18"/>
                  </a:cubicBezTo>
                  <a:cubicBezTo>
                    <a:pt x="42" y="17"/>
                    <a:pt x="41" y="16"/>
                    <a:pt x="41" y="15"/>
                  </a:cubicBezTo>
                  <a:cubicBezTo>
                    <a:pt x="43" y="17"/>
                    <a:pt x="41" y="13"/>
                    <a:pt x="43" y="14"/>
                  </a:cubicBezTo>
                  <a:cubicBezTo>
                    <a:pt x="43" y="15"/>
                    <a:pt x="43" y="16"/>
                    <a:pt x="44" y="16"/>
                  </a:cubicBezTo>
                  <a:cubicBezTo>
                    <a:pt x="46" y="18"/>
                    <a:pt x="44" y="14"/>
                    <a:pt x="46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5" y="13"/>
                    <a:pt x="45" y="11"/>
                    <a:pt x="46" y="13"/>
                  </a:cubicBezTo>
                  <a:cubicBezTo>
                    <a:pt x="46" y="12"/>
                    <a:pt x="47" y="12"/>
                    <a:pt x="46" y="11"/>
                  </a:cubicBezTo>
                  <a:cubicBezTo>
                    <a:pt x="48" y="11"/>
                    <a:pt x="50" y="7"/>
                    <a:pt x="52" y="11"/>
                  </a:cubicBezTo>
                  <a:cubicBezTo>
                    <a:pt x="52" y="10"/>
                    <a:pt x="53" y="11"/>
                    <a:pt x="52" y="10"/>
                  </a:cubicBezTo>
                  <a:cubicBezTo>
                    <a:pt x="52" y="9"/>
                    <a:pt x="52" y="11"/>
                    <a:pt x="52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2" y="9"/>
                    <a:pt x="53" y="9"/>
                    <a:pt x="53" y="11"/>
                  </a:cubicBezTo>
                  <a:cubicBezTo>
                    <a:pt x="55" y="12"/>
                    <a:pt x="53" y="7"/>
                    <a:pt x="55" y="7"/>
                  </a:cubicBezTo>
                  <a:cubicBezTo>
                    <a:pt x="55" y="8"/>
                    <a:pt x="55" y="9"/>
                    <a:pt x="56" y="8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8"/>
                    <a:pt x="57" y="10"/>
                  </a:cubicBezTo>
                  <a:cubicBezTo>
                    <a:pt x="58" y="9"/>
                    <a:pt x="58" y="9"/>
                    <a:pt x="59" y="8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10"/>
                    <a:pt x="60" y="9"/>
                    <a:pt x="61" y="9"/>
                  </a:cubicBezTo>
                  <a:cubicBezTo>
                    <a:pt x="61" y="8"/>
                    <a:pt x="60" y="8"/>
                    <a:pt x="59" y="8"/>
                  </a:cubicBezTo>
                  <a:cubicBezTo>
                    <a:pt x="60" y="7"/>
                    <a:pt x="60" y="7"/>
                    <a:pt x="60" y="6"/>
                  </a:cubicBezTo>
                  <a:cubicBezTo>
                    <a:pt x="60" y="8"/>
                    <a:pt x="61" y="7"/>
                    <a:pt x="62" y="7"/>
                  </a:cubicBezTo>
                  <a:cubicBezTo>
                    <a:pt x="62" y="8"/>
                    <a:pt x="62" y="6"/>
                    <a:pt x="62" y="6"/>
                  </a:cubicBezTo>
                  <a:cubicBezTo>
                    <a:pt x="62" y="7"/>
                    <a:pt x="63" y="6"/>
                    <a:pt x="63" y="7"/>
                  </a:cubicBezTo>
                  <a:cubicBezTo>
                    <a:pt x="63" y="8"/>
                    <a:pt x="62" y="7"/>
                    <a:pt x="62" y="7"/>
                  </a:cubicBezTo>
                  <a:cubicBezTo>
                    <a:pt x="63" y="8"/>
                    <a:pt x="63" y="9"/>
                    <a:pt x="63" y="8"/>
                  </a:cubicBezTo>
                  <a:cubicBezTo>
                    <a:pt x="64" y="7"/>
                    <a:pt x="63" y="5"/>
                    <a:pt x="64" y="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6"/>
                    <a:pt x="66" y="7"/>
                    <a:pt x="66" y="6"/>
                  </a:cubicBezTo>
                  <a:cubicBezTo>
                    <a:pt x="67" y="6"/>
                    <a:pt x="67" y="7"/>
                    <a:pt x="67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9" y="23"/>
                    <a:pt x="71" y="12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3" y="17"/>
                    <a:pt x="73" y="18"/>
                    <a:pt x="74" y="19"/>
                  </a:cubicBezTo>
                  <a:cubicBezTo>
                    <a:pt x="72" y="19"/>
                    <a:pt x="69" y="17"/>
                    <a:pt x="70" y="19"/>
                  </a:cubicBezTo>
                  <a:cubicBezTo>
                    <a:pt x="69" y="19"/>
                    <a:pt x="71" y="21"/>
                    <a:pt x="72" y="22"/>
                  </a:cubicBezTo>
                  <a:cubicBezTo>
                    <a:pt x="70" y="22"/>
                    <a:pt x="70" y="25"/>
                    <a:pt x="68" y="24"/>
                  </a:cubicBezTo>
                  <a:cubicBezTo>
                    <a:pt x="68" y="25"/>
                    <a:pt x="68" y="25"/>
                    <a:pt x="68" y="26"/>
                  </a:cubicBezTo>
                  <a:cubicBezTo>
                    <a:pt x="66" y="26"/>
                    <a:pt x="65" y="30"/>
                    <a:pt x="62" y="28"/>
                  </a:cubicBezTo>
                  <a:cubicBezTo>
                    <a:pt x="62" y="27"/>
                    <a:pt x="62" y="27"/>
                    <a:pt x="61" y="26"/>
                  </a:cubicBezTo>
                  <a:cubicBezTo>
                    <a:pt x="61" y="27"/>
                    <a:pt x="60" y="25"/>
                    <a:pt x="61" y="27"/>
                  </a:cubicBezTo>
                  <a:cubicBezTo>
                    <a:pt x="61" y="28"/>
                    <a:pt x="62" y="29"/>
                    <a:pt x="62" y="29"/>
                  </a:cubicBezTo>
                  <a:cubicBezTo>
                    <a:pt x="62" y="30"/>
                    <a:pt x="60" y="31"/>
                    <a:pt x="59" y="30"/>
                  </a:cubicBezTo>
                  <a:cubicBezTo>
                    <a:pt x="59" y="30"/>
                    <a:pt x="59" y="31"/>
                    <a:pt x="59" y="31"/>
                  </a:cubicBezTo>
                  <a:cubicBezTo>
                    <a:pt x="59" y="29"/>
                    <a:pt x="58" y="29"/>
                    <a:pt x="57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1"/>
                    <a:pt x="57" y="33"/>
                    <a:pt x="57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2"/>
                    <a:pt x="55" y="34"/>
                    <a:pt x="54" y="33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3"/>
                    <a:pt x="54" y="33"/>
                  </a:cubicBezTo>
                  <a:cubicBezTo>
                    <a:pt x="52" y="32"/>
                    <a:pt x="51" y="32"/>
                    <a:pt x="51" y="31"/>
                  </a:cubicBezTo>
                  <a:cubicBezTo>
                    <a:pt x="50" y="35"/>
                    <a:pt x="47" y="35"/>
                    <a:pt x="44" y="36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4"/>
                    <a:pt x="44" y="36"/>
                    <a:pt x="44" y="36"/>
                  </a:cubicBezTo>
                  <a:cubicBezTo>
                    <a:pt x="44" y="35"/>
                    <a:pt x="43" y="34"/>
                    <a:pt x="43" y="33"/>
                  </a:cubicBezTo>
                  <a:cubicBezTo>
                    <a:pt x="42" y="32"/>
                    <a:pt x="42" y="34"/>
                    <a:pt x="42" y="35"/>
                  </a:cubicBezTo>
                  <a:cubicBezTo>
                    <a:pt x="42" y="36"/>
                    <a:pt x="42" y="34"/>
                    <a:pt x="42" y="36"/>
                  </a:cubicBezTo>
                  <a:cubicBezTo>
                    <a:pt x="42" y="36"/>
                    <a:pt x="41" y="35"/>
                    <a:pt x="41" y="37"/>
                  </a:cubicBezTo>
                  <a:cubicBezTo>
                    <a:pt x="41" y="36"/>
                    <a:pt x="41" y="35"/>
                    <a:pt x="41" y="3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3"/>
                    <a:pt x="42" y="31"/>
                    <a:pt x="41" y="28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7"/>
                    <a:pt x="41" y="27"/>
                    <a:pt x="40" y="26"/>
                  </a:cubicBezTo>
                  <a:cubicBezTo>
                    <a:pt x="40" y="27"/>
                    <a:pt x="39" y="30"/>
                    <a:pt x="40" y="30"/>
                  </a:cubicBezTo>
                  <a:cubicBezTo>
                    <a:pt x="39" y="31"/>
                    <a:pt x="40" y="35"/>
                    <a:pt x="39" y="34"/>
                  </a:cubicBezTo>
                  <a:cubicBezTo>
                    <a:pt x="38" y="33"/>
                    <a:pt x="40" y="34"/>
                    <a:pt x="39" y="33"/>
                  </a:cubicBezTo>
                  <a:cubicBezTo>
                    <a:pt x="39" y="31"/>
                    <a:pt x="38" y="34"/>
                    <a:pt x="38" y="33"/>
                  </a:cubicBezTo>
                  <a:cubicBezTo>
                    <a:pt x="38" y="34"/>
                    <a:pt x="38" y="36"/>
                    <a:pt x="38" y="36"/>
                  </a:cubicBezTo>
                  <a:cubicBezTo>
                    <a:pt x="37" y="35"/>
                    <a:pt x="38" y="34"/>
                    <a:pt x="37" y="34"/>
                  </a:cubicBezTo>
                  <a:cubicBezTo>
                    <a:pt x="37" y="35"/>
                    <a:pt x="36" y="36"/>
                    <a:pt x="37" y="37"/>
                  </a:cubicBezTo>
                  <a:cubicBezTo>
                    <a:pt x="37" y="39"/>
                    <a:pt x="36" y="36"/>
                    <a:pt x="35" y="38"/>
                  </a:cubicBezTo>
                  <a:cubicBezTo>
                    <a:pt x="35" y="36"/>
                    <a:pt x="36" y="34"/>
                    <a:pt x="35" y="33"/>
                  </a:cubicBezTo>
                  <a:cubicBezTo>
                    <a:pt x="35" y="35"/>
                    <a:pt x="34" y="35"/>
                    <a:pt x="35" y="38"/>
                  </a:cubicBezTo>
                  <a:cubicBezTo>
                    <a:pt x="34" y="37"/>
                    <a:pt x="34" y="36"/>
                    <a:pt x="35" y="35"/>
                  </a:cubicBezTo>
                  <a:cubicBezTo>
                    <a:pt x="34" y="34"/>
                    <a:pt x="33" y="38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2" y="35"/>
                    <a:pt x="32" y="35"/>
                  </a:cubicBezTo>
                  <a:cubicBezTo>
                    <a:pt x="32" y="35"/>
                    <a:pt x="31" y="37"/>
                    <a:pt x="31" y="34"/>
                  </a:cubicBezTo>
                  <a:cubicBezTo>
                    <a:pt x="31" y="35"/>
                    <a:pt x="30" y="34"/>
                    <a:pt x="30" y="36"/>
                  </a:cubicBezTo>
                  <a:cubicBezTo>
                    <a:pt x="31" y="37"/>
                    <a:pt x="31" y="35"/>
                    <a:pt x="31" y="37"/>
                  </a:cubicBezTo>
                  <a:cubicBezTo>
                    <a:pt x="31" y="35"/>
                    <a:pt x="30" y="37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8"/>
                  </a:cubicBezTo>
                  <a:cubicBezTo>
                    <a:pt x="29" y="38"/>
                    <a:pt x="29" y="37"/>
                    <a:pt x="29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9"/>
                    <a:pt x="28" y="36"/>
                    <a:pt x="27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6" y="37"/>
                    <a:pt x="26" y="38"/>
                  </a:cubicBezTo>
                  <a:cubicBezTo>
                    <a:pt x="26" y="39"/>
                    <a:pt x="26" y="37"/>
                    <a:pt x="25" y="38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4"/>
                    <a:pt x="25" y="34"/>
                  </a:cubicBezTo>
                  <a:cubicBezTo>
                    <a:pt x="25" y="35"/>
                    <a:pt x="24" y="36"/>
                    <a:pt x="25" y="37"/>
                  </a:cubicBezTo>
                  <a:cubicBezTo>
                    <a:pt x="24" y="37"/>
                    <a:pt x="24" y="36"/>
                    <a:pt x="24" y="35"/>
                  </a:cubicBezTo>
                  <a:cubicBezTo>
                    <a:pt x="23" y="36"/>
                    <a:pt x="24" y="37"/>
                    <a:pt x="23" y="37"/>
                  </a:cubicBezTo>
                  <a:cubicBezTo>
                    <a:pt x="23" y="37"/>
                    <a:pt x="22" y="35"/>
                    <a:pt x="22" y="34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0"/>
                    <a:pt x="23" y="30"/>
                    <a:pt x="23" y="29"/>
                  </a:cubicBezTo>
                  <a:cubicBezTo>
                    <a:pt x="23" y="28"/>
                    <a:pt x="22" y="29"/>
                    <a:pt x="22" y="29"/>
                  </a:cubicBezTo>
                  <a:cubicBezTo>
                    <a:pt x="23" y="32"/>
                    <a:pt x="20" y="33"/>
                    <a:pt x="20" y="36"/>
                  </a:cubicBezTo>
                  <a:cubicBezTo>
                    <a:pt x="19" y="36"/>
                    <a:pt x="21" y="29"/>
                    <a:pt x="18" y="33"/>
                  </a:cubicBezTo>
                  <a:cubicBezTo>
                    <a:pt x="19" y="34"/>
                    <a:pt x="17" y="36"/>
                    <a:pt x="18" y="35"/>
                  </a:cubicBezTo>
                  <a:cubicBezTo>
                    <a:pt x="18" y="35"/>
                    <a:pt x="17" y="37"/>
                    <a:pt x="17" y="36"/>
                  </a:cubicBezTo>
                  <a:cubicBezTo>
                    <a:pt x="17" y="35"/>
                    <a:pt x="16" y="33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2"/>
                    <a:pt x="19" y="30"/>
                    <a:pt x="18" y="30"/>
                  </a:cubicBezTo>
                  <a:cubicBezTo>
                    <a:pt x="18" y="30"/>
                    <a:pt x="17" y="30"/>
                    <a:pt x="17" y="31"/>
                  </a:cubicBezTo>
                  <a:cubicBezTo>
                    <a:pt x="16" y="33"/>
                    <a:pt x="18" y="31"/>
                    <a:pt x="17" y="33"/>
                  </a:cubicBezTo>
                  <a:cubicBezTo>
                    <a:pt x="16" y="33"/>
                    <a:pt x="16" y="31"/>
                    <a:pt x="15" y="33"/>
                  </a:cubicBezTo>
                  <a:cubicBezTo>
                    <a:pt x="16" y="33"/>
                    <a:pt x="16" y="35"/>
                    <a:pt x="15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4"/>
                    <a:pt x="14" y="37"/>
                    <a:pt x="13" y="3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2"/>
                    <a:pt x="14" y="35"/>
                    <a:pt x="15" y="33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4" y="28"/>
                    <a:pt x="12" y="30"/>
                  </a:cubicBezTo>
                  <a:cubicBezTo>
                    <a:pt x="12" y="31"/>
                    <a:pt x="12" y="31"/>
                    <a:pt x="12" y="32"/>
                  </a:cubicBezTo>
                  <a:cubicBezTo>
                    <a:pt x="10" y="32"/>
                    <a:pt x="9" y="33"/>
                    <a:pt x="9" y="32"/>
                  </a:cubicBezTo>
                  <a:cubicBezTo>
                    <a:pt x="10" y="31"/>
                    <a:pt x="7" y="31"/>
                    <a:pt x="9" y="30"/>
                  </a:cubicBezTo>
                  <a:cubicBezTo>
                    <a:pt x="9" y="31"/>
                    <a:pt x="11" y="32"/>
                    <a:pt x="12" y="30"/>
                  </a:cubicBezTo>
                  <a:cubicBezTo>
                    <a:pt x="12" y="28"/>
                    <a:pt x="13" y="31"/>
                    <a:pt x="14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7"/>
                    <a:pt x="13" y="27"/>
                    <a:pt x="12" y="28"/>
                  </a:cubicBezTo>
                  <a:cubicBezTo>
                    <a:pt x="12" y="27"/>
                    <a:pt x="10" y="28"/>
                    <a:pt x="9" y="29"/>
                  </a:cubicBezTo>
                  <a:cubicBezTo>
                    <a:pt x="9" y="28"/>
                    <a:pt x="10" y="26"/>
                    <a:pt x="10" y="27"/>
                  </a:cubicBezTo>
                  <a:cubicBezTo>
                    <a:pt x="9" y="26"/>
                    <a:pt x="8" y="25"/>
                    <a:pt x="7" y="24"/>
                  </a:cubicBezTo>
                  <a:cubicBezTo>
                    <a:pt x="6" y="27"/>
                    <a:pt x="5" y="24"/>
                    <a:pt x="5" y="26"/>
                  </a:cubicBezTo>
                  <a:cubicBezTo>
                    <a:pt x="5" y="27"/>
                    <a:pt x="5" y="29"/>
                    <a:pt x="4" y="29"/>
                  </a:cubicBezTo>
                  <a:cubicBezTo>
                    <a:pt x="3" y="29"/>
                    <a:pt x="4" y="28"/>
                    <a:pt x="4" y="28"/>
                  </a:cubicBezTo>
                  <a:cubicBezTo>
                    <a:pt x="3" y="29"/>
                    <a:pt x="5" y="26"/>
                    <a:pt x="3" y="27"/>
                  </a:cubicBezTo>
                  <a:cubicBezTo>
                    <a:pt x="5" y="27"/>
                    <a:pt x="5" y="25"/>
                    <a:pt x="6" y="23"/>
                  </a:cubicBezTo>
                  <a:cubicBezTo>
                    <a:pt x="5" y="24"/>
                    <a:pt x="7" y="22"/>
                    <a:pt x="7" y="22"/>
                  </a:cubicBezTo>
                  <a:cubicBezTo>
                    <a:pt x="5" y="22"/>
                    <a:pt x="4" y="22"/>
                    <a:pt x="3" y="21"/>
                  </a:cubicBezTo>
                  <a:cubicBezTo>
                    <a:pt x="3" y="19"/>
                    <a:pt x="1" y="18"/>
                    <a:pt x="0" y="17"/>
                  </a:cubicBezTo>
                  <a:cubicBezTo>
                    <a:pt x="1" y="16"/>
                    <a:pt x="3" y="16"/>
                    <a:pt x="3" y="15"/>
                  </a:cubicBezTo>
                  <a:cubicBezTo>
                    <a:pt x="3" y="14"/>
                    <a:pt x="1" y="16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3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2" y="12"/>
                    <a:pt x="2" y="12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5" y="11"/>
                    <a:pt x="3" y="11"/>
                    <a:pt x="3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5" y="7"/>
                    <a:pt x="4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8"/>
                    <a:pt x="4" y="8"/>
                  </a:cubicBezTo>
                  <a:cubicBezTo>
                    <a:pt x="3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5" y="9"/>
                    <a:pt x="6" y="10"/>
                  </a:cubicBezTo>
                  <a:cubicBezTo>
                    <a:pt x="6" y="9"/>
                    <a:pt x="7" y="9"/>
                    <a:pt x="6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7" y="10"/>
                    <a:pt x="8" y="11"/>
                    <a:pt x="8" y="11"/>
                  </a:cubicBezTo>
                  <a:cubicBezTo>
                    <a:pt x="6" y="12"/>
                    <a:pt x="9" y="12"/>
                    <a:pt x="8" y="13"/>
                  </a:cubicBezTo>
                  <a:cubicBezTo>
                    <a:pt x="7" y="13"/>
                    <a:pt x="5" y="13"/>
                    <a:pt x="5" y="12"/>
                  </a:cubicBezTo>
                  <a:cubicBezTo>
                    <a:pt x="4" y="13"/>
                    <a:pt x="5" y="13"/>
                    <a:pt x="4" y="14"/>
                  </a:cubicBezTo>
                  <a:cubicBezTo>
                    <a:pt x="5" y="14"/>
                    <a:pt x="7" y="13"/>
                    <a:pt x="8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9" y="13"/>
                    <a:pt x="9" y="14"/>
                  </a:cubicBezTo>
                  <a:cubicBezTo>
                    <a:pt x="9" y="15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2" y="16"/>
                    <a:pt x="11" y="18"/>
                    <a:pt x="13" y="17"/>
                  </a:cubicBezTo>
                  <a:cubicBezTo>
                    <a:pt x="13" y="18"/>
                    <a:pt x="15" y="17"/>
                    <a:pt x="15" y="19"/>
                  </a:cubicBezTo>
                  <a:cubicBezTo>
                    <a:pt x="17" y="19"/>
                    <a:pt x="19" y="19"/>
                    <a:pt x="21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0"/>
                    <a:pt x="20" y="22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3" y="21"/>
                    <a:pt x="24" y="20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18"/>
                    <a:pt x="27" y="20"/>
                    <a:pt x="28" y="20"/>
                  </a:cubicBezTo>
                  <a:cubicBezTo>
                    <a:pt x="28" y="21"/>
                    <a:pt x="29" y="22"/>
                    <a:pt x="29" y="22"/>
                  </a:cubicBezTo>
                  <a:cubicBezTo>
                    <a:pt x="30" y="20"/>
                    <a:pt x="30" y="20"/>
                    <a:pt x="31" y="19"/>
                  </a:cubicBezTo>
                  <a:cubicBezTo>
                    <a:pt x="32" y="19"/>
                    <a:pt x="33" y="19"/>
                    <a:pt x="33" y="20"/>
                  </a:cubicBezTo>
                  <a:cubicBezTo>
                    <a:pt x="36" y="18"/>
                    <a:pt x="38" y="19"/>
                    <a:pt x="41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3" y="15"/>
                    <a:pt x="46" y="18"/>
                    <a:pt x="48" y="16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9" y="19"/>
                    <a:pt x="50" y="17"/>
                    <a:pt x="49" y="15"/>
                  </a:cubicBezTo>
                  <a:cubicBezTo>
                    <a:pt x="50" y="16"/>
                    <a:pt x="50" y="14"/>
                    <a:pt x="51" y="16"/>
                  </a:cubicBezTo>
                  <a:cubicBezTo>
                    <a:pt x="52" y="16"/>
                    <a:pt x="52" y="14"/>
                    <a:pt x="52" y="14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4"/>
                    <a:pt x="55" y="15"/>
                    <a:pt x="55" y="15"/>
                  </a:cubicBezTo>
                  <a:cubicBezTo>
                    <a:pt x="55" y="14"/>
                    <a:pt x="57" y="15"/>
                    <a:pt x="55" y="12"/>
                  </a:cubicBezTo>
                  <a:cubicBezTo>
                    <a:pt x="56" y="13"/>
                    <a:pt x="56" y="10"/>
                    <a:pt x="58" y="12"/>
                  </a:cubicBezTo>
                  <a:cubicBezTo>
                    <a:pt x="57" y="11"/>
                    <a:pt x="57" y="11"/>
                    <a:pt x="57" y="10"/>
                  </a:cubicBezTo>
                  <a:cubicBezTo>
                    <a:pt x="57" y="11"/>
                    <a:pt x="58" y="10"/>
                    <a:pt x="58" y="11"/>
                  </a:cubicBezTo>
                  <a:cubicBezTo>
                    <a:pt x="59" y="11"/>
                    <a:pt x="58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3" y="17"/>
                    <a:pt x="56" y="0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5" y="23"/>
                    <a:pt x="64" y="23"/>
                    <a:pt x="63" y="23"/>
                  </a:cubicBezTo>
                  <a:cubicBezTo>
                    <a:pt x="61" y="24"/>
                    <a:pt x="59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7"/>
                    <a:pt x="54" y="24"/>
                    <a:pt x="55" y="27"/>
                  </a:cubicBezTo>
                  <a:cubicBezTo>
                    <a:pt x="55" y="26"/>
                    <a:pt x="55" y="27"/>
                    <a:pt x="54" y="26"/>
                  </a:cubicBezTo>
                  <a:cubicBezTo>
                    <a:pt x="55" y="27"/>
                    <a:pt x="52" y="26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9"/>
                    <a:pt x="50" y="29"/>
                  </a:cubicBezTo>
                  <a:cubicBezTo>
                    <a:pt x="50" y="29"/>
                    <a:pt x="50" y="28"/>
                    <a:pt x="49" y="28"/>
                  </a:cubicBezTo>
                  <a:cubicBezTo>
                    <a:pt x="48" y="27"/>
                    <a:pt x="50" y="30"/>
                    <a:pt x="48" y="28"/>
                  </a:cubicBezTo>
                  <a:cubicBezTo>
                    <a:pt x="48" y="29"/>
                    <a:pt x="49" y="30"/>
                    <a:pt x="49" y="29"/>
                  </a:cubicBezTo>
                  <a:cubicBezTo>
                    <a:pt x="47" y="30"/>
                    <a:pt x="47" y="34"/>
                    <a:pt x="46" y="36"/>
                  </a:cubicBezTo>
                  <a:cubicBezTo>
                    <a:pt x="43" y="37"/>
                    <a:pt x="42" y="34"/>
                    <a:pt x="43" y="36"/>
                  </a:cubicBezTo>
                  <a:cubicBezTo>
                    <a:pt x="42" y="36"/>
                    <a:pt x="44" y="37"/>
                    <a:pt x="43" y="36"/>
                  </a:cubicBezTo>
                  <a:cubicBezTo>
                    <a:pt x="43" y="37"/>
                    <a:pt x="40" y="36"/>
                    <a:pt x="41" y="37"/>
                  </a:cubicBezTo>
                  <a:cubicBezTo>
                    <a:pt x="42" y="37"/>
                    <a:pt x="42" y="37"/>
                    <a:pt x="43" y="38"/>
                  </a:cubicBezTo>
                  <a:cubicBezTo>
                    <a:pt x="41" y="39"/>
                    <a:pt x="39" y="38"/>
                    <a:pt x="40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1" y="41"/>
                    <a:pt x="39" y="42"/>
                    <a:pt x="42" y="44"/>
                  </a:cubicBezTo>
                  <a:cubicBezTo>
                    <a:pt x="40" y="50"/>
                    <a:pt x="40" y="56"/>
                    <a:pt x="38" y="62"/>
                  </a:cubicBezTo>
                  <a:cubicBezTo>
                    <a:pt x="36" y="68"/>
                    <a:pt x="36" y="74"/>
                    <a:pt x="34" y="80"/>
                  </a:cubicBezTo>
                  <a:cubicBezTo>
                    <a:pt x="31" y="81"/>
                    <a:pt x="31" y="82"/>
                    <a:pt x="32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3" y="84"/>
                    <a:pt x="31" y="84"/>
                    <a:pt x="33" y="85"/>
                  </a:cubicBezTo>
                  <a:cubicBezTo>
                    <a:pt x="32" y="87"/>
                    <a:pt x="32" y="89"/>
                    <a:pt x="32" y="92"/>
                  </a:cubicBezTo>
                  <a:cubicBezTo>
                    <a:pt x="32" y="91"/>
                    <a:pt x="30" y="91"/>
                    <a:pt x="31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2" y="93"/>
                    <a:pt x="33" y="93"/>
                  </a:cubicBezTo>
                  <a:cubicBezTo>
                    <a:pt x="34" y="99"/>
                    <a:pt x="30" y="105"/>
                    <a:pt x="30" y="111"/>
                  </a:cubicBezTo>
                  <a:cubicBezTo>
                    <a:pt x="29" y="112"/>
                    <a:pt x="30" y="115"/>
                    <a:pt x="30" y="116"/>
                  </a:cubicBezTo>
                  <a:cubicBezTo>
                    <a:pt x="27" y="121"/>
                    <a:pt x="25" y="125"/>
                    <a:pt x="27" y="130"/>
                  </a:cubicBezTo>
                  <a:cubicBezTo>
                    <a:pt x="27" y="130"/>
                    <a:pt x="21" y="129"/>
                    <a:pt x="20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48FE5859-E7E7-4555-9C6F-3C5297CFD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3538" y="2632076"/>
              <a:ext cx="11112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2" y="0"/>
                    <a:pt x="0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952CEBF8-2A61-4A64-BF5A-B8B5BFF10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5600" y="2698751"/>
              <a:ext cx="4762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1619B40F-ED07-418E-A67B-CBA5C2E29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8300" y="2709863"/>
              <a:ext cx="6350" cy="4763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2DDFD21B-3FBA-424B-892C-36EF4998C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2588" y="2733676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FFDC01F2-D0CB-469F-AA36-2575F64A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5763" y="272573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2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F0F0B332-DE27-43A8-85B9-4776EA95A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0688" y="2740026"/>
              <a:ext cx="6350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1" y="0"/>
                    <a:pt x="0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A0A5EEDE-9F94-4173-B996-4A44070D3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738" y="2740026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D52439CC-8347-4B82-BA06-2FD12CD5D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1175" y="265430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277326AE-A28F-40BA-A29F-C2F19B3B8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4975" y="2752726"/>
              <a:ext cx="7937" cy="3175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F5C21DAE-314D-4F71-A004-2F77FD6DB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4975" y="2816226"/>
              <a:ext cx="7937" cy="3175"/>
            </a:xfrm>
            <a:custGeom>
              <a:avLst/>
              <a:gdLst>
                <a:gd name="T0" fmla="*/ 0 w 5"/>
                <a:gd name="T1" fmla="*/ 0 h 2"/>
                <a:gd name="T2" fmla="*/ 0 w 5"/>
                <a:gd name="T3" fmla="*/ 0 h 2"/>
                <a:gd name="T4" fmla="*/ 5 w 5"/>
                <a:gd name="T5" fmla="*/ 2 h 2"/>
                <a:gd name="T6" fmla="*/ 0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0D57DB6C-D57A-4DC8-A423-03573ED02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2225" y="2943226"/>
              <a:ext cx="0" cy="7938"/>
            </a:xfrm>
            <a:custGeom>
              <a:avLst/>
              <a:gdLst>
                <a:gd name="T0" fmla="*/ 2 h 2"/>
                <a:gd name="T1" fmla="*/ 1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BD71ABC5-7237-4447-8EF0-89470910D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9325" y="2898776"/>
              <a:ext cx="338137" cy="146050"/>
            </a:xfrm>
            <a:custGeom>
              <a:avLst/>
              <a:gdLst>
                <a:gd name="T0" fmla="*/ 9 w 90"/>
                <a:gd name="T1" fmla="*/ 27 h 39"/>
                <a:gd name="T2" fmla="*/ 12 w 90"/>
                <a:gd name="T3" fmla="*/ 26 h 39"/>
                <a:gd name="T4" fmla="*/ 17 w 90"/>
                <a:gd name="T5" fmla="*/ 21 h 39"/>
                <a:gd name="T6" fmla="*/ 19 w 90"/>
                <a:gd name="T7" fmla="*/ 21 h 39"/>
                <a:gd name="T8" fmla="*/ 25 w 90"/>
                <a:gd name="T9" fmla="*/ 21 h 39"/>
                <a:gd name="T10" fmla="*/ 27 w 90"/>
                <a:gd name="T11" fmla="*/ 21 h 39"/>
                <a:gd name="T12" fmla="*/ 30 w 90"/>
                <a:gd name="T13" fmla="*/ 19 h 39"/>
                <a:gd name="T14" fmla="*/ 33 w 90"/>
                <a:gd name="T15" fmla="*/ 19 h 39"/>
                <a:gd name="T16" fmla="*/ 35 w 90"/>
                <a:gd name="T17" fmla="*/ 20 h 39"/>
                <a:gd name="T18" fmla="*/ 36 w 90"/>
                <a:gd name="T19" fmla="*/ 18 h 39"/>
                <a:gd name="T20" fmla="*/ 38 w 90"/>
                <a:gd name="T21" fmla="*/ 15 h 39"/>
                <a:gd name="T22" fmla="*/ 40 w 90"/>
                <a:gd name="T23" fmla="*/ 15 h 39"/>
                <a:gd name="T24" fmla="*/ 42 w 90"/>
                <a:gd name="T25" fmla="*/ 13 h 39"/>
                <a:gd name="T26" fmla="*/ 44 w 90"/>
                <a:gd name="T27" fmla="*/ 14 h 39"/>
                <a:gd name="T28" fmla="*/ 47 w 90"/>
                <a:gd name="T29" fmla="*/ 13 h 39"/>
                <a:gd name="T30" fmla="*/ 50 w 90"/>
                <a:gd name="T31" fmla="*/ 14 h 39"/>
                <a:gd name="T32" fmla="*/ 52 w 90"/>
                <a:gd name="T33" fmla="*/ 12 h 39"/>
                <a:gd name="T34" fmla="*/ 53 w 90"/>
                <a:gd name="T35" fmla="*/ 13 h 39"/>
                <a:gd name="T36" fmla="*/ 54 w 90"/>
                <a:gd name="T37" fmla="*/ 11 h 39"/>
                <a:gd name="T38" fmla="*/ 55 w 90"/>
                <a:gd name="T39" fmla="*/ 11 h 39"/>
                <a:gd name="T40" fmla="*/ 56 w 90"/>
                <a:gd name="T41" fmla="*/ 10 h 39"/>
                <a:gd name="T42" fmla="*/ 60 w 90"/>
                <a:gd name="T43" fmla="*/ 9 h 39"/>
                <a:gd name="T44" fmla="*/ 62 w 90"/>
                <a:gd name="T45" fmla="*/ 9 h 39"/>
                <a:gd name="T46" fmla="*/ 64 w 90"/>
                <a:gd name="T47" fmla="*/ 8 h 39"/>
                <a:gd name="T48" fmla="*/ 68 w 90"/>
                <a:gd name="T49" fmla="*/ 8 h 39"/>
                <a:gd name="T50" fmla="*/ 69 w 90"/>
                <a:gd name="T51" fmla="*/ 12 h 39"/>
                <a:gd name="T52" fmla="*/ 70 w 90"/>
                <a:gd name="T53" fmla="*/ 8 h 39"/>
                <a:gd name="T54" fmla="*/ 70 w 90"/>
                <a:gd name="T55" fmla="*/ 3 h 39"/>
                <a:gd name="T56" fmla="*/ 72 w 90"/>
                <a:gd name="T57" fmla="*/ 4 h 39"/>
                <a:gd name="T58" fmla="*/ 72 w 90"/>
                <a:gd name="T59" fmla="*/ 2 h 39"/>
                <a:gd name="T60" fmla="*/ 73 w 90"/>
                <a:gd name="T61" fmla="*/ 3 h 39"/>
                <a:gd name="T62" fmla="*/ 75 w 90"/>
                <a:gd name="T63" fmla="*/ 7 h 39"/>
                <a:gd name="T64" fmla="*/ 76 w 90"/>
                <a:gd name="T65" fmla="*/ 3 h 39"/>
                <a:gd name="T66" fmla="*/ 77 w 90"/>
                <a:gd name="T67" fmla="*/ 5 h 39"/>
                <a:gd name="T68" fmla="*/ 78 w 90"/>
                <a:gd name="T69" fmla="*/ 2 h 39"/>
                <a:gd name="T70" fmla="*/ 79 w 90"/>
                <a:gd name="T71" fmla="*/ 2 h 39"/>
                <a:gd name="T72" fmla="*/ 80 w 90"/>
                <a:gd name="T73" fmla="*/ 7 h 39"/>
                <a:gd name="T74" fmla="*/ 81 w 90"/>
                <a:gd name="T75" fmla="*/ 3 h 39"/>
                <a:gd name="T76" fmla="*/ 86 w 90"/>
                <a:gd name="T77" fmla="*/ 10 h 39"/>
                <a:gd name="T78" fmla="*/ 87 w 90"/>
                <a:gd name="T79" fmla="*/ 11 h 39"/>
                <a:gd name="T80" fmla="*/ 89 w 90"/>
                <a:gd name="T81" fmla="*/ 10 h 39"/>
                <a:gd name="T82" fmla="*/ 89 w 90"/>
                <a:gd name="T83" fmla="*/ 13 h 39"/>
                <a:gd name="T84" fmla="*/ 87 w 90"/>
                <a:gd name="T85" fmla="*/ 11 h 39"/>
                <a:gd name="T86" fmla="*/ 84 w 90"/>
                <a:gd name="T87" fmla="*/ 17 h 39"/>
                <a:gd name="T88" fmla="*/ 78 w 90"/>
                <a:gd name="T89" fmla="*/ 20 h 39"/>
                <a:gd name="T90" fmla="*/ 71 w 90"/>
                <a:gd name="T91" fmla="*/ 23 h 39"/>
                <a:gd name="T92" fmla="*/ 66 w 90"/>
                <a:gd name="T93" fmla="*/ 25 h 39"/>
                <a:gd name="T94" fmla="*/ 62 w 90"/>
                <a:gd name="T95" fmla="*/ 27 h 39"/>
                <a:gd name="T96" fmla="*/ 53 w 90"/>
                <a:gd name="T97" fmla="*/ 28 h 39"/>
                <a:gd name="T98" fmla="*/ 48 w 90"/>
                <a:gd name="T99" fmla="*/ 27 h 39"/>
                <a:gd name="T100" fmla="*/ 41 w 90"/>
                <a:gd name="T101" fmla="*/ 27 h 39"/>
                <a:gd name="T102" fmla="*/ 22 w 90"/>
                <a:gd name="T103" fmla="*/ 35 h 39"/>
                <a:gd name="T104" fmla="*/ 17 w 90"/>
                <a:gd name="T105" fmla="*/ 35 h 39"/>
                <a:gd name="T106" fmla="*/ 0 w 90"/>
                <a:gd name="T107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" h="39">
                  <a:moveTo>
                    <a:pt x="0" y="28"/>
                  </a:moveTo>
                  <a:cubicBezTo>
                    <a:pt x="1" y="24"/>
                    <a:pt x="3" y="28"/>
                    <a:pt x="4" y="25"/>
                  </a:cubicBezTo>
                  <a:cubicBezTo>
                    <a:pt x="4" y="25"/>
                    <a:pt x="4" y="27"/>
                    <a:pt x="4" y="27"/>
                  </a:cubicBezTo>
                  <a:cubicBezTo>
                    <a:pt x="5" y="23"/>
                    <a:pt x="7" y="25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6"/>
                    <a:pt x="9" y="27"/>
                  </a:cubicBezTo>
                  <a:cubicBezTo>
                    <a:pt x="9" y="27"/>
                    <a:pt x="9" y="27"/>
                    <a:pt x="10" y="28"/>
                  </a:cubicBezTo>
                  <a:cubicBezTo>
                    <a:pt x="9" y="26"/>
                    <a:pt x="10" y="27"/>
                    <a:pt x="10" y="26"/>
                  </a:cubicBezTo>
                  <a:cubicBezTo>
                    <a:pt x="10" y="27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3"/>
                    <a:pt x="12" y="27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3"/>
                    <a:pt x="14" y="24"/>
                    <a:pt x="15" y="2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6" y="24"/>
                    <a:pt x="16" y="21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7" y="23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8" y="23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1"/>
                    <a:pt x="19" y="23"/>
                    <a:pt x="19" y="21"/>
                  </a:cubicBezTo>
                  <a:cubicBezTo>
                    <a:pt x="19" y="22"/>
                    <a:pt x="19" y="21"/>
                    <a:pt x="19" y="24"/>
                  </a:cubicBezTo>
                  <a:cubicBezTo>
                    <a:pt x="20" y="21"/>
                    <a:pt x="22" y="22"/>
                    <a:pt x="23" y="21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3"/>
                    <a:pt x="25" y="23"/>
                  </a:cubicBezTo>
                  <a:cubicBezTo>
                    <a:pt x="25" y="23"/>
                    <a:pt x="25" y="21"/>
                    <a:pt x="25" y="21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1"/>
                    <a:pt x="26" y="23"/>
                    <a:pt x="27" y="2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4"/>
                    <a:pt x="26" y="20"/>
                    <a:pt x="27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0"/>
                    <a:pt x="28" y="21"/>
                    <a:pt x="28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9" y="21"/>
                    <a:pt x="29" y="20"/>
                  </a:cubicBezTo>
                  <a:cubicBezTo>
                    <a:pt x="29" y="20"/>
                    <a:pt x="30" y="23"/>
                    <a:pt x="30" y="22"/>
                  </a:cubicBezTo>
                  <a:cubicBezTo>
                    <a:pt x="30" y="20"/>
                    <a:pt x="30" y="21"/>
                    <a:pt x="30" y="19"/>
                  </a:cubicBezTo>
                  <a:cubicBezTo>
                    <a:pt x="30" y="19"/>
                    <a:pt x="31" y="20"/>
                    <a:pt x="31" y="19"/>
                  </a:cubicBezTo>
                  <a:cubicBezTo>
                    <a:pt x="31" y="20"/>
                    <a:pt x="32" y="22"/>
                    <a:pt x="31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3"/>
                    <a:pt x="32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2" y="22"/>
                    <a:pt x="32" y="19"/>
                    <a:pt x="33" y="19"/>
                  </a:cubicBezTo>
                  <a:cubicBezTo>
                    <a:pt x="33" y="20"/>
                    <a:pt x="33" y="22"/>
                    <a:pt x="33" y="22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7"/>
                    <a:pt x="33" y="19"/>
                    <a:pt x="34" y="19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8"/>
                    <a:pt x="34" y="17"/>
                    <a:pt x="34" y="19"/>
                  </a:cubicBezTo>
                  <a:cubicBezTo>
                    <a:pt x="35" y="20"/>
                    <a:pt x="34" y="19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0"/>
                    <a:pt x="35" y="18"/>
                    <a:pt x="35" y="17"/>
                  </a:cubicBezTo>
                  <a:cubicBezTo>
                    <a:pt x="35" y="17"/>
                    <a:pt x="35" y="19"/>
                    <a:pt x="35" y="18"/>
                  </a:cubicBezTo>
                  <a:cubicBezTo>
                    <a:pt x="35" y="17"/>
                    <a:pt x="35" y="16"/>
                    <a:pt x="35" y="16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6"/>
                    <a:pt x="36" y="15"/>
                    <a:pt x="36" y="15"/>
                  </a:cubicBezTo>
                  <a:cubicBezTo>
                    <a:pt x="36" y="14"/>
                    <a:pt x="36" y="17"/>
                    <a:pt x="36" y="16"/>
                  </a:cubicBezTo>
                  <a:cubicBezTo>
                    <a:pt x="37" y="17"/>
                    <a:pt x="37" y="14"/>
                    <a:pt x="38" y="16"/>
                  </a:cubicBezTo>
                  <a:cubicBezTo>
                    <a:pt x="38" y="16"/>
                    <a:pt x="37" y="14"/>
                    <a:pt x="38" y="15"/>
                  </a:cubicBezTo>
                  <a:cubicBezTo>
                    <a:pt x="38" y="15"/>
                    <a:pt x="38" y="16"/>
                    <a:pt x="38" y="16"/>
                  </a:cubicBezTo>
                  <a:cubicBezTo>
                    <a:pt x="38" y="17"/>
                    <a:pt x="38" y="15"/>
                    <a:pt x="38" y="15"/>
                  </a:cubicBezTo>
                  <a:cubicBezTo>
                    <a:pt x="38" y="14"/>
                    <a:pt x="38" y="16"/>
                    <a:pt x="38" y="16"/>
                  </a:cubicBezTo>
                  <a:cubicBezTo>
                    <a:pt x="38" y="15"/>
                    <a:pt x="39" y="13"/>
                    <a:pt x="40" y="15"/>
                  </a:cubicBezTo>
                  <a:cubicBezTo>
                    <a:pt x="40" y="14"/>
                    <a:pt x="40" y="12"/>
                    <a:pt x="40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1" y="14"/>
                    <a:pt x="41" y="15"/>
                  </a:cubicBezTo>
                  <a:cubicBezTo>
                    <a:pt x="41" y="13"/>
                    <a:pt x="40" y="16"/>
                    <a:pt x="40" y="15"/>
                  </a:cubicBezTo>
                  <a:cubicBezTo>
                    <a:pt x="40" y="16"/>
                    <a:pt x="40" y="13"/>
                    <a:pt x="41" y="15"/>
                  </a:cubicBezTo>
                  <a:cubicBezTo>
                    <a:pt x="41" y="15"/>
                    <a:pt x="41" y="13"/>
                    <a:pt x="41" y="14"/>
                  </a:cubicBezTo>
                  <a:cubicBezTo>
                    <a:pt x="41" y="14"/>
                    <a:pt x="41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2" y="14"/>
                    <a:pt x="42" y="13"/>
                  </a:cubicBezTo>
                  <a:cubicBezTo>
                    <a:pt x="42" y="14"/>
                    <a:pt x="42" y="12"/>
                    <a:pt x="43" y="14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2"/>
                    <a:pt x="43" y="14"/>
                    <a:pt x="43" y="12"/>
                  </a:cubicBezTo>
                  <a:cubicBezTo>
                    <a:pt x="44" y="13"/>
                    <a:pt x="44" y="12"/>
                    <a:pt x="44" y="14"/>
                  </a:cubicBezTo>
                  <a:cubicBezTo>
                    <a:pt x="44" y="13"/>
                    <a:pt x="45" y="12"/>
                    <a:pt x="45" y="13"/>
                  </a:cubicBezTo>
                  <a:cubicBezTo>
                    <a:pt x="45" y="13"/>
                    <a:pt x="45" y="13"/>
                    <a:pt x="45" y="14"/>
                  </a:cubicBezTo>
                  <a:cubicBezTo>
                    <a:pt x="45" y="14"/>
                    <a:pt x="45" y="14"/>
                    <a:pt x="45" y="13"/>
                  </a:cubicBezTo>
                  <a:cubicBezTo>
                    <a:pt x="45" y="14"/>
                    <a:pt x="46" y="15"/>
                    <a:pt x="46" y="16"/>
                  </a:cubicBezTo>
                  <a:cubicBezTo>
                    <a:pt x="46" y="15"/>
                    <a:pt x="46" y="13"/>
                    <a:pt x="46" y="12"/>
                  </a:cubicBezTo>
                  <a:cubicBezTo>
                    <a:pt x="47" y="15"/>
                    <a:pt x="46" y="11"/>
                    <a:pt x="47" y="13"/>
                  </a:cubicBezTo>
                  <a:cubicBezTo>
                    <a:pt x="47" y="13"/>
                    <a:pt x="47" y="14"/>
                    <a:pt x="47" y="15"/>
                  </a:cubicBezTo>
                  <a:cubicBezTo>
                    <a:pt x="48" y="17"/>
                    <a:pt x="47" y="13"/>
                    <a:pt x="48" y="1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3"/>
                    <a:pt x="48" y="10"/>
                    <a:pt x="48" y="13"/>
                  </a:cubicBezTo>
                  <a:cubicBezTo>
                    <a:pt x="48" y="12"/>
                    <a:pt x="49" y="13"/>
                    <a:pt x="48" y="11"/>
                  </a:cubicBezTo>
                  <a:cubicBezTo>
                    <a:pt x="49" y="13"/>
                    <a:pt x="49" y="10"/>
                    <a:pt x="50" y="14"/>
                  </a:cubicBezTo>
                  <a:cubicBezTo>
                    <a:pt x="50" y="13"/>
                    <a:pt x="51" y="14"/>
                    <a:pt x="51" y="12"/>
                  </a:cubicBezTo>
                  <a:cubicBezTo>
                    <a:pt x="50" y="11"/>
                    <a:pt x="50" y="13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1" y="12"/>
                    <a:pt x="51" y="14"/>
                  </a:cubicBezTo>
                  <a:cubicBezTo>
                    <a:pt x="51" y="15"/>
                    <a:pt x="51" y="10"/>
                    <a:pt x="51" y="11"/>
                  </a:cubicBezTo>
                  <a:cubicBezTo>
                    <a:pt x="51" y="12"/>
                    <a:pt x="51" y="12"/>
                    <a:pt x="52" y="1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2" y="12"/>
                    <a:pt x="52" y="14"/>
                  </a:cubicBezTo>
                  <a:cubicBezTo>
                    <a:pt x="53" y="14"/>
                    <a:pt x="53" y="14"/>
                    <a:pt x="53" y="12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2"/>
                    <a:pt x="54" y="12"/>
                    <a:pt x="54" y="12"/>
                  </a:cubicBezTo>
                  <a:cubicBezTo>
                    <a:pt x="54" y="12"/>
                    <a:pt x="54" y="10"/>
                    <a:pt x="54" y="10"/>
                  </a:cubicBezTo>
                  <a:cubicBezTo>
                    <a:pt x="54" y="11"/>
                    <a:pt x="54" y="10"/>
                    <a:pt x="54" y="11"/>
                  </a:cubicBezTo>
                  <a:cubicBezTo>
                    <a:pt x="54" y="12"/>
                    <a:pt x="54" y="11"/>
                    <a:pt x="54" y="11"/>
                  </a:cubicBezTo>
                  <a:cubicBezTo>
                    <a:pt x="54" y="12"/>
                    <a:pt x="54" y="13"/>
                    <a:pt x="54" y="12"/>
                  </a:cubicBezTo>
                  <a:cubicBezTo>
                    <a:pt x="54" y="12"/>
                    <a:pt x="54" y="9"/>
                    <a:pt x="54" y="10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5" y="10"/>
                    <a:pt x="55" y="11"/>
                    <a:pt x="55" y="10"/>
                  </a:cubicBezTo>
                  <a:cubicBezTo>
                    <a:pt x="55" y="10"/>
                    <a:pt x="55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2"/>
                    <a:pt x="56" y="11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9"/>
                  </a:cubicBezTo>
                  <a:cubicBezTo>
                    <a:pt x="57" y="10"/>
                    <a:pt x="57" y="14"/>
                    <a:pt x="57" y="13"/>
                  </a:cubicBezTo>
                  <a:cubicBezTo>
                    <a:pt x="58" y="13"/>
                    <a:pt x="57" y="10"/>
                    <a:pt x="57" y="9"/>
                  </a:cubicBezTo>
                  <a:cubicBezTo>
                    <a:pt x="58" y="10"/>
                    <a:pt x="58" y="8"/>
                    <a:pt x="58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9" y="9"/>
                    <a:pt x="59" y="7"/>
                    <a:pt x="60" y="9"/>
                  </a:cubicBezTo>
                  <a:cubicBezTo>
                    <a:pt x="60" y="10"/>
                    <a:pt x="61" y="11"/>
                    <a:pt x="61" y="11"/>
                  </a:cubicBezTo>
                  <a:cubicBezTo>
                    <a:pt x="61" y="10"/>
                    <a:pt x="61" y="13"/>
                    <a:pt x="61" y="10"/>
                  </a:cubicBezTo>
                  <a:cubicBezTo>
                    <a:pt x="61" y="9"/>
                    <a:pt x="61" y="9"/>
                    <a:pt x="60" y="8"/>
                  </a:cubicBezTo>
                  <a:cubicBezTo>
                    <a:pt x="61" y="8"/>
                    <a:pt x="61" y="7"/>
                    <a:pt x="62" y="8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8"/>
                    <a:pt x="62" y="6"/>
                    <a:pt x="62" y="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7"/>
                    <a:pt x="63" y="6"/>
                    <a:pt x="63" y="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7"/>
                    <a:pt x="64" y="7"/>
                  </a:cubicBezTo>
                  <a:cubicBezTo>
                    <a:pt x="64" y="8"/>
                    <a:pt x="64" y="8"/>
                    <a:pt x="65" y="9"/>
                  </a:cubicBezTo>
                  <a:cubicBezTo>
                    <a:pt x="65" y="5"/>
                    <a:pt x="66" y="5"/>
                    <a:pt x="67" y="5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7"/>
                    <a:pt x="67" y="4"/>
                    <a:pt x="67" y="5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9"/>
                    <a:pt x="68" y="6"/>
                    <a:pt x="68" y="6"/>
                  </a:cubicBezTo>
                  <a:cubicBezTo>
                    <a:pt x="68" y="5"/>
                    <a:pt x="68" y="7"/>
                    <a:pt x="67" y="5"/>
                  </a:cubicBezTo>
                  <a:cubicBezTo>
                    <a:pt x="67" y="5"/>
                    <a:pt x="68" y="6"/>
                    <a:pt x="68" y="4"/>
                  </a:cubicBezTo>
                  <a:cubicBezTo>
                    <a:pt x="68" y="5"/>
                    <a:pt x="68" y="6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8"/>
                    <a:pt x="69" y="10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0" y="14"/>
                    <a:pt x="69" y="14"/>
                    <a:pt x="70" y="14"/>
                  </a:cubicBezTo>
                  <a:cubicBezTo>
                    <a:pt x="70" y="14"/>
                    <a:pt x="70" y="11"/>
                    <a:pt x="69" y="10"/>
                  </a:cubicBezTo>
                  <a:cubicBezTo>
                    <a:pt x="70" y="10"/>
                    <a:pt x="69" y="6"/>
                    <a:pt x="69" y="6"/>
                  </a:cubicBezTo>
                  <a:cubicBezTo>
                    <a:pt x="69" y="7"/>
                    <a:pt x="69" y="7"/>
                    <a:pt x="69" y="8"/>
                  </a:cubicBezTo>
                  <a:cubicBezTo>
                    <a:pt x="70" y="9"/>
                    <a:pt x="69" y="7"/>
                    <a:pt x="70" y="8"/>
                  </a:cubicBezTo>
                  <a:cubicBezTo>
                    <a:pt x="69" y="7"/>
                    <a:pt x="69" y="5"/>
                    <a:pt x="69" y="5"/>
                  </a:cubicBezTo>
                  <a:cubicBezTo>
                    <a:pt x="70" y="6"/>
                    <a:pt x="69" y="6"/>
                    <a:pt x="70" y="7"/>
                  </a:cubicBezTo>
                  <a:cubicBezTo>
                    <a:pt x="70" y="6"/>
                    <a:pt x="70" y="5"/>
                    <a:pt x="69" y="4"/>
                  </a:cubicBezTo>
                  <a:cubicBezTo>
                    <a:pt x="69" y="2"/>
                    <a:pt x="70" y="5"/>
                    <a:pt x="70" y="3"/>
                  </a:cubicBezTo>
                  <a:cubicBezTo>
                    <a:pt x="70" y="4"/>
                    <a:pt x="70" y="7"/>
                    <a:pt x="71" y="7"/>
                  </a:cubicBezTo>
                  <a:cubicBezTo>
                    <a:pt x="70" y="6"/>
                    <a:pt x="71" y="5"/>
                    <a:pt x="70" y="3"/>
                  </a:cubicBezTo>
                  <a:cubicBezTo>
                    <a:pt x="70" y="3"/>
                    <a:pt x="70" y="5"/>
                    <a:pt x="71" y="5"/>
                  </a:cubicBezTo>
                  <a:cubicBezTo>
                    <a:pt x="71" y="6"/>
                    <a:pt x="70" y="3"/>
                    <a:pt x="71" y="6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6"/>
                  </a:cubicBezTo>
                  <a:cubicBezTo>
                    <a:pt x="72" y="6"/>
                    <a:pt x="72" y="4"/>
                    <a:pt x="72" y="6"/>
                  </a:cubicBezTo>
                  <a:cubicBezTo>
                    <a:pt x="72" y="6"/>
                    <a:pt x="72" y="6"/>
                    <a:pt x="72" y="4"/>
                  </a:cubicBezTo>
                  <a:cubicBezTo>
                    <a:pt x="72" y="3"/>
                    <a:pt x="72" y="5"/>
                    <a:pt x="71" y="3"/>
                  </a:cubicBezTo>
                  <a:cubicBezTo>
                    <a:pt x="72" y="5"/>
                    <a:pt x="72" y="3"/>
                    <a:pt x="72" y="2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2"/>
                  </a:cubicBezTo>
                  <a:cubicBezTo>
                    <a:pt x="72" y="2"/>
                    <a:pt x="72" y="3"/>
                    <a:pt x="72" y="3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1"/>
                    <a:pt x="73" y="4"/>
                    <a:pt x="73" y="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6"/>
                    <a:pt x="73" y="5"/>
                  </a:cubicBezTo>
                  <a:cubicBezTo>
                    <a:pt x="73" y="4"/>
                    <a:pt x="73" y="3"/>
                    <a:pt x="73" y="2"/>
                  </a:cubicBezTo>
                  <a:cubicBezTo>
                    <a:pt x="73" y="1"/>
                    <a:pt x="73" y="3"/>
                    <a:pt x="73" y="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4"/>
                    <a:pt x="74" y="5"/>
                    <a:pt x="74" y="5"/>
                  </a:cubicBezTo>
                  <a:cubicBezTo>
                    <a:pt x="74" y="5"/>
                    <a:pt x="74" y="3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3"/>
                    <a:pt x="74" y="3"/>
                    <a:pt x="74" y="2"/>
                  </a:cubicBezTo>
                  <a:cubicBezTo>
                    <a:pt x="74" y="3"/>
                    <a:pt x="75" y="4"/>
                    <a:pt x="75" y="5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8"/>
                    <a:pt x="76" y="10"/>
                  </a:cubicBezTo>
                  <a:cubicBezTo>
                    <a:pt x="76" y="10"/>
                    <a:pt x="76" y="10"/>
                    <a:pt x="76" y="9"/>
                  </a:cubicBezTo>
                  <a:cubicBezTo>
                    <a:pt x="75" y="6"/>
                    <a:pt x="76" y="5"/>
                    <a:pt x="75" y="3"/>
                  </a:cubicBezTo>
                  <a:cubicBezTo>
                    <a:pt x="76" y="2"/>
                    <a:pt x="77" y="9"/>
                    <a:pt x="77" y="5"/>
                  </a:cubicBezTo>
                  <a:cubicBezTo>
                    <a:pt x="76" y="4"/>
                    <a:pt x="76" y="2"/>
                    <a:pt x="76" y="3"/>
                  </a:cubicBezTo>
                  <a:cubicBezTo>
                    <a:pt x="76" y="3"/>
                    <a:pt x="76" y="0"/>
                    <a:pt x="76" y="1"/>
                  </a:cubicBezTo>
                  <a:cubicBezTo>
                    <a:pt x="76" y="2"/>
                    <a:pt x="77" y="4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6"/>
                    <a:pt x="77" y="8"/>
                    <a:pt x="77" y="8"/>
                  </a:cubicBezTo>
                  <a:cubicBezTo>
                    <a:pt x="78" y="7"/>
                    <a:pt x="78" y="7"/>
                    <a:pt x="78" y="6"/>
                  </a:cubicBezTo>
                  <a:cubicBezTo>
                    <a:pt x="77" y="4"/>
                    <a:pt x="77" y="6"/>
                    <a:pt x="77" y="5"/>
                  </a:cubicBezTo>
                  <a:cubicBezTo>
                    <a:pt x="77" y="4"/>
                    <a:pt x="78" y="6"/>
                    <a:pt x="77" y="4"/>
                  </a:cubicBezTo>
                  <a:cubicBezTo>
                    <a:pt x="77" y="4"/>
                    <a:pt x="77" y="2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8" y="2"/>
                    <a:pt x="77" y="0"/>
                    <a:pt x="77" y="0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4"/>
                    <a:pt x="77" y="1"/>
                    <a:pt x="78" y="4"/>
                  </a:cubicBezTo>
                  <a:cubicBezTo>
                    <a:pt x="78" y="4"/>
                    <a:pt x="78" y="3"/>
                    <a:pt x="78" y="3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9" y="8"/>
                    <a:pt x="79" y="5"/>
                  </a:cubicBezTo>
                  <a:cubicBezTo>
                    <a:pt x="79" y="5"/>
                    <a:pt x="79" y="4"/>
                    <a:pt x="79" y="3"/>
                  </a:cubicBezTo>
                  <a:cubicBezTo>
                    <a:pt x="79" y="3"/>
                    <a:pt x="79" y="2"/>
                    <a:pt x="79" y="2"/>
                  </a:cubicBezTo>
                  <a:cubicBezTo>
                    <a:pt x="79" y="4"/>
                    <a:pt x="80" y="2"/>
                    <a:pt x="80" y="4"/>
                  </a:cubicBezTo>
                  <a:cubicBezTo>
                    <a:pt x="79" y="3"/>
                    <a:pt x="79" y="3"/>
                    <a:pt x="79" y="5"/>
                  </a:cubicBezTo>
                  <a:cubicBezTo>
                    <a:pt x="80" y="7"/>
                    <a:pt x="79" y="5"/>
                    <a:pt x="79" y="7"/>
                  </a:cubicBezTo>
                  <a:cubicBezTo>
                    <a:pt x="79" y="7"/>
                    <a:pt x="80" y="9"/>
                    <a:pt x="80" y="11"/>
                  </a:cubicBezTo>
                  <a:cubicBezTo>
                    <a:pt x="80" y="11"/>
                    <a:pt x="80" y="10"/>
                    <a:pt x="80" y="10"/>
                  </a:cubicBezTo>
                  <a:cubicBezTo>
                    <a:pt x="80" y="9"/>
                    <a:pt x="80" y="9"/>
                    <a:pt x="80" y="7"/>
                  </a:cubicBezTo>
                  <a:cubicBezTo>
                    <a:pt x="80" y="8"/>
                    <a:pt x="80" y="7"/>
                    <a:pt x="80" y="5"/>
                  </a:cubicBezTo>
                  <a:cubicBezTo>
                    <a:pt x="81" y="6"/>
                    <a:pt x="81" y="7"/>
                    <a:pt x="81" y="8"/>
                  </a:cubicBezTo>
                  <a:cubicBezTo>
                    <a:pt x="81" y="7"/>
                    <a:pt x="82" y="7"/>
                    <a:pt x="82" y="7"/>
                  </a:cubicBezTo>
                  <a:cubicBezTo>
                    <a:pt x="81" y="5"/>
                    <a:pt x="82" y="7"/>
                    <a:pt x="82" y="5"/>
                  </a:cubicBezTo>
                  <a:cubicBezTo>
                    <a:pt x="81" y="4"/>
                    <a:pt x="81" y="3"/>
                    <a:pt x="81" y="2"/>
                  </a:cubicBezTo>
                  <a:cubicBezTo>
                    <a:pt x="81" y="2"/>
                    <a:pt x="81" y="3"/>
                    <a:pt x="81" y="3"/>
                  </a:cubicBezTo>
                  <a:cubicBezTo>
                    <a:pt x="81" y="2"/>
                    <a:pt x="82" y="5"/>
                    <a:pt x="82" y="3"/>
                  </a:cubicBezTo>
                  <a:cubicBezTo>
                    <a:pt x="81" y="4"/>
                    <a:pt x="82" y="6"/>
                    <a:pt x="83" y="8"/>
                  </a:cubicBezTo>
                  <a:cubicBezTo>
                    <a:pt x="83" y="7"/>
                    <a:pt x="83" y="9"/>
                    <a:pt x="83" y="9"/>
                  </a:cubicBezTo>
                  <a:cubicBezTo>
                    <a:pt x="83" y="8"/>
                    <a:pt x="83" y="7"/>
                    <a:pt x="84" y="7"/>
                  </a:cubicBezTo>
                  <a:cubicBezTo>
                    <a:pt x="84" y="8"/>
                    <a:pt x="85" y="7"/>
                    <a:pt x="85" y="6"/>
                  </a:cubicBezTo>
                  <a:cubicBezTo>
                    <a:pt x="85" y="7"/>
                    <a:pt x="86" y="9"/>
                    <a:pt x="86" y="10"/>
                  </a:cubicBezTo>
                  <a:cubicBezTo>
                    <a:pt x="86" y="10"/>
                    <a:pt x="85" y="7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8"/>
                    <a:pt x="87" y="10"/>
                    <a:pt x="86" y="7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10"/>
                    <a:pt x="87" y="9"/>
                    <a:pt x="87" y="9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8" y="12"/>
                    <a:pt x="88" y="10"/>
                    <a:pt x="88" y="10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8"/>
                    <a:pt x="88" y="9"/>
                    <a:pt x="89" y="8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10"/>
                    <a:pt x="90" y="11"/>
                    <a:pt x="89" y="10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2"/>
                    <a:pt x="89" y="10"/>
                  </a:cubicBezTo>
                  <a:cubicBezTo>
                    <a:pt x="89" y="9"/>
                    <a:pt x="88" y="10"/>
                    <a:pt x="89" y="11"/>
                  </a:cubicBezTo>
                  <a:cubicBezTo>
                    <a:pt x="89" y="11"/>
                    <a:pt x="89" y="11"/>
                    <a:pt x="89" y="10"/>
                  </a:cubicBezTo>
                  <a:cubicBezTo>
                    <a:pt x="89" y="12"/>
                    <a:pt x="89" y="12"/>
                    <a:pt x="89" y="13"/>
                  </a:cubicBezTo>
                  <a:cubicBezTo>
                    <a:pt x="89" y="13"/>
                    <a:pt x="89" y="14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3"/>
                    <a:pt x="89" y="13"/>
                  </a:cubicBezTo>
                  <a:cubicBezTo>
                    <a:pt x="89" y="14"/>
                    <a:pt x="89" y="15"/>
                    <a:pt x="88" y="14"/>
                  </a:cubicBezTo>
                  <a:cubicBezTo>
                    <a:pt x="88" y="13"/>
                    <a:pt x="88" y="16"/>
                    <a:pt x="88" y="15"/>
                  </a:cubicBezTo>
                  <a:cubicBezTo>
                    <a:pt x="87" y="14"/>
                    <a:pt x="87" y="12"/>
                    <a:pt x="87" y="12"/>
                  </a:cubicBezTo>
                  <a:cubicBezTo>
                    <a:pt x="87" y="11"/>
                    <a:pt x="87" y="12"/>
                    <a:pt x="87" y="11"/>
                  </a:cubicBezTo>
                  <a:cubicBezTo>
                    <a:pt x="87" y="12"/>
                    <a:pt x="87" y="14"/>
                    <a:pt x="87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4"/>
                    <a:pt x="87" y="16"/>
                    <a:pt x="87" y="16"/>
                  </a:cubicBezTo>
                  <a:cubicBezTo>
                    <a:pt x="86" y="15"/>
                    <a:pt x="85" y="16"/>
                    <a:pt x="85" y="15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5" y="17"/>
                    <a:pt x="84" y="15"/>
                    <a:pt x="84" y="17"/>
                  </a:cubicBezTo>
                  <a:cubicBezTo>
                    <a:pt x="83" y="16"/>
                    <a:pt x="83" y="18"/>
                    <a:pt x="82" y="16"/>
                  </a:cubicBezTo>
                  <a:cubicBezTo>
                    <a:pt x="81" y="17"/>
                    <a:pt x="81" y="18"/>
                    <a:pt x="80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8"/>
                    <a:pt x="79" y="15"/>
                    <a:pt x="79" y="15"/>
                  </a:cubicBezTo>
                  <a:cubicBezTo>
                    <a:pt x="79" y="17"/>
                    <a:pt x="79" y="17"/>
                    <a:pt x="79" y="18"/>
                  </a:cubicBezTo>
                  <a:cubicBezTo>
                    <a:pt x="78" y="17"/>
                    <a:pt x="78" y="19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21"/>
                    <a:pt x="77" y="19"/>
                    <a:pt x="76" y="19"/>
                  </a:cubicBezTo>
                  <a:cubicBezTo>
                    <a:pt x="76" y="19"/>
                    <a:pt x="76" y="18"/>
                    <a:pt x="76" y="18"/>
                  </a:cubicBezTo>
                  <a:cubicBezTo>
                    <a:pt x="76" y="20"/>
                    <a:pt x="76" y="20"/>
                    <a:pt x="75" y="21"/>
                  </a:cubicBezTo>
                  <a:cubicBezTo>
                    <a:pt x="75" y="21"/>
                    <a:pt x="74" y="21"/>
                    <a:pt x="74" y="20"/>
                  </a:cubicBezTo>
                  <a:cubicBezTo>
                    <a:pt x="73" y="23"/>
                    <a:pt x="72" y="21"/>
                    <a:pt x="71" y="23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0" y="25"/>
                    <a:pt x="68" y="23"/>
                    <a:pt x="68" y="24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1"/>
                    <a:pt x="67" y="23"/>
                    <a:pt x="67" y="24"/>
                  </a:cubicBezTo>
                  <a:cubicBezTo>
                    <a:pt x="67" y="24"/>
                    <a:pt x="67" y="26"/>
                    <a:pt x="66" y="24"/>
                  </a:cubicBezTo>
                  <a:cubicBezTo>
                    <a:pt x="66" y="23"/>
                    <a:pt x="66" y="25"/>
                    <a:pt x="66" y="25"/>
                  </a:cubicBezTo>
                  <a:cubicBezTo>
                    <a:pt x="65" y="25"/>
                    <a:pt x="65" y="25"/>
                    <a:pt x="64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4" y="25"/>
                    <a:pt x="64" y="24"/>
                    <a:pt x="64" y="24"/>
                  </a:cubicBezTo>
                  <a:cubicBezTo>
                    <a:pt x="64" y="25"/>
                    <a:pt x="63" y="23"/>
                    <a:pt x="64" y="26"/>
                  </a:cubicBezTo>
                  <a:cubicBezTo>
                    <a:pt x="63" y="25"/>
                    <a:pt x="62" y="28"/>
                    <a:pt x="61" y="26"/>
                  </a:cubicBezTo>
                  <a:cubicBezTo>
                    <a:pt x="62" y="26"/>
                    <a:pt x="62" y="27"/>
                    <a:pt x="62" y="27"/>
                  </a:cubicBezTo>
                  <a:cubicBezTo>
                    <a:pt x="61" y="27"/>
                    <a:pt x="60" y="26"/>
                    <a:pt x="60" y="27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59" y="29"/>
                    <a:pt x="58" y="26"/>
                    <a:pt x="57" y="27"/>
                  </a:cubicBezTo>
                  <a:cubicBezTo>
                    <a:pt x="56" y="29"/>
                    <a:pt x="54" y="28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30"/>
                    <a:pt x="51" y="26"/>
                    <a:pt x="51" y="29"/>
                  </a:cubicBezTo>
                  <a:cubicBezTo>
                    <a:pt x="51" y="29"/>
                    <a:pt x="51" y="29"/>
                    <a:pt x="51" y="28"/>
                  </a:cubicBezTo>
                  <a:cubicBezTo>
                    <a:pt x="51" y="30"/>
                    <a:pt x="49" y="27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7"/>
                    <a:pt x="48" y="29"/>
                    <a:pt x="48" y="28"/>
                  </a:cubicBezTo>
                  <a:cubicBezTo>
                    <a:pt x="48" y="28"/>
                    <a:pt x="48" y="28"/>
                    <a:pt x="48" y="27"/>
                  </a:cubicBezTo>
                  <a:cubicBezTo>
                    <a:pt x="47" y="26"/>
                    <a:pt x="48" y="30"/>
                    <a:pt x="47" y="27"/>
                  </a:cubicBezTo>
                  <a:cubicBezTo>
                    <a:pt x="47" y="27"/>
                    <a:pt x="47" y="28"/>
                    <a:pt x="47" y="28"/>
                  </a:cubicBezTo>
                  <a:cubicBezTo>
                    <a:pt x="46" y="28"/>
                    <a:pt x="45" y="29"/>
                    <a:pt x="43" y="30"/>
                  </a:cubicBezTo>
                  <a:cubicBezTo>
                    <a:pt x="42" y="29"/>
                    <a:pt x="43" y="26"/>
                    <a:pt x="42" y="28"/>
                  </a:cubicBezTo>
                  <a:cubicBezTo>
                    <a:pt x="42" y="27"/>
                    <a:pt x="42" y="29"/>
                    <a:pt x="42" y="28"/>
                  </a:cubicBezTo>
                  <a:cubicBezTo>
                    <a:pt x="42" y="29"/>
                    <a:pt x="41" y="25"/>
                    <a:pt x="41" y="27"/>
                  </a:cubicBezTo>
                  <a:cubicBezTo>
                    <a:pt x="42" y="28"/>
                    <a:pt x="41" y="28"/>
                    <a:pt x="42" y="29"/>
                  </a:cubicBezTo>
                  <a:cubicBezTo>
                    <a:pt x="41" y="28"/>
                    <a:pt x="40" y="26"/>
                    <a:pt x="40" y="2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9"/>
                    <a:pt x="39" y="28"/>
                    <a:pt x="39" y="31"/>
                  </a:cubicBezTo>
                  <a:cubicBezTo>
                    <a:pt x="36" y="32"/>
                    <a:pt x="34" y="34"/>
                    <a:pt x="31" y="35"/>
                  </a:cubicBezTo>
                  <a:cubicBezTo>
                    <a:pt x="28" y="35"/>
                    <a:pt x="25" y="36"/>
                    <a:pt x="22" y="35"/>
                  </a:cubicBezTo>
                  <a:cubicBezTo>
                    <a:pt x="21" y="33"/>
                    <a:pt x="21" y="33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5"/>
                    <a:pt x="20" y="33"/>
                    <a:pt x="20" y="35"/>
                  </a:cubicBezTo>
                  <a:cubicBezTo>
                    <a:pt x="19" y="35"/>
                    <a:pt x="18" y="36"/>
                    <a:pt x="17" y="36"/>
                  </a:cubicBezTo>
                  <a:cubicBezTo>
                    <a:pt x="17" y="36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6" y="36"/>
                    <a:pt x="17" y="37"/>
                  </a:cubicBezTo>
                  <a:cubicBezTo>
                    <a:pt x="14" y="39"/>
                    <a:pt x="11" y="35"/>
                    <a:pt x="8" y="36"/>
                  </a:cubicBezTo>
                  <a:cubicBezTo>
                    <a:pt x="8" y="35"/>
                    <a:pt x="7" y="36"/>
                    <a:pt x="6" y="37"/>
                  </a:cubicBezTo>
                  <a:cubicBezTo>
                    <a:pt x="4" y="35"/>
                    <a:pt x="2" y="33"/>
                    <a:pt x="0" y="35"/>
                  </a:cubicBezTo>
                  <a:cubicBezTo>
                    <a:pt x="0" y="35"/>
                    <a:pt x="0" y="30"/>
                    <a:pt x="0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6E6CC684-12AC-4832-924F-79DF85068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7463" y="2940051"/>
              <a:ext cx="4762" cy="11113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0" y="2"/>
                    <a:pt x="0" y="2"/>
                    <a:pt x="0" y="0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E662C0FA-4862-493D-BD0E-D201A03F1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7300" y="2913063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0 h 2"/>
                <a:gd name="T3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41A95031-613D-4040-821C-852AFC85F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950" y="2909888"/>
              <a:ext cx="3175" cy="793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1"/>
                    <a:pt x="1" y="0"/>
                    <a:pt x="1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D8DBEA4D-EA36-4344-B807-CD5A55F58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3013" y="2901951"/>
              <a:ext cx="0" cy="4763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0172F7CC-A1C0-4B5A-9D0D-EA2089B00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3013" y="2906713"/>
              <a:ext cx="3175" cy="6350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1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2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A3633B4A-2D33-4C7F-BCBD-C55FAD021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900" y="2901951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18D6D6C6-0C51-4F63-88CA-0FB03CAA2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3963" y="2906713"/>
              <a:ext cx="3175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0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AEEB7585-F5D9-4876-9BC7-947C56A03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5538" y="2943226"/>
              <a:ext cx="0" cy="4763"/>
            </a:xfrm>
            <a:custGeom>
              <a:avLst/>
              <a:gdLst>
                <a:gd name="T0" fmla="*/ 3 h 3"/>
                <a:gd name="T1" fmla="*/ 0 h 3"/>
                <a:gd name="T2" fmla="*/ 3 h 3"/>
                <a:gd name="T3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3A5EF0A4-5D21-40E9-9A92-275FAED39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1088" y="294798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B25D132B-98E6-4523-9537-16C05714A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863" y="2973388"/>
              <a:ext cx="3175" cy="7938"/>
            </a:xfrm>
            <a:custGeom>
              <a:avLst/>
              <a:gdLst>
                <a:gd name="T0" fmla="*/ 0 w 2"/>
                <a:gd name="T1" fmla="*/ 0 h 5"/>
                <a:gd name="T2" fmla="*/ 2 w 2"/>
                <a:gd name="T3" fmla="*/ 0 h 5"/>
                <a:gd name="T4" fmla="*/ 2 w 2"/>
                <a:gd name="T5" fmla="*/ 5 h 5"/>
                <a:gd name="T6" fmla="*/ 0 w 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2" y="0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18FCDBB7-1568-414C-B663-6D5C9D255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9513" y="24399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915C8828-5D9D-4828-8C89-DB9088703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2163" y="2289176"/>
              <a:ext cx="393700" cy="153988"/>
            </a:xfrm>
            <a:custGeom>
              <a:avLst/>
              <a:gdLst>
                <a:gd name="T0" fmla="*/ 14 w 105"/>
                <a:gd name="T1" fmla="*/ 7 h 41"/>
                <a:gd name="T2" fmla="*/ 17 w 105"/>
                <a:gd name="T3" fmla="*/ 8 h 41"/>
                <a:gd name="T4" fmla="*/ 24 w 105"/>
                <a:gd name="T5" fmla="*/ 5 h 41"/>
                <a:gd name="T6" fmla="*/ 26 w 105"/>
                <a:gd name="T7" fmla="*/ 6 h 41"/>
                <a:gd name="T8" fmla="*/ 33 w 105"/>
                <a:gd name="T9" fmla="*/ 10 h 41"/>
                <a:gd name="T10" fmla="*/ 35 w 105"/>
                <a:gd name="T11" fmla="*/ 11 h 41"/>
                <a:gd name="T12" fmla="*/ 39 w 105"/>
                <a:gd name="T13" fmla="*/ 10 h 41"/>
                <a:gd name="T14" fmla="*/ 42 w 105"/>
                <a:gd name="T15" fmla="*/ 11 h 41"/>
                <a:gd name="T16" fmla="*/ 43 w 105"/>
                <a:gd name="T17" fmla="*/ 13 h 41"/>
                <a:gd name="T18" fmla="*/ 46 w 105"/>
                <a:gd name="T19" fmla="*/ 12 h 41"/>
                <a:gd name="T20" fmla="*/ 50 w 105"/>
                <a:gd name="T21" fmla="*/ 10 h 41"/>
                <a:gd name="T22" fmla="*/ 52 w 105"/>
                <a:gd name="T23" fmla="*/ 11 h 41"/>
                <a:gd name="T24" fmla="*/ 55 w 105"/>
                <a:gd name="T25" fmla="*/ 10 h 41"/>
                <a:gd name="T26" fmla="*/ 57 w 105"/>
                <a:gd name="T27" fmla="*/ 12 h 41"/>
                <a:gd name="T28" fmla="*/ 60 w 105"/>
                <a:gd name="T29" fmla="*/ 13 h 41"/>
                <a:gd name="T30" fmla="*/ 63 w 105"/>
                <a:gd name="T31" fmla="*/ 16 h 41"/>
                <a:gd name="T32" fmla="*/ 65 w 105"/>
                <a:gd name="T33" fmla="*/ 15 h 41"/>
                <a:gd name="T34" fmla="*/ 66 w 105"/>
                <a:gd name="T35" fmla="*/ 17 h 41"/>
                <a:gd name="T36" fmla="*/ 68 w 105"/>
                <a:gd name="T37" fmla="*/ 16 h 41"/>
                <a:gd name="T38" fmla="*/ 69 w 105"/>
                <a:gd name="T39" fmla="*/ 16 h 41"/>
                <a:gd name="T40" fmla="*/ 71 w 105"/>
                <a:gd name="T41" fmla="*/ 16 h 41"/>
                <a:gd name="T42" fmla="*/ 76 w 105"/>
                <a:gd name="T43" fmla="*/ 18 h 41"/>
                <a:gd name="T44" fmla="*/ 78 w 105"/>
                <a:gd name="T45" fmla="*/ 18 h 41"/>
                <a:gd name="T46" fmla="*/ 80 w 105"/>
                <a:gd name="T47" fmla="*/ 19 h 41"/>
                <a:gd name="T48" fmla="*/ 84 w 105"/>
                <a:gd name="T49" fmla="*/ 21 h 41"/>
                <a:gd name="T50" fmla="*/ 84 w 105"/>
                <a:gd name="T51" fmla="*/ 25 h 41"/>
                <a:gd name="T52" fmla="*/ 87 w 105"/>
                <a:gd name="T53" fmla="*/ 22 h 41"/>
                <a:gd name="T54" fmla="*/ 90 w 105"/>
                <a:gd name="T55" fmla="*/ 19 h 41"/>
                <a:gd name="T56" fmla="*/ 91 w 105"/>
                <a:gd name="T57" fmla="*/ 21 h 41"/>
                <a:gd name="T58" fmla="*/ 93 w 105"/>
                <a:gd name="T59" fmla="*/ 19 h 41"/>
                <a:gd name="T60" fmla="*/ 93 w 105"/>
                <a:gd name="T61" fmla="*/ 21 h 41"/>
                <a:gd name="T62" fmla="*/ 93 w 105"/>
                <a:gd name="T63" fmla="*/ 26 h 41"/>
                <a:gd name="T64" fmla="*/ 96 w 105"/>
                <a:gd name="T65" fmla="*/ 23 h 41"/>
                <a:gd name="T66" fmla="*/ 96 w 105"/>
                <a:gd name="T67" fmla="*/ 25 h 41"/>
                <a:gd name="T68" fmla="*/ 98 w 105"/>
                <a:gd name="T69" fmla="*/ 23 h 41"/>
                <a:gd name="T70" fmla="*/ 100 w 105"/>
                <a:gd name="T71" fmla="*/ 24 h 41"/>
                <a:gd name="T72" fmla="*/ 97 w 105"/>
                <a:gd name="T73" fmla="*/ 29 h 41"/>
                <a:gd name="T74" fmla="*/ 101 w 105"/>
                <a:gd name="T75" fmla="*/ 27 h 41"/>
                <a:gd name="T76" fmla="*/ 101 w 105"/>
                <a:gd name="T77" fmla="*/ 35 h 41"/>
                <a:gd name="T78" fmla="*/ 102 w 105"/>
                <a:gd name="T79" fmla="*/ 36 h 41"/>
                <a:gd name="T80" fmla="*/ 104 w 105"/>
                <a:gd name="T81" fmla="*/ 37 h 41"/>
                <a:gd name="T82" fmla="*/ 102 w 105"/>
                <a:gd name="T83" fmla="*/ 40 h 41"/>
                <a:gd name="T84" fmla="*/ 101 w 105"/>
                <a:gd name="T85" fmla="*/ 36 h 41"/>
                <a:gd name="T86" fmla="*/ 95 w 105"/>
                <a:gd name="T87" fmla="*/ 39 h 41"/>
                <a:gd name="T88" fmla="*/ 87 w 105"/>
                <a:gd name="T89" fmla="*/ 38 h 41"/>
                <a:gd name="T90" fmla="*/ 79 w 105"/>
                <a:gd name="T91" fmla="*/ 36 h 41"/>
                <a:gd name="T92" fmla="*/ 72 w 105"/>
                <a:gd name="T93" fmla="*/ 34 h 41"/>
                <a:gd name="T94" fmla="*/ 67 w 105"/>
                <a:gd name="T95" fmla="*/ 33 h 41"/>
                <a:gd name="T96" fmla="*/ 58 w 105"/>
                <a:gd name="T97" fmla="*/ 29 h 41"/>
                <a:gd name="T98" fmla="*/ 54 w 105"/>
                <a:gd name="T99" fmla="*/ 26 h 41"/>
                <a:gd name="T100" fmla="*/ 47 w 105"/>
                <a:gd name="T101" fmla="*/ 22 h 41"/>
                <a:gd name="T102" fmla="*/ 24 w 105"/>
                <a:gd name="T103" fmla="*/ 21 h 41"/>
                <a:gd name="T104" fmla="*/ 18 w 105"/>
                <a:gd name="T105" fmla="*/ 19 h 41"/>
                <a:gd name="T106" fmla="*/ 3 w 105"/>
                <a:gd name="T107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41">
                  <a:moveTo>
                    <a:pt x="3" y="5"/>
                  </a:moveTo>
                  <a:cubicBezTo>
                    <a:pt x="6" y="0"/>
                    <a:pt x="6" y="5"/>
                    <a:pt x="8" y="3"/>
                  </a:cubicBezTo>
                  <a:cubicBezTo>
                    <a:pt x="8" y="3"/>
                    <a:pt x="7" y="5"/>
                    <a:pt x="8" y="5"/>
                  </a:cubicBezTo>
                  <a:cubicBezTo>
                    <a:pt x="10" y="2"/>
                    <a:pt x="12" y="5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3" y="7"/>
                    <a:pt x="14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7"/>
                    <a:pt x="14" y="8"/>
                    <a:pt x="14" y="7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4"/>
                    <a:pt x="16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6"/>
                    <a:pt x="20" y="7"/>
                    <a:pt x="21" y="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2" y="6"/>
                    <a:pt x="22" y="6"/>
                  </a:cubicBezTo>
                  <a:cubicBezTo>
                    <a:pt x="22" y="8"/>
                    <a:pt x="23" y="5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5"/>
                    <a:pt x="23" y="7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4"/>
                    <a:pt x="24" y="8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8"/>
                    <a:pt x="26" y="6"/>
                  </a:cubicBezTo>
                  <a:cubicBezTo>
                    <a:pt x="26" y="8"/>
                    <a:pt x="26" y="7"/>
                    <a:pt x="25" y="9"/>
                  </a:cubicBezTo>
                  <a:cubicBezTo>
                    <a:pt x="27" y="8"/>
                    <a:pt x="29" y="9"/>
                    <a:pt x="31" y="9"/>
                  </a:cubicBezTo>
                  <a:cubicBezTo>
                    <a:pt x="31" y="10"/>
                    <a:pt x="31" y="10"/>
                    <a:pt x="30" y="11"/>
                  </a:cubicBezTo>
                  <a:cubicBezTo>
                    <a:pt x="31" y="10"/>
                    <a:pt x="31" y="11"/>
                    <a:pt x="32" y="10"/>
                  </a:cubicBezTo>
                  <a:cubicBezTo>
                    <a:pt x="32" y="10"/>
                    <a:pt x="31" y="11"/>
                    <a:pt x="32" y="11"/>
                  </a:cubicBezTo>
                  <a:cubicBezTo>
                    <a:pt x="32" y="12"/>
                    <a:pt x="32" y="9"/>
                    <a:pt x="33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4" y="10"/>
                    <a:pt x="33" y="12"/>
                    <a:pt x="34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0"/>
                    <a:pt x="35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5" y="10"/>
                    <a:pt x="36" y="11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1"/>
                    <a:pt x="38" y="11"/>
                  </a:cubicBezTo>
                  <a:cubicBezTo>
                    <a:pt x="38" y="11"/>
                    <a:pt x="37" y="13"/>
                    <a:pt x="37" y="13"/>
                  </a:cubicBezTo>
                  <a:cubicBezTo>
                    <a:pt x="38" y="11"/>
                    <a:pt x="39" y="12"/>
                    <a:pt x="39" y="10"/>
                  </a:cubicBezTo>
                  <a:cubicBezTo>
                    <a:pt x="39" y="10"/>
                    <a:pt x="40" y="11"/>
                    <a:pt x="40" y="11"/>
                  </a:cubicBezTo>
                  <a:cubicBezTo>
                    <a:pt x="40" y="11"/>
                    <a:pt x="40" y="13"/>
                    <a:pt x="39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6"/>
                    <a:pt x="39" y="14"/>
                    <a:pt x="39" y="15"/>
                  </a:cubicBezTo>
                  <a:cubicBezTo>
                    <a:pt x="39" y="15"/>
                    <a:pt x="40" y="15"/>
                    <a:pt x="40" y="15"/>
                  </a:cubicBezTo>
                  <a:cubicBezTo>
                    <a:pt x="40" y="14"/>
                    <a:pt x="41" y="11"/>
                    <a:pt x="42" y="11"/>
                  </a:cubicBezTo>
                  <a:cubicBezTo>
                    <a:pt x="41" y="12"/>
                    <a:pt x="41" y="14"/>
                    <a:pt x="41" y="14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2"/>
                    <a:pt x="43" y="11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2"/>
                  </a:cubicBezTo>
                  <a:cubicBezTo>
                    <a:pt x="44" y="13"/>
                    <a:pt x="43" y="12"/>
                    <a:pt x="43" y="13"/>
                  </a:cubicBezTo>
                  <a:cubicBezTo>
                    <a:pt x="44" y="13"/>
                    <a:pt x="44" y="12"/>
                    <a:pt x="44" y="12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5" y="12"/>
                    <a:pt x="45" y="11"/>
                  </a:cubicBezTo>
                  <a:cubicBezTo>
                    <a:pt x="45" y="11"/>
                    <a:pt x="45" y="12"/>
                    <a:pt x="45" y="11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0"/>
                    <a:pt x="47" y="10"/>
                    <a:pt x="48" y="9"/>
                  </a:cubicBezTo>
                  <a:cubicBezTo>
                    <a:pt x="48" y="8"/>
                    <a:pt x="47" y="11"/>
                    <a:pt x="47" y="10"/>
                  </a:cubicBezTo>
                  <a:cubicBezTo>
                    <a:pt x="47" y="12"/>
                    <a:pt x="49" y="9"/>
                    <a:pt x="49" y="11"/>
                  </a:cubicBezTo>
                  <a:cubicBezTo>
                    <a:pt x="49" y="11"/>
                    <a:pt x="49" y="9"/>
                    <a:pt x="49" y="10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49" y="12"/>
                    <a:pt x="50" y="11"/>
                    <a:pt x="50" y="10"/>
                  </a:cubicBezTo>
                  <a:cubicBezTo>
                    <a:pt x="50" y="10"/>
                    <a:pt x="50" y="11"/>
                    <a:pt x="50" y="11"/>
                  </a:cubicBezTo>
                  <a:cubicBezTo>
                    <a:pt x="50" y="10"/>
                    <a:pt x="52" y="9"/>
                    <a:pt x="52" y="11"/>
                  </a:cubicBezTo>
                  <a:cubicBezTo>
                    <a:pt x="52" y="10"/>
                    <a:pt x="53" y="9"/>
                    <a:pt x="53" y="9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3" y="10"/>
                    <a:pt x="53" y="11"/>
                  </a:cubicBezTo>
                  <a:cubicBezTo>
                    <a:pt x="53" y="10"/>
                    <a:pt x="51" y="12"/>
                    <a:pt x="52" y="11"/>
                  </a:cubicBezTo>
                  <a:cubicBezTo>
                    <a:pt x="52" y="12"/>
                    <a:pt x="53" y="9"/>
                    <a:pt x="52" y="11"/>
                  </a:cubicBezTo>
                  <a:cubicBezTo>
                    <a:pt x="53" y="11"/>
                    <a:pt x="53" y="10"/>
                    <a:pt x="53" y="11"/>
                  </a:cubicBezTo>
                  <a:cubicBezTo>
                    <a:pt x="53" y="11"/>
                    <a:pt x="53" y="13"/>
                    <a:pt x="53" y="13"/>
                  </a:cubicBezTo>
                  <a:cubicBezTo>
                    <a:pt x="53" y="13"/>
                    <a:pt x="53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10"/>
                    <a:pt x="54" y="12"/>
                    <a:pt x="55" y="10"/>
                  </a:cubicBezTo>
                  <a:cubicBezTo>
                    <a:pt x="54" y="11"/>
                    <a:pt x="55" y="10"/>
                    <a:pt x="55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5" y="12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6" y="9"/>
                    <a:pt x="55" y="12"/>
                    <a:pt x="56" y="10"/>
                  </a:cubicBezTo>
                  <a:cubicBezTo>
                    <a:pt x="56" y="11"/>
                    <a:pt x="57" y="11"/>
                    <a:pt x="57" y="12"/>
                  </a:cubicBezTo>
                  <a:cubicBezTo>
                    <a:pt x="57" y="12"/>
                    <a:pt x="58" y="11"/>
                    <a:pt x="58" y="1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3"/>
                    <a:pt x="58" y="12"/>
                    <a:pt x="58" y="12"/>
                  </a:cubicBezTo>
                  <a:cubicBezTo>
                    <a:pt x="58" y="12"/>
                    <a:pt x="58" y="14"/>
                    <a:pt x="58" y="15"/>
                  </a:cubicBezTo>
                  <a:cubicBezTo>
                    <a:pt x="59" y="14"/>
                    <a:pt x="59" y="13"/>
                    <a:pt x="59" y="12"/>
                  </a:cubicBezTo>
                  <a:cubicBezTo>
                    <a:pt x="59" y="14"/>
                    <a:pt x="61" y="10"/>
                    <a:pt x="60" y="13"/>
                  </a:cubicBezTo>
                  <a:cubicBezTo>
                    <a:pt x="60" y="13"/>
                    <a:pt x="59" y="14"/>
                    <a:pt x="59" y="15"/>
                  </a:cubicBezTo>
                  <a:cubicBezTo>
                    <a:pt x="59" y="17"/>
                    <a:pt x="61" y="13"/>
                    <a:pt x="61" y="14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1"/>
                    <a:pt x="61" y="13"/>
                  </a:cubicBezTo>
                  <a:cubicBezTo>
                    <a:pt x="62" y="13"/>
                    <a:pt x="62" y="14"/>
                    <a:pt x="62" y="12"/>
                  </a:cubicBezTo>
                  <a:cubicBezTo>
                    <a:pt x="62" y="14"/>
                    <a:pt x="64" y="12"/>
                    <a:pt x="63" y="16"/>
                  </a:cubicBezTo>
                  <a:cubicBezTo>
                    <a:pt x="64" y="15"/>
                    <a:pt x="64" y="16"/>
                    <a:pt x="64" y="15"/>
                  </a:cubicBezTo>
                  <a:cubicBezTo>
                    <a:pt x="64" y="13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6"/>
                  </a:cubicBezTo>
                  <a:cubicBezTo>
                    <a:pt x="64" y="17"/>
                    <a:pt x="65" y="13"/>
                    <a:pt x="66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7" y="14"/>
                    <a:pt x="66" y="16"/>
                    <a:pt x="65" y="17"/>
                  </a:cubicBezTo>
                  <a:cubicBezTo>
                    <a:pt x="66" y="17"/>
                    <a:pt x="66" y="17"/>
                    <a:pt x="66" y="16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16"/>
                    <a:pt x="66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8" y="14"/>
                  </a:cubicBezTo>
                  <a:cubicBezTo>
                    <a:pt x="67" y="16"/>
                    <a:pt x="68" y="16"/>
                    <a:pt x="68" y="16"/>
                  </a:cubicBezTo>
                  <a:cubicBezTo>
                    <a:pt x="68" y="16"/>
                    <a:pt x="69" y="15"/>
                    <a:pt x="69" y="15"/>
                  </a:cubicBezTo>
                  <a:cubicBezTo>
                    <a:pt x="68" y="15"/>
                    <a:pt x="69" y="15"/>
                    <a:pt x="68" y="16"/>
                  </a:cubicBezTo>
                  <a:cubicBezTo>
                    <a:pt x="68" y="16"/>
                    <a:pt x="68" y="15"/>
                    <a:pt x="68" y="16"/>
                  </a:cubicBezTo>
                  <a:cubicBezTo>
                    <a:pt x="68" y="16"/>
                    <a:pt x="68" y="18"/>
                    <a:pt x="68" y="17"/>
                  </a:cubicBezTo>
                  <a:cubicBezTo>
                    <a:pt x="69" y="16"/>
                    <a:pt x="69" y="14"/>
                    <a:pt x="69" y="15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5"/>
                    <a:pt x="70" y="16"/>
                    <a:pt x="70" y="15"/>
                  </a:cubicBezTo>
                  <a:cubicBezTo>
                    <a:pt x="70" y="15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17"/>
                    <a:pt x="71" y="17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2" y="15"/>
                  </a:cubicBezTo>
                  <a:cubicBezTo>
                    <a:pt x="72" y="16"/>
                    <a:pt x="70" y="20"/>
                    <a:pt x="71" y="19"/>
                  </a:cubicBezTo>
                  <a:cubicBezTo>
                    <a:pt x="71" y="19"/>
                    <a:pt x="72" y="17"/>
                    <a:pt x="73" y="16"/>
                  </a:cubicBezTo>
                  <a:cubicBezTo>
                    <a:pt x="73" y="17"/>
                    <a:pt x="74" y="15"/>
                    <a:pt x="74" y="17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7" y="15"/>
                    <a:pt x="76" y="18"/>
                  </a:cubicBezTo>
                  <a:cubicBezTo>
                    <a:pt x="76" y="18"/>
                    <a:pt x="76" y="19"/>
                    <a:pt x="75" y="20"/>
                  </a:cubicBezTo>
                  <a:cubicBezTo>
                    <a:pt x="76" y="19"/>
                    <a:pt x="75" y="21"/>
                    <a:pt x="76" y="19"/>
                  </a:cubicBezTo>
                  <a:cubicBezTo>
                    <a:pt x="76" y="18"/>
                    <a:pt x="77" y="17"/>
                    <a:pt x="77" y="17"/>
                  </a:cubicBezTo>
                  <a:cubicBezTo>
                    <a:pt x="77" y="16"/>
                    <a:pt x="78" y="17"/>
                    <a:pt x="78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8"/>
                    <a:pt x="78" y="19"/>
                    <a:pt x="78" y="18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80" y="16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0" y="18"/>
                    <a:pt x="81" y="16"/>
                    <a:pt x="81" y="1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1" y="18"/>
                    <a:pt x="81" y="17"/>
                  </a:cubicBezTo>
                  <a:cubicBezTo>
                    <a:pt x="81" y="18"/>
                    <a:pt x="81" y="19"/>
                    <a:pt x="81" y="20"/>
                  </a:cubicBezTo>
                  <a:cubicBezTo>
                    <a:pt x="83" y="17"/>
                    <a:pt x="84" y="17"/>
                    <a:pt x="85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20"/>
                    <a:pt x="86" y="17"/>
                    <a:pt x="85" y="18"/>
                  </a:cubicBezTo>
                  <a:cubicBezTo>
                    <a:pt x="85" y="19"/>
                    <a:pt x="85" y="20"/>
                    <a:pt x="84" y="21"/>
                  </a:cubicBezTo>
                  <a:cubicBezTo>
                    <a:pt x="84" y="22"/>
                    <a:pt x="85" y="20"/>
                    <a:pt x="86" y="19"/>
                  </a:cubicBezTo>
                  <a:cubicBezTo>
                    <a:pt x="86" y="18"/>
                    <a:pt x="85" y="20"/>
                    <a:pt x="86" y="19"/>
                  </a:cubicBezTo>
                  <a:cubicBezTo>
                    <a:pt x="86" y="18"/>
                    <a:pt x="86" y="20"/>
                    <a:pt x="87" y="1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2"/>
                    <a:pt x="84" y="23"/>
                    <a:pt x="84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7"/>
                    <a:pt x="83" y="27"/>
                    <a:pt x="83" y="28"/>
                  </a:cubicBezTo>
                  <a:cubicBezTo>
                    <a:pt x="83" y="27"/>
                    <a:pt x="85" y="25"/>
                    <a:pt x="85" y="24"/>
                  </a:cubicBezTo>
                  <a:cubicBezTo>
                    <a:pt x="85" y="24"/>
                    <a:pt x="86" y="20"/>
                    <a:pt x="87" y="21"/>
                  </a:cubicBezTo>
                  <a:cubicBezTo>
                    <a:pt x="87" y="22"/>
                    <a:pt x="86" y="21"/>
                    <a:pt x="86" y="22"/>
                  </a:cubicBezTo>
                  <a:cubicBezTo>
                    <a:pt x="86" y="23"/>
                    <a:pt x="87" y="21"/>
                    <a:pt x="87" y="22"/>
                  </a:cubicBezTo>
                  <a:cubicBezTo>
                    <a:pt x="87" y="21"/>
                    <a:pt x="88" y="20"/>
                    <a:pt x="88" y="19"/>
                  </a:cubicBezTo>
                  <a:cubicBezTo>
                    <a:pt x="88" y="20"/>
                    <a:pt x="87" y="21"/>
                    <a:pt x="87" y="21"/>
                  </a:cubicBezTo>
                  <a:cubicBezTo>
                    <a:pt x="88" y="20"/>
                    <a:pt x="89" y="20"/>
                    <a:pt x="89" y="19"/>
                  </a:cubicBezTo>
                  <a:cubicBezTo>
                    <a:pt x="90" y="17"/>
                    <a:pt x="89" y="20"/>
                    <a:pt x="90" y="18"/>
                  </a:cubicBezTo>
                  <a:cubicBezTo>
                    <a:pt x="89" y="20"/>
                    <a:pt x="88" y="22"/>
                    <a:pt x="88" y="22"/>
                  </a:cubicBezTo>
                  <a:cubicBezTo>
                    <a:pt x="88" y="21"/>
                    <a:pt x="89" y="21"/>
                    <a:pt x="90" y="19"/>
                  </a:cubicBezTo>
                  <a:cubicBezTo>
                    <a:pt x="90" y="19"/>
                    <a:pt x="89" y="20"/>
                    <a:pt x="89" y="21"/>
                  </a:cubicBezTo>
                  <a:cubicBezTo>
                    <a:pt x="89" y="22"/>
                    <a:pt x="90" y="19"/>
                    <a:pt x="89" y="21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1"/>
                    <a:pt x="90" y="21"/>
                    <a:pt x="90" y="22"/>
                  </a:cubicBezTo>
                  <a:cubicBezTo>
                    <a:pt x="90" y="22"/>
                    <a:pt x="91" y="20"/>
                    <a:pt x="90" y="22"/>
                  </a:cubicBezTo>
                  <a:cubicBezTo>
                    <a:pt x="90" y="22"/>
                    <a:pt x="91" y="22"/>
                    <a:pt x="91" y="21"/>
                  </a:cubicBezTo>
                  <a:cubicBezTo>
                    <a:pt x="91" y="20"/>
                    <a:pt x="90" y="22"/>
                    <a:pt x="91" y="20"/>
                  </a:cubicBezTo>
                  <a:cubicBezTo>
                    <a:pt x="91" y="21"/>
                    <a:pt x="92" y="20"/>
                    <a:pt x="92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0"/>
                    <a:pt x="92" y="20"/>
                    <a:pt x="93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19"/>
                    <a:pt x="92" y="21"/>
                    <a:pt x="92" y="21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2"/>
                    <a:pt x="91" y="23"/>
                    <a:pt x="92" y="23"/>
                  </a:cubicBezTo>
                  <a:cubicBezTo>
                    <a:pt x="92" y="22"/>
                    <a:pt x="93" y="20"/>
                    <a:pt x="94" y="20"/>
                  </a:cubicBezTo>
                  <a:cubicBezTo>
                    <a:pt x="94" y="19"/>
                    <a:pt x="93" y="21"/>
                    <a:pt x="94" y="20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1"/>
                    <a:pt x="92" y="23"/>
                    <a:pt x="92" y="23"/>
                  </a:cubicBezTo>
                  <a:cubicBezTo>
                    <a:pt x="93" y="23"/>
                    <a:pt x="94" y="21"/>
                    <a:pt x="94" y="21"/>
                  </a:cubicBezTo>
                  <a:cubicBezTo>
                    <a:pt x="94" y="21"/>
                    <a:pt x="94" y="21"/>
                    <a:pt x="93" y="22"/>
                  </a:cubicBezTo>
                  <a:cubicBezTo>
                    <a:pt x="94" y="22"/>
                    <a:pt x="94" y="21"/>
                    <a:pt x="95" y="20"/>
                  </a:cubicBezTo>
                  <a:cubicBezTo>
                    <a:pt x="94" y="21"/>
                    <a:pt x="94" y="22"/>
                    <a:pt x="94" y="24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7"/>
                    <a:pt x="92" y="27"/>
                    <a:pt x="91" y="29"/>
                  </a:cubicBezTo>
                  <a:cubicBezTo>
                    <a:pt x="91" y="29"/>
                    <a:pt x="92" y="28"/>
                    <a:pt x="92" y="28"/>
                  </a:cubicBezTo>
                  <a:cubicBezTo>
                    <a:pt x="93" y="25"/>
                    <a:pt x="94" y="25"/>
                    <a:pt x="95" y="22"/>
                  </a:cubicBezTo>
                  <a:cubicBezTo>
                    <a:pt x="96" y="22"/>
                    <a:pt x="93" y="28"/>
                    <a:pt x="95" y="25"/>
                  </a:cubicBezTo>
                  <a:cubicBezTo>
                    <a:pt x="95" y="24"/>
                    <a:pt x="97" y="22"/>
                    <a:pt x="96" y="23"/>
                  </a:cubicBezTo>
                  <a:cubicBezTo>
                    <a:pt x="96" y="23"/>
                    <a:pt x="97" y="20"/>
                    <a:pt x="97" y="22"/>
                  </a:cubicBezTo>
                  <a:cubicBezTo>
                    <a:pt x="96" y="22"/>
                    <a:pt x="96" y="24"/>
                    <a:pt x="95" y="25"/>
                  </a:cubicBezTo>
                  <a:cubicBezTo>
                    <a:pt x="96" y="25"/>
                    <a:pt x="95" y="25"/>
                    <a:pt x="95" y="25"/>
                  </a:cubicBezTo>
                  <a:cubicBezTo>
                    <a:pt x="95" y="26"/>
                    <a:pt x="94" y="27"/>
                    <a:pt x="94" y="27"/>
                  </a:cubicBezTo>
                  <a:cubicBezTo>
                    <a:pt x="95" y="27"/>
                    <a:pt x="95" y="27"/>
                    <a:pt x="95" y="26"/>
                  </a:cubicBezTo>
                  <a:cubicBezTo>
                    <a:pt x="96" y="25"/>
                    <a:pt x="95" y="26"/>
                    <a:pt x="96" y="25"/>
                  </a:cubicBezTo>
                  <a:cubicBezTo>
                    <a:pt x="97" y="25"/>
                    <a:pt x="96" y="27"/>
                    <a:pt x="97" y="24"/>
                  </a:cubicBezTo>
                  <a:cubicBezTo>
                    <a:pt x="97" y="24"/>
                    <a:pt x="97" y="23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3"/>
                    <a:pt x="99" y="21"/>
                    <a:pt x="99" y="21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5"/>
                    <a:pt x="98" y="22"/>
                    <a:pt x="97" y="25"/>
                  </a:cubicBezTo>
                  <a:cubicBezTo>
                    <a:pt x="97" y="25"/>
                    <a:pt x="98" y="24"/>
                    <a:pt x="98" y="25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7" y="25"/>
                    <a:pt x="96" y="29"/>
                    <a:pt x="97" y="27"/>
                  </a:cubicBezTo>
                  <a:cubicBezTo>
                    <a:pt x="98" y="26"/>
                    <a:pt x="98" y="26"/>
                    <a:pt x="98" y="25"/>
                  </a:cubicBezTo>
                  <a:cubicBezTo>
                    <a:pt x="99" y="25"/>
                    <a:pt x="100" y="24"/>
                    <a:pt x="100" y="24"/>
                  </a:cubicBezTo>
                  <a:cubicBezTo>
                    <a:pt x="99" y="26"/>
                    <a:pt x="100" y="24"/>
                    <a:pt x="99" y="26"/>
                  </a:cubicBezTo>
                  <a:cubicBezTo>
                    <a:pt x="99" y="25"/>
                    <a:pt x="99" y="25"/>
                    <a:pt x="98" y="26"/>
                  </a:cubicBezTo>
                  <a:cubicBezTo>
                    <a:pt x="97" y="29"/>
                    <a:pt x="97" y="26"/>
                    <a:pt x="96" y="28"/>
                  </a:cubicBezTo>
                  <a:cubicBezTo>
                    <a:pt x="97" y="28"/>
                    <a:pt x="96" y="31"/>
                    <a:pt x="95" y="32"/>
                  </a:cubicBezTo>
                  <a:cubicBezTo>
                    <a:pt x="95" y="32"/>
                    <a:pt x="95" y="32"/>
                    <a:pt x="96" y="31"/>
                  </a:cubicBezTo>
                  <a:cubicBezTo>
                    <a:pt x="96" y="30"/>
                    <a:pt x="96" y="30"/>
                    <a:pt x="97" y="29"/>
                  </a:cubicBezTo>
                  <a:cubicBezTo>
                    <a:pt x="97" y="29"/>
                    <a:pt x="98" y="29"/>
                    <a:pt x="99" y="27"/>
                  </a:cubicBezTo>
                  <a:cubicBezTo>
                    <a:pt x="98" y="28"/>
                    <a:pt x="98" y="30"/>
                    <a:pt x="98" y="30"/>
                  </a:cubicBezTo>
                  <a:cubicBezTo>
                    <a:pt x="98" y="29"/>
                    <a:pt x="99" y="30"/>
                    <a:pt x="99" y="30"/>
                  </a:cubicBezTo>
                  <a:cubicBezTo>
                    <a:pt x="100" y="28"/>
                    <a:pt x="100" y="30"/>
                    <a:pt x="100" y="28"/>
                  </a:cubicBezTo>
                  <a:cubicBezTo>
                    <a:pt x="100" y="28"/>
                    <a:pt x="101" y="26"/>
                    <a:pt x="102" y="25"/>
                  </a:cubicBezTo>
                  <a:cubicBezTo>
                    <a:pt x="102" y="25"/>
                    <a:pt x="101" y="26"/>
                    <a:pt x="101" y="27"/>
                  </a:cubicBezTo>
                  <a:cubicBezTo>
                    <a:pt x="102" y="26"/>
                    <a:pt x="100" y="29"/>
                    <a:pt x="102" y="27"/>
                  </a:cubicBezTo>
                  <a:cubicBezTo>
                    <a:pt x="101" y="27"/>
                    <a:pt x="100" y="29"/>
                    <a:pt x="99" y="31"/>
                  </a:cubicBezTo>
                  <a:cubicBezTo>
                    <a:pt x="100" y="30"/>
                    <a:pt x="99" y="32"/>
                    <a:pt x="99" y="32"/>
                  </a:cubicBezTo>
                  <a:cubicBezTo>
                    <a:pt x="100" y="32"/>
                    <a:pt x="100" y="31"/>
                    <a:pt x="101" y="31"/>
                  </a:cubicBezTo>
                  <a:cubicBezTo>
                    <a:pt x="101" y="33"/>
                    <a:pt x="102" y="32"/>
                    <a:pt x="103" y="32"/>
                  </a:cubicBezTo>
                  <a:cubicBezTo>
                    <a:pt x="102" y="33"/>
                    <a:pt x="101" y="34"/>
                    <a:pt x="101" y="35"/>
                  </a:cubicBezTo>
                  <a:cubicBezTo>
                    <a:pt x="102" y="35"/>
                    <a:pt x="102" y="33"/>
                    <a:pt x="102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2" y="34"/>
                    <a:pt x="102" y="36"/>
                    <a:pt x="104" y="33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3" y="35"/>
                    <a:pt x="103" y="35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1" y="38"/>
                    <a:pt x="102" y="36"/>
                    <a:pt x="103" y="37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6"/>
                    <a:pt x="105" y="36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4" y="37"/>
                    <a:pt x="104" y="38"/>
                    <a:pt x="104" y="37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9"/>
                    <a:pt x="103" y="39"/>
                    <a:pt x="104" y="37"/>
                  </a:cubicBezTo>
                  <a:cubicBezTo>
                    <a:pt x="104" y="36"/>
                    <a:pt x="103" y="36"/>
                    <a:pt x="103" y="37"/>
                  </a:cubicBezTo>
                  <a:cubicBezTo>
                    <a:pt x="103" y="38"/>
                    <a:pt x="103" y="37"/>
                    <a:pt x="103" y="37"/>
                  </a:cubicBezTo>
                  <a:cubicBezTo>
                    <a:pt x="103" y="39"/>
                    <a:pt x="102" y="39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1" y="40"/>
                    <a:pt x="100" y="41"/>
                    <a:pt x="100" y="40"/>
                  </a:cubicBezTo>
                  <a:cubicBezTo>
                    <a:pt x="101" y="38"/>
                    <a:pt x="99" y="41"/>
                    <a:pt x="99" y="40"/>
                  </a:cubicBezTo>
                  <a:cubicBezTo>
                    <a:pt x="100" y="39"/>
                    <a:pt x="101" y="38"/>
                    <a:pt x="101" y="37"/>
                  </a:cubicBezTo>
                  <a:cubicBezTo>
                    <a:pt x="101" y="36"/>
                    <a:pt x="101" y="37"/>
                    <a:pt x="101" y="36"/>
                  </a:cubicBezTo>
                  <a:cubicBezTo>
                    <a:pt x="100" y="37"/>
                    <a:pt x="99" y="39"/>
                    <a:pt x="99" y="39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9"/>
                    <a:pt x="98" y="40"/>
                    <a:pt x="98" y="40"/>
                  </a:cubicBezTo>
                  <a:cubicBezTo>
                    <a:pt x="97" y="39"/>
                    <a:pt x="97" y="39"/>
                    <a:pt x="96" y="3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5" y="40"/>
                    <a:pt x="95" y="38"/>
                    <a:pt x="95" y="39"/>
                  </a:cubicBezTo>
                  <a:cubicBezTo>
                    <a:pt x="94" y="37"/>
                    <a:pt x="93" y="39"/>
                    <a:pt x="93" y="37"/>
                  </a:cubicBezTo>
                  <a:cubicBezTo>
                    <a:pt x="92" y="37"/>
                    <a:pt x="91" y="38"/>
                    <a:pt x="90" y="37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0" y="36"/>
                    <a:pt x="91" y="34"/>
                    <a:pt x="91" y="35"/>
                  </a:cubicBezTo>
                  <a:cubicBezTo>
                    <a:pt x="90" y="36"/>
                    <a:pt x="90" y="36"/>
                    <a:pt x="89" y="37"/>
                  </a:cubicBezTo>
                  <a:cubicBezTo>
                    <a:pt x="89" y="35"/>
                    <a:pt x="88" y="37"/>
                    <a:pt x="87" y="38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6" y="38"/>
                    <a:pt x="86" y="36"/>
                    <a:pt x="86" y="36"/>
                  </a:cubicBezTo>
                  <a:cubicBezTo>
                    <a:pt x="86" y="35"/>
                    <a:pt x="86" y="34"/>
                    <a:pt x="86" y="34"/>
                  </a:cubicBezTo>
                  <a:cubicBezTo>
                    <a:pt x="85" y="36"/>
                    <a:pt x="85" y="36"/>
                    <a:pt x="84" y="36"/>
                  </a:cubicBezTo>
                  <a:cubicBezTo>
                    <a:pt x="84" y="36"/>
                    <a:pt x="83" y="36"/>
                    <a:pt x="83" y="35"/>
                  </a:cubicBezTo>
                  <a:cubicBezTo>
                    <a:pt x="81" y="37"/>
                    <a:pt x="81" y="35"/>
                    <a:pt x="79" y="36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77" y="36"/>
                    <a:pt x="77" y="33"/>
                    <a:pt x="75" y="34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1"/>
                    <a:pt x="75" y="32"/>
                    <a:pt x="74" y="34"/>
                  </a:cubicBezTo>
                  <a:cubicBezTo>
                    <a:pt x="74" y="33"/>
                    <a:pt x="73" y="35"/>
                    <a:pt x="74" y="33"/>
                  </a:cubicBezTo>
                  <a:cubicBezTo>
                    <a:pt x="73" y="32"/>
                    <a:pt x="73" y="34"/>
                    <a:pt x="72" y="34"/>
                  </a:cubicBezTo>
                  <a:cubicBezTo>
                    <a:pt x="72" y="33"/>
                    <a:pt x="72" y="33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3"/>
                    <a:pt x="72" y="32"/>
                    <a:pt x="72" y="32"/>
                  </a:cubicBezTo>
                  <a:cubicBezTo>
                    <a:pt x="71" y="32"/>
                    <a:pt x="71" y="31"/>
                    <a:pt x="70" y="34"/>
                  </a:cubicBezTo>
                  <a:cubicBezTo>
                    <a:pt x="70" y="32"/>
                    <a:pt x="68" y="34"/>
                    <a:pt x="68" y="32"/>
                  </a:cubicBezTo>
                  <a:cubicBezTo>
                    <a:pt x="68" y="33"/>
                    <a:pt x="68" y="33"/>
                    <a:pt x="67" y="33"/>
                  </a:cubicBezTo>
                  <a:cubicBezTo>
                    <a:pt x="67" y="33"/>
                    <a:pt x="67" y="31"/>
                    <a:pt x="66" y="33"/>
                  </a:cubicBezTo>
                  <a:cubicBezTo>
                    <a:pt x="66" y="32"/>
                    <a:pt x="66" y="31"/>
                    <a:pt x="66" y="31"/>
                  </a:cubicBezTo>
                  <a:cubicBezTo>
                    <a:pt x="66" y="31"/>
                    <a:pt x="66" y="32"/>
                    <a:pt x="65" y="33"/>
                  </a:cubicBezTo>
                  <a:cubicBezTo>
                    <a:pt x="64" y="34"/>
                    <a:pt x="64" y="30"/>
                    <a:pt x="63" y="30"/>
                  </a:cubicBezTo>
                  <a:cubicBezTo>
                    <a:pt x="61" y="31"/>
                    <a:pt x="60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7" y="31"/>
                    <a:pt x="58" y="27"/>
                    <a:pt x="56" y="30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5" y="30"/>
                    <a:pt x="56" y="26"/>
                    <a:pt x="54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6"/>
                    <a:pt x="53" y="28"/>
                    <a:pt x="53" y="27"/>
                  </a:cubicBezTo>
                  <a:cubicBezTo>
                    <a:pt x="53" y="26"/>
                    <a:pt x="54" y="26"/>
                    <a:pt x="54" y="26"/>
                  </a:cubicBezTo>
                  <a:cubicBezTo>
                    <a:pt x="54" y="24"/>
                    <a:pt x="52" y="28"/>
                    <a:pt x="53" y="25"/>
                  </a:cubicBezTo>
                  <a:cubicBezTo>
                    <a:pt x="53" y="25"/>
                    <a:pt x="53" y="26"/>
                    <a:pt x="53" y="26"/>
                  </a:cubicBezTo>
                  <a:cubicBezTo>
                    <a:pt x="52" y="25"/>
                    <a:pt x="50" y="26"/>
                    <a:pt x="48" y="26"/>
                  </a:cubicBezTo>
                  <a:cubicBezTo>
                    <a:pt x="47" y="24"/>
                    <a:pt x="49" y="22"/>
                    <a:pt x="48" y="23"/>
                  </a:cubicBezTo>
                  <a:cubicBezTo>
                    <a:pt x="48" y="23"/>
                    <a:pt x="47" y="24"/>
                    <a:pt x="48" y="24"/>
                  </a:cubicBezTo>
                  <a:cubicBezTo>
                    <a:pt x="47" y="25"/>
                    <a:pt x="48" y="21"/>
                    <a:pt x="47" y="22"/>
                  </a:cubicBezTo>
                  <a:cubicBezTo>
                    <a:pt x="47" y="24"/>
                    <a:pt x="47" y="23"/>
                    <a:pt x="47" y="24"/>
                  </a:cubicBezTo>
                  <a:cubicBezTo>
                    <a:pt x="46" y="23"/>
                    <a:pt x="47" y="21"/>
                    <a:pt x="46" y="22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5" y="24"/>
                    <a:pt x="44" y="22"/>
                    <a:pt x="43" y="25"/>
                  </a:cubicBezTo>
                  <a:cubicBezTo>
                    <a:pt x="40" y="24"/>
                    <a:pt x="36" y="25"/>
                    <a:pt x="33" y="25"/>
                  </a:cubicBezTo>
                  <a:cubicBezTo>
                    <a:pt x="30" y="23"/>
                    <a:pt x="26" y="23"/>
                    <a:pt x="24" y="21"/>
                  </a:cubicBezTo>
                  <a:cubicBezTo>
                    <a:pt x="24" y="18"/>
                    <a:pt x="23" y="18"/>
                    <a:pt x="22" y="19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0"/>
                    <a:pt x="22" y="18"/>
                    <a:pt x="21" y="20"/>
                  </a:cubicBezTo>
                  <a:cubicBezTo>
                    <a:pt x="20" y="19"/>
                    <a:pt x="19" y="20"/>
                    <a:pt x="18" y="19"/>
                  </a:cubicBezTo>
                  <a:cubicBezTo>
                    <a:pt x="18" y="19"/>
                    <a:pt x="19" y="18"/>
                    <a:pt x="18" y="1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9"/>
                    <a:pt x="17" y="20"/>
                  </a:cubicBezTo>
                  <a:cubicBezTo>
                    <a:pt x="13" y="21"/>
                    <a:pt x="12" y="16"/>
                    <a:pt x="8" y="15"/>
                  </a:cubicBezTo>
                  <a:cubicBezTo>
                    <a:pt x="8" y="14"/>
                    <a:pt x="7" y="15"/>
                    <a:pt x="6" y="15"/>
                  </a:cubicBezTo>
                  <a:cubicBezTo>
                    <a:pt x="4" y="12"/>
                    <a:pt x="3" y="9"/>
                    <a:pt x="0" y="10"/>
                  </a:cubicBezTo>
                  <a:cubicBezTo>
                    <a:pt x="0" y="10"/>
                    <a:pt x="2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59A627AC-5436-4216-95B7-DACB12AFE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9513" y="2435226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0" y="1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5BF57C4A-6533-418D-8850-24AC0580D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6813" y="2393951"/>
              <a:ext cx="4762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7BF5A1A7-756D-4B71-8E1B-E407B67B5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3638" y="2387601"/>
              <a:ext cx="3175" cy="6350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0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8ECAAFC0-3CD4-4518-819A-6B65AC4BE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3638" y="237172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52501499-1F92-46E0-99A4-3FD0ACAFF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0463" y="2379663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0">
              <a:extLst>
                <a:ext uri="{FF2B5EF4-FFF2-40B4-BE49-F238E27FC236}">
                  <a16:creationId xmlns:a16="http://schemas.microsoft.com/office/drawing/2014/main" id="{A9D62915-428B-469F-9FB8-A68108B82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9350" y="23637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191BE5C9-63A8-43A0-962F-7CF8652729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1413" y="23685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3A422DE4-9728-4EB9-88B5-D37460160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0763" y="2335213"/>
              <a:ext cx="0" cy="3175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DE651DC2-9EBC-4CD2-A36E-E9F262983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3613" y="2316163"/>
              <a:ext cx="4762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0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2D6D62BA-AD36-42A8-A787-74782E91D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038" y="2327276"/>
              <a:ext cx="0" cy="7938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3ABA7327-B061-4539-8160-5DD570B6E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9550" y="204787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7E5D6854-36D5-4F65-A559-7E108446D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513" y="1736726"/>
              <a:ext cx="200025" cy="307975"/>
            </a:xfrm>
            <a:custGeom>
              <a:avLst/>
              <a:gdLst>
                <a:gd name="T0" fmla="*/ 11 w 53"/>
                <a:gd name="T1" fmla="*/ 10 h 82"/>
                <a:gd name="T2" fmla="*/ 12 w 53"/>
                <a:gd name="T3" fmla="*/ 12 h 82"/>
                <a:gd name="T4" fmla="*/ 18 w 53"/>
                <a:gd name="T5" fmla="*/ 16 h 82"/>
                <a:gd name="T6" fmla="*/ 19 w 53"/>
                <a:gd name="T7" fmla="*/ 18 h 82"/>
                <a:gd name="T8" fmla="*/ 19 w 53"/>
                <a:gd name="T9" fmla="*/ 24 h 82"/>
                <a:gd name="T10" fmla="*/ 20 w 53"/>
                <a:gd name="T11" fmla="*/ 25 h 82"/>
                <a:gd name="T12" fmla="*/ 23 w 53"/>
                <a:gd name="T13" fmla="*/ 28 h 82"/>
                <a:gd name="T14" fmla="*/ 23 w 53"/>
                <a:gd name="T15" fmla="*/ 31 h 82"/>
                <a:gd name="T16" fmla="*/ 23 w 53"/>
                <a:gd name="T17" fmla="*/ 32 h 82"/>
                <a:gd name="T18" fmla="*/ 25 w 53"/>
                <a:gd name="T19" fmla="*/ 33 h 82"/>
                <a:gd name="T20" fmla="*/ 28 w 53"/>
                <a:gd name="T21" fmla="*/ 35 h 82"/>
                <a:gd name="T22" fmla="*/ 29 w 53"/>
                <a:gd name="T23" fmla="*/ 37 h 82"/>
                <a:gd name="T24" fmla="*/ 31 w 53"/>
                <a:gd name="T25" fmla="*/ 38 h 82"/>
                <a:gd name="T26" fmla="*/ 31 w 53"/>
                <a:gd name="T27" fmla="*/ 41 h 82"/>
                <a:gd name="T28" fmla="*/ 32 w 53"/>
                <a:gd name="T29" fmla="*/ 43 h 82"/>
                <a:gd name="T30" fmla="*/ 33 w 53"/>
                <a:gd name="T31" fmla="*/ 46 h 82"/>
                <a:gd name="T32" fmla="*/ 34 w 53"/>
                <a:gd name="T33" fmla="*/ 47 h 82"/>
                <a:gd name="T34" fmla="*/ 33 w 53"/>
                <a:gd name="T35" fmla="*/ 49 h 82"/>
                <a:gd name="T36" fmla="*/ 35 w 53"/>
                <a:gd name="T37" fmla="*/ 49 h 82"/>
                <a:gd name="T38" fmla="*/ 36 w 53"/>
                <a:gd name="T39" fmla="*/ 49 h 82"/>
                <a:gd name="T40" fmla="*/ 37 w 53"/>
                <a:gd name="T41" fmla="*/ 50 h 82"/>
                <a:gd name="T42" fmla="*/ 39 w 53"/>
                <a:gd name="T43" fmla="*/ 54 h 82"/>
                <a:gd name="T44" fmla="*/ 40 w 53"/>
                <a:gd name="T45" fmla="*/ 56 h 82"/>
                <a:gd name="T46" fmla="*/ 41 w 53"/>
                <a:gd name="T47" fmla="*/ 57 h 82"/>
                <a:gd name="T48" fmla="*/ 42 w 53"/>
                <a:gd name="T49" fmla="*/ 60 h 82"/>
                <a:gd name="T50" fmla="*/ 39 w 53"/>
                <a:gd name="T51" fmla="*/ 63 h 82"/>
                <a:gd name="T52" fmla="*/ 44 w 53"/>
                <a:gd name="T53" fmla="*/ 62 h 82"/>
                <a:gd name="T54" fmla="*/ 48 w 53"/>
                <a:gd name="T55" fmla="*/ 61 h 82"/>
                <a:gd name="T56" fmla="*/ 48 w 53"/>
                <a:gd name="T57" fmla="*/ 63 h 82"/>
                <a:gd name="T58" fmla="*/ 50 w 53"/>
                <a:gd name="T59" fmla="*/ 62 h 82"/>
                <a:gd name="T60" fmla="*/ 49 w 53"/>
                <a:gd name="T61" fmla="*/ 64 h 82"/>
                <a:gd name="T62" fmla="*/ 46 w 53"/>
                <a:gd name="T63" fmla="*/ 67 h 82"/>
                <a:gd name="T64" fmla="*/ 50 w 53"/>
                <a:gd name="T65" fmla="*/ 66 h 82"/>
                <a:gd name="T66" fmla="*/ 49 w 53"/>
                <a:gd name="T67" fmla="*/ 67 h 82"/>
                <a:gd name="T68" fmla="*/ 52 w 53"/>
                <a:gd name="T69" fmla="*/ 67 h 82"/>
                <a:gd name="T70" fmla="*/ 52 w 53"/>
                <a:gd name="T71" fmla="*/ 68 h 82"/>
                <a:gd name="T72" fmla="*/ 47 w 53"/>
                <a:gd name="T73" fmla="*/ 71 h 82"/>
                <a:gd name="T74" fmla="*/ 52 w 53"/>
                <a:gd name="T75" fmla="*/ 70 h 82"/>
                <a:gd name="T76" fmla="*/ 48 w 53"/>
                <a:gd name="T77" fmla="*/ 78 h 82"/>
                <a:gd name="T78" fmla="*/ 47 w 53"/>
                <a:gd name="T79" fmla="*/ 79 h 82"/>
                <a:gd name="T80" fmla="*/ 49 w 53"/>
                <a:gd name="T81" fmla="*/ 81 h 82"/>
                <a:gd name="T82" fmla="*/ 46 w 53"/>
                <a:gd name="T83" fmla="*/ 82 h 82"/>
                <a:gd name="T84" fmla="*/ 47 w 53"/>
                <a:gd name="T85" fmla="*/ 79 h 82"/>
                <a:gd name="T86" fmla="*/ 41 w 53"/>
                <a:gd name="T87" fmla="*/ 78 h 82"/>
                <a:gd name="T88" fmla="*/ 35 w 53"/>
                <a:gd name="T89" fmla="*/ 74 h 82"/>
                <a:gd name="T90" fmla="*/ 29 w 53"/>
                <a:gd name="T91" fmla="*/ 69 h 82"/>
                <a:gd name="T92" fmla="*/ 25 w 53"/>
                <a:gd name="T93" fmla="*/ 64 h 82"/>
                <a:gd name="T94" fmla="*/ 22 w 53"/>
                <a:gd name="T95" fmla="*/ 61 h 82"/>
                <a:gd name="T96" fmla="*/ 19 w 53"/>
                <a:gd name="T97" fmla="*/ 52 h 82"/>
                <a:gd name="T98" fmla="*/ 19 w 53"/>
                <a:gd name="T99" fmla="*/ 47 h 82"/>
                <a:gd name="T100" fmla="*/ 18 w 53"/>
                <a:gd name="T101" fmla="*/ 41 h 82"/>
                <a:gd name="T102" fmla="*/ 5 w 53"/>
                <a:gd name="T103" fmla="*/ 24 h 82"/>
                <a:gd name="T104" fmla="*/ 4 w 53"/>
                <a:gd name="T105" fmla="*/ 19 h 82"/>
                <a:gd name="T106" fmla="*/ 8 w 53"/>
                <a:gd name="T107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" h="82">
                  <a:moveTo>
                    <a:pt x="8" y="1"/>
                  </a:moveTo>
                  <a:cubicBezTo>
                    <a:pt x="12" y="0"/>
                    <a:pt x="8" y="3"/>
                    <a:pt x="12" y="4"/>
                  </a:cubicBezTo>
                  <a:cubicBezTo>
                    <a:pt x="12" y="4"/>
                    <a:pt x="9" y="4"/>
                    <a:pt x="10" y="4"/>
                  </a:cubicBezTo>
                  <a:cubicBezTo>
                    <a:pt x="14" y="4"/>
                    <a:pt x="12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1" y="10"/>
                    <a:pt x="10" y="11"/>
                    <a:pt x="9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0"/>
                    <a:pt x="11" y="12"/>
                    <a:pt x="13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2"/>
                    <a:pt x="15" y="13"/>
                    <a:pt x="16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5" y="15"/>
                    <a:pt x="18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5"/>
                    <a:pt x="16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9" y="16"/>
                    <a:pt x="16" y="17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7" y="18"/>
                    <a:pt x="19" y="18"/>
                  </a:cubicBezTo>
                  <a:cubicBezTo>
                    <a:pt x="17" y="18"/>
                    <a:pt x="18" y="17"/>
                    <a:pt x="16" y="18"/>
                  </a:cubicBezTo>
                  <a:cubicBezTo>
                    <a:pt x="18" y="19"/>
                    <a:pt x="18" y="21"/>
                    <a:pt x="19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3"/>
                    <a:pt x="18" y="23"/>
                    <a:pt x="18" y="23"/>
                  </a:cubicBezTo>
                  <a:cubicBezTo>
                    <a:pt x="17" y="24"/>
                    <a:pt x="20" y="23"/>
                    <a:pt x="19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8" y="25"/>
                  </a:cubicBezTo>
                  <a:cubicBezTo>
                    <a:pt x="20" y="24"/>
                    <a:pt x="18" y="25"/>
                    <a:pt x="19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6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5"/>
                    <a:pt x="20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7"/>
                    <a:pt x="20" y="27"/>
                    <a:pt x="21" y="27"/>
                  </a:cubicBezTo>
                  <a:cubicBezTo>
                    <a:pt x="21" y="28"/>
                    <a:pt x="19" y="28"/>
                    <a:pt x="19" y="28"/>
                  </a:cubicBezTo>
                  <a:cubicBezTo>
                    <a:pt x="22" y="28"/>
                    <a:pt x="21" y="29"/>
                    <a:pt x="23" y="28"/>
                  </a:cubicBezTo>
                  <a:cubicBezTo>
                    <a:pt x="23" y="28"/>
                    <a:pt x="22" y="29"/>
                    <a:pt x="23" y="29"/>
                  </a:cubicBezTo>
                  <a:cubicBezTo>
                    <a:pt x="22" y="29"/>
                    <a:pt x="20" y="30"/>
                    <a:pt x="20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9" y="30"/>
                    <a:pt x="18" y="31"/>
                  </a:cubicBezTo>
                  <a:cubicBezTo>
                    <a:pt x="18" y="31"/>
                    <a:pt x="19" y="31"/>
                    <a:pt x="19" y="31"/>
                  </a:cubicBezTo>
                  <a:cubicBezTo>
                    <a:pt x="20" y="31"/>
                    <a:pt x="23" y="30"/>
                    <a:pt x="23" y="31"/>
                  </a:cubicBezTo>
                  <a:cubicBezTo>
                    <a:pt x="22" y="31"/>
                    <a:pt x="21" y="32"/>
                    <a:pt x="20" y="3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3" y="31"/>
                    <a:pt x="24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6" y="31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3"/>
                    <a:pt x="23" y="32"/>
                    <a:pt x="24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4" y="33"/>
                    <a:pt x="25" y="32"/>
                  </a:cubicBezTo>
                  <a:cubicBezTo>
                    <a:pt x="25" y="32"/>
                    <a:pt x="24" y="33"/>
                    <a:pt x="25" y="32"/>
                  </a:cubicBezTo>
                  <a:cubicBezTo>
                    <a:pt x="26" y="32"/>
                    <a:pt x="26" y="32"/>
                    <a:pt x="27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7" y="33"/>
                    <a:pt x="27" y="33"/>
                    <a:pt x="28" y="33"/>
                  </a:cubicBezTo>
                  <a:cubicBezTo>
                    <a:pt x="29" y="32"/>
                    <a:pt x="26" y="33"/>
                    <a:pt x="27" y="33"/>
                  </a:cubicBezTo>
                  <a:cubicBezTo>
                    <a:pt x="26" y="34"/>
                    <a:pt x="29" y="33"/>
                    <a:pt x="27" y="35"/>
                  </a:cubicBezTo>
                  <a:cubicBezTo>
                    <a:pt x="27" y="35"/>
                    <a:pt x="29" y="34"/>
                    <a:pt x="28" y="34"/>
                  </a:cubicBezTo>
                  <a:cubicBezTo>
                    <a:pt x="28" y="34"/>
                    <a:pt x="27" y="35"/>
                    <a:pt x="28" y="35"/>
                  </a:cubicBezTo>
                  <a:cubicBezTo>
                    <a:pt x="27" y="35"/>
                    <a:pt x="28" y="35"/>
                    <a:pt x="28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9" y="35"/>
                    <a:pt x="30" y="35"/>
                    <a:pt x="29" y="36"/>
                  </a:cubicBezTo>
                  <a:cubicBezTo>
                    <a:pt x="30" y="36"/>
                    <a:pt x="31" y="36"/>
                    <a:pt x="31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30" y="37"/>
                    <a:pt x="29" y="37"/>
                  </a:cubicBezTo>
                  <a:cubicBezTo>
                    <a:pt x="31" y="37"/>
                    <a:pt x="27" y="37"/>
                    <a:pt x="29" y="37"/>
                  </a:cubicBezTo>
                  <a:cubicBezTo>
                    <a:pt x="28" y="37"/>
                    <a:pt x="31" y="36"/>
                    <a:pt x="29" y="37"/>
                  </a:cubicBezTo>
                  <a:cubicBezTo>
                    <a:pt x="29" y="37"/>
                    <a:pt x="31" y="37"/>
                    <a:pt x="30" y="38"/>
                  </a:cubicBezTo>
                  <a:cubicBezTo>
                    <a:pt x="30" y="37"/>
                    <a:pt x="28" y="38"/>
                    <a:pt x="28" y="38"/>
                  </a:cubicBezTo>
                  <a:cubicBezTo>
                    <a:pt x="28" y="39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8"/>
                    <a:pt x="30" y="39"/>
                    <a:pt x="31" y="38"/>
                  </a:cubicBezTo>
                  <a:cubicBezTo>
                    <a:pt x="30" y="38"/>
                    <a:pt x="32" y="38"/>
                    <a:pt x="30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30" y="39"/>
                    <a:pt x="31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3" y="38"/>
                    <a:pt x="30" y="40"/>
                    <a:pt x="32" y="39"/>
                  </a:cubicBezTo>
                  <a:cubicBezTo>
                    <a:pt x="31" y="40"/>
                    <a:pt x="32" y="40"/>
                    <a:pt x="31" y="41"/>
                  </a:cubicBezTo>
                  <a:cubicBezTo>
                    <a:pt x="32" y="40"/>
                    <a:pt x="33" y="40"/>
                    <a:pt x="32" y="41"/>
                  </a:cubicBezTo>
                  <a:cubicBezTo>
                    <a:pt x="32" y="41"/>
                    <a:pt x="32" y="41"/>
                    <a:pt x="31" y="41"/>
                  </a:cubicBezTo>
                  <a:cubicBezTo>
                    <a:pt x="31" y="41"/>
                    <a:pt x="31" y="41"/>
                    <a:pt x="32" y="41"/>
                  </a:cubicBezTo>
                  <a:cubicBezTo>
                    <a:pt x="31" y="41"/>
                    <a:pt x="30" y="42"/>
                    <a:pt x="30" y="43"/>
                  </a:cubicBezTo>
                  <a:cubicBezTo>
                    <a:pt x="31" y="43"/>
                    <a:pt x="32" y="42"/>
                    <a:pt x="33" y="42"/>
                  </a:cubicBezTo>
                  <a:cubicBezTo>
                    <a:pt x="30" y="43"/>
                    <a:pt x="35" y="41"/>
                    <a:pt x="32" y="43"/>
                  </a:cubicBezTo>
                  <a:cubicBezTo>
                    <a:pt x="32" y="43"/>
                    <a:pt x="31" y="43"/>
                    <a:pt x="31" y="43"/>
                  </a:cubicBezTo>
                  <a:cubicBezTo>
                    <a:pt x="28" y="45"/>
                    <a:pt x="33" y="43"/>
                    <a:pt x="32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2" y="43"/>
                    <a:pt x="35" y="43"/>
                    <a:pt x="33" y="44"/>
                  </a:cubicBezTo>
                  <a:cubicBezTo>
                    <a:pt x="34" y="43"/>
                    <a:pt x="32" y="44"/>
                    <a:pt x="34" y="43"/>
                  </a:cubicBezTo>
                  <a:cubicBezTo>
                    <a:pt x="33" y="45"/>
                    <a:pt x="36" y="44"/>
                    <a:pt x="33" y="46"/>
                  </a:cubicBezTo>
                  <a:cubicBezTo>
                    <a:pt x="33" y="46"/>
                    <a:pt x="33" y="46"/>
                    <a:pt x="34" y="46"/>
                  </a:cubicBezTo>
                  <a:cubicBezTo>
                    <a:pt x="35" y="45"/>
                    <a:pt x="33" y="46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4" y="46"/>
                    <a:pt x="34" y="46"/>
                    <a:pt x="32" y="47"/>
                  </a:cubicBezTo>
                  <a:cubicBezTo>
                    <a:pt x="31" y="47"/>
                    <a:pt x="36" y="45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4" y="47"/>
                    <a:pt x="33" y="48"/>
                  </a:cubicBezTo>
                  <a:cubicBezTo>
                    <a:pt x="33" y="48"/>
                    <a:pt x="33" y="48"/>
                    <a:pt x="34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8"/>
                    <a:pt x="33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9"/>
                    <a:pt x="33" y="49"/>
                    <a:pt x="34" y="49"/>
                  </a:cubicBezTo>
                  <a:cubicBezTo>
                    <a:pt x="34" y="49"/>
                    <a:pt x="35" y="48"/>
                    <a:pt x="35" y="48"/>
                  </a:cubicBezTo>
                  <a:cubicBezTo>
                    <a:pt x="35" y="48"/>
                    <a:pt x="35" y="48"/>
                    <a:pt x="36" y="48"/>
                  </a:cubicBezTo>
                  <a:cubicBezTo>
                    <a:pt x="35" y="48"/>
                    <a:pt x="35" y="48"/>
                    <a:pt x="35" y="49"/>
                  </a:cubicBezTo>
                  <a:cubicBezTo>
                    <a:pt x="35" y="49"/>
                    <a:pt x="37" y="48"/>
                    <a:pt x="37" y="48"/>
                  </a:cubicBezTo>
                  <a:cubicBezTo>
                    <a:pt x="36" y="49"/>
                    <a:pt x="37" y="49"/>
                    <a:pt x="35" y="49"/>
                  </a:cubicBezTo>
                  <a:cubicBezTo>
                    <a:pt x="35" y="49"/>
                    <a:pt x="36" y="49"/>
                    <a:pt x="35" y="49"/>
                  </a:cubicBezTo>
                  <a:cubicBezTo>
                    <a:pt x="35" y="49"/>
                    <a:pt x="34" y="50"/>
                    <a:pt x="35" y="49"/>
                  </a:cubicBezTo>
                  <a:cubicBezTo>
                    <a:pt x="35" y="49"/>
                    <a:pt x="37" y="48"/>
                    <a:pt x="37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49"/>
                    <a:pt x="36" y="50"/>
                    <a:pt x="37" y="49"/>
                  </a:cubicBezTo>
                  <a:cubicBezTo>
                    <a:pt x="38" y="49"/>
                    <a:pt x="37" y="50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6" y="51"/>
                    <a:pt x="36" y="51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7" y="51"/>
                    <a:pt x="37" y="51"/>
                    <a:pt x="38" y="50"/>
                  </a:cubicBezTo>
                  <a:cubicBezTo>
                    <a:pt x="37" y="51"/>
                    <a:pt x="34" y="53"/>
                    <a:pt x="35" y="52"/>
                  </a:cubicBezTo>
                  <a:cubicBezTo>
                    <a:pt x="35" y="52"/>
                    <a:pt x="38" y="51"/>
                    <a:pt x="38" y="51"/>
                  </a:cubicBezTo>
                  <a:cubicBezTo>
                    <a:pt x="38" y="52"/>
                    <a:pt x="40" y="51"/>
                    <a:pt x="38" y="5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53"/>
                    <a:pt x="41" y="53"/>
                    <a:pt x="39" y="54"/>
                  </a:cubicBezTo>
                  <a:cubicBezTo>
                    <a:pt x="39" y="54"/>
                    <a:pt x="38" y="55"/>
                    <a:pt x="37" y="55"/>
                  </a:cubicBezTo>
                  <a:cubicBezTo>
                    <a:pt x="38" y="55"/>
                    <a:pt x="36" y="56"/>
                    <a:pt x="38" y="55"/>
                  </a:cubicBezTo>
                  <a:cubicBezTo>
                    <a:pt x="39" y="55"/>
                    <a:pt x="40" y="54"/>
                    <a:pt x="40" y="54"/>
                  </a:cubicBezTo>
                  <a:cubicBezTo>
                    <a:pt x="41" y="54"/>
                    <a:pt x="41" y="54"/>
                    <a:pt x="40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5"/>
                    <a:pt x="40" y="56"/>
                    <a:pt x="40" y="56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2" y="55"/>
                    <a:pt x="42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3" y="55"/>
                    <a:pt x="42" y="56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7"/>
                    <a:pt x="42" y="57"/>
                    <a:pt x="42" y="56"/>
                  </a:cubicBezTo>
                  <a:cubicBezTo>
                    <a:pt x="42" y="57"/>
                    <a:pt x="42" y="58"/>
                    <a:pt x="40" y="58"/>
                  </a:cubicBezTo>
                  <a:cubicBezTo>
                    <a:pt x="44" y="57"/>
                    <a:pt x="44" y="58"/>
                    <a:pt x="45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3" y="60"/>
                    <a:pt x="45" y="58"/>
                    <a:pt x="45" y="59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2" y="61"/>
                    <a:pt x="44" y="60"/>
                    <a:pt x="44" y="60"/>
                  </a:cubicBezTo>
                  <a:cubicBezTo>
                    <a:pt x="45" y="59"/>
                    <a:pt x="44" y="60"/>
                    <a:pt x="45" y="59"/>
                  </a:cubicBezTo>
                  <a:cubicBezTo>
                    <a:pt x="45" y="59"/>
                    <a:pt x="44" y="60"/>
                    <a:pt x="46" y="59"/>
                  </a:cubicBezTo>
                  <a:cubicBezTo>
                    <a:pt x="45" y="60"/>
                    <a:pt x="44" y="60"/>
                    <a:pt x="44" y="61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3" y="62"/>
                    <a:pt x="41" y="62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8" y="65"/>
                    <a:pt x="37" y="64"/>
                    <a:pt x="37" y="65"/>
                  </a:cubicBezTo>
                  <a:cubicBezTo>
                    <a:pt x="38" y="65"/>
                    <a:pt x="40" y="63"/>
                    <a:pt x="41" y="63"/>
                  </a:cubicBezTo>
                  <a:cubicBezTo>
                    <a:pt x="41" y="63"/>
                    <a:pt x="44" y="61"/>
                    <a:pt x="45" y="61"/>
                  </a:cubicBezTo>
                  <a:cubicBezTo>
                    <a:pt x="44" y="62"/>
                    <a:pt x="44" y="61"/>
                    <a:pt x="43" y="62"/>
                  </a:cubicBezTo>
                  <a:cubicBezTo>
                    <a:pt x="42" y="63"/>
                    <a:pt x="44" y="62"/>
                    <a:pt x="44" y="62"/>
                  </a:cubicBezTo>
                  <a:cubicBezTo>
                    <a:pt x="44" y="62"/>
                    <a:pt x="46" y="61"/>
                    <a:pt x="46" y="61"/>
                  </a:cubicBezTo>
                  <a:cubicBezTo>
                    <a:pt x="45" y="61"/>
                    <a:pt x="44" y="62"/>
                    <a:pt x="44" y="62"/>
                  </a:cubicBezTo>
                  <a:cubicBezTo>
                    <a:pt x="45" y="61"/>
                    <a:pt x="46" y="61"/>
                    <a:pt x="47" y="61"/>
                  </a:cubicBezTo>
                  <a:cubicBezTo>
                    <a:pt x="49" y="59"/>
                    <a:pt x="46" y="61"/>
                    <a:pt x="48" y="60"/>
                  </a:cubicBezTo>
                  <a:cubicBezTo>
                    <a:pt x="47" y="61"/>
                    <a:pt x="45" y="62"/>
                    <a:pt x="44" y="63"/>
                  </a:cubicBezTo>
                  <a:cubicBezTo>
                    <a:pt x="45" y="62"/>
                    <a:pt x="46" y="62"/>
                    <a:pt x="48" y="61"/>
                  </a:cubicBezTo>
                  <a:cubicBezTo>
                    <a:pt x="48" y="61"/>
                    <a:pt x="47" y="62"/>
                    <a:pt x="46" y="62"/>
                  </a:cubicBezTo>
                  <a:cubicBezTo>
                    <a:pt x="45" y="63"/>
                    <a:pt x="48" y="61"/>
                    <a:pt x="46" y="6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2"/>
                    <a:pt x="46" y="63"/>
                  </a:cubicBezTo>
                  <a:cubicBezTo>
                    <a:pt x="46" y="63"/>
                    <a:pt x="48" y="62"/>
                    <a:pt x="46" y="64"/>
                  </a:cubicBezTo>
                  <a:cubicBezTo>
                    <a:pt x="46" y="63"/>
                    <a:pt x="46" y="64"/>
                    <a:pt x="48" y="63"/>
                  </a:cubicBezTo>
                  <a:cubicBezTo>
                    <a:pt x="48" y="62"/>
                    <a:pt x="46" y="63"/>
                    <a:pt x="48" y="62"/>
                  </a:cubicBezTo>
                  <a:cubicBezTo>
                    <a:pt x="47" y="63"/>
                    <a:pt x="49" y="62"/>
                    <a:pt x="4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9" y="62"/>
                    <a:pt x="49" y="62"/>
                    <a:pt x="50" y="62"/>
                  </a:cubicBezTo>
                  <a:cubicBezTo>
                    <a:pt x="49" y="62"/>
                    <a:pt x="49" y="63"/>
                    <a:pt x="48" y="63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50" y="62"/>
                    <a:pt x="48" y="63"/>
                    <a:pt x="48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64"/>
                    <a:pt x="46" y="65"/>
                    <a:pt x="47" y="65"/>
                  </a:cubicBezTo>
                  <a:cubicBezTo>
                    <a:pt x="48" y="64"/>
                    <a:pt x="49" y="63"/>
                    <a:pt x="50" y="63"/>
                  </a:cubicBezTo>
                  <a:cubicBezTo>
                    <a:pt x="51" y="62"/>
                    <a:pt x="49" y="63"/>
                    <a:pt x="50" y="6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4"/>
                    <a:pt x="47" y="65"/>
                    <a:pt x="47" y="65"/>
                  </a:cubicBezTo>
                  <a:cubicBezTo>
                    <a:pt x="48" y="65"/>
                    <a:pt x="49" y="64"/>
                    <a:pt x="50" y="63"/>
                  </a:cubicBezTo>
                  <a:cubicBezTo>
                    <a:pt x="50" y="64"/>
                    <a:pt x="49" y="64"/>
                    <a:pt x="48" y="65"/>
                  </a:cubicBezTo>
                  <a:cubicBezTo>
                    <a:pt x="49" y="65"/>
                    <a:pt x="50" y="64"/>
                    <a:pt x="50" y="63"/>
                  </a:cubicBezTo>
                  <a:cubicBezTo>
                    <a:pt x="50" y="64"/>
                    <a:pt x="49" y="65"/>
                    <a:pt x="48" y="66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5" y="68"/>
                    <a:pt x="45" y="68"/>
                    <a:pt x="43" y="69"/>
                  </a:cubicBezTo>
                  <a:cubicBezTo>
                    <a:pt x="43" y="69"/>
                    <a:pt x="44" y="69"/>
                    <a:pt x="44" y="69"/>
                  </a:cubicBezTo>
                  <a:cubicBezTo>
                    <a:pt x="47" y="67"/>
                    <a:pt x="48" y="67"/>
                    <a:pt x="50" y="65"/>
                  </a:cubicBezTo>
                  <a:cubicBezTo>
                    <a:pt x="51" y="65"/>
                    <a:pt x="45" y="69"/>
                    <a:pt x="49" y="67"/>
                  </a:cubicBezTo>
                  <a:cubicBezTo>
                    <a:pt x="49" y="67"/>
                    <a:pt x="51" y="66"/>
                    <a:pt x="50" y="66"/>
                  </a:cubicBezTo>
                  <a:cubicBezTo>
                    <a:pt x="50" y="66"/>
                    <a:pt x="52" y="64"/>
                    <a:pt x="52" y="65"/>
                  </a:cubicBezTo>
                  <a:cubicBezTo>
                    <a:pt x="51" y="66"/>
                    <a:pt x="50" y="67"/>
                    <a:pt x="48" y="68"/>
                  </a:cubicBezTo>
                  <a:cubicBezTo>
                    <a:pt x="49" y="67"/>
                    <a:pt x="49" y="67"/>
                    <a:pt x="48" y="67"/>
                  </a:cubicBezTo>
                  <a:cubicBezTo>
                    <a:pt x="47" y="68"/>
                    <a:pt x="46" y="69"/>
                    <a:pt x="46" y="69"/>
                  </a:cubicBezTo>
                  <a:cubicBezTo>
                    <a:pt x="47" y="69"/>
                    <a:pt x="47" y="69"/>
                    <a:pt x="48" y="68"/>
                  </a:cubicBezTo>
                  <a:cubicBezTo>
                    <a:pt x="49" y="67"/>
                    <a:pt x="48" y="68"/>
                    <a:pt x="49" y="67"/>
                  </a:cubicBezTo>
                  <a:cubicBezTo>
                    <a:pt x="50" y="67"/>
                    <a:pt x="48" y="69"/>
                    <a:pt x="50" y="67"/>
                  </a:cubicBezTo>
                  <a:cubicBezTo>
                    <a:pt x="50" y="67"/>
                    <a:pt x="51" y="66"/>
                    <a:pt x="52" y="66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1" y="67"/>
                    <a:pt x="53" y="65"/>
                    <a:pt x="53" y="66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0" y="68"/>
                    <a:pt x="52" y="66"/>
                    <a:pt x="50" y="68"/>
                  </a:cubicBezTo>
                  <a:cubicBezTo>
                    <a:pt x="50" y="68"/>
                    <a:pt x="51" y="67"/>
                    <a:pt x="50" y="68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8"/>
                    <a:pt x="47" y="70"/>
                    <a:pt x="49" y="69"/>
                  </a:cubicBezTo>
                  <a:cubicBezTo>
                    <a:pt x="50" y="69"/>
                    <a:pt x="50" y="69"/>
                    <a:pt x="51" y="68"/>
                  </a:cubicBezTo>
                  <a:cubicBezTo>
                    <a:pt x="51" y="68"/>
                    <a:pt x="52" y="68"/>
                    <a:pt x="52" y="68"/>
                  </a:cubicBezTo>
                  <a:cubicBezTo>
                    <a:pt x="51" y="69"/>
                    <a:pt x="52" y="68"/>
                    <a:pt x="51" y="69"/>
                  </a:cubicBezTo>
                  <a:cubicBezTo>
                    <a:pt x="51" y="69"/>
                    <a:pt x="51" y="68"/>
                    <a:pt x="49" y="69"/>
                  </a:cubicBezTo>
                  <a:cubicBezTo>
                    <a:pt x="47" y="71"/>
                    <a:pt x="49" y="69"/>
                    <a:pt x="47" y="70"/>
                  </a:cubicBezTo>
                  <a:cubicBezTo>
                    <a:pt x="47" y="70"/>
                    <a:pt x="46" y="72"/>
                    <a:pt x="44" y="73"/>
                  </a:cubicBezTo>
                  <a:cubicBezTo>
                    <a:pt x="44" y="73"/>
                    <a:pt x="45" y="73"/>
                    <a:pt x="45" y="73"/>
                  </a:cubicBezTo>
                  <a:cubicBezTo>
                    <a:pt x="46" y="72"/>
                    <a:pt x="46" y="72"/>
                    <a:pt x="47" y="71"/>
                  </a:cubicBezTo>
                  <a:cubicBezTo>
                    <a:pt x="47" y="71"/>
                    <a:pt x="48" y="71"/>
                    <a:pt x="49" y="70"/>
                  </a:cubicBezTo>
                  <a:cubicBezTo>
                    <a:pt x="49" y="71"/>
                    <a:pt x="48" y="72"/>
                    <a:pt x="48" y="72"/>
                  </a:cubicBezTo>
                  <a:cubicBezTo>
                    <a:pt x="48" y="72"/>
                    <a:pt x="48" y="72"/>
                    <a:pt x="48" y="73"/>
                  </a:cubicBezTo>
                  <a:cubicBezTo>
                    <a:pt x="50" y="71"/>
                    <a:pt x="49" y="73"/>
                    <a:pt x="50" y="72"/>
                  </a:cubicBezTo>
                  <a:cubicBezTo>
                    <a:pt x="51" y="71"/>
                    <a:pt x="52" y="70"/>
                    <a:pt x="53" y="69"/>
                  </a:cubicBezTo>
                  <a:cubicBezTo>
                    <a:pt x="53" y="70"/>
                    <a:pt x="52" y="70"/>
                    <a:pt x="52" y="70"/>
                  </a:cubicBezTo>
                  <a:cubicBezTo>
                    <a:pt x="53" y="70"/>
                    <a:pt x="50" y="72"/>
                    <a:pt x="52" y="71"/>
                  </a:cubicBezTo>
                  <a:cubicBezTo>
                    <a:pt x="51" y="71"/>
                    <a:pt x="49" y="72"/>
                    <a:pt x="48" y="74"/>
                  </a:cubicBezTo>
                  <a:cubicBezTo>
                    <a:pt x="49" y="73"/>
                    <a:pt x="47" y="74"/>
                    <a:pt x="47" y="75"/>
                  </a:cubicBezTo>
                  <a:cubicBezTo>
                    <a:pt x="48" y="74"/>
                    <a:pt x="49" y="74"/>
                    <a:pt x="49" y="74"/>
                  </a:cubicBezTo>
                  <a:cubicBezTo>
                    <a:pt x="48" y="75"/>
                    <a:pt x="50" y="75"/>
                    <a:pt x="50" y="75"/>
                  </a:cubicBezTo>
                  <a:cubicBezTo>
                    <a:pt x="50" y="76"/>
                    <a:pt x="48" y="77"/>
                    <a:pt x="48" y="78"/>
                  </a:cubicBezTo>
                  <a:cubicBezTo>
                    <a:pt x="48" y="78"/>
                    <a:pt x="49" y="76"/>
                    <a:pt x="49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9" y="77"/>
                    <a:pt x="48" y="79"/>
                    <a:pt x="50" y="77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9" y="78"/>
                    <a:pt x="49" y="78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6" y="80"/>
                    <a:pt x="48" y="79"/>
                    <a:pt x="48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50" y="78"/>
                    <a:pt x="49" y="79"/>
                    <a:pt x="50" y="79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8" y="81"/>
                    <a:pt x="48" y="81"/>
                    <a:pt x="49" y="81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7" y="81"/>
                    <a:pt x="48" y="80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1"/>
                    <a:pt x="48" y="80"/>
                    <a:pt x="48" y="80"/>
                  </a:cubicBezTo>
                  <a:cubicBezTo>
                    <a:pt x="47" y="81"/>
                    <a:pt x="47" y="81"/>
                    <a:pt x="46" y="82"/>
                  </a:cubicBezTo>
                  <a:cubicBezTo>
                    <a:pt x="46" y="82"/>
                    <a:pt x="45" y="82"/>
                    <a:pt x="46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6" y="81"/>
                    <a:pt x="46" y="81"/>
                  </a:cubicBezTo>
                  <a:cubicBezTo>
                    <a:pt x="45" y="82"/>
                    <a:pt x="44" y="82"/>
                    <a:pt x="44" y="82"/>
                  </a:cubicBezTo>
                  <a:cubicBezTo>
                    <a:pt x="46" y="80"/>
                    <a:pt x="43" y="82"/>
                    <a:pt x="43" y="81"/>
                  </a:cubicBezTo>
                  <a:cubicBezTo>
                    <a:pt x="45" y="80"/>
                    <a:pt x="46" y="80"/>
                    <a:pt x="46" y="80"/>
                  </a:cubicBezTo>
                  <a:cubicBezTo>
                    <a:pt x="47" y="79"/>
                    <a:pt x="46" y="79"/>
                    <a:pt x="47" y="79"/>
                  </a:cubicBezTo>
                  <a:cubicBezTo>
                    <a:pt x="46" y="79"/>
                    <a:pt x="44" y="80"/>
                    <a:pt x="43" y="81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2" y="81"/>
                    <a:pt x="42" y="81"/>
                  </a:cubicBezTo>
                  <a:cubicBezTo>
                    <a:pt x="43" y="80"/>
                    <a:pt x="42" y="79"/>
                    <a:pt x="42" y="79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1" y="79"/>
                    <a:pt x="42" y="78"/>
                    <a:pt x="41" y="78"/>
                  </a:cubicBezTo>
                  <a:cubicBezTo>
                    <a:pt x="41" y="77"/>
                    <a:pt x="39" y="78"/>
                    <a:pt x="40" y="76"/>
                  </a:cubicBezTo>
                  <a:cubicBezTo>
                    <a:pt x="39" y="76"/>
                    <a:pt x="38" y="76"/>
                    <a:pt x="38" y="75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8" y="75"/>
                    <a:pt x="40" y="73"/>
                    <a:pt x="40" y="73"/>
                  </a:cubicBezTo>
                  <a:cubicBezTo>
                    <a:pt x="39" y="74"/>
                    <a:pt x="38" y="74"/>
                    <a:pt x="37" y="75"/>
                  </a:cubicBezTo>
                  <a:cubicBezTo>
                    <a:pt x="38" y="73"/>
                    <a:pt x="36" y="74"/>
                    <a:pt x="35" y="74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4" y="74"/>
                    <a:pt x="35" y="73"/>
                    <a:pt x="35" y="72"/>
                  </a:cubicBezTo>
                  <a:cubicBezTo>
                    <a:pt x="36" y="72"/>
                    <a:pt x="36" y="71"/>
                    <a:pt x="36" y="71"/>
                  </a:cubicBezTo>
                  <a:cubicBezTo>
                    <a:pt x="34" y="72"/>
                    <a:pt x="34" y="72"/>
                    <a:pt x="33" y="72"/>
                  </a:cubicBezTo>
                  <a:cubicBezTo>
                    <a:pt x="33" y="72"/>
                    <a:pt x="33" y="71"/>
                    <a:pt x="34" y="70"/>
                  </a:cubicBezTo>
                  <a:cubicBezTo>
                    <a:pt x="31" y="71"/>
                    <a:pt x="31" y="69"/>
                    <a:pt x="29" y="69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7" y="69"/>
                    <a:pt x="29" y="66"/>
                    <a:pt x="27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28" y="64"/>
                    <a:pt x="27" y="65"/>
                  </a:cubicBezTo>
                  <a:cubicBezTo>
                    <a:pt x="27" y="65"/>
                    <a:pt x="25" y="65"/>
                    <a:pt x="27" y="64"/>
                  </a:cubicBezTo>
                  <a:cubicBezTo>
                    <a:pt x="27" y="63"/>
                    <a:pt x="26" y="64"/>
                    <a:pt x="25" y="64"/>
                  </a:cubicBezTo>
                  <a:cubicBezTo>
                    <a:pt x="26" y="63"/>
                    <a:pt x="26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6" y="62"/>
                    <a:pt x="26" y="62"/>
                  </a:cubicBezTo>
                  <a:cubicBezTo>
                    <a:pt x="26" y="62"/>
                    <a:pt x="27" y="61"/>
                    <a:pt x="24" y="62"/>
                  </a:cubicBezTo>
                  <a:cubicBezTo>
                    <a:pt x="25" y="61"/>
                    <a:pt x="22" y="62"/>
                    <a:pt x="24" y="60"/>
                  </a:cubicBezTo>
                  <a:cubicBezTo>
                    <a:pt x="23" y="60"/>
                    <a:pt x="23" y="60"/>
                    <a:pt x="22" y="61"/>
                  </a:cubicBezTo>
                  <a:cubicBezTo>
                    <a:pt x="22" y="60"/>
                    <a:pt x="23" y="59"/>
                    <a:pt x="22" y="59"/>
                  </a:cubicBezTo>
                  <a:cubicBezTo>
                    <a:pt x="22" y="59"/>
                    <a:pt x="23" y="59"/>
                    <a:pt x="23" y="58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0" y="59"/>
                    <a:pt x="22" y="56"/>
                    <a:pt x="22" y="56"/>
                  </a:cubicBezTo>
                  <a:cubicBezTo>
                    <a:pt x="19" y="55"/>
                    <a:pt x="19" y="53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2"/>
                    <a:pt x="21" y="50"/>
                    <a:pt x="17" y="51"/>
                  </a:cubicBezTo>
                  <a:cubicBezTo>
                    <a:pt x="18" y="51"/>
                    <a:pt x="17" y="50"/>
                    <a:pt x="19" y="50"/>
                  </a:cubicBezTo>
                  <a:cubicBezTo>
                    <a:pt x="17" y="50"/>
                    <a:pt x="19" y="48"/>
                    <a:pt x="17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9" y="48"/>
                    <a:pt x="17" y="48"/>
                    <a:pt x="18" y="47"/>
                  </a:cubicBezTo>
                  <a:cubicBezTo>
                    <a:pt x="18" y="47"/>
                    <a:pt x="18" y="47"/>
                    <a:pt x="19" y="47"/>
                  </a:cubicBezTo>
                  <a:cubicBezTo>
                    <a:pt x="20" y="46"/>
                    <a:pt x="16" y="47"/>
                    <a:pt x="19" y="46"/>
                  </a:cubicBezTo>
                  <a:cubicBezTo>
                    <a:pt x="19" y="46"/>
                    <a:pt x="17" y="47"/>
                    <a:pt x="17" y="47"/>
                  </a:cubicBezTo>
                  <a:cubicBezTo>
                    <a:pt x="18" y="45"/>
                    <a:pt x="16" y="44"/>
                    <a:pt x="15" y="43"/>
                  </a:cubicBezTo>
                  <a:cubicBezTo>
                    <a:pt x="16" y="42"/>
                    <a:pt x="19" y="42"/>
                    <a:pt x="17" y="42"/>
                  </a:cubicBezTo>
                  <a:cubicBezTo>
                    <a:pt x="17" y="41"/>
                    <a:pt x="16" y="42"/>
                    <a:pt x="16" y="42"/>
                  </a:cubicBezTo>
                  <a:cubicBezTo>
                    <a:pt x="15" y="42"/>
                    <a:pt x="19" y="40"/>
                    <a:pt x="18" y="41"/>
                  </a:cubicBezTo>
                  <a:cubicBezTo>
                    <a:pt x="16" y="41"/>
                    <a:pt x="17" y="41"/>
                    <a:pt x="16" y="41"/>
                  </a:cubicBezTo>
                  <a:cubicBezTo>
                    <a:pt x="17" y="40"/>
                    <a:pt x="18" y="39"/>
                    <a:pt x="17" y="40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5" y="40"/>
                    <a:pt x="16" y="39"/>
                    <a:pt x="13" y="39"/>
                  </a:cubicBezTo>
                  <a:cubicBezTo>
                    <a:pt x="11" y="37"/>
                    <a:pt x="9" y="35"/>
                    <a:pt x="7" y="32"/>
                  </a:cubicBezTo>
                  <a:cubicBezTo>
                    <a:pt x="7" y="29"/>
                    <a:pt x="5" y="27"/>
                    <a:pt x="5" y="24"/>
                  </a:cubicBezTo>
                  <a:cubicBezTo>
                    <a:pt x="7" y="22"/>
                    <a:pt x="7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5" y="22"/>
                    <a:pt x="6" y="21"/>
                    <a:pt x="5" y="22"/>
                  </a:cubicBezTo>
                  <a:cubicBezTo>
                    <a:pt x="5" y="21"/>
                    <a:pt x="4" y="20"/>
                    <a:pt x="3" y="19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3" y="18"/>
                    <a:pt x="2" y="19"/>
                  </a:cubicBezTo>
                  <a:cubicBezTo>
                    <a:pt x="0" y="17"/>
                    <a:pt x="3" y="13"/>
                    <a:pt x="1" y="11"/>
                  </a:cubicBezTo>
                  <a:cubicBezTo>
                    <a:pt x="2" y="10"/>
                    <a:pt x="1" y="9"/>
                    <a:pt x="0" y="9"/>
                  </a:cubicBezTo>
                  <a:cubicBezTo>
                    <a:pt x="2" y="6"/>
                    <a:pt x="4" y="3"/>
                    <a:pt x="1" y="2"/>
                  </a:cubicBezTo>
                  <a:cubicBezTo>
                    <a:pt x="1" y="2"/>
                    <a:pt x="6" y="1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5362C177-B3F2-4755-8489-115088D75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9550" y="2044701"/>
              <a:ext cx="7937" cy="7938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90194AF8-3FFE-4091-8636-C1910CBB7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5425" y="2003426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9">
              <a:extLst>
                <a:ext uri="{FF2B5EF4-FFF2-40B4-BE49-F238E27FC236}">
                  <a16:creationId xmlns:a16="http://schemas.microsoft.com/office/drawing/2014/main" id="{CEBA3664-C6FC-49A7-A533-188E48735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5425" y="20002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Rectangle 70">
              <a:extLst>
                <a:ext uri="{FF2B5EF4-FFF2-40B4-BE49-F238E27FC236}">
                  <a16:creationId xmlns:a16="http://schemas.microsoft.com/office/drawing/2014/main" id="{D2327CFE-DA87-436D-B11C-DB09D3969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1775" y="1989138"/>
              <a:ext cx="4762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52301E6D-6E0F-45C8-B426-DA94141B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5425" y="199231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2">
              <a:extLst>
                <a:ext uri="{FF2B5EF4-FFF2-40B4-BE49-F238E27FC236}">
                  <a16:creationId xmlns:a16="http://schemas.microsoft.com/office/drawing/2014/main" id="{2AA39804-E40A-4B83-9DF0-34E798A0F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5425" y="1976438"/>
              <a:ext cx="6350" cy="4763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3">
              <a:extLst>
                <a:ext uri="{FF2B5EF4-FFF2-40B4-BE49-F238E27FC236}">
                  <a16:creationId xmlns:a16="http://schemas.microsoft.com/office/drawing/2014/main" id="{70BAB379-75D1-4600-8721-8DC2338D1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0663" y="1973263"/>
              <a:ext cx="4762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4">
              <a:extLst>
                <a:ext uri="{FF2B5EF4-FFF2-40B4-BE49-F238E27FC236}">
                  <a16:creationId xmlns:a16="http://schemas.microsoft.com/office/drawing/2014/main" id="{5DFC691D-EC48-4D36-92C2-A4349280D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7163" y="1898651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5">
              <a:extLst>
                <a:ext uri="{FF2B5EF4-FFF2-40B4-BE49-F238E27FC236}">
                  <a16:creationId xmlns:a16="http://schemas.microsoft.com/office/drawing/2014/main" id="{A248707F-AAE9-4CE0-9A79-66A0E1BAF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1288" y="1852613"/>
              <a:ext cx="4762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6">
              <a:extLst>
                <a:ext uri="{FF2B5EF4-FFF2-40B4-BE49-F238E27FC236}">
                  <a16:creationId xmlns:a16="http://schemas.microsoft.com/office/drawing/2014/main" id="{36EC5BCD-2706-4361-983B-6E67A4E81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1125" y="1841501"/>
              <a:ext cx="7937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77">
              <a:extLst>
                <a:ext uri="{FF2B5EF4-FFF2-40B4-BE49-F238E27FC236}">
                  <a16:creationId xmlns:a16="http://schemas.microsoft.com/office/drawing/2014/main" id="{C4714BCE-E61B-49A9-9645-6BC89198D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7713" y="203358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1"/>
                    <a:pt x="2" y="1"/>
                    <a:pt x="1" y="1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DEDB0CC8-9C23-4BDE-A349-C75BD12C2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5650" y="1649413"/>
              <a:ext cx="225425" cy="392113"/>
            </a:xfrm>
            <a:custGeom>
              <a:avLst/>
              <a:gdLst>
                <a:gd name="T0" fmla="*/ 51 w 60"/>
                <a:gd name="T1" fmla="*/ 14 h 104"/>
                <a:gd name="T2" fmla="*/ 50 w 60"/>
                <a:gd name="T3" fmla="*/ 17 h 104"/>
                <a:gd name="T4" fmla="*/ 51 w 60"/>
                <a:gd name="T5" fmla="*/ 25 h 104"/>
                <a:gd name="T6" fmla="*/ 49 w 60"/>
                <a:gd name="T7" fmla="*/ 27 h 104"/>
                <a:gd name="T8" fmla="*/ 44 w 60"/>
                <a:gd name="T9" fmla="*/ 33 h 104"/>
                <a:gd name="T10" fmla="*/ 43 w 60"/>
                <a:gd name="T11" fmla="*/ 35 h 104"/>
                <a:gd name="T12" fmla="*/ 43 w 60"/>
                <a:gd name="T13" fmla="*/ 40 h 104"/>
                <a:gd name="T14" fmla="*/ 40 w 60"/>
                <a:gd name="T15" fmla="*/ 42 h 104"/>
                <a:gd name="T16" fmla="*/ 38 w 60"/>
                <a:gd name="T17" fmla="*/ 43 h 104"/>
                <a:gd name="T18" fmla="*/ 39 w 60"/>
                <a:gd name="T19" fmla="*/ 46 h 104"/>
                <a:gd name="T20" fmla="*/ 39 w 60"/>
                <a:gd name="T21" fmla="*/ 51 h 104"/>
                <a:gd name="T22" fmla="*/ 38 w 60"/>
                <a:gd name="T23" fmla="*/ 53 h 104"/>
                <a:gd name="T24" fmla="*/ 38 w 60"/>
                <a:gd name="T25" fmla="*/ 56 h 104"/>
                <a:gd name="T26" fmla="*/ 36 w 60"/>
                <a:gd name="T27" fmla="*/ 57 h 104"/>
                <a:gd name="T28" fmla="*/ 34 w 60"/>
                <a:gd name="T29" fmla="*/ 61 h 104"/>
                <a:gd name="T30" fmla="*/ 31 w 60"/>
                <a:gd name="T31" fmla="*/ 64 h 104"/>
                <a:gd name="T32" fmla="*/ 31 w 60"/>
                <a:gd name="T33" fmla="*/ 66 h 104"/>
                <a:gd name="T34" fmla="*/ 29 w 60"/>
                <a:gd name="T35" fmla="*/ 66 h 104"/>
                <a:gd name="T36" fmla="*/ 30 w 60"/>
                <a:gd name="T37" fmla="*/ 68 h 104"/>
                <a:gd name="T38" fmla="*/ 29 w 60"/>
                <a:gd name="T39" fmla="*/ 69 h 104"/>
                <a:gd name="T40" fmla="*/ 29 w 60"/>
                <a:gd name="T41" fmla="*/ 71 h 104"/>
                <a:gd name="T42" fmla="*/ 26 w 60"/>
                <a:gd name="T43" fmla="*/ 76 h 104"/>
                <a:gd name="T44" fmla="*/ 25 w 60"/>
                <a:gd name="T45" fmla="*/ 78 h 104"/>
                <a:gd name="T46" fmla="*/ 24 w 60"/>
                <a:gd name="T47" fmla="*/ 80 h 104"/>
                <a:gd name="T48" fmla="*/ 21 w 60"/>
                <a:gd name="T49" fmla="*/ 84 h 104"/>
                <a:gd name="T50" fmla="*/ 17 w 60"/>
                <a:gd name="T51" fmla="*/ 82 h 104"/>
                <a:gd name="T52" fmla="*/ 20 w 60"/>
                <a:gd name="T53" fmla="*/ 86 h 104"/>
                <a:gd name="T54" fmla="*/ 23 w 60"/>
                <a:gd name="T55" fmla="*/ 90 h 104"/>
                <a:gd name="T56" fmla="*/ 21 w 60"/>
                <a:gd name="T57" fmla="*/ 91 h 104"/>
                <a:gd name="T58" fmla="*/ 22 w 60"/>
                <a:gd name="T59" fmla="*/ 92 h 104"/>
                <a:gd name="T60" fmla="*/ 20 w 60"/>
                <a:gd name="T61" fmla="*/ 92 h 104"/>
                <a:gd name="T62" fmla="*/ 16 w 60"/>
                <a:gd name="T63" fmla="*/ 92 h 104"/>
                <a:gd name="T64" fmla="*/ 18 w 60"/>
                <a:gd name="T65" fmla="*/ 95 h 104"/>
                <a:gd name="T66" fmla="*/ 16 w 60"/>
                <a:gd name="T67" fmla="*/ 95 h 104"/>
                <a:gd name="T68" fmla="*/ 18 w 60"/>
                <a:gd name="T69" fmla="*/ 98 h 104"/>
                <a:gd name="T70" fmla="*/ 17 w 60"/>
                <a:gd name="T71" fmla="*/ 99 h 104"/>
                <a:gd name="T72" fmla="*/ 12 w 60"/>
                <a:gd name="T73" fmla="*/ 96 h 104"/>
                <a:gd name="T74" fmla="*/ 14 w 60"/>
                <a:gd name="T75" fmla="*/ 100 h 104"/>
                <a:gd name="T76" fmla="*/ 6 w 60"/>
                <a:gd name="T77" fmla="*/ 100 h 104"/>
                <a:gd name="T78" fmla="*/ 4 w 60"/>
                <a:gd name="T79" fmla="*/ 101 h 104"/>
                <a:gd name="T80" fmla="*/ 3 w 60"/>
                <a:gd name="T81" fmla="*/ 103 h 104"/>
                <a:gd name="T82" fmla="*/ 1 w 60"/>
                <a:gd name="T83" fmla="*/ 101 h 104"/>
                <a:gd name="T84" fmla="*/ 4 w 60"/>
                <a:gd name="T85" fmla="*/ 100 h 104"/>
                <a:gd name="T86" fmla="*/ 2 w 60"/>
                <a:gd name="T87" fmla="*/ 93 h 104"/>
                <a:gd name="T88" fmla="*/ 5 w 60"/>
                <a:gd name="T89" fmla="*/ 85 h 104"/>
                <a:gd name="T90" fmla="*/ 8 w 60"/>
                <a:gd name="T91" fmla="*/ 76 h 104"/>
                <a:gd name="T92" fmla="*/ 10 w 60"/>
                <a:gd name="T93" fmla="*/ 70 h 104"/>
                <a:gd name="T94" fmla="*/ 12 w 60"/>
                <a:gd name="T95" fmla="*/ 65 h 104"/>
                <a:gd name="T96" fmla="*/ 19 w 60"/>
                <a:gd name="T97" fmla="*/ 55 h 104"/>
                <a:gd name="T98" fmla="*/ 23 w 60"/>
                <a:gd name="T99" fmla="*/ 51 h 104"/>
                <a:gd name="T100" fmla="*/ 28 w 60"/>
                <a:gd name="T101" fmla="*/ 46 h 104"/>
                <a:gd name="T102" fmla="*/ 36 w 60"/>
                <a:gd name="T103" fmla="*/ 22 h 104"/>
                <a:gd name="T104" fmla="*/ 39 w 60"/>
                <a:gd name="T105" fmla="*/ 16 h 104"/>
                <a:gd name="T106" fmla="*/ 56 w 60"/>
                <a:gd name="T107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" h="104">
                  <a:moveTo>
                    <a:pt x="56" y="4"/>
                  </a:moveTo>
                  <a:cubicBezTo>
                    <a:pt x="60" y="7"/>
                    <a:pt x="55" y="6"/>
                    <a:pt x="57" y="9"/>
                  </a:cubicBezTo>
                  <a:cubicBezTo>
                    <a:pt x="57" y="9"/>
                    <a:pt x="54" y="8"/>
                    <a:pt x="55" y="9"/>
                  </a:cubicBezTo>
                  <a:cubicBezTo>
                    <a:pt x="57" y="11"/>
                    <a:pt x="54" y="13"/>
                    <a:pt x="51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2" y="14"/>
                    <a:pt x="51" y="14"/>
                  </a:cubicBezTo>
                  <a:cubicBezTo>
                    <a:pt x="51" y="14"/>
                    <a:pt x="51" y="14"/>
                    <a:pt x="50" y="13"/>
                  </a:cubicBezTo>
                  <a:cubicBezTo>
                    <a:pt x="51" y="14"/>
                    <a:pt x="50" y="14"/>
                    <a:pt x="51" y="15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4" y="17"/>
                    <a:pt x="49" y="16"/>
                    <a:pt x="51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2" y="19"/>
                    <a:pt x="50" y="21"/>
                    <a:pt x="51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2"/>
                    <a:pt x="50" y="23"/>
                    <a:pt x="50" y="23"/>
                  </a:cubicBezTo>
                  <a:cubicBezTo>
                    <a:pt x="49" y="22"/>
                    <a:pt x="51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5"/>
                    <a:pt x="49" y="24"/>
                    <a:pt x="51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1" y="26"/>
                    <a:pt x="48" y="25"/>
                    <a:pt x="49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8" y="26"/>
                    <a:pt x="49" y="27"/>
                  </a:cubicBezTo>
                  <a:cubicBezTo>
                    <a:pt x="48" y="27"/>
                    <a:pt x="49" y="27"/>
                    <a:pt x="47" y="26"/>
                  </a:cubicBezTo>
                  <a:cubicBezTo>
                    <a:pt x="48" y="28"/>
                    <a:pt x="47" y="30"/>
                    <a:pt x="46" y="31"/>
                  </a:cubicBezTo>
                  <a:cubicBezTo>
                    <a:pt x="45" y="31"/>
                    <a:pt x="45" y="31"/>
                    <a:pt x="44" y="31"/>
                  </a:cubicBezTo>
                  <a:cubicBezTo>
                    <a:pt x="44" y="31"/>
                    <a:pt x="44" y="32"/>
                    <a:pt x="45" y="32"/>
                  </a:cubicBezTo>
                  <a:cubicBezTo>
                    <a:pt x="45" y="32"/>
                    <a:pt x="44" y="32"/>
                    <a:pt x="44" y="32"/>
                  </a:cubicBezTo>
                  <a:cubicBezTo>
                    <a:pt x="43" y="32"/>
                    <a:pt x="45" y="33"/>
                    <a:pt x="44" y="33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3"/>
                    <a:pt x="44" y="33"/>
                    <a:pt x="44" y="34"/>
                  </a:cubicBezTo>
                  <a:cubicBezTo>
                    <a:pt x="44" y="34"/>
                    <a:pt x="43" y="33"/>
                    <a:pt x="43" y="33"/>
                  </a:cubicBezTo>
                  <a:cubicBezTo>
                    <a:pt x="44" y="34"/>
                    <a:pt x="42" y="34"/>
                    <a:pt x="43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4"/>
                    <a:pt x="44" y="35"/>
                    <a:pt x="43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4" y="36"/>
                    <a:pt x="43" y="36"/>
                    <a:pt x="43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7"/>
                    <a:pt x="42" y="37"/>
                    <a:pt x="42" y="38"/>
                  </a:cubicBezTo>
                  <a:cubicBezTo>
                    <a:pt x="42" y="38"/>
                    <a:pt x="40" y="37"/>
                    <a:pt x="40" y="37"/>
                  </a:cubicBezTo>
                  <a:cubicBezTo>
                    <a:pt x="42" y="39"/>
                    <a:pt x="40" y="39"/>
                    <a:pt x="43" y="40"/>
                  </a:cubicBezTo>
                  <a:cubicBezTo>
                    <a:pt x="42" y="40"/>
                    <a:pt x="41" y="40"/>
                    <a:pt x="42" y="41"/>
                  </a:cubicBezTo>
                  <a:cubicBezTo>
                    <a:pt x="41" y="40"/>
                    <a:pt x="39" y="40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8" y="39"/>
                    <a:pt x="37" y="38"/>
                  </a:cubicBezTo>
                  <a:cubicBezTo>
                    <a:pt x="37" y="38"/>
                    <a:pt x="38" y="39"/>
                    <a:pt x="37" y="39"/>
                  </a:cubicBezTo>
                  <a:cubicBezTo>
                    <a:pt x="38" y="40"/>
                    <a:pt x="40" y="42"/>
                    <a:pt x="40" y="42"/>
                  </a:cubicBezTo>
                  <a:cubicBezTo>
                    <a:pt x="40" y="42"/>
                    <a:pt x="38" y="41"/>
                    <a:pt x="38" y="41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1" y="45"/>
                    <a:pt x="39" y="44"/>
                  </a:cubicBezTo>
                  <a:cubicBezTo>
                    <a:pt x="39" y="44"/>
                    <a:pt x="39" y="44"/>
                    <a:pt x="38" y="43"/>
                  </a:cubicBezTo>
                  <a:cubicBezTo>
                    <a:pt x="38" y="44"/>
                    <a:pt x="39" y="44"/>
                    <a:pt x="39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9" y="45"/>
                    <a:pt x="40" y="46"/>
                  </a:cubicBezTo>
                  <a:cubicBezTo>
                    <a:pt x="40" y="46"/>
                    <a:pt x="39" y="45"/>
                    <a:pt x="40" y="45"/>
                  </a:cubicBezTo>
                  <a:cubicBezTo>
                    <a:pt x="41" y="46"/>
                    <a:pt x="41" y="47"/>
                    <a:pt x="41" y="47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1" y="47"/>
                    <a:pt x="41" y="48"/>
                    <a:pt x="41" y="49"/>
                  </a:cubicBezTo>
                  <a:cubicBezTo>
                    <a:pt x="42" y="49"/>
                    <a:pt x="40" y="48"/>
                    <a:pt x="40" y="48"/>
                  </a:cubicBezTo>
                  <a:cubicBezTo>
                    <a:pt x="39" y="48"/>
                    <a:pt x="41" y="50"/>
                    <a:pt x="39" y="50"/>
                  </a:cubicBezTo>
                  <a:cubicBezTo>
                    <a:pt x="39" y="49"/>
                    <a:pt x="40" y="50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8" y="50"/>
                    <a:pt x="39" y="50"/>
                    <a:pt x="39" y="51"/>
                  </a:cubicBezTo>
                  <a:cubicBezTo>
                    <a:pt x="40" y="51"/>
                    <a:pt x="39" y="50"/>
                    <a:pt x="39" y="50"/>
                  </a:cubicBezTo>
                  <a:cubicBezTo>
                    <a:pt x="39" y="51"/>
                    <a:pt x="40" y="53"/>
                    <a:pt x="38" y="53"/>
                  </a:cubicBezTo>
                  <a:cubicBezTo>
                    <a:pt x="39" y="53"/>
                    <a:pt x="40" y="54"/>
                    <a:pt x="40" y="54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9" y="54"/>
                    <a:pt x="38" y="53"/>
                  </a:cubicBezTo>
                  <a:cubicBezTo>
                    <a:pt x="39" y="54"/>
                    <a:pt x="37" y="51"/>
                    <a:pt x="38" y="53"/>
                  </a:cubicBezTo>
                  <a:cubicBezTo>
                    <a:pt x="37" y="52"/>
                    <a:pt x="39" y="54"/>
                    <a:pt x="38" y="53"/>
                  </a:cubicBezTo>
                  <a:cubicBezTo>
                    <a:pt x="38" y="53"/>
                    <a:pt x="39" y="55"/>
                    <a:pt x="38" y="54"/>
                  </a:cubicBezTo>
                  <a:cubicBezTo>
                    <a:pt x="38" y="54"/>
                    <a:pt x="36" y="53"/>
                    <a:pt x="36" y="53"/>
                  </a:cubicBezTo>
                  <a:cubicBezTo>
                    <a:pt x="36" y="54"/>
                    <a:pt x="37" y="54"/>
                    <a:pt x="37" y="54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8" y="55"/>
                    <a:pt x="37" y="55"/>
                    <a:pt x="38" y="56"/>
                  </a:cubicBezTo>
                  <a:cubicBezTo>
                    <a:pt x="37" y="55"/>
                    <a:pt x="38" y="56"/>
                    <a:pt x="37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5"/>
                    <a:pt x="37" y="56"/>
                    <a:pt x="37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9" y="57"/>
                    <a:pt x="36" y="56"/>
                    <a:pt x="38" y="57"/>
                  </a:cubicBezTo>
                  <a:cubicBezTo>
                    <a:pt x="37" y="57"/>
                    <a:pt x="37" y="58"/>
                    <a:pt x="36" y="57"/>
                  </a:cubicBezTo>
                  <a:cubicBezTo>
                    <a:pt x="36" y="58"/>
                    <a:pt x="37" y="59"/>
                    <a:pt x="36" y="59"/>
                  </a:cubicBezTo>
                  <a:cubicBezTo>
                    <a:pt x="36" y="59"/>
                    <a:pt x="36" y="59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9"/>
                    <a:pt x="34" y="58"/>
                    <a:pt x="33" y="58"/>
                  </a:cubicBezTo>
                  <a:cubicBezTo>
                    <a:pt x="33" y="59"/>
                    <a:pt x="35" y="60"/>
                    <a:pt x="35" y="60"/>
                  </a:cubicBezTo>
                  <a:cubicBezTo>
                    <a:pt x="33" y="59"/>
                    <a:pt x="37" y="62"/>
                    <a:pt x="34" y="61"/>
                  </a:cubicBezTo>
                  <a:cubicBezTo>
                    <a:pt x="34" y="60"/>
                    <a:pt x="33" y="60"/>
                    <a:pt x="33" y="60"/>
                  </a:cubicBezTo>
                  <a:cubicBezTo>
                    <a:pt x="30" y="58"/>
                    <a:pt x="34" y="61"/>
                    <a:pt x="33" y="61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3" y="61"/>
                    <a:pt x="35" y="63"/>
                    <a:pt x="34" y="62"/>
                  </a:cubicBezTo>
                  <a:cubicBezTo>
                    <a:pt x="34" y="62"/>
                    <a:pt x="33" y="62"/>
                    <a:pt x="34" y="63"/>
                  </a:cubicBezTo>
                  <a:cubicBezTo>
                    <a:pt x="33" y="63"/>
                    <a:pt x="34" y="65"/>
                    <a:pt x="31" y="64"/>
                  </a:cubicBezTo>
                  <a:cubicBezTo>
                    <a:pt x="31" y="64"/>
                    <a:pt x="31" y="64"/>
                    <a:pt x="32" y="64"/>
                  </a:cubicBezTo>
                  <a:cubicBezTo>
                    <a:pt x="33" y="65"/>
                    <a:pt x="31" y="64"/>
                    <a:pt x="32" y="64"/>
                  </a:cubicBezTo>
                  <a:cubicBezTo>
                    <a:pt x="32" y="64"/>
                    <a:pt x="32" y="65"/>
                    <a:pt x="33" y="65"/>
                  </a:cubicBezTo>
                  <a:cubicBezTo>
                    <a:pt x="32" y="65"/>
                    <a:pt x="32" y="65"/>
                    <a:pt x="30" y="64"/>
                  </a:cubicBezTo>
                  <a:cubicBezTo>
                    <a:pt x="29" y="63"/>
                    <a:pt x="33" y="66"/>
                    <a:pt x="32" y="66"/>
                  </a:cubicBezTo>
                  <a:cubicBezTo>
                    <a:pt x="31" y="66"/>
                    <a:pt x="31" y="65"/>
                    <a:pt x="31" y="66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0" y="66"/>
                    <a:pt x="29" y="65"/>
                  </a:cubicBezTo>
                  <a:cubicBezTo>
                    <a:pt x="29" y="66"/>
                    <a:pt x="29" y="66"/>
                    <a:pt x="30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6"/>
                    <a:pt x="29" y="66"/>
                    <a:pt x="29" y="67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8" y="66"/>
                    <a:pt x="28" y="66"/>
                    <a:pt x="29" y="67"/>
                  </a:cubicBezTo>
                  <a:cubicBezTo>
                    <a:pt x="29" y="67"/>
                    <a:pt x="30" y="67"/>
                    <a:pt x="30" y="67"/>
                  </a:cubicBezTo>
                  <a:cubicBezTo>
                    <a:pt x="31" y="68"/>
                    <a:pt x="30" y="68"/>
                    <a:pt x="31" y="68"/>
                  </a:cubicBezTo>
                  <a:cubicBezTo>
                    <a:pt x="30" y="67"/>
                    <a:pt x="30" y="68"/>
                    <a:pt x="30" y="68"/>
                  </a:cubicBezTo>
                  <a:cubicBezTo>
                    <a:pt x="29" y="68"/>
                    <a:pt x="31" y="69"/>
                    <a:pt x="31" y="69"/>
                  </a:cubicBezTo>
                  <a:cubicBezTo>
                    <a:pt x="30" y="69"/>
                    <a:pt x="30" y="69"/>
                    <a:pt x="30" y="68"/>
                  </a:cubicBezTo>
                  <a:cubicBezTo>
                    <a:pt x="29" y="68"/>
                    <a:pt x="30" y="69"/>
                    <a:pt x="30" y="68"/>
                  </a:cubicBezTo>
                  <a:cubicBezTo>
                    <a:pt x="29" y="68"/>
                    <a:pt x="28" y="67"/>
                    <a:pt x="29" y="68"/>
                  </a:cubicBezTo>
                  <a:cubicBezTo>
                    <a:pt x="29" y="69"/>
                    <a:pt x="31" y="70"/>
                    <a:pt x="30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0" y="70"/>
                    <a:pt x="29" y="70"/>
                    <a:pt x="30" y="70"/>
                  </a:cubicBezTo>
                  <a:cubicBezTo>
                    <a:pt x="30" y="71"/>
                    <a:pt x="29" y="70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70"/>
                    <a:pt x="28" y="71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1"/>
                    <a:pt x="29" y="71"/>
                    <a:pt x="29" y="72"/>
                  </a:cubicBezTo>
                  <a:cubicBezTo>
                    <a:pt x="28" y="72"/>
                    <a:pt x="25" y="70"/>
                    <a:pt x="26" y="71"/>
                  </a:cubicBezTo>
                  <a:cubicBezTo>
                    <a:pt x="26" y="71"/>
                    <a:pt x="28" y="72"/>
                    <a:pt x="29" y="73"/>
                  </a:cubicBezTo>
                  <a:cubicBezTo>
                    <a:pt x="28" y="73"/>
                    <a:pt x="29" y="74"/>
                    <a:pt x="27" y="7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7" y="75"/>
                    <a:pt x="29" y="77"/>
                    <a:pt x="26" y="76"/>
                  </a:cubicBezTo>
                  <a:cubicBezTo>
                    <a:pt x="26" y="76"/>
                    <a:pt x="25" y="75"/>
                    <a:pt x="24" y="75"/>
                  </a:cubicBezTo>
                  <a:cubicBezTo>
                    <a:pt x="25" y="76"/>
                    <a:pt x="23" y="75"/>
                    <a:pt x="25" y="76"/>
                  </a:cubicBezTo>
                  <a:cubicBezTo>
                    <a:pt x="26" y="76"/>
                    <a:pt x="26" y="77"/>
                    <a:pt x="27" y="77"/>
                  </a:cubicBezTo>
                  <a:cubicBezTo>
                    <a:pt x="27" y="77"/>
                    <a:pt x="27" y="78"/>
                    <a:pt x="26" y="78"/>
                  </a:cubicBezTo>
                  <a:cubicBezTo>
                    <a:pt x="26" y="78"/>
                    <a:pt x="26" y="78"/>
                    <a:pt x="27" y="78"/>
                  </a:cubicBezTo>
                  <a:cubicBezTo>
                    <a:pt x="25" y="77"/>
                    <a:pt x="25" y="78"/>
                    <a:pt x="25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79"/>
                    <a:pt x="27" y="80"/>
                    <a:pt x="26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7" y="81"/>
                    <a:pt x="26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5" y="81"/>
                    <a:pt x="25" y="81"/>
                  </a:cubicBezTo>
                  <a:cubicBezTo>
                    <a:pt x="24" y="81"/>
                    <a:pt x="24" y="81"/>
                    <a:pt x="23" y="80"/>
                  </a:cubicBezTo>
                  <a:cubicBezTo>
                    <a:pt x="25" y="83"/>
                    <a:pt x="25" y="84"/>
                    <a:pt x="24" y="85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4"/>
                    <a:pt x="25" y="85"/>
                    <a:pt x="24" y="85"/>
                  </a:cubicBezTo>
                  <a:cubicBezTo>
                    <a:pt x="23" y="85"/>
                    <a:pt x="22" y="85"/>
                    <a:pt x="21" y="84"/>
                  </a:cubicBezTo>
                  <a:cubicBezTo>
                    <a:pt x="20" y="84"/>
                    <a:pt x="22" y="85"/>
                    <a:pt x="23" y="85"/>
                  </a:cubicBezTo>
                  <a:cubicBezTo>
                    <a:pt x="24" y="86"/>
                    <a:pt x="22" y="85"/>
                    <a:pt x="23" y="86"/>
                  </a:cubicBezTo>
                  <a:cubicBezTo>
                    <a:pt x="24" y="86"/>
                    <a:pt x="22" y="86"/>
                    <a:pt x="24" y="87"/>
                  </a:cubicBezTo>
                  <a:cubicBezTo>
                    <a:pt x="23" y="86"/>
                    <a:pt x="22" y="86"/>
                    <a:pt x="22" y="85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0" y="85"/>
                    <a:pt x="19" y="83"/>
                    <a:pt x="17" y="82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5" y="82"/>
                    <a:pt x="16" y="81"/>
                    <a:pt x="15" y="81"/>
                  </a:cubicBezTo>
                  <a:cubicBezTo>
                    <a:pt x="15" y="82"/>
                    <a:pt x="17" y="84"/>
                    <a:pt x="18" y="84"/>
                  </a:cubicBezTo>
                  <a:cubicBezTo>
                    <a:pt x="18" y="84"/>
                    <a:pt x="22" y="86"/>
                    <a:pt x="21" y="86"/>
                  </a:cubicBezTo>
                  <a:cubicBezTo>
                    <a:pt x="20" y="86"/>
                    <a:pt x="21" y="86"/>
                    <a:pt x="20" y="85"/>
                  </a:cubicBezTo>
                  <a:cubicBezTo>
                    <a:pt x="19" y="85"/>
                    <a:pt x="21" y="86"/>
                    <a:pt x="20" y="86"/>
                  </a:cubicBezTo>
                  <a:cubicBezTo>
                    <a:pt x="21" y="86"/>
                    <a:pt x="22" y="87"/>
                    <a:pt x="22" y="88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2" y="88"/>
                    <a:pt x="23" y="88"/>
                  </a:cubicBezTo>
                  <a:cubicBezTo>
                    <a:pt x="25" y="90"/>
                    <a:pt x="22" y="88"/>
                    <a:pt x="23" y="89"/>
                  </a:cubicBezTo>
                  <a:cubicBezTo>
                    <a:pt x="22" y="89"/>
                    <a:pt x="20" y="87"/>
                    <a:pt x="19" y="87"/>
                  </a:cubicBezTo>
                  <a:cubicBezTo>
                    <a:pt x="21" y="88"/>
                    <a:pt x="21" y="89"/>
                    <a:pt x="23" y="90"/>
                  </a:cubicBezTo>
                  <a:cubicBezTo>
                    <a:pt x="23" y="90"/>
                    <a:pt x="22" y="89"/>
                    <a:pt x="21" y="88"/>
                  </a:cubicBezTo>
                  <a:cubicBezTo>
                    <a:pt x="20" y="88"/>
                    <a:pt x="23" y="90"/>
                    <a:pt x="20" y="89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1" y="89"/>
                    <a:pt x="21" y="89"/>
                    <a:pt x="20" y="89"/>
                  </a:cubicBezTo>
                  <a:cubicBezTo>
                    <a:pt x="20" y="89"/>
                    <a:pt x="21" y="91"/>
                    <a:pt x="19" y="90"/>
                  </a:cubicBezTo>
                  <a:cubicBezTo>
                    <a:pt x="20" y="90"/>
                    <a:pt x="19" y="90"/>
                    <a:pt x="21" y="91"/>
                  </a:cubicBezTo>
                  <a:cubicBezTo>
                    <a:pt x="22" y="91"/>
                    <a:pt x="20" y="90"/>
                    <a:pt x="22" y="91"/>
                  </a:cubicBezTo>
                  <a:cubicBezTo>
                    <a:pt x="20" y="90"/>
                    <a:pt x="22" y="91"/>
                    <a:pt x="22" y="92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2" y="92"/>
                    <a:pt x="21" y="92"/>
                    <a:pt x="22" y="92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3" y="93"/>
                    <a:pt x="20" y="91"/>
                    <a:pt x="20" y="92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0" y="91"/>
                    <a:pt x="18" y="91"/>
                    <a:pt x="19" y="91"/>
                  </a:cubicBezTo>
                  <a:cubicBezTo>
                    <a:pt x="20" y="92"/>
                    <a:pt x="21" y="93"/>
                    <a:pt x="22" y="93"/>
                  </a:cubicBezTo>
                  <a:cubicBezTo>
                    <a:pt x="22" y="94"/>
                    <a:pt x="20" y="93"/>
                    <a:pt x="22" y="93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92"/>
                    <a:pt x="18" y="92"/>
                    <a:pt x="18" y="92"/>
                  </a:cubicBezTo>
                  <a:cubicBezTo>
                    <a:pt x="19" y="92"/>
                    <a:pt x="20" y="93"/>
                    <a:pt x="21" y="94"/>
                  </a:cubicBezTo>
                  <a:cubicBezTo>
                    <a:pt x="21" y="94"/>
                    <a:pt x="20" y="93"/>
                    <a:pt x="19" y="93"/>
                  </a:cubicBezTo>
                  <a:cubicBezTo>
                    <a:pt x="19" y="93"/>
                    <a:pt x="20" y="94"/>
                    <a:pt x="21" y="94"/>
                  </a:cubicBezTo>
                  <a:cubicBezTo>
                    <a:pt x="20" y="94"/>
                    <a:pt x="19" y="94"/>
                    <a:pt x="18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1"/>
                    <a:pt x="15" y="91"/>
                    <a:pt x="13" y="90"/>
                  </a:cubicBezTo>
                  <a:cubicBezTo>
                    <a:pt x="13" y="90"/>
                    <a:pt x="13" y="91"/>
                    <a:pt x="14" y="91"/>
                  </a:cubicBezTo>
                  <a:cubicBezTo>
                    <a:pt x="16" y="92"/>
                    <a:pt x="17" y="94"/>
                    <a:pt x="19" y="95"/>
                  </a:cubicBezTo>
                  <a:cubicBezTo>
                    <a:pt x="20" y="96"/>
                    <a:pt x="13" y="92"/>
                    <a:pt x="17" y="95"/>
                  </a:cubicBezTo>
                  <a:cubicBezTo>
                    <a:pt x="17" y="95"/>
                    <a:pt x="19" y="96"/>
                    <a:pt x="18" y="95"/>
                  </a:cubicBezTo>
                  <a:cubicBezTo>
                    <a:pt x="18" y="96"/>
                    <a:pt x="21" y="97"/>
                    <a:pt x="20" y="97"/>
                  </a:cubicBezTo>
                  <a:cubicBezTo>
                    <a:pt x="19" y="96"/>
                    <a:pt x="17" y="96"/>
                    <a:pt x="16" y="95"/>
                  </a:cubicBezTo>
                  <a:cubicBezTo>
                    <a:pt x="17" y="95"/>
                    <a:pt x="17" y="95"/>
                    <a:pt x="16" y="94"/>
                  </a:cubicBezTo>
                  <a:cubicBezTo>
                    <a:pt x="15" y="94"/>
                    <a:pt x="14" y="93"/>
                    <a:pt x="14" y="93"/>
                  </a:cubicBezTo>
                  <a:cubicBezTo>
                    <a:pt x="14" y="94"/>
                    <a:pt x="14" y="94"/>
                    <a:pt x="15" y="95"/>
                  </a:cubicBezTo>
                  <a:cubicBezTo>
                    <a:pt x="16" y="95"/>
                    <a:pt x="15" y="94"/>
                    <a:pt x="16" y="95"/>
                  </a:cubicBezTo>
                  <a:cubicBezTo>
                    <a:pt x="17" y="96"/>
                    <a:pt x="15" y="95"/>
                    <a:pt x="17" y="96"/>
                  </a:cubicBezTo>
                  <a:cubicBezTo>
                    <a:pt x="17" y="96"/>
                    <a:pt x="18" y="97"/>
                    <a:pt x="19" y="97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8" y="97"/>
                    <a:pt x="20" y="98"/>
                    <a:pt x="20" y="99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6" y="97"/>
                    <a:pt x="19" y="97"/>
                    <a:pt x="16" y="96"/>
                  </a:cubicBezTo>
                  <a:cubicBezTo>
                    <a:pt x="16" y="96"/>
                    <a:pt x="17" y="97"/>
                    <a:pt x="16" y="97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97"/>
                    <a:pt x="13" y="95"/>
                    <a:pt x="14" y="96"/>
                  </a:cubicBezTo>
                  <a:cubicBezTo>
                    <a:pt x="15" y="97"/>
                    <a:pt x="15" y="97"/>
                    <a:pt x="16" y="98"/>
                  </a:cubicBezTo>
                  <a:cubicBezTo>
                    <a:pt x="16" y="98"/>
                    <a:pt x="17" y="99"/>
                    <a:pt x="17" y="99"/>
                  </a:cubicBezTo>
                  <a:cubicBezTo>
                    <a:pt x="15" y="98"/>
                    <a:pt x="16" y="100"/>
                    <a:pt x="15" y="98"/>
                  </a:cubicBezTo>
                  <a:cubicBezTo>
                    <a:pt x="16" y="99"/>
                    <a:pt x="16" y="98"/>
                    <a:pt x="15" y="97"/>
                  </a:cubicBezTo>
                  <a:cubicBezTo>
                    <a:pt x="12" y="96"/>
                    <a:pt x="15" y="97"/>
                    <a:pt x="13" y="95"/>
                  </a:cubicBezTo>
                  <a:cubicBezTo>
                    <a:pt x="13" y="96"/>
                    <a:pt x="11" y="95"/>
                    <a:pt x="9" y="94"/>
                  </a:cubicBezTo>
                  <a:cubicBezTo>
                    <a:pt x="9" y="94"/>
                    <a:pt x="10" y="94"/>
                    <a:pt x="10" y="94"/>
                  </a:cubicBezTo>
                  <a:cubicBezTo>
                    <a:pt x="11" y="95"/>
                    <a:pt x="11" y="95"/>
                    <a:pt x="12" y="96"/>
                  </a:cubicBezTo>
                  <a:cubicBezTo>
                    <a:pt x="12" y="96"/>
                    <a:pt x="12" y="97"/>
                    <a:pt x="13" y="98"/>
                  </a:cubicBezTo>
                  <a:cubicBezTo>
                    <a:pt x="13" y="98"/>
                    <a:pt x="11" y="97"/>
                    <a:pt x="11" y="97"/>
                  </a:cubicBezTo>
                  <a:cubicBezTo>
                    <a:pt x="12" y="97"/>
                    <a:pt x="11" y="98"/>
                    <a:pt x="10" y="98"/>
                  </a:cubicBezTo>
                  <a:cubicBezTo>
                    <a:pt x="13" y="99"/>
                    <a:pt x="11" y="99"/>
                    <a:pt x="12" y="100"/>
                  </a:cubicBezTo>
                  <a:cubicBezTo>
                    <a:pt x="13" y="100"/>
                    <a:pt x="15" y="100"/>
                    <a:pt x="16" y="101"/>
                  </a:cubicBezTo>
                  <a:cubicBezTo>
                    <a:pt x="15" y="101"/>
                    <a:pt x="15" y="100"/>
                    <a:pt x="14" y="100"/>
                  </a:cubicBezTo>
                  <a:cubicBezTo>
                    <a:pt x="15" y="101"/>
                    <a:pt x="12" y="99"/>
                    <a:pt x="14" y="101"/>
                  </a:cubicBezTo>
                  <a:cubicBezTo>
                    <a:pt x="13" y="100"/>
                    <a:pt x="11" y="99"/>
                    <a:pt x="10" y="98"/>
                  </a:cubicBezTo>
                  <a:cubicBezTo>
                    <a:pt x="10" y="99"/>
                    <a:pt x="9" y="97"/>
                    <a:pt x="8" y="98"/>
                  </a:cubicBezTo>
                  <a:cubicBezTo>
                    <a:pt x="9" y="99"/>
                    <a:pt x="10" y="99"/>
                    <a:pt x="10" y="100"/>
                  </a:cubicBezTo>
                  <a:cubicBezTo>
                    <a:pt x="8" y="100"/>
                    <a:pt x="9" y="101"/>
                    <a:pt x="9" y="102"/>
                  </a:cubicBezTo>
                  <a:cubicBezTo>
                    <a:pt x="8" y="101"/>
                    <a:pt x="6" y="100"/>
                    <a:pt x="6" y="100"/>
                  </a:cubicBezTo>
                  <a:cubicBezTo>
                    <a:pt x="6" y="101"/>
                    <a:pt x="8" y="101"/>
                    <a:pt x="7" y="101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7" y="101"/>
                    <a:pt x="5" y="101"/>
                    <a:pt x="7" y="102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6" y="102"/>
                    <a:pt x="6" y="102"/>
                  </a:cubicBezTo>
                  <a:cubicBezTo>
                    <a:pt x="5" y="101"/>
                    <a:pt x="4" y="101"/>
                    <a:pt x="4" y="101"/>
                  </a:cubicBezTo>
                  <a:cubicBezTo>
                    <a:pt x="2" y="100"/>
                    <a:pt x="4" y="101"/>
                    <a:pt x="4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6" y="103"/>
                    <a:pt x="4" y="103"/>
                    <a:pt x="5" y="104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3" y="103"/>
                    <a:pt x="2" y="103"/>
                    <a:pt x="3" y="10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1"/>
                    <a:pt x="2" y="102"/>
                    <a:pt x="3" y="103"/>
                  </a:cubicBezTo>
                  <a:cubicBezTo>
                    <a:pt x="4" y="103"/>
                    <a:pt x="4" y="102"/>
                    <a:pt x="3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2" y="101"/>
                    <a:pt x="2" y="101"/>
                    <a:pt x="1" y="101"/>
                  </a:cubicBezTo>
                  <a:cubicBezTo>
                    <a:pt x="1" y="101"/>
                    <a:pt x="0" y="101"/>
                    <a:pt x="1" y="10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" y="100"/>
                    <a:pt x="1" y="100"/>
                    <a:pt x="2" y="100"/>
                  </a:cubicBezTo>
                  <a:cubicBezTo>
                    <a:pt x="0" y="100"/>
                    <a:pt x="0" y="99"/>
                    <a:pt x="0" y="99"/>
                  </a:cubicBezTo>
                  <a:cubicBezTo>
                    <a:pt x="2" y="100"/>
                    <a:pt x="0" y="98"/>
                    <a:pt x="0" y="98"/>
                  </a:cubicBezTo>
                  <a:cubicBezTo>
                    <a:pt x="2" y="99"/>
                    <a:pt x="3" y="99"/>
                    <a:pt x="3" y="100"/>
                  </a:cubicBezTo>
                  <a:cubicBezTo>
                    <a:pt x="4" y="100"/>
                    <a:pt x="3" y="100"/>
                    <a:pt x="4" y="100"/>
                  </a:cubicBezTo>
                  <a:cubicBezTo>
                    <a:pt x="3" y="99"/>
                    <a:pt x="2" y="98"/>
                    <a:pt x="1" y="97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2" y="97"/>
                    <a:pt x="0" y="97"/>
                    <a:pt x="1" y="96"/>
                  </a:cubicBezTo>
                  <a:cubicBezTo>
                    <a:pt x="2" y="96"/>
                    <a:pt x="2" y="95"/>
                    <a:pt x="3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1" y="94"/>
                    <a:pt x="3" y="94"/>
                    <a:pt x="2" y="93"/>
                  </a:cubicBezTo>
                  <a:cubicBezTo>
                    <a:pt x="4" y="93"/>
                    <a:pt x="2" y="91"/>
                    <a:pt x="4" y="92"/>
                  </a:cubicBezTo>
                  <a:cubicBezTo>
                    <a:pt x="4" y="90"/>
                    <a:pt x="4" y="89"/>
                    <a:pt x="5" y="88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5" y="88"/>
                    <a:pt x="7" y="90"/>
                    <a:pt x="7" y="89"/>
                  </a:cubicBezTo>
                  <a:cubicBezTo>
                    <a:pt x="6" y="89"/>
                    <a:pt x="6" y="88"/>
                    <a:pt x="5" y="87"/>
                  </a:cubicBezTo>
                  <a:cubicBezTo>
                    <a:pt x="6" y="87"/>
                    <a:pt x="5" y="86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4" y="84"/>
                    <a:pt x="6" y="84"/>
                    <a:pt x="7" y="84"/>
                  </a:cubicBezTo>
                  <a:cubicBezTo>
                    <a:pt x="7" y="84"/>
                    <a:pt x="8" y="85"/>
                    <a:pt x="8" y="85"/>
                  </a:cubicBezTo>
                  <a:cubicBezTo>
                    <a:pt x="7" y="83"/>
                    <a:pt x="7" y="83"/>
                    <a:pt x="6" y="82"/>
                  </a:cubicBezTo>
                  <a:cubicBezTo>
                    <a:pt x="6" y="82"/>
                    <a:pt x="7" y="81"/>
                    <a:pt x="8" y="81"/>
                  </a:cubicBezTo>
                  <a:cubicBezTo>
                    <a:pt x="6" y="79"/>
                    <a:pt x="8" y="78"/>
                    <a:pt x="8" y="7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7" y="74"/>
                    <a:pt x="10" y="74"/>
                    <a:pt x="9" y="7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1" y="72"/>
                    <a:pt x="10" y="72"/>
                  </a:cubicBezTo>
                  <a:cubicBezTo>
                    <a:pt x="11" y="72"/>
                    <a:pt x="9" y="70"/>
                    <a:pt x="11" y="71"/>
                  </a:cubicBezTo>
                  <a:cubicBezTo>
                    <a:pt x="12" y="71"/>
                    <a:pt x="10" y="70"/>
                    <a:pt x="10" y="70"/>
                  </a:cubicBezTo>
                  <a:cubicBezTo>
                    <a:pt x="12" y="69"/>
                    <a:pt x="12" y="69"/>
                    <a:pt x="12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2" y="69"/>
                    <a:pt x="13" y="69"/>
                    <a:pt x="13" y="69"/>
                  </a:cubicBezTo>
                  <a:cubicBezTo>
                    <a:pt x="12" y="68"/>
                    <a:pt x="14" y="69"/>
                    <a:pt x="11" y="67"/>
                  </a:cubicBezTo>
                  <a:cubicBezTo>
                    <a:pt x="13" y="67"/>
                    <a:pt x="11" y="65"/>
                    <a:pt x="13" y="65"/>
                  </a:cubicBezTo>
                  <a:cubicBezTo>
                    <a:pt x="13" y="65"/>
                    <a:pt x="13" y="65"/>
                    <a:pt x="12" y="65"/>
                  </a:cubicBezTo>
                  <a:cubicBezTo>
                    <a:pt x="13" y="64"/>
                    <a:pt x="14" y="64"/>
                    <a:pt x="13" y="63"/>
                  </a:cubicBezTo>
                  <a:cubicBezTo>
                    <a:pt x="14" y="63"/>
                    <a:pt x="15" y="64"/>
                    <a:pt x="15" y="64"/>
                  </a:cubicBezTo>
                  <a:cubicBezTo>
                    <a:pt x="15" y="63"/>
                    <a:pt x="14" y="63"/>
                    <a:pt x="14" y="63"/>
                  </a:cubicBezTo>
                  <a:cubicBezTo>
                    <a:pt x="13" y="61"/>
                    <a:pt x="16" y="61"/>
                    <a:pt x="16" y="60"/>
                  </a:cubicBezTo>
                  <a:cubicBezTo>
                    <a:pt x="16" y="58"/>
                    <a:pt x="17" y="57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7" y="54"/>
                    <a:pt x="21" y="55"/>
                    <a:pt x="19" y="53"/>
                  </a:cubicBezTo>
                  <a:cubicBezTo>
                    <a:pt x="19" y="54"/>
                    <a:pt x="19" y="53"/>
                    <a:pt x="20" y="54"/>
                  </a:cubicBezTo>
                  <a:cubicBezTo>
                    <a:pt x="19" y="52"/>
                    <a:pt x="22" y="53"/>
                    <a:pt x="21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2"/>
                    <a:pt x="21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2"/>
                    <a:pt x="21" y="50"/>
                    <a:pt x="24" y="51"/>
                  </a:cubicBezTo>
                  <a:cubicBezTo>
                    <a:pt x="24" y="51"/>
                    <a:pt x="23" y="50"/>
                    <a:pt x="23" y="50"/>
                  </a:cubicBezTo>
                  <a:cubicBezTo>
                    <a:pt x="25" y="49"/>
                    <a:pt x="24" y="47"/>
                    <a:pt x="24" y="45"/>
                  </a:cubicBezTo>
                  <a:cubicBezTo>
                    <a:pt x="26" y="45"/>
                    <a:pt x="28" y="48"/>
                    <a:pt x="27" y="46"/>
                  </a:cubicBezTo>
                  <a:cubicBezTo>
                    <a:pt x="27" y="46"/>
                    <a:pt x="26" y="45"/>
                    <a:pt x="26" y="46"/>
                  </a:cubicBezTo>
                  <a:cubicBezTo>
                    <a:pt x="26" y="45"/>
                    <a:pt x="30" y="47"/>
                    <a:pt x="28" y="46"/>
                  </a:cubicBezTo>
                  <a:cubicBezTo>
                    <a:pt x="27" y="45"/>
                    <a:pt x="28" y="45"/>
                    <a:pt x="27" y="45"/>
                  </a:cubicBezTo>
                  <a:cubicBezTo>
                    <a:pt x="28" y="44"/>
                    <a:pt x="29" y="45"/>
                    <a:pt x="29" y="44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7" y="43"/>
                    <a:pt x="29" y="43"/>
                    <a:pt x="27" y="41"/>
                  </a:cubicBezTo>
                  <a:cubicBezTo>
                    <a:pt x="28" y="37"/>
                    <a:pt x="28" y="33"/>
                    <a:pt x="30" y="30"/>
                  </a:cubicBezTo>
                  <a:cubicBezTo>
                    <a:pt x="32" y="28"/>
                    <a:pt x="33" y="24"/>
                    <a:pt x="36" y="22"/>
                  </a:cubicBezTo>
                  <a:cubicBezTo>
                    <a:pt x="38" y="22"/>
                    <a:pt x="38" y="22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0"/>
                    <a:pt x="39" y="21"/>
                    <a:pt x="37" y="20"/>
                  </a:cubicBezTo>
                  <a:cubicBezTo>
                    <a:pt x="38" y="19"/>
                    <a:pt x="38" y="17"/>
                    <a:pt x="39" y="16"/>
                  </a:cubicBezTo>
                  <a:cubicBezTo>
                    <a:pt x="39" y="16"/>
                    <a:pt x="40" y="17"/>
                    <a:pt x="40" y="17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6"/>
                    <a:pt x="39" y="15"/>
                    <a:pt x="38" y="15"/>
                  </a:cubicBezTo>
                  <a:cubicBezTo>
                    <a:pt x="38" y="12"/>
                    <a:pt x="43" y="11"/>
                    <a:pt x="44" y="7"/>
                  </a:cubicBezTo>
                  <a:cubicBezTo>
                    <a:pt x="45" y="7"/>
                    <a:pt x="45" y="6"/>
                    <a:pt x="45" y="5"/>
                  </a:cubicBezTo>
                  <a:cubicBezTo>
                    <a:pt x="49" y="4"/>
                    <a:pt x="52" y="3"/>
                    <a:pt x="51" y="0"/>
                  </a:cubicBezTo>
                  <a:cubicBezTo>
                    <a:pt x="51" y="0"/>
                    <a:pt x="56" y="2"/>
                    <a:pt x="5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5A7D434B-0EB9-4EE4-9845-75CA82A97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0888" y="2033588"/>
              <a:ext cx="11112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6593471D-2BB6-44D4-B7A8-8F4C25EF3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0100" y="20256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F596A5DA-AC44-4588-A206-49FF5C023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3275" y="2019301"/>
              <a:ext cx="7937" cy="635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2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2">
              <a:extLst>
                <a:ext uri="{FF2B5EF4-FFF2-40B4-BE49-F238E27FC236}">
                  <a16:creationId xmlns:a16="http://schemas.microsoft.com/office/drawing/2014/main" id="{B847DCC4-FB6B-42F4-B772-EFAA86348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325" y="2019301"/>
              <a:ext cx="4762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3">
              <a:extLst>
                <a:ext uri="{FF2B5EF4-FFF2-40B4-BE49-F238E27FC236}">
                  <a16:creationId xmlns:a16="http://schemas.microsoft.com/office/drawing/2014/main" id="{45C21CFE-02E0-4064-B198-729979A6A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5975" y="2014538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7FB8EBEA-85D5-4CD5-A4F2-ACF4F0CD4D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0263" y="2003426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1"/>
                    <a:pt x="1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22673970-60C7-405E-82E2-FFF71156D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0263" y="20002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6">
              <a:extLst>
                <a:ext uri="{FF2B5EF4-FFF2-40B4-BE49-F238E27FC236}">
                  <a16:creationId xmlns:a16="http://schemas.microsoft.com/office/drawing/2014/main" id="{DA89AC4B-5E3D-4CE5-A11D-79205F04A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2650" y="1879601"/>
              <a:ext cx="4762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87">
              <a:extLst>
                <a:ext uri="{FF2B5EF4-FFF2-40B4-BE49-F238E27FC236}">
                  <a16:creationId xmlns:a16="http://schemas.microsoft.com/office/drawing/2014/main" id="{C24FC8A4-C669-46D7-84D7-84AED1179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2813" y="1830388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8">
              <a:extLst>
                <a:ext uri="{FF2B5EF4-FFF2-40B4-BE49-F238E27FC236}">
                  <a16:creationId xmlns:a16="http://schemas.microsoft.com/office/drawing/2014/main" id="{F18CAD1B-F955-4544-BCB1-AF12246C8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9638" y="1792288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0 w 2"/>
                <a:gd name="T5" fmla="*/ 0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89">
              <a:extLst>
                <a:ext uri="{FF2B5EF4-FFF2-40B4-BE49-F238E27FC236}">
                  <a16:creationId xmlns:a16="http://schemas.microsoft.com/office/drawing/2014/main" id="{319ACAFA-CEE8-4F19-A220-8C080AA4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7750" y="2360613"/>
              <a:ext cx="4762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0">
              <a:extLst>
                <a:ext uri="{FF2B5EF4-FFF2-40B4-BE49-F238E27FC236}">
                  <a16:creationId xmlns:a16="http://schemas.microsoft.com/office/drawing/2014/main" id="{E811C79C-35A4-4F5A-9A21-0F7906190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5688" y="2259013"/>
              <a:ext cx="376237" cy="158750"/>
            </a:xfrm>
            <a:custGeom>
              <a:avLst/>
              <a:gdLst>
                <a:gd name="T0" fmla="*/ 89 w 100"/>
                <a:gd name="T1" fmla="*/ 12 h 42"/>
                <a:gd name="T2" fmla="*/ 86 w 100"/>
                <a:gd name="T3" fmla="*/ 13 h 42"/>
                <a:gd name="T4" fmla="*/ 81 w 100"/>
                <a:gd name="T5" fmla="*/ 19 h 42"/>
                <a:gd name="T6" fmla="*/ 79 w 100"/>
                <a:gd name="T7" fmla="*/ 19 h 42"/>
                <a:gd name="T8" fmla="*/ 72 w 100"/>
                <a:gd name="T9" fmla="*/ 19 h 42"/>
                <a:gd name="T10" fmla="*/ 70 w 100"/>
                <a:gd name="T11" fmla="*/ 19 h 42"/>
                <a:gd name="T12" fmla="*/ 67 w 100"/>
                <a:gd name="T13" fmla="*/ 22 h 42"/>
                <a:gd name="T14" fmla="*/ 64 w 100"/>
                <a:gd name="T15" fmla="*/ 22 h 42"/>
                <a:gd name="T16" fmla="*/ 62 w 100"/>
                <a:gd name="T17" fmla="*/ 21 h 42"/>
                <a:gd name="T18" fmla="*/ 61 w 100"/>
                <a:gd name="T19" fmla="*/ 23 h 42"/>
                <a:gd name="T20" fmla="*/ 57 w 100"/>
                <a:gd name="T21" fmla="*/ 26 h 42"/>
                <a:gd name="T22" fmla="*/ 55 w 100"/>
                <a:gd name="T23" fmla="*/ 26 h 42"/>
                <a:gd name="T24" fmla="*/ 53 w 100"/>
                <a:gd name="T25" fmla="*/ 29 h 42"/>
                <a:gd name="T26" fmla="*/ 51 w 100"/>
                <a:gd name="T27" fmla="*/ 28 h 42"/>
                <a:gd name="T28" fmla="*/ 48 w 100"/>
                <a:gd name="T29" fmla="*/ 29 h 42"/>
                <a:gd name="T30" fmla="*/ 44 w 100"/>
                <a:gd name="T31" fmla="*/ 28 h 42"/>
                <a:gd name="T32" fmla="*/ 42 w 100"/>
                <a:gd name="T33" fmla="*/ 30 h 42"/>
                <a:gd name="T34" fmla="*/ 41 w 100"/>
                <a:gd name="T35" fmla="*/ 28 h 42"/>
                <a:gd name="T36" fmla="*/ 39 w 100"/>
                <a:gd name="T37" fmla="*/ 30 h 42"/>
                <a:gd name="T38" fmla="*/ 39 w 100"/>
                <a:gd name="T39" fmla="*/ 30 h 42"/>
                <a:gd name="T40" fmla="*/ 37 w 100"/>
                <a:gd name="T41" fmla="*/ 31 h 42"/>
                <a:gd name="T42" fmla="*/ 32 w 100"/>
                <a:gd name="T43" fmla="*/ 32 h 42"/>
                <a:gd name="T44" fmla="*/ 30 w 100"/>
                <a:gd name="T45" fmla="*/ 33 h 42"/>
                <a:gd name="T46" fmla="*/ 28 w 100"/>
                <a:gd name="T47" fmla="*/ 33 h 42"/>
                <a:gd name="T48" fmla="*/ 24 w 100"/>
                <a:gd name="T49" fmla="*/ 34 h 42"/>
                <a:gd name="T50" fmla="*/ 22 w 100"/>
                <a:gd name="T51" fmla="*/ 29 h 42"/>
                <a:gd name="T52" fmla="*/ 22 w 100"/>
                <a:gd name="T53" fmla="*/ 34 h 42"/>
                <a:gd name="T54" fmla="*/ 21 w 100"/>
                <a:gd name="T55" fmla="*/ 39 h 42"/>
                <a:gd name="T56" fmla="*/ 19 w 100"/>
                <a:gd name="T57" fmla="*/ 37 h 42"/>
                <a:gd name="T58" fmla="*/ 19 w 100"/>
                <a:gd name="T59" fmla="*/ 40 h 42"/>
                <a:gd name="T60" fmla="*/ 17 w 100"/>
                <a:gd name="T61" fmla="*/ 38 h 42"/>
                <a:gd name="T62" fmla="*/ 15 w 100"/>
                <a:gd name="T63" fmla="*/ 34 h 42"/>
                <a:gd name="T64" fmla="*/ 14 w 100"/>
                <a:gd name="T65" fmla="*/ 39 h 42"/>
                <a:gd name="T66" fmla="*/ 13 w 100"/>
                <a:gd name="T67" fmla="*/ 37 h 42"/>
                <a:gd name="T68" fmla="*/ 12 w 100"/>
                <a:gd name="T69" fmla="*/ 39 h 42"/>
                <a:gd name="T70" fmla="*/ 11 w 100"/>
                <a:gd name="T71" fmla="*/ 40 h 42"/>
                <a:gd name="T72" fmla="*/ 10 w 100"/>
                <a:gd name="T73" fmla="*/ 34 h 42"/>
                <a:gd name="T74" fmla="*/ 8 w 100"/>
                <a:gd name="T75" fmla="*/ 38 h 42"/>
                <a:gd name="T76" fmla="*/ 3 w 100"/>
                <a:gd name="T77" fmla="*/ 32 h 42"/>
                <a:gd name="T78" fmla="*/ 2 w 100"/>
                <a:gd name="T79" fmla="*/ 31 h 42"/>
                <a:gd name="T80" fmla="*/ 0 w 100"/>
                <a:gd name="T81" fmla="*/ 31 h 42"/>
                <a:gd name="T82" fmla="*/ 0 w 100"/>
                <a:gd name="T83" fmla="*/ 28 h 42"/>
                <a:gd name="T84" fmla="*/ 3 w 100"/>
                <a:gd name="T85" fmla="*/ 30 h 42"/>
                <a:gd name="T86" fmla="*/ 6 w 100"/>
                <a:gd name="T87" fmla="*/ 25 h 42"/>
                <a:gd name="T88" fmla="*/ 13 w 100"/>
                <a:gd name="T89" fmla="*/ 21 h 42"/>
                <a:gd name="T90" fmla="*/ 21 w 100"/>
                <a:gd name="T91" fmla="*/ 18 h 42"/>
                <a:gd name="T92" fmla="*/ 27 w 100"/>
                <a:gd name="T93" fmla="*/ 16 h 42"/>
                <a:gd name="T94" fmla="*/ 32 w 100"/>
                <a:gd name="T95" fmla="*/ 14 h 42"/>
                <a:gd name="T96" fmla="*/ 42 w 100"/>
                <a:gd name="T97" fmla="*/ 14 h 42"/>
                <a:gd name="T98" fmla="*/ 47 w 100"/>
                <a:gd name="T99" fmla="*/ 15 h 42"/>
                <a:gd name="T100" fmla="*/ 54 w 100"/>
                <a:gd name="T101" fmla="*/ 15 h 42"/>
                <a:gd name="T102" fmla="*/ 75 w 100"/>
                <a:gd name="T103" fmla="*/ 5 h 42"/>
                <a:gd name="T104" fmla="*/ 80 w 100"/>
                <a:gd name="T105" fmla="*/ 4 h 42"/>
                <a:gd name="T106" fmla="*/ 99 w 100"/>
                <a:gd name="T107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" h="42">
                  <a:moveTo>
                    <a:pt x="99" y="9"/>
                  </a:moveTo>
                  <a:cubicBezTo>
                    <a:pt x="99" y="14"/>
                    <a:pt x="96" y="10"/>
                    <a:pt x="96" y="13"/>
                  </a:cubicBezTo>
                  <a:cubicBezTo>
                    <a:pt x="96" y="13"/>
                    <a:pt x="95" y="10"/>
                    <a:pt x="95" y="11"/>
                  </a:cubicBezTo>
                  <a:cubicBezTo>
                    <a:pt x="95" y="15"/>
                    <a:pt x="92" y="13"/>
                    <a:pt x="90" y="11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10"/>
                    <a:pt x="90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2"/>
                    <a:pt x="89" y="11"/>
                    <a:pt x="89" y="12"/>
                  </a:cubicBezTo>
                  <a:cubicBezTo>
                    <a:pt x="88" y="12"/>
                    <a:pt x="88" y="11"/>
                    <a:pt x="88" y="10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6"/>
                    <a:pt x="87" y="12"/>
                    <a:pt x="87" y="14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6"/>
                    <a:pt x="84" y="15"/>
                    <a:pt x="83" y="17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6"/>
                    <a:pt x="83" y="17"/>
                    <a:pt x="83" y="17"/>
                  </a:cubicBezTo>
                  <a:cubicBezTo>
                    <a:pt x="82" y="15"/>
                    <a:pt x="82" y="19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9"/>
                    <a:pt x="81" y="16"/>
                    <a:pt x="81" y="19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20"/>
                    <a:pt x="80" y="16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9"/>
                    <a:pt x="80" y="17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9" y="18"/>
                    <a:pt x="79" y="17"/>
                    <a:pt x="79" y="19"/>
                  </a:cubicBezTo>
                  <a:cubicBezTo>
                    <a:pt x="79" y="18"/>
                    <a:pt x="80" y="18"/>
                    <a:pt x="79" y="16"/>
                  </a:cubicBezTo>
                  <a:cubicBezTo>
                    <a:pt x="78" y="18"/>
                    <a:pt x="76" y="18"/>
                    <a:pt x="74" y="19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3" y="18"/>
                    <a:pt x="73" y="19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7"/>
                    <a:pt x="73" y="20"/>
                    <a:pt x="72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9"/>
                    <a:pt x="72" y="18"/>
                    <a:pt x="71" y="19"/>
                  </a:cubicBezTo>
                  <a:cubicBezTo>
                    <a:pt x="71" y="19"/>
                    <a:pt x="71" y="18"/>
                    <a:pt x="71" y="18"/>
                  </a:cubicBezTo>
                  <a:cubicBezTo>
                    <a:pt x="71" y="20"/>
                    <a:pt x="71" y="18"/>
                    <a:pt x="71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6"/>
                    <a:pt x="71" y="20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20"/>
                    <a:pt x="69" y="19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8" y="20"/>
                    <a:pt x="68" y="20"/>
                    <a:pt x="68" y="21"/>
                  </a:cubicBezTo>
                  <a:cubicBezTo>
                    <a:pt x="67" y="20"/>
                    <a:pt x="67" y="18"/>
                    <a:pt x="67" y="18"/>
                  </a:cubicBezTo>
                  <a:cubicBezTo>
                    <a:pt x="67" y="21"/>
                    <a:pt x="66" y="19"/>
                    <a:pt x="67" y="22"/>
                  </a:cubicBezTo>
                  <a:cubicBezTo>
                    <a:pt x="66" y="22"/>
                    <a:pt x="66" y="21"/>
                    <a:pt x="66" y="22"/>
                  </a:cubicBezTo>
                  <a:cubicBezTo>
                    <a:pt x="66" y="21"/>
                    <a:pt x="65" y="19"/>
                    <a:pt x="65" y="19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4" y="17"/>
                    <a:pt x="65" y="18"/>
                    <a:pt x="65" y="17"/>
                  </a:cubicBezTo>
                  <a:cubicBezTo>
                    <a:pt x="64" y="17"/>
                    <a:pt x="64" y="18"/>
                    <a:pt x="64" y="17"/>
                  </a:cubicBezTo>
                  <a:cubicBezTo>
                    <a:pt x="64" y="19"/>
                    <a:pt x="64" y="21"/>
                    <a:pt x="64" y="22"/>
                  </a:cubicBezTo>
                  <a:cubicBezTo>
                    <a:pt x="64" y="21"/>
                    <a:pt x="63" y="19"/>
                    <a:pt x="63" y="19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3" y="22"/>
                    <a:pt x="63" y="22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3"/>
                    <a:pt x="62" y="24"/>
                    <a:pt x="62" y="22"/>
                  </a:cubicBezTo>
                  <a:cubicBezTo>
                    <a:pt x="62" y="21"/>
                    <a:pt x="62" y="22"/>
                    <a:pt x="62" y="21"/>
                  </a:cubicBezTo>
                  <a:cubicBezTo>
                    <a:pt x="61" y="21"/>
                    <a:pt x="61" y="22"/>
                    <a:pt x="61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21"/>
                    <a:pt x="61" y="23"/>
                    <a:pt x="61" y="24"/>
                  </a:cubicBezTo>
                  <a:cubicBezTo>
                    <a:pt x="61" y="24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0" y="25"/>
                    <a:pt x="60" y="26"/>
                    <a:pt x="60" y="26"/>
                  </a:cubicBezTo>
                  <a:cubicBezTo>
                    <a:pt x="60" y="28"/>
                    <a:pt x="60" y="25"/>
                    <a:pt x="60" y="25"/>
                  </a:cubicBezTo>
                  <a:cubicBezTo>
                    <a:pt x="59" y="24"/>
                    <a:pt x="59" y="27"/>
                    <a:pt x="58" y="25"/>
                  </a:cubicBezTo>
                  <a:cubicBezTo>
                    <a:pt x="58" y="25"/>
                    <a:pt x="58" y="27"/>
                    <a:pt x="58" y="27"/>
                  </a:cubicBezTo>
                  <a:cubicBezTo>
                    <a:pt x="58" y="26"/>
                    <a:pt x="58" y="25"/>
                    <a:pt x="58" y="26"/>
                  </a:cubicBezTo>
                  <a:cubicBezTo>
                    <a:pt x="58" y="25"/>
                    <a:pt x="58" y="26"/>
                    <a:pt x="57" y="26"/>
                  </a:cubicBezTo>
                  <a:cubicBezTo>
                    <a:pt x="57" y="27"/>
                    <a:pt x="57" y="26"/>
                    <a:pt x="57" y="26"/>
                  </a:cubicBezTo>
                  <a:cubicBezTo>
                    <a:pt x="57" y="26"/>
                    <a:pt x="56" y="28"/>
                    <a:pt x="56" y="27"/>
                  </a:cubicBezTo>
                  <a:cubicBezTo>
                    <a:pt x="56" y="27"/>
                    <a:pt x="56" y="29"/>
                    <a:pt x="55" y="29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8"/>
                    <a:pt x="55" y="27"/>
                  </a:cubicBezTo>
                  <a:cubicBezTo>
                    <a:pt x="55" y="28"/>
                    <a:pt x="55" y="25"/>
                    <a:pt x="55" y="26"/>
                  </a:cubicBezTo>
                  <a:cubicBezTo>
                    <a:pt x="55" y="25"/>
                    <a:pt x="55" y="29"/>
                    <a:pt x="55" y="27"/>
                  </a:cubicBezTo>
                  <a:cubicBezTo>
                    <a:pt x="55" y="27"/>
                    <a:pt x="55" y="28"/>
                    <a:pt x="54" y="27"/>
                  </a:cubicBezTo>
                  <a:cubicBezTo>
                    <a:pt x="54" y="27"/>
                    <a:pt x="54" y="25"/>
                    <a:pt x="54" y="25"/>
                  </a:cubicBezTo>
                  <a:cubicBezTo>
                    <a:pt x="53" y="26"/>
                    <a:pt x="54" y="26"/>
                    <a:pt x="54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9"/>
                    <a:pt x="53" y="27"/>
                    <a:pt x="53" y="29"/>
                  </a:cubicBezTo>
                  <a:cubicBezTo>
                    <a:pt x="53" y="28"/>
                    <a:pt x="53" y="29"/>
                    <a:pt x="53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6"/>
                    <a:pt x="52" y="27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30"/>
                    <a:pt x="52" y="27"/>
                    <a:pt x="52" y="29"/>
                  </a:cubicBezTo>
                  <a:cubicBezTo>
                    <a:pt x="51" y="28"/>
                    <a:pt x="51" y="29"/>
                    <a:pt x="51" y="28"/>
                  </a:cubicBezTo>
                  <a:cubicBezTo>
                    <a:pt x="50" y="29"/>
                    <a:pt x="50" y="30"/>
                    <a:pt x="50" y="29"/>
                  </a:cubicBezTo>
                  <a:cubicBezTo>
                    <a:pt x="50" y="29"/>
                    <a:pt x="50" y="29"/>
                    <a:pt x="50" y="28"/>
                  </a:cubicBezTo>
                  <a:cubicBezTo>
                    <a:pt x="50" y="27"/>
                    <a:pt x="50" y="28"/>
                    <a:pt x="50" y="29"/>
                  </a:cubicBezTo>
                  <a:cubicBezTo>
                    <a:pt x="50" y="28"/>
                    <a:pt x="49" y="27"/>
                    <a:pt x="48" y="26"/>
                  </a:cubicBezTo>
                  <a:cubicBezTo>
                    <a:pt x="48" y="27"/>
                    <a:pt x="49" y="28"/>
                    <a:pt x="49" y="29"/>
                  </a:cubicBezTo>
                  <a:cubicBezTo>
                    <a:pt x="48" y="27"/>
                    <a:pt x="48" y="31"/>
                    <a:pt x="48" y="29"/>
                  </a:cubicBezTo>
                  <a:cubicBezTo>
                    <a:pt x="48" y="28"/>
                    <a:pt x="48" y="27"/>
                    <a:pt x="47" y="27"/>
                  </a:cubicBezTo>
                  <a:cubicBezTo>
                    <a:pt x="47" y="24"/>
                    <a:pt x="47" y="29"/>
                    <a:pt x="47" y="28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31"/>
                    <a:pt x="46" y="29"/>
                  </a:cubicBezTo>
                  <a:cubicBezTo>
                    <a:pt x="46" y="30"/>
                    <a:pt x="46" y="28"/>
                    <a:pt x="46" y="30"/>
                  </a:cubicBezTo>
                  <a:cubicBezTo>
                    <a:pt x="45" y="29"/>
                    <a:pt x="45" y="32"/>
                    <a:pt x="44" y="28"/>
                  </a:cubicBezTo>
                  <a:cubicBezTo>
                    <a:pt x="44" y="28"/>
                    <a:pt x="43" y="28"/>
                    <a:pt x="44" y="29"/>
                  </a:cubicBezTo>
                  <a:cubicBezTo>
                    <a:pt x="44" y="30"/>
                    <a:pt x="44" y="28"/>
                    <a:pt x="44" y="29"/>
                  </a:cubicBezTo>
                  <a:cubicBezTo>
                    <a:pt x="44" y="29"/>
                    <a:pt x="44" y="30"/>
                    <a:pt x="44" y="30"/>
                  </a:cubicBezTo>
                  <a:cubicBezTo>
                    <a:pt x="44" y="30"/>
                    <a:pt x="43" y="30"/>
                    <a:pt x="43" y="28"/>
                  </a:cubicBezTo>
                  <a:cubicBezTo>
                    <a:pt x="43" y="26"/>
                    <a:pt x="43" y="31"/>
                    <a:pt x="43" y="31"/>
                  </a:cubicBezTo>
                  <a:cubicBezTo>
                    <a:pt x="43" y="30"/>
                    <a:pt x="42" y="29"/>
                    <a:pt x="42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29"/>
                    <a:pt x="41" y="28"/>
                  </a:cubicBezTo>
                  <a:cubicBezTo>
                    <a:pt x="41" y="28"/>
                    <a:pt x="41" y="28"/>
                    <a:pt x="41" y="29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9"/>
                    <a:pt x="41" y="28"/>
                    <a:pt x="40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9"/>
                    <a:pt x="41" y="30"/>
                    <a:pt x="41" y="30"/>
                  </a:cubicBezTo>
                  <a:cubicBezTo>
                    <a:pt x="41" y="30"/>
                    <a:pt x="41" y="30"/>
                    <a:pt x="41" y="31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40" y="31"/>
                    <a:pt x="40" y="31"/>
                    <a:pt x="39" y="30"/>
                  </a:cubicBezTo>
                  <a:cubicBezTo>
                    <a:pt x="40" y="30"/>
                    <a:pt x="40" y="31"/>
                    <a:pt x="40" y="30"/>
                  </a:cubicBezTo>
                  <a:cubicBezTo>
                    <a:pt x="40" y="30"/>
                    <a:pt x="39" y="28"/>
                    <a:pt x="39" y="29"/>
                  </a:cubicBezTo>
                  <a:cubicBezTo>
                    <a:pt x="39" y="30"/>
                    <a:pt x="40" y="32"/>
                    <a:pt x="39" y="3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1"/>
                    <a:pt x="38" y="30"/>
                    <a:pt x="39" y="32"/>
                  </a:cubicBezTo>
                  <a:cubicBezTo>
                    <a:pt x="38" y="32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1"/>
                    <a:pt x="37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2"/>
                  </a:cubicBezTo>
                  <a:cubicBezTo>
                    <a:pt x="36" y="31"/>
                    <a:pt x="36" y="27"/>
                    <a:pt x="36" y="29"/>
                  </a:cubicBezTo>
                  <a:cubicBezTo>
                    <a:pt x="36" y="29"/>
                    <a:pt x="36" y="31"/>
                    <a:pt x="36" y="32"/>
                  </a:cubicBezTo>
                  <a:cubicBezTo>
                    <a:pt x="35" y="32"/>
                    <a:pt x="35" y="34"/>
                    <a:pt x="34" y="3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3" y="35"/>
                    <a:pt x="32" y="32"/>
                  </a:cubicBezTo>
                  <a:cubicBezTo>
                    <a:pt x="32" y="32"/>
                    <a:pt x="32" y="31"/>
                    <a:pt x="32" y="30"/>
                  </a:cubicBezTo>
                  <a:cubicBezTo>
                    <a:pt x="32" y="31"/>
                    <a:pt x="31" y="29"/>
                    <a:pt x="32" y="31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2" y="34"/>
                    <a:pt x="31" y="34"/>
                    <a:pt x="31" y="33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2"/>
                    <a:pt x="30" y="32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5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4"/>
                    <a:pt x="29" y="36"/>
                    <a:pt x="29" y="3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4"/>
                    <a:pt x="29" y="35"/>
                  </a:cubicBezTo>
                  <a:cubicBezTo>
                    <a:pt x="28" y="34"/>
                    <a:pt x="28" y="34"/>
                    <a:pt x="27" y="32"/>
                  </a:cubicBezTo>
                  <a:cubicBezTo>
                    <a:pt x="27" y="36"/>
                    <a:pt x="26" y="37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35"/>
                    <a:pt x="25" y="37"/>
                    <a:pt x="25" y="3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5"/>
                    <a:pt x="24" y="36"/>
                  </a:cubicBezTo>
                  <a:cubicBezTo>
                    <a:pt x="24" y="37"/>
                    <a:pt x="24" y="35"/>
                    <a:pt x="24" y="36"/>
                  </a:cubicBezTo>
                  <a:cubicBezTo>
                    <a:pt x="24" y="37"/>
                    <a:pt x="23" y="36"/>
                    <a:pt x="24" y="37"/>
                  </a:cubicBezTo>
                  <a:cubicBezTo>
                    <a:pt x="23" y="37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4"/>
                    <a:pt x="23" y="32"/>
                    <a:pt x="22" y="2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2" y="28"/>
                    <a:pt x="22" y="30"/>
                    <a:pt x="22" y="31"/>
                  </a:cubicBezTo>
                  <a:cubicBezTo>
                    <a:pt x="22" y="32"/>
                    <a:pt x="23" y="35"/>
                    <a:pt x="22" y="35"/>
                  </a:cubicBezTo>
                  <a:cubicBezTo>
                    <a:pt x="22" y="34"/>
                    <a:pt x="23" y="35"/>
                    <a:pt x="22" y="34"/>
                  </a:cubicBezTo>
                  <a:cubicBezTo>
                    <a:pt x="22" y="32"/>
                    <a:pt x="22" y="34"/>
                    <a:pt x="22" y="34"/>
                  </a:cubicBezTo>
                  <a:cubicBezTo>
                    <a:pt x="22" y="35"/>
                    <a:pt x="22" y="36"/>
                    <a:pt x="22" y="37"/>
                  </a:cubicBezTo>
                  <a:cubicBezTo>
                    <a:pt x="22" y="36"/>
                    <a:pt x="22" y="35"/>
                    <a:pt x="21" y="35"/>
                  </a:cubicBezTo>
                  <a:cubicBezTo>
                    <a:pt x="22" y="36"/>
                    <a:pt x="21" y="37"/>
                    <a:pt x="22" y="37"/>
                  </a:cubicBezTo>
                  <a:cubicBezTo>
                    <a:pt x="22" y="40"/>
                    <a:pt x="21" y="37"/>
                    <a:pt x="21" y="39"/>
                  </a:cubicBezTo>
                  <a:cubicBezTo>
                    <a:pt x="21" y="37"/>
                    <a:pt x="21" y="35"/>
                    <a:pt x="21" y="34"/>
                  </a:cubicBezTo>
                  <a:cubicBezTo>
                    <a:pt x="21" y="36"/>
                    <a:pt x="20" y="36"/>
                    <a:pt x="21" y="39"/>
                  </a:cubicBezTo>
                  <a:cubicBezTo>
                    <a:pt x="21" y="38"/>
                    <a:pt x="21" y="37"/>
                    <a:pt x="21" y="36"/>
                  </a:cubicBezTo>
                  <a:cubicBezTo>
                    <a:pt x="20" y="35"/>
                    <a:pt x="21" y="39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6"/>
                  </a:cubicBezTo>
                  <a:cubicBezTo>
                    <a:pt x="19" y="36"/>
                    <a:pt x="19" y="38"/>
                    <a:pt x="19" y="36"/>
                  </a:cubicBezTo>
                  <a:cubicBezTo>
                    <a:pt x="19" y="36"/>
                    <a:pt x="18" y="36"/>
                    <a:pt x="19" y="37"/>
                  </a:cubicBezTo>
                  <a:cubicBezTo>
                    <a:pt x="19" y="38"/>
                    <a:pt x="19" y="36"/>
                    <a:pt x="19" y="38"/>
                  </a:cubicBezTo>
                  <a:cubicBezTo>
                    <a:pt x="19" y="37"/>
                    <a:pt x="19" y="39"/>
                    <a:pt x="19" y="3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19" y="39"/>
                    <a:pt x="19" y="38"/>
                    <a:pt x="18" y="38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8" y="40"/>
                    <a:pt x="18" y="37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8" y="35"/>
                    <a:pt x="17" y="36"/>
                  </a:cubicBezTo>
                  <a:cubicBezTo>
                    <a:pt x="18" y="37"/>
                    <a:pt x="18" y="39"/>
                    <a:pt x="18" y="40"/>
                  </a:cubicBezTo>
                  <a:cubicBezTo>
                    <a:pt x="18" y="40"/>
                    <a:pt x="17" y="38"/>
                    <a:pt x="17" y="40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7" y="36"/>
                    <a:pt x="17" y="36"/>
                  </a:cubicBezTo>
                  <a:cubicBezTo>
                    <a:pt x="17" y="37"/>
                    <a:pt x="17" y="39"/>
                    <a:pt x="17" y="39"/>
                  </a:cubicBezTo>
                  <a:cubicBezTo>
                    <a:pt x="17" y="39"/>
                    <a:pt x="17" y="38"/>
                    <a:pt x="16" y="38"/>
                  </a:cubicBezTo>
                  <a:cubicBezTo>
                    <a:pt x="16" y="38"/>
                    <a:pt x="17" y="39"/>
                    <a:pt x="17" y="40"/>
                  </a:cubicBezTo>
                  <a:cubicBezTo>
                    <a:pt x="16" y="39"/>
                    <a:pt x="16" y="38"/>
                    <a:pt x="15" y="3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3"/>
                    <a:pt x="15" y="33"/>
                    <a:pt x="15" y="31"/>
                  </a:cubicBezTo>
                  <a:cubicBezTo>
                    <a:pt x="14" y="31"/>
                    <a:pt x="14" y="32"/>
                    <a:pt x="14" y="32"/>
                  </a:cubicBezTo>
                  <a:cubicBezTo>
                    <a:pt x="15" y="35"/>
                    <a:pt x="15" y="36"/>
                    <a:pt x="15" y="39"/>
                  </a:cubicBezTo>
                  <a:cubicBezTo>
                    <a:pt x="15" y="40"/>
                    <a:pt x="14" y="32"/>
                    <a:pt x="14" y="37"/>
                  </a:cubicBezTo>
                  <a:cubicBezTo>
                    <a:pt x="14" y="37"/>
                    <a:pt x="14" y="39"/>
                    <a:pt x="14" y="39"/>
                  </a:cubicBezTo>
                  <a:cubicBezTo>
                    <a:pt x="14" y="38"/>
                    <a:pt x="15" y="41"/>
                    <a:pt x="14" y="40"/>
                  </a:cubicBezTo>
                  <a:cubicBezTo>
                    <a:pt x="14" y="39"/>
                    <a:pt x="13" y="38"/>
                    <a:pt x="13" y="36"/>
                  </a:cubicBezTo>
                  <a:cubicBezTo>
                    <a:pt x="13" y="37"/>
                    <a:pt x="14" y="37"/>
                    <a:pt x="14" y="36"/>
                  </a:cubicBezTo>
                  <a:cubicBezTo>
                    <a:pt x="13" y="35"/>
                    <a:pt x="13" y="34"/>
                    <a:pt x="13" y="34"/>
                  </a:cubicBezTo>
                  <a:cubicBezTo>
                    <a:pt x="13" y="34"/>
                    <a:pt x="13" y="34"/>
                    <a:pt x="13" y="35"/>
                  </a:cubicBezTo>
                  <a:cubicBezTo>
                    <a:pt x="13" y="37"/>
                    <a:pt x="13" y="35"/>
                    <a:pt x="13" y="37"/>
                  </a:cubicBezTo>
                  <a:cubicBezTo>
                    <a:pt x="13" y="37"/>
                    <a:pt x="12" y="35"/>
                    <a:pt x="13" y="38"/>
                  </a:cubicBezTo>
                  <a:cubicBezTo>
                    <a:pt x="13" y="38"/>
                    <a:pt x="13" y="39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39"/>
                    <a:pt x="13" y="42"/>
                    <a:pt x="13" y="41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3" y="40"/>
                    <a:pt x="12" y="37"/>
                  </a:cubicBezTo>
                  <a:cubicBezTo>
                    <a:pt x="12" y="37"/>
                    <a:pt x="12" y="39"/>
                    <a:pt x="12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1" y="34"/>
                    <a:pt x="11" y="36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0" y="38"/>
                    <a:pt x="10" y="40"/>
                    <a:pt x="10" y="37"/>
                  </a:cubicBezTo>
                  <a:cubicBezTo>
                    <a:pt x="10" y="39"/>
                    <a:pt x="11" y="38"/>
                    <a:pt x="11" y="36"/>
                  </a:cubicBezTo>
                  <a:cubicBezTo>
                    <a:pt x="10" y="34"/>
                    <a:pt x="11" y="37"/>
                    <a:pt x="11" y="34"/>
                  </a:cubicBezTo>
                  <a:cubicBezTo>
                    <a:pt x="11" y="34"/>
                    <a:pt x="10" y="32"/>
                    <a:pt x="10" y="30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0" y="34"/>
                    <a:pt x="10" y="35"/>
                    <a:pt x="10" y="36"/>
                  </a:cubicBezTo>
                  <a:cubicBezTo>
                    <a:pt x="9" y="35"/>
                    <a:pt x="9" y="34"/>
                    <a:pt x="9" y="34"/>
                  </a:cubicBezTo>
                  <a:cubicBezTo>
                    <a:pt x="9" y="34"/>
                    <a:pt x="8" y="34"/>
                    <a:pt x="8" y="34"/>
                  </a:cubicBezTo>
                  <a:cubicBezTo>
                    <a:pt x="8" y="36"/>
                    <a:pt x="7" y="34"/>
                    <a:pt x="8" y="36"/>
                  </a:cubicBezTo>
                  <a:cubicBezTo>
                    <a:pt x="8" y="37"/>
                    <a:pt x="9" y="39"/>
                    <a:pt x="9" y="40"/>
                  </a:cubicBezTo>
                  <a:cubicBezTo>
                    <a:pt x="9" y="40"/>
                    <a:pt x="9" y="39"/>
                    <a:pt x="8" y="38"/>
                  </a:cubicBezTo>
                  <a:cubicBezTo>
                    <a:pt x="8" y="39"/>
                    <a:pt x="8" y="36"/>
                    <a:pt x="8" y="38"/>
                  </a:cubicBezTo>
                  <a:cubicBezTo>
                    <a:pt x="8" y="37"/>
                    <a:pt x="8" y="35"/>
                    <a:pt x="7" y="33"/>
                  </a:cubicBezTo>
                  <a:cubicBezTo>
                    <a:pt x="7" y="34"/>
                    <a:pt x="7" y="32"/>
                    <a:pt x="7" y="32"/>
                  </a:cubicBezTo>
                  <a:cubicBezTo>
                    <a:pt x="7" y="33"/>
                    <a:pt x="6" y="34"/>
                    <a:pt x="6" y="35"/>
                  </a:cubicBezTo>
                  <a:cubicBezTo>
                    <a:pt x="5" y="33"/>
                    <a:pt x="5" y="35"/>
                    <a:pt x="4" y="35"/>
                  </a:cubicBezTo>
                  <a:cubicBezTo>
                    <a:pt x="4" y="34"/>
                    <a:pt x="4" y="32"/>
                    <a:pt x="3" y="32"/>
                  </a:cubicBezTo>
                  <a:cubicBezTo>
                    <a:pt x="3" y="32"/>
                    <a:pt x="4" y="34"/>
                    <a:pt x="3" y="3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2" y="31"/>
                    <a:pt x="3" y="34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29"/>
                    <a:pt x="2" y="31"/>
                    <a:pt x="1" y="3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3"/>
                    <a:pt x="1" y="32"/>
                    <a:pt x="1" y="33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0"/>
                    <a:pt x="0" y="3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1" y="32"/>
                    <a:pt x="1" y="31"/>
                    <a:pt x="1" y="30"/>
                  </a:cubicBezTo>
                  <a:cubicBezTo>
                    <a:pt x="1" y="30"/>
                    <a:pt x="1" y="30"/>
                    <a:pt x="1" y="31"/>
                  </a:cubicBezTo>
                  <a:cubicBezTo>
                    <a:pt x="0" y="29"/>
                    <a:pt x="0" y="29"/>
                    <a:pt x="0" y="28"/>
                  </a:cubicBezTo>
                  <a:cubicBezTo>
                    <a:pt x="0" y="28"/>
                    <a:pt x="0" y="27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7"/>
                    <a:pt x="1" y="26"/>
                    <a:pt x="1" y="27"/>
                  </a:cubicBezTo>
                  <a:cubicBezTo>
                    <a:pt x="2" y="28"/>
                    <a:pt x="2" y="25"/>
                    <a:pt x="2" y="26"/>
                  </a:cubicBezTo>
                  <a:cubicBezTo>
                    <a:pt x="2" y="27"/>
                    <a:pt x="2" y="29"/>
                    <a:pt x="2" y="30"/>
                  </a:cubicBezTo>
                  <a:cubicBezTo>
                    <a:pt x="3" y="30"/>
                    <a:pt x="3" y="29"/>
                    <a:pt x="3" y="30"/>
                  </a:cubicBezTo>
                  <a:cubicBezTo>
                    <a:pt x="3" y="29"/>
                    <a:pt x="3" y="27"/>
                    <a:pt x="3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5"/>
                    <a:pt x="3" y="25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4"/>
                    <a:pt x="6" y="26"/>
                    <a:pt x="6" y="25"/>
                  </a:cubicBezTo>
                  <a:cubicBezTo>
                    <a:pt x="7" y="26"/>
                    <a:pt x="8" y="23"/>
                    <a:pt x="8" y="25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2" y="26"/>
                    <a:pt x="12" y="26"/>
                  </a:cubicBezTo>
                  <a:cubicBezTo>
                    <a:pt x="11" y="24"/>
                    <a:pt x="12" y="24"/>
                    <a:pt x="12" y="23"/>
                  </a:cubicBezTo>
                  <a:cubicBezTo>
                    <a:pt x="13" y="24"/>
                    <a:pt x="13" y="23"/>
                    <a:pt x="13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0"/>
                    <a:pt x="14" y="22"/>
                    <a:pt x="15" y="22"/>
                  </a:cubicBezTo>
                  <a:cubicBezTo>
                    <a:pt x="15" y="23"/>
                    <a:pt x="16" y="24"/>
                    <a:pt x="16" y="24"/>
                  </a:cubicBezTo>
                  <a:cubicBezTo>
                    <a:pt x="16" y="22"/>
                    <a:pt x="16" y="22"/>
                    <a:pt x="16" y="20"/>
                  </a:cubicBezTo>
                  <a:cubicBezTo>
                    <a:pt x="16" y="20"/>
                    <a:pt x="17" y="21"/>
                    <a:pt x="18" y="22"/>
                  </a:cubicBezTo>
                  <a:cubicBezTo>
                    <a:pt x="18" y="19"/>
                    <a:pt x="20" y="20"/>
                    <a:pt x="21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6"/>
                    <a:pt x="24" y="19"/>
                    <a:pt x="25" y="17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19"/>
                    <a:pt x="26" y="17"/>
                  </a:cubicBezTo>
                  <a:cubicBezTo>
                    <a:pt x="26" y="18"/>
                    <a:pt x="26" y="16"/>
                    <a:pt x="27" y="18"/>
                  </a:cubicBezTo>
                  <a:cubicBezTo>
                    <a:pt x="27" y="18"/>
                    <a:pt x="27" y="17"/>
                    <a:pt x="27" y="16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8"/>
                    <a:pt x="29" y="18"/>
                  </a:cubicBezTo>
                  <a:cubicBezTo>
                    <a:pt x="29" y="17"/>
                    <a:pt x="30" y="18"/>
                    <a:pt x="29" y="15"/>
                  </a:cubicBezTo>
                  <a:cubicBezTo>
                    <a:pt x="30" y="17"/>
                    <a:pt x="31" y="14"/>
                    <a:pt x="32" y="16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4"/>
                    <a:pt x="33" y="16"/>
                    <a:pt x="34" y="14"/>
                  </a:cubicBezTo>
                  <a:cubicBezTo>
                    <a:pt x="34" y="15"/>
                    <a:pt x="34" y="16"/>
                    <a:pt x="34" y="16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3"/>
                    <a:pt x="36" y="15"/>
                    <a:pt x="37" y="15"/>
                  </a:cubicBezTo>
                  <a:cubicBezTo>
                    <a:pt x="38" y="13"/>
                    <a:pt x="40" y="14"/>
                    <a:pt x="42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1"/>
                    <a:pt x="43" y="16"/>
                    <a:pt x="43" y="12"/>
                  </a:cubicBezTo>
                  <a:cubicBezTo>
                    <a:pt x="43" y="13"/>
                    <a:pt x="44" y="12"/>
                    <a:pt x="44" y="14"/>
                  </a:cubicBezTo>
                  <a:cubicBezTo>
                    <a:pt x="44" y="12"/>
                    <a:pt x="45" y="15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4"/>
                    <a:pt x="46" y="12"/>
                    <a:pt x="47" y="13"/>
                  </a:cubicBezTo>
                  <a:cubicBezTo>
                    <a:pt x="47" y="14"/>
                    <a:pt x="47" y="14"/>
                    <a:pt x="47" y="15"/>
                  </a:cubicBezTo>
                  <a:cubicBezTo>
                    <a:pt x="48" y="16"/>
                    <a:pt x="47" y="12"/>
                    <a:pt x="48" y="15"/>
                  </a:cubicBezTo>
                  <a:cubicBezTo>
                    <a:pt x="48" y="15"/>
                    <a:pt x="48" y="13"/>
                    <a:pt x="48" y="13"/>
                  </a:cubicBezTo>
                  <a:cubicBezTo>
                    <a:pt x="49" y="14"/>
                    <a:pt x="50" y="12"/>
                    <a:pt x="52" y="11"/>
                  </a:cubicBezTo>
                  <a:cubicBezTo>
                    <a:pt x="53" y="13"/>
                    <a:pt x="53" y="16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4" y="16"/>
                    <a:pt x="54" y="15"/>
                  </a:cubicBezTo>
                  <a:cubicBezTo>
                    <a:pt x="54" y="13"/>
                    <a:pt x="54" y="14"/>
                    <a:pt x="54" y="13"/>
                  </a:cubicBezTo>
                  <a:cubicBezTo>
                    <a:pt x="55" y="14"/>
                    <a:pt x="55" y="15"/>
                    <a:pt x="55" y="14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2"/>
                    <a:pt x="57" y="13"/>
                    <a:pt x="56" y="10"/>
                  </a:cubicBezTo>
                  <a:cubicBezTo>
                    <a:pt x="60" y="9"/>
                    <a:pt x="62" y="7"/>
                    <a:pt x="65" y="6"/>
                  </a:cubicBezTo>
                  <a:cubicBezTo>
                    <a:pt x="68" y="6"/>
                    <a:pt x="71" y="4"/>
                    <a:pt x="75" y="5"/>
                  </a:cubicBezTo>
                  <a:cubicBezTo>
                    <a:pt x="76" y="7"/>
                    <a:pt x="76" y="7"/>
                    <a:pt x="76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6" y="5"/>
                    <a:pt x="77" y="6"/>
                    <a:pt x="77" y="5"/>
                  </a:cubicBezTo>
                  <a:cubicBezTo>
                    <a:pt x="78" y="5"/>
                    <a:pt x="79" y="4"/>
                    <a:pt x="80" y="4"/>
                  </a:cubicBezTo>
                  <a:cubicBezTo>
                    <a:pt x="80" y="4"/>
                    <a:pt x="80" y="5"/>
                    <a:pt x="80" y="5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4"/>
                    <a:pt x="81" y="3"/>
                    <a:pt x="80" y="3"/>
                  </a:cubicBezTo>
                  <a:cubicBezTo>
                    <a:pt x="83" y="0"/>
                    <a:pt x="87" y="3"/>
                    <a:pt x="89" y="2"/>
                  </a:cubicBezTo>
                  <a:cubicBezTo>
                    <a:pt x="90" y="3"/>
                    <a:pt x="91" y="2"/>
                    <a:pt x="92" y="1"/>
                  </a:cubicBezTo>
                  <a:cubicBezTo>
                    <a:pt x="95" y="3"/>
                    <a:pt x="97" y="5"/>
                    <a:pt x="99" y="3"/>
                  </a:cubicBezTo>
                  <a:cubicBezTo>
                    <a:pt x="99" y="3"/>
                    <a:pt x="100" y="8"/>
                    <a:pt x="9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1">
              <a:extLst>
                <a:ext uri="{FF2B5EF4-FFF2-40B4-BE49-F238E27FC236}">
                  <a16:creationId xmlns:a16="http://schemas.microsoft.com/office/drawing/2014/main" id="{3C2AD08F-61F4-4DA8-97E5-6403134E2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2513" y="2360613"/>
              <a:ext cx="0" cy="11113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2">
              <a:extLst>
                <a:ext uri="{FF2B5EF4-FFF2-40B4-BE49-F238E27FC236}">
                  <a16:creationId xmlns:a16="http://schemas.microsoft.com/office/drawing/2014/main" id="{953B79B4-5221-4CEF-9951-F1893E26F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2675" y="2393951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3">
              <a:extLst>
                <a:ext uri="{FF2B5EF4-FFF2-40B4-BE49-F238E27FC236}">
                  <a16:creationId xmlns:a16="http://schemas.microsoft.com/office/drawing/2014/main" id="{1B2E8F64-1D59-4A83-84C1-8B4857F3B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9025" y="2393951"/>
              <a:ext cx="0" cy="7938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Rectangle 94">
              <a:extLst>
                <a:ext uri="{FF2B5EF4-FFF2-40B4-BE49-F238E27FC236}">
                  <a16:creationId xmlns:a16="http://schemas.microsoft.com/office/drawing/2014/main" id="{EBB10661-34F7-4877-B8F5-969821BA2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1725" y="2409826"/>
              <a:ext cx="1587" cy="3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5">
              <a:extLst>
                <a:ext uri="{FF2B5EF4-FFF2-40B4-BE49-F238E27FC236}">
                  <a16:creationId xmlns:a16="http://schemas.microsoft.com/office/drawing/2014/main" id="{205831C2-D2B3-46CF-AF26-CC0EB25D2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6963" y="2401888"/>
              <a:ext cx="4762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6">
              <a:extLst>
                <a:ext uri="{FF2B5EF4-FFF2-40B4-BE49-F238E27FC236}">
                  <a16:creationId xmlns:a16="http://schemas.microsoft.com/office/drawing/2014/main" id="{713E13FE-A8D0-42F2-BF92-7F27517AC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2838" y="2406651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97">
              <a:extLst>
                <a:ext uri="{FF2B5EF4-FFF2-40B4-BE49-F238E27FC236}">
                  <a16:creationId xmlns:a16="http://schemas.microsoft.com/office/drawing/2014/main" id="{B940711F-10AC-4077-8947-2A111FDB6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9188" y="2401888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98">
              <a:extLst>
                <a:ext uri="{FF2B5EF4-FFF2-40B4-BE49-F238E27FC236}">
                  <a16:creationId xmlns:a16="http://schemas.microsoft.com/office/drawing/2014/main" id="{B412E617-ECF8-416F-8D04-85E2ECD6E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3488" y="2368551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99">
              <a:extLst>
                <a:ext uri="{FF2B5EF4-FFF2-40B4-BE49-F238E27FC236}">
                  <a16:creationId xmlns:a16="http://schemas.microsoft.com/office/drawing/2014/main" id="{808E450E-A5E1-4ACB-9140-99BF3CC58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5875" y="235743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0">
              <a:extLst>
                <a:ext uri="{FF2B5EF4-FFF2-40B4-BE49-F238E27FC236}">
                  <a16:creationId xmlns:a16="http://schemas.microsoft.com/office/drawing/2014/main" id="{69F45D1B-D6EC-42F9-985D-5C31FC0C2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8100" y="2330451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1">
              <a:extLst>
                <a:ext uri="{FF2B5EF4-FFF2-40B4-BE49-F238E27FC236}">
                  <a16:creationId xmlns:a16="http://schemas.microsoft.com/office/drawing/2014/main" id="{55A21C2D-3893-4A42-96FB-908178794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5038" y="2924176"/>
              <a:ext cx="4762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2">
              <a:extLst>
                <a:ext uri="{FF2B5EF4-FFF2-40B4-BE49-F238E27FC236}">
                  <a16:creationId xmlns:a16="http://schemas.microsoft.com/office/drawing/2014/main" id="{232321D5-8B0C-40AA-B838-4DCEC6F46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5038" y="2932113"/>
              <a:ext cx="395287" cy="307975"/>
            </a:xfrm>
            <a:custGeom>
              <a:avLst/>
              <a:gdLst>
                <a:gd name="T0" fmla="*/ 90 w 105"/>
                <a:gd name="T1" fmla="*/ 71 h 82"/>
                <a:gd name="T2" fmla="*/ 87 w 105"/>
                <a:gd name="T3" fmla="*/ 69 h 82"/>
                <a:gd name="T4" fmla="*/ 78 w 105"/>
                <a:gd name="T5" fmla="*/ 66 h 82"/>
                <a:gd name="T6" fmla="*/ 76 w 105"/>
                <a:gd name="T7" fmla="*/ 64 h 82"/>
                <a:gd name="T8" fmla="*/ 71 w 105"/>
                <a:gd name="T9" fmla="*/ 57 h 82"/>
                <a:gd name="T10" fmla="*/ 70 w 105"/>
                <a:gd name="T11" fmla="*/ 56 h 82"/>
                <a:gd name="T12" fmla="*/ 65 w 105"/>
                <a:gd name="T13" fmla="*/ 54 h 82"/>
                <a:gd name="T14" fmla="*/ 63 w 105"/>
                <a:gd name="T15" fmla="*/ 51 h 82"/>
                <a:gd name="T16" fmla="*/ 62 w 105"/>
                <a:gd name="T17" fmla="*/ 48 h 82"/>
                <a:gd name="T18" fmla="*/ 59 w 105"/>
                <a:gd name="T19" fmla="*/ 49 h 82"/>
                <a:gd name="T20" fmla="*/ 54 w 105"/>
                <a:gd name="T21" fmla="*/ 47 h 82"/>
                <a:gd name="T22" fmla="*/ 52 w 105"/>
                <a:gd name="T23" fmla="*/ 45 h 82"/>
                <a:gd name="T24" fmla="*/ 49 w 105"/>
                <a:gd name="T25" fmla="*/ 45 h 82"/>
                <a:gd name="T26" fmla="*/ 48 w 105"/>
                <a:gd name="T27" fmla="*/ 42 h 82"/>
                <a:gd name="T28" fmla="*/ 44 w 105"/>
                <a:gd name="T29" fmla="*/ 40 h 82"/>
                <a:gd name="T30" fmla="*/ 42 w 105"/>
                <a:gd name="T31" fmla="*/ 36 h 82"/>
                <a:gd name="T32" fmla="*/ 40 w 105"/>
                <a:gd name="T33" fmla="*/ 35 h 82"/>
                <a:gd name="T34" fmla="*/ 39 w 105"/>
                <a:gd name="T35" fmla="*/ 33 h 82"/>
                <a:gd name="T36" fmla="*/ 37 w 105"/>
                <a:gd name="T37" fmla="*/ 33 h 82"/>
                <a:gd name="T38" fmla="*/ 36 w 105"/>
                <a:gd name="T39" fmla="*/ 33 h 82"/>
                <a:gd name="T40" fmla="*/ 34 w 105"/>
                <a:gd name="T41" fmla="*/ 32 h 82"/>
                <a:gd name="T42" fmla="*/ 29 w 105"/>
                <a:gd name="T43" fmla="*/ 28 h 82"/>
                <a:gd name="T44" fmla="*/ 27 w 105"/>
                <a:gd name="T45" fmla="*/ 27 h 82"/>
                <a:gd name="T46" fmla="*/ 25 w 105"/>
                <a:gd name="T47" fmla="*/ 26 h 82"/>
                <a:gd name="T48" fmla="*/ 21 w 105"/>
                <a:gd name="T49" fmla="*/ 23 h 82"/>
                <a:gd name="T50" fmla="*/ 23 w 105"/>
                <a:gd name="T51" fmla="*/ 18 h 82"/>
                <a:gd name="T52" fmla="*/ 19 w 105"/>
                <a:gd name="T53" fmla="*/ 21 h 82"/>
                <a:gd name="T54" fmla="*/ 15 w 105"/>
                <a:gd name="T55" fmla="*/ 24 h 82"/>
                <a:gd name="T56" fmla="*/ 14 w 105"/>
                <a:gd name="T57" fmla="*/ 21 h 82"/>
                <a:gd name="T58" fmla="*/ 12 w 105"/>
                <a:gd name="T59" fmla="*/ 23 h 82"/>
                <a:gd name="T60" fmla="*/ 12 w 105"/>
                <a:gd name="T61" fmla="*/ 21 h 82"/>
                <a:gd name="T62" fmla="*/ 13 w 105"/>
                <a:gd name="T63" fmla="*/ 16 h 82"/>
                <a:gd name="T64" fmla="*/ 9 w 105"/>
                <a:gd name="T65" fmla="*/ 19 h 82"/>
                <a:gd name="T66" fmla="*/ 9 w 105"/>
                <a:gd name="T67" fmla="*/ 16 h 82"/>
                <a:gd name="T68" fmla="*/ 7 w 105"/>
                <a:gd name="T69" fmla="*/ 18 h 82"/>
                <a:gd name="T70" fmla="*/ 5 w 105"/>
                <a:gd name="T71" fmla="*/ 17 h 82"/>
                <a:gd name="T72" fmla="*/ 9 w 105"/>
                <a:gd name="T73" fmla="*/ 13 h 82"/>
                <a:gd name="T74" fmla="*/ 4 w 105"/>
                <a:gd name="T75" fmla="*/ 14 h 82"/>
                <a:gd name="T76" fmla="*/ 3 w 105"/>
                <a:gd name="T77" fmla="*/ 6 h 82"/>
                <a:gd name="T78" fmla="*/ 3 w 105"/>
                <a:gd name="T79" fmla="*/ 4 h 82"/>
                <a:gd name="T80" fmla="*/ 0 w 105"/>
                <a:gd name="T81" fmla="*/ 3 h 82"/>
                <a:gd name="T82" fmla="*/ 2 w 105"/>
                <a:gd name="T83" fmla="*/ 0 h 82"/>
                <a:gd name="T84" fmla="*/ 4 w 105"/>
                <a:gd name="T85" fmla="*/ 4 h 82"/>
                <a:gd name="T86" fmla="*/ 11 w 105"/>
                <a:gd name="T87" fmla="*/ 2 h 82"/>
                <a:gd name="T88" fmla="*/ 20 w 105"/>
                <a:gd name="T89" fmla="*/ 5 h 82"/>
                <a:gd name="T90" fmla="*/ 30 w 105"/>
                <a:gd name="T91" fmla="*/ 9 h 82"/>
                <a:gd name="T92" fmla="*/ 37 w 105"/>
                <a:gd name="T93" fmla="*/ 13 h 82"/>
                <a:gd name="T94" fmla="*/ 43 w 105"/>
                <a:gd name="T95" fmla="*/ 16 h 82"/>
                <a:gd name="T96" fmla="*/ 52 w 105"/>
                <a:gd name="T97" fmla="*/ 25 h 82"/>
                <a:gd name="T98" fmla="*/ 56 w 105"/>
                <a:gd name="T99" fmla="*/ 31 h 82"/>
                <a:gd name="T100" fmla="*/ 61 w 105"/>
                <a:gd name="T101" fmla="*/ 37 h 82"/>
                <a:gd name="T102" fmla="*/ 85 w 105"/>
                <a:gd name="T103" fmla="*/ 53 h 82"/>
                <a:gd name="T104" fmla="*/ 90 w 105"/>
                <a:gd name="T105" fmla="*/ 58 h 82"/>
                <a:gd name="T106" fmla="*/ 99 w 105"/>
                <a:gd name="T10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82">
                  <a:moveTo>
                    <a:pt x="99" y="80"/>
                  </a:moveTo>
                  <a:cubicBezTo>
                    <a:pt x="95" y="82"/>
                    <a:pt x="97" y="77"/>
                    <a:pt x="93" y="78"/>
                  </a:cubicBezTo>
                  <a:cubicBezTo>
                    <a:pt x="93" y="78"/>
                    <a:pt x="95" y="76"/>
                    <a:pt x="94" y="76"/>
                  </a:cubicBezTo>
                  <a:cubicBezTo>
                    <a:pt x="91" y="78"/>
                    <a:pt x="90" y="74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2" y="70"/>
                    <a:pt x="90" y="71"/>
                    <a:pt x="90" y="71"/>
                  </a:cubicBezTo>
                  <a:cubicBezTo>
                    <a:pt x="90" y="71"/>
                    <a:pt x="90" y="71"/>
                    <a:pt x="90" y="70"/>
                  </a:cubicBezTo>
                  <a:cubicBezTo>
                    <a:pt x="89" y="71"/>
                    <a:pt x="89" y="70"/>
                    <a:pt x="89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6" y="72"/>
                    <a:pt x="88" y="68"/>
                    <a:pt x="86" y="69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4" y="69"/>
                    <a:pt x="83" y="68"/>
                    <a:pt x="81" y="67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2" y="67"/>
                    <a:pt x="81" y="67"/>
                    <a:pt x="80" y="67"/>
                  </a:cubicBezTo>
                  <a:cubicBezTo>
                    <a:pt x="82" y="65"/>
                    <a:pt x="79" y="67"/>
                    <a:pt x="79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8" y="67"/>
                    <a:pt x="80" y="65"/>
                    <a:pt x="78" y="66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77" y="67"/>
                    <a:pt x="79" y="64"/>
                    <a:pt x="78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7" y="65"/>
                    <a:pt x="78" y="64"/>
                    <a:pt x="78" y="64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7" y="64"/>
                    <a:pt x="78" y="63"/>
                    <a:pt x="76" y="64"/>
                  </a:cubicBezTo>
                  <a:cubicBezTo>
                    <a:pt x="77" y="63"/>
                    <a:pt x="77" y="64"/>
                    <a:pt x="79" y="62"/>
                  </a:cubicBezTo>
                  <a:cubicBezTo>
                    <a:pt x="76" y="62"/>
                    <a:pt x="75" y="61"/>
                    <a:pt x="73" y="59"/>
                  </a:cubicBezTo>
                  <a:cubicBezTo>
                    <a:pt x="73" y="59"/>
                    <a:pt x="73" y="58"/>
                    <a:pt x="74" y="58"/>
                  </a:cubicBezTo>
                  <a:cubicBezTo>
                    <a:pt x="74" y="58"/>
                    <a:pt x="73" y="58"/>
                    <a:pt x="72" y="58"/>
                  </a:cubicBezTo>
                  <a:cubicBezTo>
                    <a:pt x="72" y="58"/>
                    <a:pt x="73" y="57"/>
                    <a:pt x="73" y="57"/>
                  </a:cubicBezTo>
                  <a:cubicBezTo>
                    <a:pt x="73" y="56"/>
                    <a:pt x="71" y="58"/>
                    <a:pt x="71" y="57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2" y="57"/>
                    <a:pt x="71" y="57"/>
                    <a:pt x="71" y="57"/>
                  </a:cubicBezTo>
                  <a:cubicBezTo>
                    <a:pt x="71" y="57"/>
                    <a:pt x="71" y="56"/>
                    <a:pt x="72" y="56"/>
                  </a:cubicBezTo>
                  <a:cubicBezTo>
                    <a:pt x="70" y="57"/>
                    <a:pt x="71" y="55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69" y="57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69" y="56"/>
                    <a:pt x="69" y="55"/>
                    <a:pt x="68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7" y="54"/>
                  </a:cubicBezTo>
                  <a:cubicBezTo>
                    <a:pt x="67" y="53"/>
                    <a:pt x="68" y="52"/>
                    <a:pt x="68" y="52"/>
                  </a:cubicBezTo>
                  <a:cubicBezTo>
                    <a:pt x="66" y="53"/>
                    <a:pt x="66" y="52"/>
                    <a:pt x="65" y="54"/>
                  </a:cubicBezTo>
                  <a:cubicBezTo>
                    <a:pt x="65" y="53"/>
                    <a:pt x="65" y="52"/>
                    <a:pt x="64" y="52"/>
                  </a:cubicBezTo>
                  <a:cubicBezTo>
                    <a:pt x="65" y="52"/>
                    <a:pt x="66" y="50"/>
                    <a:pt x="66" y="50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8" y="49"/>
                    <a:pt x="67" y="50"/>
                    <a:pt x="68" y="49"/>
                  </a:cubicBezTo>
                  <a:cubicBezTo>
                    <a:pt x="67" y="49"/>
                    <a:pt x="66" y="49"/>
                    <a:pt x="67" y="48"/>
                  </a:cubicBezTo>
                  <a:cubicBezTo>
                    <a:pt x="65" y="49"/>
                    <a:pt x="63" y="51"/>
                    <a:pt x="63" y="51"/>
                  </a:cubicBezTo>
                  <a:cubicBezTo>
                    <a:pt x="63" y="50"/>
                    <a:pt x="64" y="49"/>
                    <a:pt x="65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2" y="50"/>
                    <a:pt x="62" y="50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1" y="51"/>
                    <a:pt x="59" y="51"/>
                    <a:pt x="61" y="49"/>
                  </a:cubicBezTo>
                  <a:cubicBezTo>
                    <a:pt x="61" y="48"/>
                    <a:pt x="61" y="49"/>
                    <a:pt x="62" y="48"/>
                  </a:cubicBezTo>
                  <a:cubicBezTo>
                    <a:pt x="62" y="48"/>
                    <a:pt x="61" y="49"/>
                    <a:pt x="61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8"/>
                    <a:pt x="60" y="48"/>
                    <a:pt x="59" y="49"/>
                  </a:cubicBezTo>
                  <a:cubicBezTo>
                    <a:pt x="59" y="50"/>
                    <a:pt x="60" y="48"/>
                    <a:pt x="60" y="49"/>
                  </a:cubicBezTo>
                  <a:cubicBezTo>
                    <a:pt x="59" y="50"/>
                    <a:pt x="58" y="50"/>
                    <a:pt x="58" y="5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7" y="49"/>
                    <a:pt x="57" y="49"/>
                    <a:pt x="56" y="50"/>
                  </a:cubicBezTo>
                  <a:cubicBezTo>
                    <a:pt x="55" y="50"/>
                    <a:pt x="57" y="48"/>
                    <a:pt x="57" y="49"/>
                  </a:cubicBezTo>
                  <a:cubicBezTo>
                    <a:pt x="57" y="47"/>
                    <a:pt x="54" y="49"/>
                    <a:pt x="55" y="47"/>
                  </a:cubicBezTo>
                  <a:cubicBezTo>
                    <a:pt x="56" y="47"/>
                    <a:pt x="54" y="49"/>
                    <a:pt x="55" y="48"/>
                  </a:cubicBezTo>
                  <a:cubicBezTo>
                    <a:pt x="54" y="48"/>
                    <a:pt x="55" y="47"/>
                    <a:pt x="55" y="47"/>
                  </a:cubicBezTo>
                  <a:cubicBezTo>
                    <a:pt x="56" y="46"/>
                    <a:pt x="55" y="47"/>
                    <a:pt x="54" y="47"/>
                  </a:cubicBezTo>
                  <a:cubicBezTo>
                    <a:pt x="54" y="48"/>
                    <a:pt x="54" y="47"/>
                    <a:pt x="55" y="47"/>
                  </a:cubicBezTo>
                  <a:cubicBezTo>
                    <a:pt x="54" y="47"/>
                    <a:pt x="52" y="47"/>
                    <a:pt x="52" y="46"/>
                  </a:cubicBezTo>
                  <a:cubicBezTo>
                    <a:pt x="52" y="46"/>
                    <a:pt x="51" y="47"/>
                    <a:pt x="50" y="47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2" y="45"/>
                    <a:pt x="51" y="46"/>
                    <a:pt x="52" y="45"/>
                  </a:cubicBezTo>
                  <a:cubicBezTo>
                    <a:pt x="50" y="46"/>
                    <a:pt x="54" y="45"/>
                    <a:pt x="52" y="45"/>
                  </a:cubicBezTo>
                  <a:cubicBezTo>
                    <a:pt x="53" y="44"/>
                    <a:pt x="50" y="47"/>
                    <a:pt x="52" y="45"/>
                  </a:cubicBezTo>
                  <a:cubicBezTo>
                    <a:pt x="52" y="45"/>
                    <a:pt x="50" y="46"/>
                    <a:pt x="51" y="45"/>
                  </a:cubicBezTo>
                  <a:cubicBezTo>
                    <a:pt x="51" y="45"/>
                    <a:pt x="52" y="43"/>
                    <a:pt x="52" y="43"/>
                  </a:cubicBezTo>
                  <a:cubicBezTo>
                    <a:pt x="52" y="43"/>
                    <a:pt x="52" y="44"/>
                    <a:pt x="51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49" y="45"/>
                    <a:pt x="50" y="44"/>
                    <a:pt x="49" y="45"/>
                  </a:cubicBezTo>
                  <a:cubicBezTo>
                    <a:pt x="50" y="44"/>
                    <a:pt x="48" y="45"/>
                    <a:pt x="50" y="43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0" y="43"/>
                    <a:pt x="49" y="44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8" y="45"/>
                    <a:pt x="49" y="43"/>
                    <a:pt x="48" y="44"/>
                  </a:cubicBezTo>
                  <a:cubicBezTo>
                    <a:pt x="48" y="43"/>
                    <a:pt x="47" y="43"/>
                    <a:pt x="48" y="42"/>
                  </a:cubicBezTo>
                  <a:cubicBezTo>
                    <a:pt x="47" y="42"/>
                    <a:pt x="46" y="43"/>
                    <a:pt x="46" y="42"/>
                  </a:cubicBezTo>
                  <a:cubicBezTo>
                    <a:pt x="46" y="42"/>
                    <a:pt x="46" y="42"/>
                    <a:pt x="47" y="41"/>
                  </a:cubicBezTo>
                  <a:cubicBezTo>
                    <a:pt x="47" y="41"/>
                    <a:pt x="47" y="41"/>
                    <a:pt x="46" y="41"/>
                  </a:cubicBezTo>
                  <a:cubicBezTo>
                    <a:pt x="47" y="41"/>
                    <a:pt x="47" y="40"/>
                    <a:pt x="47" y="39"/>
                  </a:cubicBezTo>
                  <a:cubicBezTo>
                    <a:pt x="47" y="39"/>
                    <a:pt x="46" y="40"/>
                    <a:pt x="45" y="41"/>
                  </a:cubicBezTo>
                  <a:cubicBezTo>
                    <a:pt x="47" y="39"/>
                    <a:pt x="43" y="42"/>
                    <a:pt x="44" y="40"/>
                  </a:cubicBezTo>
                  <a:cubicBezTo>
                    <a:pt x="45" y="39"/>
                    <a:pt x="46" y="39"/>
                    <a:pt x="46" y="38"/>
                  </a:cubicBezTo>
                  <a:cubicBezTo>
                    <a:pt x="47" y="36"/>
                    <a:pt x="44" y="39"/>
                    <a:pt x="45" y="38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39"/>
                    <a:pt x="42" y="40"/>
                    <a:pt x="43" y="39"/>
                  </a:cubicBezTo>
                  <a:cubicBezTo>
                    <a:pt x="43" y="39"/>
                    <a:pt x="43" y="38"/>
                    <a:pt x="42" y="39"/>
                  </a:cubicBezTo>
                  <a:cubicBezTo>
                    <a:pt x="43" y="38"/>
                    <a:pt x="40" y="39"/>
                    <a:pt x="42" y="36"/>
                  </a:cubicBezTo>
                  <a:cubicBezTo>
                    <a:pt x="42" y="36"/>
                    <a:pt x="42" y="35"/>
                    <a:pt x="41" y="36"/>
                  </a:cubicBezTo>
                  <a:cubicBezTo>
                    <a:pt x="40" y="37"/>
                    <a:pt x="42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6"/>
                    <a:pt x="42" y="35"/>
                  </a:cubicBezTo>
                  <a:cubicBezTo>
                    <a:pt x="42" y="34"/>
                    <a:pt x="39" y="38"/>
                    <a:pt x="39" y="36"/>
                  </a:cubicBezTo>
                  <a:cubicBezTo>
                    <a:pt x="40" y="36"/>
                    <a:pt x="40" y="36"/>
                    <a:pt x="40" y="35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9" y="35"/>
                    <a:pt x="40" y="33"/>
                  </a:cubicBezTo>
                  <a:cubicBezTo>
                    <a:pt x="40" y="34"/>
                    <a:pt x="40" y="33"/>
                    <a:pt x="39" y="34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34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2"/>
                    <a:pt x="39" y="33"/>
                    <a:pt x="39" y="33"/>
                  </a:cubicBezTo>
                  <a:cubicBezTo>
                    <a:pt x="38" y="33"/>
                    <a:pt x="38" y="34"/>
                    <a:pt x="38" y="34"/>
                  </a:cubicBezTo>
                  <a:cubicBezTo>
                    <a:pt x="38" y="35"/>
                    <a:pt x="38" y="34"/>
                    <a:pt x="37" y="35"/>
                  </a:cubicBezTo>
                  <a:cubicBezTo>
                    <a:pt x="38" y="34"/>
                    <a:pt x="37" y="34"/>
                    <a:pt x="37" y="34"/>
                  </a:cubicBezTo>
                  <a:cubicBezTo>
                    <a:pt x="37" y="33"/>
                    <a:pt x="36" y="34"/>
                    <a:pt x="36" y="34"/>
                  </a:cubicBezTo>
                  <a:cubicBezTo>
                    <a:pt x="37" y="34"/>
                    <a:pt x="36" y="34"/>
                    <a:pt x="37" y="33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7" y="33"/>
                    <a:pt x="38" y="32"/>
                    <a:pt x="37" y="32"/>
                  </a:cubicBezTo>
                  <a:cubicBezTo>
                    <a:pt x="37" y="33"/>
                    <a:pt x="36" y="35"/>
                    <a:pt x="36" y="34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2"/>
                    <a:pt x="35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3" y="32"/>
                  </a:cubicBezTo>
                  <a:cubicBezTo>
                    <a:pt x="34" y="31"/>
                    <a:pt x="36" y="28"/>
                    <a:pt x="35" y="29"/>
                  </a:cubicBezTo>
                  <a:cubicBezTo>
                    <a:pt x="35" y="29"/>
                    <a:pt x="33" y="31"/>
                    <a:pt x="33" y="32"/>
                  </a:cubicBezTo>
                  <a:cubicBezTo>
                    <a:pt x="33" y="31"/>
                    <a:pt x="31" y="32"/>
                    <a:pt x="32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28" y="31"/>
                    <a:pt x="29" y="28"/>
                  </a:cubicBezTo>
                  <a:cubicBezTo>
                    <a:pt x="30" y="28"/>
                    <a:pt x="30" y="27"/>
                    <a:pt x="30" y="27"/>
                  </a:cubicBezTo>
                  <a:cubicBezTo>
                    <a:pt x="30" y="28"/>
                    <a:pt x="31" y="26"/>
                    <a:pt x="30" y="27"/>
                  </a:cubicBezTo>
                  <a:cubicBezTo>
                    <a:pt x="29" y="28"/>
                    <a:pt x="29" y="29"/>
                    <a:pt x="28" y="29"/>
                  </a:cubicBezTo>
                  <a:cubicBezTo>
                    <a:pt x="28" y="29"/>
                    <a:pt x="27" y="29"/>
                    <a:pt x="27" y="28"/>
                  </a:cubicBezTo>
                  <a:cubicBezTo>
                    <a:pt x="27" y="28"/>
                    <a:pt x="27" y="29"/>
                    <a:pt x="27" y="29"/>
                  </a:cubicBezTo>
                  <a:cubicBezTo>
                    <a:pt x="28" y="27"/>
                    <a:pt x="28" y="27"/>
                    <a:pt x="27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5" y="29"/>
                    <a:pt x="26" y="28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4" y="28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4" y="27"/>
                    <a:pt x="24" y="27"/>
                  </a:cubicBezTo>
                  <a:cubicBezTo>
                    <a:pt x="24" y="26"/>
                    <a:pt x="24" y="26"/>
                    <a:pt x="25" y="24"/>
                  </a:cubicBezTo>
                  <a:cubicBezTo>
                    <a:pt x="22" y="27"/>
                    <a:pt x="21" y="26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0" y="26"/>
                    <a:pt x="20" y="25"/>
                  </a:cubicBezTo>
                  <a:cubicBezTo>
                    <a:pt x="20" y="24"/>
                    <a:pt x="21" y="23"/>
                    <a:pt x="21" y="23"/>
                  </a:cubicBezTo>
                  <a:cubicBezTo>
                    <a:pt x="21" y="22"/>
                    <a:pt x="20" y="24"/>
                    <a:pt x="20" y="24"/>
                  </a:cubicBezTo>
                  <a:cubicBezTo>
                    <a:pt x="19" y="25"/>
                    <a:pt x="20" y="23"/>
                    <a:pt x="19" y="25"/>
                  </a:cubicBezTo>
                  <a:cubicBezTo>
                    <a:pt x="19" y="25"/>
                    <a:pt x="19" y="23"/>
                    <a:pt x="18" y="25"/>
                  </a:cubicBezTo>
                  <a:cubicBezTo>
                    <a:pt x="19" y="24"/>
                    <a:pt x="19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1"/>
                    <a:pt x="22" y="21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7"/>
                    <a:pt x="24" y="17"/>
                    <a:pt x="24" y="16"/>
                  </a:cubicBezTo>
                  <a:cubicBezTo>
                    <a:pt x="23" y="17"/>
                    <a:pt x="22" y="19"/>
                    <a:pt x="21" y="19"/>
                  </a:cubicBezTo>
                  <a:cubicBezTo>
                    <a:pt x="21" y="20"/>
                    <a:pt x="19" y="23"/>
                    <a:pt x="18" y="22"/>
                  </a:cubicBezTo>
                  <a:cubicBezTo>
                    <a:pt x="19" y="21"/>
                    <a:pt x="19" y="22"/>
                    <a:pt x="20" y="21"/>
                  </a:cubicBezTo>
                  <a:cubicBezTo>
                    <a:pt x="20" y="20"/>
                    <a:pt x="19" y="22"/>
                    <a:pt x="19" y="21"/>
                  </a:cubicBezTo>
                  <a:cubicBezTo>
                    <a:pt x="19" y="22"/>
                    <a:pt x="18" y="23"/>
                    <a:pt x="17" y="23"/>
                  </a:cubicBezTo>
                  <a:cubicBezTo>
                    <a:pt x="17" y="22"/>
                    <a:pt x="18" y="22"/>
                    <a:pt x="18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5" y="25"/>
                    <a:pt x="17" y="23"/>
                    <a:pt x="15" y="24"/>
                  </a:cubicBezTo>
                  <a:cubicBezTo>
                    <a:pt x="16" y="23"/>
                    <a:pt x="18" y="21"/>
                    <a:pt x="18" y="20"/>
                  </a:cubicBezTo>
                  <a:cubicBezTo>
                    <a:pt x="17" y="22"/>
                    <a:pt x="16" y="22"/>
                    <a:pt x="15" y="24"/>
                  </a:cubicBezTo>
                  <a:cubicBezTo>
                    <a:pt x="15" y="23"/>
                    <a:pt x="16" y="22"/>
                    <a:pt x="17" y="22"/>
                  </a:cubicBezTo>
                  <a:cubicBezTo>
                    <a:pt x="17" y="21"/>
                    <a:pt x="14" y="24"/>
                    <a:pt x="16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21"/>
                  </a:cubicBezTo>
                  <a:cubicBezTo>
                    <a:pt x="16" y="20"/>
                    <a:pt x="14" y="22"/>
                    <a:pt x="15" y="20"/>
                  </a:cubicBezTo>
                  <a:cubicBezTo>
                    <a:pt x="15" y="20"/>
                    <a:pt x="15" y="20"/>
                    <a:pt x="14" y="21"/>
                  </a:cubicBezTo>
                  <a:cubicBezTo>
                    <a:pt x="14" y="22"/>
                    <a:pt x="15" y="20"/>
                    <a:pt x="14" y="22"/>
                  </a:cubicBezTo>
                  <a:cubicBezTo>
                    <a:pt x="15" y="21"/>
                    <a:pt x="13" y="22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3" y="21"/>
                    <a:pt x="13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3" y="20"/>
                    <a:pt x="12" y="21"/>
                    <a:pt x="11" y="22"/>
                  </a:cubicBezTo>
                  <a:cubicBezTo>
                    <a:pt x="11" y="23"/>
                    <a:pt x="12" y="21"/>
                    <a:pt x="11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2" y="19"/>
                    <a:pt x="11" y="20"/>
                    <a:pt x="11" y="21"/>
                  </a:cubicBezTo>
                  <a:cubicBezTo>
                    <a:pt x="11" y="21"/>
                    <a:pt x="11" y="20"/>
                    <a:pt x="12" y="20"/>
                  </a:cubicBezTo>
                  <a:cubicBezTo>
                    <a:pt x="11" y="20"/>
                    <a:pt x="11" y="21"/>
                    <a:pt x="10" y="21"/>
                  </a:cubicBezTo>
                  <a:cubicBezTo>
                    <a:pt x="11" y="20"/>
                    <a:pt x="11" y="19"/>
                    <a:pt x="11" y="1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5"/>
                    <a:pt x="13" y="15"/>
                    <a:pt x="14" y="13"/>
                  </a:cubicBezTo>
                  <a:cubicBezTo>
                    <a:pt x="14" y="13"/>
                    <a:pt x="14" y="14"/>
                    <a:pt x="14" y="14"/>
                  </a:cubicBezTo>
                  <a:cubicBezTo>
                    <a:pt x="12" y="17"/>
                    <a:pt x="11" y="17"/>
                    <a:pt x="10" y="19"/>
                  </a:cubicBezTo>
                  <a:cubicBezTo>
                    <a:pt x="9" y="20"/>
                    <a:pt x="13" y="14"/>
                    <a:pt x="10" y="17"/>
                  </a:cubicBezTo>
                  <a:cubicBezTo>
                    <a:pt x="10" y="18"/>
                    <a:pt x="8" y="19"/>
                    <a:pt x="9" y="19"/>
                  </a:cubicBezTo>
                  <a:cubicBezTo>
                    <a:pt x="9" y="18"/>
                    <a:pt x="8" y="21"/>
                    <a:pt x="8" y="20"/>
                  </a:cubicBezTo>
                  <a:cubicBezTo>
                    <a:pt x="9" y="19"/>
                    <a:pt x="9" y="17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6"/>
                    <a:pt x="12" y="14"/>
                    <a:pt x="11" y="14"/>
                  </a:cubicBezTo>
                  <a:cubicBezTo>
                    <a:pt x="11" y="14"/>
                    <a:pt x="11" y="14"/>
                    <a:pt x="10" y="15"/>
                  </a:cubicBezTo>
                  <a:cubicBezTo>
                    <a:pt x="9" y="17"/>
                    <a:pt x="10" y="15"/>
                    <a:pt x="9" y="16"/>
                  </a:cubicBezTo>
                  <a:cubicBezTo>
                    <a:pt x="9" y="17"/>
                    <a:pt x="10" y="15"/>
                    <a:pt x="8" y="17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6" y="20"/>
                    <a:pt x="6" y="20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6"/>
                    <a:pt x="7" y="19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10" y="13"/>
                    <a:pt x="8" y="14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6" y="16"/>
                    <a:pt x="6" y="17"/>
                    <a:pt x="5" y="17"/>
                  </a:cubicBezTo>
                  <a:cubicBezTo>
                    <a:pt x="6" y="15"/>
                    <a:pt x="5" y="16"/>
                    <a:pt x="6" y="15"/>
                  </a:cubicBezTo>
                  <a:cubicBezTo>
                    <a:pt x="6" y="16"/>
                    <a:pt x="6" y="16"/>
                    <a:pt x="8" y="15"/>
                  </a:cubicBezTo>
                  <a:cubicBezTo>
                    <a:pt x="9" y="12"/>
                    <a:pt x="8" y="15"/>
                    <a:pt x="9" y="13"/>
                  </a:cubicBezTo>
                  <a:cubicBezTo>
                    <a:pt x="9" y="13"/>
                    <a:pt x="10" y="11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8" y="12"/>
                    <a:pt x="7" y="12"/>
                    <a:pt x="7" y="14"/>
                  </a:cubicBezTo>
                  <a:cubicBezTo>
                    <a:pt x="7" y="13"/>
                    <a:pt x="7" y="12"/>
                    <a:pt x="8" y="12"/>
                  </a:cubicBezTo>
                  <a:cubicBezTo>
                    <a:pt x="7" y="12"/>
                    <a:pt x="6" y="11"/>
                    <a:pt x="6" y="10"/>
                  </a:cubicBezTo>
                  <a:cubicBezTo>
                    <a:pt x="5" y="13"/>
                    <a:pt x="5" y="11"/>
                    <a:pt x="5" y="13"/>
                  </a:cubicBezTo>
                  <a:cubicBezTo>
                    <a:pt x="5" y="13"/>
                    <a:pt x="4" y="15"/>
                    <a:pt x="3" y="16"/>
                  </a:cubicBezTo>
                  <a:cubicBezTo>
                    <a:pt x="3" y="15"/>
                    <a:pt x="4" y="15"/>
                    <a:pt x="4" y="14"/>
                  </a:cubicBezTo>
                  <a:cubicBezTo>
                    <a:pt x="3" y="15"/>
                    <a:pt x="5" y="12"/>
                    <a:pt x="3" y="14"/>
                  </a:cubicBezTo>
                  <a:cubicBezTo>
                    <a:pt x="4" y="14"/>
                    <a:pt x="5" y="11"/>
                    <a:pt x="6" y="10"/>
                  </a:cubicBezTo>
                  <a:cubicBezTo>
                    <a:pt x="5" y="11"/>
                    <a:pt x="7" y="9"/>
                    <a:pt x="6" y="8"/>
                  </a:cubicBezTo>
                  <a:cubicBezTo>
                    <a:pt x="5" y="9"/>
                    <a:pt x="5" y="10"/>
                    <a:pt x="4" y="10"/>
                  </a:cubicBezTo>
                  <a:cubicBezTo>
                    <a:pt x="4" y="8"/>
                    <a:pt x="3" y="9"/>
                    <a:pt x="2" y="9"/>
                  </a:cubicBezTo>
                  <a:cubicBezTo>
                    <a:pt x="2" y="8"/>
                    <a:pt x="4" y="6"/>
                    <a:pt x="3" y="6"/>
                  </a:cubicBezTo>
                  <a:cubicBezTo>
                    <a:pt x="3" y="5"/>
                    <a:pt x="3" y="8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7"/>
                    <a:pt x="3" y="5"/>
                    <a:pt x="1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3" y="2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1" y="4"/>
                    <a:pt x="0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1" y="4"/>
                    <a:pt x="2" y="3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1"/>
                    <a:pt x="2" y="2"/>
                    <a:pt x="3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6" y="0"/>
                    <a:pt x="6" y="0"/>
                  </a:cubicBezTo>
                  <a:cubicBezTo>
                    <a:pt x="5" y="2"/>
                    <a:pt x="4" y="3"/>
                    <a:pt x="3" y="3"/>
                  </a:cubicBezTo>
                  <a:cubicBezTo>
                    <a:pt x="3" y="4"/>
                    <a:pt x="4" y="3"/>
                    <a:pt x="4" y="4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7" y="0"/>
                    <a:pt x="7" y="1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0" y="3"/>
                    <a:pt x="11" y="2"/>
                  </a:cubicBezTo>
                  <a:cubicBezTo>
                    <a:pt x="11" y="4"/>
                    <a:pt x="13" y="2"/>
                    <a:pt x="12" y="4"/>
                  </a:cubicBezTo>
                  <a:cubicBezTo>
                    <a:pt x="14" y="4"/>
                    <a:pt x="16" y="4"/>
                    <a:pt x="17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5" y="7"/>
                    <a:pt x="16" y="7"/>
                  </a:cubicBezTo>
                  <a:cubicBezTo>
                    <a:pt x="16" y="6"/>
                    <a:pt x="17" y="6"/>
                    <a:pt x="18" y="5"/>
                  </a:cubicBezTo>
                  <a:cubicBezTo>
                    <a:pt x="17" y="7"/>
                    <a:pt x="19" y="6"/>
                    <a:pt x="20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5"/>
                    <a:pt x="21" y="7"/>
                    <a:pt x="21" y="7"/>
                  </a:cubicBezTo>
                  <a:cubicBezTo>
                    <a:pt x="21" y="8"/>
                    <a:pt x="20" y="9"/>
                    <a:pt x="21" y="9"/>
                  </a:cubicBezTo>
                  <a:cubicBezTo>
                    <a:pt x="22" y="7"/>
                    <a:pt x="22" y="8"/>
                    <a:pt x="23" y="7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7" y="7"/>
                    <a:pt x="27" y="10"/>
                    <a:pt x="30" y="9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2" y="9"/>
                    <a:pt x="32" y="12"/>
                    <a:pt x="34" y="12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4" y="14"/>
                    <a:pt x="35" y="13"/>
                  </a:cubicBezTo>
                  <a:cubicBezTo>
                    <a:pt x="35" y="13"/>
                    <a:pt x="36" y="12"/>
                    <a:pt x="35" y="14"/>
                  </a:cubicBezTo>
                  <a:cubicBezTo>
                    <a:pt x="36" y="15"/>
                    <a:pt x="37" y="13"/>
                    <a:pt x="37" y="13"/>
                  </a:cubicBezTo>
                  <a:cubicBezTo>
                    <a:pt x="37" y="15"/>
                    <a:pt x="38" y="15"/>
                    <a:pt x="39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6"/>
                    <a:pt x="38" y="16"/>
                  </a:cubicBezTo>
                  <a:cubicBezTo>
                    <a:pt x="38" y="16"/>
                    <a:pt x="38" y="17"/>
                    <a:pt x="40" y="15"/>
                  </a:cubicBezTo>
                  <a:cubicBezTo>
                    <a:pt x="39" y="17"/>
                    <a:pt x="42" y="15"/>
                    <a:pt x="41" y="17"/>
                  </a:cubicBezTo>
                  <a:cubicBezTo>
                    <a:pt x="42" y="17"/>
                    <a:pt x="42" y="17"/>
                    <a:pt x="43" y="16"/>
                  </a:cubicBezTo>
                  <a:cubicBezTo>
                    <a:pt x="43" y="17"/>
                    <a:pt x="43" y="19"/>
                    <a:pt x="44" y="18"/>
                  </a:cubicBezTo>
                  <a:cubicBezTo>
                    <a:pt x="44" y="18"/>
                    <a:pt x="43" y="19"/>
                    <a:pt x="43" y="19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7" y="18"/>
                    <a:pt x="46" y="21"/>
                    <a:pt x="47" y="21"/>
                  </a:cubicBezTo>
                  <a:cubicBezTo>
                    <a:pt x="49" y="21"/>
                    <a:pt x="51" y="23"/>
                    <a:pt x="52" y="2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4" y="24"/>
                    <a:pt x="52" y="28"/>
                    <a:pt x="54" y="25"/>
                  </a:cubicBezTo>
                  <a:cubicBezTo>
                    <a:pt x="54" y="26"/>
                    <a:pt x="54" y="26"/>
                    <a:pt x="54" y="27"/>
                  </a:cubicBezTo>
                  <a:cubicBezTo>
                    <a:pt x="55" y="26"/>
                    <a:pt x="54" y="29"/>
                    <a:pt x="56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30"/>
                    <a:pt x="57" y="29"/>
                    <a:pt x="57" y="30"/>
                  </a:cubicBezTo>
                  <a:cubicBezTo>
                    <a:pt x="56" y="30"/>
                    <a:pt x="56" y="30"/>
                    <a:pt x="56" y="31"/>
                  </a:cubicBezTo>
                  <a:cubicBezTo>
                    <a:pt x="55" y="32"/>
                    <a:pt x="58" y="29"/>
                    <a:pt x="56" y="31"/>
                  </a:cubicBezTo>
                  <a:cubicBezTo>
                    <a:pt x="56" y="32"/>
                    <a:pt x="57" y="30"/>
                    <a:pt x="57" y="30"/>
                  </a:cubicBezTo>
                  <a:cubicBezTo>
                    <a:pt x="58" y="32"/>
                    <a:pt x="60" y="32"/>
                    <a:pt x="62" y="33"/>
                  </a:cubicBezTo>
                  <a:cubicBezTo>
                    <a:pt x="62" y="35"/>
                    <a:pt x="59" y="37"/>
                    <a:pt x="61" y="36"/>
                  </a:cubicBezTo>
                  <a:cubicBezTo>
                    <a:pt x="61" y="36"/>
                    <a:pt x="62" y="35"/>
                    <a:pt x="62" y="36"/>
                  </a:cubicBezTo>
                  <a:cubicBezTo>
                    <a:pt x="62" y="35"/>
                    <a:pt x="60" y="38"/>
                    <a:pt x="61" y="37"/>
                  </a:cubicBezTo>
                  <a:cubicBezTo>
                    <a:pt x="62" y="36"/>
                    <a:pt x="62" y="37"/>
                    <a:pt x="63" y="36"/>
                  </a:cubicBezTo>
                  <a:cubicBezTo>
                    <a:pt x="62" y="37"/>
                    <a:pt x="62" y="39"/>
                    <a:pt x="63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5" y="37"/>
                    <a:pt x="64" y="39"/>
                    <a:pt x="67" y="37"/>
                  </a:cubicBezTo>
                  <a:cubicBezTo>
                    <a:pt x="70" y="40"/>
                    <a:pt x="74" y="41"/>
                    <a:pt x="77" y="44"/>
                  </a:cubicBezTo>
                  <a:cubicBezTo>
                    <a:pt x="80" y="47"/>
                    <a:pt x="84" y="49"/>
                    <a:pt x="85" y="53"/>
                  </a:cubicBezTo>
                  <a:cubicBezTo>
                    <a:pt x="84" y="55"/>
                    <a:pt x="84" y="55"/>
                    <a:pt x="86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7" y="54"/>
                    <a:pt x="86" y="56"/>
                    <a:pt x="87" y="55"/>
                  </a:cubicBezTo>
                  <a:cubicBezTo>
                    <a:pt x="88" y="56"/>
                    <a:pt x="89" y="56"/>
                    <a:pt x="90" y="57"/>
                  </a:cubicBezTo>
                  <a:cubicBezTo>
                    <a:pt x="90" y="57"/>
                    <a:pt x="89" y="59"/>
                    <a:pt x="89" y="59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1" y="57"/>
                  </a:cubicBezTo>
                  <a:cubicBezTo>
                    <a:pt x="95" y="59"/>
                    <a:pt x="95" y="64"/>
                    <a:pt x="98" y="66"/>
                  </a:cubicBezTo>
                  <a:cubicBezTo>
                    <a:pt x="98" y="68"/>
                    <a:pt x="100" y="68"/>
                    <a:pt x="101" y="68"/>
                  </a:cubicBezTo>
                  <a:cubicBezTo>
                    <a:pt x="101" y="72"/>
                    <a:pt x="101" y="75"/>
                    <a:pt x="105" y="76"/>
                  </a:cubicBezTo>
                  <a:cubicBezTo>
                    <a:pt x="105" y="76"/>
                    <a:pt x="101" y="80"/>
                    <a:pt x="99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03">
              <a:extLst>
                <a:ext uri="{FF2B5EF4-FFF2-40B4-BE49-F238E27FC236}">
                  <a16:creationId xmlns:a16="http://schemas.microsoft.com/office/drawing/2014/main" id="{EBA5A547-BFB8-459F-A64E-3B00E4506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5038" y="2928938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1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4">
              <a:extLst>
                <a:ext uri="{FF2B5EF4-FFF2-40B4-BE49-F238E27FC236}">
                  <a16:creationId xmlns:a16="http://schemas.microsoft.com/office/drawing/2014/main" id="{D09B8B89-56BF-4BAD-864A-C5DE4D94D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0913" y="2978151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05">
              <a:extLst>
                <a:ext uri="{FF2B5EF4-FFF2-40B4-BE49-F238E27FC236}">
                  <a16:creationId xmlns:a16="http://schemas.microsoft.com/office/drawing/2014/main" id="{3EC32C8D-F534-45E0-ACA2-3F99A6E84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4088" y="2981326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106">
              <a:extLst>
                <a:ext uri="{FF2B5EF4-FFF2-40B4-BE49-F238E27FC236}">
                  <a16:creationId xmlns:a16="http://schemas.microsoft.com/office/drawing/2014/main" id="{B3F0603E-8F2A-4F81-9208-FB49E9FF5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4088" y="3000376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7">
              <a:extLst>
                <a:ext uri="{FF2B5EF4-FFF2-40B4-BE49-F238E27FC236}">
                  <a16:creationId xmlns:a16="http://schemas.microsoft.com/office/drawing/2014/main" id="{871B3BB5-78B6-4648-AD69-7A3EADE25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8850" y="2992438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108">
              <a:extLst>
                <a:ext uri="{FF2B5EF4-FFF2-40B4-BE49-F238E27FC236}">
                  <a16:creationId xmlns:a16="http://schemas.microsoft.com/office/drawing/2014/main" id="{B1CBBD67-2F61-4EF2-AD45-BF46C6F44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9963" y="30083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109">
              <a:extLst>
                <a:ext uri="{FF2B5EF4-FFF2-40B4-BE49-F238E27FC236}">
                  <a16:creationId xmlns:a16="http://schemas.microsoft.com/office/drawing/2014/main" id="{F7D77C3A-2C47-4959-AA45-0E9D40469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6313" y="3008313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110">
              <a:extLst>
                <a:ext uri="{FF2B5EF4-FFF2-40B4-BE49-F238E27FC236}">
                  <a16:creationId xmlns:a16="http://schemas.microsoft.com/office/drawing/2014/main" id="{38982DDC-6378-409F-ABE0-5F1A05593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725" y="3079751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1">
              <a:extLst>
                <a:ext uri="{FF2B5EF4-FFF2-40B4-BE49-F238E27FC236}">
                  <a16:creationId xmlns:a16="http://schemas.microsoft.com/office/drawing/2014/main" id="{1E9E1197-A5EA-4B1D-9FDA-2EDAAF93F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6175" y="3121026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2">
              <a:extLst>
                <a:ext uri="{FF2B5EF4-FFF2-40B4-BE49-F238E27FC236}">
                  <a16:creationId xmlns:a16="http://schemas.microsoft.com/office/drawing/2014/main" id="{F3AC6A44-48AE-45BE-ADDE-1C648CAAF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4275" y="3127376"/>
              <a:ext cx="3175" cy="7938"/>
            </a:xfrm>
            <a:custGeom>
              <a:avLst/>
              <a:gdLst>
                <a:gd name="T0" fmla="*/ 0 w 2"/>
                <a:gd name="T1" fmla="*/ 5 h 5"/>
                <a:gd name="T2" fmla="*/ 0 w 2"/>
                <a:gd name="T3" fmla="*/ 5 h 5"/>
                <a:gd name="T4" fmla="*/ 2 w 2"/>
                <a:gd name="T5" fmla="*/ 0 h 5"/>
                <a:gd name="T6" fmla="*/ 0 w 2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6" name="文本框 115">
            <a:extLst>
              <a:ext uri="{FF2B5EF4-FFF2-40B4-BE49-F238E27FC236}">
                <a16:creationId xmlns:a16="http://schemas.microsoft.com/office/drawing/2014/main" id="{6A456873-4B45-4EF6-A499-4EC70677A529}"/>
              </a:ext>
            </a:extLst>
          </p:cNvPr>
          <p:cNvSpPr txBox="1"/>
          <p:nvPr userDrawn="1"/>
        </p:nvSpPr>
        <p:spPr>
          <a:xfrm>
            <a:off x="0" y="6951789"/>
            <a:ext cx="3101648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定制</a:t>
            </a:r>
            <a:r>
              <a:rPr lang="en-US" altLang="zh-CN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PPT</a:t>
            </a:r>
            <a:r>
              <a:rPr lang="zh-CN" alt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：静水流深工作室</a:t>
            </a:r>
            <a:endParaRPr lang="en-US" altLang="zh-CN" sz="105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QQ</a:t>
            </a:r>
            <a:r>
              <a:rPr lang="zh-CN" alt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：</a:t>
            </a:r>
            <a:r>
              <a:rPr lang="en-US" altLang="zh-CN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276060523</a:t>
            </a:r>
          </a:p>
          <a:p>
            <a:pPr>
              <a:lnSpc>
                <a:spcPct val="120000"/>
              </a:lnSpc>
            </a:pPr>
            <a:r>
              <a:rPr lang="zh-CN" alt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微信：</a:t>
            </a:r>
            <a:r>
              <a:rPr lang="en-US" altLang="zh-CN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whishile</a:t>
            </a:r>
            <a:endParaRPr lang="en-US" altLang="zh-CN" sz="105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电话：</a:t>
            </a:r>
            <a:r>
              <a:rPr lang="en-US" altLang="zh-CN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18928897164</a:t>
            </a:r>
            <a:endParaRPr lang="zh-CN" altLang="en-US" sz="105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103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3508F8-218D-4984-A0A5-973EE2137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  <a:t>2020/9/18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6312C84-5DD1-4786-B970-4038AE525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9B54C3-122C-4BCC-B688-781C67A8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891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F4EA08-443D-46B8-A802-346A4237C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FA383C-1A9E-4D46-B348-EFA1A2EEF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A926D8-23FC-4010-B456-2F68D34E8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27D763-99A4-428D-A314-D1A6EE3AF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  <a:t>2020/9/18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2ED811-4120-46F9-982F-BD586BA93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794AFB1-3926-460F-8E93-A5FF8200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83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F0EE55-6323-42D1-A3A3-06B610BAA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CD033B0-E40B-4196-9B3A-068387436F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9F65CD-353E-4081-9A8B-022065D20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DDB639-B65A-41EA-9C0E-4CC48F906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E2FAA-7943-468F-91DC-5C4431723F24}" type="datetimeFigureOut">
              <a:rPr lang="zh-CN" altLang="en-US" smtClean="0"/>
              <a:t>2020/9/18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00A413-CB6E-4851-9286-6E335C1A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B15379-8081-49DB-9830-89336D635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8ED26-F0F3-4DF3-9B41-1A9EDBF2D3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26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AE28F24-03D5-472A-9B07-B8C92E799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64A486-336D-49D6-9321-815ACB601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271184-284B-4950-8C2D-FF56510BC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E2FAA-7943-468F-91DC-5C4431723F24}" type="datetimeFigureOut">
              <a:rPr lang="zh-CN" altLang="en-US" smtClean="0"/>
              <a:t>2020/9/18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CC241E-CDB2-424D-8E95-5C8063B6E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682684-02B8-4021-8E8B-F3C950D06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8ED26-F0F3-4DF3-9B41-1A9EDBF2D3FA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E47BFFA-0194-44F4-9BA8-7DA115DC82BC}"/>
              </a:ext>
            </a:extLst>
          </p:cNvPr>
          <p:cNvGrpSpPr/>
          <p:nvPr userDrawn="1"/>
        </p:nvGrpSpPr>
        <p:grpSpPr>
          <a:xfrm>
            <a:off x="330386" y="331960"/>
            <a:ext cx="11300121" cy="6369343"/>
            <a:chOff x="330386" y="331960"/>
            <a:chExt cx="11300121" cy="6369343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4ACA1A2B-3664-481F-B319-801ADFAA62E1}"/>
                </a:ext>
              </a:extLst>
            </p:cNvPr>
            <p:cNvGrpSpPr/>
            <p:nvPr/>
          </p:nvGrpSpPr>
          <p:grpSpPr>
            <a:xfrm>
              <a:off x="6786564" y="2285843"/>
              <a:ext cx="1835904" cy="415591"/>
              <a:chOff x="3401700" y="2297261"/>
              <a:chExt cx="1835904" cy="415591"/>
            </a:xfrm>
            <a:solidFill>
              <a:schemeClr val="bg1"/>
            </a:solidFill>
          </p:grpSpPr>
          <p:sp>
            <p:nvSpPr>
              <p:cNvPr id="210" name="Freeform 5">
                <a:extLst>
                  <a:ext uri="{FF2B5EF4-FFF2-40B4-BE49-F238E27FC236}">
                    <a16:creationId xmlns:a16="http://schemas.microsoft.com/office/drawing/2014/main" id="{2C646D77-E708-4317-A3D4-CEB3455D5C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01700" y="2326185"/>
                <a:ext cx="280105" cy="386667"/>
              </a:xfrm>
              <a:custGeom>
                <a:avLst/>
                <a:gdLst>
                  <a:gd name="T0" fmla="*/ 84 w 125"/>
                  <a:gd name="T1" fmla="*/ 83 h 187"/>
                  <a:gd name="T2" fmla="*/ 83 w 125"/>
                  <a:gd name="T3" fmla="*/ 82 h 187"/>
                  <a:gd name="T4" fmla="*/ 105 w 125"/>
                  <a:gd name="T5" fmla="*/ 40 h 187"/>
                  <a:gd name="T6" fmla="*/ 61 w 125"/>
                  <a:gd name="T7" fmla="*/ 3 h 187"/>
                  <a:gd name="T8" fmla="*/ 19 w 125"/>
                  <a:gd name="T9" fmla="*/ 2 h 187"/>
                  <a:gd name="T10" fmla="*/ 13 w 125"/>
                  <a:gd name="T11" fmla="*/ 5 h 187"/>
                  <a:gd name="T12" fmla="*/ 5 w 125"/>
                  <a:gd name="T13" fmla="*/ 14 h 187"/>
                  <a:gd name="T14" fmla="*/ 3 w 125"/>
                  <a:gd name="T15" fmla="*/ 83 h 187"/>
                  <a:gd name="T16" fmla="*/ 7 w 125"/>
                  <a:gd name="T17" fmla="*/ 152 h 187"/>
                  <a:gd name="T18" fmla="*/ 8 w 125"/>
                  <a:gd name="T19" fmla="*/ 155 h 187"/>
                  <a:gd name="T20" fmla="*/ 18 w 125"/>
                  <a:gd name="T21" fmla="*/ 169 h 187"/>
                  <a:gd name="T22" fmla="*/ 32 w 125"/>
                  <a:gd name="T23" fmla="*/ 181 h 187"/>
                  <a:gd name="T24" fmla="*/ 34 w 125"/>
                  <a:gd name="T25" fmla="*/ 180 h 187"/>
                  <a:gd name="T26" fmla="*/ 113 w 125"/>
                  <a:gd name="T27" fmla="*/ 153 h 187"/>
                  <a:gd name="T28" fmla="*/ 84 w 125"/>
                  <a:gd name="T29" fmla="*/ 83 h 187"/>
                  <a:gd name="T30" fmla="*/ 89 w 125"/>
                  <a:gd name="T31" fmla="*/ 32 h 187"/>
                  <a:gd name="T32" fmla="*/ 78 w 125"/>
                  <a:gd name="T33" fmla="*/ 11 h 187"/>
                  <a:gd name="T34" fmla="*/ 100 w 125"/>
                  <a:gd name="T35" fmla="*/ 36 h 187"/>
                  <a:gd name="T36" fmla="*/ 80 w 125"/>
                  <a:gd name="T37" fmla="*/ 80 h 187"/>
                  <a:gd name="T38" fmla="*/ 64 w 125"/>
                  <a:gd name="T39" fmla="*/ 72 h 187"/>
                  <a:gd name="T40" fmla="*/ 89 w 125"/>
                  <a:gd name="T41" fmla="*/ 32 h 187"/>
                  <a:gd name="T42" fmla="*/ 50 w 125"/>
                  <a:gd name="T43" fmla="*/ 113 h 187"/>
                  <a:gd name="T44" fmla="*/ 64 w 125"/>
                  <a:gd name="T45" fmla="*/ 115 h 187"/>
                  <a:gd name="T46" fmla="*/ 75 w 125"/>
                  <a:gd name="T47" fmla="*/ 122 h 187"/>
                  <a:gd name="T48" fmla="*/ 75 w 125"/>
                  <a:gd name="T49" fmla="*/ 125 h 187"/>
                  <a:gd name="T50" fmla="*/ 50 w 125"/>
                  <a:gd name="T51" fmla="*/ 141 h 187"/>
                  <a:gd name="T52" fmla="*/ 50 w 125"/>
                  <a:gd name="T53" fmla="*/ 113 h 187"/>
                  <a:gd name="T54" fmla="*/ 47 w 125"/>
                  <a:gd name="T55" fmla="*/ 141 h 187"/>
                  <a:gd name="T56" fmla="*/ 32 w 125"/>
                  <a:gd name="T57" fmla="*/ 140 h 187"/>
                  <a:gd name="T58" fmla="*/ 30 w 125"/>
                  <a:gd name="T59" fmla="*/ 96 h 187"/>
                  <a:gd name="T60" fmla="*/ 36 w 125"/>
                  <a:gd name="T61" fmla="*/ 96 h 187"/>
                  <a:gd name="T62" fmla="*/ 74 w 125"/>
                  <a:gd name="T63" fmla="*/ 116 h 187"/>
                  <a:gd name="T64" fmla="*/ 47 w 125"/>
                  <a:gd name="T65" fmla="*/ 110 h 187"/>
                  <a:gd name="T66" fmla="*/ 46 w 125"/>
                  <a:gd name="T67" fmla="*/ 112 h 187"/>
                  <a:gd name="T68" fmla="*/ 47 w 125"/>
                  <a:gd name="T69" fmla="*/ 141 h 187"/>
                  <a:gd name="T70" fmla="*/ 44 w 125"/>
                  <a:gd name="T71" fmla="*/ 49 h 187"/>
                  <a:gd name="T72" fmla="*/ 45 w 125"/>
                  <a:gd name="T73" fmla="*/ 40 h 187"/>
                  <a:gd name="T74" fmla="*/ 54 w 125"/>
                  <a:gd name="T75" fmla="*/ 41 h 187"/>
                  <a:gd name="T76" fmla="*/ 60 w 125"/>
                  <a:gd name="T77" fmla="*/ 43 h 187"/>
                  <a:gd name="T78" fmla="*/ 44 w 125"/>
                  <a:gd name="T79" fmla="*/ 49 h 187"/>
                  <a:gd name="T80" fmla="*/ 30 w 125"/>
                  <a:gd name="T81" fmla="*/ 25 h 187"/>
                  <a:gd name="T82" fmla="*/ 60 w 125"/>
                  <a:gd name="T83" fmla="*/ 32 h 187"/>
                  <a:gd name="T84" fmla="*/ 62 w 125"/>
                  <a:gd name="T85" fmla="*/ 39 h 187"/>
                  <a:gd name="T86" fmla="*/ 44 w 125"/>
                  <a:gd name="T87" fmla="*/ 36 h 187"/>
                  <a:gd name="T88" fmla="*/ 41 w 125"/>
                  <a:gd name="T89" fmla="*/ 38 h 187"/>
                  <a:gd name="T90" fmla="*/ 41 w 125"/>
                  <a:gd name="T91" fmla="*/ 49 h 187"/>
                  <a:gd name="T92" fmla="*/ 29 w 125"/>
                  <a:gd name="T93" fmla="*/ 50 h 187"/>
                  <a:gd name="T94" fmla="*/ 30 w 125"/>
                  <a:gd name="T95" fmla="*/ 25 h 187"/>
                  <a:gd name="T96" fmla="*/ 105 w 125"/>
                  <a:gd name="T97" fmla="*/ 159 h 187"/>
                  <a:gd name="T98" fmla="*/ 34 w 125"/>
                  <a:gd name="T99" fmla="*/ 177 h 187"/>
                  <a:gd name="T100" fmla="*/ 22 w 125"/>
                  <a:gd name="T101" fmla="*/ 166 h 187"/>
                  <a:gd name="T102" fmla="*/ 19 w 125"/>
                  <a:gd name="T103" fmla="*/ 162 h 187"/>
                  <a:gd name="T104" fmla="*/ 72 w 125"/>
                  <a:gd name="T105" fmla="*/ 163 h 187"/>
                  <a:gd name="T106" fmla="*/ 102 w 125"/>
                  <a:gd name="T107" fmla="*/ 123 h 187"/>
                  <a:gd name="T108" fmla="*/ 94 w 125"/>
                  <a:gd name="T109" fmla="*/ 94 h 187"/>
                  <a:gd name="T110" fmla="*/ 105 w 125"/>
                  <a:gd name="T111" fmla="*/ 159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5" h="187">
                    <a:moveTo>
                      <a:pt x="84" y="83"/>
                    </a:moveTo>
                    <a:cubicBezTo>
                      <a:pt x="84" y="83"/>
                      <a:pt x="83" y="83"/>
                      <a:pt x="83" y="82"/>
                    </a:cubicBezTo>
                    <a:cubicBezTo>
                      <a:pt x="99" y="78"/>
                      <a:pt x="107" y="55"/>
                      <a:pt x="105" y="40"/>
                    </a:cubicBezTo>
                    <a:cubicBezTo>
                      <a:pt x="102" y="18"/>
                      <a:pt x="82" y="4"/>
                      <a:pt x="61" y="3"/>
                    </a:cubicBezTo>
                    <a:cubicBezTo>
                      <a:pt x="48" y="0"/>
                      <a:pt x="32" y="1"/>
                      <a:pt x="19" y="2"/>
                    </a:cubicBezTo>
                    <a:cubicBezTo>
                      <a:pt x="16" y="3"/>
                      <a:pt x="14" y="4"/>
                      <a:pt x="13" y="5"/>
                    </a:cubicBezTo>
                    <a:cubicBezTo>
                      <a:pt x="9" y="6"/>
                      <a:pt x="6" y="9"/>
                      <a:pt x="5" y="14"/>
                    </a:cubicBezTo>
                    <a:cubicBezTo>
                      <a:pt x="1" y="37"/>
                      <a:pt x="3" y="60"/>
                      <a:pt x="3" y="83"/>
                    </a:cubicBezTo>
                    <a:cubicBezTo>
                      <a:pt x="3" y="104"/>
                      <a:pt x="0" y="131"/>
                      <a:pt x="7" y="152"/>
                    </a:cubicBezTo>
                    <a:cubicBezTo>
                      <a:pt x="7" y="153"/>
                      <a:pt x="8" y="154"/>
                      <a:pt x="8" y="155"/>
                    </a:cubicBezTo>
                    <a:cubicBezTo>
                      <a:pt x="11" y="160"/>
                      <a:pt x="15" y="164"/>
                      <a:pt x="18" y="169"/>
                    </a:cubicBezTo>
                    <a:cubicBezTo>
                      <a:pt x="22" y="173"/>
                      <a:pt x="27" y="178"/>
                      <a:pt x="32" y="181"/>
                    </a:cubicBezTo>
                    <a:cubicBezTo>
                      <a:pt x="33" y="181"/>
                      <a:pt x="34" y="181"/>
                      <a:pt x="34" y="180"/>
                    </a:cubicBezTo>
                    <a:cubicBezTo>
                      <a:pt x="60" y="187"/>
                      <a:pt x="101" y="180"/>
                      <a:pt x="113" y="153"/>
                    </a:cubicBezTo>
                    <a:cubicBezTo>
                      <a:pt x="125" y="126"/>
                      <a:pt x="111" y="94"/>
                      <a:pt x="84" y="83"/>
                    </a:cubicBezTo>
                    <a:close/>
                    <a:moveTo>
                      <a:pt x="89" y="32"/>
                    </a:moveTo>
                    <a:cubicBezTo>
                      <a:pt x="87" y="23"/>
                      <a:pt x="83" y="16"/>
                      <a:pt x="78" y="11"/>
                    </a:cubicBezTo>
                    <a:cubicBezTo>
                      <a:pt x="88" y="16"/>
                      <a:pt x="96" y="24"/>
                      <a:pt x="100" y="36"/>
                    </a:cubicBezTo>
                    <a:cubicBezTo>
                      <a:pt x="104" y="50"/>
                      <a:pt x="97" y="75"/>
                      <a:pt x="80" y="80"/>
                    </a:cubicBezTo>
                    <a:cubicBezTo>
                      <a:pt x="75" y="76"/>
                      <a:pt x="70" y="74"/>
                      <a:pt x="64" y="72"/>
                    </a:cubicBezTo>
                    <a:cubicBezTo>
                      <a:pt x="80" y="65"/>
                      <a:pt x="92" y="52"/>
                      <a:pt x="89" y="32"/>
                    </a:cubicBezTo>
                    <a:close/>
                    <a:moveTo>
                      <a:pt x="50" y="113"/>
                    </a:moveTo>
                    <a:cubicBezTo>
                      <a:pt x="55" y="113"/>
                      <a:pt x="59" y="113"/>
                      <a:pt x="64" y="115"/>
                    </a:cubicBezTo>
                    <a:cubicBezTo>
                      <a:pt x="68" y="117"/>
                      <a:pt x="72" y="120"/>
                      <a:pt x="75" y="122"/>
                    </a:cubicBezTo>
                    <a:cubicBezTo>
                      <a:pt x="75" y="123"/>
                      <a:pt x="75" y="124"/>
                      <a:pt x="75" y="125"/>
                    </a:cubicBezTo>
                    <a:cubicBezTo>
                      <a:pt x="74" y="137"/>
                      <a:pt x="63" y="140"/>
                      <a:pt x="50" y="141"/>
                    </a:cubicBezTo>
                    <a:cubicBezTo>
                      <a:pt x="50" y="132"/>
                      <a:pt x="51" y="122"/>
                      <a:pt x="50" y="113"/>
                    </a:cubicBezTo>
                    <a:close/>
                    <a:moveTo>
                      <a:pt x="47" y="141"/>
                    </a:moveTo>
                    <a:cubicBezTo>
                      <a:pt x="42" y="141"/>
                      <a:pt x="37" y="141"/>
                      <a:pt x="32" y="140"/>
                    </a:cubicBezTo>
                    <a:cubicBezTo>
                      <a:pt x="33" y="126"/>
                      <a:pt x="31" y="111"/>
                      <a:pt x="30" y="96"/>
                    </a:cubicBezTo>
                    <a:cubicBezTo>
                      <a:pt x="32" y="96"/>
                      <a:pt x="34" y="96"/>
                      <a:pt x="36" y="96"/>
                    </a:cubicBezTo>
                    <a:cubicBezTo>
                      <a:pt x="51" y="93"/>
                      <a:pt x="70" y="100"/>
                      <a:pt x="74" y="116"/>
                    </a:cubicBezTo>
                    <a:cubicBezTo>
                      <a:pt x="67" y="110"/>
                      <a:pt x="56" y="108"/>
                      <a:pt x="47" y="110"/>
                    </a:cubicBezTo>
                    <a:cubicBezTo>
                      <a:pt x="45" y="110"/>
                      <a:pt x="45" y="111"/>
                      <a:pt x="46" y="112"/>
                    </a:cubicBezTo>
                    <a:cubicBezTo>
                      <a:pt x="45" y="121"/>
                      <a:pt x="45" y="132"/>
                      <a:pt x="47" y="141"/>
                    </a:cubicBezTo>
                    <a:close/>
                    <a:moveTo>
                      <a:pt x="44" y="49"/>
                    </a:moveTo>
                    <a:cubicBezTo>
                      <a:pt x="45" y="46"/>
                      <a:pt x="45" y="43"/>
                      <a:pt x="45" y="40"/>
                    </a:cubicBezTo>
                    <a:cubicBezTo>
                      <a:pt x="48" y="40"/>
                      <a:pt x="51" y="40"/>
                      <a:pt x="54" y="41"/>
                    </a:cubicBezTo>
                    <a:cubicBezTo>
                      <a:pt x="56" y="41"/>
                      <a:pt x="58" y="42"/>
                      <a:pt x="60" y="43"/>
                    </a:cubicBezTo>
                    <a:cubicBezTo>
                      <a:pt x="57" y="46"/>
                      <a:pt x="51" y="48"/>
                      <a:pt x="44" y="49"/>
                    </a:cubicBezTo>
                    <a:close/>
                    <a:moveTo>
                      <a:pt x="30" y="25"/>
                    </a:moveTo>
                    <a:cubicBezTo>
                      <a:pt x="42" y="25"/>
                      <a:pt x="55" y="24"/>
                      <a:pt x="60" y="32"/>
                    </a:cubicBezTo>
                    <a:cubicBezTo>
                      <a:pt x="62" y="35"/>
                      <a:pt x="63" y="37"/>
                      <a:pt x="62" y="39"/>
                    </a:cubicBezTo>
                    <a:cubicBezTo>
                      <a:pt x="57" y="36"/>
                      <a:pt x="50" y="35"/>
                      <a:pt x="44" y="36"/>
                    </a:cubicBezTo>
                    <a:cubicBezTo>
                      <a:pt x="43" y="35"/>
                      <a:pt x="41" y="36"/>
                      <a:pt x="41" y="38"/>
                    </a:cubicBezTo>
                    <a:cubicBezTo>
                      <a:pt x="41" y="42"/>
                      <a:pt x="41" y="46"/>
                      <a:pt x="41" y="49"/>
                    </a:cubicBezTo>
                    <a:cubicBezTo>
                      <a:pt x="37" y="50"/>
                      <a:pt x="32" y="50"/>
                      <a:pt x="29" y="50"/>
                    </a:cubicBezTo>
                    <a:cubicBezTo>
                      <a:pt x="29" y="42"/>
                      <a:pt x="29" y="33"/>
                      <a:pt x="30" y="25"/>
                    </a:cubicBezTo>
                    <a:close/>
                    <a:moveTo>
                      <a:pt x="105" y="159"/>
                    </a:moveTo>
                    <a:cubicBezTo>
                      <a:pt x="88" y="180"/>
                      <a:pt x="57" y="180"/>
                      <a:pt x="34" y="177"/>
                    </a:cubicBezTo>
                    <a:cubicBezTo>
                      <a:pt x="31" y="173"/>
                      <a:pt x="26" y="170"/>
                      <a:pt x="22" y="166"/>
                    </a:cubicBezTo>
                    <a:cubicBezTo>
                      <a:pt x="21" y="165"/>
                      <a:pt x="20" y="164"/>
                      <a:pt x="19" y="162"/>
                    </a:cubicBezTo>
                    <a:cubicBezTo>
                      <a:pt x="35" y="168"/>
                      <a:pt x="57" y="167"/>
                      <a:pt x="72" y="163"/>
                    </a:cubicBezTo>
                    <a:cubicBezTo>
                      <a:pt x="91" y="159"/>
                      <a:pt x="101" y="142"/>
                      <a:pt x="102" y="123"/>
                    </a:cubicBezTo>
                    <a:cubicBezTo>
                      <a:pt x="102" y="112"/>
                      <a:pt x="99" y="103"/>
                      <a:pt x="94" y="94"/>
                    </a:cubicBezTo>
                    <a:cubicBezTo>
                      <a:pt x="113" y="110"/>
                      <a:pt x="122" y="137"/>
                      <a:pt x="105" y="1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6">
                <a:extLst>
                  <a:ext uri="{FF2B5EF4-FFF2-40B4-BE49-F238E27FC236}">
                    <a16:creationId xmlns:a16="http://schemas.microsoft.com/office/drawing/2014/main" id="{EE12CA27-3D00-485A-8D68-ABCEB19FDC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83327" y="2321618"/>
                <a:ext cx="254225" cy="383622"/>
              </a:xfrm>
              <a:custGeom>
                <a:avLst/>
                <a:gdLst>
                  <a:gd name="T0" fmla="*/ 110 w 113"/>
                  <a:gd name="T1" fmla="*/ 21 h 185"/>
                  <a:gd name="T2" fmla="*/ 107 w 113"/>
                  <a:gd name="T3" fmla="*/ 20 h 185"/>
                  <a:gd name="T4" fmla="*/ 91 w 113"/>
                  <a:gd name="T5" fmla="*/ 5 h 185"/>
                  <a:gd name="T6" fmla="*/ 83 w 113"/>
                  <a:gd name="T7" fmla="*/ 1 h 185"/>
                  <a:gd name="T8" fmla="*/ 83 w 113"/>
                  <a:gd name="T9" fmla="*/ 1 h 185"/>
                  <a:gd name="T10" fmla="*/ 83 w 113"/>
                  <a:gd name="T11" fmla="*/ 1 h 185"/>
                  <a:gd name="T12" fmla="*/ 67 w 113"/>
                  <a:gd name="T13" fmla="*/ 14 h 185"/>
                  <a:gd name="T14" fmla="*/ 67 w 113"/>
                  <a:gd name="T15" fmla="*/ 82 h 185"/>
                  <a:gd name="T16" fmla="*/ 55 w 113"/>
                  <a:gd name="T17" fmla="*/ 138 h 185"/>
                  <a:gd name="T18" fmla="*/ 46 w 113"/>
                  <a:gd name="T19" fmla="*/ 31 h 185"/>
                  <a:gd name="T20" fmla="*/ 46 w 113"/>
                  <a:gd name="T21" fmla="*/ 30 h 185"/>
                  <a:gd name="T22" fmla="*/ 46 w 113"/>
                  <a:gd name="T23" fmla="*/ 30 h 185"/>
                  <a:gd name="T24" fmla="*/ 23 w 113"/>
                  <a:gd name="T25" fmla="*/ 3 h 185"/>
                  <a:gd name="T26" fmla="*/ 22 w 113"/>
                  <a:gd name="T27" fmla="*/ 3 h 185"/>
                  <a:gd name="T28" fmla="*/ 4 w 113"/>
                  <a:gd name="T29" fmla="*/ 15 h 185"/>
                  <a:gd name="T30" fmla="*/ 4 w 113"/>
                  <a:gd name="T31" fmla="*/ 119 h 185"/>
                  <a:gd name="T32" fmla="*/ 29 w 113"/>
                  <a:gd name="T33" fmla="*/ 161 h 185"/>
                  <a:gd name="T34" fmla="*/ 97 w 113"/>
                  <a:gd name="T35" fmla="*/ 158 h 185"/>
                  <a:gd name="T36" fmla="*/ 111 w 113"/>
                  <a:gd name="T37" fmla="*/ 104 h 185"/>
                  <a:gd name="T38" fmla="*/ 110 w 113"/>
                  <a:gd name="T39" fmla="*/ 21 h 185"/>
                  <a:gd name="T40" fmla="*/ 30 w 113"/>
                  <a:gd name="T41" fmla="*/ 15 h 185"/>
                  <a:gd name="T42" fmla="*/ 30 w 113"/>
                  <a:gd name="T43" fmla="*/ 14 h 185"/>
                  <a:gd name="T44" fmla="*/ 43 w 113"/>
                  <a:gd name="T45" fmla="*/ 32 h 185"/>
                  <a:gd name="T46" fmla="*/ 44 w 113"/>
                  <a:gd name="T47" fmla="*/ 32 h 185"/>
                  <a:gd name="T48" fmla="*/ 43 w 113"/>
                  <a:gd name="T49" fmla="*/ 86 h 185"/>
                  <a:gd name="T50" fmla="*/ 51 w 113"/>
                  <a:gd name="T51" fmla="*/ 139 h 185"/>
                  <a:gd name="T52" fmla="*/ 29 w 113"/>
                  <a:gd name="T53" fmla="*/ 88 h 185"/>
                  <a:gd name="T54" fmla="*/ 30 w 113"/>
                  <a:gd name="T55" fmla="*/ 15 h 185"/>
                  <a:gd name="T56" fmla="*/ 103 w 113"/>
                  <a:gd name="T57" fmla="*/ 131 h 185"/>
                  <a:gd name="T58" fmla="*/ 73 w 113"/>
                  <a:gd name="T59" fmla="*/ 172 h 185"/>
                  <a:gd name="T60" fmla="*/ 38 w 113"/>
                  <a:gd name="T61" fmla="*/ 165 h 185"/>
                  <a:gd name="T62" fmla="*/ 51 w 113"/>
                  <a:gd name="T63" fmla="*/ 166 h 185"/>
                  <a:gd name="T64" fmla="*/ 93 w 113"/>
                  <a:gd name="T65" fmla="*/ 119 h 185"/>
                  <a:gd name="T66" fmla="*/ 95 w 113"/>
                  <a:gd name="T67" fmla="*/ 14 h 185"/>
                  <a:gd name="T68" fmla="*/ 94 w 113"/>
                  <a:gd name="T69" fmla="*/ 12 h 185"/>
                  <a:gd name="T70" fmla="*/ 104 w 113"/>
                  <a:gd name="T71" fmla="*/ 23 h 185"/>
                  <a:gd name="T72" fmla="*/ 106 w 113"/>
                  <a:gd name="T73" fmla="*/ 24 h 185"/>
                  <a:gd name="T74" fmla="*/ 103 w 113"/>
                  <a:gd name="T75" fmla="*/ 131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85">
                    <a:moveTo>
                      <a:pt x="110" y="21"/>
                    </a:moveTo>
                    <a:cubicBezTo>
                      <a:pt x="110" y="19"/>
                      <a:pt x="108" y="19"/>
                      <a:pt x="107" y="20"/>
                    </a:cubicBezTo>
                    <a:cubicBezTo>
                      <a:pt x="103" y="14"/>
                      <a:pt x="97" y="9"/>
                      <a:pt x="91" y="5"/>
                    </a:cubicBezTo>
                    <a:cubicBezTo>
                      <a:pt x="89" y="3"/>
                      <a:pt x="86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75" y="0"/>
                      <a:pt x="67" y="5"/>
                      <a:pt x="67" y="14"/>
                    </a:cubicBezTo>
                    <a:cubicBezTo>
                      <a:pt x="68" y="37"/>
                      <a:pt x="68" y="59"/>
                      <a:pt x="67" y="82"/>
                    </a:cubicBezTo>
                    <a:cubicBezTo>
                      <a:pt x="67" y="96"/>
                      <a:pt x="71" y="131"/>
                      <a:pt x="55" y="138"/>
                    </a:cubicBezTo>
                    <a:cubicBezTo>
                      <a:pt x="43" y="102"/>
                      <a:pt x="50" y="67"/>
                      <a:pt x="46" y="31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1" y="19"/>
                      <a:pt x="33" y="10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15" y="1"/>
                      <a:pt x="5" y="5"/>
                      <a:pt x="4" y="15"/>
                    </a:cubicBezTo>
                    <a:cubicBezTo>
                      <a:pt x="1" y="50"/>
                      <a:pt x="0" y="85"/>
                      <a:pt x="4" y="119"/>
                    </a:cubicBezTo>
                    <a:cubicBezTo>
                      <a:pt x="6" y="137"/>
                      <a:pt x="14" y="153"/>
                      <a:pt x="29" y="161"/>
                    </a:cubicBezTo>
                    <a:cubicBezTo>
                      <a:pt x="49" y="179"/>
                      <a:pt x="79" y="185"/>
                      <a:pt x="97" y="158"/>
                    </a:cubicBezTo>
                    <a:cubicBezTo>
                      <a:pt x="107" y="142"/>
                      <a:pt x="109" y="122"/>
                      <a:pt x="111" y="104"/>
                    </a:cubicBezTo>
                    <a:cubicBezTo>
                      <a:pt x="113" y="76"/>
                      <a:pt x="113" y="49"/>
                      <a:pt x="110" y="21"/>
                    </a:cubicBezTo>
                    <a:close/>
                    <a:moveTo>
                      <a:pt x="30" y="15"/>
                    </a:moveTo>
                    <a:cubicBezTo>
                      <a:pt x="30" y="15"/>
                      <a:pt x="30" y="15"/>
                      <a:pt x="30" y="14"/>
                    </a:cubicBezTo>
                    <a:cubicBezTo>
                      <a:pt x="35" y="20"/>
                      <a:pt x="39" y="25"/>
                      <a:pt x="43" y="32"/>
                    </a:cubicBezTo>
                    <a:cubicBezTo>
                      <a:pt x="43" y="32"/>
                      <a:pt x="44" y="33"/>
                      <a:pt x="44" y="32"/>
                    </a:cubicBezTo>
                    <a:cubicBezTo>
                      <a:pt x="41" y="50"/>
                      <a:pt x="42" y="68"/>
                      <a:pt x="43" y="86"/>
                    </a:cubicBezTo>
                    <a:cubicBezTo>
                      <a:pt x="43" y="104"/>
                      <a:pt x="45" y="122"/>
                      <a:pt x="51" y="139"/>
                    </a:cubicBezTo>
                    <a:cubicBezTo>
                      <a:pt x="27" y="143"/>
                      <a:pt x="30" y="102"/>
                      <a:pt x="29" y="88"/>
                    </a:cubicBezTo>
                    <a:cubicBezTo>
                      <a:pt x="29" y="64"/>
                      <a:pt x="29" y="40"/>
                      <a:pt x="30" y="15"/>
                    </a:cubicBezTo>
                    <a:close/>
                    <a:moveTo>
                      <a:pt x="103" y="131"/>
                    </a:moveTo>
                    <a:cubicBezTo>
                      <a:pt x="99" y="148"/>
                      <a:pt x="91" y="166"/>
                      <a:pt x="73" y="172"/>
                    </a:cubicBezTo>
                    <a:cubicBezTo>
                      <a:pt x="60" y="175"/>
                      <a:pt x="48" y="172"/>
                      <a:pt x="38" y="165"/>
                    </a:cubicBezTo>
                    <a:cubicBezTo>
                      <a:pt x="42" y="166"/>
                      <a:pt x="46" y="167"/>
                      <a:pt x="51" y="166"/>
                    </a:cubicBezTo>
                    <a:cubicBezTo>
                      <a:pt x="77" y="166"/>
                      <a:pt x="91" y="143"/>
                      <a:pt x="93" y="119"/>
                    </a:cubicBezTo>
                    <a:cubicBezTo>
                      <a:pt x="96" y="84"/>
                      <a:pt x="95" y="49"/>
                      <a:pt x="95" y="14"/>
                    </a:cubicBezTo>
                    <a:cubicBezTo>
                      <a:pt x="95" y="13"/>
                      <a:pt x="95" y="13"/>
                      <a:pt x="94" y="12"/>
                    </a:cubicBezTo>
                    <a:cubicBezTo>
                      <a:pt x="98" y="15"/>
                      <a:pt x="101" y="19"/>
                      <a:pt x="104" y="23"/>
                    </a:cubicBezTo>
                    <a:cubicBezTo>
                      <a:pt x="105" y="24"/>
                      <a:pt x="106" y="24"/>
                      <a:pt x="106" y="24"/>
                    </a:cubicBezTo>
                    <a:cubicBezTo>
                      <a:pt x="109" y="59"/>
                      <a:pt x="110" y="96"/>
                      <a:pt x="103" y="1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7">
                <a:extLst>
                  <a:ext uri="{FF2B5EF4-FFF2-40B4-BE49-F238E27FC236}">
                    <a16:creationId xmlns:a16="http://schemas.microsoft.com/office/drawing/2014/main" id="{5CCFE85F-BBB9-46B0-900C-1058674DE3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64955" y="2315529"/>
                <a:ext cx="228346" cy="377533"/>
              </a:xfrm>
              <a:custGeom>
                <a:avLst/>
                <a:gdLst>
                  <a:gd name="T0" fmla="*/ 91 w 102"/>
                  <a:gd name="T1" fmla="*/ 108 h 182"/>
                  <a:gd name="T2" fmla="*/ 74 w 102"/>
                  <a:gd name="T3" fmla="*/ 84 h 182"/>
                  <a:gd name="T4" fmla="*/ 61 w 102"/>
                  <a:gd name="T5" fmla="*/ 72 h 182"/>
                  <a:gd name="T6" fmla="*/ 58 w 102"/>
                  <a:gd name="T7" fmla="*/ 41 h 182"/>
                  <a:gd name="T8" fmla="*/ 59 w 102"/>
                  <a:gd name="T9" fmla="*/ 40 h 182"/>
                  <a:gd name="T10" fmla="*/ 65 w 102"/>
                  <a:gd name="T11" fmla="*/ 43 h 182"/>
                  <a:gd name="T12" fmla="*/ 90 w 102"/>
                  <a:gd name="T13" fmla="*/ 22 h 182"/>
                  <a:gd name="T14" fmla="*/ 36 w 102"/>
                  <a:gd name="T15" fmla="*/ 8 h 182"/>
                  <a:gd name="T16" fmla="*/ 5 w 102"/>
                  <a:gd name="T17" fmla="*/ 40 h 182"/>
                  <a:gd name="T18" fmla="*/ 25 w 102"/>
                  <a:gd name="T19" fmla="*/ 93 h 182"/>
                  <a:gd name="T20" fmla="*/ 50 w 102"/>
                  <a:gd name="T21" fmla="*/ 121 h 182"/>
                  <a:gd name="T22" fmla="*/ 50 w 102"/>
                  <a:gd name="T23" fmla="*/ 138 h 182"/>
                  <a:gd name="T24" fmla="*/ 48 w 102"/>
                  <a:gd name="T25" fmla="*/ 136 h 182"/>
                  <a:gd name="T26" fmla="*/ 48 w 102"/>
                  <a:gd name="T27" fmla="*/ 129 h 182"/>
                  <a:gd name="T28" fmla="*/ 48 w 102"/>
                  <a:gd name="T29" fmla="*/ 128 h 182"/>
                  <a:gd name="T30" fmla="*/ 26 w 102"/>
                  <a:gd name="T31" fmla="*/ 112 h 182"/>
                  <a:gd name="T32" fmla="*/ 26 w 102"/>
                  <a:gd name="T33" fmla="*/ 112 h 182"/>
                  <a:gd name="T34" fmla="*/ 9 w 102"/>
                  <a:gd name="T35" fmla="*/ 120 h 182"/>
                  <a:gd name="T36" fmla="*/ 17 w 102"/>
                  <a:gd name="T37" fmla="*/ 155 h 182"/>
                  <a:gd name="T38" fmla="*/ 87 w 102"/>
                  <a:gd name="T39" fmla="*/ 159 h 182"/>
                  <a:gd name="T40" fmla="*/ 91 w 102"/>
                  <a:gd name="T41" fmla="*/ 108 h 182"/>
                  <a:gd name="T42" fmla="*/ 70 w 102"/>
                  <a:gd name="T43" fmla="*/ 10 h 182"/>
                  <a:gd name="T44" fmla="*/ 86 w 102"/>
                  <a:gd name="T45" fmla="*/ 26 h 182"/>
                  <a:gd name="T46" fmla="*/ 75 w 102"/>
                  <a:gd name="T47" fmla="*/ 42 h 182"/>
                  <a:gd name="T48" fmla="*/ 79 w 102"/>
                  <a:gd name="T49" fmla="*/ 34 h 182"/>
                  <a:gd name="T50" fmla="*/ 52 w 102"/>
                  <a:gd name="T51" fmla="*/ 8 h 182"/>
                  <a:gd name="T52" fmla="*/ 70 w 102"/>
                  <a:gd name="T53" fmla="*/ 10 h 182"/>
                  <a:gd name="T54" fmla="*/ 44 w 102"/>
                  <a:gd name="T55" fmla="*/ 130 h 182"/>
                  <a:gd name="T56" fmla="*/ 45 w 102"/>
                  <a:gd name="T57" fmla="*/ 130 h 182"/>
                  <a:gd name="T58" fmla="*/ 45 w 102"/>
                  <a:gd name="T59" fmla="*/ 137 h 182"/>
                  <a:gd name="T60" fmla="*/ 46 w 102"/>
                  <a:gd name="T61" fmla="*/ 140 h 182"/>
                  <a:gd name="T62" fmla="*/ 34 w 102"/>
                  <a:gd name="T63" fmla="*/ 124 h 182"/>
                  <a:gd name="T64" fmla="*/ 33 w 102"/>
                  <a:gd name="T65" fmla="*/ 119 h 182"/>
                  <a:gd name="T66" fmla="*/ 44 w 102"/>
                  <a:gd name="T67" fmla="*/ 130 h 182"/>
                  <a:gd name="T68" fmla="*/ 77 w 102"/>
                  <a:gd name="T69" fmla="*/ 162 h 182"/>
                  <a:gd name="T70" fmla="*/ 33 w 102"/>
                  <a:gd name="T71" fmla="*/ 165 h 182"/>
                  <a:gd name="T72" fmla="*/ 39 w 102"/>
                  <a:gd name="T73" fmla="*/ 166 h 182"/>
                  <a:gd name="T74" fmla="*/ 79 w 102"/>
                  <a:gd name="T75" fmla="*/ 134 h 182"/>
                  <a:gd name="T76" fmla="*/ 45 w 102"/>
                  <a:gd name="T77" fmla="*/ 74 h 182"/>
                  <a:gd name="T78" fmla="*/ 35 w 102"/>
                  <a:gd name="T79" fmla="*/ 39 h 182"/>
                  <a:gd name="T80" fmla="*/ 54 w 102"/>
                  <a:gd name="T81" fmla="*/ 38 h 182"/>
                  <a:gd name="T82" fmla="*/ 44 w 102"/>
                  <a:gd name="T83" fmla="*/ 54 h 182"/>
                  <a:gd name="T84" fmla="*/ 72 w 102"/>
                  <a:gd name="T85" fmla="*/ 89 h 182"/>
                  <a:gd name="T86" fmla="*/ 77 w 102"/>
                  <a:gd name="T87" fmla="*/ 16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2" h="182">
                    <a:moveTo>
                      <a:pt x="91" y="108"/>
                    </a:moveTo>
                    <a:cubicBezTo>
                      <a:pt x="87" y="99"/>
                      <a:pt x="81" y="91"/>
                      <a:pt x="74" y="84"/>
                    </a:cubicBezTo>
                    <a:cubicBezTo>
                      <a:pt x="70" y="80"/>
                      <a:pt x="65" y="76"/>
                      <a:pt x="61" y="72"/>
                    </a:cubicBezTo>
                    <a:cubicBezTo>
                      <a:pt x="56" y="68"/>
                      <a:pt x="35" y="44"/>
                      <a:pt x="58" y="41"/>
                    </a:cubicBezTo>
                    <a:cubicBezTo>
                      <a:pt x="58" y="41"/>
                      <a:pt x="59" y="41"/>
                      <a:pt x="59" y="40"/>
                    </a:cubicBezTo>
                    <a:cubicBezTo>
                      <a:pt x="61" y="42"/>
                      <a:pt x="63" y="43"/>
                      <a:pt x="65" y="43"/>
                    </a:cubicBezTo>
                    <a:cubicBezTo>
                      <a:pt x="79" y="51"/>
                      <a:pt x="95" y="38"/>
                      <a:pt x="90" y="22"/>
                    </a:cubicBezTo>
                    <a:cubicBezTo>
                      <a:pt x="83" y="1"/>
                      <a:pt x="54" y="0"/>
                      <a:pt x="36" y="8"/>
                    </a:cubicBezTo>
                    <a:cubicBezTo>
                      <a:pt x="21" y="11"/>
                      <a:pt x="8" y="24"/>
                      <a:pt x="5" y="40"/>
                    </a:cubicBezTo>
                    <a:cubicBezTo>
                      <a:pt x="0" y="60"/>
                      <a:pt x="12" y="79"/>
                      <a:pt x="25" y="93"/>
                    </a:cubicBezTo>
                    <a:cubicBezTo>
                      <a:pt x="34" y="102"/>
                      <a:pt x="45" y="110"/>
                      <a:pt x="50" y="121"/>
                    </a:cubicBezTo>
                    <a:cubicBezTo>
                      <a:pt x="52" y="126"/>
                      <a:pt x="54" y="134"/>
                      <a:pt x="50" y="138"/>
                    </a:cubicBezTo>
                    <a:cubicBezTo>
                      <a:pt x="49" y="137"/>
                      <a:pt x="49" y="136"/>
                      <a:pt x="48" y="136"/>
                    </a:cubicBezTo>
                    <a:cubicBezTo>
                      <a:pt x="48" y="134"/>
                      <a:pt x="48" y="131"/>
                      <a:pt x="48" y="129"/>
                    </a:cubicBezTo>
                    <a:cubicBezTo>
                      <a:pt x="49" y="129"/>
                      <a:pt x="48" y="128"/>
                      <a:pt x="48" y="128"/>
                    </a:cubicBezTo>
                    <a:cubicBezTo>
                      <a:pt x="42" y="120"/>
                      <a:pt x="35" y="115"/>
                      <a:pt x="26" y="112"/>
                    </a:cubicBezTo>
                    <a:cubicBezTo>
                      <a:pt x="26" y="112"/>
                      <a:pt x="26" y="112"/>
                      <a:pt x="26" y="112"/>
                    </a:cubicBezTo>
                    <a:cubicBezTo>
                      <a:pt x="20" y="110"/>
                      <a:pt x="12" y="112"/>
                      <a:pt x="9" y="120"/>
                    </a:cubicBezTo>
                    <a:cubicBezTo>
                      <a:pt x="5" y="133"/>
                      <a:pt x="9" y="146"/>
                      <a:pt x="17" y="155"/>
                    </a:cubicBezTo>
                    <a:cubicBezTo>
                      <a:pt x="30" y="179"/>
                      <a:pt x="69" y="182"/>
                      <a:pt x="87" y="159"/>
                    </a:cubicBezTo>
                    <a:cubicBezTo>
                      <a:pt x="98" y="144"/>
                      <a:pt x="98" y="124"/>
                      <a:pt x="91" y="108"/>
                    </a:cubicBezTo>
                    <a:close/>
                    <a:moveTo>
                      <a:pt x="70" y="10"/>
                    </a:moveTo>
                    <a:cubicBezTo>
                      <a:pt x="78" y="13"/>
                      <a:pt x="84" y="18"/>
                      <a:pt x="86" y="26"/>
                    </a:cubicBezTo>
                    <a:cubicBezTo>
                      <a:pt x="87" y="35"/>
                      <a:pt x="82" y="41"/>
                      <a:pt x="75" y="42"/>
                    </a:cubicBezTo>
                    <a:cubicBezTo>
                      <a:pt x="77" y="40"/>
                      <a:pt x="79" y="37"/>
                      <a:pt x="79" y="34"/>
                    </a:cubicBezTo>
                    <a:cubicBezTo>
                      <a:pt x="79" y="19"/>
                      <a:pt x="65" y="11"/>
                      <a:pt x="52" y="8"/>
                    </a:cubicBezTo>
                    <a:cubicBezTo>
                      <a:pt x="58" y="7"/>
                      <a:pt x="64" y="7"/>
                      <a:pt x="70" y="10"/>
                    </a:cubicBezTo>
                    <a:close/>
                    <a:moveTo>
                      <a:pt x="44" y="130"/>
                    </a:moveTo>
                    <a:cubicBezTo>
                      <a:pt x="44" y="130"/>
                      <a:pt x="45" y="130"/>
                      <a:pt x="45" y="130"/>
                    </a:cubicBezTo>
                    <a:cubicBezTo>
                      <a:pt x="44" y="132"/>
                      <a:pt x="44" y="135"/>
                      <a:pt x="45" y="137"/>
                    </a:cubicBezTo>
                    <a:cubicBezTo>
                      <a:pt x="45" y="138"/>
                      <a:pt x="45" y="139"/>
                      <a:pt x="46" y="140"/>
                    </a:cubicBezTo>
                    <a:cubicBezTo>
                      <a:pt x="37" y="142"/>
                      <a:pt x="34" y="130"/>
                      <a:pt x="34" y="124"/>
                    </a:cubicBezTo>
                    <a:cubicBezTo>
                      <a:pt x="34" y="122"/>
                      <a:pt x="34" y="120"/>
                      <a:pt x="33" y="119"/>
                    </a:cubicBezTo>
                    <a:cubicBezTo>
                      <a:pt x="37" y="122"/>
                      <a:pt x="41" y="126"/>
                      <a:pt x="44" y="130"/>
                    </a:cubicBezTo>
                    <a:close/>
                    <a:moveTo>
                      <a:pt x="77" y="162"/>
                    </a:moveTo>
                    <a:cubicBezTo>
                      <a:pt x="63" y="175"/>
                      <a:pt x="46" y="173"/>
                      <a:pt x="33" y="165"/>
                    </a:cubicBezTo>
                    <a:cubicBezTo>
                      <a:pt x="35" y="165"/>
                      <a:pt x="37" y="166"/>
                      <a:pt x="39" y="166"/>
                    </a:cubicBezTo>
                    <a:cubicBezTo>
                      <a:pt x="59" y="170"/>
                      <a:pt x="78" y="155"/>
                      <a:pt x="79" y="134"/>
                    </a:cubicBezTo>
                    <a:cubicBezTo>
                      <a:pt x="81" y="108"/>
                      <a:pt x="61" y="91"/>
                      <a:pt x="45" y="74"/>
                    </a:cubicBezTo>
                    <a:cubicBezTo>
                      <a:pt x="37" y="66"/>
                      <a:pt x="24" y="50"/>
                      <a:pt x="35" y="39"/>
                    </a:cubicBezTo>
                    <a:cubicBezTo>
                      <a:pt x="42" y="32"/>
                      <a:pt x="48" y="34"/>
                      <a:pt x="54" y="38"/>
                    </a:cubicBezTo>
                    <a:cubicBezTo>
                      <a:pt x="47" y="40"/>
                      <a:pt x="43" y="45"/>
                      <a:pt x="44" y="54"/>
                    </a:cubicBezTo>
                    <a:cubicBezTo>
                      <a:pt x="46" y="69"/>
                      <a:pt x="63" y="79"/>
                      <a:pt x="72" y="89"/>
                    </a:cubicBezTo>
                    <a:cubicBezTo>
                      <a:pt x="91" y="108"/>
                      <a:pt x="102" y="142"/>
                      <a:pt x="77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8">
                <a:extLst>
                  <a:ext uri="{FF2B5EF4-FFF2-40B4-BE49-F238E27FC236}">
                    <a16:creationId xmlns:a16="http://schemas.microsoft.com/office/drawing/2014/main" id="{10E9D838-56EB-46F7-8EDB-4083BD70CC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08524" y="2332274"/>
                <a:ext cx="108083" cy="360788"/>
              </a:xfrm>
              <a:custGeom>
                <a:avLst/>
                <a:gdLst>
                  <a:gd name="T0" fmla="*/ 46 w 48"/>
                  <a:gd name="T1" fmla="*/ 91 h 174"/>
                  <a:gd name="T2" fmla="*/ 43 w 48"/>
                  <a:gd name="T3" fmla="*/ 19 h 174"/>
                  <a:gd name="T4" fmla="*/ 41 w 48"/>
                  <a:gd name="T5" fmla="*/ 17 h 174"/>
                  <a:gd name="T6" fmla="*/ 30 w 48"/>
                  <a:gd name="T7" fmla="*/ 7 h 174"/>
                  <a:gd name="T8" fmla="*/ 22 w 48"/>
                  <a:gd name="T9" fmla="*/ 3 h 174"/>
                  <a:gd name="T10" fmla="*/ 5 w 48"/>
                  <a:gd name="T11" fmla="*/ 11 h 174"/>
                  <a:gd name="T12" fmla="*/ 3 w 48"/>
                  <a:gd name="T13" fmla="*/ 80 h 174"/>
                  <a:gd name="T14" fmla="*/ 7 w 48"/>
                  <a:gd name="T15" fmla="*/ 149 h 174"/>
                  <a:gd name="T16" fmla="*/ 7 w 48"/>
                  <a:gd name="T17" fmla="*/ 150 h 174"/>
                  <a:gd name="T18" fmla="*/ 7 w 48"/>
                  <a:gd name="T19" fmla="*/ 151 h 174"/>
                  <a:gd name="T20" fmla="*/ 8 w 48"/>
                  <a:gd name="T21" fmla="*/ 152 h 174"/>
                  <a:gd name="T22" fmla="*/ 45 w 48"/>
                  <a:gd name="T23" fmla="*/ 151 h 174"/>
                  <a:gd name="T24" fmla="*/ 46 w 48"/>
                  <a:gd name="T25" fmla="*/ 91 h 174"/>
                  <a:gd name="T26" fmla="*/ 41 w 48"/>
                  <a:gd name="T27" fmla="*/ 155 h 174"/>
                  <a:gd name="T28" fmla="*/ 17 w 48"/>
                  <a:gd name="T29" fmla="*/ 159 h 174"/>
                  <a:gd name="T30" fmla="*/ 32 w 48"/>
                  <a:gd name="T31" fmla="*/ 150 h 174"/>
                  <a:gd name="T32" fmla="*/ 31 w 48"/>
                  <a:gd name="T33" fmla="*/ 83 h 174"/>
                  <a:gd name="T34" fmla="*/ 30 w 48"/>
                  <a:gd name="T35" fmla="*/ 15 h 174"/>
                  <a:gd name="T36" fmla="*/ 29 w 48"/>
                  <a:gd name="T37" fmla="*/ 10 h 174"/>
                  <a:gd name="T38" fmla="*/ 40 w 48"/>
                  <a:gd name="T39" fmla="*/ 21 h 174"/>
                  <a:gd name="T40" fmla="*/ 42 w 48"/>
                  <a:gd name="T41" fmla="*/ 98 h 174"/>
                  <a:gd name="T42" fmla="*/ 42 w 48"/>
                  <a:gd name="T43" fmla="*/ 134 h 174"/>
                  <a:gd name="T44" fmla="*/ 41 w 48"/>
                  <a:gd name="T45" fmla="*/ 15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174">
                    <a:moveTo>
                      <a:pt x="46" y="91"/>
                    </a:moveTo>
                    <a:cubicBezTo>
                      <a:pt x="46" y="67"/>
                      <a:pt x="45" y="43"/>
                      <a:pt x="43" y="19"/>
                    </a:cubicBezTo>
                    <a:cubicBezTo>
                      <a:pt x="43" y="18"/>
                      <a:pt x="42" y="17"/>
                      <a:pt x="41" y="17"/>
                    </a:cubicBezTo>
                    <a:cubicBezTo>
                      <a:pt x="39" y="13"/>
                      <a:pt x="34" y="9"/>
                      <a:pt x="30" y="7"/>
                    </a:cubicBezTo>
                    <a:cubicBezTo>
                      <a:pt x="28" y="5"/>
                      <a:pt x="25" y="4"/>
                      <a:pt x="22" y="3"/>
                    </a:cubicBezTo>
                    <a:cubicBezTo>
                      <a:pt x="15" y="0"/>
                      <a:pt x="6" y="2"/>
                      <a:pt x="5" y="11"/>
                    </a:cubicBezTo>
                    <a:cubicBezTo>
                      <a:pt x="0" y="34"/>
                      <a:pt x="2" y="57"/>
                      <a:pt x="3" y="80"/>
                    </a:cubicBezTo>
                    <a:cubicBezTo>
                      <a:pt x="4" y="103"/>
                      <a:pt x="4" y="127"/>
                      <a:pt x="7" y="149"/>
                    </a:cubicBezTo>
                    <a:cubicBezTo>
                      <a:pt x="7" y="150"/>
                      <a:pt x="7" y="150"/>
                      <a:pt x="7" y="150"/>
                    </a:cubicBezTo>
                    <a:cubicBezTo>
                      <a:pt x="7" y="150"/>
                      <a:pt x="7" y="151"/>
                      <a:pt x="7" y="151"/>
                    </a:cubicBezTo>
                    <a:cubicBezTo>
                      <a:pt x="8" y="152"/>
                      <a:pt x="8" y="152"/>
                      <a:pt x="8" y="152"/>
                    </a:cubicBezTo>
                    <a:cubicBezTo>
                      <a:pt x="15" y="171"/>
                      <a:pt x="42" y="174"/>
                      <a:pt x="45" y="151"/>
                    </a:cubicBezTo>
                    <a:cubicBezTo>
                      <a:pt x="48" y="132"/>
                      <a:pt x="46" y="111"/>
                      <a:pt x="46" y="91"/>
                    </a:cubicBezTo>
                    <a:close/>
                    <a:moveTo>
                      <a:pt x="41" y="155"/>
                    </a:moveTo>
                    <a:cubicBezTo>
                      <a:pt x="35" y="168"/>
                      <a:pt x="25" y="165"/>
                      <a:pt x="17" y="159"/>
                    </a:cubicBezTo>
                    <a:cubicBezTo>
                      <a:pt x="23" y="160"/>
                      <a:pt x="31" y="157"/>
                      <a:pt x="32" y="150"/>
                    </a:cubicBezTo>
                    <a:cubicBezTo>
                      <a:pt x="35" y="128"/>
                      <a:pt x="32" y="105"/>
                      <a:pt x="31" y="83"/>
                    </a:cubicBezTo>
                    <a:cubicBezTo>
                      <a:pt x="29" y="60"/>
                      <a:pt x="30" y="38"/>
                      <a:pt x="30" y="15"/>
                    </a:cubicBezTo>
                    <a:cubicBezTo>
                      <a:pt x="30" y="13"/>
                      <a:pt x="30" y="12"/>
                      <a:pt x="29" y="10"/>
                    </a:cubicBezTo>
                    <a:cubicBezTo>
                      <a:pt x="34" y="13"/>
                      <a:pt x="36" y="17"/>
                      <a:pt x="40" y="21"/>
                    </a:cubicBezTo>
                    <a:cubicBezTo>
                      <a:pt x="41" y="47"/>
                      <a:pt x="42" y="72"/>
                      <a:pt x="42" y="98"/>
                    </a:cubicBezTo>
                    <a:cubicBezTo>
                      <a:pt x="42" y="110"/>
                      <a:pt x="42" y="122"/>
                      <a:pt x="42" y="134"/>
                    </a:cubicBezTo>
                    <a:cubicBezTo>
                      <a:pt x="42" y="140"/>
                      <a:pt x="43" y="149"/>
                      <a:pt x="41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">
                <a:extLst>
                  <a:ext uri="{FF2B5EF4-FFF2-40B4-BE49-F238E27FC236}">
                    <a16:creationId xmlns:a16="http://schemas.microsoft.com/office/drawing/2014/main" id="{2BB59611-4FBF-41FC-96B9-13B3C9FE5E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25741" y="2327707"/>
                <a:ext cx="237480" cy="360788"/>
              </a:xfrm>
              <a:custGeom>
                <a:avLst/>
                <a:gdLst>
                  <a:gd name="T0" fmla="*/ 98 w 106"/>
                  <a:gd name="T1" fmla="*/ 115 h 174"/>
                  <a:gd name="T2" fmla="*/ 95 w 106"/>
                  <a:gd name="T3" fmla="*/ 30 h 174"/>
                  <a:gd name="T4" fmla="*/ 73 w 106"/>
                  <a:gd name="T5" fmla="*/ 4 h 174"/>
                  <a:gd name="T6" fmla="*/ 54 w 106"/>
                  <a:gd name="T7" fmla="*/ 16 h 174"/>
                  <a:gd name="T8" fmla="*/ 55 w 106"/>
                  <a:gd name="T9" fmla="*/ 37 h 174"/>
                  <a:gd name="T10" fmla="*/ 54 w 106"/>
                  <a:gd name="T11" fmla="*/ 37 h 174"/>
                  <a:gd name="T12" fmla="*/ 50 w 106"/>
                  <a:gd name="T13" fmla="*/ 28 h 174"/>
                  <a:gd name="T14" fmla="*/ 49 w 106"/>
                  <a:gd name="T15" fmla="*/ 27 h 174"/>
                  <a:gd name="T16" fmla="*/ 35 w 106"/>
                  <a:gd name="T17" fmla="*/ 12 h 174"/>
                  <a:gd name="T18" fmla="*/ 19 w 106"/>
                  <a:gd name="T19" fmla="*/ 4 h 174"/>
                  <a:gd name="T20" fmla="*/ 18 w 106"/>
                  <a:gd name="T21" fmla="*/ 4 h 174"/>
                  <a:gd name="T22" fmla="*/ 3 w 106"/>
                  <a:gd name="T23" fmla="*/ 17 h 174"/>
                  <a:gd name="T24" fmla="*/ 2 w 106"/>
                  <a:gd name="T25" fmla="*/ 86 h 174"/>
                  <a:gd name="T26" fmla="*/ 4 w 106"/>
                  <a:gd name="T27" fmla="*/ 152 h 174"/>
                  <a:gd name="T28" fmla="*/ 5 w 106"/>
                  <a:gd name="T29" fmla="*/ 154 h 174"/>
                  <a:gd name="T30" fmla="*/ 35 w 106"/>
                  <a:gd name="T31" fmla="*/ 168 h 174"/>
                  <a:gd name="T32" fmla="*/ 44 w 106"/>
                  <a:gd name="T33" fmla="*/ 152 h 174"/>
                  <a:gd name="T34" fmla="*/ 45 w 106"/>
                  <a:gd name="T35" fmla="*/ 121 h 174"/>
                  <a:gd name="T36" fmla="*/ 58 w 106"/>
                  <a:gd name="T37" fmla="*/ 152 h 174"/>
                  <a:gd name="T38" fmla="*/ 62 w 106"/>
                  <a:gd name="T39" fmla="*/ 158 h 174"/>
                  <a:gd name="T40" fmla="*/ 87 w 106"/>
                  <a:gd name="T41" fmla="*/ 169 h 174"/>
                  <a:gd name="T42" fmla="*/ 98 w 106"/>
                  <a:gd name="T43" fmla="*/ 115 h 174"/>
                  <a:gd name="T44" fmla="*/ 40 w 106"/>
                  <a:gd name="T45" fmla="*/ 144 h 174"/>
                  <a:gd name="T46" fmla="*/ 26 w 106"/>
                  <a:gd name="T47" fmla="*/ 165 h 174"/>
                  <a:gd name="T48" fmla="*/ 13 w 106"/>
                  <a:gd name="T49" fmla="*/ 161 h 174"/>
                  <a:gd name="T50" fmla="*/ 28 w 106"/>
                  <a:gd name="T51" fmla="*/ 152 h 174"/>
                  <a:gd name="T52" fmla="*/ 30 w 106"/>
                  <a:gd name="T53" fmla="*/ 86 h 174"/>
                  <a:gd name="T54" fmla="*/ 30 w 106"/>
                  <a:gd name="T55" fmla="*/ 85 h 174"/>
                  <a:gd name="T56" fmla="*/ 40 w 106"/>
                  <a:gd name="T57" fmla="*/ 110 h 174"/>
                  <a:gd name="T58" fmla="*/ 40 w 106"/>
                  <a:gd name="T59" fmla="*/ 144 h 174"/>
                  <a:gd name="T60" fmla="*/ 29 w 106"/>
                  <a:gd name="T61" fmla="*/ 13 h 174"/>
                  <a:gd name="T62" fmla="*/ 29 w 106"/>
                  <a:gd name="T63" fmla="*/ 12 h 174"/>
                  <a:gd name="T64" fmla="*/ 33 w 106"/>
                  <a:gd name="T65" fmla="*/ 15 h 174"/>
                  <a:gd name="T66" fmla="*/ 46 w 106"/>
                  <a:gd name="T67" fmla="*/ 30 h 174"/>
                  <a:gd name="T68" fmla="*/ 47 w 106"/>
                  <a:gd name="T69" fmla="*/ 31 h 174"/>
                  <a:gd name="T70" fmla="*/ 50 w 106"/>
                  <a:gd name="T71" fmla="*/ 41 h 174"/>
                  <a:gd name="T72" fmla="*/ 55 w 106"/>
                  <a:gd name="T73" fmla="*/ 51 h 174"/>
                  <a:gd name="T74" fmla="*/ 56 w 106"/>
                  <a:gd name="T75" fmla="*/ 78 h 174"/>
                  <a:gd name="T76" fmla="*/ 29 w 106"/>
                  <a:gd name="T77" fmla="*/ 13 h 174"/>
                  <a:gd name="T78" fmla="*/ 95 w 106"/>
                  <a:gd name="T79" fmla="*/ 146 h 174"/>
                  <a:gd name="T80" fmla="*/ 67 w 106"/>
                  <a:gd name="T81" fmla="*/ 161 h 174"/>
                  <a:gd name="T82" fmla="*/ 85 w 106"/>
                  <a:gd name="T83" fmla="*/ 149 h 174"/>
                  <a:gd name="T84" fmla="*/ 81 w 106"/>
                  <a:gd name="T85" fmla="*/ 16 h 174"/>
                  <a:gd name="T86" fmla="*/ 79 w 106"/>
                  <a:gd name="T87" fmla="*/ 10 h 174"/>
                  <a:gd name="T88" fmla="*/ 93 w 106"/>
                  <a:gd name="T89" fmla="*/ 91 h 174"/>
                  <a:gd name="T90" fmla="*/ 95 w 106"/>
                  <a:gd name="T91" fmla="*/ 130 h 174"/>
                  <a:gd name="T92" fmla="*/ 95 w 106"/>
                  <a:gd name="T93" fmla="*/ 146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6" h="174">
                    <a:moveTo>
                      <a:pt x="98" y="115"/>
                    </a:moveTo>
                    <a:cubicBezTo>
                      <a:pt x="97" y="87"/>
                      <a:pt x="99" y="58"/>
                      <a:pt x="95" y="30"/>
                    </a:cubicBezTo>
                    <a:cubicBezTo>
                      <a:pt x="93" y="17"/>
                      <a:pt x="86" y="4"/>
                      <a:pt x="73" y="4"/>
                    </a:cubicBezTo>
                    <a:cubicBezTo>
                      <a:pt x="65" y="0"/>
                      <a:pt x="53" y="4"/>
                      <a:pt x="54" y="16"/>
                    </a:cubicBezTo>
                    <a:cubicBezTo>
                      <a:pt x="54" y="23"/>
                      <a:pt x="54" y="30"/>
                      <a:pt x="55" y="37"/>
                    </a:cubicBezTo>
                    <a:cubicBezTo>
                      <a:pt x="55" y="37"/>
                      <a:pt x="54" y="37"/>
                      <a:pt x="54" y="37"/>
                    </a:cubicBezTo>
                    <a:cubicBezTo>
                      <a:pt x="53" y="34"/>
                      <a:pt x="51" y="31"/>
                      <a:pt x="50" y="28"/>
                    </a:cubicBezTo>
                    <a:cubicBezTo>
                      <a:pt x="50" y="27"/>
                      <a:pt x="49" y="27"/>
                      <a:pt x="49" y="27"/>
                    </a:cubicBezTo>
                    <a:cubicBezTo>
                      <a:pt x="45" y="21"/>
                      <a:pt x="41" y="16"/>
                      <a:pt x="35" y="12"/>
                    </a:cubicBezTo>
                    <a:cubicBezTo>
                      <a:pt x="31" y="8"/>
                      <a:pt x="25" y="4"/>
                      <a:pt x="19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1" y="2"/>
                      <a:pt x="3" y="6"/>
                      <a:pt x="3" y="17"/>
                    </a:cubicBezTo>
                    <a:cubicBezTo>
                      <a:pt x="2" y="86"/>
                      <a:pt x="2" y="86"/>
                      <a:pt x="2" y="86"/>
                    </a:cubicBezTo>
                    <a:cubicBezTo>
                      <a:pt x="2" y="108"/>
                      <a:pt x="0" y="131"/>
                      <a:pt x="4" y="152"/>
                    </a:cubicBezTo>
                    <a:cubicBezTo>
                      <a:pt x="4" y="153"/>
                      <a:pt x="4" y="153"/>
                      <a:pt x="5" y="154"/>
                    </a:cubicBezTo>
                    <a:cubicBezTo>
                      <a:pt x="5" y="166"/>
                      <a:pt x="25" y="173"/>
                      <a:pt x="35" y="168"/>
                    </a:cubicBezTo>
                    <a:cubicBezTo>
                      <a:pt x="41" y="165"/>
                      <a:pt x="43" y="159"/>
                      <a:pt x="44" y="152"/>
                    </a:cubicBezTo>
                    <a:cubicBezTo>
                      <a:pt x="45" y="142"/>
                      <a:pt x="45" y="131"/>
                      <a:pt x="45" y="121"/>
                    </a:cubicBezTo>
                    <a:cubicBezTo>
                      <a:pt x="49" y="131"/>
                      <a:pt x="53" y="142"/>
                      <a:pt x="58" y="152"/>
                    </a:cubicBezTo>
                    <a:cubicBezTo>
                      <a:pt x="59" y="155"/>
                      <a:pt x="60" y="156"/>
                      <a:pt x="62" y="158"/>
                    </a:cubicBezTo>
                    <a:cubicBezTo>
                      <a:pt x="65" y="168"/>
                      <a:pt x="76" y="174"/>
                      <a:pt x="87" y="169"/>
                    </a:cubicBezTo>
                    <a:cubicBezTo>
                      <a:pt x="106" y="161"/>
                      <a:pt x="99" y="131"/>
                      <a:pt x="98" y="115"/>
                    </a:cubicBezTo>
                    <a:close/>
                    <a:moveTo>
                      <a:pt x="40" y="144"/>
                    </a:moveTo>
                    <a:cubicBezTo>
                      <a:pt x="40" y="154"/>
                      <a:pt x="39" y="165"/>
                      <a:pt x="26" y="165"/>
                    </a:cubicBezTo>
                    <a:cubicBezTo>
                      <a:pt x="23" y="166"/>
                      <a:pt x="17" y="164"/>
                      <a:pt x="13" y="161"/>
                    </a:cubicBezTo>
                    <a:cubicBezTo>
                      <a:pt x="19" y="162"/>
                      <a:pt x="26" y="159"/>
                      <a:pt x="28" y="152"/>
                    </a:cubicBezTo>
                    <a:cubicBezTo>
                      <a:pt x="32" y="131"/>
                      <a:pt x="30" y="108"/>
                      <a:pt x="30" y="86"/>
                    </a:cubicBezTo>
                    <a:cubicBezTo>
                      <a:pt x="30" y="85"/>
                      <a:pt x="30" y="85"/>
                      <a:pt x="30" y="85"/>
                    </a:cubicBezTo>
                    <a:cubicBezTo>
                      <a:pt x="33" y="93"/>
                      <a:pt x="37" y="102"/>
                      <a:pt x="40" y="110"/>
                    </a:cubicBezTo>
                    <a:cubicBezTo>
                      <a:pt x="40" y="121"/>
                      <a:pt x="40" y="133"/>
                      <a:pt x="40" y="144"/>
                    </a:cubicBezTo>
                    <a:close/>
                    <a:moveTo>
                      <a:pt x="29" y="13"/>
                    </a:moveTo>
                    <a:cubicBezTo>
                      <a:pt x="29" y="13"/>
                      <a:pt x="29" y="12"/>
                      <a:pt x="29" y="12"/>
                    </a:cubicBezTo>
                    <a:cubicBezTo>
                      <a:pt x="30" y="13"/>
                      <a:pt x="32" y="14"/>
                      <a:pt x="33" y="15"/>
                    </a:cubicBezTo>
                    <a:cubicBezTo>
                      <a:pt x="39" y="19"/>
                      <a:pt x="43" y="25"/>
                      <a:pt x="46" y="30"/>
                    </a:cubicBezTo>
                    <a:cubicBezTo>
                      <a:pt x="46" y="31"/>
                      <a:pt x="47" y="31"/>
                      <a:pt x="47" y="31"/>
                    </a:cubicBezTo>
                    <a:cubicBezTo>
                      <a:pt x="48" y="34"/>
                      <a:pt x="49" y="38"/>
                      <a:pt x="50" y="41"/>
                    </a:cubicBezTo>
                    <a:cubicBezTo>
                      <a:pt x="52" y="44"/>
                      <a:pt x="53" y="48"/>
                      <a:pt x="55" y="51"/>
                    </a:cubicBezTo>
                    <a:cubicBezTo>
                      <a:pt x="56" y="60"/>
                      <a:pt x="56" y="69"/>
                      <a:pt x="56" y="78"/>
                    </a:cubicBezTo>
                    <a:cubicBezTo>
                      <a:pt x="47" y="56"/>
                      <a:pt x="38" y="35"/>
                      <a:pt x="29" y="13"/>
                    </a:cubicBezTo>
                    <a:close/>
                    <a:moveTo>
                      <a:pt x="95" y="146"/>
                    </a:moveTo>
                    <a:cubicBezTo>
                      <a:pt x="95" y="162"/>
                      <a:pt x="78" y="170"/>
                      <a:pt x="67" y="161"/>
                    </a:cubicBezTo>
                    <a:cubicBezTo>
                      <a:pt x="75" y="164"/>
                      <a:pt x="85" y="160"/>
                      <a:pt x="85" y="149"/>
                    </a:cubicBezTo>
                    <a:cubicBezTo>
                      <a:pt x="85" y="104"/>
                      <a:pt x="83" y="60"/>
                      <a:pt x="81" y="16"/>
                    </a:cubicBezTo>
                    <a:cubicBezTo>
                      <a:pt x="81" y="13"/>
                      <a:pt x="80" y="11"/>
                      <a:pt x="79" y="10"/>
                    </a:cubicBezTo>
                    <a:cubicBezTo>
                      <a:pt x="98" y="20"/>
                      <a:pt x="93" y="74"/>
                      <a:pt x="93" y="91"/>
                    </a:cubicBezTo>
                    <a:cubicBezTo>
                      <a:pt x="94" y="104"/>
                      <a:pt x="94" y="117"/>
                      <a:pt x="95" y="130"/>
                    </a:cubicBezTo>
                    <a:cubicBezTo>
                      <a:pt x="95" y="135"/>
                      <a:pt x="96" y="141"/>
                      <a:pt x="95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0">
                <a:extLst>
                  <a:ext uri="{FF2B5EF4-FFF2-40B4-BE49-F238E27FC236}">
                    <a16:creationId xmlns:a16="http://schemas.microsoft.com/office/drawing/2014/main" id="{9A61BB3C-53B2-45A6-A6B8-2C7793BE9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60177" y="2326185"/>
                <a:ext cx="193333" cy="372966"/>
              </a:xfrm>
              <a:custGeom>
                <a:avLst/>
                <a:gdLst>
                  <a:gd name="T0" fmla="*/ 55 w 86"/>
                  <a:gd name="T1" fmla="*/ 143 h 180"/>
                  <a:gd name="T2" fmla="*/ 55 w 86"/>
                  <a:gd name="T3" fmla="*/ 143 h 180"/>
                  <a:gd name="T4" fmla="*/ 49 w 86"/>
                  <a:gd name="T5" fmla="*/ 142 h 180"/>
                  <a:gd name="T6" fmla="*/ 49 w 86"/>
                  <a:gd name="T7" fmla="*/ 134 h 180"/>
                  <a:gd name="T8" fmla="*/ 49 w 86"/>
                  <a:gd name="T9" fmla="*/ 126 h 180"/>
                  <a:gd name="T10" fmla="*/ 71 w 86"/>
                  <a:gd name="T11" fmla="*/ 105 h 180"/>
                  <a:gd name="T12" fmla="*/ 53 w 86"/>
                  <a:gd name="T13" fmla="*/ 89 h 180"/>
                  <a:gd name="T14" fmla="*/ 50 w 86"/>
                  <a:gd name="T15" fmla="*/ 88 h 180"/>
                  <a:gd name="T16" fmla="*/ 45 w 86"/>
                  <a:gd name="T17" fmla="*/ 88 h 180"/>
                  <a:gd name="T18" fmla="*/ 47 w 86"/>
                  <a:gd name="T19" fmla="*/ 66 h 180"/>
                  <a:gd name="T20" fmla="*/ 46 w 86"/>
                  <a:gd name="T21" fmla="*/ 39 h 180"/>
                  <a:gd name="T22" fmla="*/ 75 w 86"/>
                  <a:gd name="T23" fmla="*/ 23 h 180"/>
                  <a:gd name="T24" fmla="*/ 57 w 86"/>
                  <a:gd name="T25" fmla="*/ 3 h 180"/>
                  <a:gd name="T26" fmla="*/ 29 w 86"/>
                  <a:gd name="T27" fmla="*/ 2 h 180"/>
                  <a:gd name="T28" fmla="*/ 5 w 86"/>
                  <a:gd name="T29" fmla="*/ 16 h 180"/>
                  <a:gd name="T30" fmla="*/ 3 w 86"/>
                  <a:gd name="T31" fmla="*/ 22 h 180"/>
                  <a:gd name="T32" fmla="*/ 7 w 86"/>
                  <a:gd name="T33" fmla="*/ 145 h 180"/>
                  <a:gd name="T34" fmla="*/ 7 w 86"/>
                  <a:gd name="T35" fmla="*/ 148 h 180"/>
                  <a:gd name="T36" fmla="*/ 8 w 86"/>
                  <a:gd name="T37" fmla="*/ 157 h 180"/>
                  <a:gd name="T38" fmla="*/ 10 w 86"/>
                  <a:gd name="T39" fmla="*/ 161 h 180"/>
                  <a:gd name="T40" fmla="*/ 24 w 86"/>
                  <a:gd name="T41" fmla="*/ 178 h 180"/>
                  <a:gd name="T42" fmla="*/ 39 w 86"/>
                  <a:gd name="T43" fmla="*/ 179 h 180"/>
                  <a:gd name="T44" fmla="*/ 64 w 86"/>
                  <a:gd name="T45" fmla="*/ 178 h 180"/>
                  <a:gd name="T46" fmla="*/ 55 w 86"/>
                  <a:gd name="T47" fmla="*/ 143 h 180"/>
                  <a:gd name="T48" fmla="*/ 50 w 86"/>
                  <a:gd name="T49" fmla="*/ 113 h 180"/>
                  <a:gd name="T50" fmla="*/ 62 w 86"/>
                  <a:gd name="T51" fmla="*/ 100 h 180"/>
                  <a:gd name="T52" fmla="*/ 61 w 86"/>
                  <a:gd name="T53" fmla="*/ 95 h 180"/>
                  <a:gd name="T54" fmla="*/ 66 w 86"/>
                  <a:gd name="T55" fmla="*/ 108 h 180"/>
                  <a:gd name="T56" fmla="*/ 46 w 86"/>
                  <a:gd name="T57" fmla="*/ 123 h 180"/>
                  <a:gd name="T58" fmla="*/ 45 w 86"/>
                  <a:gd name="T59" fmla="*/ 126 h 180"/>
                  <a:gd name="T60" fmla="*/ 46 w 86"/>
                  <a:gd name="T61" fmla="*/ 142 h 180"/>
                  <a:gd name="T62" fmla="*/ 35 w 86"/>
                  <a:gd name="T63" fmla="*/ 142 h 180"/>
                  <a:gd name="T64" fmla="*/ 34 w 86"/>
                  <a:gd name="T65" fmla="*/ 142 h 180"/>
                  <a:gd name="T66" fmla="*/ 33 w 86"/>
                  <a:gd name="T67" fmla="*/ 127 h 180"/>
                  <a:gd name="T68" fmla="*/ 33 w 86"/>
                  <a:gd name="T69" fmla="*/ 110 h 180"/>
                  <a:gd name="T70" fmla="*/ 50 w 86"/>
                  <a:gd name="T71" fmla="*/ 113 h 180"/>
                  <a:gd name="T72" fmla="*/ 41 w 86"/>
                  <a:gd name="T73" fmla="*/ 26 h 180"/>
                  <a:gd name="T74" fmla="*/ 64 w 86"/>
                  <a:gd name="T75" fmla="*/ 22 h 180"/>
                  <a:gd name="T76" fmla="*/ 66 w 86"/>
                  <a:gd name="T77" fmla="*/ 10 h 180"/>
                  <a:gd name="T78" fmla="*/ 70 w 86"/>
                  <a:gd name="T79" fmla="*/ 25 h 180"/>
                  <a:gd name="T80" fmla="*/ 45 w 86"/>
                  <a:gd name="T81" fmla="*/ 37 h 180"/>
                  <a:gd name="T82" fmla="*/ 44 w 86"/>
                  <a:gd name="T83" fmla="*/ 37 h 180"/>
                  <a:gd name="T84" fmla="*/ 43 w 86"/>
                  <a:gd name="T85" fmla="*/ 39 h 180"/>
                  <a:gd name="T86" fmla="*/ 43 w 86"/>
                  <a:gd name="T87" fmla="*/ 66 h 180"/>
                  <a:gd name="T88" fmla="*/ 43 w 86"/>
                  <a:gd name="T89" fmla="*/ 88 h 180"/>
                  <a:gd name="T90" fmla="*/ 32 w 86"/>
                  <a:gd name="T91" fmla="*/ 89 h 180"/>
                  <a:gd name="T92" fmla="*/ 30 w 86"/>
                  <a:gd name="T93" fmla="*/ 26 h 180"/>
                  <a:gd name="T94" fmla="*/ 41 w 86"/>
                  <a:gd name="T95" fmla="*/ 26 h 180"/>
                  <a:gd name="T96" fmla="*/ 62 w 86"/>
                  <a:gd name="T97" fmla="*/ 174 h 180"/>
                  <a:gd name="T98" fmla="*/ 41 w 86"/>
                  <a:gd name="T99" fmla="*/ 175 h 180"/>
                  <a:gd name="T100" fmla="*/ 21 w 86"/>
                  <a:gd name="T101" fmla="*/ 171 h 180"/>
                  <a:gd name="T102" fmla="*/ 15 w 86"/>
                  <a:gd name="T103" fmla="*/ 165 h 180"/>
                  <a:gd name="T104" fmla="*/ 35 w 86"/>
                  <a:gd name="T105" fmla="*/ 167 h 180"/>
                  <a:gd name="T106" fmla="*/ 62 w 86"/>
                  <a:gd name="T107" fmla="*/ 165 h 180"/>
                  <a:gd name="T108" fmla="*/ 66 w 86"/>
                  <a:gd name="T109" fmla="*/ 151 h 180"/>
                  <a:gd name="T110" fmla="*/ 62 w 86"/>
                  <a:gd name="T111" fmla="*/ 174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6" h="180">
                    <a:moveTo>
                      <a:pt x="55" y="143"/>
                    </a:moveTo>
                    <a:cubicBezTo>
                      <a:pt x="55" y="143"/>
                      <a:pt x="55" y="143"/>
                      <a:pt x="55" y="143"/>
                    </a:cubicBezTo>
                    <a:cubicBezTo>
                      <a:pt x="53" y="143"/>
                      <a:pt x="51" y="143"/>
                      <a:pt x="49" y="142"/>
                    </a:cubicBezTo>
                    <a:cubicBezTo>
                      <a:pt x="49" y="140"/>
                      <a:pt x="49" y="137"/>
                      <a:pt x="49" y="134"/>
                    </a:cubicBezTo>
                    <a:cubicBezTo>
                      <a:pt x="49" y="131"/>
                      <a:pt x="49" y="129"/>
                      <a:pt x="49" y="126"/>
                    </a:cubicBezTo>
                    <a:cubicBezTo>
                      <a:pt x="60" y="126"/>
                      <a:pt x="71" y="118"/>
                      <a:pt x="71" y="105"/>
                    </a:cubicBezTo>
                    <a:cubicBezTo>
                      <a:pt x="70" y="97"/>
                      <a:pt x="62" y="87"/>
                      <a:pt x="53" y="89"/>
                    </a:cubicBezTo>
                    <a:cubicBezTo>
                      <a:pt x="52" y="88"/>
                      <a:pt x="51" y="88"/>
                      <a:pt x="50" y="88"/>
                    </a:cubicBezTo>
                    <a:cubicBezTo>
                      <a:pt x="48" y="88"/>
                      <a:pt x="46" y="88"/>
                      <a:pt x="45" y="88"/>
                    </a:cubicBezTo>
                    <a:cubicBezTo>
                      <a:pt x="47" y="81"/>
                      <a:pt x="46" y="73"/>
                      <a:pt x="47" y="66"/>
                    </a:cubicBezTo>
                    <a:cubicBezTo>
                      <a:pt x="47" y="57"/>
                      <a:pt x="47" y="48"/>
                      <a:pt x="46" y="39"/>
                    </a:cubicBezTo>
                    <a:cubicBezTo>
                      <a:pt x="58" y="45"/>
                      <a:pt x="73" y="36"/>
                      <a:pt x="75" y="23"/>
                    </a:cubicBezTo>
                    <a:cubicBezTo>
                      <a:pt x="76" y="13"/>
                      <a:pt x="67" y="1"/>
                      <a:pt x="57" y="3"/>
                    </a:cubicBezTo>
                    <a:cubicBezTo>
                      <a:pt x="48" y="0"/>
                      <a:pt x="37" y="2"/>
                      <a:pt x="29" y="2"/>
                    </a:cubicBezTo>
                    <a:cubicBezTo>
                      <a:pt x="21" y="1"/>
                      <a:pt x="0" y="1"/>
                      <a:pt x="5" y="16"/>
                    </a:cubicBezTo>
                    <a:cubicBezTo>
                      <a:pt x="4" y="17"/>
                      <a:pt x="3" y="19"/>
                      <a:pt x="3" y="22"/>
                    </a:cubicBezTo>
                    <a:cubicBezTo>
                      <a:pt x="4" y="63"/>
                      <a:pt x="5" y="104"/>
                      <a:pt x="7" y="145"/>
                    </a:cubicBezTo>
                    <a:cubicBezTo>
                      <a:pt x="7" y="146"/>
                      <a:pt x="7" y="147"/>
                      <a:pt x="7" y="148"/>
                    </a:cubicBezTo>
                    <a:cubicBezTo>
                      <a:pt x="6" y="151"/>
                      <a:pt x="7" y="154"/>
                      <a:pt x="8" y="157"/>
                    </a:cubicBezTo>
                    <a:cubicBezTo>
                      <a:pt x="8" y="158"/>
                      <a:pt x="9" y="160"/>
                      <a:pt x="10" y="161"/>
                    </a:cubicBezTo>
                    <a:cubicBezTo>
                      <a:pt x="13" y="168"/>
                      <a:pt x="17" y="175"/>
                      <a:pt x="24" y="178"/>
                    </a:cubicBezTo>
                    <a:cubicBezTo>
                      <a:pt x="28" y="180"/>
                      <a:pt x="34" y="179"/>
                      <a:pt x="39" y="179"/>
                    </a:cubicBezTo>
                    <a:cubicBezTo>
                      <a:pt x="47" y="179"/>
                      <a:pt x="56" y="180"/>
                      <a:pt x="64" y="178"/>
                    </a:cubicBezTo>
                    <a:cubicBezTo>
                      <a:pt x="86" y="170"/>
                      <a:pt x="73" y="144"/>
                      <a:pt x="55" y="143"/>
                    </a:cubicBezTo>
                    <a:close/>
                    <a:moveTo>
                      <a:pt x="50" y="113"/>
                    </a:moveTo>
                    <a:cubicBezTo>
                      <a:pt x="57" y="113"/>
                      <a:pt x="62" y="107"/>
                      <a:pt x="62" y="100"/>
                    </a:cubicBezTo>
                    <a:cubicBezTo>
                      <a:pt x="62" y="98"/>
                      <a:pt x="62" y="97"/>
                      <a:pt x="61" y="95"/>
                    </a:cubicBezTo>
                    <a:cubicBezTo>
                      <a:pt x="65" y="98"/>
                      <a:pt x="67" y="102"/>
                      <a:pt x="66" y="108"/>
                    </a:cubicBezTo>
                    <a:cubicBezTo>
                      <a:pt x="65" y="118"/>
                      <a:pt x="55" y="123"/>
                      <a:pt x="46" y="123"/>
                    </a:cubicBezTo>
                    <a:cubicBezTo>
                      <a:pt x="45" y="123"/>
                      <a:pt x="44" y="125"/>
                      <a:pt x="45" y="126"/>
                    </a:cubicBezTo>
                    <a:cubicBezTo>
                      <a:pt x="44" y="131"/>
                      <a:pt x="45" y="137"/>
                      <a:pt x="46" y="142"/>
                    </a:cubicBezTo>
                    <a:cubicBezTo>
                      <a:pt x="42" y="142"/>
                      <a:pt x="38" y="142"/>
                      <a:pt x="35" y="142"/>
                    </a:cubicBezTo>
                    <a:cubicBezTo>
                      <a:pt x="35" y="142"/>
                      <a:pt x="34" y="142"/>
                      <a:pt x="34" y="142"/>
                    </a:cubicBezTo>
                    <a:cubicBezTo>
                      <a:pt x="34" y="137"/>
                      <a:pt x="33" y="132"/>
                      <a:pt x="33" y="127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8" y="112"/>
                      <a:pt x="44" y="112"/>
                      <a:pt x="50" y="113"/>
                    </a:cubicBezTo>
                    <a:close/>
                    <a:moveTo>
                      <a:pt x="41" y="26"/>
                    </a:moveTo>
                    <a:cubicBezTo>
                      <a:pt x="50" y="27"/>
                      <a:pt x="58" y="28"/>
                      <a:pt x="64" y="22"/>
                    </a:cubicBezTo>
                    <a:cubicBezTo>
                      <a:pt x="67" y="19"/>
                      <a:pt x="68" y="14"/>
                      <a:pt x="66" y="10"/>
                    </a:cubicBezTo>
                    <a:cubicBezTo>
                      <a:pt x="70" y="13"/>
                      <a:pt x="73" y="18"/>
                      <a:pt x="70" y="25"/>
                    </a:cubicBezTo>
                    <a:cubicBezTo>
                      <a:pt x="67" y="37"/>
                      <a:pt x="55" y="37"/>
                      <a:pt x="45" y="37"/>
                    </a:cubicBezTo>
                    <a:cubicBezTo>
                      <a:pt x="45" y="37"/>
                      <a:pt x="44" y="37"/>
                      <a:pt x="44" y="37"/>
                    </a:cubicBezTo>
                    <a:cubicBezTo>
                      <a:pt x="44" y="37"/>
                      <a:pt x="43" y="38"/>
                      <a:pt x="43" y="39"/>
                    </a:cubicBezTo>
                    <a:cubicBezTo>
                      <a:pt x="42" y="48"/>
                      <a:pt x="43" y="57"/>
                      <a:pt x="43" y="66"/>
                    </a:cubicBezTo>
                    <a:cubicBezTo>
                      <a:pt x="43" y="73"/>
                      <a:pt x="41" y="81"/>
                      <a:pt x="43" y="88"/>
                    </a:cubicBezTo>
                    <a:cubicBezTo>
                      <a:pt x="39" y="88"/>
                      <a:pt x="36" y="88"/>
                      <a:pt x="32" y="89"/>
                    </a:cubicBezTo>
                    <a:cubicBezTo>
                      <a:pt x="32" y="68"/>
                      <a:pt x="31" y="47"/>
                      <a:pt x="30" y="26"/>
                    </a:cubicBezTo>
                    <a:cubicBezTo>
                      <a:pt x="34" y="26"/>
                      <a:pt x="38" y="26"/>
                      <a:pt x="41" y="26"/>
                    </a:cubicBezTo>
                    <a:close/>
                    <a:moveTo>
                      <a:pt x="62" y="174"/>
                    </a:moveTo>
                    <a:cubicBezTo>
                      <a:pt x="56" y="177"/>
                      <a:pt x="47" y="175"/>
                      <a:pt x="41" y="175"/>
                    </a:cubicBezTo>
                    <a:cubicBezTo>
                      <a:pt x="34" y="175"/>
                      <a:pt x="27" y="176"/>
                      <a:pt x="21" y="171"/>
                    </a:cubicBezTo>
                    <a:cubicBezTo>
                      <a:pt x="19" y="170"/>
                      <a:pt x="17" y="167"/>
                      <a:pt x="15" y="165"/>
                    </a:cubicBezTo>
                    <a:cubicBezTo>
                      <a:pt x="21" y="167"/>
                      <a:pt x="28" y="167"/>
                      <a:pt x="35" y="167"/>
                    </a:cubicBezTo>
                    <a:cubicBezTo>
                      <a:pt x="44" y="168"/>
                      <a:pt x="54" y="169"/>
                      <a:pt x="62" y="165"/>
                    </a:cubicBezTo>
                    <a:cubicBezTo>
                      <a:pt x="67" y="162"/>
                      <a:pt x="68" y="155"/>
                      <a:pt x="66" y="151"/>
                    </a:cubicBezTo>
                    <a:cubicBezTo>
                      <a:pt x="74" y="157"/>
                      <a:pt x="73" y="165"/>
                      <a:pt x="62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1">
                <a:extLst>
                  <a:ext uri="{FF2B5EF4-FFF2-40B4-BE49-F238E27FC236}">
                    <a16:creationId xmlns:a16="http://schemas.microsoft.com/office/drawing/2014/main" id="{83317DB6-DAFE-4715-9BE1-5D35BDAE6E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3300" y="2297261"/>
                <a:ext cx="229868" cy="415591"/>
              </a:xfrm>
              <a:custGeom>
                <a:avLst/>
                <a:gdLst>
                  <a:gd name="T0" fmla="*/ 92 w 102"/>
                  <a:gd name="T1" fmla="*/ 111 h 201"/>
                  <a:gd name="T2" fmla="*/ 72 w 102"/>
                  <a:gd name="T3" fmla="*/ 83 h 201"/>
                  <a:gd name="T4" fmla="*/ 59 w 102"/>
                  <a:gd name="T5" fmla="*/ 69 h 201"/>
                  <a:gd name="T6" fmla="*/ 51 w 102"/>
                  <a:gd name="T7" fmla="*/ 43 h 201"/>
                  <a:gd name="T8" fmla="*/ 51 w 102"/>
                  <a:gd name="T9" fmla="*/ 42 h 201"/>
                  <a:gd name="T10" fmla="*/ 54 w 102"/>
                  <a:gd name="T11" fmla="*/ 46 h 201"/>
                  <a:gd name="T12" fmla="*/ 72 w 102"/>
                  <a:gd name="T13" fmla="*/ 55 h 201"/>
                  <a:gd name="T14" fmla="*/ 86 w 102"/>
                  <a:gd name="T15" fmla="*/ 30 h 201"/>
                  <a:gd name="T16" fmla="*/ 27 w 102"/>
                  <a:gd name="T17" fmla="*/ 11 h 201"/>
                  <a:gd name="T18" fmla="*/ 1 w 102"/>
                  <a:gd name="T19" fmla="*/ 52 h 201"/>
                  <a:gd name="T20" fmla="*/ 44 w 102"/>
                  <a:gd name="T21" fmla="*/ 111 h 201"/>
                  <a:gd name="T22" fmla="*/ 54 w 102"/>
                  <a:gd name="T23" fmla="*/ 153 h 201"/>
                  <a:gd name="T24" fmla="*/ 49 w 102"/>
                  <a:gd name="T25" fmla="*/ 157 h 201"/>
                  <a:gd name="T26" fmla="*/ 42 w 102"/>
                  <a:gd name="T27" fmla="*/ 135 h 201"/>
                  <a:gd name="T28" fmla="*/ 31 w 102"/>
                  <a:gd name="T29" fmla="*/ 130 h 201"/>
                  <a:gd name="T30" fmla="*/ 27 w 102"/>
                  <a:gd name="T31" fmla="*/ 129 h 201"/>
                  <a:gd name="T32" fmla="*/ 24 w 102"/>
                  <a:gd name="T33" fmla="*/ 130 h 201"/>
                  <a:gd name="T34" fmla="*/ 21 w 102"/>
                  <a:gd name="T35" fmla="*/ 130 h 201"/>
                  <a:gd name="T36" fmla="*/ 12 w 102"/>
                  <a:gd name="T37" fmla="*/ 139 h 201"/>
                  <a:gd name="T38" fmla="*/ 22 w 102"/>
                  <a:gd name="T39" fmla="*/ 176 h 201"/>
                  <a:gd name="T40" fmla="*/ 95 w 102"/>
                  <a:gd name="T41" fmla="*/ 165 h 201"/>
                  <a:gd name="T42" fmla="*/ 92 w 102"/>
                  <a:gd name="T43" fmla="*/ 111 h 201"/>
                  <a:gd name="T44" fmla="*/ 68 w 102"/>
                  <a:gd name="T45" fmla="*/ 13 h 201"/>
                  <a:gd name="T46" fmla="*/ 82 w 102"/>
                  <a:gd name="T47" fmla="*/ 34 h 201"/>
                  <a:gd name="T48" fmla="*/ 77 w 102"/>
                  <a:gd name="T49" fmla="*/ 47 h 201"/>
                  <a:gd name="T50" fmla="*/ 65 w 102"/>
                  <a:gd name="T51" fmla="*/ 51 h 201"/>
                  <a:gd name="T52" fmla="*/ 66 w 102"/>
                  <a:gd name="T53" fmla="*/ 50 h 201"/>
                  <a:gd name="T54" fmla="*/ 43 w 102"/>
                  <a:gd name="T55" fmla="*/ 9 h 201"/>
                  <a:gd name="T56" fmla="*/ 42 w 102"/>
                  <a:gd name="T57" fmla="*/ 9 h 201"/>
                  <a:gd name="T58" fmla="*/ 68 w 102"/>
                  <a:gd name="T59" fmla="*/ 13 h 201"/>
                  <a:gd name="T60" fmla="*/ 37 w 102"/>
                  <a:gd name="T61" fmla="*/ 150 h 201"/>
                  <a:gd name="T62" fmla="*/ 35 w 102"/>
                  <a:gd name="T63" fmla="*/ 135 h 201"/>
                  <a:gd name="T64" fmla="*/ 43 w 102"/>
                  <a:gd name="T65" fmla="*/ 141 h 201"/>
                  <a:gd name="T66" fmla="*/ 45 w 102"/>
                  <a:gd name="T67" fmla="*/ 158 h 201"/>
                  <a:gd name="T68" fmla="*/ 45 w 102"/>
                  <a:gd name="T69" fmla="*/ 158 h 201"/>
                  <a:gd name="T70" fmla="*/ 37 w 102"/>
                  <a:gd name="T71" fmla="*/ 150 h 201"/>
                  <a:gd name="T72" fmla="*/ 89 w 102"/>
                  <a:gd name="T73" fmla="*/ 169 h 201"/>
                  <a:gd name="T74" fmla="*/ 41 w 102"/>
                  <a:gd name="T75" fmla="*/ 185 h 201"/>
                  <a:gd name="T76" fmla="*/ 49 w 102"/>
                  <a:gd name="T77" fmla="*/ 185 h 201"/>
                  <a:gd name="T78" fmla="*/ 81 w 102"/>
                  <a:gd name="T79" fmla="*/ 128 h 201"/>
                  <a:gd name="T80" fmla="*/ 63 w 102"/>
                  <a:gd name="T81" fmla="*/ 91 h 201"/>
                  <a:gd name="T82" fmla="*/ 33 w 102"/>
                  <a:gd name="T83" fmla="*/ 63 h 201"/>
                  <a:gd name="T84" fmla="*/ 28 w 102"/>
                  <a:gd name="T85" fmla="*/ 44 h 201"/>
                  <a:gd name="T86" fmla="*/ 45 w 102"/>
                  <a:gd name="T87" fmla="*/ 36 h 201"/>
                  <a:gd name="T88" fmla="*/ 49 w 102"/>
                  <a:gd name="T89" fmla="*/ 40 h 201"/>
                  <a:gd name="T90" fmla="*/ 44 w 102"/>
                  <a:gd name="T91" fmla="*/ 59 h 201"/>
                  <a:gd name="T92" fmla="*/ 82 w 102"/>
                  <a:gd name="T93" fmla="*/ 103 h 201"/>
                  <a:gd name="T94" fmla="*/ 89 w 102"/>
                  <a:gd name="T95" fmla="*/ 169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2" h="201">
                    <a:moveTo>
                      <a:pt x="92" y="111"/>
                    </a:moveTo>
                    <a:cubicBezTo>
                      <a:pt x="87" y="101"/>
                      <a:pt x="80" y="92"/>
                      <a:pt x="72" y="83"/>
                    </a:cubicBezTo>
                    <a:cubicBezTo>
                      <a:pt x="68" y="79"/>
                      <a:pt x="64" y="74"/>
                      <a:pt x="59" y="69"/>
                    </a:cubicBezTo>
                    <a:cubicBezTo>
                      <a:pt x="56" y="66"/>
                      <a:pt x="34" y="47"/>
                      <a:pt x="51" y="43"/>
                    </a:cubicBezTo>
                    <a:cubicBezTo>
                      <a:pt x="51" y="43"/>
                      <a:pt x="51" y="43"/>
                      <a:pt x="51" y="42"/>
                    </a:cubicBezTo>
                    <a:cubicBezTo>
                      <a:pt x="52" y="44"/>
                      <a:pt x="53" y="45"/>
                      <a:pt x="54" y="46"/>
                    </a:cubicBezTo>
                    <a:cubicBezTo>
                      <a:pt x="57" y="53"/>
                      <a:pt x="64" y="56"/>
                      <a:pt x="72" y="55"/>
                    </a:cubicBezTo>
                    <a:cubicBezTo>
                      <a:pt x="82" y="52"/>
                      <a:pt x="87" y="41"/>
                      <a:pt x="86" y="30"/>
                    </a:cubicBezTo>
                    <a:cubicBezTo>
                      <a:pt x="80" y="4"/>
                      <a:pt x="47" y="0"/>
                      <a:pt x="27" y="11"/>
                    </a:cubicBezTo>
                    <a:cubicBezTo>
                      <a:pt x="11" y="16"/>
                      <a:pt x="0" y="34"/>
                      <a:pt x="1" y="52"/>
                    </a:cubicBezTo>
                    <a:cubicBezTo>
                      <a:pt x="2" y="80"/>
                      <a:pt x="29" y="91"/>
                      <a:pt x="44" y="111"/>
                    </a:cubicBezTo>
                    <a:cubicBezTo>
                      <a:pt x="52" y="121"/>
                      <a:pt x="61" y="140"/>
                      <a:pt x="54" y="153"/>
                    </a:cubicBezTo>
                    <a:cubicBezTo>
                      <a:pt x="53" y="155"/>
                      <a:pt x="51" y="157"/>
                      <a:pt x="49" y="157"/>
                    </a:cubicBezTo>
                    <a:cubicBezTo>
                      <a:pt x="52" y="150"/>
                      <a:pt x="48" y="140"/>
                      <a:pt x="42" y="135"/>
                    </a:cubicBezTo>
                    <a:cubicBezTo>
                      <a:pt x="39" y="132"/>
                      <a:pt x="35" y="130"/>
                      <a:pt x="31" y="130"/>
                    </a:cubicBezTo>
                    <a:cubicBezTo>
                      <a:pt x="30" y="129"/>
                      <a:pt x="28" y="129"/>
                      <a:pt x="27" y="129"/>
                    </a:cubicBezTo>
                    <a:cubicBezTo>
                      <a:pt x="26" y="129"/>
                      <a:pt x="25" y="129"/>
                      <a:pt x="24" y="130"/>
                    </a:cubicBezTo>
                    <a:cubicBezTo>
                      <a:pt x="23" y="130"/>
                      <a:pt x="22" y="130"/>
                      <a:pt x="21" y="130"/>
                    </a:cubicBezTo>
                    <a:cubicBezTo>
                      <a:pt x="17" y="131"/>
                      <a:pt x="13" y="135"/>
                      <a:pt x="12" y="139"/>
                    </a:cubicBezTo>
                    <a:cubicBezTo>
                      <a:pt x="8" y="153"/>
                      <a:pt x="12" y="167"/>
                      <a:pt x="22" y="176"/>
                    </a:cubicBezTo>
                    <a:cubicBezTo>
                      <a:pt x="41" y="201"/>
                      <a:pt x="82" y="196"/>
                      <a:pt x="95" y="165"/>
                    </a:cubicBezTo>
                    <a:cubicBezTo>
                      <a:pt x="102" y="148"/>
                      <a:pt x="100" y="128"/>
                      <a:pt x="92" y="111"/>
                    </a:cubicBezTo>
                    <a:close/>
                    <a:moveTo>
                      <a:pt x="68" y="13"/>
                    </a:moveTo>
                    <a:cubicBezTo>
                      <a:pt x="75" y="18"/>
                      <a:pt x="82" y="25"/>
                      <a:pt x="82" y="34"/>
                    </a:cubicBezTo>
                    <a:cubicBezTo>
                      <a:pt x="82" y="38"/>
                      <a:pt x="81" y="44"/>
                      <a:pt x="77" y="47"/>
                    </a:cubicBezTo>
                    <a:cubicBezTo>
                      <a:pt x="74" y="50"/>
                      <a:pt x="69" y="52"/>
                      <a:pt x="65" y="51"/>
                    </a:cubicBezTo>
                    <a:cubicBezTo>
                      <a:pt x="65" y="51"/>
                      <a:pt x="66" y="50"/>
                      <a:pt x="66" y="50"/>
                    </a:cubicBezTo>
                    <a:cubicBezTo>
                      <a:pt x="87" y="36"/>
                      <a:pt x="58" y="12"/>
                      <a:pt x="43" y="9"/>
                    </a:cubicBezTo>
                    <a:cubicBezTo>
                      <a:pt x="43" y="9"/>
                      <a:pt x="43" y="9"/>
                      <a:pt x="42" y="9"/>
                    </a:cubicBezTo>
                    <a:cubicBezTo>
                      <a:pt x="51" y="8"/>
                      <a:pt x="60" y="9"/>
                      <a:pt x="68" y="13"/>
                    </a:cubicBezTo>
                    <a:close/>
                    <a:moveTo>
                      <a:pt x="37" y="150"/>
                    </a:moveTo>
                    <a:cubicBezTo>
                      <a:pt x="36" y="144"/>
                      <a:pt x="38" y="140"/>
                      <a:pt x="35" y="135"/>
                    </a:cubicBezTo>
                    <a:cubicBezTo>
                      <a:pt x="38" y="136"/>
                      <a:pt x="41" y="138"/>
                      <a:pt x="43" y="141"/>
                    </a:cubicBezTo>
                    <a:cubicBezTo>
                      <a:pt x="46" y="146"/>
                      <a:pt x="46" y="152"/>
                      <a:pt x="45" y="158"/>
                    </a:cubicBezTo>
                    <a:cubicBezTo>
                      <a:pt x="45" y="158"/>
                      <a:pt x="45" y="158"/>
                      <a:pt x="45" y="158"/>
                    </a:cubicBezTo>
                    <a:cubicBezTo>
                      <a:pt x="41" y="158"/>
                      <a:pt x="38" y="156"/>
                      <a:pt x="37" y="150"/>
                    </a:cubicBezTo>
                    <a:close/>
                    <a:moveTo>
                      <a:pt x="89" y="169"/>
                    </a:moveTo>
                    <a:cubicBezTo>
                      <a:pt x="78" y="188"/>
                      <a:pt x="58" y="192"/>
                      <a:pt x="41" y="185"/>
                    </a:cubicBezTo>
                    <a:cubicBezTo>
                      <a:pt x="43" y="185"/>
                      <a:pt x="46" y="186"/>
                      <a:pt x="49" y="185"/>
                    </a:cubicBezTo>
                    <a:cubicBezTo>
                      <a:pt x="78" y="182"/>
                      <a:pt x="86" y="152"/>
                      <a:pt x="81" y="128"/>
                    </a:cubicBezTo>
                    <a:cubicBezTo>
                      <a:pt x="78" y="115"/>
                      <a:pt x="72" y="102"/>
                      <a:pt x="63" y="91"/>
                    </a:cubicBezTo>
                    <a:cubicBezTo>
                      <a:pt x="54" y="81"/>
                      <a:pt x="41" y="74"/>
                      <a:pt x="33" y="63"/>
                    </a:cubicBezTo>
                    <a:cubicBezTo>
                      <a:pt x="28" y="57"/>
                      <a:pt x="26" y="51"/>
                      <a:pt x="28" y="44"/>
                    </a:cubicBezTo>
                    <a:cubicBezTo>
                      <a:pt x="31" y="37"/>
                      <a:pt x="38" y="33"/>
                      <a:pt x="45" y="36"/>
                    </a:cubicBezTo>
                    <a:cubicBezTo>
                      <a:pt x="46" y="37"/>
                      <a:pt x="47" y="38"/>
                      <a:pt x="49" y="40"/>
                    </a:cubicBezTo>
                    <a:cubicBezTo>
                      <a:pt x="40" y="42"/>
                      <a:pt x="39" y="52"/>
                      <a:pt x="44" y="59"/>
                    </a:cubicBezTo>
                    <a:cubicBezTo>
                      <a:pt x="55" y="75"/>
                      <a:pt x="72" y="86"/>
                      <a:pt x="82" y="103"/>
                    </a:cubicBezTo>
                    <a:cubicBezTo>
                      <a:pt x="95" y="122"/>
                      <a:pt x="101" y="148"/>
                      <a:pt x="89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2">
                <a:extLst>
                  <a:ext uri="{FF2B5EF4-FFF2-40B4-BE49-F238E27FC236}">
                    <a16:creationId xmlns:a16="http://schemas.microsoft.com/office/drawing/2014/main" id="{6FFF3B74-901A-4610-A7FF-80CCEF33EB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6870" y="2303351"/>
                <a:ext cx="220734" cy="379055"/>
              </a:xfrm>
              <a:custGeom>
                <a:avLst/>
                <a:gdLst>
                  <a:gd name="T0" fmla="*/ 92 w 99"/>
                  <a:gd name="T1" fmla="*/ 107 h 183"/>
                  <a:gd name="T2" fmla="*/ 77 w 99"/>
                  <a:gd name="T3" fmla="*/ 79 h 183"/>
                  <a:gd name="T4" fmla="*/ 63 w 99"/>
                  <a:gd name="T5" fmla="*/ 63 h 183"/>
                  <a:gd name="T6" fmla="*/ 56 w 99"/>
                  <a:gd name="T7" fmla="*/ 56 h 183"/>
                  <a:gd name="T8" fmla="*/ 52 w 99"/>
                  <a:gd name="T9" fmla="*/ 38 h 183"/>
                  <a:gd name="T10" fmla="*/ 53 w 99"/>
                  <a:gd name="T11" fmla="*/ 40 h 183"/>
                  <a:gd name="T12" fmla="*/ 56 w 99"/>
                  <a:gd name="T13" fmla="*/ 45 h 183"/>
                  <a:gd name="T14" fmla="*/ 76 w 99"/>
                  <a:gd name="T15" fmla="*/ 55 h 183"/>
                  <a:gd name="T16" fmla="*/ 89 w 99"/>
                  <a:gd name="T17" fmla="*/ 35 h 183"/>
                  <a:gd name="T18" fmla="*/ 38 w 99"/>
                  <a:gd name="T19" fmla="*/ 3 h 183"/>
                  <a:gd name="T20" fmla="*/ 37 w 99"/>
                  <a:gd name="T21" fmla="*/ 4 h 183"/>
                  <a:gd name="T22" fmla="*/ 4 w 99"/>
                  <a:gd name="T23" fmla="*/ 36 h 183"/>
                  <a:gd name="T24" fmla="*/ 33 w 99"/>
                  <a:gd name="T25" fmla="*/ 91 h 183"/>
                  <a:gd name="T26" fmla="*/ 52 w 99"/>
                  <a:gd name="T27" fmla="*/ 121 h 183"/>
                  <a:gd name="T28" fmla="*/ 51 w 99"/>
                  <a:gd name="T29" fmla="*/ 138 h 183"/>
                  <a:gd name="T30" fmla="*/ 50 w 99"/>
                  <a:gd name="T31" fmla="*/ 139 h 183"/>
                  <a:gd name="T32" fmla="*/ 48 w 99"/>
                  <a:gd name="T33" fmla="*/ 130 h 183"/>
                  <a:gd name="T34" fmla="*/ 44 w 99"/>
                  <a:gd name="T35" fmla="*/ 123 h 183"/>
                  <a:gd name="T36" fmla="*/ 25 w 99"/>
                  <a:gd name="T37" fmla="*/ 121 h 183"/>
                  <a:gd name="T38" fmla="*/ 24 w 99"/>
                  <a:gd name="T39" fmla="*/ 122 h 183"/>
                  <a:gd name="T40" fmla="*/ 12 w 99"/>
                  <a:gd name="T41" fmla="*/ 134 h 183"/>
                  <a:gd name="T42" fmla="*/ 18 w 99"/>
                  <a:gd name="T43" fmla="*/ 156 h 183"/>
                  <a:gd name="T44" fmla="*/ 45 w 99"/>
                  <a:gd name="T45" fmla="*/ 180 h 183"/>
                  <a:gd name="T46" fmla="*/ 84 w 99"/>
                  <a:gd name="T47" fmla="*/ 164 h 183"/>
                  <a:gd name="T48" fmla="*/ 92 w 99"/>
                  <a:gd name="T49" fmla="*/ 107 h 183"/>
                  <a:gd name="T50" fmla="*/ 85 w 99"/>
                  <a:gd name="T51" fmla="*/ 36 h 183"/>
                  <a:gd name="T52" fmla="*/ 73 w 99"/>
                  <a:gd name="T53" fmla="*/ 52 h 183"/>
                  <a:gd name="T54" fmla="*/ 62 w 99"/>
                  <a:gd name="T55" fmla="*/ 48 h 183"/>
                  <a:gd name="T56" fmla="*/ 76 w 99"/>
                  <a:gd name="T57" fmla="*/ 37 h 183"/>
                  <a:gd name="T58" fmla="*/ 56 w 99"/>
                  <a:gd name="T59" fmla="*/ 7 h 183"/>
                  <a:gd name="T60" fmla="*/ 78 w 99"/>
                  <a:gd name="T61" fmla="*/ 16 h 183"/>
                  <a:gd name="T62" fmla="*/ 85 w 99"/>
                  <a:gd name="T63" fmla="*/ 36 h 183"/>
                  <a:gd name="T64" fmla="*/ 37 w 99"/>
                  <a:gd name="T65" fmla="*/ 124 h 183"/>
                  <a:gd name="T66" fmla="*/ 45 w 99"/>
                  <a:gd name="T67" fmla="*/ 135 h 183"/>
                  <a:gd name="T68" fmla="*/ 46 w 99"/>
                  <a:gd name="T69" fmla="*/ 142 h 183"/>
                  <a:gd name="T70" fmla="*/ 37 w 99"/>
                  <a:gd name="T71" fmla="*/ 131 h 183"/>
                  <a:gd name="T72" fmla="*/ 32 w 99"/>
                  <a:gd name="T73" fmla="*/ 123 h 183"/>
                  <a:gd name="T74" fmla="*/ 37 w 99"/>
                  <a:gd name="T75" fmla="*/ 124 h 183"/>
                  <a:gd name="T76" fmla="*/ 81 w 99"/>
                  <a:gd name="T77" fmla="*/ 162 h 183"/>
                  <a:gd name="T78" fmla="*/ 28 w 99"/>
                  <a:gd name="T79" fmla="*/ 166 h 183"/>
                  <a:gd name="T80" fmla="*/ 50 w 99"/>
                  <a:gd name="T81" fmla="*/ 171 h 183"/>
                  <a:gd name="T82" fmla="*/ 80 w 99"/>
                  <a:gd name="T83" fmla="*/ 125 h 183"/>
                  <a:gd name="T84" fmla="*/ 49 w 99"/>
                  <a:gd name="T85" fmla="*/ 69 h 183"/>
                  <a:gd name="T86" fmla="*/ 30 w 99"/>
                  <a:gd name="T87" fmla="*/ 39 h 183"/>
                  <a:gd name="T88" fmla="*/ 49 w 99"/>
                  <a:gd name="T89" fmla="*/ 33 h 183"/>
                  <a:gd name="T90" fmla="*/ 43 w 99"/>
                  <a:gd name="T91" fmla="*/ 46 h 183"/>
                  <a:gd name="T92" fmla="*/ 53 w 99"/>
                  <a:gd name="T93" fmla="*/ 59 h 183"/>
                  <a:gd name="T94" fmla="*/ 78 w 99"/>
                  <a:gd name="T95" fmla="*/ 88 h 183"/>
                  <a:gd name="T96" fmla="*/ 81 w 99"/>
                  <a:gd name="T97" fmla="*/ 16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9" h="183">
                    <a:moveTo>
                      <a:pt x="92" y="107"/>
                    </a:moveTo>
                    <a:cubicBezTo>
                      <a:pt x="89" y="97"/>
                      <a:pt x="83" y="87"/>
                      <a:pt x="77" y="79"/>
                    </a:cubicBezTo>
                    <a:cubicBezTo>
                      <a:pt x="73" y="73"/>
                      <a:pt x="68" y="68"/>
                      <a:pt x="63" y="63"/>
                    </a:cubicBezTo>
                    <a:cubicBezTo>
                      <a:pt x="61" y="61"/>
                      <a:pt x="58" y="59"/>
                      <a:pt x="56" y="56"/>
                    </a:cubicBezTo>
                    <a:cubicBezTo>
                      <a:pt x="50" y="52"/>
                      <a:pt x="49" y="46"/>
                      <a:pt x="52" y="38"/>
                    </a:cubicBezTo>
                    <a:cubicBezTo>
                      <a:pt x="52" y="39"/>
                      <a:pt x="53" y="39"/>
                      <a:pt x="53" y="40"/>
                    </a:cubicBezTo>
                    <a:cubicBezTo>
                      <a:pt x="54" y="42"/>
                      <a:pt x="55" y="44"/>
                      <a:pt x="56" y="45"/>
                    </a:cubicBezTo>
                    <a:cubicBezTo>
                      <a:pt x="59" y="52"/>
                      <a:pt x="69" y="57"/>
                      <a:pt x="76" y="55"/>
                    </a:cubicBezTo>
                    <a:cubicBezTo>
                      <a:pt x="86" y="53"/>
                      <a:pt x="89" y="44"/>
                      <a:pt x="89" y="35"/>
                    </a:cubicBezTo>
                    <a:cubicBezTo>
                      <a:pt x="90" y="8"/>
                      <a:pt x="60" y="0"/>
                      <a:pt x="38" y="3"/>
                    </a:cubicBezTo>
                    <a:cubicBezTo>
                      <a:pt x="37" y="3"/>
                      <a:pt x="37" y="3"/>
                      <a:pt x="37" y="4"/>
                    </a:cubicBezTo>
                    <a:cubicBezTo>
                      <a:pt x="20" y="6"/>
                      <a:pt x="7" y="20"/>
                      <a:pt x="4" y="36"/>
                    </a:cubicBezTo>
                    <a:cubicBezTo>
                      <a:pt x="0" y="60"/>
                      <a:pt x="19" y="76"/>
                      <a:pt x="33" y="91"/>
                    </a:cubicBezTo>
                    <a:cubicBezTo>
                      <a:pt x="41" y="100"/>
                      <a:pt x="50" y="109"/>
                      <a:pt x="52" y="121"/>
                    </a:cubicBezTo>
                    <a:cubicBezTo>
                      <a:pt x="53" y="125"/>
                      <a:pt x="54" y="134"/>
                      <a:pt x="51" y="138"/>
                    </a:cubicBezTo>
                    <a:cubicBezTo>
                      <a:pt x="51" y="139"/>
                      <a:pt x="50" y="139"/>
                      <a:pt x="50" y="139"/>
                    </a:cubicBezTo>
                    <a:cubicBezTo>
                      <a:pt x="48" y="137"/>
                      <a:pt x="49" y="133"/>
                      <a:pt x="48" y="130"/>
                    </a:cubicBezTo>
                    <a:cubicBezTo>
                      <a:pt x="48" y="127"/>
                      <a:pt x="46" y="125"/>
                      <a:pt x="44" y="123"/>
                    </a:cubicBezTo>
                    <a:cubicBezTo>
                      <a:pt x="39" y="119"/>
                      <a:pt x="30" y="118"/>
                      <a:pt x="25" y="121"/>
                    </a:cubicBezTo>
                    <a:cubicBezTo>
                      <a:pt x="24" y="121"/>
                      <a:pt x="24" y="121"/>
                      <a:pt x="24" y="122"/>
                    </a:cubicBezTo>
                    <a:cubicBezTo>
                      <a:pt x="18" y="122"/>
                      <a:pt x="13" y="127"/>
                      <a:pt x="12" y="134"/>
                    </a:cubicBezTo>
                    <a:cubicBezTo>
                      <a:pt x="12" y="142"/>
                      <a:pt x="14" y="149"/>
                      <a:pt x="18" y="156"/>
                    </a:cubicBezTo>
                    <a:cubicBezTo>
                      <a:pt x="21" y="168"/>
                      <a:pt x="32" y="177"/>
                      <a:pt x="45" y="180"/>
                    </a:cubicBezTo>
                    <a:cubicBezTo>
                      <a:pt x="60" y="183"/>
                      <a:pt x="75" y="175"/>
                      <a:pt x="84" y="164"/>
                    </a:cubicBezTo>
                    <a:cubicBezTo>
                      <a:pt x="97" y="148"/>
                      <a:pt x="98" y="126"/>
                      <a:pt x="92" y="107"/>
                    </a:cubicBezTo>
                    <a:close/>
                    <a:moveTo>
                      <a:pt x="85" y="36"/>
                    </a:moveTo>
                    <a:cubicBezTo>
                      <a:pt x="85" y="44"/>
                      <a:pt x="83" y="51"/>
                      <a:pt x="73" y="52"/>
                    </a:cubicBezTo>
                    <a:cubicBezTo>
                      <a:pt x="70" y="52"/>
                      <a:pt x="65" y="51"/>
                      <a:pt x="62" y="48"/>
                    </a:cubicBezTo>
                    <a:cubicBezTo>
                      <a:pt x="69" y="49"/>
                      <a:pt x="75" y="45"/>
                      <a:pt x="76" y="37"/>
                    </a:cubicBezTo>
                    <a:cubicBezTo>
                      <a:pt x="77" y="24"/>
                      <a:pt x="68" y="12"/>
                      <a:pt x="56" y="7"/>
                    </a:cubicBezTo>
                    <a:cubicBezTo>
                      <a:pt x="64" y="8"/>
                      <a:pt x="72" y="10"/>
                      <a:pt x="78" y="16"/>
                    </a:cubicBezTo>
                    <a:cubicBezTo>
                      <a:pt x="84" y="22"/>
                      <a:pt x="86" y="29"/>
                      <a:pt x="85" y="36"/>
                    </a:cubicBezTo>
                    <a:close/>
                    <a:moveTo>
                      <a:pt x="37" y="124"/>
                    </a:moveTo>
                    <a:cubicBezTo>
                      <a:pt x="42" y="125"/>
                      <a:pt x="45" y="129"/>
                      <a:pt x="45" y="135"/>
                    </a:cubicBezTo>
                    <a:cubicBezTo>
                      <a:pt x="45" y="137"/>
                      <a:pt x="45" y="140"/>
                      <a:pt x="46" y="142"/>
                    </a:cubicBezTo>
                    <a:cubicBezTo>
                      <a:pt x="42" y="143"/>
                      <a:pt x="39" y="136"/>
                      <a:pt x="37" y="131"/>
                    </a:cubicBezTo>
                    <a:cubicBezTo>
                      <a:pt x="37" y="127"/>
                      <a:pt x="35" y="125"/>
                      <a:pt x="32" y="123"/>
                    </a:cubicBezTo>
                    <a:cubicBezTo>
                      <a:pt x="34" y="123"/>
                      <a:pt x="36" y="123"/>
                      <a:pt x="37" y="124"/>
                    </a:cubicBezTo>
                    <a:close/>
                    <a:moveTo>
                      <a:pt x="81" y="162"/>
                    </a:moveTo>
                    <a:cubicBezTo>
                      <a:pt x="66" y="180"/>
                      <a:pt x="41" y="180"/>
                      <a:pt x="28" y="166"/>
                    </a:cubicBezTo>
                    <a:cubicBezTo>
                      <a:pt x="34" y="170"/>
                      <a:pt x="42" y="173"/>
                      <a:pt x="50" y="171"/>
                    </a:cubicBezTo>
                    <a:cubicBezTo>
                      <a:pt x="71" y="167"/>
                      <a:pt x="81" y="144"/>
                      <a:pt x="80" y="125"/>
                    </a:cubicBezTo>
                    <a:cubicBezTo>
                      <a:pt x="79" y="102"/>
                      <a:pt x="64" y="85"/>
                      <a:pt x="49" y="69"/>
                    </a:cubicBezTo>
                    <a:cubicBezTo>
                      <a:pt x="41" y="61"/>
                      <a:pt x="28" y="52"/>
                      <a:pt x="30" y="39"/>
                    </a:cubicBezTo>
                    <a:cubicBezTo>
                      <a:pt x="32" y="27"/>
                      <a:pt x="42" y="27"/>
                      <a:pt x="49" y="33"/>
                    </a:cubicBezTo>
                    <a:cubicBezTo>
                      <a:pt x="44" y="36"/>
                      <a:pt x="42" y="40"/>
                      <a:pt x="43" y="46"/>
                    </a:cubicBezTo>
                    <a:cubicBezTo>
                      <a:pt x="44" y="51"/>
                      <a:pt x="49" y="55"/>
                      <a:pt x="53" y="59"/>
                    </a:cubicBezTo>
                    <a:cubicBezTo>
                      <a:pt x="62" y="68"/>
                      <a:pt x="71" y="77"/>
                      <a:pt x="78" y="88"/>
                    </a:cubicBezTo>
                    <a:cubicBezTo>
                      <a:pt x="93" y="109"/>
                      <a:pt x="99" y="140"/>
                      <a:pt x="81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7AB3E13-2174-4AC4-9DA9-5E2E9F9DF1B1}"/>
                </a:ext>
              </a:extLst>
            </p:cNvPr>
            <p:cNvGrpSpPr/>
            <p:nvPr/>
          </p:nvGrpSpPr>
          <p:grpSpPr>
            <a:xfrm>
              <a:off x="3288123" y="2763398"/>
              <a:ext cx="1335065" cy="578478"/>
              <a:chOff x="1437921" y="3438993"/>
              <a:chExt cx="1335065" cy="578478"/>
            </a:xfrm>
            <a:solidFill>
              <a:schemeClr val="bg1"/>
            </a:solidFill>
          </p:grpSpPr>
          <p:sp>
            <p:nvSpPr>
              <p:cNvPr id="204" name="Freeform 13">
                <a:extLst>
                  <a:ext uri="{FF2B5EF4-FFF2-40B4-BE49-F238E27FC236}">
                    <a16:creationId xmlns:a16="http://schemas.microsoft.com/office/drawing/2014/main" id="{ECC746D1-9877-4EE7-AA6D-F6BC2C508F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37921" y="3458783"/>
                <a:ext cx="159842" cy="548031"/>
              </a:xfrm>
              <a:custGeom>
                <a:avLst/>
                <a:gdLst>
                  <a:gd name="T0" fmla="*/ 64 w 71"/>
                  <a:gd name="T1" fmla="*/ 11 h 265"/>
                  <a:gd name="T2" fmla="*/ 55 w 71"/>
                  <a:gd name="T3" fmla="*/ 1 h 265"/>
                  <a:gd name="T4" fmla="*/ 5 w 71"/>
                  <a:gd name="T5" fmla="*/ 2 h 265"/>
                  <a:gd name="T6" fmla="*/ 0 w 71"/>
                  <a:gd name="T7" fmla="*/ 122 h 265"/>
                  <a:gd name="T8" fmla="*/ 0 w 71"/>
                  <a:gd name="T9" fmla="*/ 246 h 265"/>
                  <a:gd name="T10" fmla="*/ 16 w 71"/>
                  <a:gd name="T11" fmla="*/ 262 h 265"/>
                  <a:gd name="T12" fmla="*/ 60 w 71"/>
                  <a:gd name="T13" fmla="*/ 264 h 265"/>
                  <a:gd name="T14" fmla="*/ 69 w 71"/>
                  <a:gd name="T15" fmla="*/ 141 h 265"/>
                  <a:gd name="T16" fmla="*/ 69 w 71"/>
                  <a:gd name="T17" fmla="*/ 93 h 265"/>
                  <a:gd name="T18" fmla="*/ 50 w 71"/>
                  <a:gd name="T19" fmla="*/ 17 h 265"/>
                  <a:gd name="T20" fmla="*/ 50 w 71"/>
                  <a:gd name="T21" fmla="*/ 17 h 265"/>
                  <a:gd name="T22" fmla="*/ 46 w 71"/>
                  <a:gd name="T23" fmla="*/ 239 h 265"/>
                  <a:gd name="T24" fmla="*/ 14 w 71"/>
                  <a:gd name="T25" fmla="*/ 209 h 265"/>
                  <a:gd name="T26" fmla="*/ 10 w 71"/>
                  <a:gd name="T27" fmla="*/ 243 h 265"/>
                  <a:gd name="T28" fmla="*/ 14 w 71"/>
                  <a:gd name="T29" fmla="*/ 240 h 265"/>
                  <a:gd name="T30" fmla="*/ 19 w 71"/>
                  <a:gd name="T31" fmla="*/ 242 h 265"/>
                  <a:gd name="T32" fmla="*/ 9 w 71"/>
                  <a:gd name="T33" fmla="*/ 219 h 265"/>
                  <a:gd name="T34" fmla="*/ 32 w 71"/>
                  <a:gd name="T35" fmla="*/ 242 h 265"/>
                  <a:gd name="T36" fmla="*/ 9 w 71"/>
                  <a:gd name="T37" fmla="*/ 207 h 265"/>
                  <a:gd name="T38" fmla="*/ 46 w 71"/>
                  <a:gd name="T39" fmla="*/ 243 h 265"/>
                  <a:gd name="T40" fmla="*/ 45 w 71"/>
                  <a:gd name="T41" fmla="*/ 223 h 265"/>
                  <a:gd name="T42" fmla="*/ 46 w 71"/>
                  <a:gd name="T43" fmla="*/ 210 h 265"/>
                  <a:gd name="T44" fmla="*/ 28 w 71"/>
                  <a:gd name="T45" fmla="*/ 191 h 265"/>
                  <a:gd name="T46" fmla="*/ 29 w 71"/>
                  <a:gd name="T47" fmla="*/ 176 h 265"/>
                  <a:gd name="T48" fmla="*/ 46 w 71"/>
                  <a:gd name="T49" fmla="*/ 189 h 265"/>
                  <a:gd name="T50" fmla="*/ 9 w 71"/>
                  <a:gd name="T51" fmla="*/ 139 h 265"/>
                  <a:gd name="T52" fmla="*/ 47 w 71"/>
                  <a:gd name="T53" fmla="*/ 179 h 265"/>
                  <a:gd name="T54" fmla="*/ 41 w 71"/>
                  <a:gd name="T55" fmla="*/ 168 h 265"/>
                  <a:gd name="T56" fmla="*/ 9 w 71"/>
                  <a:gd name="T57" fmla="*/ 125 h 265"/>
                  <a:gd name="T58" fmla="*/ 47 w 71"/>
                  <a:gd name="T59" fmla="*/ 162 h 265"/>
                  <a:gd name="T60" fmla="*/ 30 w 71"/>
                  <a:gd name="T61" fmla="*/ 140 h 265"/>
                  <a:gd name="T62" fmla="*/ 48 w 71"/>
                  <a:gd name="T63" fmla="*/ 146 h 265"/>
                  <a:gd name="T64" fmla="*/ 48 w 71"/>
                  <a:gd name="T65" fmla="*/ 141 h 265"/>
                  <a:gd name="T66" fmla="*/ 48 w 71"/>
                  <a:gd name="T67" fmla="*/ 127 h 265"/>
                  <a:gd name="T68" fmla="*/ 9 w 71"/>
                  <a:gd name="T69" fmla="*/ 80 h 265"/>
                  <a:gd name="T70" fmla="*/ 33 w 71"/>
                  <a:gd name="T71" fmla="*/ 88 h 265"/>
                  <a:gd name="T72" fmla="*/ 48 w 71"/>
                  <a:gd name="T73" fmla="*/ 122 h 265"/>
                  <a:gd name="T74" fmla="*/ 32 w 71"/>
                  <a:gd name="T75" fmla="*/ 83 h 265"/>
                  <a:gd name="T76" fmla="*/ 33 w 71"/>
                  <a:gd name="T77" fmla="*/ 70 h 265"/>
                  <a:gd name="T78" fmla="*/ 48 w 71"/>
                  <a:gd name="T79" fmla="*/ 101 h 265"/>
                  <a:gd name="T80" fmla="*/ 42 w 71"/>
                  <a:gd name="T81" fmla="*/ 77 h 265"/>
                  <a:gd name="T82" fmla="*/ 10 w 71"/>
                  <a:gd name="T83" fmla="*/ 24 h 265"/>
                  <a:gd name="T84" fmla="*/ 49 w 71"/>
                  <a:gd name="T85" fmla="*/ 66 h 265"/>
                  <a:gd name="T86" fmla="*/ 9 w 71"/>
                  <a:gd name="T87" fmla="*/ 7 h 265"/>
                  <a:gd name="T88" fmla="*/ 32 w 71"/>
                  <a:gd name="T89" fmla="*/ 31 h 265"/>
                  <a:gd name="T90" fmla="*/ 49 w 71"/>
                  <a:gd name="T91" fmla="*/ 43 h 265"/>
                  <a:gd name="T92" fmla="*/ 27 w 71"/>
                  <a:gd name="T93" fmla="*/ 10 h 265"/>
                  <a:gd name="T94" fmla="*/ 49 w 71"/>
                  <a:gd name="T95" fmla="*/ 43 h 265"/>
                  <a:gd name="T96" fmla="*/ 39 w 71"/>
                  <a:gd name="T97" fmla="*/ 10 h 265"/>
                  <a:gd name="T98" fmla="*/ 49 w 71"/>
                  <a:gd name="T99" fmla="*/ 29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1" h="265">
                    <a:moveTo>
                      <a:pt x="70" y="23"/>
                    </a:moveTo>
                    <a:cubicBezTo>
                      <a:pt x="71" y="22"/>
                      <a:pt x="71" y="21"/>
                      <a:pt x="70" y="20"/>
                    </a:cubicBezTo>
                    <a:cubicBezTo>
                      <a:pt x="69" y="17"/>
                      <a:pt x="66" y="14"/>
                      <a:pt x="64" y="11"/>
                    </a:cubicBezTo>
                    <a:cubicBezTo>
                      <a:pt x="63" y="8"/>
                      <a:pt x="61" y="5"/>
                      <a:pt x="58" y="3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2"/>
                      <a:pt x="56" y="1"/>
                      <a:pt x="55" y="1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37" y="2"/>
                      <a:pt x="22" y="0"/>
                      <a:pt x="8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4" y="2"/>
                      <a:pt x="4" y="3"/>
                      <a:pt x="4" y="4"/>
                    </a:cubicBezTo>
                    <a:cubicBezTo>
                      <a:pt x="0" y="22"/>
                      <a:pt x="1" y="40"/>
                      <a:pt x="1" y="59"/>
                    </a:cubicBezTo>
                    <a:cubicBezTo>
                      <a:pt x="0" y="80"/>
                      <a:pt x="0" y="101"/>
                      <a:pt x="0" y="122"/>
                    </a:cubicBezTo>
                    <a:cubicBezTo>
                      <a:pt x="0" y="163"/>
                      <a:pt x="0" y="204"/>
                      <a:pt x="0" y="245"/>
                    </a:cubicBezTo>
                    <a:cubicBezTo>
                      <a:pt x="0" y="245"/>
                      <a:pt x="0" y="246"/>
                      <a:pt x="0" y="246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247"/>
                      <a:pt x="1" y="248"/>
                      <a:pt x="2" y="249"/>
                    </a:cubicBezTo>
                    <a:cubicBezTo>
                      <a:pt x="3" y="251"/>
                      <a:pt x="5" y="253"/>
                      <a:pt x="7" y="256"/>
                    </a:cubicBezTo>
                    <a:cubicBezTo>
                      <a:pt x="9" y="258"/>
                      <a:pt x="12" y="261"/>
                      <a:pt x="16" y="262"/>
                    </a:cubicBezTo>
                    <a:cubicBezTo>
                      <a:pt x="16" y="262"/>
                      <a:pt x="16" y="262"/>
                      <a:pt x="16" y="262"/>
                    </a:cubicBezTo>
                    <a:cubicBezTo>
                      <a:pt x="17" y="262"/>
                      <a:pt x="17" y="263"/>
                      <a:pt x="17" y="263"/>
                    </a:cubicBezTo>
                    <a:cubicBezTo>
                      <a:pt x="31" y="265"/>
                      <a:pt x="46" y="265"/>
                      <a:pt x="60" y="264"/>
                    </a:cubicBezTo>
                    <a:cubicBezTo>
                      <a:pt x="62" y="264"/>
                      <a:pt x="63" y="263"/>
                      <a:pt x="63" y="261"/>
                    </a:cubicBezTo>
                    <a:cubicBezTo>
                      <a:pt x="64" y="261"/>
                      <a:pt x="66" y="260"/>
                      <a:pt x="66" y="259"/>
                    </a:cubicBezTo>
                    <a:cubicBezTo>
                      <a:pt x="70" y="220"/>
                      <a:pt x="68" y="180"/>
                      <a:pt x="69" y="141"/>
                    </a:cubicBezTo>
                    <a:cubicBezTo>
                      <a:pt x="69" y="128"/>
                      <a:pt x="69" y="115"/>
                      <a:pt x="69" y="102"/>
                    </a:cubicBezTo>
                    <a:cubicBezTo>
                      <a:pt x="69" y="100"/>
                      <a:pt x="70" y="98"/>
                      <a:pt x="70" y="96"/>
                    </a:cubicBezTo>
                    <a:cubicBezTo>
                      <a:pt x="70" y="95"/>
                      <a:pt x="70" y="94"/>
                      <a:pt x="69" y="93"/>
                    </a:cubicBezTo>
                    <a:cubicBezTo>
                      <a:pt x="70" y="70"/>
                      <a:pt x="70" y="47"/>
                      <a:pt x="70" y="24"/>
                    </a:cubicBezTo>
                    <a:cubicBezTo>
                      <a:pt x="70" y="23"/>
                      <a:pt x="70" y="23"/>
                      <a:pt x="70" y="23"/>
                    </a:cubicBezTo>
                    <a:close/>
                    <a:moveTo>
                      <a:pt x="50" y="17"/>
                    </a:moveTo>
                    <a:cubicBezTo>
                      <a:pt x="47" y="14"/>
                      <a:pt x="45" y="12"/>
                      <a:pt x="42" y="10"/>
                    </a:cubicBezTo>
                    <a:cubicBezTo>
                      <a:pt x="45" y="10"/>
                      <a:pt x="47" y="9"/>
                      <a:pt x="50" y="9"/>
                    </a:cubicBezTo>
                    <a:cubicBezTo>
                      <a:pt x="50" y="12"/>
                      <a:pt x="50" y="14"/>
                      <a:pt x="50" y="17"/>
                    </a:cubicBezTo>
                    <a:close/>
                    <a:moveTo>
                      <a:pt x="9" y="189"/>
                    </a:moveTo>
                    <a:cubicBezTo>
                      <a:pt x="20" y="202"/>
                      <a:pt x="32" y="216"/>
                      <a:pt x="45" y="227"/>
                    </a:cubicBezTo>
                    <a:cubicBezTo>
                      <a:pt x="45" y="231"/>
                      <a:pt x="45" y="235"/>
                      <a:pt x="46" y="239"/>
                    </a:cubicBezTo>
                    <a:cubicBezTo>
                      <a:pt x="40" y="234"/>
                      <a:pt x="34" y="229"/>
                      <a:pt x="28" y="223"/>
                    </a:cubicBezTo>
                    <a:cubicBezTo>
                      <a:pt x="25" y="220"/>
                      <a:pt x="22" y="217"/>
                      <a:pt x="18" y="214"/>
                    </a:cubicBezTo>
                    <a:cubicBezTo>
                      <a:pt x="17" y="212"/>
                      <a:pt x="16" y="211"/>
                      <a:pt x="14" y="209"/>
                    </a:cubicBezTo>
                    <a:cubicBezTo>
                      <a:pt x="14" y="209"/>
                      <a:pt x="11" y="206"/>
                      <a:pt x="9" y="205"/>
                    </a:cubicBezTo>
                    <a:cubicBezTo>
                      <a:pt x="9" y="200"/>
                      <a:pt x="9" y="194"/>
                      <a:pt x="9" y="189"/>
                    </a:cubicBezTo>
                    <a:close/>
                    <a:moveTo>
                      <a:pt x="10" y="243"/>
                    </a:moveTo>
                    <a:cubicBezTo>
                      <a:pt x="9" y="243"/>
                      <a:pt x="9" y="243"/>
                      <a:pt x="9" y="243"/>
                    </a:cubicBezTo>
                    <a:cubicBezTo>
                      <a:pt x="9" y="240"/>
                      <a:pt x="9" y="237"/>
                      <a:pt x="9" y="234"/>
                    </a:cubicBezTo>
                    <a:cubicBezTo>
                      <a:pt x="11" y="236"/>
                      <a:pt x="12" y="238"/>
                      <a:pt x="14" y="240"/>
                    </a:cubicBezTo>
                    <a:cubicBezTo>
                      <a:pt x="15" y="241"/>
                      <a:pt x="16" y="242"/>
                      <a:pt x="16" y="242"/>
                    </a:cubicBezTo>
                    <a:cubicBezTo>
                      <a:pt x="14" y="242"/>
                      <a:pt x="12" y="242"/>
                      <a:pt x="10" y="243"/>
                    </a:cubicBezTo>
                    <a:close/>
                    <a:moveTo>
                      <a:pt x="19" y="242"/>
                    </a:moveTo>
                    <a:cubicBezTo>
                      <a:pt x="18" y="241"/>
                      <a:pt x="17" y="240"/>
                      <a:pt x="16" y="240"/>
                    </a:cubicBezTo>
                    <a:cubicBezTo>
                      <a:pt x="14" y="237"/>
                      <a:pt x="11" y="234"/>
                      <a:pt x="9" y="231"/>
                    </a:cubicBezTo>
                    <a:cubicBezTo>
                      <a:pt x="9" y="227"/>
                      <a:pt x="9" y="223"/>
                      <a:pt x="9" y="219"/>
                    </a:cubicBezTo>
                    <a:cubicBezTo>
                      <a:pt x="14" y="227"/>
                      <a:pt x="21" y="236"/>
                      <a:pt x="28" y="243"/>
                    </a:cubicBezTo>
                    <a:cubicBezTo>
                      <a:pt x="25" y="243"/>
                      <a:pt x="22" y="242"/>
                      <a:pt x="19" y="242"/>
                    </a:cubicBezTo>
                    <a:close/>
                    <a:moveTo>
                      <a:pt x="32" y="242"/>
                    </a:moveTo>
                    <a:cubicBezTo>
                      <a:pt x="29" y="239"/>
                      <a:pt x="25" y="236"/>
                      <a:pt x="22" y="233"/>
                    </a:cubicBezTo>
                    <a:cubicBezTo>
                      <a:pt x="17" y="228"/>
                      <a:pt x="13" y="223"/>
                      <a:pt x="9" y="217"/>
                    </a:cubicBezTo>
                    <a:cubicBezTo>
                      <a:pt x="9" y="214"/>
                      <a:pt x="9" y="210"/>
                      <a:pt x="9" y="207"/>
                    </a:cubicBezTo>
                    <a:cubicBezTo>
                      <a:pt x="10" y="208"/>
                      <a:pt x="11" y="209"/>
                      <a:pt x="11" y="210"/>
                    </a:cubicBezTo>
                    <a:cubicBezTo>
                      <a:pt x="15" y="214"/>
                      <a:pt x="19" y="218"/>
                      <a:pt x="23" y="222"/>
                    </a:cubicBezTo>
                    <a:cubicBezTo>
                      <a:pt x="30" y="229"/>
                      <a:pt x="38" y="237"/>
                      <a:pt x="46" y="243"/>
                    </a:cubicBezTo>
                    <a:cubicBezTo>
                      <a:pt x="46" y="243"/>
                      <a:pt x="46" y="243"/>
                      <a:pt x="46" y="244"/>
                    </a:cubicBezTo>
                    <a:cubicBezTo>
                      <a:pt x="41" y="242"/>
                      <a:pt x="37" y="242"/>
                      <a:pt x="32" y="242"/>
                    </a:cubicBezTo>
                    <a:close/>
                    <a:moveTo>
                      <a:pt x="45" y="223"/>
                    </a:moveTo>
                    <a:cubicBezTo>
                      <a:pt x="33" y="210"/>
                      <a:pt x="21" y="199"/>
                      <a:pt x="9" y="187"/>
                    </a:cubicBezTo>
                    <a:cubicBezTo>
                      <a:pt x="9" y="182"/>
                      <a:pt x="9" y="177"/>
                      <a:pt x="9" y="172"/>
                    </a:cubicBezTo>
                    <a:cubicBezTo>
                      <a:pt x="19" y="186"/>
                      <a:pt x="31" y="200"/>
                      <a:pt x="46" y="210"/>
                    </a:cubicBezTo>
                    <a:cubicBezTo>
                      <a:pt x="46" y="214"/>
                      <a:pt x="45" y="218"/>
                      <a:pt x="45" y="223"/>
                    </a:cubicBezTo>
                    <a:close/>
                    <a:moveTo>
                      <a:pt x="46" y="205"/>
                    </a:moveTo>
                    <a:cubicBezTo>
                      <a:pt x="40" y="201"/>
                      <a:pt x="34" y="196"/>
                      <a:pt x="28" y="191"/>
                    </a:cubicBezTo>
                    <a:cubicBezTo>
                      <a:pt x="21" y="184"/>
                      <a:pt x="15" y="176"/>
                      <a:pt x="9" y="169"/>
                    </a:cubicBezTo>
                    <a:cubicBezTo>
                      <a:pt x="9" y="164"/>
                      <a:pt x="9" y="160"/>
                      <a:pt x="9" y="155"/>
                    </a:cubicBezTo>
                    <a:cubicBezTo>
                      <a:pt x="15" y="162"/>
                      <a:pt x="22" y="169"/>
                      <a:pt x="29" y="176"/>
                    </a:cubicBezTo>
                    <a:cubicBezTo>
                      <a:pt x="34" y="181"/>
                      <a:pt x="40" y="188"/>
                      <a:pt x="46" y="193"/>
                    </a:cubicBezTo>
                    <a:cubicBezTo>
                      <a:pt x="46" y="197"/>
                      <a:pt x="46" y="201"/>
                      <a:pt x="46" y="205"/>
                    </a:cubicBezTo>
                    <a:close/>
                    <a:moveTo>
                      <a:pt x="46" y="189"/>
                    </a:moveTo>
                    <a:cubicBezTo>
                      <a:pt x="41" y="184"/>
                      <a:pt x="35" y="179"/>
                      <a:pt x="30" y="174"/>
                    </a:cubicBezTo>
                    <a:cubicBezTo>
                      <a:pt x="23" y="167"/>
                      <a:pt x="16" y="160"/>
                      <a:pt x="9" y="153"/>
                    </a:cubicBezTo>
                    <a:cubicBezTo>
                      <a:pt x="9" y="148"/>
                      <a:pt x="9" y="144"/>
                      <a:pt x="9" y="139"/>
                    </a:cubicBezTo>
                    <a:cubicBezTo>
                      <a:pt x="16" y="146"/>
                      <a:pt x="23" y="154"/>
                      <a:pt x="30" y="161"/>
                    </a:cubicBezTo>
                    <a:cubicBezTo>
                      <a:pt x="33" y="165"/>
                      <a:pt x="37" y="169"/>
                      <a:pt x="41" y="173"/>
                    </a:cubicBezTo>
                    <a:cubicBezTo>
                      <a:pt x="43" y="175"/>
                      <a:pt x="45" y="177"/>
                      <a:pt x="47" y="179"/>
                    </a:cubicBezTo>
                    <a:cubicBezTo>
                      <a:pt x="46" y="182"/>
                      <a:pt x="46" y="186"/>
                      <a:pt x="46" y="189"/>
                    </a:cubicBezTo>
                    <a:close/>
                    <a:moveTo>
                      <a:pt x="47" y="174"/>
                    </a:moveTo>
                    <a:cubicBezTo>
                      <a:pt x="45" y="172"/>
                      <a:pt x="43" y="170"/>
                      <a:pt x="41" y="168"/>
                    </a:cubicBezTo>
                    <a:cubicBezTo>
                      <a:pt x="37" y="164"/>
                      <a:pt x="33" y="160"/>
                      <a:pt x="29" y="156"/>
                    </a:cubicBezTo>
                    <a:cubicBezTo>
                      <a:pt x="22" y="150"/>
                      <a:pt x="16" y="143"/>
                      <a:pt x="9" y="136"/>
                    </a:cubicBezTo>
                    <a:cubicBezTo>
                      <a:pt x="9" y="133"/>
                      <a:pt x="9" y="129"/>
                      <a:pt x="9" y="125"/>
                    </a:cubicBezTo>
                    <a:cubicBezTo>
                      <a:pt x="9" y="124"/>
                      <a:pt x="9" y="123"/>
                      <a:pt x="9" y="122"/>
                    </a:cubicBezTo>
                    <a:cubicBezTo>
                      <a:pt x="15" y="128"/>
                      <a:pt x="20" y="134"/>
                      <a:pt x="26" y="140"/>
                    </a:cubicBezTo>
                    <a:cubicBezTo>
                      <a:pt x="33" y="147"/>
                      <a:pt x="40" y="155"/>
                      <a:pt x="47" y="162"/>
                    </a:cubicBezTo>
                    <a:cubicBezTo>
                      <a:pt x="47" y="166"/>
                      <a:pt x="47" y="170"/>
                      <a:pt x="47" y="174"/>
                    </a:cubicBezTo>
                    <a:close/>
                    <a:moveTo>
                      <a:pt x="47" y="157"/>
                    </a:moveTo>
                    <a:cubicBezTo>
                      <a:pt x="42" y="151"/>
                      <a:pt x="36" y="145"/>
                      <a:pt x="30" y="140"/>
                    </a:cubicBezTo>
                    <a:cubicBezTo>
                      <a:pt x="23" y="133"/>
                      <a:pt x="16" y="126"/>
                      <a:pt x="9" y="119"/>
                    </a:cubicBezTo>
                    <a:cubicBezTo>
                      <a:pt x="9" y="114"/>
                      <a:pt x="9" y="109"/>
                      <a:pt x="9" y="104"/>
                    </a:cubicBezTo>
                    <a:cubicBezTo>
                      <a:pt x="21" y="119"/>
                      <a:pt x="34" y="134"/>
                      <a:pt x="48" y="146"/>
                    </a:cubicBezTo>
                    <a:cubicBezTo>
                      <a:pt x="48" y="150"/>
                      <a:pt x="48" y="153"/>
                      <a:pt x="47" y="157"/>
                    </a:cubicBezTo>
                    <a:close/>
                    <a:moveTo>
                      <a:pt x="48" y="128"/>
                    </a:moveTo>
                    <a:cubicBezTo>
                      <a:pt x="48" y="132"/>
                      <a:pt x="48" y="137"/>
                      <a:pt x="48" y="141"/>
                    </a:cubicBezTo>
                    <a:cubicBezTo>
                      <a:pt x="35" y="128"/>
                      <a:pt x="22" y="115"/>
                      <a:pt x="9" y="101"/>
                    </a:cubicBezTo>
                    <a:cubicBezTo>
                      <a:pt x="9" y="95"/>
                      <a:pt x="9" y="89"/>
                      <a:pt x="9" y="83"/>
                    </a:cubicBezTo>
                    <a:cubicBezTo>
                      <a:pt x="21" y="98"/>
                      <a:pt x="34" y="113"/>
                      <a:pt x="48" y="127"/>
                    </a:cubicBezTo>
                    <a:cubicBezTo>
                      <a:pt x="48" y="127"/>
                      <a:pt x="48" y="128"/>
                      <a:pt x="48" y="128"/>
                    </a:cubicBezTo>
                    <a:close/>
                    <a:moveTo>
                      <a:pt x="48" y="122"/>
                    </a:moveTo>
                    <a:cubicBezTo>
                      <a:pt x="35" y="108"/>
                      <a:pt x="22" y="94"/>
                      <a:pt x="9" y="80"/>
                    </a:cubicBezTo>
                    <a:cubicBezTo>
                      <a:pt x="9" y="76"/>
                      <a:pt x="9" y="72"/>
                      <a:pt x="9" y="68"/>
                    </a:cubicBezTo>
                    <a:cubicBezTo>
                      <a:pt x="9" y="65"/>
                      <a:pt x="9" y="63"/>
                      <a:pt x="9" y="60"/>
                    </a:cubicBezTo>
                    <a:cubicBezTo>
                      <a:pt x="17" y="70"/>
                      <a:pt x="25" y="79"/>
                      <a:pt x="33" y="88"/>
                    </a:cubicBezTo>
                    <a:cubicBezTo>
                      <a:pt x="37" y="93"/>
                      <a:pt x="41" y="98"/>
                      <a:pt x="45" y="102"/>
                    </a:cubicBezTo>
                    <a:cubicBezTo>
                      <a:pt x="46" y="104"/>
                      <a:pt x="47" y="105"/>
                      <a:pt x="48" y="107"/>
                    </a:cubicBezTo>
                    <a:cubicBezTo>
                      <a:pt x="48" y="112"/>
                      <a:pt x="48" y="117"/>
                      <a:pt x="48" y="122"/>
                    </a:cubicBezTo>
                    <a:close/>
                    <a:moveTo>
                      <a:pt x="48" y="101"/>
                    </a:moveTo>
                    <a:cubicBezTo>
                      <a:pt x="47" y="100"/>
                      <a:pt x="46" y="98"/>
                      <a:pt x="44" y="97"/>
                    </a:cubicBezTo>
                    <a:cubicBezTo>
                      <a:pt x="40" y="92"/>
                      <a:pt x="36" y="88"/>
                      <a:pt x="32" y="83"/>
                    </a:cubicBezTo>
                    <a:cubicBezTo>
                      <a:pt x="25" y="75"/>
                      <a:pt x="17" y="66"/>
                      <a:pt x="10" y="58"/>
                    </a:cubicBezTo>
                    <a:cubicBezTo>
                      <a:pt x="10" y="52"/>
                      <a:pt x="10" y="46"/>
                      <a:pt x="10" y="40"/>
                    </a:cubicBezTo>
                    <a:cubicBezTo>
                      <a:pt x="18" y="50"/>
                      <a:pt x="25" y="60"/>
                      <a:pt x="33" y="70"/>
                    </a:cubicBezTo>
                    <a:cubicBezTo>
                      <a:pt x="37" y="75"/>
                      <a:pt x="41" y="81"/>
                      <a:pt x="45" y="86"/>
                    </a:cubicBezTo>
                    <a:cubicBezTo>
                      <a:pt x="46" y="87"/>
                      <a:pt x="47" y="90"/>
                      <a:pt x="49" y="91"/>
                    </a:cubicBezTo>
                    <a:cubicBezTo>
                      <a:pt x="48" y="95"/>
                      <a:pt x="48" y="98"/>
                      <a:pt x="48" y="101"/>
                    </a:cubicBezTo>
                    <a:close/>
                    <a:moveTo>
                      <a:pt x="49" y="85"/>
                    </a:moveTo>
                    <a:cubicBezTo>
                      <a:pt x="48" y="85"/>
                      <a:pt x="48" y="84"/>
                      <a:pt x="47" y="84"/>
                    </a:cubicBezTo>
                    <a:cubicBezTo>
                      <a:pt x="45" y="82"/>
                      <a:pt x="43" y="79"/>
                      <a:pt x="42" y="77"/>
                    </a:cubicBezTo>
                    <a:cubicBezTo>
                      <a:pt x="38" y="72"/>
                      <a:pt x="34" y="68"/>
                      <a:pt x="31" y="63"/>
                    </a:cubicBezTo>
                    <a:cubicBezTo>
                      <a:pt x="24" y="55"/>
                      <a:pt x="17" y="46"/>
                      <a:pt x="10" y="38"/>
                    </a:cubicBezTo>
                    <a:cubicBezTo>
                      <a:pt x="10" y="33"/>
                      <a:pt x="10" y="29"/>
                      <a:pt x="10" y="24"/>
                    </a:cubicBezTo>
                    <a:cubicBezTo>
                      <a:pt x="23" y="40"/>
                      <a:pt x="35" y="56"/>
                      <a:pt x="49" y="72"/>
                    </a:cubicBezTo>
                    <a:cubicBezTo>
                      <a:pt x="49" y="76"/>
                      <a:pt x="49" y="81"/>
                      <a:pt x="49" y="85"/>
                    </a:cubicBezTo>
                    <a:close/>
                    <a:moveTo>
                      <a:pt x="49" y="66"/>
                    </a:moveTo>
                    <a:cubicBezTo>
                      <a:pt x="37" y="51"/>
                      <a:pt x="24" y="37"/>
                      <a:pt x="11" y="23"/>
                    </a:cubicBezTo>
                    <a:cubicBezTo>
                      <a:pt x="11" y="22"/>
                      <a:pt x="11" y="22"/>
                      <a:pt x="10" y="23"/>
                    </a:cubicBezTo>
                    <a:cubicBezTo>
                      <a:pt x="10" y="18"/>
                      <a:pt x="10" y="12"/>
                      <a:pt x="9" y="7"/>
                    </a:cubicBezTo>
                    <a:cubicBezTo>
                      <a:pt x="10" y="7"/>
                      <a:pt x="11" y="7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7" y="17"/>
                      <a:pt x="25" y="24"/>
                      <a:pt x="32" y="31"/>
                    </a:cubicBezTo>
                    <a:cubicBezTo>
                      <a:pt x="37" y="37"/>
                      <a:pt x="43" y="43"/>
                      <a:pt x="49" y="48"/>
                    </a:cubicBezTo>
                    <a:cubicBezTo>
                      <a:pt x="49" y="54"/>
                      <a:pt x="49" y="60"/>
                      <a:pt x="49" y="66"/>
                    </a:cubicBezTo>
                    <a:close/>
                    <a:moveTo>
                      <a:pt x="49" y="43"/>
                    </a:moveTo>
                    <a:cubicBezTo>
                      <a:pt x="44" y="38"/>
                      <a:pt x="38" y="33"/>
                      <a:pt x="33" y="28"/>
                    </a:cubicBezTo>
                    <a:cubicBezTo>
                      <a:pt x="26" y="21"/>
                      <a:pt x="20" y="14"/>
                      <a:pt x="12" y="8"/>
                    </a:cubicBezTo>
                    <a:cubicBezTo>
                      <a:pt x="17" y="9"/>
                      <a:pt x="22" y="10"/>
                      <a:pt x="27" y="10"/>
                    </a:cubicBezTo>
                    <a:cubicBezTo>
                      <a:pt x="30" y="14"/>
                      <a:pt x="34" y="18"/>
                      <a:pt x="38" y="22"/>
                    </a:cubicBezTo>
                    <a:cubicBezTo>
                      <a:pt x="42" y="26"/>
                      <a:pt x="45" y="30"/>
                      <a:pt x="49" y="34"/>
                    </a:cubicBezTo>
                    <a:cubicBezTo>
                      <a:pt x="49" y="37"/>
                      <a:pt x="49" y="40"/>
                      <a:pt x="49" y="43"/>
                    </a:cubicBezTo>
                    <a:close/>
                    <a:moveTo>
                      <a:pt x="41" y="20"/>
                    </a:moveTo>
                    <a:cubicBezTo>
                      <a:pt x="37" y="17"/>
                      <a:pt x="34" y="13"/>
                      <a:pt x="30" y="10"/>
                    </a:cubicBezTo>
                    <a:cubicBezTo>
                      <a:pt x="33" y="10"/>
                      <a:pt x="36" y="10"/>
                      <a:pt x="39" y="10"/>
                    </a:cubicBezTo>
                    <a:cubicBezTo>
                      <a:pt x="41" y="12"/>
                      <a:pt x="43" y="13"/>
                      <a:pt x="44" y="15"/>
                    </a:cubicBezTo>
                    <a:cubicBezTo>
                      <a:pt x="46" y="17"/>
                      <a:pt x="48" y="19"/>
                      <a:pt x="50" y="22"/>
                    </a:cubicBezTo>
                    <a:cubicBezTo>
                      <a:pt x="49" y="24"/>
                      <a:pt x="49" y="27"/>
                      <a:pt x="49" y="29"/>
                    </a:cubicBezTo>
                    <a:cubicBezTo>
                      <a:pt x="47" y="26"/>
                      <a:pt x="43" y="23"/>
                      <a:pt x="4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grpSp>
            <p:nvGrpSpPr>
              <p:cNvPr id="205" name="组合 204">
                <a:extLst>
                  <a:ext uri="{FF2B5EF4-FFF2-40B4-BE49-F238E27FC236}">
                    <a16:creationId xmlns:a16="http://schemas.microsoft.com/office/drawing/2014/main" id="{5BEB71A4-22A6-4933-A1DA-7B102EB0D981}"/>
                  </a:ext>
                </a:extLst>
              </p:cNvPr>
              <p:cNvGrpSpPr/>
              <p:nvPr/>
            </p:nvGrpSpPr>
            <p:grpSpPr>
              <a:xfrm>
                <a:off x="1546005" y="3438993"/>
                <a:ext cx="1226981" cy="578478"/>
                <a:chOff x="1546005" y="3438993"/>
                <a:chExt cx="1226981" cy="578478"/>
              </a:xfrm>
              <a:grpFill/>
            </p:grpSpPr>
            <p:sp>
              <p:nvSpPr>
                <p:cNvPr id="206" name="Freeform 14">
                  <a:extLst>
                    <a:ext uri="{FF2B5EF4-FFF2-40B4-BE49-F238E27FC236}">
                      <a16:creationId xmlns:a16="http://schemas.microsoft.com/office/drawing/2014/main" id="{D3E4E152-AAB3-46DA-89CC-86D19E1BEE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6005" y="3971802"/>
                  <a:ext cx="3045" cy="1523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0"/>
                        <a:pt x="0" y="0"/>
                      </a:cubicBezTo>
                    </a:path>
                  </a:pathLst>
                </a:custGeom>
                <a:grpFill/>
                <a:ln w="0" cap="rnd">
                  <a:solidFill>
                    <a:srgbClr val="1D1D1B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7" name="Freeform 15">
                  <a:extLst>
                    <a:ext uri="{FF2B5EF4-FFF2-40B4-BE49-F238E27FC236}">
                      <a16:creationId xmlns:a16="http://schemas.microsoft.com/office/drawing/2014/main" id="{C5C9CD5C-272E-4AFD-A9C5-0E4D6BFE08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78446" y="3452694"/>
                  <a:ext cx="322730" cy="564777"/>
                </a:xfrm>
                <a:custGeom>
                  <a:avLst/>
                  <a:gdLst>
                    <a:gd name="T0" fmla="*/ 12 w 144"/>
                    <a:gd name="T1" fmla="*/ 2 h 273"/>
                    <a:gd name="T2" fmla="*/ 6 w 144"/>
                    <a:gd name="T3" fmla="*/ 242 h 273"/>
                    <a:gd name="T4" fmla="*/ 26 w 144"/>
                    <a:gd name="T5" fmla="*/ 266 h 273"/>
                    <a:gd name="T6" fmla="*/ 77 w 144"/>
                    <a:gd name="T7" fmla="*/ 10 h 273"/>
                    <a:gd name="T8" fmla="*/ 108 w 144"/>
                    <a:gd name="T9" fmla="*/ 56 h 273"/>
                    <a:gd name="T10" fmla="*/ 119 w 144"/>
                    <a:gd name="T11" fmla="*/ 92 h 273"/>
                    <a:gd name="T12" fmla="*/ 120 w 144"/>
                    <a:gd name="T13" fmla="*/ 100 h 273"/>
                    <a:gd name="T14" fmla="*/ 32 w 144"/>
                    <a:gd name="T15" fmla="*/ 8 h 273"/>
                    <a:gd name="T16" fmla="*/ 15 w 144"/>
                    <a:gd name="T17" fmla="*/ 10 h 273"/>
                    <a:gd name="T18" fmla="*/ 63 w 144"/>
                    <a:gd name="T19" fmla="*/ 183 h 273"/>
                    <a:gd name="T20" fmla="*/ 46 w 144"/>
                    <a:gd name="T21" fmla="*/ 64 h 273"/>
                    <a:gd name="T22" fmla="*/ 13 w 144"/>
                    <a:gd name="T23" fmla="*/ 31 h 273"/>
                    <a:gd name="T24" fmla="*/ 45 w 144"/>
                    <a:gd name="T25" fmla="*/ 86 h 273"/>
                    <a:gd name="T26" fmla="*/ 44 w 144"/>
                    <a:gd name="T27" fmla="*/ 89 h 273"/>
                    <a:gd name="T28" fmla="*/ 29 w 144"/>
                    <a:gd name="T29" fmla="*/ 85 h 273"/>
                    <a:gd name="T30" fmla="*/ 31 w 144"/>
                    <a:gd name="T31" fmla="*/ 91 h 273"/>
                    <a:gd name="T32" fmla="*/ 29 w 144"/>
                    <a:gd name="T33" fmla="*/ 102 h 273"/>
                    <a:gd name="T34" fmla="*/ 12 w 144"/>
                    <a:gd name="T35" fmla="*/ 119 h 273"/>
                    <a:gd name="T36" fmla="*/ 45 w 144"/>
                    <a:gd name="T37" fmla="*/ 150 h 273"/>
                    <a:gd name="T38" fmla="*/ 37 w 144"/>
                    <a:gd name="T39" fmla="*/ 142 h 273"/>
                    <a:gd name="T40" fmla="*/ 24 w 144"/>
                    <a:gd name="T41" fmla="*/ 117 h 273"/>
                    <a:gd name="T42" fmla="*/ 12 w 144"/>
                    <a:gd name="T43" fmla="*/ 102 h 273"/>
                    <a:gd name="T44" fmla="*/ 45 w 144"/>
                    <a:gd name="T45" fmla="*/ 122 h 273"/>
                    <a:gd name="T46" fmla="*/ 12 w 144"/>
                    <a:gd name="T47" fmla="*/ 125 h 273"/>
                    <a:gd name="T48" fmla="*/ 46 w 144"/>
                    <a:gd name="T49" fmla="*/ 187 h 273"/>
                    <a:gd name="T50" fmla="*/ 16 w 144"/>
                    <a:gd name="T51" fmla="*/ 239 h 273"/>
                    <a:gd name="T52" fmla="*/ 26 w 144"/>
                    <a:gd name="T53" fmla="*/ 239 h 273"/>
                    <a:gd name="T54" fmla="*/ 14 w 144"/>
                    <a:gd name="T55" fmla="*/ 224 h 273"/>
                    <a:gd name="T56" fmla="*/ 31 w 144"/>
                    <a:gd name="T57" fmla="*/ 239 h 273"/>
                    <a:gd name="T58" fmla="*/ 14 w 144"/>
                    <a:gd name="T59" fmla="*/ 205 h 273"/>
                    <a:gd name="T60" fmla="*/ 45 w 144"/>
                    <a:gd name="T61" fmla="*/ 239 h 273"/>
                    <a:gd name="T62" fmla="*/ 69 w 144"/>
                    <a:gd name="T63" fmla="*/ 235 h 273"/>
                    <a:gd name="T64" fmla="*/ 12 w 144"/>
                    <a:gd name="T65" fmla="*/ 172 h 273"/>
                    <a:gd name="T66" fmla="*/ 52 w 144"/>
                    <a:gd name="T67" fmla="*/ 200 h 273"/>
                    <a:gd name="T68" fmla="*/ 56 w 144"/>
                    <a:gd name="T69" fmla="*/ 197 h 273"/>
                    <a:gd name="T70" fmla="*/ 84 w 144"/>
                    <a:gd name="T71" fmla="*/ 227 h 273"/>
                    <a:gd name="T72" fmla="*/ 76 w 144"/>
                    <a:gd name="T73" fmla="*/ 180 h 273"/>
                    <a:gd name="T74" fmla="*/ 93 w 144"/>
                    <a:gd name="T75" fmla="*/ 218 h 273"/>
                    <a:gd name="T76" fmla="*/ 77 w 144"/>
                    <a:gd name="T77" fmla="*/ 178 h 273"/>
                    <a:gd name="T78" fmla="*/ 102 w 144"/>
                    <a:gd name="T79" fmla="*/ 206 h 273"/>
                    <a:gd name="T80" fmla="*/ 85 w 144"/>
                    <a:gd name="T81" fmla="*/ 153 h 273"/>
                    <a:gd name="T82" fmla="*/ 86 w 144"/>
                    <a:gd name="T83" fmla="*/ 151 h 273"/>
                    <a:gd name="T84" fmla="*/ 113 w 144"/>
                    <a:gd name="T85" fmla="*/ 181 h 273"/>
                    <a:gd name="T86" fmla="*/ 88 w 144"/>
                    <a:gd name="T87" fmla="*/ 122 h 273"/>
                    <a:gd name="T88" fmla="*/ 119 w 144"/>
                    <a:gd name="T89" fmla="*/ 153 h 273"/>
                    <a:gd name="T90" fmla="*/ 103 w 144"/>
                    <a:gd name="T91" fmla="*/ 121 h 273"/>
                    <a:gd name="T92" fmla="*/ 120 w 144"/>
                    <a:gd name="T93" fmla="*/ 137 h 273"/>
                    <a:gd name="T94" fmla="*/ 87 w 144"/>
                    <a:gd name="T95" fmla="*/ 98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44" h="273">
                      <a:moveTo>
                        <a:pt x="77" y="10"/>
                      </a:moveTo>
                      <a:cubicBezTo>
                        <a:pt x="68" y="3"/>
                        <a:pt x="54" y="1"/>
                        <a:pt x="43" y="1"/>
                      </a:cubicBezTo>
                      <a:cubicBezTo>
                        <a:pt x="43" y="1"/>
                        <a:pt x="43" y="1"/>
                        <a:pt x="42" y="1"/>
                      </a:cubicBezTo>
                      <a:cubicBezTo>
                        <a:pt x="32" y="0"/>
                        <a:pt x="22" y="0"/>
                        <a:pt x="12" y="2"/>
                      </a:cubicBezTo>
                      <a:cubicBezTo>
                        <a:pt x="11" y="3"/>
                        <a:pt x="10" y="3"/>
                        <a:pt x="9" y="4"/>
                      </a:cubicBezTo>
                      <a:cubicBezTo>
                        <a:pt x="8" y="3"/>
                        <a:pt x="6" y="4"/>
                        <a:pt x="6" y="6"/>
                      </a:cubicBezTo>
                      <a:cubicBezTo>
                        <a:pt x="0" y="44"/>
                        <a:pt x="3" y="84"/>
                        <a:pt x="3" y="122"/>
                      </a:cubicBezTo>
                      <a:cubicBezTo>
                        <a:pt x="3" y="162"/>
                        <a:pt x="4" y="202"/>
                        <a:pt x="6" y="242"/>
                      </a:cubicBezTo>
                      <a:cubicBezTo>
                        <a:pt x="6" y="244"/>
                        <a:pt x="7" y="245"/>
                        <a:pt x="8" y="246"/>
                      </a:cubicBezTo>
                      <a:cubicBezTo>
                        <a:pt x="8" y="247"/>
                        <a:pt x="8" y="247"/>
                        <a:pt x="9" y="248"/>
                      </a:cubicBezTo>
                      <a:cubicBezTo>
                        <a:pt x="12" y="251"/>
                        <a:pt x="15" y="254"/>
                        <a:pt x="18" y="257"/>
                      </a:cubicBezTo>
                      <a:cubicBezTo>
                        <a:pt x="20" y="260"/>
                        <a:pt x="23" y="263"/>
                        <a:pt x="26" y="266"/>
                      </a:cubicBezTo>
                      <a:cubicBezTo>
                        <a:pt x="28" y="267"/>
                        <a:pt x="30" y="266"/>
                        <a:pt x="31" y="265"/>
                      </a:cubicBezTo>
                      <a:cubicBezTo>
                        <a:pt x="58" y="273"/>
                        <a:pt x="87" y="255"/>
                        <a:pt x="106" y="236"/>
                      </a:cubicBezTo>
                      <a:cubicBezTo>
                        <a:pt x="127" y="214"/>
                        <a:pt x="136" y="187"/>
                        <a:pt x="139" y="157"/>
                      </a:cubicBezTo>
                      <a:cubicBezTo>
                        <a:pt x="144" y="106"/>
                        <a:pt x="137" y="26"/>
                        <a:pt x="77" y="10"/>
                      </a:cubicBezTo>
                      <a:close/>
                      <a:moveTo>
                        <a:pt x="108" y="56"/>
                      </a:moveTo>
                      <a:cubicBezTo>
                        <a:pt x="101" y="46"/>
                        <a:pt x="93" y="37"/>
                        <a:pt x="86" y="27"/>
                      </a:cubicBezTo>
                      <a:cubicBezTo>
                        <a:pt x="88" y="30"/>
                        <a:pt x="91" y="32"/>
                        <a:pt x="94" y="35"/>
                      </a:cubicBezTo>
                      <a:cubicBezTo>
                        <a:pt x="100" y="41"/>
                        <a:pt x="105" y="48"/>
                        <a:pt x="108" y="56"/>
                      </a:cubicBezTo>
                      <a:close/>
                      <a:moveTo>
                        <a:pt x="80" y="23"/>
                      </a:moveTo>
                      <a:cubicBezTo>
                        <a:pt x="80" y="23"/>
                        <a:pt x="80" y="23"/>
                        <a:pt x="80" y="24"/>
                      </a:cubicBezTo>
                      <a:cubicBezTo>
                        <a:pt x="91" y="39"/>
                        <a:pt x="102" y="57"/>
                        <a:pt x="114" y="71"/>
                      </a:cubicBezTo>
                      <a:cubicBezTo>
                        <a:pt x="116" y="78"/>
                        <a:pt x="118" y="85"/>
                        <a:pt x="119" y="92"/>
                      </a:cubicBezTo>
                      <a:cubicBezTo>
                        <a:pt x="102" y="64"/>
                        <a:pt x="79" y="37"/>
                        <a:pt x="56" y="12"/>
                      </a:cubicBezTo>
                      <a:cubicBezTo>
                        <a:pt x="65" y="15"/>
                        <a:pt x="73" y="18"/>
                        <a:pt x="80" y="23"/>
                      </a:cubicBezTo>
                      <a:close/>
                      <a:moveTo>
                        <a:pt x="52" y="11"/>
                      </a:moveTo>
                      <a:cubicBezTo>
                        <a:pt x="76" y="40"/>
                        <a:pt x="97" y="71"/>
                        <a:pt x="120" y="100"/>
                      </a:cubicBezTo>
                      <a:cubicBezTo>
                        <a:pt x="120" y="105"/>
                        <a:pt x="121" y="111"/>
                        <a:pt x="121" y="116"/>
                      </a:cubicBezTo>
                      <a:cubicBezTo>
                        <a:pt x="94" y="79"/>
                        <a:pt x="66" y="42"/>
                        <a:pt x="34" y="8"/>
                      </a:cubicBezTo>
                      <a:cubicBezTo>
                        <a:pt x="40" y="9"/>
                        <a:pt x="47" y="10"/>
                        <a:pt x="52" y="11"/>
                      </a:cubicBezTo>
                      <a:close/>
                      <a:moveTo>
                        <a:pt x="32" y="8"/>
                      </a:moveTo>
                      <a:cubicBezTo>
                        <a:pt x="45" y="24"/>
                        <a:pt x="58" y="40"/>
                        <a:pt x="70" y="56"/>
                      </a:cubicBezTo>
                      <a:cubicBezTo>
                        <a:pt x="66" y="52"/>
                        <a:pt x="61" y="49"/>
                        <a:pt x="55" y="47"/>
                      </a:cubicBezTo>
                      <a:cubicBezTo>
                        <a:pt x="53" y="46"/>
                        <a:pt x="52" y="47"/>
                        <a:pt x="51" y="47"/>
                      </a:cubicBezTo>
                      <a:cubicBezTo>
                        <a:pt x="40" y="34"/>
                        <a:pt x="28" y="21"/>
                        <a:pt x="15" y="10"/>
                      </a:cubicBezTo>
                      <a:cubicBezTo>
                        <a:pt x="20" y="9"/>
                        <a:pt x="26" y="8"/>
                        <a:pt x="32" y="8"/>
                      </a:cubicBezTo>
                      <a:close/>
                      <a:moveTo>
                        <a:pt x="66" y="65"/>
                      </a:moveTo>
                      <a:cubicBezTo>
                        <a:pt x="77" y="79"/>
                        <a:pt x="79" y="103"/>
                        <a:pt x="79" y="119"/>
                      </a:cubicBezTo>
                      <a:cubicBezTo>
                        <a:pt x="79" y="135"/>
                        <a:pt x="77" y="167"/>
                        <a:pt x="63" y="183"/>
                      </a:cubicBezTo>
                      <a:cubicBezTo>
                        <a:pt x="66" y="144"/>
                        <a:pt x="66" y="104"/>
                        <a:pt x="66" y="65"/>
                      </a:cubicBezTo>
                      <a:close/>
                      <a:moveTo>
                        <a:pt x="48" y="50"/>
                      </a:moveTo>
                      <a:cubicBezTo>
                        <a:pt x="48" y="50"/>
                        <a:pt x="48" y="50"/>
                        <a:pt x="48" y="50"/>
                      </a:cubicBezTo>
                      <a:cubicBezTo>
                        <a:pt x="47" y="55"/>
                        <a:pt x="47" y="60"/>
                        <a:pt x="46" y="64"/>
                      </a:cubicBezTo>
                      <a:cubicBezTo>
                        <a:pt x="37" y="51"/>
                        <a:pt x="25" y="39"/>
                        <a:pt x="13" y="28"/>
                      </a:cubicBezTo>
                      <a:cubicBezTo>
                        <a:pt x="14" y="22"/>
                        <a:pt x="13" y="17"/>
                        <a:pt x="13" y="11"/>
                      </a:cubicBezTo>
                      <a:cubicBezTo>
                        <a:pt x="25" y="24"/>
                        <a:pt x="37" y="37"/>
                        <a:pt x="48" y="50"/>
                      </a:cubicBezTo>
                      <a:close/>
                      <a:moveTo>
                        <a:pt x="13" y="31"/>
                      </a:moveTo>
                      <a:cubicBezTo>
                        <a:pt x="18" y="36"/>
                        <a:pt x="23" y="42"/>
                        <a:pt x="28" y="47"/>
                      </a:cubicBezTo>
                      <a:cubicBezTo>
                        <a:pt x="34" y="54"/>
                        <a:pt x="39" y="62"/>
                        <a:pt x="45" y="68"/>
                      </a:cubicBezTo>
                      <a:cubicBezTo>
                        <a:pt x="46" y="68"/>
                        <a:pt x="46" y="68"/>
                        <a:pt x="46" y="68"/>
                      </a:cubicBezTo>
                      <a:cubicBezTo>
                        <a:pt x="45" y="74"/>
                        <a:pt x="45" y="80"/>
                        <a:pt x="45" y="86"/>
                      </a:cubicBezTo>
                      <a:cubicBezTo>
                        <a:pt x="35" y="74"/>
                        <a:pt x="24" y="63"/>
                        <a:pt x="13" y="52"/>
                      </a:cubicBezTo>
                      <a:cubicBezTo>
                        <a:pt x="13" y="45"/>
                        <a:pt x="13" y="38"/>
                        <a:pt x="13" y="31"/>
                      </a:cubicBezTo>
                      <a:close/>
                      <a:moveTo>
                        <a:pt x="13" y="54"/>
                      </a:moveTo>
                      <a:cubicBezTo>
                        <a:pt x="23" y="66"/>
                        <a:pt x="33" y="78"/>
                        <a:pt x="44" y="89"/>
                      </a:cubicBezTo>
                      <a:cubicBezTo>
                        <a:pt x="44" y="89"/>
                        <a:pt x="45" y="90"/>
                        <a:pt x="45" y="89"/>
                      </a:cubicBezTo>
                      <a:cubicBezTo>
                        <a:pt x="45" y="94"/>
                        <a:pt x="45" y="98"/>
                        <a:pt x="45" y="102"/>
                      </a:cubicBezTo>
                      <a:cubicBezTo>
                        <a:pt x="43" y="100"/>
                        <a:pt x="40" y="96"/>
                        <a:pt x="38" y="95"/>
                      </a:cubicBezTo>
                      <a:cubicBezTo>
                        <a:pt x="35" y="92"/>
                        <a:pt x="32" y="89"/>
                        <a:pt x="29" y="85"/>
                      </a:cubicBezTo>
                      <a:cubicBezTo>
                        <a:pt x="23" y="79"/>
                        <a:pt x="18" y="73"/>
                        <a:pt x="12" y="67"/>
                      </a:cubicBezTo>
                      <a:cubicBezTo>
                        <a:pt x="12" y="63"/>
                        <a:pt x="12" y="59"/>
                        <a:pt x="13" y="54"/>
                      </a:cubicBezTo>
                      <a:close/>
                      <a:moveTo>
                        <a:pt x="12" y="70"/>
                      </a:moveTo>
                      <a:cubicBezTo>
                        <a:pt x="18" y="77"/>
                        <a:pt x="24" y="84"/>
                        <a:pt x="31" y="91"/>
                      </a:cubicBezTo>
                      <a:cubicBezTo>
                        <a:pt x="34" y="95"/>
                        <a:pt x="38" y="99"/>
                        <a:pt x="42" y="103"/>
                      </a:cubicBezTo>
                      <a:cubicBezTo>
                        <a:pt x="43" y="104"/>
                        <a:pt x="44" y="105"/>
                        <a:pt x="45" y="105"/>
                      </a:cubicBezTo>
                      <a:cubicBezTo>
                        <a:pt x="45" y="110"/>
                        <a:pt x="45" y="114"/>
                        <a:pt x="45" y="119"/>
                      </a:cubicBezTo>
                      <a:cubicBezTo>
                        <a:pt x="41" y="113"/>
                        <a:pt x="34" y="107"/>
                        <a:pt x="29" y="102"/>
                      </a:cubicBezTo>
                      <a:cubicBezTo>
                        <a:pt x="23" y="97"/>
                        <a:pt x="18" y="91"/>
                        <a:pt x="12" y="86"/>
                      </a:cubicBezTo>
                      <a:cubicBezTo>
                        <a:pt x="12" y="81"/>
                        <a:pt x="12" y="75"/>
                        <a:pt x="12" y="70"/>
                      </a:cubicBezTo>
                      <a:close/>
                      <a:moveTo>
                        <a:pt x="12" y="125"/>
                      </a:moveTo>
                      <a:cubicBezTo>
                        <a:pt x="12" y="123"/>
                        <a:pt x="12" y="121"/>
                        <a:pt x="12" y="119"/>
                      </a:cubicBezTo>
                      <a:cubicBezTo>
                        <a:pt x="18" y="126"/>
                        <a:pt x="24" y="133"/>
                        <a:pt x="31" y="140"/>
                      </a:cubicBezTo>
                      <a:cubicBezTo>
                        <a:pt x="33" y="143"/>
                        <a:pt x="38" y="149"/>
                        <a:pt x="42" y="151"/>
                      </a:cubicBezTo>
                      <a:cubicBezTo>
                        <a:pt x="43" y="152"/>
                        <a:pt x="43" y="152"/>
                        <a:pt x="44" y="152"/>
                      </a:cubicBezTo>
                      <a:cubicBezTo>
                        <a:pt x="45" y="152"/>
                        <a:pt x="46" y="151"/>
                        <a:pt x="45" y="150"/>
                      </a:cubicBezTo>
                      <a:cubicBezTo>
                        <a:pt x="45" y="150"/>
                        <a:pt x="45" y="150"/>
                        <a:pt x="45" y="149"/>
                      </a:cubicBezTo>
                      <a:cubicBezTo>
                        <a:pt x="45" y="148"/>
                        <a:pt x="44" y="148"/>
                        <a:pt x="44" y="148"/>
                      </a:cubicBezTo>
                      <a:cubicBezTo>
                        <a:pt x="44" y="148"/>
                        <a:pt x="44" y="148"/>
                        <a:pt x="44" y="148"/>
                      </a:cubicBezTo>
                      <a:cubicBezTo>
                        <a:pt x="42" y="147"/>
                        <a:pt x="39" y="143"/>
                        <a:pt x="37" y="142"/>
                      </a:cubicBezTo>
                      <a:cubicBezTo>
                        <a:pt x="34" y="139"/>
                        <a:pt x="31" y="136"/>
                        <a:pt x="28" y="133"/>
                      </a:cubicBezTo>
                      <a:cubicBezTo>
                        <a:pt x="23" y="127"/>
                        <a:pt x="17" y="122"/>
                        <a:pt x="12" y="117"/>
                      </a:cubicBezTo>
                      <a:cubicBezTo>
                        <a:pt x="12" y="113"/>
                        <a:pt x="12" y="109"/>
                        <a:pt x="12" y="104"/>
                      </a:cubicBezTo>
                      <a:cubicBezTo>
                        <a:pt x="16" y="109"/>
                        <a:pt x="20" y="113"/>
                        <a:pt x="24" y="117"/>
                      </a:cubicBezTo>
                      <a:cubicBezTo>
                        <a:pt x="30" y="124"/>
                        <a:pt x="36" y="131"/>
                        <a:pt x="43" y="136"/>
                      </a:cubicBezTo>
                      <a:cubicBezTo>
                        <a:pt x="44" y="137"/>
                        <a:pt x="46" y="136"/>
                        <a:pt x="45" y="134"/>
                      </a:cubicBezTo>
                      <a:cubicBezTo>
                        <a:pt x="40" y="128"/>
                        <a:pt x="33" y="122"/>
                        <a:pt x="27" y="117"/>
                      </a:cubicBezTo>
                      <a:cubicBezTo>
                        <a:pt x="22" y="112"/>
                        <a:pt x="17" y="106"/>
                        <a:pt x="12" y="102"/>
                      </a:cubicBezTo>
                      <a:cubicBezTo>
                        <a:pt x="12" y="97"/>
                        <a:pt x="12" y="93"/>
                        <a:pt x="12" y="89"/>
                      </a:cubicBezTo>
                      <a:cubicBezTo>
                        <a:pt x="17" y="94"/>
                        <a:pt x="22" y="99"/>
                        <a:pt x="27" y="104"/>
                      </a:cubicBezTo>
                      <a:cubicBezTo>
                        <a:pt x="32" y="110"/>
                        <a:pt x="38" y="117"/>
                        <a:pt x="45" y="122"/>
                      </a:cubicBezTo>
                      <a:cubicBezTo>
                        <a:pt x="45" y="122"/>
                        <a:pt x="45" y="122"/>
                        <a:pt x="45" y="122"/>
                      </a:cubicBezTo>
                      <a:cubicBezTo>
                        <a:pt x="45" y="137"/>
                        <a:pt x="46" y="153"/>
                        <a:pt x="46" y="168"/>
                      </a:cubicBezTo>
                      <a:cubicBezTo>
                        <a:pt x="35" y="157"/>
                        <a:pt x="23" y="147"/>
                        <a:pt x="12" y="135"/>
                      </a:cubicBezTo>
                      <a:cubicBezTo>
                        <a:pt x="12" y="135"/>
                        <a:pt x="12" y="135"/>
                        <a:pt x="12" y="135"/>
                      </a:cubicBezTo>
                      <a:cubicBezTo>
                        <a:pt x="12" y="132"/>
                        <a:pt x="12" y="128"/>
                        <a:pt x="12" y="125"/>
                      </a:cubicBezTo>
                      <a:close/>
                      <a:moveTo>
                        <a:pt x="12" y="137"/>
                      </a:moveTo>
                      <a:cubicBezTo>
                        <a:pt x="22" y="150"/>
                        <a:pt x="33" y="163"/>
                        <a:pt x="46" y="172"/>
                      </a:cubicBezTo>
                      <a:cubicBezTo>
                        <a:pt x="46" y="172"/>
                        <a:pt x="46" y="172"/>
                        <a:pt x="46" y="172"/>
                      </a:cubicBezTo>
                      <a:cubicBezTo>
                        <a:pt x="46" y="177"/>
                        <a:pt x="46" y="182"/>
                        <a:pt x="46" y="187"/>
                      </a:cubicBezTo>
                      <a:cubicBezTo>
                        <a:pt x="35" y="176"/>
                        <a:pt x="24" y="165"/>
                        <a:pt x="13" y="154"/>
                      </a:cubicBezTo>
                      <a:cubicBezTo>
                        <a:pt x="12" y="154"/>
                        <a:pt x="12" y="154"/>
                        <a:pt x="12" y="154"/>
                      </a:cubicBezTo>
                      <a:cubicBezTo>
                        <a:pt x="12" y="148"/>
                        <a:pt x="12" y="143"/>
                        <a:pt x="12" y="137"/>
                      </a:cubicBezTo>
                      <a:close/>
                      <a:moveTo>
                        <a:pt x="16" y="239"/>
                      </a:moveTo>
                      <a:cubicBezTo>
                        <a:pt x="15" y="238"/>
                        <a:pt x="15" y="238"/>
                        <a:pt x="14" y="238"/>
                      </a:cubicBezTo>
                      <a:cubicBezTo>
                        <a:pt x="14" y="234"/>
                        <a:pt x="14" y="231"/>
                        <a:pt x="14" y="227"/>
                      </a:cubicBezTo>
                      <a:cubicBezTo>
                        <a:pt x="17" y="230"/>
                        <a:pt x="20" y="233"/>
                        <a:pt x="23" y="236"/>
                      </a:cubicBezTo>
                      <a:cubicBezTo>
                        <a:pt x="24" y="237"/>
                        <a:pt x="25" y="238"/>
                        <a:pt x="26" y="239"/>
                      </a:cubicBezTo>
                      <a:cubicBezTo>
                        <a:pt x="23" y="239"/>
                        <a:pt x="19" y="239"/>
                        <a:pt x="16" y="239"/>
                      </a:cubicBezTo>
                      <a:close/>
                      <a:moveTo>
                        <a:pt x="31" y="239"/>
                      </a:moveTo>
                      <a:cubicBezTo>
                        <a:pt x="29" y="237"/>
                        <a:pt x="26" y="235"/>
                        <a:pt x="24" y="233"/>
                      </a:cubicBezTo>
                      <a:cubicBezTo>
                        <a:pt x="20" y="230"/>
                        <a:pt x="17" y="227"/>
                        <a:pt x="14" y="224"/>
                      </a:cubicBezTo>
                      <a:cubicBezTo>
                        <a:pt x="14" y="219"/>
                        <a:pt x="13" y="214"/>
                        <a:pt x="13" y="209"/>
                      </a:cubicBezTo>
                      <a:cubicBezTo>
                        <a:pt x="17" y="217"/>
                        <a:pt x="26" y="224"/>
                        <a:pt x="31" y="229"/>
                      </a:cubicBezTo>
                      <a:cubicBezTo>
                        <a:pt x="35" y="233"/>
                        <a:pt x="38" y="236"/>
                        <a:pt x="41" y="239"/>
                      </a:cubicBezTo>
                      <a:cubicBezTo>
                        <a:pt x="37" y="239"/>
                        <a:pt x="34" y="239"/>
                        <a:pt x="31" y="239"/>
                      </a:cubicBezTo>
                      <a:close/>
                      <a:moveTo>
                        <a:pt x="45" y="239"/>
                      </a:moveTo>
                      <a:cubicBezTo>
                        <a:pt x="43" y="237"/>
                        <a:pt x="42" y="236"/>
                        <a:pt x="41" y="235"/>
                      </a:cubicBezTo>
                      <a:cubicBezTo>
                        <a:pt x="38" y="232"/>
                        <a:pt x="35" y="229"/>
                        <a:pt x="32" y="226"/>
                      </a:cubicBezTo>
                      <a:cubicBezTo>
                        <a:pt x="27" y="220"/>
                        <a:pt x="16" y="213"/>
                        <a:pt x="14" y="205"/>
                      </a:cubicBezTo>
                      <a:cubicBezTo>
                        <a:pt x="14" y="205"/>
                        <a:pt x="13" y="205"/>
                        <a:pt x="13" y="204"/>
                      </a:cubicBezTo>
                      <a:cubicBezTo>
                        <a:pt x="13" y="201"/>
                        <a:pt x="13" y="197"/>
                        <a:pt x="13" y="194"/>
                      </a:cubicBezTo>
                      <a:cubicBezTo>
                        <a:pt x="27" y="209"/>
                        <a:pt x="41" y="225"/>
                        <a:pt x="55" y="239"/>
                      </a:cubicBezTo>
                      <a:cubicBezTo>
                        <a:pt x="52" y="239"/>
                        <a:pt x="48" y="239"/>
                        <a:pt x="45" y="239"/>
                      </a:cubicBezTo>
                      <a:close/>
                      <a:moveTo>
                        <a:pt x="60" y="238"/>
                      </a:moveTo>
                      <a:cubicBezTo>
                        <a:pt x="45" y="222"/>
                        <a:pt x="29" y="207"/>
                        <a:pt x="13" y="192"/>
                      </a:cubicBezTo>
                      <a:cubicBezTo>
                        <a:pt x="13" y="186"/>
                        <a:pt x="13" y="180"/>
                        <a:pt x="12" y="174"/>
                      </a:cubicBezTo>
                      <a:cubicBezTo>
                        <a:pt x="30" y="195"/>
                        <a:pt x="49" y="217"/>
                        <a:pt x="69" y="235"/>
                      </a:cubicBezTo>
                      <a:cubicBezTo>
                        <a:pt x="66" y="236"/>
                        <a:pt x="63" y="237"/>
                        <a:pt x="60" y="238"/>
                      </a:cubicBezTo>
                      <a:close/>
                      <a:moveTo>
                        <a:pt x="72" y="233"/>
                      </a:moveTo>
                      <a:cubicBezTo>
                        <a:pt x="54" y="212"/>
                        <a:pt x="33" y="193"/>
                        <a:pt x="13" y="172"/>
                      </a:cubicBezTo>
                      <a:cubicBezTo>
                        <a:pt x="13" y="172"/>
                        <a:pt x="13" y="172"/>
                        <a:pt x="12" y="172"/>
                      </a:cubicBezTo>
                      <a:cubicBezTo>
                        <a:pt x="12" y="166"/>
                        <a:pt x="12" y="161"/>
                        <a:pt x="12" y="156"/>
                      </a:cubicBezTo>
                      <a:cubicBezTo>
                        <a:pt x="24" y="168"/>
                        <a:pt x="35" y="181"/>
                        <a:pt x="47" y="194"/>
                      </a:cubicBezTo>
                      <a:cubicBezTo>
                        <a:pt x="47" y="195"/>
                        <a:pt x="47" y="196"/>
                        <a:pt x="47" y="197"/>
                      </a:cubicBezTo>
                      <a:cubicBezTo>
                        <a:pt x="47" y="200"/>
                        <a:pt x="50" y="201"/>
                        <a:pt x="52" y="200"/>
                      </a:cubicBezTo>
                      <a:cubicBezTo>
                        <a:pt x="61" y="210"/>
                        <a:pt x="71" y="220"/>
                        <a:pt x="81" y="229"/>
                      </a:cubicBezTo>
                      <a:cubicBezTo>
                        <a:pt x="78" y="230"/>
                        <a:pt x="75" y="232"/>
                        <a:pt x="72" y="233"/>
                      </a:cubicBezTo>
                      <a:close/>
                      <a:moveTo>
                        <a:pt x="84" y="227"/>
                      </a:moveTo>
                      <a:cubicBezTo>
                        <a:pt x="75" y="217"/>
                        <a:pt x="66" y="207"/>
                        <a:pt x="56" y="197"/>
                      </a:cubicBezTo>
                      <a:cubicBezTo>
                        <a:pt x="60" y="196"/>
                        <a:pt x="63" y="194"/>
                        <a:pt x="66" y="192"/>
                      </a:cubicBezTo>
                      <a:cubicBezTo>
                        <a:pt x="70" y="197"/>
                        <a:pt x="74" y="202"/>
                        <a:pt x="78" y="207"/>
                      </a:cubicBezTo>
                      <a:cubicBezTo>
                        <a:pt x="82" y="212"/>
                        <a:pt x="86" y="217"/>
                        <a:pt x="91" y="221"/>
                      </a:cubicBezTo>
                      <a:cubicBezTo>
                        <a:pt x="89" y="223"/>
                        <a:pt x="86" y="225"/>
                        <a:pt x="84" y="227"/>
                      </a:cubicBezTo>
                      <a:close/>
                      <a:moveTo>
                        <a:pt x="93" y="218"/>
                      </a:moveTo>
                      <a:cubicBezTo>
                        <a:pt x="89" y="214"/>
                        <a:pt x="85" y="210"/>
                        <a:pt x="81" y="206"/>
                      </a:cubicBezTo>
                      <a:cubicBezTo>
                        <a:pt x="77" y="201"/>
                        <a:pt x="72" y="196"/>
                        <a:pt x="68" y="191"/>
                      </a:cubicBezTo>
                      <a:cubicBezTo>
                        <a:pt x="71" y="188"/>
                        <a:pt x="74" y="184"/>
                        <a:pt x="76" y="180"/>
                      </a:cubicBezTo>
                      <a:cubicBezTo>
                        <a:pt x="81" y="186"/>
                        <a:pt x="86" y="192"/>
                        <a:pt x="91" y="197"/>
                      </a:cubicBezTo>
                      <a:cubicBezTo>
                        <a:pt x="94" y="201"/>
                        <a:pt x="96" y="204"/>
                        <a:pt x="99" y="207"/>
                      </a:cubicBezTo>
                      <a:cubicBezTo>
                        <a:pt x="100" y="207"/>
                        <a:pt x="100" y="208"/>
                        <a:pt x="100" y="208"/>
                      </a:cubicBezTo>
                      <a:cubicBezTo>
                        <a:pt x="98" y="212"/>
                        <a:pt x="96" y="215"/>
                        <a:pt x="93" y="218"/>
                      </a:cubicBezTo>
                      <a:close/>
                      <a:moveTo>
                        <a:pt x="102" y="206"/>
                      </a:moveTo>
                      <a:cubicBezTo>
                        <a:pt x="100" y="203"/>
                        <a:pt x="98" y="200"/>
                        <a:pt x="97" y="200"/>
                      </a:cubicBezTo>
                      <a:cubicBezTo>
                        <a:pt x="95" y="197"/>
                        <a:pt x="92" y="195"/>
                        <a:pt x="90" y="192"/>
                      </a:cubicBezTo>
                      <a:cubicBezTo>
                        <a:pt x="85" y="187"/>
                        <a:pt x="81" y="183"/>
                        <a:pt x="77" y="178"/>
                      </a:cubicBezTo>
                      <a:cubicBezTo>
                        <a:pt x="79" y="175"/>
                        <a:pt x="80" y="172"/>
                        <a:pt x="81" y="168"/>
                      </a:cubicBezTo>
                      <a:cubicBezTo>
                        <a:pt x="85" y="173"/>
                        <a:pt x="89" y="178"/>
                        <a:pt x="94" y="183"/>
                      </a:cubicBezTo>
                      <a:cubicBezTo>
                        <a:pt x="98" y="188"/>
                        <a:pt x="101" y="194"/>
                        <a:pt x="106" y="198"/>
                      </a:cubicBezTo>
                      <a:cubicBezTo>
                        <a:pt x="105" y="201"/>
                        <a:pt x="104" y="203"/>
                        <a:pt x="102" y="206"/>
                      </a:cubicBezTo>
                      <a:close/>
                      <a:moveTo>
                        <a:pt x="108" y="194"/>
                      </a:moveTo>
                      <a:cubicBezTo>
                        <a:pt x="104" y="190"/>
                        <a:pt x="100" y="186"/>
                        <a:pt x="96" y="182"/>
                      </a:cubicBezTo>
                      <a:cubicBezTo>
                        <a:pt x="92" y="177"/>
                        <a:pt x="87" y="171"/>
                        <a:pt x="82" y="166"/>
                      </a:cubicBezTo>
                      <a:cubicBezTo>
                        <a:pt x="83" y="162"/>
                        <a:pt x="84" y="158"/>
                        <a:pt x="85" y="153"/>
                      </a:cubicBezTo>
                      <a:cubicBezTo>
                        <a:pt x="93" y="164"/>
                        <a:pt x="102" y="175"/>
                        <a:pt x="111" y="185"/>
                      </a:cubicBezTo>
                      <a:cubicBezTo>
                        <a:pt x="110" y="188"/>
                        <a:pt x="109" y="191"/>
                        <a:pt x="108" y="194"/>
                      </a:cubicBezTo>
                      <a:close/>
                      <a:moveTo>
                        <a:pt x="113" y="181"/>
                      </a:moveTo>
                      <a:cubicBezTo>
                        <a:pt x="104" y="171"/>
                        <a:pt x="95" y="161"/>
                        <a:pt x="86" y="151"/>
                      </a:cubicBezTo>
                      <a:cubicBezTo>
                        <a:pt x="86" y="147"/>
                        <a:pt x="87" y="142"/>
                        <a:pt x="87" y="138"/>
                      </a:cubicBezTo>
                      <a:cubicBezTo>
                        <a:pt x="91" y="144"/>
                        <a:pt x="96" y="149"/>
                        <a:pt x="100" y="154"/>
                      </a:cubicBezTo>
                      <a:cubicBezTo>
                        <a:pt x="105" y="159"/>
                        <a:pt x="110" y="165"/>
                        <a:pt x="115" y="171"/>
                      </a:cubicBezTo>
                      <a:cubicBezTo>
                        <a:pt x="114" y="174"/>
                        <a:pt x="114" y="178"/>
                        <a:pt x="113" y="181"/>
                      </a:cubicBezTo>
                      <a:close/>
                      <a:moveTo>
                        <a:pt x="116" y="167"/>
                      </a:moveTo>
                      <a:cubicBezTo>
                        <a:pt x="112" y="162"/>
                        <a:pt x="108" y="157"/>
                        <a:pt x="104" y="152"/>
                      </a:cubicBezTo>
                      <a:cubicBezTo>
                        <a:pt x="98" y="147"/>
                        <a:pt x="93" y="141"/>
                        <a:pt x="88" y="136"/>
                      </a:cubicBezTo>
                      <a:cubicBezTo>
                        <a:pt x="88" y="130"/>
                        <a:pt x="88" y="126"/>
                        <a:pt x="88" y="122"/>
                      </a:cubicBezTo>
                      <a:cubicBezTo>
                        <a:pt x="88" y="121"/>
                        <a:pt x="88" y="121"/>
                        <a:pt x="88" y="121"/>
                      </a:cubicBezTo>
                      <a:cubicBezTo>
                        <a:pt x="97" y="134"/>
                        <a:pt x="107" y="147"/>
                        <a:pt x="118" y="158"/>
                      </a:cubicBezTo>
                      <a:cubicBezTo>
                        <a:pt x="117" y="161"/>
                        <a:pt x="117" y="164"/>
                        <a:pt x="116" y="167"/>
                      </a:cubicBezTo>
                      <a:close/>
                      <a:moveTo>
                        <a:pt x="119" y="153"/>
                      </a:moveTo>
                      <a:cubicBezTo>
                        <a:pt x="114" y="148"/>
                        <a:pt x="110" y="143"/>
                        <a:pt x="105" y="138"/>
                      </a:cubicBezTo>
                      <a:cubicBezTo>
                        <a:pt x="100" y="131"/>
                        <a:pt x="94" y="124"/>
                        <a:pt x="88" y="117"/>
                      </a:cubicBezTo>
                      <a:cubicBezTo>
                        <a:pt x="88" y="113"/>
                        <a:pt x="88" y="107"/>
                        <a:pt x="88" y="102"/>
                      </a:cubicBezTo>
                      <a:cubicBezTo>
                        <a:pt x="92" y="109"/>
                        <a:pt x="98" y="115"/>
                        <a:pt x="103" y="121"/>
                      </a:cubicBezTo>
                      <a:cubicBezTo>
                        <a:pt x="106" y="125"/>
                        <a:pt x="109" y="129"/>
                        <a:pt x="112" y="133"/>
                      </a:cubicBezTo>
                      <a:cubicBezTo>
                        <a:pt x="115" y="135"/>
                        <a:pt x="117" y="139"/>
                        <a:pt x="120" y="141"/>
                      </a:cubicBezTo>
                      <a:cubicBezTo>
                        <a:pt x="119" y="145"/>
                        <a:pt x="119" y="149"/>
                        <a:pt x="119" y="153"/>
                      </a:cubicBezTo>
                      <a:close/>
                      <a:moveTo>
                        <a:pt x="120" y="137"/>
                      </a:moveTo>
                      <a:cubicBezTo>
                        <a:pt x="120" y="136"/>
                        <a:pt x="119" y="135"/>
                        <a:pt x="118" y="134"/>
                      </a:cubicBezTo>
                      <a:cubicBezTo>
                        <a:pt x="117" y="132"/>
                        <a:pt x="115" y="130"/>
                        <a:pt x="114" y="129"/>
                      </a:cubicBezTo>
                      <a:cubicBezTo>
                        <a:pt x="111" y="125"/>
                        <a:pt x="107" y="121"/>
                        <a:pt x="104" y="117"/>
                      </a:cubicBezTo>
                      <a:cubicBezTo>
                        <a:pt x="98" y="111"/>
                        <a:pt x="93" y="104"/>
                        <a:pt x="87" y="98"/>
                      </a:cubicBezTo>
                      <a:cubicBezTo>
                        <a:pt x="86" y="86"/>
                        <a:pt x="82" y="73"/>
                        <a:pt x="76" y="63"/>
                      </a:cubicBezTo>
                      <a:cubicBezTo>
                        <a:pt x="91" y="83"/>
                        <a:pt x="106" y="103"/>
                        <a:pt x="121" y="123"/>
                      </a:cubicBezTo>
                      <a:cubicBezTo>
                        <a:pt x="121" y="128"/>
                        <a:pt x="120" y="132"/>
                        <a:pt x="120" y="1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8" name="Freeform 16">
                  <a:extLst>
                    <a:ext uri="{FF2B5EF4-FFF2-40B4-BE49-F238E27FC236}">
                      <a16:creationId xmlns:a16="http://schemas.microsoft.com/office/drawing/2014/main" id="{9EA89E8F-592D-45BC-8335-579F853DD0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55979" y="3438993"/>
                  <a:ext cx="243569" cy="564777"/>
                </a:xfrm>
                <a:custGeom>
                  <a:avLst/>
                  <a:gdLst>
                    <a:gd name="T0" fmla="*/ 90 w 109"/>
                    <a:gd name="T1" fmla="*/ 204 h 273"/>
                    <a:gd name="T2" fmla="*/ 65 w 109"/>
                    <a:gd name="T3" fmla="*/ 182 h 273"/>
                    <a:gd name="T4" fmla="*/ 99 w 109"/>
                    <a:gd name="T5" fmla="*/ 132 h 273"/>
                    <a:gd name="T6" fmla="*/ 82 w 109"/>
                    <a:gd name="T7" fmla="*/ 123 h 273"/>
                    <a:gd name="T8" fmla="*/ 64 w 109"/>
                    <a:gd name="T9" fmla="*/ 104 h 273"/>
                    <a:gd name="T10" fmla="*/ 103 w 109"/>
                    <a:gd name="T11" fmla="*/ 50 h 273"/>
                    <a:gd name="T12" fmla="*/ 89 w 109"/>
                    <a:gd name="T13" fmla="*/ 3 h 273"/>
                    <a:gd name="T14" fmla="*/ 8 w 109"/>
                    <a:gd name="T15" fmla="*/ 5 h 273"/>
                    <a:gd name="T16" fmla="*/ 4 w 109"/>
                    <a:gd name="T17" fmla="*/ 249 h 273"/>
                    <a:gd name="T18" fmla="*/ 18 w 109"/>
                    <a:gd name="T19" fmla="*/ 269 h 273"/>
                    <a:gd name="T20" fmla="*/ 106 w 109"/>
                    <a:gd name="T21" fmla="*/ 266 h 273"/>
                    <a:gd name="T22" fmla="*/ 77 w 109"/>
                    <a:gd name="T23" fmla="*/ 141 h 273"/>
                    <a:gd name="T24" fmla="*/ 84 w 109"/>
                    <a:gd name="T25" fmla="*/ 23 h 273"/>
                    <a:gd name="T26" fmla="*/ 73 w 109"/>
                    <a:gd name="T27" fmla="*/ 22 h 273"/>
                    <a:gd name="T28" fmla="*/ 60 w 109"/>
                    <a:gd name="T29" fmla="*/ 13 h 273"/>
                    <a:gd name="T30" fmla="*/ 58 w 109"/>
                    <a:gd name="T31" fmla="*/ 24 h 273"/>
                    <a:gd name="T32" fmla="*/ 57 w 109"/>
                    <a:gd name="T33" fmla="*/ 27 h 273"/>
                    <a:gd name="T34" fmla="*/ 30 w 109"/>
                    <a:gd name="T35" fmla="*/ 13 h 273"/>
                    <a:gd name="T36" fmla="*/ 52 w 109"/>
                    <a:gd name="T37" fmla="*/ 39 h 273"/>
                    <a:gd name="T38" fmla="*/ 46 w 109"/>
                    <a:gd name="T39" fmla="*/ 45 h 273"/>
                    <a:gd name="T40" fmla="*/ 30 w 109"/>
                    <a:gd name="T41" fmla="*/ 32 h 273"/>
                    <a:gd name="T42" fmla="*/ 12 w 109"/>
                    <a:gd name="T43" fmla="*/ 12 h 273"/>
                    <a:gd name="T44" fmla="*/ 14 w 109"/>
                    <a:gd name="T45" fmla="*/ 34 h 273"/>
                    <a:gd name="T46" fmla="*/ 13 w 109"/>
                    <a:gd name="T47" fmla="*/ 54 h 273"/>
                    <a:gd name="T48" fmla="*/ 12 w 109"/>
                    <a:gd name="T49" fmla="*/ 61 h 273"/>
                    <a:gd name="T50" fmla="*/ 50 w 109"/>
                    <a:gd name="T51" fmla="*/ 125 h 273"/>
                    <a:gd name="T52" fmla="*/ 78 w 109"/>
                    <a:gd name="T53" fmla="*/ 160 h 273"/>
                    <a:gd name="T54" fmla="*/ 74 w 109"/>
                    <a:gd name="T55" fmla="*/ 160 h 273"/>
                    <a:gd name="T56" fmla="*/ 12 w 109"/>
                    <a:gd name="T57" fmla="*/ 90 h 273"/>
                    <a:gd name="T58" fmla="*/ 49 w 109"/>
                    <a:gd name="T59" fmla="*/ 162 h 273"/>
                    <a:gd name="T60" fmla="*/ 11 w 109"/>
                    <a:gd name="T61" fmla="*/ 148 h 273"/>
                    <a:gd name="T62" fmla="*/ 27 w 109"/>
                    <a:gd name="T63" fmla="*/ 162 h 273"/>
                    <a:gd name="T64" fmla="*/ 45 w 109"/>
                    <a:gd name="T65" fmla="*/ 166 h 273"/>
                    <a:gd name="T66" fmla="*/ 12 w 109"/>
                    <a:gd name="T67" fmla="*/ 249 h 273"/>
                    <a:gd name="T68" fmla="*/ 12 w 109"/>
                    <a:gd name="T69" fmla="*/ 249 h 273"/>
                    <a:gd name="T70" fmla="*/ 12 w 109"/>
                    <a:gd name="T71" fmla="*/ 220 h 273"/>
                    <a:gd name="T72" fmla="*/ 46 w 109"/>
                    <a:gd name="T73" fmla="*/ 250 h 273"/>
                    <a:gd name="T74" fmla="*/ 12 w 109"/>
                    <a:gd name="T75" fmla="*/ 205 h 273"/>
                    <a:gd name="T76" fmla="*/ 63 w 109"/>
                    <a:gd name="T77" fmla="*/ 250 h 273"/>
                    <a:gd name="T78" fmla="*/ 12 w 109"/>
                    <a:gd name="T79" fmla="*/ 203 h 273"/>
                    <a:gd name="T80" fmla="*/ 67 w 109"/>
                    <a:gd name="T81" fmla="*/ 245 h 273"/>
                    <a:gd name="T82" fmla="*/ 85 w 109"/>
                    <a:gd name="T83" fmla="*/ 250 h 273"/>
                    <a:gd name="T84" fmla="*/ 12 w 109"/>
                    <a:gd name="T85" fmla="*/ 187 h 273"/>
                    <a:gd name="T86" fmla="*/ 44 w 109"/>
                    <a:gd name="T87" fmla="*/ 211 h 273"/>
                    <a:gd name="T88" fmla="*/ 86 w 109"/>
                    <a:gd name="T89" fmla="*/ 234 h 273"/>
                    <a:gd name="T90" fmla="*/ 71 w 109"/>
                    <a:gd name="T91" fmla="*/ 211 h 273"/>
                    <a:gd name="T92" fmla="*/ 86 w 109"/>
                    <a:gd name="T93" fmla="*/ 222 h 273"/>
                    <a:gd name="T94" fmla="*/ 86 w 109"/>
                    <a:gd name="T95" fmla="*/ 222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09" h="273">
                      <a:moveTo>
                        <a:pt x="107" y="212"/>
                      </a:moveTo>
                      <a:cubicBezTo>
                        <a:pt x="107" y="211"/>
                        <a:pt x="106" y="211"/>
                        <a:pt x="106" y="210"/>
                      </a:cubicBezTo>
                      <a:cubicBezTo>
                        <a:pt x="103" y="209"/>
                        <a:pt x="101" y="208"/>
                        <a:pt x="98" y="207"/>
                      </a:cubicBezTo>
                      <a:cubicBezTo>
                        <a:pt x="95" y="206"/>
                        <a:pt x="92" y="205"/>
                        <a:pt x="90" y="204"/>
                      </a:cubicBezTo>
                      <a:cubicBezTo>
                        <a:pt x="88" y="204"/>
                        <a:pt x="88" y="204"/>
                        <a:pt x="87" y="205"/>
                      </a:cubicBezTo>
                      <a:cubicBezTo>
                        <a:pt x="79" y="204"/>
                        <a:pt x="72" y="203"/>
                        <a:pt x="64" y="202"/>
                      </a:cubicBezTo>
                      <a:cubicBezTo>
                        <a:pt x="64" y="202"/>
                        <a:pt x="64" y="202"/>
                        <a:pt x="64" y="202"/>
                      </a:cubicBezTo>
                      <a:cubicBezTo>
                        <a:pt x="64" y="195"/>
                        <a:pt x="64" y="188"/>
                        <a:pt x="65" y="182"/>
                      </a:cubicBezTo>
                      <a:cubicBezTo>
                        <a:pt x="74" y="182"/>
                        <a:pt x="84" y="182"/>
                        <a:pt x="93" y="179"/>
                      </a:cubicBezTo>
                      <a:cubicBezTo>
                        <a:pt x="94" y="179"/>
                        <a:pt x="95" y="177"/>
                        <a:pt x="94" y="176"/>
                      </a:cubicBezTo>
                      <a:cubicBezTo>
                        <a:pt x="94" y="176"/>
                        <a:pt x="94" y="176"/>
                        <a:pt x="94" y="176"/>
                      </a:cubicBezTo>
                      <a:cubicBezTo>
                        <a:pt x="97" y="161"/>
                        <a:pt x="97" y="147"/>
                        <a:pt x="99" y="132"/>
                      </a:cubicBezTo>
                      <a:cubicBezTo>
                        <a:pt x="99" y="132"/>
                        <a:pt x="98" y="131"/>
                        <a:pt x="98" y="131"/>
                      </a:cubicBezTo>
                      <a:cubicBezTo>
                        <a:pt x="98" y="130"/>
                        <a:pt x="98" y="130"/>
                        <a:pt x="97" y="129"/>
                      </a:cubicBezTo>
                      <a:cubicBezTo>
                        <a:pt x="94" y="126"/>
                        <a:pt x="89" y="125"/>
                        <a:pt x="85" y="124"/>
                      </a:cubicBezTo>
                      <a:cubicBezTo>
                        <a:pt x="84" y="123"/>
                        <a:pt x="83" y="123"/>
                        <a:pt x="82" y="123"/>
                      </a:cubicBezTo>
                      <a:cubicBezTo>
                        <a:pt x="77" y="122"/>
                        <a:pt x="73" y="121"/>
                        <a:pt x="68" y="121"/>
                      </a:cubicBezTo>
                      <a:cubicBezTo>
                        <a:pt x="67" y="121"/>
                        <a:pt x="66" y="121"/>
                        <a:pt x="64" y="121"/>
                      </a:cubicBezTo>
                      <a:cubicBezTo>
                        <a:pt x="64" y="117"/>
                        <a:pt x="64" y="114"/>
                        <a:pt x="64" y="110"/>
                      </a:cubicBezTo>
                      <a:cubicBezTo>
                        <a:pt x="64" y="108"/>
                        <a:pt x="64" y="106"/>
                        <a:pt x="64" y="104"/>
                      </a:cubicBezTo>
                      <a:cubicBezTo>
                        <a:pt x="65" y="98"/>
                        <a:pt x="64" y="92"/>
                        <a:pt x="64" y="85"/>
                      </a:cubicBezTo>
                      <a:cubicBezTo>
                        <a:pt x="65" y="76"/>
                        <a:pt x="65" y="67"/>
                        <a:pt x="65" y="57"/>
                      </a:cubicBezTo>
                      <a:cubicBezTo>
                        <a:pt x="77" y="57"/>
                        <a:pt x="89" y="56"/>
                        <a:pt x="101" y="55"/>
                      </a:cubicBezTo>
                      <a:cubicBezTo>
                        <a:pt x="104" y="55"/>
                        <a:pt x="105" y="52"/>
                        <a:pt x="103" y="50"/>
                      </a:cubicBezTo>
                      <a:cubicBezTo>
                        <a:pt x="105" y="38"/>
                        <a:pt x="104" y="27"/>
                        <a:pt x="104" y="15"/>
                      </a:cubicBezTo>
                      <a:cubicBezTo>
                        <a:pt x="104" y="13"/>
                        <a:pt x="102" y="12"/>
                        <a:pt x="100" y="13"/>
                      </a:cubicBezTo>
                      <a:cubicBezTo>
                        <a:pt x="99" y="11"/>
                        <a:pt x="98" y="10"/>
                        <a:pt x="96" y="9"/>
                      </a:cubicBezTo>
                      <a:cubicBezTo>
                        <a:pt x="94" y="7"/>
                        <a:pt x="91" y="5"/>
                        <a:pt x="89" y="3"/>
                      </a:cubicBezTo>
                      <a:cubicBezTo>
                        <a:pt x="88" y="3"/>
                        <a:pt x="87" y="3"/>
                        <a:pt x="87" y="3"/>
                      </a:cubicBezTo>
                      <a:cubicBezTo>
                        <a:pt x="81" y="0"/>
                        <a:pt x="70" y="3"/>
                        <a:pt x="64" y="4"/>
                      </a:cubicBezTo>
                      <a:cubicBezTo>
                        <a:pt x="46" y="4"/>
                        <a:pt x="28" y="3"/>
                        <a:pt x="10" y="4"/>
                      </a:cubicBezTo>
                      <a:cubicBezTo>
                        <a:pt x="10" y="4"/>
                        <a:pt x="9" y="4"/>
                        <a:pt x="8" y="5"/>
                      </a:cubicBezTo>
                      <a:cubicBezTo>
                        <a:pt x="8" y="5"/>
                        <a:pt x="7" y="5"/>
                        <a:pt x="7" y="5"/>
                      </a:cubicBezTo>
                      <a:cubicBezTo>
                        <a:pt x="0" y="20"/>
                        <a:pt x="3" y="42"/>
                        <a:pt x="3" y="58"/>
                      </a:cubicBezTo>
                      <a:cubicBezTo>
                        <a:pt x="3" y="79"/>
                        <a:pt x="3" y="100"/>
                        <a:pt x="3" y="122"/>
                      </a:cubicBezTo>
                      <a:cubicBezTo>
                        <a:pt x="3" y="164"/>
                        <a:pt x="2" y="207"/>
                        <a:pt x="4" y="249"/>
                      </a:cubicBezTo>
                      <a:cubicBezTo>
                        <a:pt x="4" y="250"/>
                        <a:pt x="4" y="250"/>
                        <a:pt x="4" y="251"/>
                      </a:cubicBezTo>
                      <a:cubicBezTo>
                        <a:pt x="3" y="252"/>
                        <a:pt x="3" y="253"/>
                        <a:pt x="4" y="254"/>
                      </a:cubicBezTo>
                      <a:cubicBezTo>
                        <a:pt x="7" y="260"/>
                        <a:pt x="12" y="265"/>
                        <a:pt x="17" y="269"/>
                      </a:cubicBezTo>
                      <a:cubicBezTo>
                        <a:pt x="18" y="269"/>
                        <a:pt x="18" y="269"/>
                        <a:pt x="18" y="269"/>
                      </a:cubicBezTo>
                      <a:cubicBezTo>
                        <a:pt x="19" y="270"/>
                        <a:pt x="19" y="270"/>
                        <a:pt x="20" y="270"/>
                      </a:cubicBezTo>
                      <a:cubicBezTo>
                        <a:pt x="45" y="273"/>
                        <a:pt x="74" y="273"/>
                        <a:pt x="99" y="270"/>
                      </a:cubicBezTo>
                      <a:cubicBezTo>
                        <a:pt x="100" y="270"/>
                        <a:pt x="101" y="269"/>
                        <a:pt x="102" y="268"/>
                      </a:cubicBezTo>
                      <a:cubicBezTo>
                        <a:pt x="103" y="269"/>
                        <a:pt x="105" y="268"/>
                        <a:pt x="106" y="266"/>
                      </a:cubicBezTo>
                      <a:cubicBezTo>
                        <a:pt x="108" y="249"/>
                        <a:pt x="109" y="232"/>
                        <a:pt x="109" y="215"/>
                      </a:cubicBezTo>
                      <a:cubicBezTo>
                        <a:pt x="109" y="213"/>
                        <a:pt x="108" y="212"/>
                        <a:pt x="107" y="212"/>
                      </a:cubicBezTo>
                      <a:close/>
                      <a:moveTo>
                        <a:pt x="78" y="128"/>
                      </a:moveTo>
                      <a:cubicBezTo>
                        <a:pt x="78" y="133"/>
                        <a:pt x="77" y="137"/>
                        <a:pt x="77" y="141"/>
                      </a:cubicBezTo>
                      <a:cubicBezTo>
                        <a:pt x="74" y="137"/>
                        <a:pt x="71" y="133"/>
                        <a:pt x="67" y="130"/>
                      </a:cubicBezTo>
                      <a:cubicBezTo>
                        <a:pt x="71" y="130"/>
                        <a:pt x="75" y="129"/>
                        <a:pt x="78" y="128"/>
                      </a:cubicBezTo>
                      <a:close/>
                      <a:moveTo>
                        <a:pt x="84" y="12"/>
                      </a:moveTo>
                      <a:cubicBezTo>
                        <a:pt x="82" y="16"/>
                        <a:pt x="84" y="19"/>
                        <a:pt x="84" y="23"/>
                      </a:cubicBezTo>
                      <a:cubicBezTo>
                        <a:pt x="84" y="27"/>
                        <a:pt x="85" y="31"/>
                        <a:pt x="85" y="35"/>
                      </a:cubicBezTo>
                      <a:cubicBezTo>
                        <a:pt x="85" y="35"/>
                        <a:pt x="85" y="35"/>
                        <a:pt x="85" y="35"/>
                      </a:cubicBezTo>
                      <a:cubicBezTo>
                        <a:pt x="85" y="35"/>
                        <a:pt x="85" y="35"/>
                        <a:pt x="85" y="35"/>
                      </a:cubicBezTo>
                      <a:cubicBezTo>
                        <a:pt x="82" y="30"/>
                        <a:pt x="77" y="26"/>
                        <a:pt x="73" y="22"/>
                      </a:cubicBezTo>
                      <a:cubicBezTo>
                        <a:pt x="70" y="19"/>
                        <a:pt x="67" y="16"/>
                        <a:pt x="63" y="13"/>
                      </a:cubicBezTo>
                      <a:cubicBezTo>
                        <a:pt x="64" y="13"/>
                        <a:pt x="64" y="13"/>
                        <a:pt x="64" y="13"/>
                      </a:cubicBezTo>
                      <a:cubicBezTo>
                        <a:pt x="69" y="13"/>
                        <a:pt x="79" y="10"/>
                        <a:pt x="84" y="12"/>
                      </a:cubicBezTo>
                      <a:close/>
                      <a:moveTo>
                        <a:pt x="60" y="13"/>
                      </a:moveTo>
                      <a:cubicBezTo>
                        <a:pt x="63" y="17"/>
                        <a:pt x="67" y="21"/>
                        <a:pt x="71" y="25"/>
                      </a:cubicBezTo>
                      <a:cubicBezTo>
                        <a:pt x="74" y="28"/>
                        <a:pt x="77" y="32"/>
                        <a:pt x="80" y="35"/>
                      </a:cubicBezTo>
                      <a:cubicBezTo>
                        <a:pt x="77" y="35"/>
                        <a:pt x="74" y="35"/>
                        <a:pt x="71" y="36"/>
                      </a:cubicBezTo>
                      <a:cubicBezTo>
                        <a:pt x="67" y="32"/>
                        <a:pt x="62" y="28"/>
                        <a:pt x="58" y="24"/>
                      </a:cubicBezTo>
                      <a:cubicBezTo>
                        <a:pt x="55" y="21"/>
                        <a:pt x="51" y="17"/>
                        <a:pt x="48" y="13"/>
                      </a:cubicBezTo>
                      <a:cubicBezTo>
                        <a:pt x="52" y="13"/>
                        <a:pt x="56" y="13"/>
                        <a:pt x="60" y="13"/>
                      </a:cubicBezTo>
                      <a:close/>
                      <a:moveTo>
                        <a:pt x="45" y="13"/>
                      </a:moveTo>
                      <a:cubicBezTo>
                        <a:pt x="49" y="18"/>
                        <a:pt x="53" y="23"/>
                        <a:pt x="57" y="27"/>
                      </a:cubicBezTo>
                      <a:cubicBezTo>
                        <a:pt x="60" y="30"/>
                        <a:pt x="63" y="33"/>
                        <a:pt x="66" y="36"/>
                      </a:cubicBezTo>
                      <a:cubicBezTo>
                        <a:pt x="63" y="36"/>
                        <a:pt x="59" y="37"/>
                        <a:pt x="56" y="38"/>
                      </a:cubicBezTo>
                      <a:cubicBezTo>
                        <a:pt x="52" y="33"/>
                        <a:pt x="47" y="30"/>
                        <a:pt x="43" y="26"/>
                      </a:cubicBezTo>
                      <a:cubicBezTo>
                        <a:pt x="39" y="21"/>
                        <a:pt x="34" y="17"/>
                        <a:pt x="30" y="13"/>
                      </a:cubicBezTo>
                      <a:cubicBezTo>
                        <a:pt x="35" y="13"/>
                        <a:pt x="40" y="13"/>
                        <a:pt x="45" y="13"/>
                      </a:cubicBezTo>
                      <a:close/>
                      <a:moveTo>
                        <a:pt x="26" y="13"/>
                      </a:moveTo>
                      <a:cubicBezTo>
                        <a:pt x="31" y="18"/>
                        <a:pt x="36" y="23"/>
                        <a:pt x="41" y="28"/>
                      </a:cubicBezTo>
                      <a:cubicBezTo>
                        <a:pt x="45" y="32"/>
                        <a:pt x="48" y="36"/>
                        <a:pt x="52" y="39"/>
                      </a:cubicBezTo>
                      <a:cubicBezTo>
                        <a:pt x="52" y="39"/>
                        <a:pt x="52" y="39"/>
                        <a:pt x="52" y="39"/>
                      </a:cubicBezTo>
                      <a:cubicBezTo>
                        <a:pt x="52" y="40"/>
                        <a:pt x="51" y="40"/>
                        <a:pt x="51" y="41"/>
                      </a:cubicBezTo>
                      <a:cubicBezTo>
                        <a:pt x="49" y="40"/>
                        <a:pt x="46" y="41"/>
                        <a:pt x="46" y="44"/>
                      </a:cubicBezTo>
                      <a:cubicBezTo>
                        <a:pt x="46" y="44"/>
                        <a:pt x="46" y="45"/>
                        <a:pt x="46" y="45"/>
                      </a:cubicBezTo>
                      <a:cubicBezTo>
                        <a:pt x="42" y="40"/>
                        <a:pt x="37" y="36"/>
                        <a:pt x="33" y="31"/>
                      </a:cubicBezTo>
                      <a:cubicBezTo>
                        <a:pt x="27" y="24"/>
                        <a:pt x="21" y="18"/>
                        <a:pt x="15" y="11"/>
                      </a:cubicBezTo>
                      <a:cubicBezTo>
                        <a:pt x="19" y="12"/>
                        <a:pt x="22" y="12"/>
                        <a:pt x="26" y="13"/>
                      </a:cubicBezTo>
                      <a:close/>
                      <a:moveTo>
                        <a:pt x="30" y="32"/>
                      </a:moveTo>
                      <a:cubicBezTo>
                        <a:pt x="35" y="38"/>
                        <a:pt x="40" y="45"/>
                        <a:pt x="46" y="50"/>
                      </a:cubicBezTo>
                      <a:cubicBezTo>
                        <a:pt x="45" y="56"/>
                        <a:pt x="45" y="62"/>
                        <a:pt x="45" y="67"/>
                      </a:cubicBezTo>
                      <a:cubicBezTo>
                        <a:pt x="35" y="55"/>
                        <a:pt x="25" y="43"/>
                        <a:pt x="14" y="31"/>
                      </a:cubicBezTo>
                      <a:cubicBezTo>
                        <a:pt x="14" y="24"/>
                        <a:pt x="14" y="18"/>
                        <a:pt x="12" y="12"/>
                      </a:cubicBezTo>
                      <a:cubicBezTo>
                        <a:pt x="18" y="19"/>
                        <a:pt x="24" y="25"/>
                        <a:pt x="30" y="32"/>
                      </a:cubicBezTo>
                      <a:close/>
                      <a:moveTo>
                        <a:pt x="45" y="87"/>
                      </a:moveTo>
                      <a:cubicBezTo>
                        <a:pt x="34" y="75"/>
                        <a:pt x="24" y="61"/>
                        <a:pt x="13" y="50"/>
                      </a:cubicBezTo>
                      <a:cubicBezTo>
                        <a:pt x="13" y="45"/>
                        <a:pt x="14" y="40"/>
                        <a:pt x="14" y="34"/>
                      </a:cubicBezTo>
                      <a:cubicBezTo>
                        <a:pt x="24" y="47"/>
                        <a:pt x="34" y="60"/>
                        <a:pt x="45" y="73"/>
                      </a:cubicBezTo>
                      <a:cubicBezTo>
                        <a:pt x="45" y="78"/>
                        <a:pt x="45" y="82"/>
                        <a:pt x="45" y="87"/>
                      </a:cubicBezTo>
                      <a:close/>
                      <a:moveTo>
                        <a:pt x="12" y="61"/>
                      </a:moveTo>
                      <a:cubicBezTo>
                        <a:pt x="12" y="59"/>
                        <a:pt x="13" y="56"/>
                        <a:pt x="13" y="54"/>
                      </a:cubicBezTo>
                      <a:cubicBezTo>
                        <a:pt x="22" y="68"/>
                        <a:pt x="34" y="81"/>
                        <a:pt x="45" y="93"/>
                      </a:cubicBezTo>
                      <a:cubicBezTo>
                        <a:pt x="45" y="97"/>
                        <a:pt x="45" y="102"/>
                        <a:pt x="46" y="106"/>
                      </a:cubicBezTo>
                      <a:cubicBezTo>
                        <a:pt x="34" y="94"/>
                        <a:pt x="23" y="82"/>
                        <a:pt x="12" y="69"/>
                      </a:cubicBezTo>
                      <a:cubicBezTo>
                        <a:pt x="12" y="66"/>
                        <a:pt x="12" y="64"/>
                        <a:pt x="12" y="61"/>
                      </a:cubicBezTo>
                      <a:close/>
                      <a:moveTo>
                        <a:pt x="12" y="73"/>
                      </a:moveTo>
                      <a:cubicBezTo>
                        <a:pt x="23" y="87"/>
                        <a:pt x="35" y="101"/>
                        <a:pt x="47" y="115"/>
                      </a:cubicBezTo>
                      <a:cubicBezTo>
                        <a:pt x="47" y="117"/>
                        <a:pt x="48" y="120"/>
                        <a:pt x="48" y="123"/>
                      </a:cubicBezTo>
                      <a:cubicBezTo>
                        <a:pt x="48" y="124"/>
                        <a:pt x="49" y="125"/>
                        <a:pt x="50" y="125"/>
                      </a:cubicBezTo>
                      <a:cubicBezTo>
                        <a:pt x="50" y="126"/>
                        <a:pt x="50" y="127"/>
                        <a:pt x="51" y="127"/>
                      </a:cubicBezTo>
                      <a:cubicBezTo>
                        <a:pt x="54" y="129"/>
                        <a:pt x="57" y="129"/>
                        <a:pt x="60" y="129"/>
                      </a:cubicBezTo>
                      <a:cubicBezTo>
                        <a:pt x="66" y="135"/>
                        <a:pt x="71" y="141"/>
                        <a:pt x="77" y="147"/>
                      </a:cubicBezTo>
                      <a:cubicBezTo>
                        <a:pt x="77" y="151"/>
                        <a:pt x="78" y="156"/>
                        <a:pt x="78" y="160"/>
                      </a:cubicBezTo>
                      <a:cubicBezTo>
                        <a:pt x="58" y="134"/>
                        <a:pt x="34" y="111"/>
                        <a:pt x="12" y="87"/>
                      </a:cubicBezTo>
                      <a:cubicBezTo>
                        <a:pt x="12" y="82"/>
                        <a:pt x="12" y="77"/>
                        <a:pt x="12" y="73"/>
                      </a:cubicBezTo>
                      <a:close/>
                      <a:moveTo>
                        <a:pt x="12" y="90"/>
                      </a:moveTo>
                      <a:cubicBezTo>
                        <a:pt x="31" y="114"/>
                        <a:pt x="51" y="140"/>
                        <a:pt x="74" y="160"/>
                      </a:cubicBezTo>
                      <a:cubicBezTo>
                        <a:pt x="70" y="160"/>
                        <a:pt x="67" y="161"/>
                        <a:pt x="64" y="161"/>
                      </a:cubicBezTo>
                      <a:cubicBezTo>
                        <a:pt x="63" y="161"/>
                        <a:pt x="63" y="161"/>
                        <a:pt x="62" y="161"/>
                      </a:cubicBezTo>
                      <a:cubicBezTo>
                        <a:pt x="46" y="143"/>
                        <a:pt x="29" y="125"/>
                        <a:pt x="12" y="108"/>
                      </a:cubicBezTo>
                      <a:cubicBezTo>
                        <a:pt x="12" y="102"/>
                        <a:pt x="12" y="96"/>
                        <a:pt x="12" y="90"/>
                      </a:cubicBezTo>
                      <a:close/>
                      <a:moveTo>
                        <a:pt x="11" y="122"/>
                      </a:moveTo>
                      <a:cubicBezTo>
                        <a:pt x="11" y="118"/>
                        <a:pt x="12" y="114"/>
                        <a:pt x="12" y="111"/>
                      </a:cubicBezTo>
                      <a:cubicBezTo>
                        <a:pt x="27" y="128"/>
                        <a:pt x="42" y="145"/>
                        <a:pt x="57" y="162"/>
                      </a:cubicBezTo>
                      <a:cubicBezTo>
                        <a:pt x="55" y="162"/>
                        <a:pt x="52" y="162"/>
                        <a:pt x="49" y="162"/>
                      </a:cubicBezTo>
                      <a:cubicBezTo>
                        <a:pt x="48" y="162"/>
                        <a:pt x="47" y="162"/>
                        <a:pt x="47" y="163"/>
                      </a:cubicBezTo>
                      <a:cubicBezTo>
                        <a:pt x="35" y="152"/>
                        <a:pt x="23" y="140"/>
                        <a:pt x="11" y="128"/>
                      </a:cubicBezTo>
                      <a:cubicBezTo>
                        <a:pt x="11" y="126"/>
                        <a:pt x="11" y="124"/>
                        <a:pt x="11" y="122"/>
                      </a:cubicBezTo>
                      <a:close/>
                      <a:moveTo>
                        <a:pt x="11" y="148"/>
                      </a:moveTo>
                      <a:cubicBezTo>
                        <a:pt x="16" y="154"/>
                        <a:pt x="21" y="159"/>
                        <a:pt x="26" y="164"/>
                      </a:cubicBezTo>
                      <a:cubicBezTo>
                        <a:pt x="30" y="169"/>
                        <a:pt x="35" y="175"/>
                        <a:pt x="41" y="179"/>
                      </a:cubicBezTo>
                      <a:cubicBezTo>
                        <a:pt x="42" y="179"/>
                        <a:pt x="43" y="178"/>
                        <a:pt x="42" y="177"/>
                      </a:cubicBezTo>
                      <a:cubicBezTo>
                        <a:pt x="38" y="171"/>
                        <a:pt x="32" y="167"/>
                        <a:pt x="27" y="162"/>
                      </a:cubicBezTo>
                      <a:cubicBezTo>
                        <a:pt x="22" y="157"/>
                        <a:pt x="17" y="151"/>
                        <a:pt x="12" y="146"/>
                      </a:cubicBezTo>
                      <a:cubicBezTo>
                        <a:pt x="12" y="146"/>
                        <a:pt x="11" y="146"/>
                        <a:pt x="11" y="146"/>
                      </a:cubicBezTo>
                      <a:cubicBezTo>
                        <a:pt x="11" y="141"/>
                        <a:pt x="11" y="136"/>
                        <a:pt x="11" y="131"/>
                      </a:cubicBezTo>
                      <a:cubicBezTo>
                        <a:pt x="21" y="144"/>
                        <a:pt x="33" y="156"/>
                        <a:pt x="45" y="166"/>
                      </a:cubicBezTo>
                      <a:cubicBezTo>
                        <a:pt x="43" y="175"/>
                        <a:pt x="42" y="185"/>
                        <a:pt x="41" y="194"/>
                      </a:cubicBezTo>
                      <a:cubicBezTo>
                        <a:pt x="31" y="185"/>
                        <a:pt x="21" y="176"/>
                        <a:pt x="11" y="167"/>
                      </a:cubicBezTo>
                      <a:cubicBezTo>
                        <a:pt x="11" y="160"/>
                        <a:pt x="11" y="154"/>
                        <a:pt x="11" y="148"/>
                      </a:cubicBezTo>
                      <a:close/>
                      <a:moveTo>
                        <a:pt x="12" y="249"/>
                      </a:moveTo>
                      <a:cubicBezTo>
                        <a:pt x="12" y="245"/>
                        <a:pt x="12" y="240"/>
                        <a:pt x="12" y="236"/>
                      </a:cubicBezTo>
                      <a:cubicBezTo>
                        <a:pt x="15" y="239"/>
                        <a:pt x="18" y="242"/>
                        <a:pt x="22" y="245"/>
                      </a:cubicBezTo>
                      <a:cubicBezTo>
                        <a:pt x="23" y="246"/>
                        <a:pt x="25" y="248"/>
                        <a:pt x="27" y="249"/>
                      </a:cubicBezTo>
                      <a:cubicBezTo>
                        <a:pt x="22" y="249"/>
                        <a:pt x="14" y="250"/>
                        <a:pt x="12" y="249"/>
                      </a:cubicBezTo>
                      <a:close/>
                      <a:moveTo>
                        <a:pt x="31" y="249"/>
                      </a:moveTo>
                      <a:cubicBezTo>
                        <a:pt x="29" y="247"/>
                        <a:pt x="26" y="244"/>
                        <a:pt x="23" y="242"/>
                      </a:cubicBezTo>
                      <a:cubicBezTo>
                        <a:pt x="19" y="239"/>
                        <a:pt x="16" y="236"/>
                        <a:pt x="12" y="233"/>
                      </a:cubicBezTo>
                      <a:cubicBezTo>
                        <a:pt x="12" y="229"/>
                        <a:pt x="12" y="224"/>
                        <a:pt x="12" y="220"/>
                      </a:cubicBezTo>
                      <a:cubicBezTo>
                        <a:pt x="19" y="228"/>
                        <a:pt x="27" y="235"/>
                        <a:pt x="34" y="243"/>
                      </a:cubicBezTo>
                      <a:cubicBezTo>
                        <a:pt x="37" y="245"/>
                        <a:pt x="39" y="247"/>
                        <a:pt x="42" y="250"/>
                      </a:cubicBezTo>
                      <a:cubicBezTo>
                        <a:pt x="38" y="250"/>
                        <a:pt x="35" y="249"/>
                        <a:pt x="31" y="249"/>
                      </a:cubicBezTo>
                      <a:close/>
                      <a:moveTo>
                        <a:pt x="46" y="250"/>
                      </a:moveTo>
                      <a:cubicBezTo>
                        <a:pt x="44" y="247"/>
                        <a:pt x="42" y="245"/>
                        <a:pt x="41" y="245"/>
                      </a:cubicBezTo>
                      <a:cubicBezTo>
                        <a:pt x="38" y="242"/>
                        <a:pt x="34" y="238"/>
                        <a:pt x="31" y="235"/>
                      </a:cubicBezTo>
                      <a:cubicBezTo>
                        <a:pt x="25" y="229"/>
                        <a:pt x="18" y="223"/>
                        <a:pt x="12" y="218"/>
                      </a:cubicBezTo>
                      <a:cubicBezTo>
                        <a:pt x="12" y="213"/>
                        <a:pt x="12" y="209"/>
                        <a:pt x="12" y="205"/>
                      </a:cubicBezTo>
                      <a:cubicBezTo>
                        <a:pt x="20" y="214"/>
                        <a:pt x="29" y="222"/>
                        <a:pt x="37" y="230"/>
                      </a:cubicBezTo>
                      <a:cubicBezTo>
                        <a:pt x="44" y="237"/>
                        <a:pt x="51" y="244"/>
                        <a:pt x="58" y="250"/>
                      </a:cubicBezTo>
                      <a:cubicBezTo>
                        <a:pt x="54" y="250"/>
                        <a:pt x="50" y="250"/>
                        <a:pt x="46" y="250"/>
                      </a:cubicBezTo>
                      <a:close/>
                      <a:moveTo>
                        <a:pt x="63" y="250"/>
                      </a:moveTo>
                      <a:cubicBezTo>
                        <a:pt x="56" y="241"/>
                        <a:pt x="47" y="234"/>
                        <a:pt x="38" y="226"/>
                      </a:cubicBezTo>
                      <a:cubicBezTo>
                        <a:pt x="34" y="222"/>
                        <a:pt x="30" y="218"/>
                        <a:pt x="26" y="215"/>
                      </a:cubicBezTo>
                      <a:cubicBezTo>
                        <a:pt x="23" y="212"/>
                        <a:pt x="20" y="210"/>
                        <a:pt x="18" y="207"/>
                      </a:cubicBezTo>
                      <a:cubicBezTo>
                        <a:pt x="18" y="207"/>
                        <a:pt x="14" y="204"/>
                        <a:pt x="12" y="203"/>
                      </a:cubicBezTo>
                      <a:cubicBezTo>
                        <a:pt x="12" y="198"/>
                        <a:pt x="12" y="194"/>
                        <a:pt x="12" y="189"/>
                      </a:cubicBezTo>
                      <a:cubicBezTo>
                        <a:pt x="22" y="200"/>
                        <a:pt x="32" y="210"/>
                        <a:pt x="43" y="221"/>
                      </a:cubicBezTo>
                      <a:cubicBezTo>
                        <a:pt x="48" y="226"/>
                        <a:pt x="53" y="231"/>
                        <a:pt x="58" y="235"/>
                      </a:cubicBezTo>
                      <a:cubicBezTo>
                        <a:pt x="61" y="238"/>
                        <a:pt x="64" y="242"/>
                        <a:pt x="67" y="245"/>
                      </a:cubicBezTo>
                      <a:cubicBezTo>
                        <a:pt x="68" y="245"/>
                        <a:pt x="71" y="248"/>
                        <a:pt x="74" y="250"/>
                      </a:cubicBezTo>
                      <a:cubicBezTo>
                        <a:pt x="71" y="250"/>
                        <a:pt x="67" y="250"/>
                        <a:pt x="63" y="250"/>
                      </a:cubicBezTo>
                      <a:close/>
                      <a:moveTo>
                        <a:pt x="85" y="250"/>
                      </a:moveTo>
                      <a:cubicBezTo>
                        <a:pt x="85" y="250"/>
                        <a:pt x="85" y="250"/>
                        <a:pt x="85" y="250"/>
                      </a:cubicBezTo>
                      <a:cubicBezTo>
                        <a:pt x="83" y="250"/>
                        <a:pt x="81" y="250"/>
                        <a:pt x="79" y="250"/>
                      </a:cubicBezTo>
                      <a:cubicBezTo>
                        <a:pt x="77" y="247"/>
                        <a:pt x="74" y="245"/>
                        <a:pt x="72" y="244"/>
                      </a:cubicBezTo>
                      <a:cubicBezTo>
                        <a:pt x="65" y="237"/>
                        <a:pt x="58" y="230"/>
                        <a:pt x="51" y="224"/>
                      </a:cubicBezTo>
                      <a:cubicBezTo>
                        <a:pt x="38" y="211"/>
                        <a:pt x="25" y="199"/>
                        <a:pt x="12" y="187"/>
                      </a:cubicBezTo>
                      <a:cubicBezTo>
                        <a:pt x="12" y="181"/>
                        <a:pt x="12" y="175"/>
                        <a:pt x="11" y="169"/>
                      </a:cubicBezTo>
                      <a:cubicBezTo>
                        <a:pt x="21" y="180"/>
                        <a:pt x="31" y="191"/>
                        <a:pt x="40" y="201"/>
                      </a:cubicBezTo>
                      <a:cubicBezTo>
                        <a:pt x="40" y="203"/>
                        <a:pt x="41" y="205"/>
                        <a:pt x="42" y="206"/>
                      </a:cubicBezTo>
                      <a:cubicBezTo>
                        <a:pt x="40" y="208"/>
                        <a:pt x="41" y="211"/>
                        <a:pt x="44" y="211"/>
                      </a:cubicBezTo>
                      <a:cubicBezTo>
                        <a:pt x="46" y="211"/>
                        <a:pt x="48" y="211"/>
                        <a:pt x="50" y="211"/>
                      </a:cubicBezTo>
                      <a:cubicBezTo>
                        <a:pt x="61" y="223"/>
                        <a:pt x="73" y="235"/>
                        <a:pt x="85" y="245"/>
                      </a:cubicBezTo>
                      <a:cubicBezTo>
                        <a:pt x="85" y="247"/>
                        <a:pt x="85" y="248"/>
                        <a:pt x="85" y="250"/>
                      </a:cubicBezTo>
                      <a:close/>
                      <a:moveTo>
                        <a:pt x="86" y="234"/>
                      </a:moveTo>
                      <a:cubicBezTo>
                        <a:pt x="86" y="236"/>
                        <a:pt x="86" y="238"/>
                        <a:pt x="86" y="240"/>
                      </a:cubicBezTo>
                      <a:cubicBezTo>
                        <a:pt x="77" y="230"/>
                        <a:pt x="67" y="220"/>
                        <a:pt x="58" y="210"/>
                      </a:cubicBezTo>
                      <a:cubicBezTo>
                        <a:pt x="58" y="210"/>
                        <a:pt x="58" y="210"/>
                        <a:pt x="58" y="210"/>
                      </a:cubicBezTo>
                      <a:cubicBezTo>
                        <a:pt x="62" y="211"/>
                        <a:pt x="67" y="211"/>
                        <a:pt x="71" y="211"/>
                      </a:cubicBezTo>
                      <a:cubicBezTo>
                        <a:pt x="74" y="214"/>
                        <a:pt x="76" y="217"/>
                        <a:pt x="79" y="219"/>
                      </a:cubicBezTo>
                      <a:cubicBezTo>
                        <a:pt x="81" y="222"/>
                        <a:pt x="83" y="225"/>
                        <a:pt x="86" y="227"/>
                      </a:cubicBezTo>
                      <a:cubicBezTo>
                        <a:pt x="86" y="230"/>
                        <a:pt x="86" y="232"/>
                        <a:pt x="86" y="234"/>
                      </a:cubicBezTo>
                      <a:close/>
                      <a:moveTo>
                        <a:pt x="86" y="222"/>
                      </a:moveTo>
                      <a:cubicBezTo>
                        <a:pt x="85" y="221"/>
                        <a:pt x="83" y="219"/>
                        <a:pt x="82" y="218"/>
                      </a:cubicBezTo>
                      <a:cubicBezTo>
                        <a:pt x="79" y="216"/>
                        <a:pt x="77" y="214"/>
                        <a:pt x="75" y="212"/>
                      </a:cubicBezTo>
                      <a:cubicBezTo>
                        <a:pt x="79" y="212"/>
                        <a:pt x="83" y="212"/>
                        <a:pt x="86" y="212"/>
                      </a:cubicBezTo>
                      <a:cubicBezTo>
                        <a:pt x="86" y="215"/>
                        <a:pt x="86" y="219"/>
                        <a:pt x="86" y="2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" name="Freeform 17">
                  <a:extLst>
                    <a:ext uri="{FF2B5EF4-FFF2-40B4-BE49-F238E27FC236}">
                      <a16:creationId xmlns:a16="http://schemas.microsoft.com/office/drawing/2014/main" id="{D0DE947C-E97D-4AA9-B0D2-FA95D24EADE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89364" y="3438993"/>
                  <a:ext cx="383622" cy="557165"/>
                </a:xfrm>
                <a:custGeom>
                  <a:avLst/>
                  <a:gdLst>
                    <a:gd name="T0" fmla="*/ 104 w 171"/>
                    <a:gd name="T1" fmla="*/ 16 h 269"/>
                    <a:gd name="T2" fmla="*/ 89 w 171"/>
                    <a:gd name="T3" fmla="*/ 3 h 269"/>
                    <a:gd name="T4" fmla="*/ 41 w 171"/>
                    <a:gd name="T5" fmla="*/ 3 h 269"/>
                    <a:gd name="T6" fmla="*/ 2 w 171"/>
                    <a:gd name="T7" fmla="*/ 251 h 269"/>
                    <a:gd name="T8" fmla="*/ 17 w 171"/>
                    <a:gd name="T9" fmla="*/ 266 h 269"/>
                    <a:gd name="T10" fmla="*/ 59 w 171"/>
                    <a:gd name="T11" fmla="*/ 258 h 269"/>
                    <a:gd name="T12" fmla="*/ 107 w 171"/>
                    <a:gd name="T13" fmla="*/ 231 h 269"/>
                    <a:gd name="T14" fmla="*/ 118 w 171"/>
                    <a:gd name="T15" fmla="*/ 257 h 269"/>
                    <a:gd name="T16" fmla="*/ 168 w 171"/>
                    <a:gd name="T17" fmla="*/ 264 h 269"/>
                    <a:gd name="T18" fmla="*/ 98 w 171"/>
                    <a:gd name="T19" fmla="*/ 151 h 269"/>
                    <a:gd name="T20" fmla="*/ 94 w 171"/>
                    <a:gd name="T21" fmla="*/ 131 h 269"/>
                    <a:gd name="T22" fmla="*/ 97 w 171"/>
                    <a:gd name="T23" fmla="*/ 146 h 269"/>
                    <a:gd name="T24" fmla="*/ 93 w 171"/>
                    <a:gd name="T25" fmla="*/ 127 h 269"/>
                    <a:gd name="T26" fmla="*/ 96 w 171"/>
                    <a:gd name="T27" fmla="*/ 179 h 269"/>
                    <a:gd name="T28" fmla="*/ 96 w 171"/>
                    <a:gd name="T29" fmla="*/ 179 h 269"/>
                    <a:gd name="T30" fmla="*/ 87 w 171"/>
                    <a:gd name="T31" fmla="*/ 104 h 269"/>
                    <a:gd name="T32" fmla="*/ 85 w 171"/>
                    <a:gd name="T33" fmla="*/ 9 h 269"/>
                    <a:gd name="T34" fmla="*/ 85 w 171"/>
                    <a:gd name="T35" fmla="*/ 9 h 269"/>
                    <a:gd name="T36" fmla="*/ 46 w 171"/>
                    <a:gd name="T37" fmla="*/ 8 h 269"/>
                    <a:gd name="T38" fmla="*/ 109 w 171"/>
                    <a:gd name="T39" fmla="*/ 101 h 269"/>
                    <a:gd name="T40" fmla="*/ 67 w 171"/>
                    <a:gd name="T41" fmla="*/ 53 h 269"/>
                    <a:gd name="T42" fmla="*/ 42 w 171"/>
                    <a:gd name="T43" fmla="*/ 31 h 269"/>
                    <a:gd name="T44" fmla="*/ 42 w 171"/>
                    <a:gd name="T45" fmla="*/ 31 h 269"/>
                    <a:gd name="T46" fmla="*/ 51 w 171"/>
                    <a:gd name="T47" fmla="*/ 81 h 269"/>
                    <a:gd name="T48" fmla="*/ 48 w 171"/>
                    <a:gd name="T49" fmla="*/ 81 h 269"/>
                    <a:gd name="T50" fmla="*/ 36 w 171"/>
                    <a:gd name="T51" fmla="*/ 84 h 269"/>
                    <a:gd name="T52" fmla="*/ 55 w 171"/>
                    <a:gd name="T53" fmla="*/ 124 h 269"/>
                    <a:gd name="T54" fmla="*/ 46 w 171"/>
                    <a:gd name="T55" fmla="*/ 118 h 269"/>
                    <a:gd name="T56" fmla="*/ 31 w 171"/>
                    <a:gd name="T57" fmla="*/ 119 h 269"/>
                    <a:gd name="T58" fmla="*/ 40 w 171"/>
                    <a:gd name="T59" fmla="*/ 134 h 269"/>
                    <a:gd name="T60" fmla="*/ 29 w 171"/>
                    <a:gd name="T61" fmla="*/ 134 h 269"/>
                    <a:gd name="T62" fmla="*/ 46 w 171"/>
                    <a:gd name="T63" fmla="*/ 170 h 269"/>
                    <a:gd name="T64" fmla="*/ 11 w 171"/>
                    <a:gd name="T65" fmla="*/ 238 h 269"/>
                    <a:gd name="T66" fmla="*/ 27 w 171"/>
                    <a:gd name="T67" fmla="*/ 248 h 269"/>
                    <a:gd name="T68" fmla="*/ 13 w 171"/>
                    <a:gd name="T69" fmla="*/ 227 h 269"/>
                    <a:gd name="T70" fmla="*/ 43 w 171"/>
                    <a:gd name="T71" fmla="*/ 249 h 269"/>
                    <a:gd name="T72" fmla="*/ 16 w 171"/>
                    <a:gd name="T73" fmla="*/ 213 h 269"/>
                    <a:gd name="T74" fmla="*/ 44 w 171"/>
                    <a:gd name="T75" fmla="*/ 239 h 269"/>
                    <a:gd name="T76" fmla="*/ 45 w 171"/>
                    <a:gd name="T77" fmla="*/ 229 h 269"/>
                    <a:gd name="T78" fmla="*/ 19 w 171"/>
                    <a:gd name="T79" fmla="*/ 197 h 269"/>
                    <a:gd name="T80" fmla="*/ 54 w 171"/>
                    <a:gd name="T81" fmla="*/ 216 h 269"/>
                    <a:gd name="T82" fmla="*/ 24 w 171"/>
                    <a:gd name="T83" fmla="*/ 169 h 269"/>
                    <a:gd name="T84" fmla="*/ 68 w 171"/>
                    <a:gd name="T85" fmla="*/ 214 h 269"/>
                    <a:gd name="T86" fmla="*/ 46 w 171"/>
                    <a:gd name="T87" fmla="*/ 186 h 269"/>
                    <a:gd name="T88" fmla="*/ 73 w 171"/>
                    <a:gd name="T89" fmla="*/ 214 h 269"/>
                    <a:gd name="T90" fmla="*/ 96 w 171"/>
                    <a:gd name="T91" fmla="*/ 213 h 269"/>
                    <a:gd name="T92" fmla="*/ 130 w 171"/>
                    <a:gd name="T93" fmla="*/ 246 h 269"/>
                    <a:gd name="T94" fmla="*/ 113 w 171"/>
                    <a:gd name="T95" fmla="*/ 223 h 269"/>
                    <a:gd name="T96" fmla="*/ 102 w 171"/>
                    <a:gd name="T97" fmla="*/ 212 h 269"/>
                    <a:gd name="T98" fmla="*/ 138 w 171"/>
                    <a:gd name="T99" fmla="*/ 235 h 269"/>
                    <a:gd name="T100" fmla="*/ 100 w 171"/>
                    <a:gd name="T101" fmla="*/ 187 h 269"/>
                    <a:gd name="T102" fmla="*/ 103 w 171"/>
                    <a:gd name="T103" fmla="*/ 173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71" h="269">
                      <a:moveTo>
                        <a:pt x="168" y="258"/>
                      </a:moveTo>
                      <a:cubicBezTo>
                        <a:pt x="162" y="218"/>
                        <a:pt x="149" y="178"/>
                        <a:pt x="138" y="139"/>
                      </a:cubicBezTo>
                      <a:cubicBezTo>
                        <a:pt x="127" y="98"/>
                        <a:pt x="116" y="58"/>
                        <a:pt x="105" y="17"/>
                      </a:cubicBezTo>
                      <a:cubicBezTo>
                        <a:pt x="105" y="16"/>
                        <a:pt x="104" y="16"/>
                        <a:pt x="104" y="16"/>
                      </a:cubicBezTo>
                      <a:cubicBezTo>
                        <a:pt x="104" y="15"/>
                        <a:pt x="104" y="14"/>
                        <a:pt x="103" y="14"/>
                      </a:cubicBezTo>
                      <a:cubicBezTo>
                        <a:pt x="101" y="12"/>
                        <a:pt x="99" y="11"/>
                        <a:pt x="97" y="10"/>
                      </a:cubicBezTo>
                      <a:cubicBezTo>
                        <a:pt x="94" y="8"/>
                        <a:pt x="92" y="6"/>
                        <a:pt x="91" y="4"/>
                      </a:cubicBezTo>
                      <a:cubicBezTo>
                        <a:pt x="91" y="3"/>
                        <a:pt x="90" y="3"/>
                        <a:pt x="89" y="3"/>
                      </a:cubicBezTo>
                      <a:cubicBezTo>
                        <a:pt x="89" y="3"/>
                        <a:pt x="89" y="3"/>
                        <a:pt x="88" y="3"/>
                      </a:cubicBezTo>
                      <a:cubicBezTo>
                        <a:pt x="88" y="2"/>
                        <a:pt x="87" y="1"/>
                        <a:pt x="85" y="1"/>
                      </a:cubicBezTo>
                      <a:cubicBezTo>
                        <a:pt x="72" y="0"/>
                        <a:pt x="56" y="0"/>
                        <a:pt x="43" y="2"/>
                      </a:cubicBezTo>
                      <a:cubicBezTo>
                        <a:pt x="42" y="2"/>
                        <a:pt x="41" y="2"/>
                        <a:pt x="41" y="3"/>
                      </a:cubicBezTo>
                      <a:cubicBezTo>
                        <a:pt x="40" y="3"/>
                        <a:pt x="38" y="4"/>
                        <a:pt x="38" y="6"/>
                      </a:cubicBezTo>
                      <a:cubicBezTo>
                        <a:pt x="33" y="49"/>
                        <a:pt x="27" y="91"/>
                        <a:pt x="21" y="134"/>
                      </a:cubicBezTo>
                      <a:cubicBezTo>
                        <a:pt x="15" y="173"/>
                        <a:pt x="6" y="211"/>
                        <a:pt x="2" y="251"/>
                      </a:cubicBezTo>
                      <a:cubicBezTo>
                        <a:pt x="2" y="251"/>
                        <a:pt x="2" y="251"/>
                        <a:pt x="2" y="251"/>
                      </a:cubicBezTo>
                      <a:cubicBezTo>
                        <a:pt x="2" y="251"/>
                        <a:pt x="2" y="251"/>
                        <a:pt x="2" y="251"/>
                      </a:cubicBezTo>
                      <a:cubicBezTo>
                        <a:pt x="1" y="252"/>
                        <a:pt x="0" y="254"/>
                        <a:pt x="1" y="255"/>
                      </a:cubicBezTo>
                      <a:cubicBezTo>
                        <a:pt x="4" y="257"/>
                        <a:pt x="6" y="259"/>
                        <a:pt x="9" y="261"/>
                      </a:cubicBezTo>
                      <a:cubicBezTo>
                        <a:pt x="11" y="263"/>
                        <a:pt x="14" y="266"/>
                        <a:pt x="17" y="266"/>
                      </a:cubicBezTo>
                      <a:cubicBezTo>
                        <a:pt x="18" y="266"/>
                        <a:pt x="18" y="265"/>
                        <a:pt x="19" y="265"/>
                      </a:cubicBezTo>
                      <a:cubicBezTo>
                        <a:pt x="24" y="265"/>
                        <a:pt x="29" y="266"/>
                        <a:pt x="33" y="266"/>
                      </a:cubicBezTo>
                      <a:cubicBezTo>
                        <a:pt x="38" y="266"/>
                        <a:pt x="44" y="266"/>
                        <a:pt x="48" y="265"/>
                      </a:cubicBezTo>
                      <a:cubicBezTo>
                        <a:pt x="53" y="266"/>
                        <a:pt x="57" y="263"/>
                        <a:pt x="59" y="258"/>
                      </a:cubicBezTo>
                      <a:cubicBezTo>
                        <a:pt x="61" y="254"/>
                        <a:pt x="62" y="249"/>
                        <a:pt x="63" y="245"/>
                      </a:cubicBezTo>
                      <a:cubicBezTo>
                        <a:pt x="65" y="241"/>
                        <a:pt x="66" y="237"/>
                        <a:pt x="67" y="232"/>
                      </a:cubicBezTo>
                      <a:cubicBezTo>
                        <a:pt x="72" y="232"/>
                        <a:pt x="76" y="232"/>
                        <a:pt x="81" y="232"/>
                      </a:cubicBezTo>
                      <a:cubicBezTo>
                        <a:pt x="90" y="232"/>
                        <a:pt x="99" y="232"/>
                        <a:pt x="107" y="231"/>
                      </a:cubicBezTo>
                      <a:cubicBezTo>
                        <a:pt x="109" y="237"/>
                        <a:pt x="112" y="244"/>
                        <a:pt x="114" y="250"/>
                      </a:cubicBezTo>
                      <a:cubicBezTo>
                        <a:pt x="114" y="251"/>
                        <a:pt x="114" y="251"/>
                        <a:pt x="114" y="251"/>
                      </a:cubicBezTo>
                      <a:cubicBezTo>
                        <a:pt x="114" y="251"/>
                        <a:pt x="114" y="252"/>
                        <a:pt x="114" y="252"/>
                      </a:cubicBezTo>
                      <a:cubicBezTo>
                        <a:pt x="114" y="254"/>
                        <a:pt x="116" y="256"/>
                        <a:pt x="118" y="257"/>
                      </a:cubicBezTo>
                      <a:cubicBezTo>
                        <a:pt x="120" y="262"/>
                        <a:pt x="123" y="265"/>
                        <a:pt x="127" y="267"/>
                      </a:cubicBezTo>
                      <a:cubicBezTo>
                        <a:pt x="132" y="269"/>
                        <a:pt x="136" y="269"/>
                        <a:pt x="141" y="268"/>
                      </a:cubicBezTo>
                      <a:cubicBezTo>
                        <a:pt x="145" y="268"/>
                        <a:pt x="150" y="268"/>
                        <a:pt x="154" y="267"/>
                      </a:cubicBezTo>
                      <a:cubicBezTo>
                        <a:pt x="159" y="266"/>
                        <a:pt x="163" y="266"/>
                        <a:pt x="168" y="264"/>
                      </a:cubicBezTo>
                      <a:cubicBezTo>
                        <a:pt x="171" y="264"/>
                        <a:pt x="171" y="259"/>
                        <a:pt x="168" y="258"/>
                      </a:cubicBezTo>
                      <a:close/>
                      <a:moveTo>
                        <a:pt x="138" y="209"/>
                      </a:moveTo>
                      <a:cubicBezTo>
                        <a:pt x="127" y="195"/>
                        <a:pt x="114" y="182"/>
                        <a:pt x="102" y="169"/>
                      </a:cubicBezTo>
                      <a:cubicBezTo>
                        <a:pt x="101" y="163"/>
                        <a:pt x="100" y="157"/>
                        <a:pt x="98" y="151"/>
                      </a:cubicBezTo>
                      <a:cubicBezTo>
                        <a:pt x="109" y="163"/>
                        <a:pt x="120" y="176"/>
                        <a:pt x="132" y="188"/>
                      </a:cubicBezTo>
                      <a:cubicBezTo>
                        <a:pt x="134" y="195"/>
                        <a:pt x="136" y="202"/>
                        <a:pt x="138" y="209"/>
                      </a:cubicBezTo>
                      <a:close/>
                      <a:moveTo>
                        <a:pt x="97" y="146"/>
                      </a:moveTo>
                      <a:cubicBezTo>
                        <a:pt x="96" y="141"/>
                        <a:pt x="95" y="136"/>
                        <a:pt x="94" y="131"/>
                      </a:cubicBezTo>
                      <a:cubicBezTo>
                        <a:pt x="97" y="135"/>
                        <a:pt x="100" y="137"/>
                        <a:pt x="102" y="139"/>
                      </a:cubicBezTo>
                      <a:cubicBezTo>
                        <a:pt x="110" y="148"/>
                        <a:pt x="118" y="158"/>
                        <a:pt x="127" y="167"/>
                      </a:cubicBezTo>
                      <a:cubicBezTo>
                        <a:pt x="128" y="171"/>
                        <a:pt x="129" y="176"/>
                        <a:pt x="130" y="180"/>
                      </a:cubicBezTo>
                      <a:cubicBezTo>
                        <a:pt x="120" y="168"/>
                        <a:pt x="108" y="157"/>
                        <a:pt x="97" y="146"/>
                      </a:cubicBezTo>
                      <a:close/>
                      <a:moveTo>
                        <a:pt x="125" y="160"/>
                      </a:moveTo>
                      <a:cubicBezTo>
                        <a:pt x="120" y="154"/>
                        <a:pt x="115" y="149"/>
                        <a:pt x="110" y="144"/>
                      </a:cubicBezTo>
                      <a:cubicBezTo>
                        <a:pt x="107" y="140"/>
                        <a:pt x="103" y="136"/>
                        <a:pt x="100" y="133"/>
                      </a:cubicBezTo>
                      <a:cubicBezTo>
                        <a:pt x="99" y="132"/>
                        <a:pt x="96" y="129"/>
                        <a:pt x="93" y="127"/>
                      </a:cubicBezTo>
                      <a:cubicBezTo>
                        <a:pt x="91" y="120"/>
                        <a:pt x="90" y="114"/>
                        <a:pt x="88" y="107"/>
                      </a:cubicBezTo>
                      <a:cubicBezTo>
                        <a:pt x="99" y="119"/>
                        <a:pt x="109" y="131"/>
                        <a:pt x="120" y="143"/>
                      </a:cubicBezTo>
                      <a:cubicBezTo>
                        <a:pt x="122" y="148"/>
                        <a:pt x="123" y="154"/>
                        <a:pt x="125" y="160"/>
                      </a:cubicBezTo>
                      <a:close/>
                      <a:moveTo>
                        <a:pt x="96" y="179"/>
                      </a:moveTo>
                      <a:cubicBezTo>
                        <a:pt x="89" y="179"/>
                        <a:pt x="81" y="180"/>
                        <a:pt x="74" y="181"/>
                      </a:cubicBezTo>
                      <a:cubicBezTo>
                        <a:pt x="71" y="181"/>
                        <a:pt x="69" y="182"/>
                        <a:pt x="66" y="182"/>
                      </a:cubicBezTo>
                      <a:cubicBezTo>
                        <a:pt x="72" y="154"/>
                        <a:pt x="75" y="125"/>
                        <a:pt x="77" y="97"/>
                      </a:cubicBezTo>
                      <a:cubicBezTo>
                        <a:pt x="83" y="124"/>
                        <a:pt x="90" y="152"/>
                        <a:pt x="96" y="179"/>
                      </a:cubicBezTo>
                      <a:close/>
                      <a:moveTo>
                        <a:pt x="116" y="125"/>
                      </a:moveTo>
                      <a:cubicBezTo>
                        <a:pt x="117" y="128"/>
                        <a:pt x="118" y="132"/>
                        <a:pt x="119" y="136"/>
                      </a:cubicBezTo>
                      <a:cubicBezTo>
                        <a:pt x="108" y="125"/>
                        <a:pt x="98" y="114"/>
                        <a:pt x="88" y="104"/>
                      </a:cubicBezTo>
                      <a:cubicBezTo>
                        <a:pt x="88" y="104"/>
                        <a:pt x="87" y="104"/>
                        <a:pt x="87" y="104"/>
                      </a:cubicBezTo>
                      <a:cubicBezTo>
                        <a:pt x="84" y="94"/>
                        <a:pt x="82" y="83"/>
                        <a:pt x="78" y="74"/>
                      </a:cubicBezTo>
                      <a:cubicBezTo>
                        <a:pt x="89" y="86"/>
                        <a:pt x="100" y="98"/>
                        <a:pt x="112" y="110"/>
                      </a:cubicBezTo>
                      <a:cubicBezTo>
                        <a:pt x="113" y="115"/>
                        <a:pt x="114" y="120"/>
                        <a:pt x="116" y="125"/>
                      </a:cubicBezTo>
                      <a:close/>
                      <a:moveTo>
                        <a:pt x="85" y="9"/>
                      </a:moveTo>
                      <a:cubicBezTo>
                        <a:pt x="85" y="9"/>
                        <a:pt x="86" y="9"/>
                        <a:pt x="86" y="9"/>
                      </a:cubicBezTo>
                      <a:cubicBezTo>
                        <a:pt x="87" y="15"/>
                        <a:pt x="88" y="21"/>
                        <a:pt x="89" y="28"/>
                      </a:cubicBezTo>
                      <a:cubicBezTo>
                        <a:pt x="83" y="21"/>
                        <a:pt x="76" y="15"/>
                        <a:pt x="69" y="9"/>
                      </a:cubicBezTo>
                      <a:cubicBezTo>
                        <a:pt x="75" y="9"/>
                        <a:pt x="80" y="9"/>
                        <a:pt x="85" y="9"/>
                      </a:cubicBezTo>
                      <a:close/>
                      <a:moveTo>
                        <a:pt x="65" y="9"/>
                      </a:moveTo>
                      <a:cubicBezTo>
                        <a:pt x="74" y="18"/>
                        <a:pt x="82" y="27"/>
                        <a:pt x="91" y="35"/>
                      </a:cubicBezTo>
                      <a:cubicBezTo>
                        <a:pt x="92" y="42"/>
                        <a:pt x="94" y="50"/>
                        <a:pt x="96" y="58"/>
                      </a:cubicBezTo>
                      <a:cubicBezTo>
                        <a:pt x="80" y="41"/>
                        <a:pt x="63" y="25"/>
                        <a:pt x="46" y="8"/>
                      </a:cubicBezTo>
                      <a:cubicBezTo>
                        <a:pt x="53" y="9"/>
                        <a:pt x="59" y="9"/>
                        <a:pt x="65" y="9"/>
                      </a:cubicBezTo>
                      <a:close/>
                      <a:moveTo>
                        <a:pt x="45" y="9"/>
                      </a:moveTo>
                      <a:cubicBezTo>
                        <a:pt x="62" y="28"/>
                        <a:pt x="80" y="47"/>
                        <a:pt x="98" y="65"/>
                      </a:cubicBezTo>
                      <a:cubicBezTo>
                        <a:pt x="102" y="77"/>
                        <a:pt x="106" y="89"/>
                        <a:pt x="109" y="101"/>
                      </a:cubicBezTo>
                      <a:cubicBezTo>
                        <a:pt x="98" y="88"/>
                        <a:pt x="86" y="75"/>
                        <a:pt x="74" y="62"/>
                      </a:cubicBezTo>
                      <a:cubicBezTo>
                        <a:pt x="74" y="60"/>
                        <a:pt x="73" y="58"/>
                        <a:pt x="72" y="55"/>
                      </a:cubicBezTo>
                      <a:cubicBezTo>
                        <a:pt x="72" y="55"/>
                        <a:pt x="71" y="54"/>
                        <a:pt x="71" y="54"/>
                      </a:cubicBezTo>
                      <a:cubicBezTo>
                        <a:pt x="70" y="53"/>
                        <a:pt x="68" y="53"/>
                        <a:pt x="67" y="53"/>
                      </a:cubicBezTo>
                      <a:cubicBezTo>
                        <a:pt x="59" y="45"/>
                        <a:pt x="51" y="37"/>
                        <a:pt x="43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44" y="22"/>
                        <a:pt x="44" y="16"/>
                        <a:pt x="45" y="9"/>
                      </a:cubicBezTo>
                      <a:close/>
                      <a:moveTo>
                        <a:pt x="42" y="31"/>
                      </a:moveTo>
                      <a:cubicBezTo>
                        <a:pt x="50" y="40"/>
                        <a:pt x="57" y="49"/>
                        <a:pt x="65" y="58"/>
                      </a:cubicBezTo>
                      <a:cubicBezTo>
                        <a:pt x="64" y="63"/>
                        <a:pt x="63" y="69"/>
                        <a:pt x="62" y="74"/>
                      </a:cubicBezTo>
                      <a:cubicBezTo>
                        <a:pt x="56" y="65"/>
                        <a:pt x="48" y="57"/>
                        <a:pt x="40" y="48"/>
                      </a:cubicBezTo>
                      <a:cubicBezTo>
                        <a:pt x="41" y="43"/>
                        <a:pt x="42" y="37"/>
                        <a:pt x="42" y="31"/>
                      </a:cubicBezTo>
                      <a:close/>
                      <a:moveTo>
                        <a:pt x="40" y="52"/>
                      </a:moveTo>
                      <a:cubicBezTo>
                        <a:pt x="47" y="61"/>
                        <a:pt x="54" y="71"/>
                        <a:pt x="62" y="79"/>
                      </a:cubicBezTo>
                      <a:cubicBezTo>
                        <a:pt x="61" y="83"/>
                        <a:pt x="61" y="87"/>
                        <a:pt x="60" y="90"/>
                      </a:cubicBezTo>
                      <a:cubicBezTo>
                        <a:pt x="57" y="87"/>
                        <a:pt x="54" y="84"/>
                        <a:pt x="51" y="81"/>
                      </a:cubicBezTo>
                      <a:cubicBezTo>
                        <a:pt x="47" y="76"/>
                        <a:pt x="42" y="71"/>
                        <a:pt x="38" y="65"/>
                      </a:cubicBezTo>
                      <a:cubicBezTo>
                        <a:pt x="39" y="61"/>
                        <a:pt x="39" y="56"/>
                        <a:pt x="40" y="52"/>
                      </a:cubicBezTo>
                      <a:close/>
                      <a:moveTo>
                        <a:pt x="38" y="68"/>
                      </a:moveTo>
                      <a:cubicBezTo>
                        <a:pt x="41" y="72"/>
                        <a:pt x="44" y="77"/>
                        <a:pt x="48" y="81"/>
                      </a:cubicBezTo>
                      <a:cubicBezTo>
                        <a:pt x="51" y="85"/>
                        <a:pt x="55" y="91"/>
                        <a:pt x="59" y="95"/>
                      </a:cubicBezTo>
                      <a:cubicBezTo>
                        <a:pt x="59" y="99"/>
                        <a:pt x="58" y="104"/>
                        <a:pt x="58" y="109"/>
                      </a:cubicBezTo>
                      <a:cubicBezTo>
                        <a:pt x="54" y="106"/>
                        <a:pt x="51" y="103"/>
                        <a:pt x="49" y="100"/>
                      </a:cubicBezTo>
                      <a:cubicBezTo>
                        <a:pt x="44" y="95"/>
                        <a:pt x="40" y="90"/>
                        <a:pt x="36" y="84"/>
                      </a:cubicBezTo>
                      <a:cubicBezTo>
                        <a:pt x="37" y="79"/>
                        <a:pt x="37" y="73"/>
                        <a:pt x="38" y="68"/>
                      </a:cubicBezTo>
                      <a:close/>
                      <a:moveTo>
                        <a:pt x="36" y="87"/>
                      </a:moveTo>
                      <a:cubicBezTo>
                        <a:pt x="41" y="96"/>
                        <a:pt x="48" y="106"/>
                        <a:pt x="57" y="113"/>
                      </a:cubicBezTo>
                      <a:cubicBezTo>
                        <a:pt x="56" y="117"/>
                        <a:pt x="56" y="121"/>
                        <a:pt x="55" y="124"/>
                      </a:cubicBezTo>
                      <a:cubicBezTo>
                        <a:pt x="53" y="122"/>
                        <a:pt x="50" y="119"/>
                        <a:pt x="48" y="117"/>
                      </a:cubicBezTo>
                      <a:cubicBezTo>
                        <a:pt x="44" y="112"/>
                        <a:pt x="40" y="108"/>
                        <a:pt x="36" y="104"/>
                      </a:cubicBezTo>
                      <a:cubicBezTo>
                        <a:pt x="35" y="104"/>
                        <a:pt x="35" y="105"/>
                        <a:pt x="35" y="105"/>
                      </a:cubicBezTo>
                      <a:cubicBezTo>
                        <a:pt x="38" y="110"/>
                        <a:pt x="42" y="114"/>
                        <a:pt x="46" y="118"/>
                      </a:cubicBezTo>
                      <a:cubicBezTo>
                        <a:pt x="49" y="121"/>
                        <a:pt x="52" y="124"/>
                        <a:pt x="55" y="128"/>
                      </a:cubicBezTo>
                      <a:cubicBezTo>
                        <a:pt x="54" y="133"/>
                        <a:pt x="53" y="138"/>
                        <a:pt x="52" y="144"/>
                      </a:cubicBezTo>
                      <a:cubicBezTo>
                        <a:pt x="49" y="140"/>
                        <a:pt x="46" y="137"/>
                        <a:pt x="43" y="134"/>
                      </a:cubicBezTo>
                      <a:cubicBezTo>
                        <a:pt x="39" y="129"/>
                        <a:pt x="35" y="124"/>
                        <a:pt x="31" y="119"/>
                      </a:cubicBezTo>
                      <a:cubicBezTo>
                        <a:pt x="33" y="108"/>
                        <a:pt x="34" y="98"/>
                        <a:pt x="36" y="87"/>
                      </a:cubicBezTo>
                      <a:close/>
                      <a:moveTo>
                        <a:pt x="30" y="127"/>
                      </a:moveTo>
                      <a:cubicBezTo>
                        <a:pt x="30" y="125"/>
                        <a:pt x="31" y="123"/>
                        <a:pt x="31" y="121"/>
                      </a:cubicBezTo>
                      <a:cubicBezTo>
                        <a:pt x="34" y="126"/>
                        <a:pt x="37" y="130"/>
                        <a:pt x="40" y="134"/>
                      </a:cubicBezTo>
                      <a:cubicBezTo>
                        <a:pt x="44" y="139"/>
                        <a:pt x="47" y="144"/>
                        <a:pt x="51" y="147"/>
                      </a:cubicBezTo>
                      <a:cubicBezTo>
                        <a:pt x="51" y="151"/>
                        <a:pt x="50" y="155"/>
                        <a:pt x="50" y="158"/>
                      </a:cubicBezTo>
                      <a:cubicBezTo>
                        <a:pt x="46" y="155"/>
                        <a:pt x="43" y="152"/>
                        <a:pt x="39" y="148"/>
                      </a:cubicBezTo>
                      <a:cubicBezTo>
                        <a:pt x="36" y="143"/>
                        <a:pt x="32" y="139"/>
                        <a:pt x="29" y="134"/>
                      </a:cubicBezTo>
                      <a:cubicBezTo>
                        <a:pt x="29" y="131"/>
                        <a:pt x="30" y="129"/>
                        <a:pt x="30" y="127"/>
                      </a:cubicBezTo>
                      <a:close/>
                      <a:moveTo>
                        <a:pt x="28" y="137"/>
                      </a:moveTo>
                      <a:cubicBezTo>
                        <a:pt x="33" y="146"/>
                        <a:pt x="41" y="155"/>
                        <a:pt x="49" y="161"/>
                      </a:cubicBezTo>
                      <a:cubicBezTo>
                        <a:pt x="48" y="164"/>
                        <a:pt x="47" y="167"/>
                        <a:pt x="46" y="170"/>
                      </a:cubicBezTo>
                      <a:cubicBezTo>
                        <a:pt x="40" y="163"/>
                        <a:pt x="33" y="156"/>
                        <a:pt x="27" y="149"/>
                      </a:cubicBezTo>
                      <a:cubicBezTo>
                        <a:pt x="27" y="145"/>
                        <a:pt x="28" y="141"/>
                        <a:pt x="28" y="137"/>
                      </a:cubicBezTo>
                      <a:close/>
                      <a:moveTo>
                        <a:pt x="8" y="248"/>
                      </a:moveTo>
                      <a:cubicBezTo>
                        <a:pt x="9" y="245"/>
                        <a:pt x="10" y="241"/>
                        <a:pt x="11" y="238"/>
                      </a:cubicBezTo>
                      <a:cubicBezTo>
                        <a:pt x="14" y="241"/>
                        <a:pt x="17" y="244"/>
                        <a:pt x="20" y="247"/>
                      </a:cubicBezTo>
                      <a:cubicBezTo>
                        <a:pt x="20" y="247"/>
                        <a:pt x="20" y="247"/>
                        <a:pt x="20" y="248"/>
                      </a:cubicBezTo>
                      <a:cubicBezTo>
                        <a:pt x="16" y="248"/>
                        <a:pt x="12" y="248"/>
                        <a:pt x="8" y="248"/>
                      </a:cubicBezTo>
                      <a:close/>
                      <a:moveTo>
                        <a:pt x="27" y="248"/>
                      </a:moveTo>
                      <a:cubicBezTo>
                        <a:pt x="26" y="248"/>
                        <a:pt x="25" y="248"/>
                        <a:pt x="24" y="248"/>
                      </a:cubicBezTo>
                      <a:cubicBezTo>
                        <a:pt x="23" y="247"/>
                        <a:pt x="22" y="246"/>
                        <a:pt x="22" y="245"/>
                      </a:cubicBezTo>
                      <a:cubicBezTo>
                        <a:pt x="18" y="242"/>
                        <a:pt x="15" y="239"/>
                        <a:pt x="12" y="235"/>
                      </a:cubicBezTo>
                      <a:cubicBezTo>
                        <a:pt x="12" y="233"/>
                        <a:pt x="13" y="230"/>
                        <a:pt x="13" y="227"/>
                      </a:cubicBezTo>
                      <a:cubicBezTo>
                        <a:pt x="18" y="232"/>
                        <a:pt x="22" y="236"/>
                        <a:pt x="27" y="241"/>
                      </a:cubicBezTo>
                      <a:cubicBezTo>
                        <a:pt x="29" y="243"/>
                        <a:pt x="31" y="245"/>
                        <a:pt x="33" y="248"/>
                      </a:cubicBezTo>
                      <a:cubicBezTo>
                        <a:pt x="31" y="248"/>
                        <a:pt x="29" y="248"/>
                        <a:pt x="27" y="248"/>
                      </a:cubicBezTo>
                      <a:close/>
                      <a:moveTo>
                        <a:pt x="43" y="249"/>
                      </a:moveTo>
                      <a:cubicBezTo>
                        <a:pt x="41" y="248"/>
                        <a:pt x="39" y="248"/>
                        <a:pt x="38" y="248"/>
                      </a:cubicBezTo>
                      <a:cubicBezTo>
                        <a:pt x="35" y="245"/>
                        <a:pt x="32" y="242"/>
                        <a:pt x="29" y="239"/>
                      </a:cubicBezTo>
                      <a:cubicBezTo>
                        <a:pt x="24" y="234"/>
                        <a:pt x="19" y="229"/>
                        <a:pt x="14" y="224"/>
                      </a:cubicBezTo>
                      <a:cubicBezTo>
                        <a:pt x="15" y="221"/>
                        <a:pt x="16" y="217"/>
                        <a:pt x="16" y="213"/>
                      </a:cubicBezTo>
                      <a:cubicBezTo>
                        <a:pt x="21" y="218"/>
                        <a:pt x="25" y="223"/>
                        <a:pt x="30" y="228"/>
                      </a:cubicBezTo>
                      <a:cubicBezTo>
                        <a:pt x="34" y="233"/>
                        <a:pt x="38" y="238"/>
                        <a:pt x="43" y="243"/>
                      </a:cubicBezTo>
                      <a:cubicBezTo>
                        <a:pt x="43" y="245"/>
                        <a:pt x="43" y="247"/>
                        <a:pt x="43" y="249"/>
                      </a:cubicBezTo>
                      <a:close/>
                      <a:moveTo>
                        <a:pt x="44" y="239"/>
                      </a:moveTo>
                      <a:cubicBezTo>
                        <a:pt x="40" y="235"/>
                        <a:pt x="36" y="231"/>
                        <a:pt x="32" y="227"/>
                      </a:cubicBezTo>
                      <a:cubicBezTo>
                        <a:pt x="27" y="222"/>
                        <a:pt x="22" y="216"/>
                        <a:pt x="17" y="211"/>
                      </a:cubicBezTo>
                      <a:cubicBezTo>
                        <a:pt x="17" y="207"/>
                        <a:pt x="18" y="203"/>
                        <a:pt x="19" y="199"/>
                      </a:cubicBezTo>
                      <a:cubicBezTo>
                        <a:pt x="27" y="210"/>
                        <a:pt x="36" y="220"/>
                        <a:pt x="45" y="229"/>
                      </a:cubicBezTo>
                      <a:cubicBezTo>
                        <a:pt x="45" y="232"/>
                        <a:pt x="44" y="235"/>
                        <a:pt x="44" y="239"/>
                      </a:cubicBezTo>
                      <a:close/>
                      <a:moveTo>
                        <a:pt x="48" y="219"/>
                      </a:moveTo>
                      <a:cubicBezTo>
                        <a:pt x="47" y="221"/>
                        <a:pt x="47" y="223"/>
                        <a:pt x="46" y="226"/>
                      </a:cubicBezTo>
                      <a:cubicBezTo>
                        <a:pt x="37" y="216"/>
                        <a:pt x="28" y="207"/>
                        <a:pt x="19" y="197"/>
                      </a:cubicBezTo>
                      <a:cubicBezTo>
                        <a:pt x="20" y="193"/>
                        <a:pt x="21" y="189"/>
                        <a:pt x="21" y="185"/>
                      </a:cubicBezTo>
                      <a:cubicBezTo>
                        <a:pt x="29" y="196"/>
                        <a:pt x="38" y="208"/>
                        <a:pt x="48" y="218"/>
                      </a:cubicBezTo>
                      <a:cubicBezTo>
                        <a:pt x="48" y="218"/>
                        <a:pt x="48" y="218"/>
                        <a:pt x="48" y="219"/>
                      </a:cubicBezTo>
                      <a:close/>
                      <a:moveTo>
                        <a:pt x="54" y="216"/>
                      </a:moveTo>
                      <a:cubicBezTo>
                        <a:pt x="53" y="216"/>
                        <a:pt x="52" y="216"/>
                        <a:pt x="52" y="216"/>
                      </a:cubicBezTo>
                      <a:cubicBezTo>
                        <a:pt x="48" y="211"/>
                        <a:pt x="43" y="207"/>
                        <a:pt x="39" y="203"/>
                      </a:cubicBezTo>
                      <a:cubicBezTo>
                        <a:pt x="33" y="196"/>
                        <a:pt x="27" y="189"/>
                        <a:pt x="22" y="183"/>
                      </a:cubicBezTo>
                      <a:cubicBezTo>
                        <a:pt x="22" y="178"/>
                        <a:pt x="23" y="174"/>
                        <a:pt x="24" y="169"/>
                      </a:cubicBezTo>
                      <a:cubicBezTo>
                        <a:pt x="36" y="185"/>
                        <a:pt x="49" y="201"/>
                        <a:pt x="63" y="214"/>
                      </a:cubicBezTo>
                      <a:cubicBezTo>
                        <a:pt x="60" y="214"/>
                        <a:pt x="57" y="215"/>
                        <a:pt x="54" y="216"/>
                      </a:cubicBezTo>
                      <a:close/>
                      <a:moveTo>
                        <a:pt x="73" y="214"/>
                      </a:moveTo>
                      <a:cubicBezTo>
                        <a:pt x="71" y="214"/>
                        <a:pt x="69" y="214"/>
                        <a:pt x="68" y="214"/>
                      </a:cubicBezTo>
                      <a:cubicBezTo>
                        <a:pt x="55" y="197"/>
                        <a:pt x="39" y="182"/>
                        <a:pt x="24" y="166"/>
                      </a:cubicBezTo>
                      <a:cubicBezTo>
                        <a:pt x="25" y="161"/>
                        <a:pt x="26" y="157"/>
                        <a:pt x="26" y="152"/>
                      </a:cubicBezTo>
                      <a:cubicBezTo>
                        <a:pt x="33" y="160"/>
                        <a:pt x="39" y="168"/>
                        <a:pt x="46" y="175"/>
                      </a:cubicBezTo>
                      <a:cubicBezTo>
                        <a:pt x="46" y="179"/>
                        <a:pt x="45" y="183"/>
                        <a:pt x="46" y="186"/>
                      </a:cubicBezTo>
                      <a:cubicBezTo>
                        <a:pt x="48" y="190"/>
                        <a:pt x="53" y="191"/>
                        <a:pt x="57" y="189"/>
                      </a:cubicBezTo>
                      <a:cubicBezTo>
                        <a:pt x="57" y="189"/>
                        <a:pt x="58" y="189"/>
                        <a:pt x="58" y="189"/>
                      </a:cubicBezTo>
                      <a:cubicBezTo>
                        <a:pt x="65" y="198"/>
                        <a:pt x="73" y="206"/>
                        <a:pt x="80" y="213"/>
                      </a:cubicBezTo>
                      <a:cubicBezTo>
                        <a:pt x="78" y="214"/>
                        <a:pt x="75" y="214"/>
                        <a:pt x="73" y="214"/>
                      </a:cubicBezTo>
                      <a:close/>
                      <a:moveTo>
                        <a:pt x="86" y="213"/>
                      </a:moveTo>
                      <a:cubicBezTo>
                        <a:pt x="79" y="205"/>
                        <a:pt x="72" y="197"/>
                        <a:pt x="65" y="190"/>
                      </a:cubicBezTo>
                      <a:cubicBezTo>
                        <a:pt x="68" y="190"/>
                        <a:pt x="72" y="190"/>
                        <a:pt x="76" y="190"/>
                      </a:cubicBezTo>
                      <a:cubicBezTo>
                        <a:pt x="82" y="197"/>
                        <a:pt x="89" y="205"/>
                        <a:pt x="96" y="213"/>
                      </a:cubicBezTo>
                      <a:cubicBezTo>
                        <a:pt x="92" y="213"/>
                        <a:pt x="89" y="213"/>
                        <a:pt x="86" y="213"/>
                      </a:cubicBezTo>
                      <a:close/>
                      <a:moveTo>
                        <a:pt x="122" y="247"/>
                      </a:moveTo>
                      <a:cubicBezTo>
                        <a:pt x="121" y="244"/>
                        <a:pt x="120" y="240"/>
                        <a:pt x="119" y="236"/>
                      </a:cubicBezTo>
                      <a:cubicBezTo>
                        <a:pt x="122" y="240"/>
                        <a:pt x="126" y="243"/>
                        <a:pt x="130" y="246"/>
                      </a:cubicBezTo>
                      <a:cubicBezTo>
                        <a:pt x="127" y="246"/>
                        <a:pt x="124" y="247"/>
                        <a:pt x="122" y="247"/>
                      </a:cubicBezTo>
                      <a:close/>
                      <a:moveTo>
                        <a:pt x="136" y="246"/>
                      </a:moveTo>
                      <a:cubicBezTo>
                        <a:pt x="135" y="246"/>
                        <a:pt x="135" y="246"/>
                        <a:pt x="134" y="246"/>
                      </a:cubicBezTo>
                      <a:cubicBezTo>
                        <a:pt x="127" y="238"/>
                        <a:pt x="120" y="230"/>
                        <a:pt x="113" y="223"/>
                      </a:cubicBezTo>
                      <a:cubicBezTo>
                        <a:pt x="111" y="220"/>
                        <a:pt x="110" y="218"/>
                        <a:pt x="109" y="216"/>
                      </a:cubicBezTo>
                      <a:cubicBezTo>
                        <a:pt x="108" y="216"/>
                        <a:pt x="108" y="216"/>
                        <a:pt x="108" y="216"/>
                      </a:cubicBezTo>
                      <a:cubicBezTo>
                        <a:pt x="107" y="214"/>
                        <a:pt x="106" y="212"/>
                        <a:pt x="104" y="212"/>
                      </a:cubicBezTo>
                      <a:cubicBezTo>
                        <a:pt x="103" y="212"/>
                        <a:pt x="103" y="212"/>
                        <a:pt x="102" y="212"/>
                      </a:cubicBezTo>
                      <a:cubicBezTo>
                        <a:pt x="94" y="205"/>
                        <a:pt x="87" y="197"/>
                        <a:pt x="79" y="190"/>
                      </a:cubicBezTo>
                      <a:cubicBezTo>
                        <a:pt x="86" y="189"/>
                        <a:pt x="92" y="189"/>
                        <a:pt x="98" y="187"/>
                      </a:cubicBezTo>
                      <a:cubicBezTo>
                        <a:pt x="106" y="197"/>
                        <a:pt x="115" y="207"/>
                        <a:pt x="123" y="217"/>
                      </a:cubicBezTo>
                      <a:cubicBezTo>
                        <a:pt x="128" y="223"/>
                        <a:pt x="133" y="229"/>
                        <a:pt x="138" y="235"/>
                      </a:cubicBezTo>
                      <a:cubicBezTo>
                        <a:pt x="140" y="238"/>
                        <a:pt x="142" y="242"/>
                        <a:pt x="145" y="245"/>
                      </a:cubicBezTo>
                      <a:cubicBezTo>
                        <a:pt x="142" y="245"/>
                        <a:pt x="139" y="245"/>
                        <a:pt x="136" y="246"/>
                      </a:cubicBezTo>
                      <a:close/>
                      <a:moveTo>
                        <a:pt x="124" y="213"/>
                      </a:moveTo>
                      <a:cubicBezTo>
                        <a:pt x="116" y="204"/>
                        <a:pt x="108" y="195"/>
                        <a:pt x="100" y="187"/>
                      </a:cubicBezTo>
                      <a:cubicBezTo>
                        <a:pt x="100" y="187"/>
                        <a:pt x="100" y="187"/>
                        <a:pt x="100" y="186"/>
                      </a:cubicBezTo>
                      <a:cubicBezTo>
                        <a:pt x="103" y="186"/>
                        <a:pt x="103" y="184"/>
                        <a:pt x="103" y="182"/>
                      </a:cubicBezTo>
                      <a:cubicBezTo>
                        <a:pt x="104" y="181"/>
                        <a:pt x="104" y="180"/>
                        <a:pt x="104" y="178"/>
                      </a:cubicBezTo>
                      <a:cubicBezTo>
                        <a:pt x="104" y="176"/>
                        <a:pt x="103" y="175"/>
                        <a:pt x="103" y="173"/>
                      </a:cubicBezTo>
                      <a:cubicBezTo>
                        <a:pt x="115" y="188"/>
                        <a:pt x="127" y="203"/>
                        <a:pt x="140" y="217"/>
                      </a:cubicBezTo>
                      <a:cubicBezTo>
                        <a:pt x="142" y="224"/>
                        <a:pt x="144" y="231"/>
                        <a:pt x="145" y="239"/>
                      </a:cubicBezTo>
                      <a:cubicBezTo>
                        <a:pt x="140" y="229"/>
                        <a:pt x="131" y="220"/>
                        <a:pt x="124" y="2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6B06CB8-99E7-4AC9-A810-1FED051FFB01}"/>
                </a:ext>
              </a:extLst>
            </p:cNvPr>
            <p:cNvGrpSpPr/>
            <p:nvPr/>
          </p:nvGrpSpPr>
          <p:grpSpPr>
            <a:xfrm>
              <a:off x="330386" y="331960"/>
              <a:ext cx="901207" cy="777900"/>
              <a:chOff x="1550572" y="1111382"/>
              <a:chExt cx="901207" cy="777900"/>
            </a:xfrm>
            <a:solidFill>
              <a:schemeClr val="bg1"/>
            </a:solidFill>
          </p:grpSpPr>
          <p:sp>
            <p:nvSpPr>
              <p:cNvPr id="195" name="Freeform 18">
                <a:extLst>
                  <a:ext uri="{FF2B5EF4-FFF2-40B4-BE49-F238E27FC236}">
                    <a16:creationId xmlns:a16="http://schemas.microsoft.com/office/drawing/2014/main" id="{7A04124F-C96F-4292-8AFE-863FF93671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50572" y="1150962"/>
                <a:ext cx="727664" cy="738320"/>
              </a:xfrm>
              <a:custGeom>
                <a:avLst/>
                <a:gdLst>
                  <a:gd name="T0" fmla="*/ 230 w 324"/>
                  <a:gd name="T1" fmla="*/ 6 h 357"/>
                  <a:gd name="T2" fmla="*/ 136 w 324"/>
                  <a:gd name="T3" fmla="*/ 78 h 357"/>
                  <a:gd name="T4" fmla="*/ 15 w 324"/>
                  <a:gd name="T5" fmla="*/ 176 h 357"/>
                  <a:gd name="T6" fmla="*/ 47 w 324"/>
                  <a:gd name="T7" fmla="*/ 236 h 357"/>
                  <a:gd name="T8" fmla="*/ 58 w 324"/>
                  <a:gd name="T9" fmla="*/ 236 h 357"/>
                  <a:gd name="T10" fmla="*/ 64 w 324"/>
                  <a:gd name="T11" fmla="*/ 351 h 357"/>
                  <a:gd name="T12" fmla="*/ 143 w 324"/>
                  <a:gd name="T13" fmla="*/ 307 h 357"/>
                  <a:gd name="T14" fmla="*/ 235 w 324"/>
                  <a:gd name="T15" fmla="*/ 210 h 357"/>
                  <a:gd name="T16" fmla="*/ 237 w 324"/>
                  <a:gd name="T17" fmla="*/ 210 h 357"/>
                  <a:gd name="T18" fmla="*/ 299 w 324"/>
                  <a:gd name="T19" fmla="*/ 95 h 357"/>
                  <a:gd name="T20" fmla="*/ 18 w 324"/>
                  <a:gd name="T21" fmla="*/ 207 h 357"/>
                  <a:gd name="T22" fmla="*/ 34 w 324"/>
                  <a:gd name="T23" fmla="*/ 169 h 357"/>
                  <a:gd name="T24" fmla="*/ 56 w 324"/>
                  <a:gd name="T25" fmla="*/ 230 h 357"/>
                  <a:gd name="T26" fmla="*/ 61 w 324"/>
                  <a:gd name="T27" fmla="*/ 230 h 357"/>
                  <a:gd name="T28" fmla="*/ 97 w 324"/>
                  <a:gd name="T29" fmla="*/ 348 h 357"/>
                  <a:gd name="T30" fmla="*/ 82 w 324"/>
                  <a:gd name="T31" fmla="*/ 337 h 357"/>
                  <a:gd name="T32" fmla="*/ 68 w 324"/>
                  <a:gd name="T33" fmla="*/ 334 h 357"/>
                  <a:gd name="T34" fmla="*/ 87 w 324"/>
                  <a:gd name="T35" fmla="*/ 323 h 357"/>
                  <a:gd name="T36" fmla="*/ 92 w 324"/>
                  <a:gd name="T37" fmla="*/ 309 h 357"/>
                  <a:gd name="T38" fmla="*/ 79 w 324"/>
                  <a:gd name="T39" fmla="*/ 293 h 357"/>
                  <a:gd name="T40" fmla="*/ 79 w 324"/>
                  <a:gd name="T41" fmla="*/ 292 h 357"/>
                  <a:gd name="T42" fmla="*/ 93 w 324"/>
                  <a:gd name="T43" fmla="*/ 276 h 357"/>
                  <a:gd name="T44" fmla="*/ 78 w 324"/>
                  <a:gd name="T45" fmla="*/ 262 h 357"/>
                  <a:gd name="T46" fmla="*/ 78 w 324"/>
                  <a:gd name="T47" fmla="*/ 260 h 357"/>
                  <a:gd name="T48" fmla="*/ 92 w 324"/>
                  <a:gd name="T49" fmla="*/ 244 h 357"/>
                  <a:gd name="T50" fmla="*/ 111 w 324"/>
                  <a:gd name="T51" fmla="*/ 230 h 357"/>
                  <a:gd name="T52" fmla="*/ 122 w 324"/>
                  <a:gd name="T53" fmla="*/ 307 h 357"/>
                  <a:gd name="T54" fmla="*/ 130 w 324"/>
                  <a:gd name="T55" fmla="*/ 301 h 357"/>
                  <a:gd name="T56" fmla="*/ 126 w 324"/>
                  <a:gd name="T57" fmla="*/ 228 h 357"/>
                  <a:gd name="T58" fmla="*/ 247 w 324"/>
                  <a:gd name="T59" fmla="*/ 192 h 357"/>
                  <a:gd name="T60" fmla="*/ 212 w 324"/>
                  <a:gd name="T61" fmla="*/ 208 h 357"/>
                  <a:gd name="T62" fmla="*/ 210 w 324"/>
                  <a:gd name="T63" fmla="*/ 208 h 357"/>
                  <a:gd name="T64" fmla="*/ 193 w 324"/>
                  <a:gd name="T65" fmla="*/ 197 h 357"/>
                  <a:gd name="T66" fmla="*/ 165 w 324"/>
                  <a:gd name="T67" fmla="*/ 216 h 357"/>
                  <a:gd name="T68" fmla="*/ 163 w 324"/>
                  <a:gd name="T69" fmla="*/ 216 h 357"/>
                  <a:gd name="T70" fmla="*/ 156 w 324"/>
                  <a:gd name="T71" fmla="*/ 187 h 357"/>
                  <a:gd name="T72" fmla="*/ 126 w 324"/>
                  <a:gd name="T73" fmla="*/ 220 h 357"/>
                  <a:gd name="T74" fmla="*/ 124 w 324"/>
                  <a:gd name="T75" fmla="*/ 221 h 357"/>
                  <a:gd name="T76" fmla="*/ 111 w 324"/>
                  <a:gd name="T77" fmla="*/ 207 h 357"/>
                  <a:gd name="T78" fmla="*/ 101 w 324"/>
                  <a:gd name="T79" fmla="*/ 224 h 357"/>
                  <a:gd name="T80" fmla="*/ 94 w 324"/>
                  <a:gd name="T81" fmla="*/ 212 h 357"/>
                  <a:gd name="T82" fmla="*/ 71 w 324"/>
                  <a:gd name="T83" fmla="*/ 228 h 357"/>
                  <a:gd name="T84" fmla="*/ 69 w 324"/>
                  <a:gd name="T85" fmla="*/ 228 h 357"/>
                  <a:gd name="T86" fmla="*/ 59 w 324"/>
                  <a:gd name="T87" fmla="*/ 220 h 357"/>
                  <a:gd name="T88" fmla="*/ 58 w 324"/>
                  <a:gd name="T89" fmla="*/ 219 h 357"/>
                  <a:gd name="T90" fmla="*/ 56 w 324"/>
                  <a:gd name="T91" fmla="*/ 186 h 357"/>
                  <a:gd name="T92" fmla="*/ 46 w 324"/>
                  <a:gd name="T93" fmla="*/ 187 h 357"/>
                  <a:gd name="T94" fmla="*/ 55 w 324"/>
                  <a:gd name="T95" fmla="*/ 163 h 357"/>
                  <a:gd name="T96" fmla="*/ 126 w 324"/>
                  <a:gd name="T97" fmla="*/ 94 h 357"/>
                  <a:gd name="T98" fmla="*/ 217 w 324"/>
                  <a:gd name="T99" fmla="*/ 19 h 357"/>
                  <a:gd name="T100" fmla="*/ 243 w 324"/>
                  <a:gd name="T101" fmla="*/ 201 h 357"/>
                  <a:gd name="T102" fmla="*/ 218 w 324"/>
                  <a:gd name="T103" fmla="*/ 64 h 357"/>
                  <a:gd name="T104" fmla="*/ 279 w 324"/>
                  <a:gd name="T105" fmla="*/ 189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24" h="357">
                    <a:moveTo>
                      <a:pt x="299" y="95"/>
                    </a:moveTo>
                    <a:cubicBezTo>
                      <a:pt x="292" y="71"/>
                      <a:pt x="283" y="46"/>
                      <a:pt x="269" y="25"/>
                    </a:cubicBezTo>
                    <a:cubicBezTo>
                      <a:pt x="261" y="12"/>
                      <a:pt x="246" y="0"/>
                      <a:pt x="230" y="6"/>
                    </a:cubicBezTo>
                    <a:cubicBezTo>
                      <a:pt x="228" y="5"/>
                      <a:pt x="227" y="6"/>
                      <a:pt x="224" y="8"/>
                    </a:cubicBezTo>
                    <a:cubicBezTo>
                      <a:pt x="214" y="12"/>
                      <a:pt x="204" y="24"/>
                      <a:pt x="195" y="31"/>
                    </a:cubicBezTo>
                    <a:cubicBezTo>
                      <a:pt x="175" y="46"/>
                      <a:pt x="156" y="62"/>
                      <a:pt x="136" y="78"/>
                    </a:cubicBezTo>
                    <a:cubicBezTo>
                      <a:pt x="104" y="104"/>
                      <a:pt x="71" y="130"/>
                      <a:pt x="39" y="156"/>
                    </a:cubicBezTo>
                    <a:cubicBezTo>
                      <a:pt x="39" y="156"/>
                      <a:pt x="39" y="156"/>
                      <a:pt x="39" y="156"/>
                    </a:cubicBezTo>
                    <a:cubicBezTo>
                      <a:pt x="31" y="163"/>
                      <a:pt x="23" y="169"/>
                      <a:pt x="15" y="176"/>
                    </a:cubicBezTo>
                    <a:cubicBezTo>
                      <a:pt x="14" y="177"/>
                      <a:pt x="14" y="178"/>
                      <a:pt x="14" y="179"/>
                    </a:cubicBezTo>
                    <a:cubicBezTo>
                      <a:pt x="0" y="198"/>
                      <a:pt x="20" y="246"/>
                      <a:pt x="46" y="237"/>
                    </a:cubicBezTo>
                    <a:cubicBezTo>
                      <a:pt x="46" y="237"/>
                      <a:pt x="47" y="236"/>
                      <a:pt x="47" y="236"/>
                    </a:cubicBezTo>
                    <a:cubicBezTo>
                      <a:pt x="50" y="236"/>
                      <a:pt x="53" y="236"/>
                      <a:pt x="55" y="236"/>
                    </a:cubicBezTo>
                    <a:cubicBezTo>
                      <a:pt x="55" y="236"/>
                      <a:pt x="56" y="236"/>
                      <a:pt x="56" y="236"/>
                    </a:cubicBezTo>
                    <a:cubicBezTo>
                      <a:pt x="56" y="236"/>
                      <a:pt x="57" y="236"/>
                      <a:pt x="58" y="236"/>
                    </a:cubicBezTo>
                    <a:cubicBezTo>
                      <a:pt x="59" y="235"/>
                      <a:pt x="59" y="235"/>
                      <a:pt x="60" y="235"/>
                    </a:cubicBezTo>
                    <a:cubicBezTo>
                      <a:pt x="79" y="266"/>
                      <a:pt x="75" y="299"/>
                      <a:pt x="62" y="332"/>
                    </a:cubicBezTo>
                    <a:cubicBezTo>
                      <a:pt x="60" y="339"/>
                      <a:pt x="56" y="346"/>
                      <a:pt x="64" y="351"/>
                    </a:cubicBezTo>
                    <a:cubicBezTo>
                      <a:pt x="73" y="357"/>
                      <a:pt x="92" y="356"/>
                      <a:pt x="103" y="354"/>
                    </a:cubicBezTo>
                    <a:cubicBezTo>
                      <a:pt x="107" y="353"/>
                      <a:pt x="110" y="352"/>
                      <a:pt x="113" y="350"/>
                    </a:cubicBezTo>
                    <a:cubicBezTo>
                      <a:pt x="133" y="348"/>
                      <a:pt x="141" y="325"/>
                      <a:pt x="143" y="307"/>
                    </a:cubicBezTo>
                    <a:cubicBezTo>
                      <a:pt x="145" y="280"/>
                      <a:pt x="143" y="252"/>
                      <a:pt x="132" y="227"/>
                    </a:cubicBezTo>
                    <a:cubicBezTo>
                      <a:pt x="144" y="226"/>
                      <a:pt x="155" y="224"/>
                      <a:pt x="167" y="222"/>
                    </a:cubicBezTo>
                    <a:cubicBezTo>
                      <a:pt x="190" y="219"/>
                      <a:pt x="213" y="215"/>
                      <a:pt x="235" y="210"/>
                    </a:cubicBezTo>
                    <a:cubicBezTo>
                      <a:pt x="235" y="210"/>
                      <a:pt x="235" y="210"/>
                      <a:pt x="235" y="211"/>
                    </a:cubicBezTo>
                    <a:cubicBezTo>
                      <a:pt x="234" y="211"/>
                      <a:pt x="235" y="212"/>
                      <a:pt x="236" y="211"/>
                    </a:cubicBezTo>
                    <a:cubicBezTo>
                      <a:pt x="236" y="211"/>
                      <a:pt x="237" y="210"/>
                      <a:pt x="237" y="210"/>
                    </a:cubicBezTo>
                    <a:cubicBezTo>
                      <a:pt x="256" y="206"/>
                      <a:pt x="276" y="201"/>
                      <a:pt x="295" y="195"/>
                    </a:cubicBezTo>
                    <a:cubicBezTo>
                      <a:pt x="296" y="195"/>
                      <a:pt x="296" y="194"/>
                      <a:pt x="297" y="193"/>
                    </a:cubicBezTo>
                    <a:cubicBezTo>
                      <a:pt x="324" y="177"/>
                      <a:pt x="306" y="118"/>
                      <a:pt x="299" y="95"/>
                    </a:cubicBezTo>
                    <a:close/>
                    <a:moveTo>
                      <a:pt x="45" y="232"/>
                    </a:moveTo>
                    <a:cubicBezTo>
                      <a:pt x="45" y="232"/>
                      <a:pt x="45" y="232"/>
                      <a:pt x="45" y="232"/>
                    </a:cubicBezTo>
                    <a:cubicBezTo>
                      <a:pt x="30" y="233"/>
                      <a:pt x="22" y="220"/>
                      <a:pt x="18" y="207"/>
                    </a:cubicBezTo>
                    <a:cubicBezTo>
                      <a:pt x="15" y="198"/>
                      <a:pt x="16" y="190"/>
                      <a:pt x="18" y="181"/>
                    </a:cubicBezTo>
                    <a:cubicBezTo>
                      <a:pt x="19" y="180"/>
                      <a:pt x="19" y="180"/>
                      <a:pt x="19" y="180"/>
                    </a:cubicBezTo>
                    <a:cubicBezTo>
                      <a:pt x="24" y="176"/>
                      <a:pt x="29" y="173"/>
                      <a:pt x="34" y="169"/>
                    </a:cubicBezTo>
                    <a:cubicBezTo>
                      <a:pt x="27" y="191"/>
                      <a:pt x="31" y="218"/>
                      <a:pt x="49" y="232"/>
                    </a:cubicBezTo>
                    <a:cubicBezTo>
                      <a:pt x="48" y="232"/>
                      <a:pt x="47" y="232"/>
                      <a:pt x="45" y="232"/>
                    </a:cubicBezTo>
                    <a:close/>
                    <a:moveTo>
                      <a:pt x="56" y="230"/>
                    </a:moveTo>
                    <a:cubicBezTo>
                      <a:pt x="37" y="211"/>
                      <a:pt x="33" y="191"/>
                      <a:pt x="39" y="164"/>
                    </a:cubicBezTo>
                    <a:cubicBezTo>
                      <a:pt x="41" y="163"/>
                      <a:pt x="42" y="162"/>
                      <a:pt x="44" y="161"/>
                    </a:cubicBezTo>
                    <a:cubicBezTo>
                      <a:pt x="34" y="184"/>
                      <a:pt x="42" y="212"/>
                      <a:pt x="61" y="230"/>
                    </a:cubicBezTo>
                    <a:cubicBezTo>
                      <a:pt x="59" y="230"/>
                      <a:pt x="58" y="230"/>
                      <a:pt x="56" y="230"/>
                    </a:cubicBezTo>
                    <a:close/>
                    <a:moveTo>
                      <a:pt x="122" y="307"/>
                    </a:moveTo>
                    <a:cubicBezTo>
                      <a:pt x="120" y="324"/>
                      <a:pt x="119" y="346"/>
                      <a:pt x="97" y="348"/>
                    </a:cubicBezTo>
                    <a:cubicBezTo>
                      <a:pt x="91" y="348"/>
                      <a:pt x="86" y="348"/>
                      <a:pt x="80" y="348"/>
                    </a:cubicBezTo>
                    <a:cubicBezTo>
                      <a:pt x="70" y="347"/>
                      <a:pt x="66" y="345"/>
                      <a:pt x="68" y="337"/>
                    </a:cubicBezTo>
                    <a:cubicBezTo>
                      <a:pt x="73" y="337"/>
                      <a:pt x="77" y="337"/>
                      <a:pt x="82" y="337"/>
                    </a:cubicBezTo>
                    <a:cubicBezTo>
                      <a:pt x="83" y="336"/>
                      <a:pt x="83" y="335"/>
                      <a:pt x="82" y="335"/>
                    </a:cubicBezTo>
                    <a:cubicBezTo>
                      <a:pt x="78" y="335"/>
                      <a:pt x="73" y="335"/>
                      <a:pt x="68" y="335"/>
                    </a:cubicBezTo>
                    <a:cubicBezTo>
                      <a:pt x="68" y="335"/>
                      <a:pt x="68" y="334"/>
                      <a:pt x="68" y="334"/>
                    </a:cubicBezTo>
                    <a:cubicBezTo>
                      <a:pt x="69" y="330"/>
                      <a:pt x="70" y="326"/>
                      <a:pt x="71" y="323"/>
                    </a:cubicBezTo>
                    <a:cubicBezTo>
                      <a:pt x="76" y="323"/>
                      <a:pt x="81" y="324"/>
                      <a:pt x="87" y="324"/>
                    </a:cubicBezTo>
                    <a:cubicBezTo>
                      <a:pt x="87" y="325"/>
                      <a:pt x="88" y="323"/>
                      <a:pt x="87" y="323"/>
                    </a:cubicBezTo>
                    <a:cubicBezTo>
                      <a:pt x="82" y="322"/>
                      <a:pt x="77" y="322"/>
                      <a:pt x="71" y="322"/>
                    </a:cubicBezTo>
                    <a:cubicBezTo>
                      <a:pt x="73" y="317"/>
                      <a:pt x="74" y="313"/>
                      <a:pt x="75" y="309"/>
                    </a:cubicBezTo>
                    <a:cubicBezTo>
                      <a:pt x="81" y="309"/>
                      <a:pt x="86" y="309"/>
                      <a:pt x="92" y="309"/>
                    </a:cubicBezTo>
                    <a:cubicBezTo>
                      <a:pt x="93" y="309"/>
                      <a:pt x="93" y="307"/>
                      <a:pt x="92" y="307"/>
                    </a:cubicBezTo>
                    <a:cubicBezTo>
                      <a:pt x="86" y="307"/>
                      <a:pt x="81" y="307"/>
                      <a:pt x="76" y="307"/>
                    </a:cubicBezTo>
                    <a:cubicBezTo>
                      <a:pt x="77" y="302"/>
                      <a:pt x="78" y="298"/>
                      <a:pt x="79" y="293"/>
                    </a:cubicBezTo>
                    <a:cubicBezTo>
                      <a:pt x="87" y="293"/>
                      <a:pt x="95" y="293"/>
                      <a:pt x="103" y="294"/>
                    </a:cubicBezTo>
                    <a:cubicBezTo>
                      <a:pt x="104" y="294"/>
                      <a:pt x="104" y="292"/>
                      <a:pt x="103" y="292"/>
                    </a:cubicBezTo>
                    <a:cubicBezTo>
                      <a:pt x="95" y="291"/>
                      <a:pt x="87" y="291"/>
                      <a:pt x="79" y="292"/>
                    </a:cubicBezTo>
                    <a:cubicBezTo>
                      <a:pt x="80" y="287"/>
                      <a:pt x="80" y="282"/>
                      <a:pt x="80" y="277"/>
                    </a:cubicBezTo>
                    <a:cubicBezTo>
                      <a:pt x="84" y="277"/>
                      <a:pt x="89" y="277"/>
                      <a:pt x="93" y="277"/>
                    </a:cubicBezTo>
                    <a:cubicBezTo>
                      <a:pt x="94" y="277"/>
                      <a:pt x="94" y="276"/>
                      <a:pt x="93" y="276"/>
                    </a:cubicBezTo>
                    <a:cubicBezTo>
                      <a:pt x="89" y="276"/>
                      <a:pt x="84" y="276"/>
                      <a:pt x="80" y="276"/>
                    </a:cubicBezTo>
                    <a:cubicBezTo>
                      <a:pt x="80" y="276"/>
                      <a:pt x="80" y="276"/>
                      <a:pt x="80" y="275"/>
                    </a:cubicBezTo>
                    <a:cubicBezTo>
                      <a:pt x="80" y="271"/>
                      <a:pt x="79" y="266"/>
                      <a:pt x="78" y="262"/>
                    </a:cubicBezTo>
                    <a:cubicBezTo>
                      <a:pt x="84" y="262"/>
                      <a:pt x="90" y="262"/>
                      <a:pt x="96" y="262"/>
                    </a:cubicBezTo>
                    <a:cubicBezTo>
                      <a:pt x="97" y="262"/>
                      <a:pt x="97" y="261"/>
                      <a:pt x="96" y="261"/>
                    </a:cubicBezTo>
                    <a:cubicBezTo>
                      <a:pt x="90" y="260"/>
                      <a:pt x="84" y="260"/>
                      <a:pt x="78" y="260"/>
                    </a:cubicBezTo>
                    <a:cubicBezTo>
                      <a:pt x="77" y="255"/>
                      <a:pt x="75" y="250"/>
                      <a:pt x="72" y="245"/>
                    </a:cubicBezTo>
                    <a:cubicBezTo>
                      <a:pt x="79" y="245"/>
                      <a:pt x="85" y="246"/>
                      <a:pt x="92" y="245"/>
                    </a:cubicBezTo>
                    <a:cubicBezTo>
                      <a:pt x="93" y="245"/>
                      <a:pt x="93" y="244"/>
                      <a:pt x="92" y="244"/>
                    </a:cubicBezTo>
                    <a:cubicBezTo>
                      <a:pt x="85" y="244"/>
                      <a:pt x="78" y="244"/>
                      <a:pt x="72" y="244"/>
                    </a:cubicBezTo>
                    <a:cubicBezTo>
                      <a:pt x="70" y="241"/>
                      <a:pt x="68" y="238"/>
                      <a:pt x="66" y="235"/>
                    </a:cubicBezTo>
                    <a:cubicBezTo>
                      <a:pt x="81" y="234"/>
                      <a:pt x="96" y="232"/>
                      <a:pt x="111" y="230"/>
                    </a:cubicBezTo>
                    <a:cubicBezTo>
                      <a:pt x="111" y="231"/>
                      <a:pt x="111" y="231"/>
                      <a:pt x="112" y="232"/>
                    </a:cubicBezTo>
                    <a:cubicBezTo>
                      <a:pt x="120" y="242"/>
                      <a:pt x="121" y="261"/>
                      <a:pt x="122" y="274"/>
                    </a:cubicBezTo>
                    <a:cubicBezTo>
                      <a:pt x="123" y="285"/>
                      <a:pt x="123" y="296"/>
                      <a:pt x="122" y="307"/>
                    </a:cubicBezTo>
                    <a:close/>
                    <a:moveTo>
                      <a:pt x="137" y="290"/>
                    </a:moveTo>
                    <a:cubicBezTo>
                      <a:pt x="137" y="307"/>
                      <a:pt x="135" y="326"/>
                      <a:pt x="123" y="338"/>
                    </a:cubicBezTo>
                    <a:cubicBezTo>
                      <a:pt x="128" y="327"/>
                      <a:pt x="129" y="313"/>
                      <a:pt x="130" y="301"/>
                    </a:cubicBezTo>
                    <a:cubicBezTo>
                      <a:pt x="131" y="286"/>
                      <a:pt x="130" y="271"/>
                      <a:pt x="127" y="256"/>
                    </a:cubicBezTo>
                    <a:cubicBezTo>
                      <a:pt x="125" y="246"/>
                      <a:pt x="124" y="236"/>
                      <a:pt x="116" y="230"/>
                    </a:cubicBezTo>
                    <a:cubicBezTo>
                      <a:pt x="120" y="229"/>
                      <a:pt x="123" y="229"/>
                      <a:pt x="126" y="228"/>
                    </a:cubicBezTo>
                    <a:cubicBezTo>
                      <a:pt x="135" y="248"/>
                      <a:pt x="138" y="269"/>
                      <a:pt x="137" y="290"/>
                    </a:cubicBezTo>
                    <a:close/>
                    <a:moveTo>
                      <a:pt x="243" y="201"/>
                    </a:moveTo>
                    <a:cubicBezTo>
                      <a:pt x="245" y="199"/>
                      <a:pt x="246" y="196"/>
                      <a:pt x="247" y="192"/>
                    </a:cubicBezTo>
                    <a:cubicBezTo>
                      <a:pt x="247" y="191"/>
                      <a:pt x="246" y="191"/>
                      <a:pt x="245" y="192"/>
                    </a:cubicBezTo>
                    <a:cubicBezTo>
                      <a:pt x="244" y="195"/>
                      <a:pt x="242" y="199"/>
                      <a:pt x="241" y="202"/>
                    </a:cubicBezTo>
                    <a:cubicBezTo>
                      <a:pt x="231" y="204"/>
                      <a:pt x="222" y="206"/>
                      <a:pt x="212" y="208"/>
                    </a:cubicBezTo>
                    <a:cubicBezTo>
                      <a:pt x="218" y="198"/>
                      <a:pt x="224" y="188"/>
                      <a:pt x="228" y="177"/>
                    </a:cubicBezTo>
                    <a:cubicBezTo>
                      <a:pt x="228" y="177"/>
                      <a:pt x="227" y="176"/>
                      <a:pt x="226" y="177"/>
                    </a:cubicBezTo>
                    <a:cubicBezTo>
                      <a:pt x="222" y="188"/>
                      <a:pt x="216" y="198"/>
                      <a:pt x="210" y="208"/>
                    </a:cubicBezTo>
                    <a:cubicBezTo>
                      <a:pt x="203" y="210"/>
                      <a:pt x="196" y="211"/>
                      <a:pt x="188" y="212"/>
                    </a:cubicBezTo>
                    <a:cubicBezTo>
                      <a:pt x="191" y="208"/>
                      <a:pt x="193" y="203"/>
                      <a:pt x="195" y="198"/>
                    </a:cubicBezTo>
                    <a:cubicBezTo>
                      <a:pt x="195" y="197"/>
                      <a:pt x="193" y="196"/>
                      <a:pt x="193" y="197"/>
                    </a:cubicBezTo>
                    <a:cubicBezTo>
                      <a:pt x="191" y="203"/>
                      <a:pt x="189" y="208"/>
                      <a:pt x="186" y="213"/>
                    </a:cubicBezTo>
                    <a:cubicBezTo>
                      <a:pt x="180" y="214"/>
                      <a:pt x="174" y="215"/>
                      <a:pt x="168" y="216"/>
                    </a:cubicBezTo>
                    <a:cubicBezTo>
                      <a:pt x="167" y="216"/>
                      <a:pt x="166" y="216"/>
                      <a:pt x="165" y="216"/>
                    </a:cubicBezTo>
                    <a:cubicBezTo>
                      <a:pt x="168" y="210"/>
                      <a:pt x="171" y="204"/>
                      <a:pt x="173" y="199"/>
                    </a:cubicBezTo>
                    <a:cubicBezTo>
                      <a:pt x="174" y="198"/>
                      <a:pt x="172" y="197"/>
                      <a:pt x="172" y="198"/>
                    </a:cubicBezTo>
                    <a:cubicBezTo>
                      <a:pt x="169" y="204"/>
                      <a:pt x="166" y="210"/>
                      <a:pt x="163" y="216"/>
                    </a:cubicBezTo>
                    <a:cubicBezTo>
                      <a:pt x="156" y="217"/>
                      <a:pt x="149" y="218"/>
                      <a:pt x="142" y="219"/>
                    </a:cubicBezTo>
                    <a:cubicBezTo>
                      <a:pt x="148" y="209"/>
                      <a:pt x="153" y="198"/>
                      <a:pt x="157" y="187"/>
                    </a:cubicBezTo>
                    <a:cubicBezTo>
                      <a:pt x="158" y="186"/>
                      <a:pt x="156" y="186"/>
                      <a:pt x="156" y="187"/>
                    </a:cubicBezTo>
                    <a:cubicBezTo>
                      <a:pt x="150" y="197"/>
                      <a:pt x="145" y="208"/>
                      <a:pt x="141" y="219"/>
                    </a:cubicBezTo>
                    <a:cubicBezTo>
                      <a:pt x="137" y="220"/>
                      <a:pt x="133" y="220"/>
                      <a:pt x="129" y="221"/>
                    </a:cubicBezTo>
                    <a:cubicBezTo>
                      <a:pt x="128" y="220"/>
                      <a:pt x="127" y="220"/>
                      <a:pt x="126" y="220"/>
                    </a:cubicBezTo>
                    <a:cubicBezTo>
                      <a:pt x="129" y="215"/>
                      <a:pt x="131" y="210"/>
                      <a:pt x="133" y="204"/>
                    </a:cubicBezTo>
                    <a:cubicBezTo>
                      <a:pt x="133" y="203"/>
                      <a:pt x="132" y="203"/>
                      <a:pt x="131" y="204"/>
                    </a:cubicBezTo>
                    <a:cubicBezTo>
                      <a:pt x="129" y="210"/>
                      <a:pt x="127" y="216"/>
                      <a:pt x="124" y="221"/>
                    </a:cubicBezTo>
                    <a:cubicBezTo>
                      <a:pt x="117" y="222"/>
                      <a:pt x="110" y="223"/>
                      <a:pt x="103" y="224"/>
                    </a:cubicBezTo>
                    <a:cubicBezTo>
                      <a:pt x="103" y="223"/>
                      <a:pt x="104" y="222"/>
                      <a:pt x="104" y="222"/>
                    </a:cubicBezTo>
                    <a:cubicBezTo>
                      <a:pt x="106" y="217"/>
                      <a:pt x="109" y="212"/>
                      <a:pt x="111" y="207"/>
                    </a:cubicBezTo>
                    <a:cubicBezTo>
                      <a:pt x="111" y="206"/>
                      <a:pt x="110" y="206"/>
                      <a:pt x="110" y="206"/>
                    </a:cubicBezTo>
                    <a:cubicBezTo>
                      <a:pt x="108" y="209"/>
                      <a:pt x="107" y="212"/>
                      <a:pt x="105" y="215"/>
                    </a:cubicBezTo>
                    <a:cubicBezTo>
                      <a:pt x="105" y="216"/>
                      <a:pt x="101" y="225"/>
                      <a:pt x="101" y="224"/>
                    </a:cubicBezTo>
                    <a:cubicBezTo>
                      <a:pt x="100" y="224"/>
                      <a:pt x="100" y="224"/>
                      <a:pt x="100" y="224"/>
                    </a:cubicBezTo>
                    <a:cubicBezTo>
                      <a:pt x="96" y="225"/>
                      <a:pt x="91" y="225"/>
                      <a:pt x="87" y="226"/>
                    </a:cubicBezTo>
                    <a:cubicBezTo>
                      <a:pt x="90" y="222"/>
                      <a:pt x="92" y="217"/>
                      <a:pt x="94" y="212"/>
                    </a:cubicBezTo>
                    <a:cubicBezTo>
                      <a:pt x="94" y="211"/>
                      <a:pt x="93" y="211"/>
                      <a:pt x="93" y="211"/>
                    </a:cubicBezTo>
                    <a:cubicBezTo>
                      <a:pt x="91" y="217"/>
                      <a:pt x="88" y="221"/>
                      <a:pt x="86" y="226"/>
                    </a:cubicBezTo>
                    <a:cubicBezTo>
                      <a:pt x="81" y="227"/>
                      <a:pt x="76" y="227"/>
                      <a:pt x="71" y="228"/>
                    </a:cubicBezTo>
                    <a:cubicBezTo>
                      <a:pt x="74" y="222"/>
                      <a:pt x="77" y="216"/>
                      <a:pt x="81" y="210"/>
                    </a:cubicBezTo>
                    <a:cubicBezTo>
                      <a:pt x="81" y="209"/>
                      <a:pt x="80" y="208"/>
                      <a:pt x="79" y="209"/>
                    </a:cubicBezTo>
                    <a:cubicBezTo>
                      <a:pt x="76" y="215"/>
                      <a:pt x="72" y="222"/>
                      <a:pt x="69" y="228"/>
                    </a:cubicBezTo>
                    <a:cubicBezTo>
                      <a:pt x="68" y="229"/>
                      <a:pt x="68" y="229"/>
                      <a:pt x="67" y="229"/>
                    </a:cubicBezTo>
                    <a:cubicBezTo>
                      <a:pt x="64" y="226"/>
                      <a:pt x="61" y="223"/>
                      <a:pt x="59" y="220"/>
                    </a:cubicBezTo>
                    <a:cubicBezTo>
                      <a:pt x="59" y="220"/>
                      <a:pt x="59" y="220"/>
                      <a:pt x="59" y="220"/>
                    </a:cubicBezTo>
                    <a:cubicBezTo>
                      <a:pt x="63" y="211"/>
                      <a:pt x="66" y="203"/>
                      <a:pt x="70" y="194"/>
                    </a:cubicBezTo>
                    <a:cubicBezTo>
                      <a:pt x="70" y="193"/>
                      <a:pt x="69" y="193"/>
                      <a:pt x="68" y="194"/>
                    </a:cubicBezTo>
                    <a:cubicBezTo>
                      <a:pt x="65" y="202"/>
                      <a:pt x="61" y="210"/>
                      <a:pt x="58" y="219"/>
                    </a:cubicBezTo>
                    <a:cubicBezTo>
                      <a:pt x="55" y="214"/>
                      <a:pt x="52" y="209"/>
                      <a:pt x="50" y="203"/>
                    </a:cubicBezTo>
                    <a:cubicBezTo>
                      <a:pt x="50" y="203"/>
                      <a:pt x="50" y="203"/>
                      <a:pt x="50" y="203"/>
                    </a:cubicBezTo>
                    <a:cubicBezTo>
                      <a:pt x="51" y="197"/>
                      <a:pt x="53" y="192"/>
                      <a:pt x="56" y="186"/>
                    </a:cubicBezTo>
                    <a:cubicBezTo>
                      <a:pt x="57" y="185"/>
                      <a:pt x="55" y="184"/>
                      <a:pt x="55" y="185"/>
                    </a:cubicBezTo>
                    <a:cubicBezTo>
                      <a:pt x="52" y="190"/>
                      <a:pt x="50" y="196"/>
                      <a:pt x="49" y="201"/>
                    </a:cubicBezTo>
                    <a:cubicBezTo>
                      <a:pt x="47" y="197"/>
                      <a:pt x="46" y="192"/>
                      <a:pt x="46" y="187"/>
                    </a:cubicBezTo>
                    <a:cubicBezTo>
                      <a:pt x="46" y="187"/>
                      <a:pt x="46" y="187"/>
                      <a:pt x="46" y="186"/>
                    </a:cubicBezTo>
                    <a:cubicBezTo>
                      <a:pt x="49" y="179"/>
                      <a:pt x="52" y="171"/>
                      <a:pt x="56" y="164"/>
                    </a:cubicBezTo>
                    <a:cubicBezTo>
                      <a:pt x="56" y="163"/>
                      <a:pt x="55" y="162"/>
                      <a:pt x="55" y="163"/>
                    </a:cubicBezTo>
                    <a:cubicBezTo>
                      <a:pt x="51" y="170"/>
                      <a:pt x="48" y="177"/>
                      <a:pt x="45" y="185"/>
                    </a:cubicBezTo>
                    <a:cubicBezTo>
                      <a:pt x="45" y="176"/>
                      <a:pt x="46" y="167"/>
                      <a:pt x="48" y="157"/>
                    </a:cubicBezTo>
                    <a:cubicBezTo>
                      <a:pt x="74" y="136"/>
                      <a:pt x="100" y="115"/>
                      <a:pt x="126" y="94"/>
                    </a:cubicBezTo>
                    <a:cubicBezTo>
                      <a:pt x="143" y="80"/>
                      <a:pt x="161" y="66"/>
                      <a:pt x="178" y="52"/>
                    </a:cubicBezTo>
                    <a:cubicBezTo>
                      <a:pt x="187" y="45"/>
                      <a:pt x="195" y="38"/>
                      <a:pt x="204" y="31"/>
                    </a:cubicBezTo>
                    <a:cubicBezTo>
                      <a:pt x="208" y="27"/>
                      <a:pt x="213" y="23"/>
                      <a:pt x="217" y="19"/>
                    </a:cubicBezTo>
                    <a:cubicBezTo>
                      <a:pt x="207" y="43"/>
                      <a:pt x="214" y="95"/>
                      <a:pt x="216" y="107"/>
                    </a:cubicBezTo>
                    <a:cubicBezTo>
                      <a:pt x="222" y="135"/>
                      <a:pt x="238" y="186"/>
                      <a:pt x="270" y="195"/>
                    </a:cubicBezTo>
                    <a:cubicBezTo>
                      <a:pt x="261" y="197"/>
                      <a:pt x="252" y="199"/>
                      <a:pt x="243" y="201"/>
                    </a:cubicBezTo>
                    <a:close/>
                    <a:moveTo>
                      <a:pt x="279" y="189"/>
                    </a:moveTo>
                    <a:cubicBezTo>
                      <a:pt x="247" y="187"/>
                      <a:pt x="231" y="138"/>
                      <a:pt x="225" y="113"/>
                    </a:cubicBezTo>
                    <a:cubicBezTo>
                      <a:pt x="221" y="97"/>
                      <a:pt x="218" y="81"/>
                      <a:pt x="218" y="64"/>
                    </a:cubicBezTo>
                    <a:cubicBezTo>
                      <a:pt x="219" y="47"/>
                      <a:pt x="218" y="22"/>
                      <a:pt x="234" y="12"/>
                    </a:cubicBezTo>
                    <a:cubicBezTo>
                      <a:pt x="266" y="7"/>
                      <a:pt x="284" y="69"/>
                      <a:pt x="291" y="92"/>
                    </a:cubicBezTo>
                    <a:cubicBezTo>
                      <a:pt x="298" y="115"/>
                      <a:pt x="322" y="193"/>
                      <a:pt x="279" y="1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19">
                <a:extLst>
                  <a:ext uri="{FF2B5EF4-FFF2-40B4-BE49-F238E27FC236}">
                    <a16:creationId xmlns:a16="http://schemas.microsoft.com/office/drawing/2014/main" id="{7410972B-9D48-4508-A731-D98E50B7D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8577" y="1185976"/>
                <a:ext cx="188766" cy="354699"/>
              </a:xfrm>
              <a:custGeom>
                <a:avLst/>
                <a:gdLst>
                  <a:gd name="T0" fmla="*/ 81 w 84"/>
                  <a:gd name="T1" fmla="*/ 153 h 171"/>
                  <a:gd name="T2" fmla="*/ 50 w 84"/>
                  <a:gd name="T3" fmla="*/ 157 h 171"/>
                  <a:gd name="T4" fmla="*/ 44 w 84"/>
                  <a:gd name="T5" fmla="*/ 151 h 171"/>
                  <a:gd name="T6" fmla="*/ 34 w 84"/>
                  <a:gd name="T7" fmla="*/ 136 h 171"/>
                  <a:gd name="T8" fmla="*/ 22 w 84"/>
                  <a:gd name="T9" fmla="*/ 102 h 171"/>
                  <a:gd name="T10" fmla="*/ 29 w 84"/>
                  <a:gd name="T11" fmla="*/ 3 h 171"/>
                  <a:gd name="T12" fmla="*/ 29 w 84"/>
                  <a:gd name="T13" fmla="*/ 2 h 171"/>
                  <a:gd name="T14" fmla="*/ 11 w 84"/>
                  <a:gd name="T15" fmla="*/ 45 h 171"/>
                  <a:gd name="T16" fmla="*/ 23 w 84"/>
                  <a:gd name="T17" fmla="*/ 121 h 171"/>
                  <a:gd name="T18" fmla="*/ 55 w 84"/>
                  <a:gd name="T19" fmla="*/ 166 h 171"/>
                  <a:gd name="T20" fmla="*/ 84 w 84"/>
                  <a:gd name="T21" fmla="*/ 153 h 171"/>
                  <a:gd name="T22" fmla="*/ 81 w 84"/>
                  <a:gd name="T23" fmla="*/ 15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171">
                    <a:moveTo>
                      <a:pt x="81" y="153"/>
                    </a:moveTo>
                    <a:cubicBezTo>
                      <a:pt x="70" y="165"/>
                      <a:pt x="59" y="166"/>
                      <a:pt x="50" y="157"/>
                    </a:cubicBezTo>
                    <a:cubicBezTo>
                      <a:pt x="48" y="155"/>
                      <a:pt x="46" y="153"/>
                      <a:pt x="44" y="151"/>
                    </a:cubicBezTo>
                    <a:cubicBezTo>
                      <a:pt x="40" y="146"/>
                      <a:pt x="37" y="141"/>
                      <a:pt x="34" y="136"/>
                    </a:cubicBezTo>
                    <a:cubicBezTo>
                      <a:pt x="28" y="125"/>
                      <a:pt x="25" y="114"/>
                      <a:pt x="22" y="102"/>
                    </a:cubicBezTo>
                    <a:cubicBezTo>
                      <a:pt x="18" y="82"/>
                      <a:pt x="0" y="13"/>
                      <a:pt x="29" y="3"/>
                    </a:cubicBezTo>
                    <a:cubicBezTo>
                      <a:pt x="30" y="3"/>
                      <a:pt x="29" y="2"/>
                      <a:pt x="29" y="2"/>
                    </a:cubicBezTo>
                    <a:cubicBezTo>
                      <a:pt x="8" y="0"/>
                      <a:pt x="10" y="32"/>
                      <a:pt x="11" y="45"/>
                    </a:cubicBezTo>
                    <a:cubicBezTo>
                      <a:pt x="11" y="70"/>
                      <a:pt x="15" y="97"/>
                      <a:pt x="23" y="121"/>
                    </a:cubicBezTo>
                    <a:cubicBezTo>
                      <a:pt x="29" y="138"/>
                      <a:pt x="38" y="157"/>
                      <a:pt x="55" y="166"/>
                    </a:cubicBezTo>
                    <a:cubicBezTo>
                      <a:pt x="67" y="171"/>
                      <a:pt x="84" y="169"/>
                      <a:pt x="84" y="153"/>
                    </a:cubicBezTo>
                    <a:cubicBezTo>
                      <a:pt x="84" y="152"/>
                      <a:pt x="82" y="151"/>
                      <a:pt x="81" y="1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20">
                <a:extLst>
                  <a:ext uri="{FF2B5EF4-FFF2-40B4-BE49-F238E27FC236}">
                    <a16:creationId xmlns:a16="http://schemas.microsoft.com/office/drawing/2014/main" id="{75E165BF-5B5F-4819-8922-63EBB010EF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1857" y="1327550"/>
                <a:ext cx="68503" cy="92861"/>
              </a:xfrm>
              <a:custGeom>
                <a:avLst/>
                <a:gdLst>
                  <a:gd name="T0" fmla="*/ 3 w 30"/>
                  <a:gd name="T1" fmla="*/ 0 h 45"/>
                  <a:gd name="T2" fmla="*/ 2 w 30"/>
                  <a:gd name="T3" fmla="*/ 3 h 45"/>
                  <a:gd name="T4" fmla="*/ 17 w 30"/>
                  <a:gd name="T5" fmla="*/ 40 h 45"/>
                  <a:gd name="T6" fmla="*/ 23 w 30"/>
                  <a:gd name="T7" fmla="*/ 42 h 45"/>
                  <a:gd name="T8" fmla="*/ 3 w 30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5">
                    <a:moveTo>
                      <a:pt x="3" y="0"/>
                    </a:moveTo>
                    <a:cubicBezTo>
                      <a:pt x="1" y="0"/>
                      <a:pt x="0" y="2"/>
                      <a:pt x="2" y="3"/>
                    </a:cubicBezTo>
                    <a:cubicBezTo>
                      <a:pt x="16" y="10"/>
                      <a:pt x="23" y="25"/>
                      <a:pt x="17" y="40"/>
                    </a:cubicBezTo>
                    <a:cubicBezTo>
                      <a:pt x="16" y="44"/>
                      <a:pt x="22" y="45"/>
                      <a:pt x="23" y="42"/>
                    </a:cubicBezTo>
                    <a:cubicBezTo>
                      <a:pt x="30" y="24"/>
                      <a:pt x="20" y="6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21">
                <a:extLst>
                  <a:ext uri="{FF2B5EF4-FFF2-40B4-BE49-F238E27FC236}">
                    <a16:creationId xmlns:a16="http://schemas.microsoft.com/office/drawing/2014/main" id="{45E3B1B2-5CC0-4A4A-9F86-B5935FD8C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3222" y="1266657"/>
                <a:ext cx="123307" cy="51759"/>
              </a:xfrm>
              <a:custGeom>
                <a:avLst/>
                <a:gdLst>
                  <a:gd name="T0" fmla="*/ 50 w 55"/>
                  <a:gd name="T1" fmla="*/ 1 h 25"/>
                  <a:gd name="T2" fmla="*/ 1 w 55"/>
                  <a:gd name="T3" fmla="*/ 23 h 25"/>
                  <a:gd name="T4" fmla="*/ 2 w 55"/>
                  <a:gd name="T5" fmla="*/ 25 h 25"/>
                  <a:gd name="T6" fmla="*/ 52 w 55"/>
                  <a:gd name="T7" fmla="*/ 6 h 25"/>
                  <a:gd name="T8" fmla="*/ 50 w 55"/>
                  <a:gd name="T9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25">
                    <a:moveTo>
                      <a:pt x="50" y="1"/>
                    </a:moveTo>
                    <a:cubicBezTo>
                      <a:pt x="33" y="6"/>
                      <a:pt x="16" y="15"/>
                      <a:pt x="1" y="23"/>
                    </a:cubicBezTo>
                    <a:cubicBezTo>
                      <a:pt x="0" y="23"/>
                      <a:pt x="1" y="25"/>
                      <a:pt x="2" y="25"/>
                    </a:cubicBezTo>
                    <a:cubicBezTo>
                      <a:pt x="19" y="20"/>
                      <a:pt x="37" y="14"/>
                      <a:pt x="52" y="6"/>
                    </a:cubicBezTo>
                    <a:cubicBezTo>
                      <a:pt x="55" y="5"/>
                      <a:pt x="53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22">
                <a:extLst>
                  <a:ext uri="{FF2B5EF4-FFF2-40B4-BE49-F238E27FC236}">
                    <a16:creationId xmlns:a16="http://schemas.microsoft.com/office/drawing/2014/main" id="{D2E2580F-203F-40D6-A15D-5ABDF26D4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9731" y="1143351"/>
                <a:ext cx="182677" cy="111129"/>
              </a:xfrm>
              <a:custGeom>
                <a:avLst/>
                <a:gdLst>
                  <a:gd name="T0" fmla="*/ 73 w 81"/>
                  <a:gd name="T1" fmla="*/ 2 h 54"/>
                  <a:gd name="T2" fmla="*/ 1 w 81"/>
                  <a:gd name="T3" fmla="*/ 50 h 54"/>
                  <a:gd name="T4" fmla="*/ 3 w 81"/>
                  <a:gd name="T5" fmla="*/ 53 h 54"/>
                  <a:gd name="T6" fmla="*/ 77 w 81"/>
                  <a:gd name="T7" fmla="*/ 8 h 54"/>
                  <a:gd name="T8" fmla="*/ 73 w 81"/>
                  <a:gd name="T9" fmla="*/ 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54">
                    <a:moveTo>
                      <a:pt x="73" y="2"/>
                    </a:moveTo>
                    <a:cubicBezTo>
                      <a:pt x="48" y="16"/>
                      <a:pt x="25" y="34"/>
                      <a:pt x="1" y="50"/>
                    </a:cubicBezTo>
                    <a:cubicBezTo>
                      <a:pt x="0" y="51"/>
                      <a:pt x="1" y="54"/>
                      <a:pt x="3" y="53"/>
                    </a:cubicBezTo>
                    <a:cubicBezTo>
                      <a:pt x="29" y="40"/>
                      <a:pt x="55" y="26"/>
                      <a:pt x="77" y="8"/>
                    </a:cubicBezTo>
                    <a:cubicBezTo>
                      <a:pt x="81" y="5"/>
                      <a:pt x="76" y="0"/>
                      <a:pt x="7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23">
                <a:extLst>
                  <a:ext uri="{FF2B5EF4-FFF2-40B4-BE49-F238E27FC236}">
                    <a16:creationId xmlns:a16="http://schemas.microsoft.com/office/drawing/2014/main" id="{C0E5FEAE-19C1-422C-99CB-E3102485CA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4719" y="1111382"/>
                <a:ext cx="76115" cy="68504"/>
              </a:xfrm>
              <a:custGeom>
                <a:avLst/>
                <a:gdLst>
                  <a:gd name="T0" fmla="*/ 30 w 34"/>
                  <a:gd name="T1" fmla="*/ 1 h 33"/>
                  <a:gd name="T2" fmla="*/ 15 w 34"/>
                  <a:gd name="T3" fmla="*/ 14 h 33"/>
                  <a:gd name="T4" fmla="*/ 1 w 34"/>
                  <a:gd name="T5" fmla="*/ 29 h 33"/>
                  <a:gd name="T6" fmla="*/ 4 w 34"/>
                  <a:gd name="T7" fmla="*/ 32 h 33"/>
                  <a:gd name="T8" fmla="*/ 19 w 34"/>
                  <a:gd name="T9" fmla="*/ 19 h 33"/>
                  <a:gd name="T10" fmla="*/ 33 w 34"/>
                  <a:gd name="T11" fmla="*/ 5 h 33"/>
                  <a:gd name="T12" fmla="*/ 30 w 34"/>
                  <a:gd name="T13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33">
                    <a:moveTo>
                      <a:pt x="30" y="1"/>
                    </a:moveTo>
                    <a:cubicBezTo>
                      <a:pt x="24" y="4"/>
                      <a:pt x="20" y="10"/>
                      <a:pt x="15" y="14"/>
                    </a:cubicBezTo>
                    <a:cubicBezTo>
                      <a:pt x="10" y="19"/>
                      <a:pt x="6" y="24"/>
                      <a:pt x="1" y="29"/>
                    </a:cubicBezTo>
                    <a:cubicBezTo>
                      <a:pt x="0" y="31"/>
                      <a:pt x="2" y="33"/>
                      <a:pt x="4" y="32"/>
                    </a:cubicBezTo>
                    <a:cubicBezTo>
                      <a:pt x="9" y="28"/>
                      <a:pt x="14" y="24"/>
                      <a:pt x="19" y="19"/>
                    </a:cubicBezTo>
                    <a:cubicBezTo>
                      <a:pt x="24" y="15"/>
                      <a:pt x="30" y="11"/>
                      <a:pt x="33" y="5"/>
                    </a:cubicBezTo>
                    <a:cubicBezTo>
                      <a:pt x="34" y="3"/>
                      <a:pt x="32" y="0"/>
                      <a:pt x="3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24">
                <a:extLst>
                  <a:ext uri="{FF2B5EF4-FFF2-40B4-BE49-F238E27FC236}">
                    <a16:creationId xmlns:a16="http://schemas.microsoft.com/office/drawing/2014/main" id="{C9D41571-0235-4AA3-9D5B-41D46E8FE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0624" y="1341251"/>
                <a:ext cx="94383" cy="39580"/>
              </a:xfrm>
              <a:custGeom>
                <a:avLst/>
                <a:gdLst>
                  <a:gd name="T0" fmla="*/ 39 w 42"/>
                  <a:gd name="T1" fmla="*/ 0 h 19"/>
                  <a:gd name="T2" fmla="*/ 20 w 42"/>
                  <a:gd name="T3" fmla="*/ 7 h 19"/>
                  <a:gd name="T4" fmla="*/ 2 w 42"/>
                  <a:gd name="T5" fmla="*/ 15 h 19"/>
                  <a:gd name="T6" fmla="*/ 3 w 42"/>
                  <a:gd name="T7" fmla="*/ 18 h 19"/>
                  <a:gd name="T8" fmla="*/ 24 w 42"/>
                  <a:gd name="T9" fmla="*/ 12 h 19"/>
                  <a:gd name="T10" fmla="*/ 41 w 42"/>
                  <a:gd name="T11" fmla="*/ 5 h 19"/>
                  <a:gd name="T12" fmla="*/ 39 w 42"/>
                  <a:gd name="T13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9">
                    <a:moveTo>
                      <a:pt x="39" y="0"/>
                    </a:moveTo>
                    <a:cubicBezTo>
                      <a:pt x="32" y="0"/>
                      <a:pt x="26" y="4"/>
                      <a:pt x="20" y="7"/>
                    </a:cubicBezTo>
                    <a:cubicBezTo>
                      <a:pt x="14" y="9"/>
                      <a:pt x="8" y="12"/>
                      <a:pt x="2" y="15"/>
                    </a:cubicBezTo>
                    <a:cubicBezTo>
                      <a:pt x="0" y="16"/>
                      <a:pt x="1" y="19"/>
                      <a:pt x="3" y="18"/>
                    </a:cubicBezTo>
                    <a:cubicBezTo>
                      <a:pt x="11" y="17"/>
                      <a:pt x="18" y="15"/>
                      <a:pt x="24" y="12"/>
                    </a:cubicBezTo>
                    <a:cubicBezTo>
                      <a:pt x="30" y="10"/>
                      <a:pt x="36" y="9"/>
                      <a:pt x="41" y="5"/>
                    </a:cubicBezTo>
                    <a:cubicBezTo>
                      <a:pt x="42" y="3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25">
                <a:extLst>
                  <a:ext uri="{FF2B5EF4-FFF2-40B4-BE49-F238E27FC236}">
                    <a16:creationId xmlns:a16="http://schemas.microsoft.com/office/drawing/2014/main" id="{88D06AA1-7A82-43BE-812F-95DB7BDED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9102" y="1429545"/>
                <a:ext cx="182677" cy="42625"/>
              </a:xfrm>
              <a:custGeom>
                <a:avLst/>
                <a:gdLst>
                  <a:gd name="T0" fmla="*/ 79 w 82"/>
                  <a:gd name="T1" fmla="*/ 14 h 20"/>
                  <a:gd name="T2" fmla="*/ 2 w 82"/>
                  <a:gd name="T3" fmla="*/ 1 h 20"/>
                  <a:gd name="T4" fmla="*/ 2 w 82"/>
                  <a:gd name="T5" fmla="*/ 5 h 20"/>
                  <a:gd name="T6" fmla="*/ 43 w 82"/>
                  <a:gd name="T7" fmla="*/ 13 h 20"/>
                  <a:gd name="T8" fmla="*/ 79 w 82"/>
                  <a:gd name="T9" fmla="*/ 20 h 20"/>
                  <a:gd name="T10" fmla="*/ 79 w 82"/>
                  <a:gd name="T11" fmla="*/ 1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" h="20">
                    <a:moveTo>
                      <a:pt x="79" y="14"/>
                    </a:moveTo>
                    <a:cubicBezTo>
                      <a:pt x="57" y="6"/>
                      <a:pt x="27" y="0"/>
                      <a:pt x="2" y="1"/>
                    </a:cubicBezTo>
                    <a:cubicBezTo>
                      <a:pt x="0" y="1"/>
                      <a:pt x="0" y="4"/>
                      <a:pt x="2" y="5"/>
                    </a:cubicBezTo>
                    <a:cubicBezTo>
                      <a:pt x="15" y="9"/>
                      <a:pt x="29" y="11"/>
                      <a:pt x="43" y="13"/>
                    </a:cubicBezTo>
                    <a:cubicBezTo>
                      <a:pt x="55" y="16"/>
                      <a:pt x="67" y="19"/>
                      <a:pt x="79" y="20"/>
                    </a:cubicBezTo>
                    <a:cubicBezTo>
                      <a:pt x="82" y="20"/>
                      <a:pt x="82" y="15"/>
                      <a:pt x="7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26">
                <a:extLst>
                  <a:ext uri="{FF2B5EF4-FFF2-40B4-BE49-F238E27FC236}">
                    <a16:creationId xmlns:a16="http://schemas.microsoft.com/office/drawing/2014/main" id="{EA4F26C4-D3EA-4445-9E4E-9701D331E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4325" y="1507182"/>
                <a:ext cx="103517" cy="41103"/>
              </a:xfrm>
              <a:custGeom>
                <a:avLst/>
                <a:gdLst>
                  <a:gd name="T0" fmla="*/ 43 w 46"/>
                  <a:gd name="T1" fmla="*/ 13 h 20"/>
                  <a:gd name="T2" fmla="*/ 21 w 46"/>
                  <a:gd name="T3" fmla="*/ 5 h 20"/>
                  <a:gd name="T4" fmla="*/ 1 w 46"/>
                  <a:gd name="T5" fmla="*/ 2 h 20"/>
                  <a:gd name="T6" fmla="*/ 1 w 46"/>
                  <a:gd name="T7" fmla="*/ 4 h 20"/>
                  <a:gd name="T8" fmla="*/ 18 w 46"/>
                  <a:gd name="T9" fmla="*/ 11 h 20"/>
                  <a:gd name="T10" fmla="*/ 40 w 46"/>
                  <a:gd name="T11" fmla="*/ 19 h 20"/>
                  <a:gd name="T12" fmla="*/ 43 w 46"/>
                  <a:gd name="T13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0">
                    <a:moveTo>
                      <a:pt x="43" y="13"/>
                    </a:moveTo>
                    <a:cubicBezTo>
                      <a:pt x="37" y="8"/>
                      <a:pt x="28" y="7"/>
                      <a:pt x="21" y="5"/>
                    </a:cubicBezTo>
                    <a:cubicBezTo>
                      <a:pt x="15" y="3"/>
                      <a:pt x="8" y="0"/>
                      <a:pt x="1" y="2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5" y="8"/>
                      <a:pt x="12" y="9"/>
                      <a:pt x="18" y="11"/>
                    </a:cubicBezTo>
                    <a:cubicBezTo>
                      <a:pt x="25" y="14"/>
                      <a:pt x="33" y="18"/>
                      <a:pt x="40" y="19"/>
                    </a:cubicBezTo>
                    <a:cubicBezTo>
                      <a:pt x="44" y="20"/>
                      <a:pt x="46" y="15"/>
                      <a:pt x="4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1" name="Freeform 27">
              <a:extLst>
                <a:ext uri="{FF2B5EF4-FFF2-40B4-BE49-F238E27FC236}">
                  <a16:creationId xmlns:a16="http://schemas.microsoft.com/office/drawing/2014/main" id="{A9BCDBAE-F398-42A7-A4B6-FC4D6B51AD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65716" y="3216737"/>
              <a:ext cx="459737" cy="611968"/>
            </a:xfrm>
            <a:custGeom>
              <a:avLst/>
              <a:gdLst>
                <a:gd name="T0" fmla="*/ 186 w 205"/>
                <a:gd name="T1" fmla="*/ 153 h 296"/>
                <a:gd name="T2" fmla="*/ 203 w 205"/>
                <a:gd name="T3" fmla="*/ 35 h 296"/>
                <a:gd name="T4" fmla="*/ 104 w 205"/>
                <a:gd name="T5" fmla="*/ 51 h 296"/>
                <a:gd name="T6" fmla="*/ 90 w 205"/>
                <a:gd name="T7" fmla="*/ 108 h 296"/>
                <a:gd name="T8" fmla="*/ 4 w 205"/>
                <a:gd name="T9" fmla="*/ 202 h 296"/>
                <a:gd name="T10" fmla="*/ 44 w 205"/>
                <a:gd name="T11" fmla="*/ 274 h 296"/>
                <a:gd name="T12" fmla="*/ 135 w 205"/>
                <a:gd name="T13" fmla="*/ 262 h 296"/>
                <a:gd name="T14" fmla="*/ 188 w 205"/>
                <a:gd name="T15" fmla="*/ 143 h 296"/>
                <a:gd name="T16" fmla="*/ 186 w 205"/>
                <a:gd name="T17" fmla="*/ 138 h 296"/>
                <a:gd name="T18" fmla="*/ 173 w 205"/>
                <a:gd name="T19" fmla="*/ 147 h 296"/>
                <a:gd name="T20" fmla="*/ 177 w 205"/>
                <a:gd name="T21" fmla="*/ 149 h 296"/>
                <a:gd name="T22" fmla="*/ 83 w 205"/>
                <a:gd name="T23" fmla="*/ 83 h 296"/>
                <a:gd name="T24" fmla="*/ 85 w 205"/>
                <a:gd name="T25" fmla="*/ 85 h 296"/>
                <a:gd name="T26" fmla="*/ 85 w 205"/>
                <a:gd name="T27" fmla="*/ 99 h 296"/>
                <a:gd name="T28" fmla="*/ 90 w 205"/>
                <a:gd name="T29" fmla="*/ 102 h 296"/>
                <a:gd name="T30" fmla="*/ 89 w 205"/>
                <a:gd name="T31" fmla="*/ 92 h 296"/>
                <a:gd name="T32" fmla="*/ 89 w 205"/>
                <a:gd name="T33" fmla="*/ 101 h 296"/>
                <a:gd name="T34" fmla="*/ 98 w 205"/>
                <a:gd name="T35" fmla="*/ 93 h 296"/>
                <a:gd name="T36" fmla="*/ 90 w 205"/>
                <a:gd name="T37" fmla="*/ 102 h 296"/>
                <a:gd name="T38" fmla="*/ 111 w 205"/>
                <a:gd name="T39" fmla="*/ 94 h 296"/>
                <a:gd name="T40" fmla="*/ 119 w 205"/>
                <a:gd name="T41" fmla="*/ 48 h 296"/>
                <a:gd name="T42" fmla="*/ 197 w 205"/>
                <a:gd name="T43" fmla="*/ 39 h 296"/>
                <a:gd name="T44" fmla="*/ 175 w 205"/>
                <a:gd name="T45" fmla="*/ 125 h 296"/>
                <a:gd name="T46" fmla="*/ 142 w 205"/>
                <a:gd name="T47" fmla="*/ 221 h 296"/>
                <a:gd name="T48" fmla="*/ 19 w 205"/>
                <a:gd name="T49" fmla="*/ 223 h 296"/>
                <a:gd name="T50" fmla="*/ 171 w 205"/>
                <a:gd name="T51" fmla="*/ 147 h 296"/>
                <a:gd name="T52" fmla="*/ 178 w 205"/>
                <a:gd name="T53" fmla="*/ 136 h 296"/>
                <a:gd name="T54" fmla="*/ 16 w 205"/>
                <a:gd name="T55" fmla="*/ 230 h 296"/>
                <a:gd name="T56" fmla="*/ 6 w 205"/>
                <a:gd name="T57" fmla="*/ 218 h 296"/>
                <a:gd name="T58" fmla="*/ 17 w 205"/>
                <a:gd name="T59" fmla="*/ 232 h 296"/>
                <a:gd name="T60" fmla="*/ 12 w 205"/>
                <a:gd name="T61" fmla="*/ 242 h 296"/>
                <a:gd name="T62" fmla="*/ 31 w 205"/>
                <a:gd name="T63" fmla="*/ 242 h 296"/>
                <a:gd name="T64" fmla="*/ 26 w 205"/>
                <a:gd name="T65" fmla="*/ 257 h 296"/>
                <a:gd name="T66" fmla="*/ 33 w 205"/>
                <a:gd name="T67" fmla="*/ 261 h 296"/>
                <a:gd name="T68" fmla="*/ 41 w 205"/>
                <a:gd name="T69" fmla="*/ 248 h 296"/>
                <a:gd name="T70" fmla="*/ 34 w 205"/>
                <a:gd name="T71" fmla="*/ 262 h 296"/>
                <a:gd name="T72" fmla="*/ 48 w 205"/>
                <a:gd name="T73" fmla="*/ 251 h 296"/>
                <a:gd name="T74" fmla="*/ 42 w 205"/>
                <a:gd name="T75" fmla="*/ 266 h 296"/>
                <a:gd name="T76" fmla="*/ 61 w 205"/>
                <a:gd name="T77" fmla="*/ 258 h 296"/>
                <a:gd name="T78" fmla="*/ 50 w 205"/>
                <a:gd name="T79" fmla="*/ 271 h 296"/>
                <a:gd name="T80" fmla="*/ 76 w 205"/>
                <a:gd name="T81" fmla="*/ 267 h 296"/>
                <a:gd name="T82" fmla="*/ 75 w 205"/>
                <a:gd name="T83" fmla="*/ 284 h 296"/>
                <a:gd name="T84" fmla="*/ 86 w 205"/>
                <a:gd name="T85" fmla="*/ 273 h 296"/>
                <a:gd name="T86" fmla="*/ 81 w 205"/>
                <a:gd name="T87" fmla="*/ 287 h 296"/>
                <a:gd name="T88" fmla="*/ 89 w 205"/>
                <a:gd name="T89" fmla="*/ 289 h 296"/>
                <a:gd name="T90" fmla="*/ 91 w 205"/>
                <a:gd name="T91" fmla="*/ 290 h 296"/>
                <a:gd name="T92" fmla="*/ 97 w 205"/>
                <a:gd name="T93" fmla="*/ 290 h 296"/>
                <a:gd name="T94" fmla="*/ 101 w 205"/>
                <a:gd name="T95" fmla="*/ 289 h 296"/>
                <a:gd name="T96" fmla="*/ 103 w 205"/>
                <a:gd name="T97" fmla="*/ 28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5" h="296">
                  <a:moveTo>
                    <a:pt x="135" y="262"/>
                  </a:moveTo>
                  <a:cubicBezTo>
                    <a:pt x="149" y="227"/>
                    <a:pt x="161" y="190"/>
                    <a:pt x="169" y="152"/>
                  </a:cubicBezTo>
                  <a:cubicBezTo>
                    <a:pt x="175" y="155"/>
                    <a:pt x="180" y="158"/>
                    <a:pt x="186" y="153"/>
                  </a:cubicBezTo>
                  <a:cubicBezTo>
                    <a:pt x="193" y="147"/>
                    <a:pt x="197" y="140"/>
                    <a:pt x="199" y="131"/>
                  </a:cubicBezTo>
                  <a:cubicBezTo>
                    <a:pt x="205" y="121"/>
                    <a:pt x="203" y="101"/>
                    <a:pt x="203" y="91"/>
                  </a:cubicBezTo>
                  <a:cubicBezTo>
                    <a:pt x="204" y="72"/>
                    <a:pt x="205" y="53"/>
                    <a:pt x="203" y="35"/>
                  </a:cubicBezTo>
                  <a:cubicBezTo>
                    <a:pt x="202" y="26"/>
                    <a:pt x="200" y="9"/>
                    <a:pt x="191" y="5"/>
                  </a:cubicBezTo>
                  <a:cubicBezTo>
                    <a:pt x="180" y="0"/>
                    <a:pt x="164" y="11"/>
                    <a:pt x="156" y="16"/>
                  </a:cubicBezTo>
                  <a:cubicBezTo>
                    <a:pt x="138" y="27"/>
                    <a:pt x="121" y="39"/>
                    <a:pt x="104" y="51"/>
                  </a:cubicBezTo>
                  <a:cubicBezTo>
                    <a:pt x="97" y="55"/>
                    <a:pt x="80" y="63"/>
                    <a:pt x="79" y="74"/>
                  </a:cubicBezTo>
                  <a:cubicBezTo>
                    <a:pt x="75" y="80"/>
                    <a:pt x="74" y="87"/>
                    <a:pt x="75" y="94"/>
                  </a:cubicBezTo>
                  <a:cubicBezTo>
                    <a:pt x="76" y="100"/>
                    <a:pt x="83" y="106"/>
                    <a:pt x="90" y="108"/>
                  </a:cubicBezTo>
                  <a:cubicBezTo>
                    <a:pt x="77" y="121"/>
                    <a:pt x="65" y="134"/>
                    <a:pt x="53" y="147"/>
                  </a:cubicBezTo>
                  <a:cubicBezTo>
                    <a:pt x="38" y="161"/>
                    <a:pt x="20" y="176"/>
                    <a:pt x="8" y="193"/>
                  </a:cubicBezTo>
                  <a:cubicBezTo>
                    <a:pt x="6" y="196"/>
                    <a:pt x="5" y="199"/>
                    <a:pt x="4" y="202"/>
                  </a:cubicBezTo>
                  <a:cubicBezTo>
                    <a:pt x="3" y="202"/>
                    <a:pt x="2" y="202"/>
                    <a:pt x="2" y="203"/>
                  </a:cubicBezTo>
                  <a:cubicBezTo>
                    <a:pt x="1" y="217"/>
                    <a:pt x="0" y="232"/>
                    <a:pt x="6" y="244"/>
                  </a:cubicBezTo>
                  <a:cubicBezTo>
                    <a:pt x="14" y="259"/>
                    <a:pt x="30" y="267"/>
                    <a:pt x="44" y="274"/>
                  </a:cubicBezTo>
                  <a:cubicBezTo>
                    <a:pt x="56" y="282"/>
                    <a:pt x="76" y="296"/>
                    <a:pt x="91" y="296"/>
                  </a:cubicBezTo>
                  <a:cubicBezTo>
                    <a:pt x="101" y="296"/>
                    <a:pt x="113" y="286"/>
                    <a:pt x="122" y="278"/>
                  </a:cubicBezTo>
                  <a:cubicBezTo>
                    <a:pt x="127" y="276"/>
                    <a:pt x="131" y="270"/>
                    <a:pt x="135" y="262"/>
                  </a:cubicBezTo>
                  <a:close/>
                  <a:moveTo>
                    <a:pt x="186" y="138"/>
                  </a:moveTo>
                  <a:cubicBezTo>
                    <a:pt x="188" y="139"/>
                    <a:pt x="190" y="138"/>
                    <a:pt x="192" y="138"/>
                  </a:cubicBezTo>
                  <a:cubicBezTo>
                    <a:pt x="191" y="140"/>
                    <a:pt x="189" y="142"/>
                    <a:pt x="188" y="143"/>
                  </a:cubicBezTo>
                  <a:cubicBezTo>
                    <a:pt x="186" y="145"/>
                    <a:pt x="185" y="147"/>
                    <a:pt x="183" y="148"/>
                  </a:cubicBezTo>
                  <a:cubicBezTo>
                    <a:pt x="181" y="149"/>
                    <a:pt x="180" y="149"/>
                    <a:pt x="179" y="149"/>
                  </a:cubicBezTo>
                  <a:cubicBezTo>
                    <a:pt x="181" y="146"/>
                    <a:pt x="184" y="142"/>
                    <a:pt x="186" y="138"/>
                  </a:cubicBezTo>
                  <a:close/>
                  <a:moveTo>
                    <a:pt x="177" y="149"/>
                  </a:moveTo>
                  <a:cubicBezTo>
                    <a:pt x="175" y="149"/>
                    <a:pt x="174" y="148"/>
                    <a:pt x="173" y="147"/>
                  </a:cubicBezTo>
                  <a:cubicBezTo>
                    <a:pt x="173" y="147"/>
                    <a:pt x="173" y="147"/>
                    <a:pt x="173" y="147"/>
                  </a:cubicBezTo>
                  <a:cubicBezTo>
                    <a:pt x="175" y="144"/>
                    <a:pt x="178" y="140"/>
                    <a:pt x="180" y="136"/>
                  </a:cubicBezTo>
                  <a:cubicBezTo>
                    <a:pt x="181" y="137"/>
                    <a:pt x="182" y="137"/>
                    <a:pt x="183" y="138"/>
                  </a:cubicBezTo>
                  <a:cubicBezTo>
                    <a:pt x="181" y="141"/>
                    <a:pt x="179" y="145"/>
                    <a:pt x="177" y="149"/>
                  </a:cubicBezTo>
                  <a:close/>
                  <a:moveTo>
                    <a:pt x="80" y="88"/>
                  </a:moveTo>
                  <a:cubicBezTo>
                    <a:pt x="80" y="86"/>
                    <a:pt x="80" y="83"/>
                    <a:pt x="81" y="81"/>
                  </a:cubicBezTo>
                  <a:cubicBezTo>
                    <a:pt x="82" y="82"/>
                    <a:pt x="82" y="82"/>
                    <a:pt x="83" y="83"/>
                  </a:cubicBezTo>
                  <a:cubicBezTo>
                    <a:pt x="82" y="85"/>
                    <a:pt x="81" y="87"/>
                    <a:pt x="80" y="88"/>
                  </a:cubicBezTo>
                  <a:close/>
                  <a:moveTo>
                    <a:pt x="80" y="92"/>
                  </a:moveTo>
                  <a:cubicBezTo>
                    <a:pt x="81" y="90"/>
                    <a:pt x="83" y="87"/>
                    <a:pt x="85" y="85"/>
                  </a:cubicBezTo>
                  <a:cubicBezTo>
                    <a:pt x="86" y="86"/>
                    <a:pt x="87" y="87"/>
                    <a:pt x="89" y="88"/>
                  </a:cubicBezTo>
                  <a:cubicBezTo>
                    <a:pt x="86" y="91"/>
                    <a:pt x="85" y="95"/>
                    <a:pt x="85" y="98"/>
                  </a:cubicBezTo>
                  <a:cubicBezTo>
                    <a:pt x="85" y="98"/>
                    <a:pt x="85" y="99"/>
                    <a:pt x="85" y="99"/>
                  </a:cubicBezTo>
                  <a:cubicBezTo>
                    <a:pt x="83" y="97"/>
                    <a:pt x="81" y="95"/>
                    <a:pt x="80" y="92"/>
                  </a:cubicBezTo>
                  <a:close/>
                  <a:moveTo>
                    <a:pt x="89" y="101"/>
                  </a:moveTo>
                  <a:cubicBezTo>
                    <a:pt x="89" y="101"/>
                    <a:pt x="89" y="101"/>
                    <a:pt x="90" y="102"/>
                  </a:cubicBezTo>
                  <a:cubicBezTo>
                    <a:pt x="88" y="101"/>
                    <a:pt x="86" y="100"/>
                    <a:pt x="85" y="99"/>
                  </a:cubicBezTo>
                  <a:cubicBezTo>
                    <a:pt x="85" y="99"/>
                    <a:pt x="85" y="99"/>
                    <a:pt x="86" y="99"/>
                  </a:cubicBezTo>
                  <a:cubicBezTo>
                    <a:pt x="87" y="97"/>
                    <a:pt x="88" y="94"/>
                    <a:pt x="89" y="92"/>
                  </a:cubicBezTo>
                  <a:cubicBezTo>
                    <a:pt x="89" y="91"/>
                    <a:pt x="90" y="90"/>
                    <a:pt x="91" y="89"/>
                  </a:cubicBezTo>
                  <a:cubicBezTo>
                    <a:pt x="92" y="90"/>
                    <a:pt x="94" y="91"/>
                    <a:pt x="96" y="92"/>
                  </a:cubicBezTo>
                  <a:cubicBezTo>
                    <a:pt x="93" y="94"/>
                    <a:pt x="91" y="98"/>
                    <a:pt x="89" y="101"/>
                  </a:cubicBezTo>
                  <a:close/>
                  <a:moveTo>
                    <a:pt x="90" y="102"/>
                  </a:moveTo>
                  <a:cubicBezTo>
                    <a:pt x="90" y="102"/>
                    <a:pt x="91" y="102"/>
                    <a:pt x="91" y="102"/>
                  </a:cubicBezTo>
                  <a:cubicBezTo>
                    <a:pt x="93" y="98"/>
                    <a:pt x="95" y="96"/>
                    <a:pt x="98" y="93"/>
                  </a:cubicBezTo>
                  <a:cubicBezTo>
                    <a:pt x="100" y="94"/>
                    <a:pt x="102" y="95"/>
                    <a:pt x="104" y="95"/>
                  </a:cubicBezTo>
                  <a:cubicBezTo>
                    <a:pt x="101" y="98"/>
                    <a:pt x="97" y="101"/>
                    <a:pt x="94" y="104"/>
                  </a:cubicBezTo>
                  <a:cubicBezTo>
                    <a:pt x="93" y="103"/>
                    <a:pt x="91" y="103"/>
                    <a:pt x="90" y="102"/>
                  </a:cubicBezTo>
                  <a:close/>
                  <a:moveTo>
                    <a:pt x="39" y="171"/>
                  </a:moveTo>
                  <a:cubicBezTo>
                    <a:pt x="62" y="147"/>
                    <a:pt x="90" y="124"/>
                    <a:pt x="110" y="97"/>
                  </a:cubicBezTo>
                  <a:cubicBezTo>
                    <a:pt x="111" y="97"/>
                    <a:pt x="113" y="95"/>
                    <a:pt x="111" y="94"/>
                  </a:cubicBezTo>
                  <a:cubicBezTo>
                    <a:pt x="104" y="88"/>
                    <a:pt x="85" y="81"/>
                    <a:pt x="91" y="68"/>
                  </a:cubicBezTo>
                  <a:cubicBezTo>
                    <a:pt x="93" y="65"/>
                    <a:pt x="100" y="61"/>
                    <a:pt x="103" y="59"/>
                  </a:cubicBezTo>
                  <a:cubicBezTo>
                    <a:pt x="108" y="55"/>
                    <a:pt x="113" y="52"/>
                    <a:pt x="119" y="48"/>
                  </a:cubicBezTo>
                  <a:cubicBezTo>
                    <a:pt x="128" y="41"/>
                    <a:pt x="138" y="35"/>
                    <a:pt x="147" y="29"/>
                  </a:cubicBezTo>
                  <a:cubicBezTo>
                    <a:pt x="156" y="23"/>
                    <a:pt x="166" y="15"/>
                    <a:pt x="176" y="13"/>
                  </a:cubicBezTo>
                  <a:cubicBezTo>
                    <a:pt x="194" y="8"/>
                    <a:pt x="196" y="25"/>
                    <a:pt x="197" y="39"/>
                  </a:cubicBezTo>
                  <a:cubicBezTo>
                    <a:pt x="198" y="48"/>
                    <a:pt x="197" y="57"/>
                    <a:pt x="197" y="66"/>
                  </a:cubicBezTo>
                  <a:cubicBezTo>
                    <a:pt x="197" y="76"/>
                    <a:pt x="197" y="86"/>
                    <a:pt x="196" y="96"/>
                  </a:cubicBezTo>
                  <a:cubicBezTo>
                    <a:pt x="195" y="105"/>
                    <a:pt x="195" y="140"/>
                    <a:pt x="175" y="125"/>
                  </a:cubicBezTo>
                  <a:cubicBezTo>
                    <a:pt x="174" y="124"/>
                    <a:pt x="172" y="124"/>
                    <a:pt x="171" y="126"/>
                  </a:cubicBezTo>
                  <a:cubicBezTo>
                    <a:pt x="169" y="125"/>
                    <a:pt x="167" y="125"/>
                    <a:pt x="167" y="128"/>
                  </a:cubicBezTo>
                  <a:cubicBezTo>
                    <a:pt x="162" y="160"/>
                    <a:pt x="153" y="191"/>
                    <a:pt x="142" y="221"/>
                  </a:cubicBezTo>
                  <a:cubicBezTo>
                    <a:pt x="136" y="237"/>
                    <a:pt x="128" y="272"/>
                    <a:pt x="110" y="273"/>
                  </a:cubicBezTo>
                  <a:cubicBezTo>
                    <a:pt x="95" y="274"/>
                    <a:pt x="76" y="257"/>
                    <a:pt x="63" y="250"/>
                  </a:cubicBezTo>
                  <a:cubicBezTo>
                    <a:pt x="48" y="242"/>
                    <a:pt x="31" y="235"/>
                    <a:pt x="19" y="223"/>
                  </a:cubicBezTo>
                  <a:cubicBezTo>
                    <a:pt x="0" y="204"/>
                    <a:pt x="26" y="185"/>
                    <a:pt x="39" y="171"/>
                  </a:cubicBezTo>
                  <a:close/>
                  <a:moveTo>
                    <a:pt x="172" y="147"/>
                  </a:moveTo>
                  <a:cubicBezTo>
                    <a:pt x="171" y="147"/>
                    <a:pt x="172" y="147"/>
                    <a:pt x="171" y="147"/>
                  </a:cubicBezTo>
                  <a:cubicBezTo>
                    <a:pt x="171" y="147"/>
                    <a:pt x="171" y="146"/>
                    <a:pt x="170" y="146"/>
                  </a:cubicBezTo>
                  <a:cubicBezTo>
                    <a:pt x="171" y="142"/>
                    <a:pt x="172" y="137"/>
                    <a:pt x="173" y="132"/>
                  </a:cubicBezTo>
                  <a:cubicBezTo>
                    <a:pt x="174" y="133"/>
                    <a:pt x="176" y="135"/>
                    <a:pt x="178" y="136"/>
                  </a:cubicBezTo>
                  <a:cubicBezTo>
                    <a:pt x="175" y="139"/>
                    <a:pt x="173" y="143"/>
                    <a:pt x="172" y="147"/>
                  </a:cubicBezTo>
                  <a:close/>
                  <a:moveTo>
                    <a:pt x="6" y="218"/>
                  </a:moveTo>
                  <a:cubicBezTo>
                    <a:pt x="8" y="222"/>
                    <a:pt x="11" y="226"/>
                    <a:pt x="16" y="230"/>
                  </a:cubicBezTo>
                  <a:cubicBezTo>
                    <a:pt x="14" y="234"/>
                    <a:pt x="13" y="238"/>
                    <a:pt x="11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8" y="234"/>
                    <a:pt x="6" y="226"/>
                    <a:pt x="6" y="218"/>
                  </a:cubicBezTo>
                  <a:close/>
                  <a:moveTo>
                    <a:pt x="12" y="242"/>
                  </a:moveTo>
                  <a:cubicBezTo>
                    <a:pt x="12" y="242"/>
                    <a:pt x="13" y="242"/>
                    <a:pt x="13" y="242"/>
                  </a:cubicBezTo>
                  <a:cubicBezTo>
                    <a:pt x="14" y="238"/>
                    <a:pt x="16" y="235"/>
                    <a:pt x="17" y="232"/>
                  </a:cubicBezTo>
                  <a:cubicBezTo>
                    <a:pt x="19" y="233"/>
                    <a:pt x="21" y="235"/>
                    <a:pt x="23" y="236"/>
                  </a:cubicBezTo>
                  <a:cubicBezTo>
                    <a:pt x="20" y="240"/>
                    <a:pt x="18" y="244"/>
                    <a:pt x="17" y="249"/>
                  </a:cubicBezTo>
                  <a:cubicBezTo>
                    <a:pt x="15" y="247"/>
                    <a:pt x="13" y="245"/>
                    <a:pt x="12" y="242"/>
                  </a:cubicBezTo>
                  <a:close/>
                  <a:moveTo>
                    <a:pt x="18" y="250"/>
                  </a:moveTo>
                  <a:cubicBezTo>
                    <a:pt x="20" y="246"/>
                    <a:pt x="22" y="242"/>
                    <a:pt x="24" y="237"/>
                  </a:cubicBezTo>
                  <a:cubicBezTo>
                    <a:pt x="27" y="239"/>
                    <a:pt x="29" y="240"/>
                    <a:pt x="31" y="242"/>
                  </a:cubicBezTo>
                  <a:cubicBezTo>
                    <a:pt x="28" y="246"/>
                    <a:pt x="26" y="251"/>
                    <a:pt x="25" y="256"/>
                  </a:cubicBezTo>
                  <a:cubicBezTo>
                    <a:pt x="22" y="254"/>
                    <a:pt x="20" y="252"/>
                    <a:pt x="18" y="250"/>
                  </a:cubicBezTo>
                  <a:close/>
                  <a:moveTo>
                    <a:pt x="26" y="257"/>
                  </a:moveTo>
                  <a:cubicBezTo>
                    <a:pt x="28" y="252"/>
                    <a:pt x="31" y="247"/>
                    <a:pt x="33" y="243"/>
                  </a:cubicBezTo>
                  <a:cubicBezTo>
                    <a:pt x="35" y="244"/>
                    <a:pt x="37" y="246"/>
                    <a:pt x="40" y="247"/>
                  </a:cubicBezTo>
                  <a:cubicBezTo>
                    <a:pt x="37" y="251"/>
                    <a:pt x="35" y="256"/>
                    <a:pt x="33" y="261"/>
                  </a:cubicBezTo>
                  <a:cubicBezTo>
                    <a:pt x="31" y="260"/>
                    <a:pt x="28" y="258"/>
                    <a:pt x="26" y="257"/>
                  </a:cubicBezTo>
                  <a:close/>
                  <a:moveTo>
                    <a:pt x="34" y="262"/>
                  </a:moveTo>
                  <a:cubicBezTo>
                    <a:pt x="37" y="257"/>
                    <a:pt x="40" y="253"/>
                    <a:pt x="41" y="248"/>
                  </a:cubicBezTo>
                  <a:cubicBezTo>
                    <a:pt x="43" y="249"/>
                    <a:pt x="45" y="249"/>
                    <a:pt x="46" y="250"/>
                  </a:cubicBezTo>
                  <a:cubicBezTo>
                    <a:pt x="43" y="255"/>
                    <a:pt x="41" y="259"/>
                    <a:pt x="38" y="264"/>
                  </a:cubicBezTo>
                  <a:cubicBezTo>
                    <a:pt x="37" y="263"/>
                    <a:pt x="36" y="263"/>
                    <a:pt x="34" y="262"/>
                  </a:cubicBezTo>
                  <a:close/>
                  <a:moveTo>
                    <a:pt x="42" y="266"/>
                  </a:moveTo>
                  <a:cubicBezTo>
                    <a:pt x="42" y="266"/>
                    <a:pt x="41" y="266"/>
                    <a:pt x="40" y="265"/>
                  </a:cubicBezTo>
                  <a:cubicBezTo>
                    <a:pt x="43" y="261"/>
                    <a:pt x="46" y="256"/>
                    <a:pt x="48" y="251"/>
                  </a:cubicBezTo>
                  <a:cubicBezTo>
                    <a:pt x="51" y="253"/>
                    <a:pt x="53" y="254"/>
                    <a:pt x="55" y="255"/>
                  </a:cubicBezTo>
                  <a:cubicBezTo>
                    <a:pt x="53" y="260"/>
                    <a:pt x="50" y="265"/>
                    <a:pt x="48" y="270"/>
                  </a:cubicBezTo>
                  <a:cubicBezTo>
                    <a:pt x="46" y="269"/>
                    <a:pt x="44" y="267"/>
                    <a:pt x="42" y="266"/>
                  </a:cubicBezTo>
                  <a:close/>
                  <a:moveTo>
                    <a:pt x="50" y="271"/>
                  </a:moveTo>
                  <a:cubicBezTo>
                    <a:pt x="52" y="266"/>
                    <a:pt x="55" y="261"/>
                    <a:pt x="57" y="256"/>
                  </a:cubicBezTo>
                  <a:cubicBezTo>
                    <a:pt x="59" y="257"/>
                    <a:pt x="60" y="257"/>
                    <a:pt x="61" y="258"/>
                  </a:cubicBezTo>
                  <a:cubicBezTo>
                    <a:pt x="63" y="259"/>
                    <a:pt x="65" y="260"/>
                    <a:pt x="66" y="261"/>
                  </a:cubicBezTo>
                  <a:cubicBezTo>
                    <a:pt x="64" y="266"/>
                    <a:pt x="61" y="271"/>
                    <a:pt x="59" y="276"/>
                  </a:cubicBezTo>
                  <a:cubicBezTo>
                    <a:pt x="56" y="274"/>
                    <a:pt x="53" y="272"/>
                    <a:pt x="50" y="271"/>
                  </a:cubicBezTo>
                  <a:close/>
                  <a:moveTo>
                    <a:pt x="61" y="277"/>
                  </a:moveTo>
                  <a:cubicBezTo>
                    <a:pt x="64" y="272"/>
                    <a:pt x="66" y="267"/>
                    <a:pt x="68" y="262"/>
                  </a:cubicBezTo>
                  <a:cubicBezTo>
                    <a:pt x="71" y="264"/>
                    <a:pt x="74" y="266"/>
                    <a:pt x="76" y="267"/>
                  </a:cubicBezTo>
                  <a:cubicBezTo>
                    <a:pt x="74" y="272"/>
                    <a:pt x="72" y="277"/>
                    <a:pt x="70" y="281"/>
                  </a:cubicBezTo>
                  <a:cubicBezTo>
                    <a:pt x="67" y="280"/>
                    <a:pt x="64" y="278"/>
                    <a:pt x="61" y="277"/>
                  </a:cubicBezTo>
                  <a:close/>
                  <a:moveTo>
                    <a:pt x="75" y="284"/>
                  </a:moveTo>
                  <a:cubicBezTo>
                    <a:pt x="73" y="283"/>
                    <a:pt x="72" y="283"/>
                    <a:pt x="71" y="282"/>
                  </a:cubicBezTo>
                  <a:cubicBezTo>
                    <a:pt x="74" y="278"/>
                    <a:pt x="77" y="273"/>
                    <a:pt x="78" y="268"/>
                  </a:cubicBezTo>
                  <a:cubicBezTo>
                    <a:pt x="81" y="270"/>
                    <a:pt x="84" y="272"/>
                    <a:pt x="86" y="273"/>
                  </a:cubicBezTo>
                  <a:cubicBezTo>
                    <a:pt x="84" y="277"/>
                    <a:pt x="81" y="282"/>
                    <a:pt x="79" y="286"/>
                  </a:cubicBezTo>
                  <a:cubicBezTo>
                    <a:pt x="77" y="285"/>
                    <a:pt x="76" y="285"/>
                    <a:pt x="75" y="284"/>
                  </a:cubicBezTo>
                  <a:close/>
                  <a:moveTo>
                    <a:pt x="81" y="287"/>
                  </a:moveTo>
                  <a:cubicBezTo>
                    <a:pt x="83" y="283"/>
                    <a:pt x="86" y="279"/>
                    <a:pt x="89" y="274"/>
                  </a:cubicBezTo>
                  <a:cubicBezTo>
                    <a:pt x="91" y="275"/>
                    <a:pt x="93" y="277"/>
                    <a:pt x="96" y="278"/>
                  </a:cubicBezTo>
                  <a:cubicBezTo>
                    <a:pt x="93" y="281"/>
                    <a:pt x="91" y="285"/>
                    <a:pt x="89" y="289"/>
                  </a:cubicBezTo>
                  <a:cubicBezTo>
                    <a:pt x="89" y="289"/>
                    <a:pt x="89" y="289"/>
                    <a:pt x="89" y="289"/>
                  </a:cubicBezTo>
                  <a:cubicBezTo>
                    <a:pt x="86" y="289"/>
                    <a:pt x="83" y="288"/>
                    <a:pt x="81" y="287"/>
                  </a:cubicBezTo>
                  <a:close/>
                  <a:moveTo>
                    <a:pt x="91" y="290"/>
                  </a:moveTo>
                  <a:cubicBezTo>
                    <a:pt x="93" y="286"/>
                    <a:pt x="96" y="282"/>
                    <a:pt x="98" y="278"/>
                  </a:cubicBezTo>
                  <a:cubicBezTo>
                    <a:pt x="100" y="279"/>
                    <a:pt x="102" y="280"/>
                    <a:pt x="104" y="280"/>
                  </a:cubicBezTo>
                  <a:cubicBezTo>
                    <a:pt x="102" y="283"/>
                    <a:pt x="100" y="287"/>
                    <a:pt x="97" y="290"/>
                  </a:cubicBezTo>
                  <a:cubicBezTo>
                    <a:pt x="95" y="290"/>
                    <a:pt x="93" y="290"/>
                    <a:pt x="91" y="290"/>
                  </a:cubicBezTo>
                  <a:close/>
                  <a:moveTo>
                    <a:pt x="103" y="289"/>
                  </a:moveTo>
                  <a:cubicBezTo>
                    <a:pt x="102" y="289"/>
                    <a:pt x="101" y="289"/>
                    <a:pt x="101" y="289"/>
                  </a:cubicBezTo>
                  <a:cubicBezTo>
                    <a:pt x="103" y="287"/>
                    <a:pt x="105" y="284"/>
                    <a:pt x="106" y="281"/>
                  </a:cubicBezTo>
                  <a:cubicBezTo>
                    <a:pt x="110" y="281"/>
                    <a:pt x="113" y="281"/>
                    <a:pt x="117" y="280"/>
                  </a:cubicBezTo>
                  <a:cubicBezTo>
                    <a:pt x="112" y="284"/>
                    <a:pt x="108" y="288"/>
                    <a:pt x="103" y="2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B0A3C25-E080-49CF-9EA5-A022248EAC65}"/>
                </a:ext>
              </a:extLst>
            </p:cNvPr>
            <p:cNvGrpSpPr/>
            <p:nvPr/>
          </p:nvGrpSpPr>
          <p:grpSpPr>
            <a:xfrm>
              <a:off x="1326028" y="5161671"/>
              <a:ext cx="1000158" cy="1123464"/>
              <a:chOff x="2861280" y="3484663"/>
              <a:chExt cx="1000158" cy="1123464"/>
            </a:xfrm>
            <a:solidFill>
              <a:schemeClr val="bg1"/>
            </a:solidFill>
          </p:grpSpPr>
          <p:sp>
            <p:nvSpPr>
              <p:cNvPr id="185" name="Freeform 28">
                <a:extLst>
                  <a:ext uri="{FF2B5EF4-FFF2-40B4-BE49-F238E27FC236}">
                    <a16:creationId xmlns:a16="http://schemas.microsoft.com/office/drawing/2014/main" id="{F1D245CB-E953-4074-9BBA-FDAAF1B7E0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1569" y="3671906"/>
                <a:ext cx="645459" cy="936221"/>
              </a:xfrm>
              <a:custGeom>
                <a:avLst/>
                <a:gdLst>
                  <a:gd name="T0" fmla="*/ 13 w 288"/>
                  <a:gd name="T1" fmla="*/ 160 h 453"/>
                  <a:gd name="T2" fmla="*/ 79 w 288"/>
                  <a:gd name="T3" fmla="*/ 269 h 453"/>
                  <a:gd name="T4" fmla="*/ 89 w 288"/>
                  <a:gd name="T5" fmla="*/ 289 h 453"/>
                  <a:gd name="T6" fmla="*/ 86 w 288"/>
                  <a:gd name="T7" fmla="*/ 366 h 453"/>
                  <a:gd name="T8" fmla="*/ 191 w 288"/>
                  <a:gd name="T9" fmla="*/ 411 h 453"/>
                  <a:gd name="T10" fmla="*/ 195 w 288"/>
                  <a:gd name="T11" fmla="*/ 365 h 453"/>
                  <a:gd name="T12" fmla="*/ 186 w 288"/>
                  <a:gd name="T13" fmla="*/ 337 h 453"/>
                  <a:gd name="T14" fmla="*/ 89 w 288"/>
                  <a:gd name="T15" fmla="*/ 369 h 453"/>
                  <a:gd name="T16" fmla="*/ 188 w 288"/>
                  <a:gd name="T17" fmla="*/ 370 h 453"/>
                  <a:gd name="T18" fmla="*/ 103 w 288"/>
                  <a:gd name="T19" fmla="*/ 419 h 453"/>
                  <a:gd name="T20" fmla="*/ 142 w 288"/>
                  <a:gd name="T21" fmla="*/ 436 h 453"/>
                  <a:gd name="T22" fmla="*/ 88 w 288"/>
                  <a:gd name="T23" fmla="*/ 391 h 453"/>
                  <a:gd name="T24" fmla="*/ 186 w 288"/>
                  <a:gd name="T25" fmla="*/ 345 h 453"/>
                  <a:gd name="T26" fmla="*/ 146 w 288"/>
                  <a:gd name="T27" fmla="*/ 378 h 453"/>
                  <a:gd name="T28" fmla="*/ 89 w 288"/>
                  <a:gd name="T29" fmla="*/ 357 h 453"/>
                  <a:gd name="T30" fmla="*/ 95 w 288"/>
                  <a:gd name="T31" fmla="*/ 348 h 453"/>
                  <a:gd name="T32" fmla="*/ 109 w 288"/>
                  <a:gd name="T33" fmla="*/ 357 h 453"/>
                  <a:gd name="T34" fmla="*/ 159 w 288"/>
                  <a:gd name="T35" fmla="*/ 361 h 453"/>
                  <a:gd name="T36" fmla="*/ 122 w 288"/>
                  <a:gd name="T37" fmla="*/ 278 h 453"/>
                  <a:gd name="T38" fmla="*/ 113 w 288"/>
                  <a:gd name="T39" fmla="*/ 184 h 453"/>
                  <a:gd name="T40" fmla="*/ 158 w 288"/>
                  <a:gd name="T41" fmla="*/ 229 h 453"/>
                  <a:gd name="T42" fmla="*/ 120 w 288"/>
                  <a:gd name="T43" fmla="*/ 353 h 453"/>
                  <a:gd name="T44" fmla="*/ 250 w 288"/>
                  <a:gd name="T45" fmla="*/ 183 h 453"/>
                  <a:gd name="T46" fmla="*/ 161 w 288"/>
                  <a:gd name="T47" fmla="*/ 355 h 453"/>
                  <a:gd name="T48" fmla="*/ 209 w 288"/>
                  <a:gd name="T49" fmla="*/ 139 h 453"/>
                  <a:gd name="T50" fmla="*/ 171 w 288"/>
                  <a:gd name="T51" fmla="*/ 163 h 453"/>
                  <a:gd name="T52" fmla="*/ 108 w 288"/>
                  <a:gd name="T53" fmla="*/ 177 h 453"/>
                  <a:gd name="T54" fmla="*/ 64 w 288"/>
                  <a:gd name="T55" fmla="*/ 170 h 453"/>
                  <a:gd name="T56" fmla="*/ 96 w 288"/>
                  <a:gd name="T57" fmla="*/ 189 h 453"/>
                  <a:gd name="T58" fmla="*/ 118 w 288"/>
                  <a:gd name="T59" fmla="*/ 306 h 453"/>
                  <a:gd name="T60" fmla="*/ 114 w 288"/>
                  <a:gd name="T61" fmla="*/ 351 h 453"/>
                  <a:gd name="T62" fmla="*/ 101 w 288"/>
                  <a:gd name="T63" fmla="*/ 326 h 453"/>
                  <a:gd name="T64" fmla="*/ 101 w 288"/>
                  <a:gd name="T65" fmla="*/ 325 h 453"/>
                  <a:gd name="T66" fmla="*/ 107 w 288"/>
                  <a:gd name="T67" fmla="*/ 315 h 453"/>
                  <a:gd name="T68" fmla="*/ 105 w 288"/>
                  <a:gd name="T69" fmla="*/ 301 h 453"/>
                  <a:gd name="T70" fmla="*/ 94 w 288"/>
                  <a:gd name="T71" fmla="*/ 286 h 453"/>
                  <a:gd name="T72" fmla="*/ 94 w 288"/>
                  <a:gd name="T73" fmla="*/ 285 h 453"/>
                  <a:gd name="T74" fmla="*/ 97 w 288"/>
                  <a:gd name="T75" fmla="*/ 270 h 453"/>
                  <a:gd name="T76" fmla="*/ 79 w 288"/>
                  <a:gd name="T77" fmla="*/ 255 h 453"/>
                  <a:gd name="T78" fmla="*/ 78 w 288"/>
                  <a:gd name="T79" fmla="*/ 254 h 453"/>
                  <a:gd name="T80" fmla="*/ 81 w 288"/>
                  <a:gd name="T81" fmla="*/ 240 h 453"/>
                  <a:gd name="T82" fmla="*/ 76 w 288"/>
                  <a:gd name="T83" fmla="*/ 227 h 453"/>
                  <a:gd name="T84" fmla="*/ 47 w 288"/>
                  <a:gd name="T85" fmla="*/ 215 h 453"/>
                  <a:gd name="T86" fmla="*/ 46 w 288"/>
                  <a:gd name="T87" fmla="*/ 214 h 453"/>
                  <a:gd name="T88" fmla="*/ 50 w 288"/>
                  <a:gd name="T89" fmla="*/ 199 h 453"/>
                  <a:gd name="T90" fmla="*/ 29 w 288"/>
                  <a:gd name="T91" fmla="*/ 184 h 453"/>
                  <a:gd name="T92" fmla="*/ 28 w 288"/>
                  <a:gd name="T93" fmla="*/ 183 h 453"/>
                  <a:gd name="T94" fmla="*/ 41 w 288"/>
                  <a:gd name="T95" fmla="*/ 166 h 453"/>
                  <a:gd name="T96" fmla="*/ 35 w 288"/>
                  <a:gd name="T97" fmla="*/ 151 h 453"/>
                  <a:gd name="T98" fmla="*/ 15 w 288"/>
                  <a:gd name="T99" fmla="*/ 132 h 453"/>
                  <a:gd name="T100" fmla="*/ 15 w 288"/>
                  <a:gd name="T101" fmla="*/ 131 h 453"/>
                  <a:gd name="T102" fmla="*/ 32 w 288"/>
                  <a:gd name="T103" fmla="*/ 112 h 453"/>
                  <a:gd name="T104" fmla="*/ 39 w 288"/>
                  <a:gd name="T105" fmla="*/ 95 h 453"/>
                  <a:gd name="T106" fmla="*/ 22 w 288"/>
                  <a:gd name="T107" fmla="*/ 78 h 453"/>
                  <a:gd name="T108" fmla="*/ 23 w 288"/>
                  <a:gd name="T109" fmla="*/ 77 h 453"/>
                  <a:gd name="T110" fmla="*/ 54 w 288"/>
                  <a:gd name="T111" fmla="*/ 57 h 453"/>
                  <a:gd name="T112" fmla="*/ 46 w 288"/>
                  <a:gd name="T113" fmla="*/ 44 h 453"/>
                  <a:gd name="T114" fmla="*/ 48 w 288"/>
                  <a:gd name="T115" fmla="*/ 42 h 453"/>
                  <a:gd name="T116" fmla="*/ 95 w 288"/>
                  <a:gd name="T117" fmla="*/ 29 h 453"/>
                  <a:gd name="T118" fmla="*/ 261 w 288"/>
                  <a:gd name="T119" fmla="*/ 93 h 453"/>
                  <a:gd name="T120" fmla="*/ 191 w 288"/>
                  <a:gd name="T121" fmla="*/ 136 h 453"/>
                  <a:gd name="T122" fmla="*/ 180 w 288"/>
                  <a:gd name="T123" fmla="*/ 160 h 453"/>
                  <a:gd name="T124" fmla="*/ 70 w 288"/>
                  <a:gd name="T125" fmla="*/ 172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8" h="453">
                    <a:moveTo>
                      <a:pt x="211" y="30"/>
                    </a:moveTo>
                    <a:cubicBezTo>
                      <a:pt x="166" y="6"/>
                      <a:pt x="98" y="0"/>
                      <a:pt x="54" y="29"/>
                    </a:cubicBezTo>
                    <a:cubicBezTo>
                      <a:pt x="11" y="57"/>
                      <a:pt x="0" y="113"/>
                      <a:pt x="13" y="160"/>
                    </a:cubicBezTo>
                    <a:cubicBezTo>
                      <a:pt x="22" y="189"/>
                      <a:pt x="39" y="216"/>
                      <a:pt x="58" y="239"/>
                    </a:cubicBezTo>
                    <a:cubicBezTo>
                      <a:pt x="67" y="249"/>
                      <a:pt x="75" y="258"/>
                      <a:pt x="81" y="269"/>
                    </a:cubicBezTo>
                    <a:cubicBezTo>
                      <a:pt x="80" y="269"/>
                      <a:pt x="80" y="269"/>
                      <a:pt x="79" y="269"/>
                    </a:cubicBezTo>
                    <a:cubicBezTo>
                      <a:pt x="79" y="269"/>
                      <a:pt x="79" y="270"/>
                      <a:pt x="79" y="270"/>
                    </a:cubicBezTo>
                    <a:cubicBezTo>
                      <a:pt x="80" y="270"/>
                      <a:pt x="80" y="270"/>
                      <a:pt x="81" y="270"/>
                    </a:cubicBezTo>
                    <a:cubicBezTo>
                      <a:pt x="84" y="276"/>
                      <a:pt x="87" y="282"/>
                      <a:pt x="89" y="289"/>
                    </a:cubicBezTo>
                    <a:cubicBezTo>
                      <a:pt x="94" y="306"/>
                      <a:pt x="95" y="324"/>
                      <a:pt x="95" y="342"/>
                    </a:cubicBezTo>
                    <a:cubicBezTo>
                      <a:pt x="89" y="343"/>
                      <a:pt x="84" y="350"/>
                      <a:pt x="83" y="356"/>
                    </a:cubicBezTo>
                    <a:cubicBezTo>
                      <a:pt x="83" y="359"/>
                      <a:pt x="84" y="363"/>
                      <a:pt x="86" y="366"/>
                    </a:cubicBezTo>
                    <a:cubicBezTo>
                      <a:pt x="80" y="372"/>
                      <a:pt x="80" y="380"/>
                      <a:pt x="85" y="387"/>
                    </a:cubicBezTo>
                    <a:cubicBezTo>
                      <a:pt x="79" y="400"/>
                      <a:pt x="85" y="409"/>
                      <a:pt x="95" y="415"/>
                    </a:cubicBezTo>
                    <a:cubicBezTo>
                      <a:pt x="108" y="453"/>
                      <a:pt x="181" y="451"/>
                      <a:pt x="191" y="411"/>
                    </a:cubicBezTo>
                    <a:cubicBezTo>
                      <a:pt x="199" y="404"/>
                      <a:pt x="202" y="394"/>
                      <a:pt x="197" y="380"/>
                    </a:cubicBezTo>
                    <a:cubicBezTo>
                      <a:pt x="196" y="380"/>
                      <a:pt x="196" y="380"/>
                      <a:pt x="196" y="379"/>
                    </a:cubicBezTo>
                    <a:cubicBezTo>
                      <a:pt x="197" y="375"/>
                      <a:pt x="197" y="371"/>
                      <a:pt x="195" y="365"/>
                    </a:cubicBezTo>
                    <a:cubicBezTo>
                      <a:pt x="195" y="364"/>
                      <a:pt x="194" y="364"/>
                      <a:pt x="193" y="363"/>
                    </a:cubicBezTo>
                    <a:cubicBezTo>
                      <a:pt x="198" y="355"/>
                      <a:pt x="197" y="346"/>
                      <a:pt x="187" y="337"/>
                    </a:cubicBezTo>
                    <a:cubicBezTo>
                      <a:pt x="187" y="337"/>
                      <a:pt x="186" y="337"/>
                      <a:pt x="186" y="337"/>
                    </a:cubicBezTo>
                    <a:cubicBezTo>
                      <a:pt x="176" y="267"/>
                      <a:pt x="246" y="222"/>
                      <a:pt x="268" y="162"/>
                    </a:cubicBezTo>
                    <a:cubicBezTo>
                      <a:pt x="288" y="109"/>
                      <a:pt x="259" y="55"/>
                      <a:pt x="211" y="30"/>
                    </a:cubicBezTo>
                    <a:close/>
                    <a:moveTo>
                      <a:pt x="89" y="369"/>
                    </a:moveTo>
                    <a:cubicBezTo>
                      <a:pt x="90" y="370"/>
                      <a:pt x="91" y="371"/>
                      <a:pt x="92" y="371"/>
                    </a:cubicBezTo>
                    <a:cubicBezTo>
                      <a:pt x="107" y="388"/>
                      <a:pt x="148" y="386"/>
                      <a:pt x="166" y="382"/>
                    </a:cubicBezTo>
                    <a:cubicBezTo>
                      <a:pt x="174" y="381"/>
                      <a:pt x="182" y="376"/>
                      <a:pt x="188" y="370"/>
                    </a:cubicBezTo>
                    <a:cubicBezTo>
                      <a:pt x="196" y="415"/>
                      <a:pt x="79" y="404"/>
                      <a:pt x="89" y="369"/>
                    </a:cubicBezTo>
                    <a:close/>
                    <a:moveTo>
                      <a:pt x="142" y="436"/>
                    </a:moveTo>
                    <a:cubicBezTo>
                      <a:pt x="127" y="435"/>
                      <a:pt x="113" y="430"/>
                      <a:pt x="103" y="419"/>
                    </a:cubicBezTo>
                    <a:cubicBezTo>
                      <a:pt x="117" y="425"/>
                      <a:pt x="133" y="427"/>
                      <a:pt x="142" y="428"/>
                    </a:cubicBezTo>
                    <a:cubicBezTo>
                      <a:pt x="153" y="428"/>
                      <a:pt x="167" y="426"/>
                      <a:pt x="178" y="420"/>
                    </a:cubicBezTo>
                    <a:cubicBezTo>
                      <a:pt x="169" y="430"/>
                      <a:pt x="157" y="436"/>
                      <a:pt x="142" y="436"/>
                    </a:cubicBezTo>
                    <a:close/>
                    <a:moveTo>
                      <a:pt x="192" y="389"/>
                    </a:moveTo>
                    <a:cubicBezTo>
                      <a:pt x="195" y="412"/>
                      <a:pt x="165" y="421"/>
                      <a:pt x="145" y="421"/>
                    </a:cubicBezTo>
                    <a:cubicBezTo>
                      <a:pt x="125" y="421"/>
                      <a:pt x="87" y="418"/>
                      <a:pt x="88" y="391"/>
                    </a:cubicBezTo>
                    <a:cubicBezTo>
                      <a:pt x="98" y="401"/>
                      <a:pt x="116" y="404"/>
                      <a:pt x="128" y="405"/>
                    </a:cubicBezTo>
                    <a:cubicBezTo>
                      <a:pt x="145" y="407"/>
                      <a:pt x="180" y="405"/>
                      <a:pt x="192" y="389"/>
                    </a:cubicBezTo>
                    <a:close/>
                    <a:moveTo>
                      <a:pt x="186" y="345"/>
                    </a:moveTo>
                    <a:cubicBezTo>
                      <a:pt x="186" y="345"/>
                      <a:pt x="186" y="345"/>
                      <a:pt x="186" y="345"/>
                    </a:cubicBezTo>
                    <a:cubicBezTo>
                      <a:pt x="194" y="356"/>
                      <a:pt x="184" y="369"/>
                      <a:pt x="173" y="374"/>
                    </a:cubicBezTo>
                    <a:cubicBezTo>
                      <a:pt x="164" y="377"/>
                      <a:pt x="155" y="378"/>
                      <a:pt x="146" y="378"/>
                    </a:cubicBezTo>
                    <a:cubicBezTo>
                      <a:pt x="131" y="378"/>
                      <a:pt x="110" y="378"/>
                      <a:pt x="97" y="369"/>
                    </a:cubicBezTo>
                    <a:cubicBezTo>
                      <a:pt x="97" y="369"/>
                      <a:pt x="97" y="369"/>
                      <a:pt x="97" y="369"/>
                    </a:cubicBezTo>
                    <a:cubicBezTo>
                      <a:pt x="94" y="365"/>
                      <a:pt x="89" y="363"/>
                      <a:pt x="89" y="357"/>
                    </a:cubicBezTo>
                    <a:cubicBezTo>
                      <a:pt x="90" y="352"/>
                      <a:pt x="92" y="349"/>
                      <a:pt x="95" y="346"/>
                    </a:cubicBezTo>
                    <a:cubicBezTo>
                      <a:pt x="95" y="347"/>
                      <a:pt x="95" y="347"/>
                      <a:pt x="95" y="348"/>
                    </a:cubicBezTo>
                    <a:cubicBezTo>
                      <a:pt x="95" y="348"/>
                      <a:pt x="95" y="348"/>
                      <a:pt x="95" y="348"/>
                    </a:cubicBezTo>
                    <a:cubicBezTo>
                      <a:pt x="95" y="349"/>
                      <a:pt x="94" y="350"/>
                      <a:pt x="95" y="350"/>
                    </a:cubicBezTo>
                    <a:cubicBezTo>
                      <a:pt x="96" y="353"/>
                      <a:pt x="99" y="354"/>
                      <a:pt x="101" y="355"/>
                    </a:cubicBezTo>
                    <a:cubicBezTo>
                      <a:pt x="103" y="356"/>
                      <a:pt x="106" y="358"/>
                      <a:pt x="109" y="357"/>
                    </a:cubicBezTo>
                    <a:cubicBezTo>
                      <a:pt x="121" y="363"/>
                      <a:pt x="138" y="362"/>
                      <a:pt x="148" y="362"/>
                    </a:cubicBezTo>
                    <a:cubicBezTo>
                      <a:pt x="150" y="362"/>
                      <a:pt x="153" y="362"/>
                      <a:pt x="157" y="362"/>
                    </a:cubicBezTo>
                    <a:cubicBezTo>
                      <a:pt x="157" y="362"/>
                      <a:pt x="158" y="362"/>
                      <a:pt x="159" y="361"/>
                    </a:cubicBezTo>
                    <a:cubicBezTo>
                      <a:pt x="171" y="360"/>
                      <a:pt x="184" y="357"/>
                      <a:pt x="186" y="345"/>
                    </a:cubicBezTo>
                    <a:close/>
                    <a:moveTo>
                      <a:pt x="123" y="338"/>
                    </a:moveTo>
                    <a:cubicBezTo>
                      <a:pt x="127" y="319"/>
                      <a:pt x="124" y="295"/>
                      <a:pt x="122" y="278"/>
                    </a:cubicBezTo>
                    <a:cubicBezTo>
                      <a:pt x="119" y="252"/>
                      <a:pt x="114" y="228"/>
                      <a:pt x="107" y="204"/>
                    </a:cubicBezTo>
                    <a:cubicBezTo>
                      <a:pt x="105" y="199"/>
                      <a:pt x="104" y="192"/>
                      <a:pt x="102" y="186"/>
                    </a:cubicBezTo>
                    <a:cubicBezTo>
                      <a:pt x="106" y="185"/>
                      <a:pt x="109" y="184"/>
                      <a:pt x="113" y="184"/>
                    </a:cubicBezTo>
                    <a:cubicBezTo>
                      <a:pt x="129" y="181"/>
                      <a:pt x="146" y="178"/>
                      <a:pt x="162" y="173"/>
                    </a:cubicBezTo>
                    <a:cubicBezTo>
                      <a:pt x="164" y="173"/>
                      <a:pt x="166" y="172"/>
                      <a:pt x="169" y="171"/>
                    </a:cubicBezTo>
                    <a:cubicBezTo>
                      <a:pt x="164" y="190"/>
                      <a:pt x="161" y="210"/>
                      <a:pt x="158" y="229"/>
                    </a:cubicBezTo>
                    <a:cubicBezTo>
                      <a:pt x="152" y="271"/>
                      <a:pt x="151" y="313"/>
                      <a:pt x="153" y="356"/>
                    </a:cubicBezTo>
                    <a:cubicBezTo>
                      <a:pt x="147" y="356"/>
                      <a:pt x="142" y="355"/>
                      <a:pt x="137" y="355"/>
                    </a:cubicBezTo>
                    <a:cubicBezTo>
                      <a:pt x="131" y="355"/>
                      <a:pt x="125" y="354"/>
                      <a:pt x="120" y="353"/>
                    </a:cubicBezTo>
                    <a:cubicBezTo>
                      <a:pt x="121" y="350"/>
                      <a:pt x="122" y="347"/>
                      <a:pt x="123" y="344"/>
                    </a:cubicBezTo>
                    <a:cubicBezTo>
                      <a:pt x="123" y="342"/>
                      <a:pt x="124" y="340"/>
                      <a:pt x="123" y="338"/>
                    </a:cubicBezTo>
                    <a:close/>
                    <a:moveTo>
                      <a:pt x="250" y="183"/>
                    </a:moveTo>
                    <a:cubicBezTo>
                      <a:pt x="221" y="233"/>
                      <a:pt x="164" y="280"/>
                      <a:pt x="180" y="344"/>
                    </a:cubicBezTo>
                    <a:cubicBezTo>
                      <a:pt x="180" y="344"/>
                      <a:pt x="180" y="344"/>
                      <a:pt x="180" y="344"/>
                    </a:cubicBezTo>
                    <a:cubicBezTo>
                      <a:pt x="177" y="351"/>
                      <a:pt x="169" y="354"/>
                      <a:pt x="161" y="355"/>
                    </a:cubicBezTo>
                    <a:cubicBezTo>
                      <a:pt x="158" y="317"/>
                      <a:pt x="159" y="279"/>
                      <a:pt x="164" y="241"/>
                    </a:cubicBezTo>
                    <a:cubicBezTo>
                      <a:pt x="166" y="217"/>
                      <a:pt x="170" y="192"/>
                      <a:pt x="177" y="169"/>
                    </a:cubicBezTo>
                    <a:cubicBezTo>
                      <a:pt x="193" y="164"/>
                      <a:pt x="211" y="155"/>
                      <a:pt x="209" y="139"/>
                    </a:cubicBezTo>
                    <a:cubicBezTo>
                      <a:pt x="207" y="126"/>
                      <a:pt x="192" y="121"/>
                      <a:pt x="185" y="132"/>
                    </a:cubicBezTo>
                    <a:cubicBezTo>
                      <a:pt x="184" y="132"/>
                      <a:pt x="184" y="133"/>
                      <a:pt x="184" y="133"/>
                    </a:cubicBezTo>
                    <a:cubicBezTo>
                      <a:pt x="177" y="141"/>
                      <a:pt x="174" y="153"/>
                      <a:pt x="171" y="163"/>
                    </a:cubicBezTo>
                    <a:cubicBezTo>
                      <a:pt x="170" y="163"/>
                      <a:pt x="169" y="163"/>
                      <a:pt x="168" y="164"/>
                    </a:cubicBezTo>
                    <a:cubicBezTo>
                      <a:pt x="159" y="167"/>
                      <a:pt x="149" y="169"/>
                      <a:pt x="138" y="172"/>
                    </a:cubicBezTo>
                    <a:cubicBezTo>
                      <a:pt x="128" y="174"/>
                      <a:pt x="118" y="176"/>
                      <a:pt x="108" y="177"/>
                    </a:cubicBezTo>
                    <a:cubicBezTo>
                      <a:pt x="105" y="178"/>
                      <a:pt x="102" y="178"/>
                      <a:pt x="100" y="179"/>
                    </a:cubicBezTo>
                    <a:cubicBezTo>
                      <a:pt x="96" y="170"/>
                      <a:pt x="92" y="162"/>
                      <a:pt x="84" y="159"/>
                    </a:cubicBezTo>
                    <a:cubicBezTo>
                      <a:pt x="74" y="155"/>
                      <a:pt x="64" y="160"/>
                      <a:pt x="64" y="170"/>
                    </a:cubicBezTo>
                    <a:cubicBezTo>
                      <a:pt x="62" y="178"/>
                      <a:pt x="70" y="187"/>
                      <a:pt x="79" y="188"/>
                    </a:cubicBezTo>
                    <a:cubicBezTo>
                      <a:pt x="84" y="189"/>
                      <a:pt x="90" y="188"/>
                      <a:pt x="96" y="187"/>
                    </a:cubicBezTo>
                    <a:cubicBezTo>
                      <a:pt x="96" y="188"/>
                      <a:pt x="96" y="188"/>
                      <a:pt x="96" y="189"/>
                    </a:cubicBezTo>
                    <a:cubicBezTo>
                      <a:pt x="99" y="196"/>
                      <a:pt x="101" y="203"/>
                      <a:pt x="103" y="211"/>
                    </a:cubicBezTo>
                    <a:cubicBezTo>
                      <a:pt x="107" y="226"/>
                      <a:pt x="111" y="241"/>
                      <a:pt x="113" y="256"/>
                    </a:cubicBezTo>
                    <a:cubicBezTo>
                      <a:pt x="116" y="272"/>
                      <a:pt x="118" y="289"/>
                      <a:pt x="118" y="306"/>
                    </a:cubicBezTo>
                    <a:cubicBezTo>
                      <a:pt x="119" y="317"/>
                      <a:pt x="117" y="329"/>
                      <a:pt x="116" y="341"/>
                    </a:cubicBezTo>
                    <a:cubicBezTo>
                      <a:pt x="116" y="341"/>
                      <a:pt x="116" y="342"/>
                      <a:pt x="116" y="342"/>
                    </a:cubicBezTo>
                    <a:cubicBezTo>
                      <a:pt x="116" y="345"/>
                      <a:pt x="115" y="348"/>
                      <a:pt x="114" y="351"/>
                    </a:cubicBezTo>
                    <a:cubicBezTo>
                      <a:pt x="114" y="351"/>
                      <a:pt x="114" y="351"/>
                      <a:pt x="114" y="351"/>
                    </a:cubicBezTo>
                    <a:cubicBezTo>
                      <a:pt x="110" y="350"/>
                      <a:pt x="105" y="349"/>
                      <a:pt x="100" y="347"/>
                    </a:cubicBezTo>
                    <a:cubicBezTo>
                      <a:pt x="101" y="340"/>
                      <a:pt x="101" y="333"/>
                      <a:pt x="101" y="326"/>
                    </a:cubicBezTo>
                    <a:cubicBezTo>
                      <a:pt x="103" y="326"/>
                      <a:pt x="106" y="326"/>
                      <a:pt x="108" y="326"/>
                    </a:cubicBezTo>
                    <a:cubicBezTo>
                      <a:pt x="109" y="326"/>
                      <a:pt x="109" y="325"/>
                      <a:pt x="108" y="325"/>
                    </a:cubicBezTo>
                    <a:cubicBezTo>
                      <a:pt x="106" y="325"/>
                      <a:pt x="103" y="325"/>
                      <a:pt x="101" y="325"/>
                    </a:cubicBezTo>
                    <a:cubicBezTo>
                      <a:pt x="101" y="322"/>
                      <a:pt x="100" y="319"/>
                      <a:pt x="100" y="315"/>
                    </a:cubicBezTo>
                    <a:cubicBezTo>
                      <a:pt x="102" y="315"/>
                      <a:pt x="105" y="315"/>
                      <a:pt x="107" y="316"/>
                    </a:cubicBezTo>
                    <a:cubicBezTo>
                      <a:pt x="108" y="316"/>
                      <a:pt x="108" y="315"/>
                      <a:pt x="107" y="315"/>
                    </a:cubicBezTo>
                    <a:cubicBezTo>
                      <a:pt x="105" y="314"/>
                      <a:pt x="102" y="314"/>
                      <a:pt x="100" y="315"/>
                    </a:cubicBezTo>
                    <a:cubicBezTo>
                      <a:pt x="100" y="310"/>
                      <a:pt x="99" y="305"/>
                      <a:pt x="98" y="301"/>
                    </a:cubicBezTo>
                    <a:cubicBezTo>
                      <a:pt x="100" y="301"/>
                      <a:pt x="103" y="301"/>
                      <a:pt x="105" y="301"/>
                    </a:cubicBezTo>
                    <a:cubicBezTo>
                      <a:pt x="105" y="301"/>
                      <a:pt x="105" y="300"/>
                      <a:pt x="105" y="300"/>
                    </a:cubicBezTo>
                    <a:cubicBezTo>
                      <a:pt x="102" y="300"/>
                      <a:pt x="100" y="300"/>
                      <a:pt x="98" y="300"/>
                    </a:cubicBezTo>
                    <a:cubicBezTo>
                      <a:pt x="97" y="295"/>
                      <a:pt x="96" y="290"/>
                      <a:pt x="94" y="286"/>
                    </a:cubicBezTo>
                    <a:cubicBezTo>
                      <a:pt x="97" y="285"/>
                      <a:pt x="100" y="285"/>
                      <a:pt x="103" y="286"/>
                    </a:cubicBezTo>
                    <a:cubicBezTo>
                      <a:pt x="104" y="286"/>
                      <a:pt x="104" y="285"/>
                      <a:pt x="103" y="285"/>
                    </a:cubicBezTo>
                    <a:cubicBezTo>
                      <a:pt x="100" y="284"/>
                      <a:pt x="97" y="284"/>
                      <a:pt x="94" y="285"/>
                    </a:cubicBezTo>
                    <a:cubicBezTo>
                      <a:pt x="92" y="281"/>
                      <a:pt x="91" y="277"/>
                      <a:pt x="89" y="273"/>
                    </a:cubicBezTo>
                    <a:cubicBezTo>
                      <a:pt x="89" y="272"/>
                      <a:pt x="88" y="271"/>
                      <a:pt x="88" y="270"/>
                    </a:cubicBezTo>
                    <a:cubicBezTo>
                      <a:pt x="91" y="270"/>
                      <a:pt x="94" y="270"/>
                      <a:pt x="97" y="270"/>
                    </a:cubicBezTo>
                    <a:cubicBezTo>
                      <a:pt x="98" y="270"/>
                      <a:pt x="98" y="269"/>
                      <a:pt x="97" y="269"/>
                    </a:cubicBezTo>
                    <a:cubicBezTo>
                      <a:pt x="94" y="268"/>
                      <a:pt x="91" y="268"/>
                      <a:pt x="87" y="268"/>
                    </a:cubicBezTo>
                    <a:cubicBezTo>
                      <a:pt x="85" y="264"/>
                      <a:pt x="82" y="259"/>
                      <a:pt x="79" y="255"/>
                    </a:cubicBezTo>
                    <a:cubicBezTo>
                      <a:pt x="82" y="255"/>
                      <a:pt x="85" y="255"/>
                      <a:pt x="89" y="255"/>
                    </a:cubicBezTo>
                    <a:cubicBezTo>
                      <a:pt x="89" y="255"/>
                      <a:pt x="89" y="254"/>
                      <a:pt x="89" y="254"/>
                    </a:cubicBezTo>
                    <a:cubicBezTo>
                      <a:pt x="85" y="254"/>
                      <a:pt x="82" y="254"/>
                      <a:pt x="78" y="254"/>
                    </a:cubicBezTo>
                    <a:cubicBezTo>
                      <a:pt x="75" y="250"/>
                      <a:pt x="72" y="245"/>
                      <a:pt x="68" y="241"/>
                    </a:cubicBezTo>
                    <a:cubicBezTo>
                      <a:pt x="72" y="241"/>
                      <a:pt x="77" y="241"/>
                      <a:pt x="81" y="241"/>
                    </a:cubicBezTo>
                    <a:cubicBezTo>
                      <a:pt x="82" y="241"/>
                      <a:pt x="82" y="240"/>
                      <a:pt x="81" y="240"/>
                    </a:cubicBezTo>
                    <a:cubicBezTo>
                      <a:pt x="76" y="240"/>
                      <a:pt x="72" y="240"/>
                      <a:pt x="67" y="240"/>
                    </a:cubicBezTo>
                    <a:cubicBezTo>
                      <a:pt x="63" y="235"/>
                      <a:pt x="59" y="231"/>
                      <a:pt x="55" y="226"/>
                    </a:cubicBezTo>
                    <a:cubicBezTo>
                      <a:pt x="62" y="226"/>
                      <a:pt x="69" y="227"/>
                      <a:pt x="76" y="227"/>
                    </a:cubicBezTo>
                    <a:cubicBezTo>
                      <a:pt x="77" y="227"/>
                      <a:pt x="77" y="227"/>
                      <a:pt x="76" y="226"/>
                    </a:cubicBezTo>
                    <a:cubicBezTo>
                      <a:pt x="69" y="226"/>
                      <a:pt x="62" y="225"/>
                      <a:pt x="55" y="225"/>
                    </a:cubicBezTo>
                    <a:cubicBezTo>
                      <a:pt x="52" y="222"/>
                      <a:pt x="49" y="218"/>
                      <a:pt x="47" y="215"/>
                    </a:cubicBezTo>
                    <a:cubicBezTo>
                      <a:pt x="52" y="215"/>
                      <a:pt x="58" y="215"/>
                      <a:pt x="63" y="215"/>
                    </a:cubicBezTo>
                    <a:cubicBezTo>
                      <a:pt x="64" y="215"/>
                      <a:pt x="64" y="214"/>
                      <a:pt x="63" y="214"/>
                    </a:cubicBezTo>
                    <a:cubicBezTo>
                      <a:pt x="58" y="214"/>
                      <a:pt x="52" y="214"/>
                      <a:pt x="46" y="214"/>
                    </a:cubicBezTo>
                    <a:cubicBezTo>
                      <a:pt x="45" y="213"/>
                      <a:pt x="45" y="212"/>
                      <a:pt x="44" y="212"/>
                    </a:cubicBezTo>
                    <a:cubicBezTo>
                      <a:pt x="41" y="207"/>
                      <a:pt x="38" y="203"/>
                      <a:pt x="36" y="198"/>
                    </a:cubicBezTo>
                    <a:cubicBezTo>
                      <a:pt x="40" y="198"/>
                      <a:pt x="45" y="198"/>
                      <a:pt x="50" y="199"/>
                    </a:cubicBezTo>
                    <a:cubicBezTo>
                      <a:pt x="51" y="199"/>
                      <a:pt x="51" y="198"/>
                      <a:pt x="50" y="198"/>
                    </a:cubicBezTo>
                    <a:cubicBezTo>
                      <a:pt x="45" y="197"/>
                      <a:pt x="40" y="197"/>
                      <a:pt x="35" y="197"/>
                    </a:cubicBezTo>
                    <a:cubicBezTo>
                      <a:pt x="33" y="193"/>
                      <a:pt x="31" y="189"/>
                      <a:pt x="29" y="184"/>
                    </a:cubicBezTo>
                    <a:cubicBezTo>
                      <a:pt x="35" y="184"/>
                      <a:pt x="41" y="184"/>
                      <a:pt x="47" y="184"/>
                    </a:cubicBezTo>
                    <a:cubicBezTo>
                      <a:pt x="47" y="184"/>
                      <a:pt x="47" y="183"/>
                      <a:pt x="47" y="183"/>
                    </a:cubicBezTo>
                    <a:cubicBezTo>
                      <a:pt x="41" y="183"/>
                      <a:pt x="34" y="183"/>
                      <a:pt x="28" y="183"/>
                    </a:cubicBezTo>
                    <a:cubicBezTo>
                      <a:pt x="26" y="178"/>
                      <a:pt x="24" y="173"/>
                      <a:pt x="22" y="167"/>
                    </a:cubicBezTo>
                    <a:cubicBezTo>
                      <a:pt x="28" y="167"/>
                      <a:pt x="34" y="168"/>
                      <a:pt x="41" y="167"/>
                    </a:cubicBezTo>
                    <a:cubicBezTo>
                      <a:pt x="41" y="167"/>
                      <a:pt x="41" y="166"/>
                      <a:pt x="41" y="166"/>
                    </a:cubicBezTo>
                    <a:cubicBezTo>
                      <a:pt x="34" y="166"/>
                      <a:pt x="28" y="166"/>
                      <a:pt x="22" y="166"/>
                    </a:cubicBezTo>
                    <a:cubicBezTo>
                      <a:pt x="20" y="161"/>
                      <a:pt x="19" y="156"/>
                      <a:pt x="18" y="151"/>
                    </a:cubicBezTo>
                    <a:cubicBezTo>
                      <a:pt x="23" y="151"/>
                      <a:pt x="29" y="151"/>
                      <a:pt x="35" y="151"/>
                    </a:cubicBezTo>
                    <a:cubicBezTo>
                      <a:pt x="35" y="151"/>
                      <a:pt x="35" y="150"/>
                      <a:pt x="35" y="150"/>
                    </a:cubicBezTo>
                    <a:cubicBezTo>
                      <a:pt x="29" y="150"/>
                      <a:pt x="23" y="150"/>
                      <a:pt x="18" y="150"/>
                    </a:cubicBezTo>
                    <a:cubicBezTo>
                      <a:pt x="16" y="144"/>
                      <a:pt x="15" y="138"/>
                      <a:pt x="15" y="132"/>
                    </a:cubicBezTo>
                    <a:cubicBezTo>
                      <a:pt x="23" y="132"/>
                      <a:pt x="30" y="132"/>
                      <a:pt x="38" y="132"/>
                    </a:cubicBezTo>
                    <a:cubicBezTo>
                      <a:pt x="39" y="132"/>
                      <a:pt x="39" y="131"/>
                      <a:pt x="38" y="131"/>
                    </a:cubicBezTo>
                    <a:cubicBezTo>
                      <a:pt x="30" y="130"/>
                      <a:pt x="23" y="130"/>
                      <a:pt x="15" y="131"/>
                    </a:cubicBezTo>
                    <a:cubicBezTo>
                      <a:pt x="14" y="126"/>
                      <a:pt x="14" y="120"/>
                      <a:pt x="14" y="114"/>
                    </a:cubicBezTo>
                    <a:cubicBezTo>
                      <a:pt x="20" y="114"/>
                      <a:pt x="26" y="114"/>
                      <a:pt x="32" y="113"/>
                    </a:cubicBezTo>
                    <a:cubicBezTo>
                      <a:pt x="33" y="113"/>
                      <a:pt x="33" y="112"/>
                      <a:pt x="32" y="112"/>
                    </a:cubicBezTo>
                    <a:cubicBezTo>
                      <a:pt x="26" y="113"/>
                      <a:pt x="20" y="113"/>
                      <a:pt x="15" y="114"/>
                    </a:cubicBezTo>
                    <a:cubicBezTo>
                      <a:pt x="15" y="107"/>
                      <a:pt x="16" y="101"/>
                      <a:pt x="17" y="95"/>
                    </a:cubicBezTo>
                    <a:cubicBezTo>
                      <a:pt x="24" y="95"/>
                      <a:pt x="32" y="95"/>
                      <a:pt x="39" y="95"/>
                    </a:cubicBezTo>
                    <a:cubicBezTo>
                      <a:pt x="40" y="95"/>
                      <a:pt x="40" y="94"/>
                      <a:pt x="39" y="94"/>
                    </a:cubicBezTo>
                    <a:cubicBezTo>
                      <a:pt x="32" y="93"/>
                      <a:pt x="25" y="94"/>
                      <a:pt x="17" y="94"/>
                    </a:cubicBezTo>
                    <a:cubicBezTo>
                      <a:pt x="19" y="88"/>
                      <a:pt x="20" y="83"/>
                      <a:pt x="22" y="78"/>
                    </a:cubicBezTo>
                    <a:cubicBezTo>
                      <a:pt x="31" y="78"/>
                      <a:pt x="40" y="78"/>
                      <a:pt x="48" y="78"/>
                    </a:cubicBezTo>
                    <a:cubicBezTo>
                      <a:pt x="49" y="78"/>
                      <a:pt x="49" y="77"/>
                      <a:pt x="48" y="77"/>
                    </a:cubicBezTo>
                    <a:cubicBezTo>
                      <a:pt x="40" y="77"/>
                      <a:pt x="31" y="77"/>
                      <a:pt x="23" y="77"/>
                    </a:cubicBezTo>
                    <a:cubicBezTo>
                      <a:pt x="26" y="70"/>
                      <a:pt x="29" y="64"/>
                      <a:pt x="33" y="59"/>
                    </a:cubicBezTo>
                    <a:cubicBezTo>
                      <a:pt x="40" y="59"/>
                      <a:pt x="47" y="59"/>
                      <a:pt x="54" y="59"/>
                    </a:cubicBezTo>
                    <a:cubicBezTo>
                      <a:pt x="55" y="59"/>
                      <a:pt x="55" y="57"/>
                      <a:pt x="54" y="57"/>
                    </a:cubicBezTo>
                    <a:cubicBezTo>
                      <a:pt x="47" y="57"/>
                      <a:pt x="41" y="57"/>
                      <a:pt x="34" y="57"/>
                    </a:cubicBezTo>
                    <a:cubicBezTo>
                      <a:pt x="35" y="56"/>
                      <a:pt x="36" y="55"/>
                      <a:pt x="37" y="54"/>
                    </a:cubicBezTo>
                    <a:cubicBezTo>
                      <a:pt x="40" y="50"/>
                      <a:pt x="43" y="47"/>
                      <a:pt x="46" y="44"/>
                    </a:cubicBezTo>
                    <a:cubicBezTo>
                      <a:pt x="54" y="43"/>
                      <a:pt x="63" y="42"/>
                      <a:pt x="71" y="42"/>
                    </a:cubicBezTo>
                    <a:cubicBezTo>
                      <a:pt x="72" y="42"/>
                      <a:pt x="72" y="41"/>
                      <a:pt x="71" y="41"/>
                    </a:cubicBezTo>
                    <a:cubicBezTo>
                      <a:pt x="63" y="41"/>
                      <a:pt x="55" y="41"/>
                      <a:pt x="48" y="42"/>
                    </a:cubicBezTo>
                    <a:cubicBezTo>
                      <a:pt x="53" y="37"/>
                      <a:pt x="59" y="33"/>
                      <a:pt x="66" y="30"/>
                    </a:cubicBezTo>
                    <a:cubicBezTo>
                      <a:pt x="75" y="30"/>
                      <a:pt x="85" y="30"/>
                      <a:pt x="95" y="31"/>
                    </a:cubicBezTo>
                    <a:cubicBezTo>
                      <a:pt x="96" y="31"/>
                      <a:pt x="96" y="29"/>
                      <a:pt x="95" y="29"/>
                    </a:cubicBezTo>
                    <a:cubicBezTo>
                      <a:pt x="86" y="28"/>
                      <a:pt x="77" y="28"/>
                      <a:pt x="69" y="28"/>
                    </a:cubicBezTo>
                    <a:cubicBezTo>
                      <a:pt x="109" y="9"/>
                      <a:pt x="162" y="15"/>
                      <a:pt x="201" y="33"/>
                    </a:cubicBezTo>
                    <a:cubicBezTo>
                      <a:pt x="227" y="45"/>
                      <a:pt x="249" y="66"/>
                      <a:pt x="261" y="93"/>
                    </a:cubicBezTo>
                    <a:cubicBezTo>
                      <a:pt x="273" y="123"/>
                      <a:pt x="266" y="155"/>
                      <a:pt x="250" y="183"/>
                    </a:cubicBezTo>
                    <a:close/>
                    <a:moveTo>
                      <a:pt x="180" y="160"/>
                    </a:moveTo>
                    <a:cubicBezTo>
                      <a:pt x="183" y="152"/>
                      <a:pt x="187" y="144"/>
                      <a:pt x="191" y="136"/>
                    </a:cubicBezTo>
                    <a:cubicBezTo>
                      <a:pt x="203" y="139"/>
                      <a:pt x="205" y="143"/>
                      <a:pt x="197" y="149"/>
                    </a:cubicBezTo>
                    <a:cubicBezTo>
                      <a:pt x="195" y="152"/>
                      <a:pt x="192" y="155"/>
                      <a:pt x="188" y="156"/>
                    </a:cubicBezTo>
                    <a:cubicBezTo>
                      <a:pt x="186" y="158"/>
                      <a:pt x="183" y="159"/>
                      <a:pt x="180" y="160"/>
                    </a:cubicBezTo>
                    <a:close/>
                    <a:moveTo>
                      <a:pt x="93" y="180"/>
                    </a:moveTo>
                    <a:cubicBezTo>
                      <a:pt x="93" y="180"/>
                      <a:pt x="92" y="180"/>
                      <a:pt x="91" y="180"/>
                    </a:cubicBezTo>
                    <a:cubicBezTo>
                      <a:pt x="85" y="181"/>
                      <a:pt x="72" y="178"/>
                      <a:pt x="70" y="172"/>
                    </a:cubicBezTo>
                    <a:cubicBezTo>
                      <a:pt x="83" y="166"/>
                      <a:pt x="91" y="168"/>
                      <a:pt x="93" y="179"/>
                    </a:cubicBezTo>
                    <a:cubicBezTo>
                      <a:pt x="93" y="179"/>
                      <a:pt x="93" y="179"/>
                      <a:pt x="93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29">
                <a:extLst>
                  <a:ext uri="{FF2B5EF4-FFF2-40B4-BE49-F238E27FC236}">
                    <a16:creationId xmlns:a16="http://schemas.microsoft.com/office/drawing/2014/main" id="{EBBF84A0-9020-443D-8556-7FCECA0E2F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61280" y="3862195"/>
                <a:ext cx="152231" cy="94383"/>
              </a:xfrm>
              <a:custGeom>
                <a:avLst/>
                <a:gdLst>
                  <a:gd name="T0" fmla="*/ 67 w 68"/>
                  <a:gd name="T1" fmla="*/ 33 h 46"/>
                  <a:gd name="T2" fmla="*/ 66 w 68"/>
                  <a:gd name="T3" fmla="*/ 20 h 46"/>
                  <a:gd name="T4" fmla="*/ 66 w 68"/>
                  <a:gd name="T5" fmla="*/ 20 h 46"/>
                  <a:gd name="T6" fmla="*/ 65 w 68"/>
                  <a:gd name="T7" fmla="*/ 18 h 46"/>
                  <a:gd name="T8" fmla="*/ 64 w 68"/>
                  <a:gd name="T9" fmla="*/ 18 h 46"/>
                  <a:gd name="T10" fmla="*/ 4 w 68"/>
                  <a:gd name="T11" fmla="*/ 0 h 46"/>
                  <a:gd name="T12" fmla="*/ 1 w 68"/>
                  <a:gd name="T13" fmla="*/ 5 h 46"/>
                  <a:gd name="T14" fmla="*/ 7 w 68"/>
                  <a:gd name="T15" fmla="*/ 44 h 46"/>
                  <a:gd name="T16" fmla="*/ 12 w 68"/>
                  <a:gd name="T17" fmla="*/ 45 h 46"/>
                  <a:gd name="T18" fmla="*/ 34 w 68"/>
                  <a:gd name="T19" fmla="*/ 42 h 46"/>
                  <a:gd name="T20" fmla="*/ 64 w 68"/>
                  <a:gd name="T21" fmla="*/ 37 h 46"/>
                  <a:gd name="T22" fmla="*/ 67 w 68"/>
                  <a:gd name="T23" fmla="*/ 33 h 46"/>
                  <a:gd name="T24" fmla="*/ 12 w 68"/>
                  <a:gd name="T25" fmla="*/ 41 h 46"/>
                  <a:gd name="T26" fmla="*/ 8 w 68"/>
                  <a:gd name="T27" fmla="*/ 8 h 46"/>
                  <a:gd name="T28" fmla="*/ 60 w 68"/>
                  <a:gd name="T29" fmla="*/ 20 h 46"/>
                  <a:gd name="T30" fmla="*/ 60 w 68"/>
                  <a:gd name="T31" fmla="*/ 20 h 46"/>
                  <a:gd name="T32" fmla="*/ 60 w 68"/>
                  <a:gd name="T33" fmla="*/ 31 h 46"/>
                  <a:gd name="T34" fmla="*/ 12 w 68"/>
                  <a:gd name="T35" fmla="*/ 4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8" h="46">
                    <a:moveTo>
                      <a:pt x="67" y="33"/>
                    </a:moveTo>
                    <a:cubicBezTo>
                      <a:pt x="66" y="29"/>
                      <a:pt x="66" y="25"/>
                      <a:pt x="66" y="20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6" y="19"/>
                      <a:pt x="65" y="18"/>
                    </a:cubicBezTo>
                    <a:cubicBezTo>
                      <a:pt x="65" y="18"/>
                      <a:pt x="64" y="18"/>
                      <a:pt x="64" y="18"/>
                    </a:cubicBezTo>
                    <a:cubicBezTo>
                      <a:pt x="47" y="6"/>
                      <a:pt x="24" y="3"/>
                      <a:pt x="4" y="0"/>
                    </a:cubicBezTo>
                    <a:cubicBezTo>
                      <a:pt x="2" y="0"/>
                      <a:pt x="0" y="3"/>
                      <a:pt x="1" y="5"/>
                    </a:cubicBezTo>
                    <a:cubicBezTo>
                      <a:pt x="1" y="18"/>
                      <a:pt x="2" y="32"/>
                      <a:pt x="7" y="44"/>
                    </a:cubicBezTo>
                    <a:cubicBezTo>
                      <a:pt x="8" y="46"/>
                      <a:pt x="10" y="46"/>
                      <a:pt x="12" y="45"/>
                    </a:cubicBezTo>
                    <a:cubicBezTo>
                      <a:pt x="19" y="46"/>
                      <a:pt x="27" y="43"/>
                      <a:pt x="34" y="42"/>
                    </a:cubicBezTo>
                    <a:cubicBezTo>
                      <a:pt x="44" y="40"/>
                      <a:pt x="54" y="38"/>
                      <a:pt x="64" y="37"/>
                    </a:cubicBezTo>
                    <a:cubicBezTo>
                      <a:pt x="66" y="37"/>
                      <a:pt x="68" y="35"/>
                      <a:pt x="67" y="33"/>
                    </a:cubicBezTo>
                    <a:close/>
                    <a:moveTo>
                      <a:pt x="12" y="41"/>
                    </a:moveTo>
                    <a:cubicBezTo>
                      <a:pt x="11" y="30"/>
                      <a:pt x="9" y="19"/>
                      <a:pt x="8" y="8"/>
                    </a:cubicBezTo>
                    <a:cubicBezTo>
                      <a:pt x="25" y="13"/>
                      <a:pt x="43" y="16"/>
                      <a:pt x="60" y="20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59" y="24"/>
                      <a:pt x="60" y="28"/>
                      <a:pt x="60" y="31"/>
                    </a:cubicBezTo>
                    <a:cubicBezTo>
                      <a:pt x="45" y="33"/>
                      <a:pt x="26" y="34"/>
                      <a:pt x="12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30">
                <a:extLst>
                  <a:ext uri="{FF2B5EF4-FFF2-40B4-BE49-F238E27FC236}">
                    <a16:creationId xmlns:a16="http://schemas.microsoft.com/office/drawing/2014/main" id="{BA2BEFF0-B967-4167-B7A9-91664D775A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95243" y="3577523"/>
                <a:ext cx="159842" cy="149186"/>
              </a:xfrm>
              <a:custGeom>
                <a:avLst/>
                <a:gdLst>
                  <a:gd name="T0" fmla="*/ 71 w 71"/>
                  <a:gd name="T1" fmla="*/ 57 h 72"/>
                  <a:gd name="T2" fmla="*/ 40 w 71"/>
                  <a:gd name="T3" fmla="*/ 3 h 72"/>
                  <a:gd name="T4" fmla="*/ 36 w 71"/>
                  <a:gd name="T5" fmla="*/ 1 h 72"/>
                  <a:gd name="T6" fmla="*/ 33 w 71"/>
                  <a:gd name="T7" fmla="*/ 1 h 72"/>
                  <a:gd name="T8" fmla="*/ 2 w 71"/>
                  <a:gd name="T9" fmla="*/ 29 h 72"/>
                  <a:gd name="T10" fmla="*/ 4 w 71"/>
                  <a:gd name="T11" fmla="*/ 33 h 72"/>
                  <a:gd name="T12" fmla="*/ 44 w 71"/>
                  <a:gd name="T13" fmla="*/ 64 h 72"/>
                  <a:gd name="T14" fmla="*/ 69 w 71"/>
                  <a:gd name="T15" fmla="*/ 62 h 72"/>
                  <a:gd name="T16" fmla="*/ 71 w 71"/>
                  <a:gd name="T17" fmla="*/ 57 h 72"/>
                  <a:gd name="T18" fmla="*/ 45 w 71"/>
                  <a:gd name="T19" fmla="*/ 56 h 72"/>
                  <a:gd name="T20" fmla="*/ 33 w 71"/>
                  <a:gd name="T21" fmla="*/ 46 h 72"/>
                  <a:gd name="T22" fmla="*/ 8 w 71"/>
                  <a:gd name="T23" fmla="*/ 31 h 72"/>
                  <a:gd name="T24" fmla="*/ 36 w 71"/>
                  <a:gd name="T25" fmla="*/ 9 h 72"/>
                  <a:gd name="T26" fmla="*/ 62 w 71"/>
                  <a:gd name="T27" fmla="*/ 58 h 72"/>
                  <a:gd name="T28" fmla="*/ 45 w 71"/>
                  <a:gd name="T29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72">
                    <a:moveTo>
                      <a:pt x="71" y="57"/>
                    </a:moveTo>
                    <a:cubicBezTo>
                      <a:pt x="60" y="39"/>
                      <a:pt x="51" y="21"/>
                      <a:pt x="40" y="3"/>
                    </a:cubicBezTo>
                    <a:cubicBezTo>
                      <a:pt x="39" y="1"/>
                      <a:pt x="37" y="0"/>
                      <a:pt x="36" y="1"/>
                    </a:cubicBezTo>
                    <a:cubicBezTo>
                      <a:pt x="35" y="1"/>
                      <a:pt x="34" y="1"/>
                      <a:pt x="33" y="1"/>
                    </a:cubicBezTo>
                    <a:cubicBezTo>
                      <a:pt x="20" y="7"/>
                      <a:pt x="10" y="18"/>
                      <a:pt x="2" y="29"/>
                    </a:cubicBezTo>
                    <a:cubicBezTo>
                      <a:pt x="0" y="30"/>
                      <a:pt x="2" y="33"/>
                      <a:pt x="4" y="33"/>
                    </a:cubicBezTo>
                    <a:cubicBezTo>
                      <a:pt x="16" y="44"/>
                      <a:pt x="31" y="53"/>
                      <a:pt x="44" y="64"/>
                    </a:cubicBezTo>
                    <a:cubicBezTo>
                      <a:pt x="54" y="72"/>
                      <a:pt x="58" y="68"/>
                      <a:pt x="69" y="62"/>
                    </a:cubicBezTo>
                    <a:cubicBezTo>
                      <a:pt x="71" y="62"/>
                      <a:pt x="71" y="59"/>
                      <a:pt x="71" y="57"/>
                    </a:cubicBezTo>
                    <a:close/>
                    <a:moveTo>
                      <a:pt x="45" y="56"/>
                    </a:moveTo>
                    <a:cubicBezTo>
                      <a:pt x="41" y="53"/>
                      <a:pt x="37" y="49"/>
                      <a:pt x="33" y="46"/>
                    </a:cubicBezTo>
                    <a:cubicBezTo>
                      <a:pt x="25" y="41"/>
                      <a:pt x="17" y="35"/>
                      <a:pt x="8" y="31"/>
                    </a:cubicBezTo>
                    <a:cubicBezTo>
                      <a:pt x="16" y="22"/>
                      <a:pt x="26" y="16"/>
                      <a:pt x="36" y="9"/>
                    </a:cubicBezTo>
                    <a:cubicBezTo>
                      <a:pt x="44" y="25"/>
                      <a:pt x="53" y="41"/>
                      <a:pt x="62" y="58"/>
                    </a:cubicBezTo>
                    <a:cubicBezTo>
                      <a:pt x="56" y="60"/>
                      <a:pt x="52" y="60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31">
                <a:extLst>
                  <a:ext uri="{FF2B5EF4-FFF2-40B4-BE49-F238E27FC236}">
                    <a16:creationId xmlns:a16="http://schemas.microsoft.com/office/drawing/2014/main" id="{2681E7E0-F36C-45C7-8D12-FCFD4158FA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31201" y="3484663"/>
                <a:ext cx="103517" cy="161365"/>
              </a:xfrm>
              <a:custGeom>
                <a:avLst/>
                <a:gdLst>
                  <a:gd name="T0" fmla="*/ 44 w 46"/>
                  <a:gd name="T1" fmla="*/ 4 h 78"/>
                  <a:gd name="T2" fmla="*/ 41 w 46"/>
                  <a:gd name="T3" fmla="*/ 1 h 78"/>
                  <a:gd name="T4" fmla="*/ 4 w 46"/>
                  <a:gd name="T5" fmla="*/ 4 h 78"/>
                  <a:gd name="T6" fmla="*/ 2 w 46"/>
                  <a:gd name="T7" fmla="*/ 11 h 78"/>
                  <a:gd name="T8" fmla="*/ 1 w 46"/>
                  <a:gd name="T9" fmla="*/ 13 h 78"/>
                  <a:gd name="T10" fmla="*/ 14 w 46"/>
                  <a:gd name="T11" fmla="*/ 73 h 78"/>
                  <a:gd name="T12" fmla="*/ 18 w 46"/>
                  <a:gd name="T13" fmla="*/ 76 h 78"/>
                  <a:gd name="T14" fmla="*/ 41 w 46"/>
                  <a:gd name="T15" fmla="*/ 61 h 78"/>
                  <a:gd name="T16" fmla="*/ 43 w 46"/>
                  <a:gd name="T17" fmla="*/ 30 h 78"/>
                  <a:gd name="T18" fmla="*/ 44 w 46"/>
                  <a:gd name="T19" fmla="*/ 4 h 78"/>
                  <a:gd name="T20" fmla="*/ 36 w 46"/>
                  <a:gd name="T21" fmla="*/ 25 h 78"/>
                  <a:gd name="T22" fmla="*/ 34 w 46"/>
                  <a:gd name="T23" fmla="*/ 51 h 78"/>
                  <a:gd name="T24" fmla="*/ 21 w 46"/>
                  <a:gd name="T25" fmla="*/ 68 h 78"/>
                  <a:gd name="T26" fmla="*/ 4 w 46"/>
                  <a:gd name="T27" fmla="*/ 12 h 78"/>
                  <a:gd name="T28" fmla="*/ 28 w 46"/>
                  <a:gd name="T29" fmla="*/ 10 h 78"/>
                  <a:gd name="T30" fmla="*/ 36 w 46"/>
                  <a:gd name="T31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6" h="78">
                    <a:moveTo>
                      <a:pt x="44" y="4"/>
                    </a:moveTo>
                    <a:cubicBezTo>
                      <a:pt x="44" y="3"/>
                      <a:pt x="42" y="2"/>
                      <a:pt x="41" y="1"/>
                    </a:cubicBezTo>
                    <a:cubicBezTo>
                      <a:pt x="30" y="0"/>
                      <a:pt x="16" y="4"/>
                      <a:pt x="4" y="4"/>
                    </a:cubicBezTo>
                    <a:cubicBezTo>
                      <a:pt x="1" y="4"/>
                      <a:pt x="0" y="8"/>
                      <a:pt x="2" y="11"/>
                    </a:cubicBezTo>
                    <a:cubicBezTo>
                      <a:pt x="1" y="11"/>
                      <a:pt x="0" y="12"/>
                      <a:pt x="1" y="13"/>
                    </a:cubicBezTo>
                    <a:cubicBezTo>
                      <a:pt x="6" y="33"/>
                      <a:pt x="12" y="52"/>
                      <a:pt x="14" y="73"/>
                    </a:cubicBezTo>
                    <a:cubicBezTo>
                      <a:pt x="15" y="75"/>
                      <a:pt x="17" y="76"/>
                      <a:pt x="18" y="76"/>
                    </a:cubicBezTo>
                    <a:cubicBezTo>
                      <a:pt x="34" y="76"/>
                      <a:pt x="39" y="78"/>
                      <a:pt x="41" y="61"/>
                    </a:cubicBezTo>
                    <a:cubicBezTo>
                      <a:pt x="42" y="51"/>
                      <a:pt x="43" y="41"/>
                      <a:pt x="43" y="30"/>
                    </a:cubicBezTo>
                    <a:cubicBezTo>
                      <a:pt x="44" y="22"/>
                      <a:pt x="46" y="12"/>
                      <a:pt x="44" y="4"/>
                    </a:cubicBezTo>
                    <a:close/>
                    <a:moveTo>
                      <a:pt x="36" y="25"/>
                    </a:moveTo>
                    <a:cubicBezTo>
                      <a:pt x="35" y="34"/>
                      <a:pt x="35" y="42"/>
                      <a:pt x="34" y="51"/>
                    </a:cubicBezTo>
                    <a:cubicBezTo>
                      <a:pt x="32" y="63"/>
                      <a:pt x="32" y="67"/>
                      <a:pt x="21" y="68"/>
                    </a:cubicBezTo>
                    <a:cubicBezTo>
                      <a:pt x="18" y="49"/>
                      <a:pt x="13" y="30"/>
                      <a:pt x="4" y="12"/>
                    </a:cubicBezTo>
                    <a:cubicBezTo>
                      <a:pt x="13" y="12"/>
                      <a:pt x="20" y="12"/>
                      <a:pt x="28" y="10"/>
                    </a:cubicBezTo>
                    <a:cubicBezTo>
                      <a:pt x="39" y="9"/>
                      <a:pt x="36" y="16"/>
                      <a:pt x="36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32">
                <a:extLst>
                  <a:ext uri="{FF2B5EF4-FFF2-40B4-BE49-F238E27FC236}">
                    <a16:creationId xmlns:a16="http://schemas.microsoft.com/office/drawing/2014/main" id="{31B93289-7FE6-4302-A734-7C52C223F4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70204" y="3501407"/>
                <a:ext cx="158320" cy="161365"/>
              </a:xfrm>
              <a:custGeom>
                <a:avLst/>
                <a:gdLst>
                  <a:gd name="T0" fmla="*/ 68 w 70"/>
                  <a:gd name="T1" fmla="*/ 21 h 78"/>
                  <a:gd name="T2" fmla="*/ 52 w 70"/>
                  <a:gd name="T3" fmla="*/ 10 h 78"/>
                  <a:gd name="T4" fmla="*/ 33 w 70"/>
                  <a:gd name="T5" fmla="*/ 1 h 78"/>
                  <a:gd name="T6" fmla="*/ 29 w 70"/>
                  <a:gd name="T7" fmla="*/ 3 h 78"/>
                  <a:gd name="T8" fmla="*/ 29 w 70"/>
                  <a:gd name="T9" fmla="*/ 4 h 78"/>
                  <a:gd name="T10" fmla="*/ 5 w 70"/>
                  <a:gd name="T11" fmla="*/ 60 h 78"/>
                  <a:gd name="T12" fmla="*/ 18 w 70"/>
                  <a:gd name="T13" fmla="*/ 78 h 78"/>
                  <a:gd name="T14" fmla="*/ 20 w 70"/>
                  <a:gd name="T15" fmla="*/ 78 h 78"/>
                  <a:gd name="T16" fmla="*/ 21 w 70"/>
                  <a:gd name="T17" fmla="*/ 78 h 78"/>
                  <a:gd name="T18" fmla="*/ 46 w 70"/>
                  <a:gd name="T19" fmla="*/ 55 h 78"/>
                  <a:gd name="T20" fmla="*/ 66 w 70"/>
                  <a:gd name="T21" fmla="*/ 29 h 78"/>
                  <a:gd name="T22" fmla="*/ 67 w 70"/>
                  <a:gd name="T23" fmla="*/ 27 h 78"/>
                  <a:gd name="T24" fmla="*/ 68 w 70"/>
                  <a:gd name="T25" fmla="*/ 21 h 78"/>
                  <a:gd name="T26" fmla="*/ 40 w 70"/>
                  <a:gd name="T27" fmla="*/ 50 h 78"/>
                  <a:gd name="T28" fmla="*/ 21 w 70"/>
                  <a:gd name="T29" fmla="*/ 71 h 78"/>
                  <a:gd name="T30" fmla="*/ 21 w 70"/>
                  <a:gd name="T31" fmla="*/ 71 h 78"/>
                  <a:gd name="T32" fmla="*/ 13 w 70"/>
                  <a:gd name="T33" fmla="*/ 67 h 78"/>
                  <a:gd name="T34" fmla="*/ 12 w 70"/>
                  <a:gd name="T35" fmla="*/ 62 h 78"/>
                  <a:gd name="T36" fmla="*/ 19 w 70"/>
                  <a:gd name="T37" fmla="*/ 44 h 78"/>
                  <a:gd name="T38" fmla="*/ 32 w 70"/>
                  <a:gd name="T39" fmla="*/ 6 h 78"/>
                  <a:gd name="T40" fmla="*/ 47 w 70"/>
                  <a:gd name="T41" fmla="*/ 16 h 78"/>
                  <a:gd name="T42" fmla="*/ 60 w 70"/>
                  <a:gd name="T43" fmla="*/ 25 h 78"/>
                  <a:gd name="T44" fmla="*/ 40 w 70"/>
                  <a:gd name="T45" fmla="*/ 5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0" h="78">
                    <a:moveTo>
                      <a:pt x="68" y="21"/>
                    </a:moveTo>
                    <a:cubicBezTo>
                      <a:pt x="63" y="16"/>
                      <a:pt x="57" y="13"/>
                      <a:pt x="52" y="10"/>
                    </a:cubicBezTo>
                    <a:cubicBezTo>
                      <a:pt x="45" y="7"/>
                      <a:pt x="39" y="3"/>
                      <a:pt x="33" y="1"/>
                    </a:cubicBezTo>
                    <a:cubicBezTo>
                      <a:pt x="31" y="0"/>
                      <a:pt x="29" y="1"/>
                      <a:pt x="29" y="3"/>
                    </a:cubicBezTo>
                    <a:cubicBezTo>
                      <a:pt x="29" y="3"/>
                      <a:pt x="29" y="3"/>
                      <a:pt x="29" y="4"/>
                    </a:cubicBezTo>
                    <a:cubicBezTo>
                      <a:pt x="19" y="22"/>
                      <a:pt x="12" y="41"/>
                      <a:pt x="5" y="60"/>
                    </a:cubicBezTo>
                    <a:cubicBezTo>
                      <a:pt x="0" y="72"/>
                      <a:pt x="6" y="74"/>
                      <a:pt x="18" y="78"/>
                    </a:cubicBezTo>
                    <a:cubicBezTo>
                      <a:pt x="19" y="78"/>
                      <a:pt x="19" y="78"/>
                      <a:pt x="20" y="78"/>
                    </a:cubicBezTo>
                    <a:cubicBezTo>
                      <a:pt x="20" y="78"/>
                      <a:pt x="20" y="78"/>
                      <a:pt x="21" y="78"/>
                    </a:cubicBezTo>
                    <a:cubicBezTo>
                      <a:pt x="30" y="71"/>
                      <a:pt x="38" y="64"/>
                      <a:pt x="46" y="55"/>
                    </a:cubicBezTo>
                    <a:cubicBezTo>
                      <a:pt x="53" y="48"/>
                      <a:pt x="62" y="38"/>
                      <a:pt x="66" y="29"/>
                    </a:cubicBezTo>
                    <a:cubicBezTo>
                      <a:pt x="67" y="28"/>
                      <a:pt x="67" y="27"/>
                      <a:pt x="67" y="27"/>
                    </a:cubicBezTo>
                    <a:cubicBezTo>
                      <a:pt x="69" y="26"/>
                      <a:pt x="70" y="22"/>
                      <a:pt x="68" y="21"/>
                    </a:cubicBezTo>
                    <a:close/>
                    <a:moveTo>
                      <a:pt x="40" y="50"/>
                    </a:moveTo>
                    <a:cubicBezTo>
                      <a:pt x="34" y="57"/>
                      <a:pt x="27" y="64"/>
                      <a:pt x="21" y="71"/>
                    </a:cubicBezTo>
                    <a:cubicBezTo>
                      <a:pt x="21" y="71"/>
                      <a:pt x="21" y="71"/>
                      <a:pt x="21" y="71"/>
                    </a:cubicBezTo>
                    <a:cubicBezTo>
                      <a:pt x="18" y="69"/>
                      <a:pt x="16" y="68"/>
                      <a:pt x="13" y="67"/>
                    </a:cubicBezTo>
                    <a:cubicBezTo>
                      <a:pt x="9" y="66"/>
                      <a:pt x="8" y="65"/>
                      <a:pt x="12" y="62"/>
                    </a:cubicBezTo>
                    <a:cubicBezTo>
                      <a:pt x="13" y="57"/>
                      <a:pt x="17" y="50"/>
                      <a:pt x="19" y="44"/>
                    </a:cubicBezTo>
                    <a:cubicBezTo>
                      <a:pt x="24" y="32"/>
                      <a:pt x="29" y="19"/>
                      <a:pt x="32" y="6"/>
                    </a:cubicBezTo>
                    <a:cubicBezTo>
                      <a:pt x="37" y="9"/>
                      <a:pt x="42" y="13"/>
                      <a:pt x="47" y="16"/>
                    </a:cubicBezTo>
                    <a:cubicBezTo>
                      <a:pt x="51" y="19"/>
                      <a:pt x="55" y="22"/>
                      <a:pt x="60" y="25"/>
                    </a:cubicBezTo>
                    <a:cubicBezTo>
                      <a:pt x="53" y="32"/>
                      <a:pt x="47" y="42"/>
                      <a:pt x="4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33">
                <a:extLst>
                  <a:ext uri="{FF2B5EF4-FFF2-40B4-BE49-F238E27FC236}">
                    <a16:creationId xmlns:a16="http://schemas.microsoft.com/office/drawing/2014/main" id="{F7C7F061-9350-4409-B08A-BBEB8A0CF1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6136" y="3646027"/>
                <a:ext cx="178110" cy="138531"/>
              </a:xfrm>
              <a:custGeom>
                <a:avLst/>
                <a:gdLst>
                  <a:gd name="T0" fmla="*/ 77 w 79"/>
                  <a:gd name="T1" fmla="*/ 35 h 67"/>
                  <a:gd name="T2" fmla="*/ 77 w 79"/>
                  <a:gd name="T3" fmla="*/ 34 h 67"/>
                  <a:gd name="T4" fmla="*/ 65 w 79"/>
                  <a:gd name="T5" fmla="*/ 17 h 67"/>
                  <a:gd name="T6" fmla="*/ 49 w 79"/>
                  <a:gd name="T7" fmla="*/ 1 h 67"/>
                  <a:gd name="T8" fmla="*/ 46 w 79"/>
                  <a:gd name="T9" fmla="*/ 1 h 67"/>
                  <a:gd name="T10" fmla="*/ 44 w 79"/>
                  <a:gd name="T11" fmla="*/ 2 h 67"/>
                  <a:gd name="T12" fmla="*/ 18 w 79"/>
                  <a:gd name="T13" fmla="*/ 26 h 67"/>
                  <a:gd name="T14" fmla="*/ 2 w 79"/>
                  <a:gd name="T15" fmla="*/ 45 h 67"/>
                  <a:gd name="T16" fmla="*/ 1 w 79"/>
                  <a:gd name="T17" fmla="*/ 48 h 67"/>
                  <a:gd name="T18" fmla="*/ 6 w 79"/>
                  <a:gd name="T19" fmla="*/ 58 h 67"/>
                  <a:gd name="T20" fmla="*/ 11 w 79"/>
                  <a:gd name="T21" fmla="*/ 66 h 67"/>
                  <a:gd name="T22" fmla="*/ 14 w 79"/>
                  <a:gd name="T23" fmla="*/ 65 h 67"/>
                  <a:gd name="T24" fmla="*/ 15 w 79"/>
                  <a:gd name="T25" fmla="*/ 65 h 67"/>
                  <a:gd name="T26" fmla="*/ 75 w 79"/>
                  <a:gd name="T27" fmla="*/ 43 h 67"/>
                  <a:gd name="T28" fmla="*/ 77 w 79"/>
                  <a:gd name="T29" fmla="*/ 35 h 67"/>
                  <a:gd name="T30" fmla="*/ 14 w 79"/>
                  <a:gd name="T31" fmla="*/ 59 h 67"/>
                  <a:gd name="T32" fmla="*/ 11 w 79"/>
                  <a:gd name="T33" fmla="*/ 55 h 67"/>
                  <a:gd name="T34" fmla="*/ 6 w 79"/>
                  <a:gd name="T35" fmla="*/ 47 h 67"/>
                  <a:gd name="T36" fmla="*/ 6 w 79"/>
                  <a:gd name="T37" fmla="*/ 47 h 67"/>
                  <a:gd name="T38" fmla="*/ 17 w 79"/>
                  <a:gd name="T39" fmla="*/ 36 h 67"/>
                  <a:gd name="T40" fmla="*/ 27 w 79"/>
                  <a:gd name="T41" fmla="*/ 27 h 67"/>
                  <a:gd name="T42" fmla="*/ 47 w 79"/>
                  <a:gd name="T43" fmla="*/ 8 h 67"/>
                  <a:gd name="T44" fmla="*/ 59 w 79"/>
                  <a:gd name="T45" fmla="*/ 23 h 67"/>
                  <a:gd name="T46" fmla="*/ 69 w 79"/>
                  <a:gd name="T47" fmla="*/ 36 h 67"/>
                  <a:gd name="T48" fmla="*/ 14 w 79"/>
                  <a:gd name="T49" fmla="*/ 5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9" h="67">
                    <a:moveTo>
                      <a:pt x="77" y="35"/>
                    </a:moveTo>
                    <a:cubicBezTo>
                      <a:pt x="77" y="35"/>
                      <a:pt x="77" y="34"/>
                      <a:pt x="77" y="34"/>
                    </a:cubicBezTo>
                    <a:cubicBezTo>
                      <a:pt x="75" y="28"/>
                      <a:pt x="69" y="22"/>
                      <a:pt x="65" y="17"/>
                    </a:cubicBezTo>
                    <a:cubicBezTo>
                      <a:pt x="60" y="12"/>
                      <a:pt x="54" y="6"/>
                      <a:pt x="49" y="1"/>
                    </a:cubicBezTo>
                    <a:cubicBezTo>
                      <a:pt x="48" y="0"/>
                      <a:pt x="47" y="1"/>
                      <a:pt x="46" y="1"/>
                    </a:cubicBezTo>
                    <a:cubicBezTo>
                      <a:pt x="45" y="1"/>
                      <a:pt x="44" y="1"/>
                      <a:pt x="44" y="2"/>
                    </a:cubicBezTo>
                    <a:cubicBezTo>
                      <a:pt x="34" y="9"/>
                      <a:pt x="26" y="18"/>
                      <a:pt x="18" y="26"/>
                    </a:cubicBezTo>
                    <a:cubicBezTo>
                      <a:pt x="12" y="31"/>
                      <a:pt x="4" y="37"/>
                      <a:pt x="2" y="45"/>
                    </a:cubicBezTo>
                    <a:cubicBezTo>
                      <a:pt x="1" y="45"/>
                      <a:pt x="0" y="47"/>
                      <a:pt x="1" y="48"/>
                    </a:cubicBezTo>
                    <a:cubicBezTo>
                      <a:pt x="3" y="51"/>
                      <a:pt x="4" y="54"/>
                      <a:pt x="6" y="58"/>
                    </a:cubicBezTo>
                    <a:cubicBezTo>
                      <a:pt x="7" y="61"/>
                      <a:pt x="8" y="64"/>
                      <a:pt x="11" y="66"/>
                    </a:cubicBezTo>
                    <a:cubicBezTo>
                      <a:pt x="12" y="67"/>
                      <a:pt x="14" y="66"/>
                      <a:pt x="14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35" y="59"/>
                      <a:pt x="55" y="51"/>
                      <a:pt x="75" y="43"/>
                    </a:cubicBezTo>
                    <a:cubicBezTo>
                      <a:pt x="78" y="42"/>
                      <a:pt x="79" y="37"/>
                      <a:pt x="77" y="35"/>
                    </a:cubicBezTo>
                    <a:close/>
                    <a:moveTo>
                      <a:pt x="14" y="59"/>
                    </a:moveTo>
                    <a:cubicBezTo>
                      <a:pt x="13" y="58"/>
                      <a:pt x="12" y="56"/>
                      <a:pt x="11" y="55"/>
                    </a:cubicBezTo>
                    <a:cubicBezTo>
                      <a:pt x="10" y="52"/>
                      <a:pt x="8" y="50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7" y="42"/>
                      <a:pt x="13" y="39"/>
                      <a:pt x="17" y="36"/>
                    </a:cubicBezTo>
                    <a:cubicBezTo>
                      <a:pt x="20" y="33"/>
                      <a:pt x="24" y="30"/>
                      <a:pt x="27" y="27"/>
                    </a:cubicBezTo>
                    <a:cubicBezTo>
                      <a:pt x="34" y="20"/>
                      <a:pt x="41" y="14"/>
                      <a:pt x="47" y="8"/>
                    </a:cubicBezTo>
                    <a:cubicBezTo>
                      <a:pt x="51" y="13"/>
                      <a:pt x="55" y="18"/>
                      <a:pt x="59" y="23"/>
                    </a:cubicBezTo>
                    <a:cubicBezTo>
                      <a:pt x="62" y="27"/>
                      <a:pt x="65" y="33"/>
                      <a:pt x="69" y="36"/>
                    </a:cubicBezTo>
                    <a:cubicBezTo>
                      <a:pt x="51" y="43"/>
                      <a:pt x="32" y="50"/>
                      <a:pt x="14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34">
                <a:extLst>
                  <a:ext uri="{FF2B5EF4-FFF2-40B4-BE49-F238E27FC236}">
                    <a16:creationId xmlns:a16="http://schemas.microsoft.com/office/drawing/2014/main" id="{48D5A16E-FC05-4855-924C-C3508AFCB3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90939" y="3926132"/>
                <a:ext cx="170499" cy="140052"/>
              </a:xfrm>
              <a:custGeom>
                <a:avLst/>
                <a:gdLst>
                  <a:gd name="T0" fmla="*/ 73 w 76"/>
                  <a:gd name="T1" fmla="*/ 14 h 68"/>
                  <a:gd name="T2" fmla="*/ 11 w 76"/>
                  <a:gd name="T3" fmla="*/ 0 h 68"/>
                  <a:gd name="T4" fmla="*/ 9 w 76"/>
                  <a:gd name="T5" fmla="*/ 1 h 68"/>
                  <a:gd name="T6" fmla="*/ 7 w 76"/>
                  <a:gd name="T7" fmla="*/ 3 h 68"/>
                  <a:gd name="T8" fmla="*/ 4 w 76"/>
                  <a:gd name="T9" fmla="*/ 12 h 68"/>
                  <a:gd name="T10" fmla="*/ 1 w 76"/>
                  <a:gd name="T11" fmla="*/ 21 h 68"/>
                  <a:gd name="T12" fmla="*/ 3 w 76"/>
                  <a:gd name="T13" fmla="*/ 26 h 68"/>
                  <a:gd name="T14" fmla="*/ 23 w 76"/>
                  <a:gd name="T15" fmla="*/ 48 h 68"/>
                  <a:gd name="T16" fmla="*/ 47 w 76"/>
                  <a:gd name="T17" fmla="*/ 68 h 68"/>
                  <a:gd name="T18" fmla="*/ 51 w 76"/>
                  <a:gd name="T19" fmla="*/ 68 h 68"/>
                  <a:gd name="T20" fmla="*/ 54 w 76"/>
                  <a:gd name="T21" fmla="*/ 66 h 68"/>
                  <a:gd name="T22" fmla="*/ 75 w 76"/>
                  <a:gd name="T23" fmla="*/ 20 h 68"/>
                  <a:gd name="T24" fmla="*/ 73 w 76"/>
                  <a:gd name="T25" fmla="*/ 14 h 68"/>
                  <a:gd name="T26" fmla="*/ 49 w 76"/>
                  <a:gd name="T27" fmla="*/ 59 h 68"/>
                  <a:gd name="T28" fmla="*/ 29 w 76"/>
                  <a:gd name="T29" fmla="*/ 42 h 68"/>
                  <a:gd name="T30" fmla="*/ 8 w 76"/>
                  <a:gd name="T31" fmla="*/ 24 h 68"/>
                  <a:gd name="T32" fmla="*/ 12 w 76"/>
                  <a:gd name="T33" fmla="*/ 5 h 68"/>
                  <a:gd name="T34" fmla="*/ 66 w 76"/>
                  <a:gd name="T35" fmla="*/ 21 h 68"/>
                  <a:gd name="T36" fmla="*/ 49 w 76"/>
                  <a:gd name="T37" fmla="*/ 5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6" h="68">
                    <a:moveTo>
                      <a:pt x="73" y="14"/>
                    </a:moveTo>
                    <a:cubicBezTo>
                      <a:pt x="52" y="8"/>
                      <a:pt x="32" y="3"/>
                      <a:pt x="11" y="0"/>
                    </a:cubicBezTo>
                    <a:cubicBezTo>
                      <a:pt x="10" y="0"/>
                      <a:pt x="9" y="0"/>
                      <a:pt x="9" y="1"/>
                    </a:cubicBezTo>
                    <a:cubicBezTo>
                      <a:pt x="8" y="1"/>
                      <a:pt x="8" y="2"/>
                      <a:pt x="7" y="3"/>
                    </a:cubicBezTo>
                    <a:cubicBezTo>
                      <a:pt x="6" y="6"/>
                      <a:pt x="6" y="9"/>
                      <a:pt x="4" y="12"/>
                    </a:cubicBezTo>
                    <a:cubicBezTo>
                      <a:pt x="3" y="15"/>
                      <a:pt x="2" y="18"/>
                      <a:pt x="1" y="21"/>
                    </a:cubicBezTo>
                    <a:cubicBezTo>
                      <a:pt x="0" y="23"/>
                      <a:pt x="1" y="25"/>
                      <a:pt x="3" y="26"/>
                    </a:cubicBezTo>
                    <a:cubicBezTo>
                      <a:pt x="9" y="34"/>
                      <a:pt x="16" y="41"/>
                      <a:pt x="23" y="48"/>
                    </a:cubicBezTo>
                    <a:cubicBezTo>
                      <a:pt x="30" y="55"/>
                      <a:pt x="38" y="64"/>
                      <a:pt x="47" y="68"/>
                    </a:cubicBezTo>
                    <a:cubicBezTo>
                      <a:pt x="48" y="68"/>
                      <a:pt x="50" y="68"/>
                      <a:pt x="51" y="68"/>
                    </a:cubicBezTo>
                    <a:cubicBezTo>
                      <a:pt x="52" y="68"/>
                      <a:pt x="53" y="68"/>
                      <a:pt x="54" y="66"/>
                    </a:cubicBezTo>
                    <a:cubicBezTo>
                      <a:pt x="61" y="51"/>
                      <a:pt x="68" y="35"/>
                      <a:pt x="75" y="20"/>
                    </a:cubicBezTo>
                    <a:cubicBezTo>
                      <a:pt x="76" y="18"/>
                      <a:pt x="75" y="15"/>
                      <a:pt x="73" y="14"/>
                    </a:cubicBezTo>
                    <a:close/>
                    <a:moveTo>
                      <a:pt x="49" y="59"/>
                    </a:moveTo>
                    <a:cubicBezTo>
                      <a:pt x="43" y="53"/>
                      <a:pt x="35" y="48"/>
                      <a:pt x="29" y="42"/>
                    </a:cubicBezTo>
                    <a:cubicBezTo>
                      <a:pt x="22" y="36"/>
                      <a:pt x="15" y="30"/>
                      <a:pt x="8" y="24"/>
                    </a:cubicBezTo>
                    <a:cubicBezTo>
                      <a:pt x="11" y="19"/>
                      <a:pt x="13" y="11"/>
                      <a:pt x="12" y="5"/>
                    </a:cubicBezTo>
                    <a:cubicBezTo>
                      <a:pt x="30" y="11"/>
                      <a:pt x="48" y="15"/>
                      <a:pt x="66" y="21"/>
                    </a:cubicBezTo>
                    <a:cubicBezTo>
                      <a:pt x="60" y="33"/>
                      <a:pt x="54" y="46"/>
                      <a:pt x="49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35">
                <a:extLst>
                  <a:ext uri="{FF2B5EF4-FFF2-40B4-BE49-F238E27FC236}">
                    <a16:creationId xmlns:a16="http://schemas.microsoft.com/office/drawing/2014/main" id="{E5D87C1C-8FDE-4826-8B64-5F8B632F8D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53931" y="4156000"/>
                <a:ext cx="161365" cy="138531"/>
              </a:xfrm>
              <a:custGeom>
                <a:avLst/>
                <a:gdLst>
                  <a:gd name="T0" fmla="*/ 71 w 72"/>
                  <a:gd name="T1" fmla="*/ 31 h 67"/>
                  <a:gd name="T2" fmla="*/ 46 w 72"/>
                  <a:gd name="T3" fmla="*/ 16 h 67"/>
                  <a:gd name="T4" fmla="*/ 15 w 72"/>
                  <a:gd name="T5" fmla="*/ 1 h 67"/>
                  <a:gd name="T6" fmla="*/ 14 w 72"/>
                  <a:gd name="T7" fmla="*/ 1 h 67"/>
                  <a:gd name="T8" fmla="*/ 11 w 72"/>
                  <a:gd name="T9" fmla="*/ 2 h 67"/>
                  <a:gd name="T10" fmla="*/ 5 w 72"/>
                  <a:gd name="T11" fmla="*/ 9 h 67"/>
                  <a:gd name="T12" fmla="*/ 0 w 72"/>
                  <a:gd name="T13" fmla="*/ 17 h 67"/>
                  <a:gd name="T14" fmla="*/ 1 w 72"/>
                  <a:gd name="T15" fmla="*/ 20 h 67"/>
                  <a:gd name="T16" fmla="*/ 16 w 72"/>
                  <a:gd name="T17" fmla="*/ 42 h 67"/>
                  <a:gd name="T18" fmla="*/ 34 w 72"/>
                  <a:gd name="T19" fmla="*/ 66 h 67"/>
                  <a:gd name="T20" fmla="*/ 36 w 72"/>
                  <a:gd name="T21" fmla="*/ 66 h 67"/>
                  <a:gd name="T22" fmla="*/ 37 w 72"/>
                  <a:gd name="T23" fmla="*/ 67 h 67"/>
                  <a:gd name="T24" fmla="*/ 55 w 72"/>
                  <a:gd name="T25" fmla="*/ 54 h 67"/>
                  <a:gd name="T26" fmla="*/ 68 w 72"/>
                  <a:gd name="T27" fmla="*/ 38 h 67"/>
                  <a:gd name="T28" fmla="*/ 71 w 72"/>
                  <a:gd name="T29" fmla="*/ 31 h 67"/>
                  <a:gd name="T30" fmla="*/ 52 w 72"/>
                  <a:gd name="T31" fmla="*/ 46 h 67"/>
                  <a:gd name="T32" fmla="*/ 39 w 72"/>
                  <a:gd name="T33" fmla="*/ 61 h 67"/>
                  <a:gd name="T34" fmla="*/ 23 w 72"/>
                  <a:gd name="T35" fmla="*/ 38 h 67"/>
                  <a:gd name="T36" fmla="*/ 5 w 72"/>
                  <a:gd name="T37" fmla="*/ 20 h 67"/>
                  <a:gd name="T38" fmla="*/ 11 w 72"/>
                  <a:gd name="T39" fmla="*/ 13 h 67"/>
                  <a:gd name="T40" fmla="*/ 16 w 72"/>
                  <a:gd name="T41" fmla="*/ 6 h 67"/>
                  <a:gd name="T42" fmla="*/ 16 w 72"/>
                  <a:gd name="T43" fmla="*/ 5 h 67"/>
                  <a:gd name="T44" fmla="*/ 37 w 72"/>
                  <a:gd name="T45" fmla="*/ 20 h 67"/>
                  <a:gd name="T46" fmla="*/ 51 w 72"/>
                  <a:gd name="T47" fmla="*/ 28 h 67"/>
                  <a:gd name="T48" fmla="*/ 60 w 72"/>
                  <a:gd name="T49" fmla="*/ 33 h 67"/>
                  <a:gd name="T50" fmla="*/ 52 w 72"/>
                  <a:gd name="T51" fmla="*/ 4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2" h="67">
                    <a:moveTo>
                      <a:pt x="71" y="31"/>
                    </a:moveTo>
                    <a:cubicBezTo>
                      <a:pt x="66" y="24"/>
                      <a:pt x="53" y="20"/>
                      <a:pt x="46" y="16"/>
                    </a:cubicBezTo>
                    <a:cubicBezTo>
                      <a:pt x="36" y="10"/>
                      <a:pt x="26" y="4"/>
                      <a:pt x="15" y="1"/>
                    </a:cubicBezTo>
                    <a:cubicBezTo>
                      <a:pt x="15" y="0"/>
                      <a:pt x="14" y="1"/>
                      <a:pt x="14" y="1"/>
                    </a:cubicBezTo>
                    <a:cubicBezTo>
                      <a:pt x="13" y="1"/>
                      <a:pt x="12" y="1"/>
                      <a:pt x="11" y="2"/>
                    </a:cubicBezTo>
                    <a:cubicBezTo>
                      <a:pt x="9" y="4"/>
                      <a:pt x="7" y="7"/>
                      <a:pt x="5" y="9"/>
                    </a:cubicBezTo>
                    <a:cubicBezTo>
                      <a:pt x="4" y="12"/>
                      <a:pt x="2" y="14"/>
                      <a:pt x="0" y="17"/>
                    </a:cubicBezTo>
                    <a:cubicBezTo>
                      <a:pt x="0" y="18"/>
                      <a:pt x="0" y="19"/>
                      <a:pt x="1" y="20"/>
                    </a:cubicBezTo>
                    <a:cubicBezTo>
                      <a:pt x="3" y="28"/>
                      <a:pt x="11" y="36"/>
                      <a:pt x="16" y="42"/>
                    </a:cubicBezTo>
                    <a:cubicBezTo>
                      <a:pt x="21" y="50"/>
                      <a:pt x="27" y="59"/>
                      <a:pt x="34" y="66"/>
                    </a:cubicBezTo>
                    <a:cubicBezTo>
                      <a:pt x="34" y="66"/>
                      <a:pt x="35" y="66"/>
                      <a:pt x="36" y="66"/>
                    </a:cubicBezTo>
                    <a:cubicBezTo>
                      <a:pt x="36" y="67"/>
                      <a:pt x="37" y="67"/>
                      <a:pt x="37" y="67"/>
                    </a:cubicBezTo>
                    <a:cubicBezTo>
                      <a:pt x="45" y="66"/>
                      <a:pt x="51" y="59"/>
                      <a:pt x="55" y="54"/>
                    </a:cubicBezTo>
                    <a:cubicBezTo>
                      <a:pt x="60" y="49"/>
                      <a:pt x="65" y="44"/>
                      <a:pt x="68" y="38"/>
                    </a:cubicBezTo>
                    <a:cubicBezTo>
                      <a:pt x="71" y="37"/>
                      <a:pt x="72" y="34"/>
                      <a:pt x="71" y="31"/>
                    </a:cubicBezTo>
                    <a:close/>
                    <a:moveTo>
                      <a:pt x="52" y="46"/>
                    </a:moveTo>
                    <a:cubicBezTo>
                      <a:pt x="48" y="51"/>
                      <a:pt x="44" y="57"/>
                      <a:pt x="39" y="61"/>
                    </a:cubicBezTo>
                    <a:cubicBezTo>
                      <a:pt x="35" y="53"/>
                      <a:pt x="28" y="45"/>
                      <a:pt x="23" y="38"/>
                    </a:cubicBezTo>
                    <a:cubicBezTo>
                      <a:pt x="18" y="32"/>
                      <a:pt x="12" y="23"/>
                      <a:pt x="5" y="20"/>
                    </a:cubicBezTo>
                    <a:cubicBezTo>
                      <a:pt x="7" y="18"/>
                      <a:pt x="9" y="15"/>
                      <a:pt x="11" y="13"/>
                    </a:cubicBezTo>
                    <a:cubicBezTo>
                      <a:pt x="13" y="11"/>
                      <a:pt x="15" y="9"/>
                      <a:pt x="16" y="6"/>
                    </a:cubicBezTo>
                    <a:cubicBezTo>
                      <a:pt x="16" y="6"/>
                      <a:pt x="16" y="5"/>
                      <a:pt x="16" y="5"/>
                    </a:cubicBezTo>
                    <a:cubicBezTo>
                      <a:pt x="23" y="11"/>
                      <a:pt x="30" y="15"/>
                      <a:pt x="37" y="20"/>
                    </a:cubicBezTo>
                    <a:cubicBezTo>
                      <a:pt x="42" y="22"/>
                      <a:pt x="46" y="25"/>
                      <a:pt x="51" y="28"/>
                    </a:cubicBezTo>
                    <a:cubicBezTo>
                      <a:pt x="53" y="30"/>
                      <a:pt x="57" y="31"/>
                      <a:pt x="60" y="33"/>
                    </a:cubicBezTo>
                    <a:cubicBezTo>
                      <a:pt x="57" y="37"/>
                      <a:pt x="55" y="42"/>
                      <a:pt x="52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36">
                <a:extLst>
                  <a:ext uri="{FF2B5EF4-FFF2-40B4-BE49-F238E27FC236}">
                    <a16:creationId xmlns:a16="http://schemas.microsoft.com/office/drawing/2014/main" id="{9BC4D19E-7AB3-4BEA-8A1C-F18E5D032E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28261" y="4070751"/>
                <a:ext cx="161365" cy="137008"/>
              </a:xfrm>
              <a:custGeom>
                <a:avLst/>
                <a:gdLst>
                  <a:gd name="T0" fmla="*/ 72 w 72"/>
                  <a:gd name="T1" fmla="*/ 17 h 66"/>
                  <a:gd name="T2" fmla="*/ 65 w 72"/>
                  <a:gd name="T3" fmla="*/ 9 h 66"/>
                  <a:gd name="T4" fmla="*/ 59 w 72"/>
                  <a:gd name="T5" fmla="*/ 0 h 66"/>
                  <a:gd name="T6" fmla="*/ 58 w 72"/>
                  <a:gd name="T7" fmla="*/ 0 h 66"/>
                  <a:gd name="T8" fmla="*/ 57 w 72"/>
                  <a:gd name="T9" fmla="*/ 0 h 66"/>
                  <a:gd name="T10" fmla="*/ 31 w 72"/>
                  <a:gd name="T11" fmla="*/ 8 h 66"/>
                  <a:gd name="T12" fmla="*/ 4 w 72"/>
                  <a:gd name="T13" fmla="*/ 19 h 66"/>
                  <a:gd name="T14" fmla="*/ 4 w 72"/>
                  <a:gd name="T15" fmla="*/ 23 h 66"/>
                  <a:gd name="T16" fmla="*/ 2 w 72"/>
                  <a:gd name="T17" fmla="*/ 25 h 66"/>
                  <a:gd name="T18" fmla="*/ 8 w 72"/>
                  <a:gd name="T19" fmla="*/ 45 h 66"/>
                  <a:gd name="T20" fmla="*/ 24 w 72"/>
                  <a:gd name="T21" fmla="*/ 65 h 66"/>
                  <a:gd name="T22" fmla="*/ 29 w 72"/>
                  <a:gd name="T23" fmla="*/ 63 h 66"/>
                  <a:gd name="T24" fmla="*/ 32 w 72"/>
                  <a:gd name="T25" fmla="*/ 62 h 66"/>
                  <a:gd name="T26" fmla="*/ 55 w 72"/>
                  <a:gd name="T27" fmla="*/ 41 h 66"/>
                  <a:gd name="T28" fmla="*/ 72 w 72"/>
                  <a:gd name="T29" fmla="*/ 20 h 66"/>
                  <a:gd name="T30" fmla="*/ 72 w 72"/>
                  <a:gd name="T31" fmla="*/ 19 h 66"/>
                  <a:gd name="T32" fmla="*/ 72 w 72"/>
                  <a:gd name="T33" fmla="*/ 17 h 66"/>
                  <a:gd name="T34" fmla="*/ 46 w 72"/>
                  <a:gd name="T35" fmla="*/ 38 h 66"/>
                  <a:gd name="T36" fmla="*/ 26 w 72"/>
                  <a:gd name="T37" fmla="*/ 57 h 66"/>
                  <a:gd name="T38" fmla="*/ 7 w 72"/>
                  <a:gd name="T39" fmla="*/ 26 h 66"/>
                  <a:gd name="T40" fmla="*/ 7 w 72"/>
                  <a:gd name="T41" fmla="*/ 25 h 66"/>
                  <a:gd name="T42" fmla="*/ 6 w 72"/>
                  <a:gd name="T43" fmla="*/ 24 h 66"/>
                  <a:gd name="T44" fmla="*/ 7 w 72"/>
                  <a:gd name="T45" fmla="*/ 24 h 66"/>
                  <a:gd name="T46" fmla="*/ 34 w 72"/>
                  <a:gd name="T47" fmla="*/ 14 h 66"/>
                  <a:gd name="T48" fmla="*/ 57 w 72"/>
                  <a:gd name="T49" fmla="*/ 4 h 66"/>
                  <a:gd name="T50" fmla="*/ 67 w 72"/>
                  <a:gd name="T51" fmla="*/ 20 h 66"/>
                  <a:gd name="T52" fmla="*/ 46 w 72"/>
                  <a:gd name="T53" fmla="*/ 3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2" h="66">
                    <a:moveTo>
                      <a:pt x="72" y="17"/>
                    </a:moveTo>
                    <a:cubicBezTo>
                      <a:pt x="70" y="14"/>
                      <a:pt x="67" y="12"/>
                      <a:pt x="65" y="9"/>
                    </a:cubicBezTo>
                    <a:cubicBezTo>
                      <a:pt x="63" y="6"/>
                      <a:pt x="61" y="3"/>
                      <a:pt x="59" y="0"/>
                    </a:cubicBezTo>
                    <a:cubicBezTo>
                      <a:pt x="59" y="0"/>
                      <a:pt x="59" y="0"/>
                      <a:pt x="58" y="0"/>
                    </a:cubicBezTo>
                    <a:cubicBezTo>
                      <a:pt x="58" y="0"/>
                      <a:pt x="58" y="0"/>
                      <a:pt x="57" y="0"/>
                    </a:cubicBezTo>
                    <a:cubicBezTo>
                      <a:pt x="48" y="1"/>
                      <a:pt x="39" y="4"/>
                      <a:pt x="31" y="8"/>
                    </a:cubicBezTo>
                    <a:cubicBezTo>
                      <a:pt x="22" y="11"/>
                      <a:pt x="13" y="14"/>
                      <a:pt x="4" y="19"/>
                    </a:cubicBezTo>
                    <a:cubicBezTo>
                      <a:pt x="3" y="20"/>
                      <a:pt x="3" y="22"/>
                      <a:pt x="4" y="23"/>
                    </a:cubicBezTo>
                    <a:cubicBezTo>
                      <a:pt x="3" y="23"/>
                      <a:pt x="2" y="24"/>
                      <a:pt x="2" y="25"/>
                    </a:cubicBezTo>
                    <a:cubicBezTo>
                      <a:pt x="0" y="30"/>
                      <a:pt x="5" y="40"/>
                      <a:pt x="8" y="45"/>
                    </a:cubicBezTo>
                    <a:cubicBezTo>
                      <a:pt x="12" y="52"/>
                      <a:pt x="17" y="60"/>
                      <a:pt x="24" y="65"/>
                    </a:cubicBezTo>
                    <a:cubicBezTo>
                      <a:pt x="26" y="66"/>
                      <a:pt x="28" y="65"/>
                      <a:pt x="29" y="63"/>
                    </a:cubicBezTo>
                    <a:cubicBezTo>
                      <a:pt x="30" y="63"/>
                      <a:pt x="31" y="63"/>
                      <a:pt x="32" y="62"/>
                    </a:cubicBezTo>
                    <a:cubicBezTo>
                      <a:pt x="39" y="55"/>
                      <a:pt x="47" y="48"/>
                      <a:pt x="55" y="41"/>
                    </a:cubicBezTo>
                    <a:cubicBezTo>
                      <a:pt x="62" y="35"/>
                      <a:pt x="69" y="28"/>
                      <a:pt x="72" y="20"/>
                    </a:cubicBezTo>
                    <a:cubicBezTo>
                      <a:pt x="72" y="20"/>
                      <a:pt x="72" y="19"/>
                      <a:pt x="72" y="19"/>
                    </a:cubicBezTo>
                    <a:cubicBezTo>
                      <a:pt x="72" y="18"/>
                      <a:pt x="72" y="17"/>
                      <a:pt x="72" y="17"/>
                    </a:cubicBezTo>
                    <a:close/>
                    <a:moveTo>
                      <a:pt x="46" y="38"/>
                    </a:moveTo>
                    <a:cubicBezTo>
                      <a:pt x="39" y="43"/>
                      <a:pt x="32" y="49"/>
                      <a:pt x="26" y="57"/>
                    </a:cubicBezTo>
                    <a:cubicBezTo>
                      <a:pt x="19" y="47"/>
                      <a:pt x="9" y="38"/>
                      <a:pt x="7" y="26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4"/>
                      <a:pt x="7" y="24"/>
                      <a:pt x="6" y="24"/>
                    </a:cubicBezTo>
                    <a:cubicBezTo>
                      <a:pt x="6" y="24"/>
                      <a:pt x="7" y="24"/>
                      <a:pt x="7" y="24"/>
                    </a:cubicBezTo>
                    <a:cubicBezTo>
                      <a:pt x="16" y="22"/>
                      <a:pt x="25" y="18"/>
                      <a:pt x="34" y="14"/>
                    </a:cubicBezTo>
                    <a:cubicBezTo>
                      <a:pt x="42" y="11"/>
                      <a:pt x="50" y="8"/>
                      <a:pt x="57" y="4"/>
                    </a:cubicBezTo>
                    <a:cubicBezTo>
                      <a:pt x="58" y="10"/>
                      <a:pt x="62" y="16"/>
                      <a:pt x="67" y="20"/>
                    </a:cubicBezTo>
                    <a:cubicBezTo>
                      <a:pt x="60" y="26"/>
                      <a:pt x="53" y="32"/>
                      <a:pt x="46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37">
                <a:extLst>
                  <a:ext uri="{FF2B5EF4-FFF2-40B4-BE49-F238E27FC236}">
                    <a16:creationId xmlns:a16="http://schemas.microsoft.com/office/drawing/2014/main" id="{9BBD2998-6774-4671-9AA2-5582E4B192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65269" y="4210804"/>
                <a:ext cx="149186" cy="138531"/>
              </a:xfrm>
              <a:custGeom>
                <a:avLst/>
                <a:gdLst>
                  <a:gd name="T0" fmla="*/ 66 w 67"/>
                  <a:gd name="T1" fmla="*/ 12 h 67"/>
                  <a:gd name="T2" fmla="*/ 60 w 67"/>
                  <a:gd name="T3" fmla="*/ 6 h 67"/>
                  <a:gd name="T4" fmla="*/ 52 w 67"/>
                  <a:gd name="T5" fmla="*/ 0 h 67"/>
                  <a:gd name="T6" fmla="*/ 49 w 67"/>
                  <a:gd name="T7" fmla="*/ 1 h 67"/>
                  <a:gd name="T8" fmla="*/ 47 w 67"/>
                  <a:gd name="T9" fmla="*/ 1 h 67"/>
                  <a:gd name="T10" fmla="*/ 1 w 67"/>
                  <a:gd name="T11" fmla="*/ 34 h 67"/>
                  <a:gd name="T12" fmla="*/ 2 w 67"/>
                  <a:gd name="T13" fmla="*/ 40 h 67"/>
                  <a:gd name="T14" fmla="*/ 15 w 67"/>
                  <a:gd name="T15" fmla="*/ 56 h 67"/>
                  <a:gd name="T16" fmla="*/ 38 w 67"/>
                  <a:gd name="T17" fmla="*/ 67 h 67"/>
                  <a:gd name="T18" fmla="*/ 41 w 67"/>
                  <a:gd name="T19" fmla="*/ 62 h 67"/>
                  <a:gd name="T20" fmla="*/ 45 w 67"/>
                  <a:gd name="T21" fmla="*/ 61 h 67"/>
                  <a:gd name="T22" fmla="*/ 66 w 67"/>
                  <a:gd name="T23" fmla="*/ 14 h 67"/>
                  <a:gd name="T24" fmla="*/ 66 w 67"/>
                  <a:gd name="T25" fmla="*/ 13 h 67"/>
                  <a:gd name="T26" fmla="*/ 66 w 67"/>
                  <a:gd name="T27" fmla="*/ 12 h 67"/>
                  <a:gd name="T28" fmla="*/ 38 w 67"/>
                  <a:gd name="T29" fmla="*/ 58 h 67"/>
                  <a:gd name="T30" fmla="*/ 38 w 67"/>
                  <a:gd name="T31" fmla="*/ 60 h 67"/>
                  <a:gd name="T32" fmla="*/ 21 w 67"/>
                  <a:gd name="T33" fmla="*/ 52 h 67"/>
                  <a:gd name="T34" fmla="*/ 7 w 67"/>
                  <a:gd name="T35" fmla="*/ 40 h 67"/>
                  <a:gd name="T36" fmla="*/ 50 w 67"/>
                  <a:gd name="T37" fmla="*/ 4 h 67"/>
                  <a:gd name="T38" fmla="*/ 50 w 67"/>
                  <a:gd name="T39" fmla="*/ 4 h 67"/>
                  <a:gd name="T40" fmla="*/ 56 w 67"/>
                  <a:gd name="T41" fmla="*/ 11 h 67"/>
                  <a:gd name="T42" fmla="*/ 61 w 67"/>
                  <a:gd name="T43" fmla="*/ 15 h 67"/>
                  <a:gd name="T44" fmla="*/ 38 w 67"/>
                  <a:gd name="T45" fmla="*/ 5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7" h="67">
                    <a:moveTo>
                      <a:pt x="66" y="12"/>
                    </a:moveTo>
                    <a:cubicBezTo>
                      <a:pt x="65" y="9"/>
                      <a:pt x="62" y="8"/>
                      <a:pt x="60" y="6"/>
                    </a:cubicBezTo>
                    <a:cubicBezTo>
                      <a:pt x="57" y="5"/>
                      <a:pt x="55" y="2"/>
                      <a:pt x="52" y="0"/>
                    </a:cubicBezTo>
                    <a:cubicBezTo>
                      <a:pt x="51" y="0"/>
                      <a:pt x="49" y="0"/>
                      <a:pt x="49" y="1"/>
                    </a:cubicBezTo>
                    <a:cubicBezTo>
                      <a:pt x="48" y="1"/>
                      <a:pt x="48" y="1"/>
                      <a:pt x="47" y="1"/>
                    </a:cubicBezTo>
                    <a:cubicBezTo>
                      <a:pt x="32" y="12"/>
                      <a:pt x="15" y="22"/>
                      <a:pt x="1" y="34"/>
                    </a:cubicBezTo>
                    <a:cubicBezTo>
                      <a:pt x="0" y="36"/>
                      <a:pt x="0" y="38"/>
                      <a:pt x="2" y="40"/>
                    </a:cubicBezTo>
                    <a:cubicBezTo>
                      <a:pt x="3" y="46"/>
                      <a:pt x="10" y="52"/>
                      <a:pt x="15" y="56"/>
                    </a:cubicBezTo>
                    <a:cubicBezTo>
                      <a:pt x="21" y="61"/>
                      <a:pt x="30" y="67"/>
                      <a:pt x="38" y="67"/>
                    </a:cubicBezTo>
                    <a:cubicBezTo>
                      <a:pt x="41" y="67"/>
                      <a:pt x="42" y="64"/>
                      <a:pt x="41" y="62"/>
                    </a:cubicBezTo>
                    <a:cubicBezTo>
                      <a:pt x="42" y="62"/>
                      <a:pt x="44" y="62"/>
                      <a:pt x="45" y="61"/>
                    </a:cubicBezTo>
                    <a:cubicBezTo>
                      <a:pt x="54" y="47"/>
                      <a:pt x="61" y="30"/>
                      <a:pt x="66" y="14"/>
                    </a:cubicBezTo>
                    <a:cubicBezTo>
                      <a:pt x="66" y="14"/>
                      <a:pt x="66" y="14"/>
                      <a:pt x="66" y="13"/>
                    </a:cubicBezTo>
                    <a:cubicBezTo>
                      <a:pt x="67" y="13"/>
                      <a:pt x="67" y="12"/>
                      <a:pt x="66" y="12"/>
                    </a:cubicBezTo>
                    <a:close/>
                    <a:moveTo>
                      <a:pt x="38" y="58"/>
                    </a:moveTo>
                    <a:cubicBezTo>
                      <a:pt x="38" y="59"/>
                      <a:pt x="38" y="59"/>
                      <a:pt x="38" y="60"/>
                    </a:cubicBezTo>
                    <a:cubicBezTo>
                      <a:pt x="33" y="57"/>
                      <a:pt x="26" y="56"/>
                      <a:pt x="21" y="52"/>
                    </a:cubicBezTo>
                    <a:cubicBezTo>
                      <a:pt x="16" y="49"/>
                      <a:pt x="10" y="45"/>
                      <a:pt x="7" y="40"/>
                    </a:cubicBezTo>
                    <a:cubicBezTo>
                      <a:pt x="23" y="31"/>
                      <a:pt x="37" y="17"/>
                      <a:pt x="50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1" y="7"/>
                      <a:pt x="53" y="9"/>
                      <a:pt x="56" y="11"/>
                    </a:cubicBezTo>
                    <a:cubicBezTo>
                      <a:pt x="57" y="12"/>
                      <a:pt x="59" y="14"/>
                      <a:pt x="61" y="15"/>
                    </a:cubicBezTo>
                    <a:cubicBezTo>
                      <a:pt x="52" y="28"/>
                      <a:pt x="44" y="43"/>
                      <a:pt x="38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F6E9A268-4CEB-4AF8-AC2D-5BF0A0178B94}"/>
                </a:ext>
              </a:extLst>
            </p:cNvPr>
            <p:cNvGrpSpPr/>
            <p:nvPr/>
          </p:nvGrpSpPr>
          <p:grpSpPr>
            <a:xfrm>
              <a:off x="7020230" y="4771775"/>
              <a:ext cx="1260472" cy="1156955"/>
              <a:chOff x="4876817" y="4136211"/>
              <a:chExt cx="1260472" cy="1156955"/>
            </a:xfrm>
            <a:solidFill>
              <a:schemeClr val="bg1"/>
            </a:solidFill>
          </p:grpSpPr>
          <p:sp>
            <p:nvSpPr>
              <p:cNvPr id="172" name="Freeform 38">
                <a:extLst>
                  <a:ext uri="{FF2B5EF4-FFF2-40B4-BE49-F238E27FC236}">
                    <a16:creationId xmlns:a16="http://schemas.microsoft.com/office/drawing/2014/main" id="{EEBCBDF7-FAA5-478A-99D9-76A76DBFB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7289" y="454266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1D1D1B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39">
                <a:extLst>
                  <a:ext uri="{FF2B5EF4-FFF2-40B4-BE49-F238E27FC236}">
                    <a16:creationId xmlns:a16="http://schemas.microsoft.com/office/drawing/2014/main" id="{B8AA78E2-1AB8-436F-92A2-856BE1BCBA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76817" y="4136211"/>
                <a:ext cx="634802" cy="1156955"/>
              </a:xfrm>
              <a:custGeom>
                <a:avLst/>
                <a:gdLst>
                  <a:gd name="T0" fmla="*/ 229 w 283"/>
                  <a:gd name="T1" fmla="*/ 388 h 559"/>
                  <a:gd name="T2" fmla="*/ 244 w 283"/>
                  <a:gd name="T3" fmla="*/ 281 h 559"/>
                  <a:gd name="T4" fmla="*/ 259 w 283"/>
                  <a:gd name="T5" fmla="*/ 188 h 559"/>
                  <a:gd name="T6" fmla="*/ 258 w 283"/>
                  <a:gd name="T7" fmla="*/ 96 h 559"/>
                  <a:gd name="T8" fmla="*/ 245 w 283"/>
                  <a:gd name="T9" fmla="*/ 28 h 559"/>
                  <a:gd name="T10" fmla="*/ 134 w 283"/>
                  <a:gd name="T11" fmla="*/ 70 h 559"/>
                  <a:gd name="T12" fmla="*/ 94 w 283"/>
                  <a:gd name="T13" fmla="*/ 75 h 559"/>
                  <a:gd name="T14" fmla="*/ 55 w 283"/>
                  <a:gd name="T15" fmla="*/ 193 h 559"/>
                  <a:gd name="T16" fmla="*/ 1 w 283"/>
                  <a:gd name="T17" fmla="*/ 273 h 559"/>
                  <a:gd name="T18" fmla="*/ 23 w 283"/>
                  <a:gd name="T19" fmla="*/ 352 h 559"/>
                  <a:gd name="T20" fmla="*/ 38 w 283"/>
                  <a:gd name="T21" fmla="*/ 439 h 559"/>
                  <a:gd name="T22" fmla="*/ 151 w 283"/>
                  <a:gd name="T23" fmla="*/ 519 h 559"/>
                  <a:gd name="T24" fmla="*/ 232 w 283"/>
                  <a:gd name="T25" fmla="*/ 507 h 559"/>
                  <a:gd name="T26" fmla="*/ 240 w 283"/>
                  <a:gd name="T27" fmla="*/ 450 h 559"/>
                  <a:gd name="T28" fmla="*/ 231 w 283"/>
                  <a:gd name="T29" fmla="*/ 446 h 559"/>
                  <a:gd name="T30" fmla="*/ 226 w 283"/>
                  <a:gd name="T31" fmla="*/ 446 h 559"/>
                  <a:gd name="T32" fmla="*/ 247 w 283"/>
                  <a:gd name="T33" fmla="*/ 473 h 559"/>
                  <a:gd name="T34" fmla="*/ 227 w 283"/>
                  <a:gd name="T35" fmla="*/ 501 h 559"/>
                  <a:gd name="T36" fmla="*/ 220 w 283"/>
                  <a:gd name="T37" fmla="*/ 503 h 559"/>
                  <a:gd name="T38" fmla="*/ 189 w 283"/>
                  <a:gd name="T39" fmla="*/ 549 h 559"/>
                  <a:gd name="T40" fmla="*/ 159 w 283"/>
                  <a:gd name="T41" fmla="*/ 512 h 559"/>
                  <a:gd name="T42" fmla="*/ 159 w 283"/>
                  <a:gd name="T43" fmla="*/ 507 h 559"/>
                  <a:gd name="T44" fmla="*/ 155 w 283"/>
                  <a:gd name="T45" fmla="*/ 507 h 559"/>
                  <a:gd name="T46" fmla="*/ 121 w 283"/>
                  <a:gd name="T47" fmla="*/ 506 h 559"/>
                  <a:gd name="T48" fmla="*/ 110 w 283"/>
                  <a:gd name="T49" fmla="*/ 470 h 559"/>
                  <a:gd name="T50" fmla="*/ 59 w 283"/>
                  <a:gd name="T51" fmla="*/ 368 h 559"/>
                  <a:gd name="T52" fmla="*/ 32 w 283"/>
                  <a:gd name="T53" fmla="*/ 340 h 559"/>
                  <a:gd name="T54" fmla="*/ 52 w 283"/>
                  <a:gd name="T55" fmla="*/ 316 h 559"/>
                  <a:gd name="T56" fmla="*/ 37 w 283"/>
                  <a:gd name="T57" fmla="*/ 226 h 559"/>
                  <a:gd name="T58" fmla="*/ 60 w 283"/>
                  <a:gd name="T59" fmla="*/ 236 h 559"/>
                  <a:gd name="T60" fmla="*/ 67 w 283"/>
                  <a:gd name="T61" fmla="*/ 202 h 559"/>
                  <a:gd name="T62" fmla="*/ 59 w 283"/>
                  <a:gd name="T63" fmla="*/ 155 h 559"/>
                  <a:gd name="T64" fmla="*/ 97 w 283"/>
                  <a:gd name="T65" fmla="*/ 136 h 559"/>
                  <a:gd name="T66" fmla="*/ 101 w 283"/>
                  <a:gd name="T67" fmla="*/ 131 h 559"/>
                  <a:gd name="T68" fmla="*/ 86 w 283"/>
                  <a:gd name="T69" fmla="*/ 109 h 559"/>
                  <a:gd name="T70" fmla="*/ 120 w 283"/>
                  <a:gd name="T71" fmla="*/ 73 h 559"/>
                  <a:gd name="T72" fmla="*/ 138 w 283"/>
                  <a:gd name="T73" fmla="*/ 90 h 559"/>
                  <a:gd name="T74" fmla="*/ 187 w 283"/>
                  <a:gd name="T75" fmla="*/ 11 h 559"/>
                  <a:gd name="T76" fmla="*/ 227 w 283"/>
                  <a:gd name="T77" fmla="*/ 68 h 559"/>
                  <a:gd name="T78" fmla="*/ 225 w 283"/>
                  <a:gd name="T79" fmla="*/ 74 h 559"/>
                  <a:gd name="T80" fmla="*/ 250 w 283"/>
                  <a:gd name="T81" fmla="*/ 93 h 559"/>
                  <a:gd name="T82" fmla="*/ 232 w 283"/>
                  <a:gd name="T83" fmla="*/ 136 h 559"/>
                  <a:gd name="T84" fmla="*/ 218 w 283"/>
                  <a:gd name="T85" fmla="*/ 214 h 559"/>
                  <a:gd name="T86" fmla="*/ 215 w 283"/>
                  <a:gd name="T87" fmla="*/ 215 h 559"/>
                  <a:gd name="T88" fmla="*/ 249 w 283"/>
                  <a:gd name="T89" fmla="*/ 239 h 559"/>
                  <a:gd name="T90" fmla="*/ 231 w 283"/>
                  <a:gd name="T91" fmla="*/ 287 h 559"/>
                  <a:gd name="T92" fmla="*/ 234 w 283"/>
                  <a:gd name="T93" fmla="*/ 358 h 559"/>
                  <a:gd name="T94" fmla="*/ 229 w 283"/>
                  <a:gd name="T95" fmla="*/ 361 h 559"/>
                  <a:gd name="T96" fmla="*/ 213 w 283"/>
                  <a:gd name="T97" fmla="*/ 386 h 559"/>
                  <a:gd name="T98" fmla="*/ 248 w 283"/>
                  <a:gd name="T99" fmla="*/ 405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3" h="559">
                    <a:moveTo>
                      <a:pt x="263" y="418"/>
                    </a:moveTo>
                    <a:cubicBezTo>
                      <a:pt x="260" y="401"/>
                      <a:pt x="245" y="391"/>
                      <a:pt x="229" y="388"/>
                    </a:cubicBezTo>
                    <a:cubicBezTo>
                      <a:pt x="236" y="382"/>
                      <a:pt x="239" y="373"/>
                      <a:pt x="236" y="363"/>
                    </a:cubicBezTo>
                    <a:cubicBezTo>
                      <a:pt x="276" y="366"/>
                      <a:pt x="283" y="290"/>
                      <a:pt x="244" y="281"/>
                    </a:cubicBezTo>
                    <a:cubicBezTo>
                      <a:pt x="267" y="264"/>
                      <a:pt x="259" y="226"/>
                      <a:pt x="234" y="217"/>
                    </a:cubicBezTo>
                    <a:cubicBezTo>
                      <a:pt x="245" y="211"/>
                      <a:pt x="256" y="198"/>
                      <a:pt x="259" y="188"/>
                    </a:cubicBezTo>
                    <a:cubicBezTo>
                      <a:pt x="266" y="167"/>
                      <a:pt x="257" y="145"/>
                      <a:pt x="240" y="133"/>
                    </a:cubicBezTo>
                    <a:cubicBezTo>
                      <a:pt x="253" y="126"/>
                      <a:pt x="261" y="111"/>
                      <a:pt x="258" y="96"/>
                    </a:cubicBezTo>
                    <a:cubicBezTo>
                      <a:pt x="256" y="84"/>
                      <a:pt x="247" y="73"/>
                      <a:pt x="235" y="69"/>
                    </a:cubicBezTo>
                    <a:cubicBezTo>
                      <a:pt x="246" y="59"/>
                      <a:pt x="250" y="43"/>
                      <a:pt x="245" y="28"/>
                    </a:cubicBezTo>
                    <a:cubicBezTo>
                      <a:pt x="238" y="9"/>
                      <a:pt x="220" y="0"/>
                      <a:pt x="201" y="1"/>
                    </a:cubicBezTo>
                    <a:cubicBezTo>
                      <a:pt x="166" y="1"/>
                      <a:pt x="133" y="35"/>
                      <a:pt x="134" y="70"/>
                    </a:cubicBezTo>
                    <a:cubicBezTo>
                      <a:pt x="132" y="68"/>
                      <a:pt x="129" y="67"/>
                      <a:pt x="127" y="66"/>
                    </a:cubicBezTo>
                    <a:cubicBezTo>
                      <a:pt x="116" y="61"/>
                      <a:pt x="103" y="68"/>
                      <a:pt x="94" y="75"/>
                    </a:cubicBezTo>
                    <a:cubicBezTo>
                      <a:pt x="78" y="88"/>
                      <a:pt x="72" y="115"/>
                      <a:pt x="86" y="129"/>
                    </a:cubicBezTo>
                    <a:cubicBezTo>
                      <a:pt x="57" y="131"/>
                      <a:pt x="37" y="171"/>
                      <a:pt x="55" y="193"/>
                    </a:cubicBezTo>
                    <a:cubicBezTo>
                      <a:pt x="42" y="195"/>
                      <a:pt x="35" y="208"/>
                      <a:pt x="36" y="221"/>
                    </a:cubicBezTo>
                    <a:cubicBezTo>
                      <a:pt x="14" y="224"/>
                      <a:pt x="1" y="253"/>
                      <a:pt x="1" y="273"/>
                    </a:cubicBezTo>
                    <a:cubicBezTo>
                      <a:pt x="0" y="300"/>
                      <a:pt x="17" y="314"/>
                      <a:pt x="39" y="321"/>
                    </a:cubicBezTo>
                    <a:cubicBezTo>
                      <a:pt x="28" y="327"/>
                      <a:pt x="21" y="338"/>
                      <a:pt x="23" y="352"/>
                    </a:cubicBezTo>
                    <a:cubicBezTo>
                      <a:pt x="26" y="363"/>
                      <a:pt x="35" y="371"/>
                      <a:pt x="46" y="372"/>
                    </a:cubicBezTo>
                    <a:cubicBezTo>
                      <a:pt x="29" y="388"/>
                      <a:pt x="30" y="418"/>
                      <a:pt x="38" y="439"/>
                    </a:cubicBezTo>
                    <a:cubicBezTo>
                      <a:pt x="48" y="467"/>
                      <a:pt x="75" y="486"/>
                      <a:pt x="104" y="480"/>
                    </a:cubicBezTo>
                    <a:cubicBezTo>
                      <a:pt x="99" y="505"/>
                      <a:pt x="130" y="532"/>
                      <a:pt x="151" y="519"/>
                    </a:cubicBezTo>
                    <a:cubicBezTo>
                      <a:pt x="150" y="541"/>
                      <a:pt x="174" y="559"/>
                      <a:pt x="196" y="556"/>
                    </a:cubicBezTo>
                    <a:cubicBezTo>
                      <a:pt x="218" y="554"/>
                      <a:pt x="247" y="527"/>
                      <a:pt x="232" y="507"/>
                    </a:cubicBezTo>
                    <a:cubicBezTo>
                      <a:pt x="245" y="508"/>
                      <a:pt x="254" y="498"/>
                      <a:pt x="256" y="483"/>
                    </a:cubicBezTo>
                    <a:cubicBezTo>
                      <a:pt x="257" y="470"/>
                      <a:pt x="251" y="457"/>
                      <a:pt x="240" y="450"/>
                    </a:cubicBezTo>
                    <a:cubicBezTo>
                      <a:pt x="255" y="449"/>
                      <a:pt x="266" y="435"/>
                      <a:pt x="263" y="418"/>
                    </a:cubicBezTo>
                    <a:close/>
                    <a:moveTo>
                      <a:pt x="231" y="446"/>
                    </a:moveTo>
                    <a:cubicBezTo>
                      <a:pt x="230" y="446"/>
                      <a:pt x="230" y="446"/>
                      <a:pt x="229" y="446"/>
                    </a:cubicBezTo>
                    <a:cubicBezTo>
                      <a:pt x="228" y="446"/>
                      <a:pt x="227" y="446"/>
                      <a:pt x="226" y="446"/>
                    </a:cubicBezTo>
                    <a:cubicBezTo>
                      <a:pt x="224" y="446"/>
                      <a:pt x="222" y="450"/>
                      <a:pt x="225" y="451"/>
                    </a:cubicBezTo>
                    <a:cubicBezTo>
                      <a:pt x="235" y="456"/>
                      <a:pt x="244" y="461"/>
                      <a:pt x="247" y="473"/>
                    </a:cubicBezTo>
                    <a:cubicBezTo>
                      <a:pt x="249" y="480"/>
                      <a:pt x="248" y="488"/>
                      <a:pt x="245" y="494"/>
                    </a:cubicBezTo>
                    <a:cubicBezTo>
                      <a:pt x="240" y="501"/>
                      <a:pt x="234" y="502"/>
                      <a:pt x="227" y="501"/>
                    </a:cubicBezTo>
                    <a:cubicBezTo>
                      <a:pt x="226" y="501"/>
                      <a:pt x="225" y="500"/>
                      <a:pt x="224" y="500"/>
                    </a:cubicBezTo>
                    <a:cubicBezTo>
                      <a:pt x="222" y="498"/>
                      <a:pt x="219" y="501"/>
                      <a:pt x="220" y="503"/>
                    </a:cubicBezTo>
                    <a:cubicBezTo>
                      <a:pt x="228" y="515"/>
                      <a:pt x="230" y="527"/>
                      <a:pt x="219" y="537"/>
                    </a:cubicBezTo>
                    <a:cubicBezTo>
                      <a:pt x="211" y="545"/>
                      <a:pt x="200" y="549"/>
                      <a:pt x="189" y="549"/>
                    </a:cubicBezTo>
                    <a:cubicBezTo>
                      <a:pt x="169" y="548"/>
                      <a:pt x="157" y="531"/>
                      <a:pt x="158" y="513"/>
                    </a:cubicBezTo>
                    <a:cubicBezTo>
                      <a:pt x="159" y="512"/>
                      <a:pt x="159" y="512"/>
                      <a:pt x="159" y="512"/>
                    </a:cubicBezTo>
                    <a:cubicBezTo>
                      <a:pt x="160" y="511"/>
                      <a:pt x="160" y="509"/>
                      <a:pt x="159" y="508"/>
                    </a:cubicBezTo>
                    <a:cubicBezTo>
                      <a:pt x="159" y="508"/>
                      <a:pt x="159" y="507"/>
                      <a:pt x="159" y="507"/>
                    </a:cubicBezTo>
                    <a:cubicBezTo>
                      <a:pt x="160" y="505"/>
                      <a:pt x="157" y="503"/>
                      <a:pt x="155" y="505"/>
                    </a:cubicBezTo>
                    <a:cubicBezTo>
                      <a:pt x="155" y="506"/>
                      <a:pt x="155" y="506"/>
                      <a:pt x="155" y="507"/>
                    </a:cubicBezTo>
                    <a:cubicBezTo>
                      <a:pt x="154" y="507"/>
                      <a:pt x="154" y="507"/>
                      <a:pt x="154" y="508"/>
                    </a:cubicBezTo>
                    <a:cubicBezTo>
                      <a:pt x="145" y="518"/>
                      <a:pt x="129" y="515"/>
                      <a:pt x="121" y="506"/>
                    </a:cubicBezTo>
                    <a:cubicBezTo>
                      <a:pt x="112" y="498"/>
                      <a:pt x="108" y="486"/>
                      <a:pt x="114" y="476"/>
                    </a:cubicBezTo>
                    <a:cubicBezTo>
                      <a:pt x="116" y="473"/>
                      <a:pt x="113" y="469"/>
                      <a:pt x="110" y="470"/>
                    </a:cubicBezTo>
                    <a:cubicBezTo>
                      <a:pt x="53" y="491"/>
                      <a:pt x="17" y="404"/>
                      <a:pt x="57" y="369"/>
                    </a:cubicBezTo>
                    <a:cubicBezTo>
                      <a:pt x="58" y="369"/>
                      <a:pt x="58" y="368"/>
                      <a:pt x="59" y="368"/>
                    </a:cubicBezTo>
                    <a:cubicBezTo>
                      <a:pt x="63" y="365"/>
                      <a:pt x="60" y="360"/>
                      <a:pt x="55" y="362"/>
                    </a:cubicBezTo>
                    <a:cubicBezTo>
                      <a:pt x="41" y="368"/>
                      <a:pt x="27" y="356"/>
                      <a:pt x="32" y="340"/>
                    </a:cubicBezTo>
                    <a:cubicBezTo>
                      <a:pt x="34" y="331"/>
                      <a:pt x="43" y="326"/>
                      <a:pt x="52" y="323"/>
                    </a:cubicBezTo>
                    <a:cubicBezTo>
                      <a:pt x="55" y="322"/>
                      <a:pt x="56" y="317"/>
                      <a:pt x="52" y="316"/>
                    </a:cubicBezTo>
                    <a:cubicBezTo>
                      <a:pt x="28" y="312"/>
                      <a:pt x="8" y="300"/>
                      <a:pt x="8" y="273"/>
                    </a:cubicBezTo>
                    <a:cubicBezTo>
                      <a:pt x="9" y="252"/>
                      <a:pt x="21" y="236"/>
                      <a:pt x="37" y="226"/>
                    </a:cubicBezTo>
                    <a:cubicBezTo>
                      <a:pt x="40" y="234"/>
                      <a:pt x="47" y="241"/>
                      <a:pt x="59" y="242"/>
                    </a:cubicBezTo>
                    <a:cubicBezTo>
                      <a:pt x="62" y="242"/>
                      <a:pt x="63" y="237"/>
                      <a:pt x="60" y="236"/>
                    </a:cubicBezTo>
                    <a:cubicBezTo>
                      <a:pt x="52" y="233"/>
                      <a:pt x="47" y="231"/>
                      <a:pt x="44" y="223"/>
                    </a:cubicBezTo>
                    <a:cubicBezTo>
                      <a:pt x="39" y="210"/>
                      <a:pt x="51" y="194"/>
                      <a:pt x="67" y="202"/>
                    </a:cubicBezTo>
                    <a:cubicBezTo>
                      <a:pt x="71" y="204"/>
                      <a:pt x="74" y="197"/>
                      <a:pt x="70" y="196"/>
                    </a:cubicBezTo>
                    <a:cubicBezTo>
                      <a:pt x="54" y="188"/>
                      <a:pt x="52" y="169"/>
                      <a:pt x="59" y="155"/>
                    </a:cubicBezTo>
                    <a:cubicBezTo>
                      <a:pt x="66" y="141"/>
                      <a:pt x="79" y="136"/>
                      <a:pt x="93" y="135"/>
                    </a:cubicBezTo>
                    <a:cubicBezTo>
                      <a:pt x="94" y="135"/>
                      <a:pt x="95" y="136"/>
                      <a:pt x="97" y="136"/>
                    </a:cubicBezTo>
                    <a:cubicBezTo>
                      <a:pt x="98" y="137"/>
                      <a:pt x="100" y="135"/>
                      <a:pt x="100" y="134"/>
                    </a:cubicBezTo>
                    <a:cubicBezTo>
                      <a:pt x="102" y="134"/>
                      <a:pt x="102" y="132"/>
                      <a:pt x="101" y="131"/>
                    </a:cubicBezTo>
                    <a:cubicBezTo>
                      <a:pt x="100" y="131"/>
                      <a:pt x="100" y="131"/>
                      <a:pt x="99" y="131"/>
                    </a:cubicBezTo>
                    <a:cubicBezTo>
                      <a:pt x="92" y="125"/>
                      <a:pt x="86" y="120"/>
                      <a:pt x="86" y="109"/>
                    </a:cubicBezTo>
                    <a:cubicBezTo>
                      <a:pt x="86" y="100"/>
                      <a:pt x="90" y="89"/>
                      <a:pt x="97" y="83"/>
                    </a:cubicBezTo>
                    <a:cubicBezTo>
                      <a:pt x="103" y="77"/>
                      <a:pt x="112" y="73"/>
                      <a:pt x="120" y="73"/>
                    </a:cubicBezTo>
                    <a:cubicBezTo>
                      <a:pt x="127" y="73"/>
                      <a:pt x="131" y="77"/>
                      <a:pt x="135" y="81"/>
                    </a:cubicBezTo>
                    <a:cubicBezTo>
                      <a:pt x="136" y="84"/>
                      <a:pt x="137" y="87"/>
                      <a:pt x="138" y="90"/>
                    </a:cubicBezTo>
                    <a:cubicBezTo>
                      <a:pt x="139" y="94"/>
                      <a:pt x="145" y="92"/>
                      <a:pt x="144" y="88"/>
                    </a:cubicBezTo>
                    <a:cubicBezTo>
                      <a:pt x="138" y="54"/>
                      <a:pt x="152" y="21"/>
                      <a:pt x="187" y="11"/>
                    </a:cubicBezTo>
                    <a:cubicBezTo>
                      <a:pt x="203" y="6"/>
                      <a:pt x="221" y="8"/>
                      <a:pt x="232" y="21"/>
                    </a:cubicBezTo>
                    <a:cubicBezTo>
                      <a:pt x="244" y="36"/>
                      <a:pt x="240" y="55"/>
                      <a:pt x="227" y="68"/>
                    </a:cubicBezTo>
                    <a:cubicBezTo>
                      <a:pt x="227" y="68"/>
                      <a:pt x="227" y="68"/>
                      <a:pt x="226" y="68"/>
                    </a:cubicBezTo>
                    <a:cubicBezTo>
                      <a:pt x="223" y="68"/>
                      <a:pt x="223" y="72"/>
                      <a:pt x="225" y="74"/>
                    </a:cubicBezTo>
                    <a:cubicBezTo>
                      <a:pt x="225" y="74"/>
                      <a:pt x="226" y="75"/>
                      <a:pt x="227" y="75"/>
                    </a:cubicBezTo>
                    <a:cubicBezTo>
                      <a:pt x="237" y="78"/>
                      <a:pt x="245" y="83"/>
                      <a:pt x="250" y="93"/>
                    </a:cubicBezTo>
                    <a:cubicBezTo>
                      <a:pt x="255" y="108"/>
                      <a:pt x="247" y="124"/>
                      <a:pt x="233" y="130"/>
                    </a:cubicBezTo>
                    <a:cubicBezTo>
                      <a:pt x="230" y="131"/>
                      <a:pt x="229" y="134"/>
                      <a:pt x="232" y="136"/>
                    </a:cubicBezTo>
                    <a:cubicBezTo>
                      <a:pt x="248" y="145"/>
                      <a:pt x="258" y="163"/>
                      <a:pt x="253" y="182"/>
                    </a:cubicBezTo>
                    <a:cubicBezTo>
                      <a:pt x="250" y="196"/>
                      <a:pt x="234" y="217"/>
                      <a:pt x="218" y="214"/>
                    </a:cubicBezTo>
                    <a:cubicBezTo>
                      <a:pt x="217" y="213"/>
                      <a:pt x="216" y="214"/>
                      <a:pt x="216" y="215"/>
                    </a:cubicBezTo>
                    <a:cubicBezTo>
                      <a:pt x="216" y="215"/>
                      <a:pt x="215" y="215"/>
                      <a:pt x="215" y="215"/>
                    </a:cubicBezTo>
                    <a:cubicBezTo>
                      <a:pt x="212" y="215"/>
                      <a:pt x="212" y="220"/>
                      <a:pt x="215" y="220"/>
                    </a:cubicBezTo>
                    <a:cubicBezTo>
                      <a:pt x="229" y="222"/>
                      <a:pt x="242" y="226"/>
                      <a:pt x="249" y="239"/>
                    </a:cubicBezTo>
                    <a:cubicBezTo>
                      <a:pt x="259" y="256"/>
                      <a:pt x="249" y="277"/>
                      <a:pt x="230" y="281"/>
                    </a:cubicBezTo>
                    <a:cubicBezTo>
                      <a:pt x="226" y="281"/>
                      <a:pt x="227" y="287"/>
                      <a:pt x="231" y="287"/>
                    </a:cubicBezTo>
                    <a:cubicBezTo>
                      <a:pt x="272" y="287"/>
                      <a:pt x="272" y="353"/>
                      <a:pt x="234" y="358"/>
                    </a:cubicBezTo>
                    <a:cubicBezTo>
                      <a:pt x="234" y="358"/>
                      <a:pt x="234" y="358"/>
                      <a:pt x="234" y="358"/>
                    </a:cubicBezTo>
                    <a:cubicBezTo>
                      <a:pt x="233" y="355"/>
                      <a:pt x="228" y="357"/>
                      <a:pt x="228" y="360"/>
                    </a:cubicBezTo>
                    <a:cubicBezTo>
                      <a:pt x="228" y="361"/>
                      <a:pt x="229" y="361"/>
                      <a:pt x="229" y="361"/>
                    </a:cubicBezTo>
                    <a:cubicBezTo>
                      <a:pt x="232" y="377"/>
                      <a:pt x="228" y="386"/>
                      <a:pt x="216" y="386"/>
                    </a:cubicBezTo>
                    <a:cubicBezTo>
                      <a:pt x="215" y="386"/>
                      <a:pt x="214" y="386"/>
                      <a:pt x="213" y="386"/>
                    </a:cubicBezTo>
                    <a:cubicBezTo>
                      <a:pt x="209" y="386"/>
                      <a:pt x="209" y="393"/>
                      <a:pt x="213" y="393"/>
                    </a:cubicBezTo>
                    <a:cubicBezTo>
                      <a:pt x="226" y="393"/>
                      <a:pt x="239" y="396"/>
                      <a:pt x="248" y="405"/>
                    </a:cubicBezTo>
                    <a:cubicBezTo>
                      <a:pt x="261" y="420"/>
                      <a:pt x="256" y="450"/>
                      <a:pt x="231" y="4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40">
                <a:extLst>
                  <a:ext uri="{FF2B5EF4-FFF2-40B4-BE49-F238E27FC236}">
                    <a16:creationId xmlns:a16="http://schemas.microsoft.com/office/drawing/2014/main" id="{27183B23-5DB2-43F0-8F8A-0772E3DC9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1227" y="4236683"/>
                <a:ext cx="281627" cy="283150"/>
              </a:xfrm>
              <a:custGeom>
                <a:avLst/>
                <a:gdLst>
                  <a:gd name="T0" fmla="*/ 125 w 126"/>
                  <a:gd name="T1" fmla="*/ 9 h 137"/>
                  <a:gd name="T2" fmla="*/ 95 w 126"/>
                  <a:gd name="T3" fmla="*/ 28 h 137"/>
                  <a:gd name="T4" fmla="*/ 97 w 126"/>
                  <a:gd name="T5" fmla="*/ 82 h 137"/>
                  <a:gd name="T6" fmla="*/ 63 w 126"/>
                  <a:gd name="T7" fmla="*/ 80 h 137"/>
                  <a:gd name="T8" fmla="*/ 57 w 126"/>
                  <a:gd name="T9" fmla="*/ 50 h 137"/>
                  <a:gd name="T10" fmla="*/ 51 w 126"/>
                  <a:gd name="T11" fmla="*/ 49 h 137"/>
                  <a:gd name="T12" fmla="*/ 35 w 126"/>
                  <a:gd name="T13" fmla="*/ 55 h 137"/>
                  <a:gd name="T14" fmla="*/ 32 w 126"/>
                  <a:gd name="T15" fmla="*/ 61 h 137"/>
                  <a:gd name="T16" fmla="*/ 50 w 126"/>
                  <a:gd name="T17" fmla="*/ 62 h 137"/>
                  <a:gd name="T18" fmla="*/ 58 w 126"/>
                  <a:gd name="T19" fmla="*/ 82 h 137"/>
                  <a:gd name="T20" fmla="*/ 54 w 126"/>
                  <a:gd name="T21" fmla="*/ 84 h 137"/>
                  <a:gd name="T22" fmla="*/ 39 w 126"/>
                  <a:gd name="T23" fmla="*/ 117 h 137"/>
                  <a:gd name="T24" fmla="*/ 22 w 126"/>
                  <a:gd name="T25" fmla="*/ 107 h 137"/>
                  <a:gd name="T26" fmla="*/ 0 w 126"/>
                  <a:gd name="T27" fmla="*/ 124 h 137"/>
                  <a:gd name="T28" fmla="*/ 7 w 126"/>
                  <a:gd name="T29" fmla="*/ 125 h 137"/>
                  <a:gd name="T30" fmla="*/ 39 w 126"/>
                  <a:gd name="T31" fmla="*/ 133 h 137"/>
                  <a:gd name="T32" fmla="*/ 47 w 126"/>
                  <a:gd name="T33" fmla="*/ 132 h 137"/>
                  <a:gd name="T34" fmla="*/ 54 w 126"/>
                  <a:gd name="T35" fmla="*/ 96 h 137"/>
                  <a:gd name="T36" fmla="*/ 103 w 126"/>
                  <a:gd name="T37" fmla="*/ 93 h 137"/>
                  <a:gd name="T38" fmla="*/ 108 w 126"/>
                  <a:gd name="T39" fmla="*/ 87 h 137"/>
                  <a:gd name="T40" fmla="*/ 125 w 126"/>
                  <a:gd name="T41" fmla="*/ 11 h 137"/>
                  <a:gd name="T42" fmla="*/ 125 w 126"/>
                  <a:gd name="T43" fmla="*/ 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6" h="137">
                    <a:moveTo>
                      <a:pt x="125" y="9"/>
                    </a:moveTo>
                    <a:cubicBezTo>
                      <a:pt x="111" y="0"/>
                      <a:pt x="99" y="16"/>
                      <a:pt x="95" y="28"/>
                    </a:cubicBezTo>
                    <a:cubicBezTo>
                      <a:pt x="89" y="46"/>
                      <a:pt x="91" y="65"/>
                      <a:pt x="97" y="82"/>
                    </a:cubicBezTo>
                    <a:cubicBezTo>
                      <a:pt x="86" y="78"/>
                      <a:pt x="74" y="76"/>
                      <a:pt x="63" y="80"/>
                    </a:cubicBezTo>
                    <a:cubicBezTo>
                      <a:pt x="55" y="71"/>
                      <a:pt x="55" y="62"/>
                      <a:pt x="57" y="50"/>
                    </a:cubicBezTo>
                    <a:cubicBezTo>
                      <a:pt x="58" y="46"/>
                      <a:pt x="51" y="44"/>
                      <a:pt x="51" y="49"/>
                    </a:cubicBezTo>
                    <a:cubicBezTo>
                      <a:pt x="49" y="58"/>
                      <a:pt x="42" y="58"/>
                      <a:pt x="35" y="55"/>
                    </a:cubicBezTo>
                    <a:cubicBezTo>
                      <a:pt x="32" y="54"/>
                      <a:pt x="29" y="59"/>
                      <a:pt x="32" y="61"/>
                    </a:cubicBezTo>
                    <a:cubicBezTo>
                      <a:pt x="37" y="66"/>
                      <a:pt x="44" y="65"/>
                      <a:pt x="50" y="62"/>
                    </a:cubicBezTo>
                    <a:cubicBezTo>
                      <a:pt x="50" y="70"/>
                      <a:pt x="52" y="78"/>
                      <a:pt x="58" y="82"/>
                    </a:cubicBezTo>
                    <a:cubicBezTo>
                      <a:pt x="57" y="82"/>
                      <a:pt x="56" y="83"/>
                      <a:pt x="54" y="84"/>
                    </a:cubicBezTo>
                    <a:cubicBezTo>
                      <a:pt x="43" y="92"/>
                      <a:pt x="40" y="104"/>
                      <a:pt x="39" y="117"/>
                    </a:cubicBezTo>
                    <a:cubicBezTo>
                      <a:pt x="35" y="112"/>
                      <a:pt x="29" y="108"/>
                      <a:pt x="22" y="107"/>
                    </a:cubicBezTo>
                    <a:cubicBezTo>
                      <a:pt x="11" y="106"/>
                      <a:pt x="1" y="113"/>
                      <a:pt x="0" y="124"/>
                    </a:cubicBezTo>
                    <a:cubicBezTo>
                      <a:pt x="0" y="128"/>
                      <a:pt x="6" y="129"/>
                      <a:pt x="7" y="125"/>
                    </a:cubicBezTo>
                    <a:cubicBezTo>
                      <a:pt x="14" y="104"/>
                      <a:pt x="34" y="121"/>
                      <a:pt x="39" y="133"/>
                    </a:cubicBezTo>
                    <a:cubicBezTo>
                      <a:pt x="41" y="137"/>
                      <a:pt x="47" y="137"/>
                      <a:pt x="47" y="132"/>
                    </a:cubicBezTo>
                    <a:cubicBezTo>
                      <a:pt x="46" y="120"/>
                      <a:pt x="46" y="106"/>
                      <a:pt x="54" y="96"/>
                    </a:cubicBezTo>
                    <a:cubicBezTo>
                      <a:pt x="66" y="80"/>
                      <a:pt x="87" y="85"/>
                      <a:pt x="103" y="93"/>
                    </a:cubicBezTo>
                    <a:cubicBezTo>
                      <a:pt x="106" y="94"/>
                      <a:pt x="110" y="91"/>
                      <a:pt x="108" y="87"/>
                    </a:cubicBezTo>
                    <a:cubicBezTo>
                      <a:pt x="97" y="65"/>
                      <a:pt x="91" y="17"/>
                      <a:pt x="125" y="11"/>
                    </a:cubicBezTo>
                    <a:cubicBezTo>
                      <a:pt x="126" y="11"/>
                      <a:pt x="126" y="9"/>
                      <a:pt x="1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41">
                <a:extLst>
                  <a:ext uri="{FF2B5EF4-FFF2-40B4-BE49-F238E27FC236}">
                    <a16:creationId xmlns:a16="http://schemas.microsoft.com/office/drawing/2014/main" id="{E6745DC3-4C64-4FA2-BE6F-1ADCCC4FB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902" y="4347811"/>
                <a:ext cx="376010" cy="625670"/>
              </a:xfrm>
              <a:custGeom>
                <a:avLst/>
                <a:gdLst>
                  <a:gd name="T0" fmla="*/ 164 w 168"/>
                  <a:gd name="T1" fmla="*/ 7 h 302"/>
                  <a:gd name="T2" fmla="*/ 160 w 168"/>
                  <a:gd name="T3" fmla="*/ 3 h 302"/>
                  <a:gd name="T4" fmla="*/ 145 w 168"/>
                  <a:gd name="T5" fmla="*/ 48 h 302"/>
                  <a:gd name="T6" fmla="*/ 149 w 168"/>
                  <a:gd name="T7" fmla="*/ 59 h 302"/>
                  <a:gd name="T8" fmla="*/ 152 w 168"/>
                  <a:gd name="T9" fmla="*/ 66 h 302"/>
                  <a:gd name="T10" fmla="*/ 86 w 168"/>
                  <a:gd name="T11" fmla="*/ 87 h 302"/>
                  <a:gd name="T12" fmla="*/ 82 w 168"/>
                  <a:gd name="T13" fmla="*/ 93 h 302"/>
                  <a:gd name="T14" fmla="*/ 83 w 168"/>
                  <a:gd name="T15" fmla="*/ 128 h 302"/>
                  <a:gd name="T16" fmla="*/ 45 w 168"/>
                  <a:gd name="T17" fmla="*/ 129 h 302"/>
                  <a:gd name="T18" fmla="*/ 41 w 168"/>
                  <a:gd name="T19" fmla="*/ 135 h 302"/>
                  <a:gd name="T20" fmla="*/ 50 w 168"/>
                  <a:gd name="T21" fmla="*/ 179 h 302"/>
                  <a:gd name="T22" fmla="*/ 6 w 168"/>
                  <a:gd name="T23" fmla="*/ 191 h 302"/>
                  <a:gd name="T24" fmla="*/ 3 w 168"/>
                  <a:gd name="T25" fmla="*/ 198 h 302"/>
                  <a:gd name="T26" fmla="*/ 55 w 168"/>
                  <a:gd name="T27" fmla="*/ 141 h 302"/>
                  <a:gd name="T28" fmla="*/ 91 w 168"/>
                  <a:gd name="T29" fmla="*/ 130 h 302"/>
                  <a:gd name="T30" fmla="*/ 95 w 168"/>
                  <a:gd name="T31" fmla="*/ 100 h 302"/>
                  <a:gd name="T32" fmla="*/ 125 w 168"/>
                  <a:gd name="T33" fmla="*/ 96 h 302"/>
                  <a:gd name="T34" fmla="*/ 147 w 168"/>
                  <a:gd name="T35" fmla="*/ 155 h 302"/>
                  <a:gd name="T36" fmla="*/ 130 w 168"/>
                  <a:gd name="T37" fmla="*/ 187 h 302"/>
                  <a:gd name="T38" fmla="*/ 152 w 168"/>
                  <a:gd name="T39" fmla="*/ 216 h 302"/>
                  <a:gd name="T40" fmla="*/ 122 w 168"/>
                  <a:gd name="T41" fmla="*/ 261 h 302"/>
                  <a:gd name="T42" fmla="*/ 148 w 168"/>
                  <a:gd name="T43" fmla="*/ 288 h 302"/>
                  <a:gd name="T44" fmla="*/ 147 w 168"/>
                  <a:gd name="T45" fmla="*/ 288 h 302"/>
                  <a:gd name="T46" fmla="*/ 133 w 168"/>
                  <a:gd name="T47" fmla="*/ 245 h 302"/>
                  <a:gd name="T48" fmla="*/ 162 w 168"/>
                  <a:gd name="T49" fmla="*/ 221 h 302"/>
                  <a:gd name="T50" fmla="*/ 163 w 168"/>
                  <a:gd name="T51" fmla="*/ 214 h 302"/>
                  <a:gd name="T52" fmla="*/ 138 w 168"/>
                  <a:gd name="T53" fmla="*/ 191 h 302"/>
                  <a:gd name="T54" fmla="*/ 158 w 168"/>
                  <a:gd name="T55" fmla="*/ 154 h 302"/>
                  <a:gd name="T56" fmla="*/ 156 w 168"/>
                  <a:gd name="T57" fmla="*/ 150 h 302"/>
                  <a:gd name="T58" fmla="*/ 125 w 168"/>
                  <a:gd name="T59" fmla="*/ 108 h 302"/>
                  <a:gd name="T60" fmla="*/ 139 w 168"/>
                  <a:gd name="T61" fmla="*/ 86 h 302"/>
                  <a:gd name="T62" fmla="*/ 140 w 168"/>
                  <a:gd name="T63" fmla="*/ 85 h 302"/>
                  <a:gd name="T64" fmla="*/ 159 w 168"/>
                  <a:gd name="T65" fmla="*/ 74 h 302"/>
                  <a:gd name="T66" fmla="*/ 161 w 168"/>
                  <a:gd name="T67" fmla="*/ 70 h 302"/>
                  <a:gd name="T68" fmla="*/ 164 w 168"/>
                  <a:gd name="T69" fmla="*/ 7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8" h="302">
                    <a:moveTo>
                      <a:pt x="164" y="7"/>
                    </a:moveTo>
                    <a:cubicBezTo>
                      <a:pt x="168" y="5"/>
                      <a:pt x="163" y="0"/>
                      <a:pt x="160" y="3"/>
                    </a:cubicBezTo>
                    <a:cubicBezTo>
                      <a:pt x="146" y="14"/>
                      <a:pt x="142" y="31"/>
                      <a:pt x="145" y="48"/>
                    </a:cubicBezTo>
                    <a:cubicBezTo>
                      <a:pt x="146" y="52"/>
                      <a:pt x="147" y="55"/>
                      <a:pt x="149" y="59"/>
                    </a:cubicBezTo>
                    <a:cubicBezTo>
                      <a:pt x="150" y="62"/>
                      <a:pt x="151" y="64"/>
                      <a:pt x="152" y="66"/>
                    </a:cubicBezTo>
                    <a:cubicBezTo>
                      <a:pt x="135" y="82"/>
                      <a:pt x="112" y="105"/>
                      <a:pt x="86" y="87"/>
                    </a:cubicBezTo>
                    <a:cubicBezTo>
                      <a:pt x="83" y="84"/>
                      <a:pt x="79" y="90"/>
                      <a:pt x="82" y="93"/>
                    </a:cubicBezTo>
                    <a:cubicBezTo>
                      <a:pt x="92" y="102"/>
                      <a:pt x="93" y="118"/>
                      <a:pt x="83" y="128"/>
                    </a:cubicBezTo>
                    <a:cubicBezTo>
                      <a:pt x="72" y="138"/>
                      <a:pt x="56" y="136"/>
                      <a:pt x="45" y="129"/>
                    </a:cubicBezTo>
                    <a:cubicBezTo>
                      <a:pt x="42" y="127"/>
                      <a:pt x="38" y="132"/>
                      <a:pt x="41" y="135"/>
                    </a:cubicBezTo>
                    <a:cubicBezTo>
                      <a:pt x="54" y="145"/>
                      <a:pt x="59" y="164"/>
                      <a:pt x="50" y="179"/>
                    </a:cubicBezTo>
                    <a:cubicBezTo>
                      <a:pt x="41" y="194"/>
                      <a:pt x="22" y="197"/>
                      <a:pt x="6" y="191"/>
                    </a:cubicBezTo>
                    <a:cubicBezTo>
                      <a:pt x="2" y="190"/>
                      <a:pt x="0" y="196"/>
                      <a:pt x="3" y="198"/>
                    </a:cubicBezTo>
                    <a:cubicBezTo>
                      <a:pt x="42" y="216"/>
                      <a:pt x="73" y="173"/>
                      <a:pt x="55" y="141"/>
                    </a:cubicBezTo>
                    <a:cubicBezTo>
                      <a:pt x="68" y="144"/>
                      <a:pt x="82" y="141"/>
                      <a:pt x="91" y="130"/>
                    </a:cubicBezTo>
                    <a:cubicBezTo>
                      <a:pt x="98" y="122"/>
                      <a:pt x="99" y="110"/>
                      <a:pt x="95" y="100"/>
                    </a:cubicBezTo>
                    <a:cubicBezTo>
                      <a:pt x="105" y="103"/>
                      <a:pt x="116" y="101"/>
                      <a:pt x="125" y="96"/>
                    </a:cubicBezTo>
                    <a:cubicBezTo>
                      <a:pt x="113" y="119"/>
                      <a:pt x="121" y="151"/>
                      <a:pt x="147" y="155"/>
                    </a:cubicBezTo>
                    <a:cubicBezTo>
                      <a:pt x="137" y="162"/>
                      <a:pt x="129" y="173"/>
                      <a:pt x="130" y="187"/>
                    </a:cubicBezTo>
                    <a:cubicBezTo>
                      <a:pt x="132" y="200"/>
                      <a:pt x="142" y="209"/>
                      <a:pt x="152" y="216"/>
                    </a:cubicBezTo>
                    <a:cubicBezTo>
                      <a:pt x="134" y="223"/>
                      <a:pt x="121" y="240"/>
                      <a:pt x="122" y="261"/>
                    </a:cubicBezTo>
                    <a:cubicBezTo>
                      <a:pt x="122" y="270"/>
                      <a:pt x="134" y="302"/>
                      <a:pt x="148" y="288"/>
                    </a:cubicBezTo>
                    <a:cubicBezTo>
                      <a:pt x="148" y="288"/>
                      <a:pt x="148" y="287"/>
                      <a:pt x="147" y="288"/>
                    </a:cubicBezTo>
                    <a:cubicBezTo>
                      <a:pt x="127" y="292"/>
                      <a:pt x="130" y="253"/>
                      <a:pt x="133" y="245"/>
                    </a:cubicBezTo>
                    <a:cubicBezTo>
                      <a:pt x="139" y="232"/>
                      <a:pt x="149" y="224"/>
                      <a:pt x="162" y="221"/>
                    </a:cubicBezTo>
                    <a:cubicBezTo>
                      <a:pt x="165" y="220"/>
                      <a:pt x="166" y="216"/>
                      <a:pt x="163" y="214"/>
                    </a:cubicBezTo>
                    <a:cubicBezTo>
                      <a:pt x="153" y="209"/>
                      <a:pt x="142" y="202"/>
                      <a:pt x="138" y="191"/>
                    </a:cubicBezTo>
                    <a:cubicBezTo>
                      <a:pt x="132" y="175"/>
                      <a:pt x="143" y="161"/>
                      <a:pt x="158" y="154"/>
                    </a:cubicBezTo>
                    <a:cubicBezTo>
                      <a:pt x="160" y="153"/>
                      <a:pt x="159" y="149"/>
                      <a:pt x="156" y="150"/>
                    </a:cubicBezTo>
                    <a:cubicBezTo>
                      <a:pt x="133" y="151"/>
                      <a:pt x="120" y="129"/>
                      <a:pt x="125" y="108"/>
                    </a:cubicBezTo>
                    <a:cubicBezTo>
                      <a:pt x="128" y="99"/>
                      <a:pt x="132" y="92"/>
                      <a:pt x="139" y="86"/>
                    </a:cubicBezTo>
                    <a:cubicBezTo>
                      <a:pt x="139" y="86"/>
                      <a:pt x="140" y="85"/>
                      <a:pt x="140" y="85"/>
                    </a:cubicBezTo>
                    <a:cubicBezTo>
                      <a:pt x="146" y="80"/>
                      <a:pt x="152" y="76"/>
                      <a:pt x="159" y="74"/>
                    </a:cubicBezTo>
                    <a:cubicBezTo>
                      <a:pt x="161" y="73"/>
                      <a:pt x="162" y="71"/>
                      <a:pt x="161" y="70"/>
                    </a:cubicBezTo>
                    <a:cubicBezTo>
                      <a:pt x="149" y="49"/>
                      <a:pt x="144" y="24"/>
                      <a:pt x="16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42">
                <a:extLst>
                  <a:ext uri="{FF2B5EF4-FFF2-40B4-BE49-F238E27FC236}">
                    <a16:creationId xmlns:a16="http://schemas.microsoft.com/office/drawing/2014/main" id="{99858B8E-E406-46AB-960A-DA53108ACE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2303" y="4850174"/>
                <a:ext cx="353176" cy="333386"/>
              </a:xfrm>
              <a:custGeom>
                <a:avLst/>
                <a:gdLst>
                  <a:gd name="T0" fmla="*/ 154 w 158"/>
                  <a:gd name="T1" fmla="*/ 107 h 161"/>
                  <a:gd name="T2" fmla="*/ 132 w 158"/>
                  <a:gd name="T3" fmla="*/ 57 h 161"/>
                  <a:gd name="T4" fmla="*/ 127 w 158"/>
                  <a:gd name="T5" fmla="*/ 54 h 161"/>
                  <a:gd name="T6" fmla="*/ 144 w 158"/>
                  <a:gd name="T7" fmla="*/ 111 h 161"/>
                  <a:gd name="T8" fmla="*/ 132 w 158"/>
                  <a:gd name="T9" fmla="*/ 140 h 161"/>
                  <a:gd name="T10" fmla="*/ 107 w 158"/>
                  <a:gd name="T11" fmla="*/ 123 h 161"/>
                  <a:gd name="T12" fmla="*/ 82 w 158"/>
                  <a:gd name="T13" fmla="*/ 127 h 161"/>
                  <a:gd name="T14" fmla="*/ 24 w 158"/>
                  <a:gd name="T15" fmla="*/ 79 h 161"/>
                  <a:gd name="T16" fmla="*/ 34 w 158"/>
                  <a:gd name="T17" fmla="*/ 25 h 161"/>
                  <a:gd name="T18" fmla="*/ 2 w 158"/>
                  <a:gd name="T19" fmla="*/ 5 h 161"/>
                  <a:gd name="T20" fmla="*/ 3 w 158"/>
                  <a:gd name="T21" fmla="*/ 8 h 161"/>
                  <a:gd name="T22" fmla="*/ 12 w 158"/>
                  <a:gd name="T23" fmla="*/ 84 h 161"/>
                  <a:gd name="T24" fmla="*/ 17 w 158"/>
                  <a:gd name="T25" fmla="*/ 89 h 161"/>
                  <a:gd name="T26" fmla="*/ 73 w 158"/>
                  <a:gd name="T27" fmla="*/ 137 h 161"/>
                  <a:gd name="T28" fmla="*/ 80 w 158"/>
                  <a:gd name="T29" fmla="*/ 140 h 161"/>
                  <a:gd name="T30" fmla="*/ 136 w 158"/>
                  <a:gd name="T31" fmla="*/ 158 h 161"/>
                  <a:gd name="T32" fmla="*/ 142 w 158"/>
                  <a:gd name="T33" fmla="*/ 155 h 161"/>
                  <a:gd name="T34" fmla="*/ 154 w 158"/>
                  <a:gd name="T35" fmla="*/ 114 h 161"/>
                  <a:gd name="T36" fmla="*/ 154 w 158"/>
                  <a:gd name="T37" fmla="*/ 10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8" h="161">
                    <a:moveTo>
                      <a:pt x="154" y="107"/>
                    </a:moveTo>
                    <a:cubicBezTo>
                      <a:pt x="131" y="101"/>
                      <a:pt x="121" y="78"/>
                      <a:pt x="132" y="57"/>
                    </a:cubicBezTo>
                    <a:cubicBezTo>
                      <a:pt x="134" y="53"/>
                      <a:pt x="129" y="50"/>
                      <a:pt x="127" y="54"/>
                    </a:cubicBezTo>
                    <a:cubicBezTo>
                      <a:pt x="114" y="75"/>
                      <a:pt x="123" y="101"/>
                      <a:pt x="144" y="111"/>
                    </a:cubicBezTo>
                    <a:cubicBezTo>
                      <a:pt x="134" y="118"/>
                      <a:pt x="131" y="129"/>
                      <a:pt x="132" y="140"/>
                    </a:cubicBezTo>
                    <a:cubicBezTo>
                      <a:pt x="125" y="132"/>
                      <a:pt x="117" y="126"/>
                      <a:pt x="107" y="123"/>
                    </a:cubicBezTo>
                    <a:cubicBezTo>
                      <a:pt x="98" y="121"/>
                      <a:pt x="89" y="123"/>
                      <a:pt x="82" y="127"/>
                    </a:cubicBezTo>
                    <a:cubicBezTo>
                      <a:pt x="84" y="95"/>
                      <a:pt x="55" y="71"/>
                      <a:pt x="24" y="79"/>
                    </a:cubicBezTo>
                    <a:cubicBezTo>
                      <a:pt x="33" y="63"/>
                      <a:pt x="39" y="43"/>
                      <a:pt x="34" y="25"/>
                    </a:cubicBezTo>
                    <a:cubicBezTo>
                      <a:pt x="30" y="11"/>
                      <a:pt x="16" y="0"/>
                      <a:pt x="2" y="5"/>
                    </a:cubicBezTo>
                    <a:cubicBezTo>
                      <a:pt x="0" y="5"/>
                      <a:pt x="1" y="8"/>
                      <a:pt x="3" y="8"/>
                    </a:cubicBezTo>
                    <a:cubicBezTo>
                      <a:pt x="44" y="10"/>
                      <a:pt x="25" y="64"/>
                      <a:pt x="12" y="84"/>
                    </a:cubicBezTo>
                    <a:cubicBezTo>
                      <a:pt x="10" y="87"/>
                      <a:pt x="14" y="91"/>
                      <a:pt x="17" y="89"/>
                    </a:cubicBezTo>
                    <a:cubicBezTo>
                      <a:pt x="50" y="73"/>
                      <a:pt x="83" y="102"/>
                      <a:pt x="73" y="137"/>
                    </a:cubicBezTo>
                    <a:cubicBezTo>
                      <a:pt x="72" y="141"/>
                      <a:pt x="78" y="143"/>
                      <a:pt x="80" y="140"/>
                    </a:cubicBezTo>
                    <a:cubicBezTo>
                      <a:pt x="97" y="113"/>
                      <a:pt x="125" y="142"/>
                      <a:pt x="136" y="158"/>
                    </a:cubicBezTo>
                    <a:cubicBezTo>
                      <a:pt x="138" y="161"/>
                      <a:pt x="143" y="159"/>
                      <a:pt x="142" y="155"/>
                    </a:cubicBezTo>
                    <a:cubicBezTo>
                      <a:pt x="136" y="140"/>
                      <a:pt x="135" y="120"/>
                      <a:pt x="154" y="114"/>
                    </a:cubicBezTo>
                    <a:cubicBezTo>
                      <a:pt x="158" y="113"/>
                      <a:pt x="158" y="108"/>
                      <a:pt x="154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43">
                <a:extLst>
                  <a:ext uri="{FF2B5EF4-FFF2-40B4-BE49-F238E27FC236}">
                    <a16:creationId xmlns:a16="http://schemas.microsoft.com/office/drawing/2014/main" id="{C3152E16-F414-4315-92CA-56C6E413C8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941" y="4681198"/>
                <a:ext cx="178110" cy="398845"/>
              </a:xfrm>
              <a:custGeom>
                <a:avLst/>
                <a:gdLst>
                  <a:gd name="T0" fmla="*/ 77 w 79"/>
                  <a:gd name="T1" fmla="*/ 186 h 193"/>
                  <a:gd name="T2" fmla="*/ 62 w 79"/>
                  <a:gd name="T3" fmla="*/ 164 h 193"/>
                  <a:gd name="T4" fmla="*/ 58 w 79"/>
                  <a:gd name="T5" fmla="*/ 162 h 193"/>
                  <a:gd name="T6" fmla="*/ 36 w 79"/>
                  <a:gd name="T7" fmla="*/ 136 h 193"/>
                  <a:gd name="T8" fmla="*/ 33 w 79"/>
                  <a:gd name="T9" fmla="*/ 131 h 193"/>
                  <a:gd name="T10" fmla="*/ 17 w 79"/>
                  <a:gd name="T11" fmla="*/ 110 h 193"/>
                  <a:gd name="T12" fmla="*/ 18 w 79"/>
                  <a:gd name="T13" fmla="*/ 95 h 193"/>
                  <a:gd name="T14" fmla="*/ 33 w 79"/>
                  <a:gd name="T15" fmla="*/ 68 h 193"/>
                  <a:gd name="T16" fmla="*/ 33 w 79"/>
                  <a:gd name="T17" fmla="*/ 62 h 193"/>
                  <a:gd name="T18" fmla="*/ 21 w 79"/>
                  <a:gd name="T19" fmla="*/ 31 h 193"/>
                  <a:gd name="T20" fmla="*/ 46 w 79"/>
                  <a:gd name="T21" fmla="*/ 4 h 193"/>
                  <a:gd name="T22" fmla="*/ 44 w 79"/>
                  <a:gd name="T23" fmla="*/ 1 h 193"/>
                  <a:gd name="T24" fmla="*/ 13 w 79"/>
                  <a:gd name="T25" fmla="*/ 38 h 193"/>
                  <a:gd name="T26" fmla="*/ 26 w 79"/>
                  <a:gd name="T27" fmla="*/ 66 h 193"/>
                  <a:gd name="T28" fmla="*/ 28 w 79"/>
                  <a:gd name="T29" fmla="*/ 137 h 193"/>
                  <a:gd name="T30" fmla="*/ 57 w 79"/>
                  <a:gd name="T31" fmla="*/ 169 h 193"/>
                  <a:gd name="T32" fmla="*/ 73 w 79"/>
                  <a:gd name="T33" fmla="*/ 191 h 193"/>
                  <a:gd name="T34" fmla="*/ 77 w 79"/>
                  <a:gd name="T35" fmla="*/ 186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193">
                    <a:moveTo>
                      <a:pt x="77" y="186"/>
                    </a:moveTo>
                    <a:cubicBezTo>
                      <a:pt x="69" y="180"/>
                      <a:pt x="64" y="173"/>
                      <a:pt x="62" y="164"/>
                    </a:cubicBezTo>
                    <a:cubicBezTo>
                      <a:pt x="61" y="162"/>
                      <a:pt x="59" y="161"/>
                      <a:pt x="58" y="162"/>
                    </a:cubicBezTo>
                    <a:cubicBezTo>
                      <a:pt x="39" y="171"/>
                      <a:pt x="25" y="151"/>
                      <a:pt x="36" y="136"/>
                    </a:cubicBezTo>
                    <a:cubicBezTo>
                      <a:pt x="37" y="134"/>
                      <a:pt x="35" y="131"/>
                      <a:pt x="33" y="131"/>
                    </a:cubicBezTo>
                    <a:cubicBezTo>
                      <a:pt x="22" y="131"/>
                      <a:pt x="17" y="119"/>
                      <a:pt x="17" y="110"/>
                    </a:cubicBezTo>
                    <a:cubicBezTo>
                      <a:pt x="17" y="105"/>
                      <a:pt x="17" y="100"/>
                      <a:pt x="18" y="95"/>
                    </a:cubicBezTo>
                    <a:cubicBezTo>
                      <a:pt x="21" y="84"/>
                      <a:pt x="24" y="74"/>
                      <a:pt x="33" y="68"/>
                    </a:cubicBezTo>
                    <a:cubicBezTo>
                      <a:pt x="35" y="66"/>
                      <a:pt x="35" y="63"/>
                      <a:pt x="33" y="62"/>
                    </a:cubicBezTo>
                    <a:cubicBezTo>
                      <a:pt x="18" y="59"/>
                      <a:pt x="17" y="42"/>
                      <a:pt x="21" y="31"/>
                    </a:cubicBezTo>
                    <a:cubicBezTo>
                      <a:pt x="25" y="19"/>
                      <a:pt x="35" y="11"/>
                      <a:pt x="46" y="4"/>
                    </a:cubicBezTo>
                    <a:cubicBezTo>
                      <a:pt x="48" y="3"/>
                      <a:pt x="46" y="0"/>
                      <a:pt x="44" y="1"/>
                    </a:cubicBezTo>
                    <a:cubicBezTo>
                      <a:pt x="27" y="5"/>
                      <a:pt x="15" y="20"/>
                      <a:pt x="13" y="38"/>
                    </a:cubicBezTo>
                    <a:cubicBezTo>
                      <a:pt x="12" y="49"/>
                      <a:pt x="16" y="61"/>
                      <a:pt x="26" y="66"/>
                    </a:cubicBezTo>
                    <a:cubicBezTo>
                      <a:pt x="9" y="84"/>
                      <a:pt x="0" y="130"/>
                      <a:pt x="28" y="137"/>
                    </a:cubicBezTo>
                    <a:cubicBezTo>
                      <a:pt x="19" y="156"/>
                      <a:pt x="37" y="176"/>
                      <a:pt x="57" y="169"/>
                    </a:cubicBezTo>
                    <a:cubicBezTo>
                      <a:pt x="60" y="178"/>
                      <a:pt x="65" y="185"/>
                      <a:pt x="73" y="191"/>
                    </a:cubicBezTo>
                    <a:cubicBezTo>
                      <a:pt x="76" y="193"/>
                      <a:pt x="79" y="188"/>
                      <a:pt x="77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44">
                <a:extLst>
                  <a:ext uri="{FF2B5EF4-FFF2-40B4-BE49-F238E27FC236}">
                    <a16:creationId xmlns:a16="http://schemas.microsoft.com/office/drawing/2014/main" id="{5CC1F480-3FD5-4A77-A783-C526B7794E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235" y="4656841"/>
                <a:ext cx="91339" cy="313596"/>
              </a:xfrm>
              <a:custGeom>
                <a:avLst/>
                <a:gdLst>
                  <a:gd name="T0" fmla="*/ 9 w 41"/>
                  <a:gd name="T1" fmla="*/ 108 h 152"/>
                  <a:gd name="T2" fmla="*/ 13 w 41"/>
                  <a:gd name="T3" fmla="*/ 52 h 152"/>
                  <a:gd name="T4" fmla="*/ 28 w 41"/>
                  <a:gd name="T5" fmla="*/ 3 h 152"/>
                  <a:gd name="T6" fmla="*/ 23 w 41"/>
                  <a:gd name="T7" fmla="*/ 6 h 152"/>
                  <a:gd name="T8" fmla="*/ 8 w 41"/>
                  <a:gd name="T9" fmla="*/ 48 h 152"/>
                  <a:gd name="T10" fmla="*/ 7 w 41"/>
                  <a:gd name="T11" fmla="*/ 53 h 152"/>
                  <a:gd name="T12" fmla="*/ 2 w 41"/>
                  <a:gd name="T13" fmla="*/ 106 h 152"/>
                  <a:gd name="T14" fmla="*/ 2 w 41"/>
                  <a:gd name="T15" fmla="*/ 111 h 152"/>
                  <a:gd name="T16" fmla="*/ 22 w 41"/>
                  <a:gd name="T17" fmla="*/ 149 h 152"/>
                  <a:gd name="T18" fmla="*/ 24 w 41"/>
                  <a:gd name="T19" fmla="*/ 151 h 152"/>
                  <a:gd name="T20" fmla="*/ 9 w 41"/>
                  <a:gd name="T21" fmla="*/ 10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152">
                    <a:moveTo>
                      <a:pt x="9" y="108"/>
                    </a:moveTo>
                    <a:cubicBezTo>
                      <a:pt x="25" y="93"/>
                      <a:pt x="27" y="70"/>
                      <a:pt x="13" y="52"/>
                    </a:cubicBezTo>
                    <a:cubicBezTo>
                      <a:pt x="29" y="41"/>
                      <a:pt x="36" y="21"/>
                      <a:pt x="28" y="3"/>
                    </a:cubicBezTo>
                    <a:cubicBezTo>
                      <a:pt x="27" y="0"/>
                      <a:pt x="21" y="2"/>
                      <a:pt x="23" y="6"/>
                    </a:cubicBezTo>
                    <a:cubicBezTo>
                      <a:pt x="28" y="22"/>
                      <a:pt x="24" y="39"/>
                      <a:pt x="8" y="48"/>
                    </a:cubicBezTo>
                    <a:cubicBezTo>
                      <a:pt x="6" y="49"/>
                      <a:pt x="6" y="51"/>
                      <a:pt x="7" y="53"/>
                    </a:cubicBezTo>
                    <a:cubicBezTo>
                      <a:pt x="22" y="69"/>
                      <a:pt x="20" y="93"/>
                      <a:pt x="2" y="106"/>
                    </a:cubicBezTo>
                    <a:cubicBezTo>
                      <a:pt x="1" y="107"/>
                      <a:pt x="0" y="110"/>
                      <a:pt x="2" y="111"/>
                    </a:cubicBezTo>
                    <a:cubicBezTo>
                      <a:pt x="17" y="118"/>
                      <a:pt x="35" y="131"/>
                      <a:pt x="22" y="149"/>
                    </a:cubicBezTo>
                    <a:cubicBezTo>
                      <a:pt x="21" y="150"/>
                      <a:pt x="23" y="152"/>
                      <a:pt x="24" y="151"/>
                    </a:cubicBezTo>
                    <a:cubicBezTo>
                      <a:pt x="41" y="135"/>
                      <a:pt x="24" y="116"/>
                      <a:pt x="9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45">
                <a:extLst>
                  <a:ext uri="{FF2B5EF4-FFF2-40B4-BE49-F238E27FC236}">
                    <a16:creationId xmlns:a16="http://schemas.microsoft.com/office/drawing/2014/main" id="{3EA9D6A8-805C-48A6-B62E-6BD5093AF2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6161" y="4136211"/>
                <a:ext cx="633281" cy="1156955"/>
              </a:xfrm>
              <a:custGeom>
                <a:avLst/>
                <a:gdLst>
                  <a:gd name="T0" fmla="*/ 27 w 282"/>
                  <a:gd name="T1" fmla="*/ 483 h 559"/>
                  <a:gd name="T2" fmla="*/ 87 w 282"/>
                  <a:gd name="T3" fmla="*/ 556 h 559"/>
                  <a:gd name="T4" fmla="*/ 179 w 282"/>
                  <a:gd name="T5" fmla="*/ 480 h 559"/>
                  <a:gd name="T6" fmla="*/ 237 w 282"/>
                  <a:gd name="T7" fmla="*/ 372 h 559"/>
                  <a:gd name="T8" fmla="*/ 244 w 282"/>
                  <a:gd name="T9" fmla="*/ 321 h 559"/>
                  <a:gd name="T10" fmla="*/ 247 w 282"/>
                  <a:gd name="T11" fmla="*/ 221 h 559"/>
                  <a:gd name="T12" fmla="*/ 197 w 282"/>
                  <a:gd name="T13" fmla="*/ 129 h 559"/>
                  <a:gd name="T14" fmla="*/ 156 w 282"/>
                  <a:gd name="T15" fmla="*/ 66 h 559"/>
                  <a:gd name="T16" fmla="*/ 82 w 282"/>
                  <a:gd name="T17" fmla="*/ 1 h 559"/>
                  <a:gd name="T18" fmla="*/ 48 w 282"/>
                  <a:gd name="T19" fmla="*/ 69 h 559"/>
                  <a:gd name="T20" fmla="*/ 43 w 282"/>
                  <a:gd name="T21" fmla="*/ 133 h 559"/>
                  <a:gd name="T22" fmla="*/ 49 w 282"/>
                  <a:gd name="T23" fmla="*/ 217 h 559"/>
                  <a:gd name="T24" fmla="*/ 46 w 282"/>
                  <a:gd name="T25" fmla="*/ 363 h 559"/>
                  <a:gd name="T26" fmla="*/ 20 w 282"/>
                  <a:gd name="T27" fmla="*/ 418 h 559"/>
                  <a:gd name="T28" fmla="*/ 35 w 282"/>
                  <a:gd name="T29" fmla="*/ 405 h 559"/>
                  <a:gd name="T30" fmla="*/ 70 w 282"/>
                  <a:gd name="T31" fmla="*/ 386 h 559"/>
                  <a:gd name="T32" fmla="*/ 54 w 282"/>
                  <a:gd name="T33" fmla="*/ 361 h 559"/>
                  <a:gd name="T34" fmla="*/ 48 w 282"/>
                  <a:gd name="T35" fmla="*/ 358 h 559"/>
                  <a:gd name="T36" fmla="*/ 52 w 282"/>
                  <a:gd name="T37" fmla="*/ 287 h 559"/>
                  <a:gd name="T38" fmla="*/ 33 w 282"/>
                  <a:gd name="T39" fmla="*/ 239 h 559"/>
                  <a:gd name="T40" fmla="*/ 68 w 282"/>
                  <a:gd name="T41" fmla="*/ 215 h 559"/>
                  <a:gd name="T42" fmla="*/ 65 w 282"/>
                  <a:gd name="T43" fmla="*/ 214 h 559"/>
                  <a:gd name="T44" fmla="*/ 51 w 282"/>
                  <a:gd name="T45" fmla="*/ 136 h 559"/>
                  <a:gd name="T46" fmla="*/ 33 w 282"/>
                  <a:gd name="T47" fmla="*/ 93 h 559"/>
                  <a:gd name="T48" fmla="*/ 58 w 282"/>
                  <a:gd name="T49" fmla="*/ 74 h 559"/>
                  <a:gd name="T50" fmla="*/ 56 w 282"/>
                  <a:gd name="T51" fmla="*/ 68 h 559"/>
                  <a:gd name="T52" fmla="*/ 95 w 282"/>
                  <a:gd name="T53" fmla="*/ 11 h 559"/>
                  <a:gd name="T54" fmla="*/ 145 w 282"/>
                  <a:gd name="T55" fmla="*/ 90 h 559"/>
                  <a:gd name="T56" fmla="*/ 163 w 282"/>
                  <a:gd name="T57" fmla="*/ 73 h 559"/>
                  <a:gd name="T58" fmla="*/ 197 w 282"/>
                  <a:gd name="T59" fmla="*/ 109 h 559"/>
                  <a:gd name="T60" fmla="*/ 182 w 282"/>
                  <a:gd name="T61" fmla="*/ 131 h 559"/>
                  <a:gd name="T62" fmla="*/ 186 w 282"/>
                  <a:gd name="T63" fmla="*/ 136 h 559"/>
                  <a:gd name="T64" fmla="*/ 224 w 282"/>
                  <a:gd name="T65" fmla="*/ 155 h 559"/>
                  <a:gd name="T66" fmla="*/ 216 w 282"/>
                  <a:gd name="T67" fmla="*/ 202 h 559"/>
                  <a:gd name="T68" fmla="*/ 223 w 282"/>
                  <a:gd name="T69" fmla="*/ 236 h 559"/>
                  <a:gd name="T70" fmla="*/ 246 w 282"/>
                  <a:gd name="T71" fmla="*/ 226 h 559"/>
                  <a:gd name="T72" fmla="*/ 231 w 282"/>
                  <a:gd name="T73" fmla="*/ 316 h 559"/>
                  <a:gd name="T74" fmla="*/ 251 w 282"/>
                  <a:gd name="T75" fmla="*/ 340 h 559"/>
                  <a:gd name="T76" fmla="*/ 224 w 282"/>
                  <a:gd name="T77" fmla="*/ 368 h 559"/>
                  <a:gd name="T78" fmla="*/ 173 w 282"/>
                  <a:gd name="T79" fmla="*/ 470 h 559"/>
                  <a:gd name="T80" fmla="*/ 162 w 282"/>
                  <a:gd name="T81" fmla="*/ 506 h 559"/>
                  <a:gd name="T82" fmla="*/ 128 w 282"/>
                  <a:gd name="T83" fmla="*/ 507 h 559"/>
                  <a:gd name="T84" fmla="*/ 124 w 282"/>
                  <a:gd name="T85" fmla="*/ 507 h 559"/>
                  <a:gd name="T86" fmla="*/ 124 w 282"/>
                  <a:gd name="T87" fmla="*/ 512 h 559"/>
                  <a:gd name="T88" fmla="*/ 93 w 282"/>
                  <a:gd name="T89" fmla="*/ 549 h 559"/>
                  <a:gd name="T90" fmla="*/ 62 w 282"/>
                  <a:gd name="T91" fmla="*/ 503 h 559"/>
                  <a:gd name="T92" fmla="*/ 56 w 282"/>
                  <a:gd name="T93" fmla="*/ 501 h 559"/>
                  <a:gd name="T94" fmla="*/ 36 w 282"/>
                  <a:gd name="T95" fmla="*/ 473 h 559"/>
                  <a:gd name="T96" fmla="*/ 57 w 282"/>
                  <a:gd name="T97" fmla="*/ 446 h 559"/>
                  <a:gd name="T98" fmla="*/ 52 w 282"/>
                  <a:gd name="T99" fmla="*/ 446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2" h="559">
                    <a:moveTo>
                      <a:pt x="43" y="450"/>
                    </a:moveTo>
                    <a:cubicBezTo>
                      <a:pt x="32" y="457"/>
                      <a:pt x="26" y="470"/>
                      <a:pt x="27" y="483"/>
                    </a:cubicBezTo>
                    <a:cubicBezTo>
                      <a:pt x="28" y="498"/>
                      <a:pt x="38" y="508"/>
                      <a:pt x="51" y="507"/>
                    </a:cubicBezTo>
                    <a:cubicBezTo>
                      <a:pt x="36" y="527"/>
                      <a:pt x="65" y="554"/>
                      <a:pt x="87" y="556"/>
                    </a:cubicBezTo>
                    <a:cubicBezTo>
                      <a:pt x="109" y="559"/>
                      <a:pt x="132" y="541"/>
                      <a:pt x="132" y="519"/>
                    </a:cubicBezTo>
                    <a:cubicBezTo>
                      <a:pt x="153" y="532"/>
                      <a:pt x="184" y="505"/>
                      <a:pt x="179" y="480"/>
                    </a:cubicBezTo>
                    <a:cubicBezTo>
                      <a:pt x="208" y="486"/>
                      <a:pt x="234" y="467"/>
                      <a:pt x="245" y="439"/>
                    </a:cubicBezTo>
                    <a:cubicBezTo>
                      <a:pt x="253" y="418"/>
                      <a:pt x="253" y="388"/>
                      <a:pt x="237" y="372"/>
                    </a:cubicBezTo>
                    <a:cubicBezTo>
                      <a:pt x="247" y="371"/>
                      <a:pt x="257" y="363"/>
                      <a:pt x="259" y="352"/>
                    </a:cubicBezTo>
                    <a:cubicBezTo>
                      <a:pt x="262" y="338"/>
                      <a:pt x="255" y="327"/>
                      <a:pt x="244" y="321"/>
                    </a:cubicBezTo>
                    <a:cubicBezTo>
                      <a:pt x="266" y="314"/>
                      <a:pt x="282" y="300"/>
                      <a:pt x="282" y="273"/>
                    </a:cubicBezTo>
                    <a:cubicBezTo>
                      <a:pt x="281" y="253"/>
                      <a:pt x="268" y="224"/>
                      <a:pt x="247" y="221"/>
                    </a:cubicBezTo>
                    <a:cubicBezTo>
                      <a:pt x="248" y="208"/>
                      <a:pt x="241" y="195"/>
                      <a:pt x="228" y="193"/>
                    </a:cubicBezTo>
                    <a:cubicBezTo>
                      <a:pt x="246" y="171"/>
                      <a:pt x="226" y="131"/>
                      <a:pt x="197" y="129"/>
                    </a:cubicBezTo>
                    <a:cubicBezTo>
                      <a:pt x="211" y="115"/>
                      <a:pt x="205" y="88"/>
                      <a:pt x="189" y="75"/>
                    </a:cubicBezTo>
                    <a:cubicBezTo>
                      <a:pt x="180" y="68"/>
                      <a:pt x="167" y="61"/>
                      <a:pt x="156" y="66"/>
                    </a:cubicBezTo>
                    <a:cubicBezTo>
                      <a:pt x="153" y="67"/>
                      <a:pt x="151" y="68"/>
                      <a:pt x="149" y="70"/>
                    </a:cubicBezTo>
                    <a:cubicBezTo>
                      <a:pt x="150" y="35"/>
                      <a:pt x="117" y="1"/>
                      <a:pt x="82" y="1"/>
                    </a:cubicBezTo>
                    <a:cubicBezTo>
                      <a:pt x="63" y="0"/>
                      <a:pt x="45" y="9"/>
                      <a:pt x="38" y="28"/>
                    </a:cubicBezTo>
                    <a:cubicBezTo>
                      <a:pt x="33" y="43"/>
                      <a:pt x="37" y="59"/>
                      <a:pt x="48" y="69"/>
                    </a:cubicBezTo>
                    <a:cubicBezTo>
                      <a:pt x="36" y="73"/>
                      <a:pt x="27" y="84"/>
                      <a:pt x="25" y="96"/>
                    </a:cubicBezTo>
                    <a:cubicBezTo>
                      <a:pt x="22" y="111"/>
                      <a:pt x="30" y="126"/>
                      <a:pt x="43" y="133"/>
                    </a:cubicBezTo>
                    <a:cubicBezTo>
                      <a:pt x="25" y="145"/>
                      <a:pt x="16" y="167"/>
                      <a:pt x="24" y="188"/>
                    </a:cubicBezTo>
                    <a:cubicBezTo>
                      <a:pt x="27" y="198"/>
                      <a:pt x="37" y="211"/>
                      <a:pt x="49" y="217"/>
                    </a:cubicBezTo>
                    <a:cubicBezTo>
                      <a:pt x="23" y="226"/>
                      <a:pt x="15" y="264"/>
                      <a:pt x="39" y="281"/>
                    </a:cubicBezTo>
                    <a:cubicBezTo>
                      <a:pt x="0" y="290"/>
                      <a:pt x="7" y="366"/>
                      <a:pt x="46" y="363"/>
                    </a:cubicBezTo>
                    <a:cubicBezTo>
                      <a:pt x="43" y="373"/>
                      <a:pt x="46" y="382"/>
                      <a:pt x="54" y="388"/>
                    </a:cubicBezTo>
                    <a:cubicBezTo>
                      <a:pt x="38" y="391"/>
                      <a:pt x="23" y="401"/>
                      <a:pt x="20" y="418"/>
                    </a:cubicBezTo>
                    <a:cubicBezTo>
                      <a:pt x="17" y="435"/>
                      <a:pt x="28" y="449"/>
                      <a:pt x="43" y="450"/>
                    </a:cubicBezTo>
                    <a:close/>
                    <a:moveTo>
                      <a:pt x="35" y="405"/>
                    </a:moveTo>
                    <a:cubicBezTo>
                      <a:pt x="44" y="396"/>
                      <a:pt x="57" y="393"/>
                      <a:pt x="70" y="393"/>
                    </a:cubicBezTo>
                    <a:cubicBezTo>
                      <a:pt x="74" y="393"/>
                      <a:pt x="74" y="386"/>
                      <a:pt x="70" y="386"/>
                    </a:cubicBezTo>
                    <a:cubicBezTo>
                      <a:pt x="69" y="386"/>
                      <a:pt x="68" y="386"/>
                      <a:pt x="67" y="386"/>
                    </a:cubicBezTo>
                    <a:cubicBezTo>
                      <a:pt x="55" y="386"/>
                      <a:pt x="50" y="377"/>
                      <a:pt x="54" y="361"/>
                    </a:cubicBezTo>
                    <a:cubicBezTo>
                      <a:pt x="54" y="361"/>
                      <a:pt x="54" y="361"/>
                      <a:pt x="54" y="360"/>
                    </a:cubicBezTo>
                    <a:cubicBezTo>
                      <a:pt x="55" y="357"/>
                      <a:pt x="50" y="355"/>
                      <a:pt x="48" y="358"/>
                    </a:cubicBezTo>
                    <a:cubicBezTo>
                      <a:pt x="48" y="358"/>
                      <a:pt x="48" y="358"/>
                      <a:pt x="48" y="358"/>
                    </a:cubicBezTo>
                    <a:cubicBezTo>
                      <a:pt x="11" y="353"/>
                      <a:pt x="11" y="287"/>
                      <a:pt x="52" y="287"/>
                    </a:cubicBezTo>
                    <a:cubicBezTo>
                      <a:pt x="55" y="287"/>
                      <a:pt x="56" y="281"/>
                      <a:pt x="53" y="281"/>
                    </a:cubicBezTo>
                    <a:cubicBezTo>
                      <a:pt x="34" y="277"/>
                      <a:pt x="24" y="256"/>
                      <a:pt x="33" y="239"/>
                    </a:cubicBezTo>
                    <a:cubicBezTo>
                      <a:pt x="41" y="226"/>
                      <a:pt x="54" y="222"/>
                      <a:pt x="68" y="220"/>
                    </a:cubicBezTo>
                    <a:cubicBezTo>
                      <a:pt x="71" y="220"/>
                      <a:pt x="71" y="215"/>
                      <a:pt x="68" y="215"/>
                    </a:cubicBezTo>
                    <a:cubicBezTo>
                      <a:pt x="68" y="215"/>
                      <a:pt x="67" y="215"/>
                      <a:pt x="67" y="215"/>
                    </a:cubicBezTo>
                    <a:cubicBezTo>
                      <a:pt x="67" y="214"/>
                      <a:pt x="66" y="213"/>
                      <a:pt x="65" y="214"/>
                    </a:cubicBezTo>
                    <a:cubicBezTo>
                      <a:pt x="49" y="217"/>
                      <a:pt x="33" y="196"/>
                      <a:pt x="29" y="182"/>
                    </a:cubicBezTo>
                    <a:cubicBezTo>
                      <a:pt x="25" y="163"/>
                      <a:pt x="35" y="145"/>
                      <a:pt x="51" y="136"/>
                    </a:cubicBezTo>
                    <a:cubicBezTo>
                      <a:pt x="54" y="134"/>
                      <a:pt x="53" y="131"/>
                      <a:pt x="50" y="130"/>
                    </a:cubicBezTo>
                    <a:cubicBezTo>
                      <a:pt x="35" y="124"/>
                      <a:pt x="27" y="108"/>
                      <a:pt x="33" y="93"/>
                    </a:cubicBezTo>
                    <a:cubicBezTo>
                      <a:pt x="37" y="83"/>
                      <a:pt x="46" y="78"/>
                      <a:pt x="56" y="75"/>
                    </a:cubicBezTo>
                    <a:cubicBezTo>
                      <a:pt x="57" y="75"/>
                      <a:pt x="57" y="74"/>
                      <a:pt x="58" y="74"/>
                    </a:cubicBezTo>
                    <a:cubicBezTo>
                      <a:pt x="60" y="72"/>
                      <a:pt x="60" y="68"/>
                      <a:pt x="56" y="68"/>
                    </a:cubicBezTo>
                    <a:cubicBezTo>
                      <a:pt x="56" y="68"/>
                      <a:pt x="56" y="68"/>
                      <a:pt x="56" y="68"/>
                    </a:cubicBezTo>
                    <a:cubicBezTo>
                      <a:pt x="43" y="55"/>
                      <a:pt x="38" y="36"/>
                      <a:pt x="51" y="21"/>
                    </a:cubicBezTo>
                    <a:cubicBezTo>
                      <a:pt x="62" y="8"/>
                      <a:pt x="80" y="6"/>
                      <a:pt x="95" y="11"/>
                    </a:cubicBezTo>
                    <a:cubicBezTo>
                      <a:pt x="131" y="21"/>
                      <a:pt x="144" y="54"/>
                      <a:pt x="139" y="88"/>
                    </a:cubicBezTo>
                    <a:cubicBezTo>
                      <a:pt x="138" y="92"/>
                      <a:pt x="143" y="94"/>
                      <a:pt x="145" y="90"/>
                    </a:cubicBezTo>
                    <a:cubicBezTo>
                      <a:pt x="146" y="87"/>
                      <a:pt x="147" y="84"/>
                      <a:pt x="148" y="81"/>
                    </a:cubicBezTo>
                    <a:cubicBezTo>
                      <a:pt x="151" y="77"/>
                      <a:pt x="156" y="73"/>
                      <a:pt x="163" y="73"/>
                    </a:cubicBezTo>
                    <a:cubicBezTo>
                      <a:pt x="171" y="73"/>
                      <a:pt x="180" y="77"/>
                      <a:pt x="186" y="83"/>
                    </a:cubicBezTo>
                    <a:cubicBezTo>
                      <a:pt x="193" y="89"/>
                      <a:pt x="197" y="100"/>
                      <a:pt x="197" y="109"/>
                    </a:cubicBezTo>
                    <a:cubicBezTo>
                      <a:pt x="197" y="120"/>
                      <a:pt x="191" y="125"/>
                      <a:pt x="183" y="131"/>
                    </a:cubicBezTo>
                    <a:cubicBezTo>
                      <a:pt x="183" y="131"/>
                      <a:pt x="183" y="131"/>
                      <a:pt x="182" y="131"/>
                    </a:cubicBezTo>
                    <a:cubicBezTo>
                      <a:pt x="181" y="132"/>
                      <a:pt x="181" y="134"/>
                      <a:pt x="182" y="134"/>
                    </a:cubicBezTo>
                    <a:cubicBezTo>
                      <a:pt x="183" y="135"/>
                      <a:pt x="184" y="137"/>
                      <a:pt x="186" y="136"/>
                    </a:cubicBezTo>
                    <a:cubicBezTo>
                      <a:pt x="187" y="136"/>
                      <a:pt x="188" y="135"/>
                      <a:pt x="190" y="135"/>
                    </a:cubicBezTo>
                    <a:cubicBezTo>
                      <a:pt x="204" y="136"/>
                      <a:pt x="216" y="141"/>
                      <a:pt x="224" y="155"/>
                    </a:cubicBezTo>
                    <a:cubicBezTo>
                      <a:pt x="231" y="169"/>
                      <a:pt x="229" y="188"/>
                      <a:pt x="213" y="196"/>
                    </a:cubicBezTo>
                    <a:cubicBezTo>
                      <a:pt x="208" y="197"/>
                      <a:pt x="212" y="204"/>
                      <a:pt x="216" y="202"/>
                    </a:cubicBezTo>
                    <a:cubicBezTo>
                      <a:pt x="232" y="194"/>
                      <a:pt x="243" y="210"/>
                      <a:pt x="238" y="223"/>
                    </a:cubicBezTo>
                    <a:cubicBezTo>
                      <a:pt x="235" y="231"/>
                      <a:pt x="231" y="233"/>
                      <a:pt x="223" y="236"/>
                    </a:cubicBezTo>
                    <a:cubicBezTo>
                      <a:pt x="220" y="237"/>
                      <a:pt x="220" y="242"/>
                      <a:pt x="224" y="242"/>
                    </a:cubicBezTo>
                    <a:cubicBezTo>
                      <a:pt x="236" y="241"/>
                      <a:pt x="243" y="234"/>
                      <a:pt x="246" y="226"/>
                    </a:cubicBezTo>
                    <a:cubicBezTo>
                      <a:pt x="262" y="236"/>
                      <a:pt x="274" y="252"/>
                      <a:pt x="274" y="273"/>
                    </a:cubicBezTo>
                    <a:cubicBezTo>
                      <a:pt x="275" y="300"/>
                      <a:pt x="255" y="312"/>
                      <a:pt x="231" y="316"/>
                    </a:cubicBezTo>
                    <a:cubicBezTo>
                      <a:pt x="227" y="317"/>
                      <a:pt x="228" y="322"/>
                      <a:pt x="231" y="323"/>
                    </a:cubicBezTo>
                    <a:cubicBezTo>
                      <a:pt x="240" y="326"/>
                      <a:pt x="248" y="331"/>
                      <a:pt x="251" y="340"/>
                    </a:cubicBezTo>
                    <a:cubicBezTo>
                      <a:pt x="256" y="356"/>
                      <a:pt x="242" y="368"/>
                      <a:pt x="227" y="362"/>
                    </a:cubicBezTo>
                    <a:cubicBezTo>
                      <a:pt x="223" y="360"/>
                      <a:pt x="220" y="365"/>
                      <a:pt x="224" y="368"/>
                    </a:cubicBezTo>
                    <a:cubicBezTo>
                      <a:pt x="224" y="368"/>
                      <a:pt x="225" y="369"/>
                      <a:pt x="226" y="369"/>
                    </a:cubicBezTo>
                    <a:cubicBezTo>
                      <a:pt x="266" y="404"/>
                      <a:pt x="229" y="491"/>
                      <a:pt x="173" y="470"/>
                    </a:cubicBezTo>
                    <a:cubicBezTo>
                      <a:pt x="170" y="469"/>
                      <a:pt x="167" y="473"/>
                      <a:pt x="169" y="476"/>
                    </a:cubicBezTo>
                    <a:cubicBezTo>
                      <a:pt x="175" y="486"/>
                      <a:pt x="170" y="498"/>
                      <a:pt x="162" y="506"/>
                    </a:cubicBezTo>
                    <a:cubicBezTo>
                      <a:pt x="153" y="515"/>
                      <a:pt x="138" y="518"/>
                      <a:pt x="129" y="508"/>
                    </a:cubicBezTo>
                    <a:cubicBezTo>
                      <a:pt x="129" y="507"/>
                      <a:pt x="129" y="507"/>
                      <a:pt x="128" y="507"/>
                    </a:cubicBezTo>
                    <a:cubicBezTo>
                      <a:pt x="128" y="506"/>
                      <a:pt x="128" y="506"/>
                      <a:pt x="127" y="505"/>
                    </a:cubicBezTo>
                    <a:cubicBezTo>
                      <a:pt x="126" y="503"/>
                      <a:pt x="123" y="505"/>
                      <a:pt x="124" y="507"/>
                    </a:cubicBezTo>
                    <a:cubicBezTo>
                      <a:pt x="124" y="507"/>
                      <a:pt x="124" y="508"/>
                      <a:pt x="124" y="508"/>
                    </a:cubicBezTo>
                    <a:cubicBezTo>
                      <a:pt x="123" y="509"/>
                      <a:pt x="123" y="511"/>
                      <a:pt x="124" y="512"/>
                    </a:cubicBezTo>
                    <a:cubicBezTo>
                      <a:pt x="124" y="512"/>
                      <a:pt x="124" y="512"/>
                      <a:pt x="124" y="513"/>
                    </a:cubicBezTo>
                    <a:cubicBezTo>
                      <a:pt x="125" y="531"/>
                      <a:pt x="114" y="548"/>
                      <a:pt x="93" y="549"/>
                    </a:cubicBezTo>
                    <a:cubicBezTo>
                      <a:pt x="83" y="549"/>
                      <a:pt x="71" y="545"/>
                      <a:pt x="64" y="537"/>
                    </a:cubicBezTo>
                    <a:cubicBezTo>
                      <a:pt x="53" y="527"/>
                      <a:pt x="55" y="515"/>
                      <a:pt x="62" y="503"/>
                    </a:cubicBezTo>
                    <a:cubicBezTo>
                      <a:pt x="64" y="501"/>
                      <a:pt x="61" y="498"/>
                      <a:pt x="59" y="500"/>
                    </a:cubicBezTo>
                    <a:cubicBezTo>
                      <a:pt x="58" y="500"/>
                      <a:pt x="57" y="501"/>
                      <a:pt x="56" y="501"/>
                    </a:cubicBezTo>
                    <a:cubicBezTo>
                      <a:pt x="49" y="502"/>
                      <a:pt x="42" y="501"/>
                      <a:pt x="38" y="494"/>
                    </a:cubicBezTo>
                    <a:cubicBezTo>
                      <a:pt x="34" y="488"/>
                      <a:pt x="34" y="480"/>
                      <a:pt x="36" y="473"/>
                    </a:cubicBezTo>
                    <a:cubicBezTo>
                      <a:pt x="39" y="461"/>
                      <a:pt x="48" y="456"/>
                      <a:pt x="58" y="451"/>
                    </a:cubicBezTo>
                    <a:cubicBezTo>
                      <a:pt x="60" y="450"/>
                      <a:pt x="59" y="446"/>
                      <a:pt x="57" y="446"/>
                    </a:cubicBezTo>
                    <a:cubicBezTo>
                      <a:pt x="56" y="446"/>
                      <a:pt x="54" y="446"/>
                      <a:pt x="53" y="446"/>
                    </a:cubicBezTo>
                    <a:cubicBezTo>
                      <a:pt x="53" y="446"/>
                      <a:pt x="53" y="446"/>
                      <a:pt x="52" y="446"/>
                    </a:cubicBezTo>
                    <a:cubicBezTo>
                      <a:pt x="27" y="450"/>
                      <a:pt x="22" y="420"/>
                      <a:pt x="35" y="4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46">
                <a:extLst>
                  <a:ext uri="{FF2B5EF4-FFF2-40B4-BE49-F238E27FC236}">
                    <a16:creationId xmlns:a16="http://schemas.microsoft.com/office/drawing/2014/main" id="{E2DD6E92-1F1D-401F-A9EE-C535D3291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4927" y="4236683"/>
                <a:ext cx="283150" cy="283150"/>
              </a:xfrm>
              <a:custGeom>
                <a:avLst/>
                <a:gdLst>
                  <a:gd name="T0" fmla="*/ 1 w 126"/>
                  <a:gd name="T1" fmla="*/ 9 h 137"/>
                  <a:gd name="T2" fmla="*/ 30 w 126"/>
                  <a:gd name="T3" fmla="*/ 28 h 137"/>
                  <a:gd name="T4" fmla="*/ 28 w 126"/>
                  <a:gd name="T5" fmla="*/ 82 h 137"/>
                  <a:gd name="T6" fmla="*/ 63 w 126"/>
                  <a:gd name="T7" fmla="*/ 80 h 137"/>
                  <a:gd name="T8" fmla="*/ 69 w 126"/>
                  <a:gd name="T9" fmla="*/ 50 h 137"/>
                  <a:gd name="T10" fmla="*/ 75 w 126"/>
                  <a:gd name="T11" fmla="*/ 49 h 137"/>
                  <a:gd name="T12" fmla="*/ 91 w 126"/>
                  <a:gd name="T13" fmla="*/ 55 h 137"/>
                  <a:gd name="T14" fmla="*/ 94 w 126"/>
                  <a:gd name="T15" fmla="*/ 61 h 137"/>
                  <a:gd name="T16" fmla="*/ 76 w 126"/>
                  <a:gd name="T17" fmla="*/ 62 h 137"/>
                  <a:gd name="T18" fmla="*/ 68 w 126"/>
                  <a:gd name="T19" fmla="*/ 82 h 137"/>
                  <a:gd name="T20" fmla="*/ 71 w 126"/>
                  <a:gd name="T21" fmla="*/ 84 h 137"/>
                  <a:gd name="T22" fmla="*/ 87 w 126"/>
                  <a:gd name="T23" fmla="*/ 117 h 137"/>
                  <a:gd name="T24" fmla="*/ 104 w 126"/>
                  <a:gd name="T25" fmla="*/ 107 h 137"/>
                  <a:gd name="T26" fmla="*/ 125 w 126"/>
                  <a:gd name="T27" fmla="*/ 124 h 137"/>
                  <a:gd name="T28" fmla="*/ 118 w 126"/>
                  <a:gd name="T29" fmla="*/ 125 h 137"/>
                  <a:gd name="T30" fmla="*/ 87 w 126"/>
                  <a:gd name="T31" fmla="*/ 133 h 137"/>
                  <a:gd name="T32" fmla="*/ 79 w 126"/>
                  <a:gd name="T33" fmla="*/ 132 h 137"/>
                  <a:gd name="T34" fmla="*/ 72 w 126"/>
                  <a:gd name="T35" fmla="*/ 96 h 137"/>
                  <a:gd name="T36" fmla="*/ 23 w 126"/>
                  <a:gd name="T37" fmla="*/ 93 h 137"/>
                  <a:gd name="T38" fmla="*/ 18 w 126"/>
                  <a:gd name="T39" fmla="*/ 87 h 137"/>
                  <a:gd name="T40" fmla="*/ 1 w 126"/>
                  <a:gd name="T41" fmla="*/ 11 h 137"/>
                  <a:gd name="T42" fmla="*/ 1 w 126"/>
                  <a:gd name="T43" fmla="*/ 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6" h="137">
                    <a:moveTo>
                      <a:pt x="1" y="9"/>
                    </a:moveTo>
                    <a:cubicBezTo>
                      <a:pt x="14" y="0"/>
                      <a:pt x="27" y="16"/>
                      <a:pt x="30" y="28"/>
                    </a:cubicBezTo>
                    <a:cubicBezTo>
                      <a:pt x="36" y="46"/>
                      <a:pt x="35" y="65"/>
                      <a:pt x="28" y="82"/>
                    </a:cubicBezTo>
                    <a:cubicBezTo>
                      <a:pt x="40" y="78"/>
                      <a:pt x="52" y="76"/>
                      <a:pt x="63" y="80"/>
                    </a:cubicBezTo>
                    <a:cubicBezTo>
                      <a:pt x="70" y="71"/>
                      <a:pt x="71" y="62"/>
                      <a:pt x="69" y="50"/>
                    </a:cubicBezTo>
                    <a:cubicBezTo>
                      <a:pt x="68" y="46"/>
                      <a:pt x="74" y="44"/>
                      <a:pt x="75" y="49"/>
                    </a:cubicBezTo>
                    <a:cubicBezTo>
                      <a:pt x="77" y="58"/>
                      <a:pt x="84" y="58"/>
                      <a:pt x="91" y="55"/>
                    </a:cubicBezTo>
                    <a:cubicBezTo>
                      <a:pt x="94" y="54"/>
                      <a:pt x="96" y="59"/>
                      <a:pt x="94" y="61"/>
                    </a:cubicBezTo>
                    <a:cubicBezTo>
                      <a:pt x="89" y="66"/>
                      <a:pt x="82" y="65"/>
                      <a:pt x="76" y="62"/>
                    </a:cubicBezTo>
                    <a:cubicBezTo>
                      <a:pt x="76" y="70"/>
                      <a:pt x="74" y="78"/>
                      <a:pt x="68" y="82"/>
                    </a:cubicBezTo>
                    <a:cubicBezTo>
                      <a:pt x="69" y="82"/>
                      <a:pt x="70" y="83"/>
                      <a:pt x="71" y="84"/>
                    </a:cubicBezTo>
                    <a:cubicBezTo>
                      <a:pt x="82" y="92"/>
                      <a:pt x="86" y="104"/>
                      <a:pt x="87" y="117"/>
                    </a:cubicBezTo>
                    <a:cubicBezTo>
                      <a:pt x="91" y="112"/>
                      <a:pt x="97" y="108"/>
                      <a:pt x="104" y="107"/>
                    </a:cubicBezTo>
                    <a:cubicBezTo>
                      <a:pt x="115" y="106"/>
                      <a:pt x="124" y="113"/>
                      <a:pt x="125" y="124"/>
                    </a:cubicBezTo>
                    <a:cubicBezTo>
                      <a:pt x="126" y="128"/>
                      <a:pt x="120" y="129"/>
                      <a:pt x="118" y="125"/>
                    </a:cubicBezTo>
                    <a:cubicBezTo>
                      <a:pt x="112" y="104"/>
                      <a:pt x="91" y="121"/>
                      <a:pt x="87" y="133"/>
                    </a:cubicBezTo>
                    <a:cubicBezTo>
                      <a:pt x="85" y="137"/>
                      <a:pt x="79" y="137"/>
                      <a:pt x="79" y="132"/>
                    </a:cubicBezTo>
                    <a:cubicBezTo>
                      <a:pt x="79" y="120"/>
                      <a:pt x="80" y="106"/>
                      <a:pt x="72" y="96"/>
                    </a:cubicBezTo>
                    <a:cubicBezTo>
                      <a:pt x="59" y="80"/>
                      <a:pt x="39" y="85"/>
                      <a:pt x="23" y="93"/>
                    </a:cubicBezTo>
                    <a:cubicBezTo>
                      <a:pt x="20" y="94"/>
                      <a:pt x="16" y="91"/>
                      <a:pt x="18" y="87"/>
                    </a:cubicBezTo>
                    <a:cubicBezTo>
                      <a:pt x="29" y="65"/>
                      <a:pt x="35" y="17"/>
                      <a:pt x="1" y="11"/>
                    </a:cubicBezTo>
                    <a:cubicBezTo>
                      <a:pt x="0" y="11"/>
                      <a:pt x="0" y="9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47">
                <a:extLst>
                  <a:ext uri="{FF2B5EF4-FFF2-40B4-BE49-F238E27FC236}">
                    <a16:creationId xmlns:a16="http://schemas.microsoft.com/office/drawing/2014/main" id="{6505828F-A8F9-45FF-9F9C-A86AC5CB1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6870" y="4347811"/>
                <a:ext cx="377533" cy="625670"/>
              </a:xfrm>
              <a:custGeom>
                <a:avLst/>
                <a:gdLst>
                  <a:gd name="T0" fmla="*/ 3 w 168"/>
                  <a:gd name="T1" fmla="*/ 7 h 302"/>
                  <a:gd name="T2" fmla="*/ 8 w 168"/>
                  <a:gd name="T3" fmla="*/ 3 h 302"/>
                  <a:gd name="T4" fmla="*/ 22 w 168"/>
                  <a:gd name="T5" fmla="*/ 48 h 302"/>
                  <a:gd name="T6" fmla="*/ 19 w 168"/>
                  <a:gd name="T7" fmla="*/ 59 h 302"/>
                  <a:gd name="T8" fmla="*/ 16 w 168"/>
                  <a:gd name="T9" fmla="*/ 66 h 302"/>
                  <a:gd name="T10" fmla="*/ 81 w 168"/>
                  <a:gd name="T11" fmla="*/ 87 h 302"/>
                  <a:gd name="T12" fmla="*/ 86 w 168"/>
                  <a:gd name="T13" fmla="*/ 93 h 302"/>
                  <a:gd name="T14" fmla="*/ 85 w 168"/>
                  <a:gd name="T15" fmla="*/ 128 h 302"/>
                  <a:gd name="T16" fmla="*/ 123 w 168"/>
                  <a:gd name="T17" fmla="*/ 129 h 302"/>
                  <a:gd name="T18" fmla="*/ 127 w 168"/>
                  <a:gd name="T19" fmla="*/ 135 h 302"/>
                  <a:gd name="T20" fmla="*/ 118 w 168"/>
                  <a:gd name="T21" fmla="*/ 179 h 302"/>
                  <a:gd name="T22" fmla="*/ 162 w 168"/>
                  <a:gd name="T23" fmla="*/ 191 h 302"/>
                  <a:gd name="T24" fmla="*/ 164 w 168"/>
                  <a:gd name="T25" fmla="*/ 198 h 302"/>
                  <a:gd name="T26" fmla="*/ 112 w 168"/>
                  <a:gd name="T27" fmla="*/ 141 h 302"/>
                  <a:gd name="T28" fmla="*/ 77 w 168"/>
                  <a:gd name="T29" fmla="*/ 130 h 302"/>
                  <a:gd name="T30" fmla="*/ 72 w 168"/>
                  <a:gd name="T31" fmla="*/ 100 h 302"/>
                  <a:gd name="T32" fmla="*/ 43 w 168"/>
                  <a:gd name="T33" fmla="*/ 96 h 302"/>
                  <a:gd name="T34" fmla="*/ 21 w 168"/>
                  <a:gd name="T35" fmla="*/ 155 h 302"/>
                  <a:gd name="T36" fmla="*/ 37 w 168"/>
                  <a:gd name="T37" fmla="*/ 187 h 302"/>
                  <a:gd name="T38" fmla="*/ 15 w 168"/>
                  <a:gd name="T39" fmla="*/ 216 h 302"/>
                  <a:gd name="T40" fmla="*/ 46 w 168"/>
                  <a:gd name="T41" fmla="*/ 261 h 302"/>
                  <a:gd name="T42" fmla="*/ 20 w 168"/>
                  <a:gd name="T43" fmla="*/ 288 h 302"/>
                  <a:gd name="T44" fmla="*/ 21 w 168"/>
                  <a:gd name="T45" fmla="*/ 288 h 302"/>
                  <a:gd name="T46" fmla="*/ 34 w 168"/>
                  <a:gd name="T47" fmla="*/ 245 h 302"/>
                  <a:gd name="T48" fmla="*/ 6 w 168"/>
                  <a:gd name="T49" fmla="*/ 221 h 302"/>
                  <a:gd name="T50" fmla="*/ 5 w 168"/>
                  <a:gd name="T51" fmla="*/ 214 h 302"/>
                  <a:gd name="T52" fmla="*/ 30 w 168"/>
                  <a:gd name="T53" fmla="*/ 191 h 302"/>
                  <a:gd name="T54" fmla="*/ 10 w 168"/>
                  <a:gd name="T55" fmla="*/ 154 h 302"/>
                  <a:gd name="T56" fmla="*/ 11 w 168"/>
                  <a:gd name="T57" fmla="*/ 150 h 302"/>
                  <a:gd name="T58" fmla="*/ 42 w 168"/>
                  <a:gd name="T59" fmla="*/ 108 h 302"/>
                  <a:gd name="T60" fmla="*/ 29 w 168"/>
                  <a:gd name="T61" fmla="*/ 86 h 302"/>
                  <a:gd name="T62" fmla="*/ 27 w 168"/>
                  <a:gd name="T63" fmla="*/ 85 h 302"/>
                  <a:gd name="T64" fmla="*/ 9 w 168"/>
                  <a:gd name="T65" fmla="*/ 74 h 302"/>
                  <a:gd name="T66" fmla="*/ 7 w 168"/>
                  <a:gd name="T67" fmla="*/ 70 h 302"/>
                  <a:gd name="T68" fmla="*/ 3 w 168"/>
                  <a:gd name="T69" fmla="*/ 7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8" h="302">
                    <a:moveTo>
                      <a:pt x="3" y="7"/>
                    </a:moveTo>
                    <a:cubicBezTo>
                      <a:pt x="0" y="5"/>
                      <a:pt x="5" y="0"/>
                      <a:pt x="8" y="3"/>
                    </a:cubicBezTo>
                    <a:cubicBezTo>
                      <a:pt x="21" y="14"/>
                      <a:pt x="26" y="31"/>
                      <a:pt x="22" y="48"/>
                    </a:cubicBezTo>
                    <a:cubicBezTo>
                      <a:pt x="22" y="52"/>
                      <a:pt x="20" y="55"/>
                      <a:pt x="19" y="59"/>
                    </a:cubicBezTo>
                    <a:cubicBezTo>
                      <a:pt x="18" y="62"/>
                      <a:pt x="16" y="64"/>
                      <a:pt x="16" y="66"/>
                    </a:cubicBezTo>
                    <a:cubicBezTo>
                      <a:pt x="33" y="82"/>
                      <a:pt x="56" y="105"/>
                      <a:pt x="81" y="87"/>
                    </a:cubicBezTo>
                    <a:cubicBezTo>
                      <a:pt x="85" y="84"/>
                      <a:pt x="89" y="90"/>
                      <a:pt x="86" y="93"/>
                    </a:cubicBezTo>
                    <a:cubicBezTo>
                      <a:pt x="76" y="102"/>
                      <a:pt x="75" y="118"/>
                      <a:pt x="85" y="128"/>
                    </a:cubicBezTo>
                    <a:cubicBezTo>
                      <a:pt x="95" y="138"/>
                      <a:pt x="111" y="136"/>
                      <a:pt x="123" y="129"/>
                    </a:cubicBezTo>
                    <a:cubicBezTo>
                      <a:pt x="126" y="127"/>
                      <a:pt x="130" y="132"/>
                      <a:pt x="127" y="135"/>
                    </a:cubicBezTo>
                    <a:cubicBezTo>
                      <a:pt x="114" y="145"/>
                      <a:pt x="109" y="164"/>
                      <a:pt x="118" y="179"/>
                    </a:cubicBezTo>
                    <a:cubicBezTo>
                      <a:pt x="127" y="194"/>
                      <a:pt x="146" y="197"/>
                      <a:pt x="162" y="191"/>
                    </a:cubicBezTo>
                    <a:cubicBezTo>
                      <a:pt x="165" y="190"/>
                      <a:pt x="168" y="196"/>
                      <a:pt x="164" y="198"/>
                    </a:cubicBezTo>
                    <a:cubicBezTo>
                      <a:pt x="126" y="216"/>
                      <a:pt x="95" y="173"/>
                      <a:pt x="112" y="141"/>
                    </a:cubicBezTo>
                    <a:cubicBezTo>
                      <a:pt x="100" y="144"/>
                      <a:pt x="86" y="141"/>
                      <a:pt x="77" y="130"/>
                    </a:cubicBezTo>
                    <a:cubicBezTo>
                      <a:pt x="70" y="122"/>
                      <a:pt x="69" y="110"/>
                      <a:pt x="72" y="100"/>
                    </a:cubicBezTo>
                    <a:cubicBezTo>
                      <a:pt x="62" y="103"/>
                      <a:pt x="52" y="101"/>
                      <a:pt x="43" y="96"/>
                    </a:cubicBezTo>
                    <a:cubicBezTo>
                      <a:pt x="55" y="119"/>
                      <a:pt x="47" y="151"/>
                      <a:pt x="21" y="155"/>
                    </a:cubicBezTo>
                    <a:cubicBezTo>
                      <a:pt x="31" y="162"/>
                      <a:pt x="39" y="173"/>
                      <a:pt x="37" y="187"/>
                    </a:cubicBezTo>
                    <a:cubicBezTo>
                      <a:pt x="36" y="200"/>
                      <a:pt x="26" y="209"/>
                      <a:pt x="15" y="216"/>
                    </a:cubicBezTo>
                    <a:cubicBezTo>
                      <a:pt x="34" y="223"/>
                      <a:pt x="46" y="240"/>
                      <a:pt x="46" y="261"/>
                    </a:cubicBezTo>
                    <a:cubicBezTo>
                      <a:pt x="45" y="270"/>
                      <a:pt x="34" y="302"/>
                      <a:pt x="20" y="288"/>
                    </a:cubicBezTo>
                    <a:cubicBezTo>
                      <a:pt x="20" y="288"/>
                      <a:pt x="20" y="287"/>
                      <a:pt x="21" y="288"/>
                    </a:cubicBezTo>
                    <a:cubicBezTo>
                      <a:pt x="41" y="292"/>
                      <a:pt x="38" y="253"/>
                      <a:pt x="34" y="245"/>
                    </a:cubicBezTo>
                    <a:cubicBezTo>
                      <a:pt x="29" y="232"/>
                      <a:pt x="19" y="224"/>
                      <a:pt x="6" y="221"/>
                    </a:cubicBezTo>
                    <a:cubicBezTo>
                      <a:pt x="2" y="220"/>
                      <a:pt x="2" y="216"/>
                      <a:pt x="5" y="214"/>
                    </a:cubicBezTo>
                    <a:cubicBezTo>
                      <a:pt x="15" y="209"/>
                      <a:pt x="26" y="202"/>
                      <a:pt x="30" y="191"/>
                    </a:cubicBezTo>
                    <a:cubicBezTo>
                      <a:pt x="36" y="175"/>
                      <a:pt x="24" y="161"/>
                      <a:pt x="10" y="154"/>
                    </a:cubicBezTo>
                    <a:cubicBezTo>
                      <a:pt x="8" y="153"/>
                      <a:pt x="9" y="149"/>
                      <a:pt x="11" y="150"/>
                    </a:cubicBezTo>
                    <a:cubicBezTo>
                      <a:pt x="35" y="151"/>
                      <a:pt x="48" y="129"/>
                      <a:pt x="42" y="108"/>
                    </a:cubicBezTo>
                    <a:cubicBezTo>
                      <a:pt x="40" y="99"/>
                      <a:pt x="35" y="92"/>
                      <a:pt x="29" y="86"/>
                    </a:cubicBezTo>
                    <a:cubicBezTo>
                      <a:pt x="29" y="86"/>
                      <a:pt x="28" y="85"/>
                      <a:pt x="27" y="85"/>
                    </a:cubicBezTo>
                    <a:cubicBezTo>
                      <a:pt x="22" y="80"/>
                      <a:pt x="15" y="76"/>
                      <a:pt x="9" y="74"/>
                    </a:cubicBezTo>
                    <a:cubicBezTo>
                      <a:pt x="7" y="73"/>
                      <a:pt x="6" y="71"/>
                      <a:pt x="7" y="70"/>
                    </a:cubicBezTo>
                    <a:cubicBezTo>
                      <a:pt x="18" y="49"/>
                      <a:pt x="24" y="24"/>
                      <a:pt x="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48">
                <a:extLst>
                  <a:ext uri="{FF2B5EF4-FFF2-40B4-BE49-F238E27FC236}">
                    <a16:creationId xmlns:a16="http://schemas.microsoft.com/office/drawing/2014/main" id="{717A33E9-B127-4589-91F8-805EF64E0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2303" y="4850174"/>
                <a:ext cx="353176" cy="333386"/>
              </a:xfrm>
              <a:custGeom>
                <a:avLst/>
                <a:gdLst>
                  <a:gd name="T0" fmla="*/ 3 w 157"/>
                  <a:gd name="T1" fmla="*/ 107 h 161"/>
                  <a:gd name="T2" fmla="*/ 25 w 157"/>
                  <a:gd name="T3" fmla="*/ 57 h 161"/>
                  <a:gd name="T4" fmla="*/ 31 w 157"/>
                  <a:gd name="T5" fmla="*/ 54 h 161"/>
                  <a:gd name="T6" fmla="*/ 14 w 157"/>
                  <a:gd name="T7" fmla="*/ 111 h 161"/>
                  <a:gd name="T8" fmla="*/ 26 w 157"/>
                  <a:gd name="T9" fmla="*/ 140 h 161"/>
                  <a:gd name="T10" fmla="*/ 51 w 157"/>
                  <a:gd name="T11" fmla="*/ 123 h 161"/>
                  <a:gd name="T12" fmla="*/ 75 w 157"/>
                  <a:gd name="T13" fmla="*/ 127 h 161"/>
                  <a:gd name="T14" fmla="*/ 134 w 157"/>
                  <a:gd name="T15" fmla="*/ 79 h 161"/>
                  <a:gd name="T16" fmla="*/ 124 w 157"/>
                  <a:gd name="T17" fmla="*/ 25 h 161"/>
                  <a:gd name="T18" fmla="*/ 155 w 157"/>
                  <a:gd name="T19" fmla="*/ 5 h 161"/>
                  <a:gd name="T20" fmla="*/ 155 w 157"/>
                  <a:gd name="T21" fmla="*/ 8 h 161"/>
                  <a:gd name="T22" fmla="*/ 146 w 157"/>
                  <a:gd name="T23" fmla="*/ 84 h 161"/>
                  <a:gd name="T24" fmla="*/ 141 w 157"/>
                  <a:gd name="T25" fmla="*/ 89 h 161"/>
                  <a:gd name="T26" fmla="*/ 85 w 157"/>
                  <a:gd name="T27" fmla="*/ 137 h 161"/>
                  <a:gd name="T28" fmla="*/ 78 w 157"/>
                  <a:gd name="T29" fmla="*/ 140 h 161"/>
                  <a:gd name="T30" fmla="*/ 22 w 157"/>
                  <a:gd name="T31" fmla="*/ 158 h 161"/>
                  <a:gd name="T32" fmla="*/ 16 w 157"/>
                  <a:gd name="T33" fmla="*/ 155 h 161"/>
                  <a:gd name="T34" fmla="*/ 3 w 157"/>
                  <a:gd name="T35" fmla="*/ 114 h 161"/>
                  <a:gd name="T36" fmla="*/ 3 w 157"/>
                  <a:gd name="T37" fmla="*/ 107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7" h="161">
                    <a:moveTo>
                      <a:pt x="3" y="107"/>
                    </a:moveTo>
                    <a:cubicBezTo>
                      <a:pt x="26" y="101"/>
                      <a:pt x="36" y="78"/>
                      <a:pt x="25" y="57"/>
                    </a:cubicBezTo>
                    <a:cubicBezTo>
                      <a:pt x="23" y="53"/>
                      <a:pt x="29" y="50"/>
                      <a:pt x="31" y="54"/>
                    </a:cubicBezTo>
                    <a:cubicBezTo>
                      <a:pt x="44" y="75"/>
                      <a:pt x="35" y="101"/>
                      <a:pt x="14" y="111"/>
                    </a:cubicBezTo>
                    <a:cubicBezTo>
                      <a:pt x="24" y="118"/>
                      <a:pt x="27" y="129"/>
                      <a:pt x="26" y="140"/>
                    </a:cubicBezTo>
                    <a:cubicBezTo>
                      <a:pt x="33" y="132"/>
                      <a:pt x="41" y="126"/>
                      <a:pt x="51" y="123"/>
                    </a:cubicBezTo>
                    <a:cubicBezTo>
                      <a:pt x="60" y="121"/>
                      <a:pt x="69" y="123"/>
                      <a:pt x="75" y="127"/>
                    </a:cubicBezTo>
                    <a:cubicBezTo>
                      <a:pt x="74" y="95"/>
                      <a:pt x="103" y="71"/>
                      <a:pt x="134" y="79"/>
                    </a:cubicBezTo>
                    <a:cubicBezTo>
                      <a:pt x="125" y="63"/>
                      <a:pt x="118" y="43"/>
                      <a:pt x="124" y="25"/>
                    </a:cubicBezTo>
                    <a:cubicBezTo>
                      <a:pt x="128" y="11"/>
                      <a:pt x="141" y="0"/>
                      <a:pt x="155" y="5"/>
                    </a:cubicBezTo>
                    <a:cubicBezTo>
                      <a:pt x="157" y="5"/>
                      <a:pt x="157" y="8"/>
                      <a:pt x="155" y="8"/>
                    </a:cubicBezTo>
                    <a:cubicBezTo>
                      <a:pt x="114" y="10"/>
                      <a:pt x="133" y="64"/>
                      <a:pt x="146" y="84"/>
                    </a:cubicBezTo>
                    <a:cubicBezTo>
                      <a:pt x="148" y="87"/>
                      <a:pt x="144" y="91"/>
                      <a:pt x="141" y="89"/>
                    </a:cubicBezTo>
                    <a:cubicBezTo>
                      <a:pt x="108" y="73"/>
                      <a:pt x="74" y="102"/>
                      <a:pt x="85" y="137"/>
                    </a:cubicBezTo>
                    <a:cubicBezTo>
                      <a:pt x="86" y="141"/>
                      <a:pt x="80" y="143"/>
                      <a:pt x="78" y="140"/>
                    </a:cubicBezTo>
                    <a:cubicBezTo>
                      <a:pt x="61" y="113"/>
                      <a:pt x="33" y="142"/>
                      <a:pt x="22" y="158"/>
                    </a:cubicBezTo>
                    <a:cubicBezTo>
                      <a:pt x="20" y="161"/>
                      <a:pt x="15" y="159"/>
                      <a:pt x="16" y="155"/>
                    </a:cubicBezTo>
                    <a:cubicBezTo>
                      <a:pt x="22" y="140"/>
                      <a:pt x="22" y="120"/>
                      <a:pt x="3" y="114"/>
                    </a:cubicBezTo>
                    <a:cubicBezTo>
                      <a:pt x="0" y="113"/>
                      <a:pt x="0" y="108"/>
                      <a:pt x="3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49">
                <a:extLst>
                  <a:ext uri="{FF2B5EF4-FFF2-40B4-BE49-F238E27FC236}">
                    <a16:creationId xmlns:a16="http://schemas.microsoft.com/office/drawing/2014/main" id="{1B56AD69-27B5-404F-A945-4088592FD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9731" y="4681198"/>
                <a:ext cx="176588" cy="398845"/>
              </a:xfrm>
              <a:custGeom>
                <a:avLst/>
                <a:gdLst>
                  <a:gd name="T0" fmla="*/ 3 w 79"/>
                  <a:gd name="T1" fmla="*/ 186 h 193"/>
                  <a:gd name="T2" fmla="*/ 18 w 79"/>
                  <a:gd name="T3" fmla="*/ 164 h 193"/>
                  <a:gd name="T4" fmla="*/ 22 w 79"/>
                  <a:gd name="T5" fmla="*/ 162 h 193"/>
                  <a:gd name="T6" fmla="*/ 44 w 79"/>
                  <a:gd name="T7" fmla="*/ 136 h 193"/>
                  <a:gd name="T8" fmla="*/ 47 w 79"/>
                  <a:gd name="T9" fmla="*/ 131 h 193"/>
                  <a:gd name="T10" fmla="*/ 63 w 79"/>
                  <a:gd name="T11" fmla="*/ 110 h 193"/>
                  <a:gd name="T12" fmla="*/ 61 w 79"/>
                  <a:gd name="T13" fmla="*/ 95 h 193"/>
                  <a:gd name="T14" fmla="*/ 46 w 79"/>
                  <a:gd name="T15" fmla="*/ 68 h 193"/>
                  <a:gd name="T16" fmla="*/ 47 w 79"/>
                  <a:gd name="T17" fmla="*/ 62 h 193"/>
                  <a:gd name="T18" fmla="*/ 58 w 79"/>
                  <a:gd name="T19" fmla="*/ 31 h 193"/>
                  <a:gd name="T20" fmla="*/ 34 w 79"/>
                  <a:gd name="T21" fmla="*/ 4 h 193"/>
                  <a:gd name="T22" fmla="*/ 36 w 79"/>
                  <a:gd name="T23" fmla="*/ 1 h 193"/>
                  <a:gd name="T24" fmla="*/ 67 w 79"/>
                  <a:gd name="T25" fmla="*/ 38 h 193"/>
                  <a:gd name="T26" fmla="*/ 54 w 79"/>
                  <a:gd name="T27" fmla="*/ 66 h 193"/>
                  <a:gd name="T28" fmla="*/ 51 w 79"/>
                  <a:gd name="T29" fmla="*/ 137 h 193"/>
                  <a:gd name="T30" fmla="*/ 23 w 79"/>
                  <a:gd name="T31" fmla="*/ 169 h 193"/>
                  <a:gd name="T32" fmla="*/ 7 w 79"/>
                  <a:gd name="T33" fmla="*/ 191 h 193"/>
                  <a:gd name="T34" fmla="*/ 3 w 79"/>
                  <a:gd name="T35" fmla="*/ 186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" h="193">
                    <a:moveTo>
                      <a:pt x="3" y="186"/>
                    </a:moveTo>
                    <a:cubicBezTo>
                      <a:pt x="11" y="180"/>
                      <a:pt x="15" y="173"/>
                      <a:pt x="18" y="164"/>
                    </a:cubicBezTo>
                    <a:cubicBezTo>
                      <a:pt x="18" y="162"/>
                      <a:pt x="21" y="161"/>
                      <a:pt x="22" y="162"/>
                    </a:cubicBezTo>
                    <a:cubicBezTo>
                      <a:pt x="41" y="171"/>
                      <a:pt x="55" y="151"/>
                      <a:pt x="44" y="136"/>
                    </a:cubicBezTo>
                    <a:cubicBezTo>
                      <a:pt x="43" y="134"/>
                      <a:pt x="45" y="131"/>
                      <a:pt x="47" y="131"/>
                    </a:cubicBezTo>
                    <a:cubicBezTo>
                      <a:pt x="57" y="131"/>
                      <a:pt x="63" y="119"/>
                      <a:pt x="63" y="110"/>
                    </a:cubicBezTo>
                    <a:cubicBezTo>
                      <a:pt x="63" y="105"/>
                      <a:pt x="62" y="100"/>
                      <a:pt x="61" y="95"/>
                    </a:cubicBezTo>
                    <a:cubicBezTo>
                      <a:pt x="59" y="84"/>
                      <a:pt x="56" y="74"/>
                      <a:pt x="46" y="68"/>
                    </a:cubicBezTo>
                    <a:cubicBezTo>
                      <a:pt x="44" y="66"/>
                      <a:pt x="44" y="63"/>
                      <a:pt x="47" y="62"/>
                    </a:cubicBezTo>
                    <a:cubicBezTo>
                      <a:pt x="61" y="59"/>
                      <a:pt x="62" y="42"/>
                      <a:pt x="58" y="31"/>
                    </a:cubicBezTo>
                    <a:cubicBezTo>
                      <a:pt x="54" y="19"/>
                      <a:pt x="45" y="11"/>
                      <a:pt x="34" y="4"/>
                    </a:cubicBezTo>
                    <a:cubicBezTo>
                      <a:pt x="32" y="3"/>
                      <a:pt x="33" y="0"/>
                      <a:pt x="36" y="1"/>
                    </a:cubicBezTo>
                    <a:cubicBezTo>
                      <a:pt x="52" y="5"/>
                      <a:pt x="65" y="20"/>
                      <a:pt x="67" y="38"/>
                    </a:cubicBezTo>
                    <a:cubicBezTo>
                      <a:pt x="68" y="49"/>
                      <a:pt x="64" y="61"/>
                      <a:pt x="54" y="66"/>
                    </a:cubicBezTo>
                    <a:cubicBezTo>
                      <a:pt x="70" y="84"/>
                      <a:pt x="79" y="130"/>
                      <a:pt x="51" y="137"/>
                    </a:cubicBezTo>
                    <a:cubicBezTo>
                      <a:pt x="61" y="156"/>
                      <a:pt x="43" y="176"/>
                      <a:pt x="23" y="169"/>
                    </a:cubicBezTo>
                    <a:cubicBezTo>
                      <a:pt x="20" y="178"/>
                      <a:pt x="15" y="185"/>
                      <a:pt x="7" y="191"/>
                    </a:cubicBezTo>
                    <a:cubicBezTo>
                      <a:pt x="4" y="193"/>
                      <a:pt x="0" y="188"/>
                      <a:pt x="3" y="1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50">
                <a:extLst>
                  <a:ext uri="{FF2B5EF4-FFF2-40B4-BE49-F238E27FC236}">
                    <a16:creationId xmlns:a16="http://schemas.microsoft.com/office/drawing/2014/main" id="{1A7DD2BA-4FFA-4FD8-9726-29EB97A72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9731" y="4656841"/>
                <a:ext cx="89816" cy="313596"/>
              </a:xfrm>
              <a:custGeom>
                <a:avLst/>
                <a:gdLst>
                  <a:gd name="T0" fmla="*/ 32 w 40"/>
                  <a:gd name="T1" fmla="*/ 108 h 152"/>
                  <a:gd name="T2" fmla="*/ 27 w 40"/>
                  <a:gd name="T3" fmla="*/ 52 h 152"/>
                  <a:gd name="T4" fmla="*/ 12 w 40"/>
                  <a:gd name="T5" fmla="*/ 3 h 152"/>
                  <a:gd name="T6" fmla="*/ 18 w 40"/>
                  <a:gd name="T7" fmla="*/ 6 h 152"/>
                  <a:gd name="T8" fmla="*/ 33 w 40"/>
                  <a:gd name="T9" fmla="*/ 48 h 152"/>
                  <a:gd name="T10" fmla="*/ 33 w 40"/>
                  <a:gd name="T11" fmla="*/ 53 h 152"/>
                  <a:gd name="T12" fmla="*/ 38 w 40"/>
                  <a:gd name="T13" fmla="*/ 106 h 152"/>
                  <a:gd name="T14" fmla="*/ 38 w 40"/>
                  <a:gd name="T15" fmla="*/ 111 h 152"/>
                  <a:gd name="T16" fmla="*/ 19 w 40"/>
                  <a:gd name="T17" fmla="*/ 149 h 152"/>
                  <a:gd name="T18" fmla="*/ 16 w 40"/>
                  <a:gd name="T19" fmla="*/ 151 h 152"/>
                  <a:gd name="T20" fmla="*/ 32 w 40"/>
                  <a:gd name="T21" fmla="*/ 10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152">
                    <a:moveTo>
                      <a:pt x="32" y="108"/>
                    </a:moveTo>
                    <a:cubicBezTo>
                      <a:pt x="16" y="93"/>
                      <a:pt x="14" y="70"/>
                      <a:pt x="27" y="52"/>
                    </a:cubicBezTo>
                    <a:cubicBezTo>
                      <a:pt x="12" y="41"/>
                      <a:pt x="5" y="21"/>
                      <a:pt x="12" y="3"/>
                    </a:cubicBezTo>
                    <a:cubicBezTo>
                      <a:pt x="14" y="0"/>
                      <a:pt x="19" y="2"/>
                      <a:pt x="18" y="6"/>
                    </a:cubicBezTo>
                    <a:cubicBezTo>
                      <a:pt x="13" y="22"/>
                      <a:pt x="17" y="39"/>
                      <a:pt x="33" y="48"/>
                    </a:cubicBezTo>
                    <a:cubicBezTo>
                      <a:pt x="35" y="49"/>
                      <a:pt x="35" y="51"/>
                      <a:pt x="33" y="53"/>
                    </a:cubicBezTo>
                    <a:cubicBezTo>
                      <a:pt x="19" y="69"/>
                      <a:pt x="21" y="93"/>
                      <a:pt x="38" y="106"/>
                    </a:cubicBezTo>
                    <a:cubicBezTo>
                      <a:pt x="40" y="107"/>
                      <a:pt x="40" y="110"/>
                      <a:pt x="38" y="111"/>
                    </a:cubicBezTo>
                    <a:cubicBezTo>
                      <a:pt x="24" y="118"/>
                      <a:pt x="6" y="131"/>
                      <a:pt x="19" y="149"/>
                    </a:cubicBezTo>
                    <a:cubicBezTo>
                      <a:pt x="20" y="150"/>
                      <a:pt x="18" y="152"/>
                      <a:pt x="16" y="151"/>
                    </a:cubicBezTo>
                    <a:cubicBezTo>
                      <a:pt x="0" y="135"/>
                      <a:pt x="17" y="116"/>
                      <a:pt x="32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241B9987-9188-4BC2-B734-9CCA9F7B56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6818" y="3661250"/>
              <a:ext cx="893595" cy="957533"/>
            </a:xfrm>
            <a:custGeom>
              <a:avLst/>
              <a:gdLst>
                <a:gd name="T0" fmla="*/ 322 w 398"/>
                <a:gd name="T1" fmla="*/ 29 h 463"/>
                <a:gd name="T2" fmla="*/ 289 w 398"/>
                <a:gd name="T3" fmla="*/ 56 h 463"/>
                <a:gd name="T4" fmla="*/ 51 w 398"/>
                <a:gd name="T5" fmla="*/ 357 h 463"/>
                <a:gd name="T6" fmla="*/ 6 w 398"/>
                <a:gd name="T7" fmla="*/ 462 h 463"/>
                <a:gd name="T8" fmla="*/ 224 w 398"/>
                <a:gd name="T9" fmla="*/ 258 h 463"/>
                <a:gd name="T10" fmla="*/ 366 w 398"/>
                <a:gd name="T11" fmla="*/ 97 h 463"/>
                <a:gd name="T12" fmla="*/ 398 w 398"/>
                <a:gd name="T13" fmla="*/ 37 h 463"/>
                <a:gd name="T14" fmla="*/ 291 w 398"/>
                <a:gd name="T15" fmla="*/ 73 h 463"/>
                <a:gd name="T16" fmla="*/ 61 w 398"/>
                <a:gd name="T17" fmla="*/ 364 h 463"/>
                <a:gd name="T18" fmla="*/ 301 w 398"/>
                <a:gd name="T19" fmla="*/ 88 h 463"/>
                <a:gd name="T20" fmla="*/ 292 w 398"/>
                <a:gd name="T21" fmla="*/ 99 h 463"/>
                <a:gd name="T22" fmla="*/ 274 w 398"/>
                <a:gd name="T23" fmla="*/ 121 h 463"/>
                <a:gd name="T24" fmla="*/ 265 w 398"/>
                <a:gd name="T25" fmla="*/ 132 h 463"/>
                <a:gd name="T26" fmla="*/ 261 w 398"/>
                <a:gd name="T27" fmla="*/ 163 h 463"/>
                <a:gd name="T28" fmla="*/ 253 w 398"/>
                <a:gd name="T29" fmla="*/ 173 h 463"/>
                <a:gd name="T30" fmla="*/ 236 w 398"/>
                <a:gd name="T31" fmla="*/ 167 h 463"/>
                <a:gd name="T32" fmla="*/ 236 w 398"/>
                <a:gd name="T33" fmla="*/ 167 h 463"/>
                <a:gd name="T34" fmla="*/ 233 w 398"/>
                <a:gd name="T35" fmla="*/ 197 h 463"/>
                <a:gd name="T36" fmla="*/ 224 w 398"/>
                <a:gd name="T37" fmla="*/ 181 h 463"/>
                <a:gd name="T38" fmla="*/ 208 w 398"/>
                <a:gd name="T39" fmla="*/ 200 h 463"/>
                <a:gd name="T40" fmla="*/ 206 w 398"/>
                <a:gd name="T41" fmla="*/ 230 h 463"/>
                <a:gd name="T42" fmla="*/ 190 w 398"/>
                <a:gd name="T43" fmla="*/ 222 h 463"/>
                <a:gd name="T44" fmla="*/ 183 w 398"/>
                <a:gd name="T45" fmla="*/ 230 h 463"/>
                <a:gd name="T46" fmla="*/ 168 w 398"/>
                <a:gd name="T47" fmla="*/ 249 h 463"/>
                <a:gd name="T48" fmla="*/ 178 w 398"/>
                <a:gd name="T49" fmla="*/ 237 h 463"/>
                <a:gd name="T50" fmla="*/ 157 w 398"/>
                <a:gd name="T51" fmla="*/ 262 h 463"/>
                <a:gd name="T52" fmla="*/ 140 w 398"/>
                <a:gd name="T53" fmla="*/ 309 h 463"/>
                <a:gd name="T54" fmla="*/ 138 w 398"/>
                <a:gd name="T55" fmla="*/ 312 h 463"/>
                <a:gd name="T56" fmla="*/ 127 w 398"/>
                <a:gd name="T57" fmla="*/ 326 h 463"/>
                <a:gd name="T58" fmla="*/ 120 w 398"/>
                <a:gd name="T59" fmla="*/ 335 h 463"/>
                <a:gd name="T60" fmla="*/ 111 w 398"/>
                <a:gd name="T61" fmla="*/ 321 h 463"/>
                <a:gd name="T62" fmla="*/ 103 w 398"/>
                <a:gd name="T63" fmla="*/ 356 h 463"/>
                <a:gd name="T64" fmla="*/ 89 w 398"/>
                <a:gd name="T65" fmla="*/ 348 h 463"/>
                <a:gd name="T66" fmla="*/ 81 w 398"/>
                <a:gd name="T67" fmla="*/ 382 h 463"/>
                <a:gd name="T68" fmla="*/ 82 w 398"/>
                <a:gd name="T69" fmla="*/ 357 h 463"/>
                <a:gd name="T70" fmla="*/ 87 w 398"/>
                <a:gd name="T71" fmla="*/ 376 h 463"/>
                <a:gd name="T72" fmla="*/ 75 w 398"/>
                <a:gd name="T73" fmla="*/ 365 h 463"/>
                <a:gd name="T74" fmla="*/ 52 w 398"/>
                <a:gd name="T75" fmla="*/ 366 h 463"/>
                <a:gd name="T76" fmla="*/ 73 w 398"/>
                <a:gd name="T77" fmla="*/ 388 h 463"/>
                <a:gd name="T78" fmla="*/ 39 w 398"/>
                <a:gd name="T79" fmla="*/ 431 h 463"/>
                <a:gd name="T80" fmla="*/ 304 w 398"/>
                <a:gd name="T81" fmla="*/ 119 h 463"/>
                <a:gd name="T82" fmla="*/ 305 w 398"/>
                <a:gd name="T83" fmla="*/ 82 h 463"/>
                <a:gd name="T84" fmla="*/ 304 w 398"/>
                <a:gd name="T85" fmla="*/ 85 h 463"/>
                <a:gd name="T86" fmla="*/ 319 w 398"/>
                <a:gd name="T87" fmla="*/ 93 h 463"/>
                <a:gd name="T88" fmla="*/ 339 w 398"/>
                <a:gd name="T89" fmla="*/ 111 h 463"/>
                <a:gd name="T90" fmla="*/ 281 w 398"/>
                <a:gd name="T91" fmla="*/ 75 h 463"/>
                <a:gd name="T92" fmla="*/ 354 w 398"/>
                <a:gd name="T93" fmla="*/ 101 h 463"/>
                <a:gd name="T94" fmla="*/ 336 w 398"/>
                <a:gd name="T95" fmla="*/ 63 h 463"/>
                <a:gd name="T96" fmla="*/ 351 w 398"/>
                <a:gd name="T97" fmla="*/ 48 h 463"/>
                <a:gd name="T98" fmla="*/ 325 w 398"/>
                <a:gd name="T99" fmla="*/ 30 h 463"/>
                <a:gd name="T100" fmla="*/ 373 w 398"/>
                <a:gd name="T101" fmla="*/ 17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8" h="463">
                  <a:moveTo>
                    <a:pt x="345" y="0"/>
                  </a:moveTo>
                  <a:cubicBezTo>
                    <a:pt x="344" y="0"/>
                    <a:pt x="343" y="0"/>
                    <a:pt x="342" y="0"/>
                  </a:cubicBezTo>
                  <a:cubicBezTo>
                    <a:pt x="341" y="0"/>
                    <a:pt x="341" y="1"/>
                    <a:pt x="341" y="1"/>
                  </a:cubicBezTo>
                  <a:cubicBezTo>
                    <a:pt x="336" y="5"/>
                    <a:pt x="333" y="11"/>
                    <a:pt x="329" y="16"/>
                  </a:cubicBezTo>
                  <a:cubicBezTo>
                    <a:pt x="327" y="20"/>
                    <a:pt x="321" y="25"/>
                    <a:pt x="322" y="29"/>
                  </a:cubicBezTo>
                  <a:cubicBezTo>
                    <a:pt x="322" y="29"/>
                    <a:pt x="322" y="29"/>
                    <a:pt x="322" y="30"/>
                  </a:cubicBezTo>
                  <a:cubicBezTo>
                    <a:pt x="313" y="29"/>
                    <a:pt x="304" y="32"/>
                    <a:pt x="303" y="44"/>
                  </a:cubicBezTo>
                  <a:cubicBezTo>
                    <a:pt x="303" y="44"/>
                    <a:pt x="303" y="44"/>
                    <a:pt x="303" y="44"/>
                  </a:cubicBezTo>
                  <a:cubicBezTo>
                    <a:pt x="297" y="45"/>
                    <a:pt x="292" y="48"/>
                    <a:pt x="289" y="56"/>
                  </a:cubicBezTo>
                  <a:cubicBezTo>
                    <a:pt x="289" y="56"/>
                    <a:pt x="289" y="56"/>
                    <a:pt x="289" y="56"/>
                  </a:cubicBezTo>
                  <a:cubicBezTo>
                    <a:pt x="280" y="60"/>
                    <a:pt x="275" y="68"/>
                    <a:pt x="277" y="78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36" y="121"/>
                    <a:pt x="197" y="166"/>
                    <a:pt x="160" y="212"/>
                  </a:cubicBezTo>
                  <a:cubicBezTo>
                    <a:pt x="142" y="235"/>
                    <a:pt x="123" y="258"/>
                    <a:pt x="105" y="281"/>
                  </a:cubicBezTo>
                  <a:cubicBezTo>
                    <a:pt x="87" y="305"/>
                    <a:pt x="65" y="330"/>
                    <a:pt x="51" y="357"/>
                  </a:cubicBezTo>
                  <a:cubicBezTo>
                    <a:pt x="50" y="358"/>
                    <a:pt x="50" y="359"/>
                    <a:pt x="49" y="361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47" y="361"/>
                    <a:pt x="47" y="362"/>
                    <a:pt x="47" y="363"/>
                  </a:cubicBezTo>
                  <a:cubicBezTo>
                    <a:pt x="28" y="393"/>
                    <a:pt x="14" y="427"/>
                    <a:pt x="1" y="459"/>
                  </a:cubicBezTo>
                  <a:cubicBezTo>
                    <a:pt x="0" y="461"/>
                    <a:pt x="4" y="463"/>
                    <a:pt x="6" y="462"/>
                  </a:cubicBezTo>
                  <a:cubicBezTo>
                    <a:pt x="21" y="451"/>
                    <a:pt x="36" y="440"/>
                    <a:pt x="52" y="431"/>
                  </a:cubicBezTo>
                  <a:cubicBezTo>
                    <a:pt x="67" y="421"/>
                    <a:pt x="85" y="412"/>
                    <a:pt x="99" y="402"/>
                  </a:cubicBezTo>
                  <a:cubicBezTo>
                    <a:pt x="100" y="401"/>
                    <a:pt x="100" y="400"/>
                    <a:pt x="100" y="399"/>
                  </a:cubicBezTo>
                  <a:cubicBezTo>
                    <a:pt x="123" y="378"/>
                    <a:pt x="142" y="354"/>
                    <a:pt x="162" y="331"/>
                  </a:cubicBezTo>
                  <a:cubicBezTo>
                    <a:pt x="183" y="307"/>
                    <a:pt x="203" y="283"/>
                    <a:pt x="224" y="258"/>
                  </a:cubicBezTo>
                  <a:cubicBezTo>
                    <a:pt x="260" y="214"/>
                    <a:pt x="295" y="170"/>
                    <a:pt x="329" y="125"/>
                  </a:cubicBezTo>
                  <a:cubicBezTo>
                    <a:pt x="339" y="128"/>
                    <a:pt x="352" y="124"/>
                    <a:pt x="354" y="112"/>
                  </a:cubicBezTo>
                  <a:cubicBezTo>
                    <a:pt x="354" y="110"/>
                    <a:pt x="355" y="108"/>
                    <a:pt x="354" y="106"/>
                  </a:cubicBezTo>
                  <a:cubicBezTo>
                    <a:pt x="354" y="106"/>
                    <a:pt x="354" y="106"/>
                    <a:pt x="354" y="106"/>
                  </a:cubicBezTo>
                  <a:cubicBezTo>
                    <a:pt x="362" y="105"/>
                    <a:pt x="366" y="101"/>
                    <a:pt x="366" y="97"/>
                  </a:cubicBezTo>
                  <a:cubicBezTo>
                    <a:pt x="366" y="97"/>
                    <a:pt x="366" y="97"/>
                    <a:pt x="366" y="97"/>
                  </a:cubicBezTo>
                  <a:cubicBezTo>
                    <a:pt x="384" y="93"/>
                    <a:pt x="382" y="80"/>
                    <a:pt x="376" y="67"/>
                  </a:cubicBezTo>
                  <a:cubicBezTo>
                    <a:pt x="383" y="60"/>
                    <a:pt x="390" y="51"/>
                    <a:pt x="395" y="43"/>
                  </a:cubicBezTo>
                  <a:cubicBezTo>
                    <a:pt x="395" y="42"/>
                    <a:pt x="395" y="42"/>
                    <a:pt x="395" y="41"/>
                  </a:cubicBezTo>
                  <a:cubicBezTo>
                    <a:pt x="397" y="41"/>
                    <a:pt x="398" y="39"/>
                    <a:pt x="398" y="37"/>
                  </a:cubicBezTo>
                  <a:cubicBezTo>
                    <a:pt x="394" y="14"/>
                    <a:pt x="365" y="2"/>
                    <a:pt x="345" y="0"/>
                  </a:cubicBezTo>
                  <a:close/>
                  <a:moveTo>
                    <a:pt x="56" y="357"/>
                  </a:moveTo>
                  <a:cubicBezTo>
                    <a:pt x="73" y="338"/>
                    <a:pt x="88" y="314"/>
                    <a:pt x="103" y="293"/>
                  </a:cubicBezTo>
                  <a:cubicBezTo>
                    <a:pt x="124" y="266"/>
                    <a:pt x="145" y="240"/>
                    <a:pt x="166" y="214"/>
                  </a:cubicBezTo>
                  <a:cubicBezTo>
                    <a:pt x="206" y="165"/>
                    <a:pt x="249" y="119"/>
                    <a:pt x="291" y="73"/>
                  </a:cubicBezTo>
                  <a:cubicBezTo>
                    <a:pt x="295" y="75"/>
                    <a:pt x="299" y="77"/>
                    <a:pt x="302" y="80"/>
                  </a:cubicBezTo>
                  <a:cubicBezTo>
                    <a:pt x="302" y="80"/>
                    <a:pt x="302" y="80"/>
                    <a:pt x="301" y="80"/>
                  </a:cubicBezTo>
                  <a:cubicBezTo>
                    <a:pt x="259" y="129"/>
                    <a:pt x="218" y="179"/>
                    <a:pt x="178" y="229"/>
                  </a:cubicBezTo>
                  <a:cubicBezTo>
                    <a:pt x="140" y="275"/>
                    <a:pt x="100" y="322"/>
                    <a:pt x="66" y="371"/>
                  </a:cubicBezTo>
                  <a:cubicBezTo>
                    <a:pt x="65" y="369"/>
                    <a:pt x="63" y="366"/>
                    <a:pt x="61" y="364"/>
                  </a:cubicBezTo>
                  <a:cubicBezTo>
                    <a:pt x="60" y="362"/>
                    <a:pt x="57" y="361"/>
                    <a:pt x="54" y="360"/>
                  </a:cubicBezTo>
                  <a:cubicBezTo>
                    <a:pt x="55" y="359"/>
                    <a:pt x="55" y="358"/>
                    <a:pt x="56" y="357"/>
                  </a:cubicBezTo>
                  <a:close/>
                  <a:moveTo>
                    <a:pt x="295" y="108"/>
                  </a:moveTo>
                  <a:cubicBezTo>
                    <a:pt x="295" y="104"/>
                    <a:pt x="295" y="100"/>
                    <a:pt x="295" y="96"/>
                  </a:cubicBezTo>
                  <a:cubicBezTo>
                    <a:pt x="297" y="93"/>
                    <a:pt x="299" y="90"/>
                    <a:pt x="301" y="88"/>
                  </a:cubicBezTo>
                  <a:cubicBezTo>
                    <a:pt x="302" y="96"/>
                    <a:pt x="302" y="105"/>
                    <a:pt x="302" y="113"/>
                  </a:cubicBezTo>
                  <a:cubicBezTo>
                    <a:pt x="300" y="116"/>
                    <a:pt x="297" y="119"/>
                    <a:pt x="295" y="122"/>
                  </a:cubicBezTo>
                  <a:cubicBezTo>
                    <a:pt x="295" y="117"/>
                    <a:pt x="295" y="113"/>
                    <a:pt x="295" y="108"/>
                  </a:cubicBezTo>
                  <a:close/>
                  <a:moveTo>
                    <a:pt x="285" y="108"/>
                  </a:moveTo>
                  <a:cubicBezTo>
                    <a:pt x="287" y="105"/>
                    <a:pt x="289" y="102"/>
                    <a:pt x="292" y="99"/>
                  </a:cubicBezTo>
                  <a:cubicBezTo>
                    <a:pt x="291" y="107"/>
                    <a:pt x="291" y="116"/>
                    <a:pt x="293" y="123"/>
                  </a:cubicBezTo>
                  <a:cubicBezTo>
                    <a:pt x="293" y="123"/>
                    <a:pt x="293" y="123"/>
                    <a:pt x="294" y="123"/>
                  </a:cubicBezTo>
                  <a:cubicBezTo>
                    <a:pt x="291" y="127"/>
                    <a:pt x="288" y="131"/>
                    <a:pt x="285" y="135"/>
                  </a:cubicBezTo>
                  <a:cubicBezTo>
                    <a:pt x="285" y="126"/>
                    <a:pt x="285" y="117"/>
                    <a:pt x="285" y="108"/>
                  </a:cubicBezTo>
                  <a:close/>
                  <a:moveTo>
                    <a:pt x="274" y="121"/>
                  </a:moveTo>
                  <a:cubicBezTo>
                    <a:pt x="277" y="118"/>
                    <a:pt x="279" y="115"/>
                    <a:pt x="282" y="111"/>
                  </a:cubicBezTo>
                  <a:cubicBezTo>
                    <a:pt x="281" y="120"/>
                    <a:pt x="282" y="129"/>
                    <a:pt x="283" y="137"/>
                  </a:cubicBezTo>
                  <a:cubicBezTo>
                    <a:pt x="279" y="141"/>
                    <a:pt x="276" y="145"/>
                    <a:pt x="273" y="149"/>
                  </a:cubicBezTo>
                  <a:cubicBezTo>
                    <a:pt x="274" y="139"/>
                    <a:pt x="274" y="130"/>
                    <a:pt x="274" y="121"/>
                  </a:cubicBezTo>
                  <a:close/>
                  <a:moveTo>
                    <a:pt x="265" y="132"/>
                  </a:moveTo>
                  <a:cubicBezTo>
                    <a:pt x="267" y="129"/>
                    <a:pt x="269" y="127"/>
                    <a:pt x="271" y="125"/>
                  </a:cubicBezTo>
                  <a:cubicBezTo>
                    <a:pt x="270" y="133"/>
                    <a:pt x="271" y="142"/>
                    <a:pt x="271" y="151"/>
                  </a:cubicBezTo>
                  <a:cubicBezTo>
                    <a:pt x="269" y="154"/>
                    <a:pt x="266" y="157"/>
                    <a:pt x="264" y="160"/>
                  </a:cubicBezTo>
                  <a:cubicBezTo>
                    <a:pt x="264" y="151"/>
                    <a:pt x="265" y="141"/>
                    <a:pt x="265" y="132"/>
                  </a:cubicBezTo>
                  <a:close/>
                  <a:moveTo>
                    <a:pt x="261" y="163"/>
                  </a:moveTo>
                  <a:cubicBezTo>
                    <a:pt x="259" y="166"/>
                    <a:pt x="257" y="169"/>
                    <a:pt x="255" y="171"/>
                  </a:cubicBezTo>
                  <a:cubicBezTo>
                    <a:pt x="255" y="162"/>
                    <a:pt x="255" y="153"/>
                    <a:pt x="255" y="143"/>
                  </a:cubicBezTo>
                  <a:cubicBezTo>
                    <a:pt x="257" y="141"/>
                    <a:pt x="260" y="138"/>
                    <a:pt x="262" y="135"/>
                  </a:cubicBezTo>
                  <a:cubicBezTo>
                    <a:pt x="261" y="145"/>
                    <a:pt x="261" y="154"/>
                    <a:pt x="261" y="163"/>
                  </a:cubicBezTo>
                  <a:close/>
                  <a:moveTo>
                    <a:pt x="253" y="173"/>
                  </a:moveTo>
                  <a:cubicBezTo>
                    <a:pt x="250" y="177"/>
                    <a:pt x="247" y="181"/>
                    <a:pt x="244" y="184"/>
                  </a:cubicBezTo>
                  <a:cubicBezTo>
                    <a:pt x="244" y="175"/>
                    <a:pt x="245" y="165"/>
                    <a:pt x="245" y="156"/>
                  </a:cubicBezTo>
                  <a:cubicBezTo>
                    <a:pt x="247" y="153"/>
                    <a:pt x="250" y="150"/>
                    <a:pt x="253" y="146"/>
                  </a:cubicBezTo>
                  <a:cubicBezTo>
                    <a:pt x="252" y="155"/>
                    <a:pt x="252" y="164"/>
                    <a:pt x="253" y="173"/>
                  </a:cubicBezTo>
                  <a:close/>
                  <a:moveTo>
                    <a:pt x="236" y="167"/>
                  </a:moveTo>
                  <a:cubicBezTo>
                    <a:pt x="238" y="164"/>
                    <a:pt x="240" y="162"/>
                    <a:pt x="241" y="160"/>
                  </a:cubicBezTo>
                  <a:cubicBezTo>
                    <a:pt x="241" y="168"/>
                    <a:pt x="241" y="177"/>
                    <a:pt x="242" y="186"/>
                  </a:cubicBezTo>
                  <a:cubicBezTo>
                    <a:pt x="242" y="186"/>
                    <a:pt x="242" y="186"/>
                    <a:pt x="242" y="186"/>
                  </a:cubicBezTo>
                  <a:cubicBezTo>
                    <a:pt x="240" y="189"/>
                    <a:pt x="238" y="192"/>
                    <a:pt x="236" y="194"/>
                  </a:cubicBezTo>
                  <a:cubicBezTo>
                    <a:pt x="236" y="185"/>
                    <a:pt x="236" y="176"/>
                    <a:pt x="236" y="167"/>
                  </a:cubicBezTo>
                  <a:close/>
                  <a:moveTo>
                    <a:pt x="233" y="197"/>
                  </a:moveTo>
                  <a:cubicBezTo>
                    <a:pt x="230" y="201"/>
                    <a:pt x="228" y="204"/>
                    <a:pt x="225" y="207"/>
                  </a:cubicBezTo>
                  <a:cubicBezTo>
                    <a:pt x="226" y="198"/>
                    <a:pt x="226" y="188"/>
                    <a:pt x="226" y="178"/>
                  </a:cubicBezTo>
                  <a:cubicBezTo>
                    <a:pt x="228" y="175"/>
                    <a:pt x="231" y="173"/>
                    <a:pt x="233" y="170"/>
                  </a:cubicBezTo>
                  <a:cubicBezTo>
                    <a:pt x="232" y="179"/>
                    <a:pt x="233" y="188"/>
                    <a:pt x="233" y="197"/>
                  </a:cubicBezTo>
                  <a:close/>
                  <a:moveTo>
                    <a:pt x="224" y="181"/>
                  </a:moveTo>
                  <a:cubicBezTo>
                    <a:pt x="223" y="191"/>
                    <a:pt x="223" y="200"/>
                    <a:pt x="223" y="210"/>
                  </a:cubicBezTo>
                  <a:cubicBezTo>
                    <a:pt x="221" y="212"/>
                    <a:pt x="218" y="215"/>
                    <a:pt x="216" y="218"/>
                  </a:cubicBezTo>
                  <a:cubicBezTo>
                    <a:pt x="217" y="208"/>
                    <a:pt x="218" y="198"/>
                    <a:pt x="217" y="189"/>
                  </a:cubicBezTo>
                  <a:cubicBezTo>
                    <a:pt x="220" y="186"/>
                    <a:pt x="222" y="184"/>
                    <a:pt x="224" y="181"/>
                  </a:cubicBezTo>
                  <a:close/>
                  <a:moveTo>
                    <a:pt x="208" y="200"/>
                  </a:moveTo>
                  <a:cubicBezTo>
                    <a:pt x="210" y="197"/>
                    <a:pt x="212" y="195"/>
                    <a:pt x="215" y="192"/>
                  </a:cubicBezTo>
                  <a:cubicBezTo>
                    <a:pt x="214" y="201"/>
                    <a:pt x="214" y="211"/>
                    <a:pt x="214" y="220"/>
                  </a:cubicBezTo>
                  <a:cubicBezTo>
                    <a:pt x="212" y="223"/>
                    <a:pt x="210" y="225"/>
                    <a:pt x="208" y="227"/>
                  </a:cubicBezTo>
                  <a:cubicBezTo>
                    <a:pt x="208" y="218"/>
                    <a:pt x="209" y="209"/>
                    <a:pt x="208" y="200"/>
                  </a:cubicBezTo>
                  <a:close/>
                  <a:moveTo>
                    <a:pt x="206" y="230"/>
                  </a:moveTo>
                  <a:cubicBezTo>
                    <a:pt x="203" y="234"/>
                    <a:pt x="200" y="237"/>
                    <a:pt x="197" y="241"/>
                  </a:cubicBezTo>
                  <a:cubicBezTo>
                    <a:pt x="197" y="231"/>
                    <a:pt x="198" y="221"/>
                    <a:pt x="198" y="212"/>
                  </a:cubicBezTo>
                  <a:cubicBezTo>
                    <a:pt x="201" y="209"/>
                    <a:pt x="203" y="206"/>
                    <a:pt x="205" y="203"/>
                  </a:cubicBezTo>
                  <a:cubicBezTo>
                    <a:pt x="205" y="212"/>
                    <a:pt x="205" y="221"/>
                    <a:pt x="206" y="230"/>
                  </a:cubicBezTo>
                  <a:close/>
                  <a:moveTo>
                    <a:pt x="196" y="215"/>
                  </a:moveTo>
                  <a:cubicBezTo>
                    <a:pt x="195" y="224"/>
                    <a:pt x="195" y="234"/>
                    <a:pt x="195" y="244"/>
                  </a:cubicBezTo>
                  <a:cubicBezTo>
                    <a:pt x="193" y="246"/>
                    <a:pt x="190" y="249"/>
                    <a:pt x="188" y="251"/>
                  </a:cubicBezTo>
                  <a:cubicBezTo>
                    <a:pt x="189" y="247"/>
                    <a:pt x="189" y="243"/>
                    <a:pt x="189" y="239"/>
                  </a:cubicBezTo>
                  <a:cubicBezTo>
                    <a:pt x="189" y="233"/>
                    <a:pt x="190" y="228"/>
                    <a:pt x="190" y="222"/>
                  </a:cubicBezTo>
                  <a:cubicBezTo>
                    <a:pt x="192" y="220"/>
                    <a:pt x="194" y="217"/>
                    <a:pt x="196" y="215"/>
                  </a:cubicBezTo>
                  <a:close/>
                  <a:moveTo>
                    <a:pt x="186" y="254"/>
                  </a:moveTo>
                  <a:cubicBezTo>
                    <a:pt x="184" y="257"/>
                    <a:pt x="181" y="260"/>
                    <a:pt x="178" y="263"/>
                  </a:cubicBezTo>
                  <a:cubicBezTo>
                    <a:pt x="179" y="254"/>
                    <a:pt x="180" y="244"/>
                    <a:pt x="180" y="234"/>
                  </a:cubicBezTo>
                  <a:cubicBezTo>
                    <a:pt x="181" y="233"/>
                    <a:pt x="182" y="231"/>
                    <a:pt x="183" y="230"/>
                  </a:cubicBezTo>
                  <a:cubicBezTo>
                    <a:pt x="185" y="228"/>
                    <a:pt x="186" y="227"/>
                    <a:pt x="187" y="225"/>
                  </a:cubicBezTo>
                  <a:cubicBezTo>
                    <a:pt x="187" y="230"/>
                    <a:pt x="187" y="234"/>
                    <a:pt x="187" y="239"/>
                  </a:cubicBezTo>
                  <a:cubicBezTo>
                    <a:pt x="186" y="244"/>
                    <a:pt x="186" y="249"/>
                    <a:pt x="186" y="254"/>
                  </a:cubicBezTo>
                  <a:close/>
                  <a:moveTo>
                    <a:pt x="160" y="260"/>
                  </a:moveTo>
                  <a:cubicBezTo>
                    <a:pt x="162" y="256"/>
                    <a:pt x="165" y="252"/>
                    <a:pt x="168" y="249"/>
                  </a:cubicBezTo>
                  <a:cubicBezTo>
                    <a:pt x="167" y="259"/>
                    <a:pt x="166" y="269"/>
                    <a:pt x="165" y="279"/>
                  </a:cubicBezTo>
                  <a:cubicBezTo>
                    <a:pt x="163" y="282"/>
                    <a:pt x="161" y="285"/>
                    <a:pt x="158" y="287"/>
                  </a:cubicBezTo>
                  <a:cubicBezTo>
                    <a:pt x="160" y="278"/>
                    <a:pt x="161" y="268"/>
                    <a:pt x="160" y="260"/>
                  </a:cubicBezTo>
                  <a:close/>
                  <a:moveTo>
                    <a:pt x="171" y="245"/>
                  </a:moveTo>
                  <a:cubicBezTo>
                    <a:pt x="173" y="242"/>
                    <a:pt x="175" y="240"/>
                    <a:pt x="178" y="237"/>
                  </a:cubicBezTo>
                  <a:cubicBezTo>
                    <a:pt x="176" y="247"/>
                    <a:pt x="176" y="256"/>
                    <a:pt x="176" y="266"/>
                  </a:cubicBezTo>
                  <a:cubicBezTo>
                    <a:pt x="173" y="269"/>
                    <a:pt x="171" y="273"/>
                    <a:pt x="168" y="276"/>
                  </a:cubicBezTo>
                  <a:cubicBezTo>
                    <a:pt x="169" y="266"/>
                    <a:pt x="171" y="255"/>
                    <a:pt x="171" y="245"/>
                  </a:cubicBezTo>
                  <a:close/>
                  <a:moveTo>
                    <a:pt x="150" y="272"/>
                  </a:moveTo>
                  <a:cubicBezTo>
                    <a:pt x="152" y="269"/>
                    <a:pt x="155" y="266"/>
                    <a:pt x="157" y="262"/>
                  </a:cubicBezTo>
                  <a:cubicBezTo>
                    <a:pt x="156" y="272"/>
                    <a:pt x="156" y="281"/>
                    <a:pt x="156" y="291"/>
                  </a:cubicBezTo>
                  <a:cubicBezTo>
                    <a:pt x="153" y="294"/>
                    <a:pt x="151" y="297"/>
                    <a:pt x="148" y="299"/>
                  </a:cubicBezTo>
                  <a:cubicBezTo>
                    <a:pt x="149" y="290"/>
                    <a:pt x="150" y="281"/>
                    <a:pt x="150" y="272"/>
                  </a:cubicBezTo>
                  <a:close/>
                  <a:moveTo>
                    <a:pt x="147" y="302"/>
                  </a:moveTo>
                  <a:cubicBezTo>
                    <a:pt x="144" y="304"/>
                    <a:pt x="142" y="307"/>
                    <a:pt x="140" y="309"/>
                  </a:cubicBezTo>
                  <a:cubicBezTo>
                    <a:pt x="141" y="301"/>
                    <a:pt x="142" y="292"/>
                    <a:pt x="141" y="284"/>
                  </a:cubicBezTo>
                  <a:cubicBezTo>
                    <a:pt x="141" y="284"/>
                    <a:pt x="141" y="284"/>
                    <a:pt x="141" y="283"/>
                  </a:cubicBezTo>
                  <a:cubicBezTo>
                    <a:pt x="143" y="281"/>
                    <a:pt x="145" y="278"/>
                    <a:pt x="147" y="275"/>
                  </a:cubicBezTo>
                  <a:cubicBezTo>
                    <a:pt x="146" y="284"/>
                    <a:pt x="146" y="293"/>
                    <a:pt x="147" y="302"/>
                  </a:cubicBezTo>
                  <a:close/>
                  <a:moveTo>
                    <a:pt x="138" y="312"/>
                  </a:moveTo>
                  <a:cubicBezTo>
                    <a:pt x="135" y="316"/>
                    <a:pt x="132" y="320"/>
                    <a:pt x="129" y="324"/>
                  </a:cubicBezTo>
                  <a:cubicBezTo>
                    <a:pt x="129" y="315"/>
                    <a:pt x="131" y="305"/>
                    <a:pt x="131" y="296"/>
                  </a:cubicBezTo>
                  <a:cubicBezTo>
                    <a:pt x="133" y="293"/>
                    <a:pt x="136" y="289"/>
                    <a:pt x="139" y="286"/>
                  </a:cubicBezTo>
                  <a:cubicBezTo>
                    <a:pt x="138" y="294"/>
                    <a:pt x="138" y="303"/>
                    <a:pt x="138" y="312"/>
                  </a:cubicBezTo>
                  <a:close/>
                  <a:moveTo>
                    <a:pt x="127" y="326"/>
                  </a:moveTo>
                  <a:cubicBezTo>
                    <a:pt x="125" y="328"/>
                    <a:pt x="123" y="331"/>
                    <a:pt x="121" y="333"/>
                  </a:cubicBezTo>
                  <a:cubicBezTo>
                    <a:pt x="121" y="325"/>
                    <a:pt x="122" y="316"/>
                    <a:pt x="122" y="308"/>
                  </a:cubicBezTo>
                  <a:cubicBezTo>
                    <a:pt x="124" y="305"/>
                    <a:pt x="126" y="302"/>
                    <a:pt x="128" y="299"/>
                  </a:cubicBezTo>
                  <a:cubicBezTo>
                    <a:pt x="127" y="308"/>
                    <a:pt x="127" y="317"/>
                    <a:pt x="127" y="326"/>
                  </a:cubicBezTo>
                  <a:close/>
                  <a:moveTo>
                    <a:pt x="120" y="335"/>
                  </a:moveTo>
                  <a:cubicBezTo>
                    <a:pt x="117" y="338"/>
                    <a:pt x="114" y="341"/>
                    <a:pt x="112" y="345"/>
                  </a:cubicBezTo>
                  <a:cubicBezTo>
                    <a:pt x="113" y="336"/>
                    <a:pt x="113" y="327"/>
                    <a:pt x="113" y="319"/>
                  </a:cubicBezTo>
                  <a:cubicBezTo>
                    <a:pt x="115" y="316"/>
                    <a:pt x="118" y="313"/>
                    <a:pt x="120" y="310"/>
                  </a:cubicBezTo>
                  <a:cubicBezTo>
                    <a:pt x="119" y="318"/>
                    <a:pt x="119" y="327"/>
                    <a:pt x="120" y="335"/>
                  </a:cubicBezTo>
                  <a:close/>
                  <a:moveTo>
                    <a:pt x="111" y="321"/>
                  </a:moveTo>
                  <a:cubicBezTo>
                    <a:pt x="110" y="329"/>
                    <a:pt x="110" y="338"/>
                    <a:pt x="110" y="347"/>
                  </a:cubicBezTo>
                  <a:cubicBezTo>
                    <a:pt x="108" y="349"/>
                    <a:pt x="106" y="352"/>
                    <a:pt x="104" y="354"/>
                  </a:cubicBezTo>
                  <a:cubicBezTo>
                    <a:pt x="104" y="346"/>
                    <a:pt x="105" y="337"/>
                    <a:pt x="105" y="329"/>
                  </a:cubicBezTo>
                  <a:cubicBezTo>
                    <a:pt x="107" y="326"/>
                    <a:pt x="109" y="324"/>
                    <a:pt x="111" y="321"/>
                  </a:cubicBezTo>
                  <a:close/>
                  <a:moveTo>
                    <a:pt x="103" y="356"/>
                  </a:moveTo>
                  <a:cubicBezTo>
                    <a:pt x="100" y="359"/>
                    <a:pt x="98" y="362"/>
                    <a:pt x="95" y="365"/>
                  </a:cubicBezTo>
                  <a:cubicBezTo>
                    <a:pt x="96" y="356"/>
                    <a:pt x="97" y="348"/>
                    <a:pt x="97" y="339"/>
                  </a:cubicBezTo>
                  <a:cubicBezTo>
                    <a:pt x="99" y="337"/>
                    <a:pt x="101" y="334"/>
                    <a:pt x="103" y="332"/>
                  </a:cubicBezTo>
                  <a:cubicBezTo>
                    <a:pt x="102" y="340"/>
                    <a:pt x="102" y="348"/>
                    <a:pt x="103" y="356"/>
                  </a:cubicBezTo>
                  <a:close/>
                  <a:moveTo>
                    <a:pt x="89" y="348"/>
                  </a:moveTo>
                  <a:cubicBezTo>
                    <a:pt x="91" y="346"/>
                    <a:pt x="93" y="344"/>
                    <a:pt x="95" y="341"/>
                  </a:cubicBezTo>
                  <a:cubicBezTo>
                    <a:pt x="94" y="350"/>
                    <a:pt x="94" y="358"/>
                    <a:pt x="94" y="367"/>
                  </a:cubicBezTo>
                  <a:cubicBezTo>
                    <a:pt x="92" y="369"/>
                    <a:pt x="90" y="372"/>
                    <a:pt x="88" y="374"/>
                  </a:cubicBezTo>
                  <a:cubicBezTo>
                    <a:pt x="89" y="365"/>
                    <a:pt x="90" y="357"/>
                    <a:pt x="89" y="348"/>
                  </a:cubicBezTo>
                  <a:close/>
                  <a:moveTo>
                    <a:pt x="81" y="382"/>
                  </a:moveTo>
                  <a:cubicBezTo>
                    <a:pt x="81" y="383"/>
                    <a:pt x="81" y="383"/>
                    <a:pt x="81" y="383"/>
                  </a:cubicBezTo>
                  <a:cubicBezTo>
                    <a:pt x="81" y="384"/>
                    <a:pt x="80" y="384"/>
                    <a:pt x="80" y="385"/>
                  </a:cubicBezTo>
                  <a:cubicBezTo>
                    <a:pt x="80" y="382"/>
                    <a:pt x="78" y="379"/>
                    <a:pt x="76" y="377"/>
                  </a:cubicBezTo>
                  <a:cubicBezTo>
                    <a:pt x="76" y="373"/>
                    <a:pt x="77" y="368"/>
                    <a:pt x="77" y="363"/>
                  </a:cubicBezTo>
                  <a:cubicBezTo>
                    <a:pt x="78" y="361"/>
                    <a:pt x="80" y="359"/>
                    <a:pt x="82" y="357"/>
                  </a:cubicBezTo>
                  <a:cubicBezTo>
                    <a:pt x="81" y="365"/>
                    <a:pt x="80" y="374"/>
                    <a:pt x="81" y="382"/>
                  </a:cubicBezTo>
                  <a:close/>
                  <a:moveTo>
                    <a:pt x="84" y="355"/>
                  </a:moveTo>
                  <a:cubicBezTo>
                    <a:pt x="84" y="355"/>
                    <a:pt x="84" y="355"/>
                    <a:pt x="84" y="354"/>
                  </a:cubicBezTo>
                  <a:cubicBezTo>
                    <a:pt x="85" y="353"/>
                    <a:pt x="87" y="351"/>
                    <a:pt x="88" y="350"/>
                  </a:cubicBezTo>
                  <a:cubicBezTo>
                    <a:pt x="87" y="359"/>
                    <a:pt x="87" y="367"/>
                    <a:pt x="87" y="376"/>
                  </a:cubicBezTo>
                  <a:cubicBezTo>
                    <a:pt x="85" y="378"/>
                    <a:pt x="84" y="380"/>
                    <a:pt x="82" y="382"/>
                  </a:cubicBezTo>
                  <a:cubicBezTo>
                    <a:pt x="82" y="373"/>
                    <a:pt x="83" y="364"/>
                    <a:pt x="84" y="355"/>
                  </a:cubicBezTo>
                  <a:close/>
                  <a:moveTo>
                    <a:pt x="75" y="376"/>
                  </a:moveTo>
                  <a:cubicBezTo>
                    <a:pt x="72" y="374"/>
                    <a:pt x="70" y="374"/>
                    <a:pt x="67" y="374"/>
                  </a:cubicBezTo>
                  <a:cubicBezTo>
                    <a:pt x="70" y="371"/>
                    <a:pt x="72" y="368"/>
                    <a:pt x="75" y="365"/>
                  </a:cubicBezTo>
                  <a:cubicBezTo>
                    <a:pt x="75" y="368"/>
                    <a:pt x="74" y="372"/>
                    <a:pt x="75" y="376"/>
                  </a:cubicBezTo>
                  <a:close/>
                  <a:moveTo>
                    <a:pt x="39" y="431"/>
                  </a:moveTo>
                  <a:cubicBezTo>
                    <a:pt x="38" y="429"/>
                    <a:pt x="35" y="426"/>
                    <a:pt x="32" y="425"/>
                  </a:cubicBezTo>
                  <a:cubicBezTo>
                    <a:pt x="30" y="424"/>
                    <a:pt x="27" y="423"/>
                    <a:pt x="24" y="423"/>
                  </a:cubicBezTo>
                  <a:cubicBezTo>
                    <a:pt x="34" y="404"/>
                    <a:pt x="43" y="385"/>
                    <a:pt x="52" y="366"/>
                  </a:cubicBezTo>
                  <a:cubicBezTo>
                    <a:pt x="54" y="367"/>
                    <a:pt x="56" y="367"/>
                    <a:pt x="57" y="369"/>
                  </a:cubicBezTo>
                  <a:cubicBezTo>
                    <a:pt x="59" y="371"/>
                    <a:pt x="59" y="374"/>
                    <a:pt x="61" y="377"/>
                  </a:cubicBezTo>
                  <a:cubicBezTo>
                    <a:pt x="61" y="377"/>
                    <a:pt x="61" y="377"/>
                    <a:pt x="61" y="377"/>
                  </a:cubicBezTo>
                  <a:cubicBezTo>
                    <a:pt x="60" y="378"/>
                    <a:pt x="62" y="380"/>
                    <a:pt x="63" y="380"/>
                  </a:cubicBezTo>
                  <a:cubicBezTo>
                    <a:pt x="69" y="378"/>
                    <a:pt x="75" y="381"/>
                    <a:pt x="73" y="388"/>
                  </a:cubicBezTo>
                  <a:cubicBezTo>
                    <a:pt x="72" y="389"/>
                    <a:pt x="73" y="390"/>
                    <a:pt x="74" y="391"/>
                  </a:cubicBezTo>
                  <a:cubicBezTo>
                    <a:pt x="74" y="392"/>
                    <a:pt x="75" y="394"/>
                    <a:pt x="77" y="393"/>
                  </a:cubicBezTo>
                  <a:cubicBezTo>
                    <a:pt x="80" y="393"/>
                    <a:pt x="84" y="393"/>
                    <a:pt x="87" y="394"/>
                  </a:cubicBezTo>
                  <a:cubicBezTo>
                    <a:pt x="90" y="396"/>
                    <a:pt x="92" y="398"/>
                    <a:pt x="94" y="400"/>
                  </a:cubicBezTo>
                  <a:cubicBezTo>
                    <a:pt x="75" y="408"/>
                    <a:pt x="57" y="419"/>
                    <a:pt x="39" y="431"/>
                  </a:cubicBezTo>
                  <a:close/>
                  <a:moveTo>
                    <a:pt x="213" y="260"/>
                  </a:moveTo>
                  <a:cubicBezTo>
                    <a:pt x="176" y="305"/>
                    <a:pt x="134" y="348"/>
                    <a:pt x="99" y="395"/>
                  </a:cubicBezTo>
                  <a:cubicBezTo>
                    <a:pt x="96" y="390"/>
                    <a:pt x="89" y="387"/>
                    <a:pt x="83" y="387"/>
                  </a:cubicBezTo>
                  <a:cubicBezTo>
                    <a:pt x="159" y="300"/>
                    <a:pt x="229" y="208"/>
                    <a:pt x="304" y="120"/>
                  </a:cubicBezTo>
                  <a:cubicBezTo>
                    <a:pt x="304" y="120"/>
                    <a:pt x="304" y="120"/>
                    <a:pt x="304" y="119"/>
                  </a:cubicBezTo>
                  <a:cubicBezTo>
                    <a:pt x="310" y="112"/>
                    <a:pt x="316" y="105"/>
                    <a:pt x="322" y="98"/>
                  </a:cubicBezTo>
                  <a:cubicBezTo>
                    <a:pt x="323" y="98"/>
                    <a:pt x="323" y="97"/>
                    <a:pt x="323" y="97"/>
                  </a:cubicBezTo>
                  <a:cubicBezTo>
                    <a:pt x="326" y="101"/>
                    <a:pt x="329" y="104"/>
                    <a:pt x="332" y="108"/>
                  </a:cubicBezTo>
                  <a:cubicBezTo>
                    <a:pt x="294" y="159"/>
                    <a:pt x="254" y="210"/>
                    <a:pt x="213" y="260"/>
                  </a:cubicBezTo>
                  <a:close/>
                  <a:moveTo>
                    <a:pt x="305" y="82"/>
                  </a:moveTo>
                  <a:cubicBezTo>
                    <a:pt x="307" y="83"/>
                    <a:pt x="309" y="84"/>
                    <a:pt x="310" y="85"/>
                  </a:cubicBezTo>
                  <a:cubicBezTo>
                    <a:pt x="310" y="86"/>
                    <a:pt x="310" y="86"/>
                    <a:pt x="310" y="86"/>
                  </a:cubicBezTo>
                  <a:cubicBezTo>
                    <a:pt x="309" y="92"/>
                    <a:pt x="310" y="97"/>
                    <a:pt x="310" y="103"/>
                  </a:cubicBezTo>
                  <a:cubicBezTo>
                    <a:pt x="308" y="105"/>
                    <a:pt x="307" y="107"/>
                    <a:pt x="305" y="109"/>
                  </a:cubicBezTo>
                  <a:cubicBezTo>
                    <a:pt x="305" y="101"/>
                    <a:pt x="305" y="93"/>
                    <a:pt x="304" y="85"/>
                  </a:cubicBezTo>
                  <a:cubicBezTo>
                    <a:pt x="304" y="85"/>
                    <a:pt x="304" y="84"/>
                    <a:pt x="305" y="84"/>
                  </a:cubicBezTo>
                  <a:cubicBezTo>
                    <a:pt x="305" y="83"/>
                    <a:pt x="305" y="82"/>
                    <a:pt x="305" y="82"/>
                  </a:cubicBezTo>
                  <a:close/>
                  <a:moveTo>
                    <a:pt x="312" y="87"/>
                  </a:moveTo>
                  <a:cubicBezTo>
                    <a:pt x="313" y="88"/>
                    <a:pt x="314" y="88"/>
                    <a:pt x="315" y="89"/>
                  </a:cubicBezTo>
                  <a:cubicBezTo>
                    <a:pt x="316" y="90"/>
                    <a:pt x="317" y="91"/>
                    <a:pt x="319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6" y="96"/>
                    <a:pt x="314" y="98"/>
                    <a:pt x="312" y="100"/>
                  </a:cubicBezTo>
                  <a:cubicBezTo>
                    <a:pt x="313" y="96"/>
                    <a:pt x="313" y="91"/>
                    <a:pt x="312" y="87"/>
                  </a:cubicBezTo>
                  <a:close/>
                  <a:moveTo>
                    <a:pt x="335" y="117"/>
                  </a:moveTo>
                  <a:cubicBezTo>
                    <a:pt x="336" y="115"/>
                    <a:pt x="338" y="113"/>
                    <a:pt x="339" y="111"/>
                  </a:cubicBezTo>
                  <a:cubicBezTo>
                    <a:pt x="340" y="110"/>
                    <a:pt x="340" y="110"/>
                    <a:pt x="340" y="110"/>
                  </a:cubicBezTo>
                  <a:cubicBezTo>
                    <a:pt x="340" y="109"/>
                    <a:pt x="340" y="108"/>
                    <a:pt x="340" y="107"/>
                  </a:cubicBezTo>
                  <a:cubicBezTo>
                    <a:pt x="329" y="92"/>
                    <a:pt x="311" y="73"/>
                    <a:pt x="292" y="69"/>
                  </a:cubicBezTo>
                  <a:cubicBezTo>
                    <a:pt x="291" y="67"/>
                    <a:pt x="290" y="67"/>
                    <a:pt x="288" y="68"/>
                  </a:cubicBezTo>
                  <a:cubicBezTo>
                    <a:pt x="286" y="70"/>
                    <a:pt x="283" y="73"/>
                    <a:pt x="281" y="75"/>
                  </a:cubicBezTo>
                  <a:cubicBezTo>
                    <a:pt x="286" y="47"/>
                    <a:pt x="315" y="67"/>
                    <a:pt x="327" y="77"/>
                  </a:cubicBezTo>
                  <a:cubicBezTo>
                    <a:pt x="330" y="81"/>
                    <a:pt x="334" y="84"/>
                    <a:pt x="337" y="87"/>
                  </a:cubicBezTo>
                  <a:cubicBezTo>
                    <a:pt x="340" y="90"/>
                    <a:pt x="343" y="94"/>
                    <a:pt x="345" y="98"/>
                  </a:cubicBezTo>
                  <a:cubicBezTo>
                    <a:pt x="351" y="106"/>
                    <a:pt x="348" y="113"/>
                    <a:pt x="335" y="117"/>
                  </a:cubicBezTo>
                  <a:close/>
                  <a:moveTo>
                    <a:pt x="354" y="101"/>
                  </a:moveTo>
                  <a:cubicBezTo>
                    <a:pt x="354" y="101"/>
                    <a:pt x="354" y="101"/>
                    <a:pt x="353" y="101"/>
                  </a:cubicBezTo>
                  <a:cubicBezTo>
                    <a:pt x="350" y="91"/>
                    <a:pt x="340" y="81"/>
                    <a:pt x="333" y="75"/>
                  </a:cubicBezTo>
                  <a:cubicBezTo>
                    <a:pt x="322" y="65"/>
                    <a:pt x="310" y="53"/>
                    <a:pt x="294" y="55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306" y="43"/>
                    <a:pt x="325" y="55"/>
                    <a:pt x="336" y="63"/>
                  </a:cubicBezTo>
                  <a:cubicBezTo>
                    <a:pt x="341" y="66"/>
                    <a:pt x="375" y="93"/>
                    <a:pt x="354" y="101"/>
                  </a:cubicBezTo>
                  <a:close/>
                  <a:moveTo>
                    <a:pt x="366" y="91"/>
                  </a:moveTo>
                  <a:cubicBezTo>
                    <a:pt x="363" y="80"/>
                    <a:pt x="351" y="66"/>
                    <a:pt x="345" y="61"/>
                  </a:cubicBezTo>
                  <a:cubicBezTo>
                    <a:pt x="337" y="55"/>
                    <a:pt x="320" y="44"/>
                    <a:pt x="306" y="44"/>
                  </a:cubicBezTo>
                  <a:cubicBezTo>
                    <a:pt x="317" y="28"/>
                    <a:pt x="339" y="39"/>
                    <a:pt x="351" y="48"/>
                  </a:cubicBezTo>
                  <a:cubicBezTo>
                    <a:pt x="361" y="54"/>
                    <a:pt x="389" y="82"/>
                    <a:pt x="366" y="91"/>
                  </a:cubicBezTo>
                  <a:close/>
                  <a:moveTo>
                    <a:pt x="390" y="39"/>
                  </a:moveTo>
                  <a:cubicBezTo>
                    <a:pt x="383" y="45"/>
                    <a:pt x="378" y="54"/>
                    <a:pt x="373" y="62"/>
                  </a:cubicBezTo>
                  <a:cubicBezTo>
                    <a:pt x="369" y="56"/>
                    <a:pt x="364" y="50"/>
                    <a:pt x="361" y="47"/>
                  </a:cubicBezTo>
                  <a:cubicBezTo>
                    <a:pt x="354" y="41"/>
                    <a:pt x="339" y="32"/>
                    <a:pt x="325" y="30"/>
                  </a:cubicBezTo>
                  <a:cubicBezTo>
                    <a:pt x="326" y="30"/>
                    <a:pt x="326" y="30"/>
                    <a:pt x="326" y="29"/>
                  </a:cubicBezTo>
                  <a:cubicBezTo>
                    <a:pt x="326" y="27"/>
                    <a:pt x="330" y="24"/>
                    <a:pt x="331" y="22"/>
                  </a:cubicBezTo>
                  <a:cubicBezTo>
                    <a:pt x="333" y="20"/>
                    <a:pt x="335" y="18"/>
                    <a:pt x="337" y="16"/>
                  </a:cubicBezTo>
                  <a:cubicBezTo>
                    <a:pt x="339" y="12"/>
                    <a:pt x="342" y="9"/>
                    <a:pt x="344" y="6"/>
                  </a:cubicBezTo>
                  <a:cubicBezTo>
                    <a:pt x="354" y="9"/>
                    <a:pt x="364" y="12"/>
                    <a:pt x="373" y="17"/>
                  </a:cubicBezTo>
                  <a:cubicBezTo>
                    <a:pt x="382" y="23"/>
                    <a:pt x="386" y="30"/>
                    <a:pt x="391" y="39"/>
                  </a:cubicBezTo>
                  <a:cubicBezTo>
                    <a:pt x="391" y="39"/>
                    <a:pt x="390" y="39"/>
                    <a:pt x="390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52">
              <a:extLst>
                <a:ext uri="{FF2B5EF4-FFF2-40B4-BE49-F238E27FC236}">
                  <a16:creationId xmlns:a16="http://schemas.microsoft.com/office/drawing/2014/main" id="{78585D16-C153-48E7-AF41-CD2A1D7CCD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8892" y="816101"/>
              <a:ext cx="806824" cy="514231"/>
            </a:xfrm>
            <a:custGeom>
              <a:avLst/>
              <a:gdLst>
                <a:gd name="T0" fmla="*/ 339 w 360"/>
                <a:gd name="T1" fmla="*/ 94 h 278"/>
                <a:gd name="T2" fmla="*/ 310 w 360"/>
                <a:gd name="T3" fmla="*/ 54 h 278"/>
                <a:gd name="T4" fmla="*/ 77 w 360"/>
                <a:gd name="T5" fmla="*/ 23 h 278"/>
                <a:gd name="T6" fmla="*/ 65 w 360"/>
                <a:gd name="T7" fmla="*/ 224 h 278"/>
                <a:gd name="T8" fmla="*/ 200 w 360"/>
                <a:gd name="T9" fmla="*/ 267 h 278"/>
                <a:gd name="T10" fmla="*/ 355 w 360"/>
                <a:gd name="T11" fmla="*/ 147 h 278"/>
                <a:gd name="T12" fmla="*/ 351 w 360"/>
                <a:gd name="T13" fmla="*/ 142 h 278"/>
                <a:gd name="T14" fmla="*/ 348 w 360"/>
                <a:gd name="T15" fmla="*/ 128 h 278"/>
                <a:gd name="T16" fmla="*/ 324 w 360"/>
                <a:gd name="T17" fmla="*/ 100 h 278"/>
                <a:gd name="T18" fmla="*/ 316 w 360"/>
                <a:gd name="T19" fmla="*/ 82 h 278"/>
                <a:gd name="T20" fmla="*/ 314 w 360"/>
                <a:gd name="T21" fmla="*/ 78 h 278"/>
                <a:gd name="T22" fmla="*/ 319 w 360"/>
                <a:gd name="T23" fmla="*/ 70 h 278"/>
                <a:gd name="T24" fmla="*/ 319 w 360"/>
                <a:gd name="T25" fmla="*/ 70 h 278"/>
                <a:gd name="T26" fmla="*/ 268 w 360"/>
                <a:gd name="T27" fmla="*/ 31 h 278"/>
                <a:gd name="T28" fmla="*/ 61 w 360"/>
                <a:gd name="T29" fmla="*/ 209 h 278"/>
                <a:gd name="T30" fmla="*/ 65 w 360"/>
                <a:gd name="T31" fmla="*/ 212 h 278"/>
                <a:gd name="T32" fmla="*/ 96 w 360"/>
                <a:gd name="T33" fmla="*/ 235 h 278"/>
                <a:gd name="T34" fmla="*/ 96 w 360"/>
                <a:gd name="T35" fmla="*/ 235 h 278"/>
                <a:gd name="T36" fmla="*/ 118 w 360"/>
                <a:gd name="T37" fmla="*/ 237 h 278"/>
                <a:gd name="T38" fmla="*/ 119 w 360"/>
                <a:gd name="T39" fmla="*/ 236 h 278"/>
                <a:gd name="T40" fmla="*/ 128 w 360"/>
                <a:gd name="T41" fmla="*/ 245 h 278"/>
                <a:gd name="T42" fmla="*/ 149 w 360"/>
                <a:gd name="T43" fmla="*/ 241 h 278"/>
                <a:gd name="T44" fmla="*/ 150 w 360"/>
                <a:gd name="T45" fmla="*/ 240 h 278"/>
                <a:gd name="T46" fmla="*/ 174 w 360"/>
                <a:gd name="T47" fmla="*/ 250 h 278"/>
                <a:gd name="T48" fmla="*/ 157 w 360"/>
                <a:gd name="T49" fmla="*/ 232 h 278"/>
                <a:gd name="T50" fmla="*/ 189 w 360"/>
                <a:gd name="T51" fmla="*/ 253 h 278"/>
                <a:gd name="T52" fmla="*/ 165 w 360"/>
                <a:gd name="T53" fmla="*/ 226 h 278"/>
                <a:gd name="T54" fmla="*/ 63 w 360"/>
                <a:gd name="T55" fmla="*/ 38 h 278"/>
                <a:gd name="T56" fmla="*/ 325 w 360"/>
                <a:gd name="T57" fmla="*/ 146 h 278"/>
                <a:gd name="T58" fmla="*/ 210 w 360"/>
                <a:gd name="T59" fmla="*/ 224 h 278"/>
                <a:gd name="T60" fmla="*/ 216 w 360"/>
                <a:gd name="T61" fmla="*/ 269 h 278"/>
                <a:gd name="T62" fmla="*/ 234 w 360"/>
                <a:gd name="T63" fmla="*/ 273 h 278"/>
                <a:gd name="T64" fmla="*/ 240 w 360"/>
                <a:gd name="T65" fmla="*/ 274 h 278"/>
                <a:gd name="T66" fmla="*/ 241 w 360"/>
                <a:gd name="T67" fmla="*/ 266 h 278"/>
                <a:gd name="T68" fmla="*/ 222 w 360"/>
                <a:gd name="T69" fmla="*/ 251 h 278"/>
                <a:gd name="T70" fmla="*/ 234 w 360"/>
                <a:gd name="T71" fmla="*/ 252 h 278"/>
                <a:gd name="T72" fmla="*/ 233 w 360"/>
                <a:gd name="T73" fmla="*/ 249 h 278"/>
                <a:gd name="T74" fmla="*/ 238 w 360"/>
                <a:gd name="T75" fmla="*/ 246 h 278"/>
                <a:gd name="T76" fmla="*/ 231 w 360"/>
                <a:gd name="T77" fmla="*/ 230 h 278"/>
                <a:gd name="T78" fmla="*/ 234 w 360"/>
                <a:gd name="T79" fmla="*/ 230 h 278"/>
                <a:gd name="T80" fmla="*/ 273 w 360"/>
                <a:gd name="T81" fmla="*/ 241 h 278"/>
                <a:gd name="T82" fmla="*/ 287 w 360"/>
                <a:gd name="T83" fmla="*/ 237 h 278"/>
                <a:gd name="T84" fmla="*/ 271 w 360"/>
                <a:gd name="T85" fmla="*/ 224 h 278"/>
                <a:gd name="T86" fmla="*/ 289 w 360"/>
                <a:gd name="T87" fmla="*/ 236 h 278"/>
                <a:gd name="T88" fmla="*/ 291 w 360"/>
                <a:gd name="T89" fmla="*/ 215 h 278"/>
                <a:gd name="T90" fmla="*/ 318 w 360"/>
                <a:gd name="T91" fmla="*/ 222 h 278"/>
                <a:gd name="T92" fmla="*/ 308 w 360"/>
                <a:gd name="T93" fmla="*/ 202 h 278"/>
                <a:gd name="T94" fmla="*/ 309 w 360"/>
                <a:gd name="T95" fmla="*/ 201 h 278"/>
                <a:gd name="T96" fmla="*/ 335 w 360"/>
                <a:gd name="T97" fmla="*/ 203 h 278"/>
                <a:gd name="T98" fmla="*/ 335 w 360"/>
                <a:gd name="T99" fmla="*/ 203 h 278"/>
                <a:gd name="T100" fmla="*/ 337 w 360"/>
                <a:gd name="T101" fmla="*/ 170 h 278"/>
                <a:gd name="T102" fmla="*/ 339 w 360"/>
                <a:gd name="T103" fmla="*/ 170 h 278"/>
                <a:gd name="T104" fmla="*/ 339 w 360"/>
                <a:gd name="T105" fmla="*/ 155 h 278"/>
                <a:gd name="T106" fmla="*/ 340 w 360"/>
                <a:gd name="T107" fmla="*/ 153 h 278"/>
                <a:gd name="T108" fmla="*/ 351 w 360"/>
                <a:gd name="T109" fmla="*/ 16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0" h="278">
                  <a:moveTo>
                    <a:pt x="356" y="146"/>
                  </a:moveTo>
                  <a:cubicBezTo>
                    <a:pt x="356" y="145"/>
                    <a:pt x="355" y="145"/>
                    <a:pt x="354" y="144"/>
                  </a:cubicBezTo>
                  <a:cubicBezTo>
                    <a:pt x="354" y="144"/>
                    <a:pt x="354" y="144"/>
                    <a:pt x="354" y="144"/>
                  </a:cubicBezTo>
                  <a:cubicBezTo>
                    <a:pt x="352" y="126"/>
                    <a:pt x="347" y="110"/>
                    <a:pt x="339" y="94"/>
                  </a:cubicBezTo>
                  <a:cubicBezTo>
                    <a:pt x="340" y="94"/>
                    <a:pt x="340" y="94"/>
                    <a:pt x="339" y="94"/>
                  </a:cubicBezTo>
                  <a:cubicBezTo>
                    <a:pt x="339" y="94"/>
                    <a:pt x="339" y="94"/>
                    <a:pt x="339" y="93"/>
                  </a:cubicBezTo>
                  <a:cubicBezTo>
                    <a:pt x="332" y="79"/>
                    <a:pt x="322" y="66"/>
                    <a:pt x="310" y="55"/>
                  </a:cubicBezTo>
                  <a:cubicBezTo>
                    <a:pt x="310" y="54"/>
                    <a:pt x="310" y="54"/>
                    <a:pt x="310" y="54"/>
                  </a:cubicBezTo>
                  <a:cubicBezTo>
                    <a:pt x="310" y="54"/>
                    <a:pt x="310" y="54"/>
                    <a:pt x="309" y="54"/>
                  </a:cubicBezTo>
                  <a:cubicBezTo>
                    <a:pt x="288" y="34"/>
                    <a:pt x="261" y="20"/>
                    <a:pt x="230" y="14"/>
                  </a:cubicBezTo>
                  <a:cubicBezTo>
                    <a:pt x="230" y="14"/>
                    <a:pt x="230" y="14"/>
                    <a:pt x="230" y="14"/>
                  </a:cubicBezTo>
                  <a:cubicBezTo>
                    <a:pt x="180" y="0"/>
                    <a:pt x="124" y="1"/>
                    <a:pt x="77" y="23"/>
                  </a:cubicBezTo>
                  <a:cubicBezTo>
                    <a:pt x="52" y="34"/>
                    <a:pt x="28" y="50"/>
                    <a:pt x="17" y="75"/>
                  </a:cubicBezTo>
                  <a:cubicBezTo>
                    <a:pt x="6" y="98"/>
                    <a:pt x="5" y="125"/>
                    <a:pt x="13" y="149"/>
                  </a:cubicBezTo>
                  <a:cubicBezTo>
                    <a:pt x="13" y="150"/>
                    <a:pt x="14" y="151"/>
                    <a:pt x="14" y="152"/>
                  </a:cubicBezTo>
                  <a:cubicBezTo>
                    <a:pt x="22" y="181"/>
                    <a:pt x="40" y="207"/>
                    <a:pt x="65" y="224"/>
                  </a:cubicBezTo>
                  <a:cubicBezTo>
                    <a:pt x="98" y="250"/>
                    <a:pt x="140" y="254"/>
                    <a:pt x="181" y="257"/>
                  </a:cubicBezTo>
                  <a:cubicBezTo>
                    <a:pt x="181" y="257"/>
                    <a:pt x="182" y="257"/>
                    <a:pt x="182" y="256"/>
                  </a:cubicBezTo>
                  <a:cubicBezTo>
                    <a:pt x="185" y="258"/>
                    <a:pt x="188" y="260"/>
                    <a:pt x="191" y="261"/>
                  </a:cubicBezTo>
                  <a:cubicBezTo>
                    <a:pt x="193" y="264"/>
                    <a:pt x="197" y="266"/>
                    <a:pt x="200" y="267"/>
                  </a:cubicBezTo>
                  <a:cubicBezTo>
                    <a:pt x="215" y="274"/>
                    <a:pt x="230" y="278"/>
                    <a:pt x="246" y="278"/>
                  </a:cubicBezTo>
                  <a:cubicBezTo>
                    <a:pt x="247" y="278"/>
                    <a:pt x="248" y="277"/>
                    <a:pt x="247" y="276"/>
                  </a:cubicBezTo>
                  <a:cubicBezTo>
                    <a:pt x="244" y="267"/>
                    <a:pt x="241" y="258"/>
                    <a:pt x="237" y="250"/>
                  </a:cubicBezTo>
                  <a:cubicBezTo>
                    <a:pt x="297" y="253"/>
                    <a:pt x="360" y="212"/>
                    <a:pt x="355" y="147"/>
                  </a:cubicBezTo>
                  <a:cubicBezTo>
                    <a:pt x="355" y="147"/>
                    <a:pt x="355" y="147"/>
                    <a:pt x="355" y="147"/>
                  </a:cubicBezTo>
                  <a:cubicBezTo>
                    <a:pt x="356" y="148"/>
                    <a:pt x="357" y="146"/>
                    <a:pt x="356" y="146"/>
                  </a:cubicBezTo>
                  <a:close/>
                  <a:moveTo>
                    <a:pt x="350" y="134"/>
                  </a:moveTo>
                  <a:cubicBezTo>
                    <a:pt x="350" y="137"/>
                    <a:pt x="350" y="139"/>
                    <a:pt x="351" y="142"/>
                  </a:cubicBezTo>
                  <a:cubicBezTo>
                    <a:pt x="348" y="140"/>
                    <a:pt x="345" y="139"/>
                    <a:pt x="342" y="137"/>
                  </a:cubicBezTo>
                  <a:cubicBezTo>
                    <a:pt x="338" y="135"/>
                    <a:pt x="335" y="132"/>
                    <a:pt x="331" y="129"/>
                  </a:cubicBezTo>
                  <a:cubicBezTo>
                    <a:pt x="330" y="125"/>
                    <a:pt x="330" y="121"/>
                    <a:pt x="329" y="117"/>
                  </a:cubicBezTo>
                  <a:cubicBezTo>
                    <a:pt x="335" y="121"/>
                    <a:pt x="341" y="125"/>
                    <a:pt x="348" y="128"/>
                  </a:cubicBezTo>
                  <a:cubicBezTo>
                    <a:pt x="349" y="130"/>
                    <a:pt x="349" y="132"/>
                    <a:pt x="350" y="134"/>
                  </a:cubicBezTo>
                  <a:close/>
                  <a:moveTo>
                    <a:pt x="348" y="126"/>
                  </a:moveTo>
                  <a:cubicBezTo>
                    <a:pt x="341" y="121"/>
                    <a:pt x="335" y="118"/>
                    <a:pt x="328" y="114"/>
                  </a:cubicBezTo>
                  <a:cubicBezTo>
                    <a:pt x="327" y="109"/>
                    <a:pt x="326" y="104"/>
                    <a:pt x="324" y="100"/>
                  </a:cubicBezTo>
                  <a:cubicBezTo>
                    <a:pt x="330" y="104"/>
                    <a:pt x="336" y="108"/>
                    <a:pt x="342" y="111"/>
                  </a:cubicBezTo>
                  <a:cubicBezTo>
                    <a:pt x="342" y="111"/>
                    <a:pt x="343" y="110"/>
                    <a:pt x="343" y="110"/>
                  </a:cubicBezTo>
                  <a:cubicBezTo>
                    <a:pt x="336" y="105"/>
                    <a:pt x="330" y="101"/>
                    <a:pt x="323" y="97"/>
                  </a:cubicBezTo>
                  <a:cubicBezTo>
                    <a:pt x="321" y="92"/>
                    <a:pt x="318" y="87"/>
                    <a:pt x="316" y="82"/>
                  </a:cubicBezTo>
                  <a:cubicBezTo>
                    <a:pt x="322" y="86"/>
                    <a:pt x="329" y="90"/>
                    <a:pt x="335" y="94"/>
                  </a:cubicBezTo>
                  <a:cubicBezTo>
                    <a:pt x="341" y="104"/>
                    <a:pt x="345" y="114"/>
                    <a:pt x="348" y="126"/>
                  </a:cubicBezTo>
                  <a:close/>
                  <a:moveTo>
                    <a:pt x="333" y="89"/>
                  </a:moveTo>
                  <a:cubicBezTo>
                    <a:pt x="327" y="85"/>
                    <a:pt x="320" y="82"/>
                    <a:pt x="314" y="78"/>
                  </a:cubicBezTo>
                  <a:cubicBezTo>
                    <a:pt x="311" y="74"/>
                    <a:pt x="308" y="69"/>
                    <a:pt x="305" y="65"/>
                  </a:cubicBezTo>
                  <a:cubicBezTo>
                    <a:pt x="311" y="68"/>
                    <a:pt x="316" y="71"/>
                    <a:pt x="322" y="74"/>
                  </a:cubicBezTo>
                  <a:cubicBezTo>
                    <a:pt x="326" y="79"/>
                    <a:pt x="330" y="84"/>
                    <a:pt x="333" y="89"/>
                  </a:cubicBezTo>
                  <a:close/>
                  <a:moveTo>
                    <a:pt x="319" y="70"/>
                  </a:moveTo>
                  <a:cubicBezTo>
                    <a:pt x="314" y="67"/>
                    <a:pt x="308" y="65"/>
                    <a:pt x="303" y="63"/>
                  </a:cubicBezTo>
                  <a:cubicBezTo>
                    <a:pt x="299" y="58"/>
                    <a:pt x="294" y="53"/>
                    <a:pt x="290" y="48"/>
                  </a:cubicBezTo>
                  <a:cubicBezTo>
                    <a:pt x="294" y="49"/>
                    <a:pt x="298" y="51"/>
                    <a:pt x="302" y="53"/>
                  </a:cubicBezTo>
                  <a:cubicBezTo>
                    <a:pt x="308" y="58"/>
                    <a:pt x="314" y="64"/>
                    <a:pt x="319" y="70"/>
                  </a:cubicBezTo>
                  <a:close/>
                  <a:moveTo>
                    <a:pt x="295" y="48"/>
                  </a:moveTo>
                  <a:cubicBezTo>
                    <a:pt x="293" y="47"/>
                    <a:pt x="290" y="46"/>
                    <a:pt x="288" y="46"/>
                  </a:cubicBezTo>
                  <a:cubicBezTo>
                    <a:pt x="288" y="46"/>
                    <a:pt x="288" y="46"/>
                    <a:pt x="287" y="46"/>
                  </a:cubicBezTo>
                  <a:cubicBezTo>
                    <a:pt x="281" y="41"/>
                    <a:pt x="275" y="36"/>
                    <a:pt x="268" y="31"/>
                  </a:cubicBezTo>
                  <a:cubicBezTo>
                    <a:pt x="278" y="36"/>
                    <a:pt x="287" y="41"/>
                    <a:pt x="295" y="48"/>
                  </a:cubicBezTo>
                  <a:close/>
                  <a:moveTo>
                    <a:pt x="71" y="222"/>
                  </a:moveTo>
                  <a:cubicBezTo>
                    <a:pt x="59" y="214"/>
                    <a:pt x="49" y="203"/>
                    <a:pt x="40" y="192"/>
                  </a:cubicBezTo>
                  <a:cubicBezTo>
                    <a:pt x="46" y="198"/>
                    <a:pt x="53" y="204"/>
                    <a:pt x="61" y="209"/>
                  </a:cubicBezTo>
                  <a:cubicBezTo>
                    <a:pt x="65" y="214"/>
                    <a:pt x="69" y="219"/>
                    <a:pt x="73" y="223"/>
                  </a:cubicBezTo>
                  <a:cubicBezTo>
                    <a:pt x="72" y="223"/>
                    <a:pt x="72" y="222"/>
                    <a:pt x="71" y="222"/>
                  </a:cubicBezTo>
                  <a:close/>
                  <a:moveTo>
                    <a:pt x="79" y="227"/>
                  </a:moveTo>
                  <a:cubicBezTo>
                    <a:pt x="74" y="222"/>
                    <a:pt x="70" y="217"/>
                    <a:pt x="65" y="212"/>
                  </a:cubicBezTo>
                  <a:cubicBezTo>
                    <a:pt x="70" y="214"/>
                    <a:pt x="74" y="217"/>
                    <a:pt x="79" y="219"/>
                  </a:cubicBezTo>
                  <a:cubicBezTo>
                    <a:pt x="83" y="224"/>
                    <a:pt x="87" y="229"/>
                    <a:pt x="92" y="233"/>
                  </a:cubicBezTo>
                  <a:cubicBezTo>
                    <a:pt x="87" y="231"/>
                    <a:pt x="83" y="229"/>
                    <a:pt x="79" y="227"/>
                  </a:cubicBezTo>
                  <a:close/>
                  <a:moveTo>
                    <a:pt x="96" y="235"/>
                  </a:moveTo>
                  <a:cubicBezTo>
                    <a:pt x="92" y="230"/>
                    <a:pt x="87" y="226"/>
                    <a:pt x="83" y="221"/>
                  </a:cubicBezTo>
                  <a:cubicBezTo>
                    <a:pt x="87" y="222"/>
                    <a:pt x="91" y="224"/>
                    <a:pt x="96" y="226"/>
                  </a:cubicBezTo>
                  <a:cubicBezTo>
                    <a:pt x="100" y="231"/>
                    <a:pt x="104" y="235"/>
                    <a:pt x="109" y="240"/>
                  </a:cubicBezTo>
                  <a:cubicBezTo>
                    <a:pt x="105" y="238"/>
                    <a:pt x="100" y="237"/>
                    <a:pt x="96" y="235"/>
                  </a:cubicBezTo>
                  <a:close/>
                  <a:moveTo>
                    <a:pt x="112" y="241"/>
                  </a:moveTo>
                  <a:cubicBezTo>
                    <a:pt x="108" y="236"/>
                    <a:pt x="103" y="231"/>
                    <a:pt x="99" y="227"/>
                  </a:cubicBezTo>
                  <a:cubicBezTo>
                    <a:pt x="103" y="228"/>
                    <a:pt x="107" y="229"/>
                    <a:pt x="111" y="230"/>
                  </a:cubicBezTo>
                  <a:cubicBezTo>
                    <a:pt x="113" y="232"/>
                    <a:pt x="115" y="235"/>
                    <a:pt x="118" y="237"/>
                  </a:cubicBezTo>
                  <a:cubicBezTo>
                    <a:pt x="120" y="239"/>
                    <a:pt x="122" y="242"/>
                    <a:pt x="124" y="244"/>
                  </a:cubicBezTo>
                  <a:cubicBezTo>
                    <a:pt x="120" y="243"/>
                    <a:pt x="116" y="242"/>
                    <a:pt x="112" y="241"/>
                  </a:cubicBezTo>
                  <a:close/>
                  <a:moveTo>
                    <a:pt x="128" y="245"/>
                  </a:moveTo>
                  <a:cubicBezTo>
                    <a:pt x="125" y="242"/>
                    <a:pt x="122" y="239"/>
                    <a:pt x="119" y="236"/>
                  </a:cubicBezTo>
                  <a:cubicBezTo>
                    <a:pt x="117" y="234"/>
                    <a:pt x="115" y="232"/>
                    <a:pt x="113" y="230"/>
                  </a:cubicBezTo>
                  <a:cubicBezTo>
                    <a:pt x="117" y="231"/>
                    <a:pt x="120" y="231"/>
                    <a:pt x="124" y="232"/>
                  </a:cubicBezTo>
                  <a:cubicBezTo>
                    <a:pt x="128" y="237"/>
                    <a:pt x="133" y="242"/>
                    <a:pt x="138" y="247"/>
                  </a:cubicBezTo>
                  <a:cubicBezTo>
                    <a:pt x="135" y="246"/>
                    <a:pt x="131" y="245"/>
                    <a:pt x="128" y="245"/>
                  </a:cubicBezTo>
                  <a:close/>
                  <a:moveTo>
                    <a:pt x="143" y="247"/>
                  </a:moveTo>
                  <a:cubicBezTo>
                    <a:pt x="138" y="242"/>
                    <a:pt x="132" y="237"/>
                    <a:pt x="126" y="232"/>
                  </a:cubicBezTo>
                  <a:cubicBezTo>
                    <a:pt x="131" y="233"/>
                    <a:pt x="136" y="233"/>
                    <a:pt x="141" y="233"/>
                  </a:cubicBezTo>
                  <a:cubicBezTo>
                    <a:pt x="144" y="236"/>
                    <a:pt x="146" y="238"/>
                    <a:pt x="149" y="241"/>
                  </a:cubicBezTo>
                  <a:cubicBezTo>
                    <a:pt x="151" y="244"/>
                    <a:pt x="153" y="247"/>
                    <a:pt x="156" y="249"/>
                  </a:cubicBezTo>
                  <a:cubicBezTo>
                    <a:pt x="152" y="248"/>
                    <a:pt x="147" y="248"/>
                    <a:pt x="143" y="247"/>
                  </a:cubicBezTo>
                  <a:close/>
                  <a:moveTo>
                    <a:pt x="159" y="249"/>
                  </a:moveTo>
                  <a:cubicBezTo>
                    <a:pt x="157" y="246"/>
                    <a:pt x="153" y="243"/>
                    <a:pt x="150" y="240"/>
                  </a:cubicBezTo>
                  <a:cubicBezTo>
                    <a:pt x="148" y="237"/>
                    <a:pt x="146" y="235"/>
                    <a:pt x="143" y="233"/>
                  </a:cubicBezTo>
                  <a:cubicBezTo>
                    <a:pt x="147" y="233"/>
                    <a:pt x="151" y="233"/>
                    <a:pt x="154" y="232"/>
                  </a:cubicBezTo>
                  <a:cubicBezTo>
                    <a:pt x="160" y="238"/>
                    <a:pt x="166" y="245"/>
                    <a:pt x="173" y="250"/>
                  </a:cubicBezTo>
                  <a:cubicBezTo>
                    <a:pt x="174" y="250"/>
                    <a:pt x="174" y="250"/>
                    <a:pt x="174" y="250"/>
                  </a:cubicBezTo>
                  <a:cubicBezTo>
                    <a:pt x="175" y="250"/>
                    <a:pt x="175" y="250"/>
                    <a:pt x="175" y="250"/>
                  </a:cubicBezTo>
                  <a:cubicBezTo>
                    <a:pt x="175" y="250"/>
                    <a:pt x="175" y="251"/>
                    <a:pt x="175" y="251"/>
                  </a:cubicBezTo>
                  <a:cubicBezTo>
                    <a:pt x="170" y="250"/>
                    <a:pt x="165" y="250"/>
                    <a:pt x="159" y="249"/>
                  </a:cubicBezTo>
                  <a:close/>
                  <a:moveTo>
                    <a:pt x="157" y="232"/>
                  </a:moveTo>
                  <a:cubicBezTo>
                    <a:pt x="159" y="232"/>
                    <a:pt x="161" y="231"/>
                    <a:pt x="164" y="231"/>
                  </a:cubicBezTo>
                  <a:cubicBezTo>
                    <a:pt x="164" y="235"/>
                    <a:pt x="167" y="239"/>
                    <a:pt x="169" y="243"/>
                  </a:cubicBezTo>
                  <a:cubicBezTo>
                    <a:pt x="165" y="239"/>
                    <a:pt x="161" y="236"/>
                    <a:pt x="157" y="232"/>
                  </a:cubicBezTo>
                  <a:close/>
                  <a:moveTo>
                    <a:pt x="189" y="253"/>
                  </a:moveTo>
                  <a:cubicBezTo>
                    <a:pt x="184" y="250"/>
                    <a:pt x="180" y="246"/>
                    <a:pt x="177" y="242"/>
                  </a:cubicBezTo>
                  <a:cubicBezTo>
                    <a:pt x="176" y="241"/>
                    <a:pt x="167" y="230"/>
                    <a:pt x="168" y="228"/>
                  </a:cubicBezTo>
                  <a:cubicBezTo>
                    <a:pt x="169" y="227"/>
                    <a:pt x="168" y="225"/>
                    <a:pt x="166" y="225"/>
                  </a:cubicBezTo>
                  <a:cubicBezTo>
                    <a:pt x="166" y="226"/>
                    <a:pt x="166" y="226"/>
                    <a:pt x="165" y="226"/>
                  </a:cubicBezTo>
                  <a:cubicBezTo>
                    <a:pt x="165" y="226"/>
                    <a:pt x="165" y="226"/>
                    <a:pt x="165" y="226"/>
                  </a:cubicBezTo>
                  <a:cubicBezTo>
                    <a:pt x="136" y="226"/>
                    <a:pt x="109" y="225"/>
                    <a:pt x="83" y="213"/>
                  </a:cubicBezTo>
                  <a:cubicBezTo>
                    <a:pt x="61" y="203"/>
                    <a:pt x="41" y="187"/>
                    <a:pt x="29" y="167"/>
                  </a:cubicBezTo>
                  <a:cubicBezTo>
                    <a:pt x="0" y="120"/>
                    <a:pt x="16" y="65"/>
                    <a:pt x="63" y="38"/>
                  </a:cubicBezTo>
                  <a:cubicBezTo>
                    <a:pt x="107" y="12"/>
                    <a:pt x="161" y="7"/>
                    <a:pt x="210" y="17"/>
                  </a:cubicBezTo>
                  <a:cubicBezTo>
                    <a:pt x="236" y="23"/>
                    <a:pt x="261" y="32"/>
                    <a:pt x="280" y="50"/>
                  </a:cubicBezTo>
                  <a:cubicBezTo>
                    <a:pt x="298" y="67"/>
                    <a:pt x="314" y="90"/>
                    <a:pt x="322" y="113"/>
                  </a:cubicBezTo>
                  <a:cubicBezTo>
                    <a:pt x="325" y="123"/>
                    <a:pt x="326" y="134"/>
                    <a:pt x="325" y="146"/>
                  </a:cubicBezTo>
                  <a:cubicBezTo>
                    <a:pt x="325" y="146"/>
                    <a:pt x="325" y="146"/>
                    <a:pt x="325" y="147"/>
                  </a:cubicBezTo>
                  <a:cubicBezTo>
                    <a:pt x="323" y="167"/>
                    <a:pt x="316" y="187"/>
                    <a:pt x="302" y="198"/>
                  </a:cubicBezTo>
                  <a:cubicBezTo>
                    <a:pt x="278" y="219"/>
                    <a:pt x="244" y="226"/>
                    <a:pt x="214" y="222"/>
                  </a:cubicBezTo>
                  <a:cubicBezTo>
                    <a:pt x="212" y="222"/>
                    <a:pt x="211" y="223"/>
                    <a:pt x="210" y="224"/>
                  </a:cubicBezTo>
                  <a:cubicBezTo>
                    <a:pt x="210" y="224"/>
                    <a:pt x="209" y="225"/>
                    <a:pt x="209" y="226"/>
                  </a:cubicBezTo>
                  <a:cubicBezTo>
                    <a:pt x="211" y="240"/>
                    <a:pt x="215" y="252"/>
                    <a:pt x="221" y="264"/>
                  </a:cubicBezTo>
                  <a:cubicBezTo>
                    <a:pt x="209" y="262"/>
                    <a:pt x="198" y="259"/>
                    <a:pt x="189" y="253"/>
                  </a:cubicBezTo>
                  <a:close/>
                  <a:moveTo>
                    <a:pt x="216" y="269"/>
                  </a:moveTo>
                  <a:cubicBezTo>
                    <a:pt x="216" y="269"/>
                    <a:pt x="216" y="269"/>
                    <a:pt x="216" y="269"/>
                  </a:cubicBezTo>
                  <a:cubicBezTo>
                    <a:pt x="219" y="270"/>
                    <a:pt x="223" y="270"/>
                    <a:pt x="226" y="270"/>
                  </a:cubicBezTo>
                  <a:cubicBezTo>
                    <a:pt x="227" y="270"/>
                    <a:pt x="228" y="270"/>
                    <a:pt x="228" y="269"/>
                  </a:cubicBezTo>
                  <a:cubicBezTo>
                    <a:pt x="230" y="271"/>
                    <a:pt x="232" y="272"/>
                    <a:pt x="234" y="273"/>
                  </a:cubicBezTo>
                  <a:cubicBezTo>
                    <a:pt x="235" y="273"/>
                    <a:pt x="236" y="274"/>
                    <a:pt x="237" y="274"/>
                  </a:cubicBezTo>
                  <a:cubicBezTo>
                    <a:pt x="230" y="274"/>
                    <a:pt x="220" y="270"/>
                    <a:pt x="216" y="269"/>
                  </a:cubicBezTo>
                  <a:close/>
                  <a:moveTo>
                    <a:pt x="242" y="272"/>
                  </a:moveTo>
                  <a:cubicBezTo>
                    <a:pt x="242" y="273"/>
                    <a:pt x="241" y="273"/>
                    <a:pt x="240" y="274"/>
                  </a:cubicBezTo>
                  <a:cubicBezTo>
                    <a:pt x="237" y="271"/>
                    <a:pt x="233" y="269"/>
                    <a:pt x="229" y="268"/>
                  </a:cubicBezTo>
                  <a:cubicBezTo>
                    <a:pt x="229" y="267"/>
                    <a:pt x="229" y="266"/>
                    <a:pt x="229" y="266"/>
                  </a:cubicBezTo>
                  <a:cubicBezTo>
                    <a:pt x="226" y="262"/>
                    <a:pt x="224" y="258"/>
                    <a:pt x="223" y="254"/>
                  </a:cubicBezTo>
                  <a:cubicBezTo>
                    <a:pt x="228" y="259"/>
                    <a:pt x="234" y="264"/>
                    <a:pt x="241" y="266"/>
                  </a:cubicBezTo>
                  <a:cubicBezTo>
                    <a:pt x="242" y="269"/>
                    <a:pt x="242" y="271"/>
                    <a:pt x="242" y="272"/>
                  </a:cubicBezTo>
                  <a:close/>
                  <a:moveTo>
                    <a:pt x="239" y="263"/>
                  </a:moveTo>
                  <a:cubicBezTo>
                    <a:pt x="237" y="262"/>
                    <a:pt x="235" y="261"/>
                    <a:pt x="233" y="260"/>
                  </a:cubicBezTo>
                  <a:cubicBezTo>
                    <a:pt x="229" y="257"/>
                    <a:pt x="226" y="254"/>
                    <a:pt x="222" y="251"/>
                  </a:cubicBezTo>
                  <a:cubicBezTo>
                    <a:pt x="222" y="251"/>
                    <a:pt x="222" y="251"/>
                    <a:pt x="222" y="251"/>
                  </a:cubicBezTo>
                  <a:cubicBezTo>
                    <a:pt x="221" y="248"/>
                    <a:pt x="219" y="244"/>
                    <a:pt x="219" y="241"/>
                  </a:cubicBezTo>
                  <a:cubicBezTo>
                    <a:pt x="221" y="242"/>
                    <a:pt x="223" y="244"/>
                    <a:pt x="225" y="246"/>
                  </a:cubicBezTo>
                  <a:cubicBezTo>
                    <a:pt x="228" y="248"/>
                    <a:pt x="231" y="250"/>
                    <a:pt x="234" y="252"/>
                  </a:cubicBezTo>
                  <a:cubicBezTo>
                    <a:pt x="235" y="255"/>
                    <a:pt x="237" y="259"/>
                    <a:pt x="239" y="263"/>
                  </a:cubicBezTo>
                  <a:close/>
                  <a:moveTo>
                    <a:pt x="235" y="247"/>
                  </a:moveTo>
                  <a:cubicBezTo>
                    <a:pt x="234" y="247"/>
                    <a:pt x="234" y="248"/>
                    <a:pt x="234" y="248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1" y="248"/>
                    <a:pt x="229" y="246"/>
                    <a:pt x="227" y="245"/>
                  </a:cubicBezTo>
                  <a:cubicBezTo>
                    <a:pt x="224" y="243"/>
                    <a:pt x="221" y="241"/>
                    <a:pt x="218" y="239"/>
                  </a:cubicBezTo>
                  <a:cubicBezTo>
                    <a:pt x="217" y="236"/>
                    <a:pt x="217" y="233"/>
                    <a:pt x="216" y="230"/>
                  </a:cubicBezTo>
                  <a:cubicBezTo>
                    <a:pt x="223" y="236"/>
                    <a:pt x="230" y="242"/>
                    <a:pt x="238" y="246"/>
                  </a:cubicBezTo>
                  <a:cubicBezTo>
                    <a:pt x="237" y="246"/>
                    <a:pt x="236" y="247"/>
                    <a:pt x="235" y="247"/>
                  </a:cubicBezTo>
                  <a:close/>
                  <a:moveTo>
                    <a:pt x="242" y="246"/>
                  </a:moveTo>
                  <a:cubicBezTo>
                    <a:pt x="234" y="240"/>
                    <a:pt x="226" y="235"/>
                    <a:pt x="218" y="229"/>
                  </a:cubicBezTo>
                  <a:cubicBezTo>
                    <a:pt x="222" y="230"/>
                    <a:pt x="227" y="230"/>
                    <a:pt x="231" y="230"/>
                  </a:cubicBezTo>
                  <a:cubicBezTo>
                    <a:pt x="238" y="235"/>
                    <a:pt x="246" y="240"/>
                    <a:pt x="254" y="244"/>
                  </a:cubicBezTo>
                  <a:cubicBezTo>
                    <a:pt x="250" y="245"/>
                    <a:pt x="246" y="245"/>
                    <a:pt x="242" y="246"/>
                  </a:cubicBezTo>
                  <a:close/>
                  <a:moveTo>
                    <a:pt x="258" y="244"/>
                  </a:moveTo>
                  <a:cubicBezTo>
                    <a:pt x="250" y="239"/>
                    <a:pt x="242" y="235"/>
                    <a:pt x="234" y="230"/>
                  </a:cubicBezTo>
                  <a:cubicBezTo>
                    <a:pt x="239" y="230"/>
                    <a:pt x="245" y="229"/>
                    <a:pt x="250" y="229"/>
                  </a:cubicBezTo>
                  <a:cubicBezTo>
                    <a:pt x="257" y="233"/>
                    <a:pt x="263" y="238"/>
                    <a:pt x="269" y="242"/>
                  </a:cubicBezTo>
                  <a:cubicBezTo>
                    <a:pt x="266" y="242"/>
                    <a:pt x="262" y="243"/>
                    <a:pt x="258" y="244"/>
                  </a:cubicBezTo>
                  <a:close/>
                  <a:moveTo>
                    <a:pt x="273" y="241"/>
                  </a:moveTo>
                  <a:cubicBezTo>
                    <a:pt x="267" y="236"/>
                    <a:pt x="259" y="232"/>
                    <a:pt x="253" y="228"/>
                  </a:cubicBezTo>
                  <a:cubicBezTo>
                    <a:pt x="258" y="227"/>
                    <a:pt x="264" y="226"/>
                    <a:pt x="269" y="225"/>
                  </a:cubicBezTo>
                  <a:cubicBezTo>
                    <a:pt x="272" y="227"/>
                    <a:pt x="275" y="229"/>
                    <a:pt x="277" y="231"/>
                  </a:cubicBezTo>
                  <a:cubicBezTo>
                    <a:pt x="280" y="233"/>
                    <a:pt x="283" y="235"/>
                    <a:pt x="287" y="237"/>
                  </a:cubicBezTo>
                  <a:cubicBezTo>
                    <a:pt x="282" y="239"/>
                    <a:pt x="277" y="240"/>
                    <a:pt x="273" y="241"/>
                  </a:cubicBezTo>
                  <a:close/>
                  <a:moveTo>
                    <a:pt x="289" y="236"/>
                  </a:moveTo>
                  <a:cubicBezTo>
                    <a:pt x="287" y="234"/>
                    <a:pt x="283" y="232"/>
                    <a:pt x="280" y="230"/>
                  </a:cubicBezTo>
                  <a:cubicBezTo>
                    <a:pt x="277" y="228"/>
                    <a:pt x="274" y="226"/>
                    <a:pt x="271" y="224"/>
                  </a:cubicBezTo>
                  <a:cubicBezTo>
                    <a:pt x="276" y="222"/>
                    <a:pt x="280" y="221"/>
                    <a:pt x="285" y="218"/>
                  </a:cubicBezTo>
                  <a:cubicBezTo>
                    <a:pt x="287" y="221"/>
                    <a:pt x="290" y="224"/>
                    <a:pt x="293" y="226"/>
                  </a:cubicBezTo>
                  <a:cubicBezTo>
                    <a:pt x="295" y="228"/>
                    <a:pt x="298" y="230"/>
                    <a:pt x="300" y="232"/>
                  </a:cubicBezTo>
                  <a:cubicBezTo>
                    <a:pt x="297" y="234"/>
                    <a:pt x="293" y="235"/>
                    <a:pt x="289" y="236"/>
                  </a:cubicBezTo>
                  <a:close/>
                  <a:moveTo>
                    <a:pt x="303" y="231"/>
                  </a:moveTo>
                  <a:cubicBezTo>
                    <a:pt x="300" y="228"/>
                    <a:pt x="297" y="227"/>
                    <a:pt x="294" y="225"/>
                  </a:cubicBezTo>
                  <a:cubicBezTo>
                    <a:pt x="291" y="222"/>
                    <a:pt x="289" y="220"/>
                    <a:pt x="287" y="218"/>
                  </a:cubicBezTo>
                  <a:cubicBezTo>
                    <a:pt x="288" y="217"/>
                    <a:pt x="290" y="216"/>
                    <a:pt x="291" y="215"/>
                  </a:cubicBezTo>
                  <a:cubicBezTo>
                    <a:pt x="293" y="214"/>
                    <a:pt x="295" y="213"/>
                    <a:pt x="297" y="212"/>
                  </a:cubicBezTo>
                  <a:cubicBezTo>
                    <a:pt x="302" y="216"/>
                    <a:pt x="308" y="221"/>
                    <a:pt x="314" y="224"/>
                  </a:cubicBezTo>
                  <a:cubicBezTo>
                    <a:pt x="310" y="227"/>
                    <a:pt x="307" y="229"/>
                    <a:pt x="303" y="231"/>
                  </a:cubicBezTo>
                  <a:close/>
                  <a:moveTo>
                    <a:pt x="318" y="222"/>
                  </a:moveTo>
                  <a:cubicBezTo>
                    <a:pt x="317" y="222"/>
                    <a:pt x="316" y="223"/>
                    <a:pt x="316" y="223"/>
                  </a:cubicBezTo>
                  <a:cubicBezTo>
                    <a:pt x="313" y="221"/>
                    <a:pt x="309" y="219"/>
                    <a:pt x="306" y="217"/>
                  </a:cubicBezTo>
                  <a:cubicBezTo>
                    <a:pt x="304" y="215"/>
                    <a:pt x="301" y="213"/>
                    <a:pt x="298" y="210"/>
                  </a:cubicBezTo>
                  <a:cubicBezTo>
                    <a:pt x="302" y="208"/>
                    <a:pt x="305" y="205"/>
                    <a:pt x="308" y="202"/>
                  </a:cubicBezTo>
                  <a:cubicBezTo>
                    <a:pt x="313" y="207"/>
                    <a:pt x="319" y="211"/>
                    <a:pt x="326" y="215"/>
                  </a:cubicBezTo>
                  <a:cubicBezTo>
                    <a:pt x="323" y="217"/>
                    <a:pt x="320" y="220"/>
                    <a:pt x="318" y="222"/>
                  </a:cubicBezTo>
                  <a:close/>
                  <a:moveTo>
                    <a:pt x="327" y="213"/>
                  </a:moveTo>
                  <a:cubicBezTo>
                    <a:pt x="322" y="209"/>
                    <a:pt x="315" y="205"/>
                    <a:pt x="309" y="201"/>
                  </a:cubicBezTo>
                  <a:cubicBezTo>
                    <a:pt x="312" y="198"/>
                    <a:pt x="315" y="195"/>
                    <a:pt x="317" y="191"/>
                  </a:cubicBezTo>
                  <a:cubicBezTo>
                    <a:pt x="323" y="196"/>
                    <a:pt x="328" y="201"/>
                    <a:pt x="334" y="205"/>
                  </a:cubicBezTo>
                  <a:cubicBezTo>
                    <a:pt x="332" y="208"/>
                    <a:pt x="330" y="211"/>
                    <a:pt x="327" y="213"/>
                  </a:cubicBezTo>
                  <a:close/>
                  <a:moveTo>
                    <a:pt x="335" y="203"/>
                  </a:moveTo>
                  <a:cubicBezTo>
                    <a:pt x="330" y="198"/>
                    <a:pt x="324" y="194"/>
                    <a:pt x="318" y="190"/>
                  </a:cubicBezTo>
                  <a:cubicBezTo>
                    <a:pt x="320" y="186"/>
                    <a:pt x="322" y="182"/>
                    <a:pt x="323" y="178"/>
                  </a:cubicBezTo>
                  <a:cubicBezTo>
                    <a:pt x="329" y="183"/>
                    <a:pt x="336" y="188"/>
                    <a:pt x="343" y="191"/>
                  </a:cubicBezTo>
                  <a:cubicBezTo>
                    <a:pt x="341" y="195"/>
                    <a:pt x="338" y="200"/>
                    <a:pt x="335" y="203"/>
                  </a:cubicBezTo>
                  <a:close/>
                  <a:moveTo>
                    <a:pt x="343" y="190"/>
                  </a:moveTo>
                  <a:cubicBezTo>
                    <a:pt x="337" y="185"/>
                    <a:pt x="330" y="181"/>
                    <a:pt x="324" y="177"/>
                  </a:cubicBezTo>
                  <a:cubicBezTo>
                    <a:pt x="325" y="172"/>
                    <a:pt x="327" y="168"/>
                    <a:pt x="328" y="164"/>
                  </a:cubicBezTo>
                  <a:cubicBezTo>
                    <a:pt x="331" y="166"/>
                    <a:pt x="334" y="168"/>
                    <a:pt x="337" y="170"/>
                  </a:cubicBezTo>
                  <a:cubicBezTo>
                    <a:pt x="340" y="173"/>
                    <a:pt x="344" y="176"/>
                    <a:pt x="347" y="179"/>
                  </a:cubicBezTo>
                  <a:cubicBezTo>
                    <a:pt x="346" y="182"/>
                    <a:pt x="345" y="186"/>
                    <a:pt x="343" y="190"/>
                  </a:cubicBezTo>
                  <a:close/>
                  <a:moveTo>
                    <a:pt x="348" y="176"/>
                  </a:moveTo>
                  <a:cubicBezTo>
                    <a:pt x="345" y="174"/>
                    <a:pt x="342" y="172"/>
                    <a:pt x="339" y="170"/>
                  </a:cubicBezTo>
                  <a:cubicBezTo>
                    <a:pt x="336" y="167"/>
                    <a:pt x="332" y="164"/>
                    <a:pt x="328" y="162"/>
                  </a:cubicBezTo>
                  <a:cubicBezTo>
                    <a:pt x="329" y="159"/>
                    <a:pt x="329" y="155"/>
                    <a:pt x="330" y="151"/>
                  </a:cubicBezTo>
                  <a:cubicBezTo>
                    <a:pt x="330" y="151"/>
                    <a:pt x="330" y="151"/>
                    <a:pt x="330" y="150"/>
                  </a:cubicBezTo>
                  <a:cubicBezTo>
                    <a:pt x="333" y="152"/>
                    <a:pt x="336" y="154"/>
                    <a:pt x="339" y="155"/>
                  </a:cubicBezTo>
                  <a:cubicBezTo>
                    <a:pt x="342" y="158"/>
                    <a:pt x="346" y="160"/>
                    <a:pt x="351" y="162"/>
                  </a:cubicBezTo>
                  <a:cubicBezTo>
                    <a:pt x="350" y="167"/>
                    <a:pt x="349" y="172"/>
                    <a:pt x="348" y="176"/>
                  </a:cubicBezTo>
                  <a:close/>
                  <a:moveTo>
                    <a:pt x="351" y="160"/>
                  </a:moveTo>
                  <a:cubicBezTo>
                    <a:pt x="347" y="158"/>
                    <a:pt x="343" y="156"/>
                    <a:pt x="340" y="153"/>
                  </a:cubicBezTo>
                  <a:cubicBezTo>
                    <a:pt x="337" y="152"/>
                    <a:pt x="334" y="150"/>
                    <a:pt x="330" y="148"/>
                  </a:cubicBezTo>
                  <a:cubicBezTo>
                    <a:pt x="331" y="143"/>
                    <a:pt x="331" y="137"/>
                    <a:pt x="331" y="131"/>
                  </a:cubicBezTo>
                  <a:cubicBezTo>
                    <a:pt x="337" y="136"/>
                    <a:pt x="344" y="142"/>
                    <a:pt x="351" y="145"/>
                  </a:cubicBezTo>
                  <a:cubicBezTo>
                    <a:pt x="351" y="150"/>
                    <a:pt x="351" y="155"/>
                    <a:pt x="351" y="1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53">
              <a:extLst>
                <a:ext uri="{FF2B5EF4-FFF2-40B4-BE49-F238E27FC236}">
                  <a16:creationId xmlns:a16="http://schemas.microsoft.com/office/drawing/2014/main" id="{0629AB95-C56F-4C2F-9601-24410432B9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46877" y="3140619"/>
              <a:ext cx="738320" cy="576956"/>
            </a:xfrm>
            <a:custGeom>
              <a:avLst/>
              <a:gdLst>
                <a:gd name="T0" fmla="*/ 283 w 329"/>
                <a:gd name="T1" fmla="*/ 3 h 279"/>
                <a:gd name="T2" fmla="*/ 239 w 329"/>
                <a:gd name="T3" fmla="*/ 3 h 279"/>
                <a:gd name="T4" fmla="*/ 162 w 329"/>
                <a:gd name="T5" fmla="*/ 83 h 279"/>
                <a:gd name="T6" fmla="*/ 32 w 329"/>
                <a:gd name="T7" fmla="*/ 248 h 279"/>
                <a:gd name="T8" fmla="*/ 133 w 329"/>
                <a:gd name="T9" fmla="*/ 260 h 279"/>
                <a:gd name="T10" fmla="*/ 250 w 329"/>
                <a:gd name="T11" fmla="*/ 163 h 279"/>
                <a:gd name="T12" fmla="*/ 307 w 329"/>
                <a:gd name="T13" fmla="*/ 132 h 279"/>
                <a:gd name="T14" fmla="*/ 319 w 329"/>
                <a:gd name="T15" fmla="*/ 96 h 279"/>
                <a:gd name="T16" fmla="*/ 326 w 329"/>
                <a:gd name="T17" fmla="*/ 61 h 279"/>
                <a:gd name="T18" fmla="*/ 298 w 329"/>
                <a:gd name="T19" fmla="*/ 29 h 279"/>
                <a:gd name="T20" fmla="*/ 97 w 329"/>
                <a:gd name="T21" fmla="*/ 271 h 279"/>
                <a:gd name="T22" fmla="*/ 119 w 329"/>
                <a:gd name="T23" fmla="*/ 264 h 279"/>
                <a:gd name="T24" fmla="*/ 123 w 329"/>
                <a:gd name="T25" fmla="*/ 261 h 279"/>
                <a:gd name="T26" fmla="*/ 106 w 329"/>
                <a:gd name="T27" fmla="*/ 252 h 279"/>
                <a:gd name="T28" fmla="*/ 133 w 329"/>
                <a:gd name="T29" fmla="*/ 250 h 279"/>
                <a:gd name="T30" fmla="*/ 114 w 329"/>
                <a:gd name="T31" fmla="*/ 241 h 279"/>
                <a:gd name="T32" fmla="*/ 142 w 329"/>
                <a:gd name="T33" fmla="*/ 239 h 279"/>
                <a:gd name="T34" fmla="*/ 149 w 329"/>
                <a:gd name="T35" fmla="*/ 231 h 279"/>
                <a:gd name="T36" fmla="*/ 151 w 329"/>
                <a:gd name="T37" fmla="*/ 228 h 279"/>
                <a:gd name="T38" fmla="*/ 159 w 329"/>
                <a:gd name="T39" fmla="*/ 218 h 279"/>
                <a:gd name="T40" fmla="*/ 134 w 329"/>
                <a:gd name="T41" fmla="*/ 216 h 279"/>
                <a:gd name="T42" fmla="*/ 161 w 329"/>
                <a:gd name="T43" fmla="*/ 215 h 279"/>
                <a:gd name="T44" fmla="*/ 152 w 329"/>
                <a:gd name="T45" fmla="*/ 194 h 279"/>
                <a:gd name="T46" fmla="*/ 182 w 329"/>
                <a:gd name="T47" fmla="*/ 189 h 279"/>
                <a:gd name="T48" fmla="*/ 187 w 329"/>
                <a:gd name="T49" fmla="*/ 182 h 279"/>
                <a:gd name="T50" fmla="*/ 163 w 329"/>
                <a:gd name="T51" fmla="*/ 182 h 279"/>
                <a:gd name="T52" fmla="*/ 190 w 329"/>
                <a:gd name="T53" fmla="*/ 179 h 279"/>
                <a:gd name="T54" fmla="*/ 172 w 329"/>
                <a:gd name="T55" fmla="*/ 172 h 279"/>
                <a:gd name="T56" fmla="*/ 198 w 329"/>
                <a:gd name="T57" fmla="*/ 168 h 279"/>
                <a:gd name="T58" fmla="*/ 186 w 329"/>
                <a:gd name="T59" fmla="*/ 157 h 279"/>
                <a:gd name="T60" fmla="*/ 208 w 329"/>
                <a:gd name="T61" fmla="*/ 155 h 279"/>
                <a:gd name="T62" fmla="*/ 215 w 329"/>
                <a:gd name="T63" fmla="*/ 144 h 279"/>
                <a:gd name="T64" fmla="*/ 220 w 329"/>
                <a:gd name="T65" fmla="*/ 142 h 279"/>
                <a:gd name="T66" fmla="*/ 216 w 329"/>
                <a:gd name="T67" fmla="*/ 125 h 279"/>
                <a:gd name="T68" fmla="*/ 131 w 329"/>
                <a:gd name="T69" fmla="*/ 206 h 279"/>
                <a:gd name="T70" fmla="*/ 40 w 329"/>
                <a:gd name="T71" fmla="*/ 244 h 279"/>
                <a:gd name="T72" fmla="*/ 165 w 329"/>
                <a:gd name="T73" fmla="*/ 85 h 279"/>
                <a:gd name="T74" fmla="*/ 166 w 329"/>
                <a:gd name="T75" fmla="*/ 83 h 279"/>
                <a:gd name="T76" fmla="*/ 191 w 329"/>
                <a:gd name="T77" fmla="*/ 18 h 279"/>
                <a:gd name="T78" fmla="*/ 289 w 329"/>
                <a:gd name="T79" fmla="*/ 63 h 279"/>
                <a:gd name="T80" fmla="*/ 261 w 329"/>
                <a:gd name="T81" fmla="*/ 160 h 279"/>
                <a:gd name="T82" fmla="*/ 261 w 329"/>
                <a:gd name="T83" fmla="*/ 160 h 279"/>
                <a:gd name="T84" fmla="*/ 268 w 329"/>
                <a:gd name="T85" fmla="*/ 151 h 279"/>
                <a:gd name="T86" fmla="*/ 295 w 329"/>
                <a:gd name="T87" fmla="*/ 142 h 279"/>
                <a:gd name="T88" fmla="*/ 273 w 329"/>
                <a:gd name="T89" fmla="*/ 141 h 279"/>
                <a:gd name="T90" fmla="*/ 300 w 329"/>
                <a:gd name="T91" fmla="*/ 130 h 279"/>
                <a:gd name="T92" fmla="*/ 277 w 329"/>
                <a:gd name="T93" fmla="*/ 130 h 279"/>
                <a:gd name="T94" fmla="*/ 301 w 329"/>
                <a:gd name="T95" fmla="*/ 127 h 279"/>
                <a:gd name="T96" fmla="*/ 285 w 329"/>
                <a:gd name="T97" fmla="*/ 107 h 279"/>
                <a:gd name="T98" fmla="*/ 312 w 329"/>
                <a:gd name="T99" fmla="*/ 97 h 279"/>
                <a:gd name="T100" fmla="*/ 290 w 329"/>
                <a:gd name="T101" fmla="*/ 91 h 279"/>
                <a:gd name="T102" fmla="*/ 314 w 329"/>
                <a:gd name="T103" fmla="*/ 88 h 279"/>
                <a:gd name="T104" fmla="*/ 316 w 329"/>
                <a:gd name="T105" fmla="*/ 77 h 279"/>
                <a:gd name="T106" fmla="*/ 293 w 329"/>
                <a:gd name="T107" fmla="*/ 76 h 279"/>
                <a:gd name="T108" fmla="*/ 317 w 329"/>
                <a:gd name="T109" fmla="*/ 74 h 279"/>
                <a:gd name="T110" fmla="*/ 296 w 329"/>
                <a:gd name="T111" fmla="*/ 59 h 279"/>
                <a:gd name="T112" fmla="*/ 320 w 329"/>
                <a:gd name="T113" fmla="*/ 60 h 279"/>
                <a:gd name="T114" fmla="*/ 299 w 329"/>
                <a:gd name="T115" fmla="*/ 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9" h="279">
                  <a:moveTo>
                    <a:pt x="327" y="33"/>
                  </a:moveTo>
                  <a:cubicBezTo>
                    <a:pt x="324" y="17"/>
                    <a:pt x="299" y="8"/>
                    <a:pt x="286" y="3"/>
                  </a:cubicBezTo>
                  <a:cubicBezTo>
                    <a:pt x="285" y="3"/>
                    <a:pt x="284" y="3"/>
                    <a:pt x="283" y="3"/>
                  </a:cubicBezTo>
                  <a:cubicBezTo>
                    <a:pt x="283" y="3"/>
                    <a:pt x="282" y="2"/>
                    <a:pt x="282" y="2"/>
                  </a:cubicBezTo>
                  <a:cubicBezTo>
                    <a:pt x="280" y="1"/>
                    <a:pt x="279" y="2"/>
                    <a:pt x="278" y="3"/>
                  </a:cubicBezTo>
                  <a:cubicBezTo>
                    <a:pt x="265" y="0"/>
                    <a:pt x="250" y="2"/>
                    <a:pt x="239" y="3"/>
                  </a:cubicBezTo>
                  <a:cubicBezTo>
                    <a:pt x="215" y="5"/>
                    <a:pt x="191" y="10"/>
                    <a:pt x="168" y="17"/>
                  </a:cubicBezTo>
                  <a:cubicBezTo>
                    <a:pt x="156" y="21"/>
                    <a:pt x="136" y="26"/>
                    <a:pt x="135" y="42"/>
                  </a:cubicBezTo>
                  <a:cubicBezTo>
                    <a:pt x="133" y="57"/>
                    <a:pt x="151" y="74"/>
                    <a:pt x="162" y="83"/>
                  </a:cubicBezTo>
                  <a:cubicBezTo>
                    <a:pt x="116" y="109"/>
                    <a:pt x="73" y="141"/>
                    <a:pt x="30" y="172"/>
                  </a:cubicBezTo>
                  <a:cubicBezTo>
                    <a:pt x="19" y="180"/>
                    <a:pt x="4" y="190"/>
                    <a:pt x="3" y="205"/>
                  </a:cubicBezTo>
                  <a:cubicBezTo>
                    <a:pt x="2" y="222"/>
                    <a:pt x="22" y="237"/>
                    <a:pt x="32" y="248"/>
                  </a:cubicBezTo>
                  <a:cubicBezTo>
                    <a:pt x="43" y="259"/>
                    <a:pt x="53" y="274"/>
                    <a:pt x="70" y="274"/>
                  </a:cubicBezTo>
                  <a:cubicBezTo>
                    <a:pt x="75" y="278"/>
                    <a:pt x="88" y="278"/>
                    <a:pt x="91" y="278"/>
                  </a:cubicBezTo>
                  <a:cubicBezTo>
                    <a:pt x="111" y="279"/>
                    <a:pt x="120" y="275"/>
                    <a:pt x="133" y="260"/>
                  </a:cubicBezTo>
                  <a:cubicBezTo>
                    <a:pt x="164" y="223"/>
                    <a:pt x="195" y="186"/>
                    <a:pt x="223" y="147"/>
                  </a:cubicBezTo>
                  <a:cubicBezTo>
                    <a:pt x="223" y="147"/>
                    <a:pt x="223" y="147"/>
                    <a:pt x="223" y="146"/>
                  </a:cubicBezTo>
                  <a:cubicBezTo>
                    <a:pt x="231" y="155"/>
                    <a:pt x="240" y="163"/>
                    <a:pt x="250" y="163"/>
                  </a:cubicBezTo>
                  <a:cubicBezTo>
                    <a:pt x="250" y="164"/>
                    <a:pt x="250" y="163"/>
                    <a:pt x="251" y="163"/>
                  </a:cubicBezTo>
                  <a:cubicBezTo>
                    <a:pt x="265" y="168"/>
                    <a:pt x="284" y="171"/>
                    <a:pt x="294" y="160"/>
                  </a:cubicBezTo>
                  <a:cubicBezTo>
                    <a:pt x="301" y="152"/>
                    <a:pt x="304" y="141"/>
                    <a:pt x="307" y="132"/>
                  </a:cubicBezTo>
                  <a:cubicBezTo>
                    <a:pt x="309" y="127"/>
                    <a:pt x="311" y="123"/>
                    <a:pt x="312" y="118"/>
                  </a:cubicBezTo>
                  <a:cubicBezTo>
                    <a:pt x="312" y="118"/>
                    <a:pt x="312" y="118"/>
                    <a:pt x="312" y="118"/>
                  </a:cubicBezTo>
                  <a:cubicBezTo>
                    <a:pt x="315" y="111"/>
                    <a:pt x="317" y="103"/>
                    <a:pt x="319" y="96"/>
                  </a:cubicBezTo>
                  <a:cubicBezTo>
                    <a:pt x="322" y="85"/>
                    <a:pt x="324" y="74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6" y="62"/>
                    <a:pt x="326" y="61"/>
                    <a:pt x="326" y="61"/>
                  </a:cubicBezTo>
                  <a:cubicBezTo>
                    <a:pt x="327" y="52"/>
                    <a:pt x="329" y="42"/>
                    <a:pt x="327" y="33"/>
                  </a:cubicBezTo>
                  <a:close/>
                  <a:moveTo>
                    <a:pt x="317" y="29"/>
                  </a:moveTo>
                  <a:cubicBezTo>
                    <a:pt x="311" y="28"/>
                    <a:pt x="304" y="28"/>
                    <a:pt x="298" y="29"/>
                  </a:cubicBezTo>
                  <a:cubicBezTo>
                    <a:pt x="298" y="23"/>
                    <a:pt x="296" y="18"/>
                    <a:pt x="293" y="13"/>
                  </a:cubicBezTo>
                  <a:cubicBezTo>
                    <a:pt x="302" y="17"/>
                    <a:pt x="312" y="22"/>
                    <a:pt x="317" y="29"/>
                  </a:cubicBezTo>
                  <a:close/>
                  <a:moveTo>
                    <a:pt x="97" y="271"/>
                  </a:moveTo>
                  <a:cubicBezTo>
                    <a:pt x="96" y="271"/>
                    <a:pt x="89" y="272"/>
                    <a:pt x="83" y="272"/>
                  </a:cubicBezTo>
                  <a:cubicBezTo>
                    <a:pt x="87" y="270"/>
                    <a:pt x="91" y="267"/>
                    <a:pt x="94" y="265"/>
                  </a:cubicBezTo>
                  <a:cubicBezTo>
                    <a:pt x="102" y="265"/>
                    <a:pt x="110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3" y="270"/>
                    <a:pt x="107" y="271"/>
                    <a:pt x="97" y="271"/>
                  </a:cubicBezTo>
                  <a:close/>
                  <a:moveTo>
                    <a:pt x="123" y="261"/>
                  </a:moveTo>
                  <a:cubicBezTo>
                    <a:pt x="118" y="262"/>
                    <a:pt x="109" y="262"/>
                    <a:pt x="106" y="262"/>
                  </a:cubicBezTo>
                  <a:cubicBezTo>
                    <a:pt x="103" y="262"/>
                    <a:pt x="100" y="262"/>
                    <a:pt x="97" y="262"/>
                  </a:cubicBezTo>
                  <a:cubicBezTo>
                    <a:pt x="100" y="259"/>
                    <a:pt x="103" y="256"/>
                    <a:pt x="106" y="252"/>
                  </a:cubicBezTo>
                  <a:cubicBezTo>
                    <a:pt x="114" y="253"/>
                    <a:pt x="122" y="253"/>
                    <a:pt x="130" y="253"/>
                  </a:cubicBezTo>
                  <a:cubicBezTo>
                    <a:pt x="128" y="256"/>
                    <a:pt x="125" y="258"/>
                    <a:pt x="123" y="261"/>
                  </a:cubicBezTo>
                  <a:close/>
                  <a:moveTo>
                    <a:pt x="133" y="250"/>
                  </a:moveTo>
                  <a:cubicBezTo>
                    <a:pt x="125" y="249"/>
                    <a:pt x="116" y="249"/>
                    <a:pt x="108" y="250"/>
                  </a:cubicBezTo>
                  <a:cubicBezTo>
                    <a:pt x="109" y="248"/>
                    <a:pt x="111" y="246"/>
                    <a:pt x="113" y="243"/>
                  </a:cubicBezTo>
                  <a:cubicBezTo>
                    <a:pt x="113" y="243"/>
                    <a:pt x="114" y="242"/>
                    <a:pt x="114" y="241"/>
                  </a:cubicBezTo>
                  <a:cubicBezTo>
                    <a:pt x="123" y="242"/>
                    <a:pt x="132" y="242"/>
                    <a:pt x="140" y="241"/>
                  </a:cubicBezTo>
                  <a:cubicBezTo>
                    <a:pt x="138" y="244"/>
                    <a:pt x="135" y="247"/>
                    <a:pt x="133" y="250"/>
                  </a:cubicBezTo>
                  <a:close/>
                  <a:moveTo>
                    <a:pt x="142" y="239"/>
                  </a:moveTo>
                  <a:cubicBezTo>
                    <a:pt x="133" y="238"/>
                    <a:pt x="125" y="239"/>
                    <a:pt x="116" y="239"/>
                  </a:cubicBezTo>
                  <a:cubicBezTo>
                    <a:pt x="118" y="236"/>
                    <a:pt x="120" y="234"/>
                    <a:pt x="122" y="231"/>
                  </a:cubicBezTo>
                  <a:cubicBezTo>
                    <a:pt x="131" y="232"/>
                    <a:pt x="140" y="232"/>
                    <a:pt x="149" y="231"/>
                  </a:cubicBezTo>
                  <a:cubicBezTo>
                    <a:pt x="146" y="234"/>
                    <a:pt x="144" y="236"/>
                    <a:pt x="142" y="239"/>
                  </a:cubicBezTo>
                  <a:close/>
                  <a:moveTo>
                    <a:pt x="154" y="224"/>
                  </a:moveTo>
                  <a:cubicBezTo>
                    <a:pt x="153" y="225"/>
                    <a:pt x="152" y="226"/>
                    <a:pt x="151" y="228"/>
                  </a:cubicBezTo>
                  <a:cubicBezTo>
                    <a:pt x="142" y="227"/>
                    <a:pt x="133" y="228"/>
                    <a:pt x="124" y="229"/>
                  </a:cubicBezTo>
                  <a:cubicBezTo>
                    <a:pt x="127" y="225"/>
                    <a:pt x="129" y="222"/>
                    <a:pt x="132" y="219"/>
                  </a:cubicBezTo>
                  <a:cubicBezTo>
                    <a:pt x="141" y="219"/>
                    <a:pt x="150" y="219"/>
                    <a:pt x="159" y="218"/>
                  </a:cubicBezTo>
                  <a:cubicBezTo>
                    <a:pt x="157" y="220"/>
                    <a:pt x="156" y="222"/>
                    <a:pt x="154" y="224"/>
                  </a:cubicBezTo>
                  <a:close/>
                  <a:moveTo>
                    <a:pt x="161" y="215"/>
                  </a:moveTo>
                  <a:cubicBezTo>
                    <a:pt x="152" y="215"/>
                    <a:pt x="143" y="216"/>
                    <a:pt x="134" y="216"/>
                  </a:cubicBezTo>
                  <a:cubicBezTo>
                    <a:pt x="136" y="214"/>
                    <a:pt x="138" y="211"/>
                    <a:pt x="140" y="208"/>
                  </a:cubicBezTo>
                  <a:cubicBezTo>
                    <a:pt x="150" y="208"/>
                    <a:pt x="159" y="208"/>
                    <a:pt x="168" y="207"/>
                  </a:cubicBezTo>
                  <a:cubicBezTo>
                    <a:pt x="166" y="210"/>
                    <a:pt x="163" y="212"/>
                    <a:pt x="161" y="215"/>
                  </a:cubicBezTo>
                  <a:close/>
                  <a:moveTo>
                    <a:pt x="170" y="204"/>
                  </a:moveTo>
                  <a:cubicBezTo>
                    <a:pt x="161" y="204"/>
                    <a:pt x="152" y="205"/>
                    <a:pt x="142" y="206"/>
                  </a:cubicBezTo>
                  <a:cubicBezTo>
                    <a:pt x="145" y="202"/>
                    <a:pt x="149" y="198"/>
                    <a:pt x="152" y="194"/>
                  </a:cubicBezTo>
                  <a:cubicBezTo>
                    <a:pt x="161" y="194"/>
                    <a:pt x="171" y="194"/>
                    <a:pt x="180" y="192"/>
                  </a:cubicBezTo>
                  <a:cubicBezTo>
                    <a:pt x="177" y="196"/>
                    <a:pt x="174" y="200"/>
                    <a:pt x="170" y="204"/>
                  </a:cubicBezTo>
                  <a:close/>
                  <a:moveTo>
                    <a:pt x="182" y="189"/>
                  </a:moveTo>
                  <a:cubicBezTo>
                    <a:pt x="173" y="190"/>
                    <a:pt x="163" y="191"/>
                    <a:pt x="154" y="192"/>
                  </a:cubicBezTo>
                  <a:cubicBezTo>
                    <a:pt x="156" y="190"/>
                    <a:pt x="159" y="187"/>
                    <a:pt x="161" y="184"/>
                  </a:cubicBezTo>
                  <a:cubicBezTo>
                    <a:pt x="170" y="184"/>
                    <a:pt x="179" y="184"/>
                    <a:pt x="187" y="182"/>
                  </a:cubicBezTo>
                  <a:cubicBezTo>
                    <a:pt x="185" y="184"/>
                    <a:pt x="184" y="187"/>
                    <a:pt x="182" y="189"/>
                  </a:cubicBezTo>
                  <a:close/>
                  <a:moveTo>
                    <a:pt x="190" y="179"/>
                  </a:moveTo>
                  <a:cubicBezTo>
                    <a:pt x="181" y="180"/>
                    <a:pt x="172" y="181"/>
                    <a:pt x="163" y="182"/>
                  </a:cubicBezTo>
                  <a:cubicBezTo>
                    <a:pt x="165" y="179"/>
                    <a:pt x="168" y="177"/>
                    <a:pt x="170" y="174"/>
                  </a:cubicBezTo>
                  <a:cubicBezTo>
                    <a:pt x="179" y="174"/>
                    <a:pt x="188" y="173"/>
                    <a:pt x="196" y="171"/>
                  </a:cubicBezTo>
                  <a:cubicBezTo>
                    <a:pt x="194" y="174"/>
                    <a:pt x="192" y="176"/>
                    <a:pt x="190" y="179"/>
                  </a:cubicBezTo>
                  <a:close/>
                  <a:moveTo>
                    <a:pt x="198" y="168"/>
                  </a:moveTo>
                  <a:cubicBezTo>
                    <a:pt x="198" y="168"/>
                    <a:pt x="198" y="168"/>
                    <a:pt x="198" y="168"/>
                  </a:cubicBezTo>
                  <a:cubicBezTo>
                    <a:pt x="189" y="169"/>
                    <a:pt x="180" y="171"/>
                    <a:pt x="172" y="172"/>
                  </a:cubicBezTo>
                  <a:cubicBezTo>
                    <a:pt x="176" y="168"/>
                    <a:pt x="180" y="164"/>
                    <a:pt x="184" y="160"/>
                  </a:cubicBezTo>
                  <a:cubicBezTo>
                    <a:pt x="191" y="159"/>
                    <a:pt x="199" y="159"/>
                    <a:pt x="207" y="157"/>
                  </a:cubicBezTo>
                  <a:cubicBezTo>
                    <a:pt x="204" y="161"/>
                    <a:pt x="201" y="165"/>
                    <a:pt x="198" y="168"/>
                  </a:cubicBezTo>
                  <a:close/>
                  <a:moveTo>
                    <a:pt x="208" y="155"/>
                  </a:moveTo>
                  <a:cubicBezTo>
                    <a:pt x="208" y="155"/>
                    <a:pt x="208" y="155"/>
                    <a:pt x="208" y="155"/>
                  </a:cubicBezTo>
                  <a:cubicBezTo>
                    <a:pt x="201" y="155"/>
                    <a:pt x="193" y="156"/>
                    <a:pt x="186" y="157"/>
                  </a:cubicBezTo>
                  <a:cubicBezTo>
                    <a:pt x="189" y="154"/>
                    <a:pt x="192" y="151"/>
                    <a:pt x="195" y="148"/>
                  </a:cubicBezTo>
                  <a:cubicBezTo>
                    <a:pt x="202" y="148"/>
                    <a:pt x="209" y="148"/>
                    <a:pt x="215" y="147"/>
                  </a:cubicBezTo>
                  <a:cubicBezTo>
                    <a:pt x="213" y="149"/>
                    <a:pt x="211" y="152"/>
                    <a:pt x="208" y="155"/>
                  </a:cubicBezTo>
                  <a:close/>
                  <a:moveTo>
                    <a:pt x="218" y="143"/>
                  </a:moveTo>
                  <a:cubicBezTo>
                    <a:pt x="217" y="144"/>
                    <a:pt x="217" y="144"/>
                    <a:pt x="216" y="145"/>
                  </a:cubicBezTo>
                  <a:cubicBezTo>
                    <a:pt x="216" y="145"/>
                    <a:pt x="216" y="144"/>
                    <a:pt x="215" y="144"/>
                  </a:cubicBezTo>
                  <a:cubicBezTo>
                    <a:pt x="209" y="144"/>
                    <a:pt x="203" y="145"/>
                    <a:pt x="197" y="145"/>
                  </a:cubicBezTo>
                  <a:cubicBezTo>
                    <a:pt x="202" y="141"/>
                    <a:pt x="207" y="136"/>
                    <a:pt x="212" y="132"/>
                  </a:cubicBezTo>
                  <a:cubicBezTo>
                    <a:pt x="214" y="135"/>
                    <a:pt x="217" y="139"/>
                    <a:pt x="220" y="142"/>
                  </a:cubicBezTo>
                  <a:cubicBezTo>
                    <a:pt x="219" y="142"/>
                    <a:pt x="218" y="143"/>
                    <a:pt x="218" y="143"/>
                  </a:cubicBezTo>
                  <a:close/>
                  <a:moveTo>
                    <a:pt x="256" y="155"/>
                  </a:moveTo>
                  <a:cubicBezTo>
                    <a:pt x="241" y="161"/>
                    <a:pt x="222" y="135"/>
                    <a:pt x="216" y="125"/>
                  </a:cubicBezTo>
                  <a:cubicBezTo>
                    <a:pt x="215" y="123"/>
                    <a:pt x="212" y="123"/>
                    <a:pt x="211" y="124"/>
                  </a:cubicBezTo>
                  <a:cubicBezTo>
                    <a:pt x="210" y="124"/>
                    <a:pt x="209" y="124"/>
                    <a:pt x="208" y="125"/>
                  </a:cubicBezTo>
                  <a:cubicBezTo>
                    <a:pt x="181" y="151"/>
                    <a:pt x="155" y="177"/>
                    <a:pt x="131" y="206"/>
                  </a:cubicBezTo>
                  <a:cubicBezTo>
                    <a:pt x="120" y="220"/>
                    <a:pt x="110" y="234"/>
                    <a:pt x="100" y="247"/>
                  </a:cubicBezTo>
                  <a:cubicBezTo>
                    <a:pt x="91" y="257"/>
                    <a:pt x="79" y="269"/>
                    <a:pt x="65" y="265"/>
                  </a:cubicBezTo>
                  <a:cubicBezTo>
                    <a:pt x="55" y="263"/>
                    <a:pt x="47" y="251"/>
                    <a:pt x="40" y="244"/>
                  </a:cubicBezTo>
                  <a:cubicBezTo>
                    <a:pt x="26" y="229"/>
                    <a:pt x="0" y="211"/>
                    <a:pt x="20" y="190"/>
                  </a:cubicBezTo>
                  <a:cubicBezTo>
                    <a:pt x="33" y="176"/>
                    <a:pt x="53" y="166"/>
                    <a:pt x="68" y="155"/>
                  </a:cubicBezTo>
                  <a:cubicBezTo>
                    <a:pt x="101" y="132"/>
                    <a:pt x="134" y="110"/>
                    <a:pt x="165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6" y="86"/>
                    <a:pt x="167" y="85"/>
                    <a:pt x="167" y="84"/>
                  </a:cubicBezTo>
                  <a:cubicBezTo>
                    <a:pt x="167" y="83"/>
                    <a:pt x="167" y="83"/>
                    <a:pt x="166" y="8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9" y="68"/>
                    <a:pt x="132" y="49"/>
                    <a:pt x="149" y="32"/>
                  </a:cubicBezTo>
                  <a:cubicBezTo>
                    <a:pt x="158" y="24"/>
                    <a:pt x="180" y="21"/>
                    <a:pt x="191" y="18"/>
                  </a:cubicBezTo>
                  <a:cubicBezTo>
                    <a:pt x="207" y="14"/>
                    <a:pt x="223" y="11"/>
                    <a:pt x="239" y="10"/>
                  </a:cubicBezTo>
                  <a:cubicBezTo>
                    <a:pt x="253" y="9"/>
                    <a:pt x="272" y="6"/>
                    <a:pt x="283" y="14"/>
                  </a:cubicBezTo>
                  <a:cubicBezTo>
                    <a:pt x="296" y="24"/>
                    <a:pt x="291" y="49"/>
                    <a:pt x="289" y="63"/>
                  </a:cubicBezTo>
                  <a:cubicBezTo>
                    <a:pt x="286" y="78"/>
                    <a:pt x="282" y="93"/>
                    <a:pt x="278" y="108"/>
                  </a:cubicBezTo>
                  <a:cubicBezTo>
                    <a:pt x="274" y="120"/>
                    <a:pt x="269" y="151"/>
                    <a:pt x="256" y="155"/>
                  </a:cubicBezTo>
                  <a:close/>
                  <a:moveTo>
                    <a:pt x="261" y="160"/>
                  </a:moveTo>
                  <a:cubicBezTo>
                    <a:pt x="263" y="158"/>
                    <a:pt x="265" y="156"/>
                    <a:pt x="267" y="153"/>
                  </a:cubicBezTo>
                  <a:cubicBezTo>
                    <a:pt x="274" y="153"/>
                    <a:pt x="282" y="153"/>
                    <a:pt x="289" y="152"/>
                  </a:cubicBezTo>
                  <a:cubicBezTo>
                    <a:pt x="282" y="160"/>
                    <a:pt x="272" y="160"/>
                    <a:pt x="261" y="160"/>
                  </a:cubicBezTo>
                  <a:close/>
                  <a:moveTo>
                    <a:pt x="294" y="144"/>
                  </a:moveTo>
                  <a:cubicBezTo>
                    <a:pt x="294" y="146"/>
                    <a:pt x="293" y="147"/>
                    <a:pt x="292" y="148"/>
                  </a:cubicBezTo>
                  <a:cubicBezTo>
                    <a:pt x="284" y="149"/>
                    <a:pt x="276" y="150"/>
                    <a:pt x="268" y="151"/>
                  </a:cubicBezTo>
                  <a:cubicBezTo>
                    <a:pt x="270" y="148"/>
                    <a:pt x="271" y="146"/>
                    <a:pt x="272" y="143"/>
                  </a:cubicBezTo>
                  <a:cubicBezTo>
                    <a:pt x="277" y="143"/>
                    <a:pt x="281" y="142"/>
                    <a:pt x="286" y="142"/>
                  </a:cubicBezTo>
                  <a:cubicBezTo>
                    <a:pt x="289" y="142"/>
                    <a:pt x="292" y="142"/>
                    <a:pt x="295" y="142"/>
                  </a:cubicBezTo>
                  <a:cubicBezTo>
                    <a:pt x="295" y="143"/>
                    <a:pt x="295" y="144"/>
                    <a:pt x="294" y="144"/>
                  </a:cubicBezTo>
                  <a:close/>
                  <a:moveTo>
                    <a:pt x="297" y="139"/>
                  </a:moveTo>
                  <a:cubicBezTo>
                    <a:pt x="289" y="139"/>
                    <a:pt x="280" y="139"/>
                    <a:pt x="273" y="141"/>
                  </a:cubicBezTo>
                  <a:cubicBezTo>
                    <a:pt x="274" y="140"/>
                    <a:pt x="274" y="138"/>
                    <a:pt x="275" y="136"/>
                  </a:cubicBezTo>
                  <a:cubicBezTo>
                    <a:pt x="276" y="135"/>
                    <a:pt x="276" y="133"/>
                    <a:pt x="277" y="132"/>
                  </a:cubicBezTo>
                  <a:cubicBezTo>
                    <a:pt x="285" y="131"/>
                    <a:pt x="292" y="131"/>
                    <a:pt x="300" y="130"/>
                  </a:cubicBezTo>
                  <a:cubicBezTo>
                    <a:pt x="299" y="133"/>
                    <a:pt x="298" y="136"/>
                    <a:pt x="297" y="139"/>
                  </a:cubicBezTo>
                  <a:close/>
                  <a:moveTo>
                    <a:pt x="301" y="127"/>
                  </a:moveTo>
                  <a:cubicBezTo>
                    <a:pt x="293" y="127"/>
                    <a:pt x="285" y="129"/>
                    <a:pt x="277" y="130"/>
                  </a:cubicBezTo>
                  <a:cubicBezTo>
                    <a:pt x="279" y="127"/>
                    <a:pt x="280" y="124"/>
                    <a:pt x="281" y="121"/>
                  </a:cubicBezTo>
                  <a:cubicBezTo>
                    <a:pt x="288" y="120"/>
                    <a:pt x="297" y="120"/>
                    <a:pt x="304" y="119"/>
                  </a:cubicBezTo>
                  <a:cubicBezTo>
                    <a:pt x="303" y="122"/>
                    <a:pt x="302" y="125"/>
                    <a:pt x="301" y="127"/>
                  </a:cubicBezTo>
                  <a:close/>
                  <a:moveTo>
                    <a:pt x="306" y="116"/>
                  </a:moveTo>
                  <a:cubicBezTo>
                    <a:pt x="298" y="116"/>
                    <a:pt x="289" y="117"/>
                    <a:pt x="282" y="118"/>
                  </a:cubicBezTo>
                  <a:cubicBezTo>
                    <a:pt x="283" y="115"/>
                    <a:pt x="284" y="111"/>
                    <a:pt x="285" y="107"/>
                  </a:cubicBezTo>
                  <a:cubicBezTo>
                    <a:pt x="293" y="106"/>
                    <a:pt x="302" y="105"/>
                    <a:pt x="310" y="103"/>
                  </a:cubicBezTo>
                  <a:cubicBezTo>
                    <a:pt x="308" y="107"/>
                    <a:pt x="307" y="112"/>
                    <a:pt x="306" y="116"/>
                  </a:cubicBezTo>
                  <a:close/>
                  <a:moveTo>
                    <a:pt x="312" y="97"/>
                  </a:moveTo>
                  <a:cubicBezTo>
                    <a:pt x="311" y="98"/>
                    <a:pt x="311" y="99"/>
                    <a:pt x="311" y="100"/>
                  </a:cubicBezTo>
                  <a:cubicBezTo>
                    <a:pt x="302" y="101"/>
                    <a:pt x="294" y="103"/>
                    <a:pt x="286" y="104"/>
                  </a:cubicBezTo>
                  <a:cubicBezTo>
                    <a:pt x="287" y="100"/>
                    <a:pt x="289" y="96"/>
                    <a:pt x="290" y="91"/>
                  </a:cubicBezTo>
                  <a:cubicBezTo>
                    <a:pt x="298" y="91"/>
                    <a:pt x="306" y="91"/>
                    <a:pt x="313" y="90"/>
                  </a:cubicBezTo>
                  <a:cubicBezTo>
                    <a:pt x="313" y="92"/>
                    <a:pt x="312" y="95"/>
                    <a:pt x="312" y="97"/>
                  </a:cubicBezTo>
                  <a:close/>
                  <a:moveTo>
                    <a:pt x="314" y="88"/>
                  </a:moveTo>
                  <a:cubicBezTo>
                    <a:pt x="306" y="87"/>
                    <a:pt x="298" y="88"/>
                    <a:pt x="290" y="89"/>
                  </a:cubicBezTo>
                  <a:cubicBezTo>
                    <a:pt x="291" y="85"/>
                    <a:pt x="292" y="82"/>
                    <a:pt x="293" y="78"/>
                  </a:cubicBezTo>
                  <a:cubicBezTo>
                    <a:pt x="301" y="78"/>
                    <a:pt x="309" y="78"/>
                    <a:pt x="316" y="77"/>
                  </a:cubicBezTo>
                  <a:cubicBezTo>
                    <a:pt x="316" y="81"/>
                    <a:pt x="315" y="84"/>
                    <a:pt x="314" y="88"/>
                  </a:cubicBezTo>
                  <a:close/>
                  <a:moveTo>
                    <a:pt x="317" y="74"/>
                  </a:moveTo>
                  <a:cubicBezTo>
                    <a:pt x="309" y="74"/>
                    <a:pt x="301" y="74"/>
                    <a:pt x="293" y="76"/>
                  </a:cubicBezTo>
                  <a:cubicBezTo>
                    <a:pt x="294" y="72"/>
                    <a:pt x="295" y="68"/>
                    <a:pt x="296" y="64"/>
                  </a:cubicBezTo>
                  <a:cubicBezTo>
                    <a:pt x="303" y="64"/>
                    <a:pt x="311" y="64"/>
                    <a:pt x="319" y="63"/>
                  </a:cubicBezTo>
                  <a:cubicBezTo>
                    <a:pt x="318" y="67"/>
                    <a:pt x="318" y="71"/>
                    <a:pt x="317" y="74"/>
                  </a:cubicBezTo>
                  <a:close/>
                  <a:moveTo>
                    <a:pt x="320" y="60"/>
                  </a:moveTo>
                  <a:cubicBezTo>
                    <a:pt x="312" y="60"/>
                    <a:pt x="304" y="61"/>
                    <a:pt x="296" y="62"/>
                  </a:cubicBezTo>
                  <a:cubicBezTo>
                    <a:pt x="296" y="61"/>
                    <a:pt x="296" y="60"/>
                    <a:pt x="296" y="59"/>
                  </a:cubicBezTo>
                  <a:cubicBezTo>
                    <a:pt x="297" y="56"/>
                    <a:pt x="297" y="52"/>
                    <a:pt x="298" y="49"/>
                  </a:cubicBezTo>
                  <a:cubicBezTo>
                    <a:pt x="306" y="48"/>
                    <a:pt x="313" y="48"/>
                    <a:pt x="321" y="48"/>
                  </a:cubicBezTo>
                  <a:cubicBezTo>
                    <a:pt x="321" y="52"/>
                    <a:pt x="320" y="56"/>
                    <a:pt x="320" y="60"/>
                  </a:cubicBezTo>
                  <a:close/>
                  <a:moveTo>
                    <a:pt x="321" y="44"/>
                  </a:moveTo>
                  <a:cubicBezTo>
                    <a:pt x="314" y="44"/>
                    <a:pt x="306" y="45"/>
                    <a:pt x="298" y="47"/>
                  </a:cubicBezTo>
                  <a:cubicBezTo>
                    <a:pt x="299" y="42"/>
                    <a:pt x="299" y="36"/>
                    <a:pt x="299" y="31"/>
                  </a:cubicBezTo>
                  <a:cubicBezTo>
                    <a:pt x="305" y="31"/>
                    <a:pt x="312" y="32"/>
                    <a:pt x="319" y="32"/>
                  </a:cubicBezTo>
                  <a:cubicBezTo>
                    <a:pt x="321" y="36"/>
                    <a:pt x="322" y="40"/>
                    <a:pt x="321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15C0CB7F-6D44-4DBE-A5D4-36A1FA9EE26F}"/>
                </a:ext>
              </a:extLst>
            </p:cNvPr>
            <p:cNvGrpSpPr/>
            <p:nvPr/>
          </p:nvGrpSpPr>
          <p:grpSpPr>
            <a:xfrm>
              <a:off x="8158164" y="3626237"/>
              <a:ext cx="526719" cy="752021"/>
              <a:chOff x="3782277" y="2874216"/>
              <a:chExt cx="526719" cy="752021"/>
            </a:xfrm>
            <a:solidFill>
              <a:schemeClr val="bg1"/>
            </a:solidFill>
          </p:grpSpPr>
          <p:sp>
            <p:nvSpPr>
              <p:cNvPr id="170" name="Freeform 54">
                <a:extLst>
                  <a:ext uri="{FF2B5EF4-FFF2-40B4-BE49-F238E27FC236}">
                    <a16:creationId xmlns:a16="http://schemas.microsoft.com/office/drawing/2014/main" id="{26919A4A-3908-4631-B054-9F230DA292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82277" y="2874216"/>
                <a:ext cx="526719" cy="752021"/>
              </a:xfrm>
              <a:custGeom>
                <a:avLst/>
                <a:gdLst>
                  <a:gd name="T0" fmla="*/ 68 w 235"/>
                  <a:gd name="T1" fmla="*/ 13 h 363"/>
                  <a:gd name="T2" fmla="*/ 109 w 235"/>
                  <a:gd name="T3" fmla="*/ 358 h 363"/>
                  <a:gd name="T4" fmla="*/ 159 w 235"/>
                  <a:gd name="T5" fmla="*/ 335 h 363"/>
                  <a:gd name="T6" fmla="*/ 218 w 235"/>
                  <a:gd name="T7" fmla="*/ 201 h 363"/>
                  <a:gd name="T8" fmla="*/ 224 w 235"/>
                  <a:gd name="T9" fmla="*/ 179 h 363"/>
                  <a:gd name="T10" fmla="*/ 216 w 235"/>
                  <a:gd name="T11" fmla="*/ 125 h 363"/>
                  <a:gd name="T12" fmla="*/ 200 w 235"/>
                  <a:gd name="T13" fmla="*/ 132 h 363"/>
                  <a:gd name="T14" fmla="*/ 200 w 235"/>
                  <a:gd name="T15" fmla="*/ 122 h 363"/>
                  <a:gd name="T16" fmla="*/ 200 w 235"/>
                  <a:gd name="T17" fmla="*/ 109 h 363"/>
                  <a:gd name="T18" fmla="*/ 220 w 235"/>
                  <a:gd name="T19" fmla="*/ 82 h 363"/>
                  <a:gd name="T20" fmla="*/ 216 w 235"/>
                  <a:gd name="T21" fmla="*/ 72 h 363"/>
                  <a:gd name="T22" fmla="*/ 193 w 235"/>
                  <a:gd name="T23" fmla="*/ 68 h 363"/>
                  <a:gd name="T24" fmla="*/ 201 w 235"/>
                  <a:gd name="T25" fmla="*/ 60 h 363"/>
                  <a:gd name="T26" fmla="*/ 200 w 235"/>
                  <a:gd name="T27" fmla="*/ 43 h 363"/>
                  <a:gd name="T28" fmla="*/ 200 w 235"/>
                  <a:gd name="T29" fmla="*/ 43 h 363"/>
                  <a:gd name="T30" fmla="*/ 174 w 235"/>
                  <a:gd name="T31" fmla="*/ 34 h 363"/>
                  <a:gd name="T32" fmla="*/ 182 w 235"/>
                  <a:gd name="T33" fmla="*/ 27 h 363"/>
                  <a:gd name="T34" fmla="*/ 170 w 235"/>
                  <a:gd name="T35" fmla="*/ 20 h 363"/>
                  <a:gd name="T36" fmla="*/ 154 w 235"/>
                  <a:gd name="T37" fmla="*/ 14 h 363"/>
                  <a:gd name="T38" fmla="*/ 123 w 235"/>
                  <a:gd name="T39" fmla="*/ 9 h 363"/>
                  <a:gd name="T40" fmla="*/ 113 w 235"/>
                  <a:gd name="T41" fmla="*/ 334 h 363"/>
                  <a:gd name="T42" fmla="*/ 92 w 235"/>
                  <a:gd name="T43" fmla="*/ 322 h 363"/>
                  <a:gd name="T44" fmla="*/ 78 w 235"/>
                  <a:gd name="T45" fmla="*/ 296 h 363"/>
                  <a:gd name="T46" fmla="*/ 109 w 235"/>
                  <a:gd name="T47" fmla="*/ 282 h 363"/>
                  <a:gd name="T48" fmla="*/ 91 w 235"/>
                  <a:gd name="T49" fmla="*/ 270 h 363"/>
                  <a:gd name="T50" fmla="*/ 59 w 235"/>
                  <a:gd name="T51" fmla="*/ 259 h 363"/>
                  <a:gd name="T52" fmla="*/ 46 w 235"/>
                  <a:gd name="T53" fmla="*/ 233 h 363"/>
                  <a:gd name="T54" fmla="*/ 59 w 235"/>
                  <a:gd name="T55" fmla="*/ 219 h 363"/>
                  <a:gd name="T56" fmla="*/ 78 w 235"/>
                  <a:gd name="T57" fmla="*/ 206 h 363"/>
                  <a:gd name="T58" fmla="*/ 52 w 235"/>
                  <a:gd name="T59" fmla="*/ 193 h 363"/>
                  <a:gd name="T60" fmla="*/ 58 w 235"/>
                  <a:gd name="T61" fmla="*/ 179 h 363"/>
                  <a:gd name="T62" fmla="*/ 37 w 235"/>
                  <a:gd name="T63" fmla="*/ 164 h 363"/>
                  <a:gd name="T64" fmla="*/ 16 w 235"/>
                  <a:gd name="T65" fmla="*/ 151 h 363"/>
                  <a:gd name="T66" fmla="*/ 12 w 235"/>
                  <a:gd name="T67" fmla="*/ 123 h 363"/>
                  <a:gd name="T68" fmla="*/ 26 w 235"/>
                  <a:gd name="T69" fmla="*/ 105 h 363"/>
                  <a:gd name="T70" fmla="*/ 26 w 235"/>
                  <a:gd name="T71" fmla="*/ 86 h 363"/>
                  <a:gd name="T72" fmla="*/ 18 w 235"/>
                  <a:gd name="T73" fmla="*/ 72 h 363"/>
                  <a:gd name="T74" fmla="*/ 36 w 235"/>
                  <a:gd name="T75" fmla="*/ 42 h 363"/>
                  <a:gd name="T76" fmla="*/ 75 w 235"/>
                  <a:gd name="T77" fmla="*/ 32 h 363"/>
                  <a:gd name="T78" fmla="*/ 86 w 235"/>
                  <a:gd name="T79" fmla="*/ 23 h 363"/>
                  <a:gd name="T80" fmla="*/ 90 w 235"/>
                  <a:gd name="T81" fmla="*/ 16 h 363"/>
                  <a:gd name="T82" fmla="*/ 154 w 235"/>
                  <a:gd name="T83" fmla="*/ 333 h 363"/>
                  <a:gd name="T84" fmla="*/ 165 w 235"/>
                  <a:gd name="T85" fmla="*/ 314 h 363"/>
                  <a:gd name="T86" fmla="*/ 172 w 235"/>
                  <a:gd name="T87" fmla="*/ 300 h 363"/>
                  <a:gd name="T88" fmla="*/ 183 w 235"/>
                  <a:gd name="T89" fmla="*/ 278 h 363"/>
                  <a:gd name="T90" fmla="*/ 189 w 235"/>
                  <a:gd name="T91" fmla="*/ 264 h 363"/>
                  <a:gd name="T92" fmla="*/ 194 w 235"/>
                  <a:gd name="T93" fmla="*/ 251 h 363"/>
                  <a:gd name="T94" fmla="*/ 201 w 235"/>
                  <a:gd name="T95" fmla="*/ 235 h 363"/>
                  <a:gd name="T96" fmla="*/ 207 w 235"/>
                  <a:gd name="T97" fmla="*/ 218 h 363"/>
                  <a:gd name="T98" fmla="*/ 211 w 235"/>
                  <a:gd name="T99" fmla="*/ 203 h 363"/>
                  <a:gd name="T100" fmla="*/ 215 w 235"/>
                  <a:gd name="T101" fmla="*/ 191 h 363"/>
                  <a:gd name="T102" fmla="*/ 217 w 235"/>
                  <a:gd name="T103" fmla="*/ 181 h 363"/>
                  <a:gd name="T104" fmla="*/ 217 w 235"/>
                  <a:gd name="T105" fmla="*/ 181 h 363"/>
                  <a:gd name="T106" fmla="*/ 222 w 235"/>
                  <a:gd name="T107" fmla="*/ 156 h 363"/>
                  <a:gd name="T108" fmla="*/ 213 w 235"/>
                  <a:gd name="T109" fmla="*/ 150 h 363"/>
                  <a:gd name="T110" fmla="*/ 198 w 235"/>
                  <a:gd name="T111" fmla="*/ 147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35" h="363">
                    <a:moveTo>
                      <a:pt x="224" y="179"/>
                    </a:moveTo>
                    <a:cubicBezTo>
                      <a:pt x="231" y="148"/>
                      <a:pt x="235" y="115"/>
                      <a:pt x="227" y="84"/>
                    </a:cubicBezTo>
                    <a:cubicBezTo>
                      <a:pt x="219" y="49"/>
                      <a:pt x="196" y="23"/>
                      <a:pt x="162" y="10"/>
                    </a:cubicBezTo>
                    <a:cubicBezTo>
                      <a:pt x="143" y="3"/>
                      <a:pt x="122" y="0"/>
                      <a:pt x="102" y="2"/>
                    </a:cubicBezTo>
                    <a:cubicBezTo>
                      <a:pt x="93" y="3"/>
                      <a:pt x="75" y="5"/>
                      <a:pt x="68" y="13"/>
                    </a:cubicBezTo>
                    <a:cubicBezTo>
                      <a:pt x="60" y="15"/>
                      <a:pt x="52" y="19"/>
                      <a:pt x="45" y="24"/>
                    </a:cubicBezTo>
                    <a:cubicBezTo>
                      <a:pt x="0" y="58"/>
                      <a:pt x="0" y="120"/>
                      <a:pt x="14" y="169"/>
                    </a:cubicBezTo>
                    <a:cubicBezTo>
                      <a:pt x="24" y="201"/>
                      <a:pt x="38" y="233"/>
                      <a:pt x="53" y="263"/>
                    </a:cubicBezTo>
                    <a:cubicBezTo>
                      <a:pt x="68" y="295"/>
                      <a:pt x="85" y="329"/>
                      <a:pt x="107" y="358"/>
                    </a:cubicBezTo>
                    <a:cubicBezTo>
                      <a:pt x="107" y="358"/>
                      <a:pt x="108" y="359"/>
                      <a:pt x="109" y="358"/>
                    </a:cubicBezTo>
                    <a:cubicBezTo>
                      <a:pt x="108" y="359"/>
                      <a:pt x="108" y="360"/>
                      <a:pt x="109" y="361"/>
                    </a:cubicBezTo>
                    <a:cubicBezTo>
                      <a:pt x="110" y="362"/>
                      <a:pt x="110" y="362"/>
                      <a:pt x="110" y="362"/>
                    </a:cubicBezTo>
                    <a:cubicBezTo>
                      <a:pt x="110" y="363"/>
                      <a:pt x="112" y="363"/>
                      <a:pt x="113" y="363"/>
                    </a:cubicBezTo>
                    <a:cubicBezTo>
                      <a:pt x="128" y="358"/>
                      <a:pt x="143" y="347"/>
                      <a:pt x="157" y="339"/>
                    </a:cubicBezTo>
                    <a:cubicBezTo>
                      <a:pt x="159" y="338"/>
                      <a:pt x="159" y="337"/>
                      <a:pt x="159" y="335"/>
                    </a:cubicBezTo>
                    <a:cubicBezTo>
                      <a:pt x="184" y="300"/>
                      <a:pt x="201" y="259"/>
                      <a:pt x="213" y="217"/>
                    </a:cubicBezTo>
                    <a:cubicBezTo>
                      <a:pt x="213" y="217"/>
                      <a:pt x="214" y="217"/>
                      <a:pt x="214" y="217"/>
                    </a:cubicBezTo>
                    <a:cubicBezTo>
                      <a:pt x="215" y="217"/>
                      <a:pt x="214" y="216"/>
                      <a:pt x="214" y="215"/>
                    </a:cubicBezTo>
                    <a:cubicBezTo>
                      <a:pt x="214" y="214"/>
                      <a:pt x="215" y="212"/>
                      <a:pt x="215" y="211"/>
                    </a:cubicBezTo>
                    <a:cubicBezTo>
                      <a:pt x="216" y="208"/>
                      <a:pt x="217" y="205"/>
                      <a:pt x="218" y="201"/>
                    </a:cubicBezTo>
                    <a:cubicBezTo>
                      <a:pt x="218" y="201"/>
                      <a:pt x="218" y="201"/>
                      <a:pt x="218" y="201"/>
                    </a:cubicBezTo>
                    <a:cubicBezTo>
                      <a:pt x="218" y="201"/>
                      <a:pt x="218" y="201"/>
                      <a:pt x="218" y="201"/>
                    </a:cubicBezTo>
                    <a:cubicBezTo>
                      <a:pt x="220" y="194"/>
                      <a:pt x="222" y="188"/>
                      <a:pt x="223" y="181"/>
                    </a:cubicBezTo>
                    <a:cubicBezTo>
                      <a:pt x="223" y="181"/>
                      <a:pt x="224" y="181"/>
                      <a:pt x="224" y="181"/>
                    </a:cubicBezTo>
                    <a:cubicBezTo>
                      <a:pt x="225" y="180"/>
                      <a:pt x="224" y="179"/>
                      <a:pt x="224" y="179"/>
                    </a:cubicBezTo>
                    <a:close/>
                    <a:moveTo>
                      <a:pt x="225" y="121"/>
                    </a:moveTo>
                    <a:cubicBezTo>
                      <a:pt x="225" y="123"/>
                      <a:pt x="225" y="126"/>
                      <a:pt x="224" y="128"/>
                    </a:cubicBezTo>
                    <a:cubicBezTo>
                      <a:pt x="216" y="133"/>
                      <a:pt x="206" y="138"/>
                      <a:pt x="199" y="145"/>
                    </a:cubicBezTo>
                    <a:cubicBezTo>
                      <a:pt x="199" y="141"/>
                      <a:pt x="199" y="138"/>
                      <a:pt x="199" y="134"/>
                    </a:cubicBezTo>
                    <a:cubicBezTo>
                      <a:pt x="205" y="131"/>
                      <a:pt x="211" y="128"/>
                      <a:pt x="216" y="125"/>
                    </a:cubicBezTo>
                    <a:cubicBezTo>
                      <a:pt x="219" y="123"/>
                      <a:pt x="222" y="122"/>
                      <a:pt x="225" y="120"/>
                    </a:cubicBezTo>
                    <a:cubicBezTo>
                      <a:pt x="225" y="121"/>
                      <a:pt x="225" y="121"/>
                      <a:pt x="225" y="121"/>
                    </a:cubicBezTo>
                    <a:close/>
                    <a:moveTo>
                      <a:pt x="225" y="117"/>
                    </a:moveTo>
                    <a:cubicBezTo>
                      <a:pt x="221" y="120"/>
                      <a:pt x="216" y="122"/>
                      <a:pt x="212" y="125"/>
                    </a:cubicBezTo>
                    <a:cubicBezTo>
                      <a:pt x="208" y="127"/>
                      <a:pt x="203" y="130"/>
                      <a:pt x="200" y="132"/>
                    </a:cubicBezTo>
                    <a:cubicBezTo>
                      <a:pt x="200" y="130"/>
                      <a:pt x="200" y="127"/>
                      <a:pt x="200" y="124"/>
                    </a:cubicBezTo>
                    <a:cubicBezTo>
                      <a:pt x="208" y="119"/>
                      <a:pt x="217" y="114"/>
                      <a:pt x="224" y="108"/>
                    </a:cubicBezTo>
                    <a:cubicBezTo>
                      <a:pt x="224" y="111"/>
                      <a:pt x="225" y="114"/>
                      <a:pt x="225" y="117"/>
                    </a:cubicBezTo>
                    <a:close/>
                    <a:moveTo>
                      <a:pt x="224" y="106"/>
                    </a:moveTo>
                    <a:cubicBezTo>
                      <a:pt x="216" y="110"/>
                      <a:pt x="208" y="117"/>
                      <a:pt x="200" y="122"/>
                    </a:cubicBezTo>
                    <a:cubicBezTo>
                      <a:pt x="200" y="118"/>
                      <a:pt x="200" y="114"/>
                      <a:pt x="200" y="111"/>
                    </a:cubicBezTo>
                    <a:cubicBezTo>
                      <a:pt x="207" y="106"/>
                      <a:pt x="215" y="102"/>
                      <a:pt x="223" y="97"/>
                    </a:cubicBezTo>
                    <a:cubicBezTo>
                      <a:pt x="223" y="100"/>
                      <a:pt x="224" y="103"/>
                      <a:pt x="224" y="106"/>
                    </a:cubicBezTo>
                    <a:close/>
                    <a:moveTo>
                      <a:pt x="222" y="95"/>
                    </a:moveTo>
                    <a:cubicBezTo>
                      <a:pt x="215" y="99"/>
                      <a:pt x="207" y="104"/>
                      <a:pt x="200" y="109"/>
                    </a:cubicBezTo>
                    <a:cubicBezTo>
                      <a:pt x="199" y="104"/>
                      <a:pt x="199" y="100"/>
                      <a:pt x="198" y="95"/>
                    </a:cubicBezTo>
                    <a:cubicBezTo>
                      <a:pt x="199" y="95"/>
                      <a:pt x="199" y="95"/>
                      <a:pt x="199" y="95"/>
                    </a:cubicBezTo>
                    <a:cubicBezTo>
                      <a:pt x="206" y="92"/>
                      <a:pt x="214" y="89"/>
                      <a:pt x="220" y="84"/>
                    </a:cubicBezTo>
                    <a:cubicBezTo>
                      <a:pt x="221" y="88"/>
                      <a:pt x="222" y="91"/>
                      <a:pt x="222" y="95"/>
                    </a:cubicBezTo>
                    <a:close/>
                    <a:moveTo>
                      <a:pt x="220" y="82"/>
                    </a:moveTo>
                    <a:cubicBezTo>
                      <a:pt x="213" y="86"/>
                      <a:pt x="206" y="90"/>
                      <a:pt x="198" y="94"/>
                    </a:cubicBezTo>
                    <a:cubicBezTo>
                      <a:pt x="198" y="94"/>
                      <a:pt x="198" y="94"/>
                      <a:pt x="198" y="94"/>
                    </a:cubicBezTo>
                    <a:cubicBezTo>
                      <a:pt x="198" y="90"/>
                      <a:pt x="197" y="86"/>
                      <a:pt x="196" y="82"/>
                    </a:cubicBezTo>
                    <a:cubicBezTo>
                      <a:pt x="198" y="82"/>
                      <a:pt x="200" y="80"/>
                      <a:pt x="201" y="80"/>
                    </a:cubicBezTo>
                    <a:cubicBezTo>
                      <a:pt x="206" y="77"/>
                      <a:pt x="211" y="75"/>
                      <a:pt x="216" y="72"/>
                    </a:cubicBezTo>
                    <a:cubicBezTo>
                      <a:pt x="218" y="75"/>
                      <a:pt x="219" y="79"/>
                      <a:pt x="220" y="82"/>
                    </a:cubicBezTo>
                    <a:close/>
                    <a:moveTo>
                      <a:pt x="216" y="70"/>
                    </a:moveTo>
                    <a:cubicBezTo>
                      <a:pt x="213" y="71"/>
                      <a:pt x="210" y="73"/>
                      <a:pt x="207" y="74"/>
                    </a:cubicBezTo>
                    <a:cubicBezTo>
                      <a:pt x="205" y="76"/>
                      <a:pt x="200" y="80"/>
                      <a:pt x="196" y="81"/>
                    </a:cubicBezTo>
                    <a:cubicBezTo>
                      <a:pt x="195" y="77"/>
                      <a:pt x="194" y="72"/>
                      <a:pt x="193" y="68"/>
                    </a:cubicBezTo>
                    <a:cubicBezTo>
                      <a:pt x="196" y="66"/>
                      <a:pt x="199" y="64"/>
                      <a:pt x="202" y="62"/>
                    </a:cubicBezTo>
                    <a:cubicBezTo>
                      <a:pt x="205" y="60"/>
                      <a:pt x="207" y="59"/>
                      <a:pt x="210" y="57"/>
                    </a:cubicBezTo>
                    <a:cubicBezTo>
                      <a:pt x="212" y="61"/>
                      <a:pt x="214" y="66"/>
                      <a:pt x="216" y="70"/>
                    </a:cubicBezTo>
                    <a:close/>
                    <a:moveTo>
                      <a:pt x="209" y="55"/>
                    </a:moveTo>
                    <a:cubicBezTo>
                      <a:pt x="206" y="57"/>
                      <a:pt x="204" y="59"/>
                      <a:pt x="201" y="60"/>
                    </a:cubicBezTo>
                    <a:cubicBezTo>
                      <a:pt x="198" y="62"/>
                      <a:pt x="195" y="64"/>
                      <a:pt x="192" y="66"/>
                    </a:cubicBezTo>
                    <a:cubicBezTo>
                      <a:pt x="190" y="62"/>
                      <a:pt x="189" y="58"/>
                      <a:pt x="187" y="54"/>
                    </a:cubicBezTo>
                    <a:cubicBezTo>
                      <a:pt x="192" y="51"/>
                      <a:pt x="197" y="48"/>
                      <a:pt x="202" y="45"/>
                    </a:cubicBezTo>
                    <a:cubicBezTo>
                      <a:pt x="204" y="49"/>
                      <a:pt x="207" y="52"/>
                      <a:pt x="209" y="55"/>
                    </a:cubicBezTo>
                    <a:close/>
                    <a:moveTo>
                      <a:pt x="200" y="43"/>
                    </a:moveTo>
                    <a:cubicBezTo>
                      <a:pt x="195" y="46"/>
                      <a:pt x="191" y="49"/>
                      <a:pt x="186" y="52"/>
                    </a:cubicBezTo>
                    <a:cubicBezTo>
                      <a:pt x="185" y="49"/>
                      <a:pt x="183" y="46"/>
                      <a:pt x="181" y="44"/>
                    </a:cubicBezTo>
                    <a:cubicBezTo>
                      <a:pt x="181" y="44"/>
                      <a:pt x="181" y="44"/>
                      <a:pt x="181" y="44"/>
                    </a:cubicBezTo>
                    <a:cubicBezTo>
                      <a:pt x="185" y="41"/>
                      <a:pt x="190" y="39"/>
                      <a:pt x="194" y="37"/>
                    </a:cubicBezTo>
                    <a:cubicBezTo>
                      <a:pt x="196" y="39"/>
                      <a:pt x="198" y="41"/>
                      <a:pt x="200" y="43"/>
                    </a:cubicBezTo>
                    <a:close/>
                    <a:moveTo>
                      <a:pt x="192" y="35"/>
                    </a:moveTo>
                    <a:cubicBezTo>
                      <a:pt x="188" y="37"/>
                      <a:pt x="184" y="40"/>
                      <a:pt x="181" y="42"/>
                    </a:cubicBezTo>
                    <a:cubicBezTo>
                      <a:pt x="181" y="43"/>
                      <a:pt x="181" y="43"/>
                      <a:pt x="181" y="43"/>
                    </a:cubicBezTo>
                    <a:cubicBezTo>
                      <a:pt x="179" y="41"/>
                      <a:pt x="178" y="39"/>
                      <a:pt x="176" y="37"/>
                    </a:cubicBezTo>
                    <a:cubicBezTo>
                      <a:pt x="176" y="36"/>
                      <a:pt x="174" y="35"/>
                      <a:pt x="174" y="34"/>
                    </a:cubicBezTo>
                    <a:cubicBezTo>
                      <a:pt x="174" y="34"/>
                      <a:pt x="174" y="34"/>
                      <a:pt x="174" y="34"/>
                    </a:cubicBezTo>
                    <a:cubicBezTo>
                      <a:pt x="177" y="32"/>
                      <a:pt x="181" y="31"/>
                      <a:pt x="184" y="28"/>
                    </a:cubicBezTo>
                    <a:cubicBezTo>
                      <a:pt x="187" y="30"/>
                      <a:pt x="190" y="33"/>
                      <a:pt x="192" y="35"/>
                    </a:cubicBezTo>
                    <a:close/>
                    <a:moveTo>
                      <a:pt x="181" y="26"/>
                    </a:moveTo>
                    <a:cubicBezTo>
                      <a:pt x="181" y="27"/>
                      <a:pt x="182" y="27"/>
                      <a:pt x="182" y="27"/>
                    </a:cubicBezTo>
                    <a:cubicBezTo>
                      <a:pt x="179" y="29"/>
                      <a:pt x="176" y="31"/>
                      <a:pt x="173" y="33"/>
                    </a:cubicBezTo>
                    <a:cubicBezTo>
                      <a:pt x="173" y="33"/>
                      <a:pt x="173" y="33"/>
                      <a:pt x="173" y="33"/>
                    </a:cubicBezTo>
                    <a:cubicBezTo>
                      <a:pt x="170" y="30"/>
                      <a:pt x="167" y="27"/>
                      <a:pt x="163" y="25"/>
                    </a:cubicBezTo>
                    <a:cubicBezTo>
                      <a:pt x="164" y="24"/>
                      <a:pt x="166" y="23"/>
                      <a:pt x="167" y="22"/>
                    </a:cubicBezTo>
                    <a:cubicBezTo>
                      <a:pt x="168" y="21"/>
                      <a:pt x="169" y="21"/>
                      <a:pt x="170" y="20"/>
                    </a:cubicBezTo>
                    <a:cubicBezTo>
                      <a:pt x="174" y="22"/>
                      <a:pt x="177" y="24"/>
                      <a:pt x="181" y="26"/>
                    </a:cubicBezTo>
                    <a:close/>
                    <a:moveTo>
                      <a:pt x="168" y="19"/>
                    </a:moveTo>
                    <a:cubicBezTo>
                      <a:pt x="166" y="21"/>
                      <a:pt x="164" y="22"/>
                      <a:pt x="162" y="24"/>
                    </a:cubicBezTo>
                    <a:cubicBezTo>
                      <a:pt x="159" y="21"/>
                      <a:pt x="155" y="19"/>
                      <a:pt x="151" y="17"/>
                    </a:cubicBezTo>
                    <a:cubicBezTo>
                      <a:pt x="152" y="16"/>
                      <a:pt x="153" y="15"/>
                      <a:pt x="154" y="14"/>
                    </a:cubicBezTo>
                    <a:cubicBezTo>
                      <a:pt x="159" y="16"/>
                      <a:pt x="163" y="17"/>
                      <a:pt x="168" y="19"/>
                    </a:cubicBezTo>
                    <a:close/>
                    <a:moveTo>
                      <a:pt x="127" y="9"/>
                    </a:moveTo>
                    <a:cubicBezTo>
                      <a:pt x="135" y="10"/>
                      <a:pt x="144" y="11"/>
                      <a:pt x="153" y="14"/>
                    </a:cubicBezTo>
                    <a:cubicBezTo>
                      <a:pt x="152" y="15"/>
                      <a:pt x="151" y="16"/>
                      <a:pt x="150" y="17"/>
                    </a:cubicBezTo>
                    <a:cubicBezTo>
                      <a:pt x="142" y="13"/>
                      <a:pt x="133" y="10"/>
                      <a:pt x="123" y="9"/>
                    </a:cubicBezTo>
                    <a:cubicBezTo>
                      <a:pt x="125" y="9"/>
                      <a:pt x="126" y="9"/>
                      <a:pt x="127" y="9"/>
                    </a:cubicBezTo>
                    <a:close/>
                    <a:moveTo>
                      <a:pt x="109" y="353"/>
                    </a:moveTo>
                    <a:cubicBezTo>
                      <a:pt x="106" y="347"/>
                      <a:pt x="103" y="342"/>
                      <a:pt x="100" y="336"/>
                    </a:cubicBezTo>
                    <a:cubicBezTo>
                      <a:pt x="105" y="336"/>
                      <a:pt x="109" y="335"/>
                      <a:pt x="114" y="335"/>
                    </a:cubicBezTo>
                    <a:cubicBezTo>
                      <a:pt x="114" y="335"/>
                      <a:pt x="114" y="334"/>
                      <a:pt x="113" y="334"/>
                    </a:cubicBezTo>
                    <a:cubicBezTo>
                      <a:pt x="109" y="334"/>
                      <a:pt x="104" y="335"/>
                      <a:pt x="100" y="335"/>
                    </a:cubicBezTo>
                    <a:cubicBezTo>
                      <a:pt x="98" y="331"/>
                      <a:pt x="95" y="327"/>
                      <a:pt x="93" y="323"/>
                    </a:cubicBezTo>
                    <a:cubicBezTo>
                      <a:pt x="100" y="323"/>
                      <a:pt x="107" y="323"/>
                      <a:pt x="113" y="323"/>
                    </a:cubicBezTo>
                    <a:cubicBezTo>
                      <a:pt x="114" y="323"/>
                      <a:pt x="114" y="322"/>
                      <a:pt x="113" y="322"/>
                    </a:cubicBezTo>
                    <a:cubicBezTo>
                      <a:pt x="106" y="321"/>
                      <a:pt x="99" y="322"/>
                      <a:pt x="92" y="322"/>
                    </a:cubicBezTo>
                    <a:cubicBezTo>
                      <a:pt x="90" y="318"/>
                      <a:pt x="88" y="314"/>
                      <a:pt x="86" y="310"/>
                    </a:cubicBezTo>
                    <a:cubicBezTo>
                      <a:pt x="95" y="309"/>
                      <a:pt x="104" y="309"/>
                      <a:pt x="113" y="308"/>
                    </a:cubicBezTo>
                    <a:cubicBezTo>
                      <a:pt x="113" y="308"/>
                      <a:pt x="113" y="307"/>
                      <a:pt x="113" y="307"/>
                    </a:cubicBezTo>
                    <a:cubicBezTo>
                      <a:pt x="104" y="307"/>
                      <a:pt x="94" y="308"/>
                      <a:pt x="85" y="309"/>
                    </a:cubicBezTo>
                    <a:cubicBezTo>
                      <a:pt x="83" y="305"/>
                      <a:pt x="81" y="300"/>
                      <a:pt x="78" y="296"/>
                    </a:cubicBezTo>
                    <a:cubicBezTo>
                      <a:pt x="86" y="296"/>
                      <a:pt x="94" y="296"/>
                      <a:pt x="102" y="295"/>
                    </a:cubicBezTo>
                    <a:cubicBezTo>
                      <a:pt x="103" y="295"/>
                      <a:pt x="103" y="294"/>
                      <a:pt x="102" y="294"/>
                    </a:cubicBezTo>
                    <a:cubicBezTo>
                      <a:pt x="94" y="295"/>
                      <a:pt x="86" y="295"/>
                      <a:pt x="78" y="295"/>
                    </a:cubicBezTo>
                    <a:cubicBezTo>
                      <a:pt x="76" y="291"/>
                      <a:pt x="74" y="288"/>
                      <a:pt x="72" y="284"/>
                    </a:cubicBezTo>
                    <a:cubicBezTo>
                      <a:pt x="84" y="284"/>
                      <a:pt x="97" y="283"/>
                      <a:pt x="109" y="282"/>
                    </a:cubicBezTo>
                    <a:cubicBezTo>
                      <a:pt x="110" y="282"/>
                      <a:pt x="110" y="281"/>
                      <a:pt x="109" y="281"/>
                    </a:cubicBezTo>
                    <a:cubicBezTo>
                      <a:pt x="97" y="282"/>
                      <a:pt x="84" y="283"/>
                      <a:pt x="72" y="283"/>
                    </a:cubicBezTo>
                    <a:cubicBezTo>
                      <a:pt x="70" y="280"/>
                      <a:pt x="68" y="277"/>
                      <a:pt x="66" y="274"/>
                    </a:cubicBezTo>
                    <a:cubicBezTo>
                      <a:pt x="75" y="273"/>
                      <a:pt x="83" y="272"/>
                      <a:pt x="91" y="272"/>
                    </a:cubicBezTo>
                    <a:cubicBezTo>
                      <a:pt x="92" y="271"/>
                      <a:pt x="92" y="270"/>
                      <a:pt x="91" y="270"/>
                    </a:cubicBezTo>
                    <a:cubicBezTo>
                      <a:pt x="83" y="271"/>
                      <a:pt x="74" y="272"/>
                      <a:pt x="66" y="273"/>
                    </a:cubicBezTo>
                    <a:cubicBezTo>
                      <a:pt x="64" y="268"/>
                      <a:pt x="62" y="264"/>
                      <a:pt x="60" y="260"/>
                    </a:cubicBezTo>
                    <a:cubicBezTo>
                      <a:pt x="73" y="260"/>
                      <a:pt x="86" y="260"/>
                      <a:pt x="100" y="259"/>
                    </a:cubicBezTo>
                    <a:cubicBezTo>
                      <a:pt x="101" y="259"/>
                      <a:pt x="101" y="257"/>
                      <a:pt x="100" y="257"/>
                    </a:cubicBezTo>
                    <a:cubicBezTo>
                      <a:pt x="86" y="258"/>
                      <a:pt x="73" y="259"/>
                      <a:pt x="59" y="259"/>
                    </a:cubicBezTo>
                    <a:cubicBezTo>
                      <a:pt x="57" y="255"/>
                      <a:pt x="55" y="251"/>
                      <a:pt x="53" y="247"/>
                    </a:cubicBezTo>
                    <a:cubicBezTo>
                      <a:pt x="60" y="247"/>
                      <a:pt x="67" y="247"/>
                      <a:pt x="74" y="247"/>
                    </a:cubicBezTo>
                    <a:cubicBezTo>
                      <a:pt x="74" y="247"/>
                      <a:pt x="74" y="246"/>
                      <a:pt x="74" y="246"/>
                    </a:cubicBezTo>
                    <a:cubicBezTo>
                      <a:pt x="67" y="246"/>
                      <a:pt x="59" y="246"/>
                      <a:pt x="52" y="246"/>
                    </a:cubicBezTo>
                    <a:cubicBezTo>
                      <a:pt x="50" y="241"/>
                      <a:pt x="48" y="237"/>
                      <a:pt x="46" y="233"/>
                    </a:cubicBezTo>
                    <a:cubicBezTo>
                      <a:pt x="61" y="233"/>
                      <a:pt x="76" y="233"/>
                      <a:pt x="91" y="232"/>
                    </a:cubicBezTo>
                    <a:cubicBezTo>
                      <a:pt x="91" y="232"/>
                      <a:pt x="91" y="230"/>
                      <a:pt x="91" y="230"/>
                    </a:cubicBezTo>
                    <a:cubicBezTo>
                      <a:pt x="76" y="231"/>
                      <a:pt x="60" y="231"/>
                      <a:pt x="45" y="231"/>
                    </a:cubicBezTo>
                    <a:cubicBezTo>
                      <a:pt x="44" y="227"/>
                      <a:pt x="42" y="224"/>
                      <a:pt x="40" y="220"/>
                    </a:cubicBezTo>
                    <a:cubicBezTo>
                      <a:pt x="47" y="220"/>
                      <a:pt x="53" y="220"/>
                      <a:pt x="59" y="219"/>
                    </a:cubicBezTo>
                    <a:cubicBezTo>
                      <a:pt x="60" y="219"/>
                      <a:pt x="60" y="218"/>
                      <a:pt x="59" y="218"/>
                    </a:cubicBezTo>
                    <a:cubicBezTo>
                      <a:pt x="53" y="219"/>
                      <a:pt x="46" y="219"/>
                      <a:pt x="40" y="219"/>
                    </a:cubicBezTo>
                    <a:cubicBezTo>
                      <a:pt x="39" y="217"/>
                      <a:pt x="38" y="214"/>
                      <a:pt x="37" y="212"/>
                    </a:cubicBezTo>
                    <a:cubicBezTo>
                      <a:pt x="36" y="210"/>
                      <a:pt x="35" y="208"/>
                      <a:pt x="35" y="206"/>
                    </a:cubicBezTo>
                    <a:cubicBezTo>
                      <a:pt x="49" y="207"/>
                      <a:pt x="64" y="207"/>
                      <a:pt x="78" y="206"/>
                    </a:cubicBezTo>
                    <a:cubicBezTo>
                      <a:pt x="79" y="206"/>
                      <a:pt x="79" y="205"/>
                      <a:pt x="78" y="205"/>
                    </a:cubicBezTo>
                    <a:cubicBezTo>
                      <a:pt x="63" y="205"/>
                      <a:pt x="49" y="204"/>
                      <a:pt x="34" y="205"/>
                    </a:cubicBezTo>
                    <a:cubicBezTo>
                      <a:pt x="33" y="201"/>
                      <a:pt x="31" y="197"/>
                      <a:pt x="30" y="193"/>
                    </a:cubicBezTo>
                    <a:cubicBezTo>
                      <a:pt x="30" y="194"/>
                      <a:pt x="30" y="194"/>
                      <a:pt x="30" y="194"/>
                    </a:cubicBezTo>
                    <a:cubicBezTo>
                      <a:pt x="37" y="193"/>
                      <a:pt x="44" y="193"/>
                      <a:pt x="52" y="193"/>
                    </a:cubicBezTo>
                    <a:cubicBezTo>
                      <a:pt x="52" y="193"/>
                      <a:pt x="52" y="192"/>
                      <a:pt x="52" y="192"/>
                    </a:cubicBezTo>
                    <a:cubicBezTo>
                      <a:pt x="44" y="191"/>
                      <a:pt x="37" y="192"/>
                      <a:pt x="30" y="192"/>
                    </a:cubicBezTo>
                    <a:cubicBezTo>
                      <a:pt x="30" y="192"/>
                      <a:pt x="29" y="193"/>
                      <a:pt x="29" y="193"/>
                    </a:cubicBezTo>
                    <a:cubicBezTo>
                      <a:pt x="28" y="188"/>
                      <a:pt x="26" y="184"/>
                      <a:pt x="24" y="179"/>
                    </a:cubicBezTo>
                    <a:cubicBezTo>
                      <a:pt x="36" y="180"/>
                      <a:pt x="47" y="179"/>
                      <a:pt x="58" y="179"/>
                    </a:cubicBezTo>
                    <a:cubicBezTo>
                      <a:pt x="59" y="179"/>
                      <a:pt x="59" y="178"/>
                      <a:pt x="58" y="178"/>
                    </a:cubicBezTo>
                    <a:cubicBezTo>
                      <a:pt x="47" y="178"/>
                      <a:pt x="36" y="178"/>
                      <a:pt x="24" y="178"/>
                    </a:cubicBezTo>
                    <a:cubicBezTo>
                      <a:pt x="23" y="174"/>
                      <a:pt x="22" y="171"/>
                      <a:pt x="20" y="167"/>
                    </a:cubicBezTo>
                    <a:cubicBezTo>
                      <a:pt x="26" y="167"/>
                      <a:pt x="32" y="166"/>
                      <a:pt x="38" y="165"/>
                    </a:cubicBezTo>
                    <a:cubicBezTo>
                      <a:pt x="38" y="165"/>
                      <a:pt x="38" y="164"/>
                      <a:pt x="37" y="164"/>
                    </a:cubicBezTo>
                    <a:cubicBezTo>
                      <a:pt x="32" y="165"/>
                      <a:pt x="26" y="166"/>
                      <a:pt x="20" y="166"/>
                    </a:cubicBezTo>
                    <a:cubicBezTo>
                      <a:pt x="19" y="161"/>
                      <a:pt x="18" y="157"/>
                      <a:pt x="17" y="152"/>
                    </a:cubicBezTo>
                    <a:cubicBezTo>
                      <a:pt x="23" y="152"/>
                      <a:pt x="30" y="152"/>
                      <a:pt x="37" y="153"/>
                    </a:cubicBezTo>
                    <a:cubicBezTo>
                      <a:pt x="37" y="153"/>
                      <a:pt x="37" y="152"/>
                      <a:pt x="37" y="152"/>
                    </a:cubicBezTo>
                    <a:cubicBezTo>
                      <a:pt x="30" y="151"/>
                      <a:pt x="23" y="151"/>
                      <a:pt x="16" y="151"/>
                    </a:cubicBezTo>
                    <a:cubicBezTo>
                      <a:pt x="15" y="147"/>
                      <a:pt x="15" y="144"/>
                      <a:pt x="14" y="140"/>
                    </a:cubicBezTo>
                    <a:cubicBezTo>
                      <a:pt x="20" y="140"/>
                      <a:pt x="26" y="140"/>
                      <a:pt x="31" y="140"/>
                    </a:cubicBezTo>
                    <a:cubicBezTo>
                      <a:pt x="32" y="140"/>
                      <a:pt x="32" y="139"/>
                      <a:pt x="31" y="138"/>
                    </a:cubicBezTo>
                    <a:cubicBezTo>
                      <a:pt x="26" y="138"/>
                      <a:pt x="20" y="138"/>
                      <a:pt x="14" y="138"/>
                    </a:cubicBezTo>
                    <a:cubicBezTo>
                      <a:pt x="13" y="133"/>
                      <a:pt x="12" y="128"/>
                      <a:pt x="12" y="123"/>
                    </a:cubicBezTo>
                    <a:cubicBezTo>
                      <a:pt x="16" y="123"/>
                      <a:pt x="20" y="123"/>
                      <a:pt x="25" y="123"/>
                    </a:cubicBezTo>
                    <a:cubicBezTo>
                      <a:pt x="26" y="123"/>
                      <a:pt x="26" y="122"/>
                      <a:pt x="25" y="121"/>
                    </a:cubicBezTo>
                    <a:cubicBezTo>
                      <a:pt x="20" y="121"/>
                      <a:pt x="16" y="121"/>
                      <a:pt x="12" y="121"/>
                    </a:cubicBezTo>
                    <a:cubicBezTo>
                      <a:pt x="11" y="116"/>
                      <a:pt x="11" y="110"/>
                      <a:pt x="12" y="105"/>
                    </a:cubicBezTo>
                    <a:cubicBezTo>
                      <a:pt x="17" y="105"/>
                      <a:pt x="21" y="105"/>
                      <a:pt x="26" y="105"/>
                    </a:cubicBezTo>
                    <a:cubicBezTo>
                      <a:pt x="27" y="105"/>
                      <a:pt x="27" y="104"/>
                      <a:pt x="26" y="104"/>
                    </a:cubicBezTo>
                    <a:cubicBezTo>
                      <a:pt x="21" y="104"/>
                      <a:pt x="17" y="104"/>
                      <a:pt x="12" y="104"/>
                    </a:cubicBezTo>
                    <a:cubicBezTo>
                      <a:pt x="12" y="98"/>
                      <a:pt x="13" y="93"/>
                      <a:pt x="14" y="87"/>
                    </a:cubicBezTo>
                    <a:cubicBezTo>
                      <a:pt x="18" y="87"/>
                      <a:pt x="22" y="87"/>
                      <a:pt x="26" y="87"/>
                    </a:cubicBezTo>
                    <a:cubicBezTo>
                      <a:pt x="27" y="87"/>
                      <a:pt x="27" y="86"/>
                      <a:pt x="26" y="86"/>
                    </a:cubicBezTo>
                    <a:cubicBezTo>
                      <a:pt x="22" y="86"/>
                      <a:pt x="18" y="86"/>
                      <a:pt x="14" y="86"/>
                    </a:cubicBezTo>
                    <a:cubicBezTo>
                      <a:pt x="15" y="82"/>
                      <a:pt x="16" y="77"/>
                      <a:pt x="18" y="73"/>
                    </a:cubicBezTo>
                    <a:cubicBezTo>
                      <a:pt x="23" y="73"/>
                      <a:pt x="28" y="73"/>
                      <a:pt x="32" y="73"/>
                    </a:cubicBezTo>
                    <a:cubicBezTo>
                      <a:pt x="33" y="73"/>
                      <a:pt x="33" y="72"/>
                      <a:pt x="32" y="72"/>
                    </a:cubicBezTo>
                    <a:cubicBezTo>
                      <a:pt x="28" y="72"/>
                      <a:pt x="23" y="72"/>
                      <a:pt x="18" y="72"/>
                    </a:cubicBezTo>
                    <a:cubicBezTo>
                      <a:pt x="20" y="67"/>
                      <a:pt x="22" y="62"/>
                      <a:pt x="25" y="58"/>
                    </a:cubicBezTo>
                    <a:cubicBezTo>
                      <a:pt x="30" y="58"/>
                      <a:pt x="36" y="59"/>
                      <a:pt x="42" y="59"/>
                    </a:cubicBezTo>
                    <a:cubicBezTo>
                      <a:pt x="42" y="59"/>
                      <a:pt x="42" y="57"/>
                      <a:pt x="42" y="57"/>
                    </a:cubicBezTo>
                    <a:cubicBezTo>
                      <a:pt x="36" y="57"/>
                      <a:pt x="31" y="57"/>
                      <a:pt x="25" y="57"/>
                    </a:cubicBezTo>
                    <a:cubicBezTo>
                      <a:pt x="28" y="51"/>
                      <a:pt x="32" y="47"/>
                      <a:pt x="36" y="42"/>
                    </a:cubicBezTo>
                    <a:cubicBezTo>
                      <a:pt x="44" y="43"/>
                      <a:pt x="51" y="44"/>
                      <a:pt x="59" y="45"/>
                    </a:cubicBezTo>
                    <a:cubicBezTo>
                      <a:pt x="60" y="45"/>
                      <a:pt x="60" y="44"/>
                      <a:pt x="60" y="44"/>
                    </a:cubicBezTo>
                    <a:cubicBezTo>
                      <a:pt x="52" y="42"/>
                      <a:pt x="44" y="41"/>
                      <a:pt x="37" y="41"/>
                    </a:cubicBezTo>
                    <a:cubicBezTo>
                      <a:pt x="40" y="38"/>
                      <a:pt x="43" y="35"/>
                      <a:pt x="46" y="32"/>
                    </a:cubicBezTo>
                    <a:cubicBezTo>
                      <a:pt x="56" y="31"/>
                      <a:pt x="66" y="32"/>
                      <a:pt x="75" y="32"/>
                    </a:cubicBezTo>
                    <a:cubicBezTo>
                      <a:pt x="76" y="33"/>
                      <a:pt x="76" y="31"/>
                      <a:pt x="75" y="31"/>
                    </a:cubicBezTo>
                    <a:cubicBezTo>
                      <a:pt x="66" y="30"/>
                      <a:pt x="57" y="30"/>
                      <a:pt x="48" y="31"/>
                    </a:cubicBezTo>
                    <a:cubicBezTo>
                      <a:pt x="54" y="27"/>
                      <a:pt x="60" y="23"/>
                      <a:pt x="66" y="21"/>
                    </a:cubicBezTo>
                    <a:cubicBezTo>
                      <a:pt x="66" y="21"/>
                      <a:pt x="66" y="22"/>
                      <a:pt x="67" y="22"/>
                    </a:cubicBezTo>
                    <a:cubicBezTo>
                      <a:pt x="73" y="22"/>
                      <a:pt x="80" y="23"/>
                      <a:pt x="86" y="23"/>
                    </a:cubicBezTo>
                    <a:cubicBezTo>
                      <a:pt x="87" y="23"/>
                      <a:pt x="87" y="22"/>
                      <a:pt x="86" y="22"/>
                    </a:cubicBezTo>
                    <a:cubicBezTo>
                      <a:pt x="82" y="21"/>
                      <a:pt x="77" y="21"/>
                      <a:pt x="72" y="21"/>
                    </a:cubicBezTo>
                    <a:cubicBezTo>
                      <a:pt x="72" y="20"/>
                      <a:pt x="73" y="20"/>
                      <a:pt x="73" y="19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8" y="17"/>
                      <a:pt x="84" y="16"/>
                      <a:pt x="90" y="16"/>
                    </a:cubicBezTo>
                    <a:cubicBezTo>
                      <a:pt x="115" y="14"/>
                      <a:pt x="148" y="19"/>
                      <a:pt x="166" y="38"/>
                    </a:cubicBezTo>
                    <a:cubicBezTo>
                      <a:pt x="204" y="78"/>
                      <a:pt x="195" y="145"/>
                      <a:pt x="182" y="193"/>
                    </a:cubicBezTo>
                    <a:cubicBezTo>
                      <a:pt x="167" y="250"/>
                      <a:pt x="142" y="304"/>
                      <a:pt x="109" y="353"/>
                    </a:cubicBezTo>
                    <a:close/>
                    <a:moveTo>
                      <a:pt x="155" y="333"/>
                    </a:moveTo>
                    <a:cubicBezTo>
                      <a:pt x="155" y="333"/>
                      <a:pt x="154" y="333"/>
                      <a:pt x="154" y="333"/>
                    </a:cubicBezTo>
                    <a:cubicBezTo>
                      <a:pt x="142" y="339"/>
                      <a:pt x="129" y="345"/>
                      <a:pt x="117" y="352"/>
                    </a:cubicBezTo>
                    <a:cubicBezTo>
                      <a:pt x="120" y="349"/>
                      <a:pt x="122" y="346"/>
                      <a:pt x="124" y="343"/>
                    </a:cubicBezTo>
                    <a:cubicBezTo>
                      <a:pt x="137" y="336"/>
                      <a:pt x="150" y="328"/>
                      <a:pt x="162" y="319"/>
                    </a:cubicBezTo>
                    <a:cubicBezTo>
                      <a:pt x="160" y="324"/>
                      <a:pt x="157" y="328"/>
                      <a:pt x="155" y="333"/>
                    </a:cubicBezTo>
                    <a:close/>
                    <a:moveTo>
                      <a:pt x="165" y="314"/>
                    </a:moveTo>
                    <a:cubicBezTo>
                      <a:pt x="152" y="322"/>
                      <a:pt x="139" y="330"/>
                      <a:pt x="126" y="339"/>
                    </a:cubicBezTo>
                    <a:cubicBezTo>
                      <a:pt x="129" y="335"/>
                      <a:pt x="132" y="330"/>
                      <a:pt x="134" y="325"/>
                    </a:cubicBezTo>
                    <a:cubicBezTo>
                      <a:pt x="146" y="319"/>
                      <a:pt x="158" y="312"/>
                      <a:pt x="170" y="304"/>
                    </a:cubicBezTo>
                    <a:cubicBezTo>
                      <a:pt x="168" y="307"/>
                      <a:pt x="166" y="311"/>
                      <a:pt x="165" y="314"/>
                    </a:cubicBezTo>
                    <a:close/>
                    <a:moveTo>
                      <a:pt x="172" y="300"/>
                    </a:moveTo>
                    <a:cubicBezTo>
                      <a:pt x="160" y="306"/>
                      <a:pt x="148" y="314"/>
                      <a:pt x="136" y="322"/>
                    </a:cubicBezTo>
                    <a:cubicBezTo>
                      <a:pt x="140" y="317"/>
                      <a:pt x="143" y="311"/>
                      <a:pt x="146" y="305"/>
                    </a:cubicBezTo>
                    <a:cubicBezTo>
                      <a:pt x="158" y="298"/>
                      <a:pt x="169" y="290"/>
                      <a:pt x="180" y="282"/>
                    </a:cubicBezTo>
                    <a:cubicBezTo>
                      <a:pt x="178" y="288"/>
                      <a:pt x="175" y="294"/>
                      <a:pt x="172" y="300"/>
                    </a:cubicBezTo>
                    <a:close/>
                    <a:moveTo>
                      <a:pt x="183" y="278"/>
                    </a:moveTo>
                    <a:cubicBezTo>
                      <a:pt x="171" y="285"/>
                      <a:pt x="159" y="293"/>
                      <a:pt x="148" y="302"/>
                    </a:cubicBezTo>
                    <a:cubicBezTo>
                      <a:pt x="150" y="296"/>
                      <a:pt x="153" y="291"/>
                      <a:pt x="156" y="286"/>
                    </a:cubicBezTo>
                    <a:cubicBezTo>
                      <a:pt x="166" y="281"/>
                      <a:pt x="177" y="275"/>
                      <a:pt x="187" y="268"/>
                    </a:cubicBezTo>
                    <a:cubicBezTo>
                      <a:pt x="185" y="272"/>
                      <a:pt x="184" y="275"/>
                      <a:pt x="183" y="278"/>
                    </a:cubicBezTo>
                    <a:close/>
                    <a:moveTo>
                      <a:pt x="189" y="264"/>
                    </a:moveTo>
                    <a:cubicBezTo>
                      <a:pt x="178" y="270"/>
                      <a:pt x="167" y="277"/>
                      <a:pt x="157" y="284"/>
                    </a:cubicBezTo>
                    <a:cubicBezTo>
                      <a:pt x="159" y="280"/>
                      <a:pt x="161" y="276"/>
                      <a:pt x="162" y="271"/>
                    </a:cubicBezTo>
                    <a:cubicBezTo>
                      <a:pt x="173" y="266"/>
                      <a:pt x="183" y="261"/>
                      <a:pt x="193" y="255"/>
                    </a:cubicBezTo>
                    <a:cubicBezTo>
                      <a:pt x="191" y="258"/>
                      <a:pt x="190" y="261"/>
                      <a:pt x="189" y="264"/>
                    </a:cubicBezTo>
                    <a:close/>
                    <a:moveTo>
                      <a:pt x="194" y="251"/>
                    </a:moveTo>
                    <a:cubicBezTo>
                      <a:pt x="184" y="257"/>
                      <a:pt x="174" y="263"/>
                      <a:pt x="163" y="269"/>
                    </a:cubicBezTo>
                    <a:cubicBezTo>
                      <a:pt x="165" y="265"/>
                      <a:pt x="167" y="261"/>
                      <a:pt x="169" y="257"/>
                    </a:cubicBezTo>
                    <a:cubicBezTo>
                      <a:pt x="179" y="251"/>
                      <a:pt x="189" y="245"/>
                      <a:pt x="199" y="238"/>
                    </a:cubicBezTo>
                    <a:cubicBezTo>
                      <a:pt x="198" y="243"/>
                      <a:pt x="196" y="247"/>
                      <a:pt x="194" y="251"/>
                    </a:cubicBezTo>
                    <a:close/>
                    <a:moveTo>
                      <a:pt x="201" y="235"/>
                    </a:moveTo>
                    <a:cubicBezTo>
                      <a:pt x="190" y="241"/>
                      <a:pt x="180" y="248"/>
                      <a:pt x="170" y="255"/>
                    </a:cubicBezTo>
                    <a:cubicBezTo>
                      <a:pt x="171" y="250"/>
                      <a:pt x="173" y="246"/>
                      <a:pt x="175" y="242"/>
                    </a:cubicBezTo>
                    <a:cubicBezTo>
                      <a:pt x="185" y="235"/>
                      <a:pt x="195" y="229"/>
                      <a:pt x="205" y="223"/>
                    </a:cubicBezTo>
                    <a:cubicBezTo>
                      <a:pt x="204" y="227"/>
                      <a:pt x="202" y="231"/>
                      <a:pt x="201" y="235"/>
                    </a:cubicBezTo>
                    <a:close/>
                    <a:moveTo>
                      <a:pt x="207" y="218"/>
                    </a:moveTo>
                    <a:cubicBezTo>
                      <a:pt x="196" y="224"/>
                      <a:pt x="185" y="232"/>
                      <a:pt x="176" y="239"/>
                    </a:cubicBezTo>
                    <a:cubicBezTo>
                      <a:pt x="178" y="234"/>
                      <a:pt x="179" y="229"/>
                      <a:pt x="181" y="224"/>
                    </a:cubicBezTo>
                    <a:cubicBezTo>
                      <a:pt x="191" y="219"/>
                      <a:pt x="201" y="214"/>
                      <a:pt x="210" y="208"/>
                    </a:cubicBezTo>
                    <a:cubicBezTo>
                      <a:pt x="209" y="211"/>
                      <a:pt x="208" y="215"/>
                      <a:pt x="207" y="218"/>
                    </a:cubicBezTo>
                    <a:close/>
                    <a:moveTo>
                      <a:pt x="211" y="203"/>
                    </a:moveTo>
                    <a:cubicBezTo>
                      <a:pt x="201" y="209"/>
                      <a:pt x="192" y="216"/>
                      <a:pt x="182" y="222"/>
                    </a:cubicBezTo>
                    <a:cubicBezTo>
                      <a:pt x="183" y="218"/>
                      <a:pt x="184" y="215"/>
                      <a:pt x="185" y="211"/>
                    </a:cubicBezTo>
                    <a:cubicBezTo>
                      <a:pt x="195" y="206"/>
                      <a:pt x="204" y="200"/>
                      <a:pt x="214" y="195"/>
                    </a:cubicBezTo>
                    <a:cubicBezTo>
                      <a:pt x="213" y="197"/>
                      <a:pt x="212" y="200"/>
                      <a:pt x="211" y="203"/>
                    </a:cubicBezTo>
                    <a:close/>
                    <a:moveTo>
                      <a:pt x="215" y="191"/>
                    </a:moveTo>
                    <a:cubicBezTo>
                      <a:pt x="205" y="197"/>
                      <a:pt x="195" y="203"/>
                      <a:pt x="186" y="209"/>
                    </a:cubicBezTo>
                    <a:cubicBezTo>
                      <a:pt x="186" y="206"/>
                      <a:pt x="187" y="204"/>
                      <a:pt x="188" y="201"/>
                    </a:cubicBezTo>
                    <a:cubicBezTo>
                      <a:pt x="197" y="196"/>
                      <a:pt x="207" y="191"/>
                      <a:pt x="216" y="185"/>
                    </a:cubicBezTo>
                    <a:cubicBezTo>
                      <a:pt x="216" y="187"/>
                      <a:pt x="215" y="189"/>
                      <a:pt x="215" y="191"/>
                    </a:cubicBezTo>
                    <a:close/>
                    <a:moveTo>
                      <a:pt x="217" y="181"/>
                    </a:moveTo>
                    <a:cubicBezTo>
                      <a:pt x="207" y="186"/>
                      <a:pt x="198" y="192"/>
                      <a:pt x="189" y="199"/>
                    </a:cubicBezTo>
                    <a:cubicBezTo>
                      <a:pt x="189" y="197"/>
                      <a:pt x="190" y="195"/>
                      <a:pt x="190" y="193"/>
                    </a:cubicBezTo>
                    <a:cubicBezTo>
                      <a:pt x="190" y="191"/>
                      <a:pt x="191" y="190"/>
                      <a:pt x="191" y="189"/>
                    </a:cubicBezTo>
                    <a:cubicBezTo>
                      <a:pt x="201" y="183"/>
                      <a:pt x="211" y="176"/>
                      <a:pt x="220" y="169"/>
                    </a:cubicBezTo>
                    <a:cubicBezTo>
                      <a:pt x="219" y="173"/>
                      <a:pt x="218" y="177"/>
                      <a:pt x="217" y="181"/>
                    </a:cubicBezTo>
                    <a:close/>
                    <a:moveTo>
                      <a:pt x="221" y="165"/>
                    </a:moveTo>
                    <a:cubicBezTo>
                      <a:pt x="211" y="172"/>
                      <a:pt x="201" y="179"/>
                      <a:pt x="192" y="187"/>
                    </a:cubicBezTo>
                    <a:cubicBezTo>
                      <a:pt x="193" y="182"/>
                      <a:pt x="194" y="177"/>
                      <a:pt x="195" y="172"/>
                    </a:cubicBezTo>
                    <a:cubicBezTo>
                      <a:pt x="199" y="170"/>
                      <a:pt x="204" y="167"/>
                      <a:pt x="209" y="164"/>
                    </a:cubicBezTo>
                    <a:cubicBezTo>
                      <a:pt x="213" y="161"/>
                      <a:pt x="218" y="159"/>
                      <a:pt x="222" y="156"/>
                    </a:cubicBezTo>
                    <a:cubicBezTo>
                      <a:pt x="221" y="159"/>
                      <a:pt x="221" y="162"/>
                      <a:pt x="221" y="165"/>
                    </a:cubicBezTo>
                    <a:close/>
                    <a:moveTo>
                      <a:pt x="222" y="153"/>
                    </a:moveTo>
                    <a:cubicBezTo>
                      <a:pt x="213" y="158"/>
                      <a:pt x="203" y="164"/>
                      <a:pt x="195" y="170"/>
                    </a:cubicBezTo>
                    <a:cubicBezTo>
                      <a:pt x="196" y="167"/>
                      <a:pt x="196" y="163"/>
                      <a:pt x="197" y="160"/>
                    </a:cubicBezTo>
                    <a:cubicBezTo>
                      <a:pt x="202" y="157"/>
                      <a:pt x="208" y="153"/>
                      <a:pt x="213" y="150"/>
                    </a:cubicBezTo>
                    <a:cubicBezTo>
                      <a:pt x="216" y="148"/>
                      <a:pt x="220" y="146"/>
                      <a:pt x="223" y="144"/>
                    </a:cubicBezTo>
                    <a:cubicBezTo>
                      <a:pt x="223" y="147"/>
                      <a:pt x="223" y="150"/>
                      <a:pt x="222" y="153"/>
                    </a:cubicBezTo>
                    <a:close/>
                    <a:moveTo>
                      <a:pt x="210" y="149"/>
                    </a:moveTo>
                    <a:cubicBezTo>
                      <a:pt x="205" y="152"/>
                      <a:pt x="201" y="155"/>
                      <a:pt x="197" y="158"/>
                    </a:cubicBezTo>
                    <a:cubicBezTo>
                      <a:pt x="197" y="155"/>
                      <a:pt x="198" y="151"/>
                      <a:pt x="198" y="147"/>
                    </a:cubicBezTo>
                    <a:cubicBezTo>
                      <a:pt x="203" y="145"/>
                      <a:pt x="208" y="141"/>
                      <a:pt x="213" y="138"/>
                    </a:cubicBezTo>
                    <a:cubicBezTo>
                      <a:pt x="217" y="136"/>
                      <a:pt x="220" y="133"/>
                      <a:pt x="224" y="131"/>
                    </a:cubicBezTo>
                    <a:cubicBezTo>
                      <a:pt x="224" y="134"/>
                      <a:pt x="224" y="137"/>
                      <a:pt x="224" y="140"/>
                    </a:cubicBezTo>
                    <a:cubicBezTo>
                      <a:pt x="219" y="143"/>
                      <a:pt x="214" y="146"/>
                      <a:pt x="210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55">
                <a:extLst>
                  <a:ext uri="{FF2B5EF4-FFF2-40B4-BE49-F238E27FC236}">
                    <a16:creationId xmlns:a16="http://schemas.microsoft.com/office/drawing/2014/main" id="{32F01479-38A5-4E09-920B-607C04B4EB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70571" y="2957944"/>
                <a:ext cx="275538" cy="258793"/>
              </a:xfrm>
              <a:custGeom>
                <a:avLst/>
                <a:gdLst>
                  <a:gd name="T0" fmla="*/ 104 w 123"/>
                  <a:gd name="T1" fmla="*/ 18 h 125"/>
                  <a:gd name="T2" fmla="*/ 101 w 123"/>
                  <a:gd name="T3" fmla="*/ 15 h 125"/>
                  <a:gd name="T4" fmla="*/ 54 w 123"/>
                  <a:gd name="T5" fmla="*/ 2 h 125"/>
                  <a:gd name="T6" fmla="*/ 3 w 123"/>
                  <a:gd name="T7" fmla="*/ 68 h 125"/>
                  <a:gd name="T8" fmla="*/ 118 w 123"/>
                  <a:gd name="T9" fmla="*/ 48 h 125"/>
                  <a:gd name="T10" fmla="*/ 82 w 123"/>
                  <a:gd name="T11" fmla="*/ 15 h 125"/>
                  <a:gd name="T12" fmla="*/ 68 w 123"/>
                  <a:gd name="T13" fmla="*/ 9 h 125"/>
                  <a:gd name="T14" fmla="*/ 65 w 123"/>
                  <a:gd name="T15" fmla="*/ 10 h 125"/>
                  <a:gd name="T16" fmla="*/ 77 w 123"/>
                  <a:gd name="T17" fmla="*/ 16 h 125"/>
                  <a:gd name="T18" fmla="*/ 64 w 123"/>
                  <a:gd name="T19" fmla="*/ 14 h 125"/>
                  <a:gd name="T20" fmla="*/ 65 w 123"/>
                  <a:gd name="T21" fmla="*/ 10 h 125"/>
                  <a:gd name="T22" fmla="*/ 55 w 123"/>
                  <a:gd name="T23" fmla="*/ 12 h 125"/>
                  <a:gd name="T24" fmla="*/ 65 w 123"/>
                  <a:gd name="T25" fmla="*/ 19 h 125"/>
                  <a:gd name="T26" fmla="*/ 46 w 123"/>
                  <a:gd name="T27" fmla="*/ 12 h 125"/>
                  <a:gd name="T28" fmla="*/ 42 w 123"/>
                  <a:gd name="T29" fmla="*/ 13 h 125"/>
                  <a:gd name="T30" fmla="*/ 54 w 123"/>
                  <a:gd name="T31" fmla="*/ 28 h 125"/>
                  <a:gd name="T32" fmla="*/ 42 w 123"/>
                  <a:gd name="T33" fmla="*/ 13 h 125"/>
                  <a:gd name="T34" fmla="*/ 52 w 123"/>
                  <a:gd name="T35" fmla="*/ 29 h 125"/>
                  <a:gd name="T36" fmla="*/ 23 w 123"/>
                  <a:gd name="T37" fmla="*/ 25 h 125"/>
                  <a:gd name="T38" fmla="*/ 21 w 123"/>
                  <a:gd name="T39" fmla="*/ 26 h 125"/>
                  <a:gd name="T40" fmla="*/ 43 w 123"/>
                  <a:gd name="T41" fmla="*/ 46 h 125"/>
                  <a:gd name="T42" fmla="*/ 21 w 123"/>
                  <a:gd name="T43" fmla="*/ 26 h 125"/>
                  <a:gd name="T44" fmla="*/ 43 w 123"/>
                  <a:gd name="T45" fmla="*/ 48 h 125"/>
                  <a:gd name="T46" fmla="*/ 13 w 123"/>
                  <a:gd name="T47" fmla="*/ 45 h 125"/>
                  <a:gd name="T48" fmla="*/ 41 w 123"/>
                  <a:gd name="T49" fmla="*/ 58 h 125"/>
                  <a:gd name="T50" fmla="*/ 10 w 123"/>
                  <a:gd name="T51" fmla="*/ 57 h 125"/>
                  <a:gd name="T52" fmla="*/ 10 w 123"/>
                  <a:gd name="T53" fmla="*/ 59 h 125"/>
                  <a:gd name="T54" fmla="*/ 43 w 123"/>
                  <a:gd name="T55" fmla="*/ 80 h 125"/>
                  <a:gd name="T56" fmla="*/ 10 w 123"/>
                  <a:gd name="T57" fmla="*/ 59 h 125"/>
                  <a:gd name="T58" fmla="*/ 11 w 123"/>
                  <a:gd name="T59" fmla="*/ 70 h 125"/>
                  <a:gd name="T60" fmla="*/ 35 w 123"/>
                  <a:gd name="T61" fmla="*/ 80 h 125"/>
                  <a:gd name="T62" fmla="*/ 43 w 123"/>
                  <a:gd name="T63" fmla="*/ 83 h 125"/>
                  <a:gd name="T64" fmla="*/ 14 w 123"/>
                  <a:gd name="T65" fmla="*/ 82 h 125"/>
                  <a:gd name="T66" fmla="*/ 48 w 123"/>
                  <a:gd name="T67" fmla="*/ 96 h 125"/>
                  <a:gd name="T68" fmla="*/ 23 w 123"/>
                  <a:gd name="T69" fmla="*/ 96 h 125"/>
                  <a:gd name="T70" fmla="*/ 48 w 123"/>
                  <a:gd name="T71" fmla="*/ 96 h 125"/>
                  <a:gd name="T72" fmla="*/ 53 w 123"/>
                  <a:gd name="T73" fmla="*/ 105 h 125"/>
                  <a:gd name="T74" fmla="*/ 26 w 123"/>
                  <a:gd name="T75" fmla="*/ 99 h 125"/>
                  <a:gd name="T76" fmla="*/ 66 w 123"/>
                  <a:gd name="T77" fmla="*/ 112 h 125"/>
                  <a:gd name="T78" fmla="*/ 48 w 123"/>
                  <a:gd name="T79" fmla="*/ 59 h 125"/>
                  <a:gd name="T80" fmla="*/ 64 w 123"/>
                  <a:gd name="T81" fmla="*/ 27 h 125"/>
                  <a:gd name="T82" fmla="*/ 71 w 123"/>
                  <a:gd name="T83" fmla="*/ 11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3" h="125">
                    <a:moveTo>
                      <a:pt x="118" y="48"/>
                    </a:moveTo>
                    <a:cubicBezTo>
                      <a:pt x="116" y="37"/>
                      <a:pt x="111" y="26"/>
                      <a:pt x="104" y="18"/>
                    </a:cubicBezTo>
                    <a:cubicBezTo>
                      <a:pt x="103" y="17"/>
                      <a:pt x="103" y="15"/>
                      <a:pt x="101" y="15"/>
                    </a:cubicBezTo>
                    <a:cubicBezTo>
                      <a:pt x="101" y="15"/>
                      <a:pt x="101" y="15"/>
                      <a:pt x="101" y="15"/>
                    </a:cubicBezTo>
                    <a:cubicBezTo>
                      <a:pt x="92" y="6"/>
                      <a:pt x="80" y="1"/>
                      <a:pt x="66" y="2"/>
                    </a:cubicBezTo>
                    <a:cubicBezTo>
                      <a:pt x="63" y="0"/>
                      <a:pt x="58" y="1"/>
                      <a:pt x="54" y="2"/>
                    </a:cubicBezTo>
                    <a:cubicBezTo>
                      <a:pt x="50" y="2"/>
                      <a:pt x="46" y="3"/>
                      <a:pt x="43" y="5"/>
                    </a:cubicBezTo>
                    <a:cubicBezTo>
                      <a:pt x="16" y="7"/>
                      <a:pt x="0" y="44"/>
                      <a:pt x="3" y="68"/>
                    </a:cubicBezTo>
                    <a:cubicBezTo>
                      <a:pt x="7" y="103"/>
                      <a:pt x="37" y="125"/>
                      <a:pt x="72" y="119"/>
                    </a:cubicBezTo>
                    <a:cubicBezTo>
                      <a:pt x="106" y="114"/>
                      <a:pt x="123" y="80"/>
                      <a:pt x="118" y="48"/>
                    </a:cubicBezTo>
                    <a:close/>
                    <a:moveTo>
                      <a:pt x="89" y="14"/>
                    </a:moveTo>
                    <a:cubicBezTo>
                      <a:pt x="87" y="14"/>
                      <a:pt x="84" y="15"/>
                      <a:pt x="82" y="15"/>
                    </a:cubicBezTo>
                    <a:cubicBezTo>
                      <a:pt x="79" y="13"/>
                      <a:pt x="76" y="12"/>
                      <a:pt x="73" y="11"/>
                    </a:cubicBezTo>
                    <a:cubicBezTo>
                      <a:pt x="72" y="10"/>
                      <a:pt x="70" y="10"/>
                      <a:pt x="68" y="9"/>
                    </a:cubicBezTo>
                    <a:cubicBezTo>
                      <a:pt x="76" y="8"/>
                      <a:pt x="83" y="10"/>
                      <a:pt x="89" y="14"/>
                    </a:cubicBezTo>
                    <a:close/>
                    <a:moveTo>
                      <a:pt x="65" y="10"/>
                    </a:moveTo>
                    <a:cubicBezTo>
                      <a:pt x="67" y="11"/>
                      <a:pt x="70" y="12"/>
                      <a:pt x="73" y="14"/>
                    </a:cubicBezTo>
                    <a:cubicBezTo>
                      <a:pt x="74" y="14"/>
                      <a:pt x="76" y="15"/>
                      <a:pt x="77" y="16"/>
                    </a:cubicBezTo>
                    <a:cubicBezTo>
                      <a:pt x="75" y="16"/>
                      <a:pt x="72" y="17"/>
                      <a:pt x="70" y="17"/>
                    </a:cubicBezTo>
                    <a:cubicBezTo>
                      <a:pt x="68" y="16"/>
                      <a:pt x="66" y="15"/>
                      <a:pt x="64" y="14"/>
                    </a:cubicBezTo>
                    <a:cubicBezTo>
                      <a:pt x="62" y="13"/>
                      <a:pt x="60" y="12"/>
                      <a:pt x="59" y="11"/>
                    </a:cubicBezTo>
                    <a:cubicBezTo>
                      <a:pt x="61" y="10"/>
                      <a:pt x="63" y="10"/>
                      <a:pt x="65" y="10"/>
                    </a:cubicBezTo>
                    <a:close/>
                    <a:moveTo>
                      <a:pt x="52" y="11"/>
                    </a:moveTo>
                    <a:cubicBezTo>
                      <a:pt x="52" y="12"/>
                      <a:pt x="53" y="13"/>
                      <a:pt x="55" y="12"/>
                    </a:cubicBezTo>
                    <a:cubicBezTo>
                      <a:pt x="57" y="14"/>
                      <a:pt x="60" y="16"/>
                      <a:pt x="62" y="17"/>
                    </a:cubicBezTo>
                    <a:cubicBezTo>
                      <a:pt x="63" y="18"/>
                      <a:pt x="64" y="19"/>
                      <a:pt x="65" y="19"/>
                    </a:cubicBezTo>
                    <a:cubicBezTo>
                      <a:pt x="64" y="20"/>
                      <a:pt x="63" y="21"/>
                      <a:pt x="61" y="21"/>
                    </a:cubicBezTo>
                    <a:cubicBezTo>
                      <a:pt x="56" y="18"/>
                      <a:pt x="51" y="15"/>
                      <a:pt x="46" y="12"/>
                    </a:cubicBezTo>
                    <a:cubicBezTo>
                      <a:pt x="48" y="12"/>
                      <a:pt x="50" y="11"/>
                      <a:pt x="52" y="11"/>
                    </a:cubicBezTo>
                    <a:close/>
                    <a:moveTo>
                      <a:pt x="42" y="13"/>
                    </a:moveTo>
                    <a:cubicBezTo>
                      <a:pt x="48" y="17"/>
                      <a:pt x="53" y="21"/>
                      <a:pt x="58" y="23"/>
                    </a:cubicBezTo>
                    <a:cubicBezTo>
                      <a:pt x="57" y="25"/>
                      <a:pt x="55" y="26"/>
                      <a:pt x="54" y="28"/>
                    </a:cubicBezTo>
                    <a:cubicBezTo>
                      <a:pt x="47" y="24"/>
                      <a:pt x="39" y="21"/>
                      <a:pt x="31" y="18"/>
                    </a:cubicBezTo>
                    <a:cubicBezTo>
                      <a:pt x="35" y="16"/>
                      <a:pt x="39" y="14"/>
                      <a:pt x="42" y="13"/>
                    </a:cubicBezTo>
                    <a:close/>
                    <a:moveTo>
                      <a:pt x="30" y="19"/>
                    </a:moveTo>
                    <a:cubicBezTo>
                      <a:pt x="37" y="22"/>
                      <a:pt x="44" y="26"/>
                      <a:pt x="52" y="29"/>
                    </a:cubicBezTo>
                    <a:cubicBezTo>
                      <a:pt x="50" y="32"/>
                      <a:pt x="49" y="34"/>
                      <a:pt x="47" y="37"/>
                    </a:cubicBezTo>
                    <a:cubicBezTo>
                      <a:pt x="39" y="32"/>
                      <a:pt x="31" y="29"/>
                      <a:pt x="23" y="25"/>
                    </a:cubicBezTo>
                    <a:cubicBezTo>
                      <a:pt x="25" y="22"/>
                      <a:pt x="27" y="20"/>
                      <a:pt x="30" y="19"/>
                    </a:cubicBezTo>
                    <a:close/>
                    <a:moveTo>
                      <a:pt x="21" y="26"/>
                    </a:moveTo>
                    <a:cubicBezTo>
                      <a:pt x="30" y="30"/>
                      <a:pt x="38" y="35"/>
                      <a:pt x="46" y="38"/>
                    </a:cubicBezTo>
                    <a:cubicBezTo>
                      <a:pt x="45" y="41"/>
                      <a:pt x="44" y="43"/>
                      <a:pt x="43" y="46"/>
                    </a:cubicBezTo>
                    <a:cubicBezTo>
                      <a:pt x="34" y="42"/>
                      <a:pt x="25" y="39"/>
                      <a:pt x="16" y="35"/>
                    </a:cubicBezTo>
                    <a:cubicBezTo>
                      <a:pt x="17" y="32"/>
                      <a:pt x="19" y="29"/>
                      <a:pt x="21" y="26"/>
                    </a:cubicBezTo>
                    <a:close/>
                    <a:moveTo>
                      <a:pt x="15" y="36"/>
                    </a:moveTo>
                    <a:cubicBezTo>
                      <a:pt x="24" y="40"/>
                      <a:pt x="33" y="45"/>
                      <a:pt x="43" y="48"/>
                    </a:cubicBezTo>
                    <a:cubicBezTo>
                      <a:pt x="42" y="50"/>
                      <a:pt x="42" y="53"/>
                      <a:pt x="42" y="55"/>
                    </a:cubicBezTo>
                    <a:cubicBezTo>
                      <a:pt x="32" y="52"/>
                      <a:pt x="22" y="48"/>
                      <a:pt x="13" y="45"/>
                    </a:cubicBezTo>
                    <a:cubicBezTo>
                      <a:pt x="12" y="44"/>
                      <a:pt x="12" y="45"/>
                      <a:pt x="12" y="46"/>
                    </a:cubicBezTo>
                    <a:cubicBezTo>
                      <a:pt x="21" y="50"/>
                      <a:pt x="31" y="54"/>
                      <a:pt x="41" y="58"/>
                    </a:cubicBezTo>
                    <a:cubicBezTo>
                      <a:pt x="41" y="61"/>
                      <a:pt x="41" y="64"/>
                      <a:pt x="41" y="68"/>
                    </a:cubicBezTo>
                    <a:cubicBezTo>
                      <a:pt x="31" y="63"/>
                      <a:pt x="20" y="60"/>
                      <a:pt x="10" y="57"/>
                    </a:cubicBezTo>
                    <a:cubicBezTo>
                      <a:pt x="10" y="50"/>
                      <a:pt x="12" y="42"/>
                      <a:pt x="15" y="36"/>
                    </a:cubicBezTo>
                    <a:close/>
                    <a:moveTo>
                      <a:pt x="10" y="59"/>
                    </a:moveTo>
                    <a:cubicBezTo>
                      <a:pt x="20" y="63"/>
                      <a:pt x="31" y="68"/>
                      <a:pt x="41" y="70"/>
                    </a:cubicBezTo>
                    <a:cubicBezTo>
                      <a:pt x="42" y="74"/>
                      <a:pt x="42" y="77"/>
                      <a:pt x="43" y="80"/>
                    </a:cubicBezTo>
                    <a:cubicBezTo>
                      <a:pt x="32" y="76"/>
                      <a:pt x="21" y="72"/>
                      <a:pt x="11" y="69"/>
                    </a:cubicBezTo>
                    <a:cubicBezTo>
                      <a:pt x="10" y="65"/>
                      <a:pt x="10" y="62"/>
                      <a:pt x="10" y="59"/>
                    </a:cubicBezTo>
                    <a:close/>
                    <a:moveTo>
                      <a:pt x="11" y="72"/>
                    </a:moveTo>
                    <a:cubicBezTo>
                      <a:pt x="11" y="72"/>
                      <a:pt x="11" y="71"/>
                      <a:pt x="11" y="70"/>
                    </a:cubicBezTo>
                    <a:cubicBezTo>
                      <a:pt x="15" y="73"/>
                      <a:pt x="21" y="74"/>
                      <a:pt x="25" y="76"/>
                    </a:cubicBezTo>
                    <a:cubicBezTo>
                      <a:pt x="28" y="77"/>
                      <a:pt x="32" y="78"/>
                      <a:pt x="35" y="80"/>
                    </a:cubicBezTo>
                    <a:cubicBezTo>
                      <a:pt x="37" y="80"/>
                      <a:pt x="39" y="81"/>
                      <a:pt x="41" y="82"/>
                    </a:cubicBezTo>
                    <a:cubicBezTo>
                      <a:pt x="42" y="82"/>
                      <a:pt x="42" y="82"/>
                      <a:pt x="43" y="83"/>
                    </a:cubicBezTo>
                    <a:cubicBezTo>
                      <a:pt x="44" y="86"/>
                      <a:pt x="45" y="90"/>
                      <a:pt x="47" y="93"/>
                    </a:cubicBezTo>
                    <a:cubicBezTo>
                      <a:pt x="36" y="89"/>
                      <a:pt x="25" y="86"/>
                      <a:pt x="14" y="82"/>
                    </a:cubicBezTo>
                    <a:cubicBezTo>
                      <a:pt x="13" y="79"/>
                      <a:pt x="12" y="76"/>
                      <a:pt x="11" y="72"/>
                    </a:cubicBezTo>
                    <a:close/>
                    <a:moveTo>
                      <a:pt x="48" y="96"/>
                    </a:moveTo>
                    <a:cubicBezTo>
                      <a:pt x="49" y="98"/>
                      <a:pt x="50" y="100"/>
                      <a:pt x="51" y="102"/>
                    </a:cubicBezTo>
                    <a:cubicBezTo>
                      <a:pt x="42" y="100"/>
                      <a:pt x="32" y="98"/>
                      <a:pt x="23" y="96"/>
                    </a:cubicBezTo>
                    <a:cubicBezTo>
                      <a:pt x="20" y="93"/>
                      <a:pt x="17" y="89"/>
                      <a:pt x="15" y="84"/>
                    </a:cubicBezTo>
                    <a:cubicBezTo>
                      <a:pt x="25" y="89"/>
                      <a:pt x="37" y="94"/>
                      <a:pt x="48" y="96"/>
                    </a:cubicBezTo>
                    <a:close/>
                    <a:moveTo>
                      <a:pt x="26" y="99"/>
                    </a:moveTo>
                    <a:cubicBezTo>
                      <a:pt x="35" y="101"/>
                      <a:pt x="44" y="104"/>
                      <a:pt x="53" y="105"/>
                    </a:cubicBezTo>
                    <a:cubicBezTo>
                      <a:pt x="55" y="108"/>
                      <a:pt x="58" y="110"/>
                      <a:pt x="61" y="112"/>
                    </a:cubicBezTo>
                    <a:cubicBezTo>
                      <a:pt x="47" y="112"/>
                      <a:pt x="35" y="108"/>
                      <a:pt x="26" y="99"/>
                    </a:cubicBezTo>
                    <a:close/>
                    <a:moveTo>
                      <a:pt x="71" y="111"/>
                    </a:moveTo>
                    <a:cubicBezTo>
                      <a:pt x="69" y="112"/>
                      <a:pt x="68" y="112"/>
                      <a:pt x="66" y="112"/>
                    </a:cubicBezTo>
                    <a:cubicBezTo>
                      <a:pt x="57" y="95"/>
                      <a:pt x="47" y="82"/>
                      <a:pt x="48" y="61"/>
                    </a:cubicBezTo>
                    <a:cubicBezTo>
                      <a:pt x="48" y="61"/>
                      <a:pt x="48" y="60"/>
                      <a:pt x="48" y="59"/>
                    </a:cubicBezTo>
                    <a:cubicBezTo>
                      <a:pt x="48" y="59"/>
                      <a:pt x="49" y="58"/>
                      <a:pt x="48" y="58"/>
                    </a:cubicBezTo>
                    <a:cubicBezTo>
                      <a:pt x="49" y="46"/>
                      <a:pt x="54" y="34"/>
                      <a:pt x="64" y="27"/>
                    </a:cubicBezTo>
                    <a:cubicBezTo>
                      <a:pt x="74" y="20"/>
                      <a:pt x="85" y="21"/>
                      <a:pt x="97" y="22"/>
                    </a:cubicBezTo>
                    <a:cubicBezTo>
                      <a:pt x="118" y="48"/>
                      <a:pt x="114" y="104"/>
                      <a:pt x="71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456D842-6E18-4B23-A836-D29DDAF0EB5C}"/>
                </a:ext>
              </a:extLst>
            </p:cNvPr>
            <p:cNvGrpSpPr/>
            <p:nvPr/>
          </p:nvGrpSpPr>
          <p:grpSpPr>
            <a:xfrm>
              <a:off x="4948819" y="4897935"/>
              <a:ext cx="541942" cy="500840"/>
              <a:chOff x="3086582" y="5293166"/>
              <a:chExt cx="541942" cy="500840"/>
            </a:xfrm>
            <a:solidFill>
              <a:schemeClr val="bg1"/>
            </a:solidFill>
          </p:grpSpPr>
          <p:sp>
            <p:nvSpPr>
              <p:cNvPr id="167" name="Freeform 56">
                <a:extLst>
                  <a:ext uri="{FF2B5EF4-FFF2-40B4-BE49-F238E27FC236}">
                    <a16:creationId xmlns:a16="http://schemas.microsoft.com/office/drawing/2014/main" id="{3676258F-B874-4426-BA79-59E8143A97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6214" y="5465186"/>
                <a:ext cx="191811" cy="159843"/>
              </a:xfrm>
              <a:custGeom>
                <a:avLst/>
                <a:gdLst>
                  <a:gd name="T0" fmla="*/ 77 w 85"/>
                  <a:gd name="T1" fmla="*/ 33 h 77"/>
                  <a:gd name="T2" fmla="*/ 42 w 85"/>
                  <a:gd name="T3" fmla="*/ 4 h 77"/>
                  <a:gd name="T4" fmla="*/ 41 w 85"/>
                  <a:gd name="T5" fmla="*/ 3 h 77"/>
                  <a:gd name="T6" fmla="*/ 5 w 85"/>
                  <a:gd name="T7" fmla="*/ 40 h 77"/>
                  <a:gd name="T8" fmla="*/ 46 w 85"/>
                  <a:gd name="T9" fmla="*/ 75 h 77"/>
                  <a:gd name="T10" fmla="*/ 77 w 85"/>
                  <a:gd name="T11" fmla="*/ 33 h 77"/>
                  <a:gd name="T12" fmla="*/ 46 w 85"/>
                  <a:gd name="T13" fmla="*/ 68 h 77"/>
                  <a:gd name="T14" fmla="*/ 36 w 85"/>
                  <a:gd name="T15" fmla="*/ 10 h 77"/>
                  <a:gd name="T16" fmla="*/ 37 w 85"/>
                  <a:gd name="T17" fmla="*/ 10 h 77"/>
                  <a:gd name="T18" fmla="*/ 46 w 85"/>
                  <a:gd name="T19" fmla="*/ 6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77">
                    <a:moveTo>
                      <a:pt x="77" y="33"/>
                    </a:moveTo>
                    <a:cubicBezTo>
                      <a:pt x="75" y="17"/>
                      <a:pt x="59" y="1"/>
                      <a:pt x="42" y="4"/>
                    </a:cubicBezTo>
                    <a:cubicBezTo>
                      <a:pt x="42" y="4"/>
                      <a:pt x="41" y="3"/>
                      <a:pt x="41" y="3"/>
                    </a:cubicBezTo>
                    <a:cubicBezTo>
                      <a:pt x="20" y="0"/>
                      <a:pt x="4" y="20"/>
                      <a:pt x="5" y="40"/>
                    </a:cubicBezTo>
                    <a:cubicBezTo>
                      <a:pt x="6" y="61"/>
                      <a:pt x="25" y="77"/>
                      <a:pt x="46" y="75"/>
                    </a:cubicBezTo>
                    <a:cubicBezTo>
                      <a:pt x="66" y="73"/>
                      <a:pt x="81" y="53"/>
                      <a:pt x="77" y="33"/>
                    </a:cubicBezTo>
                    <a:close/>
                    <a:moveTo>
                      <a:pt x="46" y="68"/>
                    </a:moveTo>
                    <a:cubicBezTo>
                      <a:pt x="8" y="71"/>
                      <a:pt x="0" y="15"/>
                      <a:pt x="36" y="10"/>
                    </a:cubicBezTo>
                    <a:cubicBezTo>
                      <a:pt x="36" y="10"/>
                      <a:pt x="37" y="10"/>
                      <a:pt x="37" y="10"/>
                    </a:cubicBezTo>
                    <a:cubicBezTo>
                      <a:pt x="76" y="4"/>
                      <a:pt x="85" y="64"/>
                      <a:pt x="46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57">
                <a:extLst>
                  <a:ext uri="{FF2B5EF4-FFF2-40B4-BE49-F238E27FC236}">
                    <a16:creationId xmlns:a16="http://schemas.microsoft.com/office/drawing/2014/main" id="{39904F0C-D438-485F-81A5-F8C0FE3C4E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46425" y="5440830"/>
                <a:ext cx="264882" cy="217691"/>
              </a:xfrm>
              <a:custGeom>
                <a:avLst/>
                <a:gdLst>
                  <a:gd name="T0" fmla="*/ 50 w 118"/>
                  <a:gd name="T1" fmla="*/ 4 h 105"/>
                  <a:gd name="T2" fmla="*/ 48 w 118"/>
                  <a:gd name="T3" fmla="*/ 3 h 105"/>
                  <a:gd name="T4" fmla="*/ 1 w 118"/>
                  <a:gd name="T5" fmla="*/ 53 h 105"/>
                  <a:gd name="T6" fmla="*/ 61 w 118"/>
                  <a:gd name="T7" fmla="*/ 100 h 105"/>
                  <a:gd name="T8" fmla="*/ 50 w 118"/>
                  <a:gd name="T9" fmla="*/ 4 h 105"/>
                  <a:gd name="T10" fmla="*/ 60 w 118"/>
                  <a:gd name="T11" fmla="*/ 94 h 105"/>
                  <a:gd name="T12" fmla="*/ 6 w 118"/>
                  <a:gd name="T13" fmla="*/ 53 h 105"/>
                  <a:gd name="T14" fmla="*/ 48 w 118"/>
                  <a:gd name="T15" fmla="*/ 8 h 105"/>
                  <a:gd name="T16" fmla="*/ 49 w 118"/>
                  <a:gd name="T17" fmla="*/ 8 h 105"/>
                  <a:gd name="T18" fmla="*/ 94 w 118"/>
                  <a:gd name="T19" fmla="*/ 42 h 105"/>
                  <a:gd name="T20" fmla="*/ 60 w 118"/>
                  <a:gd name="T21" fmla="*/ 9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8" h="105">
                    <a:moveTo>
                      <a:pt x="50" y="4"/>
                    </a:moveTo>
                    <a:cubicBezTo>
                      <a:pt x="50" y="3"/>
                      <a:pt x="49" y="3"/>
                      <a:pt x="48" y="3"/>
                    </a:cubicBezTo>
                    <a:cubicBezTo>
                      <a:pt x="22" y="3"/>
                      <a:pt x="0" y="26"/>
                      <a:pt x="1" y="53"/>
                    </a:cubicBezTo>
                    <a:cubicBezTo>
                      <a:pt x="1" y="83"/>
                      <a:pt x="31" y="105"/>
                      <a:pt x="61" y="100"/>
                    </a:cubicBezTo>
                    <a:cubicBezTo>
                      <a:pt x="118" y="90"/>
                      <a:pt x="106" y="0"/>
                      <a:pt x="50" y="4"/>
                    </a:cubicBezTo>
                    <a:close/>
                    <a:moveTo>
                      <a:pt x="60" y="94"/>
                    </a:moveTo>
                    <a:cubicBezTo>
                      <a:pt x="35" y="97"/>
                      <a:pt x="6" y="81"/>
                      <a:pt x="6" y="53"/>
                    </a:cubicBezTo>
                    <a:cubicBezTo>
                      <a:pt x="6" y="27"/>
                      <a:pt x="24" y="11"/>
                      <a:pt x="48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69" y="11"/>
                      <a:pt x="88" y="20"/>
                      <a:pt x="94" y="42"/>
                    </a:cubicBezTo>
                    <a:cubicBezTo>
                      <a:pt x="101" y="66"/>
                      <a:pt x="85" y="90"/>
                      <a:pt x="60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58">
                <a:extLst>
                  <a:ext uri="{FF2B5EF4-FFF2-40B4-BE49-F238E27FC236}">
                    <a16:creationId xmlns:a16="http://schemas.microsoft.com/office/drawing/2014/main" id="{6D84F6B9-B506-4835-9B12-E81B4CA151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86582" y="5293166"/>
                <a:ext cx="541942" cy="500840"/>
              </a:xfrm>
              <a:custGeom>
                <a:avLst/>
                <a:gdLst>
                  <a:gd name="T0" fmla="*/ 211 w 241"/>
                  <a:gd name="T1" fmla="*/ 123 h 242"/>
                  <a:gd name="T2" fmla="*/ 235 w 241"/>
                  <a:gd name="T3" fmla="*/ 103 h 242"/>
                  <a:gd name="T4" fmla="*/ 197 w 241"/>
                  <a:gd name="T5" fmla="*/ 74 h 242"/>
                  <a:gd name="T6" fmla="*/ 201 w 241"/>
                  <a:gd name="T7" fmla="*/ 24 h 242"/>
                  <a:gd name="T8" fmla="*/ 144 w 241"/>
                  <a:gd name="T9" fmla="*/ 32 h 242"/>
                  <a:gd name="T10" fmla="*/ 119 w 241"/>
                  <a:gd name="T11" fmla="*/ 0 h 242"/>
                  <a:gd name="T12" fmla="*/ 78 w 241"/>
                  <a:gd name="T13" fmla="*/ 42 h 242"/>
                  <a:gd name="T14" fmla="*/ 29 w 241"/>
                  <a:gd name="T15" fmla="*/ 42 h 242"/>
                  <a:gd name="T16" fmla="*/ 38 w 241"/>
                  <a:gd name="T17" fmla="*/ 96 h 242"/>
                  <a:gd name="T18" fmla="*/ 7 w 241"/>
                  <a:gd name="T19" fmla="*/ 138 h 242"/>
                  <a:gd name="T20" fmla="*/ 20 w 241"/>
                  <a:gd name="T21" fmla="*/ 184 h 242"/>
                  <a:gd name="T22" fmla="*/ 44 w 241"/>
                  <a:gd name="T23" fmla="*/ 215 h 242"/>
                  <a:gd name="T24" fmla="*/ 63 w 241"/>
                  <a:gd name="T25" fmla="*/ 199 h 242"/>
                  <a:gd name="T26" fmla="*/ 85 w 241"/>
                  <a:gd name="T27" fmla="*/ 214 h 242"/>
                  <a:gd name="T28" fmla="*/ 125 w 241"/>
                  <a:gd name="T29" fmla="*/ 238 h 242"/>
                  <a:gd name="T30" fmla="*/ 158 w 241"/>
                  <a:gd name="T31" fmla="*/ 227 h 242"/>
                  <a:gd name="T32" fmla="*/ 187 w 241"/>
                  <a:gd name="T33" fmla="*/ 197 h 242"/>
                  <a:gd name="T34" fmla="*/ 235 w 241"/>
                  <a:gd name="T35" fmla="*/ 160 h 242"/>
                  <a:gd name="T36" fmla="*/ 220 w 241"/>
                  <a:gd name="T37" fmla="*/ 170 h 242"/>
                  <a:gd name="T38" fmla="*/ 185 w 241"/>
                  <a:gd name="T39" fmla="*/ 173 h 242"/>
                  <a:gd name="T40" fmla="*/ 163 w 241"/>
                  <a:gd name="T41" fmla="*/ 220 h 242"/>
                  <a:gd name="T42" fmla="*/ 120 w 241"/>
                  <a:gd name="T43" fmla="*/ 201 h 242"/>
                  <a:gd name="T44" fmla="*/ 92 w 241"/>
                  <a:gd name="T45" fmla="*/ 232 h 242"/>
                  <a:gd name="T46" fmla="*/ 92 w 241"/>
                  <a:gd name="T47" fmla="*/ 224 h 242"/>
                  <a:gd name="T48" fmla="*/ 103 w 241"/>
                  <a:gd name="T49" fmla="*/ 210 h 242"/>
                  <a:gd name="T50" fmla="*/ 70 w 241"/>
                  <a:gd name="T51" fmla="*/ 194 h 242"/>
                  <a:gd name="T52" fmla="*/ 63 w 241"/>
                  <a:gd name="T53" fmla="*/ 191 h 242"/>
                  <a:gd name="T54" fmla="*/ 30 w 241"/>
                  <a:gd name="T55" fmla="*/ 195 h 242"/>
                  <a:gd name="T56" fmla="*/ 24 w 241"/>
                  <a:gd name="T57" fmla="*/ 187 h 242"/>
                  <a:gd name="T58" fmla="*/ 33 w 241"/>
                  <a:gd name="T59" fmla="*/ 181 h 242"/>
                  <a:gd name="T60" fmla="*/ 63 w 241"/>
                  <a:gd name="T61" fmla="*/ 166 h 242"/>
                  <a:gd name="T62" fmla="*/ 57 w 241"/>
                  <a:gd name="T63" fmla="*/ 152 h 242"/>
                  <a:gd name="T64" fmla="*/ 39 w 241"/>
                  <a:gd name="T65" fmla="*/ 138 h 242"/>
                  <a:gd name="T66" fmla="*/ 37 w 241"/>
                  <a:gd name="T67" fmla="*/ 136 h 242"/>
                  <a:gd name="T68" fmla="*/ 33 w 241"/>
                  <a:gd name="T69" fmla="*/ 125 h 242"/>
                  <a:gd name="T70" fmla="*/ 10 w 241"/>
                  <a:gd name="T71" fmla="*/ 109 h 242"/>
                  <a:gd name="T72" fmla="*/ 13 w 241"/>
                  <a:gd name="T73" fmla="*/ 101 h 242"/>
                  <a:gd name="T74" fmla="*/ 42 w 241"/>
                  <a:gd name="T75" fmla="*/ 99 h 242"/>
                  <a:gd name="T76" fmla="*/ 55 w 241"/>
                  <a:gd name="T77" fmla="*/ 94 h 242"/>
                  <a:gd name="T78" fmla="*/ 65 w 241"/>
                  <a:gd name="T79" fmla="*/ 86 h 242"/>
                  <a:gd name="T80" fmla="*/ 56 w 241"/>
                  <a:gd name="T81" fmla="*/ 77 h 242"/>
                  <a:gd name="T82" fmla="*/ 60 w 241"/>
                  <a:gd name="T83" fmla="*/ 63 h 242"/>
                  <a:gd name="T84" fmla="*/ 36 w 241"/>
                  <a:gd name="T85" fmla="*/ 45 h 242"/>
                  <a:gd name="T86" fmla="*/ 48 w 241"/>
                  <a:gd name="T87" fmla="*/ 30 h 242"/>
                  <a:gd name="T88" fmla="*/ 78 w 241"/>
                  <a:gd name="T89" fmla="*/ 50 h 242"/>
                  <a:gd name="T90" fmla="*/ 78 w 241"/>
                  <a:gd name="T91" fmla="*/ 49 h 242"/>
                  <a:gd name="T92" fmla="*/ 111 w 241"/>
                  <a:gd name="T93" fmla="*/ 44 h 242"/>
                  <a:gd name="T94" fmla="*/ 102 w 241"/>
                  <a:gd name="T95" fmla="*/ 32 h 242"/>
                  <a:gd name="T96" fmla="*/ 103 w 241"/>
                  <a:gd name="T97" fmla="*/ 19 h 242"/>
                  <a:gd name="T98" fmla="*/ 103 w 241"/>
                  <a:gd name="T99" fmla="*/ 8 h 242"/>
                  <a:gd name="T100" fmla="*/ 129 w 241"/>
                  <a:gd name="T101" fmla="*/ 36 h 242"/>
                  <a:gd name="T102" fmla="*/ 134 w 241"/>
                  <a:gd name="T103" fmla="*/ 39 h 242"/>
                  <a:gd name="T104" fmla="*/ 161 w 241"/>
                  <a:gd name="T105" fmla="*/ 42 h 242"/>
                  <a:gd name="T106" fmla="*/ 180 w 241"/>
                  <a:gd name="T107" fmla="*/ 54 h 242"/>
                  <a:gd name="T108" fmla="*/ 188 w 241"/>
                  <a:gd name="T109" fmla="*/ 71 h 242"/>
                  <a:gd name="T110" fmla="*/ 224 w 241"/>
                  <a:gd name="T111" fmla="*/ 77 h 242"/>
                  <a:gd name="T112" fmla="*/ 215 w 241"/>
                  <a:gd name="T113" fmla="*/ 106 h 242"/>
                  <a:gd name="T114" fmla="*/ 203 w 241"/>
                  <a:gd name="T115" fmla="*/ 122 h 242"/>
                  <a:gd name="T116" fmla="*/ 219 w 241"/>
                  <a:gd name="T117" fmla="*/ 144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1" h="242">
                    <a:moveTo>
                      <a:pt x="234" y="141"/>
                    </a:moveTo>
                    <a:cubicBezTo>
                      <a:pt x="230" y="139"/>
                      <a:pt x="225" y="139"/>
                      <a:pt x="221" y="138"/>
                    </a:cubicBezTo>
                    <a:cubicBezTo>
                      <a:pt x="217" y="137"/>
                      <a:pt x="212" y="136"/>
                      <a:pt x="208" y="135"/>
                    </a:cubicBezTo>
                    <a:cubicBezTo>
                      <a:pt x="210" y="132"/>
                      <a:pt x="211" y="127"/>
                      <a:pt x="211" y="123"/>
                    </a:cubicBezTo>
                    <a:cubicBezTo>
                      <a:pt x="211" y="121"/>
                      <a:pt x="210" y="119"/>
                      <a:pt x="210" y="116"/>
                    </a:cubicBezTo>
                    <a:cubicBezTo>
                      <a:pt x="210" y="116"/>
                      <a:pt x="210" y="115"/>
                      <a:pt x="210" y="115"/>
                    </a:cubicBezTo>
                    <a:cubicBezTo>
                      <a:pt x="217" y="116"/>
                      <a:pt x="227" y="112"/>
                      <a:pt x="232" y="108"/>
                    </a:cubicBezTo>
                    <a:cubicBezTo>
                      <a:pt x="234" y="107"/>
                      <a:pt x="235" y="106"/>
                      <a:pt x="235" y="103"/>
                    </a:cubicBezTo>
                    <a:cubicBezTo>
                      <a:pt x="236" y="98"/>
                      <a:pt x="234" y="91"/>
                      <a:pt x="233" y="86"/>
                    </a:cubicBezTo>
                    <a:cubicBezTo>
                      <a:pt x="232" y="80"/>
                      <a:pt x="233" y="70"/>
                      <a:pt x="226" y="69"/>
                    </a:cubicBezTo>
                    <a:cubicBezTo>
                      <a:pt x="221" y="69"/>
                      <a:pt x="215" y="71"/>
                      <a:pt x="211" y="72"/>
                    </a:cubicBezTo>
                    <a:cubicBezTo>
                      <a:pt x="206" y="72"/>
                      <a:pt x="202" y="73"/>
                      <a:pt x="197" y="74"/>
                    </a:cubicBezTo>
                    <a:cubicBezTo>
                      <a:pt x="197" y="70"/>
                      <a:pt x="195" y="66"/>
                      <a:pt x="193" y="64"/>
                    </a:cubicBezTo>
                    <a:cubicBezTo>
                      <a:pt x="191" y="61"/>
                      <a:pt x="189" y="59"/>
                      <a:pt x="186" y="57"/>
                    </a:cubicBezTo>
                    <a:cubicBezTo>
                      <a:pt x="192" y="48"/>
                      <a:pt x="197" y="39"/>
                      <a:pt x="202" y="29"/>
                    </a:cubicBezTo>
                    <a:cubicBezTo>
                      <a:pt x="203" y="27"/>
                      <a:pt x="203" y="25"/>
                      <a:pt x="201" y="24"/>
                    </a:cubicBezTo>
                    <a:cubicBezTo>
                      <a:pt x="191" y="18"/>
                      <a:pt x="182" y="13"/>
                      <a:pt x="172" y="8"/>
                    </a:cubicBezTo>
                    <a:cubicBezTo>
                      <a:pt x="170" y="7"/>
                      <a:pt x="167" y="8"/>
                      <a:pt x="166" y="11"/>
                    </a:cubicBezTo>
                    <a:cubicBezTo>
                      <a:pt x="164" y="20"/>
                      <a:pt x="160" y="28"/>
                      <a:pt x="157" y="37"/>
                    </a:cubicBezTo>
                    <a:cubicBezTo>
                      <a:pt x="154" y="34"/>
                      <a:pt x="148" y="33"/>
                      <a:pt x="144" y="32"/>
                    </a:cubicBezTo>
                    <a:cubicBezTo>
                      <a:pt x="142" y="32"/>
                      <a:pt x="139" y="32"/>
                      <a:pt x="136" y="32"/>
                    </a:cubicBezTo>
                    <a:cubicBezTo>
                      <a:pt x="136" y="27"/>
                      <a:pt x="135" y="20"/>
                      <a:pt x="135" y="15"/>
                    </a:cubicBezTo>
                    <a:cubicBezTo>
                      <a:pt x="135" y="11"/>
                      <a:pt x="136" y="5"/>
                      <a:pt x="132" y="2"/>
                    </a:cubicBezTo>
                    <a:cubicBezTo>
                      <a:pt x="129" y="0"/>
                      <a:pt x="123" y="1"/>
                      <a:pt x="119" y="0"/>
                    </a:cubicBezTo>
                    <a:cubicBezTo>
                      <a:pt x="112" y="0"/>
                      <a:pt x="105" y="0"/>
                      <a:pt x="99" y="0"/>
                    </a:cubicBezTo>
                    <a:cubicBezTo>
                      <a:pt x="97" y="0"/>
                      <a:pt x="95" y="2"/>
                      <a:pt x="95" y="4"/>
                    </a:cubicBezTo>
                    <a:cubicBezTo>
                      <a:pt x="95" y="14"/>
                      <a:pt x="94" y="26"/>
                      <a:pt x="96" y="35"/>
                    </a:cubicBezTo>
                    <a:cubicBezTo>
                      <a:pt x="90" y="35"/>
                      <a:pt x="82" y="39"/>
                      <a:pt x="78" y="42"/>
                    </a:cubicBezTo>
                    <a:cubicBezTo>
                      <a:pt x="77" y="42"/>
                      <a:pt x="75" y="43"/>
                      <a:pt x="74" y="45"/>
                    </a:cubicBezTo>
                    <a:cubicBezTo>
                      <a:pt x="67" y="36"/>
                      <a:pt x="59" y="28"/>
                      <a:pt x="50" y="21"/>
                    </a:cubicBezTo>
                    <a:cubicBezTo>
                      <a:pt x="49" y="21"/>
                      <a:pt x="46" y="21"/>
                      <a:pt x="45" y="22"/>
                    </a:cubicBezTo>
                    <a:cubicBezTo>
                      <a:pt x="40" y="29"/>
                      <a:pt x="34" y="35"/>
                      <a:pt x="29" y="42"/>
                    </a:cubicBezTo>
                    <a:cubicBezTo>
                      <a:pt x="26" y="45"/>
                      <a:pt x="22" y="49"/>
                      <a:pt x="23" y="54"/>
                    </a:cubicBezTo>
                    <a:cubicBezTo>
                      <a:pt x="24" y="59"/>
                      <a:pt x="31" y="62"/>
                      <a:pt x="35" y="64"/>
                    </a:cubicBezTo>
                    <a:cubicBezTo>
                      <a:pt x="40" y="68"/>
                      <a:pt x="44" y="71"/>
                      <a:pt x="50" y="74"/>
                    </a:cubicBezTo>
                    <a:cubicBezTo>
                      <a:pt x="43" y="79"/>
                      <a:pt x="38" y="87"/>
                      <a:pt x="38" y="96"/>
                    </a:cubicBezTo>
                    <a:cubicBezTo>
                      <a:pt x="33" y="95"/>
                      <a:pt x="28" y="95"/>
                      <a:pt x="23" y="94"/>
                    </a:cubicBezTo>
                    <a:cubicBezTo>
                      <a:pt x="19" y="94"/>
                      <a:pt x="13" y="93"/>
                      <a:pt x="9" y="95"/>
                    </a:cubicBezTo>
                    <a:cubicBezTo>
                      <a:pt x="3" y="98"/>
                      <a:pt x="2" y="111"/>
                      <a:pt x="2" y="117"/>
                    </a:cubicBezTo>
                    <a:cubicBezTo>
                      <a:pt x="1" y="123"/>
                      <a:pt x="0" y="135"/>
                      <a:pt x="7" y="138"/>
                    </a:cubicBezTo>
                    <a:cubicBezTo>
                      <a:pt x="10" y="140"/>
                      <a:pt x="15" y="139"/>
                      <a:pt x="18" y="140"/>
                    </a:cubicBezTo>
                    <a:cubicBezTo>
                      <a:pt x="23" y="140"/>
                      <a:pt x="29" y="141"/>
                      <a:pt x="34" y="140"/>
                    </a:cubicBezTo>
                    <a:cubicBezTo>
                      <a:pt x="31" y="149"/>
                      <a:pt x="36" y="159"/>
                      <a:pt x="41" y="167"/>
                    </a:cubicBezTo>
                    <a:cubicBezTo>
                      <a:pt x="34" y="173"/>
                      <a:pt x="27" y="178"/>
                      <a:pt x="20" y="184"/>
                    </a:cubicBezTo>
                    <a:cubicBezTo>
                      <a:pt x="19" y="185"/>
                      <a:pt x="19" y="186"/>
                      <a:pt x="19" y="186"/>
                    </a:cubicBezTo>
                    <a:cubicBezTo>
                      <a:pt x="19" y="187"/>
                      <a:pt x="19" y="187"/>
                      <a:pt x="19" y="188"/>
                    </a:cubicBezTo>
                    <a:cubicBezTo>
                      <a:pt x="20" y="194"/>
                      <a:pt x="24" y="200"/>
                      <a:pt x="28" y="205"/>
                    </a:cubicBezTo>
                    <a:cubicBezTo>
                      <a:pt x="32" y="209"/>
                      <a:pt x="38" y="215"/>
                      <a:pt x="44" y="215"/>
                    </a:cubicBezTo>
                    <a:cubicBezTo>
                      <a:pt x="44" y="215"/>
                      <a:pt x="45" y="214"/>
                      <a:pt x="45" y="214"/>
                    </a:cubicBezTo>
                    <a:cubicBezTo>
                      <a:pt x="46" y="215"/>
                      <a:pt x="47" y="215"/>
                      <a:pt x="48" y="214"/>
                    </a:cubicBezTo>
                    <a:cubicBezTo>
                      <a:pt x="52" y="211"/>
                      <a:pt x="56" y="208"/>
                      <a:pt x="59" y="204"/>
                    </a:cubicBezTo>
                    <a:cubicBezTo>
                      <a:pt x="60" y="203"/>
                      <a:pt x="63" y="199"/>
                      <a:pt x="63" y="199"/>
                    </a:cubicBezTo>
                    <a:cubicBezTo>
                      <a:pt x="63" y="198"/>
                      <a:pt x="63" y="198"/>
                      <a:pt x="64" y="199"/>
                    </a:cubicBezTo>
                    <a:cubicBezTo>
                      <a:pt x="65" y="199"/>
                      <a:pt x="65" y="200"/>
                      <a:pt x="66" y="200"/>
                    </a:cubicBezTo>
                    <a:cubicBezTo>
                      <a:pt x="72" y="205"/>
                      <a:pt x="79" y="207"/>
                      <a:pt x="86" y="207"/>
                    </a:cubicBezTo>
                    <a:cubicBezTo>
                      <a:pt x="85" y="209"/>
                      <a:pt x="85" y="212"/>
                      <a:pt x="85" y="214"/>
                    </a:cubicBezTo>
                    <a:cubicBezTo>
                      <a:pt x="84" y="221"/>
                      <a:pt x="83" y="228"/>
                      <a:pt x="83" y="235"/>
                    </a:cubicBezTo>
                    <a:cubicBezTo>
                      <a:pt x="83" y="238"/>
                      <a:pt x="85" y="240"/>
                      <a:pt x="87" y="240"/>
                    </a:cubicBezTo>
                    <a:cubicBezTo>
                      <a:pt x="99" y="241"/>
                      <a:pt x="110" y="241"/>
                      <a:pt x="121" y="242"/>
                    </a:cubicBezTo>
                    <a:cubicBezTo>
                      <a:pt x="124" y="242"/>
                      <a:pt x="125" y="240"/>
                      <a:pt x="125" y="238"/>
                    </a:cubicBezTo>
                    <a:cubicBezTo>
                      <a:pt x="126" y="228"/>
                      <a:pt x="127" y="216"/>
                      <a:pt x="124" y="206"/>
                    </a:cubicBezTo>
                    <a:cubicBezTo>
                      <a:pt x="127" y="207"/>
                      <a:pt x="131" y="207"/>
                      <a:pt x="134" y="206"/>
                    </a:cubicBezTo>
                    <a:cubicBezTo>
                      <a:pt x="137" y="206"/>
                      <a:pt x="143" y="204"/>
                      <a:pt x="144" y="201"/>
                    </a:cubicBezTo>
                    <a:cubicBezTo>
                      <a:pt x="148" y="210"/>
                      <a:pt x="154" y="218"/>
                      <a:pt x="158" y="227"/>
                    </a:cubicBezTo>
                    <a:cubicBezTo>
                      <a:pt x="159" y="229"/>
                      <a:pt x="162" y="229"/>
                      <a:pt x="163" y="229"/>
                    </a:cubicBezTo>
                    <a:cubicBezTo>
                      <a:pt x="170" y="225"/>
                      <a:pt x="176" y="222"/>
                      <a:pt x="182" y="218"/>
                    </a:cubicBezTo>
                    <a:cubicBezTo>
                      <a:pt x="185" y="216"/>
                      <a:pt x="192" y="214"/>
                      <a:pt x="193" y="210"/>
                    </a:cubicBezTo>
                    <a:cubicBezTo>
                      <a:pt x="194" y="206"/>
                      <a:pt x="189" y="200"/>
                      <a:pt x="187" y="197"/>
                    </a:cubicBezTo>
                    <a:cubicBezTo>
                      <a:pt x="184" y="193"/>
                      <a:pt x="182" y="188"/>
                      <a:pt x="179" y="184"/>
                    </a:cubicBezTo>
                    <a:cubicBezTo>
                      <a:pt x="186" y="182"/>
                      <a:pt x="196" y="176"/>
                      <a:pt x="200" y="170"/>
                    </a:cubicBezTo>
                    <a:cubicBezTo>
                      <a:pt x="206" y="174"/>
                      <a:pt x="217" y="180"/>
                      <a:pt x="225" y="178"/>
                    </a:cubicBezTo>
                    <a:cubicBezTo>
                      <a:pt x="231" y="177"/>
                      <a:pt x="234" y="165"/>
                      <a:pt x="235" y="160"/>
                    </a:cubicBezTo>
                    <a:cubicBezTo>
                      <a:pt x="237" y="154"/>
                      <a:pt x="241" y="145"/>
                      <a:pt x="234" y="141"/>
                    </a:cubicBezTo>
                    <a:close/>
                    <a:moveTo>
                      <a:pt x="229" y="155"/>
                    </a:moveTo>
                    <a:cubicBezTo>
                      <a:pt x="228" y="159"/>
                      <a:pt x="227" y="162"/>
                      <a:pt x="226" y="164"/>
                    </a:cubicBezTo>
                    <a:cubicBezTo>
                      <a:pt x="224" y="169"/>
                      <a:pt x="224" y="171"/>
                      <a:pt x="220" y="170"/>
                    </a:cubicBezTo>
                    <a:cubicBezTo>
                      <a:pt x="213" y="169"/>
                      <a:pt x="207" y="166"/>
                      <a:pt x="201" y="162"/>
                    </a:cubicBezTo>
                    <a:cubicBezTo>
                      <a:pt x="200" y="161"/>
                      <a:pt x="200" y="161"/>
                      <a:pt x="199" y="161"/>
                    </a:cubicBezTo>
                    <a:cubicBezTo>
                      <a:pt x="197" y="159"/>
                      <a:pt x="194" y="160"/>
                      <a:pt x="193" y="163"/>
                    </a:cubicBezTo>
                    <a:cubicBezTo>
                      <a:pt x="191" y="167"/>
                      <a:pt x="188" y="170"/>
                      <a:pt x="185" y="173"/>
                    </a:cubicBezTo>
                    <a:cubicBezTo>
                      <a:pt x="182" y="175"/>
                      <a:pt x="178" y="177"/>
                      <a:pt x="175" y="179"/>
                    </a:cubicBezTo>
                    <a:cubicBezTo>
                      <a:pt x="173" y="178"/>
                      <a:pt x="170" y="181"/>
                      <a:pt x="171" y="183"/>
                    </a:cubicBezTo>
                    <a:cubicBezTo>
                      <a:pt x="174" y="192"/>
                      <a:pt x="181" y="199"/>
                      <a:pt x="185" y="208"/>
                    </a:cubicBezTo>
                    <a:cubicBezTo>
                      <a:pt x="179" y="213"/>
                      <a:pt x="170" y="217"/>
                      <a:pt x="163" y="220"/>
                    </a:cubicBezTo>
                    <a:cubicBezTo>
                      <a:pt x="159" y="211"/>
                      <a:pt x="154" y="202"/>
                      <a:pt x="146" y="197"/>
                    </a:cubicBezTo>
                    <a:cubicBezTo>
                      <a:pt x="145" y="196"/>
                      <a:pt x="144" y="197"/>
                      <a:pt x="144" y="197"/>
                    </a:cubicBezTo>
                    <a:cubicBezTo>
                      <a:pt x="142" y="195"/>
                      <a:pt x="139" y="196"/>
                      <a:pt x="137" y="197"/>
                    </a:cubicBezTo>
                    <a:cubicBezTo>
                      <a:pt x="131" y="199"/>
                      <a:pt x="126" y="200"/>
                      <a:pt x="120" y="201"/>
                    </a:cubicBezTo>
                    <a:cubicBezTo>
                      <a:pt x="120" y="201"/>
                      <a:pt x="120" y="201"/>
                      <a:pt x="120" y="201"/>
                    </a:cubicBezTo>
                    <a:cubicBezTo>
                      <a:pt x="118" y="202"/>
                      <a:pt x="117" y="203"/>
                      <a:pt x="117" y="205"/>
                    </a:cubicBezTo>
                    <a:cubicBezTo>
                      <a:pt x="116" y="214"/>
                      <a:pt x="117" y="224"/>
                      <a:pt x="117" y="233"/>
                    </a:cubicBezTo>
                    <a:cubicBezTo>
                      <a:pt x="109" y="233"/>
                      <a:pt x="100" y="232"/>
                      <a:pt x="92" y="232"/>
                    </a:cubicBezTo>
                    <a:cubicBezTo>
                      <a:pt x="92" y="229"/>
                      <a:pt x="92" y="227"/>
                      <a:pt x="92" y="225"/>
                    </a:cubicBezTo>
                    <a:cubicBezTo>
                      <a:pt x="96" y="225"/>
                      <a:pt x="99" y="225"/>
                      <a:pt x="103" y="225"/>
                    </a:cubicBezTo>
                    <a:cubicBezTo>
                      <a:pt x="103" y="225"/>
                      <a:pt x="103" y="224"/>
                      <a:pt x="103" y="224"/>
                    </a:cubicBezTo>
                    <a:cubicBezTo>
                      <a:pt x="99" y="224"/>
                      <a:pt x="96" y="224"/>
                      <a:pt x="92" y="224"/>
                    </a:cubicBezTo>
                    <a:cubicBezTo>
                      <a:pt x="92" y="221"/>
                      <a:pt x="93" y="217"/>
                      <a:pt x="93" y="214"/>
                    </a:cubicBezTo>
                    <a:cubicBezTo>
                      <a:pt x="93" y="214"/>
                      <a:pt x="93" y="213"/>
                      <a:pt x="93" y="212"/>
                    </a:cubicBezTo>
                    <a:cubicBezTo>
                      <a:pt x="96" y="212"/>
                      <a:pt x="99" y="211"/>
                      <a:pt x="103" y="211"/>
                    </a:cubicBezTo>
                    <a:cubicBezTo>
                      <a:pt x="103" y="211"/>
                      <a:pt x="103" y="210"/>
                      <a:pt x="103" y="210"/>
                    </a:cubicBezTo>
                    <a:cubicBezTo>
                      <a:pt x="99" y="210"/>
                      <a:pt x="96" y="211"/>
                      <a:pt x="93" y="211"/>
                    </a:cubicBezTo>
                    <a:cubicBezTo>
                      <a:pt x="93" y="209"/>
                      <a:pt x="92" y="206"/>
                      <a:pt x="91" y="205"/>
                    </a:cubicBezTo>
                    <a:cubicBezTo>
                      <a:pt x="92" y="203"/>
                      <a:pt x="91" y="200"/>
                      <a:pt x="88" y="200"/>
                    </a:cubicBezTo>
                    <a:cubicBezTo>
                      <a:pt x="81" y="199"/>
                      <a:pt x="76" y="197"/>
                      <a:pt x="70" y="194"/>
                    </a:cubicBezTo>
                    <a:cubicBezTo>
                      <a:pt x="77" y="194"/>
                      <a:pt x="83" y="194"/>
                      <a:pt x="89" y="195"/>
                    </a:cubicBezTo>
                    <a:cubicBezTo>
                      <a:pt x="90" y="195"/>
                      <a:pt x="90" y="194"/>
                      <a:pt x="89" y="194"/>
                    </a:cubicBezTo>
                    <a:cubicBezTo>
                      <a:pt x="82" y="193"/>
                      <a:pt x="75" y="192"/>
                      <a:pt x="68" y="193"/>
                    </a:cubicBezTo>
                    <a:cubicBezTo>
                      <a:pt x="67" y="192"/>
                      <a:pt x="65" y="190"/>
                      <a:pt x="63" y="191"/>
                    </a:cubicBezTo>
                    <a:cubicBezTo>
                      <a:pt x="59" y="192"/>
                      <a:pt x="56" y="197"/>
                      <a:pt x="54" y="199"/>
                    </a:cubicBezTo>
                    <a:cubicBezTo>
                      <a:pt x="51" y="202"/>
                      <a:pt x="48" y="206"/>
                      <a:pt x="46" y="209"/>
                    </a:cubicBezTo>
                    <a:cubicBezTo>
                      <a:pt x="43" y="206"/>
                      <a:pt x="37" y="204"/>
                      <a:pt x="34" y="200"/>
                    </a:cubicBezTo>
                    <a:cubicBezTo>
                      <a:pt x="32" y="199"/>
                      <a:pt x="31" y="197"/>
                      <a:pt x="30" y="195"/>
                    </a:cubicBezTo>
                    <a:cubicBezTo>
                      <a:pt x="36" y="196"/>
                      <a:pt x="42" y="196"/>
                      <a:pt x="49" y="195"/>
                    </a:cubicBezTo>
                    <a:cubicBezTo>
                      <a:pt x="49" y="195"/>
                      <a:pt x="49" y="195"/>
                      <a:pt x="49" y="194"/>
                    </a:cubicBezTo>
                    <a:cubicBezTo>
                      <a:pt x="42" y="194"/>
                      <a:pt x="35" y="194"/>
                      <a:pt x="29" y="194"/>
                    </a:cubicBezTo>
                    <a:cubicBezTo>
                      <a:pt x="27" y="192"/>
                      <a:pt x="25" y="189"/>
                      <a:pt x="24" y="187"/>
                    </a:cubicBezTo>
                    <a:cubicBezTo>
                      <a:pt x="26" y="185"/>
                      <a:pt x="29" y="184"/>
                      <a:pt x="32" y="182"/>
                    </a:cubicBezTo>
                    <a:cubicBezTo>
                      <a:pt x="40" y="182"/>
                      <a:pt x="48" y="181"/>
                      <a:pt x="56" y="180"/>
                    </a:cubicBezTo>
                    <a:cubicBezTo>
                      <a:pt x="57" y="180"/>
                      <a:pt x="57" y="179"/>
                      <a:pt x="56" y="179"/>
                    </a:cubicBezTo>
                    <a:cubicBezTo>
                      <a:pt x="49" y="180"/>
                      <a:pt x="41" y="181"/>
                      <a:pt x="33" y="181"/>
                    </a:cubicBezTo>
                    <a:cubicBezTo>
                      <a:pt x="39" y="178"/>
                      <a:pt x="44" y="174"/>
                      <a:pt x="48" y="170"/>
                    </a:cubicBezTo>
                    <a:cubicBezTo>
                      <a:pt x="49" y="169"/>
                      <a:pt x="49" y="169"/>
                      <a:pt x="49" y="168"/>
                    </a:cubicBezTo>
                    <a:cubicBezTo>
                      <a:pt x="54" y="168"/>
                      <a:pt x="59" y="168"/>
                      <a:pt x="63" y="167"/>
                    </a:cubicBezTo>
                    <a:cubicBezTo>
                      <a:pt x="64" y="167"/>
                      <a:pt x="64" y="166"/>
                      <a:pt x="63" y="166"/>
                    </a:cubicBezTo>
                    <a:cubicBezTo>
                      <a:pt x="58" y="166"/>
                      <a:pt x="54" y="167"/>
                      <a:pt x="49" y="167"/>
                    </a:cubicBezTo>
                    <a:cubicBezTo>
                      <a:pt x="49" y="166"/>
                      <a:pt x="49" y="165"/>
                      <a:pt x="48" y="165"/>
                    </a:cubicBezTo>
                    <a:cubicBezTo>
                      <a:pt x="45" y="161"/>
                      <a:pt x="43" y="157"/>
                      <a:pt x="42" y="152"/>
                    </a:cubicBezTo>
                    <a:cubicBezTo>
                      <a:pt x="47" y="153"/>
                      <a:pt x="52" y="153"/>
                      <a:pt x="57" y="152"/>
                    </a:cubicBezTo>
                    <a:cubicBezTo>
                      <a:pt x="58" y="152"/>
                      <a:pt x="58" y="151"/>
                      <a:pt x="57" y="151"/>
                    </a:cubicBezTo>
                    <a:cubicBezTo>
                      <a:pt x="52" y="151"/>
                      <a:pt x="47" y="152"/>
                      <a:pt x="42" y="151"/>
                    </a:cubicBezTo>
                    <a:cubicBezTo>
                      <a:pt x="41" y="151"/>
                      <a:pt x="41" y="151"/>
                      <a:pt x="41" y="150"/>
                    </a:cubicBezTo>
                    <a:cubicBezTo>
                      <a:pt x="40" y="146"/>
                      <a:pt x="40" y="142"/>
                      <a:pt x="39" y="138"/>
                    </a:cubicBezTo>
                    <a:cubicBezTo>
                      <a:pt x="42" y="138"/>
                      <a:pt x="45" y="138"/>
                      <a:pt x="48" y="137"/>
                    </a:cubicBezTo>
                    <a:cubicBezTo>
                      <a:pt x="49" y="137"/>
                      <a:pt x="48" y="136"/>
                      <a:pt x="48" y="136"/>
                    </a:cubicBezTo>
                    <a:cubicBezTo>
                      <a:pt x="45" y="137"/>
                      <a:pt x="42" y="137"/>
                      <a:pt x="38" y="137"/>
                    </a:cubicBezTo>
                    <a:cubicBezTo>
                      <a:pt x="38" y="137"/>
                      <a:pt x="37" y="136"/>
                      <a:pt x="37" y="136"/>
                    </a:cubicBezTo>
                    <a:cubicBezTo>
                      <a:pt x="37" y="136"/>
                      <a:pt x="36" y="136"/>
                      <a:pt x="36" y="136"/>
                    </a:cubicBezTo>
                    <a:cubicBezTo>
                      <a:pt x="30" y="133"/>
                      <a:pt x="24" y="132"/>
                      <a:pt x="18" y="132"/>
                    </a:cubicBezTo>
                    <a:cubicBezTo>
                      <a:pt x="12" y="131"/>
                      <a:pt x="10" y="128"/>
                      <a:pt x="9" y="125"/>
                    </a:cubicBezTo>
                    <a:cubicBezTo>
                      <a:pt x="17" y="125"/>
                      <a:pt x="25" y="125"/>
                      <a:pt x="33" y="125"/>
                    </a:cubicBezTo>
                    <a:cubicBezTo>
                      <a:pt x="34" y="125"/>
                      <a:pt x="34" y="123"/>
                      <a:pt x="33" y="123"/>
                    </a:cubicBezTo>
                    <a:cubicBezTo>
                      <a:pt x="25" y="123"/>
                      <a:pt x="17" y="123"/>
                      <a:pt x="9" y="123"/>
                    </a:cubicBezTo>
                    <a:cubicBezTo>
                      <a:pt x="9" y="121"/>
                      <a:pt x="9" y="119"/>
                      <a:pt x="9" y="117"/>
                    </a:cubicBezTo>
                    <a:cubicBezTo>
                      <a:pt x="9" y="114"/>
                      <a:pt x="9" y="111"/>
                      <a:pt x="10" y="109"/>
                    </a:cubicBezTo>
                    <a:cubicBezTo>
                      <a:pt x="18" y="109"/>
                      <a:pt x="26" y="109"/>
                      <a:pt x="33" y="108"/>
                    </a:cubicBezTo>
                    <a:cubicBezTo>
                      <a:pt x="34" y="108"/>
                      <a:pt x="34" y="107"/>
                      <a:pt x="33" y="107"/>
                    </a:cubicBezTo>
                    <a:cubicBezTo>
                      <a:pt x="26" y="107"/>
                      <a:pt x="18" y="107"/>
                      <a:pt x="10" y="107"/>
                    </a:cubicBezTo>
                    <a:cubicBezTo>
                      <a:pt x="11" y="105"/>
                      <a:pt x="12" y="103"/>
                      <a:pt x="13" y="101"/>
                    </a:cubicBezTo>
                    <a:cubicBezTo>
                      <a:pt x="14" y="101"/>
                      <a:pt x="15" y="101"/>
                      <a:pt x="16" y="101"/>
                    </a:cubicBezTo>
                    <a:cubicBezTo>
                      <a:pt x="23" y="100"/>
                      <a:pt x="32" y="103"/>
                      <a:pt x="38" y="103"/>
                    </a:cubicBezTo>
                    <a:cubicBezTo>
                      <a:pt x="40" y="103"/>
                      <a:pt x="42" y="101"/>
                      <a:pt x="42" y="99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2" y="98"/>
                      <a:pt x="42" y="97"/>
                      <a:pt x="43" y="96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7" y="96"/>
                      <a:pt x="51" y="96"/>
                      <a:pt x="55" y="95"/>
                    </a:cubicBezTo>
                    <a:cubicBezTo>
                      <a:pt x="56" y="95"/>
                      <a:pt x="56" y="94"/>
                      <a:pt x="55" y="94"/>
                    </a:cubicBezTo>
                    <a:cubicBezTo>
                      <a:pt x="51" y="94"/>
                      <a:pt x="47" y="94"/>
                      <a:pt x="43" y="95"/>
                    </a:cubicBezTo>
                    <a:cubicBezTo>
                      <a:pt x="44" y="92"/>
                      <a:pt x="45" y="90"/>
                      <a:pt x="47" y="88"/>
                    </a:cubicBezTo>
                    <a:cubicBezTo>
                      <a:pt x="48" y="87"/>
                      <a:pt x="48" y="86"/>
                      <a:pt x="49" y="85"/>
                    </a:cubicBezTo>
                    <a:cubicBezTo>
                      <a:pt x="54" y="85"/>
                      <a:pt x="59" y="85"/>
                      <a:pt x="65" y="86"/>
                    </a:cubicBezTo>
                    <a:cubicBezTo>
                      <a:pt x="65" y="86"/>
                      <a:pt x="65" y="85"/>
                      <a:pt x="65" y="85"/>
                    </a:cubicBezTo>
                    <a:cubicBezTo>
                      <a:pt x="60" y="84"/>
                      <a:pt x="55" y="83"/>
                      <a:pt x="50" y="83"/>
                    </a:cubicBezTo>
                    <a:cubicBezTo>
                      <a:pt x="52" y="82"/>
                      <a:pt x="54" y="81"/>
                      <a:pt x="55" y="79"/>
                    </a:cubicBezTo>
                    <a:cubicBezTo>
                      <a:pt x="56" y="78"/>
                      <a:pt x="56" y="78"/>
                      <a:pt x="56" y="77"/>
                    </a:cubicBezTo>
                    <a:cubicBezTo>
                      <a:pt x="58" y="77"/>
                      <a:pt x="58" y="75"/>
                      <a:pt x="57" y="74"/>
                    </a:cubicBezTo>
                    <a:cubicBezTo>
                      <a:pt x="55" y="71"/>
                      <a:pt x="52" y="68"/>
                      <a:pt x="49" y="66"/>
                    </a:cubicBezTo>
                    <a:cubicBezTo>
                      <a:pt x="46" y="64"/>
                      <a:pt x="42" y="62"/>
                      <a:pt x="39" y="59"/>
                    </a:cubicBezTo>
                    <a:cubicBezTo>
                      <a:pt x="46" y="61"/>
                      <a:pt x="53" y="62"/>
                      <a:pt x="60" y="63"/>
                    </a:cubicBezTo>
                    <a:cubicBezTo>
                      <a:pt x="60" y="63"/>
                      <a:pt x="60" y="62"/>
                      <a:pt x="60" y="62"/>
                    </a:cubicBezTo>
                    <a:cubicBezTo>
                      <a:pt x="52" y="61"/>
                      <a:pt x="45" y="60"/>
                      <a:pt x="38" y="58"/>
                    </a:cubicBezTo>
                    <a:cubicBezTo>
                      <a:pt x="37" y="57"/>
                      <a:pt x="36" y="57"/>
                      <a:pt x="35" y="56"/>
                    </a:cubicBezTo>
                    <a:cubicBezTo>
                      <a:pt x="33" y="53"/>
                      <a:pt x="34" y="49"/>
                      <a:pt x="36" y="45"/>
                    </a:cubicBezTo>
                    <a:cubicBezTo>
                      <a:pt x="42" y="46"/>
                      <a:pt x="48" y="46"/>
                      <a:pt x="54" y="47"/>
                    </a:cubicBezTo>
                    <a:cubicBezTo>
                      <a:pt x="54" y="47"/>
                      <a:pt x="54" y="46"/>
                      <a:pt x="54" y="46"/>
                    </a:cubicBezTo>
                    <a:cubicBezTo>
                      <a:pt x="48" y="45"/>
                      <a:pt x="42" y="45"/>
                      <a:pt x="36" y="44"/>
                    </a:cubicBezTo>
                    <a:cubicBezTo>
                      <a:pt x="39" y="39"/>
                      <a:pt x="45" y="34"/>
                      <a:pt x="48" y="30"/>
                    </a:cubicBezTo>
                    <a:cubicBezTo>
                      <a:pt x="57" y="36"/>
                      <a:pt x="64" y="44"/>
                      <a:pt x="71" y="52"/>
                    </a:cubicBezTo>
                    <a:cubicBezTo>
                      <a:pt x="72" y="54"/>
                      <a:pt x="75" y="53"/>
                      <a:pt x="76" y="51"/>
                    </a:cubicBezTo>
                    <a:cubicBezTo>
                      <a:pt x="76" y="51"/>
                      <a:pt x="76" y="51"/>
                      <a:pt x="76" y="51"/>
                    </a:cubicBezTo>
                    <a:cubicBezTo>
                      <a:pt x="77" y="52"/>
                      <a:pt x="78" y="51"/>
                      <a:pt x="78" y="50"/>
                    </a:cubicBezTo>
                    <a:cubicBezTo>
                      <a:pt x="83" y="50"/>
                      <a:pt x="89" y="50"/>
                      <a:pt x="94" y="51"/>
                    </a:cubicBezTo>
                    <a:cubicBezTo>
                      <a:pt x="95" y="51"/>
                      <a:pt x="95" y="50"/>
                      <a:pt x="94" y="50"/>
                    </a:cubicBezTo>
                    <a:cubicBezTo>
                      <a:pt x="89" y="49"/>
                      <a:pt x="84" y="49"/>
                      <a:pt x="78" y="49"/>
                    </a:cubicBezTo>
                    <a:cubicBezTo>
                      <a:pt x="78" y="49"/>
                      <a:pt x="78" y="49"/>
                      <a:pt x="78" y="49"/>
                    </a:cubicBezTo>
                    <a:cubicBezTo>
                      <a:pt x="79" y="49"/>
                      <a:pt x="80" y="48"/>
                      <a:pt x="81" y="48"/>
                    </a:cubicBezTo>
                    <a:cubicBezTo>
                      <a:pt x="83" y="47"/>
                      <a:pt x="85" y="46"/>
                      <a:pt x="87" y="45"/>
                    </a:cubicBezTo>
                    <a:cubicBezTo>
                      <a:pt x="91" y="44"/>
                      <a:pt x="95" y="44"/>
                      <a:pt x="98" y="42"/>
                    </a:cubicBezTo>
                    <a:cubicBezTo>
                      <a:pt x="103" y="43"/>
                      <a:pt x="107" y="43"/>
                      <a:pt x="111" y="44"/>
                    </a:cubicBezTo>
                    <a:cubicBezTo>
                      <a:pt x="112" y="44"/>
                      <a:pt x="112" y="43"/>
                      <a:pt x="111" y="42"/>
                    </a:cubicBezTo>
                    <a:cubicBezTo>
                      <a:pt x="108" y="42"/>
                      <a:pt x="104" y="41"/>
                      <a:pt x="100" y="41"/>
                    </a:cubicBezTo>
                    <a:cubicBezTo>
                      <a:pt x="101" y="40"/>
                      <a:pt x="101" y="39"/>
                      <a:pt x="101" y="38"/>
                    </a:cubicBezTo>
                    <a:cubicBezTo>
                      <a:pt x="101" y="36"/>
                      <a:pt x="102" y="34"/>
                      <a:pt x="102" y="32"/>
                    </a:cubicBezTo>
                    <a:cubicBezTo>
                      <a:pt x="106" y="32"/>
                      <a:pt x="110" y="32"/>
                      <a:pt x="114" y="32"/>
                    </a:cubicBezTo>
                    <a:cubicBezTo>
                      <a:pt x="115" y="32"/>
                      <a:pt x="115" y="31"/>
                      <a:pt x="114" y="31"/>
                    </a:cubicBezTo>
                    <a:cubicBezTo>
                      <a:pt x="110" y="30"/>
                      <a:pt x="106" y="30"/>
                      <a:pt x="102" y="31"/>
                    </a:cubicBezTo>
                    <a:cubicBezTo>
                      <a:pt x="103" y="27"/>
                      <a:pt x="103" y="23"/>
                      <a:pt x="103" y="19"/>
                    </a:cubicBezTo>
                    <a:cubicBezTo>
                      <a:pt x="107" y="19"/>
                      <a:pt x="111" y="19"/>
                      <a:pt x="115" y="17"/>
                    </a:cubicBezTo>
                    <a:cubicBezTo>
                      <a:pt x="115" y="17"/>
                      <a:pt x="115" y="16"/>
                      <a:pt x="114" y="16"/>
                    </a:cubicBezTo>
                    <a:cubicBezTo>
                      <a:pt x="111" y="17"/>
                      <a:pt x="107" y="18"/>
                      <a:pt x="103" y="18"/>
                    </a:cubicBezTo>
                    <a:cubicBezTo>
                      <a:pt x="103" y="15"/>
                      <a:pt x="103" y="11"/>
                      <a:pt x="103" y="8"/>
                    </a:cubicBezTo>
                    <a:cubicBezTo>
                      <a:pt x="106" y="8"/>
                      <a:pt x="110" y="8"/>
                      <a:pt x="114" y="8"/>
                    </a:cubicBezTo>
                    <a:cubicBezTo>
                      <a:pt x="116" y="8"/>
                      <a:pt x="125" y="8"/>
                      <a:pt x="126" y="9"/>
                    </a:cubicBezTo>
                    <a:cubicBezTo>
                      <a:pt x="128" y="11"/>
                      <a:pt x="128" y="19"/>
                      <a:pt x="128" y="22"/>
                    </a:cubicBezTo>
                    <a:cubicBezTo>
                      <a:pt x="128" y="27"/>
                      <a:pt x="128" y="31"/>
                      <a:pt x="129" y="36"/>
                    </a:cubicBezTo>
                    <a:cubicBezTo>
                      <a:pt x="130" y="36"/>
                      <a:pt x="130" y="37"/>
                      <a:pt x="131" y="37"/>
                    </a:cubicBezTo>
                    <a:cubicBezTo>
                      <a:pt x="131" y="38"/>
                      <a:pt x="132" y="39"/>
                      <a:pt x="133" y="39"/>
                    </a:cubicBezTo>
                    <a:cubicBezTo>
                      <a:pt x="133" y="39"/>
                      <a:pt x="134" y="39"/>
                      <a:pt x="134" y="39"/>
                    </a:cubicBezTo>
                    <a:cubicBezTo>
                      <a:pt x="134" y="39"/>
                      <a:pt x="134" y="39"/>
                      <a:pt x="134" y="39"/>
                    </a:cubicBezTo>
                    <a:cubicBezTo>
                      <a:pt x="135" y="39"/>
                      <a:pt x="138" y="39"/>
                      <a:pt x="139" y="39"/>
                    </a:cubicBezTo>
                    <a:cubicBezTo>
                      <a:pt x="141" y="39"/>
                      <a:pt x="143" y="40"/>
                      <a:pt x="145" y="40"/>
                    </a:cubicBezTo>
                    <a:cubicBezTo>
                      <a:pt x="149" y="41"/>
                      <a:pt x="153" y="44"/>
                      <a:pt x="157" y="45"/>
                    </a:cubicBezTo>
                    <a:cubicBezTo>
                      <a:pt x="158" y="45"/>
                      <a:pt x="160" y="44"/>
                      <a:pt x="161" y="42"/>
                    </a:cubicBezTo>
                    <a:cubicBezTo>
                      <a:pt x="161" y="42"/>
                      <a:pt x="161" y="42"/>
                      <a:pt x="161" y="42"/>
                    </a:cubicBezTo>
                    <a:cubicBezTo>
                      <a:pt x="166" y="35"/>
                      <a:pt x="170" y="26"/>
                      <a:pt x="173" y="18"/>
                    </a:cubicBezTo>
                    <a:cubicBezTo>
                      <a:pt x="179" y="22"/>
                      <a:pt x="186" y="25"/>
                      <a:pt x="193" y="29"/>
                    </a:cubicBezTo>
                    <a:cubicBezTo>
                      <a:pt x="189" y="38"/>
                      <a:pt x="185" y="46"/>
                      <a:pt x="180" y="54"/>
                    </a:cubicBezTo>
                    <a:cubicBezTo>
                      <a:pt x="179" y="55"/>
                      <a:pt x="179" y="56"/>
                      <a:pt x="179" y="56"/>
                    </a:cubicBezTo>
                    <a:cubicBezTo>
                      <a:pt x="179" y="57"/>
                      <a:pt x="179" y="58"/>
                      <a:pt x="180" y="58"/>
                    </a:cubicBezTo>
                    <a:cubicBezTo>
                      <a:pt x="181" y="60"/>
                      <a:pt x="183" y="62"/>
                      <a:pt x="184" y="64"/>
                    </a:cubicBezTo>
                    <a:cubicBezTo>
                      <a:pt x="186" y="66"/>
                      <a:pt x="187" y="68"/>
                      <a:pt x="188" y="71"/>
                    </a:cubicBezTo>
                    <a:cubicBezTo>
                      <a:pt x="189" y="73"/>
                      <a:pt x="190" y="77"/>
                      <a:pt x="192" y="78"/>
                    </a:cubicBezTo>
                    <a:cubicBezTo>
                      <a:pt x="193" y="78"/>
                      <a:pt x="193" y="79"/>
                      <a:pt x="194" y="79"/>
                    </a:cubicBezTo>
                    <a:cubicBezTo>
                      <a:pt x="200" y="79"/>
                      <a:pt x="205" y="79"/>
                      <a:pt x="211" y="79"/>
                    </a:cubicBezTo>
                    <a:cubicBezTo>
                      <a:pt x="214" y="79"/>
                      <a:pt x="220" y="77"/>
                      <a:pt x="224" y="77"/>
                    </a:cubicBezTo>
                    <a:cubicBezTo>
                      <a:pt x="225" y="81"/>
                      <a:pt x="225" y="85"/>
                      <a:pt x="226" y="88"/>
                    </a:cubicBezTo>
                    <a:cubicBezTo>
                      <a:pt x="226" y="90"/>
                      <a:pt x="227" y="93"/>
                      <a:pt x="227" y="95"/>
                    </a:cubicBezTo>
                    <a:cubicBezTo>
                      <a:pt x="227" y="97"/>
                      <a:pt x="229" y="101"/>
                      <a:pt x="228" y="102"/>
                    </a:cubicBezTo>
                    <a:cubicBezTo>
                      <a:pt x="227" y="104"/>
                      <a:pt x="218" y="106"/>
                      <a:pt x="215" y="106"/>
                    </a:cubicBezTo>
                    <a:cubicBezTo>
                      <a:pt x="211" y="107"/>
                      <a:pt x="209" y="108"/>
                      <a:pt x="206" y="110"/>
                    </a:cubicBezTo>
                    <a:cubicBezTo>
                      <a:pt x="206" y="110"/>
                      <a:pt x="206" y="110"/>
                      <a:pt x="206" y="110"/>
                    </a:cubicBezTo>
                    <a:cubicBezTo>
                      <a:pt x="204" y="110"/>
                      <a:pt x="203" y="111"/>
                      <a:pt x="203" y="112"/>
                    </a:cubicBezTo>
                    <a:cubicBezTo>
                      <a:pt x="201" y="116"/>
                      <a:pt x="203" y="119"/>
                      <a:pt x="203" y="122"/>
                    </a:cubicBezTo>
                    <a:cubicBezTo>
                      <a:pt x="203" y="126"/>
                      <a:pt x="201" y="130"/>
                      <a:pt x="201" y="134"/>
                    </a:cubicBezTo>
                    <a:cubicBezTo>
                      <a:pt x="202" y="135"/>
                      <a:pt x="202" y="135"/>
                      <a:pt x="203" y="136"/>
                    </a:cubicBezTo>
                    <a:cubicBezTo>
                      <a:pt x="203" y="137"/>
                      <a:pt x="203" y="138"/>
                      <a:pt x="204" y="138"/>
                    </a:cubicBezTo>
                    <a:cubicBezTo>
                      <a:pt x="208" y="141"/>
                      <a:pt x="214" y="143"/>
                      <a:pt x="219" y="144"/>
                    </a:cubicBezTo>
                    <a:cubicBezTo>
                      <a:pt x="221" y="145"/>
                      <a:pt x="228" y="146"/>
                      <a:pt x="229" y="147"/>
                    </a:cubicBezTo>
                    <a:cubicBezTo>
                      <a:pt x="231" y="149"/>
                      <a:pt x="230" y="153"/>
                      <a:pt x="229" y="1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74CC105-885D-494A-ACDC-63E79B2F7CDE}"/>
                </a:ext>
              </a:extLst>
            </p:cNvPr>
            <p:cNvGrpSpPr/>
            <p:nvPr/>
          </p:nvGrpSpPr>
          <p:grpSpPr>
            <a:xfrm>
              <a:off x="5356955" y="4072274"/>
              <a:ext cx="302939" cy="444514"/>
              <a:chOff x="3387999" y="5862510"/>
              <a:chExt cx="302939" cy="444514"/>
            </a:xfrm>
            <a:solidFill>
              <a:schemeClr val="bg1"/>
            </a:solidFill>
          </p:grpSpPr>
          <p:sp>
            <p:nvSpPr>
              <p:cNvPr id="165" name="Freeform 59">
                <a:extLst>
                  <a:ext uri="{FF2B5EF4-FFF2-40B4-BE49-F238E27FC236}">
                    <a16:creationId xmlns:a16="http://schemas.microsoft.com/office/drawing/2014/main" id="{D887A355-62CA-4B13-B3DF-3C71D2D389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7999" y="5862510"/>
                <a:ext cx="302939" cy="328819"/>
              </a:xfrm>
              <a:custGeom>
                <a:avLst/>
                <a:gdLst>
                  <a:gd name="T0" fmla="*/ 73 w 135"/>
                  <a:gd name="T1" fmla="*/ 6 h 159"/>
                  <a:gd name="T2" fmla="*/ 19 w 135"/>
                  <a:gd name="T3" fmla="*/ 95 h 159"/>
                  <a:gd name="T4" fmla="*/ 30 w 135"/>
                  <a:gd name="T5" fmla="*/ 95 h 159"/>
                  <a:gd name="T6" fmla="*/ 44 w 135"/>
                  <a:gd name="T7" fmla="*/ 92 h 159"/>
                  <a:gd name="T8" fmla="*/ 45 w 135"/>
                  <a:gd name="T9" fmla="*/ 141 h 159"/>
                  <a:gd name="T10" fmla="*/ 58 w 135"/>
                  <a:gd name="T11" fmla="*/ 158 h 159"/>
                  <a:gd name="T12" fmla="*/ 89 w 135"/>
                  <a:gd name="T13" fmla="*/ 156 h 159"/>
                  <a:gd name="T14" fmla="*/ 131 w 135"/>
                  <a:gd name="T15" fmla="*/ 50 h 159"/>
                  <a:gd name="T16" fmla="*/ 112 w 135"/>
                  <a:gd name="T17" fmla="*/ 73 h 159"/>
                  <a:gd name="T18" fmla="*/ 123 w 135"/>
                  <a:gd name="T19" fmla="*/ 83 h 159"/>
                  <a:gd name="T20" fmla="*/ 114 w 135"/>
                  <a:gd name="T21" fmla="*/ 57 h 159"/>
                  <a:gd name="T22" fmla="*/ 126 w 135"/>
                  <a:gd name="T23" fmla="*/ 63 h 159"/>
                  <a:gd name="T24" fmla="*/ 122 w 135"/>
                  <a:gd name="T25" fmla="*/ 42 h 159"/>
                  <a:gd name="T26" fmla="*/ 108 w 135"/>
                  <a:gd name="T27" fmla="*/ 25 h 159"/>
                  <a:gd name="T28" fmla="*/ 93 w 135"/>
                  <a:gd name="T29" fmla="*/ 15 h 159"/>
                  <a:gd name="T30" fmla="*/ 45 w 135"/>
                  <a:gd name="T31" fmla="*/ 80 h 159"/>
                  <a:gd name="T32" fmla="*/ 42 w 135"/>
                  <a:gd name="T33" fmla="*/ 90 h 159"/>
                  <a:gd name="T34" fmla="*/ 24 w 135"/>
                  <a:gd name="T35" fmla="*/ 91 h 159"/>
                  <a:gd name="T36" fmla="*/ 42 w 135"/>
                  <a:gd name="T37" fmla="*/ 82 h 159"/>
                  <a:gd name="T38" fmla="*/ 48 w 135"/>
                  <a:gd name="T39" fmla="*/ 74 h 159"/>
                  <a:gd name="T40" fmla="*/ 47 w 135"/>
                  <a:gd name="T41" fmla="*/ 41 h 159"/>
                  <a:gd name="T42" fmla="*/ 56 w 135"/>
                  <a:gd name="T43" fmla="*/ 51 h 159"/>
                  <a:gd name="T44" fmla="*/ 44 w 135"/>
                  <a:gd name="T45" fmla="*/ 43 h 159"/>
                  <a:gd name="T46" fmla="*/ 66 w 135"/>
                  <a:gd name="T47" fmla="*/ 44 h 159"/>
                  <a:gd name="T48" fmla="*/ 57 w 135"/>
                  <a:gd name="T49" fmla="*/ 65 h 159"/>
                  <a:gd name="T50" fmla="*/ 59 w 135"/>
                  <a:gd name="T51" fmla="*/ 55 h 159"/>
                  <a:gd name="T52" fmla="*/ 60 w 135"/>
                  <a:gd name="T53" fmla="*/ 53 h 159"/>
                  <a:gd name="T54" fmla="*/ 51 w 135"/>
                  <a:gd name="T55" fmla="*/ 77 h 159"/>
                  <a:gd name="T56" fmla="*/ 54 w 135"/>
                  <a:gd name="T57" fmla="*/ 55 h 159"/>
                  <a:gd name="T58" fmla="*/ 39 w 135"/>
                  <a:gd name="T59" fmla="*/ 51 h 159"/>
                  <a:gd name="T60" fmla="*/ 40 w 135"/>
                  <a:gd name="T61" fmla="*/ 65 h 159"/>
                  <a:gd name="T62" fmla="*/ 36 w 135"/>
                  <a:gd name="T63" fmla="*/ 73 h 159"/>
                  <a:gd name="T64" fmla="*/ 49 w 135"/>
                  <a:gd name="T65" fmla="*/ 88 h 159"/>
                  <a:gd name="T66" fmla="*/ 69 w 135"/>
                  <a:gd name="T67" fmla="*/ 37 h 159"/>
                  <a:gd name="T68" fmla="*/ 35 w 135"/>
                  <a:gd name="T69" fmla="*/ 64 h 159"/>
                  <a:gd name="T70" fmla="*/ 71 w 135"/>
                  <a:gd name="T71" fmla="*/ 12 h 159"/>
                  <a:gd name="T72" fmla="*/ 71 w 135"/>
                  <a:gd name="T73" fmla="*/ 104 h 159"/>
                  <a:gd name="T74" fmla="*/ 61 w 135"/>
                  <a:gd name="T75" fmla="*/ 137 h 159"/>
                  <a:gd name="T76" fmla="*/ 87 w 135"/>
                  <a:gd name="T77" fmla="*/ 129 h 159"/>
                  <a:gd name="T78" fmla="*/ 88 w 135"/>
                  <a:gd name="T79" fmla="*/ 118 h 159"/>
                  <a:gd name="T80" fmla="*/ 82 w 135"/>
                  <a:gd name="T81" fmla="*/ 136 h 159"/>
                  <a:gd name="T82" fmla="*/ 77 w 135"/>
                  <a:gd name="T83" fmla="*/ 120 h 159"/>
                  <a:gd name="T84" fmla="*/ 61 w 135"/>
                  <a:gd name="T85" fmla="*/ 155 h 159"/>
                  <a:gd name="T86" fmla="*/ 56 w 135"/>
                  <a:gd name="T87" fmla="*/ 144 h 159"/>
                  <a:gd name="T88" fmla="*/ 61 w 135"/>
                  <a:gd name="T89" fmla="*/ 155 h 159"/>
                  <a:gd name="T90" fmla="*/ 59 w 135"/>
                  <a:gd name="T91" fmla="*/ 144 h 159"/>
                  <a:gd name="T92" fmla="*/ 75 w 135"/>
                  <a:gd name="T93" fmla="*/ 153 h 159"/>
                  <a:gd name="T94" fmla="*/ 70 w 135"/>
                  <a:gd name="T95" fmla="*/ 144 h 159"/>
                  <a:gd name="T96" fmla="*/ 79 w 135"/>
                  <a:gd name="T97" fmla="*/ 147 h 159"/>
                  <a:gd name="T98" fmla="*/ 88 w 135"/>
                  <a:gd name="T99" fmla="*/ 153 h 159"/>
                  <a:gd name="T100" fmla="*/ 77 w 135"/>
                  <a:gd name="T101" fmla="*/ 141 h 159"/>
                  <a:gd name="T102" fmla="*/ 88 w 135"/>
                  <a:gd name="T103" fmla="*/ 146 h 159"/>
                  <a:gd name="T104" fmla="*/ 88 w 135"/>
                  <a:gd name="T105" fmla="*/ 153 h 159"/>
                  <a:gd name="T106" fmla="*/ 88 w 135"/>
                  <a:gd name="T107" fmla="*/ 115 h 159"/>
                  <a:gd name="T108" fmla="*/ 77 w 135"/>
                  <a:gd name="T109" fmla="*/ 106 h 159"/>
                  <a:gd name="T110" fmla="*/ 91 w 135"/>
                  <a:gd name="T111" fmla="*/ 116 h 159"/>
                  <a:gd name="T112" fmla="*/ 97 w 135"/>
                  <a:gd name="T113" fmla="*/ 96 h 159"/>
                  <a:gd name="T114" fmla="*/ 110 w 135"/>
                  <a:gd name="T115" fmla="*/ 102 h 159"/>
                  <a:gd name="T116" fmla="*/ 115 w 135"/>
                  <a:gd name="T117" fmla="*/ 95 h 159"/>
                  <a:gd name="T118" fmla="*/ 106 w 135"/>
                  <a:gd name="T119" fmla="*/ 86 h 159"/>
                  <a:gd name="T120" fmla="*/ 122 w 135"/>
                  <a:gd name="T121" fmla="*/ 8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35" h="159">
                    <a:moveTo>
                      <a:pt x="131" y="50"/>
                    </a:moveTo>
                    <a:cubicBezTo>
                      <a:pt x="128" y="28"/>
                      <a:pt x="99" y="4"/>
                      <a:pt x="76" y="6"/>
                    </a:cubicBezTo>
                    <a:cubicBezTo>
                      <a:pt x="75" y="6"/>
                      <a:pt x="74" y="6"/>
                      <a:pt x="73" y="6"/>
                    </a:cubicBezTo>
                    <a:cubicBezTo>
                      <a:pt x="51" y="0"/>
                      <a:pt x="24" y="10"/>
                      <a:pt x="11" y="29"/>
                    </a:cubicBezTo>
                    <a:cubicBezTo>
                      <a:pt x="0" y="46"/>
                      <a:pt x="1" y="82"/>
                      <a:pt x="18" y="94"/>
                    </a:cubicBezTo>
                    <a:cubicBezTo>
                      <a:pt x="18" y="95"/>
                      <a:pt x="18" y="95"/>
                      <a:pt x="19" y="95"/>
                    </a:cubicBezTo>
                    <a:cubicBezTo>
                      <a:pt x="19" y="95"/>
                      <a:pt x="19" y="95"/>
                      <a:pt x="20" y="95"/>
                    </a:cubicBezTo>
                    <a:cubicBezTo>
                      <a:pt x="20" y="96"/>
                      <a:pt x="21" y="96"/>
                      <a:pt x="21" y="96"/>
                    </a:cubicBezTo>
                    <a:cubicBezTo>
                      <a:pt x="24" y="96"/>
                      <a:pt x="27" y="95"/>
                      <a:pt x="30" y="95"/>
                    </a:cubicBezTo>
                    <a:cubicBezTo>
                      <a:pt x="34" y="94"/>
                      <a:pt x="38" y="94"/>
                      <a:pt x="41" y="91"/>
                    </a:cubicBezTo>
                    <a:cubicBezTo>
                      <a:pt x="41" y="93"/>
                      <a:pt x="43" y="94"/>
                      <a:pt x="43" y="92"/>
                    </a:cubicBezTo>
                    <a:cubicBezTo>
                      <a:pt x="44" y="92"/>
                      <a:pt x="44" y="92"/>
                      <a:pt x="44" y="92"/>
                    </a:cubicBezTo>
                    <a:cubicBezTo>
                      <a:pt x="43" y="99"/>
                      <a:pt x="44" y="107"/>
                      <a:pt x="44" y="114"/>
                    </a:cubicBezTo>
                    <a:cubicBezTo>
                      <a:pt x="44" y="122"/>
                      <a:pt x="43" y="131"/>
                      <a:pt x="45" y="140"/>
                    </a:cubicBezTo>
                    <a:cubicBezTo>
                      <a:pt x="45" y="140"/>
                      <a:pt x="45" y="140"/>
                      <a:pt x="45" y="141"/>
                    </a:cubicBezTo>
                    <a:cubicBezTo>
                      <a:pt x="45" y="141"/>
                      <a:pt x="44" y="142"/>
                      <a:pt x="45" y="142"/>
                    </a:cubicBezTo>
                    <a:cubicBezTo>
                      <a:pt x="47" y="145"/>
                      <a:pt x="49" y="148"/>
                      <a:pt x="52" y="151"/>
                    </a:cubicBezTo>
                    <a:cubicBezTo>
                      <a:pt x="54" y="153"/>
                      <a:pt x="56" y="156"/>
                      <a:pt x="58" y="158"/>
                    </a:cubicBezTo>
                    <a:cubicBezTo>
                      <a:pt x="59" y="158"/>
                      <a:pt x="59" y="158"/>
                      <a:pt x="60" y="158"/>
                    </a:cubicBezTo>
                    <a:cubicBezTo>
                      <a:pt x="69" y="159"/>
                      <a:pt x="79" y="159"/>
                      <a:pt x="88" y="157"/>
                    </a:cubicBezTo>
                    <a:cubicBezTo>
                      <a:pt x="89" y="157"/>
                      <a:pt x="89" y="156"/>
                      <a:pt x="89" y="156"/>
                    </a:cubicBezTo>
                    <a:cubicBezTo>
                      <a:pt x="90" y="156"/>
                      <a:pt x="91" y="156"/>
                      <a:pt x="91" y="155"/>
                    </a:cubicBezTo>
                    <a:cubicBezTo>
                      <a:pt x="93" y="143"/>
                      <a:pt x="95" y="130"/>
                      <a:pt x="92" y="119"/>
                    </a:cubicBezTo>
                    <a:cubicBezTo>
                      <a:pt x="124" y="110"/>
                      <a:pt x="135" y="81"/>
                      <a:pt x="131" y="50"/>
                    </a:cubicBezTo>
                    <a:close/>
                    <a:moveTo>
                      <a:pt x="123" y="83"/>
                    </a:moveTo>
                    <a:cubicBezTo>
                      <a:pt x="121" y="81"/>
                      <a:pt x="118" y="79"/>
                      <a:pt x="116" y="77"/>
                    </a:cubicBezTo>
                    <a:cubicBezTo>
                      <a:pt x="115" y="76"/>
                      <a:pt x="113" y="75"/>
                      <a:pt x="112" y="73"/>
                    </a:cubicBezTo>
                    <a:cubicBezTo>
                      <a:pt x="113" y="69"/>
                      <a:pt x="114" y="64"/>
                      <a:pt x="114" y="59"/>
                    </a:cubicBezTo>
                    <a:cubicBezTo>
                      <a:pt x="117" y="63"/>
                      <a:pt x="121" y="67"/>
                      <a:pt x="126" y="69"/>
                    </a:cubicBezTo>
                    <a:cubicBezTo>
                      <a:pt x="125" y="74"/>
                      <a:pt x="125" y="79"/>
                      <a:pt x="123" y="83"/>
                    </a:cubicBezTo>
                    <a:close/>
                    <a:moveTo>
                      <a:pt x="126" y="63"/>
                    </a:moveTo>
                    <a:cubicBezTo>
                      <a:pt x="126" y="64"/>
                      <a:pt x="126" y="65"/>
                      <a:pt x="126" y="67"/>
                    </a:cubicBezTo>
                    <a:cubicBezTo>
                      <a:pt x="122" y="64"/>
                      <a:pt x="118" y="61"/>
                      <a:pt x="114" y="57"/>
                    </a:cubicBezTo>
                    <a:cubicBezTo>
                      <a:pt x="114" y="53"/>
                      <a:pt x="113" y="49"/>
                      <a:pt x="112" y="45"/>
                    </a:cubicBezTo>
                    <a:cubicBezTo>
                      <a:pt x="117" y="49"/>
                      <a:pt x="121" y="53"/>
                      <a:pt x="126" y="57"/>
                    </a:cubicBezTo>
                    <a:cubicBezTo>
                      <a:pt x="126" y="59"/>
                      <a:pt x="126" y="61"/>
                      <a:pt x="126" y="63"/>
                    </a:cubicBezTo>
                    <a:close/>
                    <a:moveTo>
                      <a:pt x="112" y="42"/>
                    </a:moveTo>
                    <a:cubicBezTo>
                      <a:pt x="110" y="38"/>
                      <a:pt x="108" y="33"/>
                      <a:pt x="105" y="29"/>
                    </a:cubicBezTo>
                    <a:cubicBezTo>
                      <a:pt x="111" y="33"/>
                      <a:pt x="116" y="38"/>
                      <a:pt x="122" y="42"/>
                    </a:cubicBezTo>
                    <a:cubicBezTo>
                      <a:pt x="124" y="46"/>
                      <a:pt x="125" y="50"/>
                      <a:pt x="125" y="54"/>
                    </a:cubicBezTo>
                    <a:cubicBezTo>
                      <a:pt x="121" y="50"/>
                      <a:pt x="116" y="46"/>
                      <a:pt x="112" y="42"/>
                    </a:cubicBezTo>
                    <a:close/>
                    <a:moveTo>
                      <a:pt x="108" y="25"/>
                    </a:moveTo>
                    <a:cubicBezTo>
                      <a:pt x="113" y="29"/>
                      <a:pt x="116" y="32"/>
                      <a:pt x="119" y="36"/>
                    </a:cubicBezTo>
                    <a:cubicBezTo>
                      <a:pt x="114" y="32"/>
                      <a:pt x="108" y="28"/>
                      <a:pt x="103" y="25"/>
                    </a:cubicBezTo>
                    <a:cubicBezTo>
                      <a:pt x="100" y="21"/>
                      <a:pt x="97" y="18"/>
                      <a:pt x="93" y="15"/>
                    </a:cubicBezTo>
                    <a:cubicBezTo>
                      <a:pt x="99" y="18"/>
                      <a:pt x="104" y="21"/>
                      <a:pt x="108" y="25"/>
                    </a:cubicBezTo>
                    <a:close/>
                    <a:moveTo>
                      <a:pt x="46" y="78"/>
                    </a:moveTo>
                    <a:cubicBezTo>
                      <a:pt x="45" y="79"/>
                      <a:pt x="45" y="79"/>
                      <a:pt x="45" y="80"/>
                    </a:cubicBezTo>
                    <a:cubicBezTo>
                      <a:pt x="44" y="80"/>
                      <a:pt x="44" y="80"/>
                      <a:pt x="44" y="80"/>
                    </a:cubicBezTo>
                    <a:cubicBezTo>
                      <a:pt x="44" y="81"/>
                      <a:pt x="44" y="82"/>
                      <a:pt x="44" y="83"/>
                    </a:cubicBezTo>
                    <a:cubicBezTo>
                      <a:pt x="43" y="85"/>
                      <a:pt x="42" y="87"/>
                      <a:pt x="42" y="90"/>
                    </a:cubicBezTo>
                    <a:cubicBezTo>
                      <a:pt x="41" y="89"/>
                      <a:pt x="41" y="89"/>
                      <a:pt x="41" y="89"/>
                    </a:cubicBezTo>
                    <a:cubicBezTo>
                      <a:pt x="37" y="89"/>
                      <a:pt x="34" y="89"/>
                      <a:pt x="30" y="90"/>
                    </a:cubicBezTo>
                    <a:cubicBezTo>
                      <a:pt x="28" y="91"/>
                      <a:pt x="26" y="91"/>
                      <a:pt x="24" y="91"/>
                    </a:cubicBezTo>
                    <a:cubicBezTo>
                      <a:pt x="26" y="89"/>
                      <a:pt x="27" y="87"/>
                      <a:pt x="29" y="84"/>
                    </a:cubicBezTo>
                    <a:cubicBezTo>
                      <a:pt x="33" y="84"/>
                      <a:pt x="38" y="85"/>
                      <a:pt x="42" y="84"/>
                    </a:cubicBezTo>
                    <a:cubicBezTo>
                      <a:pt x="43" y="84"/>
                      <a:pt x="43" y="82"/>
                      <a:pt x="42" y="82"/>
                    </a:cubicBezTo>
                    <a:cubicBezTo>
                      <a:pt x="38" y="82"/>
                      <a:pt x="34" y="82"/>
                      <a:pt x="30" y="82"/>
                    </a:cubicBezTo>
                    <a:cubicBezTo>
                      <a:pt x="32" y="80"/>
                      <a:pt x="34" y="77"/>
                      <a:pt x="35" y="75"/>
                    </a:cubicBezTo>
                    <a:cubicBezTo>
                      <a:pt x="39" y="75"/>
                      <a:pt x="44" y="74"/>
                      <a:pt x="48" y="74"/>
                    </a:cubicBezTo>
                    <a:cubicBezTo>
                      <a:pt x="47" y="75"/>
                      <a:pt x="47" y="77"/>
                      <a:pt x="46" y="78"/>
                    </a:cubicBezTo>
                    <a:close/>
                    <a:moveTo>
                      <a:pt x="66" y="44"/>
                    </a:moveTo>
                    <a:cubicBezTo>
                      <a:pt x="60" y="42"/>
                      <a:pt x="54" y="41"/>
                      <a:pt x="47" y="41"/>
                    </a:cubicBezTo>
                    <a:cubicBezTo>
                      <a:pt x="54" y="37"/>
                      <a:pt x="62" y="38"/>
                      <a:pt x="67" y="44"/>
                    </a:cubicBezTo>
                    <a:cubicBezTo>
                      <a:pt x="68" y="45"/>
                      <a:pt x="69" y="46"/>
                      <a:pt x="70" y="47"/>
                    </a:cubicBezTo>
                    <a:cubicBezTo>
                      <a:pt x="65" y="46"/>
                      <a:pt x="59" y="48"/>
                      <a:pt x="56" y="51"/>
                    </a:cubicBezTo>
                    <a:cubicBezTo>
                      <a:pt x="56" y="51"/>
                      <a:pt x="56" y="52"/>
                      <a:pt x="55" y="52"/>
                    </a:cubicBezTo>
                    <a:cubicBezTo>
                      <a:pt x="50" y="51"/>
                      <a:pt x="45" y="50"/>
                      <a:pt x="39" y="50"/>
                    </a:cubicBezTo>
                    <a:cubicBezTo>
                      <a:pt x="40" y="47"/>
                      <a:pt x="41" y="45"/>
                      <a:pt x="44" y="43"/>
                    </a:cubicBezTo>
                    <a:cubicBezTo>
                      <a:pt x="44" y="43"/>
                      <a:pt x="45" y="42"/>
                      <a:pt x="45" y="42"/>
                    </a:cubicBezTo>
                    <a:cubicBezTo>
                      <a:pt x="52" y="43"/>
                      <a:pt x="59" y="45"/>
                      <a:pt x="66" y="46"/>
                    </a:cubicBezTo>
                    <a:cubicBezTo>
                      <a:pt x="67" y="46"/>
                      <a:pt x="67" y="44"/>
                      <a:pt x="66" y="44"/>
                    </a:cubicBezTo>
                    <a:close/>
                    <a:moveTo>
                      <a:pt x="56" y="66"/>
                    </a:moveTo>
                    <a:cubicBezTo>
                      <a:pt x="56" y="66"/>
                      <a:pt x="56" y="65"/>
                      <a:pt x="56" y="65"/>
                    </a:cubicBezTo>
                    <a:cubicBezTo>
                      <a:pt x="57" y="65"/>
                      <a:pt x="57" y="65"/>
                      <a:pt x="57" y="65"/>
                    </a:cubicBezTo>
                    <a:cubicBezTo>
                      <a:pt x="58" y="65"/>
                      <a:pt x="59" y="64"/>
                      <a:pt x="58" y="64"/>
                    </a:cubicBezTo>
                    <a:cubicBezTo>
                      <a:pt x="57" y="63"/>
                      <a:pt x="56" y="63"/>
                      <a:pt x="56" y="63"/>
                    </a:cubicBezTo>
                    <a:cubicBezTo>
                      <a:pt x="55" y="60"/>
                      <a:pt x="57" y="57"/>
                      <a:pt x="59" y="55"/>
                    </a:cubicBezTo>
                    <a:cubicBezTo>
                      <a:pt x="59" y="55"/>
                      <a:pt x="60" y="55"/>
                      <a:pt x="61" y="55"/>
                    </a:cubicBezTo>
                    <a:cubicBezTo>
                      <a:pt x="62" y="55"/>
                      <a:pt x="62" y="54"/>
                      <a:pt x="61" y="54"/>
                    </a:cubicBezTo>
                    <a:cubicBezTo>
                      <a:pt x="61" y="54"/>
                      <a:pt x="60" y="53"/>
                      <a:pt x="60" y="53"/>
                    </a:cubicBezTo>
                    <a:cubicBezTo>
                      <a:pt x="64" y="51"/>
                      <a:pt x="67" y="52"/>
                      <a:pt x="71" y="51"/>
                    </a:cubicBezTo>
                    <a:cubicBezTo>
                      <a:pt x="71" y="51"/>
                      <a:pt x="71" y="51"/>
                      <a:pt x="72" y="51"/>
                    </a:cubicBezTo>
                    <a:cubicBezTo>
                      <a:pt x="76" y="64"/>
                      <a:pt x="65" y="77"/>
                      <a:pt x="51" y="77"/>
                    </a:cubicBezTo>
                    <a:cubicBezTo>
                      <a:pt x="52" y="74"/>
                      <a:pt x="54" y="70"/>
                      <a:pt x="56" y="67"/>
                    </a:cubicBezTo>
                    <a:cubicBezTo>
                      <a:pt x="56" y="67"/>
                      <a:pt x="57" y="66"/>
                      <a:pt x="56" y="66"/>
                    </a:cubicBezTo>
                    <a:close/>
                    <a:moveTo>
                      <a:pt x="54" y="55"/>
                    </a:moveTo>
                    <a:cubicBezTo>
                      <a:pt x="53" y="57"/>
                      <a:pt x="53" y="60"/>
                      <a:pt x="53" y="63"/>
                    </a:cubicBezTo>
                    <a:cubicBezTo>
                      <a:pt x="49" y="63"/>
                      <a:pt x="44" y="63"/>
                      <a:pt x="40" y="63"/>
                    </a:cubicBezTo>
                    <a:cubicBezTo>
                      <a:pt x="39" y="59"/>
                      <a:pt x="39" y="55"/>
                      <a:pt x="39" y="51"/>
                    </a:cubicBezTo>
                    <a:cubicBezTo>
                      <a:pt x="44" y="52"/>
                      <a:pt x="49" y="54"/>
                      <a:pt x="54" y="55"/>
                    </a:cubicBezTo>
                    <a:close/>
                    <a:moveTo>
                      <a:pt x="40" y="67"/>
                    </a:moveTo>
                    <a:cubicBezTo>
                      <a:pt x="41" y="66"/>
                      <a:pt x="41" y="65"/>
                      <a:pt x="40" y="65"/>
                    </a:cubicBezTo>
                    <a:cubicBezTo>
                      <a:pt x="45" y="65"/>
                      <a:pt x="49" y="66"/>
                      <a:pt x="54" y="66"/>
                    </a:cubicBezTo>
                    <a:cubicBezTo>
                      <a:pt x="52" y="68"/>
                      <a:pt x="51" y="70"/>
                      <a:pt x="49" y="72"/>
                    </a:cubicBezTo>
                    <a:cubicBezTo>
                      <a:pt x="45" y="72"/>
                      <a:pt x="41" y="72"/>
                      <a:pt x="36" y="73"/>
                    </a:cubicBezTo>
                    <a:cubicBezTo>
                      <a:pt x="37" y="71"/>
                      <a:pt x="39" y="69"/>
                      <a:pt x="40" y="67"/>
                    </a:cubicBezTo>
                    <a:close/>
                    <a:moveTo>
                      <a:pt x="50" y="114"/>
                    </a:moveTo>
                    <a:cubicBezTo>
                      <a:pt x="50" y="105"/>
                      <a:pt x="51" y="96"/>
                      <a:pt x="49" y="88"/>
                    </a:cubicBezTo>
                    <a:cubicBezTo>
                      <a:pt x="49" y="87"/>
                      <a:pt x="49" y="86"/>
                      <a:pt x="49" y="85"/>
                    </a:cubicBezTo>
                    <a:cubicBezTo>
                      <a:pt x="49" y="85"/>
                      <a:pt x="50" y="85"/>
                      <a:pt x="50" y="85"/>
                    </a:cubicBezTo>
                    <a:cubicBezTo>
                      <a:pt x="75" y="86"/>
                      <a:pt x="91" y="53"/>
                      <a:pt x="69" y="37"/>
                    </a:cubicBezTo>
                    <a:cubicBezTo>
                      <a:pt x="61" y="30"/>
                      <a:pt x="49" y="31"/>
                      <a:pt x="41" y="37"/>
                    </a:cubicBezTo>
                    <a:cubicBezTo>
                      <a:pt x="33" y="42"/>
                      <a:pt x="29" y="55"/>
                      <a:pt x="35" y="63"/>
                    </a:cubicBezTo>
                    <a:cubicBezTo>
                      <a:pt x="35" y="63"/>
                      <a:pt x="35" y="63"/>
                      <a:pt x="35" y="64"/>
                    </a:cubicBezTo>
                    <a:cubicBezTo>
                      <a:pt x="30" y="72"/>
                      <a:pt x="24" y="80"/>
                      <a:pt x="20" y="89"/>
                    </a:cubicBezTo>
                    <a:cubicBezTo>
                      <a:pt x="13" y="72"/>
                      <a:pt x="6" y="51"/>
                      <a:pt x="16" y="34"/>
                    </a:cubicBezTo>
                    <a:cubicBezTo>
                      <a:pt x="26" y="16"/>
                      <a:pt x="51" y="7"/>
                      <a:pt x="71" y="12"/>
                    </a:cubicBezTo>
                    <a:cubicBezTo>
                      <a:pt x="116" y="23"/>
                      <a:pt x="118" y="87"/>
                      <a:pt x="74" y="99"/>
                    </a:cubicBezTo>
                    <a:cubicBezTo>
                      <a:pt x="71" y="100"/>
                      <a:pt x="71" y="102"/>
                      <a:pt x="71" y="103"/>
                    </a:cubicBezTo>
                    <a:cubicBezTo>
                      <a:pt x="71" y="104"/>
                      <a:pt x="71" y="104"/>
                      <a:pt x="71" y="104"/>
                    </a:cubicBezTo>
                    <a:cubicBezTo>
                      <a:pt x="70" y="110"/>
                      <a:pt x="71" y="117"/>
                      <a:pt x="71" y="123"/>
                    </a:cubicBezTo>
                    <a:cubicBezTo>
                      <a:pt x="71" y="128"/>
                      <a:pt x="70" y="132"/>
                      <a:pt x="71" y="137"/>
                    </a:cubicBezTo>
                    <a:cubicBezTo>
                      <a:pt x="68" y="136"/>
                      <a:pt x="64" y="137"/>
                      <a:pt x="61" y="137"/>
                    </a:cubicBezTo>
                    <a:cubicBezTo>
                      <a:pt x="57" y="138"/>
                      <a:pt x="53" y="138"/>
                      <a:pt x="49" y="138"/>
                    </a:cubicBezTo>
                    <a:cubicBezTo>
                      <a:pt x="51" y="130"/>
                      <a:pt x="50" y="122"/>
                      <a:pt x="50" y="114"/>
                    </a:cubicBezTo>
                    <a:close/>
                    <a:moveTo>
                      <a:pt x="87" y="129"/>
                    </a:moveTo>
                    <a:cubicBezTo>
                      <a:pt x="84" y="125"/>
                      <a:pt x="80" y="121"/>
                      <a:pt x="77" y="117"/>
                    </a:cubicBezTo>
                    <a:cubicBezTo>
                      <a:pt x="77" y="114"/>
                      <a:pt x="77" y="110"/>
                      <a:pt x="76" y="107"/>
                    </a:cubicBezTo>
                    <a:cubicBezTo>
                      <a:pt x="80" y="111"/>
                      <a:pt x="84" y="115"/>
                      <a:pt x="88" y="118"/>
                    </a:cubicBezTo>
                    <a:cubicBezTo>
                      <a:pt x="88" y="122"/>
                      <a:pt x="87" y="125"/>
                      <a:pt x="87" y="129"/>
                    </a:cubicBezTo>
                    <a:close/>
                    <a:moveTo>
                      <a:pt x="88" y="143"/>
                    </a:moveTo>
                    <a:cubicBezTo>
                      <a:pt x="86" y="141"/>
                      <a:pt x="84" y="139"/>
                      <a:pt x="82" y="136"/>
                    </a:cubicBezTo>
                    <a:cubicBezTo>
                      <a:pt x="81" y="135"/>
                      <a:pt x="79" y="133"/>
                      <a:pt x="77" y="131"/>
                    </a:cubicBezTo>
                    <a:cubicBezTo>
                      <a:pt x="77" y="128"/>
                      <a:pt x="77" y="125"/>
                      <a:pt x="77" y="122"/>
                    </a:cubicBezTo>
                    <a:cubicBezTo>
                      <a:pt x="77" y="121"/>
                      <a:pt x="77" y="120"/>
                      <a:pt x="77" y="120"/>
                    </a:cubicBezTo>
                    <a:cubicBezTo>
                      <a:pt x="80" y="124"/>
                      <a:pt x="83" y="128"/>
                      <a:pt x="87" y="131"/>
                    </a:cubicBezTo>
                    <a:cubicBezTo>
                      <a:pt x="87" y="135"/>
                      <a:pt x="88" y="139"/>
                      <a:pt x="88" y="143"/>
                    </a:cubicBezTo>
                    <a:close/>
                    <a:moveTo>
                      <a:pt x="61" y="155"/>
                    </a:moveTo>
                    <a:cubicBezTo>
                      <a:pt x="60" y="152"/>
                      <a:pt x="57" y="150"/>
                      <a:pt x="55" y="148"/>
                    </a:cubicBezTo>
                    <a:cubicBezTo>
                      <a:pt x="54" y="146"/>
                      <a:pt x="52" y="145"/>
                      <a:pt x="50" y="143"/>
                    </a:cubicBezTo>
                    <a:cubicBezTo>
                      <a:pt x="52" y="144"/>
                      <a:pt x="54" y="144"/>
                      <a:pt x="56" y="144"/>
                    </a:cubicBezTo>
                    <a:cubicBezTo>
                      <a:pt x="58" y="146"/>
                      <a:pt x="60" y="148"/>
                      <a:pt x="62" y="150"/>
                    </a:cubicBezTo>
                    <a:cubicBezTo>
                      <a:pt x="63" y="151"/>
                      <a:pt x="64" y="153"/>
                      <a:pt x="65" y="154"/>
                    </a:cubicBezTo>
                    <a:cubicBezTo>
                      <a:pt x="64" y="154"/>
                      <a:pt x="62" y="154"/>
                      <a:pt x="61" y="155"/>
                    </a:cubicBezTo>
                    <a:close/>
                    <a:moveTo>
                      <a:pt x="68" y="154"/>
                    </a:moveTo>
                    <a:cubicBezTo>
                      <a:pt x="66" y="152"/>
                      <a:pt x="65" y="150"/>
                      <a:pt x="63" y="148"/>
                    </a:cubicBezTo>
                    <a:cubicBezTo>
                      <a:pt x="62" y="147"/>
                      <a:pt x="61" y="146"/>
                      <a:pt x="59" y="144"/>
                    </a:cubicBezTo>
                    <a:cubicBezTo>
                      <a:pt x="60" y="144"/>
                      <a:pt x="60" y="144"/>
                      <a:pt x="61" y="144"/>
                    </a:cubicBezTo>
                    <a:cubicBezTo>
                      <a:pt x="63" y="144"/>
                      <a:pt x="65" y="144"/>
                      <a:pt x="67" y="144"/>
                    </a:cubicBezTo>
                    <a:cubicBezTo>
                      <a:pt x="70" y="147"/>
                      <a:pt x="72" y="150"/>
                      <a:pt x="75" y="153"/>
                    </a:cubicBezTo>
                    <a:cubicBezTo>
                      <a:pt x="73" y="153"/>
                      <a:pt x="70" y="154"/>
                      <a:pt x="68" y="154"/>
                    </a:cubicBezTo>
                    <a:close/>
                    <a:moveTo>
                      <a:pt x="78" y="153"/>
                    </a:moveTo>
                    <a:cubicBezTo>
                      <a:pt x="75" y="150"/>
                      <a:pt x="73" y="147"/>
                      <a:pt x="70" y="144"/>
                    </a:cubicBezTo>
                    <a:cubicBezTo>
                      <a:pt x="71" y="143"/>
                      <a:pt x="72" y="143"/>
                      <a:pt x="74" y="142"/>
                    </a:cubicBezTo>
                    <a:cubicBezTo>
                      <a:pt x="74" y="142"/>
                      <a:pt x="75" y="142"/>
                      <a:pt x="75" y="142"/>
                    </a:cubicBezTo>
                    <a:cubicBezTo>
                      <a:pt x="76" y="144"/>
                      <a:pt x="78" y="145"/>
                      <a:pt x="79" y="147"/>
                    </a:cubicBezTo>
                    <a:cubicBezTo>
                      <a:pt x="81" y="149"/>
                      <a:pt x="82" y="151"/>
                      <a:pt x="85" y="153"/>
                    </a:cubicBezTo>
                    <a:cubicBezTo>
                      <a:pt x="82" y="153"/>
                      <a:pt x="80" y="153"/>
                      <a:pt x="78" y="153"/>
                    </a:cubicBezTo>
                    <a:close/>
                    <a:moveTo>
                      <a:pt x="88" y="153"/>
                    </a:moveTo>
                    <a:cubicBezTo>
                      <a:pt x="86" y="150"/>
                      <a:pt x="83" y="148"/>
                      <a:pt x="81" y="146"/>
                    </a:cubicBezTo>
                    <a:cubicBezTo>
                      <a:pt x="79" y="144"/>
                      <a:pt x="78" y="143"/>
                      <a:pt x="76" y="141"/>
                    </a:cubicBezTo>
                    <a:cubicBezTo>
                      <a:pt x="77" y="141"/>
                      <a:pt x="77" y="141"/>
                      <a:pt x="77" y="141"/>
                    </a:cubicBezTo>
                    <a:cubicBezTo>
                      <a:pt x="77" y="138"/>
                      <a:pt x="77" y="136"/>
                      <a:pt x="77" y="134"/>
                    </a:cubicBezTo>
                    <a:cubicBezTo>
                      <a:pt x="78" y="135"/>
                      <a:pt x="79" y="136"/>
                      <a:pt x="80" y="137"/>
                    </a:cubicBezTo>
                    <a:cubicBezTo>
                      <a:pt x="82" y="140"/>
                      <a:pt x="85" y="143"/>
                      <a:pt x="88" y="146"/>
                    </a:cubicBezTo>
                    <a:cubicBezTo>
                      <a:pt x="88" y="146"/>
                      <a:pt x="88" y="146"/>
                      <a:pt x="88" y="146"/>
                    </a:cubicBezTo>
                    <a:cubicBezTo>
                      <a:pt x="88" y="148"/>
                      <a:pt x="88" y="151"/>
                      <a:pt x="89" y="153"/>
                    </a:cubicBezTo>
                    <a:cubicBezTo>
                      <a:pt x="88" y="153"/>
                      <a:pt x="88" y="153"/>
                      <a:pt x="88" y="153"/>
                    </a:cubicBezTo>
                    <a:close/>
                    <a:moveTo>
                      <a:pt x="91" y="116"/>
                    </a:moveTo>
                    <a:cubicBezTo>
                      <a:pt x="91" y="115"/>
                      <a:pt x="91" y="115"/>
                      <a:pt x="91" y="115"/>
                    </a:cubicBezTo>
                    <a:cubicBezTo>
                      <a:pt x="90" y="114"/>
                      <a:pt x="89" y="114"/>
                      <a:pt x="88" y="115"/>
                    </a:cubicBezTo>
                    <a:cubicBezTo>
                      <a:pt x="88" y="115"/>
                      <a:pt x="88" y="116"/>
                      <a:pt x="88" y="116"/>
                    </a:cubicBezTo>
                    <a:cubicBezTo>
                      <a:pt x="87" y="114"/>
                      <a:pt x="85" y="113"/>
                      <a:pt x="83" y="111"/>
                    </a:cubicBezTo>
                    <a:cubicBezTo>
                      <a:pt x="81" y="109"/>
                      <a:pt x="79" y="108"/>
                      <a:pt x="77" y="106"/>
                    </a:cubicBezTo>
                    <a:cubicBezTo>
                      <a:pt x="81" y="105"/>
                      <a:pt x="84" y="104"/>
                      <a:pt x="87" y="102"/>
                    </a:cubicBezTo>
                    <a:cubicBezTo>
                      <a:pt x="90" y="105"/>
                      <a:pt x="94" y="108"/>
                      <a:pt x="97" y="111"/>
                    </a:cubicBezTo>
                    <a:cubicBezTo>
                      <a:pt x="95" y="113"/>
                      <a:pt x="93" y="114"/>
                      <a:pt x="91" y="116"/>
                    </a:cubicBezTo>
                    <a:close/>
                    <a:moveTo>
                      <a:pt x="99" y="110"/>
                    </a:moveTo>
                    <a:cubicBezTo>
                      <a:pt x="96" y="107"/>
                      <a:pt x="93" y="104"/>
                      <a:pt x="89" y="101"/>
                    </a:cubicBezTo>
                    <a:cubicBezTo>
                      <a:pt x="92" y="100"/>
                      <a:pt x="95" y="98"/>
                      <a:pt x="97" y="96"/>
                    </a:cubicBezTo>
                    <a:cubicBezTo>
                      <a:pt x="101" y="99"/>
                      <a:pt x="104" y="102"/>
                      <a:pt x="108" y="104"/>
                    </a:cubicBezTo>
                    <a:cubicBezTo>
                      <a:pt x="105" y="106"/>
                      <a:pt x="102" y="108"/>
                      <a:pt x="99" y="110"/>
                    </a:cubicBezTo>
                    <a:close/>
                    <a:moveTo>
                      <a:pt x="110" y="102"/>
                    </a:moveTo>
                    <a:cubicBezTo>
                      <a:pt x="106" y="100"/>
                      <a:pt x="103" y="97"/>
                      <a:pt x="99" y="94"/>
                    </a:cubicBezTo>
                    <a:cubicBezTo>
                      <a:pt x="101" y="92"/>
                      <a:pt x="103" y="90"/>
                      <a:pt x="105" y="87"/>
                    </a:cubicBezTo>
                    <a:cubicBezTo>
                      <a:pt x="108" y="90"/>
                      <a:pt x="111" y="93"/>
                      <a:pt x="115" y="95"/>
                    </a:cubicBezTo>
                    <a:cubicBezTo>
                      <a:pt x="116" y="95"/>
                      <a:pt x="117" y="95"/>
                      <a:pt x="116" y="94"/>
                    </a:cubicBezTo>
                    <a:cubicBezTo>
                      <a:pt x="114" y="92"/>
                      <a:pt x="112" y="91"/>
                      <a:pt x="110" y="89"/>
                    </a:cubicBezTo>
                    <a:cubicBezTo>
                      <a:pt x="109" y="88"/>
                      <a:pt x="107" y="87"/>
                      <a:pt x="106" y="86"/>
                    </a:cubicBezTo>
                    <a:cubicBezTo>
                      <a:pt x="108" y="83"/>
                      <a:pt x="110" y="79"/>
                      <a:pt x="111" y="75"/>
                    </a:cubicBezTo>
                    <a:cubicBezTo>
                      <a:pt x="112" y="77"/>
                      <a:pt x="114" y="78"/>
                      <a:pt x="115" y="79"/>
                    </a:cubicBezTo>
                    <a:cubicBezTo>
                      <a:pt x="117" y="81"/>
                      <a:pt x="120" y="84"/>
                      <a:pt x="122" y="85"/>
                    </a:cubicBezTo>
                    <a:cubicBezTo>
                      <a:pt x="120" y="90"/>
                      <a:pt x="118" y="94"/>
                      <a:pt x="114" y="98"/>
                    </a:cubicBezTo>
                    <a:cubicBezTo>
                      <a:pt x="113" y="100"/>
                      <a:pt x="111" y="101"/>
                      <a:pt x="110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60">
                <a:extLst>
                  <a:ext uri="{FF2B5EF4-FFF2-40B4-BE49-F238E27FC236}">
                    <a16:creationId xmlns:a16="http://schemas.microsoft.com/office/drawing/2014/main" id="{04F2D87D-CBF2-4A3D-A61C-E8E40660F4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83905" y="6191328"/>
                <a:ext cx="123307" cy="115696"/>
              </a:xfrm>
              <a:custGeom>
                <a:avLst/>
                <a:gdLst>
                  <a:gd name="T0" fmla="*/ 54 w 55"/>
                  <a:gd name="T1" fmla="*/ 16 h 56"/>
                  <a:gd name="T2" fmla="*/ 31 w 55"/>
                  <a:gd name="T3" fmla="*/ 2 h 56"/>
                  <a:gd name="T4" fmla="*/ 6 w 55"/>
                  <a:gd name="T5" fmla="*/ 4 h 56"/>
                  <a:gd name="T6" fmla="*/ 3 w 55"/>
                  <a:gd name="T7" fmla="*/ 6 h 56"/>
                  <a:gd name="T8" fmla="*/ 4 w 55"/>
                  <a:gd name="T9" fmla="*/ 37 h 56"/>
                  <a:gd name="T10" fmla="*/ 12 w 55"/>
                  <a:gd name="T11" fmla="*/ 47 h 56"/>
                  <a:gd name="T12" fmla="*/ 19 w 55"/>
                  <a:gd name="T13" fmla="*/ 54 h 56"/>
                  <a:gd name="T14" fmla="*/ 51 w 55"/>
                  <a:gd name="T15" fmla="*/ 53 h 56"/>
                  <a:gd name="T16" fmla="*/ 54 w 55"/>
                  <a:gd name="T17" fmla="*/ 34 h 56"/>
                  <a:gd name="T18" fmla="*/ 49 w 55"/>
                  <a:gd name="T19" fmla="*/ 18 h 56"/>
                  <a:gd name="T20" fmla="*/ 36 w 55"/>
                  <a:gd name="T21" fmla="*/ 10 h 56"/>
                  <a:gd name="T22" fmla="*/ 35 w 55"/>
                  <a:gd name="T23" fmla="*/ 7 h 56"/>
                  <a:gd name="T24" fmla="*/ 49 w 55"/>
                  <a:gd name="T25" fmla="*/ 41 h 56"/>
                  <a:gd name="T26" fmla="*/ 37 w 55"/>
                  <a:gd name="T27" fmla="*/ 23 h 56"/>
                  <a:gd name="T28" fmla="*/ 49 w 55"/>
                  <a:gd name="T29" fmla="*/ 41 h 56"/>
                  <a:gd name="T30" fmla="*/ 43 w 55"/>
                  <a:gd name="T31" fmla="*/ 27 h 56"/>
                  <a:gd name="T32" fmla="*/ 36 w 55"/>
                  <a:gd name="T33" fmla="*/ 11 h 56"/>
                  <a:gd name="T34" fmla="*/ 49 w 55"/>
                  <a:gd name="T35" fmla="*/ 32 h 56"/>
                  <a:gd name="T36" fmla="*/ 31 w 55"/>
                  <a:gd name="T37" fmla="*/ 8 h 56"/>
                  <a:gd name="T38" fmla="*/ 33 w 55"/>
                  <a:gd name="T39" fmla="*/ 32 h 56"/>
                  <a:gd name="T40" fmla="*/ 9 w 55"/>
                  <a:gd name="T41" fmla="*/ 33 h 56"/>
                  <a:gd name="T42" fmla="*/ 7 w 55"/>
                  <a:gd name="T43" fmla="*/ 10 h 56"/>
                  <a:gd name="T44" fmla="*/ 16 w 55"/>
                  <a:gd name="T45" fmla="*/ 43 h 56"/>
                  <a:gd name="T46" fmla="*/ 19 w 55"/>
                  <a:gd name="T47" fmla="*/ 40 h 56"/>
                  <a:gd name="T48" fmla="*/ 32 w 55"/>
                  <a:gd name="T49" fmla="*/ 49 h 56"/>
                  <a:gd name="T50" fmla="*/ 35 w 55"/>
                  <a:gd name="T51" fmla="*/ 49 h 56"/>
                  <a:gd name="T52" fmla="*/ 23 w 55"/>
                  <a:gd name="T53" fmla="*/ 40 h 56"/>
                  <a:gd name="T54" fmla="*/ 43 w 55"/>
                  <a:gd name="T55" fmla="*/ 49 h 56"/>
                  <a:gd name="T56" fmla="*/ 46 w 55"/>
                  <a:gd name="T57" fmla="*/ 49 h 56"/>
                  <a:gd name="T58" fmla="*/ 35 w 55"/>
                  <a:gd name="T59" fmla="*/ 38 h 56"/>
                  <a:gd name="T60" fmla="*/ 38 w 55"/>
                  <a:gd name="T61" fmla="*/ 36 h 56"/>
                  <a:gd name="T62" fmla="*/ 49 w 55"/>
                  <a:gd name="T63" fmla="*/ 44 h 56"/>
                  <a:gd name="T64" fmla="*/ 46 w 55"/>
                  <a:gd name="T65" fmla="*/ 4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5" h="56">
                    <a:moveTo>
                      <a:pt x="53" y="20"/>
                    </a:moveTo>
                    <a:cubicBezTo>
                      <a:pt x="54" y="19"/>
                      <a:pt x="55" y="17"/>
                      <a:pt x="54" y="16"/>
                    </a:cubicBezTo>
                    <a:cubicBezTo>
                      <a:pt x="47" y="11"/>
                      <a:pt x="40" y="6"/>
                      <a:pt x="33" y="1"/>
                    </a:cubicBezTo>
                    <a:cubicBezTo>
                      <a:pt x="32" y="0"/>
                      <a:pt x="31" y="1"/>
                      <a:pt x="31" y="2"/>
                    </a:cubicBezTo>
                    <a:cubicBezTo>
                      <a:pt x="30" y="1"/>
                      <a:pt x="30" y="1"/>
                      <a:pt x="30" y="2"/>
                    </a:cubicBezTo>
                    <a:cubicBezTo>
                      <a:pt x="22" y="3"/>
                      <a:pt x="14" y="3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4"/>
                      <a:pt x="4" y="5"/>
                      <a:pt x="3" y="6"/>
                    </a:cubicBezTo>
                    <a:cubicBezTo>
                      <a:pt x="0" y="14"/>
                      <a:pt x="0" y="26"/>
                      <a:pt x="3" y="35"/>
                    </a:cubicBezTo>
                    <a:cubicBezTo>
                      <a:pt x="3" y="36"/>
                      <a:pt x="4" y="37"/>
                      <a:pt x="4" y="37"/>
                    </a:cubicBezTo>
                    <a:cubicBezTo>
                      <a:pt x="4" y="37"/>
                      <a:pt x="4" y="38"/>
                      <a:pt x="4" y="39"/>
                    </a:cubicBezTo>
                    <a:cubicBezTo>
                      <a:pt x="6" y="42"/>
                      <a:pt x="9" y="45"/>
                      <a:pt x="12" y="47"/>
                    </a:cubicBezTo>
                    <a:cubicBezTo>
                      <a:pt x="14" y="49"/>
                      <a:pt x="16" y="51"/>
                      <a:pt x="18" y="52"/>
                    </a:cubicBezTo>
                    <a:cubicBezTo>
                      <a:pt x="18" y="53"/>
                      <a:pt x="18" y="53"/>
                      <a:pt x="19" y="54"/>
                    </a:cubicBezTo>
                    <a:cubicBezTo>
                      <a:pt x="29" y="55"/>
                      <a:pt x="41" y="56"/>
                      <a:pt x="50" y="53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2" y="53"/>
                      <a:pt x="53" y="53"/>
                      <a:pt x="53" y="52"/>
                    </a:cubicBezTo>
                    <a:cubicBezTo>
                      <a:pt x="54" y="46"/>
                      <a:pt x="54" y="40"/>
                      <a:pt x="54" y="34"/>
                    </a:cubicBezTo>
                    <a:cubicBezTo>
                      <a:pt x="54" y="29"/>
                      <a:pt x="54" y="24"/>
                      <a:pt x="53" y="20"/>
                    </a:cubicBezTo>
                    <a:close/>
                    <a:moveTo>
                      <a:pt x="49" y="18"/>
                    </a:moveTo>
                    <a:cubicBezTo>
                      <a:pt x="49" y="19"/>
                      <a:pt x="49" y="19"/>
                      <a:pt x="49" y="20"/>
                    </a:cubicBezTo>
                    <a:cubicBezTo>
                      <a:pt x="44" y="17"/>
                      <a:pt x="40" y="13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5" y="8"/>
                      <a:pt x="35" y="7"/>
                    </a:cubicBezTo>
                    <a:cubicBezTo>
                      <a:pt x="40" y="11"/>
                      <a:pt x="44" y="15"/>
                      <a:pt x="49" y="18"/>
                    </a:cubicBezTo>
                    <a:close/>
                    <a:moveTo>
                      <a:pt x="49" y="41"/>
                    </a:moveTo>
                    <a:cubicBezTo>
                      <a:pt x="46" y="38"/>
                      <a:pt x="42" y="35"/>
                      <a:pt x="38" y="32"/>
                    </a:cubicBezTo>
                    <a:cubicBezTo>
                      <a:pt x="37" y="29"/>
                      <a:pt x="37" y="26"/>
                      <a:pt x="37" y="23"/>
                    </a:cubicBezTo>
                    <a:cubicBezTo>
                      <a:pt x="40" y="27"/>
                      <a:pt x="44" y="31"/>
                      <a:pt x="49" y="34"/>
                    </a:cubicBezTo>
                    <a:cubicBezTo>
                      <a:pt x="49" y="37"/>
                      <a:pt x="49" y="39"/>
                      <a:pt x="49" y="41"/>
                    </a:cubicBezTo>
                    <a:close/>
                    <a:moveTo>
                      <a:pt x="49" y="32"/>
                    </a:moveTo>
                    <a:cubicBezTo>
                      <a:pt x="47" y="30"/>
                      <a:pt x="45" y="28"/>
                      <a:pt x="43" y="27"/>
                    </a:cubicBezTo>
                    <a:cubicBezTo>
                      <a:pt x="41" y="25"/>
                      <a:pt x="39" y="23"/>
                      <a:pt x="37" y="21"/>
                    </a:cubicBezTo>
                    <a:cubicBezTo>
                      <a:pt x="36" y="18"/>
                      <a:pt x="36" y="15"/>
                      <a:pt x="36" y="11"/>
                    </a:cubicBezTo>
                    <a:cubicBezTo>
                      <a:pt x="40" y="15"/>
                      <a:pt x="44" y="18"/>
                      <a:pt x="49" y="22"/>
                    </a:cubicBezTo>
                    <a:cubicBezTo>
                      <a:pt x="48" y="25"/>
                      <a:pt x="49" y="28"/>
                      <a:pt x="49" y="32"/>
                    </a:cubicBezTo>
                    <a:close/>
                    <a:moveTo>
                      <a:pt x="7" y="10"/>
                    </a:moveTo>
                    <a:cubicBezTo>
                      <a:pt x="15" y="10"/>
                      <a:pt x="23" y="9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17"/>
                      <a:pt x="31" y="24"/>
                      <a:pt x="33" y="32"/>
                    </a:cubicBezTo>
                    <a:cubicBezTo>
                      <a:pt x="28" y="32"/>
                      <a:pt x="23" y="32"/>
                      <a:pt x="19" y="32"/>
                    </a:cubicBezTo>
                    <a:cubicBezTo>
                      <a:pt x="16" y="33"/>
                      <a:pt x="12" y="33"/>
                      <a:pt x="9" y="33"/>
                    </a:cubicBezTo>
                    <a:cubicBezTo>
                      <a:pt x="9" y="28"/>
                      <a:pt x="8" y="24"/>
                      <a:pt x="8" y="19"/>
                    </a:cubicBezTo>
                    <a:cubicBezTo>
                      <a:pt x="8" y="16"/>
                      <a:pt x="8" y="13"/>
                      <a:pt x="7" y="10"/>
                    </a:cubicBezTo>
                    <a:close/>
                    <a:moveTo>
                      <a:pt x="22" y="50"/>
                    </a:moveTo>
                    <a:cubicBezTo>
                      <a:pt x="21" y="47"/>
                      <a:pt x="18" y="45"/>
                      <a:pt x="16" y="43"/>
                    </a:cubicBezTo>
                    <a:cubicBezTo>
                      <a:pt x="13" y="41"/>
                      <a:pt x="11" y="39"/>
                      <a:pt x="9" y="38"/>
                    </a:cubicBezTo>
                    <a:cubicBezTo>
                      <a:pt x="12" y="39"/>
                      <a:pt x="16" y="39"/>
                      <a:pt x="19" y="40"/>
                    </a:cubicBezTo>
                    <a:cubicBezTo>
                      <a:pt x="21" y="42"/>
                      <a:pt x="24" y="43"/>
                      <a:pt x="26" y="45"/>
                    </a:cubicBezTo>
                    <a:cubicBezTo>
                      <a:pt x="28" y="46"/>
                      <a:pt x="30" y="48"/>
                      <a:pt x="32" y="49"/>
                    </a:cubicBezTo>
                    <a:cubicBezTo>
                      <a:pt x="29" y="50"/>
                      <a:pt x="26" y="50"/>
                      <a:pt x="22" y="50"/>
                    </a:cubicBezTo>
                    <a:close/>
                    <a:moveTo>
                      <a:pt x="35" y="49"/>
                    </a:moveTo>
                    <a:cubicBezTo>
                      <a:pt x="33" y="47"/>
                      <a:pt x="31" y="46"/>
                      <a:pt x="29" y="44"/>
                    </a:cubicBezTo>
                    <a:cubicBezTo>
                      <a:pt x="27" y="43"/>
                      <a:pt x="25" y="41"/>
                      <a:pt x="23" y="40"/>
                    </a:cubicBezTo>
                    <a:cubicBezTo>
                      <a:pt x="26" y="40"/>
                      <a:pt x="29" y="40"/>
                      <a:pt x="31" y="39"/>
                    </a:cubicBezTo>
                    <a:cubicBezTo>
                      <a:pt x="35" y="42"/>
                      <a:pt x="39" y="46"/>
                      <a:pt x="43" y="49"/>
                    </a:cubicBezTo>
                    <a:cubicBezTo>
                      <a:pt x="40" y="49"/>
                      <a:pt x="38" y="49"/>
                      <a:pt x="35" y="49"/>
                    </a:cubicBezTo>
                    <a:close/>
                    <a:moveTo>
                      <a:pt x="46" y="49"/>
                    </a:moveTo>
                    <a:cubicBezTo>
                      <a:pt x="42" y="45"/>
                      <a:pt x="38" y="42"/>
                      <a:pt x="34" y="39"/>
                    </a:cubicBezTo>
                    <a:cubicBezTo>
                      <a:pt x="34" y="39"/>
                      <a:pt x="34" y="39"/>
                      <a:pt x="35" y="38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7" y="38"/>
                      <a:pt x="38" y="37"/>
                      <a:pt x="38" y="36"/>
                    </a:cubicBezTo>
                    <a:cubicBezTo>
                      <a:pt x="38" y="35"/>
                      <a:pt x="38" y="35"/>
                      <a:pt x="38" y="34"/>
                    </a:cubicBezTo>
                    <a:cubicBezTo>
                      <a:pt x="42" y="37"/>
                      <a:pt x="45" y="41"/>
                      <a:pt x="49" y="44"/>
                    </a:cubicBezTo>
                    <a:cubicBezTo>
                      <a:pt x="49" y="46"/>
                      <a:pt x="49" y="47"/>
                      <a:pt x="49" y="49"/>
                    </a:cubicBezTo>
                    <a:cubicBezTo>
                      <a:pt x="48" y="49"/>
                      <a:pt x="47" y="49"/>
                      <a:pt x="46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0450757-1330-46CE-969B-A0A525E4A6D8}"/>
                </a:ext>
              </a:extLst>
            </p:cNvPr>
            <p:cNvGrpSpPr/>
            <p:nvPr/>
          </p:nvGrpSpPr>
          <p:grpSpPr>
            <a:xfrm>
              <a:off x="2599441" y="516921"/>
              <a:ext cx="675905" cy="541942"/>
              <a:chOff x="2619233" y="930228"/>
              <a:chExt cx="675905" cy="541942"/>
            </a:xfrm>
            <a:solidFill>
              <a:schemeClr val="bg1"/>
            </a:solidFill>
          </p:grpSpPr>
          <p:sp>
            <p:nvSpPr>
              <p:cNvPr id="156" name="Freeform 63">
                <a:extLst>
                  <a:ext uri="{FF2B5EF4-FFF2-40B4-BE49-F238E27FC236}">
                    <a16:creationId xmlns:a16="http://schemas.microsoft.com/office/drawing/2014/main" id="{785D32CF-8034-4DAD-A2CF-B12FFB4107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9233" y="930228"/>
                <a:ext cx="675905" cy="541942"/>
              </a:xfrm>
              <a:custGeom>
                <a:avLst/>
                <a:gdLst>
                  <a:gd name="T0" fmla="*/ 301 w 302"/>
                  <a:gd name="T1" fmla="*/ 126 h 262"/>
                  <a:gd name="T2" fmla="*/ 236 w 302"/>
                  <a:gd name="T3" fmla="*/ 72 h 262"/>
                  <a:gd name="T4" fmla="*/ 170 w 302"/>
                  <a:gd name="T5" fmla="*/ 20 h 262"/>
                  <a:gd name="T6" fmla="*/ 167 w 302"/>
                  <a:gd name="T7" fmla="*/ 19 h 262"/>
                  <a:gd name="T8" fmla="*/ 166 w 302"/>
                  <a:gd name="T9" fmla="*/ 18 h 262"/>
                  <a:gd name="T10" fmla="*/ 106 w 302"/>
                  <a:gd name="T11" fmla="*/ 1 h 262"/>
                  <a:gd name="T12" fmla="*/ 105 w 302"/>
                  <a:gd name="T13" fmla="*/ 1 h 262"/>
                  <a:gd name="T14" fmla="*/ 105 w 302"/>
                  <a:gd name="T15" fmla="*/ 1 h 262"/>
                  <a:gd name="T16" fmla="*/ 102 w 302"/>
                  <a:gd name="T17" fmla="*/ 2 h 262"/>
                  <a:gd name="T18" fmla="*/ 103 w 302"/>
                  <a:gd name="T19" fmla="*/ 2 h 262"/>
                  <a:gd name="T20" fmla="*/ 102 w 302"/>
                  <a:gd name="T21" fmla="*/ 3 h 262"/>
                  <a:gd name="T22" fmla="*/ 33 w 302"/>
                  <a:gd name="T23" fmla="*/ 75 h 262"/>
                  <a:gd name="T24" fmla="*/ 10 w 302"/>
                  <a:gd name="T25" fmla="*/ 113 h 262"/>
                  <a:gd name="T26" fmla="*/ 11 w 302"/>
                  <a:gd name="T27" fmla="*/ 115 h 262"/>
                  <a:gd name="T28" fmla="*/ 96 w 302"/>
                  <a:gd name="T29" fmla="*/ 187 h 262"/>
                  <a:gd name="T30" fmla="*/ 182 w 302"/>
                  <a:gd name="T31" fmla="*/ 258 h 262"/>
                  <a:gd name="T32" fmla="*/ 185 w 302"/>
                  <a:gd name="T33" fmla="*/ 259 h 262"/>
                  <a:gd name="T34" fmla="*/ 201 w 302"/>
                  <a:gd name="T35" fmla="*/ 254 h 262"/>
                  <a:gd name="T36" fmla="*/ 234 w 302"/>
                  <a:gd name="T37" fmla="*/ 215 h 262"/>
                  <a:gd name="T38" fmla="*/ 299 w 302"/>
                  <a:gd name="T39" fmla="*/ 134 h 262"/>
                  <a:gd name="T40" fmla="*/ 299 w 302"/>
                  <a:gd name="T41" fmla="*/ 130 h 262"/>
                  <a:gd name="T42" fmla="*/ 301 w 302"/>
                  <a:gd name="T43" fmla="*/ 126 h 262"/>
                  <a:gd name="T44" fmla="*/ 154 w 302"/>
                  <a:gd name="T45" fmla="*/ 20 h 262"/>
                  <a:gd name="T46" fmla="*/ 142 w 302"/>
                  <a:gd name="T47" fmla="*/ 31 h 262"/>
                  <a:gd name="T48" fmla="*/ 133 w 302"/>
                  <a:gd name="T49" fmla="*/ 40 h 262"/>
                  <a:gd name="T50" fmla="*/ 128 w 302"/>
                  <a:gd name="T51" fmla="*/ 41 h 262"/>
                  <a:gd name="T52" fmla="*/ 117 w 302"/>
                  <a:gd name="T53" fmla="*/ 21 h 262"/>
                  <a:gd name="T54" fmla="*/ 109 w 302"/>
                  <a:gd name="T55" fmla="*/ 7 h 262"/>
                  <a:gd name="T56" fmla="*/ 154 w 302"/>
                  <a:gd name="T57" fmla="*/ 20 h 262"/>
                  <a:gd name="T58" fmla="*/ 295 w 302"/>
                  <a:gd name="T59" fmla="*/ 130 h 262"/>
                  <a:gd name="T60" fmla="*/ 243 w 302"/>
                  <a:gd name="T61" fmla="*/ 195 h 262"/>
                  <a:gd name="T62" fmla="*/ 217 w 302"/>
                  <a:gd name="T63" fmla="*/ 225 h 262"/>
                  <a:gd name="T64" fmla="*/ 187 w 302"/>
                  <a:gd name="T65" fmla="*/ 255 h 262"/>
                  <a:gd name="T66" fmla="*/ 187 w 302"/>
                  <a:gd name="T67" fmla="*/ 254 h 262"/>
                  <a:gd name="T68" fmla="*/ 98 w 302"/>
                  <a:gd name="T69" fmla="*/ 181 h 262"/>
                  <a:gd name="T70" fmla="*/ 15 w 302"/>
                  <a:gd name="T71" fmla="*/ 113 h 262"/>
                  <a:gd name="T72" fmla="*/ 35 w 302"/>
                  <a:gd name="T73" fmla="*/ 81 h 262"/>
                  <a:gd name="T74" fmla="*/ 58 w 302"/>
                  <a:gd name="T75" fmla="*/ 57 h 262"/>
                  <a:gd name="T76" fmla="*/ 104 w 302"/>
                  <a:gd name="T77" fmla="*/ 5 h 262"/>
                  <a:gd name="T78" fmla="*/ 115 w 302"/>
                  <a:gd name="T79" fmla="*/ 30 h 262"/>
                  <a:gd name="T80" fmla="*/ 127 w 302"/>
                  <a:gd name="T81" fmla="*/ 49 h 262"/>
                  <a:gd name="T82" fmla="*/ 137 w 302"/>
                  <a:gd name="T83" fmla="*/ 44 h 262"/>
                  <a:gd name="T84" fmla="*/ 160 w 302"/>
                  <a:gd name="T85" fmla="*/ 21 h 262"/>
                  <a:gd name="T86" fmla="*/ 165 w 302"/>
                  <a:gd name="T87" fmla="*/ 22 h 262"/>
                  <a:gd name="T88" fmla="*/ 165 w 302"/>
                  <a:gd name="T89" fmla="*/ 22 h 262"/>
                  <a:gd name="T90" fmla="*/ 166 w 302"/>
                  <a:gd name="T91" fmla="*/ 24 h 262"/>
                  <a:gd name="T92" fmla="*/ 234 w 302"/>
                  <a:gd name="T93" fmla="*/ 79 h 262"/>
                  <a:gd name="T94" fmla="*/ 297 w 302"/>
                  <a:gd name="T95" fmla="*/ 129 h 262"/>
                  <a:gd name="T96" fmla="*/ 295 w 302"/>
                  <a:gd name="T97" fmla="*/ 13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2" h="262">
                    <a:moveTo>
                      <a:pt x="301" y="126"/>
                    </a:moveTo>
                    <a:cubicBezTo>
                      <a:pt x="281" y="106"/>
                      <a:pt x="258" y="90"/>
                      <a:pt x="236" y="72"/>
                    </a:cubicBezTo>
                    <a:cubicBezTo>
                      <a:pt x="214" y="55"/>
                      <a:pt x="192" y="37"/>
                      <a:pt x="170" y="20"/>
                    </a:cubicBezTo>
                    <a:cubicBezTo>
                      <a:pt x="169" y="19"/>
                      <a:pt x="168" y="19"/>
                      <a:pt x="167" y="19"/>
                    </a:cubicBezTo>
                    <a:cubicBezTo>
                      <a:pt x="167" y="18"/>
                      <a:pt x="167" y="18"/>
                      <a:pt x="166" y="18"/>
                    </a:cubicBezTo>
                    <a:cubicBezTo>
                      <a:pt x="147" y="11"/>
                      <a:pt x="126" y="6"/>
                      <a:pt x="106" y="1"/>
                    </a:cubicBezTo>
                    <a:cubicBezTo>
                      <a:pt x="106" y="1"/>
                      <a:pt x="106" y="1"/>
                      <a:pt x="105" y="1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4" y="0"/>
                      <a:pt x="102" y="0"/>
                      <a:pt x="102" y="2"/>
                    </a:cubicBezTo>
                    <a:cubicBezTo>
                      <a:pt x="102" y="2"/>
                      <a:pt x="103" y="2"/>
                      <a:pt x="103" y="2"/>
                    </a:cubicBezTo>
                    <a:cubicBezTo>
                      <a:pt x="102" y="2"/>
                      <a:pt x="102" y="3"/>
                      <a:pt x="102" y="3"/>
                    </a:cubicBezTo>
                    <a:cubicBezTo>
                      <a:pt x="79" y="26"/>
                      <a:pt x="55" y="50"/>
                      <a:pt x="33" y="75"/>
                    </a:cubicBezTo>
                    <a:cubicBezTo>
                      <a:pt x="28" y="80"/>
                      <a:pt x="0" y="103"/>
                      <a:pt x="10" y="113"/>
                    </a:cubicBezTo>
                    <a:cubicBezTo>
                      <a:pt x="10" y="114"/>
                      <a:pt x="10" y="114"/>
                      <a:pt x="11" y="115"/>
                    </a:cubicBezTo>
                    <a:cubicBezTo>
                      <a:pt x="36" y="142"/>
                      <a:pt x="68" y="164"/>
                      <a:pt x="96" y="187"/>
                    </a:cubicBezTo>
                    <a:cubicBezTo>
                      <a:pt x="125" y="210"/>
                      <a:pt x="153" y="235"/>
                      <a:pt x="182" y="258"/>
                    </a:cubicBezTo>
                    <a:cubicBezTo>
                      <a:pt x="183" y="259"/>
                      <a:pt x="184" y="259"/>
                      <a:pt x="185" y="259"/>
                    </a:cubicBezTo>
                    <a:cubicBezTo>
                      <a:pt x="192" y="262"/>
                      <a:pt x="196" y="259"/>
                      <a:pt x="201" y="254"/>
                    </a:cubicBezTo>
                    <a:cubicBezTo>
                      <a:pt x="213" y="242"/>
                      <a:pt x="223" y="228"/>
                      <a:pt x="234" y="215"/>
                    </a:cubicBezTo>
                    <a:cubicBezTo>
                      <a:pt x="256" y="188"/>
                      <a:pt x="278" y="161"/>
                      <a:pt x="299" y="134"/>
                    </a:cubicBezTo>
                    <a:cubicBezTo>
                      <a:pt x="301" y="132"/>
                      <a:pt x="300" y="131"/>
                      <a:pt x="299" y="130"/>
                    </a:cubicBezTo>
                    <a:cubicBezTo>
                      <a:pt x="301" y="130"/>
                      <a:pt x="302" y="127"/>
                      <a:pt x="301" y="126"/>
                    </a:cubicBezTo>
                    <a:close/>
                    <a:moveTo>
                      <a:pt x="154" y="20"/>
                    </a:moveTo>
                    <a:cubicBezTo>
                      <a:pt x="150" y="23"/>
                      <a:pt x="146" y="27"/>
                      <a:pt x="142" y="31"/>
                    </a:cubicBezTo>
                    <a:cubicBezTo>
                      <a:pt x="139" y="34"/>
                      <a:pt x="136" y="37"/>
                      <a:pt x="133" y="40"/>
                    </a:cubicBezTo>
                    <a:cubicBezTo>
                      <a:pt x="130" y="42"/>
                      <a:pt x="131" y="43"/>
                      <a:pt x="128" y="41"/>
                    </a:cubicBezTo>
                    <a:cubicBezTo>
                      <a:pt x="123" y="37"/>
                      <a:pt x="120" y="26"/>
                      <a:pt x="117" y="21"/>
                    </a:cubicBezTo>
                    <a:cubicBezTo>
                      <a:pt x="115" y="16"/>
                      <a:pt x="112" y="11"/>
                      <a:pt x="109" y="7"/>
                    </a:cubicBezTo>
                    <a:cubicBezTo>
                      <a:pt x="123" y="12"/>
                      <a:pt x="139" y="16"/>
                      <a:pt x="154" y="20"/>
                    </a:cubicBezTo>
                    <a:close/>
                    <a:moveTo>
                      <a:pt x="295" y="130"/>
                    </a:moveTo>
                    <a:cubicBezTo>
                      <a:pt x="278" y="151"/>
                      <a:pt x="260" y="173"/>
                      <a:pt x="243" y="195"/>
                    </a:cubicBezTo>
                    <a:cubicBezTo>
                      <a:pt x="234" y="205"/>
                      <a:pt x="226" y="215"/>
                      <a:pt x="217" y="225"/>
                    </a:cubicBezTo>
                    <a:cubicBezTo>
                      <a:pt x="211" y="232"/>
                      <a:pt x="197" y="254"/>
                      <a:pt x="187" y="255"/>
                    </a:cubicBezTo>
                    <a:cubicBezTo>
                      <a:pt x="187" y="254"/>
                      <a:pt x="187" y="254"/>
                      <a:pt x="187" y="254"/>
                    </a:cubicBezTo>
                    <a:cubicBezTo>
                      <a:pt x="157" y="230"/>
                      <a:pt x="127" y="206"/>
                      <a:pt x="98" y="181"/>
                    </a:cubicBezTo>
                    <a:cubicBezTo>
                      <a:pt x="71" y="158"/>
                      <a:pt x="44" y="132"/>
                      <a:pt x="15" y="113"/>
                    </a:cubicBezTo>
                    <a:cubicBezTo>
                      <a:pt x="11" y="102"/>
                      <a:pt x="28" y="89"/>
                      <a:pt x="35" y="81"/>
                    </a:cubicBezTo>
                    <a:cubicBezTo>
                      <a:pt x="42" y="73"/>
                      <a:pt x="50" y="65"/>
                      <a:pt x="58" y="57"/>
                    </a:cubicBezTo>
                    <a:cubicBezTo>
                      <a:pt x="73" y="40"/>
                      <a:pt x="88" y="22"/>
                      <a:pt x="104" y="5"/>
                    </a:cubicBezTo>
                    <a:cubicBezTo>
                      <a:pt x="107" y="14"/>
                      <a:pt x="111" y="22"/>
                      <a:pt x="115" y="30"/>
                    </a:cubicBezTo>
                    <a:cubicBezTo>
                      <a:pt x="118" y="35"/>
                      <a:pt x="121" y="47"/>
                      <a:pt x="127" y="49"/>
                    </a:cubicBezTo>
                    <a:cubicBezTo>
                      <a:pt x="131" y="51"/>
                      <a:pt x="135" y="46"/>
                      <a:pt x="137" y="44"/>
                    </a:cubicBezTo>
                    <a:cubicBezTo>
                      <a:pt x="145" y="37"/>
                      <a:pt x="153" y="29"/>
                      <a:pt x="160" y="21"/>
                    </a:cubicBezTo>
                    <a:cubicBezTo>
                      <a:pt x="161" y="21"/>
                      <a:pt x="163" y="22"/>
                      <a:pt x="165" y="22"/>
                    </a:cubicBezTo>
                    <a:cubicBezTo>
                      <a:pt x="165" y="22"/>
                      <a:pt x="165" y="22"/>
                      <a:pt x="165" y="22"/>
                    </a:cubicBezTo>
                    <a:cubicBezTo>
                      <a:pt x="165" y="23"/>
                      <a:pt x="165" y="24"/>
                      <a:pt x="166" y="24"/>
                    </a:cubicBezTo>
                    <a:cubicBezTo>
                      <a:pt x="188" y="43"/>
                      <a:pt x="211" y="61"/>
                      <a:pt x="234" y="79"/>
                    </a:cubicBezTo>
                    <a:cubicBezTo>
                      <a:pt x="255" y="96"/>
                      <a:pt x="275" y="114"/>
                      <a:pt x="297" y="129"/>
                    </a:cubicBezTo>
                    <a:cubicBezTo>
                      <a:pt x="297" y="129"/>
                      <a:pt x="296" y="129"/>
                      <a:pt x="295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64">
                <a:extLst>
                  <a:ext uri="{FF2B5EF4-FFF2-40B4-BE49-F238E27FC236}">
                    <a16:creationId xmlns:a16="http://schemas.microsoft.com/office/drawing/2014/main" id="{E487D329-090E-46EB-B28F-8028CAFB8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1227" y="1018521"/>
                <a:ext cx="144619" cy="138531"/>
              </a:xfrm>
              <a:custGeom>
                <a:avLst/>
                <a:gdLst>
                  <a:gd name="T0" fmla="*/ 60 w 64"/>
                  <a:gd name="T1" fmla="*/ 1 h 67"/>
                  <a:gd name="T2" fmla="*/ 31 w 64"/>
                  <a:gd name="T3" fmla="*/ 33 h 67"/>
                  <a:gd name="T4" fmla="*/ 1 w 64"/>
                  <a:gd name="T5" fmla="*/ 64 h 67"/>
                  <a:gd name="T6" fmla="*/ 3 w 64"/>
                  <a:gd name="T7" fmla="*/ 66 h 67"/>
                  <a:gd name="T8" fmla="*/ 63 w 64"/>
                  <a:gd name="T9" fmla="*/ 3 h 67"/>
                  <a:gd name="T10" fmla="*/ 60 w 64"/>
                  <a:gd name="T11" fmla="*/ 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67">
                    <a:moveTo>
                      <a:pt x="60" y="1"/>
                    </a:moveTo>
                    <a:cubicBezTo>
                      <a:pt x="50" y="11"/>
                      <a:pt x="41" y="22"/>
                      <a:pt x="31" y="33"/>
                    </a:cubicBezTo>
                    <a:cubicBezTo>
                      <a:pt x="21" y="43"/>
                      <a:pt x="11" y="53"/>
                      <a:pt x="1" y="64"/>
                    </a:cubicBezTo>
                    <a:cubicBezTo>
                      <a:pt x="0" y="65"/>
                      <a:pt x="2" y="67"/>
                      <a:pt x="3" y="66"/>
                    </a:cubicBezTo>
                    <a:cubicBezTo>
                      <a:pt x="24" y="48"/>
                      <a:pt x="47" y="26"/>
                      <a:pt x="63" y="3"/>
                    </a:cubicBezTo>
                    <a:cubicBezTo>
                      <a:pt x="64" y="1"/>
                      <a:pt x="62" y="0"/>
                      <a:pt x="6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65">
                <a:extLst>
                  <a:ext uri="{FF2B5EF4-FFF2-40B4-BE49-F238E27FC236}">
                    <a16:creationId xmlns:a16="http://schemas.microsoft.com/office/drawing/2014/main" id="{F9F0970A-79C4-484C-B032-EE6015335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2330" y="1047445"/>
                <a:ext cx="143097" cy="138531"/>
              </a:xfrm>
              <a:custGeom>
                <a:avLst/>
                <a:gdLst>
                  <a:gd name="T0" fmla="*/ 59 w 64"/>
                  <a:gd name="T1" fmla="*/ 1 h 67"/>
                  <a:gd name="T2" fmla="*/ 2 w 64"/>
                  <a:gd name="T3" fmla="*/ 64 h 67"/>
                  <a:gd name="T4" fmla="*/ 3 w 64"/>
                  <a:gd name="T5" fmla="*/ 66 h 67"/>
                  <a:gd name="T6" fmla="*/ 63 w 64"/>
                  <a:gd name="T7" fmla="*/ 4 h 67"/>
                  <a:gd name="T8" fmla="*/ 59 w 64"/>
                  <a:gd name="T9" fmla="*/ 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7">
                    <a:moveTo>
                      <a:pt x="59" y="1"/>
                    </a:moveTo>
                    <a:cubicBezTo>
                      <a:pt x="39" y="20"/>
                      <a:pt x="20" y="42"/>
                      <a:pt x="2" y="64"/>
                    </a:cubicBezTo>
                    <a:cubicBezTo>
                      <a:pt x="0" y="65"/>
                      <a:pt x="2" y="67"/>
                      <a:pt x="3" y="66"/>
                    </a:cubicBezTo>
                    <a:cubicBezTo>
                      <a:pt x="25" y="47"/>
                      <a:pt x="46" y="26"/>
                      <a:pt x="63" y="4"/>
                    </a:cubicBezTo>
                    <a:cubicBezTo>
                      <a:pt x="64" y="2"/>
                      <a:pt x="61" y="0"/>
                      <a:pt x="5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66">
                <a:extLst>
                  <a:ext uri="{FF2B5EF4-FFF2-40B4-BE49-F238E27FC236}">
                    <a16:creationId xmlns:a16="http://schemas.microsoft.com/office/drawing/2014/main" id="{6E28D015-433E-48AB-BB8F-27686ADF4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1910" y="1023088"/>
                <a:ext cx="196377" cy="196378"/>
              </a:xfrm>
              <a:custGeom>
                <a:avLst/>
                <a:gdLst>
                  <a:gd name="T0" fmla="*/ 82 w 87"/>
                  <a:gd name="T1" fmla="*/ 2 h 95"/>
                  <a:gd name="T2" fmla="*/ 1 w 87"/>
                  <a:gd name="T3" fmla="*/ 91 h 95"/>
                  <a:gd name="T4" fmla="*/ 4 w 87"/>
                  <a:gd name="T5" fmla="*/ 93 h 95"/>
                  <a:gd name="T6" fmla="*/ 85 w 87"/>
                  <a:gd name="T7" fmla="*/ 5 h 95"/>
                  <a:gd name="T8" fmla="*/ 82 w 87"/>
                  <a:gd name="T9" fmla="*/ 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95">
                    <a:moveTo>
                      <a:pt x="82" y="2"/>
                    </a:moveTo>
                    <a:cubicBezTo>
                      <a:pt x="55" y="31"/>
                      <a:pt x="25" y="59"/>
                      <a:pt x="1" y="91"/>
                    </a:cubicBezTo>
                    <a:cubicBezTo>
                      <a:pt x="0" y="93"/>
                      <a:pt x="3" y="95"/>
                      <a:pt x="4" y="93"/>
                    </a:cubicBezTo>
                    <a:cubicBezTo>
                      <a:pt x="34" y="66"/>
                      <a:pt x="58" y="34"/>
                      <a:pt x="85" y="5"/>
                    </a:cubicBezTo>
                    <a:cubicBezTo>
                      <a:pt x="87" y="3"/>
                      <a:pt x="84" y="0"/>
                      <a:pt x="8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67">
                <a:extLst>
                  <a:ext uri="{FF2B5EF4-FFF2-40B4-BE49-F238E27FC236}">
                    <a16:creationId xmlns:a16="http://schemas.microsoft.com/office/drawing/2014/main" id="{5B8F9787-9CE9-49DB-B26A-819E422C6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9968" y="1048968"/>
                <a:ext cx="202467" cy="205512"/>
              </a:xfrm>
              <a:custGeom>
                <a:avLst/>
                <a:gdLst>
                  <a:gd name="T0" fmla="*/ 83 w 90"/>
                  <a:gd name="T1" fmla="*/ 3 h 99"/>
                  <a:gd name="T2" fmla="*/ 2 w 90"/>
                  <a:gd name="T3" fmla="*/ 95 h 99"/>
                  <a:gd name="T4" fmla="*/ 4 w 90"/>
                  <a:gd name="T5" fmla="*/ 97 h 99"/>
                  <a:gd name="T6" fmla="*/ 87 w 90"/>
                  <a:gd name="T7" fmla="*/ 7 h 99"/>
                  <a:gd name="T8" fmla="*/ 83 w 90"/>
                  <a:gd name="T9" fmla="*/ 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99">
                    <a:moveTo>
                      <a:pt x="83" y="3"/>
                    </a:moveTo>
                    <a:cubicBezTo>
                      <a:pt x="57" y="34"/>
                      <a:pt x="28" y="64"/>
                      <a:pt x="2" y="95"/>
                    </a:cubicBezTo>
                    <a:cubicBezTo>
                      <a:pt x="0" y="97"/>
                      <a:pt x="3" y="99"/>
                      <a:pt x="4" y="97"/>
                    </a:cubicBezTo>
                    <a:cubicBezTo>
                      <a:pt x="35" y="70"/>
                      <a:pt x="61" y="39"/>
                      <a:pt x="87" y="7"/>
                    </a:cubicBezTo>
                    <a:cubicBezTo>
                      <a:pt x="90" y="4"/>
                      <a:pt x="85" y="0"/>
                      <a:pt x="8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68">
                <a:extLst>
                  <a:ext uri="{FF2B5EF4-FFF2-40B4-BE49-F238E27FC236}">
                    <a16:creationId xmlns:a16="http://schemas.microsoft.com/office/drawing/2014/main" id="{DB6204BF-66DF-439D-832A-2B64463B2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7160" y="1083980"/>
                <a:ext cx="193333" cy="210079"/>
              </a:xfrm>
              <a:custGeom>
                <a:avLst/>
                <a:gdLst>
                  <a:gd name="T0" fmla="*/ 81 w 86"/>
                  <a:gd name="T1" fmla="*/ 2 h 101"/>
                  <a:gd name="T2" fmla="*/ 1 w 86"/>
                  <a:gd name="T3" fmla="*/ 95 h 101"/>
                  <a:gd name="T4" fmla="*/ 5 w 86"/>
                  <a:gd name="T5" fmla="*/ 98 h 101"/>
                  <a:gd name="T6" fmla="*/ 44 w 86"/>
                  <a:gd name="T7" fmla="*/ 52 h 101"/>
                  <a:gd name="T8" fmla="*/ 84 w 86"/>
                  <a:gd name="T9" fmla="*/ 6 h 101"/>
                  <a:gd name="T10" fmla="*/ 81 w 86"/>
                  <a:gd name="T11" fmla="*/ 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101">
                    <a:moveTo>
                      <a:pt x="81" y="2"/>
                    </a:moveTo>
                    <a:cubicBezTo>
                      <a:pt x="51" y="29"/>
                      <a:pt x="24" y="63"/>
                      <a:pt x="1" y="95"/>
                    </a:cubicBezTo>
                    <a:cubicBezTo>
                      <a:pt x="0" y="98"/>
                      <a:pt x="3" y="101"/>
                      <a:pt x="5" y="98"/>
                    </a:cubicBezTo>
                    <a:cubicBezTo>
                      <a:pt x="18" y="83"/>
                      <a:pt x="31" y="67"/>
                      <a:pt x="44" y="52"/>
                    </a:cubicBezTo>
                    <a:cubicBezTo>
                      <a:pt x="57" y="36"/>
                      <a:pt x="71" y="22"/>
                      <a:pt x="84" y="6"/>
                    </a:cubicBezTo>
                    <a:cubicBezTo>
                      <a:pt x="86" y="3"/>
                      <a:pt x="83" y="0"/>
                      <a:pt x="8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69">
                <a:extLst>
                  <a:ext uri="{FF2B5EF4-FFF2-40B4-BE49-F238E27FC236}">
                    <a16:creationId xmlns:a16="http://schemas.microsoft.com/office/drawing/2014/main" id="{28364E46-61E7-406C-A44C-45028A77FA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2829" y="1109860"/>
                <a:ext cx="184199" cy="214646"/>
              </a:xfrm>
              <a:custGeom>
                <a:avLst/>
                <a:gdLst>
                  <a:gd name="T0" fmla="*/ 77 w 82"/>
                  <a:gd name="T1" fmla="*/ 3 h 104"/>
                  <a:gd name="T2" fmla="*/ 2 w 82"/>
                  <a:gd name="T3" fmla="*/ 99 h 104"/>
                  <a:gd name="T4" fmla="*/ 5 w 82"/>
                  <a:gd name="T5" fmla="*/ 102 h 104"/>
                  <a:gd name="T6" fmla="*/ 80 w 82"/>
                  <a:gd name="T7" fmla="*/ 6 h 104"/>
                  <a:gd name="T8" fmla="*/ 77 w 82"/>
                  <a:gd name="T9" fmla="*/ 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104">
                    <a:moveTo>
                      <a:pt x="77" y="3"/>
                    </a:moveTo>
                    <a:cubicBezTo>
                      <a:pt x="50" y="33"/>
                      <a:pt x="24" y="66"/>
                      <a:pt x="2" y="99"/>
                    </a:cubicBezTo>
                    <a:cubicBezTo>
                      <a:pt x="0" y="101"/>
                      <a:pt x="4" y="104"/>
                      <a:pt x="5" y="102"/>
                    </a:cubicBezTo>
                    <a:cubicBezTo>
                      <a:pt x="32" y="72"/>
                      <a:pt x="57" y="39"/>
                      <a:pt x="80" y="6"/>
                    </a:cubicBezTo>
                    <a:cubicBezTo>
                      <a:pt x="82" y="3"/>
                      <a:pt x="78" y="0"/>
                      <a:pt x="7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70">
                <a:extLst>
                  <a:ext uri="{FF2B5EF4-FFF2-40B4-BE49-F238E27FC236}">
                    <a16:creationId xmlns:a16="http://schemas.microsoft.com/office/drawing/2014/main" id="{7B585C03-D66B-4682-B34D-A56015C4E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5454" y="1146395"/>
                <a:ext cx="191811" cy="213123"/>
              </a:xfrm>
              <a:custGeom>
                <a:avLst/>
                <a:gdLst>
                  <a:gd name="T0" fmla="*/ 81 w 86"/>
                  <a:gd name="T1" fmla="*/ 2 h 103"/>
                  <a:gd name="T2" fmla="*/ 1 w 86"/>
                  <a:gd name="T3" fmla="*/ 98 h 103"/>
                  <a:gd name="T4" fmla="*/ 5 w 86"/>
                  <a:gd name="T5" fmla="*/ 101 h 103"/>
                  <a:gd name="T6" fmla="*/ 84 w 86"/>
                  <a:gd name="T7" fmla="*/ 6 h 103"/>
                  <a:gd name="T8" fmla="*/ 81 w 86"/>
                  <a:gd name="T9" fmla="*/ 2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3">
                    <a:moveTo>
                      <a:pt x="81" y="2"/>
                    </a:moveTo>
                    <a:cubicBezTo>
                      <a:pt x="52" y="32"/>
                      <a:pt x="25" y="64"/>
                      <a:pt x="1" y="98"/>
                    </a:cubicBezTo>
                    <a:cubicBezTo>
                      <a:pt x="0" y="101"/>
                      <a:pt x="3" y="103"/>
                      <a:pt x="5" y="101"/>
                    </a:cubicBezTo>
                    <a:cubicBezTo>
                      <a:pt x="31" y="69"/>
                      <a:pt x="58" y="38"/>
                      <a:pt x="84" y="6"/>
                    </a:cubicBezTo>
                    <a:cubicBezTo>
                      <a:pt x="86" y="3"/>
                      <a:pt x="83" y="0"/>
                      <a:pt x="8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71">
                <a:extLst>
                  <a:ext uri="{FF2B5EF4-FFF2-40B4-BE49-F238E27FC236}">
                    <a16:creationId xmlns:a16="http://schemas.microsoft.com/office/drawing/2014/main" id="{3687213D-F98D-400E-98CA-6F2280A5F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4167" y="1178363"/>
                <a:ext cx="199422" cy="216168"/>
              </a:xfrm>
              <a:custGeom>
                <a:avLst/>
                <a:gdLst>
                  <a:gd name="T0" fmla="*/ 81 w 89"/>
                  <a:gd name="T1" fmla="*/ 4 h 105"/>
                  <a:gd name="T2" fmla="*/ 2 w 89"/>
                  <a:gd name="T3" fmla="*/ 100 h 105"/>
                  <a:gd name="T4" fmla="*/ 5 w 89"/>
                  <a:gd name="T5" fmla="*/ 103 h 105"/>
                  <a:gd name="T6" fmla="*/ 86 w 89"/>
                  <a:gd name="T7" fmla="*/ 8 h 105"/>
                  <a:gd name="T8" fmla="*/ 81 w 89"/>
                  <a:gd name="T9" fmla="*/ 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105">
                    <a:moveTo>
                      <a:pt x="81" y="4"/>
                    </a:moveTo>
                    <a:cubicBezTo>
                      <a:pt x="53" y="35"/>
                      <a:pt x="26" y="67"/>
                      <a:pt x="2" y="100"/>
                    </a:cubicBezTo>
                    <a:cubicBezTo>
                      <a:pt x="0" y="102"/>
                      <a:pt x="3" y="105"/>
                      <a:pt x="5" y="103"/>
                    </a:cubicBezTo>
                    <a:cubicBezTo>
                      <a:pt x="33" y="72"/>
                      <a:pt x="60" y="40"/>
                      <a:pt x="86" y="8"/>
                    </a:cubicBezTo>
                    <a:cubicBezTo>
                      <a:pt x="89" y="5"/>
                      <a:pt x="84" y="0"/>
                      <a:pt x="8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818C1C18-D599-4BA2-8F47-C97CEDDF2A9B}"/>
                </a:ext>
              </a:extLst>
            </p:cNvPr>
            <p:cNvGrpSpPr/>
            <p:nvPr/>
          </p:nvGrpSpPr>
          <p:grpSpPr>
            <a:xfrm>
              <a:off x="4431377" y="609781"/>
              <a:ext cx="899684" cy="713964"/>
              <a:chOff x="3448891" y="870857"/>
              <a:chExt cx="899684" cy="713964"/>
            </a:xfrm>
            <a:solidFill>
              <a:schemeClr val="bg1"/>
            </a:solidFill>
          </p:grpSpPr>
          <p:sp>
            <p:nvSpPr>
              <p:cNvPr id="151" name="Freeform 72">
                <a:extLst>
                  <a:ext uri="{FF2B5EF4-FFF2-40B4-BE49-F238E27FC236}">
                    <a16:creationId xmlns:a16="http://schemas.microsoft.com/office/drawing/2014/main" id="{98E9447B-C3D1-48BD-9523-C74A8F3665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48891" y="870857"/>
                <a:ext cx="899684" cy="713964"/>
              </a:xfrm>
              <a:custGeom>
                <a:avLst/>
                <a:gdLst>
                  <a:gd name="T0" fmla="*/ 344 w 401"/>
                  <a:gd name="T1" fmla="*/ 95 h 345"/>
                  <a:gd name="T2" fmla="*/ 267 w 401"/>
                  <a:gd name="T3" fmla="*/ 25 h 345"/>
                  <a:gd name="T4" fmla="*/ 218 w 401"/>
                  <a:gd name="T5" fmla="*/ 10 h 345"/>
                  <a:gd name="T6" fmla="*/ 24 w 401"/>
                  <a:gd name="T7" fmla="*/ 271 h 345"/>
                  <a:gd name="T8" fmla="*/ 151 w 401"/>
                  <a:gd name="T9" fmla="*/ 326 h 345"/>
                  <a:gd name="T10" fmla="*/ 229 w 401"/>
                  <a:gd name="T11" fmla="*/ 345 h 345"/>
                  <a:gd name="T12" fmla="*/ 245 w 401"/>
                  <a:gd name="T13" fmla="*/ 327 h 345"/>
                  <a:gd name="T14" fmla="*/ 228 w 401"/>
                  <a:gd name="T15" fmla="*/ 298 h 345"/>
                  <a:gd name="T16" fmla="*/ 328 w 401"/>
                  <a:gd name="T17" fmla="*/ 251 h 345"/>
                  <a:gd name="T18" fmla="*/ 385 w 401"/>
                  <a:gd name="T19" fmla="*/ 131 h 345"/>
                  <a:gd name="T20" fmla="*/ 394 w 401"/>
                  <a:gd name="T21" fmla="*/ 155 h 345"/>
                  <a:gd name="T22" fmla="*/ 385 w 401"/>
                  <a:gd name="T23" fmla="*/ 131 h 345"/>
                  <a:gd name="T24" fmla="*/ 272 w 401"/>
                  <a:gd name="T25" fmla="*/ 87 h 345"/>
                  <a:gd name="T26" fmla="*/ 272 w 401"/>
                  <a:gd name="T27" fmla="*/ 85 h 345"/>
                  <a:gd name="T28" fmla="*/ 282 w 401"/>
                  <a:gd name="T29" fmla="*/ 47 h 345"/>
                  <a:gd name="T30" fmla="*/ 282 w 401"/>
                  <a:gd name="T31" fmla="*/ 47 h 345"/>
                  <a:gd name="T32" fmla="*/ 272 w 401"/>
                  <a:gd name="T33" fmla="*/ 36 h 345"/>
                  <a:gd name="T34" fmla="*/ 253 w 401"/>
                  <a:gd name="T35" fmla="*/ 29 h 345"/>
                  <a:gd name="T36" fmla="*/ 252 w 401"/>
                  <a:gd name="T37" fmla="*/ 28 h 345"/>
                  <a:gd name="T38" fmla="*/ 32 w 401"/>
                  <a:gd name="T39" fmla="*/ 272 h 345"/>
                  <a:gd name="T40" fmla="*/ 41 w 401"/>
                  <a:gd name="T41" fmla="*/ 279 h 345"/>
                  <a:gd name="T42" fmla="*/ 32 w 401"/>
                  <a:gd name="T43" fmla="*/ 264 h 345"/>
                  <a:gd name="T44" fmla="*/ 55 w 401"/>
                  <a:gd name="T45" fmla="*/ 287 h 345"/>
                  <a:gd name="T46" fmla="*/ 55 w 401"/>
                  <a:gd name="T47" fmla="*/ 287 h 345"/>
                  <a:gd name="T48" fmla="*/ 64 w 401"/>
                  <a:gd name="T49" fmla="*/ 267 h 345"/>
                  <a:gd name="T50" fmla="*/ 122 w 401"/>
                  <a:gd name="T51" fmla="*/ 313 h 345"/>
                  <a:gd name="T52" fmla="*/ 123 w 401"/>
                  <a:gd name="T53" fmla="*/ 313 h 345"/>
                  <a:gd name="T54" fmla="*/ 148 w 401"/>
                  <a:gd name="T55" fmla="*/ 321 h 345"/>
                  <a:gd name="T56" fmla="*/ 148 w 401"/>
                  <a:gd name="T57" fmla="*/ 321 h 345"/>
                  <a:gd name="T58" fmla="*/ 157 w 401"/>
                  <a:gd name="T59" fmla="*/ 286 h 345"/>
                  <a:gd name="T60" fmla="*/ 232 w 401"/>
                  <a:gd name="T61" fmla="*/ 339 h 345"/>
                  <a:gd name="T62" fmla="*/ 239 w 401"/>
                  <a:gd name="T63" fmla="*/ 329 h 345"/>
                  <a:gd name="T64" fmla="*/ 220 w 401"/>
                  <a:gd name="T65" fmla="*/ 325 h 345"/>
                  <a:gd name="T66" fmla="*/ 215 w 401"/>
                  <a:gd name="T67" fmla="*/ 313 h 345"/>
                  <a:gd name="T68" fmla="*/ 215 w 401"/>
                  <a:gd name="T69" fmla="*/ 312 h 345"/>
                  <a:gd name="T70" fmla="*/ 224 w 401"/>
                  <a:gd name="T71" fmla="*/ 303 h 345"/>
                  <a:gd name="T72" fmla="*/ 212 w 401"/>
                  <a:gd name="T73" fmla="*/ 286 h 345"/>
                  <a:gd name="T74" fmla="*/ 207 w 401"/>
                  <a:gd name="T75" fmla="*/ 291 h 345"/>
                  <a:gd name="T76" fmla="*/ 155 w 401"/>
                  <a:gd name="T77" fmla="*/ 281 h 345"/>
                  <a:gd name="T78" fmla="*/ 13 w 401"/>
                  <a:gd name="T79" fmla="*/ 231 h 345"/>
                  <a:gd name="T80" fmla="*/ 122 w 401"/>
                  <a:gd name="T81" fmla="*/ 75 h 345"/>
                  <a:gd name="T82" fmla="*/ 267 w 401"/>
                  <a:gd name="T83" fmla="*/ 106 h 345"/>
                  <a:gd name="T84" fmla="*/ 295 w 401"/>
                  <a:gd name="T85" fmla="*/ 236 h 345"/>
                  <a:gd name="T86" fmla="*/ 275 w 401"/>
                  <a:gd name="T87" fmla="*/ 294 h 345"/>
                  <a:gd name="T88" fmla="*/ 297 w 401"/>
                  <a:gd name="T89" fmla="*/ 289 h 345"/>
                  <a:gd name="T90" fmla="*/ 297 w 401"/>
                  <a:gd name="T91" fmla="*/ 289 h 345"/>
                  <a:gd name="T92" fmla="*/ 316 w 401"/>
                  <a:gd name="T93" fmla="*/ 272 h 345"/>
                  <a:gd name="T94" fmla="*/ 305 w 401"/>
                  <a:gd name="T95" fmla="*/ 241 h 345"/>
                  <a:gd name="T96" fmla="*/ 327 w 401"/>
                  <a:gd name="T97" fmla="*/ 248 h 345"/>
                  <a:gd name="T98" fmla="*/ 304 w 401"/>
                  <a:gd name="T99" fmla="*/ 238 h 345"/>
                  <a:gd name="T100" fmla="*/ 338 w 401"/>
                  <a:gd name="T101" fmla="*/ 245 h 345"/>
                  <a:gd name="T102" fmla="*/ 338 w 401"/>
                  <a:gd name="T103" fmla="*/ 245 h 345"/>
                  <a:gd name="T104" fmla="*/ 368 w 401"/>
                  <a:gd name="T105" fmla="*/ 227 h 345"/>
                  <a:gd name="T106" fmla="*/ 369 w 401"/>
                  <a:gd name="T107" fmla="*/ 225 h 345"/>
                  <a:gd name="T108" fmla="*/ 369 w 401"/>
                  <a:gd name="T109" fmla="*/ 226 h 345"/>
                  <a:gd name="T110" fmla="*/ 390 w 401"/>
                  <a:gd name="T111" fmla="*/ 194 h 345"/>
                  <a:gd name="T112" fmla="*/ 378 w 401"/>
                  <a:gd name="T113" fmla="*/ 167 h 345"/>
                  <a:gd name="T114" fmla="*/ 394 w 401"/>
                  <a:gd name="T115" fmla="*/ 176 h 345"/>
                  <a:gd name="T116" fmla="*/ 395 w 401"/>
                  <a:gd name="T117" fmla="*/ 17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01" h="345">
                    <a:moveTo>
                      <a:pt x="395" y="140"/>
                    </a:moveTo>
                    <a:cubicBezTo>
                      <a:pt x="395" y="140"/>
                      <a:pt x="396" y="139"/>
                      <a:pt x="395" y="139"/>
                    </a:cubicBezTo>
                    <a:cubicBezTo>
                      <a:pt x="395" y="138"/>
                      <a:pt x="394" y="138"/>
                      <a:pt x="394" y="138"/>
                    </a:cubicBezTo>
                    <a:cubicBezTo>
                      <a:pt x="385" y="117"/>
                      <a:pt x="367" y="99"/>
                      <a:pt x="344" y="95"/>
                    </a:cubicBezTo>
                    <a:cubicBezTo>
                      <a:pt x="331" y="89"/>
                      <a:pt x="316" y="87"/>
                      <a:pt x="302" y="88"/>
                    </a:cubicBezTo>
                    <a:cubicBezTo>
                      <a:pt x="302" y="88"/>
                      <a:pt x="302" y="88"/>
                      <a:pt x="302" y="88"/>
                    </a:cubicBezTo>
                    <a:cubicBezTo>
                      <a:pt x="306" y="68"/>
                      <a:pt x="294" y="46"/>
                      <a:pt x="279" y="33"/>
                    </a:cubicBezTo>
                    <a:cubicBezTo>
                      <a:pt x="275" y="30"/>
                      <a:pt x="271" y="27"/>
                      <a:pt x="267" y="25"/>
                    </a:cubicBezTo>
                    <a:cubicBezTo>
                      <a:pt x="267" y="24"/>
                      <a:pt x="267" y="23"/>
                      <a:pt x="266" y="23"/>
                    </a:cubicBezTo>
                    <a:cubicBezTo>
                      <a:pt x="266" y="23"/>
                      <a:pt x="266" y="24"/>
                      <a:pt x="265" y="24"/>
                    </a:cubicBezTo>
                    <a:cubicBezTo>
                      <a:pt x="253" y="17"/>
                      <a:pt x="239" y="13"/>
                      <a:pt x="225" y="12"/>
                    </a:cubicBezTo>
                    <a:cubicBezTo>
                      <a:pt x="223" y="11"/>
                      <a:pt x="220" y="10"/>
                      <a:pt x="218" y="10"/>
                    </a:cubicBezTo>
                    <a:cubicBezTo>
                      <a:pt x="175" y="0"/>
                      <a:pt x="126" y="25"/>
                      <a:pt x="118" y="70"/>
                    </a:cubicBezTo>
                    <a:cubicBezTo>
                      <a:pt x="58" y="30"/>
                      <a:pt x="0" y="125"/>
                      <a:pt x="39" y="175"/>
                    </a:cubicBezTo>
                    <a:cubicBezTo>
                      <a:pt x="16" y="185"/>
                      <a:pt x="1" y="211"/>
                      <a:pt x="9" y="236"/>
                    </a:cubicBezTo>
                    <a:cubicBezTo>
                      <a:pt x="5" y="244"/>
                      <a:pt x="20" y="265"/>
                      <a:pt x="24" y="271"/>
                    </a:cubicBezTo>
                    <a:cubicBezTo>
                      <a:pt x="36" y="285"/>
                      <a:pt x="54" y="296"/>
                      <a:pt x="73" y="294"/>
                    </a:cubicBezTo>
                    <a:cubicBezTo>
                      <a:pt x="74" y="294"/>
                      <a:pt x="74" y="294"/>
                      <a:pt x="75" y="294"/>
                    </a:cubicBezTo>
                    <a:cubicBezTo>
                      <a:pt x="79" y="300"/>
                      <a:pt x="85" y="305"/>
                      <a:pt x="91" y="309"/>
                    </a:cubicBezTo>
                    <a:cubicBezTo>
                      <a:pt x="108" y="320"/>
                      <a:pt x="131" y="329"/>
                      <a:pt x="151" y="326"/>
                    </a:cubicBezTo>
                    <a:cubicBezTo>
                      <a:pt x="151" y="326"/>
                      <a:pt x="152" y="326"/>
                      <a:pt x="152" y="326"/>
                    </a:cubicBezTo>
                    <a:cubicBezTo>
                      <a:pt x="158" y="325"/>
                      <a:pt x="164" y="323"/>
                      <a:pt x="169" y="319"/>
                    </a:cubicBezTo>
                    <a:cubicBezTo>
                      <a:pt x="170" y="319"/>
                      <a:pt x="170" y="318"/>
                      <a:pt x="170" y="317"/>
                    </a:cubicBezTo>
                    <a:cubicBezTo>
                      <a:pt x="184" y="334"/>
                      <a:pt x="207" y="344"/>
                      <a:pt x="229" y="345"/>
                    </a:cubicBezTo>
                    <a:cubicBezTo>
                      <a:pt x="230" y="345"/>
                      <a:pt x="230" y="344"/>
                      <a:pt x="231" y="344"/>
                    </a:cubicBezTo>
                    <a:cubicBezTo>
                      <a:pt x="231" y="345"/>
                      <a:pt x="232" y="345"/>
                      <a:pt x="233" y="344"/>
                    </a:cubicBezTo>
                    <a:cubicBezTo>
                      <a:pt x="237" y="340"/>
                      <a:pt x="241" y="335"/>
                      <a:pt x="245" y="331"/>
                    </a:cubicBezTo>
                    <a:cubicBezTo>
                      <a:pt x="246" y="329"/>
                      <a:pt x="246" y="328"/>
                      <a:pt x="245" y="327"/>
                    </a:cubicBezTo>
                    <a:cubicBezTo>
                      <a:pt x="237" y="319"/>
                      <a:pt x="233" y="311"/>
                      <a:pt x="229" y="302"/>
                    </a:cubicBezTo>
                    <a:cubicBezTo>
                      <a:pt x="229" y="302"/>
                      <a:pt x="229" y="302"/>
                      <a:pt x="229" y="302"/>
                    </a:cubicBezTo>
                    <a:cubicBezTo>
                      <a:pt x="230" y="301"/>
                      <a:pt x="229" y="301"/>
                      <a:pt x="229" y="301"/>
                    </a:cubicBezTo>
                    <a:cubicBezTo>
                      <a:pt x="228" y="300"/>
                      <a:pt x="228" y="299"/>
                      <a:pt x="228" y="298"/>
                    </a:cubicBezTo>
                    <a:cubicBezTo>
                      <a:pt x="231" y="299"/>
                      <a:pt x="234" y="300"/>
                      <a:pt x="237" y="300"/>
                    </a:cubicBezTo>
                    <a:cubicBezTo>
                      <a:pt x="239" y="300"/>
                      <a:pt x="242" y="301"/>
                      <a:pt x="244" y="301"/>
                    </a:cubicBezTo>
                    <a:cubicBezTo>
                      <a:pt x="265" y="305"/>
                      <a:pt x="284" y="302"/>
                      <a:pt x="302" y="292"/>
                    </a:cubicBezTo>
                    <a:cubicBezTo>
                      <a:pt x="316" y="284"/>
                      <a:pt x="333" y="269"/>
                      <a:pt x="328" y="251"/>
                    </a:cubicBezTo>
                    <a:cubicBezTo>
                      <a:pt x="347" y="255"/>
                      <a:pt x="366" y="240"/>
                      <a:pt x="377" y="227"/>
                    </a:cubicBezTo>
                    <a:cubicBezTo>
                      <a:pt x="390" y="212"/>
                      <a:pt x="399" y="194"/>
                      <a:pt x="400" y="175"/>
                    </a:cubicBezTo>
                    <a:cubicBezTo>
                      <a:pt x="401" y="163"/>
                      <a:pt x="399" y="151"/>
                      <a:pt x="395" y="140"/>
                    </a:cubicBezTo>
                    <a:close/>
                    <a:moveTo>
                      <a:pt x="385" y="131"/>
                    </a:moveTo>
                    <a:cubicBezTo>
                      <a:pt x="383" y="130"/>
                      <a:pt x="381" y="129"/>
                      <a:pt x="379" y="127"/>
                    </a:cubicBezTo>
                    <a:cubicBezTo>
                      <a:pt x="378" y="127"/>
                      <a:pt x="378" y="128"/>
                      <a:pt x="378" y="128"/>
                    </a:cubicBezTo>
                    <a:cubicBezTo>
                      <a:pt x="381" y="130"/>
                      <a:pt x="384" y="132"/>
                      <a:pt x="386" y="134"/>
                    </a:cubicBezTo>
                    <a:cubicBezTo>
                      <a:pt x="390" y="141"/>
                      <a:pt x="392" y="148"/>
                      <a:pt x="394" y="155"/>
                    </a:cubicBezTo>
                    <a:cubicBezTo>
                      <a:pt x="389" y="152"/>
                      <a:pt x="384" y="149"/>
                      <a:pt x="380" y="146"/>
                    </a:cubicBezTo>
                    <a:cubicBezTo>
                      <a:pt x="379" y="143"/>
                      <a:pt x="379" y="140"/>
                      <a:pt x="379" y="137"/>
                    </a:cubicBezTo>
                    <a:cubicBezTo>
                      <a:pt x="377" y="127"/>
                      <a:pt x="373" y="118"/>
                      <a:pt x="367" y="112"/>
                    </a:cubicBezTo>
                    <a:cubicBezTo>
                      <a:pt x="374" y="117"/>
                      <a:pt x="380" y="124"/>
                      <a:pt x="385" y="131"/>
                    </a:cubicBezTo>
                    <a:close/>
                    <a:moveTo>
                      <a:pt x="296" y="87"/>
                    </a:moveTo>
                    <a:cubicBezTo>
                      <a:pt x="296" y="88"/>
                      <a:pt x="296" y="88"/>
                      <a:pt x="296" y="89"/>
                    </a:cubicBezTo>
                    <a:cubicBezTo>
                      <a:pt x="287" y="90"/>
                      <a:pt x="278" y="93"/>
                      <a:pt x="270" y="97"/>
                    </a:cubicBezTo>
                    <a:cubicBezTo>
                      <a:pt x="271" y="93"/>
                      <a:pt x="271" y="90"/>
                      <a:pt x="272" y="87"/>
                    </a:cubicBezTo>
                    <a:cubicBezTo>
                      <a:pt x="280" y="84"/>
                      <a:pt x="287" y="82"/>
                      <a:pt x="295" y="80"/>
                    </a:cubicBezTo>
                    <a:cubicBezTo>
                      <a:pt x="295" y="82"/>
                      <a:pt x="295" y="85"/>
                      <a:pt x="296" y="87"/>
                    </a:cubicBezTo>
                    <a:close/>
                    <a:moveTo>
                      <a:pt x="294" y="78"/>
                    </a:moveTo>
                    <a:cubicBezTo>
                      <a:pt x="287" y="78"/>
                      <a:pt x="279" y="81"/>
                      <a:pt x="272" y="85"/>
                    </a:cubicBezTo>
                    <a:cubicBezTo>
                      <a:pt x="273" y="80"/>
                      <a:pt x="273" y="75"/>
                      <a:pt x="273" y="71"/>
                    </a:cubicBezTo>
                    <a:cubicBezTo>
                      <a:pt x="279" y="68"/>
                      <a:pt x="285" y="66"/>
                      <a:pt x="291" y="64"/>
                    </a:cubicBezTo>
                    <a:cubicBezTo>
                      <a:pt x="292" y="68"/>
                      <a:pt x="294" y="73"/>
                      <a:pt x="294" y="78"/>
                    </a:cubicBezTo>
                    <a:close/>
                    <a:moveTo>
                      <a:pt x="282" y="47"/>
                    </a:moveTo>
                    <a:cubicBezTo>
                      <a:pt x="286" y="52"/>
                      <a:pt x="288" y="57"/>
                      <a:pt x="290" y="62"/>
                    </a:cubicBezTo>
                    <a:cubicBezTo>
                      <a:pt x="284" y="63"/>
                      <a:pt x="278" y="66"/>
                      <a:pt x="272" y="69"/>
                    </a:cubicBezTo>
                    <a:cubicBezTo>
                      <a:pt x="272" y="64"/>
                      <a:pt x="270" y="58"/>
                      <a:pt x="268" y="53"/>
                    </a:cubicBezTo>
                    <a:cubicBezTo>
                      <a:pt x="273" y="51"/>
                      <a:pt x="278" y="49"/>
                      <a:pt x="282" y="47"/>
                    </a:cubicBezTo>
                    <a:close/>
                    <a:moveTo>
                      <a:pt x="281" y="45"/>
                    </a:moveTo>
                    <a:cubicBezTo>
                      <a:pt x="276" y="47"/>
                      <a:pt x="272" y="49"/>
                      <a:pt x="268" y="51"/>
                    </a:cubicBezTo>
                    <a:cubicBezTo>
                      <a:pt x="266" y="47"/>
                      <a:pt x="264" y="43"/>
                      <a:pt x="261" y="39"/>
                    </a:cubicBezTo>
                    <a:cubicBezTo>
                      <a:pt x="265" y="38"/>
                      <a:pt x="268" y="37"/>
                      <a:pt x="272" y="36"/>
                    </a:cubicBezTo>
                    <a:cubicBezTo>
                      <a:pt x="275" y="39"/>
                      <a:pt x="278" y="42"/>
                      <a:pt x="281" y="45"/>
                    </a:cubicBezTo>
                    <a:close/>
                    <a:moveTo>
                      <a:pt x="270" y="35"/>
                    </a:moveTo>
                    <a:cubicBezTo>
                      <a:pt x="267" y="35"/>
                      <a:pt x="263" y="36"/>
                      <a:pt x="260" y="38"/>
                    </a:cubicBezTo>
                    <a:cubicBezTo>
                      <a:pt x="258" y="35"/>
                      <a:pt x="255" y="32"/>
                      <a:pt x="253" y="29"/>
                    </a:cubicBezTo>
                    <a:cubicBezTo>
                      <a:pt x="255" y="28"/>
                      <a:pt x="257" y="28"/>
                      <a:pt x="259" y="27"/>
                    </a:cubicBezTo>
                    <a:cubicBezTo>
                      <a:pt x="263" y="29"/>
                      <a:pt x="266" y="32"/>
                      <a:pt x="270" y="35"/>
                    </a:cubicBezTo>
                    <a:close/>
                    <a:moveTo>
                      <a:pt x="257" y="26"/>
                    </a:moveTo>
                    <a:cubicBezTo>
                      <a:pt x="255" y="27"/>
                      <a:pt x="253" y="27"/>
                      <a:pt x="252" y="28"/>
                    </a:cubicBezTo>
                    <a:cubicBezTo>
                      <a:pt x="252" y="28"/>
                      <a:pt x="252" y="28"/>
                      <a:pt x="252" y="28"/>
                    </a:cubicBezTo>
                    <a:cubicBezTo>
                      <a:pt x="249" y="25"/>
                      <a:pt x="245" y="22"/>
                      <a:pt x="242" y="20"/>
                    </a:cubicBezTo>
                    <a:cubicBezTo>
                      <a:pt x="247" y="22"/>
                      <a:pt x="252" y="24"/>
                      <a:pt x="257" y="26"/>
                    </a:cubicBezTo>
                    <a:close/>
                    <a:moveTo>
                      <a:pt x="32" y="272"/>
                    </a:moveTo>
                    <a:cubicBezTo>
                      <a:pt x="27" y="267"/>
                      <a:pt x="23" y="262"/>
                      <a:pt x="20" y="256"/>
                    </a:cubicBezTo>
                    <a:cubicBezTo>
                      <a:pt x="19" y="254"/>
                      <a:pt x="16" y="251"/>
                      <a:pt x="14" y="247"/>
                    </a:cubicBezTo>
                    <a:cubicBezTo>
                      <a:pt x="18" y="253"/>
                      <a:pt x="23" y="258"/>
                      <a:pt x="29" y="262"/>
                    </a:cubicBezTo>
                    <a:cubicBezTo>
                      <a:pt x="33" y="268"/>
                      <a:pt x="37" y="274"/>
                      <a:pt x="41" y="279"/>
                    </a:cubicBezTo>
                    <a:cubicBezTo>
                      <a:pt x="38" y="277"/>
                      <a:pt x="35" y="275"/>
                      <a:pt x="32" y="272"/>
                    </a:cubicBezTo>
                    <a:close/>
                    <a:moveTo>
                      <a:pt x="42" y="280"/>
                    </a:moveTo>
                    <a:cubicBezTo>
                      <a:pt x="42" y="280"/>
                      <a:pt x="42" y="280"/>
                      <a:pt x="42" y="279"/>
                    </a:cubicBezTo>
                    <a:cubicBezTo>
                      <a:pt x="39" y="274"/>
                      <a:pt x="35" y="269"/>
                      <a:pt x="32" y="264"/>
                    </a:cubicBezTo>
                    <a:cubicBezTo>
                      <a:pt x="35" y="266"/>
                      <a:pt x="39" y="268"/>
                      <a:pt x="42" y="269"/>
                    </a:cubicBezTo>
                    <a:cubicBezTo>
                      <a:pt x="46" y="274"/>
                      <a:pt x="49" y="280"/>
                      <a:pt x="53" y="286"/>
                    </a:cubicBezTo>
                    <a:cubicBezTo>
                      <a:pt x="49" y="284"/>
                      <a:pt x="45" y="283"/>
                      <a:pt x="42" y="280"/>
                    </a:cubicBezTo>
                    <a:close/>
                    <a:moveTo>
                      <a:pt x="55" y="287"/>
                    </a:moveTo>
                    <a:cubicBezTo>
                      <a:pt x="52" y="281"/>
                      <a:pt x="48" y="275"/>
                      <a:pt x="44" y="269"/>
                    </a:cubicBezTo>
                    <a:cubicBezTo>
                      <a:pt x="47" y="270"/>
                      <a:pt x="51" y="270"/>
                      <a:pt x="54" y="270"/>
                    </a:cubicBezTo>
                    <a:cubicBezTo>
                      <a:pt x="59" y="276"/>
                      <a:pt x="63" y="283"/>
                      <a:pt x="68" y="290"/>
                    </a:cubicBezTo>
                    <a:cubicBezTo>
                      <a:pt x="64" y="289"/>
                      <a:pt x="59" y="288"/>
                      <a:pt x="55" y="287"/>
                    </a:cubicBezTo>
                    <a:close/>
                    <a:moveTo>
                      <a:pt x="70" y="290"/>
                    </a:moveTo>
                    <a:cubicBezTo>
                      <a:pt x="70" y="289"/>
                      <a:pt x="70" y="289"/>
                      <a:pt x="70" y="289"/>
                    </a:cubicBezTo>
                    <a:cubicBezTo>
                      <a:pt x="66" y="282"/>
                      <a:pt x="61" y="276"/>
                      <a:pt x="56" y="270"/>
                    </a:cubicBezTo>
                    <a:cubicBezTo>
                      <a:pt x="58" y="269"/>
                      <a:pt x="61" y="268"/>
                      <a:pt x="64" y="267"/>
                    </a:cubicBezTo>
                    <a:cubicBezTo>
                      <a:pt x="65" y="275"/>
                      <a:pt x="68" y="283"/>
                      <a:pt x="72" y="290"/>
                    </a:cubicBezTo>
                    <a:cubicBezTo>
                      <a:pt x="71" y="290"/>
                      <a:pt x="71" y="290"/>
                      <a:pt x="70" y="290"/>
                    </a:cubicBezTo>
                    <a:close/>
                    <a:moveTo>
                      <a:pt x="109" y="314"/>
                    </a:moveTo>
                    <a:cubicBezTo>
                      <a:pt x="113" y="314"/>
                      <a:pt x="118" y="314"/>
                      <a:pt x="122" y="313"/>
                    </a:cubicBezTo>
                    <a:cubicBezTo>
                      <a:pt x="124" y="316"/>
                      <a:pt x="126" y="318"/>
                      <a:pt x="129" y="320"/>
                    </a:cubicBezTo>
                    <a:cubicBezTo>
                      <a:pt x="122" y="319"/>
                      <a:pt x="116" y="317"/>
                      <a:pt x="109" y="314"/>
                    </a:cubicBezTo>
                    <a:close/>
                    <a:moveTo>
                      <a:pt x="133" y="321"/>
                    </a:moveTo>
                    <a:cubicBezTo>
                      <a:pt x="130" y="318"/>
                      <a:pt x="126" y="316"/>
                      <a:pt x="123" y="313"/>
                    </a:cubicBezTo>
                    <a:cubicBezTo>
                      <a:pt x="128" y="312"/>
                      <a:pt x="132" y="311"/>
                      <a:pt x="135" y="309"/>
                    </a:cubicBezTo>
                    <a:cubicBezTo>
                      <a:pt x="138" y="313"/>
                      <a:pt x="142" y="317"/>
                      <a:pt x="146" y="321"/>
                    </a:cubicBezTo>
                    <a:cubicBezTo>
                      <a:pt x="141" y="321"/>
                      <a:pt x="137" y="321"/>
                      <a:pt x="133" y="321"/>
                    </a:cubicBezTo>
                    <a:close/>
                    <a:moveTo>
                      <a:pt x="148" y="321"/>
                    </a:moveTo>
                    <a:cubicBezTo>
                      <a:pt x="144" y="317"/>
                      <a:pt x="140" y="313"/>
                      <a:pt x="136" y="308"/>
                    </a:cubicBezTo>
                    <a:cubicBezTo>
                      <a:pt x="140" y="306"/>
                      <a:pt x="143" y="304"/>
                      <a:pt x="146" y="301"/>
                    </a:cubicBezTo>
                    <a:cubicBezTo>
                      <a:pt x="151" y="307"/>
                      <a:pt x="156" y="313"/>
                      <a:pt x="161" y="318"/>
                    </a:cubicBezTo>
                    <a:cubicBezTo>
                      <a:pt x="157" y="319"/>
                      <a:pt x="152" y="320"/>
                      <a:pt x="148" y="321"/>
                    </a:cubicBezTo>
                    <a:close/>
                    <a:moveTo>
                      <a:pt x="167" y="316"/>
                    </a:moveTo>
                    <a:cubicBezTo>
                      <a:pt x="166" y="316"/>
                      <a:pt x="164" y="317"/>
                      <a:pt x="163" y="317"/>
                    </a:cubicBezTo>
                    <a:cubicBezTo>
                      <a:pt x="158" y="312"/>
                      <a:pt x="153" y="306"/>
                      <a:pt x="147" y="300"/>
                    </a:cubicBezTo>
                    <a:cubicBezTo>
                      <a:pt x="151" y="296"/>
                      <a:pt x="155" y="291"/>
                      <a:pt x="157" y="286"/>
                    </a:cubicBezTo>
                    <a:cubicBezTo>
                      <a:pt x="158" y="297"/>
                      <a:pt x="162" y="307"/>
                      <a:pt x="169" y="316"/>
                    </a:cubicBezTo>
                    <a:cubicBezTo>
                      <a:pt x="168" y="316"/>
                      <a:pt x="168" y="316"/>
                      <a:pt x="167" y="316"/>
                    </a:cubicBezTo>
                    <a:close/>
                    <a:moveTo>
                      <a:pt x="239" y="329"/>
                    </a:moveTo>
                    <a:cubicBezTo>
                      <a:pt x="237" y="332"/>
                      <a:pt x="234" y="336"/>
                      <a:pt x="232" y="339"/>
                    </a:cubicBezTo>
                    <a:cubicBezTo>
                      <a:pt x="231" y="339"/>
                      <a:pt x="231" y="339"/>
                      <a:pt x="231" y="339"/>
                    </a:cubicBezTo>
                    <a:cubicBezTo>
                      <a:pt x="229" y="337"/>
                      <a:pt x="227" y="335"/>
                      <a:pt x="226" y="333"/>
                    </a:cubicBezTo>
                    <a:cubicBezTo>
                      <a:pt x="229" y="331"/>
                      <a:pt x="232" y="328"/>
                      <a:pt x="235" y="325"/>
                    </a:cubicBezTo>
                    <a:cubicBezTo>
                      <a:pt x="237" y="327"/>
                      <a:pt x="238" y="328"/>
                      <a:pt x="239" y="329"/>
                    </a:cubicBezTo>
                    <a:close/>
                    <a:moveTo>
                      <a:pt x="230" y="318"/>
                    </a:moveTo>
                    <a:cubicBezTo>
                      <a:pt x="231" y="320"/>
                      <a:pt x="233" y="322"/>
                      <a:pt x="234" y="324"/>
                    </a:cubicBezTo>
                    <a:cubicBezTo>
                      <a:pt x="231" y="327"/>
                      <a:pt x="228" y="329"/>
                      <a:pt x="225" y="332"/>
                    </a:cubicBezTo>
                    <a:cubicBezTo>
                      <a:pt x="223" y="330"/>
                      <a:pt x="221" y="327"/>
                      <a:pt x="220" y="325"/>
                    </a:cubicBezTo>
                    <a:cubicBezTo>
                      <a:pt x="223" y="323"/>
                      <a:pt x="227" y="321"/>
                      <a:pt x="230" y="318"/>
                    </a:cubicBezTo>
                    <a:close/>
                    <a:moveTo>
                      <a:pt x="229" y="316"/>
                    </a:moveTo>
                    <a:cubicBezTo>
                      <a:pt x="226" y="319"/>
                      <a:pt x="223" y="321"/>
                      <a:pt x="219" y="324"/>
                    </a:cubicBezTo>
                    <a:cubicBezTo>
                      <a:pt x="218" y="320"/>
                      <a:pt x="216" y="317"/>
                      <a:pt x="215" y="313"/>
                    </a:cubicBezTo>
                    <a:cubicBezTo>
                      <a:pt x="217" y="311"/>
                      <a:pt x="220" y="309"/>
                      <a:pt x="222" y="307"/>
                    </a:cubicBezTo>
                    <a:cubicBezTo>
                      <a:pt x="223" y="306"/>
                      <a:pt x="224" y="306"/>
                      <a:pt x="224" y="305"/>
                    </a:cubicBezTo>
                    <a:cubicBezTo>
                      <a:pt x="225" y="309"/>
                      <a:pt x="227" y="313"/>
                      <a:pt x="229" y="316"/>
                    </a:cubicBezTo>
                    <a:close/>
                    <a:moveTo>
                      <a:pt x="215" y="312"/>
                    </a:moveTo>
                    <a:cubicBezTo>
                      <a:pt x="214" y="308"/>
                      <a:pt x="213" y="305"/>
                      <a:pt x="213" y="302"/>
                    </a:cubicBezTo>
                    <a:cubicBezTo>
                      <a:pt x="216" y="300"/>
                      <a:pt x="219" y="299"/>
                      <a:pt x="222" y="297"/>
                    </a:cubicBezTo>
                    <a:cubicBezTo>
                      <a:pt x="223" y="297"/>
                      <a:pt x="223" y="297"/>
                      <a:pt x="223" y="297"/>
                    </a:cubicBezTo>
                    <a:cubicBezTo>
                      <a:pt x="223" y="299"/>
                      <a:pt x="223" y="301"/>
                      <a:pt x="224" y="303"/>
                    </a:cubicBezTo>
                    <a:cubicBezTo>
                      <a:pt x="220" y="305"/>
                      <a:pt x="217" y="309"/>
                      <a:pt x="215" y="312"/>
                    </a:cubicBezTo>
                    <a:close/>
                    <a:moveTo>
                      <a:pt x="244" y="295"/>
                    </a:moveTo>
                    <a:cubicBezTo>
                      <a:pt x="237" y="295"/>
                      <a:pt x="218" y="294"/>
                      <a:pt x="214" y="286"/>
                    </a:cubicBezTo>
                    <a:cubicBezTo>
                      <a:pt x="213" y="284"/>
                      <a:pt x="212" y="285"/>
                      <a:pt x="212" y="286"/>
                    </a:cubicBezTo>
                    <a:cubicBezTo>
                      <a:pt x="212" y="291"/>
                      <a:pt x="216" y="294"/>
                      <a:pt x="220" y="296"/>
                    </a:cubicBezTo>
                    <a:cubicBezTo>
                      <a:pt x="217" y="297"/>
                      <a:pt x="215" y="299"/>
                      <a:pt x="213" y="300"/>
                    </a:cubicBezTo>
                    <a:cubicBezTo>
                      <a:pt x="212" y="297"/>
                      <a:pt x="212" y="294"/>
                      <a:pt x="213" y="291"/>
                    </a:cubicBezTo>
                    <a:cubicBezTo>
                      <a:pt x="213" y="287"/>
                      <a:pt x="207" y="287"/>
                      <a:pt x="207" y="291"/>
                    </a:cubicBezTo>
                    <a:cubicBezTo>
                      <a:pt x="204" y="308"/>
                      <a:pt x="210" y="325"/>
                      <a:pt x="221" y="338"/>
                    </a:cubicBezTo>
                    <a:cubicBezTo>
                      <a:pt x="190" y="333"/>
                      <a:pt x="167" y="313"/>
                      <a:pt x="161" y="281"/>
                    </a:cubicBezTo>
                    <a:cubicBezTo>
                      <a:pt x="160" y="280"/>
                      <a:pt x="159" y="280"/>
                      <a:pt x="158" y="280"/>
                    </a:cubicBezTo>
                    <a:cubicBezTo>
                      <a:pt x="157" y="280"/>
                      <a:pt x="155" y="280"/>
                      <a:pt x="155" y="281"/>
                    </a:cubicBezTo>
                    <a:cubicBezTo>
                      <a:pt x="145" y="297"/>
                      <a:pt x="128" y="309"/>
                      <a:pt x="108" y="308"/>
                    </a:cubicBezTo>
                    <a:cubicBezTo>
                      <a:pt x="85" y="306"/>
                      <a:pt x="69" y="285"/>
                      <a:pt x="69" y="263"/>
                    </a:cubicBezTo>
                    <a:cubicBezTo>
                      <a:pt x="69" y="261"/>
                      <a:pt x="67" y="260"/>
                      <a:pt x="65" y="261"/>
                    </a:cubicBezTo>
                    <a:cubicBezTo>
                      <a:pt x="44" y="275"/>
                      <a:pt x="18" y="251"/>
                      <a:pt x="13" y="231"/>
                    </a:cubicBezTo>
                    <a:cubicBezTo>
                      <a:pt x="7" y="208"/>
                      <a:pt x="21" y="186"/>
                      <a:pt x="43" y="178"/>
                    </a:cubicBezTo>
                    <a:cubicBezTo>
                      <a:pt x="45" y="178"/>
                      <a:pt x="45" y="176"/>
                      <a:pt x="44" y="175"/>
                    </a:cubicBezTo>
                    <a:cubicBezTo>
                      <a:pt x="6" y="129"/>
                      <a:pt x="61" y="32"/>
                      <a:pt x="118" y="76"/>
                    </a:cubicBezTo>
                    <a:cubicBezTo>
                      <a:pt x="119" y="77"/>
                      <a:pt x="122" y="77"/>
                      <a:pt x="122" y="75"/>
                    </a:cubicBezTo>
                    <a:cubicBezTo>
                      <a:pt x="129" y="31"/>
                      <a:pt x="171" y="6"/>
                      <a:pt x="214" y="15"/>
                    </a:cubicBezTo>
                    <a:cubicBezTo>
                      <a:pt x="253" y="23"/>
                      <a:pt x="274" y="62"/>
                      <a:pt x="262" y="100"/>
                    </a:cubicBezTo>
                    <a:cubicBezTo>
                      <a:pt x="261" y="100"/>
                      <a:pt x="262" y="101"/>
                      <a:pt x="262" y="102"/>
                    </a:cubicBezTo>
                    <a:cubicBezTo>
                      <a:pt x="261" y="105"/>
                      <a:pt x="264" y="108"/>
                      <a:pt x="267" y="106"/>
                    </a:cubicBezTo>
                    <a:cubicBezTo>
                      <a:pt x="285" y="96"/>
                      <a:pt x="305" y="95"/>
                      <a:pt x="325" y="98"/>
                    </a:cubicBezTo>
                    <a:cubicBezTo>
                      <a:pt x="350" y="100"/>
                      <a:pt x="368" y="115"/>
                      <a:pt x="372" y="141"/>
                    </a:cubicBezTo>
                    <a:cubicBezTo>
                      <a:pt x="377" y="182"/>
                      <a:pt x="344" y="236"/>
                      <a:pt x="298" y="231"/>
                    </a:cubicBezTo>
                    <a:cubicBezTo>
                      <a:pt x="296" y="230"/>
                      <a:pt x="294" y="234"/>
                      <a:pt x="295" y="236"/>
                    </a:cubicBezTo>
                    <a:cubicBezTo>
                      <a:pt x="309" y="257"/>
                      <a:pt x="290" y="280"/>
                      <a:pt x="270" y="289"/>
                    </a:cubicBezTo>
                    <a:cubicBezTo>
                      <a:pt x="262" y="293"/>
                      <a:pt x="253" y="295"/>
                      <a:pt x="244" y="295"/>
                    </a:cubicBezTo>
                    <a:close/>
                    <a:moveTo>
                      <a:pt x="267" y="297"/>
                    </a:moveTo>
                    <a:cubicBezTo>
                      <a:pt x="270" y="296"/>
                      <a:pt x="273" y="295"/>
                      <a:pt x="275" y="294"/>
                    </a:cubicBezTo>
                    <a:cubicBezTo>
                      <a:pt x="280" y="292"/>
                      <a:pt x="284" y="289"/>
                      <a:pt x="288" y="286"/>
                    </a:cubicBezTo>
                    <a:cubicBezTo>
                      <a:pt x="290" y="287"/>
                      <a:pt x="292" y="289"/>
                      <a:pt x="294" y="290"/>
                    </a:cubicBezTo>
                    <a:cubicBezTo>
                      <a:pt x="286" y="294"/>
                      <a:pt x="277" y="296"/>
                      <a:pt x="267" y="297"/>
                    </a:cubicBezTo>
                    <a:close/>
                    <a:moveTo>
                      <a:pt x="297" y="289"/>
                    </a:moveTo>
                    <a:cubicBezTo>
                      <a:pt x="294" y="287"/>
                      <a:pt x="292" y="286"/>
                      <a:pt x="290" y="285"/>
                    </a:cubicBezTo>
                    <a:cubicBezTo>
                      <a:pt x="292" y="282"/>
                      <a:pt x="294" y="280"/>
                      <a:pt x="296" y="278"/>
                    </a:cubicBezTo>
                    <a:cubicBezTo>
                      <a:pt x="300" y="280"/>
                      <a:pt x="303" y="281"/>
                      <a:pt x="306" y="282"/>
                    </a:cubicBezTo>
                    <a:cubicBezTo>
                      <a:pt x="303" y="285"/>
                      <a:pt x="300" y="287"/>
                      <a:pt x="297" y="289"/>
                    </a:cubicBezTo>
                    <a:close/>
                    <a:moveTo>
                      <a:pt x="308" y="281"/>
                    </a:moveTo>
                    <a:cubicBezTo>
                      <a:pt x="305" y="279"/>
                      <a:pt x="301" y="278"/>
                      <a:pt x="297" y="276"/>
                    </a:cubicBezTo>
                    <a:cubicBezTo>
                      <a:pt x="300" y="273"/>
                      <a:pt x="303" y="269"/>
                      <a:pt x="304" y="265"/>
                    </a:cubicBezTo>
                    <a:cubicBezTo>
                      <a:pt x="308" y="267"/>
                      <a:pt x="312" y="270"/>
                      <a:pt x="316" y="272"/>
                    </a:cubicBezTo>
                    <a:cubicBezTo>
                      <a:pt x="314" y="275"/>
                      <a:pt x="311" y="278"/>
                      <a:pt x="308" y="281"/>
                    </a:cubicBezTo>
                    <a:close/>
                    <a:moveTo>
                      <a:pt x="317" y="270"/>
                    </a:moveTo>
                    <a:cubicBezTo>
                      <a:pt x="313" y="268"/>
                      <a:pt x="309" y="265"/>
                      <a:pt x="305" y="263"/>
                    </a:cubicBezTo>
                    <a:cubicBezTo>
                      <a:pt x="307" y="256"/>
                      <a:pt x="308" y="249"/>
                      <a:pt x="305" y="241"/>
                    </a:cubicBezTo>
                    <a:cubicBezTo>
                      <a:pt x="311" y="246"/>
                      <a:pt x="317" y="250"/>
                      <a:pt x="323" y="253"/>
                    </a:cubicBezTo>
                    <a:cubicBezTo>
                      <a:pt x="322" y="260"/>
                      <a:pt x="320" y="266"/>
                      <a:pt x="317" y="270"/>
                    </a:cubicBezTo>
                    <a:close/>
                    <a:moveTo>
                      <a:pt x="327" y="248"/>
                    </a:moveTo>
                    <a:cubicBezTo>
                      <a:pt x="327" y="248"/>
                      <a:pt x="327" y="248"/>
                      <a:pt x="327" y="248"/>
                    </a:cubicBezTo>
                    <a:cubicBezTo>
                      <a:pt x="326" y="246"/>
                      <a:pt x="324" y="246"/>
                      <a:pt x="324" y="248"/>
                    </a:cubicBezTo>
                    <a:cubicBezTo>
                      <a:pt x="324" y="249"/>
                      <a:pt x="323" y="250"/>
                      <a:pt x="323" y="251"/>
                    </a:cubicBezTo>
                    <a:cubicBezTo>
                      <a:pt x="317" y="247"/>
                      <a:pt x="311" y="243"/>
                      <a:pt x="304" y="238"/>
                    </a:cubicBezTo>
                    <a:cubicBezTo>
                      <a:pt x="304" y="238"/>
                      <a:pt x="304" y="238"/>
                      <a:pt x="304" y="238"/>
                    </a:cubicBezTo>
                    <a:cubicBezTo>
                      <a:pt x="310" y="238"/>
                      <a:pt x="316" y="238"/>
                      <a:pt x="321" y="236"/>
                    </a:cubicBezTo>
                    <a:cubicBezTo>
                      <a:pt x="326" y="239"/>
                      <a:pt x="331" y="243"/>
                      <a:pt x="336" y="246"/>
                    </a:cubicBezTo>
                    <a:cubicBezTo>
                      <a:pt x="333" y="246"/>
                      <a:pt x="330" y="247"/>
                      <a:pt x="327" y="248"/>
                    </a:cubicBezTo>
                    <a:close/>
                    <a:moveTo>
                      <a:pt x="338" y="245"/>
                    </a:moveTo>
                    <a:cubicBezTo>
                      <a:pt x="333" y="242"/>
                      <a:pt x="328" y="239"/>
                      <a:pt x="323" y="235"/>
                    </a:cubicBezTo>
                    <a:cubicBezTo>
                      <a:pt x="329" y="233"/>
                      <a:pt x="335" y="230"/>
                      <a:pt x="341" y="226"/>
                    </a:cubicBezTo>
                    <a:cubicBezTo>
                      <a:pt x="346" y="230"/>
                      <a:pt x="352" y="233"/>
                      <a:pt x="357" y="236"/>
                    </a:cubicBezTo>
                    <a:cubicBezTo>
                      <a:pt x="352" y="240"/>
                      <a:pt x="345" y="243"/>
                      <a:pt x="338" y="245"/>
                    </a:cubicBezTo>
                    <a:close/>
                    <a:moveTo>
                      <a:pt x="359" y="234"/>
                    </a:moveTo>
                    <a:cubicBezTo>
                      <a:pt x="353" y="232"/>
                      <a:pt x="348" y="229"/>
                      <a:pt x="342" y="225"/>
                    </a:cubicBezTo>
                    <a:cubicBezTo>
                      <a:pt x="346" y="223"/>
                      <a:pt x="349" y="220"/>
                      <a:pt x="352" y="217"/>
                    </a:cubicBezTo>
                    <a:cubicBezTo>
                      <a:pt x="357" y="221"/>
                      <a:pt x="362" y="224"/>
                      <a:pt x="368" y="227"/>
                    </a:cubicBezTo>
                    <a:cubicBezTo>
                      <a:pt x="368" y="227"/>
                      <a:pt x="368" y="227"/>
                      <a:pt x="368" y="227"/>
                    </a:cubicBezTo>
                    <a:cubicBezTo>
                      <a:pt x="365" y="230"/>
                      <a:pt x="362" y="232"/>
                      <a:pt x="359" y="234"/>
                    </a:cubicBezTo>
                    <a:close/>
                    <a:moveTo>
                      <a:pt x="369" y="226"/>
                    </a:moveTo>
                    <a:cubicBezTo>
                      <a:pt x="369" y="226"/>
                      <a:pt x="369" y="225"/>
                      <a:pt x="369" y="225"/>
                    </a:cubicBezTo>
                    <a:cubicBezTo>
                      <a:pt x="364" y="222"/>
                      <a:pt x="359" y="219"/>
                      <a:pt x="354" y="215"/>
                    </a:cubicBezTo>
                    <a:cubicBezTo>
                      <a:pt x="357" y="212"/>
                      <a:pt x="360" y="208"/>
                      <a:pt x="363" y="204"/>
                    </a:cubicBezTo>
                    <a:cubicBezTo>
                      <a:pt x="368" y="207"/>
                      <a:pt x="374" y="211"/>
                      <a:pt x="379" y="214"/>
                    </a:cubicBezTo>
                    <a:cubicBezTo>
                      <a:pt x="376" y="218"/>
                      <a:pt x="373" y="222"/>
                      <a:pt x="369" y="226"/>
                    </a:cubicBezTo>
                    <a:close/>
                    <a:moveTo>
                      <a:pt x="380" y="213"/>
                    </a:moveTo>
                    <a:cubicBezTo>
                      <a:pt x="375" y="209"/>
                      <a:pt x="369" y="206"/>
                      <a:pt x="364" y="202"/>
                    </a:cubicBezTo>
                    <a:cubicBezTo>
                      <a:pt x="368" y="196"/>
                      <a:pt x="371" y="190"/>
                      <a:pt x="373" y="183"/>
                    </a:cubicBezTo>
                    <a:cubicBezTo>
                      <a:pt x="378" y="187"/>
                      <a:pt x="384" y="191"/>
                      <a:pt x="390" y="194"/>
                    </a:cubicBezTo>
                    <a:cubicBezTo>
                      <a:pt x="387" y="200"/>
                      <a:pt x="384" y="207"/>
                      <a:pt x="380" y="213"/>
                    </a:cubicBezTo>
                    <a:close/>
                    <a:moveTo>
                      <a:pt x="390" y="192"/>
                    </a:moveTo>
                    <a:cubicBezTo>
                      <a:pt x="385" y="189"/>
                      <a:pt x="379" y="185"/>
                      <a:pt x="374" y="181"/>
                    </a:cubicBezTo>
                    <a:cubicBezTo>
                      <a:pt x="376" y="177"/>
                      <a:pt x="377" y="172"/>
                      <a:pt x="378" y="167"/>
                    </a:cubicBezTo>
                    <a:cubicBezTo>
                      <a:pt x="383" y="171"/>
                      <a:pt x="388" y="175"/>
                      <a:pt x="394" y="179"/>
                    </a:cubicBezTo>
                    <a:cubicBezTo>
                      <a:pt x="393" y="183"/>
                      <a:pt x="392" y="188"/>
                      <a:pt x="390" y="192"/>
                    </a:cubicBezTo>
                    <a:close/>
                    <a:moveTo>
                      <a:pt x="395" y="170"/>
                    </a:moveTo>
                    <a:cubicBezTo>
                      <a:pt x="394" y="172"/>
                      <a:pt x="394" y="174"/>
                      <a:pt x="394" y="176"/>
                    </a:cubicBezTo>
                    <a:cubicBezTo>
                      <a:pt x="389" y="173"/>
                      <a:pt x="383" y="169"/>
                      <a:pt x="378" y="165"/>
                    </a:cubicBezTo>
                    <a:cubicBezTo>
                      <a:pt x="379" y="159"/>
                      <a:pt x="380" y="154"/>
                      <a:pt x="380" y="148"/>
                    </a:cubicBezTo>
                    <a:cubicBezTo>
                      <a:pt x="384" y="151"/>
                      <a:pt x="389" y="154"/>
                      <a:pt x="394" y="157"/>
                    </a:cubicBezTo>
                    <a:cubicBezTo>
                      <a:pt x="395" y="161"/>
                      <a:pt x="395" y="166"/>
                      <a:pt x="395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73">
                <a:extLst>
                  <a:ext uri="{FF2B5EF4-FFF2-40B4-BE49-F238E27FC236}">
                    <a16:creationId xmlns:a16="http://schemas.microsoft.com/office/drawing/2014/main" id="{E202AFF1-8CB7-44C8-A06D-6744B7374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4639" y="1169230"/>
                <a:ext cx="73071" cy="150709"/>
              </a:xfrm>
              <a:custGeom>
                <a:avLst/>
                <a:gdLst>
                  <a:gd name="T0" fmla="*/ 24 w 33"/>
                  <a:gd name="T1" fmla="*/ 58 h 73"/>
                  <a:gd name="T2" fmla="*/ 23 w 33"/>
                  <a:gd name="T3" fmla="*/ 37 h 73"/>
                  <a:gd name="T4" fmla="*/ 23 w 33"/>
                  <a:gd name="T5" fmla="*/ 15 h 73"/>
                  <a:gd name="T6" fmla="*/ 28 w 33"/>
                  <a:gd name="T7" fmla="*/ 8 h 73"/>
                  <a:gd name="T8" fmla="*/ 21 w 33"/>
                  <a:gd name="T9" fmla="*/ 1 h 73"/>
                  <a:gd name="T10" fmla="*/ 6 w 33"/>
                  <a:gd name="T11" fmla="*/ 1 h 73"/>
                  <a:gd name="T12" fmla="*/ 5 w 33"/>
                  <a:gd name="T13" fmla="*/ 13 h 73"/>
                  <a:gd name="T14" fmla="*/ 10 w 33"/>
                  <a:gd name="T15" fmla="*/ 14 h 73"/>
                  <a:gd name="T16" fmla="*/ 11 w 33"/>
                  <a:gd name="T17" fmla="*/ 59 h 73"/>
                  <a:gd name="T18" fmla="*/ 9 w 33"/>
                  <a:gd name="T19" fmla="*/ 59 h 73"/>
                  <a:gd name="T20" fmla="*/ 8 w 33"/>
                  <a:gd name="T21" fmla="*/ 70 h 73"/>
                  <a:gd name="T22" fmla="*/ 24 w 33"/>
                  <a:gd name="T23" fmla="*/ 72 h 73"/>
                  <a:gd name="T24" fmla="*/ 24 w 33"/>
                  <a:gd name="T25" fmla="*/ 5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73">
                    <a:moveTo>
                      <a:pt x="24" y="58"/>
                    </a:moveTo>
                    <a:cubicBezTo>
                      <a:pt x="24" y="52"/>
                      <a:pt x="23" y="44"/>
                      <a:pt x="23" y="37"/>
                    </a:cubicBezTo>
                    <a:cubicBezTo>
                      <a:pt x="23" y="30"/>
                      <a:pt x="23" y="22"/>
                      <a:pt x="23" y="15"/>
                    </a:cubicBezTo>
                    <a:cubicBezTo>
                      <a:pt x="26" y="14"/>
                      <a:pt x="28" y="11"/>
                      <a:pt x="28" y="8"/>
                    </a:cubicBezTo>
                    <a:cubicBezTo>
                      <a:pt x="28" y="4"/>
                      <a:pt x="25" y="2"/>
                      <a:pt x="21" y="1"/>
                    </a:cubicBezTo>
                    <a:cubicBezTo>
                      <a:pt x="17" y="1"/>
                      <a:pt x="11" y="0"/>
                      <a:pt x="6" y="1"/>
                    </a:cubicBezTo>
                    <a:cubicBezTo>
                      <a:pt x="2" y="3"/>
                      <a:pt x="0" y="10"/>
                      <a:pt x="5" y="13"/>
                    </a:cubicBezTo>
                    <a:cubicBezTo>
                      <a:pt x="6" y="13"/>
                      <a:pt x="8" y="14"/>
                      <a:pt x="10" y="14"/>
                    </a:cubicBezTo>
                    <a:cubicBezTo>
                      <a:pt x="10" y="28"/>
                      <a:pt x="7" y="45"/>
                      <a:pt x="11" y="59"/>
                    </a:cubicBezTo>
                    <a:cubicBezTo>
                      <a:pt x="10" y="59"/>
                      <a:pt x="10" y="59"/>
                      <a:pt x="9" y="59"/>
                    </a:cubicBezTo>
                    <a:cubicBezTo>
                      <a:pt x="4" y="61"/>
                      <a:pt x="3" y="68"/>
                      <a:pt x="8" y="70"/>
                    </a:cubicBezTo>
                    <a:cubicBezTo>
                      <a:pt x="12" y="73"/>
                      <a:pt x="19" y="72"/>
                      <a:pt x="24" y="72"/>
                    </a:cubicBezTo>
                    <a:cubicBezTo>
                      <a:pt x="32" y="72"/>
                      <a:pt x="33" y="58"/>
                      <a:pt x="24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74">
                <a:extLst>
                  <a:ext uri="{FF2B5EF4-FFF2-40B4-BE49-F238E27FC236}">
                    <a16:creationId xmlns:a16="http://schemas.microsoft.com/office/drawing/2014/main" id="{49AC1DD0-E95F-43D3-902C-C3C002366D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71621" y="1161619"/>
                <a:ext cx="114173" cy="155276"/>
              </a:xfrm>
              <a:custGeom>
                <a:avLst/>
                <a:gdLst>
                  <a:gd name="T0" fmla="*/ 39 w 51"/>
                  <a:gd name="T1" fmla="*/ 15 h 75"/>
                  <a:gd name="T2" fmla="*/ 5 w 51"/>
                  <a:gd name="T3" fmla="*/ 10 h 75"/>
                  <a:gd name="T4" fmla="*/ 4 w 51"/>
                  <a:gd name="T5" fmla="*/ 34 h 75"/>
                  <a:gd name="T6" fmla="*/ 7 w 51"/>
                  <a:gd name="T7" fmla="*/ 68 h 75"/>
                  <a:gd name="T8" fmla="*/ 16 w 51"/>
                  <a:gd name="T9" fmla="*/ 72 h 75"/>
                  <a:gd name="T10" fmla="*/ 31 w 51"/>
                  <a:gd name="T11" fmla="*/ 73 h 75"/>
                  <a:gd name="T12" fmla="*/ 45 w 51"/>
                  <a:gd name="T13" fmla="*/ 59 h 75"/>
                  <a:gd name="T14" fmla="*/ 39 w 51"/>
                  <a:gd name="T15" fmla="*/ 15 h 75"/>
                  <a:gd name="T16" fmla="*/ 32 w 51"/>
                  <a:gd name="T17" fmla="*/ 55 h 75"/>
                  <a:gd name="T18" fmla="*/ 20 w 51"/>
                  <a:gd name="T19" fmla="*/ 60 h 75"/>
                  <a:gd name="T20" fmla="*/ 20 w 51"/>
                  <a:gd name="T21" fmla="*/ 60 h 75"/>
                  <a:gd name="T22" fmla="*/ 18 w 51"/>
                  <a:gd name="T23" fmla="*/ 36 h 75"/>
                  <a:gd name="T24" fmla="*/ 17 w 51"/>
                  <a:gd name="T25" fmla="*/ 21 h 75"/>
                  <a:gd name="T26" fmla="*/ 17 w 51"/>
                  <a:gd name="T27" fmla="*/ 20 h 75"/>
                  <a:gd name="T28" fmla="*/ 21 w 51"/>
                  <a:gd name="T29" fmla="*/ 20 h 75"/>
                  <a:gd name="T30" fmla="*/ 35 w 51"/>
                  <a:gd name="T31" fmla="*/ 41 h 75"/>
                  <a:gd name="T32" fmla="*/ 32 w 51"/>
                  <a:gd name="T33" fmla="*/ 5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75">
                    <a:moveTo>
                      <a:pt x="39" y="15"/>
                    </a:moveTo>
                    <a:cubicBezTo>
                      <a:pt x="32" y="9"/>
                      <a:pt x="12" y="0"/>
                      <a:pt x="5" y="10"/>
                    </a:cubicBezTo>
                    <a:cubicBezTo>
                      <a:pt x="0" y="15"/>
                      <a:pt x="4" y="27"/>
                      <a:pt x="4" y="34"/>
                    </a:cubicBezTo>
                    <a:cubicBezTo>
                      <a:pt x="5" y="45"/>
                      <a:pt x="5" y="57"/>
                      <a:pt x="7" y="68"/>
                    </a:cubicBezTo>
                    <a:cubicBezTo>
                      <a:pt x="8" y="72"/>
                      <a:pt x="12" y="73"/>
                      <a:pt x="16" y="72"/>
                    </a:cubicBezTo>
                    <a:cubicBezTo>
                      <a:pt x="19" y="75"/>
                      <a:pt x="26" y="74"/>
                      <a:pt x="31" y="73"/>
                    </a:cubicBezTo>
                    <a:cubicBezTo>
                      <a:pt x="38" y="71"/>
                      <a:pt x="42" y="66"/>
                      <a:pt x="45" y="59"/>
                    </a:cubicBezTo>
                    <a:cubicBezTo>
                      <a:pt x="51" y="45"/>
                      <a:pt x="51" y="26"/>
                      <a:pt x="39" y="15"/>
                    </a:cubicBezTo>
                    <a:close/>
                    <a:moveTo>
                      <a:pt x="32" y="55"/>
                    </a:moveTo>
                    <a:cubicBezTo>
                      <a:pt x="29" y="60"/>
                      <a:pt x="25" y="60"/>
                      <a:pt x="20" y="60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19" y="52"/>
                      <a:pt x="19" y="44"/>
                      <a:pt x="18" y="36"/>
                    </a:cubicBezTo>
                    <a:cubicBezTo>
                      <a:pt x="18" y="33"/>
                      <a:pt x="19" y="24"/>
                      <a:pt x="17" y="21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8" y="20"/>
                      <a:pt x="20" y="20"/>
                      <a:pt x="21" y="20"/>
                    </a:cubicBezTo>
                    <a:cubicBezTo>
                      <a:pt x="30" y="23"/>
                      <a:pt x="36" y="32"/>
                      <a:pt x="35" y="41"/>
                    </a:cubicBezTo>
                    <a:cubicBezTo>
                      <a:pt x="35" y="46"/>
                      <a:pt x="34" y="52"/>
                      <a:pt x="32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75">
                <a:extLst>
                  <a:ext uri="{FF2B5EF4-FFF2-40B4-BE49-F238E27FC236}">
                    <a16:creationId xmlns:a16="http://schemas.microsoft.com/office/drawing/2014/main" id="{F078D1FB-7190-4BD9-81B8-E52421B0A5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0361" y="1163140"/>
                <a:ext cx="71548" cy="141575"/>
              </a:xfrm>
              <a:custGeom>
                <a:avLst/>
                <a:gdLst>
                  <a:gd name="T0" fmla="*/ 27 w 32"/>
                  <a:gd name="T1" fmla="*/ 51 h 68"/>
                  <a:gd name="T2" fmla="*/ 28 w 32"/>
                  <a:gd name="T3" fmla="*/ 51 h 68"/>
                  <a:gd name="T4" fmla="*/ 25 w 32"/>
                  <a:gd name="T5" fmla="*/ 50 h 68"/>
                  <a:gd name="T6" fmla="*/ 16 w 32"/>
                  <a:gd name="T7" fmla="*/ 51 h 68"/>
                  <a:gd name="T8" fmla="*/ 16 w 32"/>
                  <a:gd name="T9" fmla="*/ 43 h 68"/>
                  <a:gd name="T10" fmla="*/ 21 w 32"/>
                  <a:gd name="T11" fmla="*/ 44 h 68"/>
                  <a:gd name="T12" fmla="*/ 27 w 32"/>
                  <a:gd name="T13" fmla="*/ 37 h 68"/>
                  <a:gd name="T14" fmla="*/ 21 w 32"/>
                  <a:gd name="T15" fmla="*/ 30 h 68"/>
                  <a:gd name="T16" fmla="*/ 17 w 32"/>
                  <a:gd name="T17" fmla="*/ 30 h 68"/>
                  <a:gd name="T18" fmla="*/ 17 w 32"/>
                  <a:gd name="T19" fmla="*/ 22 h 68"/>
                  <a:gd name="T20" fmla="*/ 17 w 32"/>
                  <a:gd name="T21" fmla="*/ 15 h 68"/>
                  <a:gd name="T22" fmla="*/ 19 w 32"/>
                  <a:gd name="T23" fmla="*/ 14 h 68"/>
                  <a:gd name="T24" fmla="*/ 27 w 32"/>
                  <a:gd name="T25" fmla="*/ 9 h 68"/>
                  <a:gd name="T26" fmla="*/ 26 w 32"/>
                  <a:gd name="T27" fmla="*/ 3 h 68"/>
                  <a:gd name="T28" fmla="*/ 6 w 32"/>
                  <a:gd name="T29" fmla="*/ 4 h 68"/>
                  <a:gd name="T30" fmla="*/ 3 w 32"/>
                  <a:gd name="T31" fmla="*/ 30 h 68"/>
                  <a:gd name="T32" fmla="*/ 5 w 32"/>
                  <a:gd name="T33" fmla="*/ 61 h 68"/>
                  <a:gd name="T34" fmla="*/ 27 w 32"/>
                  <a:gd name="T35" fmla="*/ 63 h 68"/>
                  <a:gd name="T36" fmla="*/ 32 w 32"/>
                  <a:gd name="T37" fmla="*/ 56 h 68"/>
                  <a:gd name="T38" fmla="*/ 27 w 32"/>
                  <a:gd name="T39" fmla="*/ 5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68">
                    <a:moveTo>
                      <a:pt x="27" y="51"/>
                    </a:move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3" y="50"/>
                      <a:pt x="17" y="51"/>
                      <a:pt x="16" y="51"/>
                    </a:cubicBezTo>
                    <a:cubicBezTo>
                      <a:pt x="16" y="50"/>
                      <a:pt x="16" y="47"/>
                      <a:pt x="16" y="43"/>
                    </a:cubicBezTo>
                    <a:cubicBezTo>
                      <a:pt x="18" y="43"/>
                      <a:pt x="19" y="44"/>
                      <a:pt x="21" y="44"/>
                    </a:cubicBezTo>
                    <a:cubicBezTo>
                      <a:pt x="24" y="44"/>
                      <a:pt x="27" y="40"/>
                      <a:pt x="27" y="37"/>
                    </a:cubicBezTo>
                    <a:cubicBezTo>
                      <a:pt x="27" y="33"/>
                      <a:pt x="24" y="30"/>
                      <a:pt x="21" y="30"/>
                    </a:cubicBezTo>
                    <a:cubicBezTo>
                      <a:pt x="19" y="30"/>
                      <a:pt x="18" y="30"/>
                      <a:pt x="17" y="30"/>
                    </a:cubicBezTo>
                    <a:cubicBezTo>
                      <a:pt x="17" y="28"/>
                      <a:pt x="17" y="25"/>
                      <a:pt x="17" y="22"/>
                    </a:cubicBezTo>
                    <a:cubicBezTo>
                      <a:pt x="17" y="20"/>
                      <a:pt x="17" y="17"/>
                      <a:pt x="17" y="15"/>
                    </a:cubicBezTo>
                    <a:cubicBezTo>
                      <a:pt x="17" y="15"/>
                      <a:pt x="18" y="15"/>
                      <a:pt x="19" y="14"/>
                    </a:cubicBezTo>
                    <a:cubicBezTo>
                      <a:pt x="23" y="13"/>
                      <a:pt x="25" y="11"/>
                      <a:pt x="27" y="9"/>
                    </a:cubicBezTo>
                    <a:cubicBezTo>
                      <a:pt x="28" y="7"/>
                      <a:pt x="28" y="5"/>
                      <a:pt x="26" y="3"/>
                    </a:cubicBezTo>
                    <a:cubicBezTo>
                      <a:pt x="21" y="0"/>
                      <a:pt x="11" y="0"/>
                      <a:pt x="6" y="4"/>
                    </a:cubicBezTo>
                    <a:cubicBezTo>
                      <a:pt x="0" y="9"/>
                      <a:pt x="3" y="23"/>
                      <a:pt x="3" y="30"/>
                    </a:cubicBezTo>
                    <a:cubicBezTo>
                      <a:pt x="3" y="38"/>
                      <a:pt x="0" y="54"/>
                      <a:pt x="5" y="61"/>
                    </a:cubicBezTo>
                    <a:cubicBezTo>
                      <a:pt x="9" y="68"/>
                      <a:pt x="20" y="64"/>
                      <a:pt x="27" y="63"/>
                    </a:cubicBezTo>
                    <a:cubicBezTo>
                      <a:pt x="29" y="63"/>
                      <a:pt x="32" y="59"/>
                      <a:pt x="32" y="56"/>
                    </a:cubicBezTo>
                    <a:cubicBezTo>
                      <a:pt x="31" y="52"/>
                      <a:pt x="29" y="52"/>
                      <a:pt x="27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76">
                <a:extLst>
                  <a:ext uri="{FF2B5EF4-FFF2-40B4-BE49-F238E27FC236}">
                    <a16:creationId xmlns:a16="http://schemas.microsoft.com/office/drawing/2014/main" id="{6E9C97FD-AA18-4E72-B605-C955C679A6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67999" y="1163140"/>
                <a:ext cx="103517" cy="137008"/>
              </a:xfrm>
              <a:custGeom>
                <a:avLst/>
                <a:gdLst>
                  <a:gd name="T0" fmla="*/ 41 w 46"/>
                  <a:gd name="T1" fmla="*/ 55 h 66"/>
                  <a:gd name="T2" fmla="*/ 20 w 46"/>
                  <a:gd name="T3" fmla="*/ 1 h 66"/>
                  <a:gd name="T4" fmla="*/ 3 w 46"/>
                  <a:gd name="T5" fmla="*/ 19 h 66"/>
                  <a:gd name="T6" fmla="*/ 4 w 46"/>
                  <a:gd name="T7" fmla="*/ 60 h 66"/>
                  <a:gd name="T8" fmla="*/ 15 w 46"/>
                  <a:gd name="T9" fmla="*/ 60 h 66"/>
                  <a:gd name="T10" fmla="*/ 15 w 46"/>
                  <a:gd name="T11" fmla="*/ 43 h 66"/>
                  <a:gd name="T12" fmla="*/ 26 w 46"/>
                  <a:gd name="T13" fmla="*/ 43 h 66"/>
                  <a:gd name="T14" fmla="*/ 27 w 46"/>
                  <a:gd name="T15" fmla="*/ 43 h 66"/>
                  <a:gd name="T16" fmla="*/ 28 w 46"/>
                  <a:gd name="T17" fmla="*/ 55 h 66"/>
                  <a:gd name="T18" fmla="*/ 41 w 46"/>
                  <a:gd name="T19" fmla="*/ 55 h 66"/>
                  <a:gd name="T20" fmla="*/ 23 w 46"/>
                  <a:gd name="T21" fmla="*/ 31 h 66"/>
                  <a:gd name="T22" fmla="*/ 17 w 46"/>
                  <a:gd name="T23" fmla="*/ 32 h 66"/>
                  <a:gd name="T24" fmla="*/ 15 w 46"/>
                  <a:gd name="T25" fmla="*/ 33 h 66"/>
                  <a:gd name="T26" fmla="*/ 16 w 46"/>
                  <a:gd name="T27" fmla="*/ 19 h 66"/>
                  <a:gd name="T28" fmla="*/ 24 w 46"/>
                  <a:gd name="T29" fmla="*/ 18 h 66"/>
                  <a:gd name="T30" fmla="*/ 26 w 46"/>
                  <a:gd name="T31" fmla="*/ 24 h 66"/>
                  <a:gd name="T32" fmla="*/ 27 w 46"/>
                  <a:gd name="T33" fmla="*/ 30 h 66"/>
                  <a:gd name="T34" fmla="*/ 23 w 46"/>
                  <a:gd name="T35" fmla="*/ 3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" h="66">
                    <a:moveTo>
                      <a:pt x="41" y="55"/>
                    </a:moveTo>
                    <a:cubicBezTo>
                      <a:pt x="39" y="40"/>
                      <a:pt x="46" y="0"/>
                      <a:pt x="20" y="1"/>
                    </a:cubicBezTo>
                    <a:cubicBezTo>
                      <a:pt x="10" y="1"/>
                      <a:pt x="4" y="10"/>
                      <a:pt x="3" y="19"/>
                    </a:cubicBezTo>
                    <a:cubicBezTo>
                      <a:pt x="0" y="31"/>
                      <a:pt x="0" y="48"/>
                      <a:pt x="4" y="60"/>
                    </a:cubicBezTo>
                    <a:cubicBezTo>
                      <a:pt x="6" y="65"/>
                      <a:pt x="14" y="66"/>
                      <a:pt x="15" y="60"/>
                    </a:cubicBezTo>
                    <a:cubicBezTo>
                      <a:pt x="16" y="55"/>
                      <a:pt x="16" y="49"/>
                      <a:pt x="15" y="43"/>
                    </a:cubicBezTo>
                    <a:cubicBezTo>
                      <a:pt x="19" y="43"/>
                      <a:pt x="23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7"/>
                      <a:pt x="27" y="51"/>
                      <a:pt x="28" y="55"/>
                    </a:cubicBezTo>
                    <a:cubicBezTo>
                      <a:pt x="27" y="64"/>
                      <a:pt x="42" y="64"/>
                      <a:pt x="41" y="55"/>
                    </a:cubicBezTo>
                    <a:close/>
                    <a:moveTo>
                      <a:pt x="23" y="31"/>
                    </a:moveTo>
                    <a:cubicBezTo>
                      <a:pt x="21" y="32"/>
                      <a:pt x="19" y="32"/>
                      <a:pt x="17" y="32"/>
                    </a:cubicBezTo>
                    <a:cubicBezTo>
                      <a:pt x="16" y="33"/>
                      <a:pt x="15" y="33"/>
                      <a:pt x="15" y="33"/>
                    </a:cubicBezTo>
                    <a:cubicBezTo>
                      <a:pt x="15" y="28"/>
                      <a:pt x="14" y="22"/>
                      <a:pt x="16" y="19"/>
                    </a:cubicBezTo>
                    <a:cubicBezTo>
                      <a:pt x="19" y="19"/>
                      <a:pt x="22" y="18"/>
                      <a:pt x="24" y="18"/>
                    </a:cubicBezTo>
                    <a:cubicBezTo>
                      <a:pt x="25" y="20"/>
                      <a:pt x="26" y="22"/>
                      <a:pt x="26" y="24"/>
                    </a:cubicBezTo>
                    <a:cubicBezTo>
                      <a:pt x="27" y="26"/>
                      <a:pt x="27" y="28"/>
                      <a:pt x="27" y="30"/>
                    </a:cubicBezTo>
                    <a:cubicBezTo>
                      <a:pt x="26" y="30"/>
                      <a:pt x="24" y="30"/>
                      <a:pt x="23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2" name="Freeform 77">
              <a:extLst>
                <a:ext uri="{FF2B5EF4-FFF2-40B4-BE49-F238E27FC236}">
                  <a16:creationId xmlns:a16="http://schemas.microsoft.com/office/drawing/2014/main" id="{849A1FB9-BEC0-464A-BB64-C0ACEC526D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7475" y="1438679"/>
              <a:ext cx="391233" cy="1030604"/>
            </a:xfrm>
            <a:custGeom>
              <a:avLst/>
              <a:gdLst>
                <a:gd name="T0" fmla="*/ 36 w 175"/>
                <a:gd name="T1" fmla="*/ 27 h 498"/>
                <a:gd name="T2" fmla="*/ 31 w 175"/>
                <a:gd name="T3" fmla="*/ 2 h 498"/>
                <a:gd name="T4" fmla="*/ 11 w 175"/>
                <a:gd name="T5" fmla="*/ 9 h 498"/>
                <a:gd name="T6" fmla="*/ 18 w 175"/>
                <a:gd name="T7" fmla="*/ 107 h 498"/>
                <a:gd name="T8" fmla="*/ 62 w 175"/>
                <a:gd name="T9" fmla="*/ 234 h 498"/>
                <a:gd name="T10" fmla="*/ 101 w 175"/>
                <a:gd name="T11" fmla="*/ 357 h 498"/>
                <a:gd name="T12" fmla="*/ 152 w 175"/>
                <a:gd name="T13" fmla="*/ 481 h 498"/>
                <a:gd name="T14" fmla="*/ 160 w 175"/>
                <a:gd name="T15" fmla="*/ 485 h 498"/>
                <a:gd name="T16" fmla="*/ 169 w 175"/>
                <a:gd name="T17" fmla="*/ 498 h 498"/>
                <a:gd name="T18" fmla="*/ 174 w 175"/>
                <a:gd name="T19" fmla="*/ 477 h 498"/>
                <a:gd name="T20" fmla="*/ 124 w 175"/>
                <a:gd name="T21" fmla="*/ 282 h 498"/>
                <a:gd name="T22" fmla="*/ 109 w 175"/>
                <a:gd name="T23" fmla="*/ 216 h 498"/>
                <a:gd name="T24" fmla="*/ 116 w 175"/>
                <a:gd name="T25" fmla="*/ 203 h 498"/>
                <a:gd name="T26" fmla="*/ 22 w 175"/>
                <a:gd name="T27" fmla="*/ 8 h 498"/>
                <a:gd name="T28" fmla="*/ 33 w 175"/>
                <a:gd name="T29" fmla="*/ 27 h 498"/>
                <a:gd name="T30" fmla="*/ 15 w 175"/>
                <a:gd name="T31" fmla="*/ 10 h 498"/>
                <a:gd name="T32" fmla="*/ 135 w 175"/>
                <a:gd name="T33" fmla="*/ 348 h 498"/>
                <a:gd name="T34" fmla="*/ 157 w 175"/>
                <a:gd name="T35" fmla="*/ 479 h 498"/>
                <a:gd name="T36" fmla="*/ 163 w 175"/>
                <a:gd name="T37" fmla="*/ 471 h 498"/>
                <a:gd name="T38" fmla="*/ 147 w 175"/>
                <a:gd name="T39" fmla="*/ 455 h 498"/>
                <a:gd name="T40" fmla="*/ 147 w 175"/>
                <a:gd name="T41" fmla="*/ 453 h 498"/>
                <a:gd name="T42" fmla="*/ 154 w 175"/>
                <a:gd name="T43" fmla="*/ 444 h 498"/>
                <a:gd name="T44" fmla="*/ 149 w 175"/>
                <a:gd name="T45" fmla="*/ 427 h 498"/>
                <a:gd name="T46" fmla="*/ 129 w 175"/>
                <a:gd name="T47" fmla="*/ 409 h 498"/>
                <a:gd name="T48" fmla="*/ 129 w 175"/>
                <a:gd name="T49" fmla="*/ 407 h 498"/>
                <a:gd name="T50" fmla="*/ 141 w 175"/>
                <a:gd name="T51" fmla="*/ 398 h 498"/>
                <a:gd name="T52" fmla="*/ 134 w 175"/>
                <a:gd name="T53" fmla="*/ 382 h 498"/>
                <a:gd name="T54" fmla="*/ 111 w 175"/>
                <a:gd name="T55" fmla="*/ 360 h 498"/>
                <a:gd name="T56" fmla="*/ 110 w 175"/>
                <a:gd name="T57" fmla="*/ 358 h 498"/>
                <a:gd name="T58" fmla="*/ 123 w 175"/>
                <a:gd name="T59" fmla="*/ 349 h 498"/>
                <a:gd name="T60" fmla="*/ 96 w 175"/>
                <a:gd name="T61" fmla="*/ 320 h 498"/>
                <a:gd name="T62" fmla="*/ 95 w 175"/>
                <a:gd name="T63" fmla="*/ 318 h 498"/>
                <a:gd name="T64" fmla="*/ 107 w 175"/>
                <a:gd name="T65" fmla="*/ 305 h 498"/>
                <a:gd name="T66" fmla="*/ 82 w 175"/>
                <a:gd name="T67" fmla="*/ 280 h 498"/>
                <a:gd name="T68" fmla="*/ 82 w 175"/>
                <a:gd name="T69" fmla="*/ 278 h 498"/>
                <a:gd name="T70" fmla="*/ 95 w 175"/>
                <a:gd name="T71" fmla="*/ 262 h 498"/>
                <a:gd name="T72" fmla="*/ 86 w 175"/>
                <a:gd name="T73" fmla="*/ 243 h 498"/>
                <a:gd name="T74" fmla="*/ 66 w 175"/>
                <a:gd name="T75" fmla="*/ 235 h 498"/>
                <a:gd name="T76" fmla="*/ 103 w 175"/>
                <a:gd name="T77" fmla="*/ 217 h 498"/>
                <a:gd name="T78" fmla="*/ 56 w 175"/>
                <a:gd name="T79" fmla="*/ 220 h 498"/>
                <a:gd name="T80" fmla="*/ 71 w 175"/>
                <a:gd name="T81" fmla="*/ 216 h 498"/>
                <a:gd name="T82" fmla="*/ 63 w 175"/>
                <a:gd name="T83" fmla="*/ 196 h 498"/>
                <a:gd name="T84" fmla="*/ 41 w 175"/>
                <a:gd name="T85" fmla="*/ 174 h 498"/>
                <a:gd name="T86" fmla="*/ 41 w 175"/>
                <a:gd name="T87" fmla="*/ 174 h 498"/>
                <a:gd name="T88" fmla="*/ 54 w 175"/>
                <a:gd name="T89" fmla="*/ 159 h 498"/>
                <a:gd name="T90" fmla="*/ 30 w 175"/>
                <a:gd name="T91" fmla="*/ 138 h 498"/>
                <a:gd name="T92" fmla="*/ 30 w 175"/>
                <a:gd name="T93" fmla="*/ 136 h 498"/>
                <a:gd name="T94" fmla="*/ 43 w 175"/>
                <a:gd name="T95" fmla="*/ 122 h 498"/>
                <a:gd name="T96" fmla="*/ 42 w 175"/>
                <a:gd name="T97" fmla="*/ 104 h 498"/>
                <a:gd name="T98" fmla="*/ 21 w 175"/>
                <a:gd name="T99" fmla="*/ 91 h 498"/>
                <a:gd name="T100" fmla="*/ 35 w 175"/>
                <a:gd name="T101" fmla="*/ 77 h 498"/>
                <a:gd name="T102" fmla="*/ 17 w 175"/>
                <a:gd name="T103" fmla="*/ 56 h 498"/>
                <a:gd name="T104" fmla="*/ 17 w 175"/>
                <a:gd name="T105" fmla="*/ 54 h 498"/>
                <a:gd name="T106" fmla="*/ 36 w 175"/>
                <a:gd name="T107" fmla="*/ 47 h 498"/>
                <a:gd name="T108" fmla="*/ 63 w 175"/>
                <a:gd name="T109" fmla="*/ 82 h 498"/>
                <a:gd name="T110" fmla="*/ 103 w 175"/>
                <a:gd name="T111" fmla="*/ 216 h 498"/>
                <a:gd name="T112" fmla="*/ 56 w 175"/>
                <a:gd name="T113" fmla="*/ 46 h 498"/>
                <a:gd name="T114" fmla="*/ 102 w 175"/>
                <a:gd name="T115" fmla="*/ 185 h 498"/>
                <a:gd name="T116" fmla="*/ 114 w 175"/>
                <a:gd name="T117" fmla="*/ 200 h 498"/>
                <a:gd name="T118" fmla="*/ 106 w 175"/>
                <a:gd name="T119" fmla="*/ 187 h 498"/>
                <a:gd name="T120" fmla="*/ 108 w 175"/>
                <a:gd name="T121" fmla="*/ 182 h 498"/>
                <a:gd name="T122" fmla="*/ 54 w 175"/>
                <a:gd name="T123" fmla="*/ 4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498">
                  <a:moveTo>
                    <a:pt x="95" y="84"/>
                  </a:moveTo>
                  <a:cubicBezTo>
                    <a:pt x="89" y="69"/>
                    <a:pt x="72" y="18"/>
                    <a:pt x="48" y="35"/>
                  </a:cubicBezTo>
                  <a:cubicBezTo>
                    <a:pt x="45" y="31"/>
                    <a:pt x="41" y="28"/>
                    <a:pt x="36" y="27"/>
                  </a:cubicBezTo>
                  <a:cubicBezTo>
                    <a:pt x="36" y="19"/>
                    <a:pt x="36" y="9"/>
                    <a:pt x="32" y="3"/>
                  </a:cubicBezTo>
                  <a:cubicBezTo>
                    <a:pt x="32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8" y="0"/>
                    <a:pt x="23" y="1"/>
                    <a:pt x="20" y="2"/>
                  </a:cubicBezTo>
                  <a:cubicBezTo>
                    <a:pt x="17" y="3"/>
                    <a:pt x="13" y="5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2" y="17"/>
                    <a:pt x="15" y="25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0" y="47"/>
                    <a:pt x="14" y="89"/>
                    <a:pt x="18" y="107"/>
                  </a:cubicBezTo>
                  <a:cubicBezTo>
                    <a:pt x="23" y="129"/>
                    <a:pt x="28" y="150"/>
                    <a:pt x="35" y="171"/>
                  </a:cubicBezTo>
                  <a:cubicBezTo>
                    <a:pt x="39" y="187"/>
                    <a:pt x="44" y="204"/>
                    <a:pt x="51" y="220"/>
                  </a:cubicBezTo>
                  <a:cubicBezTo>
                    <a:pt x="53" y="227"/>
                    <a:pt x="56" y="232"/>
                    <a:pt x="62" y="234"/>
                  </a:cubicBezTo>
                  <a:cubicBezTo>
                    <a:pt x="65" y="254"/>
                    <a:pt x="73" y="274"/>
                    <a:pt x="80" y="293"/>
                  </a:cubicBezTo>
                  <a:cubicBezTo>
                    <a:pt x="87" y="315"/>
                    <a:pt x="94" y="336"/>
                    <a:pt x="102" y="357"/>
                  </a:cubicBezTo>
                  <a:cubicBezTo>
                    <a:pt x="102" y="357"/>
                    <a:pt x="101" y="357"/>
                    <a:pt x="101" y="357"/>
                  </a:cubicBezTo>
                  <a:cubicBezTo>
                    <a:pt x="100" y="357"/>
                    <a:pt x="100" y="358"/>
                    <a:pt x="101" y="358"/>
                  </a:cubicBezTo>
                  <a:cubicBezTo>
                    <a:pt x="101" y="358"/>
                    <a:pt x="102" y="358"/>
                    <a:pt x="103" y="358"/>
                  </a:cubicBezTo>
                  <a:cubicBezTo>
                    <a:pt x="118" y="400"/>
                    <a:pt x="133" y="441"/>
                    <a:pt x="152" y="481"/>
                  </a:cubicBezTo>
                  <a:cubicBezTo>
                    <a:pt x="152" y="482"/>
                    <a:pt x="153" y="482"/>
                    <a:pt x="153" y="482"/>
                  </a:cubicBezTo>
                  <a:cubicBezTo>
                    <a:pt x="153" y="483"/>
                    <a:pt x="154" y="484"/>
                    <a:pt x="155" y="484"/>
                  </a:cubicBezTo>
                  <a:cubicBezTo>
                    <a:pt x="156" y="484"/>
                    <a:pt x="158" y="485"/>
                    <a:pt x="160" y="485"/>
                  </a:cubicBezTo>
                  <a:cubicBezTo>
                    <a:pt x="160" y="486"/>
                    <a:pt x="160" y="487"/>
                    <a:pt x="160" y="488"/>
                  </a:cubicBezTo>
                  <a:cubicBezTo>
                    <a:pt x="161" y="490"/>
                    <a:pt x="161" y="492"/>
                    <a:pt x="162" y="493"/>
                  </a:cubicBezTo>
                  <a:cubicBezTo>
                    <a:pt x="163" y="495"/>
                    <a:pt x="165" y="498"/>
                    <a:pt x="169" y="498"/>
                  </a:cubicBezTo>
                  <a:cubicBezTo>
                    <a:pt x="175" y="496"/>
                    <a:pt x="172" y="486"/>
                    <a:pt x="170" y="482"/>
                  </a:cubicBezTo>
                  <a:cubicBezTo>
                    <a:pt x="172" y="481"/>
                    <a:pt x="173" y="480"/>
                    <a:pt x="174" y="478"/>
                  </a:cubicBezTo>
                  <a:cubicBezTo>
                    <a:pt x="174" y="478"/>
                    <a:pt x="174" y="477"/>
                    <a:pt x="174" y="477"/>
                  </a:cubicBezTo>
                  <a:cubicBezTo>
                    <a:pt x="175" y="477"/>
                    <a:pt x="175" y="476"/>
                    <a:pt x="175" y="475"/>
                  </a:cubicBezTo>
                  <a:cubicBezTo>
                    <a:pt x="166" y="431"/>
                    <a:pt x="153" y="389"/>
                    <a:pt x="141" y="346"/>
                  </a:cubicBezTo>
                  <a:cubicBezTo>
                    <a:pt x="135" y="325"/>
                    <a:pt x="130" y="304"/>
                    <a:pt x="124" y="282"/>
                  </a:cubicBezTo>
                  <a:cubicBezTo>
                    <a:pt x="119" y="262"/>
                    <a:pt x="115" y="241"/>
                    <a:pt x="107" y="222"/>
                  </a:cubicBezTo>
                  <a:cubicBezTo>
                    <a:pt x="108" y="221"/>
                    <a:pt x="108" y="221"/>
                    <a:pt x="109" y="220"/>
                  </a:cubicBezTo>
                  <a:cubicBezTo>
                    <a:pt x="110" y="219"/>
                    <a:pt x="110" y="217"/>
                    <a:pt x="109" y="216"/>
                  </a:cubicBezTo>
                  <a:cubicBezTo>
                    <a:pt x="110" y="216"/>
                    <a:pt x="110" y="215"/>
                    <a:pt x="110" y="214"/>
                  </a:cubicBezTo>
                  <a:cubicBezTo>
                    <a:pt x="109" y="210"/>
                    <a:pt x="107" y="205"/>
                    <a:pt x="106" y="201"/>
                  </a:cubicBezTo>
                  <a:cubicBezTo>
                    <a:pt x="110" y="203"/>
                    <a:pt x="114" y="205"/>
                    <a:pt x="116" y="203"/>
                  </a:cubicBezTo>
                  <a:cubicBezTo>
                    <a:pt x="117" y="203"/>
                    <a:pt x="119" y="202"/>
                    <a:pt x="119" y="200"/>
                  </a:cubicBezTo>
                  <a:cubicBezTo>
                    <a:pt x="119" y="160"/>
                    <a:pt x="111" y="121"/>
                    <a:pt x="95" y="84"/>
                  </a:cubicBezTo>
                  <a:close/>
                  <a:moveTo>
                    <a:pt x="22" y="8"/>
                  </a:moveTo>
                  <a:cubicBezTo>
                    <a:pt x="24" y="7"/>
                    <a:pt x="27" y="7"/>
                    <a:pt x="30" y="6"/>
                  </a:cubicBezTo>
                  <a:cubicBezTo>
                    <a:pt x="30" y="9"/>
                    <a:pt x="30" y="12"/>
                    <a:pt x="31" y="15"/>
                  </a:cubicBezTo>
                  <a:cubicBezTo>
                    <a:pt x="31" y="19"/>
                    <a:pt x="32" y="23"/>
                    <a:pt x="33" y="27"/>
                  </a:cubicBezTo>
                  <a:cubicBezTo>
                    <a:pt x="31" y="27"/>
                    <a:pt x="29" y="27"/>
                    <a:pt x="26" y="28"/>
                  </a:cubicBezTo>
                  <a:cubicBezTo>
                    <a:pt x="24" y="28"/>
                    <a:pt x="23" y="29"/>
                    <a:pt x="21" y="30"/>
                  </a:cubicBezTo>
                  <a:cubicBezTo>
                    <a:pt x="20" y="23"/>
                    <a:pt x="18" y="16"/>
                    <a:pt x="15" y="10"/>
                  </a:cubicBezTo>
                  <a:cubicBezTo>
                    <a:pt x="17" y="10"/>
                    <a:pt x="20" y="8"/>
                    <a:pt x="22" y="8"/>
                  </a:cubicBezTo>
                  <a:close/>
                  <a:moveTo>
                    <a:pt x="118" y="284"/>
                  </a:moveTo>
                  <a:cubicBezTo>
                    <a:pt x="124" y="305"/>
                    <a:pt x="129" y="327"/>
                    <a:pt x="135" y="348"/>
                  </a:cubicBezTo>
                  <a:cubicBezTo>
                    <a:pt x="147" y="390"/>
                    <a:pt x="156" y="434"/>
                    <a:pt x="171" y="476"/>
                  </a:cubicBezTo>
                  <a:cubicBezTo>
                    <a:pt x="169" y="476"/>
                    <a:pt x="167" y="477"/>
                    <a:pt x="165" y="478"/>
                  </a:cubicBezTo>
                  <a:cubicBezTo>
                    <a:pt x="162" y="478"/>
                    <a:pt x="160" y="479"/>
                    <a:pt x="157" y="479"/>
                  </a:cubicBezTo>
                  <a:cubicBezTo>
                    <a:pt x="157" y="479"/>
                    <a:pt x="157" y="478"/>
                    <a:pt x="156" y="478"/>
                  </a:cubicBezTo>
                  <a:cubicBezTo>
                    <a:pt x="155" y="475"/>
                    <a:pt x="154" y="471"/>
                    <a:pt x="153" y="468"/>
                  </a:cubicBezTo>
                  <a:cubicBezTo>
                    <a:pt x="156" y="469"/>
                    <a:pt x="159" y="470"/>
                    <a:pt x="163" y="471"/>
                  </a:cubicBezTo>
                  <a:cubicBezTo>
                    <a:pt x="163" y="471"/>
                    <a:pt x="163" y="470"/>
                    <a:pt x="163" y="470"/>
                  </a:cubicBezTo>
                  <a:cubicBezTo>
                    <a:pt x="159" y="468"/>
                    <a:pt x="156" y="467"/>
                    <a:pt x="152" y="466"/>
                  </a:cubicBezTo>
                  <a:cubicBezTo>
                    <a:pt x="151" y="462"/>
                    <a:pt x="149" y="458"/>
                    <a:pt x="147" y="455"/>
                  </a:cubicBezTo>
                  <a:cubicBezTo>
                    <a:pt x="151" y="456"/>
                    <a:pt x="155" y="457"/>
                    <a:pt x="159" y="458"/>
                  </a:cubicBezTo>
                  <a:cubicBezTo>
                    <a:pt x="160" y="458"/>
                    <a:pt x="160" y="457"/>
                    <a:pt x="160" y="457"/>
                  </a:cubicBezTo>
                  <a:cubicBezTo>
                    <a:pt x="155" y="455"/>
                    <a:pt x="151" y="454"/>
                    <a:pt x="147" y="453"/>
                  </a:cubicBezTo>
                  <a:cubicBezTo>
                    <a:pt x="145" y="449"/>
                    <a:pt x="144" y="445"/>
                    <a:pt x="142" y="441"/>
                  </a:cubicBezTo>
                  <a:cubicBezTo>
                    <a:pt x="146" y="442"/>
                    <a:pt x="150" y="444"/>
                    <a:pt x="153" y="445"/>
                  </a:cubicBezTo>
                  <a:cubicBezTo>
                    <a:pt x="154" y="446"/>
                    <a:pt x="155" y="444"/>
                    <a:pt x="154" y="444"/>
                  </a:cubicBezTo>
                  <a:cubicBezTo>
                    <a:pt x="150" y="442"/>
                    <a:pt x="146" y="441"/>
                    <a:pt x="141" y="439"/>
                  </a:cubicBezTo>
                  <a:cubicBezTo>
                    <a:pt x="139" y="434"/>
                    <a:pt x="138" y="429"/>
                    <a:pt x="136" y="424"/>
                  </a:cubicBezTo>
                  <a:cubicBezTo>
                    <a:pt x="140" y="426"/>
                    <a:pt x="145" y="427"/>
                    <a:pt x="149" y="427"/>
                  </a:cubicBezTo>
                  <a:cubicBezTo>
                    <a:pt x="150" y="427"/>
                    <a:pt x="150" y="426"/>
                    <a:pt x="149" y="426"/>
                  </a:cubicBezTo>
                  <a:cubicBezTo>
                    <a:pt x="145" y="425"/>
                    <a:pt x="140" y="424"/>
                    <a:pt x="135" y="423"/>
                  </a:cubicBezTo>
                  <a:cubicBezTo>
                    <a:pt x="133" y="418"/>
                    <a:pt x="131" y="413"/>
                    <a:pt x="129" y="409"/>
                  </a:cubicBezTo>
                  <a:cubicBezTo>
                    <a:pt x="134" y="410"/>
                    <a:pt x="138" y="412"/>
                    <a:pt x="143" y="413"/>
                  </a:cubicBezTo>
                  <a:cubicBezTo>
                    <a:pt x="143" y="413"/>
                    <a:pt x="144" y="412"/>
                    <a:pt x="143" y="412"/>
                  </a:cubicBezTo>
                  <a:cubicBezTo>
                    <a:pt x="138" y="410"/>
                    <a:pt x="134" y="409"/>
                    <a:pt x="129" y="407"/>
                  </a:cubicBezTo>
                  <a:cubicBezTo>
                    <a:pt x="127" y="402"/>
                    <a:pt x="125" y="397"/>
                    <a:pt x="123" y="392"/>
                  </a:cubicBezTo>
                  <a:cubicBezTo>
                    <a:pt x="129" y="395"/>
                    <a:pt x="135" y="397"/>
                    <a:pt x="141" y="399"/>
                  </a:cubicBezTo>
                  <a:cubicBezTo>
                    <a:pt x="142" y="399"/>
                    <a:pt x="142" y="398"/>
                    <a:pt x="141" y="398"/>
                  </a:cubicBezTo>
                  <a:cubicBezTo>
                    <a:pt x="135" y="395"/>
                    <a:pt x="129" y="393"/>
                    <a:pt x="122" y="391"/>
                  </a:cubicBezTo>
                  <a:cubicBezTo>
                    <a:pt x="121" y="386"/>
                    <a:pt x="119" y="381"/>
                    <a:pt x="117" y="376"/>
                  </a:cubicBezTo>
                  <a:cubicBezTo>
                    <a:pt x="122" y="379"/>
                    <a:pt x="128" y="381"/>
                    <a:pt x="134" y="382"/>
                  </a:cubicBezTo>
                  <a:cubicBezTo>
                    <a:pt x="135" y="382"/>
                    <a:pt x="135" y="380"/>
                    <a:pt x="134" y="380"/>
                  </a:cubicBezTo>
                  <a:cubicBezTo>
                    <a:pt x="128" y="379"/>
                    <a:pt x="122" y="377"/>
                    <a:pt x="116" y="375"/>
                  </a:cubicBezTo>
                  <a:cubicBezTo>
                    <a:pt x="114" y="370"/>
                    <a:pt x="113" y="365"/>
                    <a:pt x="111" y="360"/>
                  </a:cubicBezTo>
                  <a:cubicBezTo>
                    <a:pt x="115" y="361"/>
                    <a:pt x="119" y="362"/>
                    <a:pt x="123" y="364"/>
                  </a:cubicBezTo>
                  <a:cubicBezTo>
                    <a:pt x="124" y="364"/>
                    <a:pt x="124" y="363"/>
                    <a:pt x="124" y="362"/>
                  </a:cubicBezTo>
                  <a:cubicBezTo>
                    <a:pt x="119" y="360"/>
                    <a:pt x="115" y="359"/>
                    <a:pt x="110" y="358"/>
                  </a:cubicBezTo>
                  <a:cubicBezTo>
                    <a:pt x="109" y="357"/>
                    <a:pt x="109" y="355"/>
                    <a:pt x="108" y="354"/>
                  </a:cubicBezTo>
                  <a:cubicBezTo>
                    <a:pt x="107" y="351"/>
                    <a:pt x="106" y="347"/>
                    <a:pt x="105" y="344"/>
                  </a:cubicBezTo>
                  <a:cubicBezTo>
                    <a:pt x="111" y="346"/>
                    <a:pt x="117" y="347"/>
                    <a:pt x="123" y="349"/>
                  </a:cubicBezTo>
                  <a:cubicBezTo>
                    <a:pt x="124" y="349"/>
                    <a:pt x="125" y="347"/>
                    <a:pt x="124" y="347"/>
                  </a:cubicBezTo>
                  <a:cubicBezTo>
                    <a:pt x="117" y="346"/>
                    <a:pt x="111" y="344"/>
                    <a:pt x="104" y="343"/>
                  </a:cubicBezTo>
                  <a:cubicBezTo>
                    <a:pt x="102" y="335"/>
                    <a:pt x="99" y="328"/>
                    <a:pt x="96" y="320"/>
                  </a:cubicBezTo>
                  <a:cubicBezTo>
                    <a:pt x="103" y="322"/>
                    <a:pt x="109" y="324"/>
                    <a:pt x="116" y="324"/>
                  </a:cubicBezTo>
                  <a:cubicBezTo>
                    <a:pt x="117" y="325"/>
                    <a:pt x="117" y="323"/>
                    <a:pt x="116" y="323"/>
                  </a:cubicBezTo>
                  <a:cubicBezTo>
                    <a:pt x="109" y="322"/>
                    <a:pt x="102" y="320"/>
                    <a:pt x="95" y="318"/>
                  </a:cubicBezTo>
                  <a:cubicBezTo>
                    <a:pt x="94" y="313"/>
                    <a:pt x="92" y="308"/>
                    <a:pt x="90" y="303"/>
                  </a:cubicBezTo>
                  <a:cubicBezTo>
                    <a:pt x="95" y="304"/>
                    <a:pt x="101" y="306"/>
                    <a:pt x="106" y="307"/>
                  </a:cubicBezTo>
                  <a:cubicBezTo>
                    <a:pt x="107" y="307"/>
                    <a:pt x="108" y="306"/>
                    <a:pt x="107" y="305"/>
                  </a:cubicBezTo>
                  <a:cubicBezTo>
                    <a:pt x="101" y="304"/>
                    <a:pt x="95" y="302"/>
                    <a:pt x="89" y="301"/>
                  </a:cubicBezTo>
                  <a:cubicBezTo>
                    <a:pt x="88" y="298"/>
                    <a:pt x="87" y="295"/>
                    <a:pt x="86" y="292"/>
                  </a:cubicBezTo>
                  <a:cubicBezTo>
                    <a:pt x="85" y="288"/>
                    <a:pt x="83" y="284"/>
                    <a:pt x="82" y="280"/>
                  </a:cubicBezTo>
                  <a:cubicBezTo>
                    <a:pt x="88" y="281"/>
                    <a:pt x="93" y="282"/>
                    <a:pt x="99" y="283"/>
                  </a:cubicBezTo>
                  <a:cubicBezTo>
                    <a:pt x="100" y="284"/>
                    <a:pt x="100" y="282"/>
                    <a:pt x="99" y="282"/>
                  </a:cubicBezTo>
                  <a:cubicBezTo>
                    <a:pt x="93" y="280"/>
                    <a:pt x="88" y="279"/>
                    <a:pt x="82" y="278"/>
                  </a:cubicBezTo>
                  <a:cubicBezTo>
                    <a:pt x="79" y="272"/>
                    <a:pt x="77" y="265"/>
                    <a:pt x="75" y="258"/>
                  </a:cubicBezTo>
                  <a:cubicBezTo>
                    <a:pt x="82" y="260"/>
                    <a:pt x="88" y="261"/>
                    <a:pt x="94" y="263"/>
                  </a:cubicBezTo>
                  <a:cubicBezTo>
                    <a:pt x="95" y="263"/>
                    <a:pt x="95" y="262"/>
                    <a:pt x="95" y="262"/>
                  </a:cubicBezTo>
                  <a:cubicBezTo>
                    <a:pt x="88" y="259"/>
                    <a:pt x="81" y="257"/>
                    <a:pt x="75" y="256"/>
                  </a:cubicBezTo>
                  <a:cubicBezTo>
                    <a:pt x="73" y="251"/>
                    <a:pt x="70" y="245"/>
                    <a:pt x="68" y="239"/>
                  </a:cubicBezTo>
                  <a:cubicBezTo>
                    <a:pt x="74" y="241"/>
                    <a:pt x="80" y="242"/>
                    <a:pt x="86" y="243"/>
                  </a:cubicBezTo>
                  <a:cubicBezTo>
                    <a:pt x="87" y="244"/>
                    <a:pt x="87" y="242"/>
                    <a:pt x="86" y="242"/>
                  </a:cubicBezTo>
                  <a:cubicBezTo>
                    <a:pt x="80" y="240"/>
                    <a:pt x="73" y="238"/>
                    <a:pt x="67" y="237"/>
                  </a:cubicBezTo>
                  <a:cubicBezTo>
                    <a:pt x="67" y="237"/>
                    <a:pt x="66" y="236"/>
                    <a:pt x="66" y="235"/>
                  </a:cubicBezTo>
                  <a:cubicBezTo>
                    <a:pt x="77" y="238"/>
                    <a:pt x="92" y="233"/>
                    <a:pt x="103" y="225"/>
                  </a:cubicBezTo>
                  <a:cubicBezTo>
                    <a:pt x="106" y="245"/>
                    <a:pt x="113" y="265"/>
                    <a:pt x="118" y="284"/>
                  </a:cubicBezTo>
                  <a:close/>
                  <a:moveTo>
                    <a:pt x="103" y="217"/>
                  </a:moveTo>
                  <a:cubicBezTo>
                    <a:pt x="103" y="217"/>
                    <a:pt x="103" y="217"/>
                    <a:pt x="103" y="217"/>
                  </a:cubicBezTo>
                  <a:cubicBezTo>
                    <a:pt x="95" y="224"/>
                    <a:pt x="87" y="228"/>
                    <a:pt x="77" y="230"/>
                  </a:cubicBezTo>
                  <a:cubicBezTo>
                    <a:pt x="66" y="231"/>
                    <a:pt x="60" y="227"/>
                    <a:pt x="56" y="220"/>
                  </a:cubicBezTo>
                  <a:cubicBezTo>
                    <a:pt x="55" y="218"/>
                    <a:pt x="54" y="215"/>
                    <a:pt x="54" y="213"/>
                  </a:cubicBezTo>
                  <a:cubicBezTo>
                    <a:pt x="59" y="215"/>
                    <a:pt x="65" y="217"/>
                    <a:pt x="71" y="218"/>
                  </a:cubicBezTo>
                  <a:cubicBezTo>
                    <a:pt x="71" y="218"/>
                    <a:pt x="72" y="217"/>
                    <a:pt x="71" y="216"/>
                  </a:cubicBezTo>
                  <a:cubicBezTo>
                    <a:pt x="65" y="215"/>
                    <a:pt x="59" y="214"/>
                    <a:pt x="53" y="212"/>
                  </a:cubicBezTo>
                  <a:cubicBezTo>
                    <a:pt x="51" y="205"/>
                    <a:pt x="49" y="199"/>
                    <a:pt x="47" y="192"/>
                  </a:cubicBezTo>
                  <a:cubicBezTo>
                    <a:pt x="52" y="193"/>
                    <a:pt x="58" y="195"/>
                    <a:pt x="63" y="196"/>
                  </a:cubicBezTo>
                  <a:cubicBezTo>
                    <a:pt x="63" y="196"/>
                    <a:pt x="64" y="195"/>
                    <a:pt x="63" y="195"/>
                  </a:cubicBezTo>
                  <a:cubicBezTo>
                    <a:pt x="58" y="194"/>
                    <a:pt x="52" y="192"/>
                    <a:pt x="47" y="191"/>
                  </a:cubicBezTo>
                  <a:cubicBezTo>
                    <a:pt x="45" y="185"/>
                    <a:pt x="43" y="180"/>
                    <a:pt x="41" y="174"/>
                  </a:cubicBezTo>
                  <a:cubicBezTo>
                    <a:pt x="46" y="176"/>
                    <a:pt x="51" y="178"/>
                    <a:pt x="57" y="179"/>
                  </a:cubicBezTo>
                  <a:cubicBezTo>
                    <a:pt x="57" y="179"/>
                    <a:pt x="57" y="178"/>
                    <a:pt x="57" y="178"/>
                  </a:cubicBezTo>
                  <a:cubicBezTo>
                    <a:pt x="52" y="177"/>
                    <a:pt x="46" y="175"/>
                    <a:pt x="41" y="174"/>
                  </a:cubicBezTo>
                  <a:cubicBezTo>
                    <a:pt x="39" y="168"/>
                    <a:pt x="37" y="162"/>
                    <a:pt x="35" y="156"/>
                  </a:cubicBezTo>
                  <a:cubicBezTo>
                    <a:pt x="41" y="158"/>
                    <a:pt x="48" y="159"/>
                    <a:pt x="54" y="160"/>
                  </a:cubicBezTo>
                  <a:cubicBezTo>
                    <a:pt x="54" y="160"/>
                    <a:pt x="55" y="159"/>
                    <a:pt x="54" y="159"/>
                  </a:cubicBezTo>
                  <a:cubicBezTo>
                    <a:pt x="48" y="157"/>
                    <a:pt x="41" y="156"/>
                    <a:pt x="35" y="155"/>
                  </a:cubicBezTo>
                  <a:cubicBezTo>
                    <a:pt x="33" y="149"/>
                    <a:pt x="32" y="144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9" y="140"/>
                    <a:pt x="49" y="142"/>
                    <a:pt x="58" y="144"/>
                  </a:cubicBezTo>
                  <a:cubicBezTo>
                    <a:pt x="59" y="144"/>
                    <a:pt x="59" y="143"/>
                    <a:pt x="58" y="143"/>
                  </a:cubicBezTo>
                  <a:cubicBezTo>
                    <a:pt x="49" y="140"/>
                    <a:pt x="39" y="138"/>
                    <a:pt x="30" y="136"/>
                  </a:cubicBezTo>
                  <a:cubicBezTo>
                    <a:pt x="28" y="130"/>
                    <a:pt x="27" y="125"/>
                    <a:pt x="26" y="119"/>
                  </a:cubicBezTo>
                  <a:cubicBezTo>
                    <a:pt x="31" y="120"/>
                    <a:pt x="37" y="122"/>
                    <a:pt x="42" y="123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37" y="120"/>
                    <a:pt x="31" y="119"/>
                    <a:pt x="26" y="117"/>
                  </a:cubicBezTo>
                  <a:cubicBezTo>
                    <a:pt x="24" y="111"/>
                    <a:pt x="23" y="105"/>
                    <a:pt x="22" y="99"/>
                  </a:cubicBezTo>
                  <a:cubicBezTo>
                    <a:pt x="29" y="100"/>
                    <a:pt x="35" y="102"/>
                    <a:pt x="42" y="104"/>
                  </a:cubicBezTo>
                  <a:cubicBezTo>
                    <a:pt x="43" y="104"/>
                    <a:pt x="43" y="103"/>
                    <a:pt x="42" y="103"/>
                  </a:cubicBezTo>
                  <a:cubicBezTo>
                    <a:pt x="36" y="101"/>
                    <a:pt x="29" y="99"/>
                    <a:pt x="22" y="98"/>
                  </a:cubicBezTo>
                  <a:cubicBezTo>
                    <a:pt x="21" y="96"/>
                    <a:pt x="21" y="93"/>
                    <a:pt x="21" y="91"/>
                  </a:cubicBezTo>
                  <a:cubicBezTo>
                    <a:pt x="20" y="86"/>
                    <a:pt x="19" y="80"/>
                    <a:pt x="18" y="75"/>
                  </a:cubicBezTo>
                  <a:cubicBezTo>
                    <a:pt x="24" y="76"/>
                    <a:pt x="29" y="77"/>
                    <a:pt x="35" y="79"/>
                  </a:cubicBezTo>
                  <a:cubicBezTo>
                    <a:pt x="36" y="79"/>
                    <a:pt x="36" y="78"/>
                    <a:pt x="35" y="77"/>
                  </a:cubicBezTo>
                  <a:cubicBezTo>
                    <a:pt x="30" y="76"/>
                    <a:pt x="24" y="74"/>
                    <a:pt x="18" y="73"/>
                  </a:cubicBezTo>
                  <a:cubicBezTo>
                    <a:pt x="17" y="70"/>
                    <a:pt x="17" y="67"/>
                    <a:pt x="17" y="64"/>
                  </a:cubicBezTo>
                  <a:cubicBezTo>
                    <a:pt x="17" y="62"/>
                    <a:pt x="17" y="59"/>
                    <a:pt x="17" y="56"/>
                  </a:cubicBezTo>
                  <a:cubicBezTo>
                    <a:pt x="24" y="57"/>
                    <a:pt x="30" y="59"/>
                    <a:pt x="37" y="61"/>
                  </a:cubicBezTo>
                  <a:cubicBezTo>
                    <a:pt x="38" y="61"/>
                    <a:pt x="38" y="60"/>
                    <a:pt x="37" y="59"/>
                  </a:cubicBezTo>
                  <a:cubicBezTo>
                    <a:pt x="31" y="57"/>
                    <a:pt x="24" y="56"/>
                    <a:pt x="17" y="54"/>
                  </a:cubicBezTo>
                  <a:cubicBezTo>
                    <a:pt x="18" y="50"/>
                    <a:pt x="19" y="46"/>
                    <a:pt x="20" y="42"/>
                  </a:cubicBezTo>
                  <a:cubicBezTo>
                    <a:pt x="25" y="44"/>
                    <a:pt x="30" y="46"/>
                    <a:pt x="35" y="49"/>
                  </a:cubicBezTo>
                  <a:cubicBezTo>
                    <a:pt x="36" y="49"/>
                    <a:pt x="37" y="48"/>
                    <a:pt x="36" y="47"/>
                  </a:cubicBezTo>
                  <a:cubicBezTo>
                    <a:pt x="31" y="45"/>
                    <a:pt x="26" y="43"/>
                    <a:pt x="21" y="41"/>
                  </a:cubicBezTo>
                  <a:cubicBezTo>
                    <a:pt x="24" y="33"/>
                    <a:pt x="30" y="29"/>
                    <a:pt x="41" y="38"/>
                  </a:cubicBezTo>
                  <a:cubicBezTo>
                    <a:pt x="52" y="47"/>
                    <a:pt x="58" y="69"/>
                    <a:pt x="63" y="82"/>
                  </a:cubicBezTo>
                  <a:cubicBezTo>
                    <a:pt x="68" y="97"/>
                    <a:pt x="73" y="112"/>
                    <a:pt x="77" y="127"/>
                  </a:cubicBezTo>
                  <a:cubicBezTo>
                    <a:pt x="86" y="156"/>
                    <a:pt x="94" y="186"/>
                    <a:pt x="103" y="216"/>
                  </a:cubicBezTo>
                  <a:cubicBezTo>
                    <a:pt x="103" y="216"/>
                    <a:pt x="103" y="216"/>
                    <a:pt x="103" y="216"/>
                  </a:cubicBezTo>
                  <a:cubicBezTo>
                    <a:pt x="103" y="217"/>
                    <a:pt x="103" y="217"/>
                    <a:pt x="103" y="217"/>
                  </a:cubicBezTo>
                  <a:close/>
                  <a:moveTo>
                    <a:pt x="73" y="91"/>
                  </a:moveTo>
                  <a:cubicBezTo>
                    <a:pt x="70" y="82"/>
                    <a:pt x="65" y="62"/>
                    <a:pt x="56" y="46"/>
                  </a:cubicBezTo>
                  <a:cubicBezTo>
                    <a:pt x="75" y="62"/>
                    <a:pt x="83" y="83"/>
                    <a:pt x="90" y="107"/>
                  </a:cubicBezTo>
                  <a:cubicBezTo>
                    <a:pt x="97" y="132"/>
                    <a:pt x="101" y="156"/>
                    <a:pt x="105" y="182"/>
                  </a:cubicBezTo>
                  <a:cubicBezTo>
                    <a:pt x="104" y="182"/>
                    <a:pt x="103" y="184"/>
                    <a:pt x="102" y="185"/>
                  </a:cubicBezTo>
                  <a:cubicBezTo>
                    <a:pt x="93" y="153"/>
                    <a:pt x="83" y="122"/>
                    <a:pt x="73" y="91"/>
                  </a:cubicBezTo>
                  <a:close/>
                  <a:moveTo>
                    <a:pt x="101" y="116"/>
                  </a:moveTo>
                  <a:cubicBezTo>
                    <a:pt x="109" y="144"/>
                    <a:pt x="113" y="171"/>
                    <a:pt x="114" y="200"/>
                  </a:cubicBezTo>
                  <a:cubicBezTo>
                    <a:pt x="113" y="199"/>
                    <a:pt x="110" y="198"/>
                    <a:pt x="110" y="198"/>
                  </a:cubicBezTo>
                  <a:cubicBezTo>
                    <a:pt x="108" y="196"/>
                    <a:pt x="106" y="195"/>
                    <a:pt x="105" y="193"/>
                  </a:cubicBezTo>
                  <a:cubicBezTo>
                    <a:pt x="105" y="191"/>
                    <a:pt x="105" y="188"/>
                    <a:pt x="106" y="187"/>
                  </a:cubicBezTo>
                  <a:cubicBezTo>
                    <a:pt x="108" y="186"/>
                    <a:pt x="109" y="185"/>
                    <a:pt x="109" y="184"/>
                  </a:cubicBezTo>
                  <a:cubicBezTo>
                    <a:pt x="109" y="183"/>
                    <a:pt x="109" y="182"/>
                    <a:pt x="108" y="182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7" y="152"/>
                    <a:pt x="100" y="122"/>
                    <a:pt x="90" y="95"/>
                  </a:cubicBezTo>
                  <a:cubicBezTo>
                    <a:pt x="84" y="76"/>
                    <a:pt x="76" y="51"/>
                    <a:pt x="56" y="43"/>
                  </a:cubicBezTo>
                  <a:cubicBezTo>
                    <a:pt x="56" y="42"/>
                    <a:pt x="55" y="43"/>
                    <a:pt x="54" y="43"/>
                  </a:cubicBezTo>
                  <a:cubicBezTo>
                    <a:pt x="53" y="42"/>
                    <a:pt x="52" y="40"/>
                    <a:pt x="51" y="38"/>
                  </a:cubicBezTo>
                  <a:cubicBezTo>
                    <a:pt x="77" y="29"/>
                    <a:pt x="97" y="101"/>
                    <a:pt x="101" y="1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78">
              <a:extLst>
                <a:ext uri="{FF2B5EF4-FFF2-40B4-BE49-F238E27FC236}">
                  <a16:creationId xmlns:a16="http://schemas.microsoft.com/office/drawing/2014/main" id="{A1CA01DE-2493-4F54-9EFA-37E08DDD79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664" y="3994636"/>
              <a:ext cx="549553" cy="584567"/>
            </a:xfrm>
            <a:custGeom>
              <a:avLst/>
              <a:gdLst>
                <a:gd name="T0" fmla="*/ 106 w 245"/>
                <a:gd name="T1" fmla="*/ 281 h 283"/>
                <a:gd name="T2" fmla="*/ 207 w 245"/>
                <a:gd name="T3" fmla="*/ 255 h 283"/>
                <a:gd name="T4" fmla="*/ 75 w 245"/>
                <a:gd name="T5" fmla="*/ 231 h 283"/>
                <a:gd name="T6" fmla="*/ 180 w 245"/>
                <a:gd name="T7" fmla="*/ 64 h 283"/>
                <a:gd name="T8" fmla="*/ 208 w 245"/>
                <a:gd name="T9" fmla="*/ 105 h 283"/>
                <a:gd name="T10" fmla="*/ 195 w 245"/>
                <a:gd name="T11" fmla="*/ 174 h 283"/>
                <a:gd name="T12" fmla="*/ 144 w 245"/>
                <a:gd name="T13" fmla="*/ 88 h 283"/>
                <a:gd name="T14" fmla="*/ 164 w 245"/>
                <a:gd name="T15" fmla="*/ 204 h 283"/>
                <a:gd name="T16" fmla="*/ 231 w 245"/>
                <a:gd name="T17" fmla="*/ 149 h 283"/>
                <a:gd name="T18" fmla="*/ 161 w 245"/>
                <a:gd name="T19" fmla="*/ 198 h 283"/>
                <a:gd name="T20" fmla="*/ 132 w 245"/>
                <a:gd name="T21" fmla="*/ 218 h 283"/>
                <a:gd name="T22" fmla="*/ 111 w 245"/>
                <a:gd name="T23" fmla="*/ 218 h 283"/>
                <a:gd name="T24" fmla="*/ 102 w 245"/>
                <a:gd name="T25" fmla="*/ 204 h 283"/>
                <a:gd name="T26" fmla="*/ 90 w 245"/>
                <a:gd name="T27" fmla="*/ 192 h 283"/>
                <a:gd name="T28" fmla="*/ 84 w 245"/>
                <a:gd name="T29" fmla="*/ 173 h 283"/>
                <a:gd name="T30" fmla="*/ 77 w 245"/>
                <a:gd name="T31" fmla="*/ 160 h 283"/>
                <a:gd name="T32" fmla="*/ 85 w 245"/>
                <a:gd name="T33" fmla="*/ 136 h 283"/>
                <a:gd name="T34" fmla="*/ 149 w 245"/>
                <a:gd name="T35" fmla="*/ 186 h 283"/>
                <a:gd name="T36" fmla="*/ 149 w 245"/>
                <a:gd name="T37" fmla="*/ 178 h 283"/>
                <a:gd name="T38" fmla="*/ 149 w 245"/>
                <a:gd name="T39" fmla="*/ 163 h 283"/>
                <a:gd name="T40" fmla="*/ 158 w 245"/>
                <a:gd name="T41" fmla="*/ 136 h 283"/>
                <a:gd name="T42" fmla="*/ 159 w 245"/>
                <a:gd name="T43" fmla="*/ 110 h 283"/>
                <a:gd name="T44" fmla="*/ 141 w 245"/>
                <a:gd name="T45" fmla="*/ 108 h 283"/>
                <a:gd name="T46" fmla="*/ 120 w 245"/>
                <a:gd name="T47" fmla="*/ 103 h 283"/>
                <a:gd name="T48" fmla="*/ 101 w 245"/>
                <a:gd name="T49" fmla="*/ 110 h 283"/>
                <a:gd name="T50" fmla="*/ 67 w 245"/>
                <a:gd name="T51" fmla="*/ 136 h 283"/>
                <a:gd name="T52" fmla="*/ 67 w 245"/>
                <a:gd name="T53" fmla="*/ 135 h 283"/>
                <a:gd name="T54" fmla="*/ 71 w 245"/>
                <a:gd name="T55" fmla="*/ 115 h 283"/>
                <a:gd name="T56" fmla="*/ 153 w 245"/>
                <a:gd name="T57" fmla="*/ 87 h 283"/>
                <a:gd name="T58" fmla="*/ 211 w 245"/>
                <a:gd name="T59" fmla="*/ 165 h 283"/>
                <a:gd name="T60" fmla="*/ 216 w 245"/>
                <a:gd name="T61" fmla="*/ 151 h 283"/>
                <a:gd name="T62" fmla="*/ 218 w 245"/>
                <a:gd name="T63" fmla="*/ 144 h 283"/>
                <a:gd name="T64" fmla="*/ 218 w 245"/>
                <a:gd name="T65" fmla="*/ 122 h 283"/>
                <a:gd name="T66" fmla="*/ 213 w 245"/>
                <a:gd name="T67" fmla="*/ 100 h 283"/>
                <a:gd name="T68" fmla="*/ 211 w 245"/>
                <a:gd name="T69" fmla="*/ 67 h 283"/>
                <a:gd name="T70" fmla="*/ 192 w 245"/>
                <a:gd name="T71" fmla="*/ 56 h 283"/>
                <a:gd name="T72" fmla="*/ 174 w 245"/>
                <a:gd name="T73" fmla="*/ 45 h 283"/>
                <a:gd name="T74" fmla="*/ 154 w 245"/>
                <a:gd name="T75" fmla="*/ 37 h 283"/>
                <a:gd name="T76" fmla="*/ 137 w 245"/>
                <a:gd name="T77" fmla="*/ 30 h 283"/>
                <a:gd name="T78" fmla="*/ 35 w 245"/>
                <a:gd name="T79" fmla="*/ 118 h 283"/>
                <a:gd name="T80" fmla="*/ 205 w 245"/>
                <a:gd name="T81" fmla="*/ 239 h 283"/>
                <a:gd name="T82" fmla="*/ 161 w 245"/>
                <a:gd name="T83" fmla="*/ 270 h 283"/>
                <a:gd name="T84" fmla="*/ 135 w 245"/>
                <a:gd name="T85" fmla="*/ 274 h 283"/>
                <a:gd name="T86" fmla="*/ 124 w 245"/>
                <a:gd name="T87" fmla="*/ 275 h 283"/>
                <a:gd name="T88" fmla="*/ 107 w 245"/>
                <a:gd name="T89" fmla="*/ 274 h 283"/>
                <a:gd name="T90" fmla="*/ 85 w 245"/>
                <a:gd name="T91" fmla="*/ 268 h 283"/>
                <a:gd name="T92" fmla="*/ 68 w 245"/>
                <a:gd name="T93" fmla="*/ 260 h 283"/>
                <a:gd name="T94" fmla="*/ 64 w 245"/>
                <a:gd name="T95" fmla="*/ 232 h 283"/>
                <a:gd name="T96" fmla="*/ 50 w 245"/>
                <a:gd name="T97" fmla="*/ 245 h 283"/>
                <a:gd name="T98" fmla="*/ 38 w 245"/>
                <a:gd name="T99" fmla="*/ 230 h 283"/>
                <a:gd name="T100" fmla="*/ 30 w 245"/>
                <a:gd name="T101" fmla="*/ 216 h 283"/>
                <a:gd name="T102" fmla="*/ 24 w 245"/>
                <a:gd name="T103" fmla="*/ 199 h 283"/>
                <a:gd name="T104" fmla="*/ 20 w 245"/>
                <a:gd name="T105" fmla="*/ 183 h 283"/>
                <a:gd name="T106" fmla="*/ 17 w 245"/>
                <a:gd name="T107" fmla="*/ 168 h 283"/>
                <a:gd name="T108" fmla="*/ 29 w 245"/>
                <a:gd name="T109" fmla="*/ 141 h 283"/>
                <a:gd name="T110" fmla="*/ 26 w 245"/>
                <a:gd name="T111" fmla="*/ 124 h 283"/>
                <a:gd name="T112" fmla="*/ 29 w 245"/>
                <a:gd name="T113" fmla="*/ 107 h 283"/>
                <a:gd name="T114" fmla="*/ 35 w 245"/>
                <a:gd name="T115" fmla="*/ 84 h 283"/>
                <a:gd name="T116" fmla="*/ 47 w 245"/>
                <a:gd name="T117" fmla="*/ 59 h 283"/>
                <a:gd name="T118" fmla="*/ 219 w 245"/>
                <a:gd name="T119" fmla="*/ 64 h 283"/>
                <a:gd name="T120" fmla="*/ 115 w 245"/>
                <a:gd name="T121" fmla="*/ 194 h 283"/>
                <a:gd name="T122" fmla="*/ 143 w 245"/>
                <a:gd name="T123" fmla="*/ 11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5" h="283">
                  <a:moveTo>
                    <a:pt x="151" y="11"/>
                  </a:moveTo>
                  <a:cubicBezTo>
                    <a:pt x="98" y="0"/>
                    <a:pt x="45" y="27"/>
                    <a:pt x="22" y="76"/>
                  </a:cubicBezTo>
                  <a:cubicBezTo>
                    <a:pt x="0" y="121"/>
                    <a:pt x="5" y="192"/>
                    <a:pt x="32" y="234"/>
                  </a:cubicBezTo>
                  <a:cubicBezTo>
                    <a:pt x="49" y="260"/>
                    <a:pt x="76" y="277"/>
                    <a:pt x="106" y="281"/>
                  </a:cubicBezTo>
                  <a:cubicBezTo>
                    <a:pt x="126" y="283"/>
                    <a:pt x="146" y="280"/>
                    <a:pt x="164" y="275"/>
                  </a:cubicBezTo>
                  <a:cubicBezTo>
                    <a:pt x="180" y="271"/>
                    <a:pt x="195" y="267"/>
                    <a:pt x="206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15" y="252"/>
                    <a:pt x="215" y="240"/>
                    <a:pt x="211" y="234"/>
                  </a:cubicBezTo>
                  <a:cubicBezTo>
                    <a:pt x="207" y="229"/>
                    <a:pt x="199" y="227"/>
                    <a:pt x="193" y="231"/>
                  </a:cubicBezTo>
                  <a:cubicBezTo>
                    <a:pt x="193" y="231"/>
                    <a:pt x="193" y="231"/>
                    <a:pt x="193" y="231"/>
                  </a:cubicBezTo>
                  <a:cubicBezTo>
                    <a:pt x="158" y="254"/>
                    <a:pt x="110" y="255"/>
                    <a:pt x="75" y="231"/>
                  </a:cubicBezTo>
                  <a:cubicBezTo>
                    <a:pt x="35" y="204"/>
                    <a:pt x="31" y="132"/>
                    <a:pt x="50" y="91"/>
                  </a:cubicBezTo>
                  <a:cubicBezTo>
                    <a:pt x="71" y="46"/>
                    <a:pt x="119" y="27"/>
                    <a:pt x="163" y="52"/>
                  </a:cubicBezTo>
                  <a:cubicBezTo>
                    <a:pt x="169" y="56"/>
                    <a:pt x="175" y="60"/>
                    <a:pt x="180" y="64"/>
                  </a:cubicBezTo>
                  <a:cubicBezTo>
                    <a:pt x="180" y="64"/>
                    <a:pt x="180" y="64"/>
                    <a:pt x="180" y="64"/>
                  </a:cubicBezTo>
                  <a:cubicBezTo>
                    <a:pt x="180" y="65"/>
                    <a:pt x="180" y="65"/>
                    <a:pt x="180" y="65"/>
                  </a:cubicBezTo>
                  <a:cubicBezTo>
                    <a:pt x="181" y="65"/>
                    <a:pt x="181" y="65"/>
                    <a:pt x="181" y="65"/>
                  </a:cubicBezTo>
                  <a:cubicBezTo>
                    <a:pt x="192" y="75"/>
                    <a:pt x="202" y="88"/>
                    <a:pt x="207" y="102"/>
                  </a:cubicBezTo>
                  <a:cubicBezTo>
                    <a:pt x="207" y="103"/>
                    <a:pt x="208" y="104"/>
                    <a:pt x="208" y="105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7" y="106"/>
                    <a:pt x="208" y="106"/>
                    <a:pt x="208" y="106"/>
                  </a:cubicBezTo>
                  <a:cubicBezTo>
                    <a:pt x="211" y="115"/>
                    <a:pt x="213" y="126"/>
                    <a:pt x="212" y="136"/>
                  </a:cubicBezTo>
                  <a:cubicBezTo>
                    <a:pt x="211" y="147"/>
                    <a:pt x="207" y="167"/>
                    <a:pt x="195" y="174"/>
                  </a:cubicBezTo>
                  <a:cubicBezTo>
                    <a:pt x="194" y="173"/>
                    <a:pt x="193" y="172"/>
                    <a:pt x="192" y="173"/>
                  </a:cubicBezTo>
                  <a:cubicBezTo>
                    <a:pt x="158" y="179"/>
                    <a:pt x="185" y="100"/>
                    <a:pt x="168" y="84"/>
                  </a:cubicBezTo>
                  <a:cubicBezTo>
                    <a:pt x="165" y="78"/>
                    <a:pt x="154" y="79"/>
                    <a:pt x="150" y="82"/>
                  </a:cubicBezTo>
                  <a:cubicBezTo>
                    <a:pt x="148" y="83"/>
                    <a:pt x="146" y="86"/>
                    <a:pt x="144" y="88"/>
                  </a:cubicBezTo>
                  <a:cubicBezTo>
                    <a:pt x="130" y="70"/>
                    <a:pt x="102" y="71"/>
                    <a:pt x="85" y="85"/>
                  </a:cubicBezTo>
                  <a:cubicBezTo>
                    <a:pt x="62" y="104"/>
                    <a:pt x="58" y="136"/>
                    <a:pt x="63" y="164"/>
                  </a:cubicBezTo>
                  <a:cubicBezTo>
                    <a:pt x="68" y="193"/>
                    <a:pt x="83" y="219"/>
                    <a:pt x="113" y="224"/>
                  </a:cubicBezTo>
                  <a:cubicBezTo>
                    <a:pt x="129" y="227"/>
                    <a:pt x="158" y="222"/>
                    <a:pt x="164" y="204"/>
                  </a:cubicBezTo>
                  <a:cubicBezTo>
                    <a:pt x="174" y="219"/>
                    <a:pt x="198" y="214"/>
                    <a:pt x="211" y="203"/>
                  </a:cubicBezTo>
                  <a:cubicBezTo>
                    <a:pt x="232" y="185"/>
                    <a:pt x="238" y="156"/>
                    <a:pt x="240" y="129"/>
                  </a:cubicBezTo>
                  <a:cubicBezTo>
                    <a:pt x="245" y="73"/>
                    <a:pt x="206" y="22"/>
                    <a:pt x="151" y="11"/>
                  </a:cubicBezTo>
                  <a:close/>
                  <a:moveTo>
                    <a:pt x="231" y="149"/>
                  </a:moveTo>
                  <a:cubicBezTo>
                    <a:pt x="229" y="161"/>
                    <a:pt x="225" y="173"/>
                    <a:pt x="218" y="184"/>
                  </a:cubicBezTo>
                  <a:cubicBezTo>
                    <a:pt x="208" y="200"/>
                    <a:pt x="181" y="218"/>
                    <a:pt x="166" y="196"/>
                  </a:cubicBezTo>
                  <a:cubicBezTo>
                    <a:pt x="164" y="194"/>
                    <a:pt x="160" y="195"/>
                    <a:pt x="161" y="198"/>
                  </a:cubicBezTo>
                  <a:cubicBezTo>
                    <a:pt x="161" y="198"/>
                    <a:pt x="161" y="198"/>
                    <a:pt x="161" y="198"/>
                  </a:cubicBezTo>
                  <a:cubicBezTo>
                    <a:pt x="154" y="208"/>
                    <a:pt x="145" y="215"/>
                    <a:pt x="135" y="218"/>
                  </a:cubicBezTo>
                  <a:cubicBezTo>
                    <a:pt x="139" y="214"/>
                    <a:pt x="144" y="210"/>
                    <a:pt x="148" y="206"/>
                  </a:cubicBezTo>
                  <a:cubicBezTo>
                    <a:pt x="148" y="205"/>
                    <a:pt x="148" y="204"/>
                    <a:pt x="147" y="205"/>
                  </a:cubicBezTo>
                  <a:cubicBezTo>
                    <a:pt x="142" y="209"/>
                    <a:pt x="137" y="214"/>
                    <a:pt x="132" y="218"/>
                  </a:cubicBezTo>
                  <a:cubicBezTo>
                    <a:pt x="126" y="220"/>
                    <a:pt x="119" y="220"/>
                    <a:pt x="112" y="218"/>
                  </a:cubicBezTo>
                  <a:cubicBezTo>
                    <a:pt x="118" y="213"/>
                    <a:pt x="124" y="209"/>
                    <a:pt x="129" y="204"/>
                  </a:cubicBezTo>
                  <a:cubicBezTo>
                    <a:pt x="130" y="203"/>
                    <a:pt x="129" y="203"/>
                    <a:pt x="128" y="203"/>
                  </a:cubicBezTo>
                  <a:cubicBezTo>
                    <a:pt x="122" y="208"/>
                    <a:pt x="117" y="213"/>
                    <a:pt x="111" y="218"/>
                  </a:cubicBezTo>
                  <a:cubicBezTo>
                    <a:pt x="110" y="217"/>
                    <a:pt x="109" y="217"/>
                    <a:pt x="108" y="217"/>
                  </a:cubicBezTo>
                  <a:cubicBezTo>
                    <a:pt x="103" y="216"/>
                    <a:pt x="99" y="214"/>
                    <a:pt x="95" y="211"/>
                  </a:cubicBezTo>
                  <a:cubicBezTo>
                    <a:pt x="99" y="210"/>
                    <a:pt x="101" y="208"/>
                    <a:pt x="103" y="205"/>
                  </a:cubicBezTo>
                  <a:cubicBezTo>
                    <a:pt x="103" y="204"/>
                    <a:pt x="103" y="203"/>
                    <a:pt x="102" y="204"/>
                  </a:cubicBezTo>
                  <a:cubicBezTo>
                    <a:pt x="100" y="207"/>
                    <a:pt x="98" y="210"/>
                    <a:pt x="94" y="211"/>
                  </a:cubicBezTo>
                  <a:cubicBezTo>
                    <a:pt x="90" y="208"/>
                    <a:pt x="87" y="205"/>
                    <a:pt x="84" y="202"/>
                  </a:cubicBezTo>
                  <a:cubicBezTo>
                    <a:pt x="87" y="199"/>
                    <a:pt x="89" y="196"/>
                    <a:pt x="91" y="193"/>
                  </a:cubicBezTo>
                  <a:cubicBezTo>
                    <a:pt x="92" y="192"/>
                    <a:pt x="91" y="192"/>
                    <a:pt x="90" y="192"/>
                  </a:cubicBezTo>
                  <a:cubicBezTo>
                    <a:pt x="88" y="195"/>
                    <a:pt x="85" y="197"/>
                    <a:pt x="83" y="200"/>
                  </a:cubicBezTo>
                  <a:cubicBezTo>
                    <a:pt x="79" y="196"/>
                    <a:pt x="77" y="191"/>
                    <a:pt x="74" y="185"/>
                  </a:cubicBezTo>
                  <a:cubicBezTo>
                    <a:pt x="78" y="182"/>
                    <a:pt x="81" y="178"/>
                    <a:pt x="85" y="174"/>
                  </a:cubicBezTo>
                  <a:cubicBezTo>
                    <a:pt x="85" y="173"/>
                    <a:pt x="84" y="172"/>
                    <a:pt x="84" y="173"/>
                  </a:cubicBezTo>
                  <a:cubicBezTo>
                    <a:pt x="80" y="177"/>
                    <a:pt x="77" y="180"/>
                    <a:pt x="74" y="184"/>
                  </a:cubicBezTo>
                  <a:cubicBezTo>
                    <a:pt x="72" y="179"/>
                    <a:pt x="70" y="174"/>
                    <a:pt x="69" y="169"/>
                  </a:cubicBezTo>
                  <a:cubicBezTo>
                    <a:pt x="72" y="166"/>
                    <a:pt x="75" y="164"/>
                    <a:pt x="78" y="161"/>
                  </a:cubicBezTo>
                  <a:cubicBezTo>
                    <a:pt x="78" y="160"/>
                    <a:pt x="77" y="160"/>
                    <a:pt x="77" y="160"/>
                  </a:cubicBezTo>
                  <a:cubicBezTo>
                    <a:pt x="74" y="163"/>
                    <a:pt x="72" y="165"/>
                    <a:pt x="69" y="168"/>
                  </a:cubicBezTo>
                  <a:cubicBezTo>
                    <a:pt x="69" y="167"/>
                    <a:pt x="69" y="166"/>
                    <a:pt x="68" y="165"/>
                  </a:cubicBezTo>
                  <a:cubicBezTo>
                    <a:pt x="68" y="162"/>
                    <a:pt x="67" y="158"/>
                    <a:pt x="67" y="154"/>
                  </a:cubicBezTo>
                  <a:cubicBezTo>
                    <a:pt x="73" y="148"/>
                    <a:pt x="79" y="142"/>
                    <a:pt x="85" y="136"/>
                  </a:cubicBezTo>
                  <a:cubicBezTo>
                    <a:pt x="83" y="145"/>
                    <a:pt x="83" y="154"/>
                    <a:pt x="84" y="163"/>
                  </a:cubicBezTo>
                  <a:cubicBezTo>
                    <a:pt x="86" y="178"/>
                    <a:pt x="94" y="193"/>
                    <a:pt x="109" y="198"/>
                  </a:cubicBezTo>
                  <a:cubicBezTo>
                    <a:pt x="122" y="203"/>
                    <a:pt x="139" y="200"/>
                    <a:pt x="147" y="188"/>
                  </a:cubicBezTo>
                  <a:cubicBezTo>
                    <a:pt x="148" y="188"/>
                    <a:pt x="149" y="187"/>
                    <a:pt x="149" y="186"/>
                  </a:cubicBezTo>
                  <a:cubicBezTo>
                    <a:pt x="149" y="184"/>
                    <a:pt x="149" y="182"/>
                    <a:pt x="149" y="180"/>
                  </a:cubicBezTo>
                  <a:cubicBezTo>
                    <a:pt x="153" y="177"/>
                    <a:pt x="156" y="174"/>
                    <a:pt x="159" y="170"/>
                  </a:cubicBezTo>
                  <a:cubicBezTo>
                    <a:pt x="159" y="170"/>
                    <a:pt x="158" y="169"/>
                    <a:pt x="158" y="169"/>
                  </a:cubicBezTo>
                  <a:cubicBezTo>
                    <a:pt x="155" y="172"/>
                    <a:pt x="152" y="175"/>
                    <a:pt x="149" y="178"/>
                  </a:cubicBezTo>
                  <a:cubicBezTo>
                    <a:pt x="149" y="173"/>
                    <a:pt x="149" y="169"/>
                    <a:pt x="149" y="164"/>
                  </a:cubicBezTo>
                  <a:cubicBezTo>
                    <a:pt x="152" y="161"/>
                    <a:pt x="155" y="159"/>
                    <a:pt x="159" y="156"/>
                  </a:cubicBezTo>
                  <a:cubicBezTo>
                    <a:pt x="159" y="155"/>
                    <a:pt x="158" y="154"/>
                    <a:pt x="158" y="155"/>
                  </a:cubicBezTo>
                  <a:cubicBezTo>
                    <a:pt x="155" y="157"/>
                    <a:pt x="152" y="160"/>
                    <a:pt x="149" y="163"/>
                  </a:cubicBezTo>
                  <a:cubicBezTo>
                    <a:pt x="149" y="157"/>
                    <a:pt x="149" y="152"/>
                    <a:pt x="148" y="146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52" y="143"/>
                    <a:pt x="155" y="140"/>
                    <a:pt x="159" y="136"/>
                  </a:cubicBezTo>
                  <a:cubicBezTo>
                    <a:pt x="159" y="136"/>
                    <a:pt x="159" y="135"/>
                    <a:pt x="158" y="136"/>
                  </a:cubicBezTo>
                  <a:cubicBezTo>
                    <a:pt x="155" y="139"/>
                    <a:pt x="152" y="142"/>
                    <a:pt x="148" y="145"/>
                  </a:cubicBezTo>
                  <a:cubicBezTo>
                    <a:pt x="148" y="138"/>
                    <a:pt x="149" y="131"/>
                    <a:pt x="148" y="124"/>
                  </a:cubicBezTo>
                  <a:cubicBezTo>
                    <a:pt x="152" y="119"/>
                    <a:pt x="156" y="115"/>
                    <a:pt x="160" y="111"/>
                  </a:cubicBezTo>
                  <a:cubicBezTo>
                    <a:pt x="160" y="111"/>
                    <a:pt x="160" y="110"/>
                    <a:pt x="159" y="110"/>
                  </a:cubicBezTo>
                  <a:cubicBezTo>
                    <a:pt x="155" y="114"/>
                    <a:pt x="152" y="118"/>
                    <a:pt x="148" y="122"/>
                  </a:cubicBezTo>
                  <a:cubicBezTo>
                    <a:pt x="148" y="119"/>
                    <a:pt x="148" y="116"/>
                    <a:pt x="147" y="114"/>
                  </a:cubicBezTo>
                  <a:cubicBezTo>
                    <a:pt x="147" y="113"/>
                    <a:pt x="147" y="112"/>
                    <a:pt x="146" y="111"/>
                  </a:cubicBezTo>
                  <a:cubicBezTo>
                    <a:pt x="144" y="110"/>
                    <a:pt x="143" y="109"/>
                    <a:pt x="141" y="108"/>
                  </a:cubicBezTo>
                  <a:cubicBezTo>
                    <a:pt x="143" y="106"/>
                    <a:pt x="145" y="104"/>
                    <a:pt x="148" y="102"/>
                  </a:cubicBezTo>
                  <a:cubicBezTo>
                    <a:pt x="148" y="101"/>
                    <a:pt x="147" y="100"/>
                    <a:pt x="147" y="101"/>
                  </a:cubicBezTo>
                  <a:cubicBezTo>
                    <a:pt x="145" y="103"/>
                    <a:pt x="142" y="105"/>
                    <a:pt x="140" y="107"/>
                  </a:cubicBezTo>
                  <a:cubicBezTo>
                    <a:pt x="134" y="104"/>
                    <a:pt x="127" y="103"/>
                    <a:pt x="120" y="103"/>
                  </a:cubicBezTo>
                  <a:cubicBezTo>
                    <a:pt x="123" y="100"/>
                    <a:pt x="126" y="98"/>
                    <a:pt x="129" y="97"/>
                  </a:cubicBezTo>
                  <a:cubicBezTo>
                    <a:pt x="130" y="97"/>
                    <a:pt x="129" y="96"/>
                    <a:pt x="129" y="96"/>
                  </a:cubicBezTo>
                  <a:cubicBezTo>
                    <a:pt x="125" y="98"/>
                    <a:pt x="122" y="100"/>
                    <a:pt x="119" y="103"/>
                  </a:cubicBezTo>
                  <a:cubicBezTo>
                    <a:pt x="113" y="103"/>
                    <a:pt x="106" y="106"/>
                    <a:pt x="101" y="110"/>
                  </a:cubicBezTo>
                  <a:cubicBezTo>
                    <a:pt x="92" y="116"/>
                    <a:pt x="87" y="125"/>
                    <a:pt x="85" y="135"/>
                  </a:cubicBezTo>
                  <a:cubicBezTo>
                    <a:pt x="85" y="134"/>
                    <a:pt x="85" y="134"/>
                    <a:pt x="84" y="135"/>
                  </a:cubicBezTo>
                  <a:cubicBezTo>
                    <a:pt x="79" y="141"/>
                    <a:pt x="73" y="147"/>
                    <a:pt x="67" y="153"/>
                  </a:cubicBezTo>
                  <a:cubicBezTo>
                    <a:pt x="66" y="147"/>
                    <a:pt x="66" y="142"/>
                    <a:pt x="67" y="136"/>
                  </a:cubicBezTo>
                  <a:cubicBezTo>
                    <a:pt x="67" y="136"/>
                    <a:pt x="67" y="136"/>
                    <a:pt x="67" y="136"/>
                  </a:cubicBezTo>
                  <a:cubicBezTo>
                    <a:pt x="72" y="131"/>
                    <a:pt x="76" y="126"/>
                    <a:pt x="81" y="122"/>
                  </a:cubicBezTo>
                  <a:cubicBezTo>
                    <a:pt x="82" y="122"/>
                    <a:pt x="81" y="121"/>
                    <a:pt x="80" y="121"/>
                  </a:cubicBezTo>
                  <a:cubicBezTo>
                    <a:pt x="75" y="125"/>
                    <a:pt x="71" y="130"/>
                    <a:pt x="67" y="135"/>
                  </a:cubicBezTo>
                  <a:cubicBezTo>
                    <a:pt x="67" y="129"/>
                    <a:pt x="68" y="123"/>
                    <a:pt x="70" y="117"/>
                  </a:cubicBezTo>
                  <a:cubicBezTo>
                    <a:pt x="78" y="110"/>
                    <a:pt x="86" y="103"/>
                    <a:pt x="94" y="96"/>
                  </a:cubicBezTo>
                  <a:cubicBezTo>
                    <a:pt x="94" y="95"/>
                    <a:pt x="94" y="95"/>
                    <a:pt x="93" y="95"/>
                  </a:cubicBezTo>
                  <a:cubicBezTo>
                    <a:pt x="85" y="102"/>
                    <a:pt x="78" y="108"/>
                    <a:pt x="71" y="115"/>
                  </a:cubicBezTo>
                  <a:cubicBezTo>
                    <a:pt x="73" y="108"/>
                    <a:pt x="77" y="101"/>
                    <a:pt x="82" y="96"/>
                  </a:cubicBezTo>
                  <a:cubicBezTo>
                    <a:pt x="99" y="77"/>
                    <a:pt x="126" y="75"/>
                    <a:pt x="143" y="95"/>
                  </a:cubicBezTo>
                  <a:cubicBezTo>
                    <a:pt x="144" y="96"/>
                    <a:pt x="146" y="96"/>
                    <a:pt x="147" y="94"/>
                  </a:cubicBezTo>
                  <a:cubicBezTo>
                    <a:pt x="149" y="93"/>
                    <a:pt x="150" y="89"/>
                    <a:pt x="153" y="87"/>
                  </a:cubicBezTo>
                  <a:cubicBezTo>
                    <a:pt x="154" y="86"/>
                    <a:pt x="157" y="85"/>
                    <a:pt x="159" y="85"/>
                  </a:cubicBezTo>
                  <a:cubicBezTo>
                    <a:pt x="161" y="86"/>
                    <a:pt x="163" y="87"/>
                    <a:pt x="165" y="88"/>
                  </a:cubicBezTo>
                  <a:cubicBezTo>
                    <a:pt x="175" y="109"/>
                    <a:pt x="151" y="185"/>
                    <a:pt x="192" y="180"/>
                  </a:cubicBezTo>
                  <a:cubicBezTo>
                    <a:pt x="201" y="180"/>
                    <a:pt x="207" y="173"/>
                    <a:pt x="211" y="165"/>
                  </a:cubicBezTo>
                  <a:cubicBezTo>
                    <a:pt x="215" y="162"/>
                    <a:pt x="219" y="159"/>
                    <a:pt x="222" y="156"/>
                  </a:cubicBezTo>
                  <a:cubicBezTo>
                    <a:pt x="223" y="155"/>
                    <a:pt x="222" y="154"/>
                    <a:pt x="221" y="155"/>
                  </a:cubicBezTo>
                  <a:cubicBezTo>
                    <a:pt x="218" y="157"/>
                    <a:pt x="215" y="160"/>
                    <a:pt x="212" y="162"/>
                  </a:cubicBezTo>
                  <a:cubicBezTo>
                    <a:pt x="214" y="159"/>
                    <a:pt x="215" y="155"/>
                    <a:pt x="216" y="151"/>
                  </a:cubicBezTo>
                  <a:cubicBezTo>
                    <a:pt x="217" y="149"/>
                    <a:pt x="217" y="147"/>
                    <a:pt x="217" y="145"/>
                  </a:cubicBezTo>
                  <a:cubicBezTo>
                    <a:pt x="221" y="142"/>
                    <a:pt x="225" y="139"/>
                    <a:pt x="229" y="135"/>
                  </a:cubicBezTo>
                  <a:cubicBezTo>
                    <a:pt x="229" y="135"/>
                    <a:pt x="229" y="135"/>
                    <a:pt x="228" y="135"/>
                  </a:cubicBezTo>
                  <a:cubicBezTo>
                    <a:pt x="225" y="138"/>
                    <a:pt x="221" y="141"/>
                    <a:pt x="218" y="144"/>
                  </a:cubicBezTo>
                  <a:cubicBezTo>
                    <a:pt x="219" y="137"/>
                    <a:pt x="219" y="131"/>
                    <a:pt x="218" y="124"/>
                  </a:cubicBezTo>
                  <a:cubicBezTo>
                    <a:pt x="222" y="122"/>
                    <a:pt x="225" y="119"/>
                    <a:pt x="228" y="117"/>
                  </a:cubicBezTo>
                  <a:cubicBezTo>
                    <a:pt x="229" y="117"/>
                    <a:pt x="228" y="116"/>
                    <a:pt x="227" y="116"/>
                  </a:cubicBezTo>
                  <a:cubicBezTo>
                    <a:pt x="224" y="118"/>
                    <a:pt x="221" y="120"/>
                    <a:pt x="218" y="122"/>
                  </a:cubicBezTo>
                  <a:cubicBezTo>
                    <a:pt x="218" y="115"/>
                    <a:pt x="216" y="108"/>
                    <a:pt x="214" y="101"/>
                  </a:cubicBezTo>
                  <a:cubicBezTo>
                    <a:pt x="216" y="99"/>
                    <a:pt x="219" y="97"/>
                    <a:pt x="221" y="95"/>
                  </a:cubicBezTo>
                  <a:cubicBezTo>
                    <a:pt x="222" y="94"/>
                    <a:pt x="221" y="94"/>
                    <a:pt x="221" y="94"/>
                  </a:cubicBezTo>
                  <a:cubicBezTo>
                    <a:pt x="218" y="96"/>
                    <a:pt x="216" y="98"/>
                    <a:pt x="213" y="100"/>
                  </a:cubicBezTo>
                  <a:cubicBezTo>
                    <a:pt x="212" y="98"/>
                    <a:pt x="211" y="95"/>
                    <a:pt x="210" y="93"/>
                  </a:cubicBezTo>
                  <a:cubicBezTo>
                    <a:pt x="208" y="88"/>
                    <a:pt x="205" y="83"/>
                    <a:pt x="202" y="78"/>
                  </a:cubicBezTo>
                  <a:cubicBezTo>
                    <a:pt x="205" y="75"/>
                    <a:pt x="209" y="71"/>
                    <a:pt x="212" y="68"/>
                  </a:cubicBezTo>
                  <a:cubicBezTo>
                    <a:pt x="213" y="67"/>
                    <a:pt x="212" y="66"/>
                    <a:pt x="211" y="67"/>
                  </a:cubicBezTo>
                  <a:cubicBezTo>
                    <a:pt x="208" y="70"/>
                    <a:pt x="204" y="74"/>
                    <a:pt x="201" y="77"/>
                  </a:cubicBezTo>
                  <a:cubicBezTo>
                    <a:pt x="197" y="71"/>
                    <a:pt x="192" y="66"/>
                    <a:pt x="186" y="61"/>
                  </a:cubicBezTo>
                  <a:cubicBezTo>
                    <a:pt x="188" y="60"/>
                    <a:pt x="190" y="58"/>
                    <a:pt x="192" y="57"/>
                  </a:cubicBezTo>
                  <a:cubicBezTo>
                    <a:pt x="193" y="56"/>
                    <a:pt x="192" y="56"/>
                    <a:pt x="192" y="56"/>
                  </a:cubicBezTo>
                  <a:cubicBezTo>
                    <a:pt x="190" y="58"/>
                    <a:pt x="188" y="59"/>
                    <a:pt x="186" y="60"/>
                  </a:cubicBezTo>
                  <a:cubicBezTo>
                    <a:pt x="181" y="56"/>
                    <a:pt x="176" y="52"/>
                    <a:pt x="170" y="49"/>
                  </a:cubicBezTo>
                  <a:cubicBezTo>
                    <a:pt x="172" y="48"/>
                    <a:pt x="173" y="47"/>
                    <a:pt x="175" y="46"/>
                  </a:cubicBezTo>
                  <a:cubicBezTo>
                    <a:pt x="175" y="46"/>
                    <a:pt x="175" y="45"/>
                    <a:pt x="174" y="45"/>
                  </a:cubicBezTo>
                  <a:cubicBezTo>
                    <a:pt x="173" y="46"/>
                    <a:pt x="171" y="47"/>
                    <a:pt x="170" y="48"/>
                  </a:cubicBezTo>
                  <a:cubicBezTo>
                    <a:pt x="164" y="45"/>
                    <a:pt x="158" y="42"/>
                    <a:pt x="151" y="39"/>
                  </a:cubicBezTo>
                  <a:cubicBezTo>
                    <a:pt x="152" y="39"/>
                    <a:pt x="153" y="38"/>
                    <a:pt x="154" y="38"/>
                  </a:cubicBezTo>
                  <a:cubicBezTo>
                    <a:pt x="155" y="37"/>
                    <a:pt x="154" y="36"/>
                    <a:pt x="154" y="37"/>
                  </a:cubicBezTo>
                  <a:cubicBezTo>
                    <a:pt x="153" y="38"/>
                    <a:pt x="151" y="38"/>
                    <a:pt x="150" y="39"/>
                  </a:cubicBezTo>
                  <a:cubicBezTo>
                    <a:pt x="143" y="37"/>
                    <a:pt x="137" y="35"/>
                    <a:pt x="130" y="34"/>
                  </a:cubicBezTo>
                  <a:cubicBezTo>
                    <a:pt x="132" y="33"/>
                    <a:pt x="135" y="32"/>
                    <a:pt x="137" y="31"/>
                  </a:cubicBezTo>
                  <a:cubicBezTo>
                    <a:pt x="138" y="30"/>
                    <a:pt x="137" y="30"/>
                    <a:pt x="137" y="30"/>
                  </a:cubicBezTo>
                  <a:cubicBezTo>
                    <a:pt x="134" y="31"/>
                    <a:pt x="132" y="33"/>
                    <a:pt x="129" y="34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3" y="34"/>
                    <a:pt x="118" y="34"/>
                    <a:pt x="112" y="35"/>
                  </a:cubicBezTo>
                  <a:cubicBezTo>
                    <a:pt x="70" y="40"/>
                    <a:pt x="42" y="78"/>
                    <a:pt x="35" y="118"/>
                  </a:cubicBezTo>
                  <a:cubicBezTo>
                    <a:pt x="28" y="158"/>
                    <a:pt x="35" y="211"/>
                    <a:pt x="70" y="236"/>
                  </a:cubicBezTo>
                  <a:cubicBezTo>
                    <a:pt x="107" y="262"/>
                    <a:pt x="159" y="262"/>
                    <a:pt x="196" y="237"/>
                  </a:cubicBezTo>
                  <a:cubicBezTo>
                    <a:pt x="197" y="237"/>
                    <a:pt x="197" y="236"/>
                    <a:pt x="197" y="236"/>
                  </a:cubicBezTo>
                  <a:cubicBezTo>
                    <a:pt x="200" y="235"/>
                    <a:pt x="204" y="236"/>
                    <a:pt x="205" y="239"/>
                  </a:cubicBezTo>
                  <a:cubicBezTo>
                    <a:pt x="206" y="240"/>
                    <a:pt x="207" y="242"/>
                    <a:pt x="206" y="244"/>
                  </a:cubicBezTo>
                  <a:cubicBezTo>
                    <a:pt x="206" y="246"/>
                    <a:pt x="205" y="247"/>
                    <a:pt x="204" y="249"/>
                  </a:cubicBezTo>
                  <a:cubicBezTo>
                    <a:pt x="203" y="249"/>
                    <a:pt x="202" y="249"/>
                    <a:pt x="201" y="250"/>
                  </a:cubicBezTo>
                  <a:cubicBezTo>
                    <a:pt x="192" y="260"/>
                    <a:pt x="176" y="266"/>
                    <a:pt x="161" y="270"/>
                  </a:cubicBezTo>
                  <a:cubicBezTo>
                    <a:pt x="165" y="266"/>
                    <a:pt x="170" y="261"/>
                    <a:pt x="174" y="256"/>
                  </a:cubicBezTo>
                  <a:cubicBezTo>
                    <a:pt x="175" y="256"/>
                    <a:pt x="174" y="255"/>
                    <a:pt x="173" y="255"/>
                  </a:cubicBezTo>
                  <a:cubicBezTo>
                    <a:pt x="168" y="261"/>
                    <a:pt x="163" y="266"/>
                    <a:pt x="157" y="271"/>
                  </a:cubicBezTo>
                  <a:cubicBezTo>
                    <a:pt x="150" y="272"/>
                    <a:pt x="142" y="273"/>
                    <a:pt x="135" y="274"/>
                  </a:cubicBezTo>
                  <a:cubicBezTo>
                    <a:pt x="140" y="270"/>
                    <a:pt x="145" y="266"/>
                    <a:pt x="150" y="261"/>
                  </a:cubicBezTo>
                  <a:cubicBezTo>
                    <a:pt x="150" y="261"/>
                    <a:pt x="149" y="260"/>
                    <a:pt x="148" y="260"/>
                  </a:cubicBezTo>
                  <a:cubicBezTo>
                    <a:pt x="143" y="265"/>
                    <a:pt x="138" y="270"/>
                    <a:pt x="132" y="274"/>
                  </a:cubicBezTo>
                  <a:cubicBezTo>
                    <a:pt x="129" y="274"/>
                    <a:pt x="126" y="275"/>
                    <a:pt x="124" y="275"/>
                  </a:cubicBezTo>
                  <a:cubicBezTo>
                    <a:pt x="118" y="275"/>
                    <a:pt x="113" y="274"/>
                    <a:pt x="108" y="274"/>
                  </a:cubicBezTo>
                  <a:cubicBezTo>
                    <a:pt x="112" y="270"/>
                    <a:pt x="116" y="267"/>
                    <a:pt x="120" y="263"/>
                  </a:cubicBezTo>
                  <a:cubicBezTo>
                    <a:pt x="121" y="263"/>
                    <a:pt x="120" y="262"/>
                    <a:pt x="119" y="262"/>
                  </a:cubicBezTo>
                  <a:cubicBezTo>
                    <a:pt x="115" y="266"/>
                    <a:pt x="111" y="270"/>
                    <a:pt x="107" y="274"/>
                  </a:cubicBezTo>
                  <a:cubicBezTo>
                    <a:pt x="100" y="273"/>
                    <a:pt x="93" y="271"/>
                    <a:pt x="87" y="269"/>
                  </a:cubicBezTo>
                  <a:cubicBezTo>
                    <a:pt x="92" y="266"/>
                    <a:pt x="96" y="262"/>
                    <a:pt x="101" y="258"/>
                  </a:cubicBezTo>
                  <a:cubicBezTo>
                    <a:pt x="101" y="257"/>
                    <a:pt x="100" y="256"/>
                    <a:pt x="100" y="257"/>
                  </a:cubicBezTo>
                  <a:cubicBezTo>
                    <a:pt x="95" y="261"/>
                    <a:pt x="90" y="265"/>
                    <a:pt x="85" y="268"/>
                  </a:cubicBezTo>
                  <a:cubicBezTo>
                    <a:pt x="79" y="266"/>
                    <a:pt x="74" y="263"/>
                    <a:pt x="69" y="260"/>
                  </a:cubicBezTo>
                  <a:cubicBezTo>
                    <a:pt x="71" y="257"/>
                    <a:pt x="74" y="255"/>
                    <a:pt x="77" y="252"/>
                  </a:cubicBezTo>
                  <a:cubicBezTo>
                    <a:pt x="77" y="252"/>
                    <a:pt x="77" y="251"/>
                    <a:pt x="76" y="251"/>
                  </a:cubicBezTo>
                  <a:cubicBezTo>
                    <a:pt x="73" y="254"/>
                    <a:pt x="71" y="257"/>
                    <a:pt x="68" y="260"/>
                  </a:cubicBezTo>
                  <a:cubicBezTo>
                    <a:pt x="62" y="256"/>
                    <a:pt x="56" y="251"/>
                    <a:pt x="51" y="246"/>
                  </a:cubicBezTo>
                  <a:cubicBezTo>
                    <a:pt x="51" y="246"/>
                    <a:pt x="51" y="246"/>
                    <a:pt x="51" y="246"/>
                  </a:cubicBezTo>
                  <a:cubicBezTo>
                    <a:pt x="56" y="243"/>
                    <a:pt x="61" y="238"/>
                    <a:pt x="65" y="233"/>
                  </a:cubicBezTo>
                  <a:cubicBezTo>
                    <a:pt x="65" y="232"/>
                    <a:pt x="64" y="231"/>
                    <a:pt x="64" y="232"/>
                  </a:cubicBezTo>
                  <a:cubicBezTo>
                    <a:pt x="59" y="236"/>
                    <a:pt x="55" y="240"/>
                    <a:pt x="51" y="244"/>
                  </a:cubicBezTo>
                  <a:cubicBezTo>
                    <a:pt x="51" y="244"/>
                    <a:pt x="51" y="244"/>
                    <a:pt x="51" y="243"/>
                  </a:cubicBezTo>
                  <a:cubicBezTo>
                    <a:pt x="51" y="243"/>
                    <a:pt x="50" y="243"/>
                    <a:pt x="50" y="243"/>
                  </a:cubicBezTo>
                  <a:cubicBezTo>
                    <a:pt x="50" y="244"/>
                    <a:pt x="50" y="244"/>
                    <a:pt x="50" y="245"/>
                  </a:cubicBezTo>
                  <a:cubicBezTo>
                    <a:pt x="46" y="241"/>
                    <a:pt x="42" y="236"/>
                    <a:pt x="39" y="231"/>
                  </a:cubicBezTo>
                  <a:cubicBezTo>
                    <a:pt x="42" y="228"/>
                    <a:pt x="45" y="226"/>
                    <a:pt x="48" y="223"/>
                  </a:cubicBezTo>
                  <a:cubicBezTo>
                    <a:pt x="49" y="222"/>
                    <a:pt x="48" y="221"/>
                    <a:pt x="47" y="222"/>
                  </a:cubicBezTo>
                  <a:cubicBezTo>
                    <a:pt x="44" y="224"/>
                    <a:pt x="41" y="227"/>
                    <a:pt x="38" y="230"/>
                  </a:cubicBezTo>
                  <a:cubicBezTo>
                    <a:pt x="35" y="226"/>
                    <a:pt x="33" y="222"/>
                    <a:pt x="31" y="217"/>
                  </a:cubicBezTo>
                  <a:cubicBezTo>
                    <a:pt x="34" y="214"/>
                    <a:pt x="38" y="211"/>
                    <a:pt x="41" y="207"/>
                  </a:cubicBezTo>
                  <a:cubicBezTo>
                    <a:pt x="42" y="207"/>
                    <a:pt x="41" y="206"/>
                    <a:pt x="41" y="207"/>
                  </a:cubicBezTo>
                  <a:cubicBezTo>
                    <a:pt x="37" y="210"/>
                    <a:pt x="34" y="213"/>
                    <a:pt x="30" y="216"/>
                  </a:cubicBezTo>
                  <a:cubicBezTo>
                    <a:pt x="28" y="211"/>
                    <a:pt x="26" y="206"/>
                    <a:pt x="24" y="200"/>
                  </a:cubicBezTo>
                  <a:cubicBezTo>
                    <a:pt x="28" y="197"/>
                    <a:pt x="31" y="193"/>
                    <a:pt x="35" y="190"/>
                  </a:cubicBezTo>
                  <a:cubicBezTo>
                    <a:pt x="35" y="189"/>
                    <a:pt x="34" y="188"/>
                    <a:pt x="34" y="189"/>
                  </a:cubicBezTo>
                  <a:cubicBezTo>
                    <a:pt x="30" y="192"/>
                    <a:pt x="27" y="195"/>
                    <a:pt x="24" y="199"/>
                  </a:cubicBezTo>
                  <a:cubicBezTo>
                    <a:pt x="22" y="194"/>
                    <a:pt x="21" y="189"/>
                    <a:pt x="20" y="184"/>
                  </a:cubicBezTo>
                  <a:cubicBezTo>
                    <a:pt x="22" y="181"/>
                    <a:pt x="25" y="179"/>
                    <a:pt x="28" y="176"/>
                  </a:cubicBezTo>
                  <a:cubicBezTo>
                    <a:pt x="28" y="176"/>
                    <a:pt x="28" y="175"/>
                    <a:pt x="27" y="175"/>
                  </a:cubicBezTo>
                  <a:cubicBezTo>
                    <a:pt x="24" y="178"/>
                    <a:pt x="22" y="180"/>
                    <a:pt x="20" y="183"/>
                  </a:cubicBezTo>
                  <a:cubicBezTo>
                    <a:pt x="19" y="178"/>
                    <a:pt x="18" y="174"/>
                    <a:pt x="17" y="169"/>
                  </a:cubicBezTo>
                  <a:cubicBezTo>
                    <a:pt x="21" y="166"/>
                    <a:pt x="24" y="163"/>
                    <a:pt x="27" y="160"/>
                  </a:cubicBezTo>
                  <a:cubicBezTo>
                    <a:pt x="28" y="160"/>
                    <a:pt x="27" y="159"/>
                    <a:pt x="26" y="159"/>
                  </a:cubicBezTo>
                  <a:cubicBezTo>
                    <a:pt x="23" y="162"/>
                    <a:pt x="20" y="165"/>
                    <a:pt x="17" y="168"/>
                  </a:cubicBezTo>
                  <a:cubicBezTo>
                    <a:pt x="17" y="164"/>
                    <a:pt x="16" y="159"/>
                    <a:pt x="16" y="154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21" y="150"/>
                    <a:pt x="25" y="146"/>
                    <a:pt x="30" y="141"/>
                  </a:cubicBezTo>
                  <a:cubicBezTo>
                    <a:pt x="30" y="141"/>
                    <a:pt x="29" y="140"/>
                    <a:pt x="29" y="141"/>
                  </a:cubicBezTo>
                  <a:cubicBezTo>
                    <a:pt x="24" y="145"/>
                    <a:pt x="20" y="149"/>
                    <a:pt x="16" y="153"/>
                  </a:cubicBezTo>
                  <a:cubicBezTo>
                    <a:pt x="16" y="147"/>
                    <a:pt x="16" y="141"/>
                    <a:pt x="16" y="136"/>
                  </a:cubicBezTo>
                  <a:cubicBezTo>
                    <a:pt x="20" y="132"/>
                    <a:pt x="23" y="128"/>
                    <a:pt x="27" y="125"/>
                  </a:cubicBezTo>
                  <a:cubicBezTo>
                    <a:pt x="28" y="124"/>
                    <a:pt x="27" y="123"/>
                    <a:pt x="26" y="124"/>
                  </a:cubicBezTo>
                  <a:cubicBezTo>
                    <a:pt x="23" y="127"/>
                    <a:pt x="19" y="131"/>
                    <a:pt x="16" y="134"/>
                  </a:cubicBezTo>
                  <a:cubicBezTo>
                    <a:pt x="16" y="130"/>
                    <a:pt x="16" y="126"/>
                    <a:pt x="17" y="121"/>
                  </a:cubicBezTo>
                  <a:cubicBezTo>
                    <a:pt x="17" y="121"/>
                    <a:pt x="17" y="120"/>
                    <a:pt x="17" y="120"/>
                  </a:cubicBezTo>
                  <a:cubicBezTo>
                    <a:pt x="21" y="116"/>
                    <a:pt x="25" y="111"/>
                    <a:pt x="29" y="107"/>
                  </a:cubicBezTo>
                  <a:cubicBezTo>
                    <a:pt x="29" y="106"/>
                    <a:pt x="28" y="106"/>
                    <a:pt x="28" y="106"/>
                  </a:cubicBezTo>
                  <a:cubicBezTo>
                    <a:pt x="24" y="110"/>
                    <a:pt x="21" y="114"/>
                    <a:pt x="17" y="118"/>
                  </a:cubicBezTo>
                  <a:cubicBezTo>
                    <a:pt x="18" y="111"/>
                    <a:pt x="19" y="105"/>
                    <a:pt x="21" y="98"/>
                  </a:cubicBezTo>
                  <a:cubicBezTo>
                    <a:pt x="26" y="93"/>
                    <a:pt x="31" y="89"/>
                    <a:pt x="35" y="84"/>
                  </a:cubicBezTo>
                  <a:cubicBezTo>
                    <a:pt x="36" y="83"/>
                    <a:pt x="35" y="83"/>
                    <a:pt x="35" y="83"/>
                  </a:cubicBezTo>
                  <a:cubicBezTo>
                    <a:pt x="30" y="88"/>
                    <a:pt x="26" y="92"/>
                    <a:pt x="21" y="96"/>
                  </a:cubicBezTo>
                  <a:cubicBezTo>
                    <a:pt x="23" y="89"/>
                    <a:pt x="26" y="82"/>
                    <a:pt x="30" y="75"/>
                  </a:cubicBezTo>
                  <a:cubicBezTo>
                    <a:pt x="35" y="69"/>
                    <a:pt x="41" y="64"/>
                    <a:pt x="47" y="59"/>
                  </a:cubicBezTo>
                  <a:cubicBezTo>
                    <a:pt x="47" y="58"/>
                    <a:pt x="46" y="57"/>
                    <a:pt x="46" y="58"/>
                  </a:cubicBezTo>
                  <a:cubicBezTo>
                    <a:pt x="41" y="62"/>
                    <a:pt x="36" y="67"/>
                    <a:pt x="32" y="71"/>
                  </a:cubicBezTo>
                  <a:cubicBezTo>
                    <a:pt x="46" y="47"/>
                    <a:pt x="68" y="27"/>
                    <a:pt x="97" y="19"/>
                  </a:cubicBezTo>
                  <a:cubicBezTo>
                    <a:pt x="141" y="7"/>
                    <a:pt x="193" y="25"/>
                    <a:pt x="219" y="64"/>
                  </a:cubicBezTo>
                  <a:cubicBezTo>
                    <a:pt x="236" y="90"/>
                    <a:pt x="236" y="119"/>
                    <a:pt x="231" y="149"/>
                  </a:cubicBezTo>
                  <a:close/>
                  <a:moveTo>
                    <a:pt x="142" y="149"/>
                  </a:moveTo>
                  <a:cubicBezTo>
                    <a:pt x="142" y="161"/>
                    <a:pt x="142" y="173"/>
                    <a:pt x="143" y="185"/>
                  </a:cubicBezTo>
                  <a:cubicBezTo>
                    <a:pt x="135" y="191"/>
                    <a:pt x="126" y="196"/>
                    <a:pt x="115" y="194"/>
                  </a:cubicBezTo>
                  <a:cubicBezTo>
                    <a:pt x="97" y="190"/>
                    <a:pt x="91" y="174"/>
                    <a:pt x="89" y="158"/>
                  </a:cubicBezTo>
                  <a:cubicBezTo>
                    <a:pt x="88" y="143"/>
                    <a:pt x="89" y="127"/>
                    <a:pt x="101" y="117"/>
                  </a:cubicBezTo>
                  <a:cubicBezTo>
                    <a:pt x="113" y="106"/>
                    <a:pt x="129" y="107"/>
                    <a:pt x="142" y="117"/>
                  </a:cubicBezTo>
                  <a:cubicBezTo>
                    <a:pt x="142" y="117"/>
                    <a:pt x="143" y="117"/>
                    <a:pt x="143" y="117"/>
                  </a:cubicBezTo>
                  <a:cubicBezTo>
                    <a:pt x="141" y="127"/>
                    <a:pt x="142" y="139"/>
                    <a:pt x="142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295524C-088F-4F6F-9765-412A483347B3}"/>
                </a:ext>
              </a:extLst>
            </p:cNvPr>
            <p:cNvGrpSpPr/>
            <p:nvPr/>
          </p:nvGrpSpPr>
          <p:grpSpPr>
            <a:xfrm>
              <a:off x="8459583" y="849544"/>
              <a:ext cx="389711" cy="657638"/>
              <a:chOff x="2060545" y="1893849"/>
              <a:chExt cx="389711" cy="657638"/>
            </a:xfrm>
            <a:solidFill>
              <a:schemeClr val="bg1"/>
            </a:solidFill>
          </p:grpSpPr>
          <p:sp>
            <p:nvSpPr>
              <p:cNvPr id="147" name="Freeform 79">
                <a:extLst>
                  <a:ext uri="{FF2B5EF4-FFF2-40B4-BE49-F238E27FC236}">
                    <a16:creationId xmlns:a16="http://schemas.microsoft.com/office/drawing/2014/main" id="{3DD17D8D-7DE9-4D1A-88A6-95F2FA1CAE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60545" y="1893849"/>
                <a:ext cx="389711" cy="657638"/>
              </a:xfrm>
              <a:custGeom>
                <a:avLst/>
                <a:gdLst>
                  <a:gd name="T0" fmla="*/ 174 w 174"/>
                  <a:gd name="T1" fmla="*/ 302 h 318"/>
                  <a:gd name="T2" fmla="*/ 172 w 174"/>
                  <a:gd name="T3" fmla="*/ 156 h 318"/>
                  <a:gd name="T4" fmla="*/ 168 w 174"/>
                  <a:gd name="T5" fmla="*/ 29 h 318"/>
                  <a:gd name="T6" fmla="*/ 169 w 174"/>
                  <a:gd name="T7" fmla="*/ 19 h 318"/>
                  <a:gd name="T8" fmla="*/ 169 w 174"/>
                  <a:gd name="T9" fmla="*/ 18 h 318"/>
                  <a:gd name="T10" fmla="*/ 149 w 174"/>
                  <a:gd name="T11" fmla="*/ 3 h 318"/>
                  <a:gd name="T12" fmla="*/ 74 w 174"/>
                  <a:gd name="T13" fmla="*/ 1 h 318"/>
                  <a:gd name="T14" fmla="*/ 37 w 174"/>
                  <a:gd name="T15" fmla="*/ 2 h 318"/>
                  <a:gd name="T16" fmla="*/ 14 w 174"/>
                  <a:gd name="T17" fmla="*/ 5 h 318"/>
                  <a:gd name="T18" fmla="*/ 6 w 174"/>
                  <a:gd name="T19" fmla="*/ 16 h 318"/>
                  <a:gd name="T20" fmla="*/ 6 w 174"/>
                  <a:gd name="T21" fmla="*/ 17 h 318"/>
                  <a:gd name="T22" fmla="*/ 4 w 174"/>
                  <a:gd name="T23" fmla="*/ 156 h 318"/>
                  <a:gd name="T24" fmla="*/ 3 w 174"/>
                  <a:gd name="T25" fmla="*/ 223 h 318"/>
                  <a:gd name="T26" fmla="*/ 2 w 174"/>
                  <a:gd name="T27" fmla="*/ 295 h 318"/>
                  <a:gd name="T28" fmla="*/ 9 w 174"/>
                  <a:gd name="T29" fmla="*/ 311 h 318"/>
                  <a:gd name="T30" fmla="*/ 31 w 174"/>
                  <a:gd name="T31" fmla="*/ 316 h 318"/>
                  <a:gd name="T32" fmla="*/ 69 w 174"/>
                  <a:gd name="T33" fmla="*/ 317 h 318"/>
                  <a:gd name="T34" fmla="*/ 147 w 174"/>
                  <a:gd name="T35" fmla="*/ 318 h 318"/>
                  <a:gd name="T36" fmla="*/ 173 w 174"/>
                  <a:gd name="T37" fmla="*/ 304 h 318"/>
                  <a:gd name="T38" fmla="*/ 174 w 174"/>
                  <a:gd name="T39" fmla="*/ 302 h 318"/>
                  <a:gd name="T40" fmla="*/ 123 w 174"/>
                  <a:gd name="T41" fmla="*/ 313 h 318"/>
                  <a:gd name="T42" fmla="*/ 84 w 174"/>
                  <a:gd name="T43" fmla="*/ 312 h 318"/>
                  <a:gd name="T44" fmla="*/ 49 w 174"/>
                  <a:gd name="T45" fmla="*/ 312 h 318"/>
                  <a:gd name="T46" fmla="*/ 6 w 174"/>
                  <a:gd name="T47" fmla="*/ 297 h 318"/>
                  <a:gd name="T48" fmla="*/ 7 w 174"/>
                  <a:gd name="T49" fmla="*/ 296 h 318"/>
                  <a:gd name="T50" fmla="*/ 9 w 174"/>
                  <a:gd name="T51" fmla="*/ 226 h 318"/>
                  <a:gd name="T52" fmla="*/ 10 w 174"/>
                  <a:gd name="T53" fmla="*/ 156 h 318"/>
                  <a:gd name="T54" fmla="*/ 8 w 174"/>
                  <a:gd name="T55" fmla="*/ 22 h 318"/>
                  <a:gd name="T56" fmla="*/ 25 w 174"/>
                  <a:gd name="T57" fmla="*/ 7 h 318"/>
                  <a:gd name="T58" fmla="*/ 43 w 174"/>
                  <a:gd name="T59" fmla="*/ 6 h 318"/>
                  <a:gd name="T60" fmla="*/ 83 w 174"/>
                  <a:gd name="T61" fmla="*/ 6 h 318"/>
                  <a:gd name="T62" fmla="*/ 119 w 174"/>
                  <a:gd name="T63" fmla="*/ 6 h 318"/>
                  <a:gd name="T64" fmla="*/ 165 w 174"/>
                  <a:gd name="T65" fmla="*/ 15 h 318"/>
                  <a:gd name="T66" fmla="*/ 165 w 174"/>
                  <a:gd name="T67" fmla="*/ 16 h 318"/>
                  <a:gd name="T68" fmla="*/ 166 w 174"/>
                  <a:gd name="T69" fmla="*/ 159 h 318"/>
                  <a:gd name="T70" fmla="*/ 167 w 174"/>
                  <a:gd name="T71" fmla="*/ 302 h 318"/>
                  <a:gd name="T72" fmla="*/ 168 w 174"/>
                  <a:gd name="T73" fmla="*/ 304 h 318"/>
                  <a:gd name="T74" fmla="*/ 123 w 174"/>
                  <a:gd name="T75" fmla="*/ 313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4" h="318">
                    <a:moveTo>
                      <a:pt x="174" y="302"/>
                    </a:moveTo>
                    <a:cubicBezTo>
                      <a:pt x="174" y="253"/>
                      <a:pt x="173" y="204"/>
                      <a:pt x="172" y="156"/>
                    </a:cubicBezTo>
                    <a:cubicBezTo>
                      <a:pt x="171" y="114"/>
                      <a:pt x="172" y="71"/>
                      <a:pt x="168" y="29"/>
                    </a:cubicBezTo>
                    <a:cubicBezTo>
                      <a:pt x="169" y="26"/>
                      <a:pt x="169" y="22"/>
                      <a:pt x="169" y="19"/>
                    </a:cubicBezTo>
                    <a:cubicBezTo>
                      <a:pt x="169" y="18"/>
                      <a:pt x="169" y="18"/>
                      <a:pt x="169" y="18"/>
                    </a:cubicBezTo>
                    <a:cubicBezTo>
                      <a:pt x="170" y="6"/>
                      <a:pt x="159" y="4"/>
                      <a:pt x="149" y="3"/>
                    </a:cubicBezTo>
                    <a:cubicBezTo>
                      <a:pt x="124" y="0"/>
                      <a:pt x="98" y="1"/>
                      <a:pt x="74" y="1"/>
                    </a:cubicBezTo>
                    <a:cubicBezTo>
                      <a:pt x="61" y="2"/>
                      <a:pt x="49" y="2"/>
                      <a:pt x="37" y="2"/>
                    </a:cubicBezTo>
                    <a:cubicBezTo>
                      <a:pt x="31" y="3"/>
                      <a:pt x="21" y="1"/>
                      <a:pt x="14" y="5"/>
                    </a:cubicBezTo>
                    <a:cubicBezTo>
                      <a:pt x="9" y="7"/>
                      <a:pt x="7" y="11"/>
                      <a:pt x="6" y="16"/>
                    </a:cubicBezTo>
                    <a:cubicBezTo>
                      <a:pt x="6" y="16"/>
                      <a:pt x="6" y="17"/>
                      <a:pt x="6" y="17"/>
                    </a:cubicBezTo>
                    <a:cubicBezTo>
                      <a:pt x="2" y="63"/>
                      <a:pt x="5" y="110"/>
                      <a:pt x="4" y="156"/>
                    </a:cubicBezTo>
                    <a:cubicBezTo>
                      <a:pt x="4" y="179"/>
                      <a:pt x="4" y="201"/>
                      <a:pt x="3" y="223"/>
                    </a:cubicBezTo>
                    <a:cubicBezTo>
                      <a:pt x="3" y="247"/>
                      <a:pt x="0" y="272"/>
                      <a:pt x="2" y="295"/>
                    </a:cubicBezTo>
                    <a:cubicBezTo>
                      <a:pt x="0" y="301"/>
                      <a:pt x="3" y="307"/>
                      <a:pt x="9" y="311"/>
                    </a:cubicBezTo>
                    <a:cubicBezTo>
                      <a:pt x="15" y="316"/>
                      <a:pt x="23" y="316"/>
                      <a:pt x="31" y="316"/>
                    </a:cubicBezTo>
                    <a:cubicBezTo>
                      <a:pt x="44" y="316"/>
                      <a:pt x="56" y="316"/>
                      <a:pt x="69" y="317"/>
                    </a:cubicBezTo>
                    <a:cubicBezTo>
                      <a:pt x="95" y="317"/>
                      <a:pt x="121" y="318"/>
                      <a:pt x="147" y="318"/>
                    </a:cubicBezTo>
                    <a:cubicBezTo>
                      <a:pt x="158" y="318"/>
                      <a:pt x="172" y="317"/>
                      <a:pt x="173" y="304"/>
                    </a:cubicBezTo>
                    <a:cubicBezTo>
                      <a:pt x="174" y="303"/>
                      <a:pt x="174" y="303"/>
                      <a:pt x="174" y="302"/>
                    </a:cubicBezTo>
                    <a:close/>
                    <a:moveTo>
                      <a:pt x="123" y="313"/>
                    </a:moveTo>
                    <a:cubicBezTo>
                      <a:pt x="110" y="313"/>
                      <a:pt x="97" y="313"/>
                      <a:pt x="84" y="312"/>
                    </a:cubicBezTo>
                    <a:cubicBezTo>
                      <a:pt x="72" y="312"/>
                      <a:pt x="60" y="312"/>
                      <a:pt x="49" y="312"/>
                    </a:cubicBezTo>
                    <a:cubicBezTo>
                      <a:pt x="37" y="311"/>
                      <a:pt x="6" y="314"/>
                      <a:pt x="6" y="297"/>
                    </a:cubicBezTo>
                    <a:cubicBezTo>
                      <a:pt x="6" y="297"/>
                      <a:pt x="6" y="296"/>
                      <a:pt x="7" y="296"/>
                    </a:cubicBezTo>
                    <a:cubicBezTo>
                      <a:pt x="10" y="273"/>
                      <a:pt x="8" y="249"/>
                      <a:pt x="9" y="226"/>
                    </a:cubicBezTo>
                    <a:cubicBezTo>
                      <a:pt x="9" y="203"/>
                      <a:pt x="10" y="180"/>
                      <a:pt x="10" y="156"/>
                    </a:cubicBezTo>
                    <a:cubicBezTo>
                      <a:pt x="10" y="112"/>
                      <a:pt x="12" y="66"/>
                      <a:pt x="8" y="22"/>
                    </a:cubicBezTo>
                    <a:cubicBezTo>
                      <a:pt x="10" y="14"/>
                      <a:pt x="14" y="9"/>
                      <a:pt x="25" y="7"/>
                    </a:cubicBezTo>
                    <a:cubicBezTo>
                      <a:pt x="31" y="6"/>
                      <a:pt x="38" y="6"/>
                      <a:pt x="43" y="6"/>
                    </a:cubicBezTo>
                    <a:cubicBezTo>
                      <a:pt x="57" y="6"/>
                      <a:pt x="69" y="6"/>
                      <a:pt x="83" y="6"/>
                    </a:cubicBezTo>
                    <a:cubicBezTo>
                      <a:pt x="95" y="6"/>
                      <a:pt x="107" y="6"/>
                      <a:pt x="119" y="6"/>
                    </a:cubicBezTo>
                    <a:cubicBezTo>
                      <a:pt x="130" y="7"/>
                      <a:pt x="158" y="3"/>
                      <a:pt x="165" y="15"/>
                    </a:cubicBezTo>
                    <a:cubicBezTo>
                      <a:pt x="165" y="15"/>
                      <a:pt x="165" y="16"/>
                      <a:pt x="165" y="16"/>
                    </a:cubicBezTo>
                    <a:cubicBezTo>
                      <a:pt x="161" y="63"/>
                      <a:pt x="166" y="111"/>
                      <a:pt x="166" y="159"/>
                    </a:cubicBezTo>
                    <a:cubicBezTo>
                      <a:pt x="167" y="206"/>
                      <a:pt x="167" y="254"/>
                      <a:pt x="167" y="302"/>
                    </a:cubicBezTo>
                    <a:cubicBezTo>
                      <a:pt x="167" y="303"/>
                      <a:pt x="168" y="304"/>
                      <a:pt x="168" y="304"/>
                    </a:cubicBezTo>
                    <a:cubicBezTo>
                      <a:pt x="166" y="318"/>
                      <a:pt x="131" y="313"/>
                      <a:pt x="123" y="3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80">
                <a:extLst>
                  <a:ext uri="{FF2B5EF4-FFF2-40B4-BE49-F238E27FC236}">
                    <a16:creationId xmlns:a16="http://schemas.microsoft.com/office/drawing/2014/main" id="{BFC5F1C0-6BCC-40B4-ADF0-D6EFE8DEDA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0991" y="2003455"/>
                <a:ext cx="334908" cy="447559"/>
              </a:xfrm>
              <a:custGeom>
                <a:avLst/>
                <a:gdLst>
                  <a:gd name="T0" fmla="*/ 140 w 149"/>
                  <a:gd name="T1" fmla="*/ 6 h 216"/>
                  <a:gd name="T2" fmla="*/ 80 w 149"/>
                  <a:gd name="T3" fmla="*/ 2 h 216"/>
                  <a:gd name="T4" fmla="*/ 8 w 149"/>
                  <a:gd name="T5" fmla="*/ 1 h 216"/>
                  <a:gd name="T6" fmla="*/ 4 w 149"/>
                  <a:gd name="T7" fmla="*/ 104 h 216"/>
                  <a:gd name="T8" fmla="*/ 3 w 149"/>
                  <a:gd name="T9" fmla="*/ 141 h 216"/>
                  <a:gd name="T10" fmla="*/ 5 w 149"/>
                  <a:gd name="T11" fmla="*/ 142 h 216"/>
                  <a:gd name="T12" fmla="*/ 6 w 149"/>
                  <a:gd name="T13" fmla="*/ 207 h 216"/>
                  <a:gd name="T14" fmla="*/ 8 w 149"/>
                  <a:gd name="T15" fmla="*/ 210 h 216"/>
                  <a:gd name="T16" fmla="*/ 142 w 149"/>
                  <a:gd name="T17" fmla="*/ 211 h 216"/>
                  <a:gd name="T18" fmla="*/ 140 w 149"/>
                  <a:gd name="T19" fmla="*/ 8 h 216"/>
                  <a:gd name="T20" fmla="*/ 9 w 149"/>
                  <a:gd name="T21" fmla="*/ 207 h 216"/>
                  <a:gd name="T22" fmla="*/ 10 w 149"/>
                  <a:gd name="T23" fmla="*/ 202 h 216"/>
                  <a:gd name="T24" fmla="*/ 108 w 149"/>
                  <a:gd name="T25" fmla="*/ 201 h 216"/>
                  <a:gd name="T26" fmla="*/ 10 w 149"/>
                  <a:gd name="T27" fmla="*/ 190 h 216"/>
                  <a:gd name="T28" fmla="*/ 78 w 149"/>
                  <a:gd name="T29" fmla="*/ 188 h 216"/>
                  <a:gd name="T30" fmla="*/ 10 w 149"/>
                  <a:gd name="T31" fmla="*/ 174 h 216"/>
                  <a:gd name="T32" fmla="*/ 109 w 149"/>
                  <a:gd name="T33" fmla="*/ 170 h 216"/>
                  <a:gd name="T34" fmla="*/ 10 w 149"/>
                  <a:gd name="T35" fmla="*/ 160 h 216"/>
                  <a:gd name="T36" fmla="*/ 64 w 149"/>
                  <a:gd name="T37" fmla="*/ 157 h 216"/>
                  <a:gd name="T38" fmla="*/ 10 w 149"/>
                  <a:gd name="T39" fmla="*/ 155 h 216"/>
                  <a:gd name="T40" fmla="*/ 101 w 149"/>
                  <a:gd name="T41" fmla="*/ 145 h 216"/>
                  <a:gd name="T42" fmla="*/ 10 w 149"/>
                  <a:gd name="T43" fmla="*/ 141 h 216"/>
                  <a:gd name="T44" fmla="*/ 68 w 149"/>
                  <a:gd name="T45" fmla="*/ 129 h 216"/>
                  <a:gd name="T46" fmla="*/ 10 w 149"/>
                  <a:gd name="T47" fmla="*/ 127 h 216"/>
                  <a:gd name="T48" fmla="*/ 108 w 149"/>
                  <a:gd name="T49" fmla="*/ 114 h 216"/>
                  <a:gd name="T50" fmla="*/ 10 w 149"/>
                  <a:gd name="T51" fmla="*/ 113 h 216"/>
                  <a:gd name="T52" fmla="*/ 59 w 149"/>
                  <a:gd name="T53" fmla="*/ 102 h 216"/>
                  <a:gd name="T54" fmla="*/ 10 w 149"/>
                  <a:gd name="T55" fmla="*/ 100 h 216"/>
                  <a:gd name="T56" fmla="*/ 84 w 149"/>
                  <a:gd name="T57" fmla="*/ 92 h 216"/>
                  <a:gd name="T58" fmla="*/ 10 w 149"/>
                  <a:gd name="T59" fmla="*/ 87 h 216"/>
                  <a:gd name="T60" fmla="*/ 90 w 149"/>
                  <a:gd name="T61" fmla="*/ 80 h 216"/>
                  <a:gd name="T62" fmla="*/ 10 w 149"/>
                  <a:gd name="T63" fmla="*/ 75 h 216"/>
                  <a:gd name="T64" fmla="*/ 57 w 149"/>
                  <a:gd name="T65" fmla="*/ 64 h 216"/>
                  <a:gd name="T66" fmla="*/ 10 w 149"/>
                  <a:gd name="T67" fmla="*/ 62 h 216"/>
                  <a:gd name="T68" fmla="*/ 86 w 149"/>
                  <a:gd name="T69" fmla="*/ 53 h 216"/>
                  <a:gd name="T70" fmla="*/ 11 w 149"/>
                  <a:gd name="T71" fmla="*/ 49 h 216"/>
                  <a:gd name="T72" fmla="*/ 58 w 149"/>
                  <a:gd name="T73" fmla="*/ 41 h 216"/>
                  <a:gd name="T74" fmla="*/ 11 w 149"/>
                  <a:gd name="T75" fmla="*/ 37 h 216"/>
                  <a:gd name="T76" fmla="*/ 95 w 149"/>
                  <a:gd name="T77" fmla="*/ 26 h 216"/>
                  <a:gd name="T78" fmla="*/ 10 w 149"/>
                  <a:gd name="T79" fmla="*/ 21 h 216"/>
                  <a:gd name="T80" fmla="*/ 72 w 149"/>
                  <a:gd name="T81" fmla="*/ 6 h 216"/>
                  <a:gd name="T82" fmla="*/ 139 w 149"/>
                  <a:gd name="T83" fmla="*/ 209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9" h="216">
                    <a:moveTo>
                      <a:pt x="140" y="8"/>
                    </a:moveTo>
                    <a:cubicBezTo>
                      <a:pt x="141" y="8"/>
                      <a:pt x="141" y="6"/>
                      <a:pt x="140" y="6"/>
                    </a:cubicBezTo>
                    <a:cubicBezTo>
                      <a:pt x="133" y="2"/>
                      <a:pt x="126" y="3"/>
                      <a:pt x="118" y="3"/>
                    </a:cubicBezTo>
                    <a:cubicBezTo>
                      <a:pt x="106" y="2"/>
                      <a:pt x="93" y="2"/>
                      <a:pt x="80" y="2"/>
                    </a:cubicBezTo>
                    <a:cubicBezTo>
                      <a:pt x="56" y="1"/>
                      <a:pt x="32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6" y="0"/>
                      <a:pt x="6" y="1"/>
                    </a:cubicBezTo>
                    <a:cubicBezTo>
                      <a:pt x="0" y="34"/>
                      <a:pt x="4" y="70"/>
                      <a:pt x="4" y="104"/>
                    </a:cubicBezTo>
                    <a:cubicBezTo>
                      <a:pt x="4" y="116"/>
                      <a:pt x="4" y="129"/>
                      <a:pt x="5" y="141"/>
                    </a:cubicBezTo>
                    <a:cubicBezTo>
                      <a:pt x="4" y="141"/>
                      <a:pt x="3" y="141"/>
                      <a:pt x="3" y="141"/>
                    </a:cubicBezTo>
                    <a:cubicBezTo>
                      <a:pt x="2" y="141"/>
                      <a:pt x="2" y="142"/>
                      <a:pt x="3" y="142"/>
                    </a:cubicBezTo>
                    <a:cubicBezTo>
                      <a:pt x="3" y="142"/>
                      <a:pt x="4" y="142"/>
                      <a:pt x="5" y="142"/>
                    </a:cubicBezTo>
                    <a:cubicBezTo>
                      <a:pt x="5" y="147"/>
                      <a:pt x="5" y="151"/>
                      <a:pt x="5" y="155"/>
                    </a:cubicBezTo>
                    <a:cubicBezTo>
                      <a:pt x="5" y="172"/>
                      <a:pt x="4" y="190"/>
                      <a:pt x="6" y="207"/>
                    </a:cubicBezTo>
                    <a:cubicBezTo>
                      <a:pt x="6" y="208"/>
                      <a:pt x="7" y="208"/>
                      <a:pt x="7" y="208"/>
                    </a:cubicBezTo>
                    <a:cubicBezTo>
                      <a:pt x="7" y="209"/>
                      <a:pt x="7" y="210"/>
                      <a:pt x="8" y="210"/>
                    </a:cubicBezTo>
                    <a:cubicBezTo>
                      <a:pt x="51" y="216"/>
                      <a:pt x="97" y="214"/>
                      <a:pt x="140" y="213"/>
                    </a:cubicBezTo>
                    <a:cubicBezTo>
                      <a:pt x="142" y="213"/>
                      <a:pt x="142" y="212"/>
                      <a:pt x="142" y="211"/>
                    </a:cubicBezTo>
                    <a:cubicBezTo>
                      <a:pt x="142" y="211"/>
                      <a:pt x="142" y="211"/>
                      <a:pt x="142" y="211"/>
                    </a:cubicBezTo>
                    <a:cubicBezTo>
                      <a:pt x="149" y="144"/>
                      <a:pt x="144" y="75"/>
                      <a:pt x="140" y="8"/>
                    </a:cubicBezTo>
                    <a:close/>
                    <a:moveTo>
                      <a:pt x="139" y="209"/>
                    </a:moveTo>
                    <a:cubicBezTo>
                      <a:pt x="96" y="210"/>
                      <a:pt x="52" y="206"/>
                      <a:pt x="9" y="207"/>
                    </a:cubicBezTo>
                    <a:cubicBezTo>
                      <a:pt x="9" y="207"/>
                      <a:pt x="9" y="207"/>
                      <a:pt x="9" y="207"/>
                    </a:cubicBezTo>
                    <a:cubicBezTo>
                      <a:pt x="10" y="205"/>
                      <a:pt x="10" y="203"/>
                      <a:pt x="10" y="202"/>
                    </a:cubicBezTo>
                    <a:cubicBezTo>
                      <a:pt x="43" y="201"/>
                      <a:pt x="75" y="201"/>
                      <a:pt x="108" y="202"/>
                    </a:cubicBezTo>
                    <a:cubicBezTo>
                      <a:pt x="109" y="202"/>
                      <a:pt x="109" y="201"/>
                      <a:pt x="108" y="201"/>
                    </a:cubicBezTo>
                    <a:cubicBezTo>
                      <a:pt x="76" y="198"/>
                      <a:pt x="43" y="198"/>
                      <a:pt x="10" y="200"/>
                    </a:cubicBezTo>
                    <a:cubicBezTo>
                      <a:pt x="10" y="197"/>
                      <a:pt x="10" y="193"/>
                      <a:pt x="10" y="190"/>
                    </a:cubicBezTo>
                    <a:cubicBezTo>
                      <a:pt x="33" y="191"/>
                      <a:pt x="55" y="192"/>
                      <a:pt x="78" y="190"/>
                    </a:cubicBezTo>
                    <a:cubicBezTo>
                      <a:pt x="78" y="189"/>
                      <a:pt x="78" y="188"/>
                      <a:pt x="78" y="188"/>
                    </a:cubicBezTo>
                    <a:cubicBezTo>
                      <a:pt x="55" y="189"/>
                      <a:pt x="33" y="190"/>
                      <a:pt x="10" y="189"/>
                    </a:cubicBezTo>
                    <a:cubicBezTo>
                      <a:pt x="10" y="184"/>
                      <a:pt x="10" y="179"/>
                      <a:pt x="10" y="174"/>
                    </a:cubicBezTo>
                    <a:cubicBezTo>
                      <a:pt x="43" y="174"/>
                      <a:pt x="76" y="173"/>
                      <a:pt x="109" y="171"/>
                    </a:cubicBezTo>
                    <a:cubicBezTo>
                      <a:pt x="110" y="171"/>
                      <a:pt x="110" y="170"/>
                      <a:pt x="109" y="170"/>
                    </a:cubicBezTo>
                    <a:cubicBezTo>
                      <a:pt x="76" y="170"/>
                      <a:pt x="43" y="171"/>
                      <a:pt x="10" y="173"/>
                    </a:cubicBezTo>
                    <a:cubicBezTo>
                      <a:pt x="10" y="169"/>
                      <a:pt x="10" y="164"/>
                      <a:pt x="10" y="160"/>
                    </a:cubicBezTo>
                    <a:cubicBezTo>
                      <a:pt x="28" y="160"/>
                      <a:pt x="46" y="159"/>
                      <a:pt x="64" y="158"/>
                    </a:cubicBezTo>
                    <a:cubicBezTo>
                      <a:pt x="65" y="158"/>
                      <a:pt x="65" y="157"/>
                      <a:pt x="64" y="157"/>
                    </a:cubicBezTo>
                    <a:cubicBezTo>
                      <a:pt x="46" y="157"/>
                      <a:pt x="28" y="158"/>
                      <a:pt x="10" y="159"/>
                    </a:cubicBezTo>
                    <a:cubicBezTo>
                      <a:pt x="10" y="158"/>
                      <a:pt x="10" y="156"/>
                      <a:pt x="10" y="155"/>
                    </a:cubicBezTo>
                    <a:cubicBezTo>
                      <a:pt x="10" y="151"/>
                      <a:pt x="10" y="147"/>
                      <a:pt x="10" y="142"/>
                    </a:cubicBezTo>
                    <a:cubicBezTo>
                      <a:pt x="40" y="144"/>
                      <a:pt x="70" y="146"/>
                      <a:pt x="101" y="145"/>
                    </a:cubicBezTo>
                    <a:cubicBezTo>
                      <a:pt x="102" y="145"/>
                      <a:pt x="101" y="144"/>
                      <a:pt x="101" y="144"/>
                    </a:cubicBezTo>
                    <a:cubicBezTo>
                      <a:pt x="70" y="142"/>
                      <a:pt x="40" y="141"/>
                      <a:pt x="10" y="141"/>
                    </a:cubicBezTo>
                    <a:cubicBezTo>
                      <a:pt x="10" y="137"/>
                      <a:pt x="10" y="132"/>
                      <a:pt x="10" y="128"/>
                    </a:cubicBezTo>
                    <a:cubicBezTo>
                      <a:pt x="28" y="130"/>
                      <a:pt x="49" y="131"/>
                      <a:pt x="68" y="129"/>
                    </a:cubicBezTo>
                    <a:cubicBezTo>
                      <a:pt x="68" y="129"/>
                      <a:pt x="68" y="128"/>
                      <a:pt x="68" y="128"/>
                    </a:cubicBezTo>
                    <a:cubicBezTo>
                      <a:pt x="49" y="127"/>
                      <a:pt x="29" y="127"/>
                      <a:pt x="10" y="127"/>
                    </a:cubicBezTo>
                    <a:cubicBezTo>
                      <a:pt x="10" y="123"/>
                      <a:pt x="10" y="118"/>
                      <a:pt x="10" y="114"/>
                    </a:cubicBezTo>
                    <a:cubicBezTo>
                      <a:pt x="42" y="115"/>
                      <a:pt x="75" y="116"/>
                      <a:pt x="108" y="114"/>
                    </a:cubicBezTo>
                    <a:cubicBezTo>
                      <a:pt x="109" y="114"/>
                      <a:pt x="109" y="113"/>
                      <a:pt x="108" y="113"/>
                    </a:cubicBezTo>
                    <a:cubicBezTo>
                      <a:pt x="75" y="113"/>
                      <a:pt x="42" y="114"/>
                      <a:pt x="10" y="113"/>
                    </a:cubicBezTo>
                    <a:cubicBezTo>
                      <a:pt x="10" y="109"/>
                      <a:pt x="10" y="105"/>
                      <a:pt x="10" y="101"/>
                    </a:cubicBezTo>
                    <a:cubicBezTo>
                      <a:pt x="26" y="102"/>
                      <a:pt x="43" y="103"/>
                      <a:pt x="59" y="102"/>
                    </a:cubicBezTo>
                    <a:cubicBezTo>
                      <a:pt x="60" y="102"/>
                      <a:pt x="60" y="101"/>
                      <a:pt x="59" y="101"/>
                    </a:cubicBezTo>
                    <a:cubicBezTo>
                      <a:pt x="43" y="99"/>
                      <a:pt x="26" y="100"/>
                      <a:pt x="10" y="100"/>
                    </a:cubicBezTo>
                    <a:cubicBezTo>
                      <a:pt x="10" y="96"/>
                      <a:pt x="10" y="92"/>
                      <a:pt x="10" y="89"/>
                    </a:cubicBezTo>
                    <a:cubicBezTo>
                      <a:pt x="34" y="90"/>
                      <a:pt x="59" y="92"/>
                      <a:pt x="84" y="92"/>
                    </a:cubicBezTo>
                    <a:cubicBezTo>
                      <a:pt x="85" y="92"/>
                      <a:pt x="85" y="91"/>
                      <a:pt x="84" y="91"/>
                    </a:cubicBezTo>
                    <a:cubicBezTo>
                      <a:pt x="59" y="88"/>
                      <a:pt x="34" y="87"/>
                      <a:pt x="10" y="87"/>
                    </a:cubicBezTo>
                    <a:cubicBezTo>
                      <a:pt x="10" y="84"/>
                      <a:pt x="10" y="80"/>
                      <a:pt x="10" y="76"/>
                    </a:cubicBezTo>
                    <a:cubicBezTo>
                      <a:pt x="37" y="76"/>
                      <a:pt x="63" y="78"/>
                      <a:pt x="90" y="80"/>
                    </a:cubicBezTo>
                    <a:cubicBezTo>
                      <a:pt x="91" y="80"/>
                      <a:pt x="91" y="78"/>
                      <a:pt x="90" y="78"/>
                    </a:cubicBezTo>
                    <a:cubicBezTo>
                      <a:pt x="63" y="75"/>
                      <a:pt x="37" y="75"/>
                      <a:pt x="10" y="75"/>
                    </a:cubicBezTo>
                    <a:cubicBezTo>
                      <a:pt x="10" y="71"/>
                      <a:pt x="10" y="67"/>
                      <a:pt x="10" y="64"/>
                    </a:cubicBezTo>
                    <a:cubicBezTo>
                      <a:pt x="26" y="63"/>
                      <a:pt x="41" y="63"/>
                      <a:pt x="57" y="64"/>
                    </a:cubicBezTo>
                    <a:cubicBezTo>
                      <a:pt x="57" y="64"/>
                      <a:pt x="57" y="63"/>
                      <a:pt x="57" y="63"/>
                    </a:cubicBezTo>
                    <a:cubicBezTo>
                      <a:pt x="41" y="61"/>
                      <a:pt x="26" y="61"/>
                      <a:pt x="10" y="62"/>
                    </a:cubicBezTo>
                    <a:cubicBezTo>
                      <a:pt x="11" y="58"/>
                      <a:pt x="11" y="54"/>
                      <a:pt x="11" y="50"/>
                    </a:cubicBezTo>
                    <a:cubicBezTo>
                      <a:pt x="36" y="51"/>
                      <a:pt x="61" y="53"/>
                      <a:pt x="86" y="53"/>
                    </a:cubicBezTo>
                    <a:cubicBezTo>
                      <a:pt x="87" y="53"/>
                      <a:pt x="87" y="52"/>
                      <a:pt x="86" y="52"/>
                    </a:cubicBezTo>
                    <a:cubicBezTo>
                      <a:pt x="61" y="49"/>
                      <a:pt x="36" y="48"/>
                      <a:pt x="11" y="49"/>
                    </a:cubicBezTo>
                    <a:cubicBezTo>
                      <a:pt x="11" y="45"/>
                      <a:pt x="11" y="42"/>
                      <a:pt x="11" y="39"/>
                    </a:cubicBezTo>
                    <a:cubicBezTo>
                      <a:pt x="27" y="39"/>
                      <a:pt x="42" y="40"/>
                      <a:pt x="58" y="41"/>
                    </a:cubicBezTo>
                    <a:cubicBezTo>
                      <a:pt x="59" y="41"/>
                      <a:pt x="59" y="40"/>
                      <a:pt x="59" y="40"/>
                    </a:cubicBezTo>
                    <a:cubicBezTo>
                      <a:pt x="43" y="38"/>
                      <a:pt x="27" y="37"/>
                      <a:pt x="11" y="37"/>
                    </a:cubicBezTo>
                    <a:cubicBezTo>
                      <a:pt x="11" y="32"/>
                      <a:pt x="11" y="27"/>
                      <a:pt x="10" y="22"/>
                    </a:cubicBezTo>
                    <a:cubicBezTo>
                      <a:pt x="38" y="23"/>
                      <a:pt x="67" y="25"/>
                      <a:pt x="95" y="26"/>
                    </a:cubicBezTo>
                    <a:cubicBezTo>
                      <a:pt x="95" y="26"/>
                      <a:pt x="96" y="25"/>
                      <a:pt x="95" y="24"/>
                    </a:cubicBezTo>
                    <a:cubicBezTo>
                      <a:pt x="67" y="20"/>
                      <a:pt x="38" y="20"/>
                      <a:pt x="10" y="21"/>
                    </a:cubicBezTo>
                    <a:cubicBezTo>
                      <a:pt x="10" y="15"/>
                      <a:pt x="9" y="10"/>
                      <a:pt x="9" y="4"/>
                    </a:cubicBezTo>
                    <a:cubicBezTo>
                      <a:pt x="29" y="6"/>
                      <a:pt x="51" y="6"/>
                      <a:pt x="72" y="6"/>
                    </a:cubicBezTo>
                    <a:cubicBezTo>
                      <a:pt x="93" y="7"/>
                      <a:pt x="116" y="5"/>
                      <a:pt x="137" y="8"/>
                    </a:cubicBezTo>
                    <a:cubicBezTo>
                      <a:pt x="142" y="75"/>
                      <a:pt x="137" y="142"/>
                      <a:pt x="139" y="2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81">
                <a:extLst>
                  <a:ext uri="{FF2B5EF4-FFF2-40B4-BE49-F238E27FC236}">
                    <a16:creationId xmlns:a16="http://schemas.microsoft.com/office/drawing/2014/main" id="{DCDA7723-1EA6-4BF7-9C64-721CECA913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08210" y="2460148"/>
                <a:ext cx="77637" cy="66982"/>
              </a:xfrm>
              <a:custGeom>
                <a:avLst/>
                <a:gdLst>
                  <a:gd name="T0" fmla="*/ 18 w 35"/>
                  <a:gd name="T1" fmla="*/ 2 h 32"/>
                  <a:gd name="T2" fmla="*/ 18 w 35"/>
                  <a:gd name="T3" fmla="*/ 2 h 32"/>
                  <a:gd name="T4" fmla="*/ 2 w 35"/>
                  <a:gd name="T5" fmla="*/ 14 h 32"/>
                  <a:gd name="T6" fmla="*/ 15 w 35"/>
                  <a:gd name="T7" fmla="*/ 31 h 32"/>
                  <a:gd name="T8" fmla="*/ 34 w 35"/>
                  <a:gd name="T9" fmla="*/ 17 h 32"/>
                  <a:gd name="T10" fmla="*/ 18 w 35"/>
                  <a:gd name="T11" fmla="*/ 2 h 32"/>
                  <a:gd name="T12" fmla="*/ 27 w 35"/>
                  <a:gd name="T13" fmla="*/ 21 h 32"/>
                  <a:gd name="T14" fmla="*/ 12 w 35"/>
                  <a:gd name="T15" fmla="*/ 26 h 32"/>
                  <a:gd name="T16" fmla="*/ 7 w 35"/>
                  <a:gd name="T17" fmla="*/ 12 h 32"/>
                  <a:gd name="T18" fmla="*/ 17 w 35"/>
                  <a:gd name="T19" fmla="*/ 4 h 32"/>
                  <a:gd name="T20" fmla="*/ 19 w 35"/>
                  <a:gd name="T21" fmla="*/ 5 h 32"/>
                  <a:gd name="T22" fmla="*/ 27 w 35"/>
                  <a:gd name="T23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32">
                    <a:moveTo>
                      <a:pt x="18" y="2"/>
                    </a:moveTo>
                    <a:cubicBezTo>
                      <a:pt x="18" y="2"/>
                      <a:pt x="18" y="2"/>
                      <a:pt x="18" y="2"/>
                    </a:cubicBezTo>
                    <a:cubicBezTo>
                      <a:pt x="11" y="2"/>
                      <a:pt x="3" y="6"/>
                      <a:pt x="2" y="14"/>
                    </a:cubicBezTo>
                    <a:cubicBezTo>
                      <a:pt x="0" y="22"/>
                      <a:pt x="7" y="31"/>
                      <a:pt x="15" y="31"/>
                    </a:cubicBezTo>
                    <a:cubicBezTo>
                      <a:pt x="24" y="32"/>
                      <a:pt x="32" y="25"/>
                      <a:pt x="34" y="17"/>
                    </a:cubicBezTo>
                    <a:cubicBezTo>
                      <a:pt x="35" y="8"/>
                      <a:pt x="28" y="0"/>
                      <a:pt x="18" y="2"/>
                    </a:cubicBezTo>
                    <a:close/>
                    <a:moveTo>
                      <a:pt x="27" y="21"/>
                    </a:moveTo>
                    <a:cubicBezTo>
                      <a:pt x="24" y="26"/>
                      <a:pt x="18" y="29"/>
                      <a:pt x="12" y="26"/>
                    </a:cubicBezTo>
                    <a:cubicBezTo>
                      <a:pt x="7" y="24"/>
                      <a:pt x="4" y="17"/>
                      <a:pt x="7" y="12"/>
                    </a:cubicBezTo>
                    <a:cubicBezTo>
                      <a:pt x="9" y="8"/>
                      <a:pt x="13" y="6"/>
                      <a:pt x="17" y="4"/>
                    </a:cubicBezTo>
                    <a:cubicBezTo>
                      <a:pt x="18" y="5"/>
                      <a:pt x="18" y="5"/>
                      <a:pt x="19" y="5"/>
                    </a:cubicBezTo>
                    <a:cubicBezTo>
                      <a:pt x="28" y="4"/>
                      <a:pt x="31" y="15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82">
                <a:extLst>
                  <a:ext uri="{FF2B5EF4-FFF2-40B4-BE49-F238E27FC236}">
                    <a16:creationId xmlns:a16="http://schemas.microsoft.com/office/drawing/2014/main" id="{CCB36DDA-BD29-4721-A1D8-40A932283D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94508" y="1933429"/>
                <a:ext cx="117217" cy="35014"/>
              </a:xfrm>
              <a:custGeom>
                <a:avLst/>
                <a:gdLst>
                  <a:gd name="T0" fmla="*/ 46 w 52"/>
                  <a:gd name="T1" fmla="*/ 3 h 17"/>
                  <a:gd name="T2" fmla="*/ 25 w 52"/>
                  <a:gd name="T3" fmla="*/ 2 h 17"/>
                  <a:gd name="T4" fmla="*/ 10 w 52"/>
                  <a:gd name="T5" fmla="*/ 2 h 17"/>
                  <a:gd name="T6" fmla="*/ 4 w 52"/>
                  <a:gd name="T7" fmla="*/ 3 h 17"/>
                  <a:gd name="T8" fmla="*/ 0 w 52"/>
                  <a:gd name="T9" fmla="*/ 9 h 17"/>
                  <a:gd name="T10" fmla="*/ 3 w 52"/>
                  <a:gd name="T11" fmla="*/ 15 h 17"/>
                  <a:gd name="T12" fmla="*/ 6 w 52"/>
                  <a:gd name="T13" fmla="*/ 16 h 17"/>
                  <a:gd name="T14" fmla="*/ 44 w 52"/>
                  <a:gd name="T15" fmla="*/ 17 h 17"/>
                  <a:gd name="T16" fmla="*/ 45 w 52"/>
                  <a:gd name="T17" fmla="*/ 17 h 17"/>
                  <a:gd name="T18" fmla="*/ 51 w 52"/>
                  <a:gd name="T19" fmla="*/ 11 h 17"/>
                  <a:gd name="T20" fmla="*/ 46 w 52"/>
                  <a:gd name="T21" fmla="*/ 3 h 17"/>
                  <a:gd name="T22" fmla="*/ 45 w 52"/>
                  <a:gd name="T23" fmla="*/ 14 h 17"/>
                  <a:gd name="T24" fmla="*/ 44 w 52"/>
                  <a:gd name="T25" fmla="*/ 14 h 17"/>
                  <a:gd name="T26" fmla="*/ 9 w 52"/>
                  <a:gd name="T27" fmla="*/ 14 h 17"/>
                  <a:gd name="T28" fmla="*/ 8 w 52"/>
                  <a:gd name="T29" fmla="*/ 13 h 17"/>
                  <a:gd name="T30" fmla="*/ 6 w 52"/>
                  <a:gd name="T31" fmla="*/ 11 h 17"/>
                  <a:gd name="T32" fmla="*/ 5 w 52"/>
                  <a:gd name="T33" fmla="*/ 8 h 17"/>
                  <a:gd name="T34" fmla="*/ 10 w 52"/>
                  <a:gd name="T35" fmla="*/ 5 h 17"/>
                  <a:gd name="T36" fmla="*/ 25 w 52"/>
                  <a:gd name="T37" fmla="*/ 6 h 17"/>
                  <a:gd name="T38" fmla="*/ 45 w 52"/>
                  <a:gd name="T39" fmla="*/ 6 h 17"/>
                  <a:gd name="T40" fmla="*/ 47 w 52"/>
                  <a:gd name="T41" fmla="*/ 10 h 17"/>
                  <a:gd name="T42" fmla="*/ 45 w 52"/>
                  <a:gd name="T43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2" h="17">
                    <a:moveTo>
                      <a:pt x="46" y="3"/>
                    </a:moveTo>
                    <a:cubicBezTo>
                      <a:pt x="39" y="3"/>
                      <a:pt x="32" y="2"/>
                      <a:pt x="25" y="2"/>
                    </a:cubicBezTo>
                    <a:cubicBezTo>
                      <a:pt x="20" y="1"/>
                      <a:pt x="15" y="0"/>
                      <a:pt x="10" y="2"/>
                    </a:cubicBezTo>
                    <a:cubicBezTo>
                      <a:pt x="8" y="1"/>
                      <a:pt x="6" y="2"/>
                      <a:pt x="4" y="3"/>
                    </a:cubicBezTo>
                    <a:cubicBezTo>
                      <a:pt x="2" y="4"/>
                      <a:pt x="0" y="6"/>
                      <a:pt x="0" y="9"/>
                    </a:cubicBezTo>
                    <a:cubicBezTo>
                      <a:pt x="0" y="11"/>
                      <a:pt x="1" y="14"/>
                      <a:pt x="3" y="15"/>
                    </a:cubicBezTo>
                    <a:cubicBezTo>
                      <a:pt x="4" y="16"/>
                      <a:pt x="5" y="16"/>
                      <a:pt x="6" y="16"/>
                    </a:cubicBezTo>
                    <a:cubicBezTo>
                      <a:pt x="19" y="17"/>
                      <a:pt x="32" y="17"/>
                      <a:pt x="44" y="17"/>
                    </a:cubicBezTo>
                    <a:cubicBezTo>
                      <a:pt x="44" y="17"/>
                      <a:pt x="45" y="17"/>
                      <a:pt x="45" y="17"/>
                    </a:cubicBezTo>
                    <a:cubicBezTo>
                      <a:pt x="48" y="17"/>
                      <a:pt x="51" y="15"/>
                      <a:pt x="51" y="11"/>
                    </a:cubicBezTo>
                    <a:cubicBezTo>
                      <a:pt x="52" y="8"/>
                      <a:pt x="50" y="2"/>
                      <a:pt x="46" y="3"/>
                    </a:cubicBezTo>
                    <a:close/>
                    <a:moveTo>
                      <a:pt x="45" y="14"/>
                    </a:moveTo>
                    <a:cubicBezTo>
                      <a:pt x="44" y="14"/>
                      <a:pt x="44" y="14"/>
                      <a:pt x="44" y="14"/>
                    </a:cubicBezTo>
                    <a:cubicBezTo>
                      <a:pt x="32" y="13"/>
                      <a:pt x="20" y="13"/>
                      <a:pt x="9" y="14"/>
                    </a:cubicBezTo>
                    <a:cubicBezTo>
                      <a:pt x="9" y="13"/>
                      <a:pt x="8" y="13"/>
                      <a:pt x="8" y="13"/>
                    </a:cubicBezTo>
                    <a:cubicBezTo>
                      <a:pt x="8" y="13"/>
                      <a:pt x="6" y="12"/>
                      <a:pt x="6" y="11"/>
                    </a:cubicBezTo>
                    <a:cubicBezTo>
                      <a:pt x="5" y="11"/>
                      <a:pt x="5" y="10"/>
                      <a:pt x="5" y="8"/>
                    </a:cubicBezTo>
                    <a:cubicBezTo>
                      <a:pt x="6" y="6"/>
                      <a:pt x="8" y="6"/>
                      <a:pt x="10" y="5"/>
                    </a:cubicBezTo>
                    <a:cubicBezTo>
                      <a:pt x="15" y="7"/>
                      <a:pt x="20" y="6"/>
                      <a:pt x="25" y="6"/>
                    </a:cubicBezTo>
                    <a:cubicBezTo>
                      <a:pt x="32" y="6"/>
                      <a:pt x="38" y="6"/>
                      <a:pt x="45" y="6"/>
                    </a:cubicBezTo>
                    <a:cubicBezTo>
                      <a:pt x="46" y="8"/>
                      <a:pt x="48" y="8"/>
                      <a:pt x="47" y="10"/>
                    </a:cubicBezTo>
                    <a:cubicBezTo>
                      <a:pt x="47" y="12"/>
                      <a:pt x="46" y="13"/>
                      <a:pt x="4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BDC014E-1B90-4C68-AED0-58A865D05E6A}"/>
                </a:ext>
              </a:extLst>
            </p:cNvPr>
            <p:cNvGrpSpPr/>
            <p:nvPr/>
          </p:nvGrpSpPr>
          <p:grpSpPr>
            <a:xfrm>
              <a:off x="1584820" y="3810436"/>
              <a:ext cx="1312231" cy="447559"/>
              <a:chOff x="1539915" y="4146867"/>
              <a:chExt cx="1312231" cy="447559"/>
            </a:xfrm>
            <a:solidFill>
              <a:schemeClr val="bg1"/>
            </a:solidFill>
          </p:grpSpPr>
          <p:sp>
            <p:nvSpPr>
              <p:cNvPr id="145" name="Freeform 83">
                <a:extLst>
                  <a:ext uri="{FF2B5EF4-FFF2-40B4-BE49-F238E27FC236}">
                    <a16:creationId xmlns:a16="http://schemas.microsoft.com/office/drawing/2014/main" id="{8A0B5BB5-C69A-4BEB-A38A-BC3B7460CE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39915" y="4146867"/>
                <a:ext cx="478005" cy="252703"/>
              </a:xfrm>
              <a:custGeom>
                <a:avLst/>
                <a:gdLst>
                  <a:gd name="T0" fmla="*/ 210 w 213"/>
                  <a:gd name="T1" fmla="*/ 107 h 122"/>
                  <a:gd name="T2" fmla="*/ 211 w 213"/>
                  <a:gd name="T3" fmla="*/ 105 h 122"/>
                  <a:gd name="T4" fmla="*/ 206 w 213"/>
                  <a:gd name="T5" fmla="*/ 7 h 122"/>
                  <a:gd name="T6" fmla="*/ 206 w 213"/>
                  <a:gd name="T7" fmla="*/ 4 h 122"/>
                  <a:gd name="T8" fmla="*/ 206 w 213"/>
                  <a:gd name="T9" fmla="*/ 4 h 122"/>
                  <a:gd name="T10" fmla="*/ 205 w 213"/>
                  <a:gd name="T11" fmla="*/ 2 h 122"/>
                  <a:gd name="T12" fmla="*/ 202 w 213"/>
                  <a:gd name="T13" fmla="*/ 0 h 122"/>
                  <a:gd name="T14" fmla="*/ 101 w 213"/>
                  <a:gd name="T15" fmla="*/ 4 h 122"/>
                  <a:gd name="T16" fmla="*/ 54 w 213"/>
                  <a:gd name="T17" fmla="*/ 4 h 122"/>
                  <a:gd name="T18" fmla="*/ 6 w 213"/>
                  <a:gd name="T19" fmla="*/ 5 h 122"/>
                  <a:gd name="T20" fmla="*/ 4 w 213"/>
                  <a:gd name="T21" fmla="*/ 7 h 122"/>
                  <a:gd name="T22" fmla="*/ 2 w 213"/>
                  <a:gd name="T23" fmla="*/ 24 h 122"/>
                  <a:gd name="T24" fmla="*/ 1 w 213"/>
                  <a:gd name="T25" fmla="*/ 53 h 122"/>
                  <a:gd name="T26" fmla="*/ 1 w 213"/>
                  <a:gd name="T27" fmla="*/ 109 h 122"/>
                  <a:gd name="T28" fmla="*/ 2 w 213"/>
                  <a:gd name="T29" fmla="*/ 112 h 122"/>
                  <a:gd name="T30" fmla="*/ 3 w 213"/>
                  <a:gd name="T31" fmla="*/ 112 h 122"/>
                  <a:gd name="T32" fmla="*/ 4 w 213"/>
                  <a:gd name="T33" fmla="*/ 116 h 122"/>
                  <a:gd name="T34" fmla="*/ 136 w 213"/>
                  <a:gd name="T35" fmla="*/ 120 h 122"/>
                  <a:gd name="T36" fmla="*/ 201 w 213"/>
                  <a:gd name="T37" fmla="*/ 117 h 122"/>
                  <a:gd name="T38" fmla="*/ 210 w 213"/>
                  <a:gd name="T39" fmla="*/ 107 h 122"/>
                  <a:gd name="T40" fmla="*/ 8 w 213"/>
                  <a:gd name="T41" fmla="*/ 9 h 122"/>
                  <a:gd name="T42" fmla="*/ 51 w 213"/>
                  <a:gd name="T43" fmla="*/ 10 h 122"/>
                  <a:gd name="T44" fmla="*/ 101 w 213"/>
                  <a:gd name="T45" fmla="*/ 10 h 122"/>
                  <a:gd name="T46" fmla="*/ 196 w 213"/>
                  <a:gd name="T47" fmla="*/ 7 h 122"/>
                  <a:gd name="T48" fmla="*/ 154 w 213"/>
                  <a:gd name="T49" fmla="*/ 41 h 122"/>
                  <a:gd name="T50" fmla="*/ 106 w 213"/>
                  <a:gd name="T51" fmla="*/ 69 h 122"/>
                  <a:gd name="T52" fmla="*/ 55 w 213"/>
                  <a:gd name="T53" fmla="*/ 40 h 122"/>
                  <a:gd name="T54" fmla="*/ 8 w 213"/>
                  <a:gd name="T55" fmla="*/ 10 h 122"/>
                  <a:gd name="T56" fmla="*/ 8 w 213"/>
                  <a:gd name="T57" fmla="*/ 9 h 122"/>
                  <a:gd name="T58" fmla="*/ 8 w 213"/>
                  <a:gd name="T59" fmla="*/ 14 h 122"/>
                  <a:gd name="T60" fmla="*/ 60 w 213"/>
                  <a:gd name="T61" fmla="*/ 50 h 122"/>
                  <a:gd name="T62" fmla="*/ 61 w 213"/>
                  <a:gd name="T63" fmla="*/ 51 h 122"/>
                  <a:gd name="T64" fmla="*/ 7 w 213"/>
                  <a:gd name="T65" fmla="*/ 106 h 122"/>
                  <a:gd name="T66" fmla="*/ 8 w 213"/>
                  <a:gd name="T67" fmla="*/ 56 h 122"/>
                  <a:gd name="T68" fmla="*/ 8 w 213"/>
                  <a:gd name="T69" fmla="*/ 14 h 122"/>
                  <a:gd name="T70" fmla="*/ 157 w 213"/>
                  <a:gd name="T71" fmla="*/ 112 h 122"/>
                  <a:gd name="T72" fmla="*/ 106 w 213"/>
                  <a:gd name="T73" fmla="*/ 113 h 122"/>
                  <a:gd name="T74" fmla="*/ 10 w 213"/>
                  <a:gd name="T75" fmla="*/ 110 h 122"/>
                  <a:gd name="T76" fmla="*/ 66 w 213"/>
                  <a:gd name="T77" fmla="*/ 54 h 122"/>
                  <a:gd name="T78" fmla="*/ 92 w 213"/>
                  <a:gd name="T79" fmla="*/ 71 h 122"/>
                  <a:gd name="T80" fmla="*/ 108 w 213"/>
                  <a:gd name="T81" fmla="*/ 78 h 122"/>
                  <a:gd name="T82" fmla="*/ 126 w 213"/>
                  <a:gd name="T83" fmla="*/ 69 h 122"/>
                  <a:gd name="T84" fmla="*/ 143 w 213"/>
                  <a:gd name="T85" fmla="*/ 57 h 122"/>
                  <a:gd name="T86" fmla="*/ 143 w 213"/>
                  <a:gd name="T87" fmla="*/ 57 h 122"/>
                  <a:gd name="T88" fmla="*/ 197 w 213"/>
                  <a:gd name="T89" fmla="*/ 109 h 122"/>
                  <a:gd name="T90" fmla="*/ 157 w 213"/>
                  <a:gd name="T91" fmla="*/ 112 h 122"/>
                  <a:gd name="T92" fmla="*/ 203 w 213"/>
                  <a:gd name="T93" fmla="*/ 106 h 122"/>
                  <a:gd name="T94" fmla="*/ 146 w 213"/>
                  <a:gd name="T95" fmla="*/ 54 h 122"/>
                  <a:gd name="T96" fmla="*/ 153 w 213"/>
                  <a:gd name="T97" fmla="*/ 49 h 122"/>
                  <a:gd name="T98" fmla="*/ 201 w 213"/>
                  <a:gd name="T99" fmla="*/ 11 h 122"/>
                  <a:gd name="T100" fmla="*/ 204 w 213"/>
                  <a:gd name="T101" fmla="*/ 105 h 122"/>
                  <a:gd name="T102" fmla="*/ 203 w 213"/>
                  <a:gd name="T103" fmla="*/ 10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3" h="122">
                    <a:moveTo>
                      <a:pt x="210" y="107"/>
                    </a:moveTo>
                    <a:cubicBezTo>
                      <a:pt x="210" y="106"/>
                      <a:pt x="211" y="106"/>
                      <a:pt x="211" y="105"/>
                    </a:cubicBezTo>
                    <a:cubicBezTo>
                      <a:pt x="209" y="72"/>
                      <a:pt x="210" y="39"/>
                      <a:pt x="206" y="7"/>
                    </a:cubicBezTo>
                    <a:cubicBezTo>
                      <a:pt x="207" y="6"/>
                      <a:pt x="206" y="5"/>
                      <a:pt x="206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3"/>
                      <a:pt x="205" y="2"/>
                      <a:pt x="205" y="2"/>
                    </a:cubicBezTo>
                    <a:cubicBezTo>
                      <a:pt x="204" y="1"/>
                      <a:pt x="203" y="0"/>
                      <a:pt x="202" y="0"/>
                    </a:cubicBezTo>
                    <a:cubicBezTo>
                      <a:pt x="168" y="2"/>
                      <a:pt x="135" y="3"/>
                      <a:pt x="101" y="4"/>
                    </a:cubicBezTo>
                    <a:cubicBezTo>
                      <a:pt x="86" y="4"/>
                      <a:pt x="70" y="4"/>
                      <a:pt x="54" y="4"/>
                    </a:cubicBezTo>
                    <a:cubicBezTo>
                      <a:pt x="38" y="4"/>
                      <a:pt x="22" y="3"/>
                      <a:pt x="6" y="5"/>
                    </a:cubicBezTo>
                    <a:cubicBezTo>
                      <a:pt x="5" y="5"/>
                      <a:pt x="4" y="6"/>
                      <a:pt x="4" y="7"/>
                    </a:cubicBezTo>
                    <a:cubicBezTo>
                      <a:pt x="1" y="12"/>
                      <a:pt x="2" y="19"/>
                      <a:pt x="2" y="24"/>
                    </a:cubicBezTo>
                    <a:cubicBezTo>
                      <a:pt x="2" y="34"/>
                      <a:pt x="2" y="43"/>
                      <a:pt x="1" y="53"/>
                    </a:cubicBezTo>
                    <a:cubicBezTo>
                      <a:pt x="1" y="72"/>
                      <a:pt x="0" y="90"/>
                      <a:pt x="1" y="109"/>
                    </a:cubicBezTo>
                    <a:cubicBezTo>
                      <a:pt x="1" y="110"/>
                      <a:pt x="1" y="111"/>
                      <a:pt x="2" y="112"/>
                    </a:cubicBezTo>
                    <a:cubicBezTo>
                      <a:pt x="2" y="112"/>
                      <a:pt x="2" y="112"/>
                      <a:pt x="3" y="112"/>
                    </a:cubicBezTo>
                    <a:cubicBezTo>
                      <a:pt x="2" y="114"/>
                      <a:pt x="3" y="115"/>
                      <a:pt x="4" y="116"/>
                    </a:cubicBezTo>
                    <a:cubicBezTo>
                      <a:pt x="47" y="121"/>
                      <a:pt x="92" y="121"/>
                      <a:pt x="136" y="120"/>
                    </a:cubicBezTo>
                    <a:cubicBezTo>
                      <a:pt x="157" y="120"/>
                      <a:pt x="181" y="122"/>
                      <a:pt x="201" y="117"/>
                    </a:cubicBezTo>
                    <a:cubicBezTo>
                      <a:pt x="207" y="116"/>
                      <a:pt x="213" y="113"/>
                      <a:pt x="210" y="107"/>
                    </a:cubicBezTo>
                    <a:close/>
                    <a:moveTo>
                      <a:pt x="8" y="9"/>
                    </a:moveTo>
                    <a:cubicBezTo>
                      <a:pt x="22" y="11"/>
                      <a:pt x="37" y="10"/>
                      <a:pt x="51" y="10"/>
                    </a:cubicBezTo>
                    <a:cubicBezTo>
                      <a:pt x="68" y="10"/>
                      <a:pt x="85" y="10"/>
                      <a:pt x="101" y="10"/>
                    </a:cubicBezTo>
                    <a:cubicBezTo>
                      <a:pt x="133" y="9"/>
                      <a:pt x="165" y="8"/>
                      <a:pt x="196" y="7"/>
                    </a:cubicBezTo>
                    <a:cubicBezTo>
                      <a:pt x="183" y="19"/>
                      <a:pt x="169" y="30"/>
                      <a:pt x="154" y="41"/>
                    </a:cubicBezTo>
                    <a:cubicBezTo>
                      <a:pt x="141" y="51"/>
                      <a:pt x="123" y="69"/>
                      <a:pt x="106" y="69"/>
                    </a:cubicBezTo>
                    <a:cubicBezTo>
                      <a:pt x="89" y="68"/>
                      <a:pt x="70" y="50"/>
                      <a:pt x="55" y="40"/>
                    </a:cubicBezTo>
                    <a:cubicBezTo>
                      <a:pt x="40" y="30"/>
                      <a:pt x="24" y="19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lose/>
                    <a:moveTo>
                      <a:pt x="8" y="14"/>
                    </a:moveTo>
                    <a:cubicBezTo>
                      <a:pt x="24" y="27"/>
                      <a:pt x="42" y="38"/>
                      <a:pt x="60" y="50"/>
                    </a:cubicBezTo>
                    <a:cubicBezTo>
                      <a:pt x="60" y="50"/>
                      <a:pt x="60" y="50"/>
                      <a:pt x="61" y="51"/>
                    </a:cubicBezTo>
                    <a:cubicBezTo>
                      <a:pt x="43" y="69"/>
                      <a:pt x="24" y="87"/>
                      <a:pt x="7" y="106"/>
                    </a:cubicBezTo>
                    <a:cubicBezTo>
                      <a:pt x="7" y="89"/>
                      <a:pt x="7" y="73"/>
                      <a:pt x="8" y="56"/>
                    </a:cubicBezTo>
                    <a:cubicBezTo>
                      <a:pt x="8" y="43"/>
                      <a:pt x="7" y="28"/>
                      <a:pt x="8" y="14"/>
                    </a:cubicBezTo>
                    <a:close/>
                    <a:moveTo>
                      <a:pt x="157" y="112"/>
                    </a:moveTo>
                    <a:cubicBezTo>
                      <a:pt x="140" y="113"/>
                      <a:pt x="123" y="113"/>
                      <a:pt x="106" y="113"/>
                    </a:cubicBezTo>
                    <a:cubicBezTo>
                      <a:pt x="74" y="113"/>
                      <a:pt x="42" y="111"/>
                      <a:pt x="10" y="110"/>
                    </a:cubicBezTo>
                    <a:cubicBezTo>
                      <a:pt x="30" y="94"/>
                      <a:pt x="48" y="74"/>
                      <a:pt x="66" y="54"/>
                    </a:cubicBezTo>
                    <a:cubicBezTo>
                      <a:pt x="74" y="60"/>
                      <a:pt x="83" y="66"/>
                      <a:pt x="92" y="71"/>
                    </a:cubicBezTo>
                    <a:cubicBezTo>
                      <a:pt x="97" y="75"/>
                      <a:pt x="102" y="78"/>
                      <a:pt x="108" y="78"/>
                    </a:cubicBezTo>
                    <a:cubicBezTo>
                      <a:pt x="115" y="77"/>
                      <a:pt x="121" y="72"/>
                      <a:pt x="126" y="69"/>
                    </a:cubicBezTo>
                    <a:cubicBezTo>
                      <a:pt x="132" y="65"/>
                      <a:pt x="137" y="61"/>
                      <a:pt x="143" y="57"/>
                    </a:cubicBezTo>
                    <a:cubicBezTo>
                      <a:pt x="143" y="57"/>
                      <a:pt x="143" y="57"/>
                      <a:pt x="143" y="57"/>
                    </a:cubicBezTo>
                    <a:cubicBezTo>
                      <a:pt x="160" y="76"/>
                      <a:pt x="179" y="92"/>
                      <a:pt x="197" y="109"/>
                    </a:cubicBezTo>
                    <a:cubicBezTo>
                      <a:pt x="184" y="111"/>
                      <a:pt x="160" y="112"/>
                      <a:pt x="157" y="112"/>
                    </a:cubicBezTo>
                    <a:close/>
                    <a:moveTo>
                      <a:pt x="203" y="106"/>
                    </a:moveTo>
                    <a:cubicBezTo>
                      <a:pt x="184" y="89"/>
                      <a:pt x="166" y="70"/>
                      <a:pt x="146" y="54"/>
                    </a:cubicBezTo>
                    <a:cubicBezTo>
                      <a:pt x="148" y="53"/>
                      <a:pt x="151" y="51"/>
                      <a:pt x="153" y="49"/>
                    </a:cubicBezTo>
                    <a:cubicBezTo>
                      <a:pt x="169" y="37"/>
                      <a:pt x="185" y="25"/>
                      <a:pt x="201" y="11"/>
                    </a:cubicBezTo>
                    <a:cubicBezTo>
                      <a:pt x="200" y="43"/>
                      <a:pt x="203" y="74"/>
                      <a:pt x="204" y="105"/>
                    </a:cubicBezTo>
                    <a:cubicBezTo>
                      <a:pt x="204" y="105"/>
                      <a:pt x="203" y="106"/>
                      <a:pt x="203" y="10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84">
                <a:extLst>
                  <a:ext uri="{FF2B5EF4-FFF2-40B4-BE49-F238E27FC236}">
                    <a16:creationId xmlns:a16="http://schemas.microsoft.com/office/drawing/2014/main" id="{4EFDA407-21D2-4F18-8860-D702720C68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46845" y="4181880"/>
                <a:ext cx="805301" cy="412546"/>
              </a:xfrm>
              <a:custGeom>
                <a:avLst/>
                <a:gdLst>
                  <a:gd name="T0" fmla="*/ 280 w 359"/>
                  <a:gd name="T1" fmla="*/ 116 h 199"/>
                  <a:gd name="T2" fmla="*/ 276 w 359"/>
                  <a:gd name="T3" fmla="*/ 115 h 199"/>
                  <a:gd name="T4" fmla="*/ 246 w 359"/>
                  <a:gd name="T5" fmla="*/ 57 h 199"/>
                  <a:gd name="T6" fmla="*/ 146 w 359"/>
                  <a:gd name="T7" fmla="*/ 39 h 199"/>
                  <a:gd name="T8" fmla="*/ 128 w 359"/>
                  <a:gd name="T9" fmla="*/ 45 h 199"/>
                  <a:gd name="T10" fmla="*/ 114 w 359"/>
                  <a:gd name="T11" fmla="*/ 28 h 199"/>
                  <a:gd name="T12" fmla="*/ 1 w 359"/>
                  <a:gd name="T13" fmla="*/ 45 h 199"/>
                  <a:gd name="T14" fmla="*/ 4 w 359"/>
                  <a:gd name="T15" fmla="*/ 47 h 199"/>
                  <a:gd name="T16" fmla="*/ 77 w 359"/>
                  <a:gd name="T17" fmla="*/ 18 h 199"/>
                  <a:gd name="T18" fmla="*/ 110 w 359"/>
                  <a:gd name="T19" fmla="*/ 35 h 199"/>
                  <a:gd name="T20" fmla="*/ 122 w 359"/>
                  <a:gd name="T21" fmla="*/ 48 h 199"/>
                  <a:gd name="T22" fmla="*/ 111 w 359"/>
                  <a:gd name="T23" fmla="*/ 58 h 199"/>
                  <a:gd name="T24" fmla="*/ 106 w 359"/>
                  <a:gd name="T25" fmla="*/ 68 h 199"/>
                  <a:gd name="T26" fmla="*/ 103 w 359"/>
                  <a:gd name="T27" fmla="*/ 76 h 199"/>
                  <a:gd name="T28" fmla="*/ 103 w 359"/>
                  <a:gd name="T29" fmla="*/ 80 h 199"/>
                  <a:gd name="T30" fmla="*/ 103 w 359"/>
                  <a:gd name="T31" fmla="*/ 81 h 199"/>
                  <a:gd name="T32" fmla="*/ 132 w 359"/>
                  <a:gd name="T33" fmla="*/ 81 h 199"/>
                  <a:gd name="T34" fmla="*/ 131 w 359"/>
                  <a:gd name="T35" fmla="*/ 51 h 199"/>
                  <a:gd name="T36" fmla="*/ 155 w 359"/>
                  <a:gd name="T37" fmla="*/ 45 h 199"/>
                  <a:gd name="T38" fmla="*/ 210 w 359"/>
                  <a:gd name="T39" fmla="*/ 49 h 199"/>
                  <a:gd name="T40" fmla="*/ 257 w 359"/>
                  <a:gd name="T41" fmla="*/ 84 h 199"/>
                  <a:gd name="T42" fmla="*/ 266 w 359"/>
                  <a:gd name="T43" fmla="*/ 108 h 199"/>
                  <a:gd name="T44" fmla="*/ 267 w 359"/>
                  <a:gd name="T45" fmla="*/ 114 h 199"/>
                  <a:gd name="T46" fmla="*/ 240 w 359"/>
                  <a:gd name="T47" fmla="*/ 120 h 199"/>
                  <a:gd name="T48" fmla="*/ 238 w 359"/>
                  <a:gd name="T49" fmla="*/ 120 h 199"/>
                  <a:gd name="T50" fmla="*/ 231 w 359"/>
                  <a:gd name="T51" fmla="*/ 124 h 199"/>
                  <a:gd name="T52" fmla="*/ 227 w 359"/>
                  <a:gd name="T53" fmla="*/ 130 h 199"/>
                  <a:gd name="T54" fmla="*/ 236 w 359"/>
                  <a:gd name="T55" fmla="*/ 153 h 199"/>
                  <a:gd name="T56" fmla="*/ 268 w 359"/>
                  <a:gd name="T57" fmla="*/ 142 h 199"/>
                  <a:gd name="T58" fmla="*/ 276 w 359"/>
                  <a:gd name="T59" fmla="*/ 121 h 199"/>
                  <a:gd name="T60" fmla="*/ 276 w 359"/>
                  <a:gd name="T61" fmla="*/ 121 h 199"/>
                  <a:gd name="T62" fmla="*/ 308 w 359"/>
                  <a:gd name="T63" fmla="*/ 133 h 199"/>
                  <a:gd name="T64" fmla="*/ 338 w 359"/>
                  <a:gd name="T65" fmla="*/ 194 h 199"/>
                  <a:gd name="T66" fmla="*/ 342 w 359"/>
                  <a:gd name="T67" fmla="*/ 196 h 199"/>
                  <a:gd name="T68" fmla="*/ 280 w 359"/>
                  <a:gd name="T69" fmla="*/ 116 h 199"/>
                  <a:gd name="T70" fmla="*/ 111 w 359"/>
                  <a:gd name="T71" fmla="*/ 82 h 199"/>
                  <a:gd name="T72" fmla="*/ 125 w 359"/>
                  <a:gd name="T73" fmla="*/ 54 h 199"/>
                  <a:gd name="T74" fmla="*/ 129 w 359"/>
                  <a:gd name="T75" fmla="*/ 68 h 199"/>
                  <a:gd name="T76" fmla="*/ 111 w 359"/>
                  <a:gd name="T77" fmla="*/ 82 h 199"/>
                  <a:gd name="T78" fmla="*/ 263 w 359"/>
                  <a:gd name="T79" fmla="*/ 134 h 199"/>
                  <a:gd name="T80" fmla="*/ 259 w 359"/>
                  <a:gd name="T81" fmla="*/ 140 h 199"/>
                  <a:gd name="T82" fmla="*/ 242 w 359"/>
                  <a:gd name="T83" fmla="*/ 142 h 199"/>
                  <a:gd name="T84" fmla="*/ 251 w 359"/>
                  <a:gd name="T85" fmla="*/ 122 h 199"/>
                  <a:gd name="T86" fmla="*/ 262 w 359"/>
                  <a:gd name="T87" fmla="*/ 120 h 199"/>
                  <a:gd name="T88" fmla="*/ 267 w 359"/>
                  <a:gd name="T89" fmla="*/ 120 h 199"/>
                  <a:gd name="T90" fmla="*/ 263 w 359"/>
                  <a:gd name="T91" fmla="*/ 134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9" h="199">
                    <a:moveTo>
                      <a:pt x="280" y="116"/>
                    </a:moveTo>
                    <a:cubicBezTo>
                      <a:pt x="279" y="115"/>
                      <a:pt x="278" y="115"/>
                      <a:pt x="276" y="115"/>
                    </a:cubicBezTo>
                    <a:cubicBezTo>
                      <a:pt x="276" y="93"/>
                      <a:pt x="261" y="69"/>
                      <a:pt x="246" y="57"/>
                    </a:cubicBezTo>
                    <a:cubicBezTo>
                      <a:pt x="219" y="36"/>
                      <a:pt x="178" y="33"/>
                      <a:pt x="146" y="39"/>
                    </a:cubicBezTo>
                    <a:cubicBezTo>
                      <a:pt x="140" y="40"/>
                      <a:pt x="134" y="42"/>
                      <a:pt x="128" y="45"/>
                    </a:cubicBezTo>
                    <a:cubicBezTo>
                      <a:pt x="124" y="38"/>
                      <a:pt x="119" y="33"/>
                      <a:pt x="114" y="28"/>
                    </a:cubicBezTo>
                    <a:cubicBezTo>
                      <a:pt x="80" y="0"/>
                      <a:pt x="23" y="4"/>
                      <a:pt x="1" y="45"/>
                    </a:cubicBezTo>
                    <a:cubicBezTo>
                      <a:pt x="0" y="47"/>
                      <a:pt x="2" y="49"/>
                      <a:pt x="4" y="47"/>
                    </a:cubicBezTo>
                    <a:cubicBezTo>
                      <a:pt x="23" y="26"/>
                      <a:pt x="48" y="11"/>
                      <a:pt x="77" y="18"/>
                    </a:cubicBezTo>
                    <a:cubicBezTo>
                      <a:pt x="90" y="20"/>
                      <a:pt x="101" y="26"/>
                      <a:pt x="110" y="35"/>
                    </a:cubicBezTo>
                    <a:cubicBezTo>
                      <a:pt x="115" y="39"/>
                      <a:pt x="119" y="43"/>
                      <a:pt x="122" y="48"/>
                    </a:cubicBezTo>
                    <a:cubicBezTo>
                      <a:pt x="118" y="51"/>
                      <a:pt x="114" y="54"/>
                      <a:pt x="111" y="58"/>
                    </a:cubicBezTo>
                    <a:cubicBezTo>
                      <a:pt x="109" y="61"/>
                      <a:pt x="107" y="64"/>
                      <a:pt x="106" y="68"/>
                    </a:cubicBezTo>
                    <a:cubicBezTo>
                      <a:pt x="104" y="70"/>
                      <a:pt x="103" y="73"/>
                      <a:pt x="103" y="76"/>
                    </a:cubicBezTo>
                    <a:cubicBezTo>
                      <a:pt x="103" y="77"/>
                      <a:pt x="103" y="78"/>
                      <a:pt x="103" y="80"/>
                    </a:cubicBezTo>
                    <a:cubicBezTo>
                      <a:pt x="103" y="80"/>
                      <a:pt x="103" y="80"/>
                      <a:pt x="103" y="81"/>
                    </a:cubicBezTo>
                    <a:cubicBezTo>
                      <a:pt x="108" y="93"/>
                      <a:pt x="125" y="92"/>
                      <a:pt x="132" y="81"/>
                    </a:cubicBezTo>
                    <a:cubicBezTo>
                      <a:pt x="138" y="72"/>
                      <a:pt x="136" y="61"/>
                      <a:pt x="131" y="51"/>
                    </a:cubicBezTo>
                    <a:cubicBezTo>
                      <a:pt x="140" y="47"/>
                      <a:pt x="148" y="46"/>
                      <a:pt x="155" y="45"/>
                    </a:cubicBezTo>
                    <a:cubicBezTo>
                      <a:pt x="173" y="43"/>
                      <a:pt x="193" y="45"/>
                      <a:pt x="210" y="49"/>
                    </a:cubicBezTo>
                    <a:cubicBezTo>
                      <a:pt x="230" y="55"/>
                      <a:pt x="247" y="66"/>
                      <a:pt x="257" y="84"/>
                    </a:cubicBezTo>
                    <a:cubicBezTo>
                      <a:pt x="262" y="91"/>
                      <a:pt x="265" y="99"/>
                      <a:pt x="266" y="108"/>
                    </a:cubicBezTo>
                    <a:cubicBezTo>
                      <a:pt x="266" y="110"/>
                      <a:pt x="267" y="112"/>
                      <a:pt x="267" y="114"/>
                    </a:cubicBezTo>
                    <a:cubicBezTo>
                      <a:pt x="257" y="114"/>
                      <a:pt x="247" y="115"/>
                      <a:pt x="240" y="120"/>
                    </a:cubicBezTo>
                    <a:cubicBezTo>
                      <a:pt x="239" y="120"/>
                      <a:pt x="239" y="120"/>
                      <a:pt x="238" y="120"/>
                    </a:cubicBezTo>
                    <a:cubicBezTo>
                      <a:pt x="236" y="121"/>
                      <a:pt x="233" y="122"/>
                      <a:pt x="231" y="124"/>
                    </a:cubicBezTo>
                    <a:cubicBezTo>
                      <a:pt x="229" y="126"/>
                      <a:pt x="228" y="128"/>
                      <a:pt x="227" y="130"/>
                    </a:cubicBezTo>
                    <a:cubicBezTo>
                      <a:pt x="222" y="139"/>
                      <a:pt x="227" y="149"/>
                      <a:pt x="236" y="153"/>
                    </a:cubicBezTo>
                    <a:cubicBezTo>
                      <a:pt x="247" y="157"/>
                      <a:pt x="261" y="151"/>
                      <a:pt x="268" y="142"/>
                    </a:cubicBezTo>
                    <a:cubicBezTo>
                      <a:pt x="273" y="136"/>
                      <a:pt x="275" y="129"/>
                      <a:pt x="276" y="121"/>
                    </a:cubicBezTo>
                    <a:cubicBezTo>
                      <a:pt x="276" y="121"/>
                      <a:pt x="276" y="121"/>
                      <a:pt x="276" y="121"/>
                    </a:cubicBezTo>
                    <a:cubicBezTo>
                      <a:pt x="288" y="123"/>
                      <a:pt x="299" y="127"/>
                      <a:pt x="308" y="133"/>
                    </a:cubicBezTo>
                    <a:cubicBezTo>
                      <a:pt x="330" y="147"/>
                      <a:pt x="342" y="168"/>
                      <a:pt x="338" y="194"/>
                    </a:cubicBezTo>
                    <a:cubicBezTo>
                      <a:pt x="337" y="197"/>
                      <a:pt x="341" y="199"/>
                      <a:pt x="342" y="196"/>
                    </a:cubicBezTo>
                    <a:cubicBezTo>
                      <a:pt x="359" y="157"/>
                      <a:pt x="315" y="122"/>
                      <a:pt x="280" y="116"/>
                    </a:cubicBezTo>
                    <a:close/>
                    <a:moveTo>
                      <a:pt x="111" y="82"/>
                    </a:moveTo>
                    <a:cubicBezTo>
                      <a:pt x="107" y="69"/>
                      <a:pt x="115" y="60"/>
                      <a:pt x="125" y="54"/>
                    </a:cubicBezTo>
                    <a:cubicBezTo>
                      <a:pt x="128" y="58"/>
                      <a:pt x="129" y="63"/>
                      <a:pt x="129" y="68"/>
                    </a:cubicBezTo>
                    <a:cubicBezTo>
                      <a:pt x="125" y="82"/>
                      <a:pt x="119" y="86"/>
                      <a:pt x="111" y="82"/>
                    </a:cubicBezTo>
                    <a:close/>
                    <a:moveTo>
                      <a:pt x="263" y="134"/>
                    </a:moveTo>
                    <a:cubicBezTo>
                      <a:pt x="259" y="140"/>
                      <a:pt x="259" y="140"/>
                      <a:pt x="259" y="140"/>
                    </a:cubicBezTo>
                    <a:cubicBezTo>
                      <a:pt x="253" y="145"/>
                      <a:pt x="247" y="146"/>
                      <a:pt x="242" y="142"/>
                    </a:cubicBezTo>
                    <a:cubicBezTo>
                      <a:pt x="240" y="130"/>
                      <a:pt x="242" y="123"/>
                      <a:pt x="251" y="122"/>
                    </a:cubicBezTo>
                    <a:cubicBezTo>
                      <a:pt x="254" y="121"/>
                      <a:pt x="258" y="120"/>
                      <a:pt x="262" y="120"/>
                    </a:cubicBezTo>
                    <a:cubicBezTo>
                      <a:pt x="264" y="120"/>
                      <a:pt x="265" y="120"/>
                      <a:pt x="267" y="120"/>
                    </a:cubicBezTo>
                    <a:cubicBezTo>
                      <a:pt x="267" y="125"/>
                      <a:pt x="265" y="130"/>
                      <a:pt x="263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2852B694-E855-4056-A345-E90EB508CF8F}"/>
                </a:ext>
              </a:extLst>
            </p:cNvPr>
            <p:cNvGrpSpPr/>
            <p:nvPr/>
          </p:nvGrpSpPr>
          <p:grpSpPr>
            <a:xfrm>
              <a:off x="10301531" y="715581"/>
              <a:ext cx="1328976" cy="952966"/>
              <a:chOff x="4327264" y="1388442"/>
              <a:chExt cx="1328976" cy="952966"/>
            </a:xfrm>
            <a:solidFill>
              <a:schemeClr val="bg1"/>
            </a:solidFill>
          </p:grpSpPr>
          <p:sp>
            <p:nvSpPr>
              <p:cNvPr id="138" name="Freeform 85">
                <a:extLst>
                  <a:ext uri="{FF2B5EF4-FFF2-40B4-BE49-F238E27FC236}">
                    <a16:creationId xmlns:a16="http://schemas.microsoft.com/office/drawing/2014/main" id="{2E718665-A90A-45A9-A45F-E57D5F576A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2120" y="1432590"/>
                <a:ext cx="653070" cy="388189"/>
              </a:xfrm>
              <a:custGeom>
                <a:avLst/>
                <a:gdLst>
                  <a:gd name="T0" fmla="*/ 275 w 291"/>
                  <a:gd name="T1" fmla="*/ 10 h 188"/>
                  <a:gd name="T2" fmla="*/ 141 w 291"/>
                  <a:gd name="T3" fmla="*/ 7 h 188"/>
                  <a:gd name="T4" fmla="*/ 7 w 291"/>
                  <a:gd name="T5" fmla="*/ 9 h 188"/>
                  <a:gd name="T6" fmla="*/ 6 w 291"/>
                  <a:gd name="T7" fmla="*/ 172 h 188"/>
                  <a:gd name="T8" fmla="*/ 7 w 291"/>
                  <a:gd name="T9" fmla="*/ 182 h 188"/>
                  <a:gd name="T10" fmla="*/ 7 w 291"/>
                  <a:gd name="T11" fmla="*/ 186 h 188"/>
                  <a:gd name="T12" fmla="*/ 282 w 291"/>
                  <a:gd name="T13" fmla="*/ 180 h 188"/>
                  <a:gd name="T14" fmla="*/ 288 w 291"/>
                  <a:gd name="T15" fmla="*/ 174 h 188"/>
                  <a:gd name="T16" fmla="*/ 282 w 291"/>
                  <a:gd name="T17" fmla="*/ 173 h 188"/>
                  <a:gd name="T18" fmla="*/ 12 w 291"/>
                  <a:gd name="T19" fmla="*/ 181 h 188"/>
                  <a:gd name="T20" fmla="*/ 12 w 291"/>
                  <a:gd name="T21" fmla="*/ 167 h 188"/>
                  <a:gd name="T22" fmla="*/ 181 w 291"/>
                  <a:gd name="T23" fmla="*/ 168 h 188"/>
                  <a:gd name="T24" fmla="*/ 11 w 291"/>
                  <a:gd name="T25" fmla="*/ 156 h 188"/>
                  <a:gd name="T26" fmla="*/ 38 w 291"/>
                  <a:gd name="T27" fmla="*/ 156 h 188"/>
                  <a:gd name="T28" fmla="*/ 118 w 291"/>
                  <a:gd name="T29" fmla="*/ 157 h 188"/>
                  <a:gd name="T30" fmla="*/ 53 w 291"/>
                  <a:gd name="T31" fmla="*/ 154 h 188"/>
                  <a:gd name="T32" fmla="*/ 11 w 291"/>
                  <a:gd name="T33" fmla="*/ 155 h 188"/>
                  <a:gd name="T34" fmla="*/ 84 w 291"/>
                  <a:gd name="T35" fmla="*/ 144 h 188"/>
                  <a:gd name="T36" fmla="*/ 11 w 291"/>
                  <a:gd name="T37" fmla="*/ 142 h 188"/>
                  <a:gd name="T38" fmla="*/ 156 w 291"/>
                  <a:gd name="T39" fmla="*/ 126 h 188"/>
                  <a:gd name="T40" fmla="*/ 10 w 291"/>
                  <a:gd name="T41" fmla="*/ 124 h 188"/>
                  <a:gd name="T42" fmla="*/ 142 w 291"/>
                  <a:gd name="T43" fmla="*/ 107 h 188"/>
                  <a:gd name="T44" fmla="*/ 10 w 291"/>
                  <a:gd name="T45" fmla="*/ 107 h 188"/>
                  <a:gd name="T46" fmla="*/ 56 w 291"/>
                  <a:gd name="T47" fmla="*/ 88 h 188"/>
                  <a:gd name="T48" fmla="*/ 107 w 291"/>
                  <a:gd name="T49" fmla="*/ 87 h 188"/>
                  <a:gd name="T50" fmla="*/ 10 w 291"/>
                  <a:gd name="T51" fmla="*/ 88 h 188"/>
                  <a:gd name="T52" fmla="*/ 116 w 291"/>
                  <a:gd name="T53" fmla="*/ 67 h 188"/>
                  <a:gd name="T54" fmla="*/ 9 w 291"/>
                  <a:gd name="T55" fmla="*/ 67 h 188"/>
                  <a:gd name="T56" fmla="*/ 70 w 291"/>
                  <a:gd name="T57" fmla="*/ 46 h 188"/>
                  <a:gd name="T58" fmla="*/ 9 w 291"/>
                  <a:gd name="T59" fmla="*/ 46 h 188"/>
                  <a:gd name="T60" fmla="*/ 99 w 291"/>
                  <a:gd name="T61" fmla="*/ 29 h 188"/>
                  <a:gd name="T62" fmla="*/ 9 w 291"/>
                  <a:gd name="T63" fmla="*/ 28 h 188"/>
                  <a:gd name="T64" fmla="*/ 141 w 291"/>
                  <a:gd name="T65" fmla="*/ 14 h 188"/>
                  <a:gd name="T66" fmla="*/ 275 w 291"/>
                  <a:gd name="T67" fmla="*/ 16 h 188"/>
                  <a:gd name="T68" fmla="*/ 278 w 291"/>
                  <a:gd name="T69" fmla="*/ 53 h 188"/>
                  <a:gd name="T70" fmla="*/ 283 w 291"/>
                  <a:gd name="T71" fmla="*/ 17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1" h="188">
                    <a:moveTo>
                      <a:pt x="286" y="59"/>
                    </a:moveTo>
                    <a:cubicBezTo>
                      <a:pt x="285" y="55"/>
                      <a:pt x="289" y="0"/>
                      <a:pt x="275" y="10"/>
                    </a:cubicBezTo>
                    <a:cubicBezTo>
                      <a:pt x="275" y="10"/>
                      <a:pt x="275" y="10"/>
                      <a:pt x="275" y="10"/>
                    </a:cubicBezTo>
                    <a:cubicBezTo>
                      <a:pt x="230" y="7"/>
                      <a:pt x="185" y="7"/>
                      <a:pt x="141" y="7"/>
                    </a:cubicBezTo>
                    <a:cubicBezTo>
                      <a:pt x="97" y="6"/>
                      <a:pt x="51" y="4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5" y="8"/>
                      <a:pt x="3" y="9"/>
                      <a:pt x="3" y="12"/>
                    </a:cubicBezTo>
                    <a:cubicBezTo>
                      <a:pt x="0" y="65"/>
                      <a:pt x="2" y="119"/>
                      <a:pt x="6" y="172"/>
                    </a:cubicBezTo>
                    <a:cubicBezTo>
                      <a:pt x="6" y="175"/>
                      <a:pt x="6" y="177"/>
                      <a:pt x="6" y="179"/>
                    </a:cubicBezTo>
                    <a:cubicBezTo>
                      <a:pt x="6" y="180"/>
                      <a:pt x="6" y="181"/>
                      <a:pt x="7" y="182"/>
                    </a:cubicBezTo>
                    <a:cubicBezTo>
                      <a:pt x="7" y="182"/>
                      <a:pt x="7" y="182"/>
                      <a:pt x="7" y="182"/>
                    </a:cubicBezTo>
                    <a:cubicBezTo>
                      <a:pt x="4" y="182"/>
                      <a:pt x="4" y="185"/>
                      <a:pt x="7" y="186"/>
                    </a:cubicBezTo>
                    <a:cubicBezTo>
                      <a:pt x="52" y="188"/>
                      <a:pt x="99" y="185"/>
                      <a:pt x="145" y="184"/>
                    </a:cubicBezTo>
                    <a:cubicBezTo>
                      <a:pt x="190" y="183"/>
                      <a:pt x="236" y="182"/>
                      <a:pt x="282" y="180"/>
                    </a:cubicBezTo>
                    <a:cubicBezTo>
                      <a:pt x="284" y="180"/>
                      <a:pt x="285" y="178"/>
                      <a:pt x="285" y="176"/>
                    </a:cubicBezTo>
                    <a:cubicBezTo>
                      <a:pt x="286" y="176"/>
                      <a:pt x="288" y="175"/>
                      <a:pt x="288" y="174"/>
                    </a:cubicBezTo>
                    <a:cubicBezTo>
                      <a:pt x="291" y="136"/>
                      <a:pt x="287" y="97"/>
                      <a:pt x="286" y="59"/>
                    </a:cubicBezTo>
                    <a:close/>
                    <a:moveTo>
                      <a:pt x="282" y="173"/>
                    </a:moveTo>
                    <a:cubicBezTo>
                      <a:pt x="236" y="174"/>
                      <a:pt x="190" y="177"/>
                      <a:pt x="145" y="178"/>
                    </a:cubicBezTo>
                    <a:cubicBezTo>
                      <a:pt x="101" y="179"/>
                      <a:pt x="56" y="178"/>
                      <a:pt x="12" y="181"/>
                    </a:cubicBezTo>
                    <a:cubicBezTo>
                      <a:pt x="12" y="181"/>
                      <a:pt x="13" y="180"/>
                      <a:pt x="13" y="179"/>
                    </a:cubicBezTo>
                    <a:cubicBezTo>
                      <a:pt x="12" y="175"/>
                      <a:pt x="12" y="171"/>
                      <a:pt x="12" y="167"/>
                    </a:cubicBezTo>
                    <a:cubicBezTo>
                      <a:pt x="68" y="169"/>
                      <a:pt x="125" y="171"/>
                      <a:pt x="181" y="169"/>
                    </a:cubicBezTo>
                    <a:cubicBezTo>
                      <a:pt x="182" y="169"/>
                      <a:pt x="182" y="168"/>
                      <a:pt x="181" y="168"/>
                    </a:cubicBezTo>
                    <a:cubicBezTo>
                      <a:pt x="125" y="165"/>
                      <a:pt x="68" y="165"/>
                      <a:pt x="12" y="165"/>
                    </a:cubicBezTo>
                    <a:cubicBezTo>
                      <a:pt x="12" y="162"/>
                      <a:pt x="12" y="159"/>
                      <a:pt x="11" y="156"/>
                    </a:cubicBezTo>
                    <a:cubicBezTo>
                      <a:pt x="14" y="155"/>
                      <a:pt x="21" y="156"/>
                      <a:pt x="23" y="156"/>
                    </a:cubicBezTo>
                    <a:cubicBezTo>
                      <a:pt x="28" y="156"/>
                      <a:pt x="33" y="156"/>
                      <a:pt x="38" y="156"/>
                    </a:cubicBezTo>
                    <a:cubicBezTo>
                      <a:pt x="47" y="156"/>
                      <a:pt x="56" y="156"/>
                      <a:pt x="65" y="156"/>
                    </a:cubicBezTo>
                    <a:cubicBezTo>
                      <a:pt x="83" y="157"/>
                      <a:pt x="100" y="158"/>
                      <a:pt x="118" y="157"/>
                    </a:cubicBezTo>
                    <a:cubicBezTo>
                      <a:pt x="119" y="157"/>
                      <a:pt x="119" y="156"/>
                      <a:pt x="118" y="156"/>
                    </a:cubicBezTo>
                    <a:cubicBezTo>
                      <a:pt x="97" y="154"/>
                      <a:pt x="75" y="154"/>
                      <a:pt x="53" y="154"/>
                    </a:cubicBezTo>
                    <a:cubicBezTo>
                      <a:pt x="43" y="154"/>
                      <a:pt x="33" y="154"/>
                      <a:pt x="23" y="154"/>
                    </a:cubicBezTo>
                    <a:cubicBezTo>
                      <a:pt x="20" y="155"/>
                      <a:pt x="15" y="154"/>
                      <a:pt x="11" y="155"/>
                    </a:cubicBezTo>
                    <a:cubicBezTo>
                      <a:pt x="11" y="151"/>
                      <a:pt x="11" y="147"/>
                      <a:pt x="11" y="143"/>
                    </a:cubicBezTo>
                    <a:cubicBezTo>
                      <a:pt x="35" y="143"/>
                      <a:pt x="59" y="145"/>
                      <a:pt x="84" y="144"/>
                    </a:cubicBezTo>
                    <a:cubicBezTo>
                      <a:pt x="84" y="144"/>
                      <a:pt x="84" y="143"/>
                      <a:pt x="84" y="143"/>
                    </a:cubicBezTo>
                    <a:cubicBezTo>
                      <a:pt x="60" y="140"/>
                      <a:pt x="35" y="142"/>
                      <a:pt x="11" y="142"/>
                    </a:cubicBezTo>
                    <a:cubicBezTo>
                      <a:pt x="11" y="137"/>
                      <a:pt x="11" y="131"/>
                      <a:pt x="10" y="125"/>
                    </a:cubicBezTo>
                    <a:cubicBezTo>
                      <a:pt x="58" y="128"/>
                      <a:pt x="108" y="128"/>
                      <a:pt x="156" y="126"/>
                    </a:cubicBezTo>
                    <a:cubicBezTo>
                      <a:pt x="157" y="126"/>
                      <a:pt x="157" y="125"/>
                      <a:pt x="156" y="125"/>
                    </a:cubicBezTo>
                    <a:cubicBezTo>
                      <a:pt x="108" y="123"/>
                      <a:pt x="59" y="123"/>
                      <a:pt x="10" y="124"/>
                    </a:cubicBezTo>
                    <a:cubicBezTo>
                      <a:pt x="10" y="119"/>
                      <a:pt x="10" y="113"/>
                      <a:pt x="10" y="108"/>
                    </a:cubicBezTo>
                    <a:cubicBezTo>
                      <a:pt x="54" y="107"/>
                      <a:pt x="98" y="108"/>
                      <a:pt x="142" y="107"/>
                    </a:cubicBezTo>
                    <a:cubicBezTo>
                      <a:pt x="143" y="107"/>
                      <a:pt x="143" y="106"/>
                      <a:pt x="142" y="106"/>
                    </a:cubicBezTo>
                    <a:cubicBezTo>
                      <a:pt x="99" y="102"/>
                      <a:pt x="53" y="104"/>
                      <a:pt x="10" y="107"/>
                    </a:cubicBezTo>
                    <a:cubicBezTo>
                      <a:pt x="10" y="101"/>
                      <a:pt x="10" y="95"/>
                      <a:pt x="10" y="90"/>
                    </a:cubicBezTo>
                    <a:cubicBezTo>
                      <a:pt x="25" y="89"/>
                      <a:pt x="41" y="89"/>
                      <a:pt x="56" y="88"/>
                    </a:cubicBezTo>
                    <a:cubicBezTo>
                      <a:pt x="73" y="88"/>
                      <a:pt x="90" y="85"/>
                      <a:pt x="107" y="88"/>
                    </a:cubicBezTo>
                    <a:cubicBezTo>
                      <a:pt x="108" y="88"/>
                      <a:pt x="108" y="87"/>
                      <a:pt x="107" y="87"/>
                    </a:cubicBezTo>
                    <a:cubicBezTo>
                      <a:pt x="93" y="82"/>
                      <a:pt x="77" y="85"/>
                      <a:pt x="62" y="86"/>
                    </a:cubicBezTo>
                    <a:cubicBezTo>
                      <a:pt x="45" y="87"/>
                      <a:pt x="27" y="87"/>
                      <a:pt x="10" y="88"/>
                    </a:cubicBezTo>
                    <a:cubicBezTo>
                      <a:pt x="9" y="82"/>
                      <a:pt x="9" y="75"/>
                      <a:pt x="9" y="68"/>
                    </a:cubicBezTo>
                    <a:cubicBezTo>
                      <a:pt x="45" y="68"/>
                      <a:pt x="81" y="69"/>
                      <a:pt x="116" y="67"/>
                    </a:cubicBezTo>
                    <a:cubicBezTo>
                      <a:pt x="118" y="67"/>
                      <a:pt x="118" y="65"/>
                      <a:pt x="116" y="65"/>
                    </a:cubicBezTo>
                    <a:cubicBezTo>
                      <a:pt x="81" y="64"/>
                      <a:pt x="45" y="66"/>
                      <a:pt x="9" y="67"/>
                    </a:cubicBezTo>
                    <a:cubicBezTo>
                      <a:pt x="9" y="61"/>
                      <a:pt x="9" y="54"/>
                      <a:pt x="9" y="48"/>
                    </a:cubicBezTo>
                    <a:cubicBezTo>
                      <a:pt x="29" y="47"/>
                      <a:pt x="50" y="48"/>
                      <a:pt x="70" y="46"/>
                    </a:cubicBezTo>
                    <a:cubicBezTo>
                      <a:pt x="71" y="46"/>
                      <a:pt x="71" y="45"/>
                      <a:pt x="70" y="45"/>
                    </a:cubicBezTo>
                    <a:cubicBezTo>
                      <a:pt x="50" y="44"/>
                      <a:pt x="29" y="46"/>
                      <a:pt x="9" y="46"/>
                    </a:cubicBezTo>
                    <a:cubicBezTo>
                      <a:pt x="9" y="41"/>
                      <a:pt x="9" y="35"/>
                      <a:pt x="9" y="29"/>
                    </a:cubicBezTo>
                    <a:cubicBezTo>
                      <a:pt x="39" y="30"/>
                      <a:pt x="69" y="31"/>
                      <a:pt x="99" y="29"/>
                    </a:cubicBezTo>
                    <a:cubicBezTo>
                      <a:pt x="100" y="29"/>
                      <a:pt x="100" y="27"/>
                      <a:pt x="99" y="27"/>
                    </a:cubicBezTo>
                    <a:cubicBezTo>
                      <a:pt x="69" y="27"/>
                      <a:pt x="39" y="27"/>
                      <a:pt x="9" y="28"/>
                    </a:cubicBezTo>
                    <a:cubicBezTo>
                      <a:pt x="9" y="23"/>
                      <a:pt x="9" y="18"/>
                      <a:pt x="9" y="14"/>
                    </a:cubicBezTo>
                    <a:cubicBezTo>
                      <a:pt x="53" y="17"/>
                      <a:pt x="97" y="14"/>
                      <a:pt x="141" y="14"/>
                    </a:cubicBezTo>
                    <a:cubicBezTo>
                      <a:pt x="185" y="14"/>
                      <a:pt x="230" y="17"/>
                      <a:pt x="275" y="16"/>
                    </a:cubicBezTo>
                    <a:cubicBezTo>
                      <a:pt x="275" y="16"/>
                      <a:pt x="275" y="16"/>
                      <a:pt x="275" y="16"/>
                    </a:cubicBezTo>
                    <a:cubicBezTo>
                      <a:pt x="276" y="17"/>
                      <a:pt x="277" y="17"/>
                      <a:pt x="278" y="16"/>
                    </a:cubicBezTo>
                    <a:cubicBezTo>
                      <a:pt x="274" y="19"/>
                      <a:pt x="278" y="47"/>
                      <a:pt x="278" y="53"/>
                    </a:cubicBezTo>
                    <a:cubicBezTo>
                      <a:pt x="279" y="67"/>
                      <a:pt x="279" y="81"/>
                      <a:pt x="280" y="95"/>
                    </a:cubicBezTo>
                    <a:cubicBezTo>
                      <a:pt x="281" y="121"/>
                      <a:pt x="280" y="148"/>
                      <a:pt x="283" y="173"/>
                    </a:cubicBezTo>
                    <a:cubicBezTo>
                      <a:pt x="283" y="173"/>
                      <a:pt x="283" y="173"/>
                      <a:pt x="282" y="1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86">
                <a:extLst>
                  <a:ext uri="{FF2B5EF4-FFF2-40B4-BE49-F238E27FC236}">
                    <a16:creationId xmlns:a16="http://schemas.microsoft.com/office/drawing/2014/main" id="{CEE587B6-7451-4BFA-88B8-2C5871313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0387" y="181164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 w="0" cap="rnd">
                <a:solidFill>
                  <a:srgbClr val="1D1D1B"/>
                </a:solidFill>
                <a:prstDash val="solid"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87">
                <a:extLst>
                  <a:ext uri="{FF2B5EF4-FFF2-40B4-BE49-F238E27FC236}">
                    <a16:creationId xmlns:a16="http://schemas.microsoft.com/office/drawing/2014/main" id="{BCB51B56-3A03-4F04-BF07-0A5C8EE79E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29626" y="1405188"/>
                <a:ext cx="41102" cy="35014"/>
              </a:xfrm>
              <a:custGeom>
                <a:avLst/>
                <a:gdLst>
                  <a:gd name="T0" fmla="*/ 8 w 18"/>
                  <a:gd name="T1" fmla="*/ 1 h 17"/>
                  <a:gd name="T2" fmla="*/ 7 w 18"/>
                  <a:gd name="T3" fmla="*/ 1 h 17"/>
                  <a:gd name="T4" fmla="*/ 1 w 18"/>
                  <a:gd name="T5" fmla="*/ 7 h 17"/>
                  <a:gd name="T6" fmla="*/ 8 w 18"/>
                  <a:gd name="T7" fmla="*/ 16 h 17"/>
                  <a:gd name="T8" fmla="*/ 17 w 18"/>
                  <a:gd name="T9" fmla="*/ 9 h 17"/>
                  <a:gd name="T10" fmla="*/ 8 w 18"/>
                  <a:gd name="T11" fmla="*/ 1 h 17"/>
                  <a:gd name="T12" fmla="*/ 8 w 18"/>
                  <a:gd name="T13" fmla="*/ 12 h 17"/>
                  <a:gd name="T14" fmla="*/ 6 w 18"/>
                  <a:gd name="T15" fmla="*/ 8 h 17"/>
                  <a:gd name="T16" fmla="*/ 7 w 18"/>
                  <a:gd name="T17" fmla="*/ 6 h 17"/>
                  <a:gd name="T18" fmla="*/ 9 w 18"/>
                  <a:gd name="T19" fmla="*/ 5 h 17"/>
                  <a:gd name="T20" fmla="*/ 9 w 18"/>
                  <a:gd name="T21" fmla="*/ 5 h 17"/>
                  <a:gd name="T22" fmla="*/ 13 w 18"/>
                  <a:gd name="T23" fmla="*/ 9 h 17"/>
                  <a:gd name="T24" fmla="*/ 8 w 18"/>
                  <a:gd name="T25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17">
                    <a:moveTo>
                      <a:pt x="8" y="1"/>
                    </a:moveTo>
                    <a:cubicBezTo>
                      <a:pt x="8" y="1"/>
                      <a:pt x="7" y="1"/>
                      <a:pt x="7" y="1"/>
                    </a:cubicBezTo>
                    <a:cubicBezTo>
                      <a:pt x="5" y="1"/>
                      <a:pt x="2" y="4"/>
                      <a:pt x="1" y="7"/>
                    </a:cubicBezTo>
                    <a:cubicBezTo>
                      <a:pt x="0" y="11"/>
                      <a:pt x="3" y="16"/>
                      <a:pt x="8" y="16"/>
                    </a:cubicBezTo>
                    <a:cubicBezTo>
                      <a:pt x="12" y="17"/>
                      <a:pt x="17" y="14"/>
                      <a:pt x="17" y="9"/>
                    </a:cubicBezTo>
                    <a:cubicBezTo>
                      <a:pt x="18" y="5"/>
                      <a:pt x="13" y="0"/>
                      <a:pt x="8" y="1"/>
                    </a:cubicBezTo>
                    <a:close/>
                    <a:moveTo>
                      <a:pt x="8" y="12"/>
                    </a:moveTo>
                    <a:cubicBezTo>
                      <a:pt x="7" y="11"/>
                      <a:pt x="6" y="9"/>
                      <a:pt x="6" y="8"/>
                    </a:cubicBezTo>
                    <a:cubicBezTo>
                      <a:pt x="6" y="7"/>
                      <a:pt x="7" y="6"/>
                      <a:pt x="7" y="6"/>
                    </a:cubicBezTo>
                    <a:cubicBezTo>
                      <a:pt x="8" y="5"/>
                      <a:pt x="8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1" y="5"/>
                      <a:pt x="13" y="6"/>
                      <a:pt x="13" y="9"/>
                    </a:cubicBezTo>
                    <a:cubicBezTo>
                      <a:pt x="13" y="11"/>
                      <a:pt x="10" y="12"/>
                      <a:pt x="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88">
                <a:extLst>
                  <a:ext uri="{FF2B5EF4-FFF2-40B4-BE49-F238E27FC236}">
                    <a16:creationId xmlns:a16="http://schemas.microsoft.com/office/drawing/2014/main" id="{2ECAA7D7-D0EF-4EE5-B112-46E82F7107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0597" y="1858836"/>
                <a:ext cx="674383" cy="51759"/>
              </a:xfrm>
              <a:custGeom>
                <a:avLst/>
                <a:gdLst>
                  <a:gd name="T0" fmla="*/ 293 w 301"/>
                  <a:gd name="T1" fmla="*/ 2 h 25"/>
                  <a:gd name="T2" fmla="*/ 157 w 301"/>
                  <a:gd name="T3" fmla="*/ 4 h 25"/>
                  <a:gd name="T4" fmla="*/ 6 w 301"/>
                  <a:gd name="T5" fmla="*/ 7 h 25"/>
                  <a:gd name="T6" fmla="*/ 0 w 301"/>
                  <a:gd name="T7" fmla="*/ 19 h 25"/>
                  <a:gd name="T8" fmla="*/ 74 w 301"/>
                  <a:gd name="T9" fmla="*/ 22 h 25"/>
                  <a:gd name="T10" fmla="*/ 300 w 301"/>
                  <a:gd name="T11" fmla="*/ 17 h 25"/>
                  <a:gd name="T12" fmla="*/ 5 w 301"/>
                  <a:gd name="T13" fmla="*/ 20 h 25"/>
                  <a:gd name="T14" fmla="*/ 19 w 301"/>
                  <a:gd name="T15" fmla="*/ 11 h 25"/>
                  <a:gd name="T16" fmla="*/ 19 w 301"/>
                  <a:gd name="T17" fmla="*/ 18 h 25"/>
                  <a:gd name="T18" fmla="*/ 34 w 301"/>
                  <a:gd name="T19" fmla="*/ 11 h 25"/>
                  <a:gd name="T20" fmla="*/ 49 w 301"/>
                  <a:gd name="T21" fmla="*/ 18 h 25"/>
                  <a:gd name="T22" fmla="*/ 37 w 301"/>
                  <a:gd name="T23" fmla="*/ 11 h 25"/>
                  <a:gd name="T24" fmla="*/ 49 w 301"/>
                  <a:gd name="T25" fmla="*/ 18 h 25"/>
                  <a:gd name="T26" fmla="*/ 51 w 301"/>
                  <a:gd name="T27" fmla="*/ 17 h 25"/>
                  <a:gd name="T28" fmla="*/ 68 w 301"/>
                  <a:gd name="T29" fmla="*/ 11 h 25"/>
                  <a:gd name="T30" fmla="*/ 74 w 301"/>
                  <a:gd name="T31" fmla="*/ 17 h 25"/>
                  <a:gd name="T32" fmla="*/ 72 w 301"/>
                  <a:gd name="T33" fmla="*/ 11 h 25"/>
                  <a:gd name="T34" fmla="*/ 99 w 301"/>
                  <a:gd name="T35" fmla="*/ 17 h 25"/>
                  <a:gd name="T36" fmla="*/ 100 w 301"/>
                  <a:gd name="T37" fmla="*/ 10 h 25"/>
                  <a:gd name="T38" fmla="*/ 102 w 301"/>
                  <a:gd name="T39" fmla="*/ 17 h 25"/>
                  <a:gd name="T40" fmla="*/ 114 w 301"/>
                  <a:gd name="T41" fmla="*/ 10 h 25"/>
                  <a:gd name="T42" fmla="*/ 118 w 301"/>
                  <a:gd name="T43" fmla="*/ 12 h 25"/>
                  <a:gd name="T44" fmla="*/ 129 w 301"/>
                  <a:gd name="T45" fmla="*/ 17 h 25"/>
                  <a:gd name="T46" fmla="*/ 131 w 301"/>
                  <a:gd name="T47" fmla="*/ 12 h 25"/>
                  <a:gd name="T48" fmla="*/ 142 w 301"/>
                  <a:gd name="T49" fmla="*/ 16 h 25"/>
                  <a:gd name="T50" fmla="*/ 146 w 301"/>
                  <a:gd name="T51" fmla="*/ 16 h 25"/>
                  <a:gd name="T52" fmla="*/ 155 w 301"/>
                  <a:gd name="T53" fmla="*/ 9 h 25"/>
                  <a:gd name="T54" fmla="*/ 146 w 301"/>
                  <a:gd name="T55" fmla="*/ 16 h 25"/>
                  <a:gd name="T56" fmla="*/ 169 w 301"/>
                  <a:gd name="T57" fmla="*/ 9 h 25"/>
                  <a:gd name="T58" fmla="*/ 176 w 301"/>
                  <a:gd name="T59" fmla="*/ 16 h 25"/>
                  <a:gd name="T60" fmla="*/ 183 w 301"/>
                  <a:gd name="T61" fmla="*/ 9 h 25"/>
                  <a:gd name="T62" fmla="*/ 176 w 301"/>
                  <a:gd name="T63" fmla="*/ 16 h 25"/>
                  <a:gd name="T64" fmla="*/ 187 w 301"/>
                  <a:gd name="T65" fmla="*/ 9 h 25"/>
                  <a:gd name="T66" fmla="*/ 190 w 301"/>
                  <a:gd name="T67" fmla="*/ 16 h 25"/>
                  <a:gd name="T68" fmla="*/ 204 w 301"/>
                  <a:gd name="T69" fmla="*/ 11 h 25"/>
                  <a:gd name="T70" fmla="*/ 221 w 301"/>
                  <a:gd name="T71" fmla="*/ 15 h 25"/>
                  <a:gd name="T72" fmla="*/ 225 w 301"/>
                  <a:gd name="T73" fmla="*/ 14 h 25"/>
                  <a:gd name="T74" fmla="*/ 235 w 301"/>
                  <a:gd name="T75" fmla="*/ 11 h 25"/>
                  <a:gd name="T76" fmla="*/ 241 w 301"/>
                  <a:gd name="T77" fmla="*/ 15 h 25"/>
                  <a:gd name="T78" fmla="*/ 238 w 301"/>
                  <a:gd name="T79" fmla="*/ 8 h 25"/>
                  <a:gd name="T80" fmla="*/ 241 w 301"/>
                  <a:gd name="T81" fmla="*/ 15 h 25"/>
                  <a:gd name="T82" fmla="*/ 255 w 301"/>
                  <a:gd name="T83" fmla="*/ 9 h 25"/>
                  <a:gd name="T84" fmla="*/ 272 w 301"/>
                  <a:gd name="T85" fmla="*/ 15 h 25"/>
                  <a:gd name="T86" fmla="*/ 276 w 301"/>
                  <a:gd name="T87" fmla="*/ 15 h 25"/>
                  <a:gd name="T88" fmla="*/ 275 w 301"/>
                  <a:gd name="T89" fmla="*/ 7 h 25"/>
                  <a:gd name="T90" fmla="*/ 294 w 301"/>
                  <a:gd name="T91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1" h="25">
                    <a:moveTo>
                      <a:pt x="301" y="15"/>
                    </a:moveTo>
                    <a:cubicBezTo>
                      <a:pt x="300" y="12"/>
                      <a:pt x="298" y="10"/>
                      <a:pt x="297" y="8"/>
                    </a:cubicBezTo>
                    <a:cubicBezTo>
                      <a:pt x="296" y="6"/>
                      <a:pt x="294" y="4"/>
                      <a:pt x="293" y="2"/>
                    </a:cubicBezTo>
                    <a:cubicBezTo>
                      <a:pt x="293" y="0"/>
                      <a:pt x="291" y="0"/>
                      <a:pt x="290" y="1"/>
                    </a:cubicBezTo>
                    <a:cubicBezTo>
                      <a:pt x="246" y="2"/>
                      <a:pt x="202" y="3"/>
                      <a:pt x="158" y="5"/>
                    </a:cubicBezTo>
                    <a:cubicBezTo>
                      <a:pt x="158" y="4"/>
                      <a:pt x="157" y="4"/>
                      <a:pt x="157" y="4"/>
                    </a:cubicBezTo>
                    <a:cubicBezTo>
                      <a:pt x="156" y="2"/>
                      <a:pt x="154" y="3"/>
                      <a:pt x="154" y="5"/>
                    </a:cubicBezTo>
                    <a:cubicBezTo>
                      <a:pt x="152" y="5"/>
                      <a:pt x="150" y="5"/>
                      <a:pt x="148" y="5"/>
                    </a:cubicBezTo>
                    <a:cubicBezTo>
                      <a:pt x="101" y="6"/>
                      <a:pt x="53" y="3"/>
                      <a:pt x="6" y="7"/>
                    </a:cubicBezTo>
                    <a:cubicBezTo>
                      <a:pt x="4" y="7"/>
                      <a:pt x="4" y="10"/>
                      <a:pt x="6" y="10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2" y="15"/>
                      <a:pt x="1" y="17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1" y="22"/>
                    </a:cubicBezTo>
                    <a:cubicBezTo>
                      <a:pt x="25" y="25"/>
                      <a:pt x="50" y="22"/>
                      <a:pt x="74" y="22"/>
                    </a:cubicBezTo>
                    <a:cubicBezTo>
                      <a:pt x="99" y="21"/>
                      <a:pt x="124" y="21"/>
                      <a:pt x="149" y="20"/>
                    </a:cubicBezTo>
                    <a:cubicBezTo>
                      <a:pt x="199" y="20"/>
                      <a:pt x="248" y="20"/>
                      <a:pt x="298" y="20"/>
                    </a:cubicBezTo>
                    <a:cubicBezTo>
                      <a:pt x="300" y="20"/>
                      <a:pt x="301" y="18"/>
                      <a:pt x="300" y="17"/>
                    </a:cubicBezTo>
                    <a:cubicBezTo>
                      <a:pt x="301" y="16"/>
                      <a:pt x="301" y="16"/>
                      <a:pt x="301" y="15"/>
                    </a:cubicBezTo>
                    <a:close/>
                    <a:moveTo>
                      <a:pt x="17" y="18"/>
                    </a:moveTo>
                    <a:cubicBezTo>
                      <a:pt x="13" y="19"/>
                      <a:pt x="9" y="19"/>
                      <a:pt x="5" y="20"/>
                    </a:cubicBezTo>
                    <a:cubicBezTo>
                      <a:pt x="6" y="18"/>
                      <a:pt x="7" y="17"/>
                      <a:pt x="8" y="16"/>
                    </a:cubicBezTo>
                    <a:cubicBezTo>
                      <a:pt x="9" y="15"/>
                      <a:pt x="11" y="12"/>
                      <a:pt x="11" y="10"/>
                    </a:cubicBezTo>
                    <a:cubicBezTo>
                      <a:pt x="14" y="11"/>
                      <a:pt x="16" y="11"/>
                      <a:pt x="19" y="11"/>
                    </a:cubicBezTo>
                    <a:cubicBezTo>
                      <a:pt x="17" y="13"/>
                      <a:pt x="17" y="16"/>
                      <a:pt x="17" y="18"/>
                    </a:cubicBezTo>
                    <a:close/>
                    <a:moveTo>
                      <a:pt x="33" y="18"/>
                    </a:moveTo>
                    <a:cubicBezTo>
                      <a:pt x="28" y="18"/>
                      <a:pt x="24" y="18"/>
                      <a:pt x="19" y="18"/>
                    </a:cubicBezTo>
                    <a:cubicBezTo>
                      <a:pt x="20" y="17"/>
                      <a:pt x="20" y="16"/>
                      <a:pt x="21" y="14"/>
                    </a:cubicBezTo>
                    <a:cubicBezTo>
                      <a:pt x="21" y="13"/>
                      <a:pt x="22" y="12"/>
                      <a:pt x="23" y="11"/>
                    </a:cubicBezTo>
                    <a:cubicBezTo>
                      <a:pt x="26" y="11"/>
                      <a:pt x="30" y="11"/>
                      <a:pt x="34" y="11"/>
                    </a:cubicBezTo>
                    <a:cubicBezTo>
                      <a:pt x="33" y="13"/>
                      <a:pt x="33" y="15"/>
                      <a:pt x="33" y="17"/>
                    </a:cubicBezTo>
                    <a:cubicBezTo>
                      <a:pt x="32" y="17"/>
                      <a:pt x="33" y="18"/>
                      <a:pt x="33" y="18"/>
                    </a:cubicBezTo>
                    <a:close/>
                    <a:moveTo>
                      <a:pt x="49" y="18"/>
                    </a:moveTo>
                    <a:cubicBezTo>
                      <a:pt x="44" y="18"/>
                      <a:pt x="39" y="18"/>
                      <a:pt x="35" y="18"/>
                    </a:cubicBezTo>
                    <a:cubicBezTo>
                      <a:pt x="35" y="18"/>
                      <a:pt x="35" y="18"/>
                      <a:pt x="35" y="17"/>
                    </a:cubicBezTo>
                    <a:cubicBezTo>
                      <a:pt x="35" y="15"/>
                      <a:pt x="36" y="13"/>
                      <a:pt x="37" y="11"/>
                    </a:cubicBezTo>
                    <a:cubicBezTo>
                      <a:pt x="41" y="11"/>
                      <a:pt x="46" y="11"/>
                      <a:pt x="50" y="11"/>
                    </a:cubicBezTo>
                    <a:cubicBezTo>
                      <a:pt x="50" y="13"/>
                      <a:pt x="49" y="14"/>
                      <a:pt x="48" y="15"/>
                    </a:cubicBezTo>
                    <a:cubicBezTo>
                      <a:pt x="48" y="16"/>
                      <a:pt x="48" y="17"/>
                      <a:pt x="49" y="18"/>
                    </a:cubicBezTo>
                    <a:close/>
                    <a:moveTo>
                      <a:pt x="66" y="18"/>
                    </a:moveTo>
                    <a:cubicBezTo>
                      <a:pt x="61" y="18"/>
                      <a:pt x="56" y="18"/>
                      <a:pt x="51" y="18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5"/>
                      <a:pt x="53" y="14"/>
                      <a:pt x="54" y="12"/>
                    </a:cubicBezTo>
                    <a:cubicBezTo>
                      <a:pt x="55" y="12"/>
                      <a:pt x="55" y="12"/>
                      <a:pt x="55" y="11"/>
                    </a:cubicBezTo>
                    <a:cubicBezTo>
                      <a:pt x="59" y="11"/>
                      <a:pt x="64" y="11"/>
                      <a:pt x="68" y="11"/>
                    </a:cubicBezTo>
                    <a:cubicBezTo>
                      <a:pt x="67" y="13"/>
                      <a:pt x="66" y="15"/>
                      <a:pt x="66" y="18"/>
                    </a:cubicBezTo>
                    <a:close/>
                    <a:moveTo>
                      <a:pt x="81" y="17"/>
                    </a:moveTo>
                    <a:cubicBezTo>
                      <a:pt x="79" y="17"/>
                      <a:pt x="76" y="17"/>
                      <a:pt x="74" y="17"/>
                    </a:cubicBezTo>
                    <a:cubicBezTo>
                      <a:pt x="72" y="17"/>
                      <a:pt x="70" y="17"/>
                      <a:pt x="69" y="17"/>
                    </a:cubicBezTo>
                    <a:cubicBezTo>
                      <a:pt x="70" y="16"/>
                      <a:pt x="71" y="14"/>
                      <a:pt x="72" y="1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6" y="11"/>
                      <a:pt x="80" y="11"/>
                      <a:pt x="84" y="11"/>
                    </a:cubicBezTo>
                    <a:cubicBezTo>
                      <a:pt x="82" y="13"/>
                      <a:pt x="82" y="15"/>
                      <a:pt x="81" y="17"/>
                    </a:cubicBezTo>
                    <a:close/>
                    <a:moveTo>
                      <a:pt x="99" y="17"/>
                    </a:moveTo>
                    <a:cubicBezTo>
                      <a:pt x="94" y="17"/>
                      <a:pt x="90" y="17"/>
                      <a:pt x="85" y="17"/>
                    </a:cubicBezTo>
                    <a:cubicBezTo>
                      <a:pt x="86" y="15"/>
                      <a:pt x="87" y="13"/>
                      <a:pt x="87" y="11"/>
                    </a:cubicBezTo>
                    <a:cubicBezTo>
                      <a:pt x="92" y="11"/>
                      <a:pt x="96" y="10"/>
                      <a:pt x="100" y="10"/>
                    </a:cubicBezTo>
                    <a:cubicBezTo>
                      <a:pt x="99" y="12"/>
                      <a:pt x="99" y="15"/>
                      <a:pt x="99" y="17"/>
                    </a:cubicBezTo>
                    <a:close/>
                    <a:moveTo>
                      <a:pt x="113" y="17"/>
                    </a:moveTo>
                    <a:cubicBezTo>
                      <a:pt x="110" y="17"/>
                      <a:pt x="106" y="17"/>
                      <a:pt x="102" y="17"/>
                    </a:cubicBezTo>
                    <a:cubicBezTo>
                      <a:pt x="102" y="16"/>
                      <a:pt x="102" y="15"/>
                      <a:pt x="102" y="15"/>
                    </a:cubicBezTo>
                    <a:cubicBezTo>
                      <a:pt x="103" y="13"/>
                      <a:pt x="103" y="12"/>
                      <a:pt x="103" y="10"/>
                    </a:cubicBezTo>
                    <a:cubicBezTo>
                      <a:pt x="107" y="10"/>
                      <a:pt x="110" y="10"/>
                      <a:pt x="114" y="10"/>
                    </a:cubicBezTo>
                    <a:cubicBezTo>
                      <a:pt x="113" y="12"/>
                      <a:pt x="113" y="15"/>
                      <a:pt x="113" y="17"/>
                    </a:cubicBezTo>
                    <a:close/>
                    <a:moveTo>
                      <a:pt x="117" y="17"/>
                    </a:moveTo>
                    <a:cubicBezTo>
                      <a:pt x="117" y="15"/>
                      <a:pt x="117" y="14"/>
                      <a:pt x="118" y="12"/>
                    </a:cubicBezTo>
                    <a:cubicBezTo>
                      <a:pt x="118" y="11"/>
                      <a:pt x="118" y="10"/>
                      <a:pt x="118" y="10"/>
                    </a:cubicBezTo>
                    <a:cubicBezTo>
                      <a:pt x="122" y="10"/>
                      <a:pt x="125" y="10"/>
                      <a:pt x="128" y="10"/>
                    </a:cubicBezTo>
                    <a:cubicBezTo>
                      <a:pt x="128" y="12"/>
                      <a:pt x="128" y="14"/>
                      <a:pt x="129" y="17"/>
                    </a:cubicBezTo>
                    <a:cubicBezTo>
                      <a:pt x="125" y="17"/>
                      <a:pt x="121" y="17"/>
                      <a:pt x="117" y="17"/>
                    </a:cubicBezTo>
                    <a:close/>
                    <a:moveTo>
                      <a:pt x="131" y="17"/>
                    </a:moveTo>
                    <a:cubicBezTo>
                      <a:pt x="131" y="15"/>
                      <a:pt x="131" y="14"/>
                      <a:pt x="131" y="12"/>
                    </a:cubicBezTo>
                    <a:cubicBezTo>
                      <a:pt x="132" y="11"/>
                      <a:pt x="132" y="10"/>
                      <a:pt x="132" y="9"/>
                    </a:cubicBezTo>
                    <a:cubicBezTo>
                      <a:pt x="135" y="9"/>
                      <a:pt x="138" y="9"/>
                      <a:pt x="141" y="9"/>
                    </a:cubicBezTo>
                    <a:cubicBezTo>
                      <a:pt x="141" y="12"/>
                      <a:pt x="141" y="14"/>
                      <a:pt x="142" y="16"/>
                    </a:cubicBezTo>
                    <a:cubicBezTo>
                      <a:pt x="138" y="17"/>
                      <a:pt x="135" y="17"/>
                      <a:pt x="131" y="17"/>
                    </a:cubicBezTo>
                    <a:close/>
                    <a:moveTo>
                      <a:pt x="146" y="16"/>
                    </a:moveTo>
                    <a:cubicBezTo>
                      <a:pt x="146" y="16"/>
                      <a:pt x="146" y="16"/>
                      <a:pt x="146" y="16"/>
                    </a:cubicBezTo>
                    <a:cubicBezTo>
                      <a:pt x="146" y="14"/>
                      <a:pt x="146" y="12"/>
                      <a:pt x="146" y="9"/>
                    </a:cubicBezTo>
                    <a:cubicBezTo>
                      <a:pt x="147" y="9"/>
                      <a:pt x="147" y="9"/>
                      <a:pt x="148" y="9"/>
                    </a:cubicBezTo>
                    <a:cubicBezTo>
                      <a:pt x="151" y="9"/>
                      <a:pt x="153" y="9"/>
                      <a:pt x="155" y="9"/>
                    </a:cubicBezTo>
                    <a:cubicBezTo>
                      <a:pt x="156" y="10"/>
                      <a:pt x="156" y="10"/>
                      <a:pt x="156" y="11"/>
                    </a:cubicBezTo>
                    <a:cubicBezTo>
                      <a:pt x="157" y="13"/>
                      <a:pt x="157" y="14"/>
                      <a:pt x="157" y="16"/>
                    </a:cubicBezTo>
                    <a:cubicBezTo>
                      <a:pt x="154" y="16"/>
                      <a:pt x="150" y="16"/>
                      <a:pt x="146" y="16"/>
                    </a:cubicBezTo>
                    <a:close/>
                    <a:moveTo>
                      <a:pt x="160" y="16"/>
                    </a:moveTo>
                    <a:cubicBezTo>
                      <a:pt x="160" y="14"/>
                      <a:pt x="160" y="12"/>
                      <a:pt x="160" y="9"/>
                    </a:cubicBezTo>
                    <a:cubicBezTo>
                      <a:pt x="163" y="9"/>
                      <a:pt x="166" y="9"/>
                      <a:pt x="169" y="9"/>
                    </a:cubicBezTo>
                    <a:cubicBezTo>
                      <a:pt x="170" y="11"/>
                      <a:pt x="171" y="14"/>
                      <a:pt x="172" y="16"/>
                    </a:cubicBezTo>
                    <a:cubicBezTo>
                      <a:pt x="168" y="16"/>
                      <a:pt x="164" y="16"/>
                      <a:pt x="160" y="16"/>
                    </a:cubicBezTo>
                    <a:close/>
                    <a:moveTo>
                      <a:pt x="176" y="16"/>
                    </a:moveTo>
                    <a:cubicBezTo>
                      <a:pt x="175" y="14"/>
                      <a:pt x="175" y="13"/>
                      <a:pt x="174" y="11"/>
                    </a:cubicBezTo>
                    <a:cubicBezTo>
                      <a:pt x="174" y="10"/>
                      <a:pt x="174" y="10"/>
                      <a:pt x="174" y="9"/>
                    </a:cubicBezTo>
                    <a:cubicBezTo>
                      <a:pt x="177" y="9"/>
                      <a:pt x="180" y="9"/>
                      <a:pt x="183" y="9"/>
                    </a:cubicBezTo>
                    <a:cubicBezTo>
                      <a:pt x="184" y="10"/>
                      <a:pt x="184" y="11"/>
                      <a:pt x="184" y="12"/>
                    </a:cubicBezTo>
                    <a:cubicBezTo>
                      <a:pt x="185" y="13"/>
                      <a:pt x="186" y="14"/>
                      <a:pt x="187" y="16"/>
                    </a:cubicBezTo>
                    <a:cubicBezTo>
                      <a:pt x="183" y="16"/>
                      <a:pt x="180" y="16"/>
                      <a:pt x="176" y="16"/>
                    </a:cubicBezTo>
                    <a:close/>
                    <a:moveTo>
                      <a:pt x="190" y="16"/>
                    </a:moveTo>
                    <a:cubicBezTo>
                      <a:pt x="189" y="14"/>
                      <a:pt x="188" y="12"/>
                      <a:pt x="187" y="10"/>
                    </a:cubicBezTo>
                    <a:cubicBezTo>
                      <a:pt x="187" y="10"/>
                      <a:pt x="187" y="9"/>
                      <a:pt x="187" y="9"/>
                    </a:cubicBezTo>
                    <a:cubicBezTo>
                      <a:pt x="191" y="9"/>
                      <a:pt x="195" y="9"/>
                      <a:pt x="199" y="9"/>
                    </a:cubicBezTo>
                    <a:cubicBezTo>
                      <a:pt x="199" y="11"/>
                      <a:pt x="200" y="14"/>
                      <a:pt x="202" y="16"/>
                    </a:cubicBezTo>
                    <a:cubicBezTo>
                      <a:pt x="198" y="16"/>
                      <a:pt x="194" y="16"/>
                      <a:pt x="190" y="16"/>
                    </a:cubicBezTo>
                    <a:close/>
                    <a:moveTo>
                      <a:pt x="206" y="16"/>
                    </a:moveTo>
                    <a:cubicBezTo>
                      <a:pt x="206" y="15"/>
                      <a:pt x="206" y="15"/>
                      <a:pt x="206" y="15"/>
                    </a:cubicBezTo>
                    <a:cubicBezTo>
                      <a:pt x="205" y="14"/>
                      <a:pt x="204" y="13"/>
                      <a:pt x="204" y="11"/>
                    </a:cubicBezTo>
                    <a:cubicBezTo>
                      <a:pt x="204" y="10"/>
                      <a:pt x="203" y="10"/>
                      <a:pt x="203" y="9"/>
                    </a:cubicBezTo>
                    <a:cubicBezTo>
                      <a:pt x="208" y="9"/>
                      <a:pt x="213" y="9"/>
                      <a:pt x="218" y="9"/>
                    </a:cubicBezTo>
                    <a:cubicBezTo>
                      <a:pt x="219" y="11"/>
                      <a:pt x="220" y="13"/>
                      <a:pt x="221" y="15"/>
                    </a:cubicBezTo>
                    <a:cubicBezTo>
                      <a:pt x="216" y="15"/>
                      <a:pt x="211" y="15"/>
                      <a:pt x="206" y="16"/>
                    </a:cubicBezTo>
                    <a:close/>
                    <a:moveTo>
                      <a:pt x="225" y="15"/>
                    </a:moveTo>
                    <a:cubicBezTo>
                      <a:pt x="225" y="15"/>
                      <a:pt x="225" y="15"/>
                      <a:pt x="225" y="14"/>
                    </a:cubicBezTo>
                    <a:cubicBezTo>
                      <a:pt x="224" y="12"/>
                      <a:pt x="224" y="10"/>
                      <a:pt x="223" y="9"/>
                    </a:cubicBezTo>
                    <a:cubicBezTo>
                      <a:pt x="226" y="8"/>
                      <a:pt x="230" y="8"/>
                      <a:pt x="234" y="8"/>
                    </a:cubicBezTo>
                    <a:cubicBezTo>
                      <a:pt x="234" y="9"/>
                      <a:pt x="235" y="10"/>
                      <a:pt x="235" y="11"/>
                    </a:cubicBezTo>
                    <a:cubicBezTo>
                      <a:pt x="236" y="12"/>
                      <a:pt x="236" y="14"/>
                      <a:pt x="237" y="15"/>
                    </a:cubicBezTo>
                    <a:cubicBezTo>
                      <a:pt x="233" y="15"/>
                      <a:pt x="229" y="15"/>
                      <a:pt x="225" y="15"/>
                    </a:cubicBezTo>
                    <a:close/>
                    <a:moveTo>
                      <a:pt x="241" y="15"/>
                    </a:moveTo>
                    <a:cubicBezTo>
                      <a:pt x="241" y="15"/>
                      <a:pt x="241" y="15"/>
                      <a:pt x="241" y="15"/>
                    </a:cubicBezTo>
                    <a:cubicBezTo>
                      <a:pt x="240" y="13"/>
                      <a:pt x="240" y="11"/>
                      <a:pt x="239" y="9"/>
                    </a:cubicBezTo>
                    <a:cubicBezTo>
                      <a:pt x="239" y="9"/>
                      <a:pt x="238" y="9"/>
                      <a:pt x="238" y="8"/>
                    </a:cubicBezTo>
                    <a:cubicBezTo>
                      <a:pt x="243" y="8"/>
                      <a:pt x="247" y="8"/>
                      <a:pt x="251" y="8"/>
                    </a:cubicBezTo>
                    <a:cubicBezTo>
                      <a:pt x="251" y="10"/>
                      <a:pt x="253" y="13"/>
                      <a:pt x="254" y="15"/>
                    </a:cubicBezTo>
                    <a:cubicBezTo>
                      <a:pt x="250" y="15"/>
                      <a:pt x="245" y="15"/>
                      <a:pt x="241" y="15"/>
                    </a:cubicBezTo>
                    <a:close/>
                    <a:moveTo>
                      <a:pt x="257" y="15"/>
                    </a:moveTo>
                    <a:cubicBezTo>
                      <a:pt x="257" y="14"/>
                      <a:pt x="257" y="14"/>
                      <a:pt x="257" y="13"/>
                    </a:cubicBezTo>
                    <a:cubicBezTo>
                      <a:pt x="256" y="12"/>
                      <a:pt x="256" y="10"/>
                      <a:pt x="255" y="9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60" y="8"/>
                      <a:pt x="265" y="8"/>
                      <a:pt x="269" y="7"/>
                    </a:cubicBezTo>
                    <a:cubicBezTo>
                      <a:pt x="270" y="10"/>
                      <a:pt x="271" y="13"/>
                      <a:pt x="272" y="15"/>
                    </a:cubicBezTo>
                    <a:cubicBezTo>
                      <a:pt x="272" y="15"/>
                      <a:pt x="272" y="15"/>
                      <a:pt x="272" y="15"/>
                    </a:cubicBezTo>
                    <a:cubicBezTo>
                      <a:pt x="267" y="15"/>
                      <a:pt x="262" y="15"/>
                      <a:pt x="257" y="15"/>
                    </a:cubicBezTo>
                    <a:close/>
                    <a:moveTo>
                      <a:pt x="276" y="15"/>
                    </a:moveTo>
                    <a:cubicBezTo>
                      <a:pt x="276" y="14"/>
                      <a:pt x="277" y="13"/>
                      <a:pt x="276" y="13"/>
                    </a:cubicBezTo>
                    <a:cubicBezTo>
                      <a:pt x="276" y="11"/>
                      <a:pt x="276" y="9"/>
                      <a:pt x="275" y="8"/>
                    </a:cubicBezTo>
                    <a:cubicBezTo>
                      <a:pt x="275" y="8"/>
                      <a:pt x="275" y="7"/>
                      <a:pt x="275" y="7"/>
                    </a:cubicBezTo>
                    <a:cubicBezTo>
                      <a:pt x="280" y="7"/>
                      <a:pt x="285" y="7"/>
                      <a:pt x="291" y="7"/>
                    </a:cubicBezTo>
                    <a:cubicBezTo>
                      <a:pt x="291" y="8"/>
                      <a:pt x="292" y="10"/>
                      <a:pt x="292" y="11"/>
                    </a:cubicBezTo>
                    <a:cubicBezTo>
                      <a:pt x="293" y="12"/>
                      <a:pt x="294" y="13"/>
                      <a:pt x="294" y="14"/>
                    </a:cubicBezTo>
                    <a:cubicBezTo>
                      <a:pt x="288" y="14"/>
                      <a:pt x="282" y="14"/>
                      <a:pt x="27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89">
                <a:extLst>
                  <a:ext uri="{FF2B5EF4-FFF2-40B4-BE49-F238E27FC236}">
                    <a16:creationId xmlns:a16="http://schemas.microsoft.com/office/drawing/2014/main" id="{0A78450C-0102-4942-933F-57BB24EDC0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41437" y="1918206"/>
                <a:ext cx="812913" cy="124829"/>
              </a:xfrm>
              <a:custGeom>
                <a:avLst/>
                <a:gdLst>
                  <a:gd name="T0" fmla="*/ 225 w 362"/>
                  <a:gd name="T1" fmla="*/ 2 h 60"/>
                  <a:gd name="T2" fmla="*/ 31 w 362"/>
                  <a:gd name="T3" fmla="*/ 4 h 60"/>
                  <a:gd name="T4" fmla="*/ 361 w 362"/>
                  <a:gd name="T5" fmla="*/ 47 h 60"/>
                  <a:gd name="T6" fmla="*/ 166 w 362"/>
                  <a:gd name="T7" fmla="*/ 18 h 60"/>
                  <a:gd name="T8" fmla="*/ 177 w 362"/>
                  <a:gd name="T9" fmla="*/ 39 h 60"/>
                  <a:gd name="T10" fmla="*/ 151 w 362"/>
                  <a:gd name="T11" fmla="*/ 18 h 60"/>
                  <a:gd name="T12" fmla="*/ 138 w 362"/>
                  <a:gd name="T13" fmla="*/ 8 h 60"/>
                  <a:gd name="T14" fmla="*/ 122 w 362"/>
                  <a:gd name="T15" fmla="*/ 8 h 60"/>
                  <a:gd name="T16" fmla="*/ 116 w 362"/>
                  <a:gd name="T17" fmla="*/ 27 h 60"/>
                  <a:gd name="T18" fmla="*/ 104 w 362"/>
                  <a:gd name="T19" fmla="*/ 8 h 60"/>
                  <a:gd name="T20" fmla="*/ 100 w 362"/>
                  <a:gd name="T21" fmla="*/ 8 h 60"/>
                  <a:gd name="T22" fmla="*/ 84 w 362"/>
                  <a:gd name="T23" fmla="*/ 18 h 60"/>
                  <a:gd name="T24" fmla="*/ 70 w 362"/>
                  <a:gd name="T25" fmla="*/ 8 h 60"/>
                  <a:gd name="T26" fmla="*/ 64 w 362"/>
                  <a:gd name="T27" fmla="*/ 26 h 60"/>
                  <a:gd name="T28" fmla="*/ 51 w 362"/>
                  <a:gd name="T29" fmla="*/ 7 h 60"/>
                  <a:gd name="T30" fmla="*/ 53 w 362"/>
                  <a:gd name="T31" fmla="*/ 39 h 60"/>
                  <a:gd name="T32" fmla="*/ 41 w 362"/>
                  <a:gd name="T33" fmla="*/ 14 h 60"/>
                  <a:gd name="T34" fmla="*/ 30 w 362"/>
                  <a:gd name="T35" fmla="*/ 17 h 60"/>
                  <a:gd name="T36" fmla="*/ 5 w 362"/>
                  <a:gd name="T37" fmla="*/ 53 h 60"/>
                  <a:gd name="T38" fmla="*/ 51 w 362"/>
                  <a:gd name="T39" fmla="*/ 44 h 60"/>
                  <a:gd name="T40" fmla="*/ 58 w 362"/>
                  <a:gd name="T41" fmla="*/ 39 h 60"/>
                  <a:gd name="T42" fmla="*/ 73 w 362"/>
                  <a:gd name="T43" fmla="*/ 45 h 60"/>
                  <a:gd name="T44" fmla="*/ 105 w 362"/>
                  <a:gd name="T45" fmla="*/ 51 h 60"/>
                  <a:gd name="T46" fmla="*/ 109 w 362"/>
                  <a:gd name="T47" fmla="*/ 51 h 60"/>
                  <a:gd name="T48" fmla="*/ 127 w 362"/>
                  <a:gd name="T49" fmla="*/ 33 h 60"/>
                  <a:gd name="T50" fmla="*/ 143 w 362"/>
                  <a:gd name="T51" fmla="*/ 39 h 60"/>
                  <a:gd name="T52" fmla="*/ 136 w 362"/>
                  <a:gd name="T53" fmla="*/ 18 h 60"/>
                  <a:gd name="T54" fmla="*/ 146 w 362"/>
                  <a:gd name="T55" fmla="*/ 52 h 60"/>
                  <a:gd name="T56" fmla="*/ 163 w 362"/>
                  <a:gd name="T57" fmla="*/ 52 h 60"/>
                  <a:gd name="T58" fmla="*/ 347 w 362"/>
                  <a:gd name="T59" fmla="*/ 36 h 60"/>
                  <a:gd name="T60" fmla="*/ 323 w 362"/>
                  <a:gd name="T61" fmla="*/ 25 h 60"/>
                  <a:gd name="T62" fmla="*/ 309 w 362"/>
                  <a:gd name="T63" fmla="*/ 31 h 60"/>
                  <a:gd name="T64" fmla="*/ 325 w 362"/>
                  <a:gd name="T65" fmla="*/ 30 h 60"/>
                  <a:gd name="T66" fmla="*/ 336 w 362"/>
                  <a:gd name="T67" fmla="*/ 5 h 60"/>
                  <a:gd name="T68" fmla="*/ 317 w 362"/>
                  <a:gd name="T69" fmla="*/ 12 h 60"/>
                  <a:gd name="T70" fmla="*/ 302 w 362"/>
                  <a:gd name="T71" fmla="*/ 17 h 60"/>
                  <a:gd name="T72" fmla="*/ 219 w 362"/>
                  <a:gd name="T73" fmla="*/ 29 h 60"/>
                  <a:gd name="T74" fmla="*/ 251 w 362"/>
                  <a:gd name="T75" fmla="*/ 28 h 60"/>
                  <a:gd name="T76" fmla="*/ 254 w 362"/>
                  <a:gd name="T77" fmla="*/ 33 h 60"/>
                  <a:gd name="T78" fmla="*/ 276 w 362"/>
                  <a:gd name="T79" fmla="*/ 38 h 60"/>
                  <a:gd name="T80" fmla="*/ 277 w 362"/>
                  <a:gd name="T81" fmla="*/ 27 h 60"/>
                  <a:gd name="T82" fmla="*/ 298 w 362"/>
                  <a:gd name="T83" fmla="*/ 6 h 60"/>
                  <a:gd name="T84" fmla="*/ 271 w 362"/>
                  <a:gd name="T85" fmla="*/ 14 h 60"/>
                  <a:gd name="T86" fmla="*/ 263 w 362"/>
                  <a:gd name="T87" fmla="*/ 6 h 60"/>
                  <a:gd name="T88" fmla="*/ 226 w 362"/>
                  <a:gd name="T89" fmla="*/ 14 h 60"/>
                  <a:gd name="T90" fmla="*/ 197 w 362"/>
                  <a:gd name="T91" fmla="*/ 7 h 60"/>
                  <a:gd name="T92" fmla="*/ 195 w 362"/>
                  <a:gd name="T93" fmla="*/ 27 h 60"/>
                  <a:gd name="T94" fmla="*/ 193 w 362"/>
                  <a:gd name="T95" fmla="*/ 7 h 60"/>
                  <a:gd name="T96" fmla="*/ 183 w 362"/>
                  <a:gd name="T97" fmla="*/ 44 h 60"/>
                  <a:gd name="T98" fmla="*/ 201 w 362"/>
                  <a:gd name="T99" fmla="*/ 29 h 60"/>
                  <a:gd name="T100" fmla="*/ 203 w 362"/>
                  <a:gd name="T101" fmla="*/ 52 h 60"/>
                  <a:gd name="T102" fmla="*/ 226 w 362"/>
                  <a:gd name="T103" fmla="*/ 51 h 60"/>
                  <a:gd name="T104" fmla="*/ 260 w 362"/>
                  <a:gd name="T105" fmla="*/ 43 h 60"/>
                  <a:gd name="T106" fmla="*/ 268 w 362"/>
                  <a:gd name="T107" fmla="*/ 51 h 60"/>
                  <a:gd name="T108" fmla="*/ 302 w 362"/>
                  <a:gd name="T109" fmla="*/ 43 h 60"/>
                  <a:gd name="T110" fmla="*/ 336 w 362"/>
                  <a:gd name="T111" fmla="*/ 49 h 60"/>
                  <a:gd name="T112" fmla="*/ 350 w 362"/>
                  <a:gd name="T113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62" h="60">
                    <a:moveTo>
                      <a:pt x="361" y="47"/>
                    </a:moveTo>
                    <a:cubicBezTo>
                      <a:pt x="357" y="40"/>
                      <a:pt x="352" y="34"/>
                      <a:pt x="348" y="26"/>
                    </a:cubicBezTo>
                    <a:cubicBezTo>
                      <a:pt x="344" y="19"/>
                      <a:pt x="341" y="12"/>
                      <a:pt x="338" y="5"/>
                    </a:cubicBezTo>
                    <a:cubicBezTo>
                      <a:pt x="339" y="3"/>
                      <a:pt x="338" y="0"/>
                      <a:pt x="336" y="0"/>
                    </a:cubicBezTo>
                    <a:cubicBezTo>
                      <a:pt x="312" y="1"/>
                      <a:pt x="289" y="1"/>
                      <a:pt x="265" y="2"/>
                    </a:cubicBezTo>
                    <a:cubicBezTo>
                      <a:pt x="264" y="0"/>
                      <a:pt x="263" y="1"/>
                      <a:pt x="262" y="2"/>
                    </a:cubicBezTo>
                    <a:cubicBezTo>
                      <a:pt x="250" y="2"/>
                      <a:pt x="237" y="2"/>
                      <a:pt x="225" y="2"/>
                    </a:cubicBezTo>
                    <a:cubicBezTo>
                      <a:pt x="224" y="2"/>
                      <a:pt x="224" y="2"/>
                      <a:pt x="223" y="2"/>
                    </a:cubicBezTo>
                    <a:cubicBezTo>
                      <a:pt x="219" y="2"/>
                      <a:pt x="215" y="2"/>
                      <a:pt x="210" y="2"/>
                    </a:cubicBezTo>
                    <a:cubicBezTo>
                      <a:pt x="209" y="1"/>
                      <a:pt x="208" y="2"/>
                      <a:pt x="207" y="3"/>
                    </a:cubicBezTo>
                    <a:cubicBezTo>
                      <a:pt x="199" y="3"/>
                      <a:pt x="191" y="3"/>
                      <a:pt x="184" y="3"/>
                    </a:cubicBezTo>
                    <a:cubicBezTo>
                      <a:pt x="134" y="3"/>
                      <a:pt x="83" y="1"/>
                      <a:pt x="33" y="4"/>
                    </a:cubicBezTo>
                    <a:cubicBezTo>
                      <a:pt x="33" y="4"/>
                      <a:pt x="33" y="4"/>
                      <a:pt x="32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0" y="5"/>
                      <a:pt x="30" y="5"/>
                    </a:cubicBezTo>
                    <a:cubicBezTo>
                      <a:pt x="19" y="20"/>
                      <a:pt x="9" y="37"/>
                      <a:pt x="1" y="54"/>
                    </a:cubicBezTo>
                    <a:cubicBezTo>
                      <a:pt x="0" y="55"/>
                      <a:pt x="2" y="56"/>
                      <a:pt x="3" y="55"/>
                    </a:cubicBezTo>
                    <a:cubicBezTo>
                      <a:pt x="61" y="60"/>
                      <a:pt x="121" y="57"/>
                      <a:pt x="180" y="57"/>
                    </a:cubicBezTo>
                    <a:cubicBezTo>
                      <a:pt x="240" y="57"/>
                      <a:pt x="299" y="56"/>
                      <a:pt x="359" y="54"/>
                    </a:cubicBezTo>
                    <a:cubicBezTo>
                      <a:pt x="361" y="54"/>
                      <a:pt x="362" y="51"/>
                      <a:pt x="361" y="50"/>
                    </a:cubicBezTo>
                    <a:cubicBezTo>
                      <a:pt x="361" y="49"/>
                      <a:pt x="361" y="48"/>
                      <a:pt x="361" y="47"/>
                    </a:cubicBezTo>
                    <a:close/>
                    <a:moveTo>
                      <a:pt x="167" y="7"/>
                    </a:moveTo>
                    <a:cubicBezTo>
                      <a:pt x="171" y="7"/>
                      <a:pt x="174" y="7"/>
                      <a:pt x="178" y="7"/>
                    </a:cubicBezTo>
                    <a:cubicBezTo>
                      <a:pt x="178" y="9"/>
                      <a:pt x="177" y="12"/>
                      <a:pt x="177" y="14"/>
                    </a:cubicBezTo>
                    <a:cubicBezTo>
                      <a:pt x="177" y="14"/>
                      <a:pt x="177" y="14"/>
                      <a:pt x="177" y="14"/>
                    </a:cubicBezTo>
                    <a:cubicBezTo>
                      <a:pt x="173" y="14"/>
                      <a:pt x="170" y="14"/>
                      <a:pt x="166" y="14"/>
                    </a:cubicBezTo>
                    <a:cubicBezTo>
                      <a:pt x="167" y="12"/>
                      <a:pt x="167" y="9"/>
                      <a:pt x="167" y="7"/>
                    </a:cubicBezTo>
                    <a:close/>
                    <a:moveTo>
                      <a:pt x="166" y="18"/>
                    </a:moveTo>
                    <a:cubicBezTo>
                      <a:pt x="170" y="18"/>
                      <a:pt x="173" y="18"/>
                      <a:pt x="177" y="19"/>
                    </a:cubicBezTo>
                    <a:cubicBezTo>
                      <a:pt x="177" y="22"/>
                      <a:pt x="177" y="25"/>
                      <a:pt x="177" y="29"/>
                    </a:cubicBezTo>
                    <a:cubicBezTo>
                      <a:pt x="173" y="29"/>
                      <a:pt x="169" y="29"/>
                      <a:pt x="165" y="28"/>
                    </a:cubicBezTo>
                    <a:cubicBezTo>
                      <a:pt x="165" y="25"/>
                      <a:pt x="166" y="22"/>
                      <a:pt x="166" y="18"/>
                    </a:cubicBezTo>
                    <a:close/>
                    <a:moveTo>
                      <a:pt x="165" y="33"/>
                    </a:moveTo>
                    <a:cubicBezTo>
                      <a:pt x="169" y="33"/>
                      <a:pt x="173" y="33"/>
                      <a:pt x="177" y="33"/>
                    </a:cubicBezTo>
                    <a:cubicBezTo>
                      <a:pt x="177" y="35"/>
                      <a:pt x="177" y="37"/>
                      <a:pt x="177" y="39"/>
                    </a:cubicBezTo>
                    <a:cubicBezTo>
                      <a:pt x="173" y="39"/>
                      <a:pt x="169" y="39"/>
                      <a:pt x="164" y="39"/>
                    </a:cubicBezTo>
                    <a:cubicBezTo>
                      <a:pt x="165" y="37"/>
                      <a:pt x="165" y="35"/>
                      <a:pt x="165" y="33"/>
                    </a:cubicBezTo>
                    <a:close/>
                    <a:moveTo>
                      <a:pt x="151" y="18"/>
                    </a:moveTo>
                    <a:cubicBezTo>
                      <a:pt x="154" y="18"/>
                      <a:pt x="157" y="18"/>
                      <a:pt x="160" y="18"/>
                    </a:cubicBezTo>
                    <a:cubicBezTo>
                      <a:pt x="160" y="22"/>
                      <a:pt x="159" y="25"/>
                      <a:pt x="159" y="28"/>
                    </a:cubicBezTo>
                    <a:cubicBezTo>
                      <a:pt x="156" y="28"/>
                      <a:pt x="153" y="28"/>
                      <a:pt x="150" y="28"/>
                    </a:cubicBezTo>
                    <a:cubicBezTo>
                      <a:pt x="150" y="25"/>
                      <a:pt x="151" y="22"/>
                      <a:pt x="151" y="18"/>
                    </a:cubicBezTo>
                    <a:close/>
                    <a:moveTo>
                      <a:pt x="149" y="35"/>
                    </a:moveTo>
                    <a:cubicBezTo>
                      <a:pt x="149" y="35"/>
                      <a:pt x="149" y="34"/>
                      <a:pt x="149" y="33"/>
                    </a:cubicBezTo>
                    <a:cubicBezTo>
                      <a:pt x="152" y="33"/>
                      <a:pt x="156" y="33"/>
                      <a:pt x="159" y="33"/>
                    </a:cubicBezTo>
                    <a:cubicBezTo>
                      <a:pt x="159" y="35"/>
                      <a:pt x="159" y="37"/>
                      <a:pt x="159" y="39"/>
                    </a:cubicBezTo>
                    <a:cubicBezTo>
                      <a:pt x="156" y="39"/>
                      <a:pt x="152" y="39"/>
                      <a:pt x="149" y="39"/>
                    </a:cubicBezTo>
                    <a:cubicBezTo>
                      <a:pt x="149" y="38"/>
                      <a:pt x="149" y="37"/>
                      <a:pt x="149" y="35"/>
                    </a:cubicBezTo>
                    <a:close/>
                    <a:moveTo>
                      <a:pt x="138" y="8"/>
                    </a:moveTo>
                    <a:cubicBezTo>
                      <a:pt x="138" y="8"/>
                      <a:pt x="138" y="8"/>
                      <a:pt x="138" y="8"/>
                    </a:cubicBezTo>
                    <a:cubicBezTo>
                      <a:pt x="141" y="8"/>
                      <a:pt x="145" y="8"/>
                      <a:pt x="148" y="7"/>
                    </a:cubicBezTo>
                    <a:cubicBezTo>
                      <a:pt x="147" y="9"/>
                      <a:pt x="147" y="11"/>
                      <a:pt x="147" y="13"/>
                    </a:cubicBezTo>
                    <a:cubicBezTo>
                      <a:pt x="143" y="13"/>
                      <a:pt x="140" y="13"/>
                      <a:pt x="137" y="13"/>
                    </a:cubicBezTo>
                    <a:cubicBezTo>
                      <a:pt x="137" y="11"/>
                      <a:pt x="138" y="9"/>
                      <a:pt x="138" y="8"/>
                    </a:cubicBezTo>
                    <a:close/>
                    <a:moveTo>
                      <a:pt x="122" y="9"/>
                    </a:moveTo>
                    <a:cubicBezTo>
                      <a:pt x="122" y="8"/>
                      <a:pt x="122" y="8"/>
                      <a:pt x="122" y="8"/>
                    </a:cubicBezTo>
                    <a:cubicBezTo>
                      <a:pt x="126" y="8"/>
                      <a:pt x="130" y="8"/>
                      <a:pt x="134" y="8"/>
                    </a:cubicBezTo>
                    <a:cubicBezTo>
                      <a:pt x="133" y="9"/>
                      <a:pt x="133" y="11"/>
                      <a:pt x="132" y="13"/>
                    </a:cubicBezTo>
                    <a:cubicBezTo>
                      <a:pt x="128" y="12"/>
                      <a:pt x="124" y="12"/>
                      <a:pt x="121" y="12"/>
                    </a:cubicBezTo>
                    <a:cubicBezTo>
                      <a:pt x="121" y="11"/>
                      <a:pt x="121" y="10"/>
                      <a:pt x="122" y="9"/>
                    </a:cubicBezTo>
                    <a:close/>
                    <a:moveTo>
                      <a:pt x="130" y="18"/>
                    </a:moveTo>
                    <a:cubicBezTo>
                      <a:pt x="130" y="21"/>
                      <a:pt x="129" y="24"/>
                      <a:pt x="128" y="27"/>
                    </a:cubicBezTo>
                    <a:cubicBezTo>
                      <a:pt x="124" y="27"/>
                      <a:pt x="120" y="27"/>
                      <a:pt x="116" y="27"/>
                    </a:cubicBezTo>
                    <a:cubicBezTo>
                      <a:pt x="117" y="24"/>
                      <a:pt x="118" y="21"/>
                      <a:pt x="119" y="18"/>
                    </a:cubicBezTo>
                    <a:cubicBezTo>
                      <a:pt x="123" y="18"/>
                      <a:pt x="127" y="18"/>
                      <a:pt x="130" y="18"/>
                    </a:cubicBezTo>
                    <a:close/>
                    <a:moveTo>
                      <a:pt x="104" y="8"/>
                    </a:moveTo>
                    <a:cubicBezTo>
                      <a:pt x="108" y="8"/>
                      <a:pt x="112" y="8"/>
                      <a:pt x="117" y="8"/>
                    </a:cubicBezTo>
                    <a:cubicBezTo>
                      <a:pt x="116" y="9"/>
                      <a:pt x="116" y="11"/>
                      <a:pt x="115" y="12"/>
                    </a:cubicBezTo>
                    <a:cubicBezTo>
                      <a:pt x="111" y="12"/>
                      <a:pt x="107" y="12"/>
                      <a:pt x="103" y="12"/>
                    </a:cubicBezTo>
                    <a:cubicBezTo>
                      <a:pt x="103" y="10"/>
                      <a:pt x="103" y="9"/>
                      <a:pt x="104" y="8"/>
                    </a:cubicBezTo>
                    <a:close/>
                    <a:moveTo>
                      <a:pt x="114" y="18"/>
                    </a:moveTo>
                    <a:cubicBezTo>
                      <a:pt x="113" y="21"/>
                      <a:pt x="112" y="24"/>
                      <a:pt x="111" y="27"/>
                    </a:cubicBezTo>
                    <a:cubicBezTo>
                      <a:pt x="107" y="27"/>
                      <a:pt x="102" y="27"/>
                      <a:pt x="98" y="26"/>
                    </a:cubicBezTo>
                    <a:cubicBezTo>
                      <a:pt x="99" y="24"/>
                      <a:pt x="100" y="21"/>
                      <a:pt x="101" y="18"/>
                    </a:cubicBezTo>
                    <a:cubicBezTo>
                      <a:pt x="105" y="18"/>
                      <a:pt x="109" y="18"/>
                      <a:pt x="114" y="18"/>
                    </a:cubicBezTo>
                    <a:close/>
                    <a:moveTo>
                      <a:pt x="86" y="8"/>
                    </a:moveTo>
                    <a:cubicBezTo>
                      <a:pt x="91" y="8"/>
                      <a:pt x="95" y="8"/>
                      <a:pt x="100" y="8"/>
                    </a:cubicBezTo>
                    <a:cubicBezTo>
                      <a:pt x="99" y="9"/>
                      <a:pt x="98" y="10"/>
                      <a:pt x="98" y="12"/>
                    </a:cubicBezTo>
                    <a:cubicBezTo>
                      <a:pt x="94" y="12"/>
                      <a:pt x="90" y="12"/>
                      <a:pt x="86" y="12"/>
                    </a:cubicBezTo>
                    <a:cubicBezTo>
                      <a:pt x="86" y="10"/>
                      <a:pt x="86" y="9"/>
                      <a:pt x="86" y="8"/>
                    </a:cubicBezTo>
                    <a:close/>
                    <a:moveTo>
                      <a:pt x="96" y="18"/>
                    </a:moveTo>
                    <a:cubicBezTo>
                      <a:pt x="95" y="21"/>
                      <a:pt x="94" y="23"/>
                      <a:pt x="93" y="26"/>
                    </a:cubicBezTo>
                    <a:cubicBezTo>
                      <a:pt x="89" y="26"/>
                      <a:pt x="85" y="26"/>
                      <a:pt x="81" y="26"/>
                    </a:cubicBezTo>
                    <a:cubicBezTo>
                      <a:pt x="82" y="23"/>
                      <a:pt x="83" y="20"/>
                      <a:pt x="84" y="18"/>
                    </a:cubicBezTo>
                    <a:cubicBezTo>
                      <a:pt x="88" y="18"/>
                      <a:pt x="92" y="18"/>
                      <a:pt x="96" y="18"/>
                    </a:cubicBezTo>
                    <a:close/>
                    <a:moveTo>
                      <a:pt x="91" y="33"/>
                    </a:moveTo>
                    <a:cubicBezTo>
                      <a:pt x="91" y="35"/>
                      <a:pt x="90" y="37"/>
                      <a:pt x="90" y="39"/>
                    </a:cubicBezTo>
                    <a:cubicBezTo>
                      <a:pt x="85" y="39"/>
                      <a:pt x="80" y="39"/>
                      <a:pt x="75" y="39"/>
                    </a:cubicBezTo>
                    <a:cubicBezTo>
                      <a:pt x="76" y="36"/>
                      <a:pt x="77" y="34"/>
                      <a:pt x="78" y="33"/>
                    </a:cubicBezTo>
                    <a:cubicBezTo>
                      <a:pt x="83" y="33"/>
                      <a:pt x="87" y="33"/>
                      <a:pt x="91" y="33"/>
                    </a:cubicBezTo>
                    <a:close/>
                    <a:moveTo>
                      <a:pt x="70" y="8"/>
                    </a:moveTo>
                    <a:cubicBezTo>
                      <a:pt x="74" y="8"/>
                      <a:pt x="78" y="8"/>
                      <a:pt x="82" y="8"/>
                    </a:cubicBezTo>
                    <a:cubicBezTo>
                      <a:pt x="81" y="9"/>
                      <a:pt x="81" y="10"/>
                      <a:pt x="80" y="12"/>
                    </a:cubicBezTo>
                    <a:cubicBezTo>
                      <a:pt x="76" y="12"/>
                      <a:pt x="73" y="12"/>
                      <a:pt x="69" y="12"/>
                    </a:cubicBezTo>
                    <a:cubicBezTo>
                      <a:pt x="70" y="10"/>
                      <a:pt x="70" y="9"/>
                      <a:pt x="70" y="8"/>
                    </a:cubicBezTo>
                    <a:close/>
                    <a:moveTo>
                      <a:pt x="78" y="18"/>
                    </a:moveTo>
                    <a:cubicBezTo>
                      <a:pt x="77" y="20"/>
                      <a:pt x="76" y="23"/>
                      <a:pt x="75" y="26"/>
                    </a:cubicBezTo>
                    <a:cubicBezTo>
                      <a:pt x="72" y="26"/>
                      <a:pt x="68" y="26"/>
                      <a:pt x="64" y="26"/>
                    </a:cubicBezTo>
                    <a:cubicBezTo>
                      <a:pt x="65" y="23"/>
                      <a:pt x="67" y="20"/>
                      <a:pt x="68" y="17"/>
                    </a:cubicBezTo>
                    <a:cubicBezTo>
                      <a:pt x="71" y="17"/>
                      <a:pt x="74" y="17"/>
                      <a:pt x="78" y="18"/>
                    </a:cubicBezTo>
                    <a:close/>
                    <a:moveTo>
                      <a:pt x="51" y="7"/>
                    </a:moveTo>
                    <a:cubicBezTo>
                      <a:pt x="56" y="7"/>
                      <a:pt x="61" y="7"/>
                      <a:pt x="66" y="8"/>
                    </a:cubicBezTo>
                    <a:cubicBezTo>
                      <a:pt x="65" y="9"/>
                      <a:pt x="64" y="11"/>
                      <a:pt x="64" y="12"/>
                    </a:cubicBezTo>
                    <a:cubicBezTo>
                      <a:pt x="59" y="12"/>
                      <a:pt x="54" y="13"/>
                      <a:pt x="49" y="13"/>
                    </a:cubicBezTo>
                    <a:cubicBezTo>
                      <a:pt x="50" y="11"/>
                      <a:pt x="50" y="9"/>
                      <a:pt x="51" y="7"/>
                    </a:cubicBezTo>
                    <a:close/>
                    <a:moveTo>
                      <a:pt x="42" y="26"/>
                    </a:moveTo>
                    <a:cubicBezTo>
                      <a:pt x="43" y="23"/>
                      <a:pt x="45" y="20"/>
                      <a:pt x="46" y="17"/>
                    </a:cubicBezTo>
                    <a:cubicBezTo>
                      <a:pt x="51" y="17"/>
                      <a:pt x="56" y="17"/>
                      <a:pt x="61" y="17"/>
                    </a:cubicBezTo>
                    <a:cubicBezTo>
                      <a:pt x="60" y="20"/>
                      <a:pt x="59" y="23"/>
                      <a:pt x="58" y="26"/>
                    </a:cubicBezTo>
                    <a:cubicBezTo>
                      <a:pt x="53" y="26"/>
                      <a:pt x="47" y="26"/>
                      <a:pt x="42" y="26"/>
                    </a:cubicBezTo>
                    <a:close/>
                    <a:moveTo>
                      <a:pt x="56" y="32"/>
                    </a:moveTo>
                    <a:cubicBezTo>
                      <a:pt x="55" y="34"/>
                      <a:pt x="54" y="36"/>
                      <a:pt x="53" y="39"/>
                    </a:cubicBezTo>
                    <a:cubicBezTo>
                      <a:pt x="47" y="39"/>
                      <a:pt x="41" y="39"/>
                      <a:pt x="35" y="39"/>
                    </a:cubicBezTo>
                    <a:cubicBezTo>
                      <a:pt x="36" y="36"/>
                      <a:pt x="38" y="33"/>
                      <a:pt x="39" y="31"/>
                    </a:cubicBezTo>
                    <a:cubicBezTo>
                      <a:pt x="45" y="31"/>
                      <a:pt x="50" y="31"/>
                      <a:pt x="56" y="32"/>
                    </a:cubicBezTo>
                    <a:close/>
                    <a:moveTo>
                      <a:pt x="35" y="8"/>
                    </a:moveTo>
                    <a:cubicBezTo>
                      <a:pt x="35" y="7"/>
                      <a:pt x="36" y="7"/>
                      <a:pt x="36" y="7"/>
                    </a:cubicBezTo>
                    <a:cubicBezTo>
                      <a:pt x="39" y="7"/>
                      <a:pt x="43" y="7"/>
                      <a:pt x="46" y="7"/>
                    </a:cubicBezTo>
                    <a:cubicBezTo>
                      <a:pt x="45" y="9"/>
                      <a:pt x="43" y="11"/>
                      <a:pt x="41" y="14"/>
                    </a:cubicBezTo>
                    <a:cubicBezTo>
                      <a:pt x="38" y="14"/>
                      <a:pt x="35" y="14"/>
                      <a:pt x="31" y="15"/>
                    </a:cubicBezTo>
                    <a:cubicBezTo>
                      <a:pt x="33" y="12"/>
                      <a:pt x="34" y="10"/>
                      <a:pt x="35" y="8"/>
                    </a:cubicBezTo>
                    <a:close/>
                    <a:moveTo>
                      <a:pt x="30" y="17"/>
                    </a:moveTo>
                    <a:cubicBezTo>
                      <a:pt x="33" y="17"/>
                      <a:pt x="36" y="17"/>
                      <a:pt x="39" y="17"/>
                    </a:cubicBezTo>
                    <a:cubicBezTo>
                      <a:pt x="38" y="20"/>
                      <a:pt x="36" y="23"/>
                      <a:pt x="35" y="26"/>
                    </a:cubicBezTo>
                    <a:cubicBezTo>
                      <a:pt x="31" y="26"/>
                      <a:pt x="28" y="26"/>
                      <a:pt x="24" y="26"/>
                    </a:cubicBezTo>
                    <a:cubicBezTo>
                      <a:pt x="26" y="23"/>
                      <a:pt x="28" y="20"/>
                      <a:pt x="30" y="17"/>
                    </a:cubicBezTo>
                    <a:close/>
                    <a:moveTo>
                      <a:pt x="22" y="29"/>
                    </a:moveTo>
                    <a:cubicBezTo>
                      <a:pt x="26" y="29"/>
                      <a:pt x="30" y="30"/>
                      <a:pt x="33" y="30"/>
                    </a:cubicBezTo>
                    <a:cubicBezTo>
                      <a:pt x="32" y="33"/>
                      <a:pt x="31" y="36"/>
                      <a:pt x="30" y="39"/>
                    </a:cubicBezTo>
                    <a:cubicBezTo>
                      <a:pt x="25" y="39"/>
                      <a:pt x="20" y="39"/>
                      <a:pt x="15" y="40"/>
                    </a:cubicBezTo>
                    <a:cubicBezTo>
                      <a:pt x="17" y="36"/>
                      <a:pt x="20" y="33"/>
                      <a:pt x="22" y="29"/>
                    </a:cubicBezTo>
                    <a:close/>
                    <a:moveTo>
                      <a:pt x="26" y="52"/>
                    </a:moveTo>
                    <a:cubicBezTo>
                      <a:pt x="19" y="52"/>
                      <a:pt x="12" y="52"/>
                      <a:pt x="5" y="53"/>
                    </a:cubicBezTo>
                    <a:cubicBezTo>
                      <a:pt x="8" y="49"/>
                      <a:pt x="11" y="46"/>
                      <a:pt x="13" y="42"/>
                    </a:cubicBezTo>
                    <a:cubicBezTo>
                      <a:pt x="18" y="42"/>
                      <a:pt x="24" y="43"/>
                      <a:pt x="29" y="43"/>
                    </a:cubicBezTo>
                    <a:cubicBezTo>
                      <a:pt x="28" y="46"/>
                      <a:pt x="27" y="49"/>
                      <a:pt x="26" y="52"/>
                    </a:cubicBezTo>
                    <a:close/>
                    <a:moveTo>
                      <a:pt x="49" y="51"/>
                    </a:moveTo>
                    <a:cubicBezTo>
                      <a:pt x="43" y="51"/>
                      <a:pt x="36" y="51"/>
                      <a:pt x="30" y="51"/>
                    </a:cubicBezTo>
                    <a:cubicBezTo>
                      <a:pt x="31" y="49"/>
                      <a:pt x="32" y="46"/>
                      <a:pt x="33" y="43"/>
                    </a:cubicBezTo>
                    <a:cubicBezTo>
                      <a:pt x="39" y="44"/>
                      <a:pt x="45" y="44"/>
                      <a:pt x="51" y="44"/>
                    </a:cubicBezTo>
                    <a:cubicBezTo>
                      <a:pt x="51" y="47"/>
                      <a:pt x="50" y="49"/>
                      <a:pt x="49" y="51"/>
                    </a:cubicBezTo>
                    <a:close/>
                    <a:moveTo>
                      <a:pt x="67" y="51"/>
                    </a:moveTo>
                    <a:cubicBezTo>
                      <a:pt x="62" y="51"/>
                      <a:pt x="57" y="51"/>
                      <a:pt x="52" y="51"/>
                    </a:cubicBezTo>
                    <a:cubicBezTo>
                      <a:pt x="53" y="49"/>
                      <a:pt x="54" y="47"/>
                      <a:pt x="55" y="45"/>
                    </a:cubicBezTo>
                    <a:cubicBezTo>
                      <a:pt x="59" y="45"/>
                      <a:pt x="64" y="45"/>
                      <a:pt x="68" y="45"/>
                    </a:cubicBezTo>
                    <a:cubicBezTo>
                      <a:pt x="67" y="47"/>
                      <a:pt x="67" y="49"/>
                      <a:pt x="67" y="51"/>
                    </a:cubicBezTo>
                    <a:close/>
                    <a:moveTo>
                      <a:pt x="58" y="39"/>
                    </a:moveTo>
                    <a:cubicBezTo>
                      <a:pt x="59" y="36"/>
                      <a:pt x="60" y="34"/>
                      <a:pt x="61" y="32"/>
                    </a:cubicBezTo>
                    <a:cubicBezTo>
                      <a:pt x="65" y="32"/>
                      <a:pt x="69" y="32"/>
                      <a:pt x="73" y="32"/>
                    </a:cubicBezTo>
                    <a:cubicBezTo>
                      <a:pt x="72" y="34"/>
                      <a:pt x="71" y="36"/>
                      <a:pt x="70" y="39"/>
                    </a:cubicBezTo>
                    <a:cubicBezTo>
                      <a:pt x="66" y="39"/>
                      <a:pt x="62" y="39"/>
                      <a:pt x="58" y="39"/>
                    </a:cubicBezTo>
                    <a:close/>
                    <a:moveTo>
                      <a:pt x="86" y="51"/>
                    </a:moveTo>
                    <a:cubicBezTo>
                      <a:pt x="81" y="51"/>
                      <a:pt x="76" y="51"/>
                      <a:pt x="71" y="51"/>
                    </a:cubicBezTo>
                    <a:cubicBezTo>
                      <a:pt x="71" y="49"/>
                      <a:pt x="72" y="47"/>
                      <a:pt x="73" y="45"/>
                    </a:cubicBezTo>
                    <a:cubicBezTo>
                      <a:pt x="78" y="45"/>
                      <a:pt x="83" y="45"/>
                      <a:pt x="88" y="45"/>
                    </a:cubicBezTo>
                    <a:cubicBezTo>
                      <a:pt x="87" y="47"/>
                      <a:pt x="87" y="49"/>
                      <a:pt x="86" y="51"/>
                    </a:cubicBezTo>
                    <a:close/>
                    <a:moveTo>
                      <a:pt x="105" y="51"/>
                    </a:moveTo>
                    <a:cubicBezTo>
                      <a:pt x="100" y="51"/>
                      <a:pt x="94" y="51"/>
                      <a:pt x="89" y="51"/>
                    </a:cubicBezTo>
                    <a:cubicBezTo>
                      <a:pt x="90" y="49"/>
                      <a:pt x="91" y="47"/>
                      <a:pt x="91" y="45"/>
                    </a:cubicBezTo>
                    <a:cubicBezTo>
                      <a:pt x="96" y="45"/>
                      <a:pt x="101" y="45"/>
                      <a:pt x="106" y="45"/>
                    </a:cubicBezTo>
                    <a:cubicBezTo>
                      <a:pt x="106" y="47"/>
                      <a:pt x="105" y="49"/>
                      <a:pt x="105" y="51"/>
                    </a:cubicBezTo>
                    <a:close/>
                    <a:moveTo>
                      <a:pt x="94" y="39"/>
                    </a:moveTo>
                    <a:cubicBezTo>
                      <a:pt x="94" y="37"/>
                      <a:pt x="95" y="35"/>
                      <a:pt x="96" y="33"/>
                    </a:cubicBezTo>
                    <a:cubicBezTo>
                      <a:pt x="100" y="33"/>
                      <a:pt x="105" y="33"/>
                      <a:pt x="109" y="33"/>
                    </a:cubicBezTo>
                    <a:cubicBezTo>
                      <a:pt x="109" y="35"/>
                      <a:pt x="108" y="37"/>
                      <a:pt x="108" y="39"/>
                    </a:cubicBezTo>
                    <a:cubicBezTo>
                      <a:pt x="103" y="39"/>
                      <a:pt x="98" y="39"/>
                      <a:pt x="94" y="39"/>
                    </a:cubicBezTo>
                    <a:close/>
                    <a:moveTo>
                      <a:pt x="125" y="51"/>
                    </a:moveTo>
                    <a:cubicBezTo>
                      <a:pt x="120" y="51"/>
                      <a:pt x="114" y="51"/>
                      <a:pt x="109" y="51"/>
                    </a:cubicBezTo>
                    <a:cubicBezTo>
                      <a:pt x="110" y="49"/>
                      <a:pt x="110" y="47"/>
                      <a:pt x="111" y="45"/>
                    </a:cubicBezTo>
                    <a:cubicBezTo>
                      <a:pt x="116" y="45"/>
                      <a:pt x="121" y="45"/>
                      <a:pt x="125" y="45"/>
                    </a:cubicBezTo>
                    <a:cubicBezTo>
                      <a:pt x="125" y="47"/>
                      <a:pt x="125" y="49"/>
                      <a:pt x="125" y="51"/>
                    </a:cubicBezTo>
                    <a:close/>
                    <a:moveTo>
                      <a:pt x="126" y="39"/>
                    </a:moveTo>
                    <a:cubicBezTo>
                      <a:pt x="122" y="39"/>
                      <a:pt x="117" y="39"/>
                      <a:pt x="113" y="39"/>
                    </a:cubicBezTo>
                    <a:cubicBezTo>
                      <a:pt x="113" y="37"/>
                      <a:pt x="114" y="35"/>
                      <a:pt x="115" y="33"/>
                    </a:cubicBezTo>
                    <a:cubicBezTo>
                      <a:pt x="119" y="33"/>
                      <a:pt x="123" y="33"/>
                      <a:pt x="127" y="33"/>
                    </a:cubicBezTo>
                    <a:cubicBezTo>
                      <a:pt x="127" y="35"/>
                      <a:pt x="126" y="37"/>
                      <a:pt x="126" y="39"/>
                    </a:cubicBezTo>
                    <a:close/>
                    <a:moveTo>
                      <a:pt x="128" y="51"/>
                    </a:moveTo>
                    <a:cubicBezTo>
                      <a:pt x="129" y="49"/>
                      <a:pt x="129" y="47"/>
                      <a:pt x="130" y="45"/>
                    </a:cubicBezTo>
                    <a:cubicBezTo>
                      <a:pt x="134" y="45"/>
                      <a:pt x="139" y="45"/>
                      <a:pt x="143" y="44"/>
                    </a:cubicBezTo>
                    <a:cubicBezTo>
                      <a:pt x="143" y="47"/>
                      <a:pt x="144" y="49"/>
                      <a:pt x="144" y="51"/>
                    </a:cubicBezTo>
                    <a:cubicBezTo>
                      <a:pt x="139" y="51"/>
                      <a:pt x="133" y="51"/>
                      <a:pt x="128" y="51"/>
                    </a:cubicBezTo>
                    <a:close/>
                    <a:moveTo>
                      <a:pt x="143" y="39"/>
                    </a:moveTo>
                    <a:cubicBezTo>
                      <a:pt x="139" y="39"/>
                      <a:pt x="135" y="39"/>
                      <a:pt x="131" y="39"/>
                    </a:cubicBezTo>
                    <a:cubicBezTo>
                      <a:pt x="131" y="37"/>
                      <a:pt x="132" y="35"/>
                      <a:pt x="132" y="33"/>
                    </a:cubicBezTo>
                    <a:cubicBezTo>
                      <a:pt x="136" y="33"/>
                      <a:pt x="140" y="33"/>
                      <a:pt x="144" y="33"/>
                    </a:cubicBezTo>
                    <a:cubicBezTo>
                      <a:pt x="144" y="35"/>
                      <a:pt x="144" y="37"/>
                      <a:pt x="143" y="39"/>
                    </a:cubicBezTo>
                    <a:close/>
                    <a:moveTo>
                      <a:pt x="145" y="28"/>
                    </a:moveTo>
                    <a:cubicBezTo>
                      <a:pt x="141" y="28"/>
                      <a:pt x="137" y="28"/>
                      <a:pt x="133" y="28"/>
                    </a:cubicBezTo>
                    <a:cubicBezTo>
                      <a:pt x="134" y="24"/>
                      <a:pt x="135" y="21"/>
                      <a:pt x="136" y="18"/>
                    </a:cubicBezTo>
                    <a:cubicBezTo>
                      <a:pt x="139" y="18"/>
                      <a:pt x="143" y="18"/>
                      <a:pt x="146" y="18"/>
                    </a:cubicBezTo>
                    <a:cubicBezTo>
                      <a:pt x="145" y="21"/>
                      <a:pt x="145" y="25"/>
                      <a:pt x="145" y="28"/>
                    </a:cubicBezTo>
                    <a:close/>
                    <a:moveTo>
                      <a:pt x="146" y="52"/>
                    </a:moveTo>
                    <a:cubicBezTo>
                      <a:pt x="147" y="49"/>
                      <a:pt x="148" y="47"/>
                      <a:pt x="148" y="44"/>
                    </a:cubicBezTo>
                    <a:cubicBezTo>
                      <a:pt x="152" y="44"/>
                      <a:pt x="156" y="44"/>
                      <a:pt x="159" y="44"/>
                    </a:cubicBezTo>
                    <a:cubicBezTo>
                      <a:pt x="160" y="47"/>
                      <a:pt x="160" y="49"/>
                      <a:pt x="161" y="52"/>
                    </a:cubicBezTo>
                    <a:cubicBezTo>
                      <a:pt x="156" y="52"/>
                      <a:pt x="151" y="52"/>
                      <a:pt x="146" y="52"/>
                    </a:cubicBezTo>
                    <a:close/>
                    <a:moveTo>
                      <a:pt x="161" y="14"/>
                    </a:moveTo>
                    <a:cubicBezTo>
                      <a:pt x="158" y="14"/>
                      <a:pt x="155" y="13"/>
                      <a:pt x="152" y="13"/>
                    </a:cubicBezTo>
                    <a:cubicBezTo>
                      <a:pt x="153" y="12"/>
                      <a:pt x="153" y="10"/>
                      <a:pt x="153" y="8"/>
                    </a:cubicBezTo>
                    <a:cubicBezTo>
                      <a:pt x="153" y="8"/>
                      <a:pt x="153" y="8"/>
                      <a:pt x="153" y="7"/>
                    </a:cubicBezTo>
                    <a:cubicBezTo>
                      <a:pt x="156" y="7"/>
                      <a:pt x="159" y="7"/>
                      <a:pt x="162" y="7"/>
                    </a:cubicBezTo>
                    <a:cubicBezTo>
                      <a:pt x="161" y="9"/>
                      <a:pt x="161" y="11"/>
                      <a:pt x="161" y="14"/>
                    </a:cubicBezTo>
                    <a:close/>
                    <a:moveTo>
                      <a:pt x="163" y="52"/>
                    </a:moveTo>
                    <a:cubicBezTo>
                      <a:pt x="164" y="49"/>
                      <a:pt x="164" y="47"/>
                      <a:pt x="164" y="44"/>
                    </a:cubicBezTo>
                    <a:cubicBezTo>
                      <a:pt x="169" y="44"/>
                      <a:pt x="173" y="44"/>
                      <a:pt x="177" y="44"/>
                    </a:cubicBezTo>
                    <a:cubicBezTo>
                      <a:pt x="178" y="47"/>
                      <a:pt x="178" y="49"/>
                      <a:pt x="180" y="52"/>
                    </a:cubicBezTo>
                    <a:cubicBezTo>
                      <a:pt x="180" y="52"/>
                      <a:pt x="180" y="52"/>
                      <a:pt x="180" y="52"/>
                    </a:cubicBezTo>
                    <a:cubicBezTo>
                      <a:pt x="175" y="52"/>
                      <a:pt x="169" y="52"/>
                      <a:pt x="163" y="52"/>
                    </a:cubicBezTo>
                    <a:close/>
                    <a:moveTo>
                      <a:pt x="343" y="29"/>
                    </a:moveTo>
                    <a:cubicBezTo>
                      <a:pt x="344" y="31"/>
                      <a:pt x="345" y="34"/>
                      <a:pt x="347" y="36"/>
                    </a:cubicBezTo>
                    <a:cubicBezTo>
                      <a:pt x="342" y="36"/>
                      <a:pt x="337" y="37"/>
                      <a:pt x="333" y="37"/>
                    </a:cubicBezTo>
                    <a:cubicBezTo>
                      <a:pt x="332" y="34"/>
                      <a:pt x="331" y="32"/>
                      <a:pt x="330" y="30"/>
                    </a:cubicBezTo>
                    <a:cubicBezTo>
                      <a:pt x="334" y="30"/>
                      <a:pt x="338" y="29"/>
                      <a:pt x="341" y="29"/>
                    </a:cubicBezTo>
                    <a:cubicBezTo>
                      <a:pt x="342" y="29"/>
                      <a:pt x="342" y="29"/>
                      <a:pt x="343" y="29"/>
                    </a:cubicBezTo>
                    <a:close/>
                    <a:moveTo>
                      <a:pt x="308" y="17"/>
                    </a:moveTo>
                    <a:cubicBezTo>
                      <a:pt x="312" y="17"/>
                      <a:pt x="316" y="17"/>
                      <a:pt x="319" y="17"/>
                    </a:cubicBezTo>
                    <a:cubicBezTo>
                      <a:pt x="320" y="20"/>
                      <a:pt x="322" y="22"/>
                      <a:pt x="323" y="25"/>
                    </a:cubicBezTo>
                    <a:cubicBezTo>
                      <a:pt x="319" y="25"/>
                      <a:pt x="316" y="25"/>
                      <a:pt x="312" y="25"/>
                    </a:cubicBezTo>
                    <a:cubicBezTo>
                      <a:pt x="311" y="23"/>
                      <a:pt x="310" y="20"/>
                      <a:pt x="308" y="17"/>
                    </a:cubicBezTo>
                    <a:close/>
                    <a:moveTo>
                      <a:pt x="312" y="37"/>
                    </a:moveTo>
                    <a:cubicBezTo>
                      <a:pt x="308" y="37"/>
                      <a:pt x="303" y="37"/>
                      <a:pt x="299" y="37"/>
                    </a:cubicBezTo>
                    <a:cubicBezTo>
                      <a:pt x="298" y="35"/>
                      <a:pt x="297" y="34"/>
                      <a:pt x="296" y="32"/>
                    </a:cubicBezTo>
                    <a:cubicBezTo>
                      <a:pt x="296" y="32"/>
                      <a:pt x="296" y="32"/>
                      <a:pt x="296" y="31"/>
                    </a:cubicBezTo>
                    <a:cubicBezTo>
                      <a:pt x="300" y="31"/>
                      <a:pt x="304" y="31"/>
                      <a:pt x="309" y="31"/>
                    </a:cubicBezTo>
                    <a:cubicBezTo>
                      <a:pt x="310" y="33"/>
                      <a:pt x="311" y="35"/>
                      <a:pt x="312" y="37"/>
                    </a:cubicBezTo>
                    <a:close/>
                    <a:moveTo>
                      <a:pt x="325" y="30"/>
                    </a:moveTo>
                    <a:cubicBezTo>
                      <a:pt x="325" y="31"/>
                      <a:pt x="326" y="31"/>
                      <a:pt x="326" y="32"/>
                    </a:cubicBezTo>
                    <a:cubicBezTo>
                      <a:pt x="327" y="34"/>
                      <a:pt x="327" y="35"/>
                      <a:pt x="328" y="37"/>
                    </a:cubicBezTo>
                    <a:cubicBezTo>
                      <a:pt x="324" y="37"/>
                      <a:pt x="321" y="37"/>
                      <a:pt x="317" y="37"/>
                    </a:cubicBezTo>
                    <a:cubicBezTo>
                      <a:pt x="316" y="35"/>
                      <a:pt x="315" y="33"/>
                      <a:pt x="314" y="31"/>
                    </a:cubicBezTo>
                    <a:cubicBezTo>
                      <a:pt x="318" y="30"/>
                      <a:pt x="322" y="30"/>
                      <a:pt x="325" y="30"/>
                    </a:cubicBezTo>
                    <a:close/>
                    <a:moveTo>
                      <a:pt x="338" y="16"/>
                    </a:moveTo>
                    <a:cubicBezTo>
                      <a:pt x="339" y="18"/>
                      <a:pt x="340" y="21"/>
                      <a:pt x="341" y="24"/>
                    </a:cubicBezTo>
                    <a:cubicBezTo>
                      <a:pt x="336" y="24"/>
                      <a:pt x="332" y="24"/>
                      <a:pt x="328" y="25"/>
                    </a:cubicBezTo>
                    <a:cubicBezTo>
                      <a:pt x="326" y="22"/>
                      <a:pt x="325" y="19"/>
                      <a:pt x="324" y="17"/>
                    </a:cubicBezTo>
                    <a:cubicBezTo>
                      <a:pt x="328" y="16"/>
                      <a:pt x="333" y="16"/>
                      <a:pt x="337" y="16"/>
                    </a:cubicBezTo>
                    <a:cubicBezTo>
                      <a:pt x="338" y="16"/>
                      <a:pt x="338" y="16"/>
                      <a:pt x="338" y="16"/>
                    </a:cubicBezTo>
                    <a:close/>
                    <a:moveTo>
                      <a:pt x="336" y="5"/>
                    </a:moveTo>
                    <a:cubicBezTo>
                      <a:pt x="336" y="7"/>
                      <a:pt x="337" y="9"/>
                      <a:pt x="337" y="11"/>
                    </a:cubicBezTo>
                    <a:cubicBezTo>
                      <a:pt x="332" y="12"/>
                      <a:pt x="327" y="12"/>
                      <a:pt x="322" y="12"/>
                    </a:cubicBezTo>
                    <a:cubicBezTo>
                      <a:pt x="321" y="10"/>
                      <a:pt x="320" y="8"/>
                      <a:pt x="319" y="6"/>
                    </a:cubicBezTo>
                    <a:cubicBezTo>
                      <a:pt x="325" y="6"/>
                      <a:pt x="330" y="6"/>
                      <a:pt x="336" y="6"/>
                    </a:cubicBezTo>
                    <a:cubicBezTo>
                      <a:pt x="336" y="6"/>
                      <a:pt x="336" y="5"/>
                      <a:pt x="336" y="5"/>
                    </a:cubicBezTo>
                    <a:close/>
                    <a:moveTo>
                      <a:pt x="315" y="6"/>
                    </a:moveTo>
                    <a:cubicBezTo>
                      <a:pt x="315" y="8"/>
                      <a:pt x="316" y="10"/>
                      <a:pt x="317" y="12"/>
                    </a:cubicBezTo>
                    <a:cubicBezTo>
                      <a:pt x="314" y="12"/>
                      <a:pt x="310" y="13"/>
                      <a:pt x="306" y="13"/>
                    </a:cubicBezTo>
                    <a:cubicBezTo>
                      <a:pt x="305" y="10"/>
                      <a:pt x="304" y="8"/>
                      <a:pt x="302" y="6"/>
                    </a:cubicBezTo>
                    <a:cubicBezTo>
                      <a:pt x="306" y="6"/>
                      <a:pt x="311" y="6"/>
                      <a:pt x="315" y="6"/>
                    </a:cubicBezTo>
                    <a:close/>
                    <a:moveTo>
                      <a:pt x="306" y="26"/>
                    </a:moveTo>
                    <a:cubicBezTo>
                      <a:pt x="302" y="26"/>
                      <a:pt x="298" y="26"/>
                      <a:pt x="294" y="26"/>
                    </a:cubicBezTo>
                    <a:cubicBezTo>
                      <a:pt x="292" y="23"/>
                      <a:pt x="291" y="21"/>
                      <a:pt x="290" y="18"/>
                    </a:cubicBezTo>
                    <a:cubicBezTo>
                      <a:pt x="294" y="18"/>
                      <a:pt x="298" y="18"/>
                      <a:pt x="302" y="17"/>
                    </a:cubicBezTo>
                    <a:cubicBezTo>
                      <a:pt x="303" y="20"/>
                      <a:pt x="305" y="23"/>
                      <a:pt x="306" y="26"/>
                    </a:cubicBezTo>
                    <a:close/>
                    <a:moveTo>
                      <a:pt x="234" y="33"/>
                    </a:moveTo>
                    <a:cubicBezTo>
                      <a:pt x="235" y="35"/>
                      <a:pt x="236" y="37"/>
                      <a:pt x="237" y="38"/>
                    </a:cubicBezTo>
                    <a:cubicBezTo>
                      <a:pt x="232" y="38"/>
                      <a:pt x="227" y="39"/>
                      <a:pt x="222" y="39"/>
                    </a:cubicBezTo>
                    <a:cubicBezTo>
                      <a:pt x="221" y="37"/>
                      <a:pt x="221" y="35"/>
                      <a:pt x="220" y="33"/>
                    </a:cubicBezTo>
                    <a:cubicBezTo>
                      <a:pt x="225" y="33"/>
                      <a:pt x="229" y="33"/>
                      <a:pt x="234" y="33"/>
                    </a:cubicBezTo>
                    <a:close/>
                    <a:moveTo>
                      <a:pt x="219" y="29"/>
                    </a:moveTo>
                    <a:cubicBezTo>
                      <a:pt x="217" y="25"/>
                      <a:pt x="216" y="22"/>
                      <a:pt x="215" y="19"/>
                    </a:cubicBezTo>
                    <a:cubicBezTo>
                      <a:pt x="220" y="19"/>
                      <a:pt x="224" y="19"/>
                      <a:pt x="228" y="19"/>
                    </a:cubicBezTo>
                    <a:cubicBezTo>
                      <a:pt x="229" y="22"/>
                      <a:pt x="231" y="25"/>
                      <a:pt x="232" y="28"/>
                    </a:cubicBezTo>
                    <a:cubicBezTo>
                      <a:pt x="228" y="28"/>
                      <a:pt x="223" y="28"/>
                      <a:pt x="219" y="29"/>
                    </a:cubicBezTo>
                    <a:close/>
                    <a:moveTo>
                      <a:pt x="233" y="19"/>
                    </a:moveTo>
                    <a:cubicBezTo>
                      <a:pt x="238" y="19"/>
                      <a:pt x="242" y="19"/>
                      <a:pt x="247" y="19"/>
                    </a:cubicBezTo>
                    <a:cubicBezTo>
                      <a:pt x="248" y="22"/>
                      <a:pt x="250" y="25"/>
                      <a:pt x="251" y="28"/>
                    </a:cubicBezTo>
                    <a:cubicBezTo>
                      <a:pt x="247" y="28"/>
                      <a:pt x="242" y="28"/>
                      <a:pt x="238" y="28"/>
                    </a:cubicBezTo>
                    <a:cubicBezTo>
                      <a:pt x="236" y="25"/>
                      <a:pt x="235" y="22"/>
                      <a:pt x="233" y="19"/>
                    </a:cubicBezTo>
                    <a:close/>
                    <a:moveTo>
                      <a:pt x="254" y="33"/>
                    </a:moveTo>
                    <a:cubicBezTo>
                      <a:pt x="255" y="34"/>
                      <a:pt x="256" y="36"/>
                      <a:pt x="257" y="38"/>
                    </a:cubicBezTo>
                    <a:cubicBezTo>
                      <a:pt x="252" y="38"/>
                      <a:pt x="247" y="38"/>
                      <a:pt x="242" y="38"/>
                    </a:cubicBezTo>
                    <a:cubicBezTo>
                      <a:pt x="241" y="36"/>
                      <a:pt x="241" y="35"/>
                      <a:pt x="240" y="33"/>
                    </a:cubicBezTo>
                    <a:cubicBezTo>
                      <a:pt x="244" y="33"/>
                      <a:pt x="249" y="33"/>
                      <a:pt x="254" y="33"/>
                    </a:cubicBezTo>
                    <a:close/>
                    <a:moveTo>
                      <a:pt x="253" y="18"/>
                    </a:moveTo>
                    <a:cubicBezTo>
                      <a:pt x="258" y="18"/>
                      <a:pt x="263" y="18"/>
                      <a:pt x="267" y="18"/>
                    </a:cubicBezTo>
                    <a:cubicBezTo>
                      <a:pt x="269" y="21"/>
                      <a:pt x="270" y="24"/>
                      <a:pt x="271" y="27"/>
                    </a:cubicBezTo>
                    <a:cubicBezTo>
                      <a:pt x="267" y="27"/>
                      <a:pt x="262" y="28"/>
                      <a:pt x="258" y="28"/>
                    </a:cubicBezTo>
                    <a:cubicBezTo>
                      <a:pt x="256" y="25"/>
                      <a:pt x="255" y="22"/>
                      <a:pt x="253" y="18"/>
                    </a:cubicBezTo>
                    <a:close/>
                    <a:moveTo>
                      <a:pt x="274" y="32"/>
                    </a:moveTo>
                    <a:cubicBezTo>
                      <a:pt x="274" y="34"/>
                      <a:pt x="275" y="36"/>
                      <a:pt x="276" y="38"/>
                    </a:cubicBezTo>
                    <a:cubicBezTo>
                      <a:pt x="272" y="38"/>
                      <a:pt x="267" y="38"/>
                      <a:pt x="262" y="38"/>
                    </a:cubicBezTo>
                    <a:cubicBezTo>
                      <a:pt x="262" y="36"/>
                      <a:pt x="261" y="34"/>
                      <a:pt x="260" y="32"/>
                    </a:cubicBezTo>
                    <a:cubicBezTo>
                      <a:pt x="264" y="32"/>
                      <a:pt x="269" y="32"/>
                      <a:pt x="274" y="32"/>
                    </a:cubicBezTo>
                    <a:close/>
                    <a:moveTo>
                      <a:pt x="273" y="18"/>
                    </a:moveTo>
                    <a:cubicBezTo>
                      <a:pt x="277" y="18"/>
                      <a:pt x="281" y="18"/>
                      <a:pt x="285" y="18"/>
                    </a:cubicBezTo>
                    <a:cubicBezTo>
                      <a:pt x="286" y="21"/>
                      <a:pt x="287" y="24"/>
                      <a:pt x="288" y="27"/>
                    </a:cubicBezTo>
                    <a:cubicBezTo>
                      <a:pt x="285" y="27"/>
                      <a:pt x="281" y="27"/>
                      <a:pt x="277" y="27"/>
                    </a:cubicBezTo>
                    <a:cubicBezTo>
                      <a:pt x="276" y="24"/>
                      <a:pt x="274" y="21"/>
                      <a:pt x="273" y="18"/>
                    </a:cubicBezTo>
                    <a:close/>
                    <a:moveTo>
                      <a:pt x="291" y="32"/>
                    </a:moveTo>
                    <a:cubicBezTo>
                      <a:pt x="291" y="33"/>
                      <a:pt x="292" y="35"/>
                      <a:pt x="293" y="37"/>
                    </a:cubicBezTo>
                    <a:cubicBezTo>
                      <a:pt x="289" y="37"/>
                      <a:pt x="285" y="37"/>
                      <a:pt x="281" y="37"/>
                    </a:cubicBezTo>
                    <a:cubicBezTo>
                      <a:pt x="281" y="36"/>
                      <a:pt x="280" y="34"/>
                      <a:pt x="279" y="32"/>
                    </a:cubicBezTo>
                    <a:cubicBezTo>
                      <a:pt x="283" y="32"/>
                      <a:pt x="287" y="32"/>
                      <a:pt x="291" y="32"/>
                    </a:cubicBezTo>
                    <a:close/>
                    <a:moveTo>
                      <a:pt x="298" y="6"/>
                    </a:moveTo>
                    <a:cubicBezTo>
                      <a:pt x="299" y="8"/>
                      <a:pt x="300" y="11"/>
                      <a:pt x="300" y="13"/>
                    </a:cubicBezTo>
                    <a:cubicBezTo>
                      <a:pt x="296" y="13"/>
                      <a:pt x="292" y="13"/>
                      <a:pt x="287" y="13"/>
                    </a:cubicBezTo>
                    <a:cubicBezTo>
                      <a:pt x="286" y="11"/>
                      <a:pt x="285" y="9"/>
                      <a:pt x="284" y="6"/>
                    </a:cubicBezTo>
                    <a:cubicBezTo>
                      <a:pt x="289" y="6"/>
                      <a:pt x="293" y="6"/>
                      <a:pt x="298" y="6"/>
                    </a:cubicBezTo>
                    <a:close/>
                    <a:moveTo>
                      <a:pt x="280" y="6"/>
                    </a:moveTo>
                    <a:cubicBezTo>
                      <a:pt x="281" y="9"/>
                      <a:pt x="282" y="11"/>
                      <a:pt x="283" y="13"/>
                    </a:cubicBezTo>
                    <a:cubicBezTo>
                      <a:pt x="279" y="14"/>
                      <a:pt x="275" y="14"/>
                      <a:pt x="271" y="14"/>
                    </a:cubicBezTo>
                    <a:cubicBezTo>
                      <a:pt x="270" y="11"/>
                      <a:pt x="269" y="9"/>
                      <a:pt x="267" y="6"/>
                    </a:cubicBezTo>
                    <a:cubicBezTo>
                      <a:pt x="272" y="6"/>
                      <a:pt x="276" y="6"/>
                      <a:pt x="280" y="6"/>
                    </a:cubicBezTo>
                    <a:close/>
                    <a:moveTo>
                      <a:pt x="263" y="6"/>
                    </a:moveTo>
                    <a:cubicBezTo>
                      <a:pt x="264" y="9"/>
                      <a:pt x="265" y="11"/>
                      <a:pt x="266" y="14"/>
                    </a:cubicBezTo>
                    <a:cubicBezTo>
                      <a:pt x="261" y="14"/>
                      <a:pt x="256" y="14"/>
                      <a:pt x="251" y="14"/>
                    </a:cubicBezTo>
                    <a:cubicBezTo>
                      <a:pt x="249" y="12"/>
                      <a:pt x="248" y="9"/>
                      <a:pt x="246" y="7"/>
                    </a:cubicBezTo>
                    <a:cubicBezTo>
                      <a:pt x="252" y="6"/>
                      <a:pt x="257" y="6"/>
                      <a:pt x="263" y="6"/>
                    </a:cubicBezTo>
                    <a:close/>
                    <a:moveTo>
                      <a:pt x="242" y="7"/>
                    </a:moveTo>
                    <a:cubicBezTo>
                      <a:pt x="243" y="9"/>
                      <a:pt x="244" y="12"/>
                      <a:pt x="245" y="14"/>
                    </a:cubicBezTo>
                    <a:cubicBezTo>
                      <a:pt x="240" y="14"/>
                      <a:pt x="236" y="14"/>
                      <a:pt x="231" y="14"/>
                    </a:cubicBezTo>
                    <a:cubicBezTo>
                      <a:pt x="230" y="12"/>
                      <a:pt x="228" y="9"/>
                      <a:pt x="227" y="7"/>
                    </a:cubicBezTo>
                    <a:cubicBezTo>
                      <a:pt x="232" y="7"/>
                      <a:pt x="237" y="7"/>
                      <a:pt x="242" y="7"/>
                    </a:cubicBezTo>
                    <a:close/>
                    <a:moveTo>
                      <a:pt x="224" y="7"/>
                    </a:moveTo>
                    <a:cubicBezTo>
                      <a:pt x="224" y="9"/>
                      <a:pt x="225" y="12"/>
                      <a:pt x="226" y="14"/>
                    </a:cubicBezTo>
                    <a:cubicBezTo>
                      <a:pt x="222" y="14"/>
                      <a:pt x="218" y="14"/>
                      <a:pt x="214" y="14"/>
                    </a:cubicBezTo>
                    <a:cubicBezTo>
                      <a:pt x="213" y="12"/>
                      <a:pt x="212" y="9"/>
                      <a:pt x="212" y="7"/>
                    </a:cubicBezTo>
                    <a:cubicBezTo>
                      <a:pt x="216" y="7"/>
                      <a:pt x="220" y="7"/>
                      <a:pt x="224" y="7"/>
                    </a:cubicBezTo>
                    <a:close/>
                    <a:moveTo>
                      <a:pt x="207" y="7"/>
                    </a:moveTo>
                    <a:cubicBezTo>
                      <a:pt x="207" y="9"/>
                      <a:pt x="208" y="12"/>
                      <a:pt x="209" y="14"/>
                    </a:cubicBezTo>
                    <a:cubicBezTo>
                      <a:pt x="205" y="14"/>
                      <a:pt x="202" y="14"/>
                      <a:pt x="198" y="14"/>
                    </a:cubicBezTo>
                    <a:cubicBezTo>
                      <a:pt x="198" y="11"/>
                      <a:pt x="197" y="9"/>
                      <a:pt x="197" y="7"/>
                    </a:cubicBezTo>
                    <a:cubicBezTo>
                      <a:pt x="200" y="7"/>
                      <a:pt x="204" y="7"/>
                      <a:pt x="207" y="7"/>
                    </a:cubicBezTo>
                    <a:close/>
                    <a:moveTo>
                      <a:pt x="197" y="39"/>
                    </a:moveTo>
                    <a:cubicBezTo>
                      <a:pt x="192" y="39"/>
                      <a:pt x="188" y="39"/>
                      <a:pt x="183" y="39"/>
                    </a:cubicBezTo>
                    <a:cubicBezTo>
                      <a:pt x="183" y="37"/>
                      <a:pt x="183" y="35"/>
                      <a:pt x="183" y="33"/>
                    </a:cubicBezTo>
                    <a:cubicBezTo>
                      <a:pt x="187" y="33"/>
                      <a:pt x="192" y="33"/>
                      <a:pt x="196" y="33"/>
                    </a:cubicBezTo>
                    <a:cubicBezTo>
                      <a:pt x="196" y="35"/>
                      <a:pt x="197" y="37"/>
                      <a:pt x="197" y="39"/>
                    </a:cubicBezTo>
                    <a:close/>
                    <a:moveTo>
                      <a:pt x="195" y="27"/>
                    </a:moveTo>
                    <a:cubicBezTo>
                      <a:pt x="195" y="28"/>
                      <a:pt x="196" y="28"/>
                      <a:pt x="196" y="29"/>
                    </a:cubicBezTo>
                    <a:cubicBezTo>
                      <a:pt x="191" y="29"/>
                      <a:pt x="187" y="29"/>
                      <a:pt x="183" y="29"/>
                    </a:cubicBezTo>
                    <a:cubicBezTo>
                      <a:pt x="183" y="25"/>
                      <a:pt x="183" y="22"/>
                      <a:pt x="183" y="19"/>
                    </a:cubicBezTo>
                    <a:cubicBezTo>
                      <a:pt x="186" y="19"/>
                      <a:pt x="190" y="19"/>
                      <a:pt x="194" y="19"/>
                    </a:cubicBezTo>
                    <a:cubicBezTo>
                      <a:pt x="195" y="21"/>
                      <a:pt x="195" y="24"/>
                      <a:pt x="195" y="27"/>
                    </a:cubicBezTo>
                    <a:close/>
                    <a:moveTo>
                      <a:pt x="184" y="7"/>
                    </a:moveTo>
                    <a:cubicBezTo>
                      <a:pt x="187" y="7"/>
                      <a:pt x="190" y="7"/>
                      <a:pt x="193" y="7"/>
                    </a:cubicBezTo>
                    <a:cubicBezTo>
                      <a:pt x="193" y="9"/>
                      <a:pt x="193" y="12"/>
                      <a:pt x="194" y="14"/>
                    </a:cubicBezTo>
                    <a:cubicBezTo>
                      <a:pt x="190" y="14"/>
                      <a:pt x="186" y="14"/>
                      <a:pt x="183" y="14"/>
                    </a:cubicBezTo>
                    <a:cubicBezTo>
                      <a:pt x="182" y="12"/>
                      <a:pt x="182" y="9"/>
                      <a:pt x="182" y="7"/>
                    </a:cubicBezTo>
                    <a:cubicBezTo>
                      <a:pt x="183" y="7"/>
                      <a:pt x="183" y="7"/>
                      <a:pt x="184" y="7"/>
                    </a:cubicBezTo>
                    <a:close/>
                    <a:moveTo>
                      <a:pt x="181" y="52"/>
                    </a:moveTo>
                    <a:cubicBezTo>
                      <a:pt x="181" y="52"/>
                      <a:pt x="181" y="52"/>
                      <a:pt x="181" y="52"/>
                    </a:cubicBezTo>
                    <a:cubicBezTo>
                      <a:pt x="182" y="49"/>
                      <a:pt x="183" y="46"/>
                      <a:pt x="183" y="44"/>
                    </a:cubicBezTo>
                    <a:cubicBezTo>
                      <a:pt x="188" y="44"/>
                      <a:pt x="193" y="44"/>
                      <a:pt x="198" y="43"/>
                    </a:cubicBezTo>
                    <a:cubicBezTo>
                      <a:pt x="198" y="46"/>
                      <a:pt x="199" y="49"/>
                      <a:pt x="200" y="52"/>
                    </a:cubicBezTo>
                    <a:cubicBezTo>
                      <a:pt x="193" y="52"/>
                      <a:pt x="187" y="52"/>
                      <a:pt x="181" y="52"/>
                    </a:cubicBezTo>
                    <a:close/>
                    <a:moveTo>
                      <a:pt x="199" y="19"/>
                    </a:moveTo>
                    <a:cubicBezTo>
                      <a:pt x="203" y="19"/>
                      <a:pt x="206" y="19"/>
                      <a:pt x="210" y="19"/>
                    </a:cubicBezTo>
                    <a:cubicBezTo>
                      <a:pt x="211" y="22"/>
                      <a:pt x="212" y="25"/>
                      <a:pt x="213" y="29"/>
                    </a:cubicBezTo>
                    <a:cubicBezTo>
                      <a:pt x="209" y="29"/>
                      <a:pt x="205" y="29"/>
                      <a:pt x="201" y="29"/>
                    </a:cubicBezTo>
                    <a:cubicBezTo>
                      <a:pt x="200" y="25"/>
                      <a:pt x="200" y="22"/>
                      <a:pt x="199" y="19"/>
                    </a:cubicBezTo>
                    <a:close/>
                    <a:moveTo>
                      <a:pt x="201" y="33"/>
                    </a:moveTo>
                    <a:cubicBezTo>
                      <a:pt x="206" y="33"/>
                      <a:pt x="210" y="33"/>
                      <a:pt x="214" y="33"/>
                    </a:cubicBezTo>
                    <a:cubicBezTo>
                      <a:pt x="215" y="35"/>
                      <a:pt x="216" y="37"/>
                      <a:pt x="216" y="39"/>
                    </a:cubicBezTo>
                    <a:cubicBezTo>
                      <a:pt x="212" y="39"/>
                      <a:pt x="207" y="39"/>
                      <a:pt x="202" y="39"/>
                    </a:cubicBezTo>
                    <a:cubicBezTo>
                      <a:pt x="202" y="37"/>
                      <a:pt x="201" y="35"/>
                      <a:pt x="201" y="33"/>
                    </a:cubicBezTo>
                    <a:close/>
                    <a:moveTo>
                      <a:pt x="203" y="52"/>
                    </a:moveTo>
                    <a:cubicBezTo>
                      <a:pt x="203" y="52"/>
                      <a:pt x="203" y="52"/>
                      <a:pt x="203" y="52"/>
                    </a:cubicBezTo>
                    <a:cubicBezTo>
                      <a:pt x="203" y="51"/>
                      <a:pt x="202" y="51"/>
                      <a:pt x="202" y="51"/>
                    </a:cubicBezTo>
                    <a:cubicBezTo>
                      <a:pt x="203" y="51"/>
                      <a:pt x="203" y="48"/>
                      <a:pt x="202" y="43"/>
                    </a:cubicBezTo>
                    <a:cubicBezTo>
                      <a:pt x="208" y="43"/>
                      <a:pt x="213" y="43"/>
                      <a:pt x="218" y="43"/>
                    </a:cubicBezTo>
                    <a:cubicBezTo>
                      <a:pt x="220" y="46"/>
                      <a:pt x="221" y="49"/>
                      <a:pt x="222" y="51"/>
                    </a:cubicBezTo>
                    <a:cubicBezTo>
                      <a:pt x="216" y="52"/>
                      <a:pt x="209" y="52"/>
                      <a:pt x="203" y="52"/>
                    </a:cubicBezTo>
                    <a:close/>
                    <a:moveTo>
                      <a:pt x="226" y="51"/>
                    </a:moveTo>
                    <a:cubicBezTo>
                      <a:pt x="225" y="49"/>
                      <a:pt x="224" y="46"/>
                      <a:pt x="223" y="43"/>
                    </a:cubicBezTo>
                    <a:cubicBezTo>
                      <a:pt x="229" y="43"/>
                      <a:pt x="234" y="43"/>
                      <a:pt x="239" y="43"/>
                    </a:cubicBezTo>
                    <a:cubicBezTo>
                      <a:pt x="241" y="46"/>
                      <a:pt x="242" y="49"/>
                      <a:pt x="244" y="51"/>
                    </a:cubicBezTo>
                    <a:cubicBezTo>
                      <a:pt x="238" y="51"/>
                      <a:pt x="232" y="51"/>
                      <a:pt x="226" y="51"/>
                    </a:cubicBezTo>
                    <a:close/>
                    <a:moveTo>
                      <a:pt x="248" y="51"/>
                    </a:moveTo>
                    <a:cubicBezTo>
                      <a:pt x="247" y="49"/>
                      <a:pt x="246" y="46"/>
                      <a:pt x="244" y="43"/>
                    </a:cubicBezTo>
                    <a:cubicBezTo>
                      <a:pt x="250" y="43"/>
                      <a:pt x="255" y="43"/>
                      <a:pt x="260" y="43"/>
                    </a:cubicBezTo>
                    <a:cubicBezTo>
                      <a:pt x="261" y="46"/>
                      <a:pt x="263" y="48"/>
                      <a:pt x="265" y="51"/>
                    </a:cubicBezTo>
                    <a:cubicBezTo>
                      <a:pt x="259" y="51"/>
                      <a:pt x="254" y="51"/>
                      <a:pt x="248" y="51"/>
                    </a:cubicBezTo>
                    <a:close/>
                    <a:moveTo>
                      <a:pt x="268" y="51"/>
                    </a:moveTo>
                    <a:cubicBezTo>
                      <a:pt x="267" y="48"/>
                      <a:pt x="265" y="46"/>
                      <a:pt x="264" y="43"/>
                    </a:cubicBezTo>
                    <a:cubicBezTo>
                      <a:pt x="269" y="43"/>
                      <a:pt x="274" y="43"/>
                      <a:pt x="279" y="43"/>
                    </a:cubicBezTo>
                    <a:cubicBezTo>
                      <a:pt x="280" y="45"/>
                      <a:pt x="282" y="48"/>
                      <a:pt x="283" y="51"/>
                    </a:cubicBezTo>
                    <a:cubicBezTo>
                      <a:pt x="278" y="51"/>
                      <a:pt x="273" y="51"/>
                      <a:pt x="268" y="51"/>
                    </a:cubicBezTo>
                    <a:close/>
                    <a:moveTo>
                      <a:pt x="287" y="51"/>
                    </a:moveTo>
                    <a:cubicBezTo>
                      <a:pt x="286" y="48"/>
                      <a:pt x="285" y="45"/>
                      <a:pt x="284" y="43"/>
                    </a:cubicBezTo>
                    <a:cubicBezTo>
                      <a:pt x="288" y="43"/>
                      <a:pt x="291" y="43"/>
                      <a:pt x="295" y="43"/>
                    </a:cubicBezTo>
                    <a:cubicBezTo>
                      <a:pt x="297" y="45"/>
                      <a:pt x="298" y="48"/>
                      <a:pt x="299" y="50"/>
                    </a:cubicBezTo>
                    <a:cubicBezTo>
                      <a:pt x="295" y="51"/>
                      <a:pt x="291" y="51"/>
                      <a:pt x="287" y="51"/>
                    </a:cubicBezTo>
                    <a:close/>
                    <a:moveTo>
                      <a:pt x="305" y="50"/>
                    </a:moveTo>
                    <a:cubicBezTo>
                      <a:pt x="304" y="48"/>
                      <a:pt x="303" y="45"/>
                      <a:pt x="302" y="43"/>
                    </a:cubicBezTo>
                    <a:cubicBezTo>
                      <a:pt x="306" y="43"/>
                      <a:pt x="311" y="42"/>
                      <a:pt x="315" y="42"/>
                    </a:cubicBezTo>
                    <a:cubicBezTo>
                      <a:pt x="317" y="45"/>
                      <a:pt x="319" y="47"/>
                      <a:pt x="320" y="50"/>
                    </a:cubicBezTo>
                    <a:cubicBezTo>
                      <a:pt x="315" y="50"/>
                      <a:pt x="310" y="50"/>
                      <a:pt x="305" y="50"/>
                    </a:cubicBezTo>
                    <a:close/>
                    <a:moveTo>
                      <a:pt x="323" y="49"/>
                    </a:moveTo>
                    <a:cubicBezTo>
                      <a:pt x="322" y="47"/>
                      <a:pt x="321" y="45"/>
                      <a:pt x="320" y="42"/>
                    </a:cubicBezTo>
                    <a:cubicBezTo>
                      <a:pt x="324" y="42"/>
                      <a:pt x="327" y="42"/>
                      <a:pt x="331" y="42"/>
                    </a:cubicBezTo>
                    <a:cubicBezTo>
                      <a:pt x="332" y="45"/>
                      <a:pt x="334" y="48"/>
                      <a:pt x="336" y="49"/>
                    </a:cubicBezTo>
                    <a:cubicBezTo>
                      <a:pt x="332" y="49"/>
                      <a:pt x="328" y="50"/>
                      <a:pt x="324" y="50"/>
                    </a:cubicBezTo>
                    <a:cubicBezTo>
                      <a:pt x="324" y="50"/>
                      <a:pt x="324" y="49"/>
                      <a:pt x="323" y="49"/>
                    </a:cubicBezTo>
                    <a:close/>
                    <a:moveTo>
                      <a:pt x="340" y="49"/>
                    </a:moveTo>
                    <a:cubicBezTo>
                      <a:pt x="340" y="49"/>
                      <a:pt x="340" y="49"/>
                      <a:pt x="340" y="49"/>
                    </a:cubicBezTo>
                    <a:cubicBezTo>
                      <a:pt x="338" y="47"/>
                      <a:pt x="337" y="44"/>
                      <a:pt x="335" y="42"/>
                    </a:cubicBezTo>
                    <a:cubicBezTo>
                      <a:pt x="340" y="42"/>
                      <a:pt x="344" y="42"/>
                      <a:pt x="349" y="42"/>
                    </a:cubicBezTo>
                    <a:cubicBezTo>
                      <a:pt x="349" y="42"/>
                      <a:pt x="350" y="42"/>
                      <a:pt x="350" y="42"/>
                    </a:cubicBezTo>
                    <a:cubicBezTo>
                      <a:pt x="352" y="44"/>
                      <a:pt x="354" y="47"/>
                      <a:pt x="356" y="49"/>
                    </a:cubicBezTo>
                    <a:cubicBezTo>
                      <a:pt x="350" y="49"/>
                      <a:pt x="345" y="49"/>
                      <a:pt x="340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90">
                <a:extLst>
                  <a:ext uri="{FF2B5EF4-FFF2-40B4-BE49-F238E27FC236}">
                    <a16:creationId xmlns:a16="http://schemas.microsoft.com/office/drawing/2014/main" id="{0D6ACE29-935F-4409-9F01-8896F7F155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58077" y="2047603"/>
                <a:ext cx="184199" cy="57848"/>
              </a:xfrm>
              <a:custGeom>
                <a:avLst/>
                <a:gdLst>
                  <a:gd name="T0" fmla="*/ 80 w 82"/>
                  <a:gd name="T1" fmla="*/ 20 h 28"/>
                  <a:gd name="T2" fmla="*/ 76 w 82"/>
                  <a:gd name="T3" fmla="*/ 13 h 28"/>
                  <a:gd name="T4" fmla="*/ 72 w 82"/>
                  <a:gd name="T5" fmla="*/ 4 h 28"/>
                  <a:gd name="T6" fmla="*/ 71 w 82"/>
                  <a:gd name="T7" fmla="*/ 2 h 28"/>
                  <a:gd name="T8" fmla="*/ 67 w 82"/>
                  <a:gd name="T9" fmla="*/ 2 h 28"/>
                  <a:gd name="T10" fmla="*/ 40 w 82"/>
                  <a:gd name="T11" fmla="*/ 2 h 28"/>
                  <a:gd name="T12" fmla="*/ 26 w 82"/>
                  <a:gd name="T13" fmla="*/ 1 h 28"/>
                  <a:gd name="T14" fmla="*/ 9 w 82"/>
                  <a:gd name="T15" fmla="*/ 1 h 28"/>
                  <a:gd name="T16" fmla="*/ 8 w 82"/>
                  <a:gd name="T17" fmla="*/ 1 h 28"/>
                  <a:gd name="T18" fmla="*/ 7 w 82"/>
                  <a:gd name="T19" fmla="*/ 2 h 28"/>
                  <a:gd name="T20" fmla="*/ 7 w 82"/>
                  <a:gd name="T21" fmla="*/ 4 h 28"/>
                  <a:gd name="T22" fmla="*/ 4 w 82"/>
                  <a:gd name="T23" fmla="*/ 12 h 28"/>
                  <a:gd name="T24" fmla="*/ 0 w 82"/>
                  <a:gd name="T25" fmla="*/ 21 h 28"/>
                  <a:gd name="T26" fmla="*/ 1 w 82"/>
                  <a:gd name="T27" fmla="*/ 23 h 28"/>
                  <a:gd name="T28" fmla="*/ 3 w 82"/>
                  <a:gd name="T29" fmla="*/ 25 h 28"/>
                  <a:gd name="T30" fmla="*/ 79 w 82"/>
                  <a:gd name="T31" fmla="*/ 25 h 28"/>
                  <a:gd name="T32" fmla="*/ 80 w 82"/>
                  <a:gd name="T33" fmla="*/ 20 h 28"/>
                  <a:gd name="T34" fmla="*/ 5 w 82"/>
                  <a:gd name="T35" fmla="*/ 21 h 28"/>
                  <a:gd name="T36" fmla="*/ 11 w 82"/>
                  <a:gd name="T37" fmla="*/ 6 h 28"/>
                  <a:gd name="T38" fmla="*/ 33 w 82"/>
                  <a:gd name="T39" fmla="*/ 6 h 28"/>
                  <a:gd name="T40" fmla="*/ 67 w 82"/>
                  <a:gd name="T41" fmla="*/ 6 h 28"/>
                  <a:gd name="T42" fmla="*/ 71 w 82"/>
                  <a:gd name="T43" fmla="*/ 15 h 28"/>
                  <a:gd name="T44" fmla="*/ 75 w 82"/>
                  <a:gd name="T45" fmla="*/ 20 h 28"/>
                  <a:gd name="T46" fmla="*/ 5 w 82"/>
                  <a:gd name="T47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" h="28">
                    <a:moveTo>
                      <a:pt x="80" y="20"/>
                    </a:moveTo>
                    <a:cubicBezTo>
                      <a:pt x="79" y="18"/>
                      <a:pt x="77" y="15"/>
                      <a:pt x="76" y="13"/>
                    </a:cubicBezTo>
                    <a:cubicBezTo>
                      <a:pt x="74" y="10"/>
                      <a:pt x="73" y="7"/>
                      <a:pt x="72" y="4"/>
                    </a:cubicBezTo>
                    <a:cubicBezTo>
                      <a:pt x="72" y="3"/>
                      <a:pt x="72" y="3"/>
                      <a:pt x="71" y="2"/>
                    </a:cubicBezTo>
                    <a:cubicBezTo>
                      <a:pt x="70" y="1"/>
                      <a:pt x="68" y="0"/>
                      <a:pt x="67" y="2"/>
                    </a:cubicBezTo>
                    <a:cubicBezTo>
                      <a:pt x="58" y="2"/>
                      <a:pt x="49" y="2"/>
                      <a:pt x="40" y="2"/>
                    </a:cubicBezTo>
                    <a:cubicBezTo>
                      <a:pt x="35" y="2"/>
                      <a:pt x="31" y="1"/>
                      <a:pt x="26" y="1"/>
                    </a:cubicBezTo>
                    <a:cubicBezTo>
                      <a:pt x="22" y="1"/>
                      <a:pt x="12" y="3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2"/>
                      <a:pt x="7" y="2"/>
                      <a:pt x="7" y="2"/>
                    </a:cubicBezTo>
                    <a:cubicBezTo>
                      <a:pt x="6" y="3"/>
                      <a:pt x="7" y="4"/>
                      <a:pt x="7" y="4"/>
                    </a:cubicBezTo>
                    <a:cubicBezTo>
                      <a:pt x="6" y="7"/>
                      <a:pt x="5" y="10"/>
                      <a:pt x="4" y="12"/>
                    </a:cubicBezTo>
                    <a:cubicBezTo>
                      <a:pt x="2" y="15"/>
                      <a:pt x="0" y="18"/>
                      <a:pt x="0" y="21"/>
                    </a:cubicBezTo>
                    <a:cubicBezTo>
                      <a:pt x="0" y="22"/>
                      <a:pt x="0" y="23"/>
                      <a:pt x="1" y="23"/>
                    </a:cubicBezTo>
                    <a:cubicBezTo>
                      <a:pt x="1" y="24"/>
                      <a:pt x="2" y="25"/>
                      <a:pt x="3" y="25"/>
                    </a:cubicBezTo>
                    <a:cubicBezTo>
                      <a:pt x="28" y="28"/>
                      <a:pt x="54" y="27"/>
                      <a:pt x="79" y="25"/>
                    </a:cubicBezTo>
                    <a:cubicBezTo>
                      <a:pt x="82" y="25"/>
                      <a:pt x="82" y="21"/>
                      <a:pt x="80" y="20"/>
                    </a:cubicBezTo>
                    <a:close/>
                    <a:moveTo>
                      <a:pt x="5" y="21"/>
                    </a:moveTo>
                    <a:cubicBezTo>
                      <a:pt x="8" y="17"/>
                      <a:pt x="10" y="11"/>
                      <a:pt x="11" y="6"/>
                    </a:cubicBezTo>
                    <a:cubicBezTo>
                      <a:pt x="17" y="8"/>
                      <a:pt x="27" y="6"/>
                      <a:pt x="33" y="6"/>
                    </a:cubicBezTo>
                    <a:cubicBezTo>
                      <a:pt x="45" y="6"/>
                      <a:pt x="56" y="6"/>
                      <a:pt x="67" y="6"/>
                    </a:cubicBezTo>
                    <a:cubicBezTo>
                      <a:pt x="68" y="10"/>
                      <a:pt x="69" y="13"/>
                      <a:pt x="71" y="15"/>
                    </a:cubicBezTo>
                    <a:cubicBezTo>
                      <a:pt x="72" y="17"/>
                      <a:pt x="73" y="19"/>
                      <a:pt x="75" y="20"/>
                    </a:cubicBezTo>
                    <a:cubicBezTo>
                      <a:pt x="51" y="21"/>
                      <a:pt x="28" y="20"/>
                      <a:pt x="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91">
                <a:extLst>
                  <a:ext uri="{FF2B5EF4-FFF2-40B4-BE49-F238E27FC236}">
                    <a16:creationId xmlns:a16="http://schemas.microsoft.com/office/drawing/2014/main" id="{7522F007-D5BC-4861-B97B-222B716AED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27264" y="1388442"/>
                <a:ext cx="1328976" cy="952966"/>
              </a:xfrm>
              <a:custGeom>
                <a:avLst/>
                <a:gdLst>
                  <a:gd name="T0" fmla="*/ 490 w 592"/>
                  <a:gd name="T1" fmla="*/ 364 h 460"/>
                  <a:gd name="T2" fmla="*/ 486 w 592"/>
                  <a:gd name="T3" fmla="*/ 313 h 460"/>
                  <a:gd name="T4" fmla="*/ 437 w 592"/>
                  <a:gd name="T5" fmla="*/ 242 h 460"/>
                  <a:gd name="T6" fmla="*/ 418 w 592"/>
                  <a:gd name="T7" fmla="*/ 238 h 460"/>
                  <a:gd name="T8" fmla="*/ 412 w 592"/>
                  <a:gd name="T9" fmla="*/ 241 h 460"/>
                  <a:gd name="T10" fmla="*/ 412 w 592"/>
                  <a:gd name="T11" fmla="*/ 241 h 460"/>
                  <a:gd name="T12" fmla="*/ 403 w 592"/>
                  <a:gd name="T13" fmla="*/ 215 h 460"/>
                  <a:gd name="T14" fmla="*/ 395 w 592"/>
                  <a:gd name="T15" fmla="*/ 5 h 460"/>
                  <a:gd name="T16" fmla="*/ 391 w 592"/>
                  <a:gd name="T17" fmla="*/ 1 h 460"/>
                  <a:gd name="T18" fmla="*/ 157 w 592"/>
                  <a:gd name="T19" fmla="*/ 2 h 460"/>
                  <a:gd name="T20" fmla="*/ 72 w 592"/>
                  <a:gd name="T21" fmla="*/ 5 h 460"/>
                  <a:gd name="T22" fmla="*/ 74 w 592"/>
                  <a:gd name="T23" fmla="*/ 171 h 460"/>
                  <a:gd name="T24" fmla="*/ 75 w 592"/>
                  <a:gd name="T25" fmla="*/ 220 h 460"/>
                  <a:gd name="T26" fmla="*/ 1 w 592"/>
                  <a:gd name="T27" fmla="*/ 349 h 460"/>
                  <a:gd name="T28" fmla="*/ 3 w 592"/>
                  <a:gd name="T29" fmla="*/ 377 h 460"/>
                  <a:gd name="T30" fmla="*/ 113 w 592"/>
                  <a:gd name="T31" fmla="*/ 381 h 460"/>
                  <a:gd name="T32" fmla="*/ 449 w 592"/>
                  <a:gd name="T33" fmla="*/ 380 h 460"/>
                  <a:gd name="T34" fmla="*/ 454 w 592"/>
                  <a:gd name="T35" fmla="*/ 378 h 460"/>
                  <a:gd name="T36" fmla="*/ 453 w 592"/>
                  <a:gd name="T37" fmla="*/ 353 h 460"/>
                  <a:gd name="T38" fmla="*/ 451 w 592"/>
                  <a:gd name="T39" fmla="*/ 345 h 460"/>
                  <a:gd name="T40" fmla="*/ 450 w 592"/>
                  <a:gd name="T41" fmla="*/ 342 h 460"/>
                  <a:gd name="T42" fmla="*/ 436 w 592"/>
                  <a:gd name="T43" fmla="*/ 252 h 460"/>
                  <a:gd name="T44" fmla="*/ 438 w 592"/>
                  <a:gd name="T45" fmla="*/ 245 h 460"/>
                  <a:gd name="T46" fmla="*/ 487 w 592"/>
                  <a:gd name="T47" fmla="*/ 367 h 460"/>
                  <a:gd name="T48" fmla="*/ 490 w 592"/>
                  <a:gd name="T49" fmla="*/ 364 h 460"/>
                  <a:gd name="T50" fmla="*/ 233 w 592"/>
                  <a:gd name="T51" fmla="*/ 6 h 460"/>
                  <a:gd name="T52" fmla="*/ 397 w 592"/>
                  <a:gd name="T53" fmla="*/ 213 h 460"/>
                  <a:gd name="T54" fmla="*/ 163 w 592"/>
                  <a:gd name="T55" fmla="*/ 220 h 460"/>
                  <a:gd name="T56" fmla="*/ 79 w 592"/>
                  <a:gd name="T57" fmla="*/ 220 h 460"/>
                  <a:gd name="T58" fmla="*/ 78 w 592"/>
                  <a:gd name="T59" fmla="*/ 219 h 460"/>
                  <a:gd name="T60" fmla="*/ 78 w 592"/>
                  <a:gd name="T61" fmla="*/ 116 h 460"/>
                  <a:gd name="T62" fmla="*/ 154 w 592"/>
                  <a:gd name="T63" fmla="*/ 7 h 460"/>
                  <a:gd name="T64" fmla="*/ 228 w 592"/>
                  <a:gd name="T65" fmla="*/ 375 h 460"/>
                  <a:gd name="T66" fmla="*/ 9 w 592"/>
                  <a:gd name="T67" fmla="*/ 375 h 460"/>
                  <a:gd name="T68" fmla="*/ 7 w 592"/>
                  <a:gd name="T69" fmla="*/ 350 h 460"/>
                  <a:gd name="T70" fmla="*/ 448 w 592"/>
                  <a:gd name="T71" fmla="*/ 357 h 460"/>
                  <a:gd name="T72" fmla="*/ 444 w 592"/>
                  <a:gd name="T73" fmla="*/ 345 h 460"/>
                  <a:gd name="T74" fmla="*/ 445 w 592"/>
                  <a:gd name="T75" fmla="*/ 346 h 460"/>
                  <a:gd name="T76" fmla="*/ 227 w 592"/>
                  <a:gd name="T77" fmla="*/ 351 h 460"/>
                  <a:gd name="T78" fmla="*/ 42 w 592"/>
                  <a:gd name="T79" fmla="*/ 286 h 460"/>
                  <a:gd name="T80" fmla="*/ 84 w 592"/>
                  <a:gd name="T81" fmla="*/ 227 h 460"/>
                  <a:gd name="T82" fmla="*/ 215 w 592"/>
                  <a:gd name="T83" fmla="*/ 224 h 460"/>
                  <a:gd name="T84" fmla="*/ 400 w 592"/>
                  <a:gd name="T85" fmla="*/ 220 h 460"/>
                  <a:gd name="T86" fmla="*/ 415 w 592"/>
                  <a:gd name="T87" fmla="*/ 252 h 460"/>
                  <a:gd name="T88" fmla="*/ 421 w 592"/>
                  <a:gd name="T89" fmla="*/ 242 h 460"/>
                  <a:gd name="T90" fmla="*/ 433 w 592"/>
                  <a:gd name="T91" fmla="*/ 243 h 460"/>
                  <a:gd name="T92" fmla="*/ 415 w 592"/>
                  <a:gd name="T93" fmla="*/ 252 h 460"/>
                  <a:gd name="T94" fmla="*/ 516 w 592"/>
                  <a:gd name="T95" fmla="*/ 381 h 460"/>
                  <a:gd name="T96" fmla="*/ 507 w 592"/>
                  <a:gd name="T97" fmla="*/ 380 h 460"/>
                  <a:gd name="T98" fmla="*/ 527 w 592"/>
                  <a:gd name="T99" fmla="*/ 369 h 460"/>
                  <a:gd name="T100" fmla="*/ 509 w 592"/>
                  <a:gd name="T101" fmla="*/ 389 h 460"/>
                  <a:gd name="T102" fmla="*/ 508 w 592"/>
                  <a:gd name="T103" fmla="*/ 382 h 460"/>
                  <a:gd name="T104" fmla="*/ 490 w 592"/>
                  <a:gd name="T105" fmla="*/ 369 h 460"/>
                  <a:gd name="T106" fmla="*/ 504 w 592"/>
                  <a:gd name="T107" fmla="*/ 383 h 460"/>
                  <a:gd name="T108" fmla="*/ 499 w 592"/>
                  <a:gd name="T109" fmla="*/ 397 h 460"/>
                  <a:gd name="T110" fmla="*/ 490 w 592"/>
                  <a:gd name="T111" fmla="*/ 369 h 460"/>
                  <a:gd name="T112" fmla="*/ 499 w 592"/>
                  <a:gd name="T113" fmla="*/ 416 h 460"/>
                  <a:gd name="T114" fmla="*/ 509 w 592"/>
                  <a:gd name="T115" fmla="*/ 392 h 460"/>
                  <a:gd name="T116" fmla="*/ 517 w 592"/>
                  <a:gd name="T117" fmla="*/ 383 h 460"/>
                  <a:gd name="T118" fmla="*/ 544 w 592"/>
                  <a:gd name="T119" fmla="*/ 381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92" h="460">
                    <a:moveTo>
                      <a:pt x="490" y="364"/>
                    </a:moveTo>
                    <a:cubicBezTo>
                      <a:pt x="490" y="364"/>
                      <a:pt x="490" y="364"/>
                      <a:pt x="490" y="364"/>
                    </a:cubicBezTo>
                    <a:cubicBezTo>
                      <a:pt x="490" y="364"/>
                      <a:pt x="490" y="363"/>
                      <a:pt x="490" y="363"/>
                    </a:cubicBezTo>
                    <a:cubicBezTo>
                      <a:pt x="476" y="347"/>
                      <a:pt x="483" y="331"/>
                      <a:pt x="486" y="313"/>
                    </a:cubicBezTo>
                    <a:cubicBezTo>
                      <a:pt x="487" y="299"/>
                      <a:pt x="487" y="285"/>
                      <a:pt x="481" y="272"/>
                    </a:cubicBezTo>
                    <a:cubicBezTo>
                      <a:pt x="474" y="255"/>
                      <a:pt x="457" y="239"/>
                      <a:pt x="437" y="242"/>
                    </a:cubicBezTo>
                    <a:cubicBezTo>
                      <a:pt x="436" y="238"/>
                      <a:pt x="435" y="235"/>
                      <a:pt x="431" y="235"/>
                    </a:cubicBezTo>
                    <a:cubicBezTo>
                      <a:pt x="427" y="235"/>
                      <a:pt x="422" y="237"/>
                      <a:pt x="418" y="238"/>
                    </a:cubicBezTo>
                    <a:cubicBezTo>
                      <a:pt x="417" y="238"/>
                      <a:pt x="414" y="238"/>
                      <a:pt x="413" y="240"/>
                    </a:cubicBezTo>
                    <a:cubicBezTo>
                      <a:pt x="413" y="240"/>
                      <a:pt x="412" y="240"/>
                      <a:pt x="412" y="241"/>
                    </a:cubicBezTo>
                    <a:cubicBezTo>
                      <a:pt x="412" y="241"/>
                      <a:pt x="412" y="241"/>
                      <a:pt x="412" y="241"/>
                    </a:cubicBezTo>
                    <a:cubicBezTo>
                      <a:pt x="412" y="241"/>
                      <a:pt x="412" y="241"/>
                      <a:pt x="412" y="241"/>
                    </a:cubicBezTo>
                    <a:cubicBezTo>
                      <a:pt x="412" y="241"/>
                      <a:pt x="412" y="241"/>
                      <a:pt x="412" y="241"/>
                    </a:cubicBezTo>
                    <a:cubicBezTo>
                      <a:pt x="409" y="232"/>
                      <a:pt x="406" y="223"/>
                      <a:pt x="403" y="215"/>
                    </a:cubicBezTo>
                    <a:cubicBezTo>
                      <a:pt x="402" y="214"/>
                      <a:pt x="402" y="214"/>
                      <a:pt x="402" y="213"/>
                    </a:cubicBezTo>
                    <a:cubicBezTo>
                      <a:pt x="401" y="144"/>
                      <a:pt x="396" y="74"/>
                      <a:pt x="395" y="5"/>
                    </a:cubicBezTo>
                    <a:cubicBezTo>
                      <a:pt x="395" y="3"/>
                      <a:pt x="394" y="2"/>
                      <a:pt x="393" y="2"/>
                    </a:cubicBezTo>
                    <a:cubicBezTo>
                      <a:pt x="392" y="1"/>
                      <a:pt x="392" y="1"/>
                      <a:pt x="391" y="1"/>
                    </a:cubicBezTo>
                    <a:cubicBezTo>
                      <a:pt x="338" y="0"/>
                      <a:pt x="286" y="0"/>
                      <a:pt x="233" y="1"/>
                    </a:cubicBezTo>
                    <a:cubicBezTo>
                      <a:pt x="208" y="1"/>
                      <a:pt x="182" y="2"/>
                      <a:pt x="157" y="2"/>
                    </a:cubicBezTo>
                    <a:cubicBezTo>
                      <a:pt x="130" y="2"/>
                      <a:pt x="103" y="1"/>
                      <a:pt x="77" y="4"/>
                    </a:cubicBezTo>
                    <a:cubicBezTo>
                      <a:pt x="77" y="1"/>
                      <a:pt x="72" y="1"/>
                      <a:pt x="72" y="5"/>
                    </a:cubicBezTo>
                    <a:cubicBezTo>
                      <a:pt x="71" y="42"/>
                      <a:pt x="73" y="79"/>
                      <a:pt x="73" y="116"/>
                    </a:cubicBezTo>
                    <a:cubicBezTo>
                      <a:pt x="73" y="134"/>
                      <a:pt x="74" y="153"/>
                      <a:pt x="74" y="171"/>
                    </a:cubicBezTo>
                    <a:cubicBezTo>
                      <a:pt x="74" y="187"/>
                      <a:pt x="73" y="204"/>
                      <a:pt x="76" y="219"/>
                    </a:cubicBezTo>
                    <a:cubicBezTo>
                      <a:pt x="76" y="220"/>
                      <a:pt x="75" y="220"/>
                      <a:pt x="75" y="220"/>
                    </a:cubicBezTo>
                    <a:cubicBezTo>
                      <a:pt x="60" y="240"/>
                      <a:pt x="47" y="263"/>
                      <a:pt x="34" y="285"/>
                    </a:cubicBezTo>
                    <a:cubicBezTo>
                      <a:pt x="23" y="305"/>
                      <a:pt x="9" y="327"/>
                      <a:pt x="1" y="349"/>
                    </a:cubicBezTo>
                    <a:cubicBezTo>
                      <a:pt x="1" y="350"/>
                      <a:pt x="1" y="351"/>
                      <a:pt x="2" y="351"/>
                    </a:cubicBezTo>
                    <a:cubicBezTo>
                      <a:pt x="0" y="359"/>
                      <a:pt x="0" y="370"/>
                      <a:pt x="3" y="377"/>
                    </a:cubicBezTo>
                    <a:cubicBezTo>
                      <a:pt x="4" y="379"/>
                      <a:pt x="7" y="380"/>
                      <a:pt x="8" y="378"/>
                    </a:cubicBezTo>
                    <a:cubicBezTo>
                      <a:pt x="42" y="383"/>
                      <a:pt x="78" y="381"/>
                      <a:pt x="113" y="381"/>
                    </a:cubicBezTo>
                    <a:cubicBezTo>
                      <a:pt x="150" y="381"/>
                      <a:pt x="188" y="381"/>
                      <a:pt x="225" y="381"/>
                    </a:cubicBezTo>
                    <a:cubicBezTo>
                      <a:pt x="300" y="381"/>
                      <a:pt x="375" y="381"/>
                      <a:pt x="449" y="380"/>
                    </a:cubicBezTo>
                    <a:cubicBezTo>
                      <a:pt x="450" y="380"/>
                      <a:pt x="450" y="380"/>
                      <a:pt x="450" y="379"/>
                    </a:cubicBezTo>
                    <a:cubicBezTo>
                      <a:pt x="452" y="380"/>
                      <a:pt x="453" y="380"/>
                      <a:pt x="454" y="378"/>
                    </a:cubicBezTo>
                    <a:cubicBezTo>
                      <a:pt x="456" y="371"/>
                      <a:pt x="455" y="363"/>
                      <a:pt x="455" y="355"/>
                    </a:cubicBezTo>
                    <a:cubicBezTo>
                      <a:pt x="455" y="354"/>
                      <a:pt x="454" y="353"/>
                      <a:pt x="453" y="353"/>
                    </a:cubicBezTo>
                    <a:cubicBezTo>
                      <a:pt x="453" y="353"/>
                      <a:pt x="453" y="353"/>
                      <a:pt x="453" y="353"/>
                    </a:cubicBezTo>
                    <a:cubicBezTo>
                      <a:pt x="452" y="350"/>
                      <a:pt x="452" y="347"/>
                      <a:pt x="451" y="345"/>
                    </a:cubicBezTo>
                    <a:cubicBezTo>
                      <a:pt x="451" y="344"/>
                      <a:pt x="450" y="343"/>
                      <a:pt x="450" y="343"/>
                    </a:cubicBezTo>
                    <a:cubicBezTo>
                      <a:pt x="450" y="342"/>
                      <a:pt x="450" y="342"/>
                      <a:pt x="450" y="342"/>
                    </a:cubicBezTo>
                    <a:cubicBezTo>
                      <a:pt x="437" y="314"/>
                      <a:pt x="427" y="285"/>
                      <a:pt x="417" y="257"/>
                    </a:cubicBezTo>
                    <a:cubicBezTo>
                      <a:pt x="423" y="255"/>
                      <a:pt x="430" y="254"/>
                      <a:pt x="436" y="252"/>
                    </a:cubicBezTo>
                    <a:cubicBezTo>
                      <a:pt x="437" y="252"/>
                      <a:pt x="438" y="251"/>
                      <a:pt x="438" y="250"/>
                    </a:cubicBezTo>
                    <a:cubicBezTo>
                      <a:pt x="438" y="249"/>
                      <a:pt x="438" y="247"/>
                      <a:pt x="438" y="245"/>
                    </a:cubicBezTo>
                    <a:cubicBezTo>
                      <a:pt x="472" y="253"/>
                      <a:pt x="485" y="283"/>
                      <a:pt x="478" y="317"/>
                    </a:cubicBezTo>
                    <a:cubicBezTo>
                      <a:pt x="475" y="333"/>
                      <a:pt x="468" y="357"/>
                      <a:pt x="487" y="367"/>
                    </a:cubicBezTo>
                    <a:cubicBezTo>
                      <a:pt x="456" y="391"/>
                      <a:pt x="514" y="460"/>
                      <a:pt x="548" y="435"/>
                    </a:cubicBezTo>
                    <a:cubicBezTo>
                      <a:pt x="592" y="403"/>
                      <a:pt x="530" y="345"/>
                      <a:pt x="490" y="364"/>
                    </a:cubicBezTo>
                    <a:close/>
                    <a:moveTo>
                      <a:pt x="154" y="7"/>
                    </a:moveTo>
                    <a:cubicBezTo>
                      <a:pt x="180" y="7"/>
                      <a:pt x="207" y="7"/>
                      <a:pt x="233" y="6"/>
                    </a:cubicBezTo>
                    <a:cubicBezTo>
                      <a:pt x="285" y="6"/>
                      <a:pt x="337" y="6"/>
                      <a:pt x="389" y="7"/>
                    </a:cubicBezTo>
                    <a:cubicBezTo>
                      <a:pt x="390" y="75"/>
                      <a:pt x="391" y="145"/>
                      <a:pt x="397" y="213"/>
                    </a:cubicBezTo>
                    <a:cubicBezTo>
                      <a:pt x="344" y="214"/>
                      <a:pt x="290" y="217"/>
                      <a:pt x="237" y="218"/>
                    </a:cubicBezTo>
                    <a:cubicBezTo>
                      <a:pt x="212" y="219"/>
                      <a:pt x="188" y="220"/>
                      <a:pt x="163" y="220"/>
                    </a:cubicBezTo>
                    <a:cubicBezTo>
                      <a:pt x="149" y="221"/>
                      <a:pt x="135" y="221"/>
                      <a:pt x="121" y="222"/>
                    </a:cubicBezTo>
                    <a:cubicBezTo>
                      <a:pt x="113" y="222"/>
                      <a:pt x="82" y="227"/>
                      <a:pt x="79" y="220"/>
                    </a:cubicBezTo>
                    <a:cubicBezTo>
                      <a:pt x="79" y="220"/>
                      <a:pt x="78" y="220"/>
                      <a:pt x="78" y="220"/>
                    </a:cubicBezTo>
                    <a:cubicBezTo>
                      <a:pt x="78" y="220"/>
                      <a:pt x="78" y="219"/>
                      <a:pt x="78" y="219"/>
                    </a:cubicBezTo>
                    <a:cubicBezTo>
                      <a:pt x="80" y="204"/>
                      <a:pt x="78" y="189"/>
                      <a:pt x="78" y="174"/>
                    </a:cubicBezTo>
                    <a:cubicBezTo>
                      <a:pt x="78" y="155"/>
                      <a:pt x="78" y="135"/>
                      <a:pt x="78" y="116"/>
                    </a:cubicBezTo>
                    <a:cubicBezTo>
                      <a:pt x="78" y="80"/>
                      <a:pt x="78" y="43"/>
                      <a:pt x="77" y="7"/>
                    </a:cubicBezTo>
                    <a:cubicBezTo>
                      <a:pt x="102" y="9"/>
                      <a:pt x="128" y="7"/>
                      <a:pt x="154" y="7"/>
                    </a:cubicBezTo>
                    <a:close/>
                    <a:moveTo>
                      <a:pt x="449" y="372"/>
                    </a:moveTo>
                    <a:cubicBezTo>
                      <a:pt x="375" y="373"/>
                      <a:pt x="302" y="375"/>
                      <a:pt x="228" y="375"/>
                    </a:cubicBezTo>
                    <a:cubicBezTo>
                      <a:pt x="192" y="375"/>
                      <a:pt x="155" y="375"/>
                      <a:pt x="119" y="374"/>
                    </a:cubicBezTo>
                    <a:cubicBezTo>
                      <a:pt x="83" y="374"/>
                      <a:pt x="45" y="370"/>
                      <a:pt x="9" y="375"/>
                    </a:cubicBezTo>
                    <a:cubicBezTo>
                      <a:pt x="9" y="371"/>
                      <a:pt x="8" y="367"/>
                      <a:pt x="8" y="363"/>
                    </a:cubicBezTo>
                    <a:cubicBezTo>
                      <a:pt x="8" y="359"/>
                      <a:pt x="8" y="354"/>
                      <a:pt x="7" y="350"/>
                    </a:cubicBezTo>
                    <a:cubicBezTo>
                      <a:pt x="80" y="356"/>
                      <a:pt x="154" y="356"/>
                      <a:pt x="227" y="357"/>
                    </a:cubicBezTo>
                    <a:cubicBezTo>
                      <a:pt x="301" y="358"/>
                      <a:pt x="375" y="358"/>
                      <a:pt x="448" y="357"/>
                    </a:cubicBezTo>
                    <a:cubicBezTo>
                      <a:pt x="449" y="362"/>
                      <a:pt x="449" y="367"/>
                      <a:pt x="449" y="372"/>
                    </a:cubicBezTo>
                    <a:close/>
                    <a:moveTo>
                      <a:pt x="444" y="345"/>
                    </a:moveTo>
                    <a:cubicBezTo>
                      <a:pt x="444" y="345"/>
                      <a:pt x="445" y="345"/>
                      <a:pt x="445" y="346"/>
                    </a:cubicBezTo>
                    <a:cubicBezTo>
                      <a:pt x="445" y="346"/>
                      <a:pt x="445" y="346"/>
                      <a:pt x="445" y="346"/>
                    </a:cubicBezTo>
                    <a:cubicBezTo>
                      <a:pt x="445" y="348"/>
                      <a:pt x="445" y="349"/>
                      <a:pt x="445" y="350"/>
                    </a:cubicBezTo>
                    <a:cubicBezTo>
                      <a:pt x="373" y="352"/>
                      <a:pt x="300" y="352"/>
                      <a:pt x="227" y="351"/>
                    </a:cubicBezTo>
                    <a:cubicBezTo>
                      <a:pt x="154" y="350"/>
                      <a:pt x="82" y="346"/>
                      <a:pt x="9" y="346"/>
                    </a:cubicBezTo>
                    <a:cubicBezTo>
                      <a:pt x="21" y="327"/>
                      <a:pt x="30" y="306"/>
                      <a:pt x="42" y="286"/>
                    </a:cubicBezTo>
                    <a:cubicBezTo>
                      <a:pt x="54" y="265"/>
                      <a:pt x="66" y="245"/>
                      <a:pt x="78" y="224"/>
                    </a:cubicBezTo>
                    <a:cubicBezTo>
                      <a:pt x="79" y="226"/>
                      <a:pt x="81" y="226"/>
                      <a:pt x="84" y="227"/>
                    </a:cubicBezTo>
                    <a:cubicBezTo>
                      <a:pt x="97" y="230"/>
                      <a:pt x="113" y="227"/>
                      <a:pt x="127" y="226"/>
                    </a:cubicBezTo>
                    <a:cubicBezTo>
                      <a:pt x="156" y="226"/>
                      <a:pt x="186" y="225"/>
                      <a:pt x="215" y="224"/>
                    </a:cubicBezTo>
                    <a:cubicBezTo>
                      <a:pt x="276" y="223"/>
                      <a:pt x="337" y="222"/>
                      <a:pt x="398" y="220"/>
                    </a:cubicBezTo>
                    <a:cubicBezTo>
                      <a:pt x="399" y="220"/>
                      <a:pt x="399" y="220"/>
                      <a:pt x="400" y="220"/>
                    </a:cubicBezTo>
                    <a:cubicBezTo>
                      <a:pt x="408" y="263"/>
                      <a:pt x="425" y="306"/>
                      <a:pt x="444" y="345"/>
                    </a:cubicBezTo>
                    <a:close/>
                    <a:moveTo>
                      <a:pt x="415" y="252"/>
                    </a:moveTo>
                    <a:cubicBezTo>
                      <a:pt x="414" y="249"/>
                      <a:pt x="413" y="245"/>
                      <a:pt x="412" y="242"/>
                    </a:cubicBezTo>
                    <a:cubicBezTo>
                      <a:pt x="414" y="244"/>
                      <a:pt x="419" y="242"/>
                      <a:pt x="421" y="242"/>
                    </a:cubicBezTo>
                    <a:cubicBezTo>
                      <a:pt x="424" y="241"/>
                      <a:pt x="427" y="240"/>
                      <a:pt x="429" y="240"/>
                    </a:cubicBezTo>
                    <a:cubicBezTo>
                      <a:pt x="433" y="240"/>
                      <a:pt x="432" y="241"/>
                      <a:pt x="433" y="243"/>
                    </a:cubicBezTo>
                    <a:cubicBezTo>
                      <a:pt x="433" y="245"/>
                      <a:pt x="433" y="247"/>
                      <a:pt x="433" y="248"/>
                    </a:cubicBezTo>
                    <a:cubicBezTo>
                      <a:pt x="427" y="249"/>
                      <a:pt x="421" y="251"/>
                      <a:pt x="415" y="252"/>
                    </a:cubicBezTo>
                    <a:close/>
                    <a:moveTo>
                      <a:pt x="527" y="369"/>
                    </a:moveTo>
                    <a:cubicBezTo>
                      <a:pt x="522" y="372"/>
                      <a:pt x="519" y="376"/>
                      <a:pt x="516" y="381"/>
                    </a:cubicBezTo>
                    <a:cubicBezTo>
                      <a:pt x="515" y="380"/>
                      <a:pt x="514" y="380"/>
                      <a:pt x="514" y="379"/>
                    </a:cubicBezTo>
                    <a:cubicBezTo>
                      <a:pt x="511" y="378"/>
                      <a:pt x="508" y="379"/>
                      <a:pt x="507" y="380"/>
                    </a:cubicBezTo>
                    <a:cubicBezTo>
                      <a:pt x="502" y="375"/>
                      <a:pt x="498" y="371"/>
                      <a:pt x="492" y="367"/>
                    </a:cubicBezTo>
                    <a:cubicBezTo>
                      <a:pt x="504" y="364"/>
                      <a:pt x="516" y="365"/>
                      <a:pt x="527" y="369"/>
                    </a:cubicBezTo>
                    <a:close/>
                    <a:moveTo>
                      <a:pt x="513" y="387"/>
                    </a:moveTo>
                    <a:cubicBezTo>
                      <a:pt x="513" y="388"/>
                      <a:pt x="511" y="390"/>
                      <a:pt x="509" y="389"/>
                    </a:cubicBezTo>
                    <a:cubicBezTo>
                      <a:pt x="507" y="388"/>
                      <a:pt x="507" y="386"/>
                      <a:pt x="507" y="384"/>
                    </a:cubicBezTo>
                    <a:cubicBezTo>
                      <a:pt x="507" y="384"/>
                      <a:pt x="508" y="383"/>
                      <a:pt x="508" y="382"/>
                    </a:cubicBezTo>
                    <a:cubicBezTo>
                      <a:pt x="511" y="381"/>
                      <a:pt x="514" y="383"/>
                      <a:pt x="513" y="387"/>
                    </a:cubicBezTo>
                    <a:close/>
                    <a:moveTo>
                      <a:pt x="490" y="369"/>
                    </a:moveTo>
                    <a:cubicBezTo>
                      <a:pt x="494" y="374"/>
                      <a:pt x="499" y="378"/>
                      <a:pt x="504" y="382"/>
                    </a:cubicBezTo>
                    <a:cubicBezTo>
                      <a:pt x="504" y="383"/>
                      <a:pt x="504" y="383"/>
                      <a:pt x="504" y="383"/>
                    </a:cubicBezTo>
                    <a:cubicBezTo>
                      <a:pt x="502" y="386"/>
                      <a:pt x="504" y="389"/>
                      <a:pt x="506" y="391"/>
                    </a:cubicBezTo>
                    <a:cubicBezTo>
                      <a:pt x="504" y="393"/>
                      <a:pt x="501" y="395"/>
                      <a:pt x="499" y="397"/>
                    </a:cubicBezTo>
                    <a:cubicBezTo>
                      <a:pt x="496" y="400"/>
                      <a:pt x="493" y="402"/>
                      <a:pt x="491" y="405"/>
                    </a:cubicBezTo>
                    <a:cubicBezTo>
                      <a:pt x="484" y="393"/>
                      <a:pt x="482" y="381"/>
                      <a:pt x="490" y="369"/>
                    </a:cubicBezTo>
                    <a:close/>
                    <a:moveTo>
                      <a:pt x="549" y="427"/>
                    </a:moveTo>
                    <a:cubicBezTo>
                      <a:pt x="532" y="443"/>
                      <a:pt x="512" y="431"/>
                      <a:pt x="499" y="416"/>
                    </a:cubicBezTo>
                    <a:cubicBezTo>
                      <a:pt x="496" y="413"/>
                      <a:pt x="494" y="410"/>
                      <a:pt x="492" y="407"/>
                    </a:cubicBezTo>
                    <a:cubicBezTo>
                      <a:pt x="498" y="403"/>
                      <a:pt x="505" y="398"/>
                      <a:pt x="509" y="392"/>
                    </a:cubicBezTo>
                    <a:cubicBezTo>
                      <a:pt x="512" y="394"/>
                      <a:pt x="516" y="392"/>
                      <a:pt x="517" y="388"/>
                    </a:cubicBezTo>
                    <a:cubicBezTo>
                      <a:pt x="518" y="387"/>
                      <a:pt x="518" y="385"/>
                      <a:pt x="517" y="383"/>
                    </a:cubicBezTo>
                    <a:cubicBezTo>
                      <a:pt x="521" y="379"/>
                      <a:pt x="526" y="375"/>
                      <a:pt x="531" y="371"/>
                    </a:cubicBezTo>
                    <a:cubicBezTo>
                      <a:pt x="535" y="373"/>
                      <a:pt x="540" y="377"/>
                      <a:pt x="544" y="381"/>
                    </a:cubicBezTo>
                    <a:cubicBezTo>
                      <a:pt x="558" y="394"/>
                      <a:pt x="564" y="412"/>
                      <a:pt x="549" y="4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7" name="Freeform 96">
              <a:extLst>
                <a:ext uri="{FF2B5EF4-FFF2-40B4-BE49-F238E27FC236}">
                  <a16:creationId xmlns:a16="http://schemas.microsoft.com/office/drawing/2014/main" id="{136E4817-4F44-42CB-92A3-640037609B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3045" y="4866920"/>
              <a:ext cx="464304" cy="587611"/>
            </a:xfrm>
            <a:custGeom>
              <a:avLst/>
              <a:gdLst>
                <a:gd name="T0" fmla="*/ 96 w 207"/>
                <a:gd name="T1" fmla="*/ 114 h 284"/>
                <a:gd name="T2" fmla="*/ 149 w 207"/>
                <a:gd name="T3" fmla="*/ 46 h 284"/>
                <a:gd name="T4" fmla="*/ 101 w 207"/>
                <a:gd name="T5" fmla="*/ 10 h 284"/>
                <a:gd name="T6" fmla="*/ 73 w 207"/>
                <a:gd name="T7" fmla="*/ 0 h 284"/>
                <a:gd name="T8" fmla="*/ 35 w 207"/>
                <a:gd name="T9" fmla="*/ 150 h 284"/>
                <a:gd name="T10" fmla="*/ 52 w 207"/>
                <a:gd name="T11" fmla="*/ 202 h 284"/>
                <a:gd name="T12" fmla="*/ 79 w 207"/>
                <a:gd name="T13" fmla="*/ 265 h 284"/>
                <a:gd name="T14" fmla="*/ 114 w 207"/>
                <a:gd name="T15" fmla="*/ 262 h 284"/>
                <a:gd name="T16" fmla="*/ 181 w 207"/>
                <a:gd name="T17" fmla="*/ 265 h 284"/>
                <a:gd name="T18" fmla="*/ 167 w 207"/>
                <a:gd name="T19" fmla="*/ 238 h 284"/>
                <a:gd name="T20" fmla="*/ 168 w 207"/>
                <a:gd name="T21" fmla="*/ 237 h 284"/>
                <a:gd name="T22" fmla="*/ 174 w 207"/>
                <a:gd name="T23" fmla="*/ 229 h 284"/>
                <a:gd name="T24" fmla="*/ 181 w 207"/>
                <a:gd name="T25" fmla="*/ 219 h 284"/>
                <a:gd name="T26" fmla="*/ 190 w 207"/>
                <a:gd name="T27" fmla="*/ 196 h 284"/>
                <a:gd name="T28" fmla="*/ 191 w 207"/>
                <a:gd name="T29" fmla="*/ 183 h 284"/>
                <a:gd name="T30" fmla="*/ 179 w 207"/>
                <a:gd name="T31" fmla="*/ 164 h 284"/>
                <a:gd name="T32" fmla="*/ 177 w 207"/>
                <a:gd name="T33" fmla="*/ 153 h 284"/>
                <a:gd name="T34" fmla="*/ 173 w 207"/>
                <a:gd name="T35" fmla="*/ 136 h 284"/>
                <a:gd name="T36" fmla="*/ 90 w 207"/>
                <a:gd name="T37" fmla="*/ 112 h 284"/>
                <a:gd name="T38" fmla="*/ 70 w 207"/>
                <a:gd name="T39" fmla="*/ 97 h 284"/>
                <a:gd name="T40" fmla="*/ 88 w 207"/>
                <a:gd name="T41" fmla="*/ 96 h 284"/>
                <a:gd name="T42" fmla="*/ 93 w 207"/>
                <a:gd name="T43" fmla="*/ 88 h 284"/>
                <a:gd name="T44" fmla="*/ 102 w 207"/>
                <a:gd name="T45" fmla="*/ 83 h 284"/>
                <a:gd name="T46" fmla="*/ 108 w 207"/>
                <a:gd name="T47" fmla="*/ 76 h 284"/>
                <a:gd name="T48" fmla="*/ 146 w 207"/>
                <a:gd name="T49" fmla="*/ 58 h 284"/>
                <a:gd name="T50" fmla="*/ 133 w 207"/>
                <a:gd name="T51" fmla="*/ 51 h 284"/>
                <a:gd name="T52" fmla="*/ 132 w 207"/>
                <a:gd name="T53" fmla="*/ 63 h 284"/>
                <a:gd name="T54" fmla="*/ 138 w 207"/>
                <a:gd name="T55" fmla="*/ 70 h 284"/>
                <a:gd name="T56" fmla="*/ 131 w 207"/>
                <a:gd name="T57" fmla="*/ 72 h 284"/>
                <a:gd name="T58" fmla="*/ 121 w 207"/>
                <a:gd name="T59" fmla="*/ 81 h 284"/>
                <a:gd name="T60" fmla="*/ 96 w 207"/>
                <a:gd name="T61" fmla="*/ 29 h 284"/>
                <a:gd name="T62" fmla="*/ 100 w 207"/>
                <a:gd name="T63" fmla="*/ 26 h 284"/>
                <a:gd name="T64" fmla="*/ 89 w 207"/>
                <a:gd name="T65" fmla="*/ 28 h 284"/>
                <a:gd name="T66" fmla="*/ 99 w 207"/>
                <a:gd name="T67" fmla="*/ 23 h 284"/>
                <a:gd name="T68" fmla="*/ 60 w 207"/>
                <a:gd name="T69" fmla="*/ 246 h 284"/>
                <a:gd name="T70" fmla="*/ 89 w 207"/>
                <a:gd name="T71" fmla="*/ 260 h 284"/>
                <a:gd name="T72" fmla="*/ 89 w 207"/>
                <a:gd name="T73" fmla="*/ 260 h 284"/>
                <a:gd name="T74" fmla="*/ 105 w 207"/>
                <a:gd name="T75" fmla="*/ 250 h 284"/>
                <a:gd name="T76" fmla="*/ 105 w 207"/>
                <a:gd name="T77" fmla="*/ 243 h 284"/>
                <a:gd name="T78" fmla="*/ 125 w 207"/>
                <a:gd name="T79" fmla="*/ 265 h 284"/>
                <a:gd name="T80" fmla="*/ 58 w 207"/>
                <a:gd name="T81" fmla="*/ 238 h 284"/>
                <a:gd name="T82" fmla="*/ 122 w 207"/>
                <a:gd name="T83" fmla="*/ 156 h 284"/>
                <a:gd name="T84" fmla="*/ 53 w 207"/>
                <a:gd name="T85" fmla="*/ 49 h 284"/>
                <a:gd name="T86" fmla="*/ 72 w 207"/>
                <a:gd name="T87" fmla="*/ 7 h 284"/>
                <a:gd name="T88" fmla="*/ 127 w 207"/>
                <a:gd name="T89" fmla="*/ 69 h 284"/>
                <a:gd name="T90" fmla="*/ 172 w 207"/>
                <a:gd name="T91" fmla="*/ 182 h 284"/>
                <a:gd name="T92" fmla="*/ 141 w 207"/>
                <a:gd name="T93" fmla="*/ 260 h 284"/>
                <a:gd name="T94" fmla="*/ 149 w 207"/>
                <a:gd name="T95" fmla="*/ 276 h 284"/>
                <a:gd name="T96" fmla="*/ 149 w 207"/>
                <a:gd name="T97" fmla="*/ 265 h 284"/>
                <a:gd name="T98" fmla="*/ 158 w 207"/>
                <a:gd name="T99" fmla="*/ 267 h 284"/>
                <a:gd name="T100" fmla="*/ 163 w 207"/>
                <a:gd name="T101" fmla="*/ 270 h 284"/>
                <a:gd name="T102" fmla="*/ 154 w 207"/>
                <a:gd name="T103" fmla="*/ 244 h 284"/>
                <a:gd name="T104" fmla="*/ 151 w 207"/>
                <a:gd name="T105" fmla="*/ 232 h 284"/>
                <a:gd name="T106" fmla="*/ 172 w 207"/>
                <a:gd name="T107" fmla="*/ 25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284">
                  <a:moveTo>
                    <a:pt x="178" y="233"/>
                  </a:moveTo>
                  <a:cubicBezTo>
                    <a:pt x="179" y="233"/>
                    <a:pt x="179" y="233"/>
                    <a:pt x="179" y="232"/>
                  </a:cubicBezTo>
                  <a:cubicBezTo>
                    <a:pt x="207" y="199"/>
                    <a:pt x="202" y="137"/>
                    <a:pt x="159" y="120"/>
                  </a:cubicBezTo>
                  <a:cubicBezTo>
                    <a:pt x="146" y="110"/>
                    <a:pt x="127" y="110"/>
                    <a:pt x="111" y="112"/>
                  </a:cubicBezTo>
                  <a:cubicBezTo>
                    <a:pt x="106" y="112"/>
                    <a:pt x="101" y="114"/>
                    <a:pt x="96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77" y="80"/>
                    <a:pt x="131" y="89"/>
                    <a:pt x="147" y="90"/>
                  </a:cubicBezTo>
                  <a:cubicBezTo>
                    <a:pt x="149" y="90"/>
                    <a:pt x="150" y="89"/>
                    <a:pt x="150" y="87"/>
                  </a:cubicBezTo>
                  <a:cubicBezTo>
                    <a:pt x="152" y="74"/>
                    <a:pt x="152" y="61"/>
                    <a:pt x="150" y="48"/>
                  </a:cubicBezTo>
                  <a:cubicBezTo>
                    <a:pt x="150" y="48"/>
                    <a:pt x="150" y="47"/>
                    <a:pt x="149" y="46"/>
                  </a:cubicBezTo>
                  <a:cubicBezTo>
                    <a:pt x="143" y="41"/>
                    <a:pt x="137" y="34"/>
                    <a:pt x="131" y="29"/>
                  </a:cubicBezTo>
                  <a:cubicBezTo>
                    <a:pt x="130" y="29"/>
                    <a:pt x="130" y="29"/>
                    <a:pt x="129" y="29"/>
                  </a:cubicBezTo>
                  <a:cubicBezTo>
                    <a:pt x="122" y="26"/>
                    <a:pt x="114" y="26"/>
                    <a:pt x="106" y="27"/>
                  </a:cubicBezTo>
                  <a:cubicBezTo>
                    <a:pt x="106" y="25"/>
                    <a:pt x="105" y="22"/>
                    <a:pt x="104" y="20"/>
                  </a:cubicBezTo>
                  <a:cubicBezTo>
                    <a:pt x="104" y="17"/>
                    <a:pt x="102" y="13"/>
                    <a:pt x="101" y="10"/>
                  </a:cubicBezTo>
                  <a:cubicBezTo>
                    <a:pt x="101" y="9"/>
                    <a:pt x="101" y="9"/>
                    <a:pt x="100" y="9"/>
                  </a:cubicBezTo>
                  <a:cubicBezTo>
                    <a:pt x="97" y="6"/>
                    <a:pt x="94" y="6"/>
                    <a:pt x="90" y="5"/>
                  </a:cubicBezTo>
                  <a:cubicBezTo>
                    <a:pt x="88" y="4"/>
                    <a:pt x="78" y="2"/>
                    <a:pt x="77" y="1"/>
                  </a:cubicBezTo>
                  <a:cubicBezTo>
                    <a:pt x="77" y="0"/>
                    <a:pt x="76" y="0"/>
                    <a:pt x="75" y="0"/>
                  </a:cubicBezTo>
                  <a:cubicBezTo>
                    <a:pt x="75" y="0"/>
                    <a:pt x="74" y="0"/>
                    <a:pt x="73" y="0"/>
                  </a:cubicBezTo>
                  <a:cubicBezTo>
                    <a:pt x="66" y="3"/>
                    <a:pt x="59" y="6"/>
                    <a:pt x="52" y="9"/>
                  </a:cubicBezTo>
                  <a:cubicBezTo>
                    <a:pt x="49" y="11"/>
                    <a:pt x="43" y="12"/>
                    <a:pt x="42" y="15"/>
                  </a:cubicBezTo>
                  <a:cubicBezTo>
                    <a:pt x="40" y="19"/>
                    <a:pt x="42" y="23"/>
                    <a:pt x="43" y="27"/>
                  </a:cubicBezTo>
                  <a:cubicBezTo>
                    <a:pt x="45" y="34"/>
                    <a:pt x="47" y="41"/>
                    <a:pt x="50" y="47"/>
                  </a:cubicBezTo>
                  <a:cubicBezTo>
                    <a:pt x="13" y="65"/>
                    <a:pt x="0" y="124"/>
                    <a:pt x="35" y="150"/>
                  </a:cubicBezTo>
                  <a:cubicBezTo>
                    <a:pt x="56" y="165"/>
                    <a:pt x="81" y="159"/>
                    <a:pt x="105" y="160"/>
                  </a:cubicBezTo>
                  <a:cubicBezTo>
                    <a:pt x="111" y="160"/>
                    <a:pt x="117" y="160"/>
                    <a:pt x="122" y="163"/>
                  </a:cubicBezTo>
                  <a:cubicBezTo>
                    <a:pt x="129" y="167"/>
                    <a:pt x="133" y="179"/>
                    <a:pt x="131" y="187"/>
                  </a:cubicBezTo>
                  <a:cubicBezTo>
                    <a:pt x="128" y="197"/>
                    <a:pt x="111" y="200"/>
                    <a:pt x="102" y="201"/>
                  </a:cubicBezTo>
                  <a:cubicBezTo>
                    <a:pt x="86" y="202"/>
                    <a:pt x="69" y="201"/>
                    <a:pt x="52" y="202"/>
                  </a:cubicBezTo>
                  <a:cubicBezTo>
                    <a:pt x="51" y="202"/>
                    <a:pt x="50" y="203"/>
                    <a:pt x="49" y="204"/>
                  </a:cubicBezTo>
                  <a:cubicBezTo>
                    <a:pt x="44" y="211"/>
                    <a:pt x="50" y="238"/>
                    <a:pt x="51" y="243"/>
                  </a:cubicBezTo>
                  <a:cubicBezTo>
                    <a:pt x="52" y="244"/>
                    <a:pt x="52" y="244"/>
                    <a:pt x="53" y="245"/>
                  </a:cubicBezTo>
                  <a:cubicBezTo>
                    <a:pt x="53" y="245"/>
                    <a:pt x="53" y="245"/>
                    <a:pt x="53" y="245"/>
                  </a:cubicBezTo>
                  <a:cubicBezTo>
                    <a:pt x="60" y="252"/>
                    <a:pt x="69" y="263"/>
                    <a:pt x="79" y="265"/>
                  </a:cubicBezTo>
                  <a:cubicBezTo>
                    <a:pt x="87" y="267"/>
                    <a:pt x="96" y="266"/>
                    <a:pt x="104" y="264"/>
                  </a:cubicBezTo>
                  <a:cubicBezTo>
                    <a:pt x="105" y="264"/>
                    <a:pt x="105" y="264"/>
                    <a:pt x="106" y="265"/>
                  </a:cubicBezTo>
                  <a:cubicBezTo>
                    <a:pt x="107" y="265"/>
                    <a:pt x="107" y="264"/>
                    <a:pt x="107" y="263"/>
                  </a:cubicBezTo>
                  <a:cubicBezTo>
                    <a:pt x="109" y="263"/>
                    <a:pt x="111" y="262"/>
                    <a:pt x="114" y="261"/>
                  </a:cubicBezTo>
                  <a:cubicBezTo>
                    <a:pt x="114" y="262"/>
                    <a:pt x="114" y="262"/>
                    <a:pt x="114" y="262"/>
                  </a:cubicBezTo>
                  <a:cubicBezTo>
                    <a:pt x="115" y="265"/>
                    <a:pt x="117" y="268"/>
                    <a:pt x="119" y="271"/>
                  </a:cubicBezTo>
                  <a:cubicBezTo>
                    <a:pt x="118" y="271"/>
                    <a:pt x="118" y="272"/>
                    <a:pt x="119" y="273"/>
                  </a:cubicBezTo>
                  <a:cubicBezTo>
                    <a:pt x="126" y="277"/>
                    <a:pt x="134" y="284"/>
                    <a:pt x="142" y="284"/>
                  </a:cubicBezTo>
                  <a:cubicBezTo>
                    <a:pt x="149" y="284"/>
                    <a:pt x="159" y="278"/>
                    <a:pt x="165" y="275"/>
                  </a:cubicBezTo>
                  <a:cubicBezTo>
                    <a:pt x="170" y="273"/>
                    <a:pt x="180" y="270"/>
                    <a:pt x="181" y="265"/>
                  </a:cubicBezTo>
                  <a:cubicBezTo>
                    <a:pt x="183" y="258"/>
                    <a:pt x="175" y="245"/>
                    <a:pt x="171" y="239"/>
                  </a:cubicBezTo>
                  <a:cubicBezTo>
                    <a:pt x="174" y="237"/>
                    <a:pt x="176" y="235"/>
                    <a:pt x="178" y="233"/>
                  </a:cubicBezTo>
                  <a:close/>
                  <a:moveTo>
                    <a:pt x="168" y="237"/>
                  </a:moveTo>
                  <a:cubicBezTo>
                    <a:pt x="168" y="237"/>
                    <a:pt x="167" y="238"/>
                    <a:pt x="167" y="238"/>
                  </a:cubicBezTo>
                  <a:cubicBezTo>
                    <a:pt x="167" y="238"/>
                    <a:pt x="167" y="238"/>
                    <a:pt x="167" y="238"/>
                  </a:cubicBezTo>
                  <a:cubicBezTo>
                    <a:pt x="165" y="237"/>
                    <a:pt x="163" y="236"/>
                    <a:pt x="160" y="235"/>
                  </a:cubicBezTo>
                  <a:cubicBezTo>
                    <a:pt x="158" y="234"/>
                    <a:pt x="155" y="233"/>
                    <a:pt x="153" y="231"/>
                  </a:cubicBezTo>
                  <a:cubicBezTo>
                    <a:pt x="156" y="230"/>
                    <a:pt x="159" y="228"/>
                    <a:pt x="161" y="226"/>
                  </a:cubicBezTo>
                  <a:cubicBezTo>
                    <a:pt x="165" y="228"/>
                    <a:pt x="169" y="230"/>
                    <a:pt x="173" y="231"/>
                  </a:cubicBezTo>
                  <a:cubicBezTo>
                    <a:pt x="171" y="233"/>
                    <a:pt x="170" y="235"/>
                    <a:pt x="168" y="237"/>
                  </a:cubicBezTo>
                  <a:close/>
                  <a:moveTo>
                    <a:pt x="174" y="229"/>
                  </a:moveTo>
                  <a:cubicBezTo>
                    <a:pt x="171" y="227"/>
                    <a:pt x="167" y="226"/>
                    <a:pt x="163" y="225"/>
                  </a:cubicBezTo>
                  <a:cubicBezTo>
                    <a:pt x="166" y="222"/>
                    <a:pt x="168" y="219"/>
                    <a:pt x="170" y="216"/>
                  </a:cubicBezTo>
                  <a:cubicBezTo>
                    <a:pt x="173" y="218"/>
                    <a:pt x="177" y="219"/>
                    <a:pt x="180" y="220"/>
                  </a:cubicBezTo>
                  <a:cubicBezTo>
                    <a:pt x="178" y="223"/>
                    <a:pt x="176" y="226"/>
                    <a:pt x="174" y="229"/>
                  </a:cubicBezTo>
                  <a:close/>
                  <a:moveTo>
                    <a:pt x="181" y="219"/>
                  </a:moveTo>
                  <a:cubicBezTo>
                    <a:pt x="178" y="217"/>
                    <a:pt x="174" y="216"/>
                    <a:pt x="171" y="214"/>
                  </a:cubicBezTo>
                  <a:cubicBezTo>
                    <a:pt x="173" y="211"/>
                    <a:pt x="174" y="207"/>
                    <a:pt x="175" y="203"/>
                  </a:cubicBezTo>
                  <a:cubicBezTo>
                    <a:pt x="179" y="205"/>
                    <a:pt x="183" y="207"/>
                    <a:pt x="186" y="208"/>
                  </a:cubicBezTo>
                  <a:cubicBezTo>
                    <a:pt x="185" y="212"/>
                    <a:pt x="183" y="215"/>
                    <a:pt x="181" y="219"/>
                  </a:cubicBezTo>
                  <a:close/>
                  <a:moveTo>
                    <a:pt x="187" y="206"/>
                  </a:moveTo>
                  <a:cubicBezTo>
                    <a:pt x="184" y="204"/>
                    <a:pt x="180" y="202"/>
                    <a:pt x="176" y="201"/>
                  </a:cubicBezTo>
                  <a:cubicBezTo>
                    <a:pt x="177" y="198"/>
                    <a:pt x="177" y="195"/>
                    <a:pt x="178" y="193"/>
                  </a:cubicBezTo>
                  <a:cubicBezTo>
                    <a:pt x="178" y="192"/>
                    <a:pt x="178" y="191"/>
                    <a:pt x="178" y="190"/>
                  </a:cubicBezTo>
                  <a:cubicBezTo>
                    <a:pt x="182" y="192"/>
                    <a:pt x="186" y="194"/>
                    <a:pt x="190" y="196"/>
                  </a:cubicBezTo>
                  <a:cubicBezTo>
                    <a:pt x="189" y="199"/>
                    <a:pt x="188" y="203"/>
                    <a:pt x="187" y="206"/>
                  </a:cubicBezTo>
                  <a:close/>
                  <a:moveTo>
                    <a:pt x="191" y="193"/>
                  </a:moveTo>
                  <a:cubicBezTo>
                    <a:pt x="187" y="191"/>
                    <a:pt x="182" y="189"/>
                    <a:pt x="178" y="188"/>
                  </a:cubicBezTo>
                  <a:cubicBezTo>
                    <a:pt x="179" y="184"/>
                    <a:pt x="179" y="181"/>
                    <a:pt x="179" y="177"/>
                  </a:cubicBezTo>
                  <a:cubicBezTo>
                    <a:pt x="183" y="179"/>
                    <a:pt x="187" y="181"/>
                    <a:pt x="191" y="183"/>
                  </a:cubicBezTo>
                  <a:cubicBezTo>
                    <a:pt x="191" y="186"/>
                    <a:pt x="191" y="190"/>
                    <a:pt x="191" y="193"/>
                  </a:cubicBezTo>
                  <a:close/>
                  <a:moveTo>
                    <a:pt x="190" y="169"/>
                  </a:moveTo>
                  <a:cubicBezTo>
                    <a:pt x="191" y="173"/>
                    <a:pt x="191" y="177"/>
                    <a:pt x="191" y="181"/>
                  </a:cubicBezTo>
                  <a:cubicBezTo>
                    <a:pt x="187" y="179"/>
                    <a:pt x="183" y="177"/>
                    <a:pt x="179" y="175"/>
                  </a:cubicBezTo>
                  <a:cubicBezTo>
                    <a:pt x="179" y="171"/>
                    <a:pt x="179" y="168"/>
                    <a:pt x="179" y="164"/>
                  </a:cubicBezTo>
                  <a:cubicBezTo>
                    <a:pt x="182" y="166"/>
                    <a:pt x="186" y="167"/>
                    <a:pt x="190" y="169"/>
                  </a:cubicBezTo>
                  <a:cubicBezTo>
                    <a:pt x="190" y="169"/>
                    <a:pt x="190" y="169"/>
                    <a:pt x="190" y="169"/>
                  </a:cubicBezTo>
                  <a:close/>
                  <a:moveTo>
                    <a:pt x="189" y="166"/>
                  </a:moveTo>
                  <a:cubicBezTo>
                    <a:pt x="186" y="165"/>
                    <a:pt x="182" y="163"/>
                    <a:pt x="179" y="162"/>
                  </a:cubicBezTo>
                  <a:cubicBezTo>
                    <a:pt x="178" y="159"/>
                    <a:pt x="178" y="156"/>
                    <a:pt x="177" y="153"/>
                  </a:cubicBezTo>
                  <a:cubicBezTo>
                    <a:pt x="180" y="154"/>
                    <a:pt x="183" y="155"/>
                    <a:pt x="186" y="156"/>
                  </a:cubicBezTo>
                  <a:cubicBezTo>
                    <a:pt x="187" y="159"/>
                    <a:pt x="188" y="163"/>
                    <a:pt x="189" y="166"/>
                  </a:cubicBezTo>
                  <a:close/>
                  <a:moveTo>
                    <a:pt x="184" y="153"/>
                  </a:moveTo>
                  <a:cubicBezTo>
                    <a:pt x="182" y="152"/>
                    <a:pt x="179" y="151"/>
                    <a:pt x="177" y="150"/>
                  </a:cubicBezTo>
                  <a:cubicBezTo>
                    <a:pt x="176" y="146"/>
                    <a:pt x="174" y="141"/>
                    <a:pt x="173" y="136"/>
                  </a:cubicBezTo>
                  <a:cubicBezTo>
                    <a:pt x="177" y="141"/>
                    <a:pt x="181" y="147"/>
                    <a:pt x="184" y="153"/>
                  </a:cubicBezTo>
                  <a:close/>
                  <a:moveTo>
                    <a:pt x="92" y="114"/>
                  </a:moveTo>
                  <a:cubicBezTo>
                    <a:pt x="91" y="114"/>
                    <a:pt x="90" y="114"/>
                    <a:pt x="89" y="114"/>
                  </a:cubicBezTo>
                  <a:cubicBezTo>
                    <a:pt x="82" y="116"/>
                    <a:pt x="76" y="113"/>
                    <a:pt x="73" y="106"/>
                  </a:cubicBezTo>
                  <a:cubicBezTo>
                    <a:pt x="78" y="109"/>
                    <a:pt x="85" y="111"/>
                    <a:pt x="90" y="112"/>
                  </a:cubicBezTo>
                  <a:cubicBezTo>
                    <a:pt x="91" y="113"/>
                    <a:pt x="92" y="114"/>
                    <a:pt x="92" y="114"/>
                  </a:cubicBezTo>
                  <a:close/>
                  <a:moveTo>
                    <a:pt x="88" y="109"/>
                  </a:moveTo>
                  <a:cubicBezTo>
                    <a:pt x="86" y="108"/>
                    <a:pt x="83" y="107"/>
                    <a:pt x="80" y="106"/>
                  </a:cubicBezTo>
                  <a:cubicBezTo>
                    <a:pt x="77" y="105"/>
                    <a:pt x="75" y="104"/>
                    <a:pt x="72" y="103"/>
                  </a:cubicBezTo>
                  <a:cubicBezTo>
                    <a:pt x="71" y="101"/>
                    <a:pt x="71" y="99"/>
                    <a:pt x="70" y="97"/>
                  </a:cubicBezTo>
                  <a:cubicBezTo>
                    <a:pt x="71" y="95"/>
                    <a:pt x="72" y="93"/>
                    <a:pt x="73" y="91"/>
                  </a:cubicBezTo>
                  <a:cubicBezTo>
                    <a:pt x="76" y="92"/>
                    <a:pt x="78" y="94"/>
                    <a:pt x="81" y="95"/>
                  </a:cubicBezTo>
                  <a:cubicBezTo>
                    <a:pt x="83" y="96"/>
                    <a:pt x="85" y="97"/>
                    <a:pt x="87" y="98"/>
                  </a:cubicBezTo>
                  <a:cubicBezTo>
                    <a:pt x="86" y="102"/>
                    <a:pt x="86" y="106"/>
                    <a:pt x="88" y="109"/>
                  </a:cubicBezTo>
                  <a:close/>
                  <a:moveTo>
                    <a:pt x="88" y="96"/>
                  </a:moveTo>
                  <a:cubicBezTo>
                    <a:pt x="85" y="95"/>
                    <a:pt x="82" y="94"/>
                    <a:pt x="80" y="92"/>
                  </a:cubicBezTo>
                  <a:cubicBezTo>
                    <a:pt x="78" y="92"/>
                    <a:pt x="76" y="91"/>
                    <a:pt x="74" y="90"/>
                  </a:cubicBezTo>
                  <a:cubicBezTo>
                    <a:pt x="76" y="88"/>
                    <a:pt x="78" y="86"/>
                    <a:pt x="81" y="84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5" y="85"/>
                    <a:pt x="89" y="87"/>
                    <a:pt x="93" y="88"/>
                  </a:cubicBezTo>
                  <a:cubicBezTo>
                    <a:pt x="90" y="90"/>
                    <a:pt x="89" y="93"/>
                    <a:pt x="88" y="96"/>
                  </a:cubicBezTo>
                  <a:close/>
                  <a:moveTo>
                    <a:pt x="94" y="87"/>
                  </a:moveTo>
                  <a:cubicBezTo>
                    <a:pt x="91" y="85"/>
                    <a:pt x="87" y="84"/>
                    <a:pt x="83" y="82"/>
                  </a:cubicBezTo>
                  <a:cubicBezTo>
                    <a:pt x="87" y="81"/>
                    <a:pt x="90" y="80"/>
                    <a:pt x="93" y="79"/>
                  </a:cubicBezTo>
                  <a:cubicBezTo>
                    <a:pt x="96" y="80"/>
                    <a:pt x="99" y="81"/>
                    <a:pt x="102" y="83"/>
                  </a:cubicBezTo>
                  <a:cubicBezTo>
                    <a:pt x="99" y="84"/>
                    <a:pt x="97" y="85"/>
                    <a:pt x="94" y="87"/>
                  </a:cubicBezTo>
                  <a:close/>
                  <a:moveTo>
                    <a:pt x="105" y="82"/>
                  </a:moveTo>
                  <a:cubicBezTo>
                    <a:pt x="103" y="80"/>
                    <a:pt x="100" y="79"/>
                    <a:pt x="97" y="78"/>
                  </a:cubicBezTo>
                  <a:cubicBezTo>
                    <a:pt x="100" y="77"/>
                    <a:pt x="104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11" y="77"/>
                    <a:pt x="114" y="79"/>
                    <a:pt x="116" y="81"/>
                  </a:cubicBezTo>
                  <a:cubicBezTo>
                    <a:pt x="113" y="81"/>
                    <a:pt x="109" y="81"/>
                    <a:pt x="105" y="82"/>
                  </a:cubicBezTo>
                  <a:close/>
                  <a:moveTo>
                    <a:pt x="145" y="50"/>
                  </a:moveTo>
                  <a:cubicBezTo>
                    <a:pt x="145" y="50"/>
                    <a:pt x="146" y="50"/>
                    <a:pt x="146" y="50"/>
                  </a:cubicBezTo>
                  <a:cubicBezTo>
                    <a:pt x="146" y="53"/>
                    <a:pt x="146" y="56"/>
                    <a:pt x="146" y="58"/>
                  </a:cubicBezTo>
                  <a:cubicBezTo>
                    <a:pt x="144" y="57"/>
                    <a:pt x="142" y="55"/>
                    <a:pt x="140" y="54"/>
                  </a:cubicBezTo>
                  <a:cubicBezTo>
                    <a:pt x="138" y="52"/>
                    <a:pt x="135" y="51"/>
                    <a:pt x="133" y="49"/>
                  </a:cubicBezTo>
                  <a:cubicBezTo>
                    <a:pt x="133" y="45"/>
                    <a:pt x="133" y="41"/>
                    <a:pt x="133" y="37"/>
                  </a:cubicBezTo>
                  <a:cubicBezTo>
                    <a:pt x="136" y="42"/>
                    <a:pt x="141" y="46"/>
                    <a:pt x="145" y="50"/>
                  </a:cubicBezTo>
                  <a:close/>
                  <a:moveTo>
                    <a:pt x="133" y="51"/>
                  </a:moveTo>
                  <a:cubicBezTo>
                    <a:pt x="135" y="53"/>
                    <a:pt x="137" y="54"/>
                    <a:pt x="138" y="56"/>
                  </a:cubicBezTo>
                  <a:cubicBezTo>
                    <a:pt x="141" y="58"/>
                    <a:pt x="143" y="60"/>
                    <a:pt x="145" y="62"/>
                  </a:cubicBezTo>
                  <a:cubicBezTo>
                    <a:pt x="145" y="65"/>
                    <a:pt x="145" y="69"/>
                    <a:pt x="145" y="72"/>
                  </a:cubicBezTo>
                  <a:cubicBezTo>
                    <a:pt x="143" y="71"/>
                    <a:pt x="141" y="69"/>
                    <a:pt x="140" y="68"/>
                  </a:cubicBezTo>
                  <a:cubicBezTo>
                    <a:pt x="137" y="66"/>
                    <a:pt x="135" y="65"/>
                    <a:pt x="132" y="63"/>
                  </a:cubicBezTo>
                  <a:cubicBezTo>
                    <a:pt x="133" y="59"/>
                    <a:pt x="133" y="55"/>
                    <a:pt x="133" y="51"/>
                  </a:cubicBezTo>
                  <a:close/>
                  <a:moveTo>
                    <a:pt x="131" y="72"/>
                  </a:moveTo>
                  <a:cubicBezTo>
                    <a:pt x="131" y="71"/>
                    <a:pt x="132" y="71"/>
                    <a:pt x="132" y="70"/>
                  </a:cubicBezTo>
                  <a:cubicBezTo>
                    <a:pt x="132" y="68"/>
                    <a:pt x="132" y="67"/>
                    <a:pt x="132" y="65"/>
                  </a:cubicBezTo>
                  <a:cubicBezTo>
                    <a:pt x="134" y="67"/>
                    <a:pt x="136" y="68"/>
                    <a:pt x="138" y="70"/>
                  </a:cubicBezTo>
                  <a:cubicBezTo>
                    <a:pt x="141" y="72"/>
                    <a:pt x="143" y="74"/>
                    <a:pt x="145" y="75"/>
                  </a:cubicBezTo>
                  <a:cubicBezTo>
                    <a:pt x="145" y="78"/>
                    <a:pt x="145" y="81"/>
                    <a:pt x="145" y="84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3" y="82"/>
                    <a:pt x="140" y="80"/>
                    <a:pt x="138" y="78"/>
                  </a:cubicBezTo>
                  <a:cubicBezTo>
                    <a:pt x="135" y="76"/>
                    <a:pt x="133" y="74"/>
                    <a:pt x="131" y="72"/>
                  </a:cubicBezTo>
                  <a:cubicBezTo>
                    <a:pt x="131" y="72"/>
                    <a:pt x="131" y="72"/>
                    <a:pt x="131" y="72"/>
                  </a:cubicBezTo>
                  <a:close/>
                  <a:moveTo>
                    <a:pt x="129" y="74"/>
                  </a:moveTo>
                  <a:cubicBezTo>
                    <a:pt x="132" y="76"/>
                    <a:pt x="134" y="79"/>
                    <a:pt x="137" y="81"/>
                  </a:cubicBezTo>
                  <a:cubicBezTo>
                    <a:pt x="137" y="82"/>
                    <a:pt x="138" y="83"/>
                    <a:pt x="139" y="83"/>
                  </a:cubicBezTo>
                  <a:cubicBezTo>
                    <a:pt x="133" y="82"/>
                    <a:pt x="127" y="81"/>
                    <a:pt x="121" y="81"/>
                  </a:cubicBezTo>
                  <a:cubicBezTo>
                    <a:pt x="118" y="79"/>
                    <a:pt x="115" y="77"/>
                    <a:pt x="111" y="75"/>
                  </a:cubicBezTo>
                  <a:cubicBezTo>
                    <a:pt x="117" y="75"/>
                    <a:pt x="123" y="74"/>
                    <a:pt x="128" y="74"/>
                  </a:cubicBezTo>
                  <a:cubicBezTo>
                    <a:pt x="129" y="74"/>
                    <a:pt x="129" y="74"/>
                    <a:pt x="129" y="74"/>
                  </a:cubicBezTo>
                  <a:close/>
                  <a:moveTo>
                    <a:pt x="100" y="28"/>
                  </a:moveTo>
                  <a:cubicBezTo>
                    <a:pt x="99" y="28"/>
                    <a:pt x="97" y="28"/>
                    <a:pt x="96" y="29"/>
                  </a:cubicBezTo>
                  <a:cubicBezTo>
                    <a:pt x="94" y="28"/>
                    <a:pt x="92" y="27"/>
                    <a:pt x="90" y="26"/>
                  </a:cubicBezTo>
                  <a:cubicBezTo>
                    <a:pt x="88" y="25"/>
                    <a:pt x="85" y="23"/>
                    <a:pt x="83" y="22"/>
                  </a:cubicBezTo>
                  <a:cubicBezTo>
                    <a:pt x="82" y="20"/>
                    <a:pt x="82" y="18"/>
                    <a:pt x="81" y="16"/>
                  </a:cubicBezTo>
                  <a:cubicBezTo>
                    <a:pt x="84" y="18"/>
                    <a:pt x="88" y="19"/>
                    <a:pt x="91" y="21"/>
                  </a:cubicBezTo>
                  <a:cubicBezTo>
                    <a:pt x="94" y="22"/>
                    <a:pt x="96" y="25"/>
                    <a:pt x="100" y="26"/>
                  </a:cubicBezTo>
                  <a:cubicBezTo>
                    <a:pt x="100" y="26"/>
                    <a:pt x="100" y="27"/>
                    <a:pt x="100" y="28"/>
                  </a:cubicBezTo>
                  <a:close/>
                  <a:moveTo>
                    <a:pt x="92" y="30"/>
                  </a:moveTo>
                  <a:cubicBezTo>
                    <a:pt x="90" y="30"/>
                    <a:pt x="88" y="31"/>
                    <a:pt x="86" y="32"/>
                  </a:cubicBezTo>
                  <a:cubicBezTo>
                    <a:pt x="85" y="29"/>
                    <a:pt x="85" y="27"/>
                    <a:pt x="84" y="25"/>
                  </a:cubicBezTo>
                  <a:cubicBezTo>
                    <a:pt x="85" y="26"/>
                    <a:pt x="87" y="27"/>
                    <a:pt x="89" y="28"/>
                  </a:cubicBezTo>
                  <a:cubicBezTo>
                    <a:pt x="90" y="28"/>
                    <a:pt x="91" y="29"/>
                    <a:pt x="92" y="30"/>
                  </a:cubicBezTo>
                  <a:close/>
                  <a:moveTo>
                    <a:pt x="81" y="7"/>
                  </a:moveTo>
                  <a:cubicBezTo>
                    <a:pt x="86" y="9"/>
                    <a:pt x="92" y="12"/>
                    <a:pt x="98" y="12"/>
                  </a:cubicBezTo>
                  <a:cubicBezTo>
                    <a:pt x="98" y="15"/>
                    <a:pt x="98" y="18"/>
                    <a:pt x="99" y="21"/>
                  </a:cubicBezTo>
                  <a:cubicBezTo>
                    <a:pt x="99" y="22"/>
                    <a:pt x="99" y="22"/>
                    <a:pt x="99" y="23"/>
                  </a:cubicBezTo>
                  <a:cubicBezTo>
                    <a:pt x="94" y="19"/>
                    <a:pt x="87" y="17"/>
                    <a:pt x="81" y="15"/>
                  </a:cubicBezTo>
                  <a:cubicBezTo>
                    <a:pt x="80" y="12"/>
                    <a:pt x="79" y="8"/>
                    <a:pt x="78" y="5"/>
                  </a:cubicBezTo>
                  <a:cubicBezTo>
                    <a:pt x="79" y="6"/>
                    <a:pt x="80" y="6"/>
                    <a:pt x="81" y="7"/>
                  </a:cubicBezTo>
                  <a:close/>
                  <a:moveTo>
                    <a:pt x="83" y="260"/>
                  </a:moveTo>
                  <a:cubicBezTo>
                    <a:pt x="74" y="259"/>
                    <a:pt x="67" y="252"/>
                    <a:pt x="60" y="246"/>
                  </a:cubicBezTo>
                  <a:cubicBezTo>
                    <a:pt x="64" y="246"/>
                    <a:pt x="68" y="246"/>
                    <a:pt x="72" y="247"/>
                  </a:cubicBezTo>
                  <a:cubicBezTo>
                    <a:pt x="74" y="250"/>
                    <a:pt x="77" y="253"/>
                    <a:pt x="80" y="256"/>
                  </a:cubicBezTo>
                  <a:cubicBezTo>
                    <a:pt x="82" y="257"/>
                    <a:pt x="83" y="259"/>
                    <a:pt x="85" y="260"/>
                  </a:cubicBezTo>
                  <a:cubicBezTo>
                    <a:pt x="84" y="260"/>
                    <a:pt x="83" y="260"/>
                    <a:pt x="83" y="260"/>
                  </a:cubicBezTo>
                  <a:close/>
                  <a:moveTo>
                    <a:pt x="89" y="260"/>
                  </a:moveTo>
                  <a:cubicBezTo>
                    <a:pt x="86" y="258"/>
                    <a:pt x="84" y="256"/>
                    <a:pt x="81" y="254"/>
                  </a:cubicBezTo>
                  <a:cubicBezTo>
                    <a:pt x="78" y="251"/>
                    <a:pt x="76" y="249"/>
                    <a:pt x="74" y="247"/>
                  </a:cubicBezTo>
                  <a:cubicBezTo>
                    <a:pt x="77" y="247"/>
                    <a:pt x="81" y="247"/>
                    <a:pt x="85" y="246"/>
                  </a:cubicBezTo>
                  <a:cubicBezTo>
                    <a:pt x="89" y="251"/>
                    <a:pt x="94" y="255"/>
                    <a:pt x="98" y="259"/>
                  </a:cubicBezTo>
                  <a:cubicBezTo>
                    <a:pt x="95" y="260"/>
                    <a:pt x="92" y="260"/>
                    <a:pt x="89" y="260"/>
                  </a:cubicBezTo>
                  <a:close/>
                  <a:moveTo>
                    <a:pt x="102" y="259"/>
                  </a:moveTo>
                  <a:cubicBezTo>
                    <a:pt x="100" y="257"/>
                    <a:pt x="97" y="255"/>
                    <a:pt x="95" y="253"/>
                  </a:cubicBezTo>
                  <a:cubicBezTo>
                    <a:pt x="92" y="251"/>
                    <a:pt x="89" y="249"/>
                    <a:pt x="87" y="246"/>
                  </a:cubicBezTo>
                  <a:cubicBezTo>
                    <a:pt x="91" y="246"/>
                    <a:pt x="95" y="245"/>
                    <a:pt x="99" y="245"/>
                  </a:cubicBezTo>
                  <a:cubicBezTo>
                    <a:pt x="101" y="246"/>
                    <a:pt x="103" y="248"/>
                    <a:pt x="105" y="250"/>
                  </a:cubicBezTo>
                  <a:cubicBezTo>
                    <a:pt x="107" y="251"/>
                    <a:pt x="108" y="253"/>
                    <a:pt x="110" y="254"/>
                  </a:cubicBezTo>
                  <a:cubicBezTo>
                    <a:pt x="110" y="255"/>
                    <a:pt x="111" y="256"/>
                    <a:pt x="111" y="256"/>
                  </a:cubicBezTo>
                  <a:cubicBezTo>
                    <a:pt x="108" y="257"/>
                    <a:pt x="105" y="258"/>
                    <a:pt x="102" y="259"/>
                  </a:cubicBezTo>
                  <a:close/>
                  <a:moveTo>
                    <a:pt x="101" y="244"/>
                  </a:moveTo>
                  <a:cubicBezTo>
                    <a:pt x="102" y="244"/>
                    <a:pt x="104" y="244"/>
                    <a:pt x="105" y="243"/>
                  </a:cubicBezTo>
                  <a:cubicBezTo>
                    <a:pt x="105" y="243"/>
                    <a:pt x="105" y="243"/>
                    <a:pt x="105" y="243"/>
                  </a:cubicBezTo>
                  <a:cubicBezTo>
                    <a:pt x="106" y="245"/>
                    <a:pt x="107" y="247"/>
                    <a:pt x="108" y="249"/>
                  </a:cubicBezTo>
                  <a:cubicBezTo>
                    <a:pt x="107" y="249"/>
                    <a:pt x="107" y="248"/>
                    <a:pt x="106" y="248"/>
                  </a:cubicBezTo>
                  <a:cubicBezTo>
                    <a:pt x="104" y="247"/>
                    <a:pt x="103" y="246"/>
                    <a:pt x="101" y="244"/>
                  </a:cubicBezTo>
                  <a:close/>
                  <a:moveTo>
                    <a:pt x="125" y="265"/>
                  </a:moveTo>
                  <a:cubicBezTo>
                    <a:pt x="122" y="264"/>
                    <a:pt x="119" y="257"/>
                    <a:pt x="117" y="254"/>
                  </a:cubicBezTo>
                  <a:cubicBezTo>
                    <a:pt x="115" y="249"/>
                    <a:pt x="112" y="244"/>
                    <a:pt x="109" y="240"/>
                  </a:cubicBezTo>
                  <a:cubicBezTo>
                    <a:pt x="108" y="239"/>
                    <a:pt x="108" y="239"/>
                    <a:pt x="107" y="239"/>
                  </a:cubicBezTo>
                  <a:cubicBezTo>
                    <a:pt x="107" y="238"/>
                    <a:pt x="106" y="237"/>
                    <a:pt x="104" y="237"/>
                  </a:cubicBezTo>
                  <a:cubicBezTo>
                    <a:pt x="89" y="239"/>
                    <a:pt x="74" y="240"/>
                    <a:pt x="58" y="238"/>
                  </a:cubicBezTo>
                  <a:cubicBezTo>
                    <a:pt x="57" y="233"/>
                    <a:pt x="56" y="227"/>
                    <a:pt x="55" y="222"/>
                  </a:cubicBezTo>
                  <a:cubicBezTo>
                    <a:pt x="55" y="220"/>
                    <a:pt x="53" y="213"/>
                    <a:pt x="53" y="209"/>
                  </a:cubicBezTo>
                  <a:cubicBezTo>
                    <a:pt x="69" y="208"/>
                    <a:pt x="86" y="209"/>
                    <a:pt x="102" y="207"/>
                  </a:cubicBezTo>
                  <a:cubicBezTo>
                    <a:pt x="112" y="206"/>
                    <a:pt x="123" y="204"/>
                    <a:pt x="130" y="197"/>
                  </a:cubicBezTo>
                  <a:cubicBezTo>
                    <a:pt x="145" y="183"/>
                    <a:pt x="139" y="163"/>
                    <a:pt x="122" y="156"/>
                  </a:cubicBezTo>
                  <a:cubicBezTo>
                    <a:pt x="110" y="151"/>
                    <a:pt x="97" y="154"/>
                    <a:pt x="85" y="154"/>
                  </a:cubicBezTo>
                  <a:cubicBezTo>
                    <a:pt x="68" y="155"/>
                    <a:pt x="49" y="153"/>
                    <a:pt x="36" y="142"/>
                  </a:cubicBezTo>
                  <a:cubicBezTo>
                    <a:pt x="21" y="129"/>
                    <a:pt x="17" y="109"/>
                    <a:pt x="23" y="91"/>
                  </a:cubicBezTo>
                  <a:cubicBezTo>
                    <a:pt x="28" y="73"/>
                    <a:pt x="41" y="62"/>
                    <a:pt x="53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53" y="42"/>
                    <a:pt x="52" y="38"/>
                    <a:pt x="51" y="33"/>
                  </a:cubicBezTo>
                  <a:cubicBezTo>
                    <a:pt x="50" y="30"/>
                    <a:pt x="46" y="21"/>
                    <a:pt x="48" y="18"/>
                  </a:cubicBezTo>
                  <a:cubicBezTo>
                    <a:pt x="49" y="16"/>
                    <a:pt x="58" y="14"/>
                    <a:pt x="60" y="12"/>
                  </a:cubicBezTo>
                  <a:cubicBezTo>
                    <a:pt x="64" y="11"/>
                    <a:pt x="68" y="9"/>
                    <a:pt x="72" y="7"/>
                  </a:cubicBezTo>
                  <a:cubicBezTo>
                    <a:pt x="75" y="16"/>
                    <a:pt x="78" y="25"/>
                    <a:pt x="81" y="34"/>
                  </a:cubicBezTo>
                  <a:cubicBezTo>
                    <a:pt x="81" y="36"/>
                    <a:pt x="84" y="36"/>
                    <a:pt x="85" y="35"/>
                  </a:cubicBezTo>
                  <a:cubicBezTo>
                    <a:pt x="93" y="34"/>
                    <a:pt x="100" y="33"/>
                    <a:pt x="108" y="33"/>
                  </a:cubicBezTo>
                  <a:cubicBezTo>
                    <a:pt x="115" y="33"/>
                    <a:pt x="121" y="34"/>
                    <a:pt x="128" y="34"/>
                  </a:cubicBezTo>
                  <a:cubicBezTo>
                    <a:pt x="126" y="45"/>
                    <a:pt x="126" y="58"/>
                    <a:pt x="127" y="69"/>
                  </a:cubicBezTo>
                  <a:cubicBezTo>
                    <a:pt x="107" y="67"/>
                    <a:pt x="79" y="70"/>
                    <a:pt x="67" y="87"/>
                  </a:cubicBezTo>
                  <a:cubicBezTo>
                    <a:pt x="59" y="99"/>
                    <a:pt x="62" y="117"/>
                    <a:pt x="78" y="121"/>
                  </a:cubicBezTo>
                  <a:cubicBezTo>
                    <a:pt x="90" y="124"/>
                    <a:pt x="105" y="119"/>
                    <a:pt x="117" y="118"/>
                  </a:cubicBezTo>
                  <a:cubicBezTo>
                    <a:pt x="134" y="117"/>
                    <a:pt x="152" y="119"/>
                    <a:pt x="163" y="133"/>
                  </a:cubicBezTo>
                  <a:cubicBezTo>
                    <a:pt x="173" y="147"/>
                    <a:pt x="173" y="166"/>
                    <a:pt x="172" y="182"/>
                  </a:cubicBezTo>
                  <a:cubicBezTo>
                    <a:pt x="171" y="202"/>
                    <a:pt x="163" y="217"/>
                    <a:pt x="147" y="228"/>
                  </a:cubicBezTo>
                  <a:cubicBezTo>
                    <a:pt x="146" y="228"/>
                    <a:pt x="146" y="228"/>
                    <a:pt x="146" y="228"/>
                  </a:cubicBezTo>
                  <a:cubicBezTo>
                    <a:pt x="145" y="229"/>
                    <a:pt x="143" y="230"/>
                    <a:pt x="144" y="232"/>
                  </a:cubicBezTo>
                  <a:cubicBezTo>
                    <a:pt x="146" y="240"/>
                    <a:pt x="148" y="248"/>
                    <a:pt x="151" y="256"/>
                  </a:cubicBezTo>
                  <a:cubicBezTo>
                    <a:pt x="148" y="257"/>
                    <a:pt x="145" y="259"/>
                    <a:pt x="141" y="260"/>
                  </a:cubicBezTo>
                  <a:cubicBezTo>
                    <a:pt x="138" y="262"/>
                    <a:pt x="129" y="267"/>
                    <a:pt x="125" y="265"/>
                  </a:cubicBezTo>
                  <a:close/>
                  <a:moveTo>
                    <a:pt x="135" y="276"/>
                  </a:moveTo>
                  <a:cubicBezTo>
                    <a:pt x="133" y="275"/>
                    <a:pt x="131" y="274"/>
                    <a:pt x="129" y="273"/>
                  </a:cubicBezTo>
                  <a:cubicBezTo>
                    <a:pt x="132" y="272"/>
                    <a:pt x="135" y="271"/>
                    <a:pt x="138" y="270"/>
                  </a:cubicBezTo>
                  <a:cubicBezTo>
                    <a:pt x="142" y="272"/>
                    <a:pt x="145" y="274"/>
                    <a:pt x="149" y="276"/>
                  </a:cubicBezTo>
                  <a:cubicBezTo>
                    <a:pt x="145" y="278"/>
                    <a:pt x="141" y="278"/>
                    <a:pt x="135" y="276"/>
                  </a:cubicBezTo>
                  <a:close/>
                  <a:moveTo>
                    <a:pt x="155" y="274"/>
                  </a:moveTo>
                  <a:cubicBezTo>
                    <a:pt x="154" y="274"/>
                    <a:pt x="153" y="274"/>
                    <a:pt x="152" y="275"/>
                  </a:cubicBezTo>
                  <a:cubicBezTo>
                    <a:pt x="148" y="272"/>
                    <a:pt x="144" y="271"/>
                    <a:pt x="140" y="269"/>
                  </a:cubicBezTo>
                  <a:cubicBezTo>
                    <a:pt x="143" y="268"/>
                    <a:pt x="146" y="266"/>
                    <a:pt x="149" y="265"/>
                  </a:cubicBezTo>
                  <a:cubicBezTo>
                    <a:pt x="152" y="266"/>
                    <a:pt x="154" y="268"/>
                    <a:pt x="157" y="269"/>
                  </a:cubicBezTo>
                  <a:cubicBezTo>
                    <a:pt x="158" y="270"/>
                    <a:pt x="159" y="271"/>
                    <a:pt x="160" y="271"/>
                  </a:cubicBezTo>
                  <a:cubicBezTo>
                    <a:pt x="158" y="272"/>
                    <a:pt x="156" y="273"/>
                    <a:pt x="155" y="274"/>
                  </a:cubicBezTo>
                  <a:close/>
                  <a:moveTo>
                    <a:pt x="163" y="270"/>
                  </a:moveTo>
                  <a:cubicBezTo>
                    <a:pt x="161" y="269"/>
                    <a:pt x="159" y="268"/>
                    <a:pt x="158" y="267"/>
                  </a:cubicBezTo>
                  <a:cubicBezTo>
                    <a:pt x="155" y="266"/>
                    <a:pt x="153" y="265"/>
                    <a:pt x="151" y="264"/>
                  </a:cubicBezTo>
                  <a:cubicBezTo>
                    <a:pt x="153" y="263"/>
                    <a:pt x="155" y="262"/>
                    <a:pt x="157" y="261"/>
                  </a:cubicBezTo>
                  <a:cubicBezTo>
                    <a:pt x="157" y="260"/>
                    <a:pt x="158" y="260"/>
                    <a:pt x="158" y="259"/>
                  </a:cubicBezTo>
                  <a:cubicBezTo>
                    <a:pt x="162" y="261"/>
                    <a:pt x="166" y="264"/>
                    <a:pt x="171" y="265"/>
                  </a:cubicBezTo>
                  <a:cubicBezTo>
                    <a:pt x="169" y="267"/>
                    <a:pt x="166" y="269"/>
                    <a:pt x="163" y="270"/>
                  </a:cubicBezTo>
                  <a:close/>
                  <a:moveTo>
                    <a:pt x="173" y="262"/>
                  </a:moveTo>
                  <a:cubicBezTo>
                    <a:pt x="173" y="263"/>
                    <a:pt x="172" y="263"/>
                    <a:pt x="172" y="264"/>
                  </a:cubicBezTo>
                  <a:cubicBezTo>
                    <a:pt x="168" y="261"/>
                    <a:pt x="163" y="259"/>
                    <a:pt x="158" y="257"/>
                  </a:cubicBezTo>
                  <a:cubicBezTo>
                    <a:pt x="158" y="257"/>
                    <a:pt x="158" y="257"/>
                    <a:pt x="158" y="257"/>
                  </a:cubicBezTo>
                  <a:cubicBezTo>
                    <a:pt x="157" y="252"/>
                    <a:pt x="156" y="248"/>
                    <a:pt x="154" y="244"/>
                  </a:cubicBezTo>
                  <a:cubicBezTo>
                    <a:pt x="160" y="249"/>
                    <a:pt x="167" y="253"/>
                    <a:pt x="173" y="256"/>
                  </a:cubicBezTo>
                  <a:cubicBezTo>
                    <a:pt x="174" y="258"/>
                    <a:pt x="174" y="260"/>
                    <a:pt x="173" y="262"/>
                  </a:cubicBezTo>
                  <a:close/>
                  <a:moveTo>
                    <a:pt x="172" y="253"/>
                  </a:moveTo>
                  <a:cubicBezTo>
                    <a:pt x="166" y="249"/>
                    <a:pt x="160" y="245"/>
                    <a:pt x="153" y="241"/>
                  </a:cubicBezTo>
                  <a:cubicBezTo>
                    <a:pt x="153" y="238"/>
                    <a:pt x="152" y="235"/>
                    <a:pt x="151" y="232"/>
                  </a:cubicBezTo>
                  <a:cubicBezTo>
                    <a:pt x="151" y="232"/>
                    <a:pt x="151" y="232"/>
                    <a:pt x="151" y="232"/>
                  </a:cubicBezTo>
                  <a:cubicBezTo>
                    <a:pt x="154" y="234"/>
                    <a:pt x="157" y="235"/>
                    <a:pt x="160" y="237"/>
                  </a:cubicBezTo>
                  <a:cubicBezTo>
                    <a:pt x="162" y="238"/>
                    <a:pt x="164" y="240"/>
                    <a:pt x="167" y="241"/>
                  </a:cubicBezTo>
                  <a:cubicBezTo>
                    <a:pt x="167" y="241"/>
                    <a:pt x="167" y="241"/>
                    <a:pt x="167" y="241"/>
                  </a:cubicBezTo>
                  <a:cubicBezTo>
                    <a:pt x="168" y="245"/>
                    <a:pt x="171" y="249"/>
                    <a:pt x="172" y="2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97">
              <a:extLst>
                <a:ext uri="{FF2B5EF4-FFF2-40B4-BE49-F238E27FC236}">
                  <a16:creationId xmlns:a16="http://schemas.microsoft.com/office/drawing/2014/main" id="{759D2C2F-B05D-47DC-9ED6-6EB946FCDE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6661" y="4731433"/>
              <a:ext cx="458215" cy="496273"/>
            </a:xfrm>
            <a:custGeom>
              <a:avLst/>
              <a:gdLst>
                <a:gd name="T0" fmla="*/ 185 w 204"/>
                <a:gd name="T1" fmla="*/ 126 h 240"/>
                <a:gd name="T2" fmla="*/ 115 w 204"/>
                <a:gd name="T3" fmla="*/ 145 h 240"/>
                <a:gd name="T4" fmla="*/ 140 w 204"/>
                <a:gd name="T5" fmla="*/ 94 h 240"/>
                <a:gd name="T6" fmla="*/ 118 w 204"/>
                <a:gd name="T7" fmla="*/ 80 h 240"/>
                <a:gd name="T8" fmla="*/ 61 w 204"/>
                <a:gd name="T9" fmla="*/ 88 h 240"/>
                <a:gd name="T10" fmla="*/ 90 w 204"/>
                <a:gd name="T11" fmla="*/ 20 h 240"/>
                <a:gd name="T12" fmla="*/ 25 w 204"/>
                <a:gd name="T13" fmla="*/ 45 h 240"/>
                <a:gd name="T14" fmla="*/ 9 w 204"/>
                <a:gd name="T15" fmla="*/ 138 h 240"/>
                <a:gd name="T16" fmla="*/ 24 w 204"/>
                <a:gd name="T17" fmla="*/ 180 h 240"/>
                <a:gd name="T18" fmla="*/ 52 w 204"/>
                <a:gd name="T19" fmla="*/ 209 h 240"/>
                <a:gd name="T20" fmla="*/ 203 w 204"/>
                <a:gd name="T21" fmla="*/ 160 h 240"/>
                <a:gd name="T22" fmla="*/ 119 w 204"/>
                <a:gd name="T23" fmla="*/ 131 h 240"/>
                <a:gd name="T24" fmla="*/ 134 w 204"/>
                <a:gd name="T25" fmla="*/ 107 h 240"/>
                <a:gd name="T26" fmla="*/ 112 w 204"/>
                <a:gd name="T27" fmla="*/ 91 h 240"/>
                <a:gd name="T28" fmla="*/ 107 w 204"/>
                <a:gd name="T29" fmla="*/ 80 h 240"/>
                <a:gd name="T30" fmla="*/ 101 w 204"/>
                <a:gd name="T31" fmla="*/ 102 h 240"/>
                <a:gd name="T32" fmla="*/ 61 w 204"/>
                <a:gd name="T33" fmla="*/ 59 h 240"/>
                <a:gd name="T34" fmla="*/ 69 w 204"/>
                <a:gd name="T35" fmla="*/ 43 h 240"/>
                <a:gd name="T36" fmla="*/ 85 w 204"/>
                <a:gd name="T37" fmla="*/ 25 h 240"/>
                <a:gd name="T38" fmla="*/ 12 w 204"/>
                <a:gd name="T39" fmla="*/ 85 h 240"/>
                <a:gd name="T40" fmla="*/ 11 w 204"/>
                <a:gd name="T41" fmla="*/ 116 h 240"/>
                <a:gd name="T42" fmla="*/ 14 w 204"/>
                <a:gd name="T43" fmla="*/ 113 h 240"/>
                <a:gd name="T44" fmla="*/ 14 w 204"/>
                <a:gd name="T45" fmla="*/ 147 h 240"/>
                <a:gd name="T46" fmla="*/ 22 w 204"/>
                <a:gd name="T47" fmla="*/ 153 h 240"/>
                <a:gd name="T48" fmla="*/ 26 w 204"/>
                <a:gd name="T49" fmla="*/ 173 h 240"/>
                <a:gd name="T50" fmla="*/ 30 w 204"/>
                <a:gd name="T51" fmla="*/ 148 h 240"/>
                <a:gd name="T52" fmla="*/ 39 w 204"/>
                <a:gd name="T53" fmla="*/ 155 h 240"/>
                <a:gd name="T54" fmla="*/ 33 w 204"/>
                <a:gd name="T55" fmla="*/ 188 h 240"/>
                <a:gd name="T56" fmla="*/ 39 w 204"/>
                <a:gd name="T57" fmla="*/ 193 h 240"/>
                <a:gd name="T58" fmla="*/ 50 w 204"/>
                <a:gd name="T59" fmla="*/ 204 h 240"/>
                <a:gd name="T60" fmla="*/ 50 w 204"/>
                <a:gd name="T61" fmla="*/ 204 h 240"/>
                <a:gd name="T62" fmla="*/ 58 w 204"/>
                <a:gd name="T63" fmla="*/ 195 h 240"/>
                <a:gd name="T64" fmla="*/ 45 w 204"/>
                <a:gd name="T65" fmla="*/ 157 h 240"/>
                <a:gd name="T66" fmla="*/ 33 w 204"/>
                <a:gd name="T67" fmla="*/ 142 h 240"/>
                <a:gd name="T68" fmla="*/ 24 w 204"/>
                <a:gd name="T69" fmla="*/ 126 h 240"/>
                <a:gd name="T70" fmla="*/ 83 w 204"/>
                <a:gd name="T71" fmla="*/ 21 h 240"/>
                <a:gd name="T72" fmla="*/ 108 w 204"/>
                <a:gd name="T73" fmla="*/ 61 h 240"/>
                <a:gd name="T74" fmla="*/ 79 w 204"/>
                <a:gd name="T75" fmla="*/ 128 h 240"/>
                <a:gd name="T76" fmla="*/ 124 w 204"/>
                <a:gd name="T77" fmla="*/ 87 h 240"/>
                <a:gd name="T78" fmla="*/ 134 w 204"/>
                <a:gd name="T79" fmla="*/ 152 h 240"/>
                <a:gd name="T80" fmla="*/ 59 w 204"/>
                <a:gd name="T81" fmla="*/ 171 h 240"/>
                <a:gd name="T82" fmla="*/ 57 w 204"/>
                <a:gd name="T83" fmla="*/ 92 h 240"/>
                <a:gd name="T84" fmla="*/ 54 w 204"/>
                <a:gd name="T85" fmla="*/ 73 h 240"/>
                <a:gd name="T86" fmla="*/ 99 w 204"/>
                <a:gd name="T87" fmla="*/ 103 h 240"/>
                <a:gd name="T88" fmla="*/ 92 w 204"/>
                <a:gd name="T89" fmla="*/ 110 h 240"/>
                <a:gd name="T90" fmla="*/ 82 w 204"/>
                <a:gd name="T91" fmla="*/ 122 h 240"/>
                <a:gd name="T92" fmla="*/ 72 w 204"/>
                <a:gd name="T93" fmla="*/ 113 h 240"/>
                <a:gd name="T94" fmla="*/ 108 w 204"/>
                <a:gd name="T95" fmla="*/ 129 h 240"/>
                <a:gd name="T96" fmla="*/ 110 w 204"/>
                <a:gd name="T97" fmla="*/ 141 h 240"/>
                <a:gd name="T98" fmla="*/ 63 w 204"/>
                <a:gd name="T99" fmla="*/ 197 h 240"/>
                <a:gd name="T100" fmla="*/ 84 w 204"/>
                <a:gd name="T101" fmla="*/ 206 h 240"/>
                <a:gd name="T102" fmla="*/ 93 w 204"/>
                <a:gd name="T103" fmla="*/ 198 h 240"/>
                <a:gd name="T104" fmla="*/ 117 w 204"/>
                <a:gd name="T105" fmla="*/ 200 h 240"/>
                <a:gd name="T106" fmla="*/ 131 w 204"/>
                <a:gd name="T107" fmla="*/ 213 h 240"/>
                <a:gd name="T108" fmla="*/ 133 w 204"/>
                <a:gd name="T109" fmla="*/ 213 h 240"/>
                <a:gd name="T110" fmla="*/ 154 w 204"/>
                <a:gd name="T111" fmla="*/ 206 h 240"/>
                <a:gd name="T112" fmla="*/ 164 w 204"/>
                <a:gd name="T113" fmla="*/ 193 h 240"/>
                <a:gd name="T114" fmla="*/ 174 w 204"/>
                <a:gd name="T115" fmla="*/ 176 h 240"/>
                <a:gd name="T116" fmla="*/ 186 w 204"/>
                <a:gd name="T117" fmla="*/ 163 h 240"/>
                <a:gd name="T118" fmla="*/ 186 w 204"/>
                <a:gd name="T119" fmla="*/ 163 h 240"/>
                <a:gd name="T120" fmla="*/ 197 w 204"/>
                <a:gd name="T121" fmla="*/ 14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4" h="240">
                  <a:moveTo>
                    <a:pt x="203" y="160"/>
                  </a:moveTo>
                  <a:cubicBezTo>
                    <a:pt x="203" y="157"/>
                    <a:pt x="203" y="154"/>
                    <a:pt x="202" y="150"/>
                  </a:cubicBezTo>
                  <a:cubicBezTo>
                    <a:pt x="202" y="146"/>
                    <a:pt x="201" y="141"/>
                    <a:pt x="201" y="136"/>
                  </a:cubicBezTo>
                  <a:cubicBezTo>
                    <a:pt x="200" y="135"/>
                    <a:pt x="199" y="134"/>
                    <a:pt x="198" y="134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5" y="131"/>
                    <a:pt x="189" y="128"/>
                    <a:pt x="185" y="126"/>
                  </a:cubicBezTo>
                  <a:cubicBezTo>
                    <a:pt x="183" y="125"/>
                    <a:pt x="181" y="123"/>
                    <a:pt x="178" y="122"/>
                  </a:cubicBezTo>
                  <a:cubicBezTo>
                    <a:pt x="176" y="121"/>
                    <a:pt x="174" y="120"/>
                    <a:pt x="172" y="119"/>
                  </a:cubicBezTo>
                  <a:cubicBezTo>
                    <a:pt x="171" y="119"/>
                    <a:pt x="171" y="118"/>
                    <a:pt x="170" y="118"/>
                  </a:cubicBezTo>
                  <a:cubicBezTo>
                    <a:pt x="168" y="118"/>
                    <a:pt x="167" y="118"/>
                    <a:pt x="167" y="120"/>
                  </a:cubicBezTo>
                  <a:cubicBezTo>
                    <a:pt x="160" y="130"/>
                    <a:pt x="153" y="138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0"/>
                    <a:pt x="123" y="136"/>
                    <a:pt x="127" y="131"/>
                  </a:cubicBezTo>
                  <a:cubicBezTo>
                    <a:pt x="131" y="127"/>
                    <a:pt x="136" y="122"/>
                    <a:pt x="139" y="117"/>
                  </a:cubicBezTo>
                  <a:cubicBezTo>
                    <a:pt x="139" y="116"/>
                    <a:pt x="139" y="115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99"/>
                    <a:pt x="140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40" y="93"/>
                    <a:pt x="140" y="93"/>
                    <a:pt x="140" y="92"/>
                  </a:cubicBezTo>
                  <a:cubicBezTo>
                    <a:pt x="136" y="87"/>
                    <a:pt x="131" y="83"/>
                    <a:pt x="125" y="81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3"/>
                  </a:cubicBezTo>
                  <a:cubicBezTo>
                    <a:pt x="119" y="84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0"/>
                  </a:cubicBezTo>
                  <a:cubicBezTo>
                    <a:pt x="118" y="77"/>
                    <a:pt x="118" y="73"/>
                    <a:pt x="118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0"/>
                  </a:cubicBezTo>
                  <a:cubicBezTo>
                    <a:pt x="91" y="55"/>
                    <a:pt x="84" y="64"/>
                    <a:pt x="77" y="71"/>
                  </a:cubicBezTo>
                  <a:cubicBezTo>
                    <a:pt x="71" y="76"/>
                    <a:pt x="66" y="82"/>
                    <a:pt x="61" y="88"/>
                  </a:cubicBezTo>
                  <a:cubicBezTo>
                    <a:pt x="58" y="77"/>
                    <a:pt x="61" y="67"/>
                    <a:pt x="68" y="59"/>
                  </a:cubicBezTo>
                  <a:cubicBezTo>
                    <a:pt x="73" y="54"/>
                    <a:pt x="79" y="46"/>
                    <a:pt x="85" y="42"/>
                  </a:cubicBezTo>
                  <a:cubicBezTo>
                    <a:pt x="86" y="43"/>
                    <a:pt x="87" y="42"/>
                    <a:pt x="88" y="42"/>
                  </a:cubicBezTo>
                  <a:cubicBezTo>
                    <a:pt x="90" y="39"/>
                    <a:pt x="90" y="35"/>
                    <a:pt x="90" y="31"/>
                  </a:cubicBezTo>
                  <a:cubicBezTo>
                    <a:pt x="91" y="28"/>
                    <a:pt x="92" y="23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19"/>
                    <a:pt x="90" y="19"/>
                  </a:cubicBezTo>
                  <a:cubicBezTo>
                    <a:pt x="88" y="15"/>
                    <a:pt x="85" y="12"/>
                    <a:pt x="83" y="10"/>
                  </a:cubicBezTo>
                  <a:cubicBezTo>
                    <a:pt x="80" y="6"/>
                    <a:pt x="77" y="3"/>
                    <a:pt x="74" y="1"/>
                  </a:cubicBezTo>
                  <a:cubicBezTo>
                    <a:pt x="73" y="0"/>
                    <a:pt x="71" y="0"/>
                    <a:pt x="71" y="1"/>
                  </a:cubicBezTo>
                  <a:cubicBezTo>
                    <a:pt x="70" y="0"/>
                    <a:pt x="70" y="0"/>
                    <a:pt x="69" y="0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1"/>
                  </a:cubicBezTo>
                  <a:cubicBezTo>
                    <a:pt x="10" y="132"/>
                    <a:pt x="9" y="132"/>
                    <a:pt x="9" y="132"/>
                  </a:cubicBezTo>
                  <a:cubicBezTo>
                    <a:pt x="8" y="134"/>
                    <a:pt x="8" y="135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7" y="141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5"/>
                    <a:pt x="12" y="166"/>
                    <a:pt x="13" y="166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3"/>
                    <a:pt x="20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1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5"/>
                    <a:pt x="36" y="198"/>
                  </a:cubicBezTo>
                  <a:cubicBezTo>
                    <a:pt x="40" y="202"/>
                    <a:pt x="44" y="206"/>
                    <a:pt x="48" y="209"/>
                  </a:cubicBezTo>
                  <a:cubicBezTo>
                    <a:pt x="49" y="210"/>
                    <a:pt x="51" y="211"/>
                    <a:pt x="52" y="209"/>
                  </a:cubicBezTo>
                  <a:cubicBezTo>
                    <a:pt x="55" y="206"/>
                    <a:pt x="58" y="202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199"/>
                    <a:pt x="61" y="200"/>
                    <a:pt x="61" y="201"/>
                  </a:cubicBezTo>
                  <a:cubicBezTo>
                    <a:pt x="62" y="202"/>
                    <a:pt x="63" y="202"/>
                    <a:pt x="63" y="201"/>
                  </a:cubicBezTo>
                  <a:cubicBezTo>
                    <a:pt x="106" y="240"/>
                    <a:pt x="187" y="214"/>
                    <a:pt x="203" y="161"/>
                  </a:cubicBezTo>
                  <a:cubicBezTo>
                    <a:pt x="204" y="160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3"/>
                    <a:pt x="116" y="134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6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8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1"/>
                    <a:pt x="126" y="110"/>
                  </a:cubicBezTo>
                  <a:cubicBezTo>
                    <a:pt x="126" y="114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0"/>
                    <a:pt x="132" y="114"/>
                    <a:pt x="133" y="117"/>
                  </a:cubicBezTo>
                  <a:cubicBezTo>
                    <a:pt x="131" y="118"/>
                    <a:pt x="130" y="120"/>
                    <a:pt x="128" y="121"/>
                  </a:cubicBezTo>
                  <a:cubicBezTo>
                    <a:pt x="128" y="117"/>
                    <a:pt x="128" y="112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5" y="103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1" y="92"/>
                    <a:pt x="109" y="93"/>
                    <a:pt x="108" y="95"/>
                  </a:cubicBezTo>
                  <a:cubicBezTo>
                    <a:pt x="108" y="93"/>
                    <a:pt x="108" y="91"/>
                    <a:pt x="107" y="89"/>
                  </a:cubicBezTo>
                  <a:cubicBezTo>
                    <a:pt x="107" y="88"/>
                    <a:pt x="107" y="86"/>
                    <a:pt x="107" y="85"/>
                  </a:cubicBezTo>
                  <a:cubicBezTo>
                    <a:pt x="107" y="84"/>
                    <a:pt x="106" y="83"/>
                    <a:pt x="106" y="82"/>
                  </a:cubicBezTo>
                  <a:cubicBezTo>
                    <a:pt x="106" y="82"/>
                    <a:pt x="106" y="81"/>
                    <a:pt x="106" y="81"/>
                  </a:cubicBezTo>
                  <a:cubicBezTo>
                    <a:pt x="106" y="81"/>
                    <a:pt x="107" y="80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7"/>
                    <a:pt x="111" y="75"/>
                    <a:pt x="113" y="73"/>
                  </a:cubicBezTo>
                  <a:cubicBezTo>
                    <a:pt x="113" y="75"/>
                    <a:pt x="113" y="77"/>
                    <a:pt x="112" y="78"/>
                  </a:cubicBezTo>
                  <a:cubicBezTo>
                    <a:pt x="112" y="82"/>
                    <a:pt x="111" y="87"/>
                    <a:pt x="112" y="91"/>
                  </a:cubicBezTo>
                  <a:close/>
                  <a:moveTo>
                    <a:pt x="106" y="96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5"/>
                    <a:pt x="103" y="84"/>
                    <a:pt x="104" y="82"/>
                  </a:cubicBezTo>
                  <a:cubicBezTo>
                    <a:pt x="105" y="85"/>
                    <a:pt x="105" y="87"/>
                    <a:pt x="105" y="89"/>
                  </a:cubicBezTo>
                  <a:cubicBezTo>
                    <a:pt x="106" y="91"/>
                    <a:pt x="106" y="94"/>
                    <a:pt x="106" y="96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1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6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0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4" y="32"/>
                    <a:pt x="75" y="31"/>
                  </a:cubicBezTo>
                  <a:cubicBezTo>
                    <a:pt x="75" y="35"/>
                    <a:pt x="75" y="40"/>
                    <a:pt x="76" y="43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5"/>
                  </a:moveTo>
                  <a:cubicBezTo>
                    <a:pt x="85" y="27"/>
                    <a:pt x="85" y="29"/>
                    <a:pt x="84" y="30"/>
                  </a:cubicBezTo>
                  <a:cubicBezTo>
                    <a:pt x="84" y="33"/>
                    <a:pt x="83" y="37"/>
                    <a:pt x="83" y="40"/>
                  </a:cubicBezTo>
                  <a:cubicBezTo>
                    <a:pt x="81" y="40"/>
                    <a:pt x="79" y="41"/>
                    <a:pt x="77" y="42"/>
                  </a:cubicBezTo>
                  <a:cubicBezTo>
                    <a:pt x="77" y="38"/>
                    <a:pt x="77" y="34"/>
                    <a:pt x="77" y="31"/>
                  </a:cubicBezTo>
                  <a:cubicBezTo>
                    <a:pt x="79" y="29"/>
                    <a:pt x="82" y="27"/>
                    <a:pt x="85" y="25"/>
                  </a:cubicBezTo>
                  <a:close/>
                  <a:moveTo>
                    <a:pt x="12" y="85"/>
                  </a:moveTo>
                  <a:cubicBezTo>
                    <a:pt x="12" y="90"/>
                    <a:pt x="12" y="95"/>
                    <a:pt x="13" y="100"/>
                  </a:cubicBezTo>
                  <a:cubicBezTo>
                    <a:pt x="13" y="100"/>
                    <a:pt x="12" y="100"/>
                    <a:pt x="12" y="101"/>
                  </a:cubicBezTo>
                  <a:cubicBezTo>
                    <a:pt x="11" y="104"/>
                    <a:pt x="11" y="107"/>
                    <a:pt x="10" y="111"/>
                  </a:cubicBezTo>
                  <a:cubicBezTo>
                    <a:pt x="10" y="102"/>
                    <a:pt x="10" y="94"/>
                    <a:pt x="12" y="85"/>
                  </a:cubicBezTo>
                  <a:close/>
                  <a:moveTo>
                    <a:pt x="12" y="129"/>
                  </a:moveTo>
                  <a:cubicBezTo>
                    <a:pt x="12" y="124"/>
                    <a:pt x="11" y="120"/>
                    <a:pt x="11" y="116"/>
                  </a:cubicBezTo>
                  <a:cubicBezTo>
                    <a:pt x="12" y="112"/>
                    <a:pt x="13" y="107"/>
                    <a:pt x="13" y="102"/>
                  </a:cubicBezTo>
                  <a:cubicBezTo>
                    <a:pt x="14" y="110"/>
                    <a:pt x="17" y="117"/>
                    <a:pt x="21" y="123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6"/>
                    <a:pt x="13" y="128"/>
                  </a:cubicBezTo>
                  <a:cubicBezTo>
                    <a:pt x="15" y="123"/>
                    <a:pt x="15" y="119"/>
                    <a:pt x="16" y="113"/>
                  </a:cubicBezTo>
                  <a:cubicBezTo>
                    <a:pt x="16" y="113"/>
                    <a:pt x="15" y="113"/>
                    <a:pt x="14" y="113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4"/>
                    <a:pt x="16" y="164"/>
                    <a:pt x="16" y="164"/>
                  </a:cubicBezTo>
                  <a:cubicBezTo>
                    <a:pt x="16" y="159"/>
                    <a:pt x="15" y="154"/>
                    <a:pt x="14" y="149"/>
                  </a:cubicBezTo>
                  <a:cubicBezTo>
                    <a:pt x="14" y="148"/>
                    <a:pt x="13" y="147"/>
                    <a:pt x="13" y="146"/>
                  </a:cubicBezTo>
                  <a:cubicBezTo>
                    <a:pt x="13" y="146"/>
                    <a:pt x="14" y="147"/>
                    <a:pt x="14" y="147"/>
                  </a:cubicBezTo>
                  <a:cubicBezTo>
                    <a:pt x="15" y="148"/>
                    <a:pt x="16" y="149"/>
                    <a:pt x="17" y="151"/>
                  </a:cubicBezTo>
                  <a:cubicBezTo>
                    <a:pt x="17" y="156"/>
                    <a:pt x="18" y="162"/>
                    <a:pt x="19" y="167"/>
                  </a:cubicBezTo>
                  <a:cubicBezTo>
                    <a:pt x="18" y="166"/>
                    <a:pt x="17" y="165"/>
                    <a:pt x="16" y="165"/>
                  </a:cubicBezTo>
                  <a:close/>
                  <a:moveTo>
                    <a:pt x="22" y="169"/>
                  </a:moveTo>
                  <a:cubicBezTo>
                    <a:pt x="21" y="163"/>
                    <a:pt x="19" y="158"/>
                    <a:pt x="18" y="152"/>
                  </a:cubicBezTo>
                  <a:cubicBezTo>
                    <a:pt x="19" y="153"/>
                    <a:pt x="21" y="153"/>
                    <a:pt x="22" y="153"/>
                  </a:cubicBezTo>
                  <a:cubicBezTo>
                    <a:pt x="22" y="159"/>
                    <a:pt x="22" y="165"/>
                    <a:pt x="23" y="170"/>
                  </a:cubicBezTo>
                  <a:cubicBezTo>
                    <a:pt x="23" y="170"/>
                    <a:pt x="22" y="169"/>
                    <a:pt x="22" y="169"/>
                  </a:cubicBezTo>
                  <a:close/>
                  <a:moveTo>
                    <a:pt x="31" y="165"/>
                  </a:moveTo>
                  <a:cubicBezTo>
                    <a:pt x="31" y="165"/>
                    <a:pt x="30" y="165"/>
                    <a:pt x="29" y="165"/>
                  </a:cubicBezTo>
                  <a:cubicBezTo>
                    <a:pt x="28" y="168"/>
                    <a:pt x="27" y="172"/>
                    <a:pt x="27" y="175"/>
                  </a:cubicBezTo>
                  <a:cubicBezTo>
                    <a:pt x="27" y="174"/>
                    <a:pt x="26" y="174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66"/>
                    <a:pt x="25" y="159"/>
                    <a:pt x="24" y="153"/>
                  </a:cubicBezTo>
                  <a:cubicBezTo>
                    <a:pt x="24" y="153"/>
                    <a:pt x="24" y="152"/>
                    <a:pt x="24" y="152"/>
                  </a:cubicBezTo>
                  <a:cubicBezTo>
                    <a:pt x="26" y="151"/>
                    <a:pt x="28" y="150"/>
                    <a:pt x="30" y="148"/>
                  </a:cubicBezTo>
                  <a:cubicBezTo>
                    <a:pt x="30" y="153"/>
                    <a:pt x="31" y="159"/>
                    <a:pt x="32" y="164"/>
                  </a:cubicBezTo>
                  <a:cubicBezTo>
                    <a:pt x="32" y="164"/>
                    <a:pt x="32" y="164"/>
                    <a:pt x="32" y="165"/>
                  </a:cubicBezTo>
                  <a:cubicBezTo>
                    <a:pt x="32" y="165"/>
                    <a:pt x="32" y="165"/>
                    <a:pt x="31" y="165"/>
                  </a:cubicBezTo>
                  <a:close/>
                  <a:moveTo>
                    <a:pt x="32" y="147"/>
                  </a:moveTo>
                  <a:cubicBezTo>
                    <a:pt x="32" y="147"/>
                    <a:pt x="32" y="147"/>
                    <a:pt x="33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9" y="155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1"/>
                  </a:cubicBezTo>
                  <a:cubicBezTo>
                    <a:pt x="33" y="157"/>
                    <a:pt x="32" y="152"/>
                    <a:pt x="32" y="147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5"/>
                    <a:pt x="36" y="190"/>
                  </a:cubicBezTo>
                  <a:cubicBezTo>
                    <a:pt x="35" y="189"/>
                    <a:pt x="34" y="189"/>
                    <a:pt x="33" y="188"/>
                  </a:cubicBezTo>
                  <a:cubicBezTo>
                    <a:pt x="33" y="188"/>
                    <a:pt x="33" y="187"/>
                    <a:pt x="33" y="187"/>
                  </a:cubicBezTo>
                  <a:cubicBezTo>
                    <a:pt x="33" y="182"/>
                    <a:pt x="34" y="175"/>
                    <a:pt x="33" y="170"/>
                  </a:cubicBezTo>
                  <a:cubicBezTo>
                    <a:pt x="34" y="172"/>
                    <a:pt x="36" y="174"/>
                    <a:pt x="37" y="175"/>
                  </a:cubicBezTo>
                  <a:cubicBezTo>
                    <a:pt x="37" y="175"/>
                    <a:pt x="36" y="175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4"/>
                    <a:pt x="40" y="194"/>
                    <a:pt x="39" y="193"/>
                  </a:cubicBezTo>
                  <a:cubicBezTo>
                    <a:pt x="39" y="187"/>
                    <a:pt x="38" y="182"/>
                    <a:pt x="37" y="176"/>
                  </a:cubicBezTo>
                  <a:cubicBezTo>
                    <a:pt x="39" y="179"/>
                    <a:pt x="42" y="182"/>
                    <a:pt x="44" y="184"/>
                  </a:cubicBezTo>
                  <a:cubicBezTo>
                    <a:pt x="44" y="184"/>
                    <a:pt x="44" y="184"/>
                    <a:pt x="44" y="185"/>
                  </a:cubicBezTo>
                  <a:cubicBezTo>
                    <a:pt x="44" y="190"/>
                    <a:pt x="45" y="195"/>
                    <a:pt x="46" y="199"/>
                  </a:cubicBezTo>
                  <a:cubicBezTo>
                    <a:pt x="44" y="198"/>
                    <a:pt x="42" y="196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2"/>
                    <a:pt x="48" y="202"/>
                  </a:cubicBezTo>
                  <a:cubicBezTo>
                    <a:pt x="47" y="197"/>
                    <a:pt x="46" y="191"/>
                    <a:pt x="45" y="186"/>
                  </a:cubicBezTo>
                  <a:cubicBezTo>
                    <a:pt x="47" y="187"/>
                    <a:pt x="49" y="186"/>
                    <a:pt x="50" y="185"/>
                  </a:cubicBezTo>
                  <a:cubicBezTo>
                    <a:pt x="51" y="184"/>
                    <a:pt x="51" y="184"/>
                    <a:pt x="52" y="184"/>
                  </a:cubicBezTo>
                  <a:cubicBezTo>
                    <a:pt x="52" y="189"/>
                    <a:pt x="52" y="195"/>
                    <a:pt x="53" y="200"/>
                  </a:cubicBezTo>
                  <a:cubicBezTo>
                    <a:pt x="52" y="201"/>
                    <a:pt x="51" y="202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60" y="184"/>
                    <a:pt x="60" y="189"/>
                    <a:pt x="60" y="194"/>
                  </a:cubicBezTo>
                  <a:cubicBezTo>
                    <a:pt x="60" y="194"/>
                    <a:pt x="59" y="194"/>
                    <a:pt x="58" y="195"/>
                  </a:cubicBezTo>
                  <a:close/>
                  <a:moveTo>
                    <a:pt x="59" y="171"/>
                  </a:moveTo>
                  <a:cubicBezTo>
                    <a:pt x="58" y="172"/>
                    <a:pt x="57" y="172"/>
                    <a:pt x="57" y="172"/>
                  </a:cubicBezTo>
                  <a:cubicBezTo>
                    <a:pt x="54" y="175"/>
                    <a:pt x="51" y="177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5"/>
                  </a:cubicBezTo>
                  <a:cubicBezTo>
                    <a:pt x="39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8"/>
                    <a:pt x="39" y="147"/>
                  </a:cubicBezTo>
                  <a:cubicBezTo>
                    <a:pt x="37" y="145"/>
                    <a:pt x="36" y="144"/>
                    <a:pt x="35" y="142"/>
                  </a:cubicBezTo>
                  <a:cubicBezTo>
                    <a:pt x="34" y="142"/>
                    <a:pt x="34" y="141"/>
                    <a:pt x="33" y="142"/>
                  </a:cubicBezTo>
                  <a:cubicBezTo>
                    <a:pt x="32" y="141"/>
                    <a:pt x="31" y="141"/>
                    <a:pt x="30" y="141"/>
                  </a:cubicBezTo>
                  <a:cubicBezTo>
                    <a:pt x="27" y="143"/>
                    <a:pt x="25" y="145"/>
                    <a:pt x="22" y="147"/>
                  </a:cubicBezTo>
                  <a:cubicBezTo>
                    <a:pt x="21" y="146"/>
                    <a:pt x="19" y="145"/>
                    <a:pt x="18" y="143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4" y="138"/>
                    <a:pt x="14" y="138"/>
                    <a:pt x="14" y="137"/>
                  </a:cubicBezTo>
                  <a:cubicBezTo>
                    <a:pt x="18" y="134"/>
                    <a:pt x="21" y="130"/>
                    <a:pt x="24" y="126"/>
                  </a:cubicBezTo>
                  <a:cubicBezTo>
                    <a:pt x="25" y="125"/>
                    <a:pt x="24" y="124"/>
                    <a:pt x="23" y="123"/>
                  </a:cubicBezTo>
                  <a:cubicBezTo>
                    <a:pt x="24" y="123"/>
                    <a:pt x="24" y="123"/>
                    <a:pt x="24" y="122"/>
                  </a:cubicBezTo>
                  <a:cubicBezTo>
                    <a:pt x="7" y="77"/>
                    <a:pt x="32" y="29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5"/>
                    <a:pt x="81" y="18"/>
                    <a:pt x="83" y="21"/>
                  </a:cubicBezTo>
                  <a:cubicBezTo>
                    <a:pt x="66" y="25"/>
                    <a:pt x="51" y="38"/>
                    <a:pt x="45" y="55"/>
                  </a:cubicBezTo>
                  <a:cubicBezTo>
                    <a:pt x="39" y="69"/>
                    <a:pt x="38" y="91"/>
                    <a:pt x="53" y="100"/>
                  </a:cubicBezTo>
                  <a:cubicBezTo>
                    <a:pt x="55" y="101"/>
                    <a:pt x="57" y="100"/>
                    <a:pt x="57" y="98"/>
                  </a:cubicBezTo>
                  <a:cubicBezTo>
                    <a:pt x="66" y="91"/>
                    <a:pt x="73" y="83"/>
                    <a:pt x="81" y="75"/>
                  </a:cubicBezTo>
                  <a:cubicBezTo>
                    <a:pt x="88" y="69"/>
                    <a:pt x="96" y="63"/>
                    <a:pt x="101" y="55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2"/>
                    <a:pt x="113" y="66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2"/>
                    <a:pt x="79" y="96"/>
                    <a:pt x="67" y="112"/>
                  </a:cubicBezTo>
                  <a:cubicBezTo>
                    <a:pt x="66" y="113"/>
                    <a:pt x="66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70" y="121"/>
                    <a:pt x="75" y="125"/>
                    <a:pt x="79" y="128"/>
                  </a:cubicBezTo>
                  <a:cubicBezTo>
                    <a:pt x="80" y="129"/>
                    <a:pt x="81" y="128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3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6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0"/>
                    <a:pt x="118" y="94"/>
                    <a:pt x="124" y="87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1" y="93"/>
                    <a:pt x="134" y="96"/>
                  </a:cubicBezTo>
                  <a:cubicBezTo>
                    <a:pt x="126" y="99"/>
                    <a:pt x="119" y="107"/>
                    <a:pt x="114" y="114"/>
                  </a:cubicBezTo>
                  <a:cubicBezTo>
                    <a:pt x="108" y="120"/>
                    <a:pt x="102" y="128"/>
                    <a:pt x="97" y="135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2"/>
                  </a:cubicBezTo>
                  <a:cubicBezTo>
                    <a:pt x="150" y="150"/>
                    <a:pt x="163" y="140"/>
                    <a:pt x="171" y="125"/>
                  </a:cubicBezTo>
                  <a:cubicBezTo>
                    <a:pt x="172" y="127"/>
                    <a:pt x="175" y="129"/>
                    <a:pt x="176" y="129"/>
                  </a:cubicBezTo>
                  <a:cubicBezTo>
                    <a:pt x="181" y="133"/>
                    <a:pt x="187" y="138"/>
                    <a:pt x="193" y="139"/>
                  </a:cubicBezTo>
                  <a:cubicBezTo>
                    <a:pt x="179" y="162"/>
                    <a:pt x="164" y="182"/>
                    <a:pt x="137" y="191"/>
                  </a:cubicBezTo>
                  <a:cubicBezTo>
                    <a:pt x="109" y="199"/>
                    <a:pt x="82" y="190"/>
                    <a:pt x="61" y="172"/>
                  </a:cubicBezTo>
                  <a:cubicBezTo>
                    <a:pt x="60" y="171"/>
                    <a:pt x="59" y="171"/>
                    <a:pt x="59" y="171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59"/>
                  </a:cubicBezTo>
                  <a:cubicBezTo>
                    <a:pt x="50" y="65"/>
                    <a:pt x="51" y="70"/>
                    <a:pt x="53" y="75"/>
                  </a:cubicBezTo>
                  <a:cubicBezTo>
                    <a:pt x="53" y="75"/>
                    <a:pt x="54" y="75"/>
                    <a:pt x="54" y="75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3"/>
                    <a:pt x="56" y="93"/>
                    <a:pt x="55" y="94"/>
                  </a:cubicBezTo>
                  <a:cubicBezTo>
                    <a:pt x="52" y="89"/>
                    <a:pt x="49" y="84"/>
                    <a:pt x="48" y="79"/>
                  </a:cubicBezTo>
                  <a:cubicBezTo>
                    <a:pt x="50" y="83"/>
                    <a:pt x="51" y="86"/>
                    <a:pt x="53" y="89"/>
                  </a:cubicBezTo>
                  <a:cubicBezTo>
                    <a:pt x="53" y="90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1"/>
                    <a:pt x="52" y="55"/>
                  </a:cubicBezTo>
                  <a:cubicBezTo>
                    <a:pt x="53" y="53"/>
                    <a:pt x="54" y="51"/>
                    <a:pt x="55" y="49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9" y="62"/>
                  </a:cubicBezTo>
                  <a:cubicBezTo>
                    <a:pt x="57" y="65"/>
                    <a:pt x="55" y="69"/>
                    <a:pt x="54" y="73"/>
                  </a:cubicBezTo>
                  <a:close/>
                  <a:moveTo>
                    <a:pt x="99" y="103"/>
                  </a:moveTo>
                  <a:cubicBezTo>
                    <a:pt x="98" y="104"/>
                    <a:pt x="98" y="105"/>
                    <a:pt x="97" y="106"/>
                  </a:cubicBezTo>
                  <a:cubicBezTo>
                    <a:pt x="96" y="106"/>
                    <a:pt x="95" y="107"/>
                    <a:pt x="95" y="108"/>
                  </a:cubicBezTo>
                  <a:cubicBezTo>
                    <a:pt x="94" y="103"/>
                    <a:pt x="94" y="98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9" y="98"/>
                    <a:pt x="99" y="103"/>
                  </a:cubicBezTo>
                  <a:close/>
                  <a:moveTo>
                    <a:pt x="92" y="110"/>
                  </a:moveTo>
                  <a:cubicBezTo>
                    <a:pt x="90" y="112"/>
                    <a:pt x="89" y="114"/>
                    <a:pt x="87" y="116"/>
                  </a:cubicBezTo>
                  <a:cubicBezTo>
                    <a:pt x="87" y="111"/>
                    <a:pt x="86" y="106"/>
                    <a:pt x="86" y="100"/>
                  </a:cubicBezTo>
                  <a:cubicBezTo>
                    <a:pt x="88" y="99"/>
                    <a:pt x="90" y="97"/>
                    <a:pt x="92" y="95"/>
                  </a:cubicBezTo>
                  <a:cubicBezTo>
                    <a:pt x="91" y="100"/>
                    <a:pt x="91" y="106"/>
                    <a:pt x="92" y="110"/>
                  </a:cubicBezTo>
                  <a:close/>
                  <a:moveTo>
                    <a:pt x="85" y="118"/>
                  </a:moveTo>
                  <a:cubicBezTo>
                    <a:pt x="84" y="120"/>
                    <a:pt x="83" y="121"/>
                    <a:pt x="82" y="122"/>
                  </a:cubicBezTo>
                  <a:cubicBezTo>
                    <a:pt x="81" y="122"/>
                    <a:pt x="81" y="121"/>
                    <a:pt x="80" y="121"/>
                  </a:cubicBezTo>
                  <a:cubicBezTo>
                    <a:pt x="80" y="116"/>
                    <a:pt x="80" y="111"/>
                    <a:pt x="79" y="107"/>
                  </a:cubicBezTo>
                  <a:cubicBezTo>
                    <a:pt x="81" y="105"/>
                    <a:pt x="83" y="103"/>
                    <a:pt x="85" y="102"/>
                  </a:cubicBezTo>
                  <a:cubicBezTo>
                    <a:pt x="84" y="107"/>
                    <a:pt x="84" y="113"/>
                    <a:pt x="85" y="118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4" y="111"/>
                    <a:pt x="76" y="110"/>
                    <a:pt x="78" y="108"/>
                  </a:cubicBezTo>
                  <a:cubicBezTo>
                    <a:pt x="77" y="112"/>
                    <a:pt x="77" y="115"/>
                    <a:pt x="78" y="119"/>
                  </a:cubicBezTo>
                  <a:close/>
                  <a:moveTo>
                    <a:pt x="108" y="142"/>
                  </a:moveTo>
                  <a:cubicBezTo>
                    <a:pt x="106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3"/>
                    <a:pt x="108" y="138"/>
                    <a:pt x="108" y="142"/>
                  </a:cubicBezTo>
                  <a:close/>
                  <a:moveTo>
                    <a:pt x="110" y="141"/>
                  </a:moveTo>
                  <a:cubicBezTo>
                    <a:pt x="110" y="137"/>
                    <a:pt x="110" y="132"/>
                    <a:pt x="110" y="127"/>
                  </a:cubicBezTo>
                  <a:cubicBezTo>
                    <a:pt x="111" y="126"/>
                    <a:pt x="113" y="124"/>
                    <a:pt x="114" y="122"/>
                  </a:cubicBezTo>
                  <a:cubicBezTo>
                    <a:pt x="113" y="127"/>
                    <a:pt x="113" y="133"/>
                    <a:pt x="113" y="138"/>
                  </a:cubicBezTo>
                  <a:cubicBezTo>
                    <a:pt x="112" y="139"/>
                    <a:pt x="111" y="140"/>
                    <a:pt x="110" y="141"/>
                  </a:cubicBezTo>
                  <a:close/>
                  <a:moveTo>
                    <a:pt x="63" y="197"/>
                  </a:moveTo>
                  <a:cubicBezTo>
                    <a:pt x="63" y="190"/>
                    <a:pt x="62" y="184"/>
                    <a:pt x="61" y="177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3" y="180"/>
                    <a:pt x="66" y="183"/>
                    <a:pt x="69" y="185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8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2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4"/>
                    <a:pt x="76" y="203"/>
                    <a:pt x="74" y="202"/>
                  </a:cubicBezTo>
                  <a:close/>
                  <a:moveTo>
                    <a:pt x="84" y="206"/>
                  </a:moveTo>
                  <a:cubicBezTo>
                    <a:pt x="83" y="202"/>
                    <a:pt x="82" y="198"/>
                    <a:pt x="81" y="193"/>
                  </a:cubicBezTo>
                  <a:cubicBezTo>
                    <a:pt x="85" y="195"/>
                    <a:pt x="88" y="196"/>
                    <a:pt x="91" y="197"/>
                  </a:cubicBezTo>
                  <a:cubicBezTo>
                    <a:pt x="92" y="201"/>
                    <a:pt x="92" y="205"/>
                    <a:pt x="93" y="209"/>
                  </a:cubicBezTo>
                  <a:cubicBezTo>
                    <a:pt x="90" y="208"/>
                    <a:pt x="87" y="207"/>
                    <a:pt x="84" y="206"/>
                  </a:cubicBezTo>
                  <a:close/>
                  <a:moveTo>
                    <a:pt x="96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199"/>
                    <a:pt x="104" y="200"/>
                  </a:cubicBezTo>
                  <a:cubicBezTo>
                    <a:pt x="105" y="204"/>
                    <a:pt x="105" y="208"/>
                    <a:pt x="106" y="213"/>
                  </a:cubicBezTo>
                  <a:cubicBezTo>
                    <a:pt x="103" y="212"/>
                    <a:pt x="99" y="211"/>
                    <a:pt x="96" y="210"/>
                  </a:cubicBezTo>
                  <a:close/>
                  <a:moveTo>
                    <a:pt x="108" y="213"/>
                  </a:moveTo>
                  <a:cubicBezTo>
                    <a:pt x="108" y="208"/>
                    <a:pt x="107" y="204"/>
                    <a:pt x="106" y="200"/>
                  </a:cubicBezTo>
                  <a:cubicBezTo>
                    <a:pt x="110" y="200"/>
                    <a:pt x="113" y="200"/>
                    <a:pt x="117" y="200"/>
                  </a:cubicBezTo>
                  <a:cubicBezTo>
                    <a:pt x="116" y="204"/>
                    <a:pt x="117" y="209"/>
                    <a:pt x="118" y="214"/>
                  </a:cubicBezTo>
                  <a:cubicBezTo>
                    <a:pt x="115" y="214"/>
                    <a:pt x="111" y="213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4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8"/>
                    <a:pt x="131" y="213"/>
                  </a:cubicBezTo>
                  <a:cubicBezTo>
                    <a:pt x="127" y="213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2" y="203"/>
                    <a:pt x="132" y="198"/>
                  </a:cubicBezTo>
                  <a:cubicBezTo>
                    <a:pt x="134" y="197"/>
                    <a:pt x="137" y="196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1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7"/>
                    <a:pt x="143" y="205"/>
                    <a:pt x="143" y="203"/>
                  </a:cubicBezTo>
                  <a:cubicBezTo>
                    <a:pt x="142" y="200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1"/>
                  </a:cubicBezTo>
                  <a:cubicBezTo>
                    <a:pt x="150" y="194"/>
                    <a:pt x="151" y="197"/>
                    <a:pt x="152" y="200"/>
                  </a:cubicBezTo>
                  <a:cubicBezTo>
                    <a:pt x="152" y="202"/>
                    <a:pt x="153" y="204"/>
                    <a:pt x="154" y="206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6" y="206"/>
                  </a:moveTo>
                  <a:cubicBezTo>
                    <a:pt x="155" y="203"/>
                    <a:pt x="154" y="201"/>
                    <a:pt x="154" y="199"/>
                  </a:cubicBezTo>
                  <a:cubicBezTo>
                    <a:pt x="153" y="196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7"/>
                    <a:pt x="163" y="190"/>
                    <a:pt x="164" y="193"/>
                  </a:cubicBezTo>
                  <a:cubicBezTo>
                    <a:pt x="164" y="195"/>
                    <a:pt x="165" y="197"/>
                    <a:pt x="166" y="200"/>
                  </a:cubicBezTo>
                  <a:cubicBezTo>
                    <a:pt x="163" y="202"/>
                    <a:pt x="159" y="204"/>
                    <a:pt x="156" y="206"/>
                  </a:cubicBezTo>
                  <a:close/>
                  <a:moveTo>
                    <a:pt x="168" y="198"/>
                  </a:moveTo>
                  <a:cubicBezTo>
                    <a:pt x="167" y="196"/>
                    <a:pt x="166" y="194"/>
                    <a:pt x="166" y="192"/>
                  </a:cubicBezTo>
                  <a:cubicBezTo>
                    <a:pt x="165" y="189"/>
                    <a:pt x="165" y="186"/>
                    <a:pt x="164" y="184"/>
                  </a:cubicBezTo>
                  <a:cubicBezTo>
                    <a:pt x="167" y="181"/>
                    <a:pt x="171" y="179"/>
                    <a:pt x="174" y="176"/>
                  </a:cubicBezTo>
                  <a:cubicBezTo>
                    <a:pt x="174" y="181"/>
                    <a:pt x="175" y="187"/>
                    <a:pt x="176" y="192"/>
                  </a:cubicBezTo>
                  <a:cubicBezTo>
                    <a:pt x="174" y="194"/>
                    <a:pt x="171" y="196"/>
                    <a:pt x="168" y="198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3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1"/>
                    <a:pt x="183" y="167"/>
                    <a:pt x="186" y="163"/>
                  </a:cubicBezTo>
                  <a:cubicBezTo>
                    <a:pt x="186" y="163"/>
                    <a:pt x="186" y="163"/>
                    <a:pt x="186" y="163"/>
                  </a:cubicBezTo>
                  <a:cubicBezTo>
                    <a:pt x="186" y="169"/>
                    <a:pt x="186" y="175"/>
                    <a:pt x="188" y="180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8"/>
                  </a:moveTo>
                  <a:cubicBezTo>
                    <a:pt x="188" y="173"/>
                    <a:pt x="187" y="169"/>
                    <a:pt x="187" y="163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8"/>
                  </a:cubicBezTo>
                  <a:close/>
                  <a:moveTo>
                    <a:pt x="197" y="168"/>
                  </a:moveTo>
                  <a:cubicBezTo>
                    <a:pt x="196" y="163"/>
                    <a:pt x="195" y="158"/>
                    <a:pt x="193" y="153"/>
                  </a:cubicBezTo>
                  <a:cubicBezTo>
                    <a:pt x="194" y="151"/>
                    <a:pt x="196" y="148"/>
                    <a:pt x="197" y="145"/>
                  </a:cubicBezTo>
                  <a:cubicBezTo>
                    <a:pt x="197" y="147"/>
                    <a:pt x="197" y="149"/>
                    <a:pt x="197" y="151"/>
                  </a:cubicBezTo>
                  <a:cubicBezTo>
                    <a:pt x="198" y="155"/>
                    <a:pt x="198" y="160"/>
                    <a:pt x="200" y="163"/>
                  </a:cubicBezTo>
                  <a:cubicBezTo>
                    <a:pt x="200" y="163"/>
                    <a:pt x="200" y="164"/>
                    <a:pt x="200" y="164"/>
                  </a:cubicBezTo>
                  <a:cubicBezTo>
                    <a:pt x="199" y="165"/>
                    <a:pt x="198" y="167"/>
                    <a:pt x="197" y="1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98">
              <a:extLst>
                <a:ext uri="{FF2B5EF4-FFF2-40B4-BE49-F238E27FC236}">
                  <a16:creationId xmlns:a16="http://schemas.microsoft.com/office/drawing/2014/main" id="{B403C3DE-8818-4151-A28C-F76DBF4F52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0137" y="2340646"/>
              <a:ext cx="455170" cy="496273"/>
            </a:xfrm>
            <a:custGeom>
              <a:avLst/>
              <a:gdLst>
                <a:gd name="T0" fmla="*/ 185 w 203"/>
                <a:gd name="T1" fmla="*/ 126 h 240"/>
                <a:gd name="T2" fmla="*/ 115 w 203"/>
                <a:gd name="T3" fmla="*/ 145 h 240"/>
                <a:gd name="T4" fmla="*/ 140 w 203"/>
                <a:gd name="T5" fmla="*/ 94 h 240"/>
                <a:gd name="T6" fmla="*/ 118 w 203"/>
                <a:gd name="T7" fmla="*/ 81 h 240"/>
                <a:gd name="T8" fmla="*/ 61 w 203"/>
                <a:gd name="T9" fmla="*/ 88 h 240"/>
                <a:gd name="T10" fmla="*/ 90 w 203"/>
                <a:gd name="T11" fmla="*/ 20 h 240"/>
                <a:gd name="T12" fmla="*/ 25 w 203"/>
                <a:gd name="T13" fmla="*/ 45 h 240"/>
                <a:gd name="T14" fmla="*/ 9 w 203"/>
                <a:gd name="T15" fmla="*/ 138 h 240"/>
                <a:gd name="T16" fmla="*/ 24 w 203"/>
                <a:gd name="T17" fmla="*/ 180 h 240"/>
                <a:gd name="T18" fmla="*/ 52 w 203"/>
                <a:gd name="T19" fmla="*/ 210 h 240"/>
                <a:gd name="T20" fmla="*/ 203 w 203"/>
                <a:gd name="T21" fmla="*/ 160 h 240"/>
                <a:gd name="T22" fmla="*/ 119 w 203"/>
                <a:gd name="T23" fmla="*/ 131 h 240"/>
                <a:gd name="T24" fmla="*/ 134 w 203"/>
                <a:gd name="T25" fmla="*/ 107 h 240"/>
                <a:gd name="T26" fmla="*/ 112 w 203"/>
                <a:gd name="T27" fmla="*/ 91 h 240"/>
                <a:gd name="T28" fmla="*/ 107 w 203"/>
                <a:gd name="T29" fmla="*/ 80 h 240"/>
                <a:gd name="T30" fmla="*/ 101 w 203"/>
                <a:gd name="T31" fmla="*/ 102 h 240"/>
                <a:gd name="T32" fmla="*/ 61 w 203"/>
                <a:gd name="T33" fmla="*/ 59 h 240"/>
                <a:gd name="T34" fmla="*/ 69 w 203"/>
                <a:gd name="T35" fmla="*/ 43 h 240"/>
                <a:gd name="T36" fmla="*/ 85 w 203"/>
                <a:gd name="T37" fmla="*/ 26 h 240"/>
                <a:gd name="T38" fmla="*/ 12 w 203"/>
                <a:gd name="T39" fmla="*/ 86 h 240"/>
                <a:gd name="T40" fmla="*/ 11 w 203"/>
                <a:gd name="T41" fmla="*/ 117 h 240"/>
                <a:gd name="T42" fmla="*/ 14 w 203"/>
                <a:gd name="T43" fmla="*/ 114 h 240"/>
                <a:gd name="T44" fmla="*/ 14 w 203"/>
                <a:gd name="T45" fmla="*/ 147 h 240"/>
                <a:gd name="T46" fmla="*/ 22 w 203"/>
                <a:gd name="T47" fmla="*/ 154 h 240"/>
                <a:gd name="T48" fmla="*/ 26 w 203"/>
                <a:gd name="T49" fmla="*/ 173 h 240"/>
                <a:gd name="T50" fmla="*/ 30 w 203"/>
                <a:gd name="T51" fmla="*/ 149 h 240"/>
                <a:gd name="T52" fmla="*/ 39 w 203"/>
                <a:gd name="T53" fmla="*/ 155 h 240"/>
                <a:gd name="T54" fmla="*/ 33 w 203"/>
                <a:gd name="T55" fmla="*/ 188 h 240"/>
                <a:gd name="T56" fmla="*/ 39 w 203"/>
                <a:gd name="T57" fmla="*/ 193 h 240"/>
                <a:gd name="T58" fmla="*/ 50 w 203"/>
                <a:gd name="T59" fmla="*/ 204 h 240"/>
                <a:gd name="T60" fmla="*/ 50 w 203"/>
                <a:gd name="T61" fmla="*/ 204 h 240"/>
                <a:gd name="T62" fmla="*/ 58 w 203"/>
                <a:gd name="T63" fmla="*/ 195 h 240"/>
                <a:gd name="T64" fmla="*/ 45 w 203"/>
                <a:gd name="T65" fmla="*/ 157 h 240"/>
                <a:gd name="T66" fmla="*/ 33 w 203"/>
                <a:gd name="T67" fmla="*/ 142 h 240"/>
                <a:gd name="T68" fmla="*/ 24 w 203"/>
                <a:gd name="T69" fmla="*/ 126 h 240"/>
                <a:gd name="T70" fmla="*/ 83 w 203"/>
                <a:gd name="T71" fmla="*/ 21 h 240"/>
                <a:gd name="T72" fmla="*/ 108 w 203"/>
                <a:gd name="T73" fmla="*/ 61 h 240"/>
                <a:gd name="T74" fmla="*/ 79 w 203"/>
                <a:gd name="T75" fmla="*/ 128 h 240"/>
                <a:gd name="T76" fmla="*/ 124 w 203"/>
                <a:gd name="T77" fmla="*/ 88 h 240"/>
                <a:gd name="T78" fmla="*/ 134 w 203"/>
                <a:gd name="T79" fmla="*/ 153 h 240"/>
                <a:gd name="T80" fmla="*/ 59 w 203"/>
                <a:gd name="T81" fmla="*/ 172 h 240"/>
                <a:gd name="T82" fmla="*/ 57 w 203"/>
                <a:gd name="T83" fmla="*/ 93 h 240"/>
                <a:gd name="T84" fmla="*/ 54 w 203"/>
                <a:gd name="T85" fmla="*/ 73 h 240"/>
                <a:gd name="T86" fmla="*/ 99 w 203"/>
                <a:gd name="T87" fmla="*/ 104 h 240"/>
                <a:gd name="T88" fmla="*/ 92 w 203"/>
                <a:gd name="T89" fmla="*/ 111 h 240"/>
                <a:gd name="T90" fmla="*/ 82 w 203"/>
                <a:gd name="T91" fmla="*/ 123 h 240"/>
                <a:gd name="T92" fmla="*/ 72 w 203"/>
                <a:gd name="T93" fmla="*/ 114 h 240"/>
                <a:gd name="T94" fmla="*/ 108 w 203"/>
                <a:gd name="T95" fmla="*/ 129 h 240"/>
                <a:gd name="T96" fmla="*/ 110 w 203"/>
                <a:gd name="T97" fmla="*/ 142 h 240"/>
                <a:gd name="T98" fmla="*/ 63 w 203"/>
                <a:gd name="T99" fmla="*/ 197 h 240"/>
                <a:gd name="T100" fmla="*/ 84 w 203"/>
                <a:gd name="T101" fmla="*/ 207 h 240"/>
                <a:gd name="T102" fmla="*/ 93 w 203"/>
                <a:gd name="T103" fmla="*/ 198 h 240"/>
                <a:gd name="T104" fmla="*/ 117 w 203"/>
                <a:gd name="T105" fmla="*/ 200 h 240"/>
                <a:gd name="T106" fmla="*/ 131 w 203"/>
                <a:gd name="T107" fmla="*/ 213 h 240"/>
                <a:gd name="T108" fmla="*/ 133 w 203"/>
                <a:gd name="T109" fmla="*/ 213 h 240"/>
                <a:gd name="T110" fmla="*/ 153 w 203"/>
                <a:gd name="T111" fmla="*/ 207 h 240"/>
                <a:gd name="T112" fmla="*/ 164 w 203"/>
                <a:gd name="T113" fmla="*/ 193 h 240"/>
                <a:gd name="T114" fmla="*/ 174 w 203"/>
                <a:gd name="T115" fmla="*/ 177 h 240"/>
                <a:gd name="T116" fmla="*/ 186 w 203"/>
                <a:gd name="T117" fmla="*/ 164 h 240"/>
                <a:gd name="T118" fmla="*/ 186 w 203"/>
                <a:gd name="T119" fmla="*/ 163 h 240"/>
                <a:gd name="T120" fmla="*/ 197 w 203"/>
                <a:gd name="T121" fmla="*/ 14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3" h="240">
                  <a:moveTo>
                    <a:pt x="203" y="160"/>
                  </a:moveTo>
                  <a:cubicBezTo>
                    <a:pt x="203" y="157"/>
                    <a:pt x="202" y="154"/>
                    <a:pt x="202" y="151"/>
                  </a:cubicBezTo>
                  <a:cubicBezTo>
                    <a:pt x="202" y="146"/>
                    <a:pt x="201" y="141"/>
                    <a:pt x="201" y="137"/>
                  </a:cubicBezTo>
                  <a:cubicBezTo>
                    <a:pt x="200" y="135"/>
                    <a:pt x="199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5" y="131"/>
                    <a:pt x="189" y="129"/>
                    <a:pt x="185" y="126"/>
                  </a:cubicBezTo>
                  <a:cubicBezTo>
                    <a:pt x="183" y="125"/>
                    <a:pt x="181" y="124"/>
                    <a:pt x="178" y="122"/>
                  </a:cubicBezTo>
                  <a:cubicBezTo>
                    <a:pt x="176" y="121"/>
                    <a:pt x="174" y="121"/>
                    <a:pt x="172" y="120"/>
                  </a:cubicBezTo>
                  <a:cubicBezTo>
                    <a:pt x="171" y="119"/>
                    <a:pt x="170" y="118"/>
                    <a:pt x="170" y="119"/>
                  </a:cubicBezTo>
                  <a:cubicBezTo>
                    <a:pt x="168" y="118"/>
                    <a:pt x="167" y="119"/>
                    <a:pt x="167" y="120"/>
                  </a:cubicBezTo>
                  <a:cubicBezTo>
                    <a:pt x="160" y="130"/>
                    <a:pt x="153" y="139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1"/>
                    <a:pt x="123" y="136"/>
                    <a:pt x="127" y="132"/>
                  </a:cubicBezTo>
                  <a:cubicBezTo>
                    <a:pt x="131" y="127"/>
                    <a:pt x="136" y="123"/>
                    <a:pt x="139" y="117"/>
                  </a:cubicBezTo>
                  <a:cubicBezTo>
                    <a:pt x="139" y="116"/>
                    <a:pt x="139" y="116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100"/>
                    <a:pt x="140" y="95"/>
                  </a:cubicBezTo>
                  <a:cubicBezTo>
                    <a:pt x="140" y="95"/>
                    <a:pt x="140" y="95"/>
                    <a:pt x="140" y="94"/>
                  </a:cubicBezTo>
                  <a:cubicBezTo>
                    <a:pt x="140" y="94"/>
                    <a:pt x="140" y="93"/>
                    <a:pt x="140" y="92"/>
                  </a:cubicBezTo>
                  <a:cubicBezTo>
                    <a:pt x="136" y="87"/>
                    <a:pt x="131" y="84"/>
                    <a:pt x="125" y="82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4"/>
                  </a:cubicBezTo>
                  <a:cubicBezTo>
                    <a:pt x="119" y="85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1"/>
                  </a:cubicBezTo>
                  <a:cubicBezTo>
                    <a:pt x="118" y="77"/>
                    <a:pt x="118" y="73"/>
                    <a:pt x="117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1"/>
                  </a:cubicBezTo>
                  <a:cubicBezTo>
                    <a:pt x="91" y="56"/>
                    <a:pt x="84" y="64"/>
                    <a:pt x="77" y="71"/>
                  </a:cubicBezTo>
                  <a:cubicBezTo>
                    <a:pt x="71" y="77"/>
                    <a:pt x="66" y="82"/>
                    <a:pt x="61" y="88"/>
                  </a:cubicBezTo>
                  <a:cubicBezTo>
                    <a:pt x="57" y="77"/>
                    <a:pt x="61" y="68"/>
                    <a:pt x="68" y="59"/>
                  </a:cubicBezTo>
                  <a:cubicBezTo>
                    <a:pt x="73" y="54"/>
                    <a:pt x="79" y="46"/>
                    <a:pt x="85" y="43"/>
                  </a:cubicBezTo>
                  <a:cubicBezTo>
                    <a:pt x="86" y="43"/>
                    <a:pt x="87" y="43"/>
                    <a:pt x="87" y="42"/>
                  </a:cubicBezTo>
                  <a:cubicBezTo>
                    <a:pt x="90" y="40"/>
                    <a:pt x="90" y="35"/>
                    <a:pt x="90" y="32"/>
                  </a:cubicBezTo>
                  <a:cubicBezTo>
                    <a:pt x="91" y="28"/>
                    <a:pt x="92" y="24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20"/>
                    <a:pt x="90" y="19"/>
                  </a:cubicBezTo>
                  <a:cubicBezTo>
                    <a:pt x="88" y="16"/>
                    <a:pt x="85" y="13"/>
                    <a:pt x="83" y="10"/>
                  </a:cubicBezTo>
                  <a:cubicBezTo>
                    <a:pt x="80" y="7"/>
                    <a:pt x="77" y="4"/>
                    <a:pt x="74" y="1"/>
                  </a:cubicBezTo>
                  <a:cubicBezTo>
                    <a:pt x="73" y="0"/>
                    <a:pt x="71" y="1"/>
                    <a:pt x="70" y="1"/>
                  </a:cubicBezTo>
                  <a:cubicBezTo>
                    <a:pt x="70" y="1"/>
                    <a:pt x="69" y="1"/>
                    <a:pt x="69" y="1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2"/>
                  </a:cubicBezTo>
                  <a:cubicBezTo>
                    <a:pt x="10" y="132"/>
                    <a:pt x="9" y="132"/>
                    <a:pt x="9" y="133"/>
                  </a:cubicBezTo>
                  <a:cubicBezTo>
                    <a:pt x="8" y="134"/>
                    <a:pt x="8" y="136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7" y="142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6"/>
                    <a:pt x="12" y="166"/>
                    <a:pt x="13" y="167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4"/>
                    <a:pt x="19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2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6"/>
                    <a:pt x="36" y="198"/>
                  </a:cubicBezTo>
                  <a:cubicBezTo>
                    <a:pt x="40" y="202"/>
                    <a:pt x="44" y="206"/>
                    <a:pt x="48" y="210"/>
                  </a:cubicBezTo>
                  <a:cubicBezTo>
                    <a:pt x="49" y="211"/>
                    <a:pt x="51" y="211"/>
                    <a:pt x="52" y="210"/>
                  </a:cubicBezTo>
                  <a:cubicBezTo>
                    <a:pt x="55" y="206"/>
                    <a:pt x="58" y="203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200"/>
                    <a:pt x="61" y="200"/>
                    <a:pt x="61" y="201"/>
                  </a:cubicBezTo>
                  <a:cubicBezTo>
                    <a:pt x="61" y="202"/>
                    <a:pt x="63" y="202"/>
                    <a:pt x="63" y="201"/>
                  </a:cubicBezTo>
                  <a:cubicBezTo>
                    <a:pt x="106" y="240"/>
                    <a:pt x="187" y="215"/>
                    <a:pt x="203" y="161"/>
                  </a:cubicBezTo>
                  <a:cubicBezTo>
                    <a:pt x="203" y="161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4"/>
                    <a:pt x="116" y="135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7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9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2"/>
                    <a:pt x="126" y="110"/>
                  </a:cubicBezTo>
                  <a:cubicBezTo>
                    <a:pt x="126" y="115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1"/>
                    <a:pt x="132" y="114"/>
                    <a:pt x="133" y="118"/>
                  </a:cubicBezTo>
                  <a:cubicBezTo>
                    <a:pt x="131" y="119"/>
                    <a:pt x="130" y="120"/>
                    <a:pt x="128" y="122"/>
                  </a:cubicBezTo>
                  <a:cubicBezTo>
                    <a:pt x="128" y="117"/>
                    <a:pt x="128" y="113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4" y="104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0" y="92"/>
                    <a:pt x="109" y="94"/>
                    <a:pt x="108" y="95"/>
                  </a:cubicBezTo>
                  <a:cubicBezTo>
                    <a:pt x="108" y="93"/>
                    <a:pt x="107" y="91"/>
                    <a:pt x="107" y="89"/>
                  </a:cubicBezTo>
                  <a:cubicBezTo>
                    <a:pt x="107" y="88"/>
                    <a:pt x="107" y="87"/>
                    <a:pt x="107" y="85"/>
                  </a:cubicBezTo>
                  <a:cubicBezTo>
                    <a:pt x="106" y="84"/>
                    <a:pt x="106" y="83"/>
                    <a:pt x="106" y="83"/>
                  </a:cubicBezTo>
                  <a:cubicBezTo>
                    <a:pt x="106" y="82"/>
                    <a:pt x="106" y="82"/>
                    <a:pt x="106" y="81"/>
                  </a:cubicBezTo>
                  <a:cubicBezTo>
                    <a:pt x="106" y="81"/>
                    <a:pt x="107" y="81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8"/>
                    <a:pt x="111" y="76"/>
                    <a:pt x="113" y="73"/>
                  </a:cubicBezTo>
                  <a:cubicBezTo>
                    <a:pt x="113" y="75"/>
                    <a:pt x="113" y="77"/>
                    <a:pt x="112" y="79"/>
                  </a:cubicBezTo>
                  <a:cubicBezTo>
                    <a:pt x="112" y="83"/>
                    <a:pt x="111" y="87"/>
                    <a:pt x="112" y="91"/>
                  </a:cubicBezTo>
                  <a:close/>
                  <a:moveTo>
                    <a:pt x="106" y="97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6"/>
                    <a:pt x="103" y="84"/>
                    <a:pt x="104" y="83"/>
                  </a:cubicBezTo>
                  <a:cubicBezTo>
                    <a:pt x="104" y="85"/>
                    <a:pt x="105" y="87"/>
                    <a:pt x="105" y="89"/>
                  </a:cubicBezTo>
                  <a:cubicBezTo>
                    <a:pt x="105" y="91"/>
                    <a:pt x="106" y="94"/>
                    <a:pt x="106" y="97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0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7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1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3" y="33"/>
                    <a:pt x="75" y="32"/>
                  </a:cubicBezTo>
                  <a:cubicBezTo>
                    <a:pt x="75" y="36"/>
                    <a:pt x="75" y="40"/>
                    <a:pt x="75" y="44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6"/>
                  </a:moveTo>
                  <a:cubicBezTo>
                    <a:pt x="85" y="27"/>
                    <a:pt x="85" y="29"/>
                    <a:pt x="84" y="31"/>
                  </a:cubicBezTo>
                  <a:cubicBezTo>
                    <a:pt x="84" y="34"/>
                    <a:pt x="83" y="37"/>
                    <a:pt x="83" y="40"/>
                  </a:cubicBezTo>
                  <a:cubicBezTo>
                    <a:pt x="81" y="40"/>
                    <a:pt x="79" y="41"/>
                    <a:pt x="77" y="43"/>
                  </a:cubicBezTo>
                  <a:cubicBezTo>
                    <a:pt x="77" y="39"/>
                    <a:pt x="77" y="35"/>
                    <a:pt x="77" y="31"/>
                  </a:cubicBezTo>
                  <a:cubicBezTo>
                    <a:pt x="79" y="29"/>
                    <a:pt x="82" y="27"/>
                    <a:pt x="85" y="26"/>
                  </a:cubicBezTo>
                  <a:close/>
                  <a:moveTo>
                    <a:pt x="12" y="86"/>
                  </a:moveTo>
                  <a:cubicBezTo>
                    <a:pt x="12" y="91"/>
                    <a:pt x="12" y="96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1" y="104"/>
                    <a:pt x="11" y="108"/>
                    <a:pt x="10" y="111"/>
                  </a:cubicBezTo>
                  <a:cubicBezTo>
                    <a:pt x="10" y="103"/>
                    <a:pt x="10" y="94"/>
                    <a:pt x="12" y="86"/>
                  </a:cubicBezTo>
                  <a:close/>
                  <a:moveTo>
                    <a:pt x="12" y="129"/>
                  </a:moveTo>
                  <a:cubicBezTo>
                    <a:pt x="12" y="125"/>
                    <a:pt x="11" y="121"/>
                    <a:pt x="11" y="117"/>
                  </a:cubicBezTo>
                  <a:cubicBezTo>
                    <a:pt x="12" y="112"/>
                    <a:pt x="13" y="107"/>
                    <a:pt x="13" y="103"/>
                  </a:cubicBezTo>
                  <a:cubicBezTo>
                    <a:pt x="14" y="110"/>
                    <a:pt x="17" y="117"/>
                    <a:pt x="21" y="124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7"/>
                    <a:pt x="13" y="129"/>
                  </a:cubicBezTo>
                  <a:cubicBezTo>
                    <a:pt x="15" y="124"/>
                    <a:pt x="15" y="119"/>
                    <a:pt x="16" y="114"/>
                  </a:cubicBezTo>
                  <a:cubicBezTo>
                    <a:pt x="16" y="113"/>
                    <a:pt x="15" y="113"/>
                    <a:pt x="14" y="114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5"/>
                    <a:pt x="16" y="165"/>
                    <a:pt x="16" y="164"/>
                  </a:cubicBezTo>
                  <a:cubicBezTo>
                    <a:pt x="16" y="159"/>
                    <a:pt x="15" y="154"/>
                    <a:pt x="14" y="150"/>
                  </a:cubicBezTo>
                  <a:cubicBezTo>
                    <a:pt x="14" y="149"/>
                    <a:pt x="13" y="148"/>
                    <a:pt x="13" y="147"/>
                  </a:cubicBezTo>
                  <a:cubicBezTo>
                    <a:pt x="13" y="147"/>
                    <a:pt x="13" y="147"/>
                    <a:pt x="14" y="147"/>
                  </a:cubicBezTo>
                  <a:cubicBezTo>
                    <a:pt x="15" y="148"/>
                    <a:pt x="16" y="150"/>
                    <a:pt x="17" y="151"/>
                  </a:cubicBezTo>
                  <a:cubicBezTo>
                    <a:pt x="17" y="157"/>
                    <a:pt x="18" y="162"/>
                    <a:pt x="19" y="168"/>
                  </a:cubicBezTo>
                  <a:cubicBezTo>
                    <a:pt x="18" y="167"/>
                    <a:pt x="17" y="166"/>
                    <a:pt x="16" y="165"/>
                  </a:cubicBezTo>
                  <a:close/>
                  <a:moveTo>
                    <a:pt x="21" y="169"/>
                  </a:moveTo>
                  <a:cubicBezTo>
                    <a:pt x="21" y="164"/>
                    <a:pt x="19" y="158"/>
                    <a:pt x="18" y="152"/>
                  </a:cubicBezTo>
                  <a:cubicBezTo>
                    <a:pt x="19" y="153"/>
                    <a:pt x="20" y="154"/>
                    <a:pt x="22" y="154"/>
                  </a:cubicBezTo>
                  <a:cubicBezTo>
                    <a:pt x="22" y="159"/>
                    <a:pt x="22" y="165"/>
                    <a:pt x="23" y="171"/>
                  </a:cubicBezTo>
                  <a:cubicBezTo>
                    <a:pt x="23" y="170"/>
                    <a:pt x="22" y="170"/>
                    <a:pt x="21" y="169"/>
                  </a:cubicBezTo>
                  <a:close/>
                  <a:moveTo>
                    <a:pt x="31" y="166"/>
                  </a:moveTo>
                  <a:cubicBezTo>
                    <a:pt x="31" y="165"/>
                    <a:pt x="29" y="165"/>
                    <a:pt x="29" y="166"/>
                  </a:cubicBezTo>
                  <a:cubicBezTo>
                    <a:pt x="28" y="169"/>
                    <a:pt x="27" y="172"/>
                    <a:pt x="27" y="176"/>
                  </a:cubicBezTo>
                  <a:cubicBezTo>
                    <a:pt x="27" y="175"/>
                    <a:pt x="26" y="174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6" y="173"/>
                    <a:pt x="26" y="173"/>
                  </a:cubicBezTo>
                  <a:cubicBezTo>
                    <a:pt x="26" y="167"/>
                    <a:pt x="25" y="159"/>
                    <a:pt x="24" y="153"/>
                  </a:cubicBezTo>
                  <a:cubicBezTo>
                    <a:pt x="24" y="153"/>
                    <a:pt x="24" y="153"/>
                    <a:pt x="24" y="153"/>
                  </a:cubicBezTo>
                  <a:cubicBezTo>
                    <a:pt x="26" y="152"/>
                    <a:pt x="28" y="150"/>
                    <a:pt x="30" y="149"/>
                  </a:cubicBezTo>
                  <a:cubicBezTo>
                    <a:pt x="30" y="154"/>
                    <a:pt x="31" y="159"/>
                    <a:pt x="32" y="164"/>
                  </a:cubicBezTo>
                  <a:cubicBezTo>
                    <a:pt x="32" y="164"/>
                    <a:pt x="32" y="165"/>
                    <a:pt x="32" y="165"/>
                  </a:cubicBezTo>
                  <a:cubicBezTo>
                    <a:pt x="32" y="165"/>
                    <a:pt x="31" y="165"/>
                    <a:pt x="31" y="166"/>
                  </a:cubicBezTo>
                  <a:close/>
                  <a:moveTo>
                    <a:pt x="32" y="148"/>
                  </a:moveTo>
                  <a:cubicBezTo>
                    <a:pt x="32" y="147"/>
                    <a:pt x="32" y="147"/>
                    <a:pt x="32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2"/>
                  </a:cubicBezTo>
                  <a:cubicBezTo>
                    <a:pt x="33" y="157"/>
                    <a:pt x="32" y="152"/>
                    <a:pt x="32" y="148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6"/>
                    <a:pt x="36" y="191"/>
                  </a:cubicBezTo>
                  <a:cubicBezTo>
                    <a:pt x="35" y="190"/>
                    <a:pt x="34" y="189"/>
                    <a:pt x="33" y="188"/>
                  </a:cubicBezTo>
                  <a:cubicBezTo>
                    <a:pt x="33" y="188"/>
                    <a:pt x="33" y="188"/>
                    <a:pt x="33" y="187"/>
                  </a:cubicBezTo>
                  <a:cubicBezTo>
                    <a:pt x="33" y="182"/>
                    <a:pt x="34" y="176"/>
                    <a:pt x="33" y="170"/>
                  </a:cubicBezTo>
                  <a:cubicBezTo>
                    <a:pt x="34" y="172"/>
                    <a:pt x="36" y="174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5"/>
                    <a:pt x="40" y="194"/>
                    <a:pt x="39" y="193"/>
                  </a:cubicBezTo>
                  <a:cubicBezTo>
                    <a:pt x="39" y="188"/>
                    <a:pt x="38" y="182"/>
                    <a:pt x="37" y="176"/>
                  </a:cubicBezTo>
                  <a:cubicBezTo>
                    <a:pt x="39" y="179"/>
                    <a:pt x="41" y="182"/>
                    <a:pt x="44" y="184"/>
                  </a:cubicBezTo>
                  <a:cubicBezTo>
                    <a:pt x="44" y="185"/>
                    <a:pt x="43" y="185"/>
                    <a:pt x="43" y="185"/>
                  </a:cubicBezTo>
                  <a:cubicBezTo>
                    <a:pt x="44" y="190"/>
                    <a:pt x="45" y="195"/>
                    <a:pt x="46" y="200"/>
                  </a:cubicBezTo>
                  <a:cubicBezTo>
                    <a:pt x="44" y="198"/>
                    <a:pt x="42" y="197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3"/>
                    <a:pt x="48" y="202"/>
                  </a:cubicBezTo>
                  <a:cubicBezTo>
                    <a:pt x="47" y="197"/>
                    <a:pt x="46" y="192"/>
                    <a:pt x="45" y="186"/>
                  </a:cubicBezTo>
                  <a:cubicBezTo>
                    <a:pt x="47" y="188"/>
                    <a:pt x="49" y="187"/>
                    <a:pt x="50" y="185"/>
                  </a:cubicBezTo>
                  <a:cubicBezTo>
                    <a:pt x="50" y="185"/>
                    <a:pt x="51" y="184"/>
                    <a:pt x="52" y="184"/>
                  </a:cubicBezTo>
                  <a:cubicBezTo>
                    <a:pt x="52" y="190"/>
                    <a:pt x="52" y="195"/>
                    <a:pt x="53" y="200"/>
                  </a:cubicBezTo>
                  <a:cubicBezTo>
                    <a:pt x="52" y="202"/>
                    <a:pt x="51" y="203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59" y="184"/>
                    <a:pt x="60" y="190"/>
                    <a:pt x="60" y="195"/>
                  </a:cubicBezTo>
                  <a:cubicBezTo>
                    <a:pt x="60" y="194"/>
                    <a:pt x="58" y="194"/>
                    <a:pt x="58" y="195"/>
                  </a:cubicBezTo>
                  <a:close/>
                  <a:moveTo>
                    <a:pt x="59" y="172"/>
                  </a:moveTo>
                  <a:cubicBezTo>
                    <a:pt x="58" y="172"/>
                    <a:pt x="57" y="172"/>
                    <a:pt x="57" y="173"/>
                  </a:cubicBezTo>
                  <a:cubicBezTo>
                    <a:pt x="54" y="175"/>
                    <a:pt x="51" y="178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8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4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9"/>
                    <a:pt x="39" y="147"/>
                  </a:cubicBezTo>
                  <a:cubicBezTo>
                    <a:pt x="37" y="146"/>
                    <a:pt x="36" y="144"/>
                    <a:pt x="34" y="142"/>
                  </a:cubicBezTo>
                  <a:cubicBezTo>
                    <a:pt x="34" y="142"/>
                    <a:pt x="34" y="142"/>
                    <a:pt x="33" y="142"/>
                  </a:cubicBezTo>
                  <a:cubicBezTo>
                    <a:pt x="32" y="141"/>
                    <a:pt x="31" y="141"/>
                    <a:pt x="30" y="142"/>
                  </a:cubicBezTo>
                  <a:cubicBezTo>
                    <a:pt x="27" y="143"/>
                    <a:pt x="25" y="145"/>
                    <a:pt x="22" y="148"/>
                  </a:cubicBezTo>
                  <a:cubicBezTo>
                    <a:pt x="21" y="146"/>
                    <a:pt x="19" y="145"/>
                    <a:pt x="18" y="144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3" y="138"/>
                    <a:pt x="14" y="138"/>
                    <a:pt x="14" y="138"/>
                  </a:cubicBezTo>
                  <a:cubicBezTo>
                    <a:pt x="17" y="134"/>
                    <a:pt x="21" y="130"/>
                    <a:pt x="24" y="126"/>
                  </a:cubicBezTo>
                  <a:cubicBezTo>
                    <a:pt x="25" y="126"/>
                    <a:pt x="24" y="124"/>
                    <a:pt x="23" y="124"/>
                  </a:cubicBezTo>
                  <a:cubicBezTo>
                    <a:pt x="24" y="123"/>
                    <a:pt x="24" y="123"/>
                    <a:pt x="23" y="123"/>
                  </a:cubicBezTo>
                  <a:cubicBezTo>
                    <a:pt x="7" y="77"/>
                    <a:pt x="32" y="30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6"/>
                    <a:pt x="81" y="19"/>
                    <a:pt x="83" y="21"/>
                  </a:cubicBezTo>
                  <a:cubicBezTo>
                    <a:pt x="66" y="26"/>
                    <a:pt x="51" y="39"/>
                    <a:pt x="45" y="55"/>
                  </a:cubicBezTo>
                  <a:cubicBezTo>
                    <a:pt x="39" y="70"/>
                    <a:pt x="38" y="91"/>
                    <a:pt x="53" y="100"/>
                  </a:cubicBezTo>
                  <a:cubicBezTo>
                    <a:pt x="55" y="102"/>
                    <a:pt x="57" y="100"/>
                    <a:pt x="57" y="98"/>
                  </a:cubicBezTo>
                  <a:cubicBezTo>
                    <a:pt x="66" y="91"/>
                    <a:pt x="73" y="83"/>
                    <a:pt x="81" y="76"/>
                  </a:cubicBezTo>
                  <a:cubicBezTo>
                    <a:pt x="88" y="69"/>
                    <a:pt x="96" y="63"/>
                    <a:pt x="101" y="56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3"/>
                    <a:pt x="113" y="67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3"/>
                    <a:pt x="79" y="97"/>
                    <a:pt x="67" y="112"/>
                  </a:cubicBezTo>
                  <a:cubicBezTo>
                    <a:pt x="66" y="113"/>
                    <a:pt x="66" y="115"/>
                    <a:pt x="67" y="115"/>
                  </a:cubicBezTo>
                  <a:cubicBezTo>
                    <a:pt x="67" y="116"/>
                    <a:pt x="68" y="116"/>
                    <a:pt x="68" y="117"/>
                  </a:cubicBezTo>
                  <a:cubicBezTo>
                    <a:pt x="70" y="121"/>
                    <a:pt x="74" y="125"/>
                    <a:pt x="79" y="128"/>
                  </a:cubicBezTo>
                  <a:cubicBezTo>
                    <a:pt x="80" y="129"/>
                    <a:pt x="81" y="129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4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7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1"/>
                    <a:pt x="118" y="94"/>
                    <a:pt x="124" y="88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0" y="93"/>
                    <a:pt x="134" y="96"/>
                  </a:cubicBezTo>
                  <a:cubicBezTo>
                    <a:pt x="126" y="100"/>
                    <a:pt x="119" y="108"/>
                    <a:pt x="114" y="114"/>
                  </a:cubicBezTo>
                  <a:cubicBezTo>
                    <a:pt x="107" y="121"/>
                    <a:pt x="102" y="128"/>
                    <a:pt x="97" y="136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3"/>
                  </a:cubicBezTo>
                  <a:cubicBezTo>
                    <a:pt x="150" y="150"/>
                    <a:pt x="163" y="140"/>
                    <a:pt x="170" y="126"/>
                  </a:cubicBezTo>
                  <a:cubicBezTo>
                    <a:pt x="172" y="127"/>
                    <a:pt x="175" y="129"/>
                    <a:pt x="176" y="130"/>
                  </a:cubicBezTo>
                  <a:cubicBezTo>
                    <a:pt x="181" y="133"/>
                    <a:pt x="187" y="138"/>
                    <a:pt x="193" y="140"/>
                  </a:cubicBezTo>
                  <a:cubicBezTo>
                    <a:pt x="179" y="162"/>
                    <a:pt x="164" y="183"/>
                    <a:pt x="137" y="191"/>
                  </a:cubicBezTo>
                  <a:cubicBezTo>
                    <a:pt x="109" y="200"/>
                    <a:pt x="82" y="191"/>
                    <a:pt x="61" y="172"/>
                  </a:cubicBezTo>
                  <a:cubicBezTo>
                    <a:pt x="60" y="172"/>
                    <a:pt x="59" y="172"/>
                    <a:pt x="59" y="172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60"/>
                  </a:cubicBezTo>
                  <a:cubicBezTo>
                    <a:pt x="50" y="65"/>
                    <a:pt x="51" y="71"/>
                    <a:pt x="53" y="75"/>
                  </a:cubicBezTo>
                  <a:cubicBezTo>
                    <a:pt x="53" y="76"/>
                    <a:pt x="54" y="76"/>
                    <a:pt x="54" y="76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cubicBezTo>
                    <a:pt x="52" y="90"/>
                    <a:pt x="49" y="85"/>
                    <a:pt x="48" y="80"/>
                  </a:cubicBezTo>
                  <a:cubicBezTo>
                    <a:pt x="49" y="83"/>
                    <a:pt x="51" y="87"/>
                    <a:pt x="52" y="90"/>
                  </a:cubicBezTo>
                  <a:cubicBezTo>
                    <a:pt x="53" y="91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2"/>
                    <a:pt x="52" y="56"/>
                  </a:cubicBezTo>
                  <a:cubicBezTo>
                    <a:pt x="53" y="54"/>
                    <a:pt x="54" y="52"/>
                    <a:pt x="55" y="50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8" y="62"/>
                  </a:cubicBezTo>
                  <a:cubicBezTo>
                    <a:pt x="57" y="66"/>
                    <a:pt x="55" y="69"/>
                    <a:pt x="54" y="73"/>
                  </a:cubicBezTo>
                  <a:close/>
                  <a:moveTo>
                    <a:pt x="99" y="104"/>
                  </a:moveTo>
                  <a:cubicBezTo>
                    <a:pt x="98" y="105"/>
                    <a:pt x="98" y="105"/>
                    <a:pt x="97" y="106"/>
                  </a:cubicBezTo>
                  <a:cubicBezTo>
                    <a:pt x="96" y="107"/>
                    <a:pt x="95" y="108"/>
                    <a:pt x="94" y="108"/>
                  </a:cubicBezTo>
                  <a:cubicBezTo>
                    <a:pt x="94" y="104"/>
                    <a:pt x="94" y="99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8" y="99"/>
                    <a:pt x="99" y="104"/>
                  </a:cubicBezTo>
                  <a:close/>
                  <a:moveTo>
                    <a:pt x="92" y="111"/>
                  </a:moveTo>
                  <a:cubicBezTo>
                    <a:pt x="90" y="112"/>
                    <a:pt x="88" y="114"/>
                    <a:pt x="87" y="116"/>
                  </a:cubicBezTo>
                  <a:cubicBezTo>
                    <a:pt x="87" y="111"/>
                    <a:pt x="86" y="106"/>
                    <a:pt x="86" y="101"/>
                  </a:cubicBezTo>
                  <a:cubicBezTo>
                    <a:pt x="88" y="99"/>
                    <a:pt x="90" y="97"/>
                    <a:pt x="92" y="96"/>
                  </a:cubicBezTo>
                  <a:cubicBezTo>
                    <a:pt x="91" y="101"/>
                    <a:pt x="91" y="106"/>
                    <a:pt x="92" y="111"/>
                  </a:cubicBezTo>
                  <a:close/>
                  <a:moveTo>
                    <a:pt x="85" y="119"/>
                  </a:moveTo>
                  <a:cubicBezTo>
                    <a:pt x="84" y="120"/>
                    <a:pt x="83" y="121"/>
                    <a:pt x="82" y="123"/>
                  </a:cubicBezTo>
                  <a:cubicBezTo>
                    <a:pt x="81" y="122"/>
                    <a:pt x="81" y="122"/>
                    <a:pt x="80" y="121"/>
                  </a:cubicBezTo>
                  <a:cubicBezTo>
                    <a:pt x="80" y="116"/>
                    <a:pt x="79" y="112"/>
                    <a:pt x="79" y="107"/>
                  </a:cubicBezTo>
                  <a:cubicBezTo>
                    <a:pt x="81" y="105"/>
                    <a:pt x="83" y="104"/>
                    <a:pt x="85" y="102"/>
                  </a:cubicBezTo>
                  <a:cubicBezTo>
                    <a:pt x="84" y="107"/>
                    <a:pt x="84" y="113"/>
                    <a:pt x="85" y="119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4"/>
                  </a:cubicBezTo>
                  <a:cubicBezTo>
                    <a:pt x="72" y="113"/>
                    <a:pt x="72" y="113"/>
                    <a:pt x="71" y="113"/>
                  </a:cubicBezTo>
                  <a:cubicBezTo>
                    <a:pt x="74" y="112"/>
                    <a:pt x="76" y="110"/>
                    <a:pt x="77" y="108"/>
                  </a:cubicBezTo>
                  <a:cubicBezTo>
                    <a:pt x="77" y="112"/>
                    <a:pt x="77" y="116"/>
                    <a:pt x="78" y="119"/>
                  </a:cubicBezTo>
                  <a:close/>
                  <a:moveTo>
                    <a:pt x="108" y="143"/>
                  </a:moveTo>
                  <a:cubicBezTo>
                    <a:pt x="105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4"/>
                    <a:pt x="108" y="138"/>
                    <a:pt x="108" y="143"/>
                  </a:cubicBezTo>
                  <a:close/>
                  <a:moveTo>
                    <a:pt x="110" y="142"/>
                  </a:moveTo>
                  <a:cubicBezTo>
                    <a:pt x="110" y="137"/>
                    <a:pt x="110" y="132"/>
                    <a:pt x="110" y="128"/>
                  </a:cubicBezTo>
                  <a:cubicBezTo>
                    <a:pt x="111" y="126"/>
                    <a:pt x="112" y="124"/>
                    <a:pt x="114" y="123"/>
                  </a:cubicBezTo>
                  <a:cubicBezTo>
                    <a:pt x="113" y="128"/>
                    <a:pt x="113" y="133"/>
                    <a:pt x="113" y="138"/>
                  </a:cubicBezTo>
                  <a:cubicBezTo>
                    <a:pt x="112" y="140"/>
                    <a:pt x="111" y="141"/>
                    <a:pt x="110" y="142"/>
                  </a:cubicBezTo>
                  <a:close/>
                  <a:moveTo>
                    <a:pt x="63" y="197"/>
                  </a:moveTo>
                  <a:cubicBezTo>
                    <a:pt x="63" y="191"/>
                    <a:pt x="62" y="184"/>
                    <a:pt x="61" y="178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63" y="181"/>
                    <a:pt x="66" y="183"/>
                    <a:pt x="69" y="186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9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3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5"/>
                    <a:pt x="76" y="204"/>
                    <a:pt x="74" y="202"/>
                  </a:cubicBezTo>
                  <a:close/>
                  <a:moveTo>
                    <a:pt x="84" y="207"/>
                  </a:moveTo>
                  <a:cubicBezTo>
                    <a:pt x="83" y="202"/>
                    <a:pt x="82" y="198"/>
                    <a:pt x="81" y="194"/>
                  </a:cubicBezTo>
                  <a:cubicBezTo>
                    <a:pt x="84" y="195"/>
                    <a:pt x="88" y="197"/>
                    <a:pt x="91" y="198"/>
                  </a:cubicBezTo>
                  <a:cubicBezTo>
                    <a:pt x="91" y="202"/>
                    <a:pt x="92" y="206"/>
                    <a:pt x="93" y="210"/>
                  </a:cubicBezTo>
                  <a:cubicBezTo>
                    <a:pt x="90" y="209"/>
                    <a:pt x="87" y="208"/>
                    <a:pt x="84" y="207"/>
                  </a:cubicBezTo>
                  <a:close/>
                  <a:moveTo>
                    <a:pt x="95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200"/>
                    <a:pt x="104" y="200"/>
                  </a:cubicBezTo>
                  <a:cubicBezTo>
                    <a:pt x="105" y="204"/>
                    <a:pt x="105" y="209"/>
                    <a:pt x="106" y="213"/>
                  </a:cubicBezTo>
                  <a:cubicBezTo>
                    <a:pt x="103" y="212"/>
                    <a:pt x="99" y="211"/>
                    <a:pt x="95" y="210"/>
                  </a:cubicBezTo>
                  <a:close/>
                  <a:moveTo>
                    <a:pt x="108" y="213"/>
                  </a:moveTo>
                  <a:cubicBezTo>
                    <a:pt x="108" y="209"/>
                    <a:pt x="107" y="205"/>
                    <a:pt x="106" y="200"/>
                  </a:cubicBezTo>
                  <a:cubicBezTo>
                    <a:pt x="110" y="201"/>
                    <a:pt x="113" y="200"/>
                    <a:pt x="117" y="200"/>
                  </a:cubicBezTo>
                  <a:cubicBezTo>
                    <a:pt x="116" y="205"/>
                    <a:pt x="117" y="210"/>
                    <a:pt x="118" y="214"/>
                  </a:cubicBezTo>
                  <a:cubicBezTo>
                    <a:pt x="115" y="214"/>
                    <a:pt x="111" y="214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5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9"/>
                    <a:pt x="131" y="213"/>
                  </a:cubicBezTo>
                  <a:cubicBezTo>
                    <a:pt x="127" y="214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1" y="203"/>
                    <a:pt x="132" y="198"/>
                  </a:cubicBezTo>
                  <a:cubicBezTo>
                    <a:pt x="134" y="197"/>
                    <a:pt x="136" y="197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2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8"/>
                    <a:pt x="143" y="205"/>
                    <a:pt x="143" y="203"/>
                  </a:cubicBezTo>
                  <a:cubicBezTo>
                    <a:pt x="142" y="201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2"/>
                  </a:cubicBezTo>
                  <a:cubicBezTo>
                    <a:pt x="150" y="195"/>
                    <a:pt x="151" y="197"/>
                    <a:pt x="152" y="200"/>
                  </a:cubicBezTo>
                  <a:cubicBezTo>
                    <a:pt x="152" y="202"/>
                    <a:pt x="153" y="205"/>
                    <a:pt x="153" y="207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5" y="206"/>
                  </a:moveTo>
                  <a:cubicBezTo>
                    <a:pt x="155" y="204"/>
                    <a:pt x="154" y="202"/>
                    <a:pt x="154" y="200"/>
                  </a:cubicBezTo>
                  <a:cubicBezTo>
                    <a:pt x="153" y="197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8"/>
                    <a:pt x="163" y="190"/>
                    <a:pt x="164" y="193"/>
                  </a:cubicBezTo>
                  <a:cubicBezTo>
                    <a:pt x="164" y="195"/>
                    <a:pt x="165" y="198"/>
                    <a:pt x="166" y="200"/>
                  </a:cubicBezTo>
                  <a:cubicBezTo>
                    <a:pt x="162" y="202"/>
                    <a:pt x="159" y="204"/>
                    <a:pt x="155" y="206"/>
                  </a:cubicBezTo>
                  <a:close/>
                  <a:moveTo>
                    <a:pt x="168" y="199"/>
                  </a:moveTo>
                  <a:cubicBezTo>
                    <a:pt x="167" y="197"/>
                    <a:pt x="166" y="194"/>
                    <a:pt x="166" y="192"/>
                  </a:cubicBezTo>
                  <a:cubicBezTo>
                    <a:pt x="165" y="190"/>
                    <a:pt x="165" y="187"/>
                    <a:pt x="164" y="184"/>
                  </a:cubicBezTo>
                  <a:cubicBezTo>
                    <a:pt x="167" y="182"/>
                    <a:pt x="171" y="179"/>
                    <a:pt x="174" y="177"/>
                  </a:cubicBezTo>
                  <a:cubicBezTo>
                    <a:pt x="174" y="182"/>
                    <a:pt x="175" y="187"/>
                    <a:pt x="176" y="192"/>
                  </a:cubicBezTo>
                  <a:cubicBezTo>
                    <a:pt x="174" y="194"/>
                    <a:pt x="171" y="197"/>
                    <a:pt x="168" y="199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4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2"/>
                    <a:pt x="183" y="168"/>
                    <a:pt x="186" y="164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86" y="169"/>
                    <a:pt x="186" y="175"/>
                    <a:pt x="187" y="181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9"/>
                  </a:moveTo>
                  <a:cubicBezTo>
                    <a:pt x="188" y="174"/>
                    <a:pt x="187" y="169"/>
                    <a:pt x="187" y="164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9"/>
                  </a:cubicBezTo>
                  <a:close/>
                  <a:moveTo>
                    <a:pt x="197" y="169"/>
                  </a:moveTo>
                  <a:cubicBezTo>
                    <a:pt x="196" y="163"/>
                    <a:pt x="195" y="159"/>
                    <a:pt x="193" y="154"/>
                  </a:cubicBezTo>
                  <a:cubicBezTo>
                    <a:pt x="194" y="151"/>
                    <a:pt x="196" y="149"/>
                    <a:pt x="197" y="146"/>
                  </a:cubicBezTo>
                  <a:cubicBezTo>
                    <a:pt x="197" y="148"/>
                    <a:pt x="197" y="150"/>
                    <a:pt x="197" y="152"/>
                  </a:cubicBezTo>
                  <a:cubicBezTo>
                    <a:pt x="198" y="156"/>
                    <a:pt x="198" y="160"/>
                    <a:pt x="200" y="164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199" y="166"/>
                    <a:pt x="198" y="167"/>
                    <a:pt x="197" y="1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BFD70E8A-1D50-476E-93E3-8D0C4054C91F}"/>
                </a:ext>
              </a:extLst>
            </p:cNvPr>
            <p:cNvGrpSpPr/>
            <p:nvPr/>
          </p:nvGrpSpPr>
          <p:grpSpPr>
            <a:xfrm>
              <a:off x="9183439" y="5381460"/>
              <a:ext cx="2265196" cy="599791"/>
              <a:chOff x="2336084" y="4673586"/>
              <a:chExt cx="2265196" cy="599791"/>
            </a:xfrm>
            <a:solidFill>
              <a:schemeClr val="bg1"/>
            </a:solidFill>
          </p:grpSpPr>
          <p:sp>
            <p:nvSpPr>
              <p:cNvPr id="130" name="Freeform 103">
                <a:extLst>
                  <a:ext uri="{FF2B5EF4-FFF2-40B4-BE49-F238E27FC236}">
                    <a16:creationId xmlns:a16="http://schemas.microsoft.com/office/drawing/2014/main" id="{3E973CA2-4D0C-414D-93E3-D188F9E9E1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36084" y="4720778"/>
                <a:ext cx="322730" cy="552599"/>
              </a:xfrm>
              <a:custGeom>
                <a:avLst/>
                <a:gdLst>
                  <a:gd name="T0" fmla="*/ 127 w 144"/>
                  <a:gd name="T1" fmla="*/ 156 h 267"/>
                  <a:gd name="T2" fmla="*/ 104 w 144"/>
                  <a:gd name="T3" fmla="*/ 162 h 267"/>
                  <a:gd name="T4" fmla="*/ 93 w 144"/>
                  <a:gd name="T5" fmla="*/ 201 h 267"/>
                  <a:gd name="T6" fmla="*/ 59 w 144"/>
                  <a:gd name="T7" fmla="*/ 212 h 267"/>
                  <a:gd name="T8" fmla="*/ 55 w 144"/>
                  <a:gd name="T9" fmla="*/ 211 h 267"/>
                  <a:gd name="T10" fmla="*/ 46 w 144"/>
                  <a:gd name="T11" fmla="*/ 122 h 267"/>
                  <a:gd name="T12" fmla="*/ 90 w 144"/>
                  <a:gd name="T13" fmla="*/ 42 h 267"/>
                  <a:gd name="T14" fmla="*/ 100 w 144"/>
                  <a:gd name="T15" fmla="*/ 55 h 267"/>
                  <a:gd name="T16" fmla="*/ 103 w 144"/>
                  <a:gd name="T17" fmla="*/ 58 h 267"/>
                  <a:gd name="T18" fmla="*/ 131 w 144"/>
                  <a:gd name="T19" fmla="*/ 59 h 267"/>
                  <a:gd name="T20" fmla="*/ 131 w 144"/>
                  <a:gd name="T21" fmla="*/ 58 h 267"/>
                  <a:gd name="T22" fmla="*/ 123 w 144"/>
                  <a:gd name="T23" fmla="*/ 24 h 267"/>
                  <a:gd name="T24" fmla="*/ 63 w 144"/>
                  <a:gd name="T25" fmla="*/ 2 h 267"/>
                  <a:gd name="T26" fmla="*/ 61 w 144"/>
                  <a:gd name="T27" fmla="*/ 4 h 267"/>
                  <a:gd name="T28" fmla="*/ 35 w 144"/>
                  <a:gd name="T29" fmla="*/ 13 h 267"/>
                  <a:gd name="T30" fmla="*/ 6 w 144"/>
                  <a:gd name="T31" fmla="*/ 68 h 267"/>
                  <a:gd name="T32" fmla="*/ 2 w 144"/>
                  <a:gd name="T33" fmla="*/ 144 h 267"/>
                  <a:gd name="T34" fmla="*/ 13 w 144"/>
                  <a:gd name="T35" fmla="*/ 203 h 267"/>
                  <a:gd name="T36" fmla="*/ 102 w 144"/>
                  <a:gd name="T37" fmla="*/ 248 h 267"/>
                  <a:gd name="T38" fmla="*/ 137 w 144"/>
                  <a:gd name="T39" fmla="*/ 199 h 267"/>
                  <a:gd name="T40" fmla="*/ 127 w 144"/>
                  <a:gd name="T41" fmla="*/ 156 h 267"/>
                  <a:gd name="T42" fmla="*/ 128 w 144"/>
                  <a:gd name="T43" fmla="*/ 58 h 267"/>
                  <a:gd name="T44" fmla="*/ 117 w 144"/>
                  <a:gd name="T45" fmla="*/ 63 h 267"/>
                  <a:gd name="T46" fmla="*/ 109 w 144"/>
                  <a:gd name="T47" fmla="*/ 61 h 267"/>
                  <a:gd name="T48" fmla="*/ 121 w 144"/>
                  <a:gd name="T49" fmla="*/ 46 h 267"/>
                  <a:gd name="T50" fmla="*/ 97 w 144"/>
                  <a:gd name="T51" fmla="*/ 12 h 267"/>
                  <a:gd name="T52" fmla="*/ 107 w 144"/>
                  <a:gd name="T53" fmla="*/ 17 h 267"/>
                  <a:gd name="T54" fmla="*/ 128 w 144"/>
                  <a:gd name="T55" fmla="*/ 58 h 267"/>
                  <a:gd name="T56" fmla="*/ 31 w 144"/>
                  <a:gd name="T57" fmla="*/ 89 h 267"/>
                  <a:gd name="T58" fmla="*/ 42 w 144"/>
                  <a:gd name="T59" fmla="*/ 44 h 267"/>
                  <a:gd name="T60" fmla="*/ 85 w 144"/>
                  <a:gd name="T61" fmla="*/ 37 h 267"/>
                  <a:gd name="T62" fmla="*/ 44 w 144"/>
                  <a:gd name="T63" fmla="*/ 92 h 267"/>
                  <a:gd name="T64" fmla="*/ 52 w 144"/>
                  <a:gd name="T65" fmla="*/ 209 h 267"/>
                  <a:gd name="T66" fmla="*/ 29 w 144"/>
                  <a:gd name="T67" fmla="*/ 135 h 267"/>
                  <a:gd name="T68" fmla="*/ 31 w 144"/>
                  <a:gd name="T69" fmla="*/ 89 h 267"/>
                  <a:gd name="T70" fmla="*/ 100 w 144"/>
                  <a:gd name="T71" fmla="*/ 244 h 267"/>
                  <a:gd name="T72" fmla="*/ 30 w 144"/>
                  <a:gd name="T73" fmla="*/ 227 h 267"/>
                  <a:gd name="T74" fmla="*/ 62 w 144"/>
                  <a:gd name="T75" fmla="*/ 240 h 267"/>
                  <a:gd name="T76" fmla="*/ 130 w 144"/>
                  <a:gd name="T77" fmla="*/ 167 h 267"/>
                  <a:gd name="T78" fmla="*/ 100 w 144"/>
                  <a:gd name="T79" fmla="*/ 244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4" h="267">
                    <a:moveTo>
                      <a:pt x="127" y="156"/>
                    </a:moveTo>
                    <a:cubicBezTo>
                      <a:pt x="121" y="150"/>
                      <a:pt x="106" y="151"/>
                      <a:pt x="104" y="162"/>
                    </a:cubicBezTo>
                    <a:cubicBezTo>
                      <a:pt x="102" y="175"/>
                      <a:pt x="103" y="190"/>
                      <a:pt x="93" y="201"/>
                    </a:cubicBezTo>
                    <a:cubicBezTo>
                      <a:pt x="85" y="211"/>
                      <a:pt x="71" y="216"/>
                      <a:pt x="59" y="212"/>
                    </a:cubicBezTo>
                    <a:cubicBezTo>
                      <a:pt x="57" y="212"/>
                      <a:pt x="56" y="211"/>
                      <a:pt x="55" y="211"/>
                    </a:cubicBezTo>
                    <a:cubicBezTo>
                      <a:pt x="50" y="181"/>
                      <a:pt x="45" y="152"/>
                      <a:pt x="46" y="122"/>
                    </a:cubicBezTo>
                    <a:cubicBezTo>
                      <a:pt x="46" y="93"/>
                      <a:pt x="50" y="38"/>
                      <a:pt x="90" y="42"/>
                    </a:cubicBezTo>
                    <a:cubicBezTo>
                      <a:pt x="94" y="45"/>
                      <a:pt x="97" y="50"/>
                      <a:pt x="100" y="55"/>
                    </a:cubicBezTo>
                    <a:cubicBezTo>
                      <a:pt x="101" y="56"/>
                      <a:pt x="102" y="57"/>
                      <a:pt x="103" y="58"/>
                    </a:cubicBezTo>
                    <a:cubicBezTo>
                      <a:pt x="109" y="67"/>
                      <a:pt x="125" y="70"/>
                      <a:pt x="131" y="59"/>
                    </a:cubicBezTo>
                    <a:cubicBezTo>
                      <a:pt x="131" y="59"/>
                      <a:pt x="131" y="59"/>
                      <a:pt x="131" y="58"/>
                    </a:cubicBezTo>
                    <a:cubicBezTo>
                      <a:pt x="139" y="48"/>
                      <a:pt x="133" y="33"/>
                      <a:pt x="123" y="24"/>
                    </a:cubicBezTo>
                    <a:cubicBezTo>
                      <a:pt x="108" y="9"/>
                      <a:pt x="84" y="0"/>
                      <a:pt x="63" y="2"/>
                    </a:cubicBezTo>
                    <a:cubicBezTo>
                      <a:pt x="62" y="2"/>
                      <a:pt x="61" y="3"/>
                      <a:pt x="61" y="4"/>
                    </a:cubicBezTo>
                    <a:cubicBezTo>
                      <a:pt x="52" y="5"/>
                      <a:pt x="43" y="8"/>
                      <a:pt x="35" y="13"/>
                    </a:cubicBezTo>
                    <a:cubicBezTo>
                      <a:pt x="16" y="26"/>
                      <a:pt x="10" y="47"/>
                      <a:pt x="6" y="68"/>
                    </a:cubicBezTo>
                    <a:cubicBezTo>
                      <a:pt x="2" y="93"/>
                      <a:pt x="0" y="119"/>
                      <a:pt x="2" y="144"/>
                    </a:cubicBezTo>
                    <a:cubicBezTo>
                      <a:pt x="3" y="164"/>
                      <a:pt x="5" y="185"/>
                      <a:pt x="13" y="203"/>
                    </a:cubicBezTo>
                    <a:cubicBezTo>
                      <a:pt x="21" y="242"/>
                      <a:pt x="66" y="267"/>
                      <a:pt x="102" y="248"/>
                    </a:cubicBezTo>
                    <a:cubicBezTo>
                      <a:pt x="121" y="238"/>
                      <a:pt x="133" y="219"/>
                      <a:pt x="137" y="199"/>
                    </a:cubicBezTo>
                    <a:cubicBezTo>
                      <a:pt x="140" y="185"/>
                      <a:pt x="140" y="165"/>
                      <a:pt x="127" y="156"/>
                    </a:cubicBezTo>
                    <a:close/>
                    <a:moveTo>
                      <a:pt x="128" y="58"/>
                    </a:moveTo>
                    <a:cubicBezTo>
                      <a:pt x="125" y="60"/>
                      <a:pt x="121" y="63"/>
                      <a:pt x="117" y="63"/>
                    </a:cubicBezTo>
                    <a:cubicBezTo>
                      <a:pt x="114" y="63"/>
                      <a:pt x="112" y="62"/>
                      <a:pt x="109" y="61"/>
                    </a:cubicBezTo>
                    <a:cubicBezTo>
                      <a:pt x="116" y="60"/>
                      <a:pt x="123" y="54"/>
                      <a:pt x="121" y="46"/>
                    </a:cubicBezTo>
                    <a:cubicBezTo>
                      <a:pt x="118" y="30"/>
                      <a:pt x="109" y="19"/>
                      <a:pt x="97" y="12"/>
                    </a:cubicBezTo>
                    <a:cubicBezTo>
                      <a:pt x="100" y="13"/>
                      <a:pt x="104" y="15"/>
                      <a:pt x="107" y="17"/>
                    </a:cubicBezTo>
                    <a:cubicBezTo>
                      <a:pt x="121" y="25"/>
                      <a:pt x="139" y="42"/>
                      <a:pt x="128" y="58"/>
                    </a:cubicBezTo>
                    <a:close/>
                    <a:moveTo>
                      <a:pt x="31" y="89"/>
                    </a:moveTo>
                    <a:cubicBezTo>
                      <a:pt x="32" y="75"/>
                      <a:pt x="34" y="56"/>
                      <a:pt x="42" y="44"/>
                    </a:cubicBezTo>
                    <a:cubicBezTo>
                      <a:pt x="54" y="27"/>
                      <a:pt x="71" y="28"/>
                      <a:pt x="85" y="37"/>
                    </a:cubicBezTo>
                    <a:cubicBezTo>
                      <a:pt x="59" y="39"/>
                      <a:pt x="47" y="68"/>
                      <a:pt x="44" y="92"/>
                    </a:cubicBezTo>
                    <a:cubicBezTo>
                      <a:pt x="39" y="131"/>
                      <a:pt x="43" y="171"/>
                      <a:pt x="52" y="209"/>
                    </a:cubicBezTo>
                    <a:cubicBezTo>
                      <a:pt x="28" y="197"/>
                      <a:pt x="29" y="159"/>
                      <a:pt x="29" y="135"/>
                    </a:cubicBezTo>
                    <a:cubicBezTo>
                      <a:pt x="28" y="120"/>
                      <a:pt x="29" y="104"/>
                      <a:pt x="31" y="89"/>
                    </a:cubicBezTo>
                    <a:close/>
                    <a:moveTo>
                      <a:pt x="100" y="244"/>
                    </a:moveTo>
                    <a:cubicBezTo>
                      <a:pt x="74" y="258"/>
                      <a:pt x="47" y="247"/>
                      <a:pt x="30" y="227"/>
                    </a:cubicBezTo>
                    <a:cubicBezTo>
                      <a:pt x="38" y="234"/>
                      <a:pt x="48" y="239"/>
                      <a:pt x="62" y="240"/>
                    </a:cubicBezTo>
                    <a:cubicBezTo>
                      <a:pt x="104" y="245"/>
                      <a:pt x="132" y="206"/>
                      <a:pt x="130" y="167"/>
                    </a:cubicBezTo>
                    <a:cubicBezTo>
                      <a:pt x="144" y="193"/>
                      <a:pt x="124" y="231"/>
                      <a:pt x="1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04">
                <a:extLst>
                  <a:ext uri="{FF2B5EF4-FFF2-40B4-BE49-F238E27FC236}">
                    <a16:creationId xmlns:a16="http://schemas.microsoft.com/office/drawing/2014/main" id="{627DBD9E-420E-450A-9096-A11E4397C2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6870" y="4705555"/>
                <a:ext cx="334908" cy="534331"/>
              </a:xfrm>
              <a:custGeom>
                <a:avLst/>
                <a:gdLst>
                  <a:gd name="T0" fmla="*/ 128 w 149"/>
                  <a:gd name="T1" fmla="*/ 221 h 258"/>
                  <a:gd name="T2" fmla="*/ 113 w 149"/>
                  <a:gd name="T3" fmla="*/ 188 h 258"/>
                  <a:gd name="T4" fmla="*/ 86 w 149"/>
                  <a:gd name="T5" fmla="*/ 151 h 258"/>
                  <a:gd name="T6" fmla="*/ 86 w 149"/>
                  <a:gd name="T7" fmla="*/ 12 h 258"/>
                  <a:gd name="T8" fmla="*/ 75 w 149"/>
                  <a:gd name="T9" fmla="*/ 7 h 258"/>
                  <a:gd name="T10" fmla="*/ 21 w 149"/>
                  <a:gd name="T11" fmla="*/ 8 h 258"/>
                  <a:gd name="T12" fmla="*/ 5 w 149"/>
                  <a:gd name="T13" fmla="*/ 64 h 258"/>
                  <a:gd name="T14" fmla="*/ 3 w 149"/>
                  <a:gd name="T15" fmla="*/ 147 h 258"/>
                  <a:gd name="T16" fmla="*/ 4 w 149"/>
                  <a:gd name="T17" fmla="*/ 230 h 258"/>
                  <a:gd name="T18" fmla="*/ 4 w 149"/>
                  <a:gd name="T19" fmla="*/ 232 h 258"/>
                  <a:gd name="T20" fmla="*/ 36 w 149"/>
                  <a:gd name="T21" fmla="*/ 247 h 258"/>
                  <a:gd name="T22" fmla="*/ 36 w 149"/>
                  <a:gd name="T23" fmla="*/ 246 h 258"/>
                  <a:gd name="T24" fmla="*/ 42 w 149"/>
                  <a:gd name="T25" fmla="*/ 223 h 258"/>
                  <a:gd name="T26" fmla="*/ 42 w 149"/>
                  <a:gd name="T27" fmla="*/ 159 h 258"/>
                  <a:gd name="T28" fmla="*/ 67 w 149"/>
                  <a:gd name="T29" fmla="*/ 190 h 258"/>
                  <a:gd name="T30" fmla="*/ 82 w 149"/>
                  <a:gd name="T31" fmla="*/ 215 h 258"/>
                  <a:gd name="T32" fmla="*/ 96 w 149"/>
                  <a:gd name="T33" fmla="*/ 238 h 258"/>
                  <a:gd name="T34" fmla="*/ 97 w 149"/>
                  <a:gd name="T35" fmla="*/ 238 h 258"/>
                  <a:gd name="T36" fmla="*/ 117 w 149"/>
                  <a:gd name="T37" fmla="*/ 245 h 258"/>
                  <a:gd name="T38" fmla="*/ 129 w 149"/>
                  <a:gd name="T39" fmla="*/ 221 h 258"/>
                  <a:gd name="T40" fmla="*/ 128 w 149"/>
                  <a:gd name="T41" fmla="*/ 221 h 258"/>
                  <a:gd name="T42" fmla="*/ 32 w 149"/>
                  <a:gd name="T43" fmla="*/ 245 h 258"/>
                  <a:gd name="T44" fmla="*/ 17 w 149"/>
                  <a:gd name="T45" fmla="*/ 247 h 258"/>
                  <a:gd name="T46" fmla="*/ 7 w 149"/>
                  <a:gd name="T47" fmla="*/ 237 h 258"/>
                  <a:gd name="T48" fmla="*/ 26 w 149"/>
                  <a:gd name="T49" fmla="*/ 233 h 258"/>
                  <a:gd name="T50" fmla="*/ 31 w 149"/>
                  <a:gd name="T51" fmla="*/ 146 h 258"/>
                  <a:gd name="T52" fmla="*/ 38 w 149"/>
                  <a:gd name="T53" fmla="*/ 155 h 258"/>
                  <a:gd name="T54" fmla="*/ 38 w 149"/>
                  <a:gd name="T55" fmla="*/ 156 h 258"/>
                  <a:gd name="T56" fmla="*/ 38 w 149"/>
                  <a:gd name="T57" fmla="*/ 197 h 258"/>
                  <a:gd name="T58" fmla="*/ 32 w 149"/>
                  <a:gd name="T59" fmla="*/ 245 h 258"/>
                  <a:gd name="T60" fmla="*/ 31 w 149"/>
                  <a:gd name="T61" fmla="*/ 116 h 258"/>
                  <a:gd name="T62" fmla="*/ 31 w 149"/>
                  <a:gd name="T63" fmla="*/ 116 h 258"/>
                  <a:gd name="T64" fmla="*/ 32 w 149"/>
                  <a:gd name="T65" fmla="*/ 76 h 258"/>
                  <a:gd name="T66" fmla="*/ 33 w 149"/>
                  <a:gd name="T67" fmla="*/ 46 h 258"/>
                  <a:gd name="T68" fmla="*/ 42 w 149"/>
                  <a:gd name="T69" fmla="*/ 30 h 258"/>
                  <a:gd name="T70" fmla="*/ 84 w 149"/>
                  <a:gd name="T71" fmla="*/ 47 h 258"/>
                  <a:gd name="T72" fmla="*/ 53 w 149"/>
                  <a:gd name="T73" fmla="*/ 45 h 258"/>
                  <a:gd name="T74" fmla="*/ 52 w 149"/>
                  <a:gd name="T75" fmla="*/ 46 h 258"/>
                  <a:gd name="T76" fmla="*/ 46 w 149"/>
                  <a:gd name="T77" fmla="*/ 71 h 258"/>
                  <a:gd name="T78" fmla="*/ 47 w 149"/>
                  <a:gd name="T79" fmla="*/ 118 h 258"/>
                  <a:gd name="T80" fmla="*/ 31 w 149"/>
                  <a:gd name="T81" fmla="*/ 116 h 258"/>
                  <a:gd name="T82" fmla="*/ 54 w 149"/>
                  <a:gd name="T83" fmla="*/ 50 h 258"/>
                  <a:gd name="T84" fmla="*/ 87 w 149"/>
                  <a:gd name="T85" fmla="*/ 53 h 258"/>
                  <a:gd name="T86" fmla="*/ 89 w 149"/>
                  <a:gd name="T87" fmla="*/ 53 h 258"/>
                  <a:gd name="T88" fmla="*/ 94 w 149"/>
                  <a:gd name="T89" fmla="*/ 80 h 258"/>
                  <a:gd name="T90" fmla="*/ 50 w 149"/>
                  <a:gd name="T91" fmla="*/ 118 h 258"/>
                  <a:gd name="T92" fmla="*/ 50 w 149"/>
                  <a:gd name="T93" fmla="*/ 85 h 258"/>
                  <a:gd name="T94" fmla="*/ 54 w 149"/>
                  <a:gd name="T95" fmla="*/ 50 h 258"/>
                  <a:gd name="T96" fmla="*/ 116 w 149"/>
                  <a:gd name="T97" fmla="*/ 242 h 258"/>
                  <a:gd name="T98" fmla="*/ 104 w 149"/>
                  <a:gd name="T99" fmla="*/ 241 h 258"/>
                  <a:gd name="T100" fmla="*/ 116 w 149"/>
                  <a:gd name="T101" fmla="*/ 230 h 258"/>
                  <a:gd name="T102" fmla="*/ 87 w 149"/>
                  <a:gd name="T103" fmla="*/ 172 h 258"/>
                  <a:gd name="T104" fmla="*/ 63 w 149"/>
                  <a:gd name="T105" fmla="*/ 145 h 258"/>
                  <a:gd name="T106" fmla="*/ 116 w 149"/>
                  <a:gd name="T107" fmla="*/ 102 h 258"/>
                  <a:gd name="T108" fmla="*/ 113 w 149"/>
                  <a:gd name="T109" fmla="*/ 41 h 258"/>
                  <a:gd name="T110" fmla="*/ 126 w 149"/>
                  <a:gd name="T111" fmla="*/ 70 h 258"/>
                  <a:gd name="T112" fmla="*/ 83 w 149"/>
                  <a:gd name="T113" fmla="*/ 148 h 258"/>
                  <a:gd name="T114" fmla="*/ 83 w 149"/>
                  <a:gd name="T115" fmla="*/ 151 h 258"/>
                  <a:gd name="T116" fmla="*/ 83 w 149"/>
                  <a:gd name="T117" fmla="*/ 154 h 258"/>
                  <a:gd name="T118" fmla="*/ 126 w 149"/>
                  <a:gd name="T119" fmla="*/ 221 h 258"/>
                  <a:gd name="T120" fmla="*/ 125 w 149"/>
                  <a:gd name="T121" fmla="*/ 222 h 258"/>
                  <a:gd name="T122" fmla="*/ 116 w 149"/>
                  <a:gd name="T123" fmla="*/ 242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9" h="258">
                    <a:moveTo>
                      <a:pt x="128" y="221"/>
                    </a:moveTo>
                    <a:cubicBezTo>
                      <a:pt x="126" y="209"/>
                      <a:pt x="119" y="198"/>
                      <a:pt x="113" y="188"/>
                    </a:cubicBezTo>
                    <a:cubicBezTo>
                      <a:pt x="105" y="175"/>
                      <a:pt x="96" y="163"/>
                      <a:pt x="86" y="151"/>
                    </a:cubicBezTo>
                    <a:cubicBezTo>
                      <a:pt x="149" y="134"/>
                      <a:pt x="143" y="33"/>
                      <a:pt x="86" y="12"/>
                    </a:cubicBezTo>
                    <a:cubicBezTo>
                      <a:pt x="83" y="10"/>
                      <a:pt x="79" y="9"/>
                      <a:pt x="75" y="7"/>
                    </a:cubicBezTo>
                    <a:cubicBezTo>
                      <a:pt x="58" y="1"/>
                      <a:pt x="37" y="0"/>
                      <a:pt x="21" y="8"/>
                    </a:cubicBezTo>
                    <a:cubicBezTo>
                      <a:pt x="0" y="18"/>
                      <a:pt x="5" y="44"/>
                      <a:pt x="5" y="64"/>
                    </a:cubicBezTo>
                    <a:cubicBezTo>
                      <a:pt x="4" y="91"/>
                      <a:pt x="4" y="119"/>
                      <a:pt x="3" y="147"/>
                    </a:cubicBezTo>
                    <a:cubicBezTo>
                      <a:pt x="3" y="174"/>
                      <a:pt x="0" y="203"/>
                      <a:pt x="4" y="230"/>
                    </a:cubicBezTo>
                    <a:cubicBezTo>
                      <a:pt x="4" y="231"/>
                      <a:pt x="4" y="231"/>
                      <a:pt x="4" y="232"/>
                    </a:cubicBezTo>
                    <a:cubicBezTo>
                      <a:pt x="1" y="249"/>
                      <a:pt x="24" y="258"/>
                      <a:pt x="36" y="247"/>
                    </a:cubicBezTo>
                    <a:cubicBezTo>
                      <a:pt x="36" y="247"/>
                      <a:pt x="36" y="246"/>
                      <a:pt x="36" y="246"/>
                    </a:cubicBezTo>
                    <a:cubicBezTo>
                      <a:pt x="43" y="242"/>
                      <a:pt x="42" y="231"/>
                      <a:pt x="42" y="223"/>
                    </a:cubicBezTo>
                    <a:cubicBezTo>
                      <a:pt x="43" y="202"/>
                      <a:pt x="43" y="180"/>
                      <a:pt x="42" y="159"/>
                    </a:cubicBezTo>
                    <a:cubicBezTo>
                      <a:pt x="51" y="169"/>
                      <a:pt x="59" y="179"/>
                      <a:pt x="67" y="190"/>
                    </a:cubicBezTo>
                    <a:cubicBezTo>
                      <a:pt x="73" y="198"/>
                      <a:pt x="78" y="206"/>
                      <a:pt x="82" y="215"/>
                    </a:cubicBezTo>
                    <a:cubicBezTo>
                      <a:pt x="87" y="223"/>
                      <a:pt x="89" y="232"/>
                      <a:pt x="96" y="238"/>
                    </a:cubicBezTo>
                    <a:cubicBezTo>
                      <a:pt x="96" y="238"/>
                      <a:pt x="96" y="238"/>
                      <a:pt x="97" y="238"/>
                    </a:cubicBezTo>
                    <a:cubicBezTo>
                      <a:pt x="101" y="245"/>
                      <a:pt x="109" y="248"/>
                      <a:pt x="117" y="245"/>
                    </a:cubicBezTo>
                    <a:cubicBezTo>
                      <a:pt x="126" y="242"/>
                      <a:pt x="132" y="231"/>
                      <a:pt x="129" y="221"/>
                    </a:cubicBezTo>
                    <a:cubicBezTo>
                      <a:pt x="129" y="221"/>
                      <a:pt x="128" y="221"/>
                      <a:pt x="128" y="221"/>
                    </a:cubicBezTo>
                    <a:close/>
                    <a:moveTo>
                      <a:pt x="32" y="245"/>
                    </a:moveTo>
                    <a:cubicBezTo>
                      <a:pt x="27" y="247"/>
                      <a:pt x="23" y="249"/>
                      <a:pt x="17" y="247"/>
                    </a:cubicBezTo>
                    <a:cubicBezTo>
                      <a:pt x="12" y="246"/>
                      <a:pt x="9" y="242"/>
                      <a:pt x="7" y="237"/>
                    </a:cubicBezTo>
                    <a:cubicBezTo>
                      <a:pt x="13" y="243"/>
                      <a:pt x="25" y="244"/>
                      <a:pt x="26" y="233"/>
                    </a:cubicBezTo>
                    <a:cubicBezTo>
                      <a:pt x="31" y="205"/>
                      <a:pt x="31" y="175"/>
                      <a:pt x="31" y="146"/>
                    </a:cubicBezTo>
                    <a:cubicBezTo>
                      <a:pt x="33" y="149"/>
                      <a:pt x="36" y="152"/>
                      <a:pt x="38" y="155"/>
                    </a:cubicBezTo>
                    <a:cubicBezTo>
                      <a:pt x="38" y="155"/>
                      <a:pt x="38" y="155"/>
                      <a:pt x="38" y="156"/>
                    </a:cubicBezTo>
                    <a:cubicBezTo>
                      <a:pt x="38" y="169"/>
                      <a:pt x="39" y="183"/>
                      <a:pt x="38" y="197"/>
                    </a:cubicBezTo>
                    <a:cubicBezTo>
                      <a:pt x="38" y="207"/>
                      <a:pt x="42" y="240"/>
                      <a:pt x="32" y="245"/>
                    </a:cubicBezTo>
                    <a:close/>
                    <a:moveTo>
                      <a:pt x="31" y="116"/>
                    </a:moveTo>
                    <a:cubicBezTo>
                      <a:pt x="31" y="116"/>
                      <a:pt x="31" y="116"/>
                      <a:pt x="31" y="116"/>
                    </a:cubicBezTo>
                    <a:cubicBezTo>
                      <a:pt x="31" y="103"/>
                      <a:pt x="32" y="89"/>
                      <a:pt x="32" y="76"/>
                    </a:cubicBezTo>
                    <a:cubicBezTo>
                      <a:pt x="32" y="66"/>
                      <a:pt x="32" y="56"/>
                      <a:pt x="33" y="46"/>
                    </a:cubicBezTo>
                    <a:cubicBezTo>
                      <a:pt x="33" y="36"/>
                      <a:pt x="31" y="32"/>
                      <a:pt x="42" y="30"/>
                    </a:cubicBezTo>
                    <a:cubicBezTo>
                      <a:pt x="59" y="28"/>
                      <a:pt x="75" y="35"/>
                      <a:pt x="84" y="47"/>
                    </a:cubicBezTo>
                    <a:cubicBezTo>
                      <a:pt x="75" y="42"/>
                      <a:pt x="60" y="39"/>
                      <a:pt x="53" y="45"/>
                    </a:cubicBezTo>
                    <a:cubicBezTo>
                      <a:pt x="53" y="45"/>
                      <a:pt x="52" y="45"/>
                      <a:pt x="52" y="46"/>
                    </a:cubicBezTo>
                    <a:cubicBezTo>
                      <a:pt x="45" y="53"/>
                      <a:pt x="46" y="61"/>
                      <a:pt x="46" y="71"/>
                    </a:cubicBezTo>
                    <a:cubicBezTo>
                      <a:pt x="46" y="87"/>
                      <a:pt x="46" y="103"/>
                      <a:pt x="47" y="118"/>
                    </a:cubicBezTo>
                    <a:cubicBezTo>
                      <a:pt x="41" y="118"/>
                      <a:pt x="36" y="118"/>
                      <a:pt x="31" y="116"/>
                    </a:cubicBezTo>
                    <a:close/>
                    <a:moveTo>
                      <a:pt x="54" y="50"/>
                    </a:moveTo>
                    <a:cubicBezTo>
                      <a:pt x="61" y="41"/>
                      <a:pt x="79" y="48"/>
                      <a:pt x="87" y="53"/>
                    </a:cubicBezTo>
                    <a:cubicBezTo>
                      <a:pt x="87" y="53"/>
                      <a:pt x="88" y="53"/>
                      <a:pt x="89" y="53"/>
                    </a:cubicBezTo>
                    <a:cubicBezTo>
                      <a:pt x="93" y="61"/>
                      <a:pt x="95" y="70"/>
                      <a:pt x="94" y="80"/>
                    </a:cubicBezTo>
                    <a:cubicBezTo>
                      <a:pt x="91" y="105"/>
                      <a:pt x="72" y="118"/>
                      <a:pt x="50" y="118"/>
                    </a:cubicBezTo>
                    <a:cubicBezTo>
                      <a:pt x="50" y="107"/>
                      <a:pt x="50" y="96"/>
                      <a:pt x="50" y="85"/>
                    </a:cubicBezTo>
                    <a:cubicBezTo>
                      <a:pt x="50" y="74"/>
                      <a:pt x="48" y="60"/>
                      <a:pt x="54" y="50"/>
                    </a:cubicBezTo>
                    <a:close/>
                    <a:moveTo>
                      <a:pt x="116" y="242"/>
                    </a:moveTo>
                    <a:cubicBezTo>
                      <a:pt x="112" y="243"/>
                      <a:pt x="108" y="243"/>
                      <a:pt x="104" y="241"/>
                    </a:cubicBezTo>
                    <a:cubicBezTo>
                      <a:pt x="110" y="241"/>
                      <a:pt x="115" y="237"/>
                      <a:pt x="116" y="230"/>
                    </a:cubicBezTo>
                    <a:cubicBezTo>
                      <a:pt x="117" y="211"/>
                      <a:pt x="98" y="187"/>
                      <a:pt x="87" y="172"/>
                    </a:cubicBezTo>
                    <a:cubicBezTo>
                      <a:pt x="80" y="163"/>
                      <a:pt x="72" y="153"/>
                      <a:pt x="63" y="145"/>
                    </a:cubicBezTo>
                    <a:cubicBezTo>
                      <a:pt x="86" y="141"/>
                      <a:pt x="107" y="125"/>
                      <a:pt x="116" y="102"/>
                    </a:cubicBezTo>
                    <a:cubicBezTo>
                      <a:pt x="125" y="82"/>
                      <a:pt x="123" y="59"/>
                      <a:pt x="113" y="41"/>
                    </a:cubicBezTo>
                    <a:cubicBezTo>
                      <a:pt x="120" y="49"/>
                      <a:pt x="124" y="59"/>
                      <a:pt x="126" y="70"/>
                    </a:cubicBezTo>
                    <a:cubicBezTo>
                      <a:pt x="132" y="102"/>
                      <a:pt x="114" y="138"/>
                      <a:pt x="83" y="148"/>
                    </a:cubicBezTo>
                    <a:cubicBezTo>
                      <a:pt x="82" y="149"/>
                      <a:pt x="82" y="151"/>
                      <a:pt x="83" y="151"/>
                    </a:cubicBezTo>
                    <a:cubicBezTo>
                      <a:pt x="83" y="152"/>
                      <a:pt x="83" y="153"/>
                      <a:pt x="83" y="154"/>
                    </a:cubicBezTo>
                    <a:cubicBezTo>
                      <a:pt x="98" y="172"/>
                      <a:pt x="119" y="197"/>
                      <a:pt x="126" y="221"/>
                    </a:cubicBezTo>
                    <a:cubicBezTo>
                      <a:pt x="125" y="221"/>
                      <a:pt x="125" y="222"/>
                      <a:pt x="125" y="222"/>
                    </a:cubicBezTo>
                    <a:cubicBezTo>
                      <a:pt x="127" y="230"/>
                      <a:pt x="124" y="239"/>
                      <a:pt x="116" y="2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05">
                <a:extLst>
                  <a:ext uri="{FF2B5EF4-FFF2-40B4-BE49-F238E27FC236}">
                    <a16:creationId xmlns:a16="http://schemas.microsoft.com/office/drawing/2014/main" id="{39FC2125-5711-4EC3-ABB0-94F340CC3D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4167" y="4728389"/>
                <a:ext cx="235957" cy="534331"/>
              </a:xfrm>
              <a:custGeom>
                <a:avLst/>
                <a:gdLst>
                  <a:gd name="T0" fmla="*/ 72 w 105"/>
                  <a:gd name="T1" fmla="*/ 211 h 258"/>
                  <a:gd name="T2" fmla="*/ 46 w 105"/>
                  <a:gd name="T3" fmla="*/ 213 h 258"/>
                  <a:gd name="T4" fmla="*/ 83 w 105"/>
                  <a:gd name="T5" fmla="*/ 157 h 258"/>
                  <a:gd name="T6" fmla="*/ 57 w 105"/>
                  <a:gd name="T7" fmla="*/ 133 h 258"/>
                  <a:gd name="T8" fmla="*/ 49 w 105"/>
                  <a:gd name="T9" fmla="*/ 133 h 258"/>
                  <a:gd name="T10" fmla="*/ 51 w 105"/>
                  <a:gd name="T11" fmla="*/ 44 h 258"/>
                  <a:gd name="T12" fmla="*/ 79 w 105"/>
                  <a:gd name="T13" fmla="*/ 42 h 258"/>
                  <a:gd name="T14" fmla="*/ 81 w 105"/>
                  <a:gd name="T15" fmla="*/ 3 h 258"/>
                  <a:gd name="T16" fmla="*/ 22 w 105"/>
                  <a:gd name="T17" fmla="*/ 3 h 258"/>
                  <a:gd name="T18" fmla="*/ 4 w 105"/>
                  <a:gd name="T19" fmla="*/ 15 h 258"/>
                  <a:gd name="T20" fmla="*/ 3 w 105"/>
                  <a:gd name="T21" fmla="*/ 178 h 258"/>
                  <a:gd name="T22" fmla="*/ 5 w 105"/>
                  <a:gd name="T23" fmla="*/ 220 h 258"/>
                  <a:gd name="T24" fmla="*/ 50 w 105"/>
                  <a:gd name="T25" fmla="*/ 254 h 258"/>
                  <a:gd name="T26" fmla="*/ 96 w 105"/>
                  <a:gd name="T27" fmla="*/ 217 h 258"/>
                  <a:gd name="T28" fmla="*/ 65 w 105"/>
                  <a:gd name="T29" fmla="*/ 152 h 258"/>
                  <a:gd name="T30" fmla="*/ 66 w 105"/>
                  <a:gd name="T31" fmla="*/ 140 h 258"/>
                  <a:gd name="T32" fmla="*/ 64 w 105"/>
                  <a:gd name="T33" fmla="*/ 138 h 258"/>
                  <a:gd name="T34" fmla="*/ 63 w 105"/>
                  <a:gd name="T35" fmla="*/ 167 h 258"/>
                  <a:gd name="T36" fmla="*/ 44 w 105"/>
                  <a:gd name="T37" fmla="*/ 169 h 258"/>
                  <a:gd name="T38" fmla="*/ 44 w 105"/>
                  <a:gd name="T39" fmla="*/ 212 h 258"/>
                  <a:gd name="T40" fmla="*/ 34 w 105"/>
                  <a:gd name="T41" fmla="*/ 212 h 258"/>
                  <a:gd name="T42" fmla="*/ 30 w 105"/>
                  <a:gd name="T43" fmla="*/ 206 h 258"/>
                  <a:gd name="T44" fmla="*/ 30 w 105"/>
                  <a:gd name="T45" fmla="*/ 193 h 258"/>
                  <a:gd name="T46" fmla="*/ 30 w 105"/>
                  <a:gd name="T47" fmla="*/ 156 h 258"/>
                  <a:gd name="T48" fmla="*/ 53 w 105"/>
                  <a:gd name="T49" fmla="*/ 28 h 258"/>
                  <a:gd name="T50" fmla="*/ 92 w 105"/>
                  <a:gd name="T51" fmla="*/ 12 h 258"/>
                  <a:gd name="T52" fmla="*/ 79 w 105"/>
                  <a:gd name="T53" fmla="*/ 38 h 258"/>
                  <a:gd name="T54" fmla="*/ 48 w 105"/>
                  <a:gd name="T55" fmla="*/ 42 h 258"/>
                  <a:gd name="T56" fmla="*/ 46 w 105"/>
                  <a:gd name="T57" fmla="*/ 133 h 258"/>
                  <a:gd name="T58" fmla="*/ 30 w 105"/>
                  <a:gd name="T59" fmla="*/ 116 h 258"/>
                  <a:gd name="T60" fmla="*/ 53 w 105"/>
                  <a:gd name="T61" fmla="*/ 28 h 258"/>
                  <a:gd name="T62" fmla="*/ 45 w 105"/>
                  <a:gd name="T63" fmla="*/ 249 h 258"/>
                  <a:gd name="T64" fmla="*/ 18 w 105"/>
                  <a:gd name="T65" fmla="*/ 231 h 258"/>
                  <a:gd name="T66" fmla="*/ 80 w 105"/>
                  <a:gd name="T67" fmla="*/ 215 h 258"/>
                  <a:gd name="T68" fmla="*/ 98 w 105"/>
                  <a:gd name="T69" fmla="*/ 234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5" h="258">
                    <a:moveTo>
                      <a:pt x="96" y="217"/>
                    </a:moveTo>
                    <a:cubicBezTo>
                      <a:pt x="90" y="211"/>
                      <a:pt x="79" y="207"/>
                      <a:pt x="72" y="211"/>
                    </a:cubicBezTo>
                    <a:cubicBezTo>
                      <a:pt x="71" y="211"/>
                      <a:pt x="69" y="211"/>
                      <a:pt x="68" y="211"/>
                    </a:cubicBezTo>
                    <a:cubicBezTo>
                      <a:pt x="61" y="212"/>
                      <a:pt x="53" y="213"/>
                      <a:pt x="46" y="213"/>
                    </a:cubicBezTo>
                    <a:cubicBezTo>
                      <a:pt x="50" y="200"/>
                      <a:pt x="49" y="184"/>
                      <a:pt x="47" y="171"/>
                    </a:cubicBezTo>
                    <a:cubicBezTo>
                      <a:pt x="61" y="172"/>
                      <a:pt x="80" y="175"/>
                      <a:pt x="83" y="157"/>
                    </a:cubicBezTo>
                    <a:cubicBezTo>
                      <a:pt x="84" y="144"/>
                      <a:pt x="71" y="132"/>
                      <a:pt x="58" y="133"/>
                    </a:cubicBezTo>
                    <a:cubicBezTo>
                      <a:pt x="58" y="133"/>
                      <a:pt x="57" y="133"/>
                      <a:pt x="57" y="133"/>
                    </a:cubicBezTo>
                    <a:cubicBezTo>
                      <a:pt x="56" y="133"/>
                      <a:pt x="55" y="132"/>
                      <a:pt x="53" y="132"/>
                    </a:cubicBezTo>
                    <a:cubicBezTo>
                      <a:pt x="52" y="133"/>
                      <a:pt x="51" y="133"/>
                      <a:pt x="49" y="133"/>
                    </a:cubicBezTo>
                    <a:cubicBezTo>
                      <a:pt x="49" y="132"/>
                      <a:pt x="49" y="132"/>
                      <a:pt x="49" y="132"/>
                    </a:cubicBezTo>
                    <a:cubicBezTo>
                      <a:pt x="53" y="131"/>
                      <a:pt x="51" y="52"/>
                      <a:pt x="51" y="44"/>
                    </a:cubicBezTo>
                    <a:cubicBezTo>
                      <a:pt x="51" y="44"/>
                      <a:pt x="50" y="43"/>
                      <a:pt x="50" y="43"/>
                    </a:cubicBezTo>
                    <a:cubicBezTo>
                      <a:pt x="59" y="45"/>
                      <a:pt x="70" y="44"/>
                      <a:pt x="79" y="42"/>
                    </a:cubicBezTo>
                    <a:cubicBezTo>
                      <a:pt x="87" y="41"/>
                      <a:pt x="95" y="38"/>
                      <a:pt x="99" y="30"/>
                    </a:cubicBezTo>
                    <a:cubicBezTo>
                      <a:pt x="105" y="18"/>
                      <a:pt x="94" y="3"/>
                      <a:pt x="81" y="3"/>
                    </a:cubicBezTo>
                    <a:cubicBezTo>
                      <a:pt x="73" y="1"/>
                      <a:pt x="64" y="1"/>
                      <a:pt x="55" y="1"/>
                    </a:cubicBezTo>
                    <a:cubicBezTo>
                      <a:pt x="44" y="1"/>
                      <a:pt x="33" y="0"/>
                      <a:pt x="22" y="3"/>
                    </a:cubicBezTo>
                    <a:cubicBezTo>
                      <a:pt x="21" y="3"/>
                      <a:pt x="21" y="3"/>
                      <a:pt x="20" y="4"/>
                    </a:cubicBezTo>
                    <a:cubicBezTo>
                      <a:pt x="13" y="1"/>
                      <a:pt x="5" y="5"/>
                      <a:pt x="4" y="15"/>
                    </a:cubicBezTo>
                    <a:cubicBezTo>
                      <a:pt x="1" y="51"/>
                      <a:pt x="3" y="88"/>
                      <a:pt x="3" y="125"/>
                    </a:cubicBezTo>
                    <a:cubicBezTo>
                      <a:pt x="3" y="143"/>
                      <a:pt x="3" y="161"/>
                      <a:pt x="3" y="178"/>
                    </a:cubicBezTo>
                    <a:cubicBezTo>
                      <a:pt x="3" y="191"/>
                      <a:pt x="0" y="208"/>
                      <a:pt x="5" y="220"/>
                    </a:cubicBezTo>
                    <a:cubicBezTo>
                      <a:pt x="5" y="220"/>
                      <a:pt x="5" y="220"/>
                      <a:pt x="5" y="220"/>
                    </a:cubicBezTo>
                    <a:cubicBezTo>
                      <a:pt x="8" y="230"/>
                      <a:pt x="15" y="240"/>
                      <a:pt x="22" y="247"/>
                    </a:cubicBezTo>
                    <a:cubicBezTo>
                      <a:pt x="31" y="254"/>
                      <a:pt x="39" y="254"/>
                      <a:pt x="50" y="254"/>
                    </a:cubicBezTo>
                    <a:cubicBezTo>
                      <a:pt x="63" y="253"/>
                      <a:pt x="101" y="258"/>
                      <a:pt x="101" y="237"/>
                    </a:cubicBezTo>
                    <a:cubicBezTo>
                      <a:pt x="103" y="230"/>
                      <a:pt x="101" y="222"/>
                      <a:pt x="96" y="217"/>
                    </a:cubicBezTo>
                    <a:close/>
                    <a:moveTo>
                      <a:pt x="53" y="159"/>
                    </a:moveTo>
                    <a:cubicBezTo>
                      <a:pt x="58" y="159"/>
                      <a:pt x="63" y="156"/>
                      <a:pt x="65" y="152"/>
                    </a:cubicBezTo>
                    <a:cubicBezTo>
                      <a:pt x="66" y="151"/>
                      <a:pt x="66" y="151"/>
                      <a:pt x="66" y="151"/>
                    </a:cubicBezTo>
                    <a:cubicBezTo>
                      <a:pt x="67" y="148"/>
                      <a:pt x="68" y="143"/>
                      <a:pt x="66" y="140"/>
                    </a:cubicBezTo>
                    <a:cubicBezTo>
                      <a:pt x="65" y="140"/>
                      <a:pt x="65" y="139"/>
                      <a:pt x="65" y="139"/>
                    </a:cubicBezTo>
                    <a:cubicBezTo>
                      <a:pt x="65" y="139"/>
                      <a:pt x="64" y="138"/>
                      <a:pt x="64" y="138"/>
                    </a:cubicBezTo>
                    <a:cubicBezTo>
                      <a:pt x="73" y="140"/>
                      <a:pt x="81" y="149"/>
                      <a:pt x="78" y="159"/>
                    </a:cubicBezTo>
                    <a:cubicBezTo>
                      <a:pt x="75" y="166"/>
                      <a:pt x="70" y="167"/>
                      <a:pt x="63" y="167"/>
                    </a:cubicBezTo>
                    <a:cubicBezTo>
                      <a:pt x="58" y="167"/>
                      <a:pt x="52" y="167"/>
                      <a:pt x="46" y="168"/>
                    </a:cubicBezTo>
                    <a:cubicBezTo>
                      <a:pt x="45" y="167"/>
                      <a:pt x="44" y="168"/>
                      <a:pt x="44" y="169"/>
                    </a:cubicBezTo>
                    <a:cubicBezTo>
                      <a:pt x="44" y="177"/>
                      <a:pt x="44" y="185"/>
                      <a:pt x="44" y="192"/>
                    </a:cubicBezTo>
                    <a:cubicBezTo>
                      <a:pt x="44" y="199"/>
                      <a:pt x="43" y="206"/>
                      <a:pt x="44" y="212"/>
                    </a:cubicBezTo>
                    <a:cubicBezTo>
                      <a:pt x="43" y="212"/>
                      <a:pt x="42" y="212"/>
                      <a:pt x="41" y="212"/>
                    </a:cubicBezTo>
                    <a:cubicBezTo>
                      <a:pt x="39" y="212"/>
                      <a:pt x="36" y="212"/>
                      <a:pt x="34" y="212"/>
                    </a:cubicBezTo>
                    <a:cubicBezTo>
                      <a:pt x="34" y="212"/>
                      <a:pt x="34" y="212"/>
                      <a:pt x="34" y="212"/>
                    </a:cubicBezTo>
                    <a:cubicBezTo>
                      <a:pt x="33" y="209"/>
                      <a:pt x="32" y="208"/>
                      <a:pt x="30" y="206"/>
                    </a:cubicBezTo>
                    <a:cubicBezTo>
                      <a:pt x="30" y="206"/>
                      <a:pt x="30" y="206"/>
                      <a:pt x="30" y="205"/>
                    </a:cubicBezTo>
                    <a:cubicBezTo>
                      <a:pt x="31" y="201"/>
                      <a:pt x="30" y="197"/>
                      <a:pt x="30" y="193"/>
                    </a:cubicBezTo>
                    <a:cubicBezTo>
                      <a:pt x="30" y="184"/>
                      <a:pt x="30" y="175"/>
                      <a:pt x="30" y="167"/>
                    </a:cubicBezTo>
                    <a:cubicBezTo>
                      <a:pt x="30" y="163"/>
                      <a:pt x="30" y="160"/>
                      <a:pt x="30" y="156"/>
                    </a:cubicBezTo>
                    <a:cubicBezTo>
                      <a:pt x="38" y="158"/>
                      <a:pt x="46" y="159"/>
                      <a:pt x="53" y="159"/>
                    </a:cubicBezTo>
                    <a:close/>
                    <a:moveTo>
                      <a:pt x="53" y="28"/>
                    </a:moveTo>
                    <a:cubicBezTo>
                      <a:pt x="63" y="28"/>
                      <a:pt x="74" y="31"/>
                      <a:pt x="84" y="27"/>
                    </a:cubicBezTo>
                    <a:cubicBezTo>
                      <a:pt x="90" y="25"/>
                      <a:pt x="93" y="18"/>
                      <a:pt x="92" y="12"/>
                    </a:cubicBezTo>
                    <a:cubicBezTo>
                      <a:pt x="95" y="15"/>
                      <a:pt x="96" y="18"/>
                      <a:pt x="96" y="22"/>
                    </a:cubicBezTo>
                    <a:cubicBezTo>
                      <a:pt x="96" y="31"/>
                      <a:pt x="87" y="36"/>
                      <a:pt x="79" y="38"/>
                    </a:cubicBezTo>
                    <a:cubicBezTo>
                      <a:pt x="69" y="40"/>
                      <a:pt x="59" y="38"/>
                      <a:pt x="49" y="41"/>
                    </a:cubicBezTo>
                    <a:cubicBezTo>
                      <a:pt x="48" y="41"/>
                      <a:pt x="48" y="42"/>
                      <a:pt x="48" y="42"/>
                    </a:cubicBezTo>
                    <a:cubicBezTo>
                      <a:pt x="47" y="42"/>
                      <a:pt x="46" y="43"/>
                      <a:pt x="46" y="44"/>
                    </a:cubicBezTo>
                    <a:cubicBezTo>
                      <a:pt x="46" y="74"/>
                      <a:pt x="44" y="104"/>
                      <a:pt x="46" y="133"/>
                    </a:cubicBezTo>
                    <a:cubicBezTo>
                      <a:pt x="41" y="133"/>
                      <a:pt x="35" y="133"/>
                      <a:pt x="30" y="133"/>
                    </a:cubicBezTo>
                    <a:cubicBezTo>
                      <a:pt x="30" y="128"/>
                      <a:pt x="30" y="122"/>
                      <a:pt x="30" y="116"/>
                    </a:cubicBezTo>
                    <a:cubicBezTo>
                      <a:pt x="30" y="86"/>
                      <a:pt x="31" y="55"/>
                      <a:pt x="29" y="25"/>
                    </a:cubicBezTo>
                    <a:cubicBezTo>
                      <a:pt x="37" y="27"/>
                      <a:pt x="45" y="27"/>
                      <a:pt x="53" y="28"/>
                    </a:cubicBezTo>
                    <a:close/>
                    <a:moveTo>
                      <a:pt x="98" y="235"/>
                    </a:moveTo>
                    <a:cubicBezTo>
                      <a:pt x="96" y="252"/>
                      <a:pt x="57" y="250"/>
                      <a:pt x="45" y="249"/>
                    </a:cubicBezTo>
                    <a:cubicBezTo>
                      <a:pt x="28" y="248"/>
                      <a:pt x="22" y="241"/>
                      <a:pt x="15" y="230"/>
                    </a:cubicBezTo>
                    <a:cubicBezTo>
                      <a:pt x="16" y="231"/>
                      <a:pt x="17" y="231"/>
                      <a:pt x="18" y="231"/>
                    </a:cubicBezTo>
                    <a:cubicBezTo>
                      <a:pt x="31" y="244"/>
                      <a:pt x="59" y="240"/>
                      <a:pt x="75" y="237"/>
                    </a:cubicBezTo>
                    <a:cubicBezTo>
                      <a:pt x="87" y="235"/>
                      <a:pt x="87" y="221"/>
                      <a:pt x="80" y="215"/>
                    </a:cubicBezTo>
                    <a:cubicBezTo>
                      <a:pt x="84" y="215"/>
                      <a:pt x="88" y="216"/>
                      <a:pt x="92" y="219"/>
                    </a:cubicBezTo>
                    <a:cubicBezTo>
                      <a:pt x="96" y="223"/>
                      <a:pt x="98" y="228"/>
                      <a:pt x="98" y="234"/>
                    </a:cubicBezTo>
                    <a:cubicBezTo>
                      <a:pt x="98" y="234"/>
                      <a:pt x="98" y="235"/>
                      <a:pt x="98" y="2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06">
                <a:extLst>
                  <a:ext uri="{FF2B5EF4-FFF2-40B4-BE49-F238E27FC236}">
                    <a16:creationId xmlns:a16="http://schemas.microsoft.com/office/drawing/2014/main" id="{05FA982F-8DD0-4862-9F68-E71152E06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66214" y="4699465"/>
                <a:ext cx="310551" cy="558688"/>
              </a:xfrm>
              <a:custGeom>
                <a:avLst/>
                <a:gdLst>
                  <a:gd name="T0" fmla="*/ 136 w 138"/>
                  <a:gd name="T1" fmla="*/ 85 h 270"/>
                  <a:gd name="T2" fmla="*/ 73 w 138"/>
                  <a:gd name="T3" fmla="*/ 3 h 270"/>
                  <a:gd name="T4" fmla="*/ 64 w 138"/>
                  <a:gd name="T5" fmla="*/ 2 h 270"/>
                  <a:gd name="T6" fmla="*/ 11 w 138"/>
                  <a:gd name="T7" fmla="*/ 83 h 270"/>
                  <a:gd name="T8" fmla="*/ 15 w 138"/>
                  <a:gd name="T9" fmla="*/ 242 h 270"/>
                  <a:gd name="T10" fmla="*/ 17 w 138"/>
                  <a:gd name="T11" fmla="*/ 246 h 270"/>
                  <a:gd name="T12" fmla="*/ 44 w 138"/>
                  <a:gd name="T13" fmla="*/ 262 h 270"/>
                  <a:gd name="T14" fmla="*/ 53 w 138"/>
                  <a:gd name="T15" fmla="*/ 241 h 270"/>
                  <a:gd name="T16" fmla="*/ 53 w 138"/>
                  <a:gd name="T17" fmla="*/ 191 h 270"/>
                  <a:gd name="T18" fmla="*/ 89 w 138"/>
                  <a:gd name="T19" fmla="*/ 192 h 270"/>
                  <a:gd name="T20" fmla="*/ 88 w 138"/>
                  <a:gd name="T21" fmla="*/ 240 h 270"/>
                  <a:gd name="T22" fmla="*/ 88 w 138"/>
                  <a:gd name="T23" fmla="*/ 240 h 270"/>
                  <a:gd name="T24" fmla="*/ 89 w 138"/>
                  <a:gd name="T25" fmla="*/ 249 h 270"/>
                  <a:gd name="T26" fmla="*/ 103 w 138"/>
                  <a:gd name="T27" fmla="*/ 262 h 270"/>
                  <a:gd name="T28" fmla="*/ 128 w 138"/>
                  <a:gd name="T29" fmla="*/ 248 h 270"/>
                  <a:gd name="T30" fmla="*/ 135 w 138"/>
                  <a:gd name="T31" fmla="*/ 171 h 270"/>
                  <a:gd name="T32" fmla="*/ 136 w 138"/>
                  <a:gd name="T33" fmla="*/ 85 h 270"/>
                  <a:gd name="T34" fmla="*/ 36 w 138"/>
                  <a:gd name="T35" fmla="*/ 116 h 270"/>
                  <a:gd name="T36" fmla="*/ 40 w 138"/>
                  <a:gd name="T37" fmla="*/ 61 h 270"/>
                  <a:gd name="T38" fmla="*/ 65 w 138"/>
                  <a:gd name="T39" fmla="*/ 29 h 270"/>
                  <a:gd name="T40" fmla="*/ 86 w 138"/>
                  <a:gd name="T41" fmla="*/ 42 h 270"/>
                  <a:gd name="T42" fmla="*/ 58 w 138"/>
                  <a:gd name="T43" fmla="*/ 56 h 270"/>
                  <a:gd name="T44" fmla="*/ 54 w 138"/>
                  <a:gd name="T45" fmla="*/ 96 h 270"/>
                  <a:gd name="T46" fmla="*/ 52 w 138"/>
                  <a:gd name="T47" fmla="*/ 149 h 270"/>
                  <a:gd name="T48" fmla="*/ 52 w 138"/>
                  <a:gd name="T49" fmla="*/ 149 h 270"/>
                  <a:gd name="T50" fmla="*/ 36 w 138"/>
                  <a:gd name="T51" fmla="*/ 150 h 270"/>
                  <a:gd name="T52" fmla="*/ 36 w 138"/>
                  <a:gd name="T53" fmla="*/ 116 h 270"/>
                  <a:gd name="T54" fmla="*/ 90 w 138"/>
                  <a:gd name="T55" fmla="*/ 179 h 270"/>
                  <a:gd name="T56" fmla="*/ 89 w 138"/>
                  <a:gd name="T57" fmla="*/ 187 h 270"/>
                  <a:gd name="T58" fmla="*/ 50 w 138"/>
                  <a:gd name="T59" fmla="*/ 188 h 270"/>
                  <a:gd name="T60" fmla="*/ 49 w 138"/>
                  <a:gd name="T61" fmla="*/ 190 h 270"/>
                  <a:gd name="T62" fmla="*/ 49 w 138"/>
                  <a:gd name="T63" fmla="*/ 235 h 270"/>
                  <a:gd name="T64" fmla="*/ 48 w 138"/>
                  <a:gd name="T65" fmla="*/ 245 h 270"/>
                  <a:gd name="T66" fmla="*/ 39 w 138"/>
                  <a:gd name="T67" fmla="*/ 257 h 270"/>
                  <a:gd name="T68" fmla="*/ 27 w 138"/>
                  <a:gd name="T69" fmla="*/ 254 h 270"/>
                  <a:gd name="T70" fmla="*/ 22 w 138"/>
                  <a:gd name="T71" fmla="*/ 249 h 270"/>
                  <a:gd name="T72" fmla="*/ 37 w 138"/>
                  <a:gd name="T73" fmla="*/ 239 h 270"/>
                  <a:gd name="T74" fmla="*/ 36 w 138"/>
                  <a:gd name="T75" fmla="*/ 173 h 270"/>
                  <a:gd name="T76" fmla="*/ 61 w 138"/>
                  <a:gd name="T77" fmla="*/ 174 h 270"/>
                  <a:gd name="T78" fmla="*/ 90 w 138"/>
                  <a:gd name="T79" fmla="*/ 173 h 270"/>
                  <a:gd name="T80" fmla="*/ 90 w 138"/>
                  <a:gd name="T81" fmla="*/ 179 h 270"/>
                  <a:gd name="T82" fmla="*/ 92 w 138"/>
                  <a:gd name="T83" fmla="*/ 117 h 270"/>
                  <a:gd name="T84" fmla="*/ 91 w 138"/>
                  <a:gd name="T85" fmla="*/ 148 h 270"/>
                  <a:gd name="T86" fmla="*/ 58 w 138"/>
                  <a:gd name="T87" fmla="*/ 148 h 270"/>
                  <a:gd name="T88" fmla="*/ 53 w 138"/>
                  <a:gd name="T89" fmla="*/ 149 h 270"/>
                  <a:gd name="T90" fmla="*/ 58 w 138"/>
                  <a:gd name="T91" fmla="*/ 96 h 270"/>
                  <a:gd name="T92" fmla="*/ 89 w 138"/>
                  <a:gd name="T93" fmla="*/ 49 h 270"/>
                  <a:gd name="T94" fmla="*/ 92 w 138"/>
                  <a:gd name="T95" fmla="*/ 117 h 270"/>
                  <a:gd name="T96" fmla="*/ 131 w 138"/>
                  <a:gd name="T97" fmla="*/ 115 h 270"/>
                  <a:gd name="T98" fmla="*/ 125 w 138"/>
                  <a:gd name="T99" fmla="*/ 246 h 270"/>
                  <a:gd name="T100" fmla="*/ 124 w 138"/>
                  <a:gd name="T101" fmla="*/ 247 h 270"/>
                  <a:gd name="T102" fmla="*/ 104 w 138"/>
                  <a:gd name="T103" fmla="*/ 258 h 270"/>
                  <a:gd name="T104" fmla="*/ 95 w 138"/>
                  <a:gd name="T105" fmla="*/ 252 h 270"/>
                  <a:gd name="T106" fmla="*/ 114 w 138"/>
                  <a:gd name="T107" fmla="*/ 244 h 270"/>
                  <a:gd name="T108" fmla="*/ 118 w 138"/>
                  <a:gd name="T109" fmla="*/ 164 h 270"/>
                  <a:gd name="T110" fmla="*/ 121 w 138"/>
                  <a:gd name="T111" fmla="*/ 89 h 270"/>
                  <a:gd name="T112" fmla="*/ 97 w 138"/>
                  <a:gd name="T113" fmla="*/ 15 h 270"/>
                  <a:gd name="T114" fmla="*/ 131 w 138"/>
                  <a:gd name="T115" fmla="*/ 11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" h="270">
                    <a:moveTo>
                      <a:pt x="136" y="85"/>
                    </a:moveTo>
                    <a:cubicBezTo>
                      <a:pt x="133" y="49"/>
                      <a:pt x="115" y="2"/>
                      <a:pt x="73" y="3"/>
                    </a:cubicBezTo>
                    <a:cubicBezTo>
                      <a:pt x="70" y="2"/>
                      <a:pt x="67" y="2"/>
                      <a:pt x="64" y="2"/>
                    </a:cubicBezTo>
                    <a:cubicBezTo>
                      <a:pt x="20" y="0"/>
                      <a:pt x="13" y="50"/>
                      <a:pt x="11" y="83"/>
                    </a:cubicBezTo>
                    <a:cubicBezTo>
                      <a:pt x="8" y="134"/>
                      <a:pt x="0" y="192"/>
                      <a:pt x="15" y="242"/>
                    </a:cubicBezTo>
                    <a:cubicBezTo>
                      <a:pt x="15" y="243"/>
                      <a:pt x="16" y="245"/>
                      <a:pt x="17" y="246"/>
                    </a:cubicBezTo>
                    <a:cubicBezTo>
                      <a:pt x="21" y="258"/>
                      <a:pt x="31" y="270"/>
                      <a:pt x="44" y="262"/>
                    </a:cubicBezTo>
                    <a:cubicBezTo>
                      <a:pt x="51" y="257"/>
                      <a:pt x="53" y="249"/>
                      <a:pt x="53" y="241"/>
                    </a:cubicBezTo>
                    <a:cubicBezTo>
                      <a:pt x="54" y="225"/>
                      <a:pt x="54" y="207"/>
                      <a:pt x="53" y="191"/>
                    </a:cubicBezTo>
                    <a:cubicBezTo>
                      <a:pt x="65" y="192"/>
                      <a:pt x="77" y="192"/>
                      <a:pt x="89" y="192"/>
                    </a:cubicBezTo>
                    <a:cubicBezTo>
                      <a:pt x="88" y="208"/>
                      <a:pt x="87" y="224"/>
                      <a:pt x="88" y="240"/>
                    </a:cubicBezTo>
                    <a:cubicBezTo>
                      <a:pt x="88" y="240"/>
                      <a:pt x="88" y="240"/>
                      <a:pt x="88" y="240"/>
                    </a:cubicBezTo>
                    <a:cubicBezTo>
                      <a:pt x="87" y="243"/>
                      <a:pt x="88" y="247"/>
                      <a:pt x="89" y="249"/>
                    </a:cubicBezTo>
                    <a:cubicBezTo>
                      <a:pt x="91" y="255"/>
                      <a:pt x="97" y="260"/>
                      <a:pt x="103" y="262"/>
                    </a:cubicBezTo>
                    <a:cubicBezTo>
                      <a:pt x="111" y="264"/>
                      <a:pt x="131" y="260"/>
                      <a:pt x="128" y="248"/>
                    </a:cubicBezTo>
                    <a:cubicBezTo>
                      <a:pt x="132" y="223"/>
                      <a:pt x="133" y="197"/>
                      <a:pt x="135" y="171"/>
                    </a:cubicBezTo>
                    <a:cubicBezTo>
                      <a:pt x="136" y="143"/>
                      <a:pt x="138" y="113"/>
                      <a:pt x="136" y="85"/>
                    </a:cubicBezTo>
                    <a:close/>
                    <a:moveTo>
                      <a:pt x="36" y="116"/>
                    </a:moveTo>
                    <a:cubicBezTo>
                      <a:pt x="37" y="98"/>
                      <a:pt x="38" y="79"/>
                      <a:pt x="40" y="61"/>
                    </a:cubicBezTo>
                    <a:cubicBezTo>
                      <a:pt x="42" y="47"/>
                      <a:pt x="47" y="27"/>
                      <a:pt x="65" y="29"/>
                    </a:cubicBezTo>
                    <a:cubicBezTo>
                      <a:pt x="74" y="30"/>
                      <a:pt x="81" y="35"/>
                      <a:pt x="86" y="42"/>
                    </a:cubicBezTo>
                    <a:cubicBezTo>
                      <a:pt x="74" y="38"/>
                      <a:pt x="62" y="42"/>
                      <a:pt x="58" y="56"/>
                    </a:cubicBezTo>
                    <a:cubicBezTo>
                      <a:pt x="54" y="69"/>
                      <a:pt x="54" y="83"/>
                      <a:pt x="54" y="96"/>
                    </a:cubicBezTo>
                    <a:cubicBezTo>
                      <a:pt x="53" y="113"/>
                      <a:pt x="50" y="131"/>
                      <a:pt x="52" y="149"/>
                    </a:cubicBezTo>
                    <a:cubicBezTo>
                      <a:pt x="52" y="149"/>
                      <a:pt x="52" y="149"/>
                      <a:pt x="52" y="149"/>
                    </a:cubicBezTo>
                    <a:cubicBezTo>
                      <a:pt x="46" y="149"/>
                      <a:pt x="41" y="150"/>
                      <a:pt x="36" y="150"/>
                    </a:cubicBezTo>
                    <a:cubicBezTo>
                      <a:pt x="36" y="139"/>
                      <a:pt x="36" y="128"/>
                      <a:pt x="36" y="116"/>
                    </a:cubicBezTo>
                    <a:close/>
                    <a:moveTo>
                      <a:pt x="90" y="179"/>
                    </a:moveTo>
                    <a:cubicBezTo>
                      <a:pt x="90" y="181"/>
                      <a:pt x="90" y="184"/>
                      <a:pt x="89" y="187"/>
                    </a:cubicBezTo>
                    <a:cubicBezTo>
                      <a:pt x="76" y="187"/>
                      <a:pt x="63" y="187"/>
                      <a:pt x="50" y="188"/>
                    </a:cubicBezTo>
                    <a:cubicBezTo>
                      <a:pt x="49" y="188"/>
                      <a:pt x="48" y="189"/>
                      <a:pt x="49" y="190"/>
                    </a:cubicBezTo>
                    <a:cubicBezTo>
                      <a:pt x="48" y="205"/>
                      <a:pt x="49" y="220"/>
                      <a:pt x="49" y="235"/>
                    </a:cubicBezTo>
                    <a:cubicBezTo>
                      <a:pt x="49" y="238"/>
                      <a:pt x="49" y="241"/>
                      <a:pt x="48" y="245"/>
                    </a:cubicBezTo>
                    <a:cubicBezTo>
                      <a:pt x="47" y="252"/>
                      <a:pt x="47" y="254"/>
                      <a:pt x="39" y="257"/>
                    </a:cubicBezTo>
                    <a:cubicBezTo>
                      <a:pt x="34" y="260"/>
                      <a:pt x="30" y="260"/>
                      <a:pt x="27" y="254"/>
                    </a:cubicBezTo>
                    <a:cubicBezTo>
                      <a:pt x="25" y="253"/>
                      <a:pt x="23" y="251"/>
                      <a:pt x="22" y="249"/>
                    </a:cubicBezTo>
                    <a:cubicBezTo>
                      <a:pt x="28" y="251"/>
                      <a:pt x="37" y="248"/>
                      <a:pt x="37" y="239"/>
                    </a:cubicBezTo>
                    <a:cubicBezTo>
                      <a:pt x="37" y="217"/>
                      <a:pt x="36" y="195"/>
                      <a:pt x="36" y="173"/>
                    </a:cubicBezTo>
                    <a:cubicBezTo>
                      <a:pt x="44" y="173"/>
                      <a:pt x="52" y="174"/>
                      <a:pt x="61" y="174"/>
                    </a:cubicBezTo>
                    <a:cubicBezTo>
                      <a:pt x="70" y="174"/>
                      <a:pt x="81" y="176"/>
                      <a:pt x="90" y="173"/>
                    </a:cubicBezTo>
                    <a:lnTo>
                      <a:pt x="90" y="179"/>
                    </a:lnTo>
                    <a:close/>
                    <a:moveTo>
                      <a:pt x="92" y="117"/>
                    </a:moveTo>
                    <a:cubicBezTo>
                      <a:pt x="92" y="127"/>
                      <a:pt x="92" y="138"/>
                      <a:pt x="91" y="148"/>
                    </a:cubicBezTo>
                    <a:cubicBezTo>
                      <a:pt x="81" y="146"/>
                      <a:pt x="69" y="148"/>
                      <a:pt x="58" y="148"/>
                    </a:cubicBezTo>
                    <a:cubicBezTo>
                      <a:pt x="56" y="148"/>
                      <a:pt x="55" y="149"/>
                      <a:pt x="53" y="149"/>
                    </a:cubicBezTo>
                    <a:cubicBezTo>
                      <a:pt x="57" y="132"/>
                      <a:pt x="57" y="113"/>
                      <a:pt x="58" y="96"/>
                    </a:cubicBezTo>
                    <a:cubicBezTo>
                      <a:pt x="59" y="77"/>
                      <a:pt x="59" y="32"/>
                      <a:pt x="89" y="49"/>
                    </a:cubicBezTo>
                    <a:cubicBezTo>
                      <a:pt x="97" y="69"/>
                      <a:pt x="93" y="100"/>
                      <a:pt x="92" y="117"/>
                    </a:cubicBezTo>
                    <a:close/>
                    <a:moveTo>
                      <a:pt x="131" y="115"/>
                    </a:moveTo>
                    <a:cubicBezTo>
                      <a:pt x="131" y="159"/>
                      <a:pt x="127" y="203"/>
                      <a:pt x="125" y="246"/>
                    </a:cubicBezTo>
                    <a:cubicBezTo>
                      <a:pt x="124" y="246"/>
                      <a:pt x="124" y="247"/>
                      <a:pt x="124" y="247"/>
                    </a:cubicBezTo>
                    <a:cubicBezTo>
                      <a:pt x="123" y="257"/>
                      <a:pt x="113" y="260"/>
                      <a:pt x="104" y="258"/>
                    </a:cubicBezTo>
                    <a:cubicBezTo>
                      <a:pt x="100" y="256"/>
                      <a:pt x="98" y="254"/>
                      <a:pt x="95" y="252"/>
                    </a:cubicBezTo>
                    <a:cubicBezTo>
                      <a:pt x="102" y="255"/>
                      <a:pt x="112" y="253"/>
                      <a:pt x="114" y="244"/>
                    </a:cubicBezTo>
                    <a:cubicBezTo>
                      <a:pt x="117" y="218"/>
                      <a:pt x="117" y="190"/>
                      <a:pt x="118" y="164"/>
                    </a:cubicBezTo>
                    <a:cubicBezTo>
                      <a:pt x="119" y="139"/>
                      <a:pt x="120" y="114"/>
                      <a:pt x="121" y="89"/>
                    </a:cubicBezTo>
                    <a:cubicBezTo>
                      <a:pt x="121" y="63"/>
                      <a:pt x="115" y="32"/>
                      <a:pt x="97" y="15"/>
                    </a:cubicBezTo>
                    <a:cubicBezTo>
                      <a:pt x="128" y="33"/>
                      <a:pt x="132" y="80"/>
                      <a:pt x="131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07">
                <a:extLst>
                  <a:ext uri="{FF2B5EF4-FFF2-40B4-BE49-F238E27FC236}">
                    <a16:creationId xmlns:a16="http://schemas.microsoft.com/office/drawing/2014/main" id="{8AE1E4E4-1E23-4B45-8BB7-73E6BBE11A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4587" y="4714688"/>
                <a:ext cx="240525" cy="526719"/>
              </a:xfrm>
              <a:custGeom>
                <a:avLst/>
                <a:gdLst>
                  <a:gd name="T0" fmla="*/ 84 w 107"/>
                  <a:gd name="T1" fmla="*/ 6 h 255"/>
                  <a:gd name="T2" fmla="*/ 83 w 107"/>
                  <a:gd name="T3" fmla="*/ 6 h 255"/>
                  <a:gd name="T4" fmla="*/ 52 w 107"/>
                  <a:gd name="T5" fmla="*/ 1 h 255"/>
                  <a:gd name="T6" fmla="*/ 10 w 107"/>
                  <a:gd name="T7" fmla="*/ 4 h 255"/>
                  <a:gd name="T8" fmla="*/ 4 w 107"/>
                  <a:gd name="T9" fmla="*/ 22 h 255"/>
                  <a:gd name="T10" fmla="*/ 20 w 107"/>
                  <a:gd name="T11" fmla="*/ 41 h 255"/>
                  <a:gd name="T12" fmla="*/ 22 w 107"/>
                  <a:gd name="T13" fmla="*/ 41 h 255"/>
                  <a:gd name="T14" fmla="*/ 37 w 107"/>
                  <a:gd name="T15" fmla="*/ 43 h 255"/>
                  <a:gd name="T16" fmla="*/ 34 w 107"/>
                  <a:gd name="T17" fmla="*/ 131 h 255"/>
                  <a:gd name="T18" fmla="*/ 36 w 107"/>
                  <a:gd name="T19" fmla="*/ 238 h 255"/>
                  <a:gd name="T20" fmla="*/ 38 w 107"/>
                  <a:gd name="T21" fmla="*/ 243 h 255"/>
                  <a:gd name="T22" fmla="*/ 54 w 107"/>
                  <a:gd name="T23" fmla="*/ 254 h 255"/>
                  <a:gd name="T24" fmla="*/ 72 w 107"/>
                  <a:gd name="T25" fmla="*/ 237 h 255"/>
                  <a:gd name="T26" fmla="*/ 72 w 107"/>
                  <a:gd name="T27" fmla="*/ 237 h 255"/>
                  <a:gd name="T28" fmla="*/ 76 w 107"/>
                  <a:gd name="T29" fmla="*/ 143 h 255"/>
                  <a:gd name="T30" fmla="*/ 78 w 107"/>
                  <a:gd name="T31" fmla="*/ 44 h 255"/>
                  <a:gd name="T32" fmla="*/ 78 w 107"/>
                  <a:gd name="T33" fmla="*/ 43 h 255"/>
                  <a:gd name="T34" fmla="*/ 104 w 107"/>
                  <a:gd name="T35" fmla="*/ 28 h 255"/>
                  <a:gd name="T36" fmla="*/ 84 w 107"/>
                  <a:gd name="T37" fmla="*/ 6 h 255"/>
                  <a:gd name="T38" fmla="*/ 37 w 107"/>
                  <a:gd name="T39" fmla="*/ 38 h 255"/>
                  <a:gd name="T40" fmla="*/ 22 w 107"/>
                  <a:gd name="T41" fmla="*/ 38 h 255"/>
                  <a:gd name="T42" fmla="*/ 11 w 107"/>
                  <a:gd name="T43" fmla="*/ 28 h 255"/>
                  <a:gd name="T44" fmla="*/ 10 w 107"/>
                  <a:gd name="T45" fmla="*/ 27 h 255"/>
                  <a:gd name="T46" fmla="*/ 10 w 107"/>
                  <a:gd name="T47" fmla="*/ 27 h 255"/>
                  <a:gd name="T48" fmla="*/ 37 w 107"/>
                  <a:gd name="T49" fmla="*/ 29 h 255"/>
                  <a:gd name="T50" fmla="*/ 37 w 107"/>
                  <a:gd name="T51" fmla="*/ 38 h 255"/>
                  <a:gd name="T52" fmla="*/ 98 w 107"/>
                  <a:gd name="T53" fmla="*/ 30 h 255"/>
                  <a:gd name="T54" fmla="*/ 76 w 107"/>
                  <a:gd name="T55" fmla="*/ 40 h 255"/>
                  <a:gd name="T56" fmla="*/ 74 w 107"/>
                  <a:gd name="T57" fmla="*/ 42 h 255"/>
                  <a:gd name="T58" fmla="*/ 73 w 107"/>
                  <a:gd name="T59" fmla="*/ 44 h 255"/>
                  <a:gd name="T60" fmla="*/ 71 w 107"/>
                  <a:gd name="T61" fmla="*/ 143 h 255"/>
                  <a:gd name="T62" fmla="*/ 68 w 107"/>
                  <a:gd name="T63" fmla="*/ 238 h 255"/>
                  <a:gd name="T64" fmla="*/ 52 w 107"/>
                  <a:gd name="T65" fmla="*/ 250 h 255"/>
                  <a:gd name="T66" fmla="*/ 45 w 107"/>
                  <a:gd name="T67" fmla="*/ 245 h 255"/>
                  <a:gd name="T68" fmla="*/ 56 w 107"/>
                  <a:gd name="T69" fmla="*/ 238 h 255"/>
                  <a:gd name="T70" fmla="*/ 61 w 107"/>
                  <a:gd name="T71" fmla="*/ 131 h 255"/>
                  <a:gd name="T72" fmla="*/ 65 w 107"/>
                  <a:gd name="T73" fmla="*/ 30 h 255"/>
                  <a:gd name="T74" fmla="*/ 86 w 107"/>
                  <a:gd name="T75" fmla="*/ 26 h 255"/>
                  <a:gd name="T76" fmla="*/ 91 w 107"/>
                  <a:gd name="T77" fmla="*/ 14 h 255"/>
                  <a:gd name="T78" fmla="*/ 98 w 107"/>
                  <a:gd name="T79" fmla="*/ 3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7" h="255">
                    <a:moveTo>
                      <a:pt x="84" y="6"/>
                    </a:moveTo>
                    <a:cubicBezTo>
                      <a:pt x="84" y="6"/>
                      <a:pt x="84" y="6"/>
                      <a:pt x="83" y="6"/>
                    </a:cubicBezTo>
                    <a:cubicBezTo>
                      <a:pt x="74" y="1"/>
                      <a:pt x="64" y="2"/>
                      <a:pt x="52" y="1"/>
                    </a:cubicBezTo>
                    <a:cubicBezTo>
                      <a:pt x="39" y="1"/>
                      <a:pt x="24" y="0"/>
                      <a:pt x="10" y="4"/>
                    </a:cubicBezTo>
                    <a:cubicBezTo>
                      <a:pt x="3" y="6"/>
                      <a:pt x="0" y="16"/>
                      <a:pt x="4" y="22"/>
                    </a:cubicBezTo>
                    <a:cubicBezTo>
                      <a:pt x="5" y="30"/>
                      <a:pt x="13" y="38"/>
                      <a:pt x="20" y="41"/>
                    </a:cubicBezTo>
                    <a:cubicBezTo>
                      <a:pt x="21" y="42"/>
                      <a:pt x="22" y="42"/>
                      <a:pt x="22" y="41"/>
                    </a:cubicBezTo>
                    <a:cubicBezTo>
                      <a:pt x="27" y="42"/>
                      <a:pt x="32" y="42"/>
                      <a:pt x="37" y="43"/>
                    </a:cubicBezTo>
                    <a:cubicBezTo>
                      <a:pt x="35" y="72"/>
                      <a:pt x="35" y="102"/>
                      <a:pt x="34" y="131"/>
                    </a:cubicBezTo>
                    <a:cubicBezTo>
                      <a:pt x="33" y="167"/>
                      <a:pt x="31" y="203"/>
                      <a:pt x="36" y="238"/>
                    </a:cubicBezTo>
                    <a:cubicBezTo>
                      <a:pt x="36" y="240"/>
                      <a:pt x="37" y="241"/>
                      <a:pt x="38" y="243"/>
                    </a:cubicBezTo>
                    <a:cubicBezTo>
                      <a:pt x="41" y="249"/>
                      <a:pt x="47" y="254"/>
                      <a:pt x="54" y="254"/>
                    </a:cubicBezTo>
                    <a:cubicBezTo>
                      <a:pt x="64" y="255"/>
                      <a:pt x="74" y="247"/>
                      <a:pt x="72" y="237"/>
                    </a:cubicBezTo>
                    <a:cubicBezTo>
                      <a:pt x="72" y="237"/>
                      <a:pt x="72" y="237"/>
                      <a:pt x="72" y="237"/>
                    </a:cubicBezTo>
                    <a:cubicBezTo>
                      <a:pt x="75" y="206"/>
                      <a:pt x="75" y="174"/>
                      <a:pt x="76" y="143"/>
                    </a:cubicBezTo>
                    <a:cubicBezTo>
                      <a:pt x="77" y="110"/>
                      <a:pt x="78" y="77"/>
                      <a:pt x="78" y="44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88" y="43"/>
                      <a:pt x="102" y="40"/>
                      <a:pt x="104" y="28"/>
                    </a:cubicBezTo>
                    <a:cubicBezTo>
                      <a:pt x="107" y="16"/>
                      <a:pt x="94" y="9"/>
                      <a:pt x="84" y="6"/>
                    </a:cubicBezTo>
                    <a:close/>
                    <a:moveTo>
                      <a:pt x="37" y="38"/>
                    </a:moveTo>
                    <a:cubicBezTo>
                      <a:pt x="32" y="37"/>
                      <a:pt x="27" y="37"/>
                      <a:pt x="22" y="38"/>
                    </a:cubicBezTo>
                    <a:cubicBezTo>
                      <a:pt x="17" y="35"/>
                      <a:pt x="14" y="32"/>
                      <a:pt x="11" y="28"/>
                    </a:cubicBezTo>
                    <a:cubicBezTo>
                      <a:pt x="11" y="28"/>
                      <a:pt x="11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9" y="29"/>
                      <a:pt x="28" y="29"/>
                      <a:pt x="37" y="29"/>
                    </a:cubicBezTo>
                    <a:cubicBezTo>
                      <a:pt x="37" y="32"/>
                      <a:pt x="37" y="35"/>
                      <a:pt x="37" y="38"/>
                    </a:cubicBezTo>
                    <a:close/>
                    <a:moveTo>
                      <a:pt x="98" y="30"/>
                    </a:moveTo>
                    <a:cubicBezTo>
                      <a:pt x="94" y="37"/>
                      <a:pt x="83" y="39"/>
                      <a:pt x="76" y="40"/>
                    </a:cubicBezTo>
                    <a:cubicBezTo>
                      <a:pt x="74" y="40"/>
                      <a:pt x="74" y="41"/>
                      <a:pt x="74" y="42"/>
                    </a:cubicBezTo>
                    <a:cubicBezTo>
                      <a:pt x="74" y="42"/>
                      <a:pt x="73" y="43"/>
                      <a:pt x="73" y="44"/>
                    </a:cubicBezTo>
                    <a:cubicBezTo>
                      <a:pt x="72" y="77"/>
                      <a:pt x="72" y="110"/>
                      <a:pt x="71" y="143"/>
                    </a:cubicBezTo>
                    <a:cubicBezTo>
                      <a:pt x="70" y="174"/>
                      <a:pt x="68" y="206"/>
                      <a:pt x="68" y="238"/>
                    </a:cubicBezTo>
                    <a:cubicBezTo>
                      <a:pt x="67" y="246"/>
                      <a:pt x="61" y="252"/>
                      <a:pt x="52" y="250"/>
                    </a:cubicBezTo>
                    <a:cubicBezTo>
                      <a:pt x="49" y="249"/>
                      <a:pt x="47" y="247"/>
                      <a:pt x="45" y="245"/>
                    </a:cubicBezTo>
                    <a:cubicBezTo>
                      <a:pt x="50" y="246"/>
                      <a:pt x="56" y="243"/>
                      <a:pt x="56" y="238"/>
                    </a:cubicBezTo>
                    <a:cubicBezTo>
                      <a:pt x="62" y="203"/>
                      <a:pt x="61" y="167"/>
                      <a:pt x="61" y="131"/>
                    </a:cubicBezTo>
                    <a:cubicBezTo>
                      <a:pt x="62" y="97"/>
                      <a:pt x="64" y="63"/>
                      <a:pt x="65" y="30"/>
                    </a:cubicBezTo>
                    <a:cubicBezTo>
                      <a:pt x="72" y="30"/>
                      <a:pt x="80" y="30"/>
                      <a:pt x="86" y="26"/>
                    </a:cubicBezTo>
                    <a:cubicBezTo>
                      <a:pt x="90" y="24"/>
                      <a:pt x="92" y="19"/>
                      <a:pt x="91" y="14"/>
                    </a:cubicBezTo>
                    <a:cubicBezTo>
                      <a:pt x="97" y="18"/>
                      <a:pt x="102" y="23"/>
                      <a:pt x="98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08">
                <a:extLst>
                  <a:ext uri="{FF2B5EF4-FFF2-40B4-BE49-F238E27FC236}">
                    <a16:creationId xmlns:a16="http://schemas.microsoft.com/office/drawing/2014/main" id="{EFF9B0D7-6D25-493A-B23D-FBEC7F22BA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49259" y="4716210"/>
                <a:ext cx="98950" cy="535853"/>
              </a:xfrm>
              <a:custGeom>
                <a:avLst/>
                <a:gdLst>
                  <a:gd name="T0" fmla="*/ 42 w 44"/>
                  <a:gd name="T1" fmla="*/ 170 h 259"/>
                  <a:gd name="T2" fmla="*/ 40 w 44"/>
                  <a:gd name="T3" fmla="*/ 62 h 259"/>
                  <a:gd name="T4" fmla="*/ 38 w 44"/>
                  <a:gd name="T5" fmla="*/ 15 h 259"/>
                  <a:gd name="T6" fmla="*/ 18 w 44"/>
                  <a:gd name="T7" fmla="*/ 1 h 259"/>
                  <a:gd name="T8" fmla="*/ 15 w 44"/>
                  <a:gd name="T9" fmla="*/ 2 h 259"/>
                  <a:gd name="T10" fmla="*/ 2 w 44"/>
                  <a:gd name="T11" fmla="*/ 11 h 259"/>
                  <a:gd name="T12" fmla="*/ 1 w 44"/>
                  <a:gd name="T13" fmla="*/ 59 h 259"/>
                  <a:gd name="T14" fmla="*/ 1 w 44"/>
                  <a:gd name="T15" fmla="*/ 117 h 259"/>
                  <a:gd name="T16" fmla="*/ 1 w 44"/>
                  <a:gd name="T17" fmla="*/ 228 h 259"/>
                  <a:gd name="T18" fmla="*/ 3 w 44"/>
                  <a:gd name="T19" fmla="*/ 235 h 259"/>
                  <a:gd name="T20" fmla="*/ 35 w 44"/>
                  <a:gd name="T21" fmla="*/ 248 h 259"/>
                  <a:gd name="T22" fmla="*/ 43 w 44"/>
                  <a:gd name="T23" fmla="*/ 225 h 259"/>
                  <a:gd name="T24" fmla="*/ 42 w 44"/>
                  <a:gd name="T25" fmla="*/ 170 h 259"/>
                  <a:gd name="T26" fmla="*/ 39 w 44"/>
                  <a:gd name="T27" fmla="*/ 227 h 259"/>
                  <a:gd name="T28" fmla="*/ 8 w 44"/>
                  <a:gd name="T29" fmla="*/ 239 h 259"/>
                  <a:gd name="T30" fmla="*/ 18 w 44"/>
                  <a:gd name="T31" fmla="*/ 241 h 259"/>
                  <a:gd name="T32" fmla="*/ 25 w 44"/>
                  <a:gd name="T33" fmla="*/ 239 h 259"/>
                  <a:gd name="T34" fmla="*/ 29 w 44"/>
                  <a:gd name="T35" fmla="*/ 229 h 259"/>
                  <a:gd name="T36" fmla="*/ 28 w 44"/>
                  <a:gd name="T37" fmla="*/ 175 h 259"/>
                  <a:gd name="T38" fmla="*/ 28 w 44"/>
                  <a:gd name="T39" fmla="*/ 14 h 259"/>
                  <a:gd name="T40" fmla="*/ 28 w 44"/>
                  <a:gd name="T41" fmla="*/ 12 h 259"/>
                  <a:gd name="T42" fmla="*/ 35 w 44"/>
                  <a:gd name="T43" fmla="*/ 38 h 259"/>
                  <a:gd name="T44" fmla="*/ 36 w 44"/>
                  <a:gd name="T45" fmla="*/ 68 h 259"/>
                  <a:gd name="T46" fmla="*/ 37 w 44"/>
                  <a:gd name="T47" fmla="*/ 128 h 259"/>
                  <a:gd name="T48" fmla="*/ 38 w 44"/>
                  <a:gd name="T49" fmla="*/ 185 h 259"/>
                  <a:gd name="T50" fmla="*/ 39 w 44"/>
                  <a:gd name="T51" fmla="*/ 216 h 259"/>
                  <a:gd name="T52" fmla="*/ 39 w 44"/>
                  <a:gd name="T53" fmla="*/ 227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259">
                    <a:moveTo>
                      <a:pt x="42" y="170"/>
                    </a:moveTo>
                    <a:cubicBezTo>
                      <a:pt x="40" y="62"/>
                      <a:pt x="40" y="62"/>
                      <a:pt x="40" y="62"/>
                    </a:cubicBezTo>
                    <a:cubicBezTo>
                      <a:pt x="40" y="48"/>
                      <a:pt x="44" y="28"/>
                      <a:pt x="38" y="15"/>
                    </a:cubicBezTo>
                    <a:cubicBezTo>
                      <a:pt x="34" y="7"/>
                      <a:pt x="26" y="3"/>
                      <a:pt x="18" y="1"/>
                    </a:cubicBezTo>
                    <a:cubicBezTo>
                      <a:pt x="17" y="0"/>
                      <a:pt x="16" y="1"/>
                      <a:pt x="15" y="2"/>
                    </a:cubicBezTo>
                    <a:cubicBezTo>
                      <a:pt x="10" y="1"/>
                      <a:pt x="3" y="4"/>
                      <a:pt x="2" y="11"/>
                    </a:cubicBezTo>
                    <a:cubicBezTo>
                      <a:pt x="0" y="27"/>
                      <a:pt x="1" y="43"/>
                      <a:pt x="1" y="59"/>
                    </a:cubicBezTo>
                    <a:cubicBezTo>
                      <a:pt x="1" y="78"/>
                      <a:pt x="1" y="98"/>
                      <a:pt x="1" y="117"/>
                    </a:cubicBezTo>
                    <a:cubicBezTo>
                      <a:pt x="1" y="154"/>
                      <a:pt x="1" y="191"/>
                      <a:pt x="1" y="228"/>
                    </a:cubicBezTo>
                    <a:cubicBezTo>
                      <a:pt x="1" y="231"/>
                      <a:pt x="2" y="233"/>
                      <a:pt x="3" y="235"/>
                    </a:cubicBezTo>
                    <a:cubicBezTo>
                      <a:pt x="5" y="249"/>
                      <a:pt x="21" y="259"/>
                      <a:pt x="35" y="248"/>
                    </a:cubicBezTo>
                    <a:cubicBezTo>
                      <a:pt x="41" y="243"/>
                      <a:pt x="43" y="233"/>
                      <a:pt x="43" y="225"/>
                    </a:cubicBezTo>
                    <a:cubicBezTo>
                      <a:pt x="44" y="207"/>
                      <a:pt x="43" y="189"/>
                      <a:pt x="42" y="170"/>
                    </a:cubicBezTo>
                    <a:close/>
                    <a:moveTo>
                      <a:pt x="39" y="227"/>
                    </a:moveTo>
                    <a:cubicBezTo>
                      <a:pt x="37" y="243"/>
                      <a:pt x="16" y="254"/>
                      <a:pt x="8" y="239"/>
                    </a:cubicBezTo>
                    <a:cubicBezTo>
                      <a:pt x="11" y="241"/>
                      <a:pt x="15" y="242"/>
                      <a:pt x="18" y="241"/>
                    </a:cubicBezTo>
                    <a:cubicBezTo>
                      <a:pt x="21" y="241"/>
                      <a:pt x="23" y="240"/>
                      <a:pt x="25" y="239"/>
                    </a:cubicBezTo>
                    <a:cubicBezTo>
                      <a:pt x="26" y="236"/>
                      <a:pt x="28" y="233"/>
                      <a:pt x="29" y="229"/>
                    </a:cubicBezTo>
                    <a:cubicBezTo>
                      <a:pt x="27" y="211"/>
                      <a:pt x="26" y="193"/>
                      <a:pt x="28" y="175"/>
                    </a:cubicBezTo>
                    <a:cubicBezTo>
                      <a:pt x="27" y="121"/>
                      <a:pt x="26" y="68"/>
                      <a:pt x="28" y="14"/>
                    </a:cubicBezTo>
                    <a:cubicBezTo>
                      <a:pt x="28" y="14"/>
                      <a:pt x="28" y="13"/>
                      <a:pt x="28" y="12"/>
                    </a:cubicBezTo>
                    <a:cubicBezTo>
                      <a:pt x="33" y="19"/>
                      <a:pt x="35" y="28"/>
                      <a:pt x="35" y="38"/>
                    </a:cubicBezTo>
                    <a:cubicBezTo>
                      <a:pt x="35" y="48"/>
                      <a:pt x="36" y="58"/>
                      <a:pt x="36" y="68"/>
                    </a:cubicBezTo>
                    <a:cubicBezTo>
                      <a:pt x="36" y="88"/>
                      <a:pt x="37" y="108"/>
                      <a:pt x="37" y="128"/>
                    </a:cubicBezTo>
                    <a:cubicBezTo>
                      <a:pt x="37" y="147"/>
                      <a:pt x="38" y="166"/>
                      <a:pt x="38" y="185"/>
                    </a:cubicBezTo>
                    <a:cubicBezTo>
                      <a:pt x="38" y="196"/>
                      <a:pt x="39" y="206"/>
                      <a:pt x="39" y="216"/>
                    </a:cubicBezTo>
                    <a:cubicBezTo>
                      <a:pt x="39" y="220"/>
                      <a:pt x="39" y="223"/>
                      <a:pt x="39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09">
                <a:extLst>
                  <a:ext uri="{FF2B5EF4-FFF2-40B4-BE49-F238E27FC236}">
                    <a16:creationId xmlns:a16="http://schemas.microsoft.com/office/drawing/2014/main" id="{999C7CE5-DF88-48BE-AA5A-0B6608DFD9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5610" y="4676630"/>
                <a:ext cx="312073" cy="567822"/>
              </a:xfrm>
              <a:custGeom>
                <a:avLst/>
                <a:gdLst>
                  <a:gd name="T0" fmla="*/ 109 w 139"/>
                  <a:gd name="T1" fmla="*/ 6 h 274"/>
                  <a:gd name="T2" fmla="*/ 108 w 139"/>
                  <a:gd name="T3" fmla="*/ 7 h 274"/>
                  <a:gd name="T4" fmla="*/ 98 w 139"/>
                  <a:gd name="T5" fmla="*/ 12 h 274"/>
                  <a:gd name="T6" fmla="*/ 85 w 139"/>
                  <a:gd name="T7" fmla="*/ 68 h 274"/>
                  <a:gd name="T8" fmla="*/ 74 w 139"/>
                  <a:gd name="T9" fmla="*/ 128 h 274"/>
                  <a:gd name="T10" fmla="*/ 70 w 139"/>
                  <a:gd name="T11" fmla="*/ 151 h 274"/>
                  <a:gd name="T12" fmla="*/ 42 w 139"/>
                  <a:gd name="T13" fmla="*/ 58 h 274"/>
                  <a:gd name="T14" fmla="*/ 9 w 139"/>
                  <a:gd name="T15" fmla="*/ 22 h 274"/>
                  <a:gd name="T16" fmla="*/ 0 w 139"/>
                  <a:gd name="T17" fmla="*/ 31 h 274"/>
                  <a:gd name="T18" fmla="*/ 24 w 139"/>
                  <a:gd name="T19" fmla="*/ 141 h 274"/>
                  <a:gd name="T20" fmla="*/ 52 w 139"/>
                  <a:gd name="T21" fmla="*/ 254 h 274"/>
                  <a:gd name="T22" fmla="*/ 55 w 139"/>
                  <a:gd name="T23" fmla="*/ 259 h 274"/>
                  <a:gd name="T24" fmla="*/ 87 w 139"/>
                  <a:gd name="T25" fmla="*/ 264 h 274"/>
                  <a:gd name="T26" fmla="*/ 98 w 139"/>
                  <a:gd name="T27" fmla="*/ 227 h 274"/>
                  <a:gd name="T28" fmla="*/ 109 w 139"/>
                  <a:gd name="T29" fmla="*/ 168 h 274"/>
                  <a:gd name="T30" fmla="*/ 130 w 139"/>
                  <a:gd name="T31" fmla="*/ 62 h 274"/>
                  <a:gd name="T32" fmla="*/ 109 w 139"/>
                  <a:gd name="T33" fmla="*/ 6 h 274"/>
                  <a:gd name="T34" fmla="*/ 50 w 139"/>
                  <a:gd name="T35" fmla="*/ 134 h 274"/>
                  <a:gd name="T36" fmla="*/ 18 w 139"/>
                  <a:gd name="T37" fmla="*/ 26 h 274"/>
                  <a:gd name="T38" fmla="*/ 17 w 139"/>
                  <a:gd name="T39" fmla="*/ 25 h 274"/>
                  <a:gd name="T40" fmla="*/ 49 w 139"/>
                  <a:gd name="T41" fmla="*/ 96 h 274"/>
                  <a:gd name="T42" fmla="*/ 68 w 139"/>
                  <a:gd name="T43" fmla="*/ 162 h 274"/>
                  <a:gd name="T44" fmla="*/ 63 w 139"/>
                  <a:gd name="T45" fmla="*/ 186 h 274"/>
                  <a:gd name="T46" fmla="*/ 50 w 139"/>
                  <a:gd name="T47" fmla="*/ 134 h 274"/>
                  <a:gd name="T48" fmla="*/ 122 w 139"/>
                  <a:gd name="T49" fmla="*/ 87 h 274"/>
                  <a:gd name="T50" fmla="*/ 109 w 139"/>
                  <a:gd name="T51" fmla="*/ 148 h 274"/>
                  <a:gd name="T52" fmla="*/ 97 w 139"/>
                  <a:gd name="T53" fmla="*/ 209 h 274"/>
                  <a:gd name="T54" fmla="*/ 93 w 139"/>
                  <a:gd name="T55" fmla="*/ 232 h 274"/>
                  <a:gd name="T56" fmla="*/ 90 w 139"/>
                  <a:gd name="T57" fmla="*/ 250 h 274"/>
                  <a:gd name="T58" fmla="*/ 86 w 139"/>
                  <a:gd name="T59" fmla="*/ 258 h 274"/>
                  <a:gd name="T60" fmla="*/ 66 w 139"/>
                  <a:gd name="T61" fmla="*/ 264 h 274"/>
                  <a:gd name="T62" fmla="*/ 79 w 139"/>
                  <a:gd name="T63" fmla="*/ 254 h 274"/>
                  <a:gd name="T64" fmla="*/ 101 w 139"/>
                  <a:gd name="T65" fmla="*/ 132 h 274"/>
                  <a:gd name="T66" fmla="*/ 112 w 139"/>
                  <a:gd name="T67" fmla="*/ 72 h 274"/>
                  <a:gd name="T68" fmla="*/ 119 w 139"/>
                  <a:gd name="T69" fmla="*/ 15 h 274"/>
                  <a:gd name="T70" fmla="*/ 117 w 139"/>
                  <a:gd name="T71" fmla="*/ 11 h 274"/>
                  <a:gd name="T72" fmla="*/ 122 w 139"/>
                  <a:gd name="T73" fmla="*/ 8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9" h="274">
                    <a:moveTo>
                      <a:pt x="109" y="6"/>
                    </a:moveTo>
                    <a:cubicBezTo>
                      <a:pt x="108" y="6"/>
                      <a:pt x="108" y="6"/>
                      <a:pt x="108" y="7"/>
                    </a:cubicBezTo>
                    <a:cubicBezTo>
                      <a:pt x="104" y="7"/>
                      <a:pt x="100" y="9"/>
                      <a:pt x="98" y="12"/>
                    </a:cubicBezTo>
                    <a:cubicBezTo>
                      <a:pt x="88" y="28"/>
                      <a:pt x="88" y="50"/>
                      <a:pt x="85" y="68"/>
                    </a:cubicBezTo>
                    <a:cubicBezTo>
                      <a:pt x="81" y="88"/>
                      <a:pt x="78" y="108"/>
                      <a:pt x="74" y="128"/>
                    </a:cubicBezTo>
                    <a:cubicBezTo>
                      <a:pt x="73" y="136"/>
                      <a:pt x="71" y="144"/>
                      <a:pt x="70" y="151"/>
                    </a:cubicBezTo>
                    <a:cubicBezTo>
                      <a:pt x="61" y="120"/>
                      <a:pt x="52" y="89"/>
                      <a:pt x="42" y="58"/>
                    </a:cubicBezTo>
                    <a:cubicBezTo>
                      <a:pt x="38" y="43"/>
                      <a:pt x="30" y="12"/>
                      <a:pt x="9" y="22"/>
                    </a:cubicBezTo>
                    <a:cubicBezTo>
                      <a:pt x="4" y="22"/>
                      <a:pt x="0" y="26"/>
                      <a:pt x="0" y="31"/>
                    </a:cubicBezTo>
                    <a:cubicBezTo>
                      <a:pt x="1" y="68"/>
                      <a:pt x="15" y="106"/>
                      <a:pt x="24" y="141"/>
                    </a:cubicBezTo>
                    <a:cubicBezTo>
                      <a:pt x="33" y="179"/>
                      <a:pt x="43" y="216"/>
                      <a:pt x="52" y="254"/>
                    </a:cubicBezTo>
                    <a:cubicBezTo>
                      <a:pt x="53" y="256"/>
                      <a:pt x="54" y="258"/>
                      <a:pt x="55" y="259"/>
                    </a:cubicBezTo>
                    <a:cubicBezTo>
                      <a:pt x="56" y="274"/>
                      <a:pt x="77" y="274"/>
                      <a:pt x="87" y="264"/>
                    </a:cubicBezTo>
                    <a:cubicBezTo>
                      <a:pt x="96" y="254"/>
                      <a:pt x="96" y="239"/>
                      <a:pt x="98" y="227"/>
                    </a:cubicBezTo>
                    <a:cubicBezTo>
                      <a:pt x="101" y="207"/>
                      <a:pt x="105" y="188"/>
                      <a:pt x="109" y="168"/>
                    </a:cubicBezTo>
                    <a:cubicBezTo>
                      <a:pt x="117" y="133"/>
                      <a:pt x="126" y="98"/>
                      <a:pt x="130" y="62"/>
                    </a:cubicBezTo>
                    <a:cubicBezTo>
                      <a:pt x="132" y="46"/>
                      <a:pt x="139" y="0"/>
                      <a:pt x="109" y="6"/>
                    </a:cubicBezTo>
                    <a:close/>
                    <a:moveTo>
                      <a:pt x="50" y="134"/>
                    </a:moveTo>
                    <a:cubicBezTo>
                      <a:pt x="41" y="98"/>
                      <a:pt x="35" y="59"/>
                      <a:pt x="18" y="26"/>
                    </a:cubicBezTo>
                    <a:cubicBezTo>
                      <a:pt x="17" y="26"/>
                      <a:pt x="17" y="25"/>
                      <a:pt x="17" y="25"/>
                    </a:cubicBezTo>
                    <a:cubicBezTo>
                      <a:pt x="35" y="31"/>
                      <a:pt x="45" y="82"/>
                      <a:pt x="49" y="96"/>
                    </a:cubicBezTo>
                    <a:cubicBezTo>
                      <a:pt x="55" y="118"/>
                      <a:pt x="62" y="140"/>
                      <a:pt x="68" y="162"/>
                    </a:cubicBezTo>
                    <a:cubicBezTo>
                      <a:pt x="66" y="170"/>
                      <a:pt x="65" y="178"/>
                      <a:pt x="63" y="186"/>
                    </a:cubicBezTo>
                    <a:cubicBezTo>
                      <a:pt x="59" y="169"/>
                      <a:pt x="54" y="151"/>
                      <a:pt x="50" y="134"/>
                    </a:cubicBezTo>
                    <a:close/>
                    <a:moveTo>
                      <a:pt x="122" y="87"/>
                    </a:moveTo>
                    <a:cubicBezTo>
                      <a:pt x="118" y="107"/>
                      <a:pt x="114" y="127"/>
                      <a:pt x="109" y="148"/>
                    </a:cubicBezTo>
                    <a:cubicBezTo>
                      <a:pt x="105" y="168"/>
                      <a:pt x="100" y="188"/>
                      <a:pt x="97" y="209"/>
                    </a:cubicBezTo>
                    <a:cubicBezTo>
                      <a:pt x="95" y="216"/>
                      <a:pt x="94" y="224"/>
                      <a:pt x="93" y="232"/>
                    </a:cubicBezTo>
                    <a:cubicBezTo>
                      <a:pt x="92" y="238"/>
                      <a:pt x="92" y="244"/>
                      <a:pt x="90" y="250"/>
                    </a:cubicBezTo>
                    <a:cubicBezTo>
                      <a:pt x="88" y="253"/>
                      <a:pt x="87" y="255"/>
                      <a:pt x="86" y="258"/>
                    </a:cubicBezTo>
                    <a:cubicBezTo>
                      <a:pt x="80" y="266"/>
                      <a:pt x="74" y="268"/>
                      <a:pt x="66" y="264"/>
                    </a:cubicBezTo>
                    <a:cubicBezTo>
                      <a:pt x="72" y="264"/>
                      <a:pt x="78" y="261"/>
                      <a:pt x="79" y="254"/>
                    </a:cubicBezTo>
                    <a:cubicBezTo>
                      <a:pt x="86" y="213"/>
                      <a:pt x="94" y="173"/>
                      <a:pt x="101" y="132"/>
                    </a:cubicBezTo>
                    <a:cubicBezTo>
                      <a:pt x="105" y="112"/>
                      <a:pt x="108" y="92"/>
                      <a:pt x="112" y="72"/>
                    </a:cubicBezTo>
                    <a:cubicBezTo>
                      <a:pt x="115" y="54"/>
                      <a:pt x="123" y="33"/>
                      <a:pt x="119" y="15"/>
                    </a:cubicBezTo>
                    <a:cubicBezTo>
                      <a:pt x="119" y="13"/>
                      <a:pt x="118" y="12"/>
                      <a:pt x="117" y="11"/>
                    </a:cubicBezTo>
                    <a:cubicBezTo>
                      <a:pt x="136" y="17"/>
                      <a:pt x="124" y="76"/>
                      <a:pt x="122" y="8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10">
                <a:extLst>
                  <a:ext uri="{FF2B5EF4-FFF2-40B4-BE49-F238E27FC236}">
                    <a16:creationId xmlns:a16="http://schemas.microsoft.com/office/drawing/2014/main" id="{79D1F063-3622-45C8-8626-EC436ABD93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2041" y="4673586"/>
                <a:ext cx="289239" cy="570866"/>
              </a:xfrm>
              <a:custGeom>
                <a:avLst/>
                <a:gdLst>
                  <a:gd name="T0" fmla="*/ 128 w 129"/>
                  <a:gd name="T1" fmla="*/ 251 h 276"/>
                  <a:gd name="T2" fmla="*/ 108 w 129"/>
                  <a:gd name="T3" fmla="*/ 232 h 276"/>
                  <a:gd name="T4" fmla="*/ 97 w 129"/>
                  <a:gd name="T5" fmla="*/ 230 h 276"/>
                  <a:gd name="T6" fmla="*/ 67 w 129"/>
                  <a:gd name="T7" fmla="*/ 232 h 276"/>
                  <a:gd name="T8" fmla="*/ 54 w 129"/>
                  <a:gd name="T9" fmla="*/ 233 h 276"/>
                  <a:gd name="T10" fmla="*/ 52 w 129"/>
                  <a:gd name="T11" fmla="*/ 167 h 276"/>
                  <a:gd name="T12" fmla="*/ 72 w 129"/>
                  <a:gd name="T13" fmla="*/ 165 h 276"/>
                  <a:gd name="T14" fmla="*/ 83 w 129"/>
                  <a:gd name="T15" fmla="*/ 153 h 276"/>
                  <a:gd name="T16" fmla="*/ 66 w 129"/>
                  <a:gd name="T17" fmla="*/ 128 h 276"/>
                  <a:gd name="T18" fmla="*/ 63 w 129"/>
                  <a:gd name="T19" fmla="*/ 127 h 276"/>
                  <a:gd name="T20" fmla="*/ 50 w 129"/>
                  <a:gd name="T21" fmla="*/ 126 h 276"/>
                  <a:gd name="T22" fmla="*/ 45 w 129"/>
                  <a:gd name="T23" fmla="*/ 41 h 276"/>
                  <a:gd name="T24" fmla="*/ 92 w 129"/>
                  <a:gd name="T25" fmla="*/ 41 h 276"/>
                  <a:gd name="T26" fmla="*/ 112 w 129"/>
                  <a:gd name="T27" fmla="*/ 31 h 276"/>
                  <a:gd name="T28" fmla="*/ 96 w 129"/>
                  <a:gd name="T29" fmla="*/ 1 h 276"/>
                  <a:gd name="T30" fmla="*/ 93 w 129"/>
                  <a:gd name="T31" fmla="*/ 1 h 276"/>
                  <a:gd name="T32" fmla="*/ 47 w 129"/>
                  <a:gd name="T33" fmla="*/ 1 h 276"/>
                  <a:gd name="T34" fmla="*/ 16 w 129"/>
                  <a:gd name="T35" fmla="*/ 7 h 276"/>
                  <a:gd name="T36" fmla="*/ 6 w 129"/>
                  <a:gd name="T37" fmla="*/ 14 h 276"/>
                  <a:gd name="T38" fmla="*/ 6 w 129"/>
                  <a:gd name="T39" fmla="*/ 130 h 276"/>
                  <a:gd name="T40" fmla="*/ 11 w 129"/>
                  <a:gd name="T41" fmla="*/ 248 h 276"/>
                  <a:gd name="T42" fmla="*/ 13 w 129"/>
                  <a:gd name="T43" fmla="*/ 256 h 276"/>
                  <a:gd name="T44" fmla="*/ 36 w 129"/>
                  <a:gd name="T45" fmla="*/ 274 h 276"/>
                  <a:gd name="T46" fmla="*/ 113 w 129"/>
                  <a:gd name="T47" fmla="*/ 271 h 276"/>
                  <a:gd name="T48" fmla="*/ 115 w 129"/>
                  <a:gd name="T49" fmla="*/ 270 h 276"/>
                  <a:gd name="T50" fmla="*/ 128 w 129"/>
                  <a:gd name="T51" fmla="*/ 251 h 276"/>
                  <a:gd name="T52" fmla="*/ 60 w 129"/>
                  <a:gd name="T53" fmla="*/ 153 h 276"/>
                  <a:gd name="T54" fmla="*/ 73 w 129"/>
                  <a:gd name="T55" fmla="*/ 142 h 276"/>
                  <a:gd name="T56" fmla="*/ 72 w 129"/>
                  <a:gd name="T57" fmla="*/ 137 h 276"/>
                  <a:gd name="T58" fmla="*/ 74 w 129"/>
                  <a:gd name="T59" fmla="*/ 138 h 276"/>
                  <a:gd name="T60" fmla="*/ 77 w 129"/>
                  <a:gd name="T61" fmla="*/ 155 h 276"/>
                  <a:gd name="T62" fmla="*/ 51 w 129"/>
                  <a:gd name="T63" fmla="*/ 165 h 276"/>
                  <a:gd name="T64" fmla="*/ 51 w 129"/>
                  <a:gd name="T65" fmla="*/ 166 h 276"/>
                  <a:gd name="T66" fmla="*/ 48 w 129"/>
                  <a:gd name="T67" fmla="*/ 167 h 276"/>
                  <a:gd name="T68" fmla="*/ 51 w 129"/>
                  <a:gd name="T69" fmla="*/ 233 h 276"/>
                  <a:gd name="T70" fmla="*/ 38 w 129"/>
                  <a:gd name="T71" fmla="*/ 234 h 276"/>
                  <a:gd name="T72" fmla="*/ 34 w 129"/>
                  <a:gd name="T73" fmla="*/ 150 h 276"/>
                  <a:gd name="T74" fmla="*/ 40 w 129"/>
                  <a:gd name="T75" fmla="*/ 152 h 276"/>
                  <a:gd name="T76" fmla="*/ 60 w 129"/>
                  <a:gd name="T77" fmla="*/ 153 h 276"/>
                  <a:gd name="T78" fmla="*/ 47 w 129"/>
                  <a:gd name="T79" fmla="*/ 27 h 276"/>
                  <a:gd name="T80" fmla="*/ 93 w 129"/>
                  <a:gd name="T81" fmla="*/ 27 h 276"/>
                  <a:gd name="T82" fmla="*/ 105 w 129"/>
                  <a:gd name="T83" fmla="*/ 11 h 276"/>
                  <a:gd name="T84" fmla="*/ 102 w 129"/>
                  <a:gd name="T85" fmla="*/ 34 h 276"/>
                  <a:gd name="T86" fmla="*/ 81 w 129"/>
                  <a:gd name="T87" fmla="*/ 37 h 276"/>
                  <a:gd name="T88" fmla="*/ 44 w 129"/>
                  <a:gd name="T89" fmla="*/ 38 h 276"/>
                  <a:gd name="T90" fmla="*/ 43 w 129"/>
                  <a:gd name="T91" fmla="*/ 39 h 276"/>
                  <a:gd name="T92" fmla="*/ 42 w 129"/>
                  <a:gd name="T93" fmla="*/ 41 h 276"/>
                  <a:gd name="T94" fmla="*/ 48 w 129"/>
                  <a:gd name="T95" fmla="*/ 126 h 276"/>
                  <a:gd name="T96" fmla="*/ 39 w 129"/>
                  <a:gd name="T97" fmla="*/ 127 h 276"/>
                  <a:gd name="T98" fmla="*/ 33 w 129"/>
                  <a:gd name="T99" fmla="*/ 128 h 276"/>
                  <a:gd name="T100" fmla="*/ 27 w 129"/>
                  <a:gd name="T101" fmla="*/ 26 h 276"/>
                  <a:gd name="T102" fmla="*/ 47 w 129"/>
                  <a:gd name="T103" fmla="*/ 27 h 276"/>
                  <a:gd name="T104" fmla="*/ 115 w 129"/>
                  <a:gd name="T105" fmla="*/ 267 h 276"/>
                  <a:gd name="T106" fmla="*/ 113 w 129"/>
                  <a:gd name="T107" fmla="*/ 267 h 276"/>
                  <a:gd name="T108" fmla="*/ 66 w 129"/>
                  <a:gd name="T109" fmla="*/ 270 h 276"/>
                  <a:gd name="T110" fmla="*/ 21 w 129"/>
                  <a:gd name="T111" fmla="*/ 262 h 276"/>
                  <a:gd name="T112" fmla="*/ 24 w 129"/>
                  <a:gd name="T113" fmla="*/ 262 h 276"/>
                  <a:gd name="T114" fmla="*/ 100 w 129"/>
                  <a:gd name="T115" fmla="*/ 256 h 276"/>
                  <a:gd name="T116" fmla="*/ 110 w 129"/>
                  <a:gd name="T117" fmla="*/ 247 h 276"/>
                  <a:gd name="T118" fmla="*/ 110 w 129"/>
                  <a:gd name="T119" fmla="*/ 236 h 276"/>
                  <a:gd name="T120" fmla="*/ 124 w 129"/>
                  <a:gd name="T121" fmla="*/ 249 h 276"/>
                  <a:gd name="T122" fmla="*/ 115 w 129"/>
                  <a:gd name="T123" fmla="*/ 267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9" h="276">
                    <a:moveTo>
                      <a:pt x="128" y="251"/>
                    </a:moveTo>
                    <a:cubicBezTo>
                      <a:pt x="127" y="240"/>
                      <a:pt x="118" y="232"/>
                      <a:pt x="108" y="232"/>
                    </a:cubicBezTo>
                    <a:cubicBezTo>
                      <a:pt x="105" y="229"/>
                      <a:pt x="100" y="228"/>
                      <a:pt x="97" y="230"/>
                    </a:cubicBezTo>
                    <a:cubicBezTo>
                      <a:pt x="87" y="229"/>
                      <a:pt x="77" y="231"/>
                      <a:pt x="67" y="232"/>
                    </a:cubicBezTo>
                    <a:cubicBezTo>
                      <a:pt x="54" y="233"/>
                      <a:pt x="54" y="233"/>
                      <a:pt x="54" y="233"/>
                    </a:cubicBezTo>
                    <a:cubicBezTo>
                      <a:pt x="54" y="211"/>
                      <a:pt x="57" y="187"/>
                      <a:pt x="52" y="167"/>
                    </a:cubicBezTo>
                    <a:cubicBezTo>
                      <a:pt x="57" y="169"/>
                      <a:pt x="66" y="167"/>
                      <a:pt x="72" y="165"/>
                    </a:cubicBezTo>
                    <a:cubicBezTo>
                      <a:pt x="77" y="163"/>
                      <a:pt x="82" y="159"/>
                      <a:pt x="83" y="153"/>
                    </a:cubicBezTo>
                    <a:cubicBezTo>
                      <a:pt x="85" y="143"/>
                      <a:pt x="77" y="129"/>
                      <a:pt x="66" y="128"/>
                    </a:cubicBezTo>
                    <a:cubicBezTo>
                      <a:pt x="65" y="128"/>
                      <a:pt x="64" y="127"/>
                      <a:pt x="63" y="127"/>
                    </a:cubicBezTo>
                    <a:cubicBezTo>
                      <a:pt x="59" y="126"/>
                      <a:pt x="55" y="126"/>
                      <a:pt x="50" y="126"/>
                    </a:cubicBezTo>
                    <a:cubicBezTo>
                      <a:pt x="50" y="98"/>
                      <a:pt x="47" y="69"/>
                      <a:pt x="45" y="41"/>
                    </a:cubicBezTo>
                    <a:cubicBezTo>
                      <a:pt x="61" y="42"/>
                      <a:pt x="77" y="42"/>
                      <a:pt x="92" y="41"/>
                    </a:cubicBezTo>
                    <a:cubicBezTo>
                      <a:pt x="100" y="40"/>
                      <a:pt x="107" y="38"/>
                      <a:pt x="112" y="31"/>
                    </a:cubicBezTo>
                    <a:cubicBezTo>
                      <a:pt x="120" y="18"/>
                      <a:pt x="111" y="2"/>
                      <a:pt x="96" y="1"/>
                    </a:cubicBezTo>
                    <a:cubicBezTo>
                      <a:pt x="95" y="1"/>
                      <a:pt x="94" y="1"/>
                      <a:pt x="93" y="1"/>
                    </a:cubicBezTo>
                    <a:cubicBezTo>
                      <a:pt x="78" y="0"/>
                      <a:pt x="62" y="0"/>
                      <a:pt x="47" y="1"/>
                    </a:cubicBezTo>
                    <a:cubicBezTo>
                      <a:pt x="37" y="1"/>
                      <a:pt x="25" y="0"/>
                      <a:pt x="16" y="7"/>
                    </a:cubicBezTo>
                    <a:cubicBezTo>
                      <a:pt x="11" y="7"/>
                      <a:pt x="7" y="9"/>
                      <a:pt x="6" y="14"/>
                    </a:cubicBezTo>
                    <a:cubicBezTo>
                      <a:pt x="0" y="52"/>
                      <a:pt x="5" y="92"/>
                      <a:pt x="6" y="130"/>
                    </a:cubicBezTo>
                    <a:cubicBezTo>
                      <a:pt x="8" y="169"/>
                      <a:pt x="9" y="209"/>
                      <a:pt x="11" y="248"/>
                    </a:cubicBezTo>
                    <a:cubicBezTo>
                      <a:pt x="11" y="251"/>
                      <a:pt x="12" y="254"/>
                      <a:pt x="13" y="256"/>
                    </a:cubicBezTo>
                    <a:cubicBezTo>
                      <a:pt x="16" y="267"/>
                      <a:pt x="23" y="273"/>
                      <a:pt x="36" y="274"/>
                    </a:cubicBezTo>
                    <a:cubicBezTo>
                      <a:pt x="61" y="276"/>
                      <a:pt x="89" y="274"/>
                      <a:pt x="113" y="271"/>
                    </a:cubicBezTo>
                    <a:cubicBezTo>
                      <a:pt x="114" y="271"/>
                      <a:pt x="114" y="271"/>
                      <a:pt x="115" y="270"/>
                    </a:cubicBezTo>
                    <a:cubicBezTo>
                      <a:pt x="123" y="270"/>
                      <a:pt x="129" y="261"/>
                      <a:pt x="128" y="251"/>
                    </a:cubicBezTo>
                    <a:close/>
                    <a:moveTo>
                      <a:pt x="60" y="153"/>
                    </a:moveTo>
                    <a:cubicBezTo>
                      <a:pt x="66" y="152"/>
                      <a:pt x="72" y="149"/>
                      <a:pt x="73" y="142"/>
                    </a:cubicBezTo>
                    <a:cubicBezTo>
                      <a:pt x="73" y="140"/>
                      <a:pt x="73" y="138"/>
                      <a:pt x="72" y="137"/>
                    </a:cubicBezTo>
                    <a:cubicBezTo>
                      <a:pt x="73" y="137"/>
                      <a:pt x="73" y="138"/>
                      <a:pt x="74" y="138"/>
                    </a:cubicBezTo>
                    <a:cubicBezTo>
                      <a:pt x="78" y="142"/>
                      <a:pt x="80" y="149"/>
                      <a:pt x="77" y="155"/>
                    </a:cubicBezTo>
                    <a:cubicBezTo>
                      <a:pt x="72" y="164"/>
                      <a:pt x="59" y="160"/>
                      <a:pt x="51" y="165"/>
                    </a:cubicBezTo>
                    <a:cubicBezTo>
                      <a:pt x="51" y="165"/>
                      <a:pt x="51" y="166"/>
                      <a:pt x="51" y="166"/>
                    </a:cubicBezTo>
                    <a:cubicBezTo>
                      <a:pt x="50" y="164"/>
                      <a:pt x="48" y="165"/>
                      <a:pt x="48" y="167"/>
                    </a:cubicBezTo>
                    <a:cubicBezTo>
                      <a:pt x="50" y="188"/>
                      <a:pt x="47" y="211"/>
                      <a:pt x="51" y="233"/>
                    </a:cubicBezTo>
                    <a:cubicBezTo>
                      <a:pt x="38" y="234"/>
                      <a:pt x="38" y="234"/>
                      <a:pt x="38" y="234"/>
                    </a:cubicBezTo>
                    <a:cubicBezTo>
                      <a:pt x="36" y="206"/>
                      <a:pt x="35" y="178"/>
                      <a:pt x="34" y="150"/>
                    </a:cubicBezTo>
                    <a:cubicBezTo>
                      <a:pt x="36" y="151"/>
                      <a:pt x="38" y="151"/>
                      <a:pt x="40" y="152"/>
                    </a:cubicBezTo>
                    <a:cubicBezTo>
                      <a:pt x="46" y="153"/>
                      <a:pt x="53" y="154"/>
                      <a:pt x="60" y="153"/>
                    </a:cubicBezTo>
                    <a:close/>
                    <a:moveTo>
                      <a:pt x="47" y="27"/>
                    </a:moveTo>
                    <a:cubicBezTo>
                      <a:pt x="62" y="28"/>
                      <a:pt x="78" y="28"/>
                      <a:pt x="93" y="27"/>
                    </a:cubicBezTo>
                    <a:cubicBezTo>
                      <a:pt x="102" y="27"/>
                      <a:pt x="106" y="19"/>
                      <a:pt x="105" y="11"/>
                    </a:cubicBezTo>
                    <a:cubicBezTo>
                      <a:pt x="111" y="18"/>
                      <a:pt x="113" y="28"/>
                      <a:pt x="102" y="34"/>
                    </a:cubicBezTo>
                    <a:cubicBezTo>
                      <a:pt x="97" y="37"/>
                      <a:pt x="87" y="36"/>
                      <a:pt x="81" y="37"/>
                    </a:cubicBezTo>
                    <a:cubicBezTo>
                      <a:pt x="69" y="37"/>
                      <a:pt x="57" y="37"/>
                      <a:pt x="44" y="38"/>
                    </a:cubicBezTo>
                    <a:cubicBezTo>
                      <a:pt x="44" y="38"/>
                      <a:pt x="43" y="39"/>
                      <a:pt x="43" y="39"/>
                    </a:cubicBezTo>
                    <a:cubicBezTo>
                      <a:pt x="42" y="39"/>
                      <a:pt x="42" y="40"/>
                      <a:pt x="42" y="41"/>
                    </a:cubicBezTo>
                    <a:cubicBezTo>
                      <a:pt x="39" y="68"/>
                      <a:pt x="44" y="99"/>
                      <a:pt x="48" y="126"/>
                    </a:cubicBezTo>
                    <a:cubicBezTo>
                      <a:pt x="45" y="126"/>
                      <a:pt x="42" y="127"/>
                      <a:pt x="39" y="127"/>
                    </a:cubicBezTo>
                    <a:cubicBezTo>
                      <a:pt x="37" y="127"/>
                      <a:pt x="35" y="128"/>
                      <a:pt x="33" y="128"/>
                    </a:cubicBezTo>
                    <a:cubicBezTo>
                      <a:pt x="32" y="95"/>
                      <a:pt x="33" y="59"/>
                      <a:pt x="27" y="26"/>
                    </a:cubicBezTo>
                    <a:cubicBezTo>
                      <a:pt x="34" y="27"/>
                      <a:pt x="41" y="27"/>
                      <a:pt x="47" y="27"/>
                    </a:cubicBezTo>
                    <a:close/>
                    <a:moveTo>
                      <a:pt x="115" y="267"/>
                    </a:moveTo>
                    <a:cubicBezTo>
                      <a:pt x="115" y="267"/>
                      <a:pt x="114" y="267"/>
                      <a:pt x="113" y="267"/>
                    </a:cubicBezTo>
                    <a:cubicBezTo>
                      <a:pt x="98" y="268"/>
                      <a:pt x="82" y="269"/>
                      <a:pt x="66" y="270"/>
                    </a:cubicBezTo>
                    <a:cubicBezTo>
                      <a:pt x="50" y="270"/>
                      <a:pt x="32" y="272"/>
                      <a:pt x="21" y="262"/>
                    </a:cubicBezTo>
                    <a:cubicBezTo>
                      <a:pt x="22" y="262"/>
                      <a:pt x="23" y="262"/>
                      <a:pt x="24" y="262"/>
                    </a:cubicBezTo>
                    <a:cubicBezTo>
                      <a:pt x="49" y="260"/>
                      <a:pt x="77" y="262"/>
                      <a:pt x="100" y="256"/>
                    </a:cubicBezTo>
                    <a:cubicBezTo>
                      <a:pt x="105" y="255"/>
                      <a:pt x="109" y="251"/>
                      <a:pt x="110" y="247"/>
                    </a:cubicBezTo>
                    <a:cubicBezTo>
                      <a:pt x="110" y="243"/>
                      <a:pt x="110" y="240"/>
                      <a:pt x="110" y="236"/>
                    </a:cubicBezTo>
                    <a:cubicBezTo>
                      <a:pt x="116" y="238"/>
                      <a:pt x="122" y="242"/>
                      <a:pt x="124" y="249"/>
                    </a:cubicBezTo>
                    <a:cubicBezTo>
                      <a:pt x="125" y="257"/>
                      <a:pt x="122" y="265"/>
                      <a:pt x="115" y="2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33C22A6-424B-4362-BA10-C46E2274D81B}"/>
                </a:ext>
              </a:extLst>
            </p:cNvPr>
            <p:cNvGrpSpPr/>
            <p:nvPr/>
          </p:nvGrpSpPr>
          <p:grpSpPr>
            <a:xfrm>
              <a:off x="9582637" y="1868280"/>
              <a:ext cx="1160000" cy="908819"/>
              <a:chOff x="1864168" y="2446448"/>
              <a:chExt cx="1160000" cy="908819"/>
            </a:xfrm>
            <a:solidFill>
              <a:schemeClr val="bg1"/>
            </a:solidFill>
          </p:grpSpPr>
          <p:sp>
            <p:nvSpPr>
              <p:cNvPr id="82" name="Freeform 111">
                <a:extLst>
                  <a:ext uri="{FF2B5EF4-FFF2-40B4-BE49-F238E27FC236}">
                    <a16:creationId xmlns:a16="http://schemas.microsoft.com/office/drawing/2014/main" id="{6CFE461E-D9B1-495D-8E5C-B908AD9D5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4168" y="2446448"/>
                <a:ext cx="1160000" cy="908819"/>
              </a:xfrm>
              <a:custGeom>
                <a:avLst/>
                <a:gdLst>
                  <a:gd name="T0" fmla="*/ 503 w 517"/>
                  <a:gd name="T1" fmla="*/ 130 h 439"/>
                  <a:gd name="T2" fmla="*/ 503 w 517"/>
                  <a:gd name="T3" fmla="*/ 113 h 439"/>
                  <a:gd name="T4" fmla="*/ 458 w 517"/>
                  <a:gd name="T5" fmla="*/ 183 h 439"/>
                  <a:gd name="T6" fmla="*/ 445 w 517"/>
                  <a:gd name="T7" fmla="*/ 195 h 439"/>
                  <a:gd name="T8" fmla="*/ 438 w 517"/>
                  <a:gd name="T9" fmla="*/ 197 h 439"/>
                  <a:gd name="T10" fmla="*/ 412 w 517"/>
                  <a:gd name="T11" fmla="*/ 168 h 439"/>
                  <a:gd name="T12" fmla="*/ 404 w 517"/>
                  <a:gd name="T13" fmla="*/ 154 h 439"/>
                  <a:gd name="T14" fmla="*/ 397 w 517"/>
                  <a:gd name="T15" fmla="*/ 166 h 439"/>
                  <a:gd name="T16" fmla="*/ 341 w 517"/>
                  <a:gd name="T17" fmla="*/ 233 h 439"/>
                  <a:gd name="T18" fmla="*/ 332 w 517"/>
                  <a:gd name="T19" fmla="*/ 230 h 439"/>
                  <a:gd name="T20" fmla="*/ 266 w 517"/>
                  <a:gd name="T21" fmla="*/ 150 h 439"/>
                  <a:gd name="T22" fmla="*/ 246 w 517"/>
                  <a:gd name="T23" fmla="*/ 150 h 439"/>
                  <a:gd name="T24" fmla="*/ 251 w 517"/>
                  <a:gd name="T25" fmla="*/ 153 h 439"/>
                  <a:gd name="T26" fmla="*/ 195 w 517"/>
                  <a:gd name="T27" fmla="*/ 317 h 439"/>
                  <a:gd name="T28" fmla="*/ 102 w 517"/>
                  <a:gd name="T29" fmla="*/ 251 h 439"/>
                  <a:gd name="T30" fmla="*/ 91 w 517"/>
                  <a:gd name="T31" fmla="*/ 245 h 439"/>
                  <a:gd name="T32" fmla="*/ 34 w 517"/>
                  <a:gd name="T33" fmla="*/ 340 h 439"/>
                  <a:gd name="T34" fmla="*/ 28 w 517"/>
                  <a:gd name="T35" fmla="*/ 132 h 439"/>
                  <a:gd name="T36" fmla="*/ 28 w 517"/>
                  <a:gd name="T37" fmla="*/ 48 h 439"/>
                  <a:gd name="T38" fmla="*/ 25 w 517"/>
                  <a:gd name="T39" fmla="*/ 6 h 439"/>
                  <a:gd name="T40" fmla="*/ 2 w 517"/>
                  <a:gd name="T41" fmla="*/ 46 h 439"/>
                  <a:gd name="T42" fmla="*/ 19 w 517"/>
                  <a:gd name="T43" fmla="*/ 43 h 439"/>
                  <a:gd name="T44" fmla="*/ 26 w 517"/>
                  <a:gd name="T45" fmla="*/ 232 h 439"/>
                  <a:gd name="T46" fmla="*/ 14 w 517"/>
                  <a:gd name="T47" fmla="*/ 404 h 439"/>
                  <a:gd name="T48" fmla="*/ 29 w 517"/>
                  <a:gd name="T49" fmla="*/ 410 h 439"/>
                  <a:gd name="T50" fmla="*/ 35 w 517"/>
                  <a:gd name="T51" fmla="*/ 426 h 439"/>
                  <a:gd name="T52" fmla="*/ 127 w 517"/>
                  <a:gd name="T53" fmla="*/ 415 h 439"/>
                  <a:gd name="T54" fmla="*/ 361 w 517"/>
                  <a:gd name="T55" fmla="*/ 423 h 439"/>
                  <a:gd name="T56" fmla="*/ 468 w 517"/>
                  <a:gd name="T57" fmla="*/ 428 h 439"/>
                  <a:gd name="T58" fmla="*/ 510 w 517"/>
                  <a:gd name="T59" fmla="*/ 419 h 439"/>
                  <a:gd name="T60" fmla="*/ 470 w 517"/>
                  <a:gd name="T61" fmla="*/ 397 h 439"/>
                  <a:gd name="T62" fmla="*/ 474 w 517"/>
                  <a:gd name="T63" fmla="*/ 415 h 439"/>
                  <a:gd name="T64" fmla="*/ 341 w 517"/>
                  <a:gd name="T65" fmla="*/ 415 h 439"/>
                  <a:gd name="T66" fmla="*/ 339 w 517"/>
                  <a:gd name="T67" fmla="*/ 408 h 439"/>
                  <a:gd name="T68" fmla="*/ 247 w 517"/>
                  <a:gd name="T69" fmla="*/ 413 h 439"/>
                  <a:gd name="T70" fmla="*/ 35 w 517"/>
                  <a:gd name="T71" fmla="*/ 403 h 439"/>
                  <a:gd name="T72" fmla="*/ 35 w 517"/>
                  <a:gd name="T73" fmla="*/ 344 h 439"/>
                  <a:gd name="T74" fmla="*/ 95 w 517"/>
                  <a:gd name="T75" fmla="*/ 259 h 439"/>
                  <a:gd name="T76" fmla="*/ 185 w 517"/>
                  <a:gd name="T77" fmla="*/ 323 h 439"/>
                  <a:gd name="T78" fmla="*/ 185 w 517"/>
                  <a:gd name="T79" fmla="*/ 329 h 439"/>
                  <a:gd name="T80" fmla="*/ 200 w 517"/>
                  <a:gd name="T81" fmla="*/ 322 h 439"/>
                  <a:gd name="T82" fmla="*/ 263 w 517"/>
                  <a:gd name="T83" fmla="*/ 154 h 439"/>
                  <a:gd name="T84" fmla="*/ 328 w 517"/>
                  <a:gd name="T85" fmla="*/ 234 h 439"/>
                  <a:gd name="T86" fmla="*/ 327 w 517"/>
                  <a:gd name="T87" fmla="*/ 243 h 439"/>
                  <a:gd name="T88" fmla="*/ 345 w 517"/>
                  <a:gd name="T89" fmla="*/ 238 h 439"/>
                  <a:gd name="T90" fmla="*/ 376 w 517"/>
                  <a:gd name="T91" fmla="*/ 202 h 439"/>
                  <a:gd name="T92" fmla="*/ 408 w 517"/>
                  <a:gd name="T93" fmla="*/ 170 h 439"/>
                  <a:gd name="T94" fmla="*/ 436 w 517"/>
                  <a:gd name="T95" fmla="*/ 202 h 439"/>
                  <a:gd name="T96" fmla="*/ 454 w 517"/>
                  <a:gd name="T97" fmla="*/ 200 h 439"/>
                  <a:gd name="T98" fmla="*/ 473 w 517"/>
                  <a:gd name="T99" fmla="*/ 173 h 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17" h="439">
                    <a:moveTo>
                      <a:pt x="473" y="173"/>
                    </a:moveTo>
                    <a:cubicBezTo>
                      <a:pt x="484" y="159"/>
                      <a:pt x="493" y="145"/>
                      <a:pt x="503" y="130"/>
                    </a:cubicBezTo>
                    <a:cubicBezTo>
                      <a:pt x="507" y="132"/>
                      <a:pt x="511" y="130"/>
                      <a:pt x="513" y="127"/>
                    </a:cubicBezTo>
                    <a:cubicBezTo>
                      <a:pt x="517" y="120"/>
                      <a:pt x="510" y="111"/>
                      <a:pt x="503" y="113"/>
                    </a:cubicBezTo>
                    <a:cubicBezTo>
                      <a:pt x="497" y="115"/>
                      <a:pt x="493" y="123"/>
                      <a:pt x="497" y="127"/>
                    </a:cubicBezTo>
                    <a:cubicBezTo>
                      <a:pt x="484" y="146"/>
                      <a:pt x="471" y="165"/>
                      <a:pt x="458" y="183"/>
                    </a:cubicBezTo>
                    <a:cubicBezTo>
                      <a:pt x="458" y="183"/>
                      <a:pt x="453" y="190"/>
                      <a:pt x="449" y="195"/>
                    </a:cubicBezTo>
                    <a:cubicBezTo>
                      <a:pt x="448" y="195"/>
                      <a:pt x="446" y="195"/>
                      <a:pt x="445" y="195"/>
                    </a:cubicBezTo>
                    <a:cubicBezTo>
                      <a:pt x="444" y="195"/>
                      <a:pt x="443" y="195"/>
                      <a:pt x="442" y="195"/>
                    </a:cubicBezTo>
                    <a:cubicBezTo>
                      <a:pt x="440" y="196"/>
                      <a:pt x="439" y="196"/>
                      <a:pt x="438" y="197"/>
                    </a:cubicBezTo>
                    <a:cubicBezTo>
                      <a:pt x="436" y="194"/>
                      <a:pt x="433" y="190"/>
                      <a:pt x="431" y="189"/>
                    </a:cubicBezTo>
                    <a:cubicBezTo>
                      <a:pt x="425" y="182"/>
                      <a:pt x="418" y="175"/>
                      <a:pt x="412" y="168"/>
                    </a:cubicBezTo>
                    <a:cubicBezTo>
                      <a:pt x="415" y="164"/>
                      <a:pt x="415" y="158"/>
                      <a:pt x="410" y="155"/>
                    </a:cubicBezTo>
                    <a:cubicBezTo>
                      <a:pt x="408" y="154"/>
                      <a:pt x="406" y="154"/>
                      <a:pt x="404" y="154"/>
                    </a:cubicBezTo>
                    <a:cubicBezTo>
                      <a:pt x="399" y="154"/>
                      <a:pt x="395" y="159"/>
                      <a:pt x="397" y="164"/>
                    </a:cubicBezTo>
                    <a:cubicBezTo>
                      <a:pt x="397" y="165"/>
                      <a:pt x="397" y="165"/>
                      <a:pt x="397" y="166"/>
                    </a:cubicBezTo>
                    <a:cubicBezTo>
                      <a:pt x="387" y="179"/>
                      <a:pt x="376" y="193"/>
                      <a:pt x="365" y="206"/>
                    </a:cubicBezTo>
                    <a:cubicBezTo>
                      <a:pt x="359" y="212"/>
                      <a:pt x="346" y="223"/>
                      <a:pt x="341" y="233"/>
                    </a:cubicBezTo>
                    <a:cubicBezTo>
                      <a:pt x="340" y="232"/>
                      <a:pt x="339" y="231"/>
                      <a:pt x="337" y="231"/>
                    </a:cubicBezTo>
                    <a:cubicBezTo>
                      <a:pt x="336" y="230"/>
                      <a:pt x="334" y="230"/>
                      <a:pt x="332" y="230"/>
                    </a:cubicBezTo>
                    <a:cubicBezTo>
                      <a:pt x="311" y="203"/>
                      <a:pt x="290" y="175"/>
                      <a:pt x="265" y="152"/>
                    </a:cubicBezTo>
                    <a:cubicBezTo>
                      <a:pt x="265" y="151"/>
                      <a:pt x="265" y="151"/>
                      <a:pt x="266" y="150"/>
                    </a:cubicBezTo>
                    <a:cubicBezTo>
                      <a:pt x="267" y="144"/>
                      <a:pt x="262" y="137"/>
                      <a:pt x="256" y="137"/>
                    </a:cubicBezTo>
                    <a:cubicBezTo>
                      <a:pt x="249" y="136"/>
                      <a:pt x="243" y="144"/>
                      <a:pt x="246" y="150"/>
                    </a:cubicBezTo>
                    <a:cubicBezTo>
                      <a:pt x="247" y="152"/>
                      <a:pt x="249" y="153"/>
                      <a:pt x="250" y="153"/>
                    </a:cubicBezTo>
                    <a:cubicBezTo>
                      <a:pt x="250" y="153"/>
                      <a:pt x="251" y="153"/>
                      <a:pt x="251" y="153"/>
                    </a:cubicBezTo>
                    <a:cubicBezTo>
                      <a:pt x="235" y="209"/>
                      <a:pt x="215" y="263"/>
                      <a:pt x="197" y="318"/>
                    </a:cubicBezTo>
                    <a:cubicBezTo>
                      <a:pt x="196" y="318"/>
                      <a:pt x="196" y="318"/>
                      <a:pt x="195" y="317"/>
                    </a:cubicBezTo>
                    <a:cubicBezTo>
                      <a:pt x="192" y="316"/>
                      <a:pt x="189" y="317"/>
                      <a:pt x="187" y="319"/>
                    </a:cubicBezTo>
                    <a:cubicBezTo>
                      <a:pt x="160" y="296"/>
                      <a:pt x="132" y="270"/>
                      <a:pt x="102" y="251"/>
                    </a:cubicBezTo>
                    <a:cubicBezTo>
                      <a:pt x="102" y="251"/>
                      <a:pt x="102" y="250"/>
                      <a:pt x="102" y="250"/>
                    </a:cubicBezTo>
                    <a:cubicBezTo>
                      <a:pt x="101" y="245"/>
                      <a:pt x="95" y="242"/>
                      <a:pt x="91" y="245"/>
                    </a:cubicBezTo>
                    <a:cubicBezTo>
                      <a:pt x="87" y="247"/>
                      <a:pt x="85" y="252"/>
                      <a:pt x="87" y="255"/>
                    </a:cubicBezTo>
                    <a:cubicBezTo>
                      <a:pt x="69" y="283"/>
                      <a:pt x="52" y="312"/>
                      <a:pt x="34" y="340"/>
                    </a:cubicBezTo>
                    <a:cubicBezTo>
                      <a:pt x="33" y="303"/>
                      <a:pt x="32" y="266"/>
                      <a:pt x="31" y="229"/>
                    </a:cubicBezTo>
                    <a:cubicBezTo>
                      <a:pt x="30" y="197"/>
                      <a:pt x="29" y="165"/>
                      <a:pt x="28" y="132"/>
                    </a:cubicBezTo>
                    <a:cubicBezTo>
                      <a:pt x="27" y="102"/>
                      <a:pt x="28" y="71"/>
                      <a:pt x="22" y="41"/>
                    </a:cubicBezTo>
                    <a:cubicBezTo>
                      <a:pt x="24" y="43"/>
                      <a:pt x="26" y="46"/>
                      <a:pt x="28" y="48"/>
                    </a:cubicBezTo>
                    <a:cubicBezTo>
                      <a:pt x="32" y="52"/>
                      <a:pt x="39" y="48"/>
                      <a:pt x="37" y="43"/>
                    </a:cubicBezTo>
                    <a:cubicBezTo>
                      <a:pt x="33" y="30"/>
                      <a:pt x="29" y="18"/>
                      <a:pt x="25" y="6"/>
                    </a:cubicBezTo>
                    <a:cubicBezTo>
                      <a:pt x="24" y="0"/>
                      <a:pt x="17" y="1"/>
                      <a:pt x="15" y="6"/>
                    </a:cubicBezTo>
                    <a:cubicBezTo>
                      <a:pt x="10" y="19"/>
                      <a:pt x="6" y="33"/>
                      <a:pt x="2" y="46"/>
                    </a:cubicBezTo>
                    <a:cubicBezTo>
                      <a:pt x="0" y="52"/>
                      <a:pt x="7" y="55"/>
                      <a:pt x="10" y="51"/>
                    </a:cubicBezTo>
                    <a:cubicBezTo>
                      <a:pt x="14" y="49"/>
                      <a:pt x="16" y="46"/>
                      <a:pt x="19" y="43"/>
                    </a:cubicBezTo>
                    <a:cubicBezTo>
                      <a:pt x="17" y="73"/>
                      <a:pt x="21" y="105"/>
                      <a:pt x="22" y="135"/>
                    </a:cubicBezTo>
                    <a:cubicBezTo>
                      <a:pt x="23" y="168"/>
                      <a:pt x="25" y="200"/>
                      <a:pt x="26" y="232"/>
                    </a:cubicBezTo>
                    <a:cubicBezTo>
                      <a:pt x="27" y="289"/>
                      <a:pt x="28" y="346"/>
                      <a:pt x="29" y="403"/>
                    </a:cubicBezTo>
                    <a:cubicBezTo>
                      <a:pt x="24" y="403"/>
                      <a:pt x="19" y="403"/>
                      <a:pt x="14" y="404"/>
                    </a:cubicBezTo>
                    <a:cubicBezTo>
                      <a:pt x="11" y="404"/>
                      <a:pt x="10" y="408"/>
                      <a:pt x="13" y="409"/>
                    </a:cubicBezTo>
                    <a:cubicBezTo>
                      <a:pt x="19" y="409"/>
                      <a:pt x="24" y="410"/>
                      <a:pt x="29" y="410"/>
                    </a:cubicBezTo>
                    <a:cubicBezTo>
                      <a:pt x="29" y="416"/>
                      <a:pt x="29" y="421"/>
                      <a:pt x="29" y="426"/>
                    </a:cubicBezTo>
                    <a:cubicBezTo>
                      <a:pt x="29" y="430"/>
                      <a:pt x="35" y="430"/>
                      <a:pt x="35" y="426"/>
                    </a:cubicBezTo>
                    <a:cubicBezTo>
                      <a:pt x="35" y="421"/>
                      <a:pt x="35" y="416"/>
                      <a:pt x="35" y="411"/>
                    </a:cubicBezTo>
                    <a:cubicBezTo>
                      <a:pt x="65" y="414"/>
                      <a:pt x="97" y="413"/>
                      <a:pt x="127" y="415"/>
                    </a:cubicBezTo>
                    <a:cubicBezTo>
                      <a:pt x="166" y="417"/>
                      <a:pt x="205" y="418"/>
                      <a:pt x="244" y="420"/>
                    </a:cubicBezTo>
                    <a:cubicBezTo>
                      <a:pt x="283" y="421"/>
                      <a:pt x="322" y="422"/>
                      <a:pt x="361" y="423"/>
                    </a:cubicBezTo>
                    <a:cubicBezTo>
                      <a:pt x="397" y="423"/>
                      <a:pt x="436" y="426"/>
                      <a:pt x="472" y="422"/>
                    </a:cubicBezTo>
                    <a:cubicBezTo>
                      <a:pt x="471" y="424"/>
                      <a:pt x="469" y="426"/>
                      <a:pt x="468" y="428"/>
                    </a:cubicBezTo>
                    <a:cubicBezTo>
                      <a:pt x="465" y="433"/>
                      <a:pt x="471" y="439"/>
                      <a:pt x="476" y="436"/>
                    </a:cubicBezTo>
                    <a:cubicBezTo>
                      <a:pt x="487" y="430"/>
                      <a:pt x="498" y="424"/>
                      <a:pt x="510" y="419"/>
                    </a:cubicBezTo>
                    <a:cubicBezTo>
                      <a:pt x="515" y="417"/>
                      <a:pt x="513" y="410"/>
                      <a:pt x="508" y="408"/>
                    </a:cubicBezTo>
                    <a:cubicBezTo>
                      <a:pt x="496" y="404"/>
                      <a:pt x="483" y="400"/>
                      <a:pt x="470" y="397"/>
                    </a:cubicBezTo>
                    <a:cubicBezTo>
                      <a:pt x="464" y="396"/>
                      <a:pt x="460" y="403"/>
                      <a:pt x="464" y="407"/>
                    </a:cubicBezTo>
                    <a:cubicBezTo>
                      <a:pt x="467" y="410"/>
                      <a:pt x="471" y="412"/>
                      <a:pt x="474" y="415"/>
                    </a:cubicBezTo>
                    <a:cubicBezTo>
                      <a:pt x="438" y="413"/>
                      <a:pt x="400" y="416"/>
                      <a:pt x="364" y="416"/>
                    </a:cubicBezTo>
                    <a:cubicBezTo>
                      <a:pt x="356" y="416"/>
                      <a:pt x="348" y="415"/>
                      <a:pt x="341" y="415"/>
                    </a:cubicBezTo>
                    <a:cubicBezTo>
                      <a:pt x="341" y="413"/>
                      <a:pt x="340" y="410"/>
                      <a:pt x="340" y="408"/>
                    </a:cubicBezTo>
                    <a:cubicBezTo>
                      <a:pt x="340" y="406"/>
                      <a:pt x="339" y="406"/>
                      <a:pt x="339" y="408"/>
                    </a:cubicBezTo>
                    <a:cubicBezTo>
                      <a:pt x="339" y="410"/>
                      <a:pt x="338" y="413"/>
                      <a:pt x="338" y="415"/>
                    </a:cubicBezTo>
                    <a:cubicBezTo>
                      <a:pt x="308" y="415"/>
                      <a:pt x="277" y="414"/>
                      <a:pt x="247" y="413"/>
                    </a:cubicBezTo>
                    <a:cubicBezTo>
                      <a:pt x="209" y="411"/>
                      <a:pt x="171" y="410"/>
                      <a:pt x="133" y="408"/>
                    </a:cubicBezTo>
                    <a:cubicBezTo>
                      <a:pt x="101" y="406"/>
                      <a:pt x="67" y="403"/>
                      <a:pt x="35" y="403"/>
                    </a:cubicBezTo>
                    <a:cubicBezTo>
                      <a:pt x="34" y="384"/>
                      <a:pt x="34" y="364"/>
                      <a:pt x="34" y="345"/>
                    </a:cubicBezTo>
                    <a:cubicBezTo>
                      <a:pt x="35" y="345"/>
                      <a:pt x="35" y="344"/>
                      <a:pt x="35" y="344"/>
                    </a:cubicBezTo>
                    <a:cubicBezTo>
                      <a:pt x="56" y="317"/>
                      <a:pt x="75" y="288"/>
                      <a:pt x="92" y="259"/>
                    </a:cubicBezTo>
                    <a:cubicBezTo>
                      <a:pt x="93" y="259"/>
                      <a:pt x="94" y="259"/>
                      <a:pt x="95" y="259"/>
                    </a:cubicBezTo>
                    <a:cubicBezTo>
                      <a:pt x="98" y="259"/>
                      <a:pt x="100" y="257"/>
                      <a:pt x="101" y="255"/>
                    </a:cubicBezTo>
                    <a:cubicBezTo>
                      <a:pt x="127" y="279"/>
                      <a:pt x="157" y="301"/>
                      <a:pt x="185" y="323"/>
                    </a:cubicBezTo>
                    <a:cubicBezTo>
                      <a:pt x="185" y="323"/>
                      <a:pt x="185" y="324"/>
                      <a:pt x="185" y="324"/>
                    </a:cubicBezTo>
                    <a:cubicBezTo>
                      <a:pt x="185" y="326"/>
                      <a:pt x="185" y="327"/>
                      <a:pt x="185" y="329"/>
                    </a:cubicBezTo>
                    <a:cubicBezTo>
                      <a:pt x="188" y="333"/>
                      <a:pt x="195" y="334"/>
                      <a:pt x="198" y="330"/>
                    </a:cubicBezTo>
                    <a:cubicBezTo>
                      <a:pt x="200" y="328"/>
                      <a:pt x="201" y="325"/>
                      <a:pt x="200" y="322"/>
                    </a:cubicBezTo>
                    <a:cubicBezTo>
                      <a:pt x="224" y="269"/>
                      <a:pt x="241" y="213"/>
                      <a:pt x="256" y="156"/>
                    </a:cubicBezTo>
                    <a:cubicBezTo>
                      <a:pt x="259" y="157"/>
                      <a:pt x="261" y="156"/>
                      <a:pt x="263" y="154"/>
                    </a:cubicBezTo>
                    <a:cubicBezTo>
                      <a:pt x="285" y="181"/>
                      <a:pt x="307" y="207"/>
                      <a:pt x="328" y="233"/>
                    </a:cubicBezTo>
                    <a:cubicBezTo>
                      <a:pt x="328" y="233"/>
                      <a:pt x="328" y="234"/>
                      <a:pt x="328" y="234"/>
                    </a:cubicBezTo>
                    <a:cubicBezTo>
                      <a:pt x="326" y="236"/>
                      <a:pt x="326" y="238"/>
                      <a:pt x="327" y="240"/>
                    </a:cubicBezTo>
                    <a:cubicBezTo>
                      <a:pt x="327" y="241"/>
                      <a:pt x="327" y="242"/>
                      <a:pt x="327" y="243"/>
                    </a:cubicBezTo>
                    <a:cubicBezTo>
                      <a:pt x="330" y="251"/>
                      <a:pt x="339" y="253"/>
                      <a:pt x="344" y="247"/>
                    </a:cubicBezTo>
                    <a:cubicBezTo>
                      <a:pt x="346" y="244"/>
                      <a:pt x="346" y="241"/>
                      <a:pt x="345" y="238"/>
                    </a:cubicBezTo>
                    <a:cubicBezTo>
                      <a:pt x="349" y="235"/>
                      <a:pt x="355" y="226"/>
                      <a:pt x="357" y="223"/>
                    </a:cubicBezTo>
                    <a:cubicBezTo>
                      <a:pt x="363" y="216"/>
                      <a:pt x="370" y="209"/>
                      <a:pt x="376" y="202"/>
                    </a:cubicBezTo>
                    <a:cubicBezTo>
                      <a:pt x="385" y="192"/>
                      <a:pt x="394" y="182"/>
                      <a:pt x="402" y="170"/>
                    </a:cubicBezTo>
                    <a:cubicBezTo>
                      <a:pt x="404" y="171"/>
                      <a:pt x="406" y="171"/>
                      <a:pt x="408" y="170"/>
                    </a:cubicBezTo>
                    <a:cubicBezTo>
                      <a:pt x="416" y="180"/>
                      <a:pt x="424" y="190"/>
                      <a:pt x="433" y="199"/>
                    </a:cubicBezTo>
                    <a:cubicBezTo>
                      <a:pt x="434" y="200"/>
                      <a:pt x="435" y="201"/>
                      <a:pt x="436" y="202"/>
                    </a:cubicBezTo>
                    <a:cubicBezTo>
                      <a:pt x="435" y="208"/>
                      <a:pt x="440" y="213"/>
                      <a:pt x="445" y="213"/>
                    </a:cubicBezTo>
                    <a:cubicBezTo>
                      <a:pt x="452" y="213"/>
                      <a:pt x="457" y="205"/>
                      <a:pt x="454" y="200"/>
                    </a:cubicBezTo>
                    <a:cubicBezTo>
                      <a:pt x="456" y="196"/>
                      <a:pt x="459" y="192"/>
                      <a:pt x="461" y="189"/>
                    </a:cubicBezTo>
                    <a:cubicBezTo>
                      <a:pt x="465" y="184"/>
                      <a:pt x="469" y="178"/>
                      <a:pt x="473" y="1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12">
                <a:extLst>
                  <a:ext uri="{FF2B5EF4-FFF2-40B4-BE49-F238E27FC236}">
                    <a16:creationId xmlns:a16="http://schemas.microsoft.com/office/drawing/2014/main" id="{AD4BACDC-5118-49C3-B918-9BD79DAC6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5768" y="2983822"/>
                <a:ext cx="13700" cy="25880"/>
              </a:xfrm>
              <a:custGeom>
                <a:avLst/>
                <a:gdLst>
                  <a:gd name="T0" fmla="*/ 2 w 6"/>
                  <a:gd name="T1" fmla="*/ 2 h 12"/>
                  <a:gd name="T2" fmla="*/ 0 w 6"/>
                  <a:gd name="T3" fmla="*/ 2 h 12"/>
                  <a:gd name="T4" fmla="*/ 1 w 6"/>
                  <a:gd name="T5" fmla="*/ 11 h 12"/>
                  <a:gd name="T6" fmla="*/ 4 w 6"/>
                  <a:gd name="T7" fmla="*/ 11 h 12"/>
                  <a:gd name="T8" fmla="*/ 2 w 6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2">
                    <a:moveTo>
                      <a:pt x="2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1" y="5"/>
                      <a:pt x="0" y="8"/>
                      <a:pt x="1" y="11"/>
                    </a:cubicBezTo>
                    <a:cubicBezTo>
                      <a:pt x="1" y="12"/>
                      <a:pt x="3" y="12"/>
                      <a:pt x="4" y="11"/>
                    </a:cubicBezTo>
                    <a:cubicBezTo>
                      <a:pt x="6" y="8"/>
                      <a:pt x="4" y="4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13">
                <a:extLst>
                  <a:ext uri="{FF2B5EF4-FFF2-40B4-BE49-F238E27FC236}">
                    <a16:creationId xmlns:a16="http://schemas.microsoft.com/office/drawing/2014/main" id="{8939CBD1-7DB6-419F-A979-3D4F09304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0336" y="3034059"/>
                <a:ext cx="6089" cy="21312"/>
              </a:xfrm>
              <a:custGeom>
                <a:avLst/>
                <a:gdLst>
                  <a:gd name="T0" fmla="*/ 3 w 3"/>
                  <a:gd name="T1" fmla="*/ 5 h 10"/>
                  <a:gd name="T2" fmla="*/ 3 w 3"/>
                  <a:gd name="T3" fmla="*/ 1 h 10"/>
                  <a:gd name="T4" fmla="*/ 0 w 3"/>
                  <a:gd name="T5" fmla="*/ 1 h 10"/>
                  <a:gd name="T6" fmla="*/ 0 w 3"/>
                  <a:gd name="T7" fmla="*/ 5 h 10"/>
                  <a:gd name="T8" fmla="*/ 1 w 3"/>
                  <a:gd name="T9" fmla="*/ 9 h 10"/>
                  <a:gd name="T10" fmla="*/ 2 w 3"/>
                  <a:gd name="T11" fmla="*/ 9 h 10"/>
                  <a:gd name="T12" fmla="*/ 3 w 3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0">
                    <a:moveTo>
                      <a:pt x="3" y="5"/>
                    </a:moveTo>
                    <a:cubicBezTo>
                      <a:pt x="3" y="4"/>
                      <a:pt x="3" y="3"/>
                      <a:pt x="3" y="1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0" y="7"/>
                      <a:pt x="0" y="8"/>
                      <a:pt x="1" y="9"/>
                    </a:cubicBezTo>
                    <a:cubicBezTo>
                      <a:pt x="1" y="10"/>
                      <a:pt x="2" y="10"/>
                      <a:pt x="2" y="9"/>
                    </a:cubicBezTo>
                    <a:cubicBezTo>
                      <a:pt x="3" y="8"/>
                      <a:pt x="3" y="7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14">
                <a:extLst>
                  <a:ext uri="{FF2B5EF4-FFF2-40B4-BE49-F238E27FC236}">
                    <a16:creationId xmlns:a16="http://schemas.microsoft.com/office/drawing/2014/main" id="{9CC3C890-02E4-442A-B73D-DFD94E17A9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7291" y="3073639"/>
                <a:ext cx="12178" cy="24357"/>
              </a:xfrm>
              <a:custGeom>
                <a:avLst/>
                <a:gdLst>
                  <a:gd name="T0" fmla="*/ 4 w 5"/>
                  <a:gd name="T1" fmla="*/ 2 h 12"/>
                  <a:gd name="T2" fmla="*/ 1 w 5"/>
                  <a:gd name="T3" fmla="*/ 2 h 12"/>
                  <a:gd name="T4" fmla="*/ 0 w 5"/>
                  <a:gd name="T5" fmla="*/ 9 h 12"/>
                  <a:gd name="T6" fmla="*/ 4 w 5"/>
                  <a:gd name="T7" fmla="*/ 9 h 12"/>
                  <a:gd name="T8" fmla="*/ 4 w 5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2">
                    <a:moveTo>
                      <a:pt x="4" y="2"/>
                    </a:moveTo>
                    <a:cubicBezTo>
                      <a:pt x="3" y="0"/>
                      <a:pt x="1" y="0"/>
                      <a:pt x="1" y="2"/>
                    </a:cubicBezTo>
                    <a:cubicBezTo>
                      <a:pt x="1" y="4"/>
                      <a:pt x="0" y="7"/>
                      <a:pt x="0" y="9"/>
                    </a:cubicBezTo>
                    <a:cubicBezTo>
                      <a:pt x="1" y="12"/>
                      <a:pt x="4" y="12"/>
                      <a:pt x="4" y="9"/>
                    </a:cubicBezTo>
                    <a:cubicBezTo>
                      <a:pt x="5" y="7"/>
                      <a:pt x="4" y="4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15">
                <a:extLst>
                  <a:ext uri="{FF2B5EF4-FFF2-40B4-BE49-F238E27FC236}">
                    <a16:creationId xmlns:a16="http://schemas.microsoft.com/office/drawing/2014/main" id="{9A1627F6-A557-4C09-8E2C-71CDD28B9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7291" y="3120830"/>
                <a:ext cx="12178" cy="22835"/>
              </a:xfrm>
              <a:custGeom>
                <a:avLst/>
                <a:gdLst>
                  <a:gd name="T0" fmla="*/ 4 w 5"/>
                  <a:gd name="T1" fmla="*/ 1 h 11"/>
                  <a:gd name="T2" fmla="*/ 1 w 5"/>
                  <a:gd name="T3" fmla="*/ 1 h 11"/>
                  <a:gd name="T4" fmla="*/ 1 w 5"/>
                  <a:gd name="T5" fmla="*/ 10 h 11"/>
                  <a:gd name="T6" fmla="*/ 4 w 5"/>
                  <a:gd name="T7" fmla="*/ 10 h 11"/>
                  <a:gd name="T8" fmla="*/ 4 w 5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1">
                    <a:moveTo>
                      <a:pt x="4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1" y="4"/>
                      <a:pt x="0" y="7"/>
                      <a:pt x="1" y="10"/>
                    </a:cubicBezTo>
                    <a:cubicBezTo>
                      <a:pt x="2" y="11"/>
                      <a:pt x="3" y="11"/>
                      <a:pt x="4" y="10"/>
                    </a:cubicBezTo>
                    <a:cubicBezTo>
                      <a:pt x="5" y="7"/>
                      <a:pt x="4" y="4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16">
                <a:extLst>
                  <a:ext uri="{FF2B5EF4-FFF2-40B4-BE49-F238E27FC236}">
                    <a16:creationId xmlns:a16="http://schemas.microsoft.com/office/drawing/2014/main" id="{526192A5-1CE9-4EEA-88FD-0D0B76684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7291" y="3160410"/>
                <a:ext cx="9134" cy="24357"/>
              </a:xfrm>
              <a:custGeom>
                <a:avLst/>
                <a:gdLst>
                  <a:gd name="T0" fmla="*/ 4 w 4"/>
                  <a:gd name="T1" fmla="*/ 6 h 12"/>
                  <a:gd name="T2" fmla="*/ 4 w 4"/>
                  <a:gd name="T3" fmla="*/ 1 h 12"/>
                  <a:gd name="T4" fmla="*/ 1 w 4"/>
                  <a:gd name="T5" fmla="*/ 1 h 12"/>
                  <a:gd name="T6" fmla="*/ 1 w 4"/>
                  <a:gd name="T7" fmla="*/ 6 h 12"/>
                  <a:gd name="T8" fmla="*/ 1 w 4"/>
                  <a:gd name="T9" fmla="*/ 11 h 12"/>
                  <a:gd name="T10" fmla="*/ 4 w 4"/>
                  <a:gd name="T11" fmla="*/ 11 h 12"/>
                  <a:gd name="T12" fmla="*/ 4 w 4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2">
                    <a:moveTo>
                      <a:pt x="4" y="6"/>
                    </a:moveTo>
                    <a:cubicBezTo>
                      <a:pt x="4" y="5"/>
                      <a:pt x="4" y="3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1" y="3"/>
                      <a:pt x="1" y="5"/>
                      <a:pt x="1" y="6"/>
                    </a:cubicBezTo>
                    <a:cubicBezTo>
                      <a:pt x="1" y="8"/>
                      <a:pt x="0" y="10"/>
                      <a:pt x="1" y="11"/>
                    </a:cubicBezTo>
                    <a:cubicBezTo>
                      <a:pt x="2" y="12"/>
                      <a:pt x="3" y="12"/>
                      <a:pt x="4" y="11"/>
                    </a:cubicBezTo>
                    <a:cubicBezTo>
                      <a:pt x="4" y="10"/>
                      <a:pt x="4" y="8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17">
                <a:extLst>
                  <a:ext uri="{FF2B5EF4-FFF2-40B4-BE49-F238E27FC236}">
                    <a16:creationId xmlns:a16="http://schemas.microsoft.com/office/drawing/2014/main" id="{6B9B15F8-2FDC-41E2-959D-F1CEAA875C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0336" y="3206079"/>
                <a:ext cx="9134" cy="28924"/>
              </a:xfrm>
              <a:custGeom>
                <a:avLst/>
                <a:gdLst>
                  <a:gd name="T0" fmla="*/ 4 w 4"/>
                  <a:gd name="T1" fmla="*/ 7 h 14"/>
                  <a:gd name="T2" fmla="*/ 3 w 4"/>
                  <a:gd name="T3" fmla="*/ 2 h 14"/>
                  <a:gd name="T4" fmla="*/ 0 w 4"/>
                  <a:gd name="T5" fmla="*/ 2 h 14"/>
                  <a:gd name="T6" fmla="*/ 1 w 4"/>
                  <a:gd name="T7" fmla="*/ 13 h 14"/>
                  <a:gd name="T8" fmla="*/ 4 w 4"/>
                  <a:gd name="T9" fmla="*/ 13 h 14"/>
                  <a:gd name="T10" fmla="*/ 4 w 4"/>
                  <a:gd name="T11" fmla="*/ 7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4">
                    <a:moveTo>
                      <a:pt x="4" y="7"/>
                    </a:moveTo>
                    <a:cubicBezTo>
                      <a:pt x="4" y="5"/>
                      <a:pt x="3" y="4"/>
                      <a:pt x="3" y="2"/>
                    </a:cubicBezTo>
                    <a:cubicBezTo>
                      <a:pt x="2" y="0"/>
                      <a:pt x="0" y="0"/>
                      <a:pt x="0" y="2"/>
                    </a:cubicBezTo>
                    <a:cubicBezTo>
                      <a:pt x="0" y="5"/>
                      <a:pt x="0" y="10"/>
                      <a:pt x="1" y="13"/>
                    </a:cubicBezTo>
                    <a:cubicBezTo>
                      <a:pt x="2" y="14"/>
                      <a:pt x="4" y="14"/>
                      <a:pt x="4" y="13"/>
                    </a:cubicBezTo>
                    <a:cubicBezTo>
                      <a:pt x="4" y="11"/>
                      <a:pt x="4" y="9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18">
                <a:extLst>
                  <a:ext uri="{FF2B5EF4-FFF2-40B4-BE49-F238E27FC236}">
                    <a16:creationId xmlns:a16="http://schemas.microsoft.com/office/drawing/2014/main" id="{1BABB699-7CE3-4390-9918-556807A13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1857" y="3251749"/>
                <a:ext cx="7611" cy="19791"/>
              </a:xfrm>
              <a:custGeom>
                <a:avLst/>
                <a:gdLst>
                  <a:gd name="T0" fmla="*/ 3 w 3"/>
                  <a:gd name="T1" fmla="*/ 6 h 10"/>
                  <a:gd name="T2" fmla="*/ 3 w 3"/>
                  <a:gd name="T3" fmla="*/ 1 h 10"/>
                  <a:gd name="T4" fmla="*/ 0 w 3"/>
                  <a:gd name="T5" fmla="*/ 1 h 10"/>
                  <a:gd name="T6" fmla="*/ 0 w 3"/>
                  <a:gd name="T7" fmla="*/ 6 h 10"/>
                  <a:gd name="T8" fmla="*/ 0 w 3"/>
                  <a:gd name="T9" fmla="*/ 9 h 10"/>
                  <a:gd name="T10" fmla="*/ 3 w 3"/>
                  <a:gd name="T11" fmla="*/ 9 h 10"/>
                  <a:gd name="T12" fmla="*/ 3 w 3"/>
                  <a:gd name="T1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0">
                    <a:moveTo>
                      <a:pt x="3" y="6"/>
                    </a:moveTo>
                    <a:cubicBezTo>
                      <a:pt x="3" y="4"/>
                      <a:pt x="3" y="3"/>
                      <a:pt x="3" y="1"/>
                    </a:cubicBezTo>
                    <a:cubicBezTo>
                      <a:pt x="3" y="0"/>
                      <a:pt x="0" y="0"/>
                      <a:pt x="0" y="1"/>
                    </a:cubicBezTo>
                    <a:cubicBezTo>
                      <a:pt x="0" y="3"/>
                      <a:pt x="0" y="4"/>
                      <a:pt x="0" y="6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1" y="10"/>
                      <a:pt x="2" y="10"/>
                      <a:pt x="3" y="9"/>
                    </a:cubicBezTo>
                    <a:cubicBezTo>
                      <a:pt x="3" y="8"/>
                      <a:pt x="3" y="7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19">
                <a:extLst>
                  <a:ext uri="{FF2B5EF4-FFF2-40B4-BE49-F238E27FC236}">
                    <a16:creationId xmlns:a16="http://schemas.microsoft.com/office/drawing/2014/main" id="{C0949E0E-1961-4C6D-9133-11211D329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8025" y="3148232"/>
                <a:ext cx="10656" cy="18268"/>
              </a:xfrm>
              <a:custGeom>
                <a:avLst/>
                <a:gdLst>
                  <a:gd name="T0" fmla="*/ 4 w 5"/>
                  <a:gd name="T1" fmla="*/ 6 h 9"/>
                  <a:gd name="T2" fmla="*/ 3 w 5"/>
                  <a:gd name="T3" fmla="*/ 2 h 9"/>
                  <a:gd name="T4" fmla="*/ 1 w 5"/>
                  <a:gd name="T5" fmla="*/ 1 h 9"/>
                  <a:gd name="T6" fmla="*/ 2 w 5"/>
                  <a:gd name="T7" fmla="*/ 8 h 9"/>
                  <a:gd name="T8" fmla="*/ 4 w 5"/>
                  <a:gd name="T9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4" y="6"/>
                    </a:moveTo>
                    <a:cubicBezTo>
                      <a:pt x="4" y="5"/>
                      <a:pt x="3" y="3"/>
                      <a:pt x="3" y="2"/>
                    </a:cubicBezTo>
                    <a:cubicBezTo>
                      <a:pt x="4" y="0"/>
                      <a:pt x="1" y="0"/>
                      <a:pt x="1" y="1"/>
                    </a:cubicBezTo>
                    <a:cubicBezTo>
                      <a:pt x="0" y="4"/>
                      <a:pt x="0" y="6"/>
                      <a:pt x="2" y="8"/>
                    </a:cubicBezTo>
                    <a:cubicBezTo>
                      <a:pt x="3" y="9"/>
                      <a:pt x="5" y="7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20">
                <a:extLst>
                  <a:ext uri="{FF2B5EF4-FFF2-40B4-BE49-F238E27FC236}">
                    <a16:creationId xmlns:a16="http://schemas.microsoft.com/office/drawing/2014/main" id="{B7802659-EB02-4A47-8FCC-895585E9EB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9548" y="3193901"/>
                <a:ext cx="9134" cy="28924"/>
              </a:xfrm>
              <a:custGeom>
                <a:avLst/>
                <a:gdLst>
                  <a:gd name="T0" fmla="*/ 4 w 4"/>
                  <a:gd name="T1" fmla="*/ 8 h 14"/>
                  <a:gd name="T2" fmla="*/ 3 w 4"/>
                  <a:gd name="T3" fmla="*/ 2 h 14"/>
                  <a:gd name="T4" fmla="*/ 1 w 4"/>
                  <a:gd name="T5" fmla="*/ 2 h 14"/>
                  <a:gd name="T6" fmla="*/ 0 w 4"/>
                  <a:gd name="T7" fmla="*/ 8 h 14"/>
                  <a:gd name="T8" fmla="*/ 1 w 4"/>
                  <a:gd name="T9" fmla="*/ 13 h 14"/>
                  <a:gd name="T10" fmla="*/ 3 w 4"/>
                  <a:gd name="T11" fmla="*/ 13 h 14"/>
                  <a:gd name="T12" fmla="*/ 4 w 4"/>
                  <a:gd name="T13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14">
                    <a:moveTo>
                      <a:pt x="4" y="8"/>
                    </a:moveTo>
                    <a:cubicBezTo>
                      <a:pt x="4" y="6"/>
                      <a:pt x="4" y="4"/>
                      <a:pt x="3" y="2"/>
                    </a:cubicBezTo>
                    <a:cubicBezTo>
                      <a:pt x="3" y="0"/>
                      <a:pt x="1" y="0"/>
                      <a:pt x="1" y="2"/>
                    </a:cubicBezTo>
                    <a:cubicBezTo>
                      <a:pt x="1" y="4"/>
                      <a:pt x="0" y="6"/>
                      <a:pt x="0" y="8"/>
                    </a:cubicBezTo>
                    <a:cubicBezTo>
                      <a:pt x="0" y="10"/>
                      <a:pt x="0" y="12"/>
                      <a:pt x="1" y="13"/>
                    </a:cubicBezTo>
                    <a:cubicBezTo>
                      <a:pt x="2" y="14"/>
                      <a:pt x="3" y="14"/>
                      <a:pt x="3" y="13"/>
                    </a:cubicBezTo>
                    <a:cubicBezTo>
                      <a:pt x="4" y="12"/>
                      <a:pt x="4" y="10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21">
                <a:extLst>
                  <a:ext uri="{FF2B5EF4-FFF2-40B4-BE49-F238E27FC236}">
                    <a16:creationId xmlns:a16="http://schemas.microsoft.com/office/drawing/2014/main" id="{8DB2EBA9-D7E1-4F3B-A627-CBA894BB73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9548" y="3245660"/>
                <a:ext cx="13700" cy="30446"/>
              </a:xfrm>
              <a:custGeom>
                <a:avLst/>
                <a:gdLst>
                  <a:gd name="T0" fmla="*/ 3 w 6"/>
                  <a:gd name="T1" fmla="*/ 2 h 15"/>
                  <a:gd name="T2" fmla="*/ 0 w 6"/>
                  <a:gd name="T3" fmla="*/ 3 h 15"/>
                  <a:gd name="T4" fmla="*/ 0 w 6"/>
                  <a:gd name="T5" fmla="*/ 8 h 15"/>
                  <a:gd name="T6" fmla="*/ 0 w 6"/>
                  <a:gd name="T7" fmla="*/ 13 h 15"/>
                  <a:gd name="T8" fmla="*/ 3 w 6"/>
                  <a:gd name="T9" fmla="*/ 14 h 15"/>
                  <a:gd name="T10" fmla="*/ 3 w 6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5">
                    <a:moveTo>
                      <a:pt x="3" y="2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10"/>
                      <a:pt x="0" y="11"/>
                      <a:pt x="0" y="13"/>
                    </a:cubicBezTo>
                    <a:cubicBezTo>
                      <a:pt x="1" y="14"/>
                      <a:pt x="2" y="15"/>
                      <a:pt x="3" y="14"/>
                    </a:cubicBezTo>
                    <a:cubicBezTo>
                      <a:pt x="6" y="10"/>
                      <a:pt x="4" y="5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22">
                <a:extLst>
                  <a:ext uri="{FF2B5EF4-FFF2-40B4-BE49-F238E27FC236}">
                    <a16:creationId xmlns:a16="http://schemas.microsoft.com/office/drawing/2014/main" id="{07381C3B-6BAC-4C56-A36D-F0841F3073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8735" y="2779833"/>
                <a:ext cx="7611" cy="28924"/>
              </a:xfrm>
              <a:custGeom>
                <a:avLst/>
                <a:gdLst>
                  <a:gd name="T0" fmla="*/ 4 w 4"/>
                  <a:gd name="T1" fmla="*/ 2 h 14"/>
                  <a:gd name="T2" fmla="*/ 1 w 4"/>
                  <a:gd name="T3" fmla="*/ 2 h 14"/>
                  <a:gd name="T4" fmla="*/ 1 w 4"/>
                  <a:gd name="T5" fmla="*/ 12 h 14"/>
                  <a:gd name="T6" fmla="*/ 4 w 4"/>
                  <a:gd name="T7" fmla="*/ 12 h 14"/>
                  <a:gd name="T8" fmla="*/ 4 w 4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4">
                    <a:moveTo>
                      <a:pt x="4" y="2"/>
                    </a:moveTo>
                    <a:cubicBezTo>
                      <a:pt x="4" y="0"/>
                      <a:pt x="1" y="0"/>
                      <a:pt x="1" y="2"/>
                    </a:cubicBezTo>
                    <a:cubicBezTo>
                      <a:pt x="0" y="5"/>
                      <a:pt x="0" y="9"/>
                      <a:pt x="1" y="12"/>
                    </a:cubicBezTo>
                    <a:cubicBezTo>
                      <a:pt x="1" y="14"/>
                      <a:pt x="4" y="14"/>
                      <a:pt x="4" y="12"/>
                    </a:cubicBezTo>
                    <a:cubicBezTo>
                      <a:pt x="4" y="9"/>
                      <a:pt x="4" y="5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23">
                <a:extLst>
                  <a:ext uri="{FF2B5EF4-FFF2-40B4-BE49-F238E27FC236}">
                    <a16:creationId xmlns:a16="http://schemas.microsoft.com/office/drawing/2014/main" id="{9A59D0B0-EBB7-41D5-B088-31C2728A8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0256" y="2831591"/>
                <a:ext cx="9134" cy="35014"/>
              </a:xfrm>
              <a:custGeom>
                <a:avLst/>
                <a:gdLst>
                  <a:gd name="T0" fmla="*/ 2 w 4"/>
                  <a:gd name="T1" fmla="*/ 2 h 17"/>
                  <a:gd name="T2" fmla="*/ 0 w 4"/>
                  <a:gd name="T3" fmla="*/ 2 h 17"/>
                  <a:gd name="T4" fmla="*/ 1 w 4"/>
                  <a:gd name="T5" fmla="*/ 15 h 17"/>
                  <a:gd name="T6" fmla="*/ 3 w 4"/>
                  <a:gd name="T7" fmla="*/ 15 h 17"/>
                  <a:gd name="T8" fmla="*/ 2 w 4"/>
                  <a:gd name="T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7">
                    <a:moveTo>
                      <a:pt x="2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7"/>
                      <a:pt x="0" y="11"/>
                      <a:pt x="1" y="15"/>
                    </a:cubicBezTo>
                    <a:cubicBezTo>
                      <a:pt x="2" y="17"/>
                      <a:pt x="3" y="16"/>
                      <a:pt x="3" y="15"/>
                    </a:cubicBezTo>
                    <a:cubicBezTo>
                      <a:pt x="4" y="11"/>
                      <a:pt x="3" y="6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24">
                <a:extLst>
                  <a:ext uri="{FF2B5EF4-FFF2-40B4-BE49-F238E27FC236}">
                    <a16:creationId xmlns:a16="http://schemas.microsoft.com/office/drawing/2014/main" id="{4D5399C4-A008-47F7-9341-BD2030336D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0256" y="2900096"/>
                <a:ext cx="9134" cy="25880"/>
              </a:xfrm>
              <a:custGeom>
                <a:avLst/>
                <a:gdLst>
                  <a:gd name="T0" fmla="*/ 2 w 4"/>
                  <a:gd name="T1" fmla="*/ 1 h 13"/>
                  <a:gd name="T2" fmla="*/ 0 w 4"/>
                  <a:gd name="T3" fmla="*/ 2 h 13"/>
                  <a:gd name="T4" fmla="*/ 1 w 4"/>
                  <a:gd name="T5" fmla="*/ 11 h 13"/>
                  <a:gd name="T6" fmla="*/ 4 w 4"/>
                  <a:gd name="T7" fmla="*/ 11 h 13"/>
                  <a:gd name="T8" fmla="*/ 2 w 4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3">
                    <a:moveTo>
                      <a:pt x="2" y="1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5"/>
                      <a:pt x="0" y="8"/>
                      <a:pt x="1" y="11"/>
                    </a:cubicBezTo>
                    <a:cubicBezTo>
                      <a:pt x="1" y="13"/>
                      <a:pt x="4" y="12"/>
                      <a:pt x="4" y="11"/>
                    </a:cubicBezTo>
                    <a:cubicBezTo>
                      <a:pt x="4" y="7"/>
                      <a:pt x="3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25">
                <a:extLst>
                  <a:ext uri="{FF2B5EF4-FFF2-40B4-BE49-F238E27FC236}">
                    <a16:creationId xmlns:a16="http://schemas.microsoft.com/office/drawing/2014/main" id="{6FD8714C-1262-460D-8DEE-ADAC63BC9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1779" y="2959465"/>
                <a:ext cx="9134" cy="36535"/>
              </a:xfrm>
              <a:custGeom>
                <a:avLst/>
                <a:gdLst>
                  <a:gd name="T0" fmla="*/ 2 w 4"/>
                  <a:gd name="T1" fmla="*/ 2 h 18"/>
                  <a:gd name="T2" fmla="*/ 0 w 4"/>
                  <a:gd name="T3" fmla="*/ 2 h 18"/>
                  <a:gd name="T4" fmla="*/ 1 w 4"/>
                  <a:gd name="T5" fmla="*/ 17 h 18"/>
                  <a:gd name="T6" fmla="*/ 3 w 4"/>
                  <a:gd name="T7" fmla="*/ 17 h 18"/>
                  <a:gd name="T8" fmla="*/ 2 w 4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8">
                    <a:moveTo>
                      <a:pt x="2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7"/>
                      <a:pt x="0" y="12"/>
                      <a:pt x="1" y="17"/>
                    </a:cubicBezTo>
                    <a:cubicBezTo>
                      <a:pt x="2" y="17"/>
                      <a:pt x="3" y="18"/>
                      <a:pt x="3" y="17"/>
                    </a:cubicBezTo>
                    <a:cubicBezTo>
                      <a:pt x="4" y="12"/>
                      <a:pt x="3" y="6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26">
                <a:extLst>
                  <a:ext uri="{FF2B5EF4-FFF2-40B4-BE49-F238E27FC236}">
                    <a16:creationId xmlns:a16="http://schemas.microsoft.com/office/drawing/2014/main" id="{56A4AC0A-ADE9-4C3D-BE10-DBFB99F97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1779" y="3023402"/>
                <a:ext cx="9134" cy="24357"/>
              </a:xfrm>
              <a:custGeom>
                <a:avLst/>
                <a:gdLst>
                  <a:gd name="T0" fmla="*/ 3 w 4"/>
                  <a:gd name="T1" fmla="*/ 1 h 12"/>
                  <a:gd name="T2" fmla="*/ 1 w 4"/>
                  <a:gd name="T3" fmla="*/ 2 h 12"/>
                  <a:gd name="T4" fmla="*/ 0 w 4"/>
                  <a:gd name="T5" fmla="*/ 10 h 12"/>
                  <a:gd name="T6" fmla="*/ 2 w 4"/>
                  <a:gd name="T7" fmla="*/ 11 h 12"/>
                  <a:gd name="T8" fmla="*/ 3 w 4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3" y="1"/>
                    </a:moveTo>
                    <a:cubicBezTo>
                      <a:pt x="3" y="0"/>
                      <a:pt x="1" y="0"/>
                      <a:pt x="1" y="2"/>
                    </a:cubicBezTo>
                    <a:cubicBezTo>
                      <a:pt x="1" y="5"/>
                      <a:pt x="1" y="8"/>
                      <a:pt x="0" y="10"/>
                    </a:cubicBezTo>
                    <a:cubicBezTo>
                      <a:pt x="0" y="12"/>
                      <a:pt x="2" y="12"/>
                      <a:pt x="2" y="11"/>
                    </a:cubicBezTo>
                    <a:cubicBezTo>
                      <a:pt x="4" y="8"/>
                      <a:pt x="4" y="5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27">
                <a:extLst>
                  <a:ext uri="{FF2B5EF4-FFF2-40B4-BE49-F238E27FC236}">
                    <a16:creationId xmlns:a16="http://schemas.microsoft.com/office/drawing/2014/main" id="{C365D0D7-A25C-421A-9D6E-D2FBC1EDC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1779" y="3076684"/>
                <a:ext cx="7611" cy="33491"/>
              </a:xfrm>
              <a:custGeom>
                <a:avLst/>
                <a:gdLst>
                  <a:gd name="T0" fmla="*/ 2 w 3"/>
                  <a:gd name="T1" fmla="*/ 1 h 16"/>
                  <a:gd name="T2" fmla="*/ 1 w 3"/>
                  <a:gd name="T3" fmla="*/ 1 h 16"/>
                  <a:gd name="T4" fmla="*/ 0 w 3"/>
                  <a:gd name="T5" fmla="*/ 14 h 16"/>
                  <a:gd name="T6" fmla="*/ 2 w 3"/>
                  <a:gd name="T7" fmla="*/ 14 h 16"/>
                  <a:gd name="T8" fmla="*/ 2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10"/>
                      <a:pt x="0" y="14"/>
                    </a:cubicBezTo>
                    <a:cubicBezTo>
                      <a:pt x="0" y="16"/>
                      <a:pt x="2" y="16"/>
                      <a:pt x="2" y="14"/>
                    </a:cubicBezTo>
                    <a:cubicBezTo>
                      <a:pt x="3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28">
                <a:extLst>
                  <a:ext uri="{FF2B5EF4-FFF2-40B4-BE49-F238E27FC236}">
                    <a16:creationId xmlns:a16="http://schemas.microsoft.com/office/drawing/2014/main" id="{96B37AA2-CC58-4359-A85F-EDFB72796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1779" y="3137576"/>
                <a:ext cx="9134" cy="30446"/>
              </a:xfrm>
              <a:custGeom>
                <a:avLst/>
                <a:gdLst>
                  <a:gd name="T0" fmla="*/ 3 w 4"/>
                  <a:gd name="T1" fmla="*/ 2 h 15"/>
                  <a:gd name="T2" fmla="*/ 0 w 4"/>
                  <a:gd name="T3" fmla="*/ 2 h 15"/>
                  <a:gd name="T4" fmla="*/ 1 w 4"/>
                  <a:gd name="T5" fmla="*/ 14 h 15"/>
                  <a:gd name="T6" fmla="*/ 4 w 4"/>
                  <a:gd name="T7" fmla="*/ 14 h 15"/>
                  <a:gd name="T8" fmla="*/ 3 w 4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5">
                    <a:moveTo>
                      <a:pt x="3" y="2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6"/>
                      <a:pt x="0" y="10"/>
                      <a:pt x="1" y="14"/>
                    </a:cubicBezTo>
                    <a:cubicBezTo>
                      <a:pt x="1" y="15"/>
                      <a:pt x="4" y="15"/>
                      <a:pt x="4" y="14"/>
                    </a:cubicBezTo>
                    <a:cubicBezTo>
                      <a:pt x="4" y="10"/>
                      <a:pt x="3" y="6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29">
                <a:extLst>
                  <a:ext uri="{FF2B5EF4-FFF2-40B4-BE49-F238E27FC236}">
                    <a16:creationId xmlns:a16="http://schemas.microsoft.com/office/drawing/2014/main" id="{A5BBB4BC-6F66-4F41-BD9F-E54B68317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1779" y="3196946"/>
                <a:ext cx="4566" cy="19791"/>
              </a:xfrm>
              <a:custGeom>
                <a:avLst/>
                <a:gdLst>
                  <a:gd name="T0" fmla="*/ 2 w 2"/>
                  <a:gd name="T1" fmla="*/ 2 h 9"/>
                  <a:gd name="T2" fmla="*/ 0 w 2"/>
                  <a:gd name="T3" fmla="*/ 2 h 9"/>
                  <a:gd name="T4" fmla="*/ 0 w 2"/>
                  <a:gd name="T5" fmla="*/ 8 h 9"/>
                  <a:gd name="T6" fmla="*/ 2 w 2"/>
                  <a:gd name="T7" fmla="*/ 8 h 9"/>
                  <a:gd name="T8" fmla="*/ 2 w 2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2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0" y="9"/>
                      <a:pt x="2" y="9"/>
                      <a:pt x="2" y="8"/>
                    </a:cubicBezTo>
                    <a:cubicBezTo>
                      <a:pt x="2" y="6"/>
                      <a:pt x="2" y="4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30">
                <a:extLst>
                  <a:ext uri="{FF2B5EF4-FFF2-40B4-BE49-F238E27FC236}">
                    <a16:creationId xmlns:a16="http://schemas.microsoft.com/office/drawing/2014/main" id="{9B7F5CB5-906A-4507-A08C-FC05D2BA5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1779" y="3242615"/>
                <a:ext cx="12178" cy="33491"/>
              </a:xfrm>
              <a:custGeom>
                <a:avLst/>
                <a:gdLst>
                  <a:gd name="T0" fmla="*/ 3 w 5"/>
                  <a:gd name="T1" fmla="*/ 2 h 16"/>
                  <a:gd name="T2" fmla="*/ 0 w 5"/>
                  <a:gd name="T3" fmla="*/ 3 h 16"/>
                  <a:gd name="T4" fmla="*/ 1 w 5"/>
                  <a:gd name="T5" fmla="*/ 15 h 16"/>
                  <a:gd name="T6" fmla="*/ 4 w 5"/>
                  <a:gd name="T7" fmla="*/ 15 h 16"/>
                  <a:gd name="T8" fmla="*/ 3 w 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6">
                    <a:moveTo>
                      <a:pt x="3" y="2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1" y="7"/>
                      <a:pt x="0" y="11"/>
                      <a:pt x="1" y="15"/>
                    </a:cubicBezTo>
                    <a:cubicBezTo>
                      <a:pt x="1" y="16"/>
                      <a:pt x="3" y="16"/>
                      <a:pt x="4" y="15"/>
                    </a:cubicBezTo>
                    <a:cubicBezTo>
                      <a:pt x="5" y="11"/>
                      <a:pt x="4" y="6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31">
                <a:extLst>
                  <a:ext uri="{FF2B5EF4-FFF2-40B4-BE49-F238E27FC236}">
                    <a16:creationId xmlns:a16="http://schemas.microsoft.com/office/drawing/2014/main" id="{E1235B9A-B92C-4FA1-84DB-69101A427D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9233" y="2977733"/>
                <a:ext cx="7611" cy="22835"/>
              </a:xfrm>
              <a:custGeom>
                <a:avLst/>
                <a:gdLst>
                  <a:gd name="T0" fmla="*/ 3 w 4"/>
                  <a:gd name="T1" fmla="*/ 1 h 11"/>
                  <a:gd name="T2" fmla="*/ 1 w 4"/>
                  <a:gd name="T3" fmla="*/ 1 h 11"/>
                  <a:gd name="T4" fmla="*/ 1 w 4"/>
                  <a:gd name="T5" fmla="*/ 10 h 11"/>
                  <a:gd name="T6" fmla="*/ 3 w 4"/>
                  <a:gd name="T7" fmla="*/ 10 h 11"/>
                  <a:gd name="T8" fmla="*/ 3 w 4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3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0" y="4"/>
                      <a:pt x="0" y="7"/>
                      <a:pt x="1" y="10"/>
                    </a:cubicBezTo>
                    <a:cubicBezTo>
                      <a:pt x="1" y="11"/>
                      <a:pt x="3" y="11"/>
                      <a:pt x="3" y="10"/>
                    </a:cubicBezTo>
                    <a:cubicBezTo>
                      <a:pt x="4" y="7"/>
                      <a:pt x="3" y="4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32">
                <a:extLst>
                  <a:ext uri="{FF2B5EF4-FFF2-40B4-BE49-F238E27FC236}">
                    <a16:creationId xmlns:a16="http://schemas.microsoft.com/office/drawing/2014/main" id="{B1460245-361C-4738-B266-92F864D3DD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0755" y="3029492"/>
                <a:ext cx="6089" cy="28924"/>
              </a:xfrm>
              <a:custGeom>
                <a:avLst/>
                <a:gdLst>
                  <a:gd name="T0" fmla="*/ 3 w 3"/>
                  <a:gd name="T1" fmla="*/ 2 h 14"/>
                  <a:gd name="T2" fmla="*/ 0 w 3"/>
                  <a:gd name="T3" fmla="*/ 2 h 14"/>
                  <a:gd name="T4" fmla="*/ 0 w 3"/>
                  <a:gd name="T5" fmla="*/ 13 h 14"/>
                  <a:gd name="T6" fmla="*/ 3 w 3"/>
                  <a:gd name="T7" fmla="*/ 13 h 14"/>
                  <a:gd name="T8" fmla="*/ 3 w 3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4">
                    <a:moveTo>
                      <a:pt x="3" y="2"/>
                    </a:moveTo>
                    <a:cubicBezTo>
                      <a:pt x="2" y="0"/>
                      <a:pt x="1" y="0"/>
                      <a:pt x="0" y="2"/>
                    </a:cubicBezTo>
                    <a:cubicBezTo>
                      <a:pt x="0" y="5"/>
                      <a:pt x="0" y="9"/>
                      <a:pt x="0" y="13"/>
                    </a:cubicBezTo>
                    <a:cubicBezTo>
                      <a:pt x="0" y="14"/>
                      <a:pt x="3" y="14"/>
                      <a:pt x="3" y="13"/>
                    </a:cubicBezTo>
                    <a:cubicBezTo>
                      <a:pt x="3" y="9"/>
                      <a:pt x="3" y="5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33">
                <a:extLst>
                  <a:ext uri="{FF2B5EF4-FFF2-40B4-BE49-F238E27FC236}">
                    <a16:creationId xmlns:a16="http://schemas.microsoft.com/office/drawing/2014/main" id="{D3337736-B9F4-43D6-B3A1-C37D643AD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0755" y="3097996"/>
                <a:ext cx="6089" cy="33491"/>
              </a:xfrm>
              <a:custGeom>
                <a:avLst/>
                <a:gdLst>
                  <a:gd name="T0" fmla="*/ 2 w 3"/>
                  <a:gd name="T1" fmla="*/ 1 h 16"/>
                  <a:gd name="T2" fmla="*/ 1 w 3"/>
                  <a:gd name="T3" fmla="*/ 1 h 16"/>
                  <a:gd name="T4" fmla="*/ 1 w 3"/>
                  <a:gd name="T5" fmla="*/ 15 h 16"/>
                  <a:gd name="T6" fmla="*/ 2 w 3"/>
                  <a:gd name="T7" fmla="*/ 15 h 16"/>
                  <a:gd name="T8" fmla="*/ 2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3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34">
                <a:extLst>
                  <a:ext uri="{FF2B5EF4-FFF2-40B4-BE49-F238E27FC236}">
                    <a16:creationId xmlns:a16="http://schemas.microsoft.com/office/drawing/2014/main" id="{5883F689-0F5B-4F87-98D3-817C804B8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0755" y="3172589"/>
                <a:ext cx="6089" cy="24357"/>
              </a:xfrm>
              <a:custGeom>
                <a:avLst/>
                <a:gdLst>
                  <a:gd name="T0" fmla="*/ 2 w 3"/>
                  <a:gd name="T1" fmla="*/ 1 h 12"/>
                  <a:gd name="T2" fmla="*/ 1 w 3"/>
                  <a:gd name="T3" fmla="*/ 1 h 12"/>
                  <a:gd name="T4" fmla="*/ 0 w 3"/>
                  <a:gd name="T5" fmla="*/ 11 h 12"/>
                  <a:gd name="T6" fmla="*/ 3 w 3"/>
                  <a:gd name="T7" fmla="*/ 11 h 12"/>
                  <a:gd name="T8" fmla="*/ 2 w 3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2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1" y="4"/>
                      <a:pt x="0" y="7"/>
                      <a:pt x="0" y="11"/>
                    </a:cubicBezTo>
                    <a:cubicBezTo>
                      <a:pt x="0" y="12"/>
                      <a:pt x="3" y="12"/>
                      <a:pt x="3" y="11"/>
                    </a:cubicBezTo>
                    <a:cubicBezTo>
                      <a:pt x="3" y="7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35">
                <a:extLst>
                  <a:ext uri="{FF2B5EF4-FFF2-40B4-BE49-F238E27FC236}">
                    <a16:creationId xmlns:a16="http://schemas.microsoft.com/office/drawing/2014/main" id="{27A65100-C1C3-4AF4-B83C-814268017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9233" y="3228915"/>
                <a:ext cx="10656" cy="35014"/>
              </a:xfrm>
              <a:custGeom>
                <a:avLst/>
                <a:gdLst>
                  <a:gd name="T0" fmla="*/ 4 w 5"/>
                  <a:gd name="T1" fmla="*/ 1 h 17"/>
                  <a:gd name="T2" fmla="*/ 1 w 5"/>
                  <a:gd name="T3" fmla="*/ 1 h 17"/>
                  <a:gd name="T4" fmla="*/ 1 w 5"/>
                  <a:gd name="T5" fmla="*/ 16 h 17"/>
                  <a:gd name="T6" fmla="*/ 4 w 5"/>
                  <a:gd name="T7" fmla="*/ 16 h 17"/>
                  <a:gd name="T8" fmla="*/ 4 w 5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7">
                    <a:moveTo>
                      <a:pt x="4" y="1"/>
                    </a:moveTo>
                    <a:cubicBezTo>
                      <a:pt x="4" y="0"/>
                      <a:pt x="1" y="0"/>
                      <a:pt x="1" y="1"/>
                    </a:cubicBezTo>
                    <a:cubicBezTo>
                      <a:pt x="1" y="6"/>
                      <a:pt x="0" y="11"/>
                      <a:pt x="1" y="16"/>
                    </a:cubicBezTo>
                    <a:cubicBezTo>
                      <a:pt x="2" y="17"/>
                      <a:pt x="3" y="17"/>
                      <a:pt x="4" y="16"/>
                    </a:cubicBezTo>
                    <a:cubicBezTo>
                      <a:pt x="5" y="11"/>
                      <a:pt x="4" y="6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136">
                <a:extLst>
                  <a:ext uri="{FF2B5EF4-FFF2-40B4-BE49-F238E27FC236}">
                    <a16:creationId xmlns:a16="http://schemas.microsoft.com/office/drawing/2014/main" id="{F8523D1B-E0FF-44E4-9249-CC18F4A2F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6897" y="2814846"/>
                <a:ext cx="10656" cy="36535"/>
              </a:xfrm>
              <a:custGeom>
                <a:avLst/>
                <a:gdLst>
                  <a:gd name="T0" fmla="*/ 4 w 5"/>
                  <a:gd name="T1" fmla="*/ 2 h 18"/>
                  <a:gd name="T2" fmla="*/ 2 w 5"/>
                  <a:gd name="T3" fmla="*/ 1 h 18"/>
                  <a:gd name="T4" fmla="*/ 2 w 5"/>
                  <a:gd name="T5" fmla="*/ 16 h 18"/>
                  <a:gd name="T6" fmla="*/ 5 w 5"/>
                  <a:gd name="T7" fmla="*/ 16 h 18"/>
                  <a:gd name="T8" fmla="*/ 4 w 5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8">
                    <a:moveTo>
                      <a:pt x="4" y="2"/>
                    </a:moveTo>
                    <a:cubicBezTo>
                      <a:pt x="4" y="0"/>
                      <a:pt x="2" y="0"/>
                      <a:pt x="2" y="1"/>
                    </a:cubicBezTo>
                    <a:cubicBezTo>
                      <a:pt x="0" y="6"/>
                      <a:pt x="1" y="12"/>
                      <a:pt x="2" y="16"/>
                    </a:cubicBezTo>
                    <a:cubicBezTo>
                      <a:pt x="2" y="18"/>
                      <a:pt x="5" y="18"/>
                      <a:pt x="5" y="16"/>
                    </a:cubicBezTo>
                    <a:cubicBezTo>
                      <a:pt x="4" y="11"/>
                      <a:pt x="4" y="7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137">
                <a:extLst>
                  <a:ext uri="{FF2B5EF4-FFF2-40B4-BE49-F238E27FC236}">
                    <a16:creationId xmlns:a16="http://schemas.microsoft.com/office/drawing/2014/main" id="{7853370C-67F2-4637-8E40-C3A333DE4B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464" y="2892484"/>
                <a:ext cx="4566" cy="30446"/>
              </a:xfrm>
              <a:custGeom>
                <a:avLst/>
                <a:gdLst>
                  <a:gd name="T0" fmla="*/ 1 w 2"/>
                  <a:gd name="T1" fmla="*/ 0 h 14"/>
                  <a:gd name="T2" fmla="*/ 0 w 2"/>
                  <a:gd name="T3" fmla="*/ 0 h 14"/>
                  <a:gd name="T4" fmla="*/ 1 w 2"/>
                  <a:gd name="T5" fmla="*/ 13 h 14"/>
                  <a:gd name="T6" fmla="*/ 2 w 2"/>
                  <a:gd name="T7" fmla="*/ 13 h 14"/>
                  <a:gd name="T8" fmla="*/ 1 w 2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5"/>
                      <a:pt x="0" y="9"/>
                      <a:pt x="1" y="13"/>
                    </a:cubicBezTo>
                    <a:cubicBezTo>
                      <a:pt x="1" y="14"/>
                      <a:pt x="2" y="14"/>
                      <a:pt x="2" y="13"/>
                    </a:cubicBezTo>
                    <a:cubicBezTo>
                      <a:pt x="2" y="8"/>
                      <a:pt x="1" y="5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138">
                <a:extLst>
                  <a:ext uri="{FF2B5EF4-FFF2-40B4-BE49-F238E27FC236}">
                    <a16:creationId xmlns:a16="http://schemas.microsoft.com/office/drawing/2014/main" id="{25CFFAA9-21DA-4A42-8FEF-2031CC688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464" y="2951854"/>
                <a:ext cx="6089" cy="25880"/>
              </a:xfrm>
              <a:custGeom>
                <a:avLst/>
                <a:gdLst>
                  <a:gd name="T0" fmla="*/ 3 w 3"/>
                  <a:gd name="T1" fmla="*/ 1 h 13"/>
                  <a:gd name="T2" fmla="*/ 1 w 3"/>
                  <a:gd name="T3" fmla="*/ 1 h 13"/>
                  <a:gd name="T4" fmla="*/ 1 w 3"/>
                  <a:gd name="T5" fmla="*/ 12 h 13"/>
                  <a:gd name="T6" fmla="*/ 3 w 3"/>
                  <a:gd name="T7" fmla="*/ 12 h 13"/>
                  <a:gd name="T8" fmla="*/ 3 w 3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3">
                    <a:moveTo>
                      <a:pt x="3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1" y="5"/>
                      <a:pt x="0" y="8"/>
                      <a:pt x="1" y="12"/>
                    </a:cubicBezTo>
                    <a:cubicBezTo>
                      <a:pt x="1" y="13"/>
                      <a:pt x="3" y="13"/>
                      <a:pt x="3" y="12"/>
                    </a:cubicBezTo>
                    <a:cubicBezTo>
                      <a:pt x="3" y="8"/>
                      <a:pt x="3" y="5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139">
                <a:extLst>
                  <a:ext uri="{FF2B5EF4-FFF2-40B4-BE49-F238E27FC236}">
                    <a16:creationId xmlns:a16="http://schemas.microsoft.com/office/drawing/2014/main" id="{860F4A6F-40B1-416B-935E-BBABD0713F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2986" y="3011224"/>
                <a:ext cx="4566" cy="30446"/>
              </a:xfrm>
              <a:custGeom>
                <a:avLst/>
                <a:gdLst>
                  <a:gd name="T0" fmla="*/ 2 w 2"/>
                  <a:gd name="T1" fmla="*/ 1 h 15"/>
                  <a:gd name="T2" fmla="*/ 0 w 2"/>
                  <a:gd name="T3" fmla="*/ 1 h 15"/>
                  <a:gd name="T4" fmla="*/ 0 w 2"/>
                  <a:gd name="T5" fmla="*/ 14 h 15"/>
                  <a:gd name="T6" fmla="*/ 1 w 2"/>
                  <a:gd name="T7" fmla="*/ 14 h 15"/>
                  <a:gd name="T8" fmla="*/ 2 w 2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5">
                    <a:moveTo>
                      <a:pt x="2" y="1"/>
                    </a:moveTo>
                    <a:cubicBezTo>
                      <a:pt x="2" y="0"/>
                      <a:pt x="0" y="0"/>
                      <a:pt x="0" y="1"/>
                    </a:cubicBezTo>
                    <a:cubicBezTo>
                      <a:pt x="0" y="5"/>
                      <a:pt x="0" y="10"/>
                      <a:pt x="0" y="14"/>
                    </a:cubicBezTo>
                    <a:cubicBezTo>
                      <a:pt x="0" y="15"/>
                      <a:pt x="1" y="15"/>
                      <a:pt x="1" y="14"/>
                    </a:cubicBezTo>
                    <a:cubicBezTo>
                      <a:pt x="2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140">
                <a:extLst>
                  <a:ext uri="{FF2B5EF4-FFF2-40B4-BE49-F238E27FC236}">
                    <a16:creationId xmlns:a16="http://schemas.microsoft.com/office/drawing/2014/main" id="{7A085CB7-7CA6-461A-9C66-6BC35F5D68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6897" y="3084295"/>
                <a:ext cx="10656" cy="25880"/>
              </a:xfrm>
              <a:custGeom>
                <a:avLst/>
                <a:gdLst>
                  <a:gd name="T0" fmla="*/ 2 w 5"/>
                  <a:gd name="T1" fmla="*/ 1 h 13"/>
                  <a:gd name="T2" fmla="*/ 1 w 5"/>
                  <a:gd name="T3" fmla="*/ 1 h 13"/>
                  <a:gd name="T4" fmla="*/ 3 w 5"/>
                  <a:gd name="T5" fmla="*/ 12 h 13"/>
                  <a:gd name="T6" fmla="*/ 4 w 5"/>
                  <a:gd name="T7" fmla="*/ 12 h 13"/>
                  <a:gd name="T8" fmla="*/ 2 w 5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3">
                    <a:moveTo>
                      <a:pt x="2" y="1"/>
                    </a:moveTo>
                    <a:cubicBezTo>
                      <a:pt x="2" y="0"/>
                      <a:pt x="0" y="0"/>
                      <a:pt x="1" y="1"/>
                    </a:cubicBezTo>
                    <a:cubicBezTo>
                      <a:pt x="3" y="5"/>
                      <a:pt x="3" y="8"/>
                      <a:pt x="3" y="12"/>
                    </a:cubicBezTo>
                    <a:cubicBezTo>
                      <a:pt x="3" y="13"/>
                      <a:pt x="4" y="13"/>
                      <a:pt x="4" y="12"/>
                    </a:cubicBezTo>
                    <a:cubicBezTo>
                      <a:pt x="5" y="8"/>
                      <a:pt x="4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141">
                <a:extLst>
                  <a:ext uri="{FF2B5EF4-FFF2-40B4-BE49-F238E27FC236}">
                    <a16:creationId xmlns:a16="http://schemas.microsoft.com/office/drawing/2014/main" id="{A9F984E1-C95A-4D2D-80A6-CC200002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419" y="3142142"/>
                <a:ext cx="7611" cy="31969"/>
              </a:xfrm>
              <a:custGeom>
                <a:avLst/>
                <a:gdLst>
                  <a:gd name="T0" fmla="*/ 2 w 3"/>
                  <a:gd name="T1" fmla="*/ 0 h 16"/>
                  <a:gd name="T2" fmla="*/ 1 w 3"/>
                  <a:gd name="T3" fmla="*/ 0 h 16"/>
                  <a:gd name="T4" fmla="*/ 1 w 3"/>
                  <a:gd name="T5" fmla="*/ 15 h 16"/>
                  <a:gd name="T6" fmla="*/ 2 w 3"/>
                  <a:gd name="T7" fmla="*/ 15 h 16"/>
                  <a:gd name="T8" fmla="*/ 2 w 3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5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2" y="5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142">
                <a:extLst>
                  <a:ext uri="{FF2B5EF4-FFF2-40B4-BE49-F238E27FC236}">
                    <a16:creationId xmlns:a16="http://schemas.microsoft.com/office/drawing/2014/main" id="{6F22A877-C91C-472B-B9EA-F531FFE11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6897" y="3209124"/>
                <a:ext cx="6089" cy="33491"/>
              </a:xfrm>
              <a:custGeom>
                <a:avLst/>
                <a:gdLst>
                  <a:gd name="T0" fmla="*/ 3 w 3"/>
                  <a:gd name="T1" fmla="*/ 1 h 16"/>
                  <a:gd name="T2" fmla="*/ 1 w 3"/>
                  <a:gd name="T3" fmla="*/ 1 h 16"/>
                  <a:gd name="T4" fmla="*/ 1 w 3"/>
                  <a:gd name="T5" fmla="*/ 15 h 16"/>
                  <a:gd name="T6" fmla="*/ 2 w 3"/>
                  <a:gd name="T7" fmla="*/ 15 h 16"/>
                  <a:gd name="T8" fmla="*/ 3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3" y="1"/>
                    </a:moveTo>
                    <a:cubicBezTo>
                      <a:pt x="3" y="0"/>
                      <a:pt x="1" y="0"/>
                      <a:pt x="1" y="1"/>
                    </a:cubicBezTo>
                    <a:cubicBezTo>
                      <a:pt x="0" y="6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3" y="6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143">
                <a:extLst>
                  <a:ext uri="{FF2B5EF4-FFF2-40B4-BE49-F238E27FC236}">
                    <a16:creationId xmlns:a16="http://schemas.microsoft.com/office/drawing/2014/main" id="{ECD66867-CC6B-4DED-A2FB-DA5CE3036C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3852" y="3260883"/>
                <a:ext cx="12178" cy="33491"/>
              </a:xfrm>
              <a:custGeom>
                <a:avLst/>
                <a:gdLst>
                  <a:gd name="T0" fmla="*/ 4 w 5"/>
                  <a:gd name="T1" fmla="*/ 1 h 16"/>
                  <a:gd name="T2" fmla="*/ 2 w 5"/>
                  <a:gd name="T3" fmla="*/ 1 h 16"/>
                  <a:gd name="T4" fmla="*/ 2 w 5"/>
                  <a:gd name="T5" fmla="*/ 14 h 16"/>
                  <a:gd name="T6" fmla="*/ 5 w 5"/>
                  <a:gd name="T7" fmla="*/ 14 h 16"/>
                  <a:gd name="T8" fmla="*/ 4 w 5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6">
                    <a:moveTo>
                      <a:pt x="4" y="1"/>
                    </a:moveTo>
                    <a:cubicBezTo>
                      <a:pt x="4" y="0"/>
                      <a:pt x="2" y="0"/>
                      <a:pt x="2" y="1"/>
                    </a:cubicBezTo>
                    <a:cubicBezTo>
                      <a:pt x="1" y="5"/>
                      <a:pt x="0" y="10"/>
                      <a:pt x="2" y="14"/>
                    </a:cubicBezTo>
                    <a:cubicBezTo>
                      <a:pt x="2" y="16"/>
                      <a:pt x="5" y="16"/>
                      <a:pt x="5" y="14"/>
                    </a:cubicBezTo>
                    <a:cubicBezTo>
                      <a:pt x="5" y="10"/>
                      <a:pt x="4" y="6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144">
                <a:extLst>
                  <a:ext uri="{FF2B5EF4-FFF2-40B4-BE49-F238E27FC236}">
                    <a16:creationId xmlns:a16="http://schemas.microsoft.com/office/drawing/2014/main" id="{918B4F7E-F2DC-4231-A6D7-BC29BFC8E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414" y="2903140"/>
                <a:ext cx="6089" cy="33491"/>
              </a:xfrm>
              <a:custGeom>
                <a:avLst/>
                <a:gdLst>
                  <a:gd name="T0" fmla="*/ 3 w 3"/>
                  <a:gd name="T1" fmla="*/ 2 h 16"/>
                  <a:gd name="T2" fmla="*/ 0 w 3"/>
                  <a:gd name="T3" fmla="*/ 2 h 16"/>
                  <a:gd name="T4" fmla="*/ 0 w 3"/>
                  <a:gd name="T5" fmla="*/ 14 h 16"/>
                  <a:gd name="T6" fmla="*/ 3 w 3"/>
                  <a:gd name="T7" fmla="*/ 14 h 16"/>
                  <a:gd name="T8" fmla="*/ 3 w 3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3" y="2"/>
                    </a:moveTo>
                    <a:cubicBezTo>
                      <a:pt x="3" y="0"/>
                      <a:pt x="0" y="0"/>
                      <a:pt x="0" y="2"/>
                    </a:cubicBezTo>
                    <a:cubicBezTo>
                      <a:pt x="0" y="6"/>
                      <a:pt x="0" y="10"/>
                      <a:pt x="0" y="14"/>
                    </a:cubicBezTo>
                    <a:cubicBezTo>
                      <a:pt x="0" y="16"/>
                      <a:pt x="3" y="16"/>
                      <a:pt x="3" y="14"/>
                    </a:cubicBezTo>
                    <a:cubicBezTo>
                      <a:pt x="3" y="10"/>
                      <a:pt x="3" y="6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145">
                <a:extLst>
                  <a:ext uri="{FF2B5EF4-FFF2-40B4-BE49-F238E27FC236}">
                    <a16:creationId xmlns:a16="http://schemas.microsoft.com/office/drawing/2014/main" id="{82EF4D18-8B74-47DA-9893-FE13B5B80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1936" y="2971644"/>
                <a:ext cx="6089" cy="35014"/>
              </a:xfrm>
              <a:custGeom>
                <a:avLst/>
                <a:gdLst>
                  <a:gd name="T0" fmla="*/ 2 w 3"/>
                  <a:gd name="T1" fmla="*/ 1 h 17"/>
                  <a:gd name="T2" fmla="*/ 0 w 3"/>
                  <a:gd name="T3" fmla="*/ 1 h 17"/>
                  <a:gd name="T4" fmla="*/ 1 w 3"/>
                  <a:gd name="T5" fmla="*/ 16 h 17"/>
                  <a:gd name="T6" fmla="*/ 3 w 3"/>
                  <a:gd name="T7" fmla="*/ 15 h 17"/>
                  <a:gd name="T8" fmla="*/ 2 w 3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7">
                    <a:moveTo>
                      <a:pt x="2" y="1"/>
                    </a:moveTo>
                    <a:cubicBezTo>
                      <a:pt x="2" y="0"/>
                      <a:pt x="0" y="0"/>
                      <a:pt x="0" y="1"/>
                    </a:cubicBezTo>
                    <a:cubicBezTo>
                      <a:pt x="1" y="6"/>
                      <a:pt x="1" y="11"/>
                      <a:pt x="1" y="16"/>
                    </a:cubicBezTo>
                    <a:cubicBezTo>
                      <a:pt x="2" y="17"/>
                      <a:pt x="3" y="16"/>
                      <a:pt x="3" y="15"/>
                    </a:cubicBezTo>
                    <a:cubicBezTo>
                      <a:pt x="3" y="11"/>
                      <a:pt x="3" y="6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146">
                <a:extLst>
                  <a:ext uri="{FF2B5EF4-FFF2-40B4-BE49-F238E27FC236}">
                    <a16:creationId xmlns:a16="http://schemas.microsoft.com/office/drawing/2014/main" id="{574AA29D-D5E9-477A-9B02-4B842E289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6503" y="3038625"/>
                <a:ext cx="6089" cy="31969"/>
              </a:xfrm>
              <a:custGeom>
                <a:avLst/>
                <a:gdLst>
                  <a:gd name="T0" fmla="*/ 2 w 3"/>
                  <a:gd name="T1" fmla="*/ 1 h 16"/>
                  <a:gd name="T2" fmla="*/ 1 w 3"/>
                  <a:gd name="T3" fmla="*/ 1 h 16"/>
                  <a:gd name="T4" fmla="*/ 1 w 3"/>
                  <a:gd name="T5" fmla="*/ 15 h 16"/>
                  <a:gd name="T6" fmla="*/ 2 w 3"/>
                  <a:gd name="T7" fmla="*/ 15 h 16"/>
                  <a:gd name="T8" fmla="*/ 2 w 3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1" y="5"/>
                      <a:pt x="0" y="10"/>
                      <a:pt x="1" y="15"/>
                    </a:cubicBezTo>
                    <a:cubicBezTo>
                      <a:pt x="1" y="16"/>
                      <a:pt x="2" y="16"/>
                      <a:pt x="2" y="15"/>
                    </a:cubicBezTo>
                    <a:cubicBezTo>
                      <a:pt x="3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147">
                <a:extLst>
                  <a:ext uri="{FF2B5EF4-FFF2-40B4-BE49-F238E27FC236}">
                    <a16:creationId xmlns:a16="http://schemas.microsoft.com/office/drawing/2014/main" id="{E12CDE56-F6CB-428A-8C9C-A3CD15FCD4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026" y="3099518"/>
                <a:ext cx="3045" cy="27402"/>
              </a:xfrm>
              <a:custGeom>
                <a:avLst/>
                <a:gdLst>
                  <a:gd name="T0" fmla="*/ 1 w 1"/>
                  <a:gd name="T1" fmla="*/ 1 h 13"/>
                  <a:gd name="T2" fmla="*/ 0 w 1"/>
                  <a:gd name="T3" fmla="*/ 1 h 13"/>
                  <a:gd name="T4" fmla="*/ 0 w 1"/>
                  <a:gd name="T5" fmla="*/ 12 h 13"/>
                  <a:gd name="T6" fmla="*/ 1 w 1"/>
                  <a:gd name="T7" fmla="*/ 12 h 13"/>
                  <a:gd name="T8" fmla="*/ 1 w 1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3">
                    <a:moveTo>
                      <a:pt x="1" y="1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0" y="13"/>
                      <a:pt x="1" y="13"/>
                      <a:pt x="1" y="12"/>
                    </a:cubicBezTo>
                    <a:cubicBezTo>
                      <a:pt x="1" y="9"/>
                      <a:pt x="1" y="5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148">
                <a:extLst>
                  <a:ext uri="{FF2B5EF4-FFF2-40B4-BE49-F238E27FC236}">
                    <a16:creationId xmlns:a16="http://schemas.microsoft.com/office/drawing/2014/main" id="{9EAAF436-A963-4972-8649-C1FA8FD43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026" y="3155844"/>
                <a:ext cx="9134" cy="22835"/>
              </a:xfrm>
              <a:custGeom>
                <a:avLst/>
                <a:gdLst>
                  <a:gd name="T0" fmla="*/ 2 w 4"/>
                  <a:gd name="T1" fmla="*/ 1 h 11"/>
                  <a:gd name="T2" fmla="*/ 0 w 4"/>
                  <a:gd name="T3" fmla="*/ 2 h 11"/>
                  <a:gd name="T4" fmla="*/ 2 w 4"/>
                  <a:gd name="T5" fmla="*/ 10 h 11"/>
                  <a:gd name="T6" fmla="*/ 3 w 4"/>
                  <a:gd name="T7" fmla="*/ 10 h 11"/>
                  <a:gd name="T8" fmla="*/ 2 w 4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2" y="1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7"/>
                      <a:pt x="2" y="10"/>
                    </a:cubicBezTo>
                    <a:cubicBezTo>
                      <a:pt x="2" y="11"/>
                      <a:pt x="4" y="11"/>
                      <a:pt x="3" y="10"/>
                    </a:cubicBezTo>
                    <a:cubicBezTo>
                      <a:pt x="3" y="7"/>
                      <a:pt x="3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149">
                <a:extLst>
                  <a:ext uri="{FF2B5EF4-FFF2-40B4-BE49-F238E27FC236}">
                    <a16:creationId xmlns:a16="http://schemas.microsoft.com/office/drawing/2014/main" id="{0B16AB07-93D6-4BCB-863D-799C1CE82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6503" y="3222825"/>
                <a:ext cx="10656" cy="41103"/>
              </a:xfrm>
              <a:custGeom>
                <a:avLst/>
                <a:gdLst>
                  <a:gd name="T0" fmla="*/ 3 w 5"/>
                  <a:gd name="T1" fmla="*/ 1 h 20"/>
                  <a:gd name="T2" fmla="*/ 0 w 5"/>
                  <a:gd name="T3" fmla="*/ 18 h 20"/>
                  <a:gd name="T4" fmla="*/ 2 w 5"/>
                  <a:gd name="T5" fmla="*/ 19 h 20"/>
                  <a:gd name="T6" fmla="*/ 5 w 5"/>
                  <a:gd name="T7" fmla="*/ 1 h 20"/>
                  <a:gd name="T8" fmla="*/ 3 w 5"/>
                  <a:gd name="T9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0">
                    <a:moveTo>
                      <a:pt x="3" y="1"/>
                    </a:moveTo>
                    <a:cubicBezTo>
                      <a:pt x="2" y="7"/>
                      <a:pt x="0" y="13"/>
                      <a:pt x="0" y="18"/>
                    </a:cubicBezTo>
                    <a:cubicBezTo>
                      <a:pt x="0" y="20"/>
                      <a:pt x="2" y="20"/>
                      <a:pt x="2" y="19"/>
                    </a:cubicBezTo>
                    <a:cubicBezTo>
                      <a:pt x="4" y="13"/>
                      <a:pt x="4" y="7"/>
                      <a:pt x="5" y="1"/>
                    </a:cubicBezTo>
                    <a:cubicBezTo>
                      <a:pt x="5" y="0"/>
                      <a:pt x="3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50">
                <a:extLst>
                  <a:ext uri="{FF2B5EF4-FFF2-40B4-BE49-F238E27FC236}">
                    <a16:creationId xmlns:a16="http://schemas.microsoft.com/office/drawing/2014/main" id="{8C5C2EA2-599B-48A0-9B6B-42A84139EF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6503" y="3274584"/>
                <a:ext cx="10656" cy="18268"/>
              </a:xfrm>
              <a:custGeom>
                <a:avLst/>
                <a:gdLst>
                  <a:gd name="T0" fmla="*/ 4 w 5"/>
                  <a:gd name="T1" fmla="*/ 7 h 9"/>
                  <a:gd name="T2" fmla="*/ 2 w 5"/>
                  <a:gd name="T3" fmla="*/ 2 h 9"/>
                  <a:gd name="T4" fmla="*/ 0 w 5"/>
                  <a:gd name="T5" fmla="*/ 2 h 9"/>
                  <a:gd name="T6" fmla="*/ 3 w 5"/>
                  <a:gd name="T7" fmla="*/ 8 h 9"/>
                  <a:gd name="T8" fmla="*/ 4 w 5"/>
                  <a:gd name="T9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4" y="7"/>
                    </a:moveTo>
                    <a:cubicBezTo>
                      <a:pt x="3" y="5"/>
                      <a:pt x="2" y="4"/>
                      <a:pt x="2" y="2"/>
                    </a:cubicBezTo>
                    <a:cubicBezTo>
                      <a:pt x="2" y="0"/>
                      <a:pt x="1" y="0"/>
                      <a:pt x="0" y="2"/>
                    </a:cubicBezTo>
                    <a:cubicBezTo>
                      <a:pt x="0" y="4"/>
                      <a:pt x="1" y="7"/>
                      <a:pt x="3" y="8"/>
                    </a:cubicBezTo>
                    <a:cubicBezTo>
                      <a:pt x="4" y="9"/>
                      <a:pt x="5" y="8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51">
                <a:extLst>
                  <a:ext uri="{FF2B5EF4-FFF2-40B4-BE49-F238E27FC236}">
                    <a16:creationId xmlns:a16="http://schemas.microsoft.com/office/drawing/2014/main" id="{324EC0C3-BFCD-49F4-8F81-DA1F53960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9810" y="2735686"/>
                <a:ext cx="10656" cy="47192"/>
              </a:xfrm>
              <a:custGeom>
                <a:avLst/>
                <a:gdLst>
                  <a:gd name="T0" fmla="*/ 4 w 5"/>
                  <a:gd name="T1" fmla="*/ 2 h 23"/>
                  <a:gd name="T2" fmla="*/ 2 w 5"/>
                  <a:gd name="T3" fmla="*/ 2 h 23"/>
                  <a:gd name="T4" fmla="*/ 1 w 5"/>
                  <a:gd name="T5" fmla="*/ 22 h 23"/>
                  <a:gd name="T6" fmla="*/ 4 w 5"/>
                  <a:gd name="T7" fmla="*/ 21 h 23"/>
                  <a:gd name="T8" fmla="*/ 4 w 5"/>
                  <a:gd name="T9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3">
                    <a:moveTo>
                      <a:pt x="4" y="2"/>
                    </a:moveTo>
                    <a:cubicBezTo>
                      <a:pt x="5" y="1"/>
                      <a:pt x="2" y="0"/>
                      <a:pt x="2" y="2"/>
                    </a:cubicBezTo>
                    <a:cubicBezTo>
                      <a:pt x="1" y="8"/>
                      <a:pt x="0" y="15"/>
                      <a:pt x="1" y="22"/>
                    </a:cubicBezTo>
                    <a:cubicBezTo>
                      <a:pt x="1" y="23"/>
                      <a:pt x="4" y="23"/>
                      <a:pt x="4" y="21"/>
                    </a:cubicBezTo>
                    <a:cubicBezTo>
                      <a:pt x="4" y="15"/>
                      <a:pt x="4" y="9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52">
                <a:extLst>
                  <a:ext uri="{FF2B5EF4-FFF2-40B4-BE49-F238E27FC236}">
                    <a16:creationId xmlns:a16="http://schemas.microsoft.com/office/drawing/2014/main" id="{F286BC55-05CC-43B5-A20D-AA7916ACC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9810" y="2825502"/>
                <a:ext cx="6089" cy="35014"/>
              </a:xfrm>
              <a:custGeom>
                <a:avLst/>
                <a:gdLst>
                  <a:gd name="T0" fmla="*/ 2 w 3"/>
                  <a:gd name="T1" fmla="*/ 1 h 17"/>
                  <a:gd name="T2" fmla="*/ 1 w 3"/>
                  <a:gd name="T3" fmla="*/ 1 h 17"/>
                  <a:gd name="T4" fmla="*/ 0 w 3"/>
                  <a:gd name="T5" fmla="*/ 15 h 17"/>
                  <a:gd name="T6" fmla="*/ 3 w 3"/>
                  <a:gd name="T7" fmla="*/ 15 h 17"/>
                  <a:gd name="T8" fmla="*/ 2 w 3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7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6"/>
                      <a:pt x="0" y="10"/>
                      <a:pt x="0" y="15"/>
                    </a:cubicBezTo>
                    <a:cubicBezTo>
                      <a:pt x="0" y="17"/>
                      <a:pt x="2" y="17"/>
                      <a:pt x="3" y="15"/>
                    </a:cubicBezTo>
                    <a:cubicBezTo>
                      <a:pt x="3" y="10"/>
                      <a:pt x="2" y="6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53">
                <a:extLst>
                  <a:ext uri="{FF2B5EF4-FFF2-40B4-BE49-F238E27FC236}">
                    <a16:creationId xmlns:a16="http://schemas.microsoft.com/office/drawing/2014/main" id="{9C0E322B-82E8-42A7-94C7-2B0B1A04A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9810" y="2897051"/>
                <a:ext cx="6089" cy="22835"/>
              </a:xfrm>
              <a:custGeom>
                <a:avLst/>
                <a:gdLst>
                  <a:gd name="T0" fmla="*/ 2 w 3"/>
                  <a:gd name="T1" fmla="*/ 1 h 11"/>
                  <a:gd name="T2" fmla="*/ 0 w 3"/>
                  <a:gd name="T3" fmla="*/ 2 h 11"/>
                  <a:gd name="T4" fmla="*/ 1 w 3"/>
                  <a:gd name="T5" fmla="*/ 10 h 11"/>
                  <a:gd name="T6" fmla="*/ 3 w 3"/>
                  <a:gd name="T7" fmla="*/ 10 h 11"/>
                  <a:gd name="T8" fmla="*/ 2 w 3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1">
                    <a:moveTo>
                      <a:pt x="2" y="1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1" y="4"/>
                      <a:pt x="1" y="7"/>
                      <a:pt x="1" y="10"/>
                    </a:cubicBezTo>
                    <a:cubicBezTo>
                      <a:pt x="2" y="11"/>
                      <a:pt x="3" y="11"/>
                      <a:pt x="3" y="10"/>
                    </a:cubicBezTo>
                    <a:cubicBezTo>
                      <a:pt x="3" y="7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54">
                <a:extLst>
                  <a:ext uri="{FF2B5EF4-FFF2-40B4-BE49-F238E27FC236}">
                    <a16:creationId xmlns:a16="http://schemas.microsoft.com/office/drawing/2014/main" id="{097FEE29-C1CE-4805-A81C-A536D64E9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243" y="2960988"/>
                <a:ext cx="9134" cy="39580"/>
              </a:xfrm>
              <a:custGeom>
                <a:avLst/>
                <a:gdLst>
                  <a:gd name="T0" fmla="*/ 2 w 4"/>
                  <a:gd name="T1" fmla="*/ 1 h 19"/>
                  <a:gd name="T2" fmla="*/ 1 w 4"/>
                  <a:gd name="T3" fmla="*/ 1 h 19"/>
                  <a:gd name="T4" fmla="*/ 0 w 4"/>
                  <a:gd name="T5" fmla="*/ 18 h 19"/>
                  <a:gd name="T6" fmla="*/ 2 w 4"/>
                  <a:gd name="T7" fmla="*/ 18 h 19"/>
                  <a:gd name="T8" fmla="*/ 2 w 4"/>
                  <a:gd name="T9" fmla="*/ 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9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2" y="7"/>
                      <a:pt x="1" y="12"/>
                      <a:pt x="0" y="18"/>
                    </a:cubicBezTo>
                    <a:cubicBezTo>
                      <a:pt x="0" y="19"/>
                      <a:pt x="2" y="19"/>
                      <a:pt x="2" y="18"/>
                    </a:cubicBezTo>
                    <a:cubicBezTo>
                      <a:pt x="4" y="13"/>
                      <a:pt x="3" y="6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55">
                <a:extLst>
                  <a:ext uri="{FF2B5EF4-FFF2-40B4-BE49-F238E27FC236}">
                    <a16:creationId xmlns:a16="http://schemas.microsoft.com/office/drawing/2014/main" id="{641EB2C3-9668-4DAE-BE52-90620990C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3721" y="3040148"/>
                <a:ext cx="4566" cy="33491"/>
              </a:xfrm>
              <a:custGeom>
                <a:avLst/>
                <a:gdLst>
                  <a:gd name="T0" fmla="*/ 2 w 2"/>
                  <a:gd name="T1" fmla="*/ 1 h 16"/>
                  <a:gd name="T2" fmla="*/ 1 w 2"/>
                  <a:gd name="T3" fmla="*/ 1 h 16"/>
                  <a:gd name="T4" fmla="*/ 0 w 2"/>
                  <a:gd name="T5" fmla="*/ 15 h 16"/>
                  <a:gd name="T6" fmla="*/ 2 w 2"/>
                  <a:gd name="T7" fmla="*/ 15 h 16"/>
                  <a:gd name="T8" fmla="*/ 2 w 2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6">
                    <a:moveTo>
                      <a:pt x="2" y="1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5"/>
                      <a:pt x="0" y="10"/>
                      <a:pt x="0" y="15"/>
                    </a:cubicBezTo>
                    <a:cubicBezTo>
                      <a:pt x="0" y="16"/>
                      <a:pt x="2" y="16"/>
                      <a:pt x="2" y="15"/>
                    </a:cubicBezTo>
                    <a:cubicBezTo>
                      <a:pt x="2" y="10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56">
                <a:extLst>
                  <a:ext uri="{FF2B5EF4-FFF2-40B4-BE49-F238E27FC236}">
                    <a16:creationId xmlns:a16="http://schemas.microsoft.com/office/drawing/2014/main" id="{281D59B0-A941-464A-B2BD-01B9682F7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3721" y="3099518"/>
                <a:ext cx="4566" cy="28924"/>
              </a:xfrm>
              <a:custGeom>
                <a:avLst/>
                <a:gdLst>
                  <a:gd name="T0" fmla="*/ 2 w 2"/>
                  <a:gd name="T1" fmla="*/ 1 h 14"/>
                  <a:gd name="T2" fmla="*/ 0 w 2"/>
                  <a:gd name="T3" fmla="*/ 1 h 14"/>
                  <a:gd name="T4" fmla="*/ 0 w 2"/>
                  <a:gd name="T5" fmla="*/ 12 h 14"/>
                  <a:gd name="T6" fmla="*/ 2 w 2"/>
                  <a:gd name="T7" fmla="*/ 12 h 14"/>
                  <a:gd name="T8" fmla="*/ 2 w 2"/>
                  <a:gd name="T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4">
                    <a:moveTo>
                      <a:pt x="2" y="1"/>
                    </a:moveTo>
                    <a:cubicBezTo>
                      <a:pt x="2" y="0"/>
                      <a:pt x="1" y="0"/>
                      <a:pt x="0" y="1"/>
                    </a:cubicBezTo>
                    <a:cubicBezTo>
                      <a:pt x="0" y="5"/>
                      <a:pt x="0" y="9"/>
                      <a:pt x="0" y="12"/>
                    </a:cubicBezTo>
                    <a:cubicBezTo>
                      <a:pt x="0" y="14"/>
                      <a:pt x="2" y="14"/>
                      <a:pt x="2" y="12"/>
                    </a:cubicBezTo>
                    <a:cubicBezTo>
                      <a:pt x="2" y="9"/>
                      <a:pt x="2" y="5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57">
                <a:extLst>
                  <a:ext uri="{FF2B5EF4-FFF2-40B4-BE49-F238E27FC236}">
                    <a16:creationId xmlns:a16="http://schemas.microsoft.com/office/drawing/2014/main" id="{71A7430F-D6B6-41D5-9BF7-246617FF0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6109" y="3164978"/>
                <a:ext cx="12178" cy="44147"/>
              </a:xfrm>
              <a:custGeom>
                <a:avLst/>
                <a:gdLst>
                  <a:gd name="T0" fmla="*/ 2 w 5"/>
                  <a:gd name="T1" fmla="*/ 2 h 22"/>
                  <a:gd name="T2" fmla="*/ 0 w 5"/>
                  <a:gd name="T3" fmla="*/ 2 h 22"/>
                  <a:gd name="T4" fmla="*/ 2 w 5"/>
                  <a:gd name="T5" fmla="*/ 21 h 22"/>
                  <a:gd name="T6" fmla="*/ 3 w 5"/>
                  <a:gd name="T7" fmla="*/ 21 h 22"/>
                  <a:gd name="T8" fmla="*/ 2 w 5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2">
                    <a:moveTo>
                      <a:pt x="2" y="2"/>
                    </a:moveTo>
                    <a:cubicBezTo>
                      <a:pt x="2" y="0"/>
                      <a:pt x="0" y="0"/>
                      <a:pt x="0" y="2"/>
                    </a:cubicBezTo>
                    <a:cubicBezTo>
                      <a:pt x="0" y="8"/>
                      <a:pt x="0" y="15"/>
                      <a:pt x="2" y="21"/>
                    </a:cubicBezTo>
                    <a:cubicBezTo>
                      <a:pt x="2" y="22"/>
                      <a:pt x="3" y="22"/>
                      <a:pt x="3" y="21"/>
                    </a:cubicBezTo>
                    <a:cubicBezTo>
                      <a:pt x="5" y="15"/>
                      <a:pt x="3" y="8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58">
                <a:extLst>
                  <a:ext uri="{FF2B5EF4-FFF2-40B4-BE49-F238E27FC236}">
                    <a16:creationId xmlns:a16="http://schemas.microsoft.com/office/drawing/2014/main" id="{92739FB3-EBF4-4B63-8745-E96097DDE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9154" y="3235004"/>
                <a:ext cx="9134" cy="24357"/>
              </a:xfrm>
              <a:custGeom>
                <a:avLst/>
                <a:gdLst>
                  <a:gd name="T0" fmla="*/ 2 w 4"/>
                  <a:gd name="T1" fmla="*/ 1 h 12"/>
                  <a:gd name="T2" fmla="*/ 0 w 4"/>
                  <a:gd name="T3" fmla="*/ 1 h 12"/>
                  <a:gd name="T4" fmla="*/ 1 w 4"/>
                  <a:gd name="T5" fmla="*/ 11 h 12"/>
                  <a:gd name="T6" fmla="*/ 3 w 4"/>
                  <a:gd name="T7" fmla="*/ 11 h 12"/>
                  <a:gd name="T8" fmla="*/ 2 w 4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2">
                    <a:moveTo>
                      <a:pt x="2" y="1"/>
                    </a:moveTo>
                    <a:cubicBezTo>
                      <a:pt x="2" y="0"/>
                      <a:pt x="0" y="0"/>
                      <a:pt x="0" y="1"/>
                    </a:cubicBezTo>
                    <a:cubicBezTo>
                      <a:pt x="0" y="4"/>
                      <a:pt x="0" y="8"/>
                      <a:pt x="1" y="11"/>
                    </a:cubicBezTo>
                    <a:cubicBezTo>
                      <a:pt x="2" y="12"/>
                      <a:pt x="3" y="12"/>
                      <a:pt x="3" y="11"/>
                    </a:cubicBezTo>
                    <a:cubicBezTo>
                      <a:pt x="4" y="8"/>
                      <a:pt x="3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04DE8494-3CD9-4DBC-9A73-976AE0F93490}"/>
                </a:ext>
              </a:extLst>
            </p:cNvPr>
            <p:cNvGrpSpPr/>
            <p:nvPr/>
          </p:nvGrpSpPr>
          <p:grpSpPr>
            <a:xfrm>
              <a:off x="2672512" y="5788635"/>
              <a:ext cx="672861" cy="642415"/>
              <a:chOff x="1498814" y="5125712"/>
              <a:chExt cx="672861" cy="642415"/>
            </a:xfrm>
            <a:solidFill>
              <a:schemeClr val="bg1"/>
            </a:solidFill>
          </p:grpSpPr>
          <p:sp>
            <p:nvSpPr>
              <p:cNvPr id="78" name="Freeform 159">
                <a:extLst>
                  <a:ext uri="{FF2B5EF4-FFF2-40B4-BE49-F238E27FC236}">
                    <a16:creationId xmlns:a16="http://schemas.microsoft.com/office/drawing/2014/main" id="{DA10B8E9-3682-4C31-858C-D0D9A0CA1D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98814" y="5125712"/>
                <a:ext cx="672861" cy="642415"/>
              </a:xfrm>
              <a:custGeom>
                <a:avLst/>
                <a:gdLst>
                  <a:gd name="T0" fmla="*/ 254 w 300"/>
                  <a:gd name="T1" fmla="*/ 79 h 310"/>
                  <a:gd name="T2" fmla="*/ 185 w 300"/>
                  <a:gd name="T3" fmla="*/ 6 h 310"/>
                  <a:gd name="T4" fmla="*/ 93 w 300"/>
                  <a:gd name="T5" fmla="*/ 17 h 310"/>
                  <a:gd name="T6" fmla="*/ 36 w 300"/>
                  <a:gd name="T7" fmla="*/ 105 h 310"/>
                  <a:gd name="T8" fmla="*/ 73 w 300"/>
                  <a:gd name="T9" fmla="*/ 306 h 310"/>
                  <a:gd name="T10" fmla="*/ 115 w 300"/>
                  <a:gd name="T11" fmla="*/ 291 h 310"/>
                  <a:gd name="T12" fmla="*/ 298 w 300"/>
                  <a:gd name="T13" fmla="*/ 137 h 310"/>
                  <a:gd name="T14" fmla="*/ 130 w 300"/>
                  <a:gd name="T15" fmla="*/ 40 h 310"/>
                  <a:gd name="T16" fmla="*/ 68 w 300"/>
                  <a:gd name="T17" fmla="*/ 82 h 310"/>
                  <a:gd name="T18" fmla="*/ 120 w 300"/>
                  <a:gd name="T19" fmla="*/ 47 h 310"/>
                  <a:gd name="T20" fmla="*/ 67 w 300"/>
                  <a:gd name="T21" fmla="*/ 73 h 310"/>
                  <a:gd name="T22" fmla="*/ 120 w 300"/>
                  <a:gd name="T23" fmla="*/ 47 h 310"/>
                  <a:gd name="T24" fmla="*/ 186 w 300"/>
                  <a:gd name="T25" fmla="*/ 10 h 310"/>
                  <a:gd name="T26" fmla="*/ 254 w 300"/>
                  <a:gd name="T27" fmla="*/ 72 h 310"/>
                  <a:gd name="T28" fmla="*/ 134 w 300"/>
                  <a:gd name="T29" fmla="*/ 146 h 310"/>
                  <a:gd name="T30" fmla="*/ 65 w 300"/>
                  <a:gd name="T31" fmla="*/ 207 h 310"/>
                  <a:gd name="T32" fmla="*/ 60 w 300"/>
                  <a:gd name="T33" fmla="*/ 199 h 310"/>
                  <a:gd name="T34" fmla="*/ 55 w 300"/>
                  <a:gd name="T35" fmla="*/ 191 h 310"/>
                  <a:gd name="T36" fmla="*/ 52 w 300"/>
                  <a:gd name="T37" fmla="*/ 186 h 310"/>
                  <a:gd name="T38" fmla="*/ 49 w 300"/>
                  <a:gd name="T39" fmla="*/ 182 h 310"/>
                  <a:gd name="T40" fmla="*/ 43 w 300"/>
                  <a:gd name="T41" fmla="*/ 173 h 310"/>
                  <a:gd name="T42" fmla="*/ 38 w 300"/>
                  <a:gd name="T43" fmla="*/ 165 h 310"/>
                  <a:gd name="T44" fmla="*/ 34 w 300"/>
                  <a:gd name="T45" fmla="*/ 157 h 310"/>
                  <a:gd name="T46" fmla="*/ 29 w 300"/>
                  <a:gd name="T47" fmla="*/ 150 h 310"/>
                  <a:gd name="T48" fmla="*/ 53 w 300"/>
                  <a:gd name="T49" fmla="*/ 117 h 310"/>
                  <a:gd name="T50" fmla="*/ 70 w 300"/>
                  <a:gd name="T51" fmla="*/ 95 h 310"/>
                  <a:gd name="T52" fmla="*/ 13 w 300"/>
                  <a:gd name="T53" fmla="*/ 130 h 310"/>
                  <a:gd name="T54" fmla="*/ 192 w 300"/>
                  <a:gd name="T55" fmla="*/ 141 h 310"/>
                  <a:gd name="T56" fmla="*/ 154 w 300"/>
                  <a:gd name="T57" fmla="*/ 167 h 310"/>
                  <a:gd name="T58" fmla="*/ 176 w 300"/>
                  <a:gd name="T59" fmla="*/ 124 h 310"/>
                  <a:gd name="T60" fmla="*/ 11 w 300"/>
                  <a:gd name="T61" fmla="*/ 154 h 310"/>
                  <a:gd name="T62" fmla="*/ 18 w 300"/>
                  <a:gd name="T63" fmla="*/ 144 h 310"/>
                  <a:gd name="T64" fmla="*/ 16 w 300"/>
                  <a:gd name="T65" fmla="*/ 166 h 310"/>
                  <a:gd name="T66" fmla="*/ 16 w 300"/>
                  <a:gd name="T67" fmla="*/ 167 h 310"/>
                  <a:gd name="T68" fmla="*/ 24 w 300"/>
                  <a:gd name="T69" fmla="*/ 153 h 310"/>
                  <a:gd name="T70" fmla="*/ 23 w 300"/>
                  <a:gd name="T71" fmla="*/ 168 h 310"/>
                  <a:gd name="T72" fmla="*/ 25 w 300"/>
                  <a:gd name="T73" fmla="*/ 186 h 310"/>
                  <a:gd name="T74" fmla="*/ 28 w 300"/>
                  <a:gd name="T75" fmla="*/ 161 h 310"/>
                  <a:gd name="T76" fmla="*/ 27 w 300"/>
                  <a:gd name="T77" fmla="*/ 188 h 310"/>
                  <a:gd name="T78" fmla="*/ 35 w 300"/>
                  <a:gd name="T79" fmla="*/ 172 h 310"/>
                  <a:gd name="T80" fmla="*/ 28 w 300"/>
                  <a:gd name="T81" fmla="*/ 192 h 310"/>
                  <a:gd name="T82" fmla="*/ 40 w 300"/>
                  <a:gd name="T83" fmla="*/ 220 h 310"/>
                  <a:gd name="T84" fmla="*/ 51 w 300"/>
                  <a:gd name="T85" fmla="*/ 196 h 310"/>
                  <a:gd name="T86" fmla="*/ 47 w 300"/>
                  <a:gd name="T87" fmla="*/ 236 h 310"/>
                  <a:gd name="T88" fmla="*/ 62 w 300"/>
                  <a:gd name="T89" fmla="*/ 216 h 310"/>
                  <a:gd name="T90" fmla="*/ 64 w 300"/>
                  <a:gd name="T91" fmla="*/ 217 h 310"/>
                  <a:gd name="T92" fmla="*/ 52 w 300"/>
                  <a:gd name="T93" fmla="*/ 249 h 310"/>
                  <a:gd name="T94" fmla="*/ 64 w 300"/>
                  <a:gd name="T95" fmla="*/ 275 h 310"/>
                  <a:gd name="T96" fmla="*/ 64 w 300"/>
                  <a:gd name="T97" fmla="*/ 276 h 310"/>
                  <a:gd name="T98" fmla="*/ 78 w 300"/>
                  <a:gd name="T99" fmla="*/ 244 h 310"/>
                  <a:gd name="T100" fmla="*/ 71 w 300"/>
                  <a:gd name="T101" fmla="*/ 288 h 310"/>
                  <a:gd name="T102" fmla="*/ 81 w 300"/>
                  <a:gd name="T103" fmla="*/ 297 h 310"/>
                  <a:gd name="T104" fmla="*/ 94 w 300"/>
                  <a:gd name="T105" fmla="*/ 290 h 310"/>
                  <a:gd name="T106" fmla="*/ 109 w 300"/>
                  <a:gd name="T107" fmla="*/ 288 h 310"/>
                  <a:gd name="T108" fmla="*/ 114 w 300"/>
                  <a:gd name="T109" fmla="*/ 286 h 310"/>
                  <a:gd name="T110" fmla="*/ 111 w 300"/>
                  <a:gd name="T111" fmla="*/ 280 h 310"/>
                  <a:gd name="T112" fmla="*/ 105 w 300"/>
                  <a:gd name="T113" fmla="*/ 271 h 310"/>
                  <a:gd name="T114" fmla="*/ 98 w 300"/>
                  <a:gd name="T115" fmla="*/ 260 h 310"/>
                  <a:gd name="T116" fmla="*/ 90 w 300"/>
                  <a:gd name="T117" fmla="*/ 247 h 310"/>
                  <a:gd name="T118" fmla="*/ 83 w 300"/>
                  <a:gd name="T119" fmla="*/ 235 h 310"/>
                  <a:gd name="T120" fmla="*/ 150 w 300"/>
                  <a:gd name="T121" fmla="*/ 169 h 310"/>
                  <a:gd name="T122" fmla="*/ 189 w 300"/>
                  <a:gd name="T123" fmla="*/ 129 h 310"/>
                  <a:gd name="T124" fmla="*/ 202 w 300"/>
                  <a:gd name="T125" fmla="*/ 214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00" h="310">
                    <a:moveTo>
                      <a:pt x="298" y="137"/>
                    </a:moveTo>
                    <a:cubicBezTo>
                      <a:pt x="298" y="137"/>
                      <a:pt x="298" y="137"/>
                      <a:pt x="298" y="137"/>
                    </a:cubicBezTo>
                    <a:cubicBezTo>
                      <a:pt x="291" y="124"/>
                      <a:pt x="280" y="114"/>
                      <a:pt x="272" y="103"/>
                    </a:cubicBezTo>
                    <a:cubicBezTo>
                      <a:pt x="266" y="94"/>
                      <a:pt x="262" y="85"/>
                      <a:pt x="254" y="79"/>
                    </a:cubicBezTo>
                    <a:cubicBezTo>
                      <a:pt x="255" y="78"/>
                      <a:pt x="256" y="77"/>
                      <a:pt x="256" y="77"/>
                    </a:cubicBezTo>
                    <a:cubicBezTo>
                      <a:pt x="257" y="77"/>
                      <a:pt x="257" y="77"/>
                      <a:pt x="257" y="77"/>
                    </a:cubicBezTo>
                    <a:cubicBezTo>
                      <a:pt x="273" y="75"/>
                      <a:pt x="242" y="45"/>
                      <a:pt x="239" y="42"/>
                    </a:cubicBezTo>
                    <a:cubicBezTo>
                      <a:pt x="228" y="29"/>
                      <a:pt x="205" y="0"/>
                      <a:pt x="185" y="6"/>
                    </a:cubicBezTo>
                    <a:cubicBezTo>
                      <a:pt x="184" y="5"/>
                      <a:pt x="183" y="5"/>
                      <a:pt x="182" y="6"/>
                    </a:cubicBezTo>
                    <a:cubicBezTo>
                      <a:pt x="166" y="16"/>
                      <a:pt x="151" y="26"/>
                      <a:pt x="135" y="36"/>
                    </a:cubicBezTo>
                    <a:cubicBezTo>
                      <a:pt x="129" y="28"/>
                      <a:pt x="118" y="11"/>
                      <a:pt x="107" y="10"/>
                    </a:cubicBezTo>
                    <a:cubicBezTo>
                      <a:pt x="103" y="10"/>
                      <a:pt x="97" y="15"/>
                      <a:pt x="93" y="17"/>
                    </a:cubicBezTo>
                    <a:cubicBezTo>
                      <a:pt x="85" y="22"/>
                      <a:pt x="77" y="28"/>
                      <a:pt x="69" y="34"/>
                    </a:cubicBezTo>
                    <a:cubicBezTo>
                      <a:pt x="60" y="41"/>
                      <a:pt x="44" y="49"/>
                      <a:pt x="42" y="60"/>
                    </a:cubicBezTo>
                    <a:cubicBezTo>
                      <a:pt x="39" y="71"/>
                      <a:pt x="50" y="84"/>
                      <a:pt x="57" y="91"/>
                    </a:cubicBezTo>
                    <a:cubicBezTo>
                      <a:pt x="50" y="95"/>
                      <a:pt x="43" y="100"/>
                      <a:pt x="36" y="105"/>
                    </a:cubicBezTo>
                    <a:cubicBezTo>
                      <a:pt x="27" y="112"/>
                      <a:pt x="11" y="120"/>
                      <a:pt x="6" y="130"/>
                    </a:cubicBezTo>
                    <a:cubicBezTo>
                      <a:pt x="0" y="135"/>
                      <a:pt x="4" y="146"/>
                      <a:pt x="6" y="151"/>
                    </a:cubicBezTo>
                    <a:cubicBezTo>
                      <a:pt x="10" y="168"/>
                      <a:pt x="18" y="184"/>
                      <a:pt x="25" y="200"/>
                    </a:cubicBezTo>
                    <a:cubicBezTo>
                      <a:pt x="40" y="235"/>
                      <a:pt x="54" y="273"/>
                      <a:pt x="73" y="306"/>
                    </a:cubicBezTo>
                    <a:cubicBezTo>
                      <a:pt x="72" y="308"/>
                      <a:pt x="75" y="310"/>
                      <a:pt x="77" y="309"/>
                    </a:cubicBezTo>
                    <a:cubicBezTo>
                      <a:pt x="87" y="297"/>
                      <a:pt x="99" y="298"/>
                      <a:pt x="113" y="293"/>
                    </a:cubicBezTo>
                    <a:cubicBezTo>
                      <a:pt x="114" y="293"/>
                      <a:pt x="115" y="292"/>
                      <a:pt x="115" y="291"/>
                    </a:cubicBezTo>
                    <a:cubicBezTo>
                      <a:pt x="115" y="291"/>
                      <a:pt x="115" y="291"/>
                      <a:pt x="115" y="291"/>
                    </a:cubicBezTo>
                    <a:cubicBezTo>
                      <a:pt x="132" y="283"/>
                      <a:pt x="144" y="269"/>
                      <a:pt x="157" y="257"/>
                    </a:cubicBezTo>
                    <a:cubicBezTo>
                      <a:pt x="174" y="243"/>
                      <a:pt x="191" y="230"/>
                      <a:pt x="209" y="217"/>
                    </a:cubicBezTo>
                    <a:cubicBezTo>
                      <a:pt x="240" y="194"/>
                      <a:pt x="272" y="171"/>
                      <a:pt x="298" y="141"/>
                    </a:cubicBezTo>
                    <a:cubicBezTo>
                      <a:pt x="300" y="140"/>
                      <a:pt x="299" y="138"/>
                      <a:pt x="298" y="137"/>
                    </a:cubicBezTo>
                    <a:close/>
                    <a:moveTo>
                      <a:pt x="52" y="56"/>
                    </a:moveTo>
                    <a:cubicBezTo>
                      <a:pt x="58" y="47"/>
                      <a:pt x="70" y="41"/>
                      <a:pt x="78" y="35"/>
                    </a:cubicBezTo>
                    <a:cubicBezTo>
                      <a:pt x="85" y="31"/>
                      <a:pt x="94" y="22"/>
                      <a:pt x="101" y="20"/>
                    </a:cubicBezTo>
                    <a:cubicBezTo>
                      <a:pt x="114" y="17"/>
                      <a:pt x="123" y="31"/>
                      <a:pt x="130" y="40"/>
                    </a:cubicBezTo>
                    <a:cubicBezTo>
                      <a:pt x="128" y="41"/>
                      <a:pt x="126" y="42"/>
                      <a:pt x="124" y="44"/>
                    </a:cubicBezTo>
                    <a:cubicBezTo>
                      <a:pt x="119" y="37"/>
                      <a:pt x="111" y="27"/>
                      <a:pt x="102" y="28"/>
                    </a:cubicBezTo>
                    <a:cubicBezTo>
                      <a:pt x="92" y="30"/>
                      <a:pt x="82" y="40"/>
                      <a:pt x="74" y="45"/>
                    </a:cubicBezTo>
                    <a:cubicBezTo>
                      <a:pt x="59" y="55"/>
                      <a:pt x="52" y="68"/>
                      <a:pt x="68" y="82"/>
                    </a:cubicBezTo>
                    <a:cubicBezTo>
                      <a:pt x="68" y="82"/>
                      <a:pt x="68" y="82"/>
                      <a:pt x="68" y="82"/>
                    </a:cubicBezTo>
                    <a:cubicBezTo>
                      <a:pt x="66" y="84"/>
                      <a:pt x="63" y="86"/>
                      <a:pt x="60" y="88"/>
                    </a:cubicBezTo>
                    <a:cubicBezTo>
                      <a:pt x="55" y="79"/>
                      <a:pt x="44" y="66"/>
                      <a:pt x="52" y="56"/>
                    </a:cubicBezTo>
                    <a:close/>
                    <a:moveTo>
                      <a:pt x="120" y="47"/>
                    </a:moveTo>
                    <a:cubicBezTo>
                      <a:pt x="107" y="55"/>
                      <a:pt x="95" y="63"/>
                      <a:pt x="83" y="72"/>
                    </a:cubicBezTo>
                    <a:cubicBezTo>
                      <a:pt x="79" y="74"/>
                      <a:pt x="75" y="77"/>
                      <a:pt x="72" y="80"/>
                    </a:cubicBezTo>
                    <a:cubicBezTo>
                      <a:pt x="71" y="80"/>
                      <a:pt x="71" y="80"/>
                      <a:pt x="71" y="79"/>
                    </a:cubicBezTo>
                    <a:cubicBezTo>
                      <a:pt x="70" y="77"/>
                      <a:pt x="68" y="75"/>
                      <a:pt x="67" y="73"/>
                    </a:cubicBezTo>
                    <a:cubicBezTo>
                      <a:pt x="65" y="69"/>
                      <a:pt x="65" y="60"/>
                      <a:pt x="68" y="56"/>
                    </a:cubicBezTo>
                    <a:cubicBezTo>
                      <a:pt x="71" y="52"/>
                      <a:pt x="80" y="47"/>
                      <a:pt x="84" y="45"/>
                    </a:cubicBezTo>
                    <a:cubicBezTo>
                      <a:pt x="90" y="40"/>
                      <a:pt x="95" y="36"/>
                      <a:pt x="103" y="36"/>
                    </a:cubicBezTo>
                    <a:cubicBezTo>
                      <a:pt x="111" y="36"/>
                      <a:pt x="114" y="41"/>
                      <a:pt x="120" y="47"/>
                    </a:cubicBezTo>
                    <a:close/>
                    <a:moveTo>
                      <a:pt x="51" y="102"/>
                    </a:moveTo>
                    <a:cubicBezTo>
                      <a:pt x="66" y="91"/>
                      <a:pt x="81" y="81"/>
                      <a:pt x="96" y="70"/>
                    </a:cubicBezTo>
                    <a:cubicBezTo>
                      <a:pt x="125" y="50"/>
                      <a:pt x="155" y="30"/>
                      <a:pt x="185" y="11"/>
                    </a:cubicBezTo>
                    <a:cubicBezTo>
                      <a:pt x="185" y="11"/>
                      <a:pt x="186" y="10"/>
                      <a:pt x="186" y="10"/>
                    </a:cubicBezTo>
                    <a:cubicBezTo>
                      <a:pt x="201" y="10"/>
                      <a:pt x="218" y="29"/>
                      <a:pt x="228" y="39"/>
                    </a:cubicBezTo>
                    <a:cubicBezTo>
                      <a:pt x="232" y="43"/>
                      <a:pt x="253" y="72"/>
                      <a:pt x="256" y="71"/>
                    </a:cubicBezTo>
                    <a:cubicBezTo>
                      <a:pt x="255" y="71"/>
                      <a:pt x="255" y="72"/>
                      <a:pt x="254" y="72"/>
                    </a:cubicBezTo>
                    <a:cubicBezTo>
                      <a:pt x="254" y="72"/>
                      <a:pt x="254" y="72"/>
                      <a:pt x="254" y="72"/>
                    </a:cubicBezTo>
                    <a:cubicBezTo>
                      <a:pt x="230" y="87"/>
                      <a:pt x="207" y="106"/>
                      <a:pt x="187" y="126"/>
                    </a:cubicBezTo>
                    <a:cubicBezTo>
                      <a:pt x="178" y="117"/>
                      <a:pt x="168" y="112"/>
                      <a:pt x="157" y="123"/>
                    </a:cubicBezTo>
                    <a:cubicBezTo>
                      <a:pt x="151" y="128"/>
                      <a:pt x="141" y="131"/>
                      <a:pt x="136" y="138"/>
                    </a:cubicBezTo>
                    <a:cubicBezTo>
                      <a:pt x="135" y="141"/>
                      <a:pt x="134" y="144"/>
                      <a:pt x="134" y="146"/>
                    </a:cubicBezTo>
                    <a:cubicBezTo>
                      <a:pt x="134" y="147"/>
                      <a:pt x="133" y="148"/>
                      <a:pt x="134" y="148"/>
                    </a:cubicBezTo>
                    <a:cubicBezTo>
                      <a:pt x="136" y="152"/>
                      <a:pt x="138" y="155"/>
                      <a:pt x="140" y="158"/>
                    </a:cubicBezTo>
                    <a:cubicBezTo>
                      <a:pt x="116" y="176"/>
                      <a:pt x="92" y="194"/>
                      <a:pt x="69" y="214"/>
                    </a:cubicBezTo>
                    <a:cubicBezTo>
                      <a:pt x="68" y="212"/>
                      <a:pt x="66" y="209"/>
                      <a:pt x="65" y="207"/>
                    </a:cubicBezTo>
                    <a:cubicBezTo>
                      <a:pt x="78" y="194"/>
                      <a:pt x="92" y="182"/>
                      <a:pt x="105" y="170"/>
                    </a:cubicBezTo>
                    <a:cubicBezTo>
                      <a:pt x="106" y="170"/>
                      <a:pt x="105" y="169"/>
                      <a:pt x="105" y="169"/>
                    </a:cubicBezTo>
                    <a:cubicBezTo>
                      <a:pt x="90" y="181"/>
                      <a:pt x="77" y="193"/>
                      <a:pt x="64" y="206"/>
                    </a:cubicBezTo>
                    <a:cubicBezTo>
                      <a:pt x="63" y="204"/>
                      <a:pt x="61" y="202"/>
                      <a:pt x="60" y="199"/>
                    </a:cubicBezTo>
                    <a:cubicBezTo>
                      <a:pt x="67" y="195"/>
                      <a:pt x="73" y="190"/>
                      <a:pt x="79" y="184"/>
                    </a:cubicBezTo>
                    <a:cubicBezTo>
                      <a:pt x="80" y="183"/>
                      <a:pt x="79" y="182"/>
                      <a:pt x="78" y="183"/>
                    </a:cubicBezTo>
                    <a:cubicBezTo>
                      <a:pt x="72" y="189"/>
                      <a:pt x="66" y="194"/>
                      <a:pt x="59" y="198"/>
                    </a:cubicBezTo>
                    <a:cubicBezTo>
                      <a:pt x="58" y="196"/>
                      <a:pt x="56" y="194"/>
                      <a:pt x="55" y="191"/>
                    </a:cubicBezTo>
                    <a:cubicBezTo>
                      <a:pt x="67" y="182"/>
                      <a:pt x="78" y="172"/>
                      <a:pt x="89" y="162"/>
                    </a:cubicBezTo>
                    <a:cubicBezTo>
                      <a:pt x="90" y="161"/>
                      <a:pt x="89" y="160"/>
                      <a:pt x="88" y="161"/>
                    </a:cubicBezTo>
                    <a:cubicBezTo>
                      <a:pt x="77" y="171"/>
                      <a:pt x="65" y="180"/>
                      <a:pt x="54" y="190"/>
                    </a:cubicBezTo>
                    <a:cubicBezTo>
                      <a:pt x="53" y="189"/>
                      <a:pt x="53" y="188"/>
                      <a:pt x="52" y="186"/>
                    </a:cubicBezTo>
                    <a:cubicBezTo>
                      <a:pt x="51" y="185"/>
                      <a:pt x="50" y="184"/>
                      <a:pt x="50" y="183"/>
                    </a:cubicBezTo>
                    <a:cubicBezTo>
                      <a:pt x="57" y="178"/>
                      <a:pt x="64" y="172"/>
                      <a:pt x="71" y="166"/>
                    </a:cubicBezTo>
                    <a:cubicBezTo>
                      <a:pt x="72" y="165"/>
                      <a:pt x="71" y="165"/>
                      <a:pt x="70" y="165"/>
                    </a:cubicBezTo>
                    <a:cubicBezTo>
                      <a:pt x="63" y="171"/>
                      <a:pt x="56" y="176"/>
                      <a:pt x="49" y="182"/>
                    </a:cubicBezTo>
                    <a:cubicBezTo>
                      <a:pt x="47" y="179"/>
                      <a:pt x="46" y="177"/>
                      <a:pt x="44" y="174"/>
                    </a:cubicBezTo>
                    <a:cubicBezTo>
                      <a:pt x="59" y="163"/>
                      <a:pt x="72" y="152"/>
                      <a:pt x="85" y="139"/>
                    </a:cubicBezTo>
                    <a:cubicBezTo>
                      <a:pt x="86" y="138"/>
                      <a:pt x="85" y="138"/>
                      <a:pt x="84" y="138"/>
                    </a:cubicBezTo>
                    <a:cubicBezTo>
                      <a:pt x="71" y="150"/>
                      <a:pt x="57" y="162"/>
                      <a:pt x="43" y="173"/>
                    </a:cubicBezTo>
                    <a:cubicBezTo>
                      <a:pt x="42" y="171"/>
                      <a:pt x="40" y="168"/>
                      <a:pt x="39" y="166"/>
                    </a:cubicBezTo>
                    <a:cubicBezTo>
                      <a:pt x="46" y="160"/>
                      <a:pt x="53" y="154"/>
                      <a:pt x="60" y="148"/>
                    </a:cubicBezTo>
                    <a:cubicBezTo>
                      <a:pt x="60" y="148"/>
                      <a:pt x="59" y="147"/>
                      <a:pt x="59" y="147"/>
                    </a:cubicBezTo>
                    <a:cubicBezTo>
                      <a:pt x="52" y="153"/>
                      <a:pt x="45" y="159"/>
                      <a:pt x="38" y="165"/>
                    </a:cubicBezTo>
                    <a:cubicBezTo>
                      <a:pt x="37" y="163"/>
                      <a:pt x="36" y="161"/>
                      <a:pt x="34" y="159"/>
                    </a:cubicBezTo>
                    <a:cubicBezTo>
                      <a:pt x="46" y="149"/>
                      <a:pt x="58" y="140"/>
                      <a:pt x="69" y="130"/>
                    </a:cubicBezTo>
                    <a:cubicBezTo>
                      <a:pt x="70" y="129"/>
                      <a:pt x="69" y="128"/>
                      <a:pt x="68" y="129"/>
                    </a:cubicBezTo>
                    <a:cubicBezTo>
                      <a:pt x="56" y="138"/>
                      <a:pt x="45" y="147"/>
                      <a:pt x="34" y="157"/>
                    </a:cubicBezTo>
                    <a:cubicBezTo>
                      <a:pt x="32" y="155"/>
                      <a:pt x="31" y="153"/>
                      <a:pt x="29" y="151"/>
                    </a:cubicBezTo>
                    <a:cubicBezTo>
                      <a:pt x="47" y="137"/>
                      <a:pt x="66" y="123"/>
                      <a:pt x="81" y="107"/>
                    </a:cubicBezTo>
                    <a:cubicBezTo>
                      <a:pt x="82" y="106"/>
                      <a:pt x="81" y="105"/>
                      <a:pt x="81" y="106"/>
                    </a:cubicBezTo>
                    <a:cubicBezTo>
                      <a:pt x="62" y="119"/>
                      <a:pt x="45" y="135"/>
                      <a:pt x="29" y="150"/>
                    </a:cubicBezTo>
                    <a:cubicBezTo>
                      <a:pt x="27" y="147"/>
                      <a:pt x="26" y="145"/>
                      <a:pt x="24" y="142"/>
                    </a:cubicBezTo>
                    <a:cubicBezTo>
                      <a:pt x="29" y="138"/>
                      <a:pt x="33" y="134"/>
                      <a:pt x="38" y="130"/>
                    </a:cubicBezTo>
                    <a:cubicBezTo>
                      <a:pt x="43" y="126"/>
                      <a:pt x="49" y="123"/>
                      <a:pt x="54" y="118"/>
                    </a:cubicBezTo>
                    <a:cubicBezTo>
                      <a:pt x="55" y="118"/>
                      <a:pt x="54" y="117"/>
                      <a:pt x="53" y="117"/>
                    </a:cubicBezTo>
                    <a:cubicBezTo>
                      <a:pt x="42" y="123"/>
                      <a:pt x="32" y="132"/>
                      <a:pt x="23" y="141"/>
                    </a:cubicBezTo>
                    <a:cubicBezTo>
                      <a:pt x="23" y="140"/>
                      <a:pt x="22" y="140"/>
                      <a:pt x="22" y="139"/>
                    </a:cubicBezTo>
                    <a:cubicBezTo>
                      <a:pt x="20" y="137"/>
                      <a:pt x="19" y="135"/>
                      <a:pt x="18" y="134"/>
                    </a:cubicBezTo>
                    <a:cubicBezTo>
                      <a:pt x="37" y="125"/>
                      <a:pt x="55" y="109"/>
                      <a:pt x="70" y="95"/>
                    </a:cubicBezTo>
                    <a:cubicBezTo>
                      <a:pt x="71" y="94"/>
                      <a:pt x="70" y="93"/>
                      <a:pt x="70" y="94"/>
                    </a:cubicBezTo>
                    <a:cubicBezTo>
                      <a:pt x="52" y="107"/>
                      <a:pt x="37" y="123"/>
                      <a:pt x="17" y="133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6" y="131"/>
                      <a:pt x="14" y="130"/>
                      <a:pt x="13" y="130"/>
                    </a:cubicBezTo>
                    <a:cubicBezTo>
                      <a:pt x="24" y="119"/>
                      <a:pt x="39" y="111"/>
                      <a:pt x="51" y="102"/>
                    </a:cubicBezTo>
                    <a:close/>
                    <a:moveTo>
                      <a:pt x="190" y="139"/>
                    </a:moveTo>
                    <a:cubicBezTo>
                      <a:pt x="191" y="140"/>
                      <a:pt x="192" y="140"/>
                      <a:pt x="192" y="140"/>
                    </a:cubicBezTo>
                    <a:cubicBezTo>
                      <a:pt x="192" y="140"/>
                      <a:pt x="192" y="140"/>
                      <a:pt x="192" y="141"/>
                    </a:cubicBezTo>
                    <a:cubicBezTo>
                      <a:pt x="190" y="148"/>
                      <a:pt x="182" y="154"/>
                      <a:pt x="176" y="158"/>
                    </a:cubicBezTo>
                    <a:cubicBezTo>
                      <a:pt x="172" y="162"/>
                      <a:pt x="165" y="168"/>
                      <a:pt x="159" y="169"/>
                    </a:cubicBezTo>
                    <a:cubicBezTo>
                      <a:pt x="158" y="169"/>
                      <a:pt x="158" y="168"/>
                      <a:pt x="157" y="168"/>
                    </a:cubicBezTo>
                    <a:cubicBezTo>
                      <a:pt x="156" y="167"/>
                      <a:pt x="155" y="167"/>
                      <a:pt x="154" y="167"/>
                    </a:cubicBezTo>
                    <a:cubicBezTo>
                      <a:pt x="153" y="163"/>
                      <a:pt x="149" y="160"/>
                      <a:pt x="146" y="157"/>
                    </a:cubicBezTo>
                    <a:cubicBezTo>
                      <a:pt x="143" y="154"/>
                      <a:pt x="141" y="151"/>
                      <a:pt x="138" y="148"/>
                    </a:cubicBezTo>
                    <a:cubicBezTo>
                      <a:pt x="138" y="138"/>
                      <a:pt x="153" y="134"/>
                      <a:pt x="158" y="128"/>
                    </a:cubicBezTo>
                    <a:cubicBezTo>
                      <a:pt x="164" y="123"/>
                      <a:pt x="168" y="119"/>
                      <a:pt x="176" y="124"/>
                    </a:cubicBezTo>
                    <a:cubicBezTo>
                      <a:pt x="182" y="128"/>
                      <a:pt x="186" y="134"/>
                      <a:pt x="190" y="139"/>
                    </a:cubicBezTo>
                    <a:close/>
                    <a:moveTo>
                      <a:pt x="11" y="140"/>
                    </a:moveTo>
                    <a:cubicBezTo>
                      <a:pt x="13" y="135"/>
                      <a:pt x="14" y="135"/>
                      <a:pt x="16" y="140"/>
                    </a:cubicBezTo>
                    <a:cubicBezTo>
                      <a:pt x="14" y="144"/>
                      <a:pt x="12" y="149"/>
                      <a:pt x="11" y="154"/>
                    </a:cubicBezTo>
                    <a:cubicBezTo>
                      <a:pt x="10" y="148"/>
                      <a:pt x="10" y="144"/>
                      <a:pt x="11" y="140"/>
                    </a:cubicBezTo>
                    <a:close/>
                    <a:moveTo>
                      <a:pt x="12" y="156"/>
                    </a:moveTo>
                    <a:cubicBezTo>
                      <a:pt x="13" y="151"/>
                      <a:pt x="15" y="146"/>
                      <a:pt x="17" y="142"/>
                    </a:cubicBezTo>
                    <a:cubicBezTo>
                      <a:pt x="18" y="142"/>
                      <a:pt x="18" y="143"/>
                      <a:pt x="18" y="144"/>
                    </a:cubicBezTo>
                    <a:cubicBezTo>
                      <a:pt x="20" y="146"/>
                      <a:pt x="21" y="148"/>
                      <a:pt x="22" y="151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21" y="154"/>
                      <a:pt x="20" y="156"/>
                      <a:pt x="19" y="159"/>
                    </a:cubicBezTo>
                    <a:cubicBezTo>
                      <a:pt x="18" y="162"/>
                      <a:pt x="16" y="164"/>
                      <a:pt x="16" y="166"/>
                    </a:cubicBezTo>
                    <a:cubicBezTo>
                      <a:pt x="15" y="163"/>
                      <a:pt x="13" y="159"/>
                      <a:pt x="12" y="156"/>
                    </a:cubicBezTo>
                    <a:close/>
                    <a:moveTo>
                      <a:pt x="16" y="167"/>
                    </a:moveTo>
                    <a:cubicBezTo>
                      <a:pt x="16" y="167"/>
                      <a:pt x="16" y="167"/>
                      <a:pt x="16" y="167"/>
                    </a:cubicBezTo>
                    <a:cubicBezTo>
                      <a:pt x="17" y="167"/>
                      <a:pt x="16" y="167"/>
                      <a:pt x="16" y="167"/>
                    </a:cubicBezTo>
                    <a:cubicBezTo>
                      <a:pt x="17" y="167"/>
                      <a:pt x="17" y="167"/>
                      <a:pt x="17" y="167"/>
                    </a:cubicBezTo>
                    <a:cubicBezTo>
                      <a:pt x="18" y="166"/>
                      <a:pt x="18" y="165"/>
                      <a:pt x="18" y="165"/>
                    </a:cubicBezTo>
                    <a:cubicBezTo>
                      <a:pt x="19" y="163"/>
                      <a:pt x="20" y="162"/>
                      <a:pt x="20" y="160"/>
                    </a:cubicBezTo>
                    <a:cubicBezTo>
                      <a:pt x="21" y="158"/>
                      <a:pt x="23" y="155"/>
                      <a:pt x="24" y="153"/>
                    </a:cubicBezTo>
                    <a:cubicBezTo>
                      <a:pt x="24" y="153"/>
                      <a:pt x="24" y="154"/>
                      <a:pt x="24" y="154"/>
                    </a:cubicBezTo>
                    <a:cubicBezTo>
                      <a:pt x="25" y="156"/>
                      <a:pt x="26" y="157"/>
                      <a:pt x="27" y="158"/>
                    </a:cubicBezTo>
                    <a:cubicBezTo>
                      <a:pt x="27" y="158"/>
                      <a:pt x="27" y="158"/>
                      <a:pt x="27" y="158"/>
                    </a:cubicBezTo>
                    <a:cubicBezTo>
                      <a:pt x="26" y="162"/>
                      <a:pt x="24" y="165"/>
                      <a:pt x="23" y="168"/>
                    </a:cubicBezTo>
                    <a:cubicBezTo>
                      <a:pt x="22" y="171"/>
                      <a:pt x="21" y="174"/>
                      <a:pt x="21" y="177"/>
                    </a:cubicBezTo>
                    <a:cubicBezTo>
                      <a:pt x="19" y="174"/>
                      <a:pt x="18" y="171"/>
                      <a:pt x="16" y="167"/>
                    </a:cubicBezTo>
                    <a:close/>
                    <a:moveTo>
                      <a:pt x="27" y="190"/>
                    </a:moveTo>
                    <a:cubicBezTo>
                      <a:pt x="26" y="189"/>
                      <a:pt x="26" y="187"/>
                      <a:pt x="25" y="186"/>
                    </a:cubicBezTo>
                    <a:cubicBezTo>
                      <a:pt x="25" y="184"/>
                      <a:pt x="23" y="181"/>
                      <a:pt x="21" y="178"/>
                    </a:cubicBezTo>
                    <a:cubicBezTo>
                      <a:pt x="21" y="178"/>
                      <a:pt x="21" y="178"/>
                      <a:pt x="21" y="177"/>
                    </a:cubicBezTo>
                    <a:cubicBezTo>
                      <a:pt x="23" y="175"/>
                      <a:pt x="24" y="172"/>
                      <a:pt x="25" y="169"/>
                    </a:cubicBezTo>
                    <a:cubicBezTo>
                      <a:pt x="26" y="166"/>
                      <a:pt x="27" y="163"/>
                      <a:pt x="28" y="161"/>
                    </a:cubicBezTo>
                    <a:cubicBezTo>
                      <a:pt x="30" y="163"/>
                      <a:pt x="32" y="166"/>
                      <a:pt x="34" y="169"/>
                    </a:cubicBezTo>
                    <a:cubicBezTo>
                      <a:pt x="34" y="169"/>
                      <a:pt x="34" y="169"/>
                      <a:pt x="34" y="169"/>
                    </a:cubicBezTo>
                    <a:cubicBezTo>
                      <a:pt x="32" y="174"/>
                      <a:pt x="31" y="178"/>
                      <a:pt x="29" y="182"/>
                    </a:cubicBezTo>
                    <a:cubicBezTo>
                      <a:pt x="29" y="184"/>
                      <a:pt x="28" y="186"/>
                      <a:pt x="27" y="188"/>
                    </a:cubicBezTo>
                    <a:cubicBezTo>
                      <a:pt x="27" y="188"/>
                      <a:pt x="27" y="189"/>
                      <a:pt x="27" y="190"/>
                    </a:cubicBezTo>
                    <a:close/>
                    <a:moveTo>
                      <a:pt x="28" y="192"/>
                    </a:moveTo>
                    <a:cubicBezTo>
                      <a:pt x="29" y="190"/>
                      <a:pt x="30" y="186"/>
                      <a:pt x="31" y="184"/>
                    </a:cubicBezTo>
                    <a:cubicBezTo>
                      <a:pt x="33" y="180"/>
                      <a:pt x="34" y="176"/>
                      <a:pt x="35" y="172"/>
                    </a:cubicBezTo>
                    <a:cubicBezTo>
                      <a:pt x="36" y="173"/>
                      <a:pt x="36" y="173"/>
                      <a:pt x="37" y="174"/>
                    </a:cubicBezTo>
                    <a:cubicBezTo>
                      <a:pt x="38" y="177"/>
                      <a:pt x="40" y="179"/>
                      <a:pt x="41" y="181"/>
                    </a:cubicBezTo>
                    <a:cubicBezTo>
                      <a:pt x="39" y="189"/>
                      <a:pt x="36" y="197"/>
                      <a:pt x="33" y="204"/>
                    </a:cubicBezTo>
                    <a:cubicBezTo>
                      <a:pt x="31" y="200"/>
                      <a:pt x="30" y="196"/>
                      <a:pt x="28" y="192"/>
                    </a:cubicBezTo>
                    <a:close/>
                    <a:moveTo>
                      <a:pt x="34" y="206"/>
                    </a:moveTo>
                    <a:cubicBezTo>
                      <a:pt x="37" y="198"/>
                      <a:pt x="40" y="191"/>
                      <a:pt x="43" y="183"/>
                    </a:cubicBezTo>
                    <a:cubicBezTo>
                      <a:pt x="45" y="187"/>
                      <a:pt x="47" y="190"/>
                      <a:pt x="49" y="193"/>
                    </a:cubicBezTo>
                    <a:cubicBezTo>
                      <a:pt x="46" y="202"/>
                      <a:pt x="42" y="211"/>
                      <a:pt x="40" y="220"/>
                    </a:cubicBezTo>
                    <a:cubicBezTo>
                      <a:pt x="38" y="215"/>
                      <a:pt x="36" y="210"/>
                      <a:pt x="34" y="206"/>
                    </a:cubicBezTo>
                    <a:close/>
                    <a:moveTo>
                      <a:pt x="44" y="230"/>
                    </a:moveTo>
                    <a:cubicBezTo>
                      <a:pt x="43" y="227"/>
                      <a:pt x="42" y="225"/>
                      <a:pt x="41" y="223"/>
                    </a:cubicBezTo>
                    <a:cubicBezTo>
                      <a:pt x="45" y="215"/>
                      <a:pt x="48" y="205"/>
                      <a:pt x="51" y="196"/>
                    </a:cubicBezTo>
                    <a:cubicBezTo>
                      <a:pt x="52" y="198"/>
                      <a:pt x="53" y="200"/>
                      <a:pt x="55" y="203"/>
                    </a:cubicBezTo>
                    <a:cubicBezTo>
                      <a:pt x="50" y="212"/>
                      <a:pt x="47" y="223"/>
                      <a:pt x="46" y="234"/>
                    </a:cubicBezTo>
                    <a:cubicBezTo>
                      <a:pt x="45" y="232"/>
                      <a:pt x="45" y="231"/>
                      <a:pt x="44" y="230"/>
                    </a:cubicBezTo>
                    <a:close/>
                    <a:moveTo>
                      <a:pt x="47" y="236"/>
                    </a:moveTo>
                    <a:cubicBezTo>
                      <a:pt x="49" y="225"/>
                      <a:pt x="52" y="215"/>
                      <a:pt x="56" y="205"/>
                    </a:cubicBezTo>
                    <a:cubicBezTo>
                      <a:pt x="58" y="207"/>
                      <a:pt x="59" y="209"/>
                      <a:pt x="61" y="212"/>
                    </a:cubicBezTo>
                    <a:cubicBezTo>
                      <a:pt x="61" y="213"/>
                      <a:pt x="62" y="214"/>
                      <a:pt x="63" y="215"/>
                    </a:cubicBezTo>
                    <a:cubicBezTo>
                      <a:pt x="62" y="215"/>
                      <a:pt x="62" y="215"/>
                      <a:pt x="62" y="216"/>
                    </a:cubicBezTo>
                    <a:cubicBezTo>
                      <a:pt x="58" y="226"/>
                      <a:pt x="55" y="236"/>
                      <a:pt x="51" y="247"/>
                    </a:cubicBezTo>
                    <a:cubicBezTo>
                      <a:pt x="50" y="243"/>
                      <a:pt x="48" y="240"/>
                      <a:pt x="47" y="236"/>
                    </a:cubicBezTo>
                    <a:close/>
                    <a:moveTo>
                      <a:pt x="52" y="249"/>
                    </a:moveTo>
                    <a:cubicBezTo>
                      <a:pt x="56" y="238"/>
                      <a:pt x="60" y="228"/>
                      <a:pt x="64" y="217"/>
                    </a:cubicBezTo>
                    <a:cubicBezTo>
                      <a:pt x="66" y="221"/>
                      <a:pt x="68" y="224"/>
                      <a:pt x="71" y="228"/>
                    </a:cubicBezTo>
                    <a:cubicBezTo>
                      <a:pt x="70" y="228"/>
                      <a:pt x="70" y="228"/>
                      <a:pt x="70" y="228"/>
                    </a:cubicBezTo>
                    <a:cubicBezTo>
                      <a:pt x="65" y="238"/>
                      <a:pt x="60" y="250"/>
                      <a:pt x="58" y="262"/>
                    </a:cubicBezTo>
                    <a:cubicBezTo>
                      <a:pt x="56" y="257"/>
                      <a:pt x="54" y="253"/>
                      <a:pt x="52" y="249"/>
                    </a:cubicBezTo>
                    <a:close/>
                    <a:moveTo>
                      <a:pt x="58" y="263"/>
                    </a:moveTo>
                    <a:cubicBezTo>
                      <a:pt x="63" y="252"/>
                      <a:pt x="67" y="241"/>
                      <a:pt x="72" y="230"/>
                    </a:cubicBezTo>
                    <a:cubicBezTo>
                      <a:pt x="74" y="233"/>
                      <a:pt x="76" y="236"/>
                      <a:pt x="77" y="239"/>
                    </a:cubicBezTo>
                    <a:cubicBezTo>
                      <a:pt x="72" y="251"/>
                      <a:pt x="68" y="263"/>
                      <a:pt x="64" y="275"/>
                    </a:cubicBezTo>
                    <a:cubicBezTo>
                      <a:pt x="62" y="271"/>
                      <a:pt x="60" y="267"/>
                      <a:pt x="58" y="263"/>
                    </a:cubicBezTo>
                    <a:close/>
                    <a:moveTo>
                      <a:pt x="77" y="300"/>
                    </a:moveTo>
                    <a:cubicBezTo>
                      <a:pt x="76" y="301"/>
                      <a:pt x="75" y="302"/>
                      <a:pt x="74" y="303"/>
                    </a:cubicBezTo>
                    <a:cubicBezTo>
                      <a:pt x="71" y="294"/>
                      <a:pt x="68" y="285"/>
                      <a:pt x="64" y="276"/>
                    </a:cubicBezTo>
                    <a:cubicBezTo>
                      <a:pt x="64" y="276"/>
                      <a:pt x="65" y="276"/>
                      <a:pt x="65" y="276"/>
                    </a:cubicBezTo>
                    <a:cubicBezTo>
                      <a:pt x="67" y="270"/>
                      <a:pt x="70" y="264"/>
                      <a:pt x="72" y="258"/>
                    </a:cubicBezTo>
                    <a:cubicBezTo>
                      <a:pt x="73" y="255"/>
                      <a:pt x="75" y="252"/>
                      <a:pt x="76" y="249"/>
                    </a:cubicBezTo>
                    <a:cubicBezTo>
                      <a:pt x="77" y="247"/>
                      <a:pt x="77" y="245"/>
                      <a:pt x="78" y="244"/>
                    </a:cubicBezTo>
                    <a:cubicBezTo>
                      <a:pt x="79" y="243"/>
                      <a:pt x="79" y="242"/>
                      <a:pt x="79" y="241"/>
                    </a:cubicBezTo>
                    <a:cubicBezTo>
                      <a:pt x="81" y="244"/>
                      <a:pt x="83" y="248"/>
                      <a:pt x="85" y="251"/>
                    </a:cubicBezTo>
                    <a:cubicBezTo>
                      <a:pt x="79" y="263"/>
                      <a:pt x="75" y="276"/>
                      <a:pt x="70" y="288"/>
                    </a:cubicBezTo>
                    <a:cubicBezTo>
                      <a:pt x="70" y="289"/>
                      <a:pt x="71" y="289"/>
                      <a:pt x="71" y="288"/>
                    </a:cubicBezTo>
                    <a:cubicBezTo>
                      <a:pt x="76" y="277"/>
                      <a:pt x="82" y="265"/>
                      <a:pt x="86" y="253"/>
                    </a:cubicBezTo>
                    <a:cubicBezTo>
                      <a:pt x="89" y="257"/>
                      <a:pt x="91" y="260"/>
                      <a:pt x="94" y="264"/>
                    </a:cubicBezTo>
                    <a:cubicBezTo>
                      <a:pt x="87" y="275"/>
                      <a:pt x="82" y="288"/>
                      <a:pt x="77" y="300"/>
                    </a:cubicBezTo>
                    <a:close/>
                    <a:moveTo>
                      <a:pt x="81" y="297"/>
                    </a:moveTo>
                    <a:cubicBezTo>
                      <a:pt x="87" y="287"/>
                      <a:pt x="91" y="276"/>
                      <a:pt x="95" y="266"/>
                    </a:cubicBezTo>
                    <a:cubicBezTo>
                      <a:pt x="97" y="270"/>
                      <a:pt x="99" y="273"/>
                      <a:pt x="101" y="276"/>
                    </a:cubicBezTo>
                    <a:cubicBezTo>
                      <a:pt x="101" y="276"/>
                      <a:pt x="101" y="276"/>
                      <a:pt x="101" y="276"/>
                    </a:cubicBezTo>
                    <a:cubicBezTo>
                      <a:pt x="98" y="281"/>
                      <a:pt x="96" y="286"/>
                      <a:pt x="94" y="290"/>
                    </a:cubicBezTo>
                    <a:cubicBezTo>
                      <a:pt x="89" y="292"/>
                      <a:pt x="85" y="294"/>
                      <a:pt x="81" y="297"/>
                    </a:cubicBezTo>
                    <a:close/>
                    <a:moveTo>
                      <a:pt x="96" y="290"/>
                    </a:moveTo>
                    <a:cubicBezTo>
                      <a:pt x="98" y="286"/>
                      <a:pt x="100" y="282"/>
                      <a:pt x="102" y="278"/>
                    </a:cubicBezTo>
                    <a:cubicBezTo>
                      <a:pt x="104" y="281"/>
                      <a:pt x="107" y="285"/>
                      <a:pt x="109" y="288"/>
                    </a:cubicBezTo>
                    <a:cubicBezTo>
                      <a:pt x="105" y="288"/>
                      <a:pt x="100" y="289"/>
                      <a:pt x="96" y="290"/>
                    </a:cubicBezTo>
                    <a:close/>
                    <a:moveTo>
                      <a:pt x="202" y="214"/>
                    </a:moveTo>
                    <a:cubicBezTo>
                      <a:pt x="188" y="224"/>
                      <a:pt x="174" y="235"/>
                      <a:pt x="161" y="246"/>
                    </a:cubicBezTo>
                    <a:cubicBezTo>
                      <a:pt x="145" y="259"/>
                      <a:pt x="131" y="274"/>
                      <a:pt x="114" y="286"/>
                    </a:cubicBezTo>
                    <a:cubicBezTo>
                      <a:pt x="113" y="285"/>
                      <a:pt x="112" y="283"/>
                      <a:pt x="111" y="281"/>
                    </a:cubicBezTo>
                    <a:cubicBezTo>
                      <a:pt x="129" y="267"/>
                      <a:pt x="146" y="252"/>
                      <a:pt x="162" y="236"/>
                    </a:cubicBezTo>
                    <a:cubicBezTo>
                      <a:pt x="163" y="235"/>
                      <a:pt x="162" y="234"/>
                      <a:pt x="161" y="235"/>
                    </a:cubicBezTo>
                    <a:cubicBezTo>
                      <a:pt x="144" y="250"/>
                      <a:pt x="127" y="265"/>
                      <a:pt x="111" y="280"/>
                    </a:cubicBezTo>
                    <a:cubicBezTo>
                      <a:pt x="109" y="277"/>
                      <a:pt x="107" y="275"/>
                      <a:pt x="105" y="272"/>
                    </a:cubicBezTo>
                    <a:cubicBezTo>
                      <a:pt x="115" y="263"/>
                      <a:pt x="124" y="255"/>
                      <a:pt x="134" y="247"/>
                    </a:cubicBezTo>
                    <a:cubicBezTo>
                      <a:pt x="135" y="247"/>
                      <a:pt x="134" y="246"/>
                      <a:pt x="133" y="246"/>
                    </a:cubicBezTo>
                    <a:cubicBezTo>
                      <a:pt x="123" y="254"/>
                      <a:pt x="114" y="262"/>
                      <a:pt x="105" y="271"/>
                    </a:cubicBezTo>
                    <a:cubicBezTo>
                      <a:pt x="103" y="267"/>
                      <a:pt x="101" y="264"/>
                      <a:pt x="99" y="261"/>
                    </a:cubicBezTo>
                    <a:cubicBezTo>
                      <a:pt x="107" y="253"/>
                      <a:pt x="117" y="246"/>
                      <a:pt x="126" y="239"/>
                    </a:cubicBezTo>
                    <a:cubicBezTo>
                      <a:pt x="127" y="239"/>
                      <a:pt x="126" y="238"/>
                      <a:pt x="126" y="239"/>
                    </a:cubicBezTo>
                    <a:cubicBezTo>
                      <a:pt x="116" y="245"/>
                      <a:pt x="107" y="252"/>
                      <a:pt x="98" y="260"/>
                    </a:cubicBezTo>
                    <a:cubicBezTo>
                      <a:pt x="96" y="256"/>
                      <a:pt x="93" y="252"/>
                      <a:pt x="91" y="248"/>
                    </a:cubicBezTo>
                    <a:cubicBezTo>
                      <a:pt x="103" y="239"/>
                      <a:pt x="115" y="230"/>
                      <a:pt x="127" y="220"/>
                    </a:cubicBezTo>
                    <a:cubicBezTo>
                      <a:pt x="127" y="220"/>
                      <a:pt x="126" y="219"/>
                      <a:pt x="126" y="219"/>
                    </a:cubicBezTo>
                    <a:cubicBezTo>
                      <a:pt x="114" y="228"/>
                      <a:pt x="102" y="238"/>
                      <a:pt x="90" y="247"/>
                    </a:cubicBezTo>
                    <a:cubicBezTo>
                      <a:pt x="88" y="244"/>
                      <a:pt x="86" y="240"/>
                      <a:pt x="83" y="236"/>
                    </a:cubicBezTo>
                    <a:cubicBezTo>
                      <a:pt x="93" y="230"/>
                      <a:pt x="103" y="223"/>
                      <a:pt x="111" y="215"/>
                    </a:cubicBezTo>
                    <a:cubicBezTo>
                      <a:pt x="112" y="215"/>
                      <a:pt x="111" y="214"/>
                      <a:pt x="111" y="214"/>
                    </a:cubicBezTo>
                    <a:cubicBezTo>
                      <a:pt x="101" y="221"/>
                      <a:pt x="92" y="228"/>
                      <a:pt x="83" y="235"/>
                    </a:cubicBezTo>
                    <a:cubicBezTo>
                      <a:pt x="79" y="229"/>
                      <a:pt x="75" y="224"/>
                      <a:pt x="71" y="218"/>
                    </a:cubicBezTo>
                    <a:cubicBezTo>
                      <a:pt x="72" y="218"/>
                      <a:pt x="72" y="217"/>
                      <a:pt x="72" y="217"/>
                    </a:cubicBezTo>
                    <a:cubicBezTo>
                      <a:pt x="96" y="199"/>
                      <a:pt x="119" y="180"/>
                      <a:pt x="143" y="162"/>
                    </a:cubicBezTo>
                    <a:cubicBezTo>
                      <a:pt x="145" y="165"/>
                      <a:pt x="147" y="167"/>
                      <a:pt x="150" y="169"/>
                    </a:cubicBezTo>
                    <a:cubicBezTo>
                      <a:pt x="157" y="187"/>
                      <a:pt x="196" y="152"/>
                      <a:pt x="198" y="141"/>
                    </a:cubicBezTo>
                    <a:cubicBezTo>
                      <a:pt x="198" y="140"/>
                      <a:pt x="197" y="139"/>
                      <a:pt x="195" y="139"/>
                    </a:cubicBezTo>
                    <a:cubicBezTo>
                      <a:pt x="196" y="138"/>
                      <a:pt x="196" y="137"/>
                      <a:pt x="195" y="135"/>
                    </a:cubicBezTo>
                    <a:cubicBezTo>
                      <a:pt x="193" y="133"/>
                      <a:pt x="191" y="131"/>
                      <a:pt x="189" y="129"/>
                    </a:cubicBezTo>
                    <a:cubicBezTo>
                      <a:pt x="210" y="114"/>
                      <a:pt x="229" y="98"/>
                      <a:pt x="249" y="83"/>
                    </a:cubicBezTo>
                    <a:cubicBezTo>
                      <a:pt x="257" y="91"/>
                      <a:pt x="262" y="101"/>
                      <a:pt x="269" y="110"/>
                    </a:cubicBezTo>
                    <a:cubicBezTo>
                      <a:pt x="276" y="119"/>
                      <a:pt x="284" y="129"/>
                      <a:pt x="293" y="137"/>
                    </a:cubicBezTo>
                    <a:cubicBezTo>
                      <a:pt x="267" y="167"/>
                      <a:pt x="234" y="191"/>
                      <a:pt x="202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9DFC2A98-DC5F-40C4-B477-0B53D7F4B6D7}"/>
                  </a:ext>
                </a:extLst>
              </p:cNvPr>
              <p:cNvGrpSpPr/>
              <p:nvPr/>
            </p:nvGrpSpPr>
            <p:grpSpPr>
              <a:xfrm>
                <a:off x="1672357" y="5382982"/>
                <a:ext cx="239001" cy="208557"/>
                <a:chOff x="1672357" y="5382982"/>
                <a:chExt cx="239001" cy="208557"/>
              </a:xfrm>
              <a:grpFill/>
            </p:grpSpPr>
            <p:sp>
              <p:nvSpPr>
                <p:cNvPr id="80" name="Freeform 160">
                  <a:extLst>
                    <a:ext uri="{FF2B5EF4-FFF2-40B4-BE49-F238E27FC236}">
                      <a16:creationId xmlns:a16="http://schemas.microsoft.com/office/drawing/2014/main" id="{8ACBA704-B3B0-4AD6-92F4-2337D6B3DB4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35243" y="5382982"/>
                  <a:ext cx="76115" cy="71549"/>
                </a:xfrm>
                <a:custGeom>
                  <a:avLst/>
                  <a:gdLst>
                    <a:gd name="T0" fmla="*/ 33 w 34"/>
                    <a:gd name="T1" fmla="*/ 11 h 35"/>
                    <a:gd name="T2" fmla="*/ 19 w 34"/>
                    <a:gd name="T3" fmla="*/ 3 h 35"/>
                    <a:gd name="T4" fmla="*/ 1 w 34"/>
                    <a:gd name="T5" fmla="*/ 18 h 35"/>
                    <a:gd name="T6" fmla="*/ 2 w 34"/>
                    <a:gd name="T7" fmla="*/ 21 h 35"/>
                    <a:gd name="T8" fmla="*/ 1 w 34"/>
                    <a:gd name="T9" fmla="*/ 22 h 35"/>
                    <a:gd name="T10" fmla="*/ 1 w 34"/>
                    <a:gd name="T11" fmla="*/ 22 h 35"/>
                    <a:gd name="T12" fmla="*/ 0 w 34"/>
                    <a:gd name="T13" fmla="*/ 25 h 35"/>
                    <a:gd name="T14" fmla="*/ 13 w 34"/>
                    <a:gd name="T15" fmla="*/ 33 h 35"/>
                    <a:gd name="T16" fmla="*/ 21 w 34"/>
                    <a:gd name="T17" fmla="*/ 25 h 35"/>
                    <a:gd name="T18" fmla="*/ 33 w 34"/>
                    <a:gd name="T19" fmla="*/ 15 h 35"/>
                    <a:gd name="T20" fmla="*/ 33 w 34"/>
                    <a:gd name="T21" fmla="*/ 11 h 35"/>
                    <a:gd name="T22" fmla="*/ 16 w 34"/>
                    <a:gd name="T23" fmla="*/ 23 h 35"/>
                    <a:gd name="T24" fmla="*/ 10 w 34"/>
                    <a:gd name="T25" fmla="*/ 28 h 35"/>
                    <a:gd name="T26" fmla="*/ 4 w 34"/>
                    <a:gd name="T27" fmla="*/ 22 h 35"/>
                    <a:gd name="T28" fmla="*/ 4 w 34"/>
                    <a:gd name="T29" fmla="*/ 22 h 35"/>
                    <a:gd name="T30" fmla="*/ 4 w 34"/>
                    <a:gd name="T31" fmla="*/ 21 h 35"/>
                    <a:gd name="T32" fmla="*/ 16 w 34"/>
                    <a:gd name="T33" fmla="*/ 11 h 35"/>
                    <a:gd name="T34" fmla="*/ 23 w 34"/>
                    <a:gd name="T35" fmla="*/ 8 h 35"/>
                    <a:gd name="T36" fmla="*/ 27 w 34"/>
                    <a:gd name="T37" fmla="*/ 13 h 35"/>
                    <a:gd name="T38" fmla="*/ 16 w 34"/>
                    <a:gd name="T39" fmla="*/ 23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4" h="35">
                      <a:moveTo>
                        <a:pt x="33" y="11"/>
                      </a:moveTo>
                      <a:cubicBezTo>
                        <a:pt x="29" y="7"/>
                        <a:pt x="25" y="0"/>
                        <a:pt x="19" y="3"/>
                      </a:cubicBezTo>
                      <a:cubicBezTo>
                        <a:pt x="13" y="6"/>
                        <a:pt x="5" y="13"/>
                        <a:pt x="1" y="18"/>
                      </a:cubicBezTo>
                      <a:cubicBezTo>
                        <a:pt x="1" y="19"/>
                        <a:pt x="1" y="21"/>
                        <a:pt x="2" y="21"/>
                      </a:cubicBezTo>
                      <a:cubicBezTo>
                        <a:pt x="2" y="21"/>
                        <a:pt x="1" y="21"/>
                        <a:pt x="1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23"/>
                        <a:pt x="0" y="24"/>
                        <a:pt x="0" y="25"/>
                      </a:cubicBezTo>
                      <a:cubicBezTo>
                        <a:pt x="3" y="29"/>
                        <a:pt x="8" y="35"/>
                        <a:pt x="13" y="33"/>
                      </a:cubicBezTo>
                      <a:cubicBezTo>
                        <a:pt x="16" y="31"/>
                        <a:pt x="19" y="27"/>
                        <a:pt x="21" y="25"/>
                      </a:cubicBezTo>
                      <a:cubicBezTo>
                        <a:pt x="25" y="22"/>
                        <a:pt x="29" y="18"/>
                        <a:pt x="33" y="15"/>
                      </a:cubicBezTo>
                      <a:cubicBezTo>
                        <a:pt x="34" y="14"/>
                        <a:pt x="34" y="12"/>
                        <a:pt x="33" y="11"/>
                      </a:cubicBezTo>
                      <a:close/>
                      <a:moveTo>
                        <a:pt x="16" y="23"/>
                      </a:moveTo>
                      <a:cubicBezTo>
                        <a:pt x="15" y="24"/>
                        <a:pt x="12" y="28"/>
                        <a:pt x="10" y="28"/>
                      </a:cubicBezTo>
                      <a:cubicBezTo>
                        <a:pt x="8" y="27"/>
                        <a:pt x="5" y="23"/>
                        <a:pt x="4" y="22"/>
                      </a:cubicBez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4" y="22"/>
                        <a:pt x="4" y="22"/>
                        <a:pt x="4" y="21"/>
                      </a:cubicBezTo>
                      <a:cubicBezTo>
                        <a:pt x="9" y="19"/>
                        <a:pt x="12" y="14"/>
                        <a:pt x="16" y="11"/>
                      </a:cubicBezTo>
                      <a:cubicBezTo>
                        <a:pt x="18" y="9"/>
                        <a:pt x="20" y="7"/>
                        <a:pt x="23" y="8"/>
                      </a:cubicBezTo>
                      <a:cubicBezTo>
                        <a:pt x="24" y="9"/>
                        <a:pt x="26" y="11"/>
                        <a:pt x="27" y="13"/>
                      </a:cubicBezTo>
                      <a:cubicBezTo>
                        <a:pt x="24" y="16"/>
                        <a:pt x="20" y="20"/>
                        <a:pt x="16" y="2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161">
                  <a:extLst>
                    <a:ext uri="{FF2B5EF4-FFF2-40B4-BE49-F238E27FC236}">
                      <a16:creationId xmlns:a16="http://schemas.microsoft.com/office/drawing/2014/main" id="{426C5788-7684-4AC1-9250-E7E7BC8704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2357" y="5526079"/>
                  <a:ext cx="91339" cy="65460"/>
                </a:xfrm>
                <a:custGeom>
                  <a:avLst/>
                  <a:gdLst>
                    <a:gd name="T0" fmla="*/ 40 w 41"/>
                    <a:gd name="T1" fmla="*/ 0 h 32"/>
                    <a:gd name="T2" fmla="*/ 1 w 41"/>
                    <a:gd name="T3" fmla="*/ 30 h 32"/>
                    <a:gd name="T4" fmla="*/ 1 w 41"/>
                    <a:gd name="T5" fmla="*/ 31 h 32"/>
                    <a:gd name="T6" fmla="*/ 41 w 41"/>
                    <a:gd name="T7" fmla="*/ 1 h 32"/>
                    <a:gd name="T8" fmla="*/ 40 w 41"/>
                    <a:gd name="T9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32">
                      <a:moveTo>
                        <a:pt x="40" y="0"/>
                      </a:moveTo>
                      <a:cubicBezTo>
                        <a:pt x="28" y="11"/>
                        <a:pt x="15" y="21"/>
                        <a:pt x="1" y="30"/>
                      </a:cubicBezTo>
                      <a:cubicBezTo>
                        <a:pt x="0" y="31"/>
                        <a:pt x="1" y="32"/>
                        <a:pt x="1" y="31"/>
                      </a:cubicBezTo>
                      <a:cubicBezTo>
                        <a:pt x="16" y="23"/>
                        <a:pt x="29" y="13"/>
                        <a:pt x="41" y="1"/>
                      </a:cubicBezTo>
                      <a:cubicBezTo>
                        <a:pt x="41" y="0"/>
                        <a:pt x="41" y="0"/>
                        <a:pt x="4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5559060-4FD4-48AD-A075-BC0CB3A729CE}"/>
                </a:ext>
              </a:extLst>
            </p:cNvPr>
            <p:cNvGrpSpPr/>
            <p:nvPr/>
          </p:nvGrpSpPr>
          <p:grpSpPr>
            <a:xfrm>
              <a:off x="3464114" y="1639624"/>
              <a:ext cx="663727" cy="599790"/>
              <a:chOff x="3464114" y="1639624"/>
              <a:chExt cx="663727" cy="599790"/>
            </a:xfrm>
            <a:solidFill>
              <a:schemeClr val="bg1"/>
            </a:solidFill>
          </p:grpSpPr>
          <p:sp>
            <p:nvSpPr>
              <p:cNvPr id="62" name="Freeform 162">
                <a:extLst>
                  <a:ext uri="{FF2B5EF4-FFF2-40B4-BE49-F238E27FC236}">
                    <a16:creationId xmlns:a16="http://schemas.microsoft.com/office/drawing/2014/main" id="{A96B3B71-106B-4D8C-94FA-221825A447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64114" y="1639624"/>
                <a:ext cx="663727" cy="599790"/>
              </a:xfrm>
              <a:custGeom>
                <a:avLst/>
                <a:gdLst>
                  <a:gd name="T0" fmla="*/ 146 w 296"/>
                  <a:gd name="T1" fmla="*/ 2 h 290"/>
                  <a:gd name="T2" fmla="*/ 17 w 296"/>
                  <a:gd name="T3" fmla="*/ 183 h 290"/>
                  <a:gd name="T4" fmla="*/ 280 w 296"/>
                  <a:gd name="T5" fmla="*/ 193 h 290"/>
                  <a:gd name="T6" fmla="*/ 278 w 296"/>
                  <a:gd name="T7" fmla="*/ 163 h 290"/>
                  <a:gd name="T8" fmla="*/ 152 w 296"/>
                  <a:gd name="T9" fmla="*/ 276 h 290"/>
                  <a:gd name="T10" fmla="*/ 106 w 296"/>
                  <a:gd name="T11" fmla="*/ 257 h 290"/>
                  <a:gd name="T12" fmla="*/ 71 w 296"/>
                  <a:gd name="T13" fmla="*/ 249 h 290"/>
                  <a:gd name="T14" fmla="*/ 52 w 296"/>
                  <a:gd name="T15" fmla="*/ 234 h 290"/>
                  <a:gd name="T16" fmla="*/ 76 w 296"/>
                  <a:gd name="T17" fmla="*/ 234 h 290"/>
                  <a:gd name="T18" fmla="*/ 41 w 296"/>
                  <a:gd name="T19" fmla="*/ 219 h 290"/>
                  <a:gd name="T20" fmla="*/ 60 w 296"/>
                  <a:gd name="T21" fmla="*/ 219 h 290"/>
                  <a:gd name="T22" fmla="*/ 32 w 296"/>
                  <a:gd name="T23" fmla="*/ 205 h 290"/>
                  <a:gd name="T24" fmla="*/ 51 w 296"/>
                  <a:gd name="T25" fmla="*/ 203 h 290"/>
                  <a:gd name="T26" fmla="*/ 31 w 296"/>
                  <a:gd name="T27" fmla="*/ 203 h 290"/>
                  <a:gd name="T28" fmla="*/ 36 w 296"/>
                  <a:gd name="T29" fmla="*/ 173 h 290"/>
                  <a:gd name="T30" fmla="*/ 21 w 296"/>
                  <a:gd name="T31" fmla="*/ 172 h 290"/>
                  <a:gd name="T32" fmla="*/ 31 w 296"/>
                  <a:gd name="T33" fmla="*/ 155 h 290"/>
                  <a:gd name="T34" fmla="*/ 18 w 296"/>
                  <a:gd name="T35" fmla="*/ 154 h 290"/>
                  <a:gd name="T36" fmla="*/ 28 w 296"/>
                  <a:gd name="T37" fmla="*/ 137 h 290"/>
                  <a:gd name="T38" fmla="*/ 18 w 296"/>
                  <a:gd name="T39" fmla="*/ 137 h 290"/>
                  <a:gd name="T40" fmla="*/ 33 w 296"/>
                  <a:gd name="T41" fmla="*/ 118 h 290"/>
                  <a:gd name="T42" fmla="*/ 20 w 296"/>
                  <a:gd name="T43" fmla="*/ 118 h 290"/>
                  <a:gd name="T44" fmla="*/ 37 w 296"/>
                  <a:gd name="T45" fmla="*/ 102 h 290"/>
                  <a:gd name="T46" fmla="*/ 25 w 296"/>
                  <a:gd name="T47" fmla="*/ 100 h 290"/>
                  <a:gd name="T48" fmla="*/ 49 w 296"/>
                  <a:gd name="T49" fmla="*/ 80 h 290"/>
                  <a:gd name="T50" fmla="*/ 33 w 296"/>
                  <a:gd name="T51" fmla="*/ 81 h 290"/>
                  <a:gd name="T52" fmla="*/ 54 w 296"/>
                  <a:gd name="T53" fmla="*/ 66 h 290"/>
                  <a:gd name="T54" fmla="*/ 43 w 296"/>
                  <a:gd name="T55" fmla="*/ 64 h 290"/>
                  <a:gd name="T56" fmla="*/ 56 w 296"/>
                  <a:gd name="T57" fmla="*/ 47 h 290"/>
                  <a:gd name="T58" fmla="*/ 74 w 296"/>
                  <a:gd name="T59" fmla="*/ 46 h 290"/>
                  <a:gd name="T60" fmla="*/ 70 w 296"/>
                  <a:gd name="T61" fmla="*/ 33 h 290"/>
                  <a:gd name="T62" fmla="*/ 89 w 296"/>
                  <a:gd name="T63" fmla="*/ 31 h 290"/>
                  <a:gd name="T64" fmla="*/ 86 w 296"/>
                  <a:gd name="T65" fmla="*/ 22 h 290"/>
                  <a:gd name="T66" fmla="*/ 114 w 296"/>
                  <a:gd name="T67" fmla="*/ 21 h 290"/>
                  <a:gd name="T68" fmla="*/ 119 w 296"/>
                  <a:gd name="T69" fmla="*/ 10 h 290"/>
                  <a:gd name="T70" fmla="*/ 278 w 296"/>
                  <a:gd name="T71" fmla="*/ 163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6" h="290">
                    <a:moveTo>
                      <a:pt x="230" y="32"/>
                    </a:moveTo>
                    <a:cubicBezTo>
                      <a:pt x="206" y="12"/>
                      <a:pt x="177" y="5"/>
                      <a:pt x="146" y="2"/>
                    </a:cubicBezTo>
                    <a:cubicBezTo>
                      <a:pt x="115" y="0"/>
                      <a:pt x="89" y="8"/>
                      <a:pt x="65" y="29"/>
                    </a:cubicBezTo>
                    <a:cubicBezTo>
                      <a:pt x="21" y="67"/>
                      <a:pt x="0" y="127"/>
                      <a:pt x="17" y="183"/>
                    </a:cubicBezTo>
                    <a:cubicBezTo>
                      <a:pt x="34" y="241"/>
                      <a:pt x="93" y="289"/>
                      <a:pt x="155" y="281"/>
                    </a:cubicBezTo>
                    <a:cubicBezTo>
                      <a:pt x="213" y="290"/>
                      <a:pt x="264" y="247"/>
                      <a:pt x="280" y="193"/>
                    </a:cubicBezTo>
                    <a:cubicBezTo>
                      <a:pt x="296" y="136"/>
                      <a:pt x="276" y="70"/>
                      <a:pt x="230" y="32"/>
                    </a:cubicBezTo>
                    <a:close/>
                    <a:moveTo>
                      <a:pt x="278" y="163"/>
                    </a:moveTo>
                    <a:cubicBezTo>
                      <a:pt x="272" y="227"/>
                      <a:pt x="221" y="285"/>
                      <a:pt x="153" y="276"/>
                    </a:cubicBezTo>
                    <a:cubicBezTo>
                      <a:pt x="153" y="276"/>
                      <a:pt x="152" y="276"/>
                      <a:pt x="152" y="276"/>
                    </a:cubicBezTo>
                    <a:cubicBezTo>
                      <a:pt x="122" y="274"/>
                      <a:pt x="95" y="266"/>
                      <a:pt x="72" y="250"/>
                    </a:cubicBezTo>
                    <a:cubicBezTo>
                      <a:pt x="83" y="253"/>
                      <a:pt x="94" y="256"/>
                      <a:pt x="106" y="257"/>
                    </a:cubicBezTo>
                    <a:cubicBezTo>
                      <a:pt x="106" y="257"/>
                      <a:pt x="106" y="256"/>
                      <a:pt x="106" y="256"/>
                    </a:cubicBezTo>
                    <a:cubicBezTo>
                      <a:pt x="95" y="253"/>
                      <a:pt x="83" y="251"/>
                      <a:pt x="71" y="249"/>
                    </a:cubicBezTo>
                    <a:cubicBezTo>
                      <a:pt x="71" y="249"/>
                      <a:pt x="71" y="249"/>
                      <a:pt x="71" y="249"/>
                    </a:cubicBezTo>
                    <a:cubicBezTo>
                      <a:pt x="64" y="245"/>
                      <a:pt x="58" y="239"/>
                      <a:pt x="52" y="234"/>
                    </a:cubicBezTo>
                    <a:cubicBezTo>
                      <a:pt x="60" y="234"/>
                      <a:pt x="68" y="235"/>
                      <a:pt x="76" y="235"/>
                    </a:cubicBezTo>
                    <a:cubicBezTo>
                      <a:pt x="77" y="235"/>
                      <a:pt x="77" y="234"/>
                      <a:pt x="76" y="234"/>
                    </a:cubicBezTo>
                    <a:cubicBezTo>
                      <a:pt x="68" y="232"/>
                      <a:pt x="59" y="232"/>
                      <a:pt x="51" y="232"/>
                    </a:cubicBezTo>
                    <a:cubicBezTo>
                      <a:pt x="47" y="228"/>
                      <a:pt x="44" y="224"/>
                      <a:pt x="41" y="219"/>
                    </a:cubicBezTo>
                    <a:cubicBezTo>
                      <a:pt x="47" y="219"/>
                      <a:pt x="54" y="219"/>
                      <a:pt x="60" y="220"/>
                    </a:cubicBezTo>
                    <a:cubicBezTo>
                      <a:pt x="61" y="220"/>
                      <a:pt x="61" y="219"/>
                      <a:pt x="60" y="219"/>
                    </a:cubicBezTo>
                    <a:cubicBezTo>
                      <a:pt x="53" y="218"/>
                      <a:pt x="47" y="218"/>
                      <a:pt x="40" y="218"/>
                    </a:cubicBezTo>
                    <a:cubicBezTo>
                      <a:pt x="37" y="214"/>
                      <a:pt x="35" y="209"/>
                      <a:pt x="32" y="205"/>
                    </a:cubicBezTo>
                    <a:cubicBezTo>
                      <a:pt x="38" y="205"/>
                      <a:pt x="45" y="205"/>
                      <a:pt x="51" y="204"/>
                    </a:cubicBezTo>
                    <a:cubicBezTo>
                      <a:pt x="52" y="204"/>
                      <a:pt x="52" y="203"/>
                      <a:pt x="51" y="203"/>
                    </a:cubicBezTo>
                    <a:cubicBezTo>
                      <a:pt x="45" y="203"/>
                      <a:pt x="38" y="203"/>
                      <a:pt x="32" y="204"/>
                    </a:cubicBezTo>
                    <a:cubicBezTo>
                      <a:pt x="32" y="203"/>
                      <a:pt x="32" y="203"/>
                      <a:pt x="31" y="203"/>
                    </a:cubicBezTo>
                    <a:cubicBezTo>
                      <a:pt x="27" y="194"/>
                      <a:pt x="24" y="184"/>
                      <a:pt x="21" y="174"/>
                    </a:cubicBezTo>
                    <a:cubicBezTo>
                      <a:pt x="26" y="173"/>
                      <a:pt x="31" y="173"/>
                      <a:pt x="36" y="173"/>
                    </a:cubicBezTo>
                    <a:cubicBezTo>
                      <a:pt x="37" y="173"/>
                      <a:pt x="37" y="172"/>
                      <a:pt x="36" y="172"/>
                    </a:cubicBezTo>
                    <a:cubicBezTo>
                      <a:pt x="31" y="172"/>
                      <a:pt x="26" y="172"/>
                      <a:pt x="21" y="172"/>
                    </a:cubicBezTo>
                    <a:cubicBezTo>
                      <a:pt x="20" y="167"/>
                      <a:pt x="19" y="161"/>
                      <a:pt x="19" y="156"/>
                    </a:cubicBezTo>
                    <a:cubicBezTo>
                      <a:pt x="23" y="156"/>
                      <a:pt x="27" y="156"/>
                      <a:pt x="31" y="155"/>
                    </a:cubicBezTo>
                    <a:cubicBezTo>
                      <a:pt x="31" y="155"/>
                      <a:pt x="31" y="154"/>
                      <a:pt x="31" y="154"/>
                    </a:cubicBezTo>
                    <a:cubicBezTo>
                      <a:pt x="27" y="154"/>
                      <a:pt x="22" y="154"/>
                      <a:pt x="18" y="154"/>
                    </a:cubicBezTo>
                    <a:cubicBezTo>
                      <a:pt x="18" y="149"/>
                      <a:pt x="18" y="143"/>
                      <a:pt x="18" y="138"/>
                    </a:cubicBezTo>
                    <a:cubicBezTo>
                      <a:pt x="22" y="138"/>
                      <a:pt x="25" y="138"/>
                      <a:pt x="28" y="137"/>
                    </a:cubicBezTo>
                    <a:cubicBezTo>
                      <a:pt x="29" y="137"/>
                      <a:pt x="29" y="136"/>
                      <a:pt x="28" y="136"/>
                    </a:cubicBezTo>
                    <a:cubicBezTo>
                      <a:pt x="25" y="136"/>
                      <a:pt x="21" y="137"/>
                      <a:pt x="18" y="137"/>
                    </a:cubicBezTo>
                    <a:cubicBezTo>
                      <a:pt x="18" y="131"/>
                      <a:pt x="19" y="125"/>
                      <a:pt x="20" y="119"/>
                    </a:cubicBezTo>
                    <a:cubicBezTo>
                      <a:pt x="24" y="119"/>
                      <a:pt x="29" y="119"/>
                      <a:pt x="33" y="118"/>
                    </a:cubicBezTo>
                    <a:cubicBezTo>
                      <a:pt x="34" y="118"/>
                      <a:pt x="34" y="117"/>
                      <a:pt x="33" y="117"/>
                    </a:cubicBezTo>
                    <a:cubicBezTo>
                      <a:pt x="29" y="118"/>
                      <a:pt x="25" y="118"/>
                      <a:pt x="20" y="118"/>
                    </a:cubicBezTo>
                    <a:cubicBezTo>
                      <a:pt x="21" y="113"/>
                      <a:pt x="23" y="107"/>
                      <a:pt x="24" y="102"/>
                    </a:cubicBezTo>
                    <a:cubicBezTo>
                      <a:pt x="29" y="102"/>
                      <a:pt x="33" y="102"/>
                      <a:pt x="37" y="102"/>
                    </a:cubicBezTo>
                    <a:cubicBezTo>
                      <a:pt x="38" y="102"/>
                      <a:pt x="38" y="100"/>
                      <a:pt x="37" y="100"/>
                    </a:cubicBezTo>
                    <a:cubicBezTo>
                      <a:pt x="33" y="100"/>
                      <a:pt x="29" y="100"/>
                      <a:pt x="25" y="100"/>
                    </a:cubicBezTo>
                    <a:cubicBezTo>
                      <a:pt x="27" y="94"/>
                      <a:pt x="29" y="88"/>
                      <a:pt x="32" y="82"/>
                    </a:cubicBezTo>
                    <a:cubicBezTo>
                      <a:pt x="38" y="82"/>
                      <a:pt x="44" y="82"/>
                      <a:pt x="49" y="80"/>
                    </a:cubicBezTo>
                    <a:cubicBezTo>
                      <a:pt x="50" y="80"/>
                      <a:pt x="50" y="79"/>
                      <a:pt x="49" y="79"/>
                    </a:cubicBezTo>
                    <a:cubicBezTo>
                      <a:pt x="44" y="80"/>
                      <a:pt x="38" y="81"/>
                      <a:pt x="33" y="81"/>
                    </a:cubicBezTo>
                    <a:cubicBezTo>
                      <a:pt x="35" y="76"/>
                      <a:pt x="38" y="70"/>
                      <a:pt x="41" y="65"/>
                    </a:cubicBezTo>
                    <a:cubicBezTo>
                      <a:pt x="46" y="65"/>
                      <a:pt x="50" y="66"/>
                      <a:pt x="54" y="66"/>
                    </a:cubicBezTo>
                    <a:cubicBezTo>
                      <a:pt x="55" y="66"/>
                      <a:pt x="55" y="65"/>
                      <a:pt x="54" y="65"/>
                    </a:cubicBezTo>
                    <a:cubicBezTo>
                      <a:pt x="50" y="64"/>
                      <a:pt x="46" y="64"/>
                      <a:pt x="43" y="64"/>
                    </a:cubicBezTo>
                    <a:cubicBezTo>
                      <a:pt x="45" y="60"/>
                      <a:pt x="49" y="55"/>
                      <a:pt x="52" y="51"/>
                    </a:cubicBezTo>
                    <a:cubicBezTo>
                      <a:pt x="53" y="50"/>
                      <a:pt x="54" y="49"/>
                      <a:pt x="56" y="47"/>
                    </a:cubicBezTo>
                    <a:cubicBezTo>
                      <a:pt x="62" y="47"/>
                      <a:pt x="68" y="47"/>
                      <a:pt x="74" y="47"/>
                    </a:cubicBezTo>
                    <a:cubicBezTo>
                      <a:pt x="75" y="47"/>
                      <a:pt x="75" y="46"/>
                      <a:pt x="74" y="46"/>
                    </a:cubicBezTo>
                    <a:cubicBezTo>
                      <a:pt x="68" y="46"/>
                      <a:pt x="63" y="46"/>
                      <a:pt x="57" y="46"/>
                    </a:cubicBezTo>
                    <a:cubicBezTo>
                      <a:pt x="61" y="42"/>
                      <a:pt x="65" y="38"/>
                      <a:pt x="70" y="33"/>
                    </a:cubicBezTo>
                    <a:cubicBezTo>
                      <a:pt x="76" y="33"/>
                      <a:pt x="83" y="33"/>
                      <a:pt x="89" y="33"/>
                    </a:cubicBezTo>
                    <a:cubicBezTo>
                      <a:pt x="90" y="32"/>
                      <a:pt x="90" y="31"/>
                      <a:pt x="89" y="31"/>
                    </a:cubicBezTo>
                    <a:cubicBezTo>
                      <a:pt x="83" y="31"/>
                      <a:pt x="78" y="32"/>
                      <a:pt x="72" y="32"/>
                    </a:cubicBezTo>
                    <a:cubicBezTo>
                      <a:pt x="76" y="28"/>
                      <a:pt x="81" y="25"/>
                      <a:pt x="86" y="22"/>
                    </a:cubicBezTo>
                    <a:cubicBezTo>
                      <a:pt x="95" y="22"/>
                      <a:pt x="105" y="22"/>
                      <a:pt x="114" y="22"/>
                    </a:cubicBezTo>
                    <a:cubicBezTo>
                      <a:pt x="115" y="22"/>
                      <a:pt x="115" y="21"/>
                      <a:pt x="114" y="21"/>
                    </a:cubicBezTo>
                    <a:cubicBezTo>
                      <a:pt x="106" y="20"/>
                      <a:pt x="97" y="21"/>
                      <a:pt x="88" y="21"/>
                    </a:cubicBezTo>
                    <a:cubicBezTo>
                      <a:pt x="98" y="15"/>
                      <a:pt x="108" y="11"/>
                      <a:pt x="119" y="10"/>
                    </a:cubicBezTo>
                    <a:cubicBezTo>
                      <a:pt x="147" y="6"/>
                      <a:pt x="181" y="12"/>
                      <a:pt x="206" y="25"/>
                    </a:cubicBezTo>
                    <a:cubicBezTo>
                      <a:pt x="255" y="52"/>
                      <a:pt x="282" y="109"/>
                      <a:pt x="278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163">
                <a:extLst>
                  <a:ext uri="{FF2B5EF4-FFF2-40B4-BE49-F238E27FC236}">
                    <a16:creationId xmlns:a16="http://schemas.microsoft.com/office/drawing/2014/main" id="{99183141-ADEF-40B3-85FB-468EACEDC1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29574" y="1668547"/>
                <a:ext cx="528241" cy="519108"/>
              </a:xfrm>
              <a:custGeom>
                <a:avLst/>
                <a:gdLst>
                  <a:gd name="T0" fmla="*/ 182 w 236"/>
                  <a:gd name="T1" fmla="*/ 31 h 251"/>
                  <a:gd name="T2" fmla="*/ 50 w 236"/>
                  <a:gd name="T3" fmla="*/ 34 h 251"/>
                  <a:gd name="T4" fmla="*/ 16 w 236"/>
                  <a:gd name="T5" fmla="*/ 163 h 251"/>
                  <a:gd name="T6" fmla="*/ 138 w 236"/>
                  <a:gd name="T7" fmla="*/ 244 h 251"/>
                  <a:gd name="T8" fmla="*/ 138 w 236"/>
                  <a:gd name="T9" fmla="*/ 244 h 251"/>
                  <a:gd name="T10" fmla="*/ 139 w 236"/>
                  <a:gd name="T11" fmla="*/ 244 h 251"/>
                  <a:gd name="T12" fmla="*/ 227 w 236"/>
                  <a:gd name="T13" fmla="*/ 151 h 251"/>
                  <a:gd name="T14" fmla="*/ 182 w 236"/>
                  <a:gd name="T15" fmla="*/ 31 h 251"/>
                  <a:gd name="T16" fmla="*/ 213 w 236"/>
                  <a:gd name="T17" fmla="*/ 174 h 251"/>
                  <a:gd name="T18" fmla="*/ 213 w 236"/>
                  <a:gd name="T19" fmla="*/ 174 h 251"/>
                  <a:gd name="T20" fmla="*/ 201 w 236"/>
                  <a:gd name="T21" fmla="*/ 164 h 251"/>
                  <a:gd name="T22" fmla="*/ 199 w 236"/>
                  <a:gd name="T23" fmla="*/ 168 h 251"/>
                  <a:gd name="T24" fmla="*/ 210 w 236"/>
                  <a:gd name="T25" fmla="*/ 177 h 251"/>
                  <a:gd name="T26" fmla="*/ 211 w 236"/>
                  <a:gd name="T27" fmla="*/ 177 h 251"/>
                  <a:gd name="T28" fmla="*/ 138 w 236"/>
                  <a:gd name="T29" fmla="*/ 239 h 251"/>
                  <a:gd name="T30" fmla="*/ 136 w 236"/>
                  <a:gd name="T31" fmla="*/ 240 h 251"/>
                  <a:gd name="T32" fmla="*/ 57 w 236"/>
                  <a:gd name="T33" fmla="*/ 214 h 251"/>
                  <a:gd name="T34" fmla="*/ 16 w 236"/>
                  <a:gd name="T35" fmla="*/ 143 h 251"/>
                  <a:gd name="T36" fmla="*/ 108 w 236"/>
                  <a:gd name="T37" fmla="*/ 14 h 251"/>
                  <a:gd name="T38" fmla="*/ 223 w 236"/>
                  <a:gd name="T39" fmla="*/ 116 h 251"/>
                  <a:gd name="T40" fmla="*/ 213 w 236"/>
                  <a:gd name="T41" fmla="*/ 17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6" h="251">
                    <a:moveTo>
                      <a:pt x="182" y="31"/>
                    </a:moveTo>
                    <a:cubicBezTo>
                      <a:pt x="142" y="1"/>
                      <a:pt x="87" y="0"/>
                      <a:pt x="50" y="34"/>
                    </a:cubicBezTo>
                    <a:cubicBezTo>
                      <a:pt x="14" y="67"/>
                      <a:pt x="0" y="118"/>
                      <a:pt x="16" y="163"/>
                    </a:cubicBezTo>
                    <a:cubicBezTo>
                      <a:pt x="33" y="212"/>
                      <a:pt x="85" y="251"/>
                      <a:pt x="138" y="244"/>
                    </a:cubicBezTo>
                    <a:cubicBezTo>
                      <a:pt x="138" y="244"/>
                      <a:pt x="138" y="244"/>
                      <a:pt x="138" y="244"/>
                    </a:cubicBezTo>
                    <a:cubicBezTo>
                      <a:pt x="138" y="244"/>
                      <a:pt x="139" y="244"/>
                      <a:pt x="139" y="244"/>
                    </a:cubicBezTo>
                    <a:cubicBezTo>
                      <a:pt x="182" y="231"/>
                      <a:pt x="217" y="195"/>
                      <a:pt x="227" y="151"/>
                    </a:cubicBezTo>
                    <a:cubicBezTo>
                      <a:pt x="236" y="107"/>
                      <a:pt x="218" y="58"/>
                      <a:pt x="182" y="31"/>
                    </a:cubicBezTo>
                    <a:close/>
                    <a:moveTo>
                      <a:pt x="213" y="174"/>
                    </a:moveTo>
                    <a:cubicBezTo>
                      <a:pt x="213" y="174"/>
                      <a:pt x="213" y="174"/>
                      <a:pt x="213" y="174"/>
                    </a:cubicBezTo>
                    <a:cubicBezTo>
                      <a:pt x="210" y="170"/>
                      <a:pt x="205" y="167"/>
                      <a:pt x="201" y="164"/>
                    </a:cubicBezTo>
                    <a:cubicBezTo>
                      <a:pt x="200" y="163"/>
                      <a:pt x="197" y="166"/>
                      <a:pt x="199" y="168"/>
                    </a:cubicBezTo>
                    <a:cubicBezTo>
                      <a:pt x="203" y="171"/>
                      <a:pt x="206" y="174"/>
                      <a:pt x="210" y="177"/>
                    </a:cubicBezTo>
                    <a:cubicBezTo>
                      <a:pt x="211" y="177"/>
                      <a:pt x="211" y="177"/>
                      <a:pt x="211" y="177"/>
                    </a:cubicBezTo>
                    <a:cubicBezTo>
                      <a:pt x="197" y="206"/>
                      <a:pt x="170" y="228"/>
                      <a:pt x="138" y="239"/>
                    </a:cubicBezTo>
                    <a:cubicBezTo>
                      <a:pt x="137" y="239"/>
                      <a:pt x="137" y="239"/>
                      <a:pt x="136" y="240"/>
                    </a:cubicBezTo>
                    <a:cubicBezTo>
                      <a:pt x="107" y="239"/>
                      <a:pt x="80" y="232"/>
                      <a:pt x="57" y="214"/>
                    </a:cubicBezTo>
                    <a:cubicBezTo>
                      <a:pt x="36" y="196"/>
                      <a:pt x="21" y="171"/>
                      <a:pt x="16" y="143"/>
                    </a:cubicBezTo>
                    <a:cubicBezTo>
                      <a:pt x="6" y="86"/>
                      <a:pt x="46" y="17"/>
                      <a:pt x="108" y="14"/>
                    </a:cubicBezTo>
                    <a:cubicBezTo>
                      <a:pt x="168" y="12"/>
                      <a:pt x="217" y="58"/>
                      <a:pt x="223" y="116"/>
                    </a:cubicBezTo>
                    <a:cubicBezTo>
                      <a:pt x="225" y="137"/>
                      <a:pt x="221" y="156"/>
                      <a:pt x="213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64">
                <a:extLst>
                  <a:ext uri="{FF2B5EF4-FFF2-40B4-BE49-F238E27FC236}">
                    <a16:creationId xmlns:a16="http://schemas.microsoft.com/office/drawing/2014/main" id="{AB23DE19-8E93-43B1-8261-3C173DED1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6188" y="1698993"/>
                <a:ext cx="19790" cy="47192"/>
              </a:xfrm>
              <a:custGeom>
                <a:avLst/>
                <a:gdLst>
                  <a:gd name="T0" fmla="*/ 7 w 9"/>
                  <a:gd name="T1" fmla="*/ 2 h 23"/>
                  <a:gd name="T2" fmla="*/ 2 w 9"/>
                  <a:gd name="T3" fmla="*/ 2 h 23"/>
                  <a:gd name="T4" fmla="*/ 1 w 9"/>
                  <a:gd name="T5" fmla="*/ 11 h 23"/>
                  <a:gd name="T6" fmla="*/ 2 w 9"/>
                  <a:gd name="T7" fmla="*/ 20 h 23"/>
                  <a:gd name="T8" fmla="*/ 6 w 9"/>
                  <a:gd name="T9" fmla="*/ 20 h 23"/>
                  <a:gd name="T10" fmla="*/ 8 w 9"/>
                  <a:gd name="T11" fmla="*/ 11 h 23"/>
                  <a:gd name="T12" fmla="*/ 7 w 9"/>
                  <a:gd name="T13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3">
                    <a:moveTo>
                      <a:pt x="7" y="2"/>
                    </a:moveTo>
                    <a:cubicBezTo>
                      <a:pt x="6" y="0"/>
                      <a:pt x="3" y="0"/>
                      <a:pt x="2" y="2"/>
                    </a:cubicBezTo>
                    <a:cubicBezTo>
                      <a:pt x="0" y="4"/>
                      <a:pt x="1" y="8"/>
                      <a:pt x="1" y="11"/>
                    </a:cubicBezTo>
                    <a:cubicBezTo>
                      <a:pt x="1" y="14"/>
                      <a:pt x="2" y="17"/>
                      <a:pt x="2" y="20"/>
                    </a:cubicBezTo>
                    <a:cubicBezTo>
                      <a:pt x="2" y="23"/>
                      <a:pt x="6" y="23"/>
                      <a:pt x="6" y="20"/>
                    </a:cubicBezTo>
                    <a:cubicBezTo>
                      <a:pt x="7" y="17"/>
                      <a:pt x="7" y="14"/>
                      <a:pt x="8" y="11"/>
                    </a:cubicBezTo>
                    <a:cubicBezTo>
                      <a:pt x="8" y="8"/>
                      <a:pt x="9" y="4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165">
                <a:extLst>
                  <a:ext uri="{FF2B5EF4-FFF2-40B4-BE49-F238E27FC236}">
                    <a16:creationId xmlns:a16="http://schemas.microsoft.com/office/drawing/2014/main" id="{2CFCB22D-85B3-4FB4-A462-F92CB9319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0545" y="2106972"/>
                <a:ext cx="22834" cy="47192"/>
              </a:xfrm>
              <a:custGeom>
                <a:avLst/>
                <a:gdLst>
                  <a:gd name="T0" fmla="*/ 8 w 10"/>
                  <a:gd name="T1" fmla="*/ 12 h 23"/>
                  <a:gd name="T2" fmla="*/ 6 w 10"/>
                  <a:gd name="T3" fmla="*/ 2 h 23"/>
                  <a:gd name="T4" fmla="*/ 1 w 10"/>
                  <a:gd name="T5" fmla="*/ 2 h 23"/>
                  <a:gd name="T6" fmla="*/ 0 w 10"/>
                  <a:gd name="T7" fmla="*/ 13 h 23"/>
                  <a:gd name="T8" fmla="*/ 3 w 10"/>
                  <a:gd name="T9" fmla="*/ 22 h 23"/>
                  <a:gd name="T10" fmla="*/ 8 w 10"/>
                  <a:gd name="T11" fmla="*/ 21 h 23"/>
                  <a:gd name="T12" fmla="*/ 8 w 10"/>
                  <a:gd name="T1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3">
                    <a:moveTo>
                      <a:pt x="8" y="12"/>
                    </a:moveTo>
                    <a:cubicBezTo>
                      <a:pt x="7" y="9"/>
                      <a:pt x="7" y="6"/>
                      <a:pt x="6" y="2"/>
                    </a:cubicBezTo>
                    <a:cubicBezTo>
                      <a:pt x="5" y="0"/>
                      <a:pt x="2" y="0"/>
                      <a:pt x="1" y="2"/>
                    </a:cubicBezTo>
                    <a:cubicBezTo>
                      <a:pt x="0" y="6"/>
                      <a:pt x="0" y="9"/>
                      <a:pt x="0" y="13"/>
                    </a:cubicBezTo>
                    <a:cubicBezTo>
                      <a:pt x="1" y="16"/>
                      <a:pt x="1" y="20"/>
                      <a:pt x="3" y="22"/>
                    </a:cubicBezTo>
                    <a:cubicBezTo>
                      <a:pt x="5" y="23"/>
                      <a:pt x="7" y="23"/>
                      <a:pt x="8" y="21"/>
                    </a:cubicBezTo>
                    <a:cubicBezTo>
                      <a:pt x="10" y="18"/>
                      <a:pt x="9" y="16"/>
                      <a:pt x="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166">
                <a:extLst>
                  <a:ext uri="{FF2B5EF4-FFF2-40B4-BE49-F238E27FC236}">
                    <a16:creationId xmlns:a16="http://schemas.microsoft.com/office/drawing/2014/main" id="{DA3A9B98-322C-41E0-BB64-439372DC6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587" y="1916684"/>
                <a:ext cx="51759" cy="19791"/>
              </a:xfrm>
              <a:custGeom>
                <a:avLst/>
                <a:gdLst>
                  <a:gd name="T0" fmla="*/ 22 w 23"/>
                  <a:gd name="T1" fmla="*/ 2 h 10"/>
                  <a:gd name="T2" fmla="*/ 13 w 23"/>
                  <a:gd name="T3" fmla="*/ 2 h 10"/>
                  <a:gd name="T4" fmla="*/ 3 w 23"/>
                  <a:gd name="T5" fmla="*/ 4 h 10"/>
                  <a:gd name="T6" fmla="*/ 3 w 23"/>
                  <a:gd name="T7" fmla="*/ 9 h 10"/>
                  <a:gd name="T8" fmla="*/ 14 w 23"/>
                  <a:gd name="T9" fmla="*/ 9 h 10"/>
                  <a:gd name="T10" fmla="*/ 22 w 23"/>
                  <a:gd name="T11" fmla="*/ 6 h 10"/>
                  <a:gd name="T12" fmla="*/ 22 w 2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0">
                    <a:moveTo>
                      <a:pt x="22" y="2"/>
                    </a:moveTo>
                    <a:cubicBezTo>
                      <a:pt x="19" y="0"/>
                      <a:pt x="16" y="1"/>
                      <a:pt x="13" y="2"/>
                    </a:cubicBezTo>
                    <a:cubicBezTo>
                      <a:pt x="10" y="2"/>
                      <a:pt x="6" y="2"/>
                      <a:pt x="3" y="4"/>
                    </a:cubicBezTo>
                    <a:cubicBezTo>
                      <a:pt x="0" y="4"/>
                      <a:pt x="0" y="9"/>
                      <a:pt x="3" y="9"/>
                    </a:cubicBezTo>
                    <a:cubicBezTo>
                      <a:pt x="6" y="10"/>
                      <a:pt x="10" y="10"/>
                      <a:pt x="14" y="9"/>
                    </a:cubicBezTo>
                    <a:cubicBezTo>
                      <a:pt x="17" y="9"/>
                      <a:pt x="20" y="9"/>
                      <a:pt x="22" y="6"/>
                    </a:cubicBezTo>
                    <a:cubicBezTo>
                      <a:pt x="23" y="5"/>
                      <a:pt x="23" y="3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167">
                <a:extLst>
                  <a:ext uri="{FF2B5EF4-FFF2-40B4-BE49-F238E27FC236}">
                    <a16:creationId xmlns:a16="http://schemas.microsoft.com/office/drawing/2014/main" id="{31C6625F-7785-47A3-8E0E-F72EB87C1E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5610" y="1912117"/>
                <a:ext cx="47191" cy="22835"/>
              </a:xfrm>
              <a:custGeom>
                <a:avLst/>
                <a:gdLst>
                  <a:gd name="T0" fmla="*/ 16 w 21"/>
                  <a:gd name="T1" fmla="*/ 2 h 11"/>
                  <a:gd name="T2" fmla="*/ 2 w 21"/>
                  <a:gd name="T3" fmla="*/ 4 h 11"/>
                  <a:gd name="T4" fmla="*/ 3 w 21"/>
                  <a:gd name="T5" fmla="*/ 10 h 11"/>
                  <a:gd name="T6" fmla="*/ 10 w 21"/>
                  <a:gd name="T7" fmla="*/ 11 h 11"/>
                  <a:gd name="T8" fmla="*/ 16 w 21"/>
                  <a:gd name="T9" fmla="*/ 11 h 11"/>
                  <a:gd name="T10" fmla="*/ 16 w 21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1">
                    <a:moveTo>
                      <a:pt x="16" y="2"/>
                    </a:moveTo>
                    <a:cubicBezTo>
                      <a:pt x="12" y="0"/>
                      <a:pt x="6" y="2"/>
                      <a:pt x="2" y="4"/>
                    </a:cubicBezTo>
                    <a:cubicBezTo>
                      <a:pt x="0" y="5"/>
                      <a:pt x="0" y="10"/>
                      <a:pt x="3" y="10"/>
                    </a:cubicBezTo>
                    <a:cubicBezTo>
                      <a:pt x="5" y="11"/>
                      <a:pt x="7" y="11"/>
                      <a:pt x="10" y="11"/>
                    </a:cubicBezTo>
                    <a:cubicBezTo>
                      <a:pt x="12" y="11"/>
                      <a:pt x="14" y="11"/>
                      <a:pt x="16" y="11"/>
                    </a:cubicBezTo>
                    <a:cubicBezTo>
                      <a:pt x="21" y="9"/>
                      <a:pt x="21" y="3"/>
                      <a:pt x="1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68">
                <a:extLst>
                  <a:ext uri="{FF2B5EF4-FFF2-40B4-BE49-F238E27FC236}">
                    <a16:creationId xmlns:a16="http://schemas.microsoft.com/office/drawing/2014/main" id="{CE752116-95B5-49C7-9E26-15EB315FEC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6556" y="1823823"/>
                <a:ext cx="38057" cy="22835"/>
              </a:xfrm>
              <a:custGeom>
                <a:avLst/>
                <a:gdLst>
                  <a:gd name="T0" fmla="*/ 14 w 17"/>
                  <a:gd name="T1" fmla="*/ 6 h 11"/>
                  <a:gd name="T2" fmla="*/ 5 w 17"/>
                  <a:gd name="T3" fmla="*/ 2 h 11"/>
                  <a:gd name="T4" fmla="*/ 2 w 17"/>
                  <a:gd name="T5" fmla="*/ 5 h 11"/>
                  <a:gd name="T6" fmla="*/ 13 w 17"/>
                  <a:gd name="T7" fmla="*/ 10 h 11"/>
                  <a:gd name="T8" fmla="*/ 14 w 17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14" y="6"/>
                    </a:moveTo>
                    <a:cubicBezTo>
                      <a:pt x="11" y="5"/>
                      <a:pt x="8" y="3"/>
                      <a:pt x="5" y="2"/>
                    </a:cubicBezTo>
                    <a:cubicBezTo>
                      <a:pt x="2" y="0"/>
                      <a:pt x="0" y="4"/>
                      <a:pt x="2" y="5"/>
                    </a:cubicBezTo>
                    <a:cubicBezTo>
                      <a:pt x="6" y="7"/>
                      <a:pt x="9" y="9"/>
                      <a:pt x="13" y="10"/>
                    </a:cubicBezTo>
                    <a:cubicBezTo>
                      <a:pt x="16" y="11"/>
                      <a:pt x="17" y="7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169">
                <a:extLst>
                  <a:ext uri="{FF2B5EF4-FFF2-40B4-BE49-F238E27FC236}">
                    <a16:creationId xmlns:a16="http://schemas.microsoft.com/office/drawing/2014/main" id="{45590E2F-8601-4D03-9F3F-3B22E8BCD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3747" y="1759886"/>
                <a:ext cx="28923" cy="22835"/>
              </a:xfrm>
              <a:custGeom>
                <a:avLst/>
                <a:gdLst>
                  <a:gd name="T0" fmla="*/ 12 w 13"/>
                  <a:gd name="T1" fmla="*/ 7 h 11"/>
                  <a:gd name="T2" fmla="*/ 8 w 13"/>
                  <a:gd name="T3" fmla="*/ 4 h 11"/>
                  <a:gd name="T4" fmla="*/ 4 w 13"/>
                  <a:gd name="T5" fmla="*/ 1 h 11"/>
                  <a:gd name="T6" fmla="*/ 2 w 13"/>
                  <a:gd name="T7" fmla="*/ 5 h 11"/>
                  <a:gd name="T8" fmla="*/ 9 w 13"/>
                  <a:gd name="T9" fmla="*/ 11 h 11"/>
                  <a:gd name="T10" fmla="*/ 12 w 13"/>
                  <a:gd name="T11" fmla="*/ 10 h 11"/>
                  <a:gd name="T12" fmla="*/ 12 w 13"/>
                  <a:gd name="T13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1">
                    <a:moveTo>
                      <a:pt x="12" y="7"/>
                    </a:moveTo>
                    <a:cubicBezTo>
                      <a:pt x="11" y="5"/>
                      <a:pt x="9" y="5"/>
                      <a:pt x="8" y="4"/>
                    </a:cubicBezTo>
                    <a:cubicBezTo>
                      <a:pt x="7" y="3"/>
                      <a:pt x="5" y="2"/>
                      <a:pt x="4" y="1"/>
                    </a:cubicBezTo>
                    <a:cubicBezTo>
                      <a:pt x="2" y="0"/>
                      <a:pt x="0" y="3"/>
                      <a:pt x="2" y="5"/>
                    </a:cubicBezTo>
                    <a:cubicBezTo>
                      <a:pt x="4" y="7"/>
                      <a:pt x="6" y="10"/>
                      <a:pt x="9" y="11"/>
                    </a:cubicBezTo>
                    <a:cubicBezTo>
                      <a:pt x="10" y="11"/>
                      <a:pt x="12" y="11"/>
                      <a:pt x="12" y="10"/>
                    </a:cubicBezTo>
                    <a:cubicBezTo>
                      <a:pt x="13" y="9"/>
                      <a:pt x="12" y="7"/>
                      <a:pt x="1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170">
                <a:extLst>
                  <a:ext uri="{FF2B5EF4-FFF2-40B4-BE49-F238E27FC236}">
                    <a16:creationId xmlns:a16="http://schemas.microsoft.com/office/drawing/2014/main" id="{F04A5357-DB55-4EB3-8D08-B3B0C66366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7211" y="2030857"/>
                <a:ext cx="27402" cy="25880"/>
              </a:xfrm>
              <a:custGeom>
                <a:avLst/>
                <a:gdLst>
                  <a:gd name="T0" fmla="*/ 9 w 12"/>
                  <a:gd name="T1" fmla="*/ 0 h 13"/>
                  <a:gd name="T2" fmla="*/ 1 w 12"/>
                  <a:gd name="T3" fmla="*/ 8 h 13"/>
                  <a:gd name="T4" fmla="*/ 4 w 12"/>
                  <a:gd name="T5" fmla="*/ 11 h 13"/>
                  <a:gd name="T6" fmla="*/ 8 w 12"/>
                  <a:gd name="T7" fmla="*/ 7 h 13"/>
                  <a:gd name="T8" fmla="*/ 11 w 12"/>
                  <a:gd name="T9" fmla="*/ 4 h 13"/>
                  <a:gd name="T10" fmla="*/ 9 w 12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3">
                    <a:moveTo>
                      <a:pt x="9" y="0"/>
                    </a:moveTo>
                    <a:cubicBezTo>
                      <a:pt x="5" y="1"/>
                      <a:pt x="2" y="5"/>
                      <a:pt x="1" y="8"/>
                    </a:cubicBezTo>
                    <a:cubicBezTo>
                      <a:pt x="0" y="10"/>
                      <a:pt x="3" y="13"/>
                      <a:pt x="4" y="11"/>
                    </a:cubicBezTo>
                    <a:cubicBezTo>
                      <a:pt x="5" y="10"/>
                      <a:pt x="6" y="8"/>
                      <a:pt x="8" y="7"/>
                    </a:cubicBezTo>
                    <a:cubicBezTo>
                      <a:pt x="9" y="6"/>
                      <a:pt x="10" y="5"/>
                      <a:pt x="11" y="4"/>
                    </a:cubicBezTo>
                    <a:cubicBezTo>
                      <a:pt x="12" y="2"/>
                      <a:pt x="11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171">
                <a:extLst>
                  <a:ext uri="{FF2B5EF4-FFF2-40B4-BE49-F238E27FC236}">
                    <a16:creationId xmlns:a16="http://schemas.microsoft.com/office/drawing/2014/main" id="{345FD78E-AED8-43F2-86D2-4E435B3135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1805" y="2088704"/>
                <a:ext cx="24357" cy="25880"/>
              </a:xfrm>
              <a:custGeom>
                <a:avLst/>
                <a:gdLst>
                  <a:gd name="T0" fmla="*/ 7 w 11"/>
                  <a:gd name="T1" fmla="*/ 1 h 13"/>
                  <a:gd name="T2" fmla="*/ 1 w 11"/>
                  <a:gd name="T3" fmla="*/ 9 h 13"/>
                  <a:gd name="T4" fmla="*/ 5 w 11"/>
                  <a:gd name="T5" fmla="*/ 11 h 13"/>
                  <a:gd name="T6" fmla="*/ 8 w 11"/>
                  <a:gd name="T7" fmla="*/ 8 h 13"/>
                  <a:gd name="T8" fmla="*/ 11 w 11"/>
                  <a:gd name="T9" fmla="*/ 4 h 13"/>
                  <a:gd name="T10" fmla="*/ 7 w 11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3">
                    <a:moveTo>
                      <a:pt x="7" y="1"/>
                    </a:moveTo>
                    <a:cubicBezTo>
                      <a:pt x="4" y="2"/>
                      <a:pt x="2" y="6"/>
                      <a:pt x="1" y="9"/>
                    </a:cubicBezTo>
                    <a:cubicBezTo>
                      <a:pt x="0" y="11"/>
                      <a:pt x="4" y="13"/>
                      <a:pt x="5" y="11"/>
                    </a:cubicBezTo>
                    <a:cubicBezTo>
                      <a:pt x="6" y="10"/>
                      <a:pt x="7" y="9"/>
                      <a:pt x="8" y="8"/>
                    </a:cubicBezTo>
                    <a:cubicBezTo>
                      <a:pt x="9" y="7"/>
                      <a:pt x="10" y="6"/>
                      <a:pt x="11" y="4"/>
                    </a:cubicBezTo>
                    <a:cubicBezTo>
                      <a:pt x="11" y="2"/>
                      <a:pt x="9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172">
                <a:extLst>
                  <a:ext uri="{FF2B5EF4-FFF2-40B4-BE49-F238E27FC236}">
                    <a16:creationId xmlns:a16="http://schemas.microsoft.com/office/drawing/2014/main" id="{5D562EC6-AA9C-4D1D-BFC5-BD77F1BA1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9705" y="1744663"/>
                <a:ext cx="33491" cy="30446"/>
              </a:xfrm>
              <a:custGeom>
                <a:avLst/>
                <a:gdLst>
                  <a:gd name="T0" fmla="*/ 10 w 15"/>
                  <a:gd name="T1" fmla="*/ 1 h 15"/>
                  <a:gd name="T2" fmla="*/ 2 w 15"/>
                  <a:gd name="T3" fmla="*/ 9 h 15"/>
                  <a:gd name="T4" fmla="*/ 6 w 15"/>
                  <a:gd name="T5" fmla="*/ 13 h 15"/>
                  <a:gd name="T6" fmla="*/ 14 w 15"/>
                  <a:gd name="T7" fmla="*/ 4 h 15"/>
                  <a:gd name="T8" fmla="*/ 10 w 15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0" y="1"/>
                    </a:moveTo>
                    <a:cubicBezTo>
                      <a:pt x="7" y="3"/>
                      <a:pt x="5" y="6"/>
                      <a:pt x="2" y="9"/>
                    </a:cubicBezTo>
                    <a:cubicBezTo>
                      <a:pt x="0" y="11"/>
                      <a:pt x="3" y="15"/>
                      <a:pt x="6" y="13"/>
                    </a:cubicBezTo>
                    <a:cubicBezTo>
                      <a:pt x="9" y="11"/>
                      <a:pt x="13" y="8"/>
                      <a:pt x="14" y="4"/>
                    </a:cubicBezTo>
                    <a:cubicBezTo>
                      <a:pt x="15" y="2"/>
                      <a:pt x="12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73">
                <a:extLst>
                  <a:ext uri="{FF2B5EF4-FFF2-40B4-BE49-F238E27FC236}">
                    <a16:creationId xmlns:a16="http://schemas.microsoft.com/office/drawing/2014/main" id="{DB5D6392-7EC7-4D35-8343-534D96A80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1253" y="1802510"/>
                <a:ext cx="30446" cy="27402"/>
              </a:xfrm>
              <a:custGeom>
                <a:avLst/>
                <a:gdLst>
                  <a:gd name="T0" fmla="*/ 9 w 14"/>
                  <a:gd name="T1" fmla="*/ 1 h 13"/>
                  <a:gd name="T2" fmla="*/ 2 w 14"/>
                  <a:gd name="T3" fmla="*/ 8 h 13"/>
                  <a:gd name="T4" fmla="*/ 6 w 14"/>
                  <a:gd name="T5" fmla="*/ 11 h 13"/>
                  <a:gd name="T6" fmla="*/ 10 w 14"/>
                  <a:gd name="T7" fmla="*/ 8 h 13"/>
                  <a:gd name="T8" fmla="*/ 13 w 14"/>
                  <a:gd name="T9" fmla="*/ 3 h 13"/>
                  <a:gd name="T10" fmla="*/ 9 w 14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9" y="1"/>
                    </a:moveTo>
                    <a:cubicBezTo>
                      <a:pt x="6" y="2"/>
                      <a:pt x="4" y="5"/>
                      <a:pt x="2" y="8"/>
                    </a:cubicBezTo>
                    <a:cubicBezTo>
                      <a:pt x="0" y="10"/>
                      <a:pt x="4" y="13"/>
                      <a:pt x="6" y="11"/>
                    </a:cubicBezTo>
                    <a:cubicBezTo>
                      <a:pt x="7" y="10"/>
                      <a:pt x="8" y="9"/>
                      <a:pt x="10" y="8"/>
                    </a:cubicBezTo>
                    <a:cubicBezTo>
                      <a:pt x="11" y="6"/>
                      <a:pt x="12" y="5"/>
                      <a:pt x="13" y="3"/>
                    </a:cubicBezTo>
                    <a:cubicBezTo>
                      <a:pt x="14" y="1"/>
                      <a:pt x="11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74">
                <a:extLst>
                  <a:ext uri="{FF2B5EF4-FFF2-40B4-BE49-F238E27FC236}">
                    <a16:creationId xmlns:a16="http://schemas.microsoft.com/office/drawing/2014/main" id="{8973530C-AF98-428B-B286-4A0A43D8A9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5584" y="2073481"/>
                <a:ext cx="24357" cy="25880"/>
              </a:xfrm>
              <a:custGeom>
                <a:avLst/>
                <a:gdLst>
                  <a:gd name="T0" fmla="*/ 10 w 11"/>
                  <a:gd name="T1" fmla="*/ 8 h 12"/>
                  <a:gd name="T2" fmla="*/ 3 w 11"/>
                  <a:gd name="T3" fmla="*/ 1 h 12"/>
                  <a:gd name="T4" fmla="*/ 1 w 11"/>
                  <a:gd name="T5" fmla="*/ 4 h 12"/>
                  <a:gd name="T6" fmla="*/ 3 w 11"/>
                  <a:gd name="T7" fmla="*/ 8 h 12"/>
                  <a:gd name="T8" fmla="*/ 7 w 11"/>
                  <a:gd name="T9" fmla="*/ 11 h 12"/>
                  <a:gd name="T10" fmla="*/ 10 w 11"/>
                  <a:gd name="T11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2">
                    <a:moveTo>
                      <a:pt x="10" y="8"/>
                    </a:moveTo>
                    <a:cubicBezTo>
                      <a:pt x="8" y="5"/>
                      <a:pt x="6" y="2"/>
                      <a:pt x="3" y="1"/>
                    </a:cubicBezTo>
                    <a:cubicBezTo>
                      <a:pt x="1" y="0"/>
                      <a:pt x="0" y="2"/>
                      <a:pt x="1" y="4"/>
                    </a:cubicBezTo>
                    <a:cubicBezTo>
                      <a:pt x="1" y="5"/>
                      <a:pt x="2" y="6"/>
                      <a:pt x="3" y="8"/>
                    </a:cubicBezTo>
                    <a:cubicBezTo>
                      <a:pt x="4" y="9"/>
                      <a:pt x="6" y="10"/>
                      <a:pt x="7" y="11"/>
                    </a:cubicBezTo>
                    <a:cubicBezTo>
                      <a:pt x="9" y="12"/>
                      <a:pt x="11" y="10"/>
                      <a:pt x="1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75">
                <a:extLst>
                  <a:ext uri="{FF2B5EF4-FFF2-40B4-BE49-F238E27FC236}">
                    <a16:creationId xmlns:a16="http://schemas.microsoft.com/office/drawing/2014/main" id="{95C4974F-2220-4EBB-8E92-448592B6CE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5085" y="1743141"/>
                <a:ext cx="97428" cy="336431"/>
              </a:xfrm>
              <a:custGeom>
                <a:avLst/>
                <a:gdLst>
                  <a:gd name="T0" fmla="*/ 37 w 43"/>
                  <a:gd name="T1" fmla="*/ 83 h 163"/>
                  <a:gd name="T2" fmla="*/ 24 w 43"/>
                  <a:gd name="T3" fmla="*/ 3 h 163"/>
                  <a:gd name="T4" fmla="*/ 20 w 43"/>
                  <a:gd name="T5" fmla="*/ 3 h 163"/>
                  <a:gd name="T6" fmla="*/ 14 w 43"/>
                  <a:gd name="T7" fmla="*/ 81 h 163"/>
                  <a:gd name="T8" fmla="*/ 14 w 43"/>
                  <a:gd name="T9" fmla="*/ 82 h 163"/>
                  <a:gd name="T10" fmla="*/ 6 w 43"/>
                  <a:gd name="T11" fmla="*/ 95 h 163"/>
                  <a:gd name="T12" fmla="*/ 11 w 43"/>
                  <a:gd name="T13" fmla="*/ 108 h 163"/>
                  <a:gd name="T14" fmla="*/ 1 w 43"/>
                  <a:gd name="T15" fmla="*/ 158 h 163"/>
                  <a:gd name="T16" fmla="*/ 6 w 43"/>
                  <a:gd name="T17" fmla="*/ 160 h 163"/>
                  <a:gd name="T18" fmla="*/ 29 w 43"/>
                  <a:gd name="T19" fmla="*/ 115 h 163"/>
                  <a:gd name="T20" fmla="*/ 29 w 43"/>
                  <a:gd name="T21" fmla="*/ 113 h 163"/>
                  <a:gd name="T22" fmla="*/ 43 w 43"/>
                  <a:gd name="T23" fmla="*/ 97 h 163"/>
                  <a:gd name="T24" fmla="*/ 37 w 43"/>
                  <a:gd name="T25" fmla="*/ 83 h 163"/>
                  <a:gd name="T26" fmla="*/ 23 w 43"/>
                  <a:gd name="T27" fmla="*/ 17 h 163"/>
                  <a:gd name="T28" fmla="*/ 31 w 43"/>
                  <a:gd name="T29" fmla="*/ 80 h 163"/>
                  <a:gd name="T30" fmla="*/ 26 w 43"/>
                  <a:gd name="T31" fmla="*/ 79 h 163"/>
                  <a:gd name="T32" fmla="*/ 25 w 43"/>
                  <a:gd name="T33" fmla="*/ 79 h 163"/>
                  <a:gd name="T34" fmla="*/ 17 w 43"/>
                  <a:gd name="T35" fmla="*/ 80 h 163"/>
                  <a:gd name="T36" fmla="*/ 23 w 43"/>
                  <a:gd name="T37" fmla="*/ 17 h 163"/>
                  <a:gd name="T38" fmla="*/ 11 w 43"/>
                  <a:gd name="T39" fmla="*/ 133 h 163"/>
                  <a:gd name="T40" fmla="*/ 14 w 43"/>
                  <a:gd name="T41" fmla="*/ 111 h 163"/>
                  <a:gd name="T42" fmla="*/ 23 w 43"/>
                  <a:gd name="T43" fmla="*/ 114 h 163"/>
                  <a:gd name="T44" fmla="*/ 11 w 43"/>
                  <a:gd name="T45" fmla="*/ 133 h 163"/>
                  <a:gd name="T46" fmla="*/ 24 w 43"/>
                  <a:gd name="T47" fmla="*/ 107 h 163"/>
                  <a:gd name="T48" fmla="*/ 13 w 43"/>
                  <a:gd name="T49" fmla="*/ 95 h 163"/>
                  <a:gd name="T50" fmla="*/ 25 w 43"/>
                  <a:gd name="T51" fmla="*/ 84 h 163"/>
                  <a:gd name="T52" fmla="*/ 26 w 43"/>
                  <a:gd name="T53" fmla="*/ 84 h 163"/>
                  <a:gd name="T54" fmla="*/ 35 w 43"/>
                  <a:gd name="T55" fmla="*/ 94 h 163"/>
                  <a:gd name="T56" fmla="*/ 24 w 43"/>
                  <a:gd name="T57" fmla="*/ 107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3" h="163">
                    <a:moveTo>
                      <a:pt x="37" y="83"/>
                    </a:moveTo>
                    <a:cubicBezTo>
                      <a:pt x="35" y="56"/>
                      <a:pt x="31" y="29"/>
                      <a:pt x="24" y="3"/>
                    </a:cubicBezTo>
                    <a:cubicBezTo>
                      <a:pt x="24" y="0"/>
                      <a:pt x="20" y="1"/>
                      <a:pt x="20" y="3"/>
                    </a:cubicBezTo>
                    <a:cubicBezTo>
                      <a:pt x="20" y="29"/>
                      <a:pt x="15" y="55"/>
                      <a:pt x="14" y="81"/>
                    </a:cubicBezTo>
                    <a:cubicBezTo>
                      <a:pt x="14" y="81"/>
                      <a:pt x="14" y="82"/>
                      <a:pt x="14" y="82"/>
                    </a:cubicBezTo>
                    <a:cubicBezTo>
                      <a:pt x="10" y="85"/>
                      <a:pt x="7" y="90"/>
                      <a:pt x="6" y="95"/>
                    </a:cubicBezTo>
                    <a:cubicBezTo>
                      <a:pt x="6" y="100"/>
                      <a:pt x="8" y="105"/>
                      <a:pt x="11" y="108"/>
                    </a:cubicBezTo>
                    <a:cubicBezTo>
                      <a:pt x="6" y="124"/>
                      <a:pt x="4" y="142"/>
                      <a:pt x="1" y="158"/>
                    </a:cubicBezTo>
                    <a:cubicBezTo>
                      <a:pt x="0" y="161"/>
                      <a:pt x="4" y="163"/>
                      <a:pt x="6" y="160"/>
                    </a:cubicBezTo>
                    <a:cubicBezTo>
                      <a:pt x="12" y="144"/>
                      <a:pt x="20" y="129"/>
                      <a:pt x="29" y="115"/>
                    </a:cubicBezTo>
                    <a:cubicBezTo>
                      <a:pt x="29" y="114"/>
                      <a:pt x="29" y="114"/>
                      <a:pt x="29" y="113"/>
                    </a:cubicBezTo>
                    <a:cubicBezTo>
                      <a:pt x="36" y="111"/>
                      <a:pt x="42" y="105"/>
                      <a:pt x="43" y="97"/>
                    </a:cubicBezTo>
                    <a:cubicBezTo>
                      <a:pt x="43" y="92"/>
                      <a:pt x="40" y="86"/>
                      <a:pt x="37" y="83"/>
                    </a:cubicBezTo>
                    <a:close/>
                    <a:moveTo>
                      <a:pt x="23" y="17"/>
                    </a:moveTo>
                    <a:cubicBezTo>
                      <a:pt x="27" y="38"/>
                      <a:pt x="30" y="59"/>
                      <a:pt x="31" y="80"/>
                    </a:cubicBezTo>
                    <a:cubicBezTo>
                      <a:pt x="30" y="79"/>
                      <a:pt x="28" y="79"/>
                      <a:pt x="26" y="79"/>
                    </a:cubicBezTo>
                    <a:cubicBezTo>
                      <a:pt x="26" y="79"/>
                      <a:pt x="26" y="79"/>
                      <a:pt x="25" y="79"/>
                    </a:cubicBezTo>
                    <a:cubicBezTo>
                      <a:pt x="23" y="78"/>
                      <a:pt x="20" y="79"/>
                      <a:pt x="17" y="80"/>
                    </a:cubicBezTo>
                    <a:cubicBezTo>
                      <a:pt x="20" y="59"/>
                      <a:pt x="20" y="38"/>
                      <a:pt x="23" y="17"/>
                    </a:cubicBezTo>
                    <a:close/>
                    <a:moveTo>
                      <a:pt x="11" y="133"/>
                    </a:moveTo>
                    <a:cubicBezTo>
                      <a:pt x="13" y="126"/>
                      <a:pt x="14" y="118"/>
                      <a:pt x="14" y="111"/>
                    </a:cubicBezTo>
                    <a:cubicBezTo>
                      <a:pt x="17" y="113"/>
                      <a:pt x="20" y="114"/>
                      <a:pt x="23" y="114"/>
                    </a:cubicBezTo>
                    <a:cubicBezTo>
                      <a:pt x="18" y="120"/>
                      <a:pt x="15" y="127"/>
                      <a:pt x="11" y="133"/>
                    </a:cubicBezTo>
                    <a:close/>
                    <a:moveTo>
                      <a:pt x="24" y="107"/>
                    </a:moveTo>
                    <a:cubicBezTo>
                      <a:pt x="18" y="107"/>
                      <a:pt x="13" y="101"/>
                      <a:pt x="13" y="95"/>
                    </a:cubicBezTo>
                    <a:cubicBezTo>
                      <a:pt x="13" y="88"/>
                      <a:pt x="19" y="85"/>
                      <a:pt x="25" y="84"/>
                    </a:cubicBezTo>
                    <a:cubicBezTo>
                      <a:pt x="25" y="84"/>
                      <a:pt x="25" y="84"/>
                      <a:pt x="26" y="84"/>
                    </a:cubicBezTo>
                    <a:cubicBezTo>
                      <a:pt x="30" y="86"/>
                      <a:pt x="34" y="89"/>
                      <a:pt x="35" y="94"/>
                    </a:cubicBezTo>
                    <a:cubicBezTo>
                      <a:pt x="36" y="100"/>
                      <a:pt x="31" y="107"/>
                      <a:pt x="24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76">
                <a:extLst>
                  <a:ext uri="{FF2B5EF4-FFF2-40B4-BE49-F238E27FC236}">
                    <a16:creationId xmlns:a16="http://schemas.microsoft.com/office/drawing/2014/main" id="{AD017EC9-9977-4963-A7F1-0B6D6D4AA9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76188" y="1924295"/>
                <a:ext cx="33491" cy="31969"/>
              </a:xfrm>
              <a:custGeom>
                <a:avLst/>
                <a:gdLst>
                  <a:gd name="T0" fmla="*/ 13 w 15"/>
                  <a:gd name="T1" fmla="*/ 4 h 15"/>
                  <a:gd name="T2" fmla="*/ 3 w 15"/>
                  <a:gd name="T3" fmla="*/ 2 h 15"/>
                  <a:gd name="T4" fmla="*/ 2 w 15"/>
                  <a:gd name="T5" fmla="*/ 4 h 15"/>
                  <a:gd name="T6" fmla="*/ 1 w 15"/>
                  <a:gd name="T7" fmla="*/ 9 h 15"/>
                  <a:gd name="T8" fmla="*/ 9 w 15"/>
                  <a:gd name="T9" fmla="*/ 14 h 15"/>
                  <a:gd name="T10" fmla="*/ 13 w 15"/>
                  <a:gd name="T11" fmla="*/ 4 h 15"/>
                  <a:gd name="T12" fmla="*/ 8 w 15"/>
                  <a:gd name="T13" fmla="*/ 8 h 15"/>
                  <a:gd name="T14" fmla="*/ 7 w 15"/>
                  <a:gd name="T15" fmla="*/ 9 h 15"/>
                  <a:gd name="T16" fmla="*/ 6 w 15"/>
                  <a:gd name="T17" fmla="*/ 8 h 15"/>
                  <a:gd name="T18" fmla="*/ 6 w 15"/>
                  <a:gd name="T19" fmla="*/ 6 h 15"/>
                  <a:gd name="T20" fmla="*/ 6 w 15"/>
                  <a:gd name="T21" fmla="*/ 6 h 15"/>
                  <a:gd name="T22" fmla="*/ 8 w 15"/>
                  <a:gd name="T23" fmla="*/ 7 h 15"/>
                  <a:gd name="T24" fmla="*/ 8 w 15"/>
                  <a:gd name="T25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15">
                    <a:moveTo>
                      <a:pt x="13" y="4"/>
                    </a:moveTo>
                    <a:cubicBezTo>
                      <a:pt x="11" y="1"/>
                      <a:pt x="7" y="0"/>
                      <a:pt x="3" y="2"/>
                    </a:cubicBezTo>
                    <a:cubicBezTo>
                      <a:pt x="3" y="2"/>
                      <a:pt x="2" y="3"/>
                      <a:pt x="2" y="4"/>
                    </a:cubicBezTo>
                    <a:cubicBezTo>
                      <a:pt x="1" y="5"/>
                      <a:pt x="0" y="7"/>
                      <a:pt x="1" y="9"/>
                    </a:cubicBezTo>
                    <a:cubicBezTo>
                      <a:pt x="1" y="13"/>
                      <a:pt x="6" y="15"/>
                      <a:pt x="9" y="14"/>
                    </a:cubicBezTo>
                    <a:cubicBezTo>
                      <a:pt x="13" y="12"/>
                      <a:pt x="15" y="8"/>
                      <a:pt x="13" y="4"/>
                    </a:cubicBezTo>
                    <a:close/>
                    <a:moveTo>
                      <a:pt x="8" y="8"/>
                    </a:moveTo>
                    <a:cubicBezTo>
                      <a:pt x="8" y="8"/>
                      <a:pt x="8" y="9"/>
                      <a:pt x="7" y="9"/>
                    </a:cubicBezTo>
                    <a:cubicBezTo>
                      <a:pt x="6" y="9"/>
                      <a:pt x="6" y="9"/>
                      <a:pt x="6" y="8"/>
                    </a:cubicBezTo>
                    <a:cubicBezTo>
                      <a:pt x="5" y="8"/>
                      <a:pt x="6" y="7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8" y="6"/>
                      <a:pt x="8" y="7"/>
                    </a:cubicBezTo>
                    <a:cubicBezTo>
                      <a:pt x="9" y="7"/>
                      <a:pt x="9" y="7"/>
                      <a:pt x="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77">
                <a:extLst>
                  <a:ext uri="{FF2B5EF4-FFF2-40B4-BE49-F238E27FC236}">
                    <a16:creationId xmlns:a16="http://schemas.microsoft.com/office/drawing/2014/main" id="{7D03963D-06BE-4D04-B128-FF3BB355E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1962" y="2026290"/>
                <a:ext cx="33491" cy="6089"/>
              </a:xfrm>
              <a:custGeom>
                <a:avLst/>
                <a:gdLst>
                  <a:gd name="T0" fmla="*/ 15 w 15"/>
                  <a:gd name="T1" fmla="*/ 0 h 3"/>
                  <a:gd name="T2" fmla="*/ 0 w 15"/>
                  <a:gd name="T3" fmla="*/ 1 h 3"/>
                  <a:gd name="T4" fmla="*/ 0 w 15"/>
                  <a:gd name="T5" fmla="*/ 2 h 3"/>
                  <a:gd name="T6" fmla="*/ 15 w 15"/>
                  <a:gd name="T7" fmla="*/ 1 h 3"/>
                  <a:gd name="T8" fmla="*/ 15 w 1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">
                    <a:moveTo>
                      <a:pt x="15" y="0"/>
                    </a:moveTo>
                    <a:cubicBezTo>
                      <a:pt x="10" y="1"/>
                      <a:pt x="5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5" y="3"/>
                      <a:pt x="10" y="2"/>
                      <a:pt x="15" y="1"/>
                    </a:cubicBezTo>
                    <a:cubicBezTo>
                      <a:pt x="15" y="1"/>
                      <a:pt x="15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CA71D77-A841-46F7-A95D-1E303D0985F9}"/>
                </a:ext>
              </a:extLst>
            </p:cNvPr>
            <p:cNvGrpSpPr/>
            <p:nvPr/>
          </p:nvGrpSpPr>
          <p:grpSpPr>
            <a:xfrm>
              <a:off x="2749391" y="4729065"/>
              <a:ext cx="643936" cy="596745"/>
              <a:chOff x="1480546" y="4466552"/>
              <a:chExt cx="643936" cy="596745"/>
            </a:xfrm>
            <a:solidFill>
              <a:schemeClr val="bg1"/>
            </a:solidFill>
          </p:grpSpPr>
          <p:sp>
            <p:nvSpPr>
              <p:cNvPr id="58" name="Freeform 61">
                <a:extLst>
                  <a:ext uri="{FF2B5EF4-FFF2-40B4-BE49-F238E27FC236}">
                    <a16:creationId xmlns:a16="http://schemas.microsoft.com/office/drawing/2014/main" id="{04936031-1DC1-4E40-8E91-2375586917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30782" y="4947601"/>
                <a:ext cx="123307" cy="115696"/>
              </a:xfrm>
              <a:custGeom>
                <a:avLst/>
                <a:gdLst>
                  <a:gd name="T0" fmla="*/ 54 w 55"/>
                  <a:gd name="T1" fmla="*/ 16 h 56"/>
                  <a:gd name="T2" fmla="*/ 31 w 55"/>
                  <a:gd name="T3" fmla="*/ 1 h 56"/>
                  <a:gd name="T4" fmla="*/ 6 w 55"/>
                  <a:gd name="T5" fmla="*/ 4 h 56"/>
                  <a:gd name="T6" fmla="*/ 3 w 55"/>
                  <a:gd name="T7" fmla="*/ 6 h 56"/>
                  <a:gd name="T8" fmla="*/ 4 w 55"/>
                  <a:gd name="T9" fmla="*/ 37 h 56"/>
                  <a:gd name="T10" fmla="*/ 12 w 55"/>
                  <a:gd name="T11" fmla="*/ 47 h 56"/>
                  <a:gd name="T12" fmla="*/ 19 w 55"/>
                  <a:gd name="T13" fmla="*/ 54 h 56"/>
                  <a:gd name="T14" fmla="*/ 51 w 55"/>
                  <a:gd name="T15" fmla="*/ 53 h 56"/>
                  <a:gd name="T16" fmla="*/ 54 w 55"/>
                  <a:gd name="T17" fmla="*/ 34 h 56"/>
                  <a:gd name="T18" fmla="*/ 49 w 55"/>
                  <a:gd name="T19" fmla="*/ 18 h 56"/>
                  <a:gd name="T20" fmla="*/ 36 w 55"/>
                  <a:gd name="T21" fmla="*/ 10 h 56"/>
                  <a:gd name="T22" fmla="*/ 35 w 55"/>
                  <a:gd name="T23" fmla="*/ 7 h 56"/>
                  <a:gd name="T24" fmla="*/ 49 w 55"/>
                  <a:gd name="T25" fmla="*/ 41 h 56"/>
                  <a:gd name="T26" fmla="*/ 37 w 55"/>
                  <a:gd name="T27" fmla="*/ 23 h 56"/>
                  <a:gd name="T28" fmla="*/ 49 w 55"/>
                  <a:gd name="T29" fmla="*/ 41 h 56"/>
                  <a:gd name="T30" fmla="*/ 43 w 55"/>
                  <a:gd name="T31" fmla="*/ 27 h 56"/>
                  <a:gd name="T32" fmla="*/ 36 w 55"/>
                  <a:gd name="T33" fmla="*/ 11 h 56"/>
                  <a:gd name="T34" fmla="*/ 49 w 55"/>
                  <a:gd name="T35" fmla="*/ 32 h 56"/>
                  <a:gd name="T36" fmla="*/ 31 w 55"/>
                  <a:gd name="T37" fmla="*/ 8 h 56"/>
                  <a:gd name="T38" fmla="*/ 33 w 55"/>
                  <a:gd name="T39" fmla="*/ 32 h 56"/>
                  <a:gd name="T40" fmla="*/ 9 w 55"/>
                  <a:gd name="T41" fmla="*/ 33 h 56"/>
                  <a:gd name="T42" fmla="*/ 7 w 55"/>
                  <a:gd name="T43" fmla="*/ 9 h 56"/>
                  <a:gd name="T44" fmla="*/ 16 w 55"/>
                  <a:gd name="T45" fmla="*/ 43 h 56"/>
                  <a:gd name="T46" fmla="*/ 19 w 55"/>
                  <a:gd name="T47" fmla="*/ 40 h 56"/>
                  <a:gd name="T48" fmla="*/ 32 w 55"/>
                  <a:gd name="T49" fmla="*/ 49 h 56"/>
                  <a:gd name="T50" fmla="*/ 35 w 55"/>
                  <a:gd name="T51" fmla="*/ 49 h 56"/>
                  <a:gd name="T52" fmla="*/ 23 w 55"/>
                  <a:gd name="T53" fmla="*/ 40 h 56"/>
                  <a:gd name="T54" fmla="*/ 43 w 55"/>
                  <a:gd name="T55" fmla="*/ 49 h 56"/>
                  <a:gd name="T56" fmla="*/ 46 w 55"/>
                  <a:gd name="T57" fmla="*/ 49 h 56"/>
                  <a:gd name="T58" fmla="*/ 35 w 55"/>
                  <a:gd name="T59" fmla="*/ 38 h 56"/>
                  <a:gd name="T60" fmla="*/ 38 w 55"/>
                  <a:gd name="T61" fmla="*/ 36 h 56"/>
                  <a:gd name="T62" fmla="*/ 49 w 55"/>
                  <a:gd name="T63" fmla="*/ 44 h 56"/>
                  <a:gd name="T64" fmla="*/ 46 w 55"/>
                  <a:gd name="T65" fmla="*/ 4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5" h="56">
                    <a:moveTo>
                      <a:pt x="53" y="19"/>
                    </a:moveTo>
                    <a:cubicBezTo>
                      <a:pt x="54" y="19"/>
                      <a:pt x="55" y="17"/>
                      <a:pt x="54" y="16"/>
                    </a:cubicBezTo>
                    <a:cubicBezTo>
                      <a:pt x="47" y="11"/>
                      <a:pt x="40" y="5"/>
                      <a:pt x="33" y="1"/>
                    </a:cubicBezTo>
                    <a:cubicBezTo>
                      <a:pt x="32" y="0"/>
                      <a:pt x="31" y="1"/>
                      <a:pt x="31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2" y="3"/>
                      <a:pt x="14" y="2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4"/>
                      <a:pt x="4" y="5"/>
                      <a:pt x="3" y="6"/>
                    </a:cubicBezTo>
                    <a:cubicBezTo>
                      <a:pt x="0" y="14"/>
                      <a:pt x="0" y="26"/>
                      <a:pt x="3" y="35"/>
                    </a:cubicBezTo>
                    <a:cubicBezTo>
                      <a:pt x="3" y="36"/>
                      <a:pt x="4" y="37"/>
                      <a:pt x="4" y="37"/>
                    </a:cubicBezTo>
                    <a:cubicBezTo>
                      <a:pt x="4" y="37"/>
                      <a:pt x="4" y="38"/>
                      <a:pt x="4" y="39"/>
                    </a:cubicBezTo>
                    <a:cubicBezTo>
                      <a:pt x="6" y="42"/>
                      <a:pt x="9" y="45"/>
                      <a:pt x="12" y="47"/>
                    </a:cubicBezTo>
                    <a:cubicBezTo>
                      <a:pt x="14" y="49"/>
                      <a:pt x="16" y="51"/>
                      <a:pt x="18" y="52"/>
                    </a:cubicBezTo>
                    <a:cubicBezTo>
                      <a:pt x="18" y="53"/>
                      <a:pt x="18" y="53"/>
                      <a:pt x="19" y="54"/>
                    </a:cubicBezTo>
                    <a:cubicBezTo>
                      <a:pt x="29" y="55"/>
                      <a:pt x="41" y="56"/>
                      <a:pt x="50" y="53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2" y="53"/>
                      <a:pt x="53" y="53"/>
                      <a:pt x="53" y="52"/>
                    </a:cubicBezTo>
                    <a:cubicBezTo>
                      <a:pt x="54" y="46"/>
                      <a:pt x="54" y="40"/>
                      <a:pt x="54" y="34"/>
                    </a:cubicBezTo>
                    <a:cubicBezTo>
                      <a:pt x="54" y="29"/>
                      <a:pt x="54" y="24"/>
                      <a:pt x="53" y="19"/>
                    </a:cubicBezTo>
                    <a:close/>
                    <a:moveTo>
                      <a:pt x="49" y="18"/>
                    </a:moveTo>
                    <a:cubicBezTo>
                      <a:pt x="49" y="19"/>
                      <a:pt x="49" y="19"/>
                      <a:pt x="49" y="20"/>
                    </a:cubicBezTo>
                    <a:cubicBezTo>
                      <a:pt x="44" y="17"/>
                      <a:pt x="40" y="13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5" y="8"/>
                      <a:pt x="35" y="7"/>
                    </a:cubicBezTo>
                    <a:cubicBezTo>
                      <a:pt x="40" y="11"/>
                      <a:pt x="44" y="15"/>
                      <a:pt x="49" y="18"/>
                    </a:cubicBezTo>
                    <a:close/>
                    <a:moveTo>
                      <a:pt x="49" y="41"/>
                    </a:moveTo>
                    <a:cubicBezTo>
                      <a:pt x="46" y="38"/>
                      <a:pt x="42" y="35"/>
                      <a:pt x="38" y="32"/>
                    </a:cubicBezTo>
                    <a:cubicBezTo>
                      <a:pt x="37" y="29"/>
                      <a:pt x="37" y="26"/>
                      <a:pt x="37" y="23"/>
                    </a:cubicBezTo>
                    <a:cubicBezTo>
                      <a:pt x="40" y="27"/>
                      <a:pt x="44" y="31"/>
                      <a:pt x="49" y="34"/>
                    </a:cubicBezTo>
                    <a:cubicBezTo>
                      <a:pt x="49" y="37"/>
                      <a:pt x="49" y="39"/>
                      <a:pt x="49" y="41"/>
                    </a:cubicBezTo>
                    <a:close/>
                    <a:moveTo>
                      <a:pt x="49" y="32"/>
                    </a:moveTo>
                    <a:cubicBezTo>
                      <a:pt x="47" y="30"/>
                      <a:pt x="45" y="28"/>
                      <a:pt x="43" y="27"/>
                    </a:cubicBezTo>
                    <a:cubicBezTo>
                      <a:pt x="41" y="25"/>
                      <a:pt x="39" y="23"/>
                      <a:pt x="37" y="21"/>
                    </a:cubicBezTo>
                    <a:cubicBezTo>
                      <a:pt x="36" y="18"/>
                      <a:pt x="36" y="14"/>
                      <a:pt x="36" y="11"/>
                    </a:cubicBezTo>
                    <a:cubicBezTo>
                      <a:pt x="40" y="15"/>
                      <a:pt x="44" y="18"/>
                      <a:pt x="49" y="21"/>
                    </a:cubicBezTo>
                    <a:cubicBezTo>
                      <a:pt x="48" y="25"/>
                      <a:pt x="49" y="28"/>
                      <a:pt x="49" y="32"/>
                    </a:cubicBezTo>
                    <a:close/>
                    <a:moveTo>
                      <a:pt x="7" y="9"/>
                    </a:moveTo>
                    <a:cubicBezTo>
                      <a:pt x="15" y="10"/>
                      <a:pt x="23" y="9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16"/>
                      <a:pt x="31" y="24"/>
                      <a:pt x="33" y="32"/>
                    </a:cubicBezTo>
                    <a:cubicBezTo>
                      <a:pt x="28" y="32"/>
                      <a:pt x="23" y="32"/>
                      <a:pt x="19" y="32"/>
                    </a:cubicBezTo>
                    <a:cubicBezTo>
                      <a:pt x="16" y="32"/>
                      <a:pt x="12" y="33"/>
                      <a:pt x="9" y="33"/>
                    </a:cubicBezTo>
                    <a:cubicBezTo>
                      <a:pt x="9" y="28"/>
                      <a:pt x="8" y="24"/>
                      <a:pt x="8" y="19"/>
                    </a:cubicBezTo>
                    <a:cubicBezTo>
                      <a:pt x="8" y="16"/>
                      <a:pt x="8" y="13"/>
                      <a:pt x="7" y="9"/>
                    </a:cubicBezTo>
                    <a:close/>
                    <a:moveTo>
                      <a:pt x="22" y="50"/>
                    </a:moveTo>
                    <a:cubicBezTo>
                      <a:pt x="21" y="47"/>
                      <a:pt x="18" y="45"/>
                      <a:pt x="16" y="43"/>
                    </a:cubicBezTo>
                    <a:cubicBezTo>
                      <a:pt x="13" y="41"/>
                      <a:pt x="11" y="39"/>
                      <a:pt x="9" y="38"/>
                    </a:cubicBezTo>
                    <a:cubicBezTo>
                      <a:pt x="12" y="39"/>
                      <a:pt x="16" y="39"/>
                      <a:pt x="19" y="40"/>
                    </a:cubicBezTo>
                    <a:cubicBezTo>
                      <a:pt x="21" y="42"/>
                      <a:pt x="24" y="43"/>
                      <a:pt x="27" y="45"/>
                    </a:cubicBezTo>
                    <a:cubicBezTo>
                      <a:pt x="28" y="46"/>
                      <a:pt x="30" y="48"/>
                      <a:pt x="32" y="49"/>
                    </a:cubicBezTo>
                    <a:cubicBezTo>
                      <a:pt x="29" y="49"/>
                      <a:pt x="26" y="50"/>
                      <a:pt x="22" y="50"/>
                    </a:cubicBezTo>
                    <a:close/>
                    <a:moveTo>
                      <a:pt x="35" y="49"/>
                    </a:moveTo>
                    <a:cubicBezTo>
                      <a:pt x="33" y="47"/>
                      <a:pt x="31" y="46"/>
                      <a:pt x="29" y="44"/>
                    </a:cubicBezTo>
                    <a:cubicBezTo>
                      <a:pt x="27" y="43"/>
                      <a:pt x="25" y="41"/>
                      <a:pt x="23" y="40"/>
                    </a:cubicBezTo>
                    <a:cubicBezTo>
                      <a:pt x="26" y="40"/>
                      <a:pt x="29" y="39"/>
                      <a:pt x="31" y="39"/>
                    </a:cubicBezTo>
                    <a:cubicBezTo>
                      <a:pt x="35" y="42"/>
                      <a:pt x="39" y="46"/>
                      <a:pt x="43" y="49"/>
                    </a:cubicBezTo>
                    <a:cubicBezTo>
                      <a:pt x="40" y="49"/>
                      <a:pt x="38" y="49"/>
                      <a:pt x="35" y="49"/>
                    </a:cubicBezTo>
                    <a:close/>
                    <a:moveTo>
                      <a:pt x="46" y="49"/>
                    </a:moveTo>
                    <a:cubicBezTo>
                      <a:pt x="42" y="45"/>
                      <a:pt x="38" y="42"/>
                      <a:pt x="34" y="39"/>
                    </a:cubicBezTo>
                    <a:cubicBezTo>
                      <a:pt x="34" y="39"/>
                      <a:pt x="34" y="38"/>
                      <a:pt x="35" y="38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7" y="38"/>
                      <a:pt x="38" y="37"/>
                      <a:pt x="38" y="36"/>
                    </a:cubicBezTo>
                    <a:cubicBezTo>
                      <a:pt x="38" y="35"/>
                      <a:pt x="38" y="35"/>
                      <a:pt x="38" y="34"/>
                    </a:cubicBezTo>
                    <a:cubicBezTo>
                      <a:pt x="42" y="37"/>
                      <a:pt x="45" y="41"/>
                      <a:pt x="49" y="44"/>
                    </a:cubicBezTo>
                    <a:cubicBezTo>
                      <a:pt x="49" y="46"/>
                      <a:pt x="49" y="47"/>
                      <a:pt x="49" y="49"/>
                    </a:cubicBezTo>
                    <a:cubicBezTo>
                      <a:pt x="48" y="49"/>
                      <a:pt x="47" y="49"/>
                      <a:pt x="46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62">
                <a:extLst>
                  <a:ext uri="{FF2B5EF4-FFF2-40B4-BE49-F238E27FC236}">
                    <a16:creationId xmlns:a16="http://schemas.microsoft.com/office/drawing/2014/main" id="{A285133A-108B-4A6D-B0C2-BB20EF870B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80546" y="4527444"/>
                <a:ext cx="173543" cy="379055"/>
              </a:xfrm>
              <a:custGeom>
                <a:avLst/>
                <a:gdLst>
                  <a:gd name="T0" fmla="*/ 75 w 77"/>
                  <a:gd name="T1" fmla="*/ 20 h 183"/>
                  <a:gd name="T2" fmla="*/ 71 w 77"/>
                  <a:gd name="T3" fmla="*/ 14 h 183"/>
                  <a:gd name="T4" fmla="*/ 51 w 77"/>
                  <a:gd name="T5" fmla="*/ 3 h 183"/>
                  <a:gd name="T6" fmla="*/ 2 w 77"/>
                  <a:gd name="T7" fmla="*/ 6 h 183"/>
                  <a:gd name="T8" fmla="*/ 21 w 77"/>
                  <a:gd name="T9" fmla="*/ 163 h 183"/>
                  <a:gd name="T10" fmla="*/ 33 w 77"/>
                  <a:gd name="T11" fmla="*/ 180 h 183"/>
                  <a:gd name="T12" fmla="*/ 35 w 77"/>
                  <a:gd name="T13" fmla="*/ 181 h 183"/>
                  <a:gd name="T14" fmla="*/ 70 w 77"/>
                  <a:gd name="T15" fmla="*/ 177 h 183"/>
                  <a:gd name="T16" fmla="*/ 73 w 77"/>
                  <a:gd name="T17" fmla="*/ 175 h 183"/>
                  <a:gd name="T18" fmla="*/ 76 w 77"/>
                  <a:gd name="T19" fmla="*/ 36 h 183"/>
                  <a:gd name="T20" fmla="*/ 72 w 77"/>
                  <a:gd name="T21" fmla="*/ 61 h 183"/>
                  <a:gd name="T22" fmla="*/ 57 w 77"/>
                  <a:gd name="T23" fmla="*/ 48 h 183"/>
                  <a:gd name="T24" fmla="*/ 57 w 77"/>
                  <a:gd name="T25" fmla="*/ 32 h 183"/>
                  <a:gd name="T26" fmla="*/ 72 w 77"/>
                  <a:gd name="T27" fmla="*/ 58 h 183"/>
                  <a:gd name="T28" fmla="*/ 71 w 77"/>
                  <a:gd name="T29" fmla="*/ 44 h 183"/>
                  <a:gd name="T30" fmla="*/ 56 w 77"/>
                  <a:gd name="T31" fmla="*/ 18 h 183"/>
                  <a:gd name="T32" fmla="*/ 59 w 77"/>
                  <a:gd name="T33" fmla="*/ 13 h 183"/>
                  <a:gd name="T34" fmla="*/ 56 w 77"/>
                  <a:gd name="T35" fmla="*/ 15 h 183"/>
                  <a:gd name="T36" fmla="*/ 16 w 77"/>
                  <a:gd name="T37" fmla="*/ 83 h 183"/>
                  <a:gd name="T38" fmla="*/ 50 w 77"/>
                  <a:gd name="T39" fmla="*/ 7 h 183"/>
                  <a:gd name="T40" fmla="*/ 51 w 77"/>
                  <a:gd name="T41" fmla="*/ 58 h 183"/>
                  <a:gd name="T42" fmla="*/ 55 w 77"/>
                  <a:gd name="T43" fmla="*/ 157 h 183"/>
                  <a:gd name="T44" fmla="*/ 56 w 77"/>
                  <a:gd name="T45" fmla="*/ 161 h 183"/>
                  <a:gd name="T46" fmla="*/ 16 w 77"/>
                  <a:gd name="T47" fmla="*/ 83 h 183"/>
                  <a:gd name="T48" fmla="*/ 24 w 77"/>
                  <a:gd name="T49" fmla="*/ 165 h 183"/>
                  <a:gd name="T50" fmla="*/ 44 w 77"/>
                  <a:gd name="T51" fmla="*/ 177 h 183"/>
                  <a:gd name="T52" fmla="*/ 46 w 77"/>
                  <a:gd name="T53" fmla="*/ 176 h 183"/>
                  <a:gd name="T54" fmla="*/ 40 w 77"/>
                  <a:gd name="T55" fmla="*/ 166 h 183"/>
                  <a:gd name="T56" fmla="*/ 47 w 77"/>
                  <a:gd name="T57" fmla="*/ 177 h 183"/>
                  <a:gd name="T58" fmla="*/ 42 w 77"/>
                  <a:gd name="T59" fmla="*/ 166 h 183"/>
                  <a:gd name="T60" fmla="*/ 61 w 77"/>
                  <a:gd name="T61" fmla="*/ 175 h 183"/>
                  <a:gd name="T62" fmla="*/ 65 w 77"/>
                  <a:gd name="T63" fmla="*/ 175 h 183"/>
                  <a:gd name="T64" fmla="*/ 56 w 77"/>
                  <a:gd name="T65" fmla="*/ 164 h 183"/>
                  <a:gd name="T66" fmla="*/ 64 w 77"/>
                  <a:gd name="T67" fmla="*/ 168 h 183"/>
                  <a:gd name="T68" fmla="*/ 68 w 77"/>
                  <a:gd name="T69" fmla="*/ 175 h 183"/>
                  <a:gd name="T70" fmla="*/ 65 w 77"/>
                  <a:gd name="T71" fmla="*/ 166 h 183"/>
                  <a:gd name="T72" fmla="*/ 70 w 77"/>
                  <a:gd name="T73" fmla="*/ 160 h 183"/>
                  <a:gd name="T74" fmla="*/ 70 w 77"/>
                  <a:gd name="T75" fmla="*/ 149 h 183"/>
                  <a:gd name="T76" fmla="*/ 60 w 77"/>
                  <a:gd name="T77" fmla="*/ 147 h 183"/>
                  <a:gd name="T78" fmla="*/ 60 w 77"/>
                  <a:gd name="T79" fmla="*/ 123 h 183"/>
                  <a:gd name="T80" fmla="*/ 70 w 77"/>
                  <a:gd name="T81" fmla="*/ 134 h 183"/>
                  <a:gd name="T82" fmla="*/ 64 w 77"/>
                  <a:gd name="T83" fmla="*/ 113 h 183"/>
                  <a:gd name="T84" fmla="*/ 71 w 77"/>
                  <a:gd name="T85" fmla="*/ 119 h 183"/>
                  <a:gd name="T86" fmla="*/ 71 w 77"/>
                  <a:gd name="T87" fmla="*/ 106 h 183"/>
                  <a:gd name="T88" fmla="*/ 72 w 77"/>
                  <a:gd name="T89" fmla="*/ 104 h 183"/>
                  <a:gd name="T90" fmla="*/ 58 w 77"/>
                  <a:gd name="T91" fmla="*/ 77 h 183"/>
                  <a:gd name="T92" fmla="*/ 65 w 77"/>
                  <a:gd name="T93" fmla="*/ 82 h 183"/>
                  <a:gd name="T94" fmla="*/ 72 w 77"/>
                  <a:gd name="T95" fmla="*/ 77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7" h="183">
                    <a:moveTo>
                      <a:pt x="77" y="34"/>
                    </a:moveTo>
                    <a:cubicBezTo>
                      <a:pt x="77" y="34"/>
                      <a:pt x="76" y="34"/>
                      <a:pt x="76" y="33"/>
                    </a:cubicBezTo>
                    <a:cubicBezTo>
                      <a:pt x="76" y="29"/>
                      <a:pt x="76" y="24"/>
                      <a:pt x="75" y="20"/>
                    </a:cubicBezTo>
                    <a:cubicBezTo>
                      <a:pt x="77" y="19"/>
                      <a:pt x="77" y="17"/>
                      <a:pt x="75" y="16"/>
                    </a:cubicBezTo>
                    <a:cubicBezTo>
                      <a:pt x="75" y="15"/>
                      <a:pt x="75" y="15"/>
                      <a:pt x="75" y="15"/>
                    </a:cubicBezTo>
                    <a:cubicBezTo>
                      <a:pt x="75" y="13"/>
                      <a:pt x="72" y="12"/>
                      <a:pt x="71" y="14"/>
                    </a:cubicBezTo>
                    <a:cubicBezTo>
                      <a:pt x="68" y="12"/>
                      <a:pt x="64" y="11"/>
                      <a:pt x="61" y="9"/>
                    </a:cubicBezTo>
                    <a:cubicBezTo>
                      <a:pt x="58" y="7"/>
                      <a:pt x="55" y="4"/>
                      <a:pt x="51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43" y="0"/>
                      <a:pt x="35" y="2"/>
                      <a:pt x="27" y="2"/>
                    </a:cubicBezTo>
                    <a:cubicBezTo>
                      <a:pt x="19" y="3"/>
                      <a:pt x="11" y="3"/>
                      <a:pt x="4" y="4"/>
                    </a:cubicBezTo>
                    <a:cubicBezTo>
                      <a:pt x="2" y="5"/>
                      <a:pt x="2" y="6"/>
                      <a:pt x="2" y="6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4" y="35"/>
                      <a:pt x="8" y="62"/>
                      <a:pt x="11" y="89"/>
                    </a:cubicBezTo>
                    <a:cubicBezTo>
                      <a:pt x="14" y="114"/>
                      <a:pt x="16" y="139"/>
                      <a:pt x="21" y="163"/>
                    </a:cubicBezTo>
                    <a:cubicBezTo>
                      <a:pt x="20" y="163"/>
                      <a:pt x="19" y="164"/>
                      <a:pt x="20" y="165"/>
                    </a:cubicBezTo>
                    <a:cubicBezTo>
                      <a:pt x="22" y="168"/>
                      <a:pt x="24" y="171"/>
                      <a:pt x="27" y="174"/>
                    </a:cubicBezTo>
                    <a:cubicBezTo>
                      <a:pt x="28" y="176"/>
                      <a:pt x="30" y="179"/>
                      <a:pt x="33" y="180"/>
                    </a:cubicBezTo>
                    <a:cubicBezTo>
                      <a:pt x="33" y="181"/>
                      <a:pt x="33" y="181"/>
                      <a:pt x="34" y="181"/>
                    </a:cubicBezTo>
                    <a:cubicBezTo>
                      <a:pt x="34" y="181"/>
                      <a:pt x="34" y="181"/>
                      <a:pt x="35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182"/>
                      <a:pt x="35" y="181"/>
                      <a:pt x="35" y="181"/>
                    </a:cubicBezTo>
                    <a:cubicBezTo>
                      <a:pt x="46" y="182"/>
                      <a:pt x="59" y="183"/>
                      <a:pt x="69" y="179"/>
                    </a:cubicBezTo>
                    <a:cubicBezTo>
                      <a:pt x="70" y="179"/>
                      <a:pt x="70" y="178"/>
                      <a:pt x="70" y="177"/>
                    </a:cubicBezTo>
                    <a:cubicBezTo>
                      <a:pt x="71" y="178"/>
                      <a:pt x="72" y="178"/>
                      <a:pt x="73" y="177"/>
                    </a:cubicBezTo>
                    <a:cubicBezTo>
                      <a:pt x="73" y="177"/>
                      <a:pt x="73" y="176"/>
                      <a:pt x="73" y="176"/>
                    </a:cubicBezTo>
                    <a:cubicBezTo>
                      <a:pt x="73" y="176"/>
                      <a:pt x="73" y="175"/>
                      <a:pt x="73" y="175"/>
                    </a:cubicBezTo>
                    <a:cubicBezTo>
                      <a:pt x="73" y="175"/>
                      <a:pt x="73" y="175"/>
                      <a:pt x="73" y="175"/>
                    </a:cubicBezTo>
                    <a:cubicBezTo>
                      <a:pt x="76" y="150"/>
                      <a:pt x="77" y="124"/>
                      <a:pt x="76" y="99"/>
                    </a:cubicBezTo>
                    <a:cubicBezTo>
                      <a:pt x="76" y="78"/>
                      <a:pt x="77" y="57"/>
                      <a:pt x="76" y="36"/>
                    </a:cubicBezTo>
                    <a:cubicBezTo>
                      <a:pt x="77" y="36"/>
                      <a:pt x="77" y="35"/>
                      <a:pt x="77" y="34"/>
                    </a:cubicBezTo>
                    <a:close/>
                    <a:moveTo>
                      <a:pt x="63" y="54"/>
                    </a:moveTo>
                    <a:cubicBezTo>
                      <a:pt x="66" y="56"/>
                      <a:pt x="68" y="59"/>
                      <a:pt x="72" y="61"/>
                    </a:cubicBezTo>
                    <a:cubicBezTo>
                      <a:pt x="72" y="66"/>
                      <a:pt x="72" y="70"/>
                      <a:pt x="72" y="75"/>
                    </a:cubicBezTo>
                    <a:cubicBezTo>
                      <a:pt x="68" y="70"/>
                      <a:pt x="63" y="66"/>
                      <a:pt x="58" y="62"/>
                    </a:cubicBezTo>
                    <a:cubicBezTo>
                      <a:pt x="58" y="58"/>
                      <a:pt x="57" y="53"/>
                      <a:pt x="57" y="48"/>
                    </a:cubicBezTo>
                    <a:cubicBezTo>
                      <a:pt x="59" y="50"/>
                      <a:pt x="61" y="52"/>
                      <a:pt x="63" y="54"/>
                    </a:cubicBezTo>
                    <a:close/>
                    <a:moveTo>
                      <a:pt x="57" y="46"/>
                    </a:moveTo>
                    <a:cubicBezTo>
                      <a:pt x="57" y="41"/>
                      <a:pt x="57" y="36"/>
                      <a:pt x="57" y="32"/>
                    </a:cubicBezTo>
                    <a:cubicBezTo>
                      <a:pt x="59" y="34"/>
                      <a:pt x="61" y="37"/>
                      <a:pt x="64" y="39"/>
                    </a:cubicBezTo>
                    <a:cubicBezTo>
                      <a:pt x="66" y="41"/>
                      <a:pt x="68" y="44"/>
                      <a:pt x="71" y="46"/>
                    </a:cubicBezTo>
                    <a:cubicBezTo>
                      <a:pt x="71" y="50"/>
                      <a:pt x="71" y="54"/>
                      <a:pt x="72" y="58"/>
                    </a:cubicBezTo>
                    <a:cubicBezTo>
                      <a:pt x="69" y="56"/>
                      <a:pt x="66" y="54"/>
                      <a:pt x="64" y="52"/>
                    </a:cubicBezTo>
                    <a:cubicBezTo>
                      <a:pt x="61" y="50"/>
                      <a:pt x="59" y="48"/>
                      <a:pt x="57" y="46"/>
                    </a:cubicBezTo>
                    <a:close/>
                    <a:moveTo>
                      <a:pt x="71" y="44"/>
                    </a:moveTo>
                    <a:cubicBezTo>
                      <a:pt x="69" y="42"/>
                      <a:pt x="67" y="40"/>
                      <a:pt x="64" y="38"/>
                    </a:cubicBezTo>
                    <a:cubicBezTo>
                      <a:pt x="62" y="35"/>
                      <a:pt x="59" y="33"/>
                      <a:pt x="57" y="30"/>
                    </a:cubicBezTo>
                    <a:cubicBezTo>
                      <a:pt x="57" y="26"/>
                      <a:pt x="56" y="22"/>
                      <a:pt x="56" y="18"/>
                    </a:cubicBezTo>
                    <a:cubicBezTo>
                      <a:pt x="61" y="22"/>
                      <a:pt x="66" y="28"/>
                      <a:pt x="71" y="32"/>
                    </a:cubicBezTo>
                    <a:cubicBezTo>
                      <a:pt x="71" y="36"/>
                      <a:pt x="71" y="40"/>
                      <a:pt x="71" y="44"/>
                    </a:cubicBezTo>
                    <a:close/>
                    <a:moveTo>
                      <a:pt x="59" y="13"/>
                    </a:moveTo>
                    <a:cubicBezTo>
                      <a:pt x="62" y="15"/>
                      <a:pt x="67" y="17"/>
                      <a:pt x="71" y="19"/>
                    </a:cubicBezTo>
                    <a:cubicBezTo>
                      <a:pt x="71" y="22"/>
                      <a:pt x="71" y="25"/>
                      <a:pt x="71" y="28"/>
                    </a:cubicBezTo>
                    <a:cubicBezTo>
                      <a:pt x="66" y="23"/>
                      <a:pt x="61" y="19"/>
                      <a:pt x="56" y="15"/>
                    </a:cubicBezTo>
                    <a:cubicBezTo>
                      <a:pt x="56" y="14"/>
                      <a:pt x="56" y="12"/>
                      <a:pt x="56" y="11"/>
                    </a:cubicBezTo>
                    <a:cubicBezTo>
                      <a:pt x="57" y="12"/>
                      <a:pt x="58" y="12"/>
                      <a:pt x="59" y="13"/>
                    </a:cubicBezTo>
                    <a:close/>
                    <a:moveTo>
                      <a:pt x="16" y="83"/>
                    </a:moveTo>
                    <a:cubicBezTo>
                      <a:pt x="13" y="58"/>
                      <a:pt x="10" y="34"/>
                      <a:pt x="6" y="10"/>
                    </a:cubicBezTo>
                    <a:cubicBezTo>
                      <a:pt x="14" y="10"/>
                      <a:pt x="23" y="10"/>
                      <a:pt x="31" y="9"/>
                    </a:cubicBezTo>
                    <a:cubicBezTo>
                      <a:pt x="37" y="9"/>
                      <a:pt x="44" y="10"/>
                      <a:pt x="50" y="7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0" y="24"/>
                      <a:pt x="50" y="41"/>
                      <a:pt x="51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68"/>
                      <a:pt x="52" y="78"/>
                      <a:pt x="52" y="87"/>
                    </a:cubicBezTo>
                    <a:cubicBezTo>
                      <a:pt x="53" y="110"/>
                      <a:pt x="52" y="135"/>
                      <a:pt x="55" y="157"/>
                    </a:cubicBezTo>
                    <a:cubicBezTo>
                      <a:pt x="55" y="157"/>
                      <a:pt x="54" y="158"/>
                      <a:pt x="55" y="159"/>
                    </a:cubicBezTo>
                    <a:cubicBezTo>
                      <a:pt x="55" y="159"/>
                      <a:pt x="55" y="159"/>
                      <a:pt x="55" y="159"/>
                    </a:cubicBezTo>
                    <a:cubicBezTo>
                      <a:pt x="55" y="160"/>
                      <a:pt x="56" y="160"/>
                      <a:pt x="56" y="161"/>
                    </a:cubicBezTo>
                    <a:cubicBezTo>
                      <a:pt x="51" y="160"/>
                      <a:pt x="46" y="161"/>
                      <a:pt x="41" y="161"/>
                    </a:cubicBezTo>
                    <a:cubicBezTo>
                      <a:pt x="35" y="161"/>
                      <a:pt x="29" y="161"/>
                      <a:pt x="24" y="162"/>
                    </a:cubicBezTo>
                    <a:cubicBezTo>
                      <a:pt x="24" y="135"/>
                      <a:pt x="19" y="109"/>
                      <a:pt x="16" y="83"/>
                    </a:cubicBezTo>
                    <a:close/>
                    <a:moveTo>
                      <a:pt x="36" y="178"/>
                    </a:moveTo>
                    <a:cubicBezTo>
                      <a:pt x="35" y="175"/>
                      <a:pt x="32" y="173"/>
                      <a:pt x="30" y="172"/>
                    </a:cubicBezTo>
                    <a:cubicBezTo>
                      <a:pt x="28" y="169"/>
                      <a:pt x="26" y="167"/>
                      <a:pt x="24" y="165"/>
                    </a:cubicBezTo>
                    <a:cubicBezTo>
                      <a:pt x="26" y="166"/>
                      <a:pt x="29" y="166"/>
                      <a:pt x="32" y="166"/>
                    </a:cubicBezTo>
                    <a:cubicBezTo>
                      <a:pt x="34" y="168"/>
                      <a:pt x="36" y="170"/>
                      <a:pt x="38" y="172"/>
                    </a:cubicBezTo>
                    <a:cubicBezTo>
                      <a:pt x="40" y="174"/>
                      <a:pt x="42" y="176"/>
                      <a:pt x="44" y="177"/>
                    </a:cubicBezTo>
                    <a:cubicBezTo>
                      <a:pt x="42" y="177"/>
                      <a:pt x="39" y="178"/>
                      <a:pt x="36" y="178"/>
                    </a:cubicBezTo>
                    <a:close/>
                    <a:moveTo>
                      <a:pt x="47" y="177"/>
                    </a:moveTo>
                    <a:cubicBezTo>
                      <a:pt x="47" y="176"/>
                      <a:pt x="46" y="176"/>
                      <a:pt x="46" y="176"/>
                    </a:cubicBezTo>
                    <a:cubicBezTo>
                      <a:pt x="44" y="174"/>
                      <a:pt x="41" y="172"/>
                      <a:pt x="39" y="170"/>
                    </a:cubicBezTo>
                    <a:cubicBezTo>
                      <a:pt x="37" y="169"/>
                      <a:pt x="36" y="168"/>
                      <a:pt x="34" y="166"/>
                    </a:cubicBezTo>
                    <a:cubicBezTo>
                      <a:pt x="36" y="166"/>
                      <a:pt x="38" y="166"/>
                      <a:pt x="40" y="166"/>
                    </a:cubicBezTo>
                    <a:cubicBezTo>
                      <a:pt x="42" y="168"/>
                      <a:pt x="44" y="170"/>
                      <a:pt x="47" y="172"/>
                    </a:cubicBezTo>
                    <a:cubicBezTo>
                      <a:pt x="48" y="174"/>
                      <a:pt x="49" y="175"/>
                      <a:pt x="50" y="176"/>
                    </a:cubicBezTo>
                    <a:cubicBezTo>
                      <a:pt x="49" y="176"/>
                      <a:pt x="48" y="176"/>
                      <a:pt x="47" y="177"/>
                    </a:cubicBezTo>
                    <a:close/>
                    <a:moveTo>
                      <a:pt x="53" y="176"/>
                    </a:moveTo>
                    <a:cubicBezTo>
                      <a:pt x="51" y="174"/>
                      <a:pt x="49" y="172"/>
                      <a:pt x="47" y="170"/>
                    </a:cubicBezTo>
                    <a:cubicBezTo>
                      <a:pt x="45" y="169"/>
                      <a:pt x="43" y="168"/>
                      <a:pt x="42" y="166"/>
                    </a:cubicBezTo>
                    <a:cubicBezTo>
                      <a:pt x="45" y="166"/>
                      <a:pt x="48" y="166"/>
                      <a:pt x="51" y="166"/>
                    </a:cubicBezTo>
                    <a:cubicBezTo>
                      <a:pt x="53" y="168"/>
                      <a:pt x="55" y="170"/>
                      <a:pt x="57" y="172"/>
                    </a:cubicBezTo>
                    <a:cubicBezTo>
                      <a:pt x="59" y="173"/>
                      <a:pt x="60" y="174"/>
                      <a:pt x="61" y="175"/>
                    </a:cubicBezTo>
                    <a:cubicBezTo>
                      <a:pt x="58" y="175"/>
                      <a:pt x="56" y="175"/>
                      <a:pt x="53" y="176"/>
                    </a:cubicBezTo>
                    <a:close/>
                    <a:moveTo>
                      <a:pt x="68" y="175"/>
                    </a:moveTo>
                    <a:cubicBezTo>
                      <a:pt x="67" y="175"/>
                      <a:pt x="66" y="175"/>
                      <a:pt x="65" y="175"/>
                    </a:cubicBezTo>
                    <a:cubicBezTo>
                      <a:pt x="63" y="173"/>
                      <a:pt x="61" y="171"/>
                      <a:pt x="59" y="170"/>
                    </a:cubicBezTo>
                    <a:cubicBezTo>
                      <a:pt x="57" y="168"/>
                      <a:pt x="55" y="167"/>
                      <a:pt x="54" y="165"/>
                    </a:cubicBezTo>
                    <a:cubicBezTo>
                      <a:pt x="55" y="165"/>
                      <a:pt x="55" y="165"/>
                      <a:pt x="56" y="164"/>
                    </a:cubicBezTo>
                    <a:cubicBezTo>
                      <a:pt x="57" y="164"/>
                      <a:pt x="57" y="164"/>
                      <a:pt x="57" y="164"/>
                    </a:cubicBezTo>
                    <a:cubicBezTo>
                      <a:pt x="58" y="164"/>
                      <a:pt x="58" y="163"/>
                      <a:pt x="59" y="163"/>
                    </a:cubicBezTo>
                    <a:cubicBezTo>
                      <a:pt x="60" y="164"/>
                      <a:pt x="62" y="166"/>
                      <a:pt x="64" y="168"/>
                    </a:cubicBezTo>
                    <a:cubicBezTo>
                      <a:pt x="66" y="170"/>
                      <a:pt x="68" y="172"/>
                      <a:pt x="70" y="174"/>
                    </a:cubicBezTo>
                    <a:cubicBezTo>
                      <a:pt x="70" y="175"/>
                      <a:pt x="70" y="176"/>
                      <a:pt x="70" y="176"/>
                    </a:cubicBezTo>
                    <a:cubicBezTo>
                      <a:pt x="70" y="176"/>
                      <a:pt x="69" y="175"/>
                      <a:pt x="68" y="175"/>
                    </a:cubicBezTo>
                    <a:close/>
                    <a:moveTo>
                      <a:pt x="70" y="160"/>
                    </a:moveTo>
                    <a:cubicBezTo>
                      <a:pt x="70" y="163"/>
                      <a:pt x="70" y="167"/>
                      <a:pt x="70" y="171"/>
                    </a:cubicBezTo>
                    <a:cubicBezTo>
                      <a:pt x="68" y="169"/>
                      <a:pt x="67" y="168"/>
                      <a:pt x="65" y="166"/>
                    </a:cubicBezTo>
                    <a:cubicBezTo>
                      <a:pt x="63" y="164"/>
                      <a:pt x="61" y="163"/>
                      <a:pt x="59" y="161"/>
                    </a:cubicBezTo>
                    <a:cubicBezTo>
                      <a:pt x="59" y="157"/>
                      <a:pt x="60" y="153"/>
                      <a:pt x="60" y="150"/>
                    </a:cubicBezTo>
                    <a:cubicBezTo>
                      <a:pt x="63" y="153"/>
                      <a:pt x="66" y="157"/>
                      <a:pt x="70" y="160"/>
                    </a:cubicBezTo>
                    <a:close/>
                    <a:moveTo>
                      <a:pt x="60" y="147"/>
                    </a:moveTo>
                    <a:cubicBezTo>
                      <a:pt x="60" y="144"/>
                      <a:pt x="60" y="141"/>
                      <a:pt x="60" y="138"/>
                    </a:cubicBezTo>
                    <a:cubicBezTo>
                      <a:pt x="63" y="142"/>
                      <a:pt x="66" y="146"/>
                      <a:pt x="70" y="149"/>
                    </a:cubicBezTo>
                    <a:cubicBezTo>
                      <a:pt x="70" y="152"/>
                      <a:pt x="70" y="154"/>
                      <a:pt x="70" y="157"/>
                    </a:cubicBezTo>
                    <a:cubicBezTo>
                      <a:pt x="68" y="155"/>
                      <a:pt x="66" y="154"/>
                      <a:pt x="65" y="153"/>
                    </a:cubicBezTo>
                    <a:cubicBezTo>
                      <a:pt x="63" y="151"/>
                      <a:pt x="61" y="149"/>
                      <a:pt x="60" y="147"/>
                    </a:cubicBezTo>
                    <a:close/>
                    <a:moveTo>
                      <a:pt x="70" y="146"/>
                    </a:moveTo>
                    <a:cubicBezTo>
                      <a:pt x="67" y="142"/>
                      <a:pt x="63" y="138"/>
                      <a:pt x="60" y="134"/>
                    </a:cubicBezTo>
                    <a:cubicBezTo>
                      <a:pt x="60" y="131"/>
                      <a:pt x="60" y="127"/>
                      <a:pt x="60" y="123"/>
                    </a:cubicBezTo>
                    <a:cubicBezTo>
                      <a:pt x="63" y="127"/>
                      <a:pt x="66" y="132"/>
                      <a:pt x="70" y="136"/>
                    </a:cubicBezTo>
                    <a:cubicBezTo>
                      <a:pt x="70" y="140"/>
                      <a:pt x="70" y="143"/>
                      <a:pt x="70" y="146"/>
                    </a:cubicBezTo>
                    <a:close/>
                    <a:moveTo>
                      <a:pt x="70" y="134"/>
                    </a:moveTo>
                    <a:cubicBezTo>
                      <a:pt x="67" y="130"/>
                      <a:pt x="63" y="125"/>
                      <a:pt x="60" y="121"/>
                    </a:cubicBezTo>
                    <a:cubicBezTo>
                      <a:pt x="59" y="117"/>
                      <a:pt x="59" y="113"/>
                      <a:pt x="59" y="108"/>
                    </a:cubicBezTo>
                    <a:cubicBezTo>
                      <a:pt x="61" y="110"/>
                      <a:pt x="62" y="111"/>
                      <a:pt x="64" y="113"/>
                    </a:cubicBezTo>
                    <a:cubicBezTo>
                      <a:pt x="66" y="116"/>
                      <a:pt x="68" y="119"/>
                      <a:pt x="71" y="121"/>
                    </a:cubicBezTo>
                    <a:cubicBezTo>
                      <a:pt x="71" y="126"/>
                      <a:pt x="71" y="130"/>
                      <a:pt x="70" y="134"/>
                    </a:cubicBezTo>
                    <a:close/>
                    <a:moveTo>
                      <a:pt x="71" y="119"/>
                    </a:moveTo>
                    <a:cubicBezTo>
                      <a:pt x="68" y="114"/>
                      <a:pt x="63" y="110"/>
                      <a:pt x="59" y="106"/>
                    </a:cubicBezTo>
                    <a:cubicBezTo>
                      <a:pt x="59" y="102"/>
                      <a:pt x="59" y="98"/>
                      <a:pt x="58" y="94"/>
                    </a:cubicBezTo>
                    <a:cubicBezTo>
                      <a:pt x="63" y="98"/>
                      <a:pt x="67" y="103"/>
                      <a:pt x="71" y="106"/>
                    </a:cubicBezTo>
                    <a:cubicBezTo>
                      <a:pt x="71" y="110"/>
                      <a:pt x="71" y="114"/>
                      <a:pt x="71" y="119"/>
                    </a:cubicBezTo>
                    <a:close/>
                    <a:moveTo>
                      <a:pt x="72" y="96"/>
                    </a:moveTo>
                    <a:cubicBezTo>
                      <a:pt x="72" y="99"/>
                      <a:pt x="72" y="101"/>
                      <a:pt x="72" y="104"/>
                    </a:cubicBezTo>
                    <a:cubicBezTo>
                      <a:pt x="68" y="100"/>
                      <a:pt x="63" y="96"/>
                      <a:pt x="58" y="92"/>
                    </a:cubicBezTo>
                    <a:cubicBezTo>
                      <a:pt x="58" y="89"/>
                      <a:pt x="58" y="87"/>
                      <a:pt x="58" y="84"/>
                    </a:cubicBezTo>
                    <a:cubicBezTo>
                      <a:pt x="58" y="82"/>
                      <a:pt x="58" y="80"/>
                      <a:pt x="58" y="77"/>
                    </a:cubicBezTo>
                    <a:cubicBezTo>
                      <a:pt x="62" y="82"/>
                      <a:pt x="67" y="88"/>
                      <a:pt x="72" y="91"/>
                    </a:cubicBezTo>
                    <a:cubicBezTo>
                      <a:pt x="72" y="93"/>
                      <a:pt x="72" y="94"/>
                      <a:pt x="72" y="96"/>
                    </a:cubicBezTo>
                    <a:close/>
                    <a:moveTo>
                      <a:pt x="65" y="82"/>
                    </a:moveTo>
                    <a:cubicBezTo>
                      <a:pt x="62" y="80"/>
                      <a:pt x="60" y="77"/>
                      <a:pt x="58" y="75"/>
                    </a:cubicBezTo>
                    <a:cubicBezTo>
                      <a:pt x="58" y="71"/>
                      <a:pt x="58" y="68"/>
                      <a:pt x="58" y="65"/>
                    </a:cubicBezTo>
                    <a:cubicBezTo>
                      <a:pt x="62" y="69"/>
                      <a:pt x="67" y="74"/>
                      <a:pt x="72" y="77"/>
                    </a:cubicBezTo>
                    <a:cubicBezTo>
                      <a:pt x="72" y="81"/>
                      <a:pt x="72" y="85"/>
                      <a:pt x="72" y="89"/>
                    </a:cubicBezTo>
                    <a:cubicBezTo>
                      <a:pt x="70" y="86"/>
                      <a:pt x="67" y="84"/>
                      <a:pt x="65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178">
                <a:extLst>
                  <a:ext uri="{FF2B5EF4-FFF2-40B4-BE49-F238E27FC236}">
                    <a16:creationId xmlns:a16="http://schemas.microsoft.com/office/drawing/2014/main" id="{C20C1A50-D998-4862-81F0-D571D2B892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43432" y="4466552"/>
                <a:ext cx="481050" cy="590656"/>
              </a:xfrm>
              <a:custGeom>
                <a:avLst/>
                <a:gdLst>
                  <a:gd name="T0" fmla="*/ 166 w 215"/>
                  <a:gd name="T1" fmla="*/ 160 h 286"/>
                  <a:gd name="T2" fmla="*/ 163 w 215"/>
                  <a:gd name="T3" fmla="*/ 144 h 286"/>
                  <a:gd name="T4" fmla="*/ 134 w 215"/>
                  <a:gd name="T5" fmla="*/ 66 h 286"/>
                  <a:gd name="T6" fmla="*/ 82 w 215"/>
                  <a:gd name="T7" fmla="*/ 99 h 286"/>
                  <a:gd name="T8" fmla="*/ 47 w 215"/>
                  <a:gd name="T9" fmla="*/ 147 h 286"/>
                  <a:gd name="T10" fmla="*/ 12 w 215"/>
                  <a:gd name="T11" fmla="*/ 251 h 286"/>
                  <a:gd name="T12" fmla="*/ 192 w 215"/>
                  <a:gd name="T13" fmla="*/ 231 h 286"/>
                  <a:gd name="T14" fmla="*/ 166 w 215"/>
                  <a:gd name="T15" fmla="*/ 179 h 286"/>
                  <a:gd name="T16" fmla="*/ 194 w 215"/>
                  <a:gd name="T17" fmla="*/ 187 h 286"/>
                  <a:gd name="T18" fmla="*/ 85 w 215"/>
                  <a:gd name="T19" fmla="*/ 118 h 286"/>
                  <a:gd name="T20" fmla="*/ 86 w 215"/>
                  <a:gd name="T21" fmla="*/ 96 h 286"/>
                  <a:gd name="T22" fmla="*/ 142 w 215"/>
                  <a:gd name="T23" fmla="*/ 36 h 286"/>
                  <a:gd name="T24" fmla="*/ 123 w 215"/>
                  <a:gd name="T25" fmla="*/ 70 h 286"/>
                  <a:gd name="T26" fmla="*/ 116 w 215"/>
                  <a:gd name="T27" fmla="*/ 128 h 286"/>
                  <a:gd name="T28" fmla="*/ 110 w 215"/>
                  <a:gd name="T29" fmla="*/ 147 h 286"/>
                  <a:gd name="T30" fmla="*/ 105 w 215"/>
                  <a:gd name="T31" fmla="*/ 128 h 286"/>
                  <a:gd name="T32" fmla="*/ 64 w 215"/>
                  <a:gd name="T33" fmla="*/ 154 h 286"/>
                  <a:gd name="T34" fmla="*/ 100 w 215"/>
                  <a:gd name="T35" fmla="*/ 149 h 286"/>
                  <a:gd name="T36" fmla="*/ 126 w 215"/>
                  <a:gd name="T37" fmla="*/ 140 h 286"/>
                  <a:gd name="T38" fmla="*/ 146 w 215"/>
                  <a:gd name="T39" fmla="*/ 159 h 286"/>
                  <a:gd name="T40" fmla="*/ 106 w 215"/>
                  <a:gd name="T41" fmla="*/ 165 h 286"/>
                  <a:gd name="T42" fmla="*/ 63 w 215"/>
                  <a:gd name="T43" fmla="*/ 147 h 286"/>
                  <a:gd name="T44" fmla="*/ 98 w 215"/>
                  <a:gd name="T45" fmla="*/ 147 h 286"/>
                  <a:gd name="T46" fmla="*/ 51 w 215"/>
                  <a:gd name="T47" fmla="*/ 149 h 286"/>
                  <a:gd name="T48" fmla="*/ 68 w 215"/>
                  <a:gd name="T49" fmla="*/ 137 h 286"/>
                  <a:gd name="T50" fmla="*/ 155 w 215"/>
                  <a:gd name="T51" fmla="*/ 149 h 286"/>
                  <a:gd name="T52" fmla="*/ 125 w 215"/>
                  <a:gd name="T53" fmla="*/ 136 h 286"/>
                  <a:gd name="T54" fmla="*/ 143 w 215"/>
                  <a:gd name="T55" fmla="*/ 170 h 286"/>
                  <a:gd name="T56" fmla="*/ 54 w 215"/>
                  <a:gd name="T57" fmla="*/ 186 h 286"/>
                  <a:gd name="T58" fmla="*/ 54 w 215"/>
                  <a:gd name="T59" fmla="*/ 185 h 286"/>
                  <a:gd name="T60" fmla="*/ 70 w 215"/>
                  <a:gd name="T61" fmla="*/ 179 h 286"/>
                  <a:gd name="T62" fmla="*/ 65 w 215"/>
                  <a:gd name="T63" fmla="*/ 173 h 286"/>
                  <a:gd name="T64" fmla="*/ 161 w 215"/>
                  <a:gd name="T65" fmla="*/ 161 h 286"/>
                  <a:gd name="T66" fmla="*/ 75 w 215"/>
                  <a:gd name="T67" fmla="*/ 226 h 286"/>
                  <a:gd name="T68" fmla="*/ 69 w 215"/>
                  <a:gd name="T69" fmla="*/ 223 h 286"/>
                  <a:gd name="T70" fmla="*/ 63 w 215"/>
                  <a:gd name="T71" fmla="*/ 214 h 286"/>
                  <a:gd name="T72" fmla="*/ 62 w 215"/>
                  <a:gd name="T73" fmla="*/ 212 h 286"/>
                  <a:gd name="T74" fmla="*/ 91 w 215"/>
                  <a:gd name="T75" fmla="*/ 204 h 286"/>
                  <a:gd name="T76" fmla="*/ 69 w 215"/>
                  <a:gd name="T77" fmla="*/ 233 h 286"/>
                  <a:gd name="T78" fmla="*/ 148 w 215"/>
                  <a:gd name="T79" fmla="*/ 234 h 286"/>
                  <a:gd name="T80" fmla="*/ 106 w 215"/>
                  <a:gd name="T81" fmla="*/ 258 h 286"/>
                  <a:gd name="T82" fmla="*/ 59 w 215"/>
                  <a:gd name="T83" fmla="*/ 237 h 286"/>
                  <a:gd name="T84" fmla="*/ 158 w 215"/>
                  <a:gd name="T85" fmla="*/ 270 h 286"/>
                  <a:gd name="T86" fmla="*/ 25 w 215"/>
                  <a:gd name="T87" fmla="*/ 229 h 286"/>
                  <a:gd name="T88" fmla="*/ 53 w 215"/>
                  <a:gd name="T89" fmla="*/ 232 h 286"/>
                  <a:gd name="T90" fmla="*/ 97 w 215"/>
                  <a:gd name="T91" fmla="*/ 264 h 286"/>
                  <a:gd name="T92" fmla="*/ 162 w 215"/>
                  <a:gd name="T93" fmla="*/ 236 h 286"/>
                  <a:gd name="T94" fmla="*/ 155 w 215"/>
                  <a:gd name="T95" fmla="*/ 223 h 286"/>
                  <a:gd name="T96" fmla="*/ 162 w 215"/>
                  <a:gd name="T97" fmla="*/ 202 h 286"/>
                  <a:gd name="T98" fmla="*/ 166 w 215"/>
                  <a:gd name="T99" fmla="*/ 172 h 286"/>
                  <a:gd name="T100" fmla="*/ 200 w 215"/>
                  <a:gd name="T101" fmla="*/ 16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5" h="286">
                    <a:moveTo>
                      <a:pt x="213" y="178"/>
                    </a:moveTo>
                    <a:cubicBezTo>
                      <a:pt x="213" y="165"/>
                      <a:pt x="206" y="153"/>
                      <a:pt x="193" y="149"/>
                    </a:cubicBezTo>
                    <a:cubicBezTo>
                      <a:pt x="182" y="146"/>
                      <a:pt x="171" y="151"/>
                      <a:pt x="166" y="160"/>
                    </a:cubicBezTo>
                    <a:cubicBezTo>
                      <a:pt x="166" y="157"/>
                      <a:pt x="165" y="155"/>
                      <a:pt x="165" y="152"/>
                    </a:cubicBezTo>
                    <a:cubicBezTo>
                      <a:pt x="165" y="152"/>
                      <a:pt x="165" y="151"/>
                      <a:pt x="164" y="151"/>
                    </a:cubicBezTo>
                    <a:cubicBezTo>
                      <a:pt x="164" y="149"/>
                      <a:pt x="164" y="146"/>
                      <a:pt x="163" y="144"/>
                    </a:cubicBezTo>
                    <a:cubicBezTo>
                      <a:pt x="158" y="132"/>
                      <a:pt x="144" y="126"/>
                      <a:pt x="131" y="127"/>
                    </a:cubicBezTo>
                    <a:cubicBezTo>
                      <a:pt x="143" y="121"/>
                      <a:pt x="151" y="110"/>
                      <a:pt x="152" y="96"/>
                    </a:cubicBezTo>
                    <a:cubicBezTo>
                      <a:pt x="152" y="84"/>
                      <a:pt x="146" y="69"/>
                      <a:pt x="134" y="66"/>
                    </a:cubicBezTo>
                    <a:cubicBezTo>
                      <a:pt x="146" y="59"/>
                      <a:pt x="153" y="43"/>
                      <a:pt x="147" y="29"/>
                    </a:cubicBezTo>
                    <a:cubicBezTo>
                      <a:pt x="139" y="8"/>
                      <a:pt x="110" y="0"/>
                      <a:pt x="90" y="5"/>
                    </a:cubicBezTo>
                    <a:cubicBezTo>
                      <a:pt x="45" y="16"/>
                      <a:pt x="35" y="85"/>
                      <a:pt x="82" y="99"/>
                    </a:cubicBezTo>
                    <a:cubicBezTo>
                      <a:pt x="77" y="104"/>
                      <a:pt x="76" y="114"/>
                      <a:pt x="79" y="121"/>
                    </a:cubicBezTo>
                    <a:cubicBezTo>
                      <a:pt x="81" y="124"/>
                      <a:pt x="83" y="126"/>
                      <a:pt x="85" y="128"/>
                    </a:cubicBezTo>
                    <a:cubicBezTo>
                      <a:pt x="69" y="127"/>
                      <a:pt x="52" y="130"/>
                      <a:pt x="47" y="147"/>
                    </a:cubicBezTo>
                    <a:cubicBezTo>
                      <a:pt x="44" y="150"/>
                      <a:pt x="44" y="154"/>
                      <a:pt x="45" y="157"/>
                    </a:cubicBezTo>
                    <a:cubicBezTo>
                      <a:pt x="44" y="176"/>
                      <a:pt x="48" y="199"/>
                      <a:pt x="58" y="217"/>
                    </a:cubicBezTo>
                    <a:cubicBezTo>
                      <a:pt x="37" y="214"/>
                      <a:pt x="0" y="223"/>
                      <a:pt x="12" y="251"/>
                    </a:cubicBezTo>
                    <a:cubicBezTo>
                      <a:pt x="22" y="277"/>
                      <a:pt x="69" y="279"/>
                      <a:pt x="92" y="281"/>
                    </a:cubicBezTo>
                    <a:cubicBezTo>
                      <a:pt x="120" y="283"/>
                      <a:pt x="174" y="286"/>
                      <a:pt x="193" y="258"/>
                    </a:cubicBezTo>
                    <a:cubicBezTo>
                      <a:pt x="199" y="249"/>
                      <a:pt x="199" y="239"/>
                      <a:pt x="192" y="231"/>
                    </a:cubicBezTo>
                    <a:cubicBezTo>
                      <a:pt x="189" y="227"/>
                      <a:pt x="186" y="224"/>
                      <a:pt x="181" y="222"/>
                    </a:cubicBezTo>
                    <a:cubicBezTo>
                      <a:pt x="200" y="219"/>
                      <a:pt x="215" y="198"/>
                      <a:pt x="213" y="178"/>
                    </a:cubicBezTo>
                    <a:close/>
                    <a:moveTo>
                      <a:pt x="166" y="179"/>
                    </a:moveTo>
                    <a:cubicBezTo>
                      <a:pt x="166" y="179"/>
                      <a:pt x="166" y="179"/>
                      <a:pt x="167" y="179"/>
                    </a:cubicBezTo>
                    <a:cubicBezTo>
                      <a:pt x="171" y="176"/>
                      <a:pt x="177" y="172"/>
                      <a:pt x="183" y="171"/>
                    </a:cubicBezTo>
                    <a:cubicBezTo>
                      <a:pt x="193" y="169"/>
                      <a:pt x="196" y="179"/>
                      <a:pt x="194" y="187"/>
                    </a:cubicBezTo>
                    <a:cubicBezTo>
                      <a:pt x="190" y="201"/>
                      <a:pt x="175" y="204"/>
                      <a:pt x="163" y="197"/>
                    </a:cubicBezTo>
                    <a:cubicBezTo>
                      <a:pt x="165" y="191"/>
                      <a:pt x="165" y="185"/>
                      <a:pt x="166" y="179"/>
                    </a:cubicBezTo>
                    <a:close/>
                    <a:moveTo>
                      <a:pt x="85" y="118"/>
                    </a:moveTo>
                    <a:cubicBezTo>
                      <a:pt x="81" y="111"/>
                      <a:pt x="85" y="105"/>
                      <a:pt x="89" y="98"/>
                    </a:cubicBezTo>
                    <a:cubicBezTo>
                      <a:pt x="90" y="97"/>
                      <a:pt x="88" y="95"/>
                      <a:pt x="87" y="95"/>
                    </a:cubicBezTo>
                    <a:cubicBezTo>
                      <a:pt x="86" y="95"/>
                      <a:pt x="86" y="96"/>
                      <a:pt x="86" y="96"/>
                    </a:cubicBezTo>
                    <a:cubicBezTo>
                      <a:pt x="55" y="81"/>
                      <a:pt x="46" y="41"/>
                      <a:pt x="75" y="19"/>
                    </a:cubicBezTo>
                    <a:cubicBezTo>
                      <a:pt x="88" y="10"/>
                      <a:pt x="104" y="8"/>
                      <a:pt x="118" y="13"/>
                    </a:cubicBezTo>
                    <a:cubicBezTo>
                      <a:pt x="129" y="17"/>
                      <a:pt x="140" y="24"/>
                      <a:pt x="142" y="36"/>
                    </a:cubicBezTo>
                    <a:cubicBezTo>
                      <a:pt x="146" y="51"/>
                      <a:pt x="135" y="61"/>
                      <a:pt x="122" y="65"/>
                    </a:cubicBezTo>
                    <a:cubicBezTo>
                      <a:pt x="121" y="66"/>
                      <a:pt x="121" y="66"/>
                      <a:pt x="121" y="67"/>
                    </a:cubicBezTo>
                    <a:cubicBezTo>
                      <a:pt x="120" y="68"/>
                      <a:pt x="121" y="70"/>
                      <a:pt x="123" y="70"/>
                    </a:cubicBezTo>
                    <a:cubicBezTo>
                      <a:pt x="139" y="68"/>
                      <a:pt x="149" y="85"/>
                      <a:pt x="146" y="100"/>
                    </a:cubicBezTo>
                    <a:cubicBezTo>
                      <a:pt x="144" y="114"/>
                      <a:pt x="133" y="123"/>
                      <a:pt x="119" y="124"/>
                    </a:cubicBezTo>
                    <a:cubicBezTo>
                      <a:pt x="117" y="124"/>
                      <a:pt x="116" y="126"/>
                      <a:pt x="116" y="128"/>
                    </a:cubicBezTo>
                    <a:cubicBezTo>
                      <a:pt x="115" y="129"/>
                      <a:pt x="115" y="130"/>
                      <a:pt x="116" y="130"/>
                    </a:cubicBezTo>
                    <a:cubicBezTo>
                      <a:pt x="119" y="133"/>
                      <a:pt x="123" y="138"/>
                      <a:pt x="119" y="143"/>
                    </a:cubicBezTo>
                    <a:cubicBezTo>
                      <a:pt x="117" y="145"/>
                      <a:pt x="113" y="146"/>
                      <a:pt x="110" y="147"/>
                    </a:cubicBezTo>
                    <a:cubicBezTo>
                      <a:pt x="106" y="147"/>
                      <a:pt x="102" y="145"/>
                      <a:pt x="102" y="141"/>
                    </a:cubicBezTo>
                    <a:cubicBezTo>
                      <a:pt x="102" y="137"/>
                      <a:pt x="105" y="133"/>
                      <a:pt x="106" y="130"/>
                    </a:cubicBezTo>
                    <a:cubicBezTo>
                      <a:pt x="106" y="129"/>
                      <a:pt x="106" y="128"/>
                      <a:pt x="105" y="128"/>
                    </a:cubicBezTo>
                    <a:cubicBezTo>
                      <a:pt x="105" y="127"/>
                      <a:pt x="104" y="127"/>
                      <a:pt x="104" y="127"/>
                    </a:cubicBezTo>
                    <a:cubicBezTo>
                      <a:pt x="97" y="127"/>
                      <a:pt x="89" y="125"/>
                      <a:pt x="85" y="118"/>
                    </a:cubicBezTo>
                    <a:close/>
                    <a:moveTo>
                      <a:pt x="64" y="154"/>
                    </a:moveTo>
                    <a:cubicBezTo>
                      <a:pt x="63" y="153"/>
                      <a:pt x="62" y="151"/>
                      <a:pt x="62" y="148"/>
                    </a:cubicBezTo>
                    <a:cubicBezTo>
                      <a:pt x="62" y="148"/>
                      <a:pt x="63" y="148"/>
                      <a:pt x="63" y="148"/>
                    </a:cubicBezTo>
                    <a:cubicBezTo>
                      <a:pt x="75" y="148"/>
                      <a:pt x="87" y="149"/>
                      <a:pt x="100" y="149"/>
                    </a:cubicBezTo>
                    <a:cubicBezTo>
                      <a:pt x="102" y="152"/>
                      <a:pt x="107" y="154"/>
                      <a:pt x="112" y="153"/>
                    </a:cubicBezTo>
                    <a:cubicBezTo>
                      <a:pt x="117" y="152"/>
                      <a:pt x="123" y="149"/>
                      <a:pt x="125" y="143"/>
                    </a:cubicBezTo>
                    <a:cubicBezTo>
                      <a:pt x="126" y="142"/>
                      <a:pt x="126" y="141"/>
                      <a:pt x="126" y="140"/>
                    </a:cubicBezTo>
                    <a:cubicBezTo>
                      <a:pt x="134" y="141"/>
                      <a:pt x="148" y="141"/>
                      <a:pt x="152" y="149"/>
                    </a:cubicBezTo>
                    <a:cubicBezTo>
                      <a:pt x="152" y="149"/>
                      <a:pt x="152" y="149"/>
                      <a:pt x="152" y="149"/>
                    </a:cubicBezTo>
                    <a:cubicBezTo>
                      <a:pt x="151" y="153"/>
                      <a:pt x="149" y="156"/>
                      <a:pt x="146" y="159"/>
                    </a:cubicBezTo>
                    <a:cubicBezTo>
                      <a:pt x="119" y="158"/>
                      <a:pt x="90" y="159"/>
                      <a:pt x="64" y="154"/>
                    </a:cubicBezTo>
                    <a:close/>
                    <a:moveTo>
                      <a:pt x="143" y="160"/>
                    </a:moveTo>
                    <a:cubicBezTo>
                      <a:pt x="132" y="166"/>
                      <a:pt x="114" y="165"/>
                      <a:pt x="106" y="165"/>
                    </a:cubicBezTo>
                    <a:cubicBezTo>
                      <a:pt x="98" y="165"/>
                      <a:pt x="72" y="165"/>
                      <a:pt x="64" y="155"/>
                    </a:cubicBezTo>
                    <a:cubicBezTo>
                      <a:pt x="89" y="161"/>
                      <a:pt x="117" y="160"/>
                      <a:pt x="143" y="160"/>
                    </a:cubicBezTo>
                    <a:close/>
                    <a:moveTo>
                      <a:pt x="63" y="147"/>
                    </a:moveTo>
                    <a:cubicBezTo>
                      <a:pt x="72" y="138"/>
                      <a:pt x="85" y="142"/>
                      <a:pt x="97" y="141"/>
                    </a:cubicBezTo>
                    <a:cubicBezTo>
                      <a:pt x="97" y="143"/>
                      <a:pt x="97" y="145"/>
                      <a:pt x="98" y="146"/>
                    </a:cubicBezTo>
                    <a:cubicBezTo>
                      <a:pt x="98" y="147"/>
                      <a:pt x="98" y="147"/>
                      <a:pt x="98" y="147"/>
                    </a:cubicBezTo>
                    <a:cubicBezTo>
                      <a:pt x="87" y="147"/>
                      <a:pt x="75" y="147"/>
                      <a:pt x="63" y="147"/>
                    </a:cubicBezTo>
                    <a:close/>
                    <a:moveTo>
                      <a:pt x="50" y="150"/>
                    </a:moveTo>
                    <a:cubicBezTo>
                      <a:pt x="50" y="149"/>
                      <a:pt x="51" y="149"/>
                      <a:pt x="51" y="149"/>
                    </a:cubicBezTo>
                    <a:cubicBezTo>
                      <a:pt x="58" y="127"/>
                      <a:pt x="83" y="133"/>
                      <a:pt x="100" y="132"/>
                    </a:cubicBezTo>
                    <a:cubicBezTo>
                      <a:pt x="99" y="134"/>
                      <a:pt x="98" y="135"/>
                      <a:pt x="98" y="137"/>
                    </a:cubicBezTo>
                    <a:cubicBezTo>
                      <a:pt x="88" y="135"/>
                      <a:pt x="77" y="134"/>
                      <a:pt x="68" y="137"/>
                    </a:cubicBezTo>
                    <a:cubicBezTo>
                      <a:pt x="63" y="139"/>
                      <a:pt x="56" y="143"/>
                      <a:pt x="58" y="149"/>
                    </a:cubicBezTo>
                    <a:cubicBezTo>
                      <a:pt x="51" y="164"/>
                      <a:pt x="84" y="169"/>
                      <a:pt x="94" y="170"/>
                    </a:cubicBezTo>
                    <a:cubicBezTo>
                      <a:pt x="107" y="171"/>
                      <a:pt x="161" y="175"/>
                      <a:pt x="155" y="149"/>
                    </a:cubicBezTo>
                    <a:cubicBezTo>
                      <a:pt x="155" y="149"/>
                      <a:pt x="155" y="149"/>
                      <a:pt x="155" y="148"/>
                    </a:cubicBezTo>
                    <a:cubicBezTo>
                      <a:pt x="154" y="145"/>
                      <a:pt x="153" y="143"/>
                      <a:pt x="149" y="141"/>
                    </a:cubicBezTo>
                    <a:cubicBezTo>
                      <a:pt x="143" y="137"/>
                      <a:pt x="133" y="134"/>
                      <a:pt x="125" y="136"/>
                    </a:cubicBezTo>
                    <a:cubicBezTo>
                      <a:pt x="125" y="135"/>
                      <a:pt x="124" y="133"/>
                      <a:pt x="123" y="132"/>
                    </a:cubicBezTo>
                    <a:cubicBezTo>
                      <a:pt x="134" y="134"/>
                      <a:pt x="144" y="130"/>
                      <a:pt x="154" y="138"/>
                    </a:cubicBezTo>
                    <a:cubicBezTo>
                      <a:pt x="167" y="150"/>
                      <a:pt x="157" y="166"/>
                      <a:pt x="143" y="170"/>
                    </a:cubicBezTo>
                    <a:cubicBezTo>
                      <a:pt x="127" y="174"/>
                      <a:pt x="112" y="175"/>
                      <a:pt x="96" y="173"/>
                    </a:cubicBezTo>
                    <a:cubicBezTo>
                      <a:pt x="82" y="172"/>
                      <a:pt x="49" y="170"/>
                      <a:pt x="50" y="150"/>
                    </a:cubicBezTo>
                    <a:close/>
                    <a:moveTo>
                      <a:pt x="54" y="186"/>
                    </a:moveTo>
                    <a:cubicBezTo>
                      <a:pt x="62" y="187"/>
                      <a:pt x="70" y="188"/>
                      <a:pt x="78" y="190"/>
                    </a:cubicBezTo>
                    <a:cubicBezTo>
                      <a:pt x="78" y="190"/>
                      <a:pt x="79" y="188"/>
                      <a:pt x="78" y="188"/>
                    </a:cubicBezTo>
                    <a:cubicBezTo>
                      <a:pt x="70" y="187"/>
                      <a:pt x="62" y="186"/>
                      <a:pt x="54" y="185"/>
                    </a:cubicBezTo>
                    <a:cubicBezTo>
                      <a:pt x="54" y="182"/>
                      <a:pt x="53" y="180"/>
                      <a:pt x="52" y="177"/>
                    </a:cubicBezTo>
                    <a:cubicBezTo>
                      <a:pt x="58" y="178"/>
                      <a:pt x="64" y="179"/>
                      <a:pt x="70" y="180"/>
                    </a:cubicBezTo>
                    <a:cubicBezTo>
                      <a:pt x="71" y="180"/>
                      <a:pt x="71" y="179"/>
                      <a:pt x="70" y="179"/>
                    </a:cubicBezTo>
                    <a:cubicBezTo>
                      <a:pt x="64" y="178"/>
                      <a:pt x="58" y="177"/>
                      <a:pt x="52" y="176"/>
                    </a:cubicBezTo>
                    <a:cubicBezTo>
                      <a:pt x="52" y="172"/>
                      <a:pt x="51" y="168"/>
                      <a:pt x="50" y="164"/>
                    </a:cubicBezTo>
                    <a:cubicBezTo>
                      <a:pt x="55" y="169"/>
                      <a:pt x="61" y="172"/>
                      <a:pt x="65" y="173"/>
                    </a:cubicBezTo>
                    <a:cubicBezTo>
                      <a:pt x="91" y="180"/>
                      <a:pt x="122" y="182"/>
                      <a:pt x="147" y="174"/>
                    </a:cubicBezTo>
                    <a:cubicBezTo>
                      <a:pt x="148" y="174"/>
                      <a:pt x="149" y="172"/>
                      <a:pt x="149" y="172"/>
                    </a:cubicBezTo>
                    <a:cubicBezTo>
                      <a:pt x="154" y="169"/>
                      <a:pt x="158" y="166"/>
                      <a:pt x="161" y="161"/>
                    </a:cubicBezTo>
                    <a:cubicBezTo>
                      <a:pt x="161" y="198"/>
                      <a:pt x="151" y="248"/>
                      <a:pt x="103" y="243"/>
                    </a:cubicBezTo>
                    <a:cubicBezTo>
                      <a:pt x="88" y="241"/>
                      <a:pt x="77" y="235"/>
                      <a:pt x="70" y="225"/>
                    </a:cubicBezTo>
                    <a:cubicBezTo>
                      <a:pt x="72" y="226"/>
                      <a:pt x="74" y="225"/>
                      <a:pt x="75" y="226"/>
                    </a:cubicBezTo>
                    <a:cubicBezTo>
                      <a:pt x="80" y="226"/>
                      <a:pt x="85" y="227"/>
                      <a:pt x="90" y="227"/>
                    </a:cubicBezTo>
                    <a:cubicBezTo>
                      <a:pt x="91" y="227"/>
                      <a:pt x="91" y="225"/>
                      <a:pt x="90" y="225"/>
                    </a:cubicBezTo>
                    <a:cubicBezTo>
                      <a:pt x="83" y="225"/>
                      <a:pt x="75" y="225"/>
                      <a:pt x="69" y="223"/>
                    </a:cubicBezTo>
                    <a:cubicBezTo>
                      <a:pt x="69" y="223"/>
                      <a:pt x="70" y="223"/>
                      <a:pt x="69" y="222"/>
                    </a:cubicBezTo>
                    <a:cubicBezTo>
                      <a:pt x="69" y="222"/>
                      <a:pt x="68" y="222"/>
                      <a:pt x="68" y="223"/>
                    </a:cubicBezTo>
                    <a:cubicBezTo>
                      <a:pt x="66" y="220"/>
                      <a:pt x="64" y="217"/>
                      <a:pt x="63" y="214"/>
                    </a:cubicBezTo>
                    <a:cubicBezTo>
                      <a:pt x="68" y="214"/>
                      <a:pt x="74" y="215"/>
                      <a:pt x="79" y="216"/>
                    </a:cubicBezTo>
                    <a:cubicBezTo>
                      <a:pt x="80" y="216"/>
                      <a:pt x="80" y="215"/>
                      <a:pt x="80" y="214"/>
                    </a:cubicBezTo>
                    <a:cubicBezTo>
                      <a:pt x="74" y="214"/>
                      <a:pt x="68" y="213"/>
                      <a:pt x="62" y="212"/>
                    </a:cubicBezTo>
                    <a:cubicBezTo>
                      <a:pt x="61" y="209"/>
                      <a:pt x="59" y="205"/>
                      <a:pt x="58" y="201"/>
                    </a:cubicBezTo>
                    <a:cubicBezTo>
                      <a:pt x="69" y="203"/>
                      <a:pt x="80" y="204"/>
                      <a:pt x="91" y="205"/>
                    </a:cubicBezTo>
                    <a:cubicBezTo>
                      <a:pt x="92" y="205"/>
                      <a:pt x="92" y="204"/>
                      <a:pt x="91" y="204"/>
                    </a:cubicBezTo>
                    <a:cubicBezTo>
                      <a:pt x="80" y="203"/>
                      <a:pt x="69" y="201"/>
                      <a:pt x="58" y="200"/>
                    </a:cubicBezTo>
                    <a:cubicBezTo>
                      <a:pt x="56" y="195"/>
                      <a:pt x="55" y="191"/>
                      <a:pt x="54" y="186"/>
                    </a:cubicBezTo>
                    <a:close/>
                    <a:moveTo>
                      <a:pt x="69" y="233"/>
                    </a:moveTo>
                    <a:cubicBezTo>
                      <a:pt x="79" y="243"/>
                      <a:pt x="92" y="250"/>
                      <a:pt x="109" y="250"/>
                    </a:cubicBezTo>
                    <a:cubicBezTo>
                      <a:pt x="125" y="249"/>
                      <a:pt x="137" y="243"/>
                      <a:pt x="146" y="233"/>
                    </a:cubicBezTo>
                    <a:cubicBezTo>
                      <a:pt x="146" y="234"/>
                      <a:pt x="147" y="234"/>
                      <a:pt x="148" y="234"/>
                    </a:cubicBezTo>
                    <a:cubicBezTo>
                      <a:pt x="151" y="235"/>
                      <a:pt x="155" y="235"/>
                      <a:pt x="157" y="238"/>
                    </a:cubicBezTo>
                    <a:cubicBezTo>
                      <a:pt x="158" y="241"/>
                      <a:pt x="158" y="245"/>
                      <a:pt x="156" y="248"/>
                    </a:cubicBezTo>
                    <a:cubicBezTo>
                      <a:pt x="141" y="257"/>
                      <a:pt x="123" y="258"/>
                      <a:pt x="106" y="258"/>
                    </a:cubicBezTo>
                    <a:cubicBezTo>
                      <a:pt x="91" y="257"/>
                      <a:pt x="66" y="258"/>
                      <a:pt x="55" y="246"/>
                    </a:cubicBezTo>
                    <a:cubicBezTo>
                      <a:pt x="55" y="244"/>
                      <a:pt x="55" y="243"/>
                      <a:pt x="55" y="242"/>
                    </a:cubicBezTo>
                    <a:cubicBezTo>
                      <a:pt x="55" y="240"/>
                      <a:pt x="57" y="238"/>
                      <a:pt x="59" y="237"/>
                    </a:cubicBezTo>
                    <a:cubicBezTo>
                      <a:pt x="61" y="235"/>
                      <a:pt x="65" y="233"/>
                      <a:pt x="69" y="233"/>
                    </a:cubicBezTo>
                    <a:close/>
                    <a:moveTo>
                      <a:pt x="191" y="240"/>
                    </a:moveTo>
                    <a:cubicBezTo>
                      <a:pt x="199" y="258"/>
                      <a:pt x="169" y="268"/>
                      <a:pt x="158" y="270"/>
                    </a:cubicBezTo>
                    <a:cubicBezTo>
                      <a:pt x="138" y="275"/>
                      <a:pt x="116" y="275"/>
                      <a:pt x="95" y="274"/>
                    </a:cubicBezTo>
                    <a:cubicBezTo>
                      <a:pt x="76" y="273"/>
                      <a:pt x="56" y="270"/>
                      <a:pt x="38" y="264"/>
                    </a:cubicBezTo>
                    <a:cubicBezTo>
                      <a:pt x="24" y="258"/>
                      <a:pt x="8" y="243"/>
                      <a:pt x="25" y="229"/>
                    </a:cubicBezTo>
                    <a:cubicBezTo>
                      <a:pt x="35" y="221"/>
                      <a:pt x="48" y="222"/>
                      <a:pt x="60" y="221"/>
                    </a:cubicBezTo>
                    <a:cubicBezTo>
                      <a:pt x="61" y="223"/>
                      <a:pt x="63" y="226"/>
                      <a:pt x="65" y="228"/>
                    </a:cubicBezTo>
                    <a:cubicBezTo>
                      <a:pt x="61" y="228"/>
                      <a:pt x="57" y="230"/>
                      <a:pt x="53" y="232"/>
                    </a:cubicBezTo>
                    <a:cubicBezTo>
                      <a:pt x="49" y="236"/>
                      <a:pt x="45" y="243"/>
                      <a:pt x="49" y="248"/>
                    </a:cubicBezTo>
                    <a:cubicBezTo>
                      <a:pt x="49" y="249"/>
                      <a:pt x="49" y="249"/>
                      <a:pt x="50" y="249"/>
                    </a:cubicBezTo>
                    <a:cubicBezTo>
                      <a:pt x="57" y="263"/>
                      <a:pt x="84" y="263"/>
                      <a:pt x="97" y="264"/>
                    </a:cubicBezTo>
                    <a:cubicBezTo>
                      <a:pt x="116" y="264"/>
                      <a:pt x="151" y="266"/>
                      <a:pt x="163" y="247"/>
                    </a:cubicBezTo>
                    <a:cubicBezTo>
                      <a:pt x="164" y="246"/>
                      <a:pt x="163" y="246"/>
                      <a:pt x="163" y="245"/>
                    </a:cubicBezTo>
                    <a:cubicBezTo>
                      <a:pt x="164" y="242"/>
                      <a:pt x="164" y="239"/>
                      <a:pt x="162" y="236"/>
                    </a:cubicBezTo>
                    <a:cubicBezTo>
                      <a:pt x="160" y="232"/>
                      <a:pt x="155" y="228"/>
                      <a:pt x="150" y="229"/>
                    </a:cubicBezTo>
                    <a:cubicBezTo>
                      <a:pt x="151" y="227"/>
                      <a:pt x="153" y="225"/>
                      <a:pt x="154" y="223"/>
                    </a:cubicBezTo>
                    <a:cubicBezTo>
                      <a:pt x="154" y="223"/>
                      <a:pt x="154" y="223"/>
                      <a:pt x="155" y="223"/>
                    </a:cubicBezTo>
                    <a:cubicBezTo>
                      <a:pt x="169" y="224"/>
                      <a:pt x="185" y="225"/>
                      <a:pt x="191" y="240"/>
                    </a:cubicBezTo>
                    <a:close/>
                    <a:moveTo>
                      <a:pt x="160" y="210"/>
                    </a:moveTo>
                    <a:cubicBezTo>
                      <a:pt x="161" y="207"/>
                      <a:pt x="161" y="204"/>
                      <a:pt x="162" y="202"/>
                    </a:cubicBezTo>
                    <a:cubicBezTo>
                      <a:pt x="176" y="212"/>
                      <a:pt x="198" y="204"/>
                      <a:pt x="200" y="186"/>
                    </a:cubicBezTo>
                    <a:cubicBezTo>
                      <a:pt x="201" y="179"/>
                      <a:pt x="199" y="170"/>
                      <a:pt x="192" y="167"/>
                    </a:cubicBezTo>
                    <a:cubicBezTo>
                      <a:pt x="184" y="163"/>
                      <a:pt x="174" y="167"/>
                      <a:pt x="166" y="172"/>
                    </a:cubicBezTo>
                    <a:cubicBezTo>
                      <a:pt x="166" y="170"/>
                      <a:pt x="166" y="168"/>
                      <a:pt x="166" y="167"/>
                    </a:cubicBezTo>
                    <a:cubicBezTo>
                      <a:pt x="166" y="166"/>
                      <a:pt x="167" y="166"/>
                      <a:pt x="167" y="166"/>
                    </a:cubicBezTo>
                    <a:cubicBezTo>
                      <a:pt x="175" y="154"/>
                      <a:pt x="189" y="150"/>
                      <a:pt x="200" y="160"/>
                    </a:cubicBezTo>
                    <a:cubicBezTo>
                      <a:pt x="208" y="167"/>
                      <a:pt x="209" y="180"/>
                      <a:pt x="206" y="190"/>
                    </a:cubicBezTo>
                    <a:cubicBezTo>
                      <a:pt x="200" y="211"/>
                      <a:pt x="179" y="222"/>
                      <a:pt x="160" y="2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179">
                <a:extLst>
                  <a:ext uri="{FF2B5EF4-FFF2-40B4-BE49-F238E27FC236}">
                    <a16:creationId xmlns:a16="http://schemas.microsoft.com/office/drawing/2014/main" id="{1730F828-D3D1-49EC-B94E-03B33BC26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4403" y="4767969"/>
                <a:ext cx="66982" cy="7612"/>
              </a:xfrm>
              <a:custGeom>
                <a:avLst/>
                <a:gdLst>
                  <a:gd name="T0" fmla="*/ 29 w 30"/>
                  <a:gd name="T1" fmla="*/ 1 h 4"/>
                  <a:gd name="T2" fmla="*/ 1 w 30"/>
                  <a:gd name="T3" fmla="*/ 2 h 4"/>
                  <a:gd name="T4" fmla="*/ 1 w 30"/>
                  <a:gd name="T5" fmla="*/ 4 h 4"/>
                  <a:gd name="T6" fmla="*/ 29 w 30"/>
                  <a:gd name="T7" fmla="*/ 3 h 4"/>
                  <a:gd name="T8" fmla="*/ 29 w 30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4">
                    <a:moveTo>
                      <a:pt x="29" y="1"/>
                    </a:moveTo>
                    <a:cubicBezTo>
                      <a:pt x="20" y="0"/>
                      <a:pt x="10" y="2"/>
                      <a:pt x="1" y="2"/>
                    </a:cubicBezTo>
                    <a:cubicBezTo>
                      <a:pt x="0" y="2"/>
                      <a:pt x="0" y="4"/>
                      <a:pt x="1" y="4"/>
                    </a:cubicBezTo>
                    <a:cubicBezTo>
                      <a:pt x="10" y="4"/>
                      <a:pt x="20" y="4"/>
                      <a:pt x="29" y="3"/>
                    </a:cubicBezTo>
                    <a:cubicBezTo>
                      <a:pt x="30" y="3"/>
                      <a:pt x="29" y="1"/>
                      <a:pt x="2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7861770-23C3-4E7C-9F0A-0C58EC8A7524}"/>
                </a:ext>
              </a:extLst>
            </p:cNvPr>
            <p:cNvGrpSpPr/>
            <p:nvPr/>
          </p:nvGrpSpPr>
          <p:grpSpPr>
            <a:xfrm>
              <a:off x="5356347" y="5768127"/>
              <a:ext cx="1601469" cy="933176"/>
              <a:chOff x="3764010" y="5233795"/>
              <a:chExt cx="1601469" cy="933176"/>
            </a:xfrm>
            <a:solidFill>
              <a:schemeClr val="bg1"/>
            </a:solidFill>
          </p:grpSpPr>
          <p:sp>
            <p:nvSpPr>
              <p:cNvPr id="50" name="Freeform 99">
                <a:extLst>
                  <a:ext uri="{FF2B5EF4-FFF2-40B4-BE49-F238E27FC236}">
                    <a16:creationId xmlns:a16="http://schemas.microsoft.com/office/drawing/2014/main" id="{3B61D5B8-DECA-48D5-9C88-BC7FA9F13C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503" y="5583927"/>
                <a:ext cx="392756" cy="351654"/>
              </a:xfrm>
              <a:custGeom>
                <a:avLst/>
                <a:gdLst>
                  <a:gd name="T0" fmla="*/ 97 w 175"/>
                  <a:gd name="T1" fmla="*/ 11 h 170"/>
                  <a:gd name="T2" fmla="*/ 164 w 175"/>
                  <a:gd name="T3" fmla="*/ 106 h 170"/>
                  <a:gd name="T4" fmla="*/ 172 w 175"/>
                  <a:gd name="T5" fmla="*/ 62 h 170"/>
                  <a:gd name="T6" fmla="*/ 69 w 175"/>
                  <a:gd name="T7" fmla="*/ 25 h 170"/>
                  <a:gd name="T8" fmla="*/ 74 w 175"/>
                  <a:gd name="T9" fmla="*/ 22 h 170"/>
                  <a:gd name="T10" fmla="*/ 66 w 175"/>
                  <a:gd name="T11" fmla="*/ 28 h 170"/>
                  <a:gd name="T12" fmla="*/ 50 w 175"/>
                  <a:gd name="T13" fmla="*/ 34 h 170"/>
                  <a:gd name="T14" fmla="*/ 47 w 175"/>
                  <a:gd name="T15" fmla="*/ 37 h 170"/>
                  <a:gd name="T16" fmla="*/ 57 w 175"/>
                  <a:gd name="T17" fmla="*/ 37 h 170"/>
                  <a:gd name="T18" fmla="*/ 39 w 175"/>
                  <a:gd name="T19" fmla="*/ 46 h 170"/>
                  <a:gd name="T20" fmla="*/ 36 w 175"/>
                  <a:gd name="T21" fmla="*/ 51 h 170"/>
                  <a:gd name="T22" fmla="*/ 49 w 175"/>
                  <a:gd name="T23" fmla="*/ 49 h 170"/>
                  <a:gd name="T24" fmla="*/ 39 w 175"/>
                  <a:gd name="T25" fmla="*/ 60 h 170"/>
                  <a:gd name="T26" fmla="*/ 36 w 175"/>
                  <a:gd name="T27" fmla="*/ 51 h 170"/>
                  <a:gd name="T28" fmla="*/ 32 w 175"/>
                  <a:gd name="T29" fmla="*/ 63 h 170"/>
                  <a:gd name="T30" fmla="*/ 43 w 175"/>
                  <a:gd name="T31" fmla="*/ 64 h 170"/>
                  <a:gd name="T32" fmla="*/ 36 w 175"/>
                  <a:gd name="T33" fmla="*/ 74 h 170"/>
                  <a:gd name="T34" fmla="*/ 32 w 175"/>
                  <a:gd name="T35" fmla="*/ 63 h 170"/>
                  <a:gd name="T36" fmla="*/ 36 w 175"/>
                  <a:gd name="T37" fmla="*/ 77 h 170"/>
                  <a:gd name="T38" fmla="*/ 40 w 175"/>
                  <a:gd name="T39" fmla="*/ 82 h 170"/>
                  <a:gd name="T40" fmla="*/ 35 w 175"/>
                  <a:gd name="T41" fmla="*/ 85 h 170"/>
                  <a:gd name="T42" fmla="*/ 29 w 175"/>
                  <a:gd name="T43" fmla="*/ 76 h 170"/>
                  <a:gd name="T44" fmla="*/ 40 w 175"/>
                  <a:gd name="T45" fmla="*/ 87 h 170"/>
                  <a:gd name="T46" fmla="*/ 36 w 175"/>
                  <a:gd name="T47" fmla="*/ 95 h 170"/>
                  <a:gd name="T48" fmla="*/ 29 w 175"/>
                  <a:gd name="T49" fmla="*/ 87 h 170"/>
                  <a:gd name="T50" fmla="*/ 37 w 175"/>
                  <a:gd name="T51" fmla="*/ 99 h 170"/>
                  <a:gd name="T52" fmla="*/ 43 w 175"/>
                  <a:gd name="T53" fmla="*/ 103 h 170"/>
                  <a:gd name="T54" fmla="*/ 34 w 175"/>
                  <a:gd name="T55" fmla="*/ 109 h 170"/>
                  <a:gd name="T56" fmla="*/ 40 w 175"/>
                  <a:gd name="T57" fmla="*/ 119 h 170"/>
                  <a:gd name="T58" fmla="*/ 40 w 175"/>
                  <a:gd name="T59" fmla="*/ 108 h 170"/>
                  <a:gd name="T60" fmla="*/ 48 w 175"/>
                  <a:gd name="T61" fmla="*/ 113 h 170"/>
                  <a:gd name="T62" fmla="*/ 40 w 175"/>
                  <a:gd name="T63" fmla="*/ 119 h 170"/>
                  <a:gd name="T64" fmla="*/ 42 w 175"/>
                  <a:gd name="T65" fmla="*/ 121 h 170"/>
                  <a:gd name="T66" fmla="*/ 41 w 175"/>
                  <a:gd name="T67" fmla="*/ 121 h 170"/>
                  <a:gd name="T68" fmla="*/ 54 w 175"/>
                  <a:gd name="T69" fmla="*/ 121 h 170"/>
                  <a:gd name="T70" fmla="*/ 47 w 175"/>
                  <a:gd name="T71" fmla="*/ 128 h 170"/>
                  <a:gd name="T72" fmla="*/ 50 w 175"/>
                  <a:gd name="T73" fmla="*/ 129 h 170"/>
                  <a:gd name="T74" fmla="*/ 63 w 175"/>
                  <a:gd name="T75" fmla="*/ 130 h 170"/>
                  <a:gd name="T76" fmla="*/ 49 w 175"/>
                  <a:gd name="T77" fmla="*/ 130 h 170"/>
                  <a:gd name="T78" fmla="*/ 65 w 175"/>
                  <a:gd name="T79" fmla="*/ 131 h 170"/>
                  <a:gd name="T80" fmla="*/ 66 w 175"/>
                  <a:gd name="T81" fmla="*/ 142 h 170"/>
                  <a:gd name="T82" fmla="*/ 69 w 175"/>
                  <a:gd name="T83" fmla="*/ 143 h 170"/>
                  <a:gd name="T84" fmla="*/ 81 w 175"/>
                  <a:gd name="T85" fmla="*/ 139 h 170"/>
                  <a:gd name="T86" fmla="*/ 69 w 175"/>
                  <a:gd name="T87" fmla="*/ 143 h 170"/>
                  <a:gd name="T88" fmla="*/ 80 w 175"/>
                  <a:gd name="T89" fmla="*/ 146 h 170"/>
                  <a:gd name="T90" fmla="*/ 92 w 175"/>
                  <a:gd name="T91" fmla="*/ 142 h 170"/>
                  <a:gd name="T92" fmla="*/ 100 w 175"/>
                  <a:gd name="T93" fmla="*/ 147 h 170"/>
                  <a:gd name="T94" fmla="*/ 96 w 175"/>
                  <a:gd name="T95" fmla="*/ 143 h 170"/>
                  <a:gd name="T96" fmla="*/ 102 w 175"/>
                  <a:gd name="T97" fmla="*/ 143 h 170"/>
                  <a:gd name="T98" fmla="*/ 112 w 175"/>
                  <a:gd name="T99" fmla="*/ 142 h 170"/>
                  <a:gd name="T100" fmla="*/ 104 w 175"/>
                  <a:gd name="T101" fmla="*/ 146 h 170"/>
                  <a:gd name="T102" fmla="*/ 111 w 175"/>
                  <a:gd name="T103" fmla="*/ 142 h 170"/>
                  <a:gd name="T104" fmla="*/ 112 w 175"/>
                  <a:gd name="T105" fmla="*/ 142 h 170"/>
                  <a:gd name="T106" fmla="*/ 117 w 175"/>
                  <a:gd name="T107" fmla="*/ 141 h 170"/>
                  <a:gd name="T108" fmla="*/ 120 w 175"/>
                  <a:gd name="T109" fmla="*/ 142 h 170"/>
                  <a:gd name="T110" fmla="*/ 126 w 175"/>
                  <a:gd name="T111" fmla="*/ 139 h 170"/>
                  <a:gd name="T112" fmla="*/ 126 w 175"/>
                  <a:gd name="T113" fmla="*/ 138 h 170"/>
                  <a:gd name="T114" fmla="*/ 126 w 175"/>
                  <a:gd name="T115" fmla="*/ 139 h 170"/>
                  <a:gd name="T116" fmla="*/ 46 w 175"/>
                  <a:gd name="T117" fmla="*/ 77 h 170"/>
                  <a:gd name="T118" fmla="*/ 166 w 175"/>
                  <a:gd name="T119" fmla="*/ 6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5" h="170">
                    <a:moveTo>
                      <a:pt x="172" y="62"/>
                    </a:moveTo>
                    <a:cubicBezTo>
                      <a:pt x="167" y="27"/>
                      <a:pt x="131" y="0"/>
                      <a:pt x="97" y="11"/>
                    </a:cubicBezTo>
                    <a:cubicBezTo>
                      <a:pt x="42" y="16"/>
                      <a:pt x="0" y="77"/>
                      <a:pt x="37" y="125"/>
                    </a:cubicBezTo>
                    <a:cubicBezTo>
                      <a:pt x="72" y="170"/>
                      <a:pt x="144" y="159"/>
                      <a:pt x="164" y="106"/>
                    </a:cubicBezTo>
                    <a:cubicBezTo>
                      <a:pt x="164" y="106"/>
                      <a:pt x="164" y="106"/>
                      <a:pt x="164" y="106"/>
                    </a:cubicBezTo>
                    <a:cubicBezTo>
                      <a:pt x="171" y="93"/>
                      <a:pt x="175" y="78"/>
                      <a:pt x="172" y="62"/>
                    </a:cubicBezTo>
                    <a:close/>
                    <a:moveTo>
                      <a:pt x="74" y="22"/>
                    </a:moveTo>
                    <a:cubicBezTo>
                      <a:pt x="72" y="22"/>
                      <a:pt x="71" y="24"/>
                      <a:pt x="69" y="25"/>
                    </a:cubicBezTo>
                    <a:cubicBezTo>
                      <a:pt x="68" y="25"/>
                      <a:pt x="67" y="25"/>
                      <a:pt x="66" y="25"/>
                    </a:cubicBezTo>
                    <a:cubicBezTo>
                      <a:pt x="69" y="23"/>
                      <a:pt x="71" y="22"/>
                      <a:pt x="74" y="22"/>
                    </a:cubicBezTo>
                    <a:close/>
                    <a:moveTo>
                      <a:pt x="61" y="27"/>
                    </a:moveTo>
                    <a:cubicBezTo>
                      <a:pt x="62" y="28"/>
                      <a:pt x="64" y="28"/>
                      <a:pt x="66" y="28"/>
                    </a:cubicBezTo>
                    <a:cubicBezTo>
                      <a:pt x="64" y="30"/>
                      <a:pt x="62" y="32"/>
                      <a:pt x="60" y="34"/>
                    </a:cubicBezTo>
                    <a:cubicBezTo>
                      <a:pt x="57" y="33"/>
                      <a:pt x="54" y="34"/>
                      <a:pt x="50" y="34"/>
                    </a:cubicBezTo>
                    <a:cubicBezTo>
                      <a:pt x="54" y="32"/>
                      <a:pt x="57" y="29"/>
                      <a:pt x="61" y="27"/>
                    </a:cubicBezTo>
                    <a:close/>
                    <a:moveTo>
                      <a:pt x="47" y="37"/>
                    </a:moveTo>
                    <a:cubicBezTo>
                      <a:pt x="49" y="37"/>
                      <a:pt x="52" y="37"/>
                      <a:pt x="54" y="37"/>
                    </a:cubicBezTo>
                    <a:cubicBezTo>
                      <a:pt x="55" y="37"/>
                      <a:pt x="56" y="37"/>
                      <a:pt x="57" y="37"/>
                    </a:cubicBezTo>
                    <a:cubicBezTo>
                      <a:pt x="55" y="40"/>
                      <a:pt x="53" y="43"/>
                      <a:pt x="51" y="46"/>
                    </a:cubicBezTo>
                    <a:cubicBezTo>
                      <a:pt x="47" y="46"/>
                      <a:pt x="43" y="46"/>
                      <a:pt x="39" y="46"/>
                    </a:cubicBezTo>
                    <a:cubicBezTo>
                      <a:pt x="42" y="43"/>
                      <a:pt x="44" y="40"/>
                      <a:pt x="47" y="37"/>
                    </a:cubicBezTo>
                    <a:close/>
                    <a:moveTo>
                      <a:pt x="36" y="51"/>
                    </a:moveTo>
                    <a:cubicBezTo>
                      <a:pt x="37" y="50"/>
                      <a:pt x="37" y="49"/>
                      <a:pt x="38" y="48"/>
                    </a:cubicBezTo>
                    <a:cubicBezTo>
                      <a:pt x="42" y="49"/>
                      <a:pt x="45" y="49"/>
                      <a:pt x="49" y="49"/>
                    </a:cubicBezTo>
                    <a:cubicBezTo>
                      <a:pt x="47" y="53"/>
                      <a:pt x="46" y="56"/>
                      <a:pt x="44" y="60"/>
                    </a:cubicBezTo>
                    <a:cubicBezTo>
                      <a:pt x="43" y="60"/>
                      <a:pt x="41" y="60"/>
                      <a:pt x="39" y="60"/>
                    </a:cubicBezTo>
                    <a:cubicBezTo>
                      <a:pt x="37" y="60"/>
                      <a:pt x="34" y="60"/>
                      <a:pt x="32" y="60"/>
                    </a:cubicBezTo>
                    <a:cubicBezTo>
                      <a:pt x="33" y="57"/>
                      <a:pt x="35" y="54"/>
                      <a:pt x="36" y="51"/>
                    </a:cubicBezTo>
                    <a:close/>
                    <a:moveTo>
                      <a:pt x="32" y="63"/>
                    </a:moveTo>
                    <a:cubicBezTo>
                      <a:pt x="32" y="63"/>
                      <a:pt x="32" y="63"/>
                      <a:pt x="32" y="63"/>
                    </a:cubicBezTo>
                    <a:cubicBezTo>
                      <a:pt x="34" y="63"/>
                      <a:pt x="36" y="63"/>
                      <a:pt x="38" y="63"/>
                    </a:cubicBezTo>
                    <a:cubicBezTo>
                      <a:pt x="40" y="64"/>
                      <a:pt x="41" y="64"/>
                      <a:pt x="43" y="64"/>
                    </a:cubicBezTo>
                    <a:cubicBezTo>
                      <a:pt x="42" y="67"/>
                      <a:pt x="41" y="70"/>
                      <a:pt x="41" y="73"/>
                    </a:cubicBezTo>
                    <a:cubicBezTo>
                      <a:pt x="39" y="73"/>
                      <a:pt x="37" y="73"/>
                      <a:pt x="36" y="74"/>
                    </a:cubicBezTo>
                    <a:cubicBezTo>
                      <a:pt x="33" y="74"/>
                      <a:pt x="31" y="74"/>
                      <a:pt x="29" y="74"/>
                    </a:cubicBezTo>
                    <a:cubicBezTo>
                      <a:pt x="30" y="70"/>
                      <a:pt x="30" y="66"/>
                      <a:pt x="32" y="63"/>
                    </a:cubicBezTo>
                    <a:close/>
                    <a:moveTo>
                      <a:pt x="29" y="76"/>
                    </a:moveTo>
                    <a:cubicBezTo>
                      <a:pt x="31" y="76"/>
                      <a:pt x="33" y="76"/>
                      <a:pt x="36" y="77"/>
                    </a:cubicBezTo>
                    <a:cubicBezTo>
                      <a:pt x="37" y="77"/>
                      <a:pt x="39" y="77"/>
                      <a:pt x="40" y="77"/>
                    </a:cubicBezTo>
                    <a:cubicBezTo>
                      <a:pt x="40" y="78"/>
                      <a:pt x="40" y="80"/>
                      <a:pt x="40" y="82"/>
                    </a:cubicBezTo>
                    <a:cubicBezTo>
                      <a:pt x="40" y="82"/>
                      <a:pt x="40" y="83"/>
                      <a:pt x="40" y="83"/>
                    </a:cubicBezTo>
                    <a:cubicBezTo>
                      <a:pt x="38" y="83"/>
                      <a:pt x="37" y="84"/>
                      <a:pt x="35" y="85"/>
                    </a:cubicBezTo>
                    <a:cubicBezTo>
                      <a:pt x="33" y="85"/>
                      <a:pt x="31" y="85"/>
                      <a:pt x="29" y="85"/>
                    </a:cubicBezTo>
                    <a:cubicBezTo>
                      <a:pt x="29" y="82"/>
                      <a:pt x="29" y="79"/>
                      <a:pt x="29" y="76"/>
                    </a:cubicBezTo>
                    <a:close/>
                    <a:moveTo>
                      <a:pt x="29" y="87"/>
                    </a:moveTo>
                    <a:cubicBezTo>
                      <a:pt x="32" y="88"/>
                      <a:pt x="37" y="88"/>
                      <a:pt x="40" y="87"/>
                    </a:cubicBezTo>
                    <a:cubicBezTo>
                      <a:pt x="40" y="89"/>
                      <a:pt x="40" y="91"/>
                      <a:pt x="41" y="93"/>
                    </a:cubicBezTo>
                    <a:cubicBezTo>
                      <a:pt x="39" y="94"/>
                      <a:pt x="37" y="95"/>
                      <a:pt x="36" y="95"/>
                    </a:cubicBezTo>
                    <a:cubicBezTo>
                      <a:pt x="34" y="96"/>
                      <a:pt x="32" y="97"/>
                      <a:pt x="30" y="98"/>
                    </a:cubicBezTo>
                    <a:cubicBezTo>
                      <a:pt x="30" y="94"/>
                      <a:pt x="29" y="91"/>
                      <a:pt x="29" y="87"/>
                    </a:cubicBezTo>
                    <a:close/>
                    <a:moveTo>
                      <a:pt x="31" y="101"/>
                    </a:moveTo>
                    <a:cubicBezTo>
                      <a:pt x="33" y="101"/>
                      <a:pt x="35" y="100"/>
                      <a:pt x="37" y="99"/>
                    </a:cubicBezTo>
                    <a:cubicBezTo>
                      <a:pt x="39" y="99"/>
                      <a:pt x="40" y="98"/>
                      <a:pt x="42" y="97"/>
                    </a:cubicBezTo>
                    <a:cubicBezTo>
                      <a:pt x="42" y="99"/>
                      <a:pt x="42" y="101"/>
                      <a:pt x="43" y="103"/>
                    </a:cubicBezTo>
                    <a:cubicBezTo>
                      <a:pt x="41" y="103"/>
                      <a:pt x="40" y="104"/>
                      <a:pt x="38" y="105"/>
                    </a:cubicBezTo>
                    <a:cubicBezTo>
                      <a:pt x="37" y="106"/>
                      <a:pt x="35" y="107"/>
                      <a:pt x="34" y="109"/>
                    </a:cubicBezTo>
                    <a:cubicBezTo>
                      <a:pt x="33" y="106"/>
                      <a:pt x="32" y="104"/>
                      <a:pt x="31" y="101"/>
                    </a:cubicBezTo>
                    <a:close/>
                    <a:moveTo>
                      <a:pt x="40" y="119"/>
                    </a:moveTo>
                    <a:cubicBezTo>
                      <a:pt x="38" y="117"/>
                      <a:pt x="37" y="114"/>
                      <a:pt x="35" y="111"/>
                    </a:cubicBezTo>
                    <a:cubicBezTo>
                      <a:pt x="37" y="110"/>
                      <a:pt x="39" y="109"/>
                      <a:pt x="40" y="108"/>
                    </a:cubicBezTo>
                    <a:cubicBezTo>
                      <a:pt x="41" y="107"/>
                      <a:pt x="43" y="106"/>
                      <a:pt x="44" y="106"/>
                    </a:cubicBezTo>
                    <a:cubicBezTo>
                      <a:pt x="45" y="108"/>
                      <a:pt x="47" y="111"/>
                      <a:pt x="48" y="113"/>
                    </a:cubicBezTo>
                    <a:cubicBezTo>
                      <a:pt x="45" y="115"/>
                      <a:pt x="43" y="117"/>
                      <a:pt x="40" y="119"/>
                    </a:cubicBezTo>
                    <a:cubicBezTo>
                      <a:pt x="40" y="119"/>
                      <a:pt x="40" y="119"/>
                      <a:pt x="40" y="119"/>
                    </a:cubicBezTo>
                    <a:close/>
                    <a:moveTo>
                      <a:pt x="47" y="128"/>
                    </a:moveTo>
                    <a:cubicBezTo>
                      <a:pt x="45" y="126"/>
                      <a:pt x="43" y="124"/>
                      <a:pt x="42" y="121"/>
                    </a:cubicBezTo>
                    <a:cubicBezTo>
                      <a:pt x="41" y="121"/>
                      <a:pt x="41" y="121"/>
                      <a:pt x="41" y="121"/>
                    </a:cubicBezTo>
                    <a:cubicBezTo>
                      <a:pt x="41" y="121"/>
                      <a:pt x="41" y="121"/>
                      <a:pt x="41" y="121"/>
                    </a:cubicBezTo>
                    <a:cubicBezTo>
                      <a:pt x="44" y="119"/>
                      <a:pt x="47" y="117"/>
                      <a:pt x="49" y="116"/>
                    </a:cubicBezTo>
                    <a:cubicBezTo>
                      <a:pt x="51" y="118"/>
                      <a:pt x="52" y="119"/>
                      <a:pt x="54" y="121"/>
                    </a:cubicBezTo>
                    <a:cubicBezTo>
                      <a:pt x="51" y="123"/>
                      <a:pt x="49" y="125"/>
                      <a:pt x="47" y="127"/>
                    </a:cubicBezTo>
                    <a:cubicBezTo>
                      <a:pt x="47" y="128"/>
                      <a:pt x="47" y="128"/>
                      <a:pt x="47" y="128"/>
                    </a:cubicBezTo>
                    <a:close/>
                    <a:moveTo>
                      <a:pt x="49" y="130"/>
                    </a:moveTo>
                    <a:cubicBezTo>
                      <a:pt x="49" y="130"/>
                      <a:pt x="49" y="130"/>
                      <a:pt x="50" y="129"/>
                    </a:cubicBezTo>
                    <a:cubicBezTo>
                      <a:pt x="52" y="128"/>
                      <a:pt x="54" y="126"/>
                      <a:pt x="56" y="124"/>
                    </a:cubicBezTo>
                    <a:cubicBezTo>
                      <a:pt x="58" y="126"/>
                      <a:pt x="60" y="128"/>
                      <a:pt x="63" y="130"/>
                    </a:cubicBezTo>
                    <a:cubicBezTo>
                      <a:pt x="60" y="131"/>
                      <a:pt x="58" y="134"/>
                      <a:pt x="56" y="136"/>
                    </a:cubicBezTo>
                    <a:cubicBezTo>
                      <a:pt x="54" y="134"/>
                      <a:pt x="51" y="132"/>
                      <a:pt x="49" y="130"/>
                    </a:cubicBezTo>
                    <a:close/>
                    <a:moveTo>
                      <a:pt x="59" y="138"/>
                    </a:moveTo>
                    <a:cubicBezTo>
                      <a:pt x="61" y="136"/>
                      <a:pt x="63" y="134"/>
                      <a:pt x="65" y="131"/>
                    </a:cubicBezTo>
                    <a:cubicBezTo>
                      <a:pt x="67" y="133"/>
                      <a:pt x="69" y="134"/>
                      <a:pt x="72" y="135"/>
                    </a:cubicBezTo>
                    <a:cubicBezTo>
                      <a:pt x="70" y="137"/>
                      <a:pt x="68" y="140"/>
                      <a:pt x="66" y="142"/>
                    </a:cubicBezTo>
                    <a:cubicBezTo>
                      <a:pt x="64" y="140"/>
                      <a:pt x="61" y="139"/>
                      <a:pt x="59" y="138"/>
                    </a:cubicBezTo>
                    <a:close/>
                    <a:moveTo>
                      <a:pt x="69" y="143"/>
                    </a:moveTo>
                    <a:cubicBezTo>
                      <a:pt x="71" y="141"/>
                      <a:pt x="73" y="139"/>
                      <a:pt x="75" y="137"/>
                    </a:cubicBezTo>
                    <a:cubicBezTo>
                      <a:pt x="77" y="138"/>
                      <a:pt x="79" y="138"/>
                      <a:pt x="81" y="139"/>
                    </a:cubicBezTo>
                    <a:cubicBezTo>
                      <a:pt x="79" y="141"/>
                      <a:pt x="78" y="143"/>
                      <a:pt x="77" y="145"/>
                    </a:cubicBezTo>
                    <a:cubicBezTo>
                      <a:pt x="74" y="145"/>
                      <a:pt x="72" y="144"/>
                      <a:pt x="69" y="143"/>
                    </a:cubicBezTo>
                    <a:close/>
                    <a:moveTo>
                      <a:pt x="88" y="147"/>
                    </a:moveTo>
                    <a:cubicBezTo>
                      <a:pt x="86" y="147"/>
                      <a:pt x="83" y="147"/>
                      <a:pt x="80" y="146"/>
                    </a:cubicBezTo>
                    <a:cubicBezTo>
                      <a:pt x="82" y="144"/>
                      <a:pt x="83" y="142"/>
                      <a:pt x="84" y="140"/>
                    </a:cubicBezTo>
                    <a:cubicBezTo>
                      <a:pt x="87" y="141"/>
                      <a:pt x="90" y="142"/>
                      <a:pt x="92" y="142"/>
                    </a:cubicBezTo>
                    <a:cubicBezTo>
                      <a:pt x="91" y="143"/>
                      <a:pt x="89" y="145"/>
                      <a:pt x="88" y="147"/>
                    </a:cubicBezTo>
                    <a:close/>
                    <a:moveTo>
                      <a:pt x="100" y="147"/>
                    </a:moveTo>
                    <a:cubicBezTo>
                      <a:pt x="98" y="147"/>
                      <a:pt x="95" y="147"/>
                      <a:pt x="93" y="147"/>
                    </a:cubicBezTo>
                    <a:cubicBezTo>
                      <a:pt x="94" y="146"/>
                      <a:pt x="95" y="144"/>
                      <a:pt x="96" y="143"/>
                    </a:cubicBezTo>
                    <a:cubicBezTo>
                      <a:pt x="96" y="142"/>
                      <a:pt x="96" y="142"/>
                      <a:pt x="96" y="142"/>
                    </a:cubicBezTo>
                    <a:cubicBezTo>
                      <a:pt x="98" y="142"/>
                      <a:pt x="100" y="143"/>
                      <a:pt x="102" y="143"/>
                    </a:cubicBezTo>
                    <a:cubicBezTo>
                      <a:pt x="101" y="144"/>
                      <a:pt x="100" y="146"/>
                      <a:pt x="100" y="147"/>
                    </a:cubicBezTo>
                    <a:close/>
                    <a:moveTo>
                      <a:pt x="112" y="142"/>
                    </a:moveTo>
                    <a:cubicBezTo>
                      <a:pt x="112" y="143"/>
                      <a:pt x="112" y="144"/>
                      <a:pt x="111" y="145"/>
                    </a:cubicBezTo>
                    <a:cubicBezTo>
                      <a:pt x="109" y="146"/>
                      <a:pt x="107" y="146"/>
                      <a:pt x="104" y="146"/>
                    </a:cubicBezTo>
                    <a:cubicBezTo>
                      <a:pt x="105" y="145"/>
                      <a:pt x="106" y="144"/>
                      <a:pt x="106" y="142"/>
                    </a:cubicBezTo>
                    <a:cubicBezTo>
                      <a:pt x="108" y="142"/>
                      <a:pt x="109" y="142"/>
                      <a:pt x="111" y="142"/>
                    </a:cubicBezTo>
                    <a:cubicBezTo>
                      <a:pt x="112" y="142"/>
                      <a:pt x="112" y="142"/>
                      <a:pt x="113" y="142"/>
                    </a:cubicBezTo>
                    <a:cubicBezTo>
                      <a:pt x="113" y="142"/>
                      <a:pt x="112" y="142"/>
                      <a:pt x="112" y="142"/>
                    </a:cubicBezTo>
                    <a:close/>
                    <a:moveTo>
                      <a:pt x="117" y="143"/>
                    </a:moveTo>
                    <a:cubicBezTo>
                      <a:pt x="117" y="142"/>
                      <a:pt x="117" y="142"/>
                      <a:pt x="117" y="141"/>
                    </a:cubicBezTo>
                    <a:cubicBezTo>
                      <a:pt x="119" y="141"/>
                      <a:pt x="120" y="140"/>
                      <a:pt x="121" y="140"/>
                    </a:cubicBezTo>
                    <a:cubicBezTo>
                      <a:pt x="121" y="140"/>
                      <a:pt x="120" y="141"/>
                      <a:pt x="120" y="142"/>
                    </a:cubicBezTo>
                    <a:cubicBezTo>
                      <a:pt x="119" y="142"/>
                      <a:pt x="118" y="143"/>
                      <a:pt x="117" y="143"/>
                    </a:cubicBezTo>
                    <a:close/>
                    <a:moveTo>
                      <a:pt x="126" y="139"/>
                    </a:moveTo>
                    <a:cubicBezTo>
                      <a:pt x="126" y="139"/>
                      <a:pt x="126" y="139"/>
                      <a:pt x="126" y="138"/>
                    </a:cubicBezTo>
                    <a:cubicBezTo>
                      <a:pt x="126" y="138"/>
                      <a:pt x="126" y="138"/>
                      <a:pt x="126" y="138"/>
                    </a:cubicBezTo>
                    <a:cubicBezTo>
                      <a:pt x="129" y="137"/>
                      <a:pt x="132" y="136"/>
                      <a:pt x="134" y="135"/>
                    </a:cubicBezTo>
                    <a:cubicBezTo>
                      <a:pt x="132" y="136"/>
                      <a:pt x="129" y="138"/>
                      <a:pt x="126" y="139"/>
                    </a:cubicBezTo>
                    <a:close/>
                    <a:moveTo>
                      <a:pt x="106" y="135"/>
                    </a:moveTo>
                    <a:cubicBezTo>
                      <a:pt x="72" y="138"/>
                      <a:pt x="44" y="112"/>
                      <a:pt x="46" y="77"/>
                    </a:cubicBezTo>
                    <a:cubicBezTo>
                      <a:pt x="49" y="45"/>
                      <a:pt x="72" y="23"/>
                      <a:pt x="101" y="14"/>
                    </a:cubicBezTo>
                    <a:cubicBezTo>
                      <a:pt x="134" y="12"/>
                      <a:pt x="163" y="34"/>
                      <a:pt x="166" y="69"/>
                    </a:cubicBezTo>
                    <a:cubicBezTo>
                      <a:pt x="168" y="103"/>
                      <a:pt x="140" y="133"/>
                      <a:pt x="106" y="1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00">
                <a:extLst>
                  <a:ext uri="{FF2B5EF4-FFF2-40B4-BE49-F238E27FC236}">
                    <a16:creationId xmlns:a16="http://schemas.microsoft.com/office/drawing/2014/main" id="{EEA3A46D-7EA8-4276-ACB7-E6E1A1F4B8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7868" y="5626551"/>
                <a:ext cx="149186" cy="211601"/>
              </a:xfrm>
              <a:custGeom>
                <a:avLst/>
                <a:gdLst>
                  <a:gd name="T0" fmla="*/ 66 w 66"/>
                  <a:gd name="T1" fmla="*/ 60 h 102"/>
                  <a:gd name="T2" fmla="*/ 45 w 66"/>
                  <a:gd name="T3" fmla="*/ 37 h 102"/>
                  <a:gd name="T4" fmla="*/ 39 w 66"/>
                  <a:gd name="T5" fmla="*/ 24 h 102"/>
                  <a:gd name="T6" fmla="*/ 44 w 66"/>
                  <a:gd name="T7" fmla="*/ 24 h 102"/>
                  <a:gd name="T8" fmla="*/ 45 w 66"/>
                  <a:gd name="T9" fmla="*/ 20 h 102"/>
                  <a:gd name="T10" fmla="*/ 36 w 66"/>
                  <a:gd name="T11" fmla="*/ 16 h 102"/>
                  <a:gd name="T12" fmla="*/ 30 w 66"/>
                  <a:gd name="T13" fmla="*/ 3 h 102"/>
                  <a:gd name="T14" fmla="*/ 26 w 66"/>
                  <a:gd name="T15" fmla="*/ 5 h 102"/>
                  <a:gd name="T16" fmla="*/ 29 w 66"/>
                  <a:gd name="T17" fmla="*/ 16 h 102"/>
                  <a:gd name="T18" fmla="*/ 21 w 66"/>
                  <a:gd name="T19" fmla="*/ 17 h 102"/>
                  <a:gd name="T20" fmla="*/ 19 w 66"/>
                  <a:gd name="T21" fmla="*/ 10 h 102"/>
                  <a:gd name="T22" fmla="*/ 14 w 66"/>
                  <a:gd name="T23" fmla="*/ 11 h 102"/>
                  <a:gd name="T24" fmla="*/ 15 w 66"/>
                  <a:gd name="T25" fmla="*/ 21 h 102"/>
                  <a:gd name="T26" fmla="*/ 12 w 66"/>
                  <a:gd name="T27" fmla="*/ 23 h 102"/>
                  <a:gd name="T28" fmla="*/ 8 w 66"/>
                  <a:gd name="T29" fmla="*/ 46 h 102"/>
                  <a:gd name="T30" fmla="*/ 20 w 66"/>
                  <a:gd name="T31" fmla="*/ 50 h 102"/>
                  <a:gd name="T32" fmla="*/ 26 w 66"/>
                  <a:gd name="T33" fmla="*/ 76 h 102"/>
                  <a:gd name="T34" fmla="*/ 13 w 66"/>
                  <a:gd name="T35" fmla="*/ 70 h 102"/>
                  <a:gd name="T36" fmla="*/ 7 w 66"/>
                  <a:gd name="T37" fmla="*/ 72 h 102"/>
                  <a:gd name="T38" fmla="*/ 29 w 66"/>
                  <a:gd name="T39" fmla="*/ 85 h 102"/>
                  <a:gd name="T40" fmla="*/ 33 w 66"/>
                  <a:gd name="T41" fmla="*/ 98 h 102"/>
                  <a:gd name="T42" fmla="*/ 40 w 66"/>
                  <a:gd name="T43" fmla="*/ 96 h 102"/>
                  <a:gd name="T44" fmla="*/ 39 w 66"/>
                  <a:gd name="T45" fmla="*/ 85 h 102"/>
                  <a:gd name="T46" fmla="*/ 40 w 66"/>
                  <a:gd name="T47" fmla="*/ 85 h 102"/>
                  <a:gd name="T48" fmla="*/ 49 w 66"/>
                  <a:gd name="T49" fmla="*/ 82 h 102"/>
                  <a:gd name="T50" fmla="*/ 49 w 66"/>
                  <a:gd name="T51" fmla="*/ 83 h 102"/>
                  <a:gd name="T52" fmla="*/ 56 w 66"/>
                  <a:gd name="T53" fmla="*/ 82 h 102"/>
                  <a:gd name="T54" fmla="*/ 56 w 66"/>
                  <a:gd name="T55" fmla="*/ 78 h 102"/>
                  <a:gd name="T56" fmla="*/ 66 w 66"/>
                  <a:gd name="T57" fmla="*/ 60 h 102"/>
                  <a:gd name="T58" fmla="*/ 16 w 66"/>
                  <a:gd name="T59" fmla="*/ 31 h 102"/>
                  <a:gd name="T60" fmla="*/ 18 w 66"/>
                  <a:gd name="T61" fmla="*/ 41 h 102"/>
                  <a:gd name="T62" fmla="*/ 16 w 66"/>
                  <a:gd name="T63" fmla="*/ 31 h 102"/>
                  <a:gd name="T64" fmla="*/ 28 w 66"/>
                  <a:gd name="T65" fmla="*/ 40 h 102"/>
                  <a:gd name="T66" fmla="*/ 24 w 66"/>
                  <a:gd name="T67" fmla="*/ 26 h 102"/>
                  <a:gd name="T68" fmla="*/ 28 w 66"/>
                  <a:gd name="T69" fmla="*/ 25 h 102"/>
                  <a:gd name="T70" fmla="*/ 31 w 66"/>
                  <a:gd name="T71" fmla="*/ 24 h 102"/>
                  <a:gd name="T72" fmla="*/ 34 w 66"/>
                  <a:gd name="T73" fmla="*/ 38 h 102"/>
                  <a:gd name="T74" fmla="*/ 33 w 66"/>
                  <a:gd name="T75" fmla="*/ 38 h 102"/>
                  <a:gd name="T76" fmla="*/ 28 w 66"/>
                  <a:gd name="T77" fmla="*/ 40 h 102"/>
                  <a:gd name="T78" fmla="*/ 44 w 66"/>
                  <a:gd name="T79" fmla="*/ 75 h 102"/>
                  <a:gd name="T80" fmla="*/ 37 w 66"/>
                  <a:gd name="T81" fmla="*/ 76 h 102"/>
                  <a:gd name="T82" fmla="*/ 30 w 66"/>
                  <a:gd name="T83" fmla="*/ 48 h 102"/>
                  <a:gd name="T84" fmla="*/ 37 w 66"/>
                  <a:gd name="T85" fmla="*/ 46 h 102"/>
                  <a:gd name="T86" fmla="*/ 46 w 66"/>
                  <a:gd name="T87" fmla="*/ 74 h 102"/>
                  <a:gd name="T88" fmla="*/ 44 w 66"/>
                  <a:gd name="T89" fmla="*/ 75 h 102"/>
                  <a:gd name="T90" fmla="*/ 54 w 66"/>
                  <a:gd name="T91" fmla="*/ 68 h 102"/>
                  <a:gd name="T92" fmla="*/ 48 w 66"/>
                  <a:gd name="T93" fmla="*/ 47 h 102"/>
                  <a:gd name="T94" fmla="*/ 54 w 66"/>
                  <a:gd name="T95" fmla="*/ 6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6" h="102">
                    <a:moveTo>
                      <a:pt x="66" y="60"/>
                    </a:moveTo>
                    <a:cubicBezTo>
                      <a:pt x="66" y="48"/>
                      <a:pt x="56" y="38"/>
                      <a:pt x="45" y="37"/>
                    </a:cubicBezTo>
                    <a:cubicBezTo>
                      <a:pt x="43" y="32"/>
                      <a:pt x="41" y="28"/>
                      <a:pt x="39" y="24"/>
                    </a:cubicBezTo>
                    <a:cubicBezTo>
                      <a:pt x="41" y="24"/>
                      <a:pt x="42" y="24"/>
                      <a:pt x="44" y="24"/>
                    </a:cubicBezTo>
                    <a:cubicBezTo>
                      <a:pt x="46" y="24"/>
                      <a:pt x="46" y="21"/>
                      <a:pt x="45" y="20"/>
                    </a:cubicBezTo>
                    <a:cubicBezTo>
                      <a:pt x="42" y="18"/>
                      <a:pt x="39" y="17"/>
                      <a:pt x="36" y="16"/>
                    </a:cubicBezTo>
                    <a:cubicBezTo>
                      <a:pt x="34" y="12"/>
                      <a:pt x="32" y="7"/>
                      <a:pt x="30" y="3"/>
                    </a:cubicBezTo>
                    <a:cubicBezTo>
                      <a:pt x="29" y="0"/>
                      <a:pt x="25" y="2"/>
                      <a:pt x="26" y="5"/>
                    </a:cubicBezTo>
                    <a:cubicBezTo>
                      <a:pt x="27" y="8"/>
                      <a:pt x="28" y="12"/>
                      <a:pt x="29" y="16"/>
                    </a:cubicBezTo>
                    <a:cubicBezTo>
                      <a:pt x="26" y="16"/>
                      <a:pt x="24" y="16"/>
                      <a:pt x="21" y="17"/>
                    </a:cubicBezTo>
                    <a:cubicBezTo>
                      <a:pt x="20" y="15"/>
                      <a:pt x="20" y="12"/>
                      <a:pt x="19" y="10"/>
                    </a:cubicBezTo>
                    <a:cubicBezTo>
                      <a:pt x="18" y="7"/>
                      <a:pt x="13" y="7"/>
                      <a:pt x="14" y="11"/>
                    </a:cubicBezTo>
                    <a:cubicBezTo>
                      <a:pt x="14" y="14"/>
                      <a:pt x="14" y="17"/>
                      <a:pt x="15" y="21"/>
                    </a:cubicBezTo>
                    <a:cubicBezTo>
                      <a:pt x="14" y="21"/>
                      <a:pt x="13" y="22"/>
                      <a:pt x="12" y="23"/>
                    </a:cubicBezTo>
                    <a:cubicBezTo>
                      <a:pt x="5" y="28"/>
                      <a:pt x="0" y="39"/>
                      <a:pt x="8" y="46"/>
                    </a:cubicBezTo>
                    <a:cubicBezTo>
                      <a:pt x="11" y="50"/>
                      <a:pt x="15" y="50"/>
                      <a:pt x="20" y="50"/>
                    </a:cubicBezTo>
                    <a:cubicBezTo>
                      <a:pt x="22" y="59"/>
                      <a:pt x="24" y="67"/>
                      <a:pt x="26" y="76"/>
                    </a:cubicBezTo>
                    <a:cubicBezTo>
                      <a:pt x="21" y="75"/>
                      <a:pt x="16" y="73"/>
                      <a:pt x="13" y="70"/>
                    </a:cubicBezTo>
                    <a:cubicBezTo>
                      <a:pt x="11" y="67"/>
                      <a:pt x="7" y="69"/>
                      <a:pt x="7" y="72"/>
                    </a:cubicBezTo>
                    <a:cubicBezTo>
                      <a:pt x="8" y="81"/>
                      <a:pt x="19" y="84"/>
                      <a:pt x="29" y="85"/>
                    </a:cubicBezTo>
                    <a:cubicBezTo>
                      <a:pt x="30" y="89"/>
                      <a:pt x="32" y="94"/>
                      <a:pt x="33" y="98"/>
                    </a:cubicBezTo>
                    <a:cubicBezTo>
                      <a:pt x="35" y="102"/>
                      <a:pt x="41" y="100"/>
                      <a:pt x="40" y="96"/>
                    </a:cubicBezTo>
                    <a:cubicBezTo>
                      <a:pt x="40" y="92"/>
                      <a:pt x="39" y="89"/>
                      <a:pt x="39" y="85"/>
                    </a:cubicBezTo>
                    <a:cubicBezTo>
                      <a:pt x="39" y="85"/>
                      <a:pt x="39" y="85"/>
                      <a:pt x="40" y="85"/>
                    </a:cubicBezTo>
                    <a:cubicBezTo>
                      <a:pt x="43" y="84"/>
                      <a:pt x="46" y="84"/>
                      <a:pt x="49" y="82"/>
                    </a:cubicBezTo>
                    <a:cubicBezTo>
                      <a:pt x="49" y="83"/>
                      <a:pt x="49" y="83"/>
                      <a:pt x="49" y="83"/>
                    </a:cubicBezTo>
                    <a:cubicBezTo>
                      <a:pt x="51" y="87"/>
                      <a:pt x="57" y="87"/>
                      <a:pt x="56" y="82"/>
                    </a:cubicBezTo>
                    <a:cubicBezTo>
                      <a:pt x="56" y="81"/>
                      <a:pt x="56" y="80"/>
                      <a:pt x="56" y="78"/>
                    </a:cubicBezTo>
                    <a:cubicBezTo>
                      <a:pt x="61" y="74"/>
                      <a:pt x="66" y="68"/>
                      <a:pt x="66" y="60"/>
                    </a:cubicBezTo>
                    <a:close/>
                    <a:moveTo>
                      <a:pt x="16" y="31"/>
                    </a:moveTo>
                    <a:cubicBezTo>
                      <a:pt x="17" y="34"/>
                      <a:pt x="18" y="37"/>
                      <a:pt x="18" y="41"/>
                    </a:cubicBezTo>
                    <a:cubicBezTo>
                      <a:pt x="11" y="38"/>
                      <a:pt x="13" y="34"/>
                      <a:pt x="16" y="31"/>
                    </a:cubicBezTo>
                    <a:close/>
                    <a:moveTo>
                      <a:pt x="28" y="40"/>
                    </a:moveTo>
                    <a:cubicBezTo>
                      <a:pt x="27" y="35"/>
                      <a:pt x="26" y="31"/>
                      <a:pt x="24" y="26"/>
                    </a:cubicBezTo>
                    <a:cubicBezTo>
                      <a:pt x="26" y="25"/>
                      <a:pt x="27" y="25"/>
                      <a:pt x="28" y="25"/>
                    </a:cubicBezTo>
                    <a:cubicBezTo>
                      <a:pt x="29" y="25"/>
                      <a:pt x="30" y="24"/>
                      <a:pt x="31" y="24"/>
                    </a:cubicBezTo>
                    <a:cubicBezTo>
                      <a:pt x="32" y="29"/>
                      <a:pt x="33" y="33"/>
                      <a:pt x="34" y="38"/>
                    </a:cubicBezTo>
                    <a:cubicBezTo>
                      <a:pt x="34" y="38"/>
                      <a:pt x="34" y="38"/>
                      <a:pt x="33" y="38"/>
                    </a:cubicBezTo>
                    <a:cubicBezTo>
                      <a:pt x="32" y="38"/>
                      <a:pt x="30" y="39"/>
                      <a:pt x="28" y="40"/>
                    </a:cubicBezTo>
                    <a:close/>
                    <a:moveTo>
                      <a:pt x="44" y="75"/>
                    </a:moveTo>
                    <a:cubicBezTo>
                      <a:pt x="42" y="76"/>
                      <a:pt x="40" y="76"/>
                      <a:pt x="37" y="76"/>
                    </a:cubicBezTo>
                    <a:cubicBezTo>
                      <a:pt x="35" y="67"/>
                      <a:pt x="33" y="57"/>
                      <a:pt x="30" y="48"/>
                    </a:cubicBezTo>
                    <a:cubicBezTo>
                      <a:pt x="33" y="47"/>
                      <a:pt x="35" y="47"/>
                      <a:pt x="37" y="46"/>
                    </a:cubicBezTo>
                    <a:cubicBezTo>
                      <a:pt x="39" y="56"/>
                      <a:pt x="42" y="65"/>
                      <a:pt x="46" y="74"/>
                    </a:cubicBezTo>
                    <a:cubicBezTo>
                      <a:pt x="45" y="75"/>
                      <a:pt x="45" y="75"/>
                      <a:pt x="44" y="75"/>
                    </a:cubicBezTo>
                    <a:close/>
                    <a:moveTo>
                      <a:pt x="54" y="68"/>
                    </a:moveTo>
                    <a:cubicBezTo>
                      <a:pt x="52" y="61"/>
                      <a:pt x="50" y="54"/>
                      <a:pt x="48" y="47"/>
                    </a:cubicBezTo>
                    <a:cubicBezTo>
                      <a:pt x="57" y="50"/>
                      <a:pt x="59" y="60"/>
                      <a:pt x="54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01">
                <a:extLst>
                  <a:ext uri="{FF2B5EF4-FFF2-40B4-BE49-F238E27FC236}">
                    <a16:creationId xmlns:a16="http://schemas.microsoft.com/office/drawing/2014/main" id="{21C9D2F2-8487-471A-9300-17C98BEC8D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36660" y="5446919"/>
                <a:ext cx="328819" cy="301417"/>
              </a:xfrm>
              <a:custGeom>
                <a:avLst/>
                <a:gdLst>
                  <a:gd name="T0" fmla="*/ 78 w 147"/>
                  <a:gd name="T1" fmla="*/ 2 h 146"/>
                  <a:gd name="T2" fmla="*/ 133 w 147"/>
                  <a:gd name="T3" fmla="*/ 90 h 146"/>
                  <a:gd name="T4" fmla="*/ 143 w 147"/>
                  <a:gd name="T5" fmla="*/ 62 h 146"/>
                  <a:gd name="T6" fmla="*/ 60 w 147"/>
                  <a:gd name="T7" fmla="*/ 12 h 146"/>
                  <a:gd name="T8" fmla="*/ 52 w 147"/>
                  <a:gd name="T9" fmla="*/ 16 h 146"/>
                  <a:gd name="T10" fmla="*/ 47 w 147"/>
                  <a:gd name="T11" fmla="*/ 19 h 146"/>
                  <a:gd name="T12" fmla="*/ 48 w 147"/>
                  <a:gd name="T13" fmla="*/ 25 h 146"/>
                  <a:gd name="T14" fmla="*/ 47 w 147"/>
                  <a:gd name="T15" fmla="*/ 19 h 146"/>
                  <a:gd name="T16" fmla="*/ 37 w 147"/>
                  <a:gd name="T17" fmla="*/ 28 h 146"/>
                  <a:gd name="T18" fmla="*/ 40 w 147"/>
                  <a:gd name="T19" fmla="*/ 37 h 146"/>
                  <a:gd name="T20" fmla="*/ 30 w 147"/>
                  <a:gd name="T21" fmla="*/ 37 h 146"/>
                  <a:gd name="T22" fmla="*/ 29 w 147"/>
                  <a:gd name="T23" fmla="*/ 40 h 146"/>
                  <a:gd name="T24" fmla="*/ 38 w 147"/>
                  <a:gd name="T25" fmla="*/ 41 h 146"/>
                  <a:gd name="T26" fmla="*/ 34 w 147"/>
                  <a:gd name="T27" fmla="*/ 51 h 146"/>
                  <a:gd name="T28" fmla="*/ 29 w 147"/>
                  <a:gd name="T29" fmla="*/ 40 h 146"/>
                  <a:gd name="T30" fmla="*/ 23 w 147"/>
                  <a:gd name="T31" fmla="*/ 56 h 146"/>
                  <a:gd name="T32" fmla="*/ 32 w 147"/>
                  <a:gd name="T33" fmla="*/ 63 h 146"/>
                  <a:gd name="T34" fmla="*/ 23 w 147"/>
                  <a:gd name="T35" fmla="*/ 56 h 146"/>
                  <a:gd name="T36" fmla="*/ 33 w 147"/>
                  <a:gd name="T37" fmla="*/ 67 h 146"/>
                  <a:gd name="T38" fmla="*/ 33 w 147"/>
                  <a:gd name="T39" fmla="*/ 76 h 146"/>
                  <a:gd name="T40" fmla="*/ 22 w 147"/>
                  <a:gd name="T41" fmla="*/ 68 h 146"/>
                  <a:gd name="T42" fmla="*/ 34 w 147"/>
                  <a:gd name="T43" fmla="*/ 78 h 146"/>
                  <a:gd name="T44" fmla="*/ 32 w 147"/>
                  <a:gd name="T45" fmla="*/ 89 h 146"/>
                  <a:gd name="T46" fmla="*/ 23 w 147"/>
                  <a:gd name="T47" fmla="*/ 83 h 146"/>
                  <a:gd name="T48" fmla="*/ 29 w 147"/>
                  <a:gd name="T49" fmla="*/ 98 h 146"/>
                  <a:gd name="T50" fmla="*/ 34 w 147"/>
                  <a:gd name="T51" fmla="*/ 92 h 146"/>
                  <a:gd name="T52" fmla="*/ 43 w 147"/>
                  <a:gd name="T53" fmla="*/ 96 h 146"/>
                  <a:gd name="T54" fmla="*/ 34 w 147"/>
                  <a:gd name="T55" fmla="*/ 105 h 146"/>
                  <a:gd name="T56" fmla="*/ 41 w 147"/>
                  <a:gd name="T57" fmla="*/ 102 h 146"/>
                  <a:gd name="T58" fmla="*/ 51 w 147"/>
                  <a:gd name="T59" fmla="*/ 104 h 146"/>
                  <a:gd name="T60" fmla="*/ 36 w 147"/>
                  <a:gd name="T61" fmla="*/ 107 h 146"/>
                  <a:gd name="T62" fmla="*/ 53 w 147"/>
                  <a:gd name="T63" fmla="*/ 105 h 146"/>
                  <a:gd name="T64" fmla="*/ 57 w 147"/>
                  <a:gd name="T65" fmla="*/ 114 h 146"/>
                  <a:gd name="T66" fmla="*/ 45 w 147"/>
                  <a:gd name="T67" fmla="*/ 115 h 146"/>
                  <a:gd name="T68" fmla="*/ 61 w 147"/>
                  <a:gd name="T69" fmla="*/ 117 h 146"/>
                  <a:gd name="T70" fmla="*/ 72 w 147"/>
                  <a:gd name="T71" fmla="*/ 114 h 146"/>
                  <a:gd name="T72" fmla="*/ 56 w 147"/>
                  <a:gd name="T73" fmla="*/ 122 h 146"/>
                  <a:gd name="T74" fmla="*/ 75 w 147"/>
                  <a:gd name="T75" fmla="*/ 115 h 146"/>
                  <a:gd name="T76" fmla="*/ 76 w 147"/>
                  <a:gd name="T77" fmla="*/ 115 h 146"/>
                  <a:gd name="T78" fmla="*/ 85 w 147"/>
                  <a:gd name="T79" fmla="*/ 116 h 146"/>
                  <a:gd name="T80" fmla="*/ 69 w 147"/>
                  <a:gd name="T81" fmla="*/ 125 h 146"/>
                  <a:gd name="T82" fmla="*/ 93 w 147"/>
                  <a:gd name="T83" fmla="*/ 123 h 146"/>
                  <a:gd name="T84" fmla="*/ 88 w 147"/>
                  <a:gd name="T85" fmla="*/ 117 h 146"/>
                  <a:gd name="T86" fmla="*/ 95 w 147"/>
                  <a:gd name="T87" fmla="*/ 114 h 146"/>
                  <a:gd name="T88" fmla="*/ 97 w 147"/>
                  <a:gd name="T89" fmla="*/ 122 h 146"/>
                  <a:gd name="T90" fmla="*/ 101 w 147"/>
                  <a:gd name="T91" fmla="*/ 113 h 146"/>
                  <a:gd name="T92" fmla="*/ 109 w 147"/>
                  <a:gd name="T93" fmla="*/ 116 h 146"/>
                  <a:gd name="T94" fmla="*/ 115 w 147"/>
                  <a:gd name="T95" fmla="*/ 111 h 146"/>
                  <a:gd name="T96" fmla="*/ 116 w 147"/>
                  <a:gd name="T97" fmla="*/ 106 h 146"/>
                  <a:gd name="T98" fmla="*/ 115 w 147"/>
                  <a:gd name="T99" fmla="*/ 111 h 146"/>
                  <a:gd name="T100" fmla="*/ 77 w 147"/>
                  <a:gd name="T101" fmla="*/ 108 h 146"/>
                  <a:gd name="T102" fmla="*/ 93 w 147"/>
                  <a:gd name="T103" fmla="*/ 7 h 146"/>
                  <a:gd name="T104" fmla="*/ 135 w 147"/>
                  <a:gd name="T105" fmla="*/ 6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7" h="146">
                    <a:moveTo>
                      <a:pt x="101" y="3"/>
                    </a:moveTo>
                    <a:cubicBezTo>
                      <a:pt x="93" y="0"/>
                      <a:pt x="85" y="0"/>
                      <a:pt x="78" y="2"/>
                    </a:cubicBezTo>
                    <a:cubicBezTo>
                      <a:pt x="30" y="5"/>
                      <a:pt x="0" y="66"/>
                      <a:pt x="28" y="106"/>
                    </a:cubicBezTo>
                    <a:cubicBezTo>
                      <a:pt x="57" y="146"/>
                      <a:pt x="118" y="137"/>
                      <a:pt x="133" y="90"/>
                    </a:cubicBezTo>
                    <a:cubicBezTo>
                      <a:pt x="133" y="90"/>
                      <a:pt x="133" y="89"/>
                      <a:pt x="133" y="89"/>
                    </a:cubicBezTo>
                    <a:cubicBezTo>
                      <a:pt x="138" y="81"/>
                      <a:pt x="142" y="72"/>
                      <a:pt x="143" y="62"/>
                    </a:cubicBezTo>
                    <a:cubicBezTo>
                      <a:pt x="147" y="34"/>
                      <a:pt x="130" y="5"/>
                      <a:pt x="101" y="3"/>
                    </a:cubicBezTo>
                    <a:close/>
                    <a:moveTo>
                      <a:pt x="60" y="12"/>
                    </a:moveTo>
                    <a:cubicBezTo>
                      <a:pt x="59" y="13"/>
                      <a:pt x="57" y="15"/>
                      <a:pt x="55" y="16"/>
                    </a:cubicBezTo>
                    <a:cubicBezTo>
                      <a:pt x="54" y="16"/>
                      <a:pt x="53" y="16"/>
                      <a:pt x="52" y="16"/>
                    </a:cubicBezTo>
                    <a:cubicBezTo>
                      <a:pt x="55" y="14"/>
                      <a:pt x="58" y="13"/>
                      <a:pt x="60" y="12"/>
                    </a:cubicBezTo>
                    <a:close/>
                    <a:moveTo>
                      <a:pt x="47" y="19"/>
                    </a:moveTo>
                    <a:cubicBezTo>
                      <a:pt x="49" y="19"/>
                      <a:pt x="50" y="20"/>
                      <a:pt x="52" y="20"/>
                    </a:cubicBezTo>
                    <a:cubicBezTo>
                      <a:pt x="50" y="21"/>
                      <a:pt x="49" y="23"/>
                      <a:pt x="48" y="25"/>
                    </a:cubicBezTo>
                    <a:cubicBezTo>
                      <a:pt x="45" y="25"/>
                      <a:pt x="43" y="25"/>
                      <a:pt x="40" y="25"/>
                    </a:cubicBezTo>
                    <a:cubicBezTo>
                      <a:pt x="42" y="23"/>
                      <a:pt x="45" y="21"/>
                      <a:pt x="47" y="19"/>
                    </a:cubicBezTo>
                    <a:close/>
                    <a:moveTo>
                      <a:pt x="33" y="33"/>
                    </a:moveTo>
                    <a:cubicBezTo>
                      <a:pt x="34" y="31"/>
                      <a:pt x="36" y="29"/>
                      <a:pt x="37" y="28"/>
                    </a:cubicBezTo>
                    <a:cubicBezTo>
                      <a:pt x="40" y="28"/>
                      <a:pt x="42" y="29"/>
                      <a:pt x="45" y="29"/>
                    </a:cubicBezTo>
                    <a:cubicBezTo>
                      <a:pt x="43" y="31"/>
                      <a:pt x="41" y="34"/>
                      <a:pt x="40" y="37"/>
                    </a:cubicBezTo>
                    <a:cubicBezTo>
                      <a:pt x="39" y="37"/>
                      <a:pt x="37" y="37"/>
                      <a:pt x="36" y="37"/>
                    </a:cubicBezTo>
                    <a:cubicBezTo>
                      <a:pt x="34" y="37"/>
                      <a:pt x="32" y="37"/>
                      <a:pt x="30" y="37"/>
                    </a:cubicBezTo>
                    <a:cubicBezTo>
                      <a:pt x="31" y="36"/>
                      <a:pt x="32" y="34"/>
                      <a:pt x="33" y="33"/>
                    </a:cubicBezTo>
                    <a:close/>
                    <a:moveTo>
                      <a:pt x="29" y="40"/>
                    </a:moveTo>
                    <a:cubicBezTo>
                      <a:pt x="29" y="40"/>
                      <a:pt x="29" y="40"/>
                      <a:pt x="29" y="40"/>
                    </a:cubicBezTo>
                    <a:cubicBezTo>
                      <a:pt x="32" y="41"/>
                      <a:pt x="35" y="41"/>
                      <a:pt x="38" y="41"/>
                    </a:cubicBezTo>
                    <a:cubicBezTo>
                      <a:pt x="37" y="42"/>
                      <a:pt x="37" y="44"/>
                      <a:pt x="36" y="45"/>
                    </a:cubicBezTo>
                    <a:cubicBezTo>
                      <a:pt x="35" y="47"/>
                      <a:pt x="35" y="49"/>
                      <a:pt x="34" y="51"/>
                    </a:cubicBezTo>
                    <a:cubicBezTo>
                      <a:pt x="31" y="51"/>
                      <a:pt x="27" y="52"/>
                      <a:pt x="24" y="53"/>
                    </a:cubicBezTo>
                    <a:cubicBezTo>
                      <a:pt x="25" y="49"/>
                      <a:pt x="27" y="44"/>
                      <a:pt x="29" y="40"/>
                    </a:cubicBezTo>
                    <a:close/>
                    <a:moveTo>
                      <a:pt x="23" y="56"/>
                    </a:moveTo>
                    <a:cubicBezTo>
                      <a:pt x="23" y="56"/>
                      <a:pt x="23" y="56"/>
                      <a:pt x="23" y="56"/>
                    </a:cubicBezTo>
                    <a:cubicBezTo>
                      <a:pt x="27" y="56"/>
                      <a:pt x="30" y="56"/>
                      <a:pt x="33" y="55"/>
                    </a:cubicBezTo>
                    <a:cubicBezTo>
                      <a:pt x="33" y="58"/>
                      <a:pt x="33" y="61"/>
                      <a:pt x="32" y="63"/>
                    </a:cubicBezTo>
                    <a:cubicBezTo>
                      <a:pt x="29" y="64"/>
                      <a:pt x="26" y="65"/>
                      <a:pt x="22" y="66"/>
                    </a:cubicBezTo>
                    <a:cubicBezTo>
                      <a:pt x="22" y="62"/>
                      <a:pt x="22" y="59"/>
                      <a:pt x="23" y="56"/>
                    </a:cubicBezTo>
                    <a:close/>
                    <a:moveTo>
                      <a:pt x="22" y="68"/>
                    </a:moveTo>
                    <a:cubicBezTo>
                      <a:pt x="25" y="69"/>
                      <a:pt x="29" y="68"/>
                      <a:pt x="33" y="67"/>
                    </a:cubicBezTo>
                    <a:cubicBezTo>
                      <a:pt x="33" y="70"/>
                      <a:pt x="33" y="73"/>
                      <a:pt x="34" y="76"/>
                    </a:cubicBezTo>
                    <a:cubicBezTo>
                      <a:pt x="34" y="76"/>
                      <a:pt x="33" y="76"/>
                      <a:pt x="33" y="76"/>
                    </a:cubicBezTo>
                    <a:cubicBezTo>
                      <a:pt x="29" y="77"/>
                      <a:pt x="26" y="79"/>
                      <a:pt x="23" y="80"/>
                    </a:cubicBezTo>
                    <a:cubicBezTo>
                      <a:pt x="22" y="76"/>
                      <a:pt x="22" y="72"/>
                      <a:pt x="22" y="68"/>
                    </a:cubicBezTo>
                    <a:close/>
                    <a:moveTo>
                      <a:pt x="23" y="83"/>
                    </a:moveTo>
                    <a:cubicBezTo>
                      <a:pt x="27" y="82"/>
                      <a:pt x="31" y="81"/>
                      <a:pt x="34" y="78"/>
                    </a:cubicBezTo>
                    <a:cubicBezTo>
                      <a:pt x="35" y="80"/>
                      <a:pt x="36" y="82"/>
                      <a:pt x="37" y="84"/>
                    </a:cubicBezTo>
                    <a:cubicBezTo>
                      <a:pt x="35" y="86"/>
                      <a:pt x="33" y="87"/>
                      <a:pt x="32" y="89"/>
                    </a:cubicBezTo>
                    <a:cubicBezTo>
                      <a:pt x="30" y="90"/>
                      <a:pt x="28" y="91"/>
                      <a:pt x="26" y="92"/>
                    </a:cubicBezTo>
                    <a:cubicBezTo>
                      <a:pt x="25" y="89"/>
                      <a:pt x="24" y="86"/>
                      <a:pt x="23" y="83"/>
                    </a:cubicBezTo>
                    <a:close/>
                    <a:moveTo>
                      <a:pt x="34" y="105"/>
                    </a:moveTo>
                    <a:cubicBezTo>
                      <a:pt x="32" y="103"/>
                      <a:pt x="30" y="100"/>
                      <a:pt x="29" y="98"/>
                    </a:cubicBezTo>
                    <a:cubicBezTo>
                      <a:pt x="28" y="97"/>
                      <a:pt x="28" y="96"/>
                      <a:pt x="28" y="95"/>
                    </a:cubicBezTo>
                    <a:cubicBezTo>
                      <a:pt x="30" y="95"/>
                      <a:pt x="32" y="93"/>
                      <a:pt x="34" y="92"/>
                    </a:cubicBezTo>
                    <a:cubicBezTo>
                      <a:pt x="35" y="91"/>
                      <a:pt x="37" y="90"/>
                      <a:pt x="38" y="88"/>
                    </a:cubicBezTo>
                    <a:cubicBezTo>
                      <a:pt x="40" y="91"/>
                      <a:pt x="42" y="94"/>
                      <a:pt x="43" y="96"/>
                    </a:cubicBezTo>
                    <a:cubicBezTo>
                      <a:pt x="42" y="97"/>
                      <a:pt x="41" y="98"/>
                      <a:pt x="39" y="100"/>
                    </a:cubicBezTo>
                    <a:cubicBezTo>
                      <a:pt x="37" y="101"/>
                      <a:pt x="35" y="103"/>
                      <a:pt x="34" y="105"/>
                    </a:cubicBezTo>
                    <a:close/>
                    <a:moveTo>
                      <a:pt x="36" y="107"/>
                    </a:moveTo>
                    <a:cubicBezTo>
                      <a:pt x="38" y="106"/>
                      <a:pt x="40" y="104"/>
                      <a:pt x="41" y="102"/>
                    </a:cubicBezTo>
                    <a:cubicBezTo>
                      <a:pt x="43" y="101"/>
                      <a:pt x="44" y="100"/>
                      <a:pt x="46" y="99"/>
                    </a:cubicBezTo>
                    <a:cubicBezTo>
                      <a:pt x="47" y="101"/>
                      <a:pt x="49" y="102"/>
                      <a:pt x="51" y="104"/>
                    </a:cubicBezTo>
                    <a:cubicBezTo>
                      <a:pt x="48" y="107"/>
                      <a:pt x="45" y="110"/>
                      <a:pt x="43" y="114"/>
                    </a:cubicBezTo>
                    <a:cubicBezTo>
                      <a:pt x="40" y="112"/>
                      <a:pt x="38" y="110"/>
                      <a:pt x="36" y="107"/>
                    </a:cubicBezTo>
                    <a:close/>
                    <a:moveTo>
                      <a:pt x="45" y="115"/>
                    </a:moveTo>
                    <a:cubicBezTo>
                      <a:pt x="48" y="112"/>
                      <a:pt x="51" y="109"/>
                      <a:pt x="53" y="105"/>
                    </a:cubicBezTo>
                    <a:cubicBezTo>
                      <a:pt x="55" y="107"/>
                      <a:pt x="58" y="108"/>
                      <a:pt x="60" y="110"/>
                    </a:cubicBezTo>
                    <a:cubicBezTo>
                      <a:pt x="59" y="111"/>
                      <a:pt x="58" y="112"/>
                      <a:pt x="57" y="114"/>
                    </a:cubicBezTo>
                    <a:cubicBezTo>
                      <a:pt x="56" y="116"/>
                      <a:pt x="54" y="118"/>
                      <a:pt x="53" y="120"/>
                    </a:cubicBezTo>
                    <a:cubicBezTo>
                      <a:pt x="50" y="119"/>
                      <a:pt x="47" y="117"/>
                      <a:pt x="45" y="115"/>
                    </a:cubicBezTo>
                    <a:close/>
                    <a:moveTo>
                      <a:pt x="56" y="122"/>
                    </a:moveTo>
                    <a:cubicBezTo>
                      <a:pt x="58" y="120"/>
                      <a:pt x="59" y="118"/>
                      <a:pt x="61" y="117"/>
                    </a:cubicBezTo>
                    <a:cubicBezTo>
                      <a:pt x="62" y="115"/>
                      <a:pt x="63" y="113"/>
                      <a:pt x="64" y="111"/>
                    </a:cubicBezTo>
                    <a:cubicBezTo>
                      <a:pt x="66" y="112"/>
                      <a:pt x="69" y="113"/>
                      <a:pt x="72" y="114"/>
                    </a:cubicBezTo>
                    <a:cubicBezTo>
                      <a:pt x="69" y="117"/>
                      <a:pt x="67" y="121"/>
                      <a:pt x="65" y="124"/>
                    </a:cubicBezTo>
                    <a:cubicBezTo>
                      <a:pt x="62" y="124"/>
                      <a:pt x="59" y="123"/>
                      <a:pt x="56" y="122"/>
                    </a:cubicBezTo>
                    <a:close/>
                    <a:moveTo>
                      <a:pt x="69" y="125"/>
                    </a:moveTo>
                    <a:cubicBezTo>
                      <a:pt x="71" y="122"/>
                      <a:pt x="74" y="119"/>
                      <a:pt x="75" y="115"/>
                    </a:cubicBezTo>
                    <a:cubicBezTo>
                      <a:pt x="75" y="115"/>
                      <a:pt x="75" y="115"/>
                      <a:pt x="75" y="115"/>
                    </a:cubicBezTo>
                    <a:cubicBezTo>
                      <a:pt x="75" y="115"/>
                      <a:pt x="76" y="115"/>
                      <a:pt x="76" y="115"/>
                    </a:cubicBezTo>
                    <a:cubicBezTo>
                      <a:pt x="79" y="115"/>
                      <a:pt x="82" y="115"/>
                      <a:pt x="85" y="115"/>
                    </a:cubicBezTo>
                    <a:cubicBezTo>
                      <a:pt x="85" y="115"/>
                      <a:pt x="85" y="116"/>
                      <a:pt x="85" y="116"/>
                    </a:cubicBezTo>
                    <a:cubicBezTo>
                      <a:pt x="83" y="119"/>
                      <a:pt x="82" y="122"/>
                      <a:pt x="80" y="126"/>
                    </a:cubicBezTo>
                    <a:cubicBezTo>
                      <a:pt x="77" y="126"/>
                      <a:pt x="73" y="126"/>
                      <a:pt x="69" y="125"/>
                    </a:cubicBezTo>
                    <a:close/>
                    <a:moveTo>
                      <a:pt x="95" y="117"/>
                    </a:moveTo>
                    <a:cubicBezTo>
                      <a:pt x="94" y="119"/>
                      <a:pt x="93" y="121"/>
                      <a:pt x="93" y="123"/>
                    </a:cubicBezTo>
                    <a:cubicBezTo>
                      <a:pt x="90" y="124"/>
                      <a:pt x="87" y="125"/>
                      <a:pt x="84" y="125"/>
                    </a:cubicBezTo>
                    <a:cubicBezTo>
                      <a:pt x="86" y="123"/>
                      <a:pt x="87" y="120"/>
                      <a:pt x="88" y="117"/>
                    </a:cubicBezTo>
                    <a:cubicBezTo>
                      <a:pt x="88" y="116"/>
                      <a:pt x="88" y="116"/>
                      <a:pt x="87" y="115"/>
                    </a:cubicBezTo>
                    <a:cubicBezTo>
                      <a:pt x="90" y="115"/>
                      <a:pt x="93" y="115"/>
                      <a:pt x="95" y="114"/>
                    </a:cubicBezTo>
                    <a:cubicBezTo>
                      <a:pt x="95" y="115"/>
                      <a:pt x="95" y="116"/>
                      <a:pt x="95" y="117"/>
                    </a:cubicBezTo>
                    <a:close/>
                    <a:moveTo>
                      <a:pt x="97" y="122"/>
                    </a:moveTo>
                    <a:cubicBezTo>
                      <a:pt x="98" y="121"/>
                      <a:pt x="98" y="120"/>
                      <a:pt x="99" y="119"/>
                    </a:cubicBezTo>
                    <a:cubicBezTo>
                      <a:pt x="100" y="117"/>
                      <a:pt x="101" y="115"/>
                      <a:pt x="101" y="113"/>
                    </a:cubicBezTo>
                    <a:cubicBezTo>
                      <a:pt x="104" y="112"/>
                      <a:pt x="107" y="110"/>
                      <a:pt x="111" y="109"/>
                    </a:cubicBezTo>
                    <a:cubicBezTo>
                      <a:pt x="110" y="111"/>
                      <a:pt x="109" y="114"/>
                      <a:pt x="109" y="116"/>
                    </a:cubicBezTo>
                    <a:cubicBezTo>
                      <a:pt x="105" y="119"/>
                      <a:pt x="101" y="121"/>
                      <a:pt x="97" y="122"/>
                    </a:cubicBezTo>
                    <a:close/>
                    <a:moveTo>
                      <a:pt x="115" y="111"/>
                    </a:moveTo>
                    <a:cubicBezTo>
                      <a:pt x="116" y="109"/>
                      <a:pt x="116" y="108"/>
                      <a:pt x="116" y="106"/>
                    </a:cubicBezTo>
                    <a:cubicBezTo>
                      <a:pt x="116" y="106"/>
                      <a:pt x="116" y="106"/>
                      <a:pt x="116" y="106"/>
                    </a:cubicBezTo>
                    <a:cubicBezTo>
                      <a:pt x="119" y="104"/>
                      <a:pt x="122" y="101"/>
                      <a:pt x="125" y="99"/>
                    </a:cubicBezTo>
                    <a:cubicBezTo>
                      <a:pt x="122" y="103"/>
                      <a:pt x="119" y="107"/>
                      <a:pt x="115" y="111"/>
                    </a:cubicBezTo>
                    <a:close/>
                    <a:moveTo>
                      <a:pt x="135" y="67"/>
                    </a:moveTo>
                    <a:cubicBezTo>
                      <a:pt x="129" y="93"/>
                      <a:pt x="105" y="112"/>
                      <a:pt x="77" y="108"/>
                    </a:cubicBezTo>
                    <a:cubicBezTo>
                      <a:pt x="45" y="104"/>
                      <a:pt x="30" y="71"/>
                      <a:pt x="44" y="43"/>
                    </a:cubicBezTo>
                    <a:cubicBezTo>
                      <a:pt x="55" y="21"/>
                      <a:pt x="71" y="9"/>
                      <a:pt x="93" y="7"/>
                    </a:cubicBezTo>
                    <a:cubicBezTo>
                      <a:pt x="94" y="8"/>
                      <a:pt x="94" y="8"/>
                      <a:pt x="95" y="8"/>
                    </a:cubicBezTo>
                    <a:cubicBezTo>
                      <a:pt x="125" y="8"/>
                      <a:pt x="143" y="39"/>
                      <a:pt x="135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02">
                <a:extLst>
                  <a:ext uri="{FF2B5EF4-FFF2-40B4-BE49-F238E27FC236}">
                    <a16:creationId xmlns:a16="http://schemas.microsoft.com/office/drawing/2014/main" id="{6660C009-FDEC-4B45-8EF2-A944796344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2356" y="5494111"/>
                <a:ext cx="137008" cy="138531"/>
              </a:xfrm>
              <a:custGeom>
                <a:avLst/>
                <a:gdLst>
                  <a:gd name="T0" fmla="*/ 53 w 61"/>
                  <a:gd name="T1" fmla="*/ 47 h 67"/>
                  <a:gd name="T2" fmla="*/ 30 w 61"/>
                  <a:gd name="T3" fmla="*/ 54 h 67"/>
                  <a:gd name="T4" fmla="*/ 26 w 61"/>
                  <a:gd name="T5" fmla="*/ 50 h 67"/>
                  <a:gd name="T6" fmla="*/ 27 w 61"/>
                  <a:gd name="T7" fmla="*/ 50 h 67"/>
                  <a:gd name="T8" fmla="*/ 47 w 61"/>
                  <a:gd name="T9" fmla="*/ 42 h 67"/>
                  <a:gd name="T10" fmla="*/ 42 w 61"/>
                  <a:gd name="T11" fmla="*/ 33 h 67"/>
                  <a:gd name="T12" fmla="*/ 23 w 61"/>
                  <a:gd name="T13" fmla="*/ 41 h 67"/>
                  <a:gd name="T14" fmla="*/ 22 w 61"/>
                  <a:gd name="T15" fmla="*/ 41 h 67"/>
                  <a:gd name="T16" fmla="*/ 21 w 61"/>
                  <a:gd name="T17" fmla="*/ 36 h 67"/>
                  <a:gd name="T18" fmla="*/ 30 w 61"/>
                  <a:gd name="T19" fmla="*/ 34 h 67"/>
                  <a:gd name="T20" fmla="*/ 27 w 61"/>
                  <a:gd name="T21" fmla="*/ 24 h 67"/>
                  <a:gd name="T22" fmla="*/ 22 w 61"/>
                  <a:gd name="T23" fmla="*/ 25 h 67"/>
                  <a:gd name="T24" fmla="*/ 33 w 61"/>
                  <a:gd name="T25" fmla="*/ 14 h 67"/>
                  <a:gd name="T26" fmla="*/ 51 w 61"/>
                  <a:gd name="T27" fmla="*/ 12 h 67"/>
                  <a:gd name="T28" fmla="*/ 52 w 61"/>
                  <a:gd name="T29" fmla="*/ 9 h 67"/>
                  <a:gd name="T30" fmla="*/ 22 w 61"/>
                  <a:gd name="T31" fmla="*/ 9 h 67"/>
                  <a:gd name="T32" fmla="*/ 11 w 61"/>
                  <a:gd name="T33" fmla="*/ 29 h 67"/>
                  <a:gd name="T34" fmla="*/ 4 w 61"/>
                  <a:gd name="T35" fmla="*/ 32 h 67"/>
                  <a:gd name="T36" fmla="*/ 6 w 61"/>
                  <a:gd name="T37" fmla="*/ 39 h 67"/>
                  <a:gd name="T38" fmla="*/ 11 w 61"/>
                  <a:gd name="T39" fmla="*/ 38 h 67"/>
                  <a:gd name="T40" fmla="*/ 12 w 61"/>
                  <a:gd name="T41" fmla="*/ 40 h 67"/>
                  <a:gd name="T42" fmla="*/ 13 w 61"/>
                  <a:gd name="T43" fmla="*/ 45 h 67"/>
                  <a:gd name="T44" fmla="*/ 7 w 61"/>
                  <a:gd name="T45" fmla="*/ 49 h 67"/>
                  <a:gd name="T46" fmla="*/ 9 w 61"/>
                  <a:gd name="T47" fmla="*/ 56 h 67"/>
                  <a:gd name="T48" fmla="*/ 17 w 61"/>
                  <a:gd name="T49" fmla="*/ 54 h 67"/>
                  <a:gd name="T50" fmla="*/ 33 w 61"/>
                  <a:gd name="T51" fmla="*/ 65 h 67"/>
                  <a:gd name="T52" fmla="*/ 60 w 61"/>
                  <a:gd name="T53" fmla="*/ 51 h 67"/>
                  <a:gd name="T54" fmla="*/ 53 w 61"/>
                  <a:gd name="T55" fmla="*/ 4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1" h="67">
                    <a:moveTo>
                      <a:pt x="53" y="47"/>
                    </a:moveTo>
                    <a:cubicBezTo>
                      <a:pt x="47" y="54"/>
                      <a:pt x="39" y="59"/>
                      <a:pt x="30" y="54"/>
                    </a:cubicBezTo>
                    <a:cubicBezTo>
                      <a:pt x="29" y="53"/>
                      <a:pt x="27" y="52"/>
                      <a:pt x="26" y="50"/>
                    </a:cubicBezTo>
                    <a:cubicBezTo>
                      <a:pt x="26" y="50"/>
                      <a:pt x="27" y="50"/>
                      <a:pt x="27" y="50"/>
                    </a:cubicBezTo>
                    <a:cubicBezTo>
                      <a:pt x="34" y="47"/>
                      <a:pt x="40" y="44"/>
                      <a:pt x="47" y="42"/>
                    </a:cubicBezTo>
                    <a:cubicBezTo>
                      <a:pt x="53" y="39"/>
                      <a:pt x="48" y="30"/>
                      <a:pt x="42" y="33"/>
                    </a:cubicBezTo>
                    <a:cubicBezTo>
                      <a:pt x="35" y="35"/>
                      <a:pt x="29" y="38"/>
                      <a:pt x="23" y="41"/>
                    </a:cubicBezTo>
                    <a:cubicBezTo>
                      <a:pt x="23" y="41"/>
                      <a:pt x="22" y="41"/>
                      <a:pt x="22" y="41"/>
                    </a:cubicBezTo>
                    <a:cubicBezTo>
                      <a:pt x="21" y="40"/>
                      <a:pt x="21" y="38"/>
                      <a:pt x="21" y="36"/>
                    </a:cubicBezTo>
                    <a:cubicBezTo>
                      <a:pt x="24" y="36"/>
                      <a:pt x="27" y="35"/>
                      <a:pt x="30" y="34"/>
                    </a:cubicBezTo>
                    <a:cubicBezTo>
                      <a:pt x="36" y="32"/>
                      <a:pt x="33" y="22"/>
                      <a:pt x="27" y="24"/>
                    </a:cubicBezTo>
                    <a:cubicBezTo>
                      <a:pt x="25" y="24"/>
                      <a:pt x="24" y="25"/>
                      <a:pt x="22" y="25"/>
                    </a:cubicBezTo>
                    <a:cubicBezTo>
                      <a:pt x="23" y="20"/>
                      <a:pt x="27" y="16"/>
                      <a:pt x="33" y="14"/>
                    </a:cubicBezTo>
                    <a:cubicBezTo>
                      <a:pt x="39" y="12"/>
                      <a:pt x="45" y="13"/>
                      <a:pt x="51" y="12"/>
                    </a:cubicBezTo>
                    <a:cubicBezTo>
                      <a:pt x="52" y="11"/>
                      <a:pt x="52" y="10"/>
                      <a:pt x="52" y="9"/>
                    </a:cubicBezTo>
                    <a:cubicBezTo>
                      <a:pt x="45" y="0"/>
                      <a:pt x="30" y="3"/>
                      <a:pt x="22" y="9"/>
                    </a:cubicBezTo>
                    <a:cubicBezTo>
                      <a:pt x="15" y="14"/>
                      <a:pt x="12" y="21"/>
                      <a:pt x="11" y="29"/>
                    </a:cubicBezTo>
                    <a:cubicBezTo>
                      <a:pt x="9" y="30"/>
                      <a:pt x="6" y="31"/>
                      <a:pt x="4" y="32"/>
                    </a:cubicBezTo>
                    <a:cubicBezTo>
                      <a:pt x="0" y="34"/>
                      <a:pt x="2" y="39"/>
                      <a:pt x="6" y="39"/>
                    </a:cubicBezTo>
                    <a:cubicBezTo>
                      <a:pt x="7" y="39"/>
                      <a:pt x="9" y="39"/>
                      <a:pt x="11" y="38"/>
                    </a:cubicBezTo>
                    <a:cubicBezTo>
                      <a:pt x="11" y="39"/>
                      <a:pt x="12" y="40"/>
                      <a:pt x="12" y="40"/>
                    </a:cubicBezTo>
                    <a:cubicBezTo>
                      <a:pt x="12" y="42"/>
                      <a:pt x="12" y="44"/>
                      <a:pt x="13" y="45"/>
                    </a:cubicBezTo>
                    <a:cubicBezTo>
                      <a:pt x="11" y="46"/>
                      <a:pt x="8" y="47"/>
                      <a:pt x="7" y="49"/>
                    </a:cubicBezTo>
                    <a:cubicBezTo>
                      <a:pt x="3" y="51"/>
                      <a:pt x="4" y="56"/>
                      <a:pt x="9" y="56"/>
                    </a:cubicBezTo>
                    <a:cubicBezTo>
                      <a:pt x="11" y="57"/>
                      <a:pt x="14" y="56"/>
                      <a:pt x="17" y="54"/>
                    </a:cubicBezTo>
                    <a:cubicBezTo>
                      <a:pt x="21" y="60"/>
                      <a:pt x="26" y="64"/>
                      <a:pt x="33" y="65"/>
                    </a:cubicBezTo>
                    <a:cubicBezTo>
                      <a:pt x="44" y="67"/>
                      <a:pt x="56" y="62"/>
                      <a:pt x="60" y="51"/>
                    </a:cubicBezTo>
                    <a:cubicBezTo>
                      <a:pt x="61" y="47"/>
                      <a:pt x="55" y="44"/>
                      <a:pt x="53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80">
                <a:extLst>
                  <a:ext uri="{FF2B5EF4-FFF2-40B4-BE49-F238E27FC236}">
                    <a16:creationId xmlns:a16="http://schemas.microsoft.com/office/drawing/2014/main" id="{42E1E1C0-8328-4CAC-A4E7-C38D16BB83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4245" y="5586971"/>
                <a:ext cx="602834" cy="509974"/>
              </a:xfrm>
              <a:custGeom>
                <a:avLst/>
                <a:gdLst>
                  <a:gd name="T0" fmla="*/ 227 w 269"/>
                  <a:gd name="T1" fmla="*/ 84 h 246"/>
                  <a:gd name="T2" fmla="*/ 107 w 269"/>
                  <a:gd name="T3" fmla="*/ 14 h 246"/>
                  <a:gd name="T4" fmla="*/ 11 w 269"/>
                  <a:gd name="T5" fmla="*/ 100 h 246"/>
                  <a:gd name="T6" fmla="*/ 73 w 269"/>
                  <a:gd name="T7" fmla="*/ 235 h 246"/>
                  <a:gd name="T8" fmla="*/ 74 w 269"/>
                  <a:gd name="T9" fmla="*/ 234 h 246"/>
                  <a:gd name="T10" fmla="*/ 74 w 269"/>
                  <a:gd name="T11" fmla="*/ 234 h 246"/>
                  <a:gd name="T12" fmla="*/ 99 w 269"/>
                  <a:gd name="T13" fmla="*/ 240 h 246"/>
                  <a:gd name="T14" fmla="*/ 100 w 269"/>
                  <a:gd name="T15" fmla="*/ 240 h 246"/>
                  <a:gd name="T16" fmla="*/ 210 w 269"/>
                  <a:gd name="T17" fmla="*/ 209 h 246"/>
                  <a:gd name="T18" fmla="*/ 227 w 269"/>
                  <a:gd name="T19" fmla="*/ 84 h 246"/>
                  <a:gd name="T20" fmla="*/ 66 w 269"/>
                  <a:gd name="T21" fmla="*/ 225 h 246"/>
                  <a:gd name="T22" fmla="*/ 65 w 269"/>
                  <a:gd name="T23" fmla="*/ 225 h 246"/>
                  <a:gd name="T24" fmla="*/ 64 w 269"/>
                  <a:gd name="T25" fmla="*/ 224 h 246"/>
                  <a:gd name="T26" fmla="*/ 100 w 269"/>
                  <a:gd name="T27" fmla="*/ 226 h 246"/>
                  <a:gd name="T28" fmla="*/ 100 w 269"/>
                  <a:gd name="T29" fmla="*/ 225 h 246"/>
                  <a:gd name="T30" fmla="*/ 79 w 269"/>
                  <a:gd name="T31" fmla="*/ 223 h 246"/>
                  <a:gd name="T32" fmla="*/ 62 w 269"/>
                  <a:gd name="T33" fmla="*/ 222 h 246"/>
                  <a:gd name="T34" fmla="*/ 48 w 269"/>
                  <a:gd name="T35" fmla="*/ 208 h 246"/>
                  <a:gd name="T36" fmla="*/ 48 w 269"/>
                  <a:gd name="T37" fmla="*/ 208 h 246"/>
                  <a:gd name="T38" fmla="*/ 48 w 269"/>
                  <a:gd name="T39" fmla="*/ 208 h 246"/>
                  <a:gd name="T40" fmla="*/ 61 w 269"/>
                  <a:gd name="T41" fmla="*/ 209 h 246"/>
                  <a:gd name="T42" fmla="*/ 76 w 269"/>
                  <a:gd name="T43" fmla="*/ 210 h 246"/>
                  <a:gd name="T44" fmla="*/ 111 w 269"/>
                  <a:gd name="T45" fmla="*/ 213 h 246"/>
                  <a:gd name="T46" fmla="*/ 111 w 269"/>
                  <a:gd name="T47" fmla="*/ 211 h 246"/>
                  <a:gd name="T48" fmla="*/ 47 w 269"/>
                  <a:gd name="T49" fmla="*/ 207 h 246"/>
                  <a:gd name="T50" fmla="*/ 32 w 269"/>
                  <a:gd name="T51" fmla="*/ 187 h 246"/>
                  <a:gd name="T52" fmla="*/ 27 w 269"/>
                  <a:gd name="T53" fmla="*/ 177 h 246"/>
                  <a:gd name="T54" fmla="*/ 92 w 269"/>
                  <a:gd name="T55" fmla="*/ 177 h 246"/>
                  <a:gd name="T56" fmla="*/ 92 w 269"/>
                  <a:gd name="T57" fmla="*/ 176 h 246"/>
                  <a:gd name="T58" fmla="*/ 26 w 269"/>
                  <a:gd name="T59" fmla="*/ 176 h 246"/>
                  <a:gd name="T60" fmla="*/ 20 w 269"/>
                  <a:gd name="T61" fmla="*/ 160 h 246"/>
                  <a:gd name="T62" fmla="*/ 47 w 269"/>
                  <a:gd name="T63" fmla="*/ 160 h 246"/>
                  <a:gd name="T64" fmla="*/ 47 w 269"/>
                  <a:gd name="T65" fmla="*/ 158 h 246"/>
                  <a:gd name="T66" fmla="*/ 19 w 269"/>
                  <a:gd name="T67" fmla="*/ 158 h 246"/>
                  <a:gd name="T68" fmla="*/ 15 w 269"/>
                  <a:gd name="T69" fmla="*/ 141 h 246"/>
                  <a:gd name="T70" fmla="*/ 88 w 269"/>
                  <a:gd name="T71" fmla="*/ 140 h 246"/>
                  <a:gd name="T72" fmla="*/ 88 w 269"/>
                  <a:gd name="T73" fmla="*/ 139 h 246"/>
                  <a:gd name="T74" fmla="*/ 15 w 269"/>
                  <a:gd name="T75" fmla="*/ 140 h 246"/>
                  <a:gd name="T76" fmla="*/ 14 w 269"/>
                  <a:gd name="T77" fmla="*/ 126 h 246"/>
                  <a:gd name="T78" fmla="*/ 14 w 269"/>
                  <a:gd name="T79" fmla="*/ 125 h 246"/>
                  <a:gd name="T80" fmla="*/ 46 w 269"/>
                  <a:gd name="T81" fmla="*/ 122 h 246"/>
                  <a:gd name="T82" fmla="*/ 46 w 269"/>
                  <a:gd name="T83" fmla="*/ 121 h 246"/>
                  <a:gd name="T84" fmla="*/ 14 w 269"/>
                  <a:gd name="T85" fmla="*/ 124 h 246"/>
                  <a:gd name="T86" fmla="*/ 17 w 269"/>
                  <a:gd name="T87" fmla="*/ 102 h 246"/>
                  <a:gd name="T88" fmla="*/ 95 w 269"/>
                  <a:gd name="T89" fmla="*/ 103 h 246"/>
                  <a:gd name="T90" fmla="*/ 95 w 269"/>
                  <a:gd name="T91" fmla="*/ 102 h 246"/>
                  <a:gd name="T92" fmla="*/ 17 w 269"/>
                  <a:gd name="T93" fmla="*/ 101 h 246"/>
                  <a:gd name="T94" fmla="*/ 29 w 269"/>
                  <a:gd name="T95" fmla="*/ 70 h 246"/>
                  <a:gd name="T96" fmla="*/ 114 w 269"/>
                  <a:gd name="T97" fmla="*/ 68 h 246"/>
                  <a:gd name="T98" fmla="*/ 114 w 269"/>
                  <a:gd name="T99" fmla="*/ 67 h 246"/>
                  <a:gd name="T100" fmla="*/ 30 w 269"/>
                  <a:gd name="T101" fmla="*/ 68 h 246"/>
                  <a:gd name="T102" fmla="*/ 42 w 269"/>
                  <a:gd name="T103" fmla="*/ 53 h 246"/>
                  <a:gd name="T104" fmla="*/ 91 w 269"/>
                  <a:gd name="T105" fmla="*/ 50 h 246"/>
                  <a:gd name="T106" fmla="*/ 90 w 269"/>
                  <a:gd name="T107" fmla="*/ 48 h 246"/>
                  <a:gd name="T108" fmla="*/ 43 w 269"/>
                  <a:gd name="T109" fmla="*/ 52 h 246"/>
                  <a:gd name="T110" fmla="*/ 59 w 269"/>
                  <a:gd name="T111" fmla="*/ 38 h 246"/>
                  <a:gd name="T112" fmla="*/ 139 w 269"/>
                  <a:gd name="T113" fmla="*/ 33 h 246"/>
                  <a:gd name="T114" fmla="*/ 139 w 269"/>
                  <a:gd name="T115" fmla="*/ 32 h 246"/>
                  <a:gd name="T116" fmla="*/ 61 w 269"/>
                  <a:gd name="T117" fmla="*/ 36 h 246"/>
                  <a:gd name="T118" fmla="*/ 86 w 269"/>
                  <a:gd name="T119" fmla="*/ 25 h 246"/>
                  <a:gd name="T120" fmla="*/ 215 w 269"/>
                  <a:gd name="T121" fmla="*/ 189 h 246"/>
                  <a:gd name="T122" fmla="*/ 66 w 269"/>
                  <a:gd name="T123" fmla="*/ 22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9" h="246">
                    <a:moveTo>
                      <a:pt x="227" y="84"/>
                    </a:moveTo>
                    <a:cubicBezTo>
                      <a:pt x="206" y="40"/>
                      <a:pt x="157" y="10"/>
                      <a:pt x="107" y="14"/>
                    </a:cubicBezTo>
                    <a:cubicBezTo>
                      <a:pt x="59" y="17"/>
                      <a:pt x="21" y="54"/>
                      <a:pt x="11" y="100"/>
                    </a:cubicBezTo>
                    <a:cubicBezTo>
                      <a:pt x="0" y="150"/>
                      <a:pt x="26" y="214"/>
                      <a:pt x="73" y="235"/>
                    </a:cubicBezTo>
                    <a:cubicBezTo>
                      <a:pt x="74" y="236"/>
                      <a:pt x="75" y="235"/>
                      <a:pt x="74" y="234"/>
                    </a:cubicBezTo>
                    <a:cubicBezTo>
                      <a:pt x="74" y="234"/>
                      <a:pt x="74" y="234"/>
                      <a:pt x="74" y="234"/>
                    </a:cubicBezTo>
                    <a:cubicBezTo>
                      <a:pt x="81" y="239"/>
                      <a:pt x="91" y="241"/>
                      <a:pt x="99" y="240"/>
                    </a:cubicBezTo>
                    <a:cubicBezTo>
                      <a:pt x="100" y="240"/>
                      <a:pt x="100" y="240"/>
                      <a:pt x="100" y="240"/>
                    </a:cubicBezTo>
                    <a:cubicBezTo>
                      <a:pt x="139" y="246"/>
                      <a:pt x="183" y="237"/>
                      <a:pt x="210" y="209"/>
                    </a:cubicBezTo>
                    <a:cubicBezTo>
                      <a:pt x="241" y="175"/>
                      <a:pt x="248" y="125"/>
                      <a:pt x="227" y="84"/>
                    </a:cubicBezTo>
                    <a:close/>
                    <a:moveTo>
                      <a:pt x="66" y="225"/>
                    </a:moveTo>
                    <a:cubicBezTo>
                      <a:pt x="65" y="224"/>
                      <a:pt x="65" y="224"/>
                      <a:pt x="65" y="225"/>
                    </a:cubicBezTo>
                    <a:cubicBezTo>
                      <a:pt x="64" y="224"/>
                      <a:pt x="64" y="224"/>
                      <a:pt x="64" y="224"/>
                    </a:cubicBezTo>
                    <a:cubicBezTo>
                      <a:pt x="76" y="226"/>
                      <a:pt x="89" y="226"/>
                      <a:pt x="100" y="226"/>
                    </a:cubicBezTo>
                    <a:cubicBezTo>
                      <a:pt x="101" y="226"/>
                      <a:pt x="101" y="225"/>
                      <a:pt x="100" y="225"/>
                    </a:cubicBezTo>
                    <a:cubicBezTo>
                      <a:pt x="93" y="224"/>
                      <a:pt x="86" y="224"/>
                      <a:pt x="79" y="223"/>
                    </a:cubicBezTo>
                    <a:cubicBezTo>
                      <a:pt x="74" y="223"/>
                      <a:pt x="67" y="221"/>
                      <a:pt x="62" y="222"/>
                    </a:cubicBezTo>
                    <a:cubicBezTo>
                      <a:pt x="57" y="217"/>
                      <a:pt x="52" y="213"/>
                      <a:pt x="48" y="208"/>
                    </a:cubicBezTo>
                    <a:cubicBezTo>
                      <a:pt x="48" y="208"/>
                      <a:pt x="48" y="208"/>
                      <a:pt x="48" y="208"/>
                    </a:cubicBezTo>
                    <a:cubicBezTo>
                      <a:pt x="48" y="208"/>
                      <a:pt x="48" y="208"/>
                      <a:pt x="48" y="208"/>
                    </a:cubicBezTo>
                    <a:cubicBezTo>
                      <a:pt x="51" y="209"/>
                      <a:pt x="58" y="209"/>
                      <a:pt x="61" y="209"/>
                    </a:cubicBezTo>
                    <a:cubicBezTo>
                      <a:pt x="66" y="209"/>
                      <a:pt x="71" y="210"/>
                      <a:pt x="76" y="210"/>
                    </a:cubicBezTo>
                    <a:cubicBezTo>
                      <a:pt x="88" y="211"/>
                      <a:pt x="100" y="212"/>
                      <a:pt x="111" y="213"/>
                    </a:cubicBezTo>
                    <a:cubicBezTo>
                      <a:pt x="112" y="213"/>
                      <a:pt x="112" y="211"/>
                      <a:pt x="111" y="211"/>
                    </a:cubicBezTo>
                    <a:cubicBezTo>
                      <a:pt x="90" y="209"/>
                      <a:pt x="68" y="207"/>
                      <a:pt x="47" y="207"/>
                    </a:cubicBezTo>
                    <a:cubicBezTo>
                      <a:pt x="41" y="201"/>
                      <a:pt x="36" y="194"/>
                      <a:pt x="32" y="187"/>
                    </a:cubicBezTo>
                    <a:cubicBezTo>
                      <a:pt x="30" y="184"/>
                      <a:pt x="28" y="180"/>
                      <a:pt x="27" y="177"/>
                    </a:cubicBezTo>
                    <a:cubicBezTo>
                      <a:pt x="48" y="179"/>
                      <a:pt x="70" y="178"/>
                      <a:pt x="92" y="177"/>
                    </a:cubicBezTo>
                    <a:cubicBezTo>
                      <a:pt x="93" y="177"/>
                      <a:pt x="93" y="176"/>
                      <a:pt x="92" y="176"/>
                    </a:cubicBezTo>
                    <a:cubicBezTo>
                      <a:pt x="70" y="175"/>
                      <a:pt x="48" y="175"/>
                      <a:pt x="26" y="176"/>
                    </a:cubicBezTo>
                    <a:cubicBezTo>
                      <a:pt x="24" y="171"/>
                      <a:pt x="22" y="165"/>
                      <a:pt x="20" y="160"/>
                    </a:cubicBezTo>
                    <a:cubicBezTo>
                      <a:pt x="29" y="160"/>
                      <a:pt x="38" y="160"/>
                      <a:pt x="47" y="160"/>
                    </a:cubicBezTo>
                    <a:cubicBezTo>
                      <a:pt x="48" y="160"/>
                      <a:pt x="48" y="158"/>
                      <a:pt x="47" y="158"/>
                    </a:cubicBezTo>
                    <a:cubicBezTo>
                      <a:pt x="38" y="158"/>
                      <a:pt x="29" y="158"/>
                      <a:pt x="19" y="158"/>
                    </a:cubicBezTo>
                    <a:cubicBezTo>
                      <a:pt x="18" y="153"/>
                      <a:pt x="16" y="147"/>
                      <a:pt x="15" y="141"/>
                    </a:cubicBezTo>
                    <a:cubicBezTo>
                      <a:pt x="40" y="141"/>
                      <a:pt x="64" y="141"/>
                      <a:pt x="88" y="140"/>
                    </a:cubicBezTo>
                    <a:cubicBezTo>
                      <a:pt x="89" y="140"/>
                      <a:pt x="89" y="139"/>
                      <a:pt x="88" y="139"/>
                    </a:cubicBezTo>
                    <a:cubicBezTo>
                      <a:pt x="64" y="139"/>
                      <a:pt x="40" y="139"/>
                      <a:pt x="15" y="140"/>
                    </a:cubicBezTo>
                    <a:cubicBezTo>
                      <a:pt x="15" y="135"/>
                      <a:pt x="14" y="130"/>
                      <a:pt x="14" y="126"/>
                    </a:cubicBezTo>
                    <a:cubicBezTo>
                      <a:pt x="14" y="125"/>
                      <a:pt x="14" y="125"/>
                      <a:pt x="14" y="125"/>
                    </a:cubicBezTo>
                    <a:cubicBezTo>
                      <a:pt x="25" y="125"/>
                      <a:pt x="35" y="124"/>
                      <a:pt x="46" y="122"/>
                    </a:cubicBezTo>
                    <a:cubicBezTo>
                      <a:pt x="46" y="122"/>
                      <a:pt x="46" y="121"/>
                      <a:pt x="46" y="121"/>
                    </a:cubicBezTo>
                    <a:cubicBezTo>
                      <a:pt x="35" y="122"/>
                      <a:pt x="25" y="123"/>
                      <a:pt x="14" y="124"/>
                    </a:cubicBezTo>
                    <a:cubicBezTo>
                      <a:pt x="14" y="117"/>
                      <a:pt x="15" y="109"/>
                      <a:pt x="17" y="102"/>
                    </a:cubicBezTo>
                    <a:cubicBezTo>
                      <a:pt x="43" y="102"/>
                      <a:pt x="69" y="102"/>
                      <a:pt x="95" y="103"/>
                    </a:cubicBezTo>
                    <a:cubicBezTo>
                      <a:pt x="95" y="103"/>
                      <a:pt x="95" y="102"/>
                      <a:pt x="95" y="102"/>
                    </a:cubicBezTo>
                    <a:cubicBezTo>
                      <a:pt x="69" y="101"/>
                      <a:pt x="43" y="100"/>
                      <a:pt x="17" y="101"/>
                    </a:cubicBezTo>
                    <a:cubicBezTo>
                      <a:pt x="20" y="90"/>
                      <a:pt x="24" y="80"/>
                      <a:pt x="29" y="70"/>
                    </a:cubicBezTo>
                    <a:cubicBezTo>
                      <a:pt x="58" y="70"/>
                      <a:pt x="86" y="69"/>
                      <a:pt x="114" y="68"/>
                    </a:cubicBezTo>
                    <a:cubicBezTo>
                      <a:pt x="115" y="68"/>
                      <a:pt x="115" y="67"/>
                      <a:pt x="114" y="67"/>
                    </a:cubicBezTo>
                    <a:cubicBezTo>
                      <a:pt x="86" y="67"/>
                      <a:pt x="58" y="68"/>
                      <a:pt x="30" y="68"/>
                    </a:cubicBezTo>
                    <a:cubicBezTo>
                      <a:pt x="34" y="63"/>
                      <a:pt x="38" y="58"/>
                      <a:pt x="42" y="53"/>
                    </a:cubicBezTo>
                    <a:cubicBezTo>
                      <a:pt x="58" y="53"/>
                      <a:pt x="74" y="52"/>
                      <a:pt x="91" y="50"/>
                    </a:cubicBezTo>
                    <a:cubicBezTo>
                      <a:pt x="91" y="50"/>
                      <a:pt x="91" y="48"/>
                      <a:pt x="90" y="48"/>
                    </a:cubicBezTo>
                    <a:cubicBezTo>
                      <a:pt x="75" y="50"/>
                      <a:pt x="59" y="52"/>
                      <a:pt x="43" y="52"/>
                    </a:cubicBezTo>
                    <a:cubicBezTo>
                      <a:pt x="48" y="47"/>
                      <a:pt x="53" y="42"/>
                      <a:pt x="59" y="38"/>
                    </a:cubicBezTo>
                    <a:cubicBezTo>
                      <a:pt x="85" y="37"/>
                      <a:pt x="112" y="35"/>
                      <a:pt x="139" y="33"/>
                    </a:cubicBezTo>
                    <a:cubicBezTo>
                      <a:pt x="140" y="33"/>
                      <a:pt x="140" y="31"/>
                      <a:pt x="139" y="32"/>
                    </a:cubicBezTo>
                    <a:cubicBezTo>
                      <a:pt x="113" y="33"/>
                      <a:pt x="87" y="34"/>
                      <a:pt x="61" y="36"/>
                    </a:cubicBezTo>
                    <a:cubicBezTo>
                      <a:pt x="69" y="32"/>
                      <a:pt x="77" y="28"/>
                      <a:pt x="86" y="25"/>
                    </a:cubicBezTo>
                    <a:cubicBezTo>
                      <a:pt x="177" y="0"/>
                      <a:pt x="269" y="105"/>
                      <a:pt x="215" y="189"/>
                    </a:cubicBezTo>
                    <a:cubicBezTo>
                      <a:pt x="183" y="239"/>
                      <a:pt x="117" y="241"/>
                      <a:pt x="66" y="2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81">
                <a:extLst>
                  <a:ext uri="{FF2B5EF4-FFF2-40B4-BE49-F238E27FC236}">
                    <a16:creationId xmlns:a16="http://schemas.microsoft.com/office/drawing/2014/main" id="{EFBD537D-89F8-421A-A7F7-564C7DA707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64010" y="5233795"/>
                <a:ext cx="1068661" cy="933176"/>
              </a:xfrm>
              <a:custGeom>
                <a:avLst/>
                <a:gdLst>
                  <a:gd name="T0" fmla="*/ 352 w 476"/>
                  <a:gd name="T1" fmla="*/ 62 h 451"/>
                  <a:gd name="T2" fmla="*/ 189 w 476"/>
                  <a:gd name="T3" fmla="*/ 163 h 451"/>
                  <a:gd name="T4" fmla="*/ 24 w 476"/>
                  <a:gd name="T5" fmla="*/ 219 h 451"/>
                  <a:gd name="T6" fmla="*/ 118 w 476"/>
                  <a:gd name="T7" fmla="*/ 446 h 451"/>
                  <a:gd name="T8" fmla="*/ 203 w 476"/>
                  <a:gd name="T9" fmla="*/ 438 h 451"/>
                  <a:gd name="T10" fmla="*/ 287 w 476"/>
                  <a:gd name="T11" fmla="*/ 293 h 451"/>
                  <a:gd name="T12" fmla="*/ 397 w 476"/>
                  <a:gd name="T13" fmla="*/ 117 h 451"/>
                  <a:gd name="T14" fmla="*/ 274 w 476"/>
                  <a:gd name="T15" fmla="*/ 356 h 451"/>
                  <a:gd name="T16" fmla="*/ 118 w 476"/>
                  <a:gd name="T17" fmla="*/ 439 h 451"/>
                  <a:gd name="T18" fmla="*/ 81 w 476"/>
                  <a:gd name="T19" fmla="*/ 429 h 451"/>
                  <a:gd name="T20" fmla="*/ 14 w 476"/>
                  <a:gd name="T21" fmla="*/ 333 h 451"/>
                  <a:gd name="T22" fmla="*/ 236 w 476"/>
                  <a:gd name="T23" fmla="*/ 199 h 451"/>
                  <a:gd name="T24" fmla="*/ 412 w 476"/>
                  <a:gd name="T25" fmla="*/ 97 h 451"/>
                  <a:gd name="T26" fmla="*/ 422 w 476"/>
                  <a:gd name="T27" fmla="*/ 52 h 451"/>
                  <a:gd name="T28" fmla="*/ 389 w 476"/>
                  <a:gd name="T29" fmla="*/ 117 h 451"/>
                  <a:gd name="T30" fmla="*/ 397 w 476"/>
                  <a:gd name="T31" fmla="*/ 84 h 451"/>
                  <a:gd name="T32" fmla="*/ 368 w 476"/>
                  <a:gd name="T33" fmla="*/ 134 h 451"/>
                  <a:gd name="T34" fmla="*/ 375 w 476"/>
                  <a:gd name="T35" fmla="*/ 98 h 451"/>
                  <a:gd name="T36" fmla="*/ 365 w 476"/>
                  <a:gd name="T37" fmla="*/ 136 h 451"/>
                  <a:gd name="T38" fmla="*/ 354 w 476"/>
                  <a:gd name="T39" fmla="*/ 113 h 451"/>
                  <a:gd name="T40" fmla="*/ 341 w 476"/>
                  <a:gd name="T41" fmla="*/ 158 h 451"/>
                  <a:gd name="T42" fmla="*/ 335 w 476"/>
                  <a:gd name="T43" fmla="*/ 122 h 451"/>
                  <a:gd name="T44" fmla="*/ 323 w 476"/>
                  <a:gd name="T45" fmla="*/ 174 h 451"/>
                  <a:gd name="T46" fmla="*/ 311 w 476"/>
                  <a:gd name="T47" fmla="*/ 157 h 451"/>
                  <a:gd name="T48" fmla="*/ 303 w 476"/>
                  <a:gd name="T49" fmla="*/ 192 h 451"/>
                  <a:gd name="T50" fmla="*/ 294 w 476"/>
                  <a:gd name="T51" fmla="*/ 165 h 451"/>
                  <a:gd name="T52" fmla="*/ 285 w 476"/>
                  <a:gd name="T53" fmla="*/ 208 h 451"/>
                  <a:gd name="T54" fmla="*/ 278 w 476"/>
                  <a:gd name="T55" fmla="*/ 186 h 451"/>
                  <a:gd name="T56" fmla="*/ 268 w 476"/>
                  <a:gd name="T57" fmla="*/ 223 h 451"/>
                  <a:gd name="T58" fmla="*/ 257 w 476"/>
                  <a:gd name="T59" fmla="*/ 211 h 451"/>
                  <a:gd name="T60" fmla="*/ 263 w 476"/>
                  <a:gd name="T61" fmla="*/ 182 h 451"/>
                  <a:gd name="T62" fmla="*/ 256 w 476"/>
                  <a:gd name="T63" fmla="*/ 210 h 451"/>
                  <a:gd name="T64" fmla="*/ 244 w 476"/>
                  <a:gd name="T65" fmla="*/ 195 h 451"/>
                  <a:gd name="T66" fmla="*/ 247 w 476"/>
                  <a:gd name="T67" fmla="*/ 177 h 451"/>
                  <a:gd name="T68" fmla="*/ 229 w 476"/>
                  <a:gd name="T69" fmla="*/ 183 h 451"/>
                  <a:gd name="T70" fmla="*/ 377 w 476"/>
                  <a:gd name="T71" fmla="*/ 47 h 451"/>
                  <a:gd name="T72" fmla="*/ 433 w 476"/>
                  <a:gd name="T73" fmla="*/ 73 h 451"/>
                  <a:gd name="T74" fmla="*/ 436 w 476"/>
                  <a:gd name="T75" fmla="*/ 59 h 451"/>
                  <a:gd name="T76" fmla="*/ 412 w 476"/>
                  <a:gd name="T77" fmla="*/ 97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6" h="451">
                    <a:moveTo>
                      <a:pt x="441" y="27"/>
                    </a:moveTo>
                    <a:cubicBezTo>
                      <a:pt x="410" y="0"/>
                      <a:pt x="372" y="43"/>
                      <a:pt x="352" y="62"/>
                    </a:cubicBezTo>
                    <a:cubicBezTo>
                      <a:pt x="309" y="101"/>
                      <a:pt x="264" y="138"/>
                      <a:pt x="225" y="180"/>
                    </a:cubicBezTo>
                    <a:cubicBezTo>
                      <a:pt x="214" y="172"/>
                      <a:pt x="202" y="167"/>
                      <a:pt x="189" y="163"/>
                    </a:cubicBezTo>
                    <a:cubicBezTo>
                      <a:pt x="157" y="153"/>
                      <a:pt x="123" y="160"/>
                      <a:pt x="92" y="170"/>
                    </a:cubicBezTo>
                    <a:cubicBezTo>
                      <a:pt x="64" y="179"/>
                      <a:pt x="40" y="194"/>
                      <a:pt x="24" y="219"/>
                    </a:cubicBezTo>
                    <a:cubicBezTo>
                      <a:pt x="7" y="246"/>
                      <a:pt x="2" y="278"/>
                      <a:pt x="4" y="309"/>
                    </a:cubicBezTo>
                    <a:cubicBezTo>
                      <a:pt x="10" y="370"/>
                      <a:pt x="49" y="443"/>
                      <a:pt x="118" y="446"/>
                    </a:cubicBezTo>
                    <a:cubicBezTo>
                      <a:pt x="119" y="446"/>
                      <a:pt x="119" y="446"/>
                      <a:pt x="119" y="446"/>
                    </a:cubicBezTo>
                    <a:cubicBezTo>
                      <a:pt x="147" y="451"/>
                      <a:pt x="176" y="450"/>
                      <a:pt x="203" y="438"/>
                    </a:cubicBezTo>
                    <a:cubicBezTo>
                      <a:pt x="228" y="427"/>
                      <a:pt x="255" y="405"/>
                      <a:pt x="270" y="382"/>
                    </a:cubicBezTo>
                    <a:cubicBezTo>
                      <a:pt x="287" y="357"/>
                      <a:pt x="290" y="322"/>
                      <a:pt x="287" y="293"/>
                    </a:cubicBezTo>
                    <a:cubicBezTo>
                      <a:pt x="285" y="272"/>
                      <a:pt x="280" y="251"/>
                      <a:pt x="270" y="232"/>
                    </a:cubicBezTo>
                    <a:cubicBezTo>
                      <a:pt x="313" y="194"/>
                      <a:pt x="355" y="156"/>
                      <a:pt x="397" y="117"/>
                    </a:cubicBezTo>
                    <a:cubicBezTo>
                      <a:pt x="415" y="100"/>
                      <a:pt x="476" y="58"/>
                      <a:pt x="441" y="27"/>
                    </a:cubicBezTo>
                    <a:close/>
                    <a:moveTo>
                      <a:pt x="274" y="356"/>
                    </a:moveTo>
                    <a:cubicBezTo>
                      <a:pt x="266" y="386"/>
                      <a:pt x="237" y="412"/>
                      <a:pt x="211" y="427"/>
                    </a:cubicBezTo>
                    <a:cubicBezTo>
                      <a:pt x="183" y="442"/>
                      <a:pt x="149" y="447"/>
                      <a:pt x="118" y="439"/>
                    </a:cubicBezTo>
                    <a:cubicBezTo>
                      <a:pt x="117" y="438"/>
                      <a:pt x="116" y="439"/>
                      <a:pt x="115" y="439"/>
                    </a:cubicBezTo>
                    <a:cubicBezTo>
                      <a:pt x="104" y="436"/>
                      <a:pt x="92" y="434"/>
                      <a:pt x="81" y="429"/>
                    </a:cubicBezTo>
                    <a:cubicBezTo>
                      <a:pt x="81" y="428"/>
                      <a:pt x="80" y="428"/>
                      <a:pt x="80" y="429"/>
                    </a:cubicBezTo>
                    <a:cubicBezTo>
                      <a:pt x="46" y="409"/>
                      <a:pt x="23" y="375"/>
                      <a:pt x="14" y="333"/>
                    </a:cubicBezTo>
                    <a:cubicBezTo>
                      <a:pt x="0" y="273"/>
                      <a:pt x="17" y="205"/>
                      <a:pt x="79" y="181"/>
                    </a:cubicBezTo>
                    <a:cubicBezTo>
                      <a:pt x="132" y="160"/>
                      <a:pt x="192" y="158"/>
                      <a:pt x="236" y="199"/>
                    </a:cubicBezTo>
                    <a:cubicBezTo>
                      <a:pt x="278" y="238"/>
                      <a:pt x="290" y="302"/>
                      <a:pt x="274" y="356"/>
                    </a:cubicBezTo>
                    <a:close/>
                    <a:moveTo>
                      <a:pt x="412" y="97"/>
                    </a:moveTo>
                    <a:cubicBezTo>
                      <a:pt x="417" y="82"/>
                      <a:pt x="421" y="68"/>
                      <a:pt x="423" y="52"/>
                    </a:cubicBezTo>
                    <a:cubicBezTo>
                      <a:pt x="423" y="51"/>
                      <a:pt x="422" y="51"/>
                      <a:pt x="422" y="52"/>
                    </a:cubicBezTo>
                    <a:cubicBezTo>
                      <a:pt x="419" y="68"/>
                      <a:pt x="414" y="84"/>
                      <a:pt x="409" y="100"/>
                    </a:cubicBezTo>
                    <a:cubicBezTo>
                      <a:pt x="402" y="106"/>
                      <a:pt x="395" y="112"/>
                      <a:pt x="389" y="117"/>
                    </a:cubicBezTo>
                    <a:cubicBezTo>
                      <a:pt x="392" y="106"/>
                      <a:pt x="395" y="95"/>
                      <a:pt x="398" y="84"/>
                    </a:cubicBezTo>
                    <a:cubicBezTo>
                      <a:pt x="399" y="83"/>
                      <a:pt x="397" y="83"/>
                      <a:pt x="397" y="84"/>
                    </a:cubicBezTo>
                    <a:cubicBezTo>
                      <a:pt x="393" y="95"/>
                      <a:pt x="390" y="107"/>
                      <a:pt x="387" y="118"/>
                    </a:cubicBezTo>
                    <a:cubicBezTo>
                      <a:pt x="379" y="125"/>
                      <a:pt x="372" y="130"/>
                      <a:pt x="368" y="134"/>
                    </a:cubicBezTo>
                    <a:cubicBezTo>
                      <a:pt x="370" y="122"/>
                      <a:pt x="373" y="110"/>
                      <a:pt x="376" y="98"/>
                    </a:cubicBezTo>
                    <a:cubicBezTo>
                      <a:pt x="376" y="97"/>
                      <a:pt x="375" y="97"/>
                      <a:pt x="375" y="98"/>
                    </a:cubicBezTo>
                    <a:cubicBezTo>
                      <a:pt x="371" y="110"/>
                      <a:pt x="368" y="123"/>
                      <a:pt x="366" y="135"/>
                    </a:cubicBezTo>
                    <a:cubicBezTo>
                      <a:pt x="366" y="135"/>
                      <a:pt x="366" y="136"/>
                      <a:pt x="365" y="136"/>
                    </a:cubicBezTo>
                    <a:cubicBezTo>
                      <a:pt x="358" y="143"/>
                      <a:pt x="350" y="150"/>
                      <a:pt x="342" y="156"/>
                    </a:cubicBezTo>
                    <a:cubicBezTo>
                      <a:pt x="347" y="142"/>
                      <a:pt x="350" y="128"/>
                      <a:pt x="354" y="113"/>
                    </a:cubicBezTo>
                    <a:cubicBezTo>
                      <a:pt x="354" y="112"/>
                      <a:pt x="353" y="112"/>
                      <a:pt x="352" y="113"/>
                    </a:cubicBezTo>
                    <a:cubicBezTo>
                      <a:pt x="349" y="128"/>
                      <a:pt x="344" y="143"/>
                      <a:pt x="341" y="158"/>
                    </a:cubicBezTo>
                    <a:cubicBezTo>
                      <a:pt x="335" y="163"/>
                      <a:pt x="330" y="168"/>
                      <a:pt x="324" y="173"/>
                    </a:cubicBezTo>
                    <a:cubicBezTo>
                      <a:pt x="328" y="156"/>
                      <a:pt x="331" y="139"/>
                      <a:pt x="335" y="122"/>
                    </a:cubicBezTo>
                    <a:cubicBezTo>
                      <a:pt x="335" y="121"/>
                      <a:pt x="334" y="120"/>
                      <a:pt x="334" y="121"/>
                    </a:cubicBezTo>
                    <a:cubicBezTo>
                      <a:pt x="329" y="139"/>
                      <a:pt x="326" y="156"/>
                      <a:pt x="323" y="174"/>
                    </a:cubicBezTo>
                    <a:cubicBezTo>
                      <a:pt x="317" y="179"/>
                      <a:pt x="310" y="185"/>
                      <a:pt x="304" y="191"/>
                    </a:cubicBezTo>
                    <a:cubicBezTo>
                      <a:pt x="307" y="179"/>
                      <a:pt x="309" y="168"/>
                      <a:pt x="311" y="157"/>
                    </a:cubicBezTo>
                    <a:cubicBezTo>
                      <a:pt x="312" y="156"/>
                      <a:pt x="310" y="156"/>
                      <a:pt x="310" y="157"/>
                    </a:cubicBezTo>
                    <a:cubicBezTo>
                      <a:pt x="308" y="168"/>
                      <a:pt x="305" y="180"/>
                      <a:pt x="303" y="192"/>
                    </a:cubicBezTo>
                    <a:cubicBezTo>
                      <a:pt x="297" y="197"/>
                      <a:pt x="292" y="202"/>
                      <a:pt x="286" y="207"/>
                    </a:cubicBezTo>
                    <a:cubicBezTo>
                      <a:pt x="289" y="193"/>
                      <a:pt x="292" y="179"/>
                      <a:pt x="294" y="165"/>
                    </a:cubicBezTo>
                    <a:cubicBezTo>
                      <a:pt x="294" y="164"/>
                      <a:pt x="292" y="163"/>
                      <a:pt x="292" y="164"/>
                    </a:cubicBezTo>
                    <a:cubicBezTo>
                      <a:pt x="290" y="179"/>
                      <a:pt x="288" y="194"/>
                      <a:pt x="285" y="208"/>
                    </a:cubicBezTo>
                    <a:cubicBezTo>
                      <a:pt x="280" y="213"/>
                      <a:pt x="275" y="217"/>
                      <a:pt x="270" y="222"/>
                    </a:cubicBezTo>
                    <a:cubicBezTo>
                      <a:pt x="272" y="210"/>
                      <a:pt x="275" y="198"/>
                      <a:pt x="278" y="186"/>
                    </a:cubicBezTo>
                    <a:cubicBezTo>
                      <a:pt x="278" y="185"/>
                      <a:pt x="277" y="185"/>
                      <a:pt x="277" y="185"/>
                    </a:cubicBezTo>
                    <a:cubicBezTo>
                      <a:pt x="274" y="198"/>
                      <a:pt x="271" y="211"/>
                      <a:pt x="268" y="223"/>
                    </a:cubicBezTo>
                    <a:cubicBezTo>
                      <a:pt x="268" y="224"/>
                      <a:pt x="267" y="224"/>
                      <a:pt x="267" y="225"/>
                    </a:cubicBezTo>
                    <a:cubicBezTo>
                      <a:pt x="264" y="220"/>
                      <a:pt x="261" y="216"/>
                      <a:pt x="257" y="211"/>
                    </a:cubicBezTo>
                    <a:cubicBezTo>
                      <a:pt x="257" y="211"/>
                      <a:pt x="257" y="211"/>
                      <a:pt x="257" y="211"/>
                    </a:cubicBezTo>
                    <a:cubicBezTo>
                      <a:pt x="258" y="201"/>
                      <a:pt x="260" y="191"/>
                      <a:pt x="263" y="182"/>
                    </a:cubicBezTo>
                    <a:cubicBezTo>
                      <a:pt x="263" y="181"/>
                      <a:pt x="261" y="180"/>
                      <a:pt x="261" y="181"/>
                    </a:cubicBezTo>
                    <a:cubicBezTo>
                      <a:pt x="259" y="191"/>
                      <a:pt x="257" y="200"/>
                      <a:pt x="256" y="210"/>
                    </a:cubicBezTo>
                    <a:cubicBezTo>
                      <a:pt x="252" y="205"/>
                      <a:pt x="248" y="200"/>
                      <a:pt x="243" y="195"/>
                    </a:cubicBezTo>
                    <a:cubicBezTo>
                      <a:pt x="244" y="195"/>
                      <a:pt x="244" y="195"/>
                      <a:pt x="244" y="195"/>
                    </a:cubicBezTo>
                    <a:cubicBezTo>
                      <a:pt x="244" y="189"/>
                      <a:pt x="246" y="183"/>
                      <a:pt x="248" y="178"/>
                    </a:cubicBezTo>
                    <a:cubicBezTo>
                      <a:pt x="249" y="177"/>
                      <a:pt x="247" y="176"/>
                      <a:pt x="247" y="177"/>
                    </a:cubicBezTo>
                    <a:cubicBezTo>
                      <a:pt x="244" y="182"/>
                      <a:pt x="243" y="188"/>
                      <a:pt x="243" y="195"/>
                    </a:cubicBezTo>
                    <a:cubicBezTo>
                      <a:pt x="238" y="190"/>
                      <a:pt x="233" y="186"/>
                      <a:pt x="229" y="183"/>
                    </a:cubicBezTo>
                    <a:cubicBezTo>
                      <a:pt x="263" y="155"/>
                      <a:pt x="295" y="123"/>
                      <a:pt x="327" y="93"/>
                    </a:cubicBezTo>
                    <a:cubicBezTo>
                      <a:pt x="344" y="77"/>
                      <a:pt x="360" y="62"/>
                      <a:pt x="377" y="47"/>
                    </a:cubicBezTo>
                    <a:cubicBezTo>
                      <a:pt x="392" y="34"/>
                      <a:pt x="414" y="16"/>
                      <a:pt x="434" y="30"/>
                    </a:cubicBezTo>
                    <a:cubicBezTo>
                      <a:pt x="450" y="41"/>
                      <a:pt x="445" y="57"/>
                      <a:pt x="433" y="73"/>
                    </a:cubicBezTo>
                    <a:cubicBezTo>
                      <a:pt x="435" y="69"/>
                      <a:pt x="436" y="64"/>
                      <a:pt x="437" y="59"/>
                    </a:cubicBezTo>
                    <a:cubicBezTo>
                      <a:pt x="438" y="58"/>
                      <a:pt x="436" y="58"/>
                      <a:pt x="436" y="59"/>
                    </a:cubicBezTo>
                    <a:cubicBezTo>
                      <a:pt x="434" y="65"/>
                      <a:pt x="432" y="71"/>
                      <a:pt x="430" y="77"/>
                    </a:cubicBezTo>
                    <a:cubicBezTo>
                      <a:pt x="425" y="84"/>
                      <a:pt x="419" y="90"/>
                      <a:pt x="412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82">
                <a:extLst>
                  <a:ext uri="{FF2B5EF4-FFF2-40B4-BE49-F238E27FC236}">
                    <a16:creationId xmlns:a16="http://schemas.microsoft.com/office/drawing/2014/main" id="{04696F17-CC9C-415D-A73E-E1BD187737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4928" y="5982772"/>
                <a:ext cx="115696" cy="6089"/>
              </a:xfrm>
              <a:custGeom>
                <a:avLst/>
                <a:gdLst>
                  <a:gd name="T0" fmla="*/ 51 w 52"/>
                  <a:gd name="T1" fmla="*/ 1 h 3"/>
                  <a:gd name="T2" fmla="*/ 0 w 52"/>
                  <a:gd name="T3" fmla="*/ 1 h 3"/>
                  <a:gd name="T4" fmla="*/ 0 w 52"/>
                  <a:gd name="T5" fmla="*/ 2 h 3"/>
                  <a:gd name="T6" fmla="*/ 51 w 52"/>
                  <a:gd name="T7" fmla="*/ 3 h 3"/>
                  <a:gd name="T8" fmla="*/ 51 w 52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">
                    <a:moveTo>
                      <a:pt x="51" y="1"/>
                    </a:moveTo>
                    <a:cubicBezTo>
                      <a:pt x="34" y="0"/>
                      <a:pt x="17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7" y="2"/>
                      <a:pt x="34" y="3"/>
                      <a:pt x="51" y="3"/>
                    </a:cubicBezTo>
                    <a:cubicBezTo>
                      <a:pt x="52" y="3"/>
                      <a:pt x="52" y="1"/>
                      <a:pt x="5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83">
                <a:extLst>
                  <a:ext uri="{FF2B5EF4-FFF2-40B4-BE49-F238E27FC236}">
                    <a16:creationId xmlns:a16="http://schemas.microsoft.com/office/drawing/2014/main" id="{1DC4752E-9090-4886-8BBF-7416817FB6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2959" y="5762037"/>
                <a:ext cx="141574" cy="9134"/>
              </a:xfrm>
              <a:custGeom>
                <a:avLst/>
                <a:gdLst>
                  <a:gd name="T0" fmla="*/ 62 w 63"/>
                  <a:gd name="T1" fmla="*/ 0 h 5"/>
                  <a:gd name="T2" fmla="*/ 1 w 63"/>
                  <a:gd name="T3" fmla="*/ 2 h 5"/>
                  <a:gd name="T4" fmla="*/ 1 w 63"/>
                  <a:gd name="T5" fmla="*/ 3 h 5"/>
                  <a:gd name="T6" fmla="*/ 62 w 63"/>
                  <a:gd name="T7" fmla="*/ 1 h 5"/>
                  <a:gd name="T8" fmla="*/ 62 w 63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5">
                    <a:moveTo>
                      <a:pt x="62" y="0"/>
                    </a:moveTo>
                    <a:cubicBezTo>
                      <a:pt x="42" y="2"/>
                      <a:pt x="21" y="2"/>
                      <a:pt x="1" y="2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1" y="5"/>
                      <a:pt x="42" y="4"/>
                      <a:pt x="62" y="1"/>
                    </a:cubicBezTo>
                    <a:cubicBezTo>
                      <a:pt x="63" y="1"/>
                      <a:pt x="63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7524C018-9188-4C44-8A04-63026EEBED2A}"/>
                </a:ext>
              </a:extLst>
            </p:cNvPr>
            <p:cNvGrpSpPr/>
            <p:nvPr/>
          </p:nvGrpSpPr>
          <p:grpSpPr>
            <a:xfrm>
              <a:off x="5405444" y="1594715"/>
              <a:ext cx="549553" cy="657638"/>
              <a:chOff x="4436870" y="2862038"/>
              <a:chExt cx="549553" cy="657638"/>
            </a:xfrm>
            <a:solidFill>
              <a:schemeClr val="bg1"/>
            </a:solidFill>
          </p:grpSpPr>
          <p:sp>
            <p:nvSpPr>
              <p:cNvPr id="42" name="Freeform 184">
                <a:extLst>
                  <a:ext uri="{FF2B5EF4-FFF2-40B4-BE49-F238E27FC236}">
                    <a16:creationId xmlns:a16="http://schemas.microsoft.com/office/drawing/2014/main" id="{206FCF6C-2378-440B-9027-DD7879B7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1778" y="3160410"/>
                <a:ext cx="105039" cy="301417"/>
              </a:xfrm>
              <a:custGeom>
                <a:avLst/>
                <a:gdLst>
                  <a:gd name="T0" fmla="*/ 44 w 47"/>
                  <a:gd name="T1" fmla="*/ 2 h 146"/>
                  <a:gd name="T2" fmla="*/ 1 w 47"/>
                  <a:gd name="T3" fmla="*/ 145 h 146"/>
                  <a:gd name="T4" fmla="*/ 2 w 47"/>
                  <a:gd name="T5" fmla="*/ 145 h 146"/>
                  <a:gd name="T6" fmla="*/ 46 w 47"/>
                  <a:gd name="T7" fmla="*/ 3 h 146"/>
                  <a:gd name="T8" fmla="*/ 44 w 47"/>
                  <a:gd name="T9" fmla="*/ 2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46">
                    <a:moveTo>
                      <a:pt x="44" y="2"/>
                    </a:moveTo>
                    <a:cubicBezTo>
                      <a:pt x="29" y="50"/>
                      <a:pt x="15" y="97"/>
                      <a:pt x="1" y="145"/>
                    </a:cubicBezTo>
                    <a:cubicBezTo>
                      <a:pt x="0" y="146"/>
                      <a:pt x="2" y="146"/>
                      <a:pt x="2" y="145"/>
                    </a:cubicBezTo>
                    <a:cubicBezTo>
                      <a:pt x="21" y="100"/>
                      <a:pt x="36" y="51"/>
                      <a:pt x="46" y="3"/>
                    </a:cubicBezTo>
                    <a:cubicBezTo>
                      <a:pt x="47" y="1"/>
                      <a:pt x="44" y="0"/>
                      <a:pt x="4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85">
                <a:extLst>
                  <a:ext uri="{FF2B5EF4-FFF2-40B4-BE49-F238E27FC236}">
                    <a16:creationId xmlns:a16="http://schemas.microsoft.com/office/drawing/2014/main" id="{20AF3979-9150-432C-BE8F-396486DB0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57028" y="3038625"/>
                <a:ext cx="65459" cy="219213"/>
              </a:xfrm>
              <a:custGeom>
                <a:avLst/>
                <a:gdLst>
                  <a:gd name="T0" fmla="*/ 27 w 29"/>
                  <a:gd name="T1" fmla="*/ 1 h 106"/>
                  <a:gd name="T2" fmla="*/ 0 w 29"/>
                  <a:gd name="T3" fmla="*/ 105 h 106"/>
                  <a:gd name="T4" fmla="*/ 1 w 29"/>
                  <a:gd name="T5" fmla="*/ 105 h 106"/>
                  <a:gd name="T6" fmla="*/ 29 w 29"/>
                  <a:gd name="T7" fmla="*/ 2 h 106"/>
                  <a:gd name="T8" fmla="*/ 27 w 29"/>
                  <a:gd name="T9" fmla="*/ 1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06">
                    <a:moveTo>
                      <a:pt x="27" y="1"/>
                    </a:moveTo>
                    <a:cubicBezTo>
                      <a:pt x="15" y="35"/>
                      <a:pt x="8" y="70"/>
                      <a:pt x="0" y="105"/>
                    </a:cubicBezTo>
                    <a:cubicBezTo>
                      <a:pt x="0" y="105"/>
                      <a:pt x="0" y="106"/>
                      <a:pt x="1" y="105"/>
                    </a:cubicBezTo>
                    <a:cubicBezTo>
                      <a:pt x="11" y="71"/>
                      <a:pt x="22" y="37"/>
                      <a:pt x="29" y="2"/>
                    </a:cubicBezTo>
                    <a:cubicBezTo>
                      <a:pt x="29" y="0"/>
                      <a:pt x="27" y="0"/>
                      <a:pt x="2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86">
                <a:extLst>
                  <a:ext uri="{FF2B5EF4-FFF2-40B4-BE49-F238E27FC236}">
                    <a16:creationId xmlns:a16="http://schemas.microsoft.com/office/drawing/2014/main" id="{D447F1CE-2E83-4B94-88FB-2EA9B6A98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5820" y="3431381"/>
                <a:ext cx="197900" cy="53281"/>
              </a:xfrm>
              <a:custGeom>
                <a:avLst/>
                <a:gdLst>
                  <a:gd name="T0" fmla="*/ 87 w 88"/>
                  <a:gd name="T1" fmla="*/ 24 h 26"/>
                  <a:gd name="T2" fmla="*/ 1 w 88"/>
                  <a:gd name="T3" fmla="*/ 1 h 26"/>
                  <a:gd name="T4" fmla="*/ 1 w 88"/>
                  <a:gd name="T5" fmla="*/ 1 h 26"/>
                  <a:gd name="T6" fmla="*/ 86 w 88"/>
                  <a:gd name="T7" fmla="*/ 26 h 26"/>
                  <a:gd name="T8" fmla="*/ 87 w 88"/>
                  <a:gd name="T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26">
                    <a:moveTo>
                      <a:pt x="87" y="24"/>
                    </a:moveTo>
                    <a:cubicBezTo>
                      <a:pt x="60" y="13"/>
                      <a:pt x="30" y="6"/>
                      <a:pt x="1" y="1"/>
                    </a:cubicBezTo>
                    <a:cubicBezTo>
                      <a:pt x="1" y="0"/>
                      <a:pt x="0" y="1"/>
                      <a:pt x="1" y="1"/>
                    </a:cubicBezTo>
                    <a:cubicBezTo>
                      <a:pt x="30" y="9"/>
                      <a:pt x="58" y="19"/>
                      <a:pt x="86" y="26"/>
                    </a:cubicBezTo>
                    <a:cubicBezTo>
                      <a:pt x="87" y="26"/>
                      <a:pt x="88" y="25"/>
                      <a:pt x="87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87">
                <a:extLst>
                  <a:ext uri="{FF2B5EF4-FFF2-40B4-BE49-F238E27FC236}">
                    <a16:creationId xmlns:a16="http://schemas.microsoft.com/office/drawing/2014/main" id="{54A85EED-928E-4CFF-8EA5-AFFD907705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36870" y="2862038"/>
                <a:ext cx="549553" cy="657638"/>
              </a:xfrm>
              <a:custGeom>
                <a:avLst/>
                <a:gdLst>
                  <a:gd name="T0" fmla="*/ 172 w 245"/>
                  <a:gd name="T1" fmla="*/ 28 h 318"/>
                  <a:gd name="T2" fmla="*/ 113 w 245"/>
                  <a:gd name="T3" fmla="*/ 13 h 318"/>
                  <a:gd name="T4" fmla="*/ 52 w 245"/>
                  <a:gd name="T5" fmla="*/ 23 h 318"/>
                  <a:gd name="T6" fmla="*/ 1 w 245"/>
                  <a:gd name="T7" fmla="*/ 236 h 318"/>
                  <a:gd name="T8" fmla="*/ 21 w 245"/>
                  <a:gd name="T9" fmla="*/ 274 h 318"/>
                  <a:gd name="T10" fmla="*/ 161 w 245"/>
                  <a:gd name="T11" fmla="*/ 301 h 318"/>
                  <a:gd name="T12" fmla="*/ 228 w 245"/>
                  <a:gd name="T13" fmla="*/ 82 h 318"/>
                  <a:gd name="T14" fmla="*/ 179 w 245"/>
                  <a:gd name="T15" fmla="*/ 36 h 318"/>
                  <a:gd name="T16" fmla="*/ 175 w 245"/>
                  <a:gd name="T17" fmla="*/ 45 h 318"/>
                  <a:gd name="T18" fmla="*/ 167 w 245"/>
                  <a:gd name="T19" fmla="*/ 42 h 318"/>
                  <a:gd name="T20" fmla="*/ 166 w 245"/>
                  <a:gd name="T21" fmla="*/ 32 h 318"/>
                  <a:gd name="T22" fmla="*/ 119 w 245"/>
                  <a:gd name="T23" fmla="*/ 18 h 318"/>
                  <a:gd name="T24" fmla="*/ 116 w 245"/>
                  <a:gd name="T25" fmla="*/ 29 h 318"/>
                  <a:gd name="T26" fmla="*/ 105 w 245"/>
                  <a:gd name="T27" fmla="*/ 16 h 318"/>
                  <a:gd name="T28" fmla="*/ 80 w 245"/>
                  <a:gd name="T29" fmla="*/ 18 h 318"/>
                  <a:gd name="T30" fmla="*/ 37 w 245"/>
                  <a:gd name="T31" fmla="*/ 242 h 318"/>
                  <a:gd name="T32" fmla="*/ 10 w 245"/>
                  <a:gd name="T33" fmla="*/ 226 h 318"/>
                  <a:gd name="T34" fmla="*/ 14 w 245"/>
                  <a:gd name="T35" fmla="*/ 213 h 318"/>
                  <a:gd name="T36" fmla="*/ 18 w 245"/>
                  <a:gd name="T37" fmla="*/ 198 h 318"/>
                  <a:gd name="T38" fmla="*/ 23 w 245"/>
                  <a:gd name="T39" fmla="*/ 181 h 318"/>
                  <a:gd name="T40" fmla="*/ 26 w 245"/>
                  <a:gd name="T41" fmla="*/ 165 h 318"/>
                  <a:gd name="T42" fmla="*/ 30 w 245"/>
                  <a:gd name="T43" fmla="*/ 150 h 318"/>
                  <a:gd name="T44" fmla="*/ 33 w 245"/>
                  <a:gd name="T45" fmla="*/ 134 h 318"/>
                  <a:gd name="T46" fmla="*/ 35 w 245"/>
                  <a:gd name="T47" fmla="*/ 128 h 318"/>
                  <a:gd name="T48" fmla="*/ 37 w 245"/>
                  <a:gd name="T49" fmla="*/ 117 h 318"/>
                  <a:gd name="T50" fmla="*/ 86 w 245"/>
                  <a:gd name="T51" fmla="*/ 101 h 318"/>
                  <a:gd name="T52" fmla="*/ 64 w 245"/>
                  <a:gd name="T53" fmla="*/ 78 h 318"/>
                  <a:gd name="T54" fmla="*/ 73 w 245"/>
                  <a:gd name="T55" fmla="*/ 63 h 318"/>
                  <a:gd name="T56" fmla="*/ 66 w 245"/>
                  <a:gd name="T57" fmla="*/ 46 h 318"/>
                  <a:gd name="T58" fmla="*/ 67 w 245"/>
                  <a:gd name="T59" fmla="*/ 31 h 318"/>
                  <a:gd name="T60" fmla="*/ 67 w 245"/>
                  <a:gd name="T61" fmla="*/ 41 h 318"/>
                  <a:gd name="T62" fmla="*/ 74 w 245"/>
                  <a:gd name="T63" fmla="*/ 31 h 318"/>
                  <a:gd name="T64" fmla="*/ 93 w 245"/>
                  <a:gd name="T65" fmla="*/ 43 h 318"/>
                  <a:gd name="T66" fmla="*/ 105 w 245"/>
                  <a:gd name="T67" fmla="*/ 40 h 318"/>
                  <a:gd name="T68" fmla="*/ 107 w 245"/>
                  <a:gd name="T69" fmla="*/ 31 h 318"/>
                  <a:gd name="T70" fmla="*/ 125 w 245"/>
                  <a:gd name="T71" fmla="*/ 54 h 318"/>
                  <a:gd name="T72" fmla="*/ 135 w 245"/>
                  <a:gd name="T73" fmla="*/ 39 h 318"/>
                  <a:gd name="T74" fmla="*/ 154 w 245"/>
                  <a:gd name="T75" fmla="*/ 63 h 318"/>
                  <a:gd name="T76" fmla="*/ 166 w 245"/>
                  <a:gd name="T77" fmla="*/ 58 h 318"/>
                  <a:gd name="T78" fmla="*/ 185 w 245"/>
                  <a:gd name="T79" fmla="*/ 66 h 318"/>
                  <a:gd name="T80" fmla="*/ 191 w 245"/>
                  <a:gd name="T81" fmla="*/ 77 h 318"/>
                  <a:gd name="T82" fmla="*/ 207 w 245"/>
                  <a:gd name="T83" fmla="*/ 61 h 318"/>
                  <a:gd name="T84" fmla="*/ 135 w 245"/>
                  <a:gd name="T85" fmla="*/ 289 h 318"/>
                  <a:gd name="T86" fmla="*/ 191 w 245"/>
                  <a:gd name="T87" fmla="*/ 192 h 318"/>
                  <a:gd name="T88" fmla="*/ 85 w 245"/>
                  <a:gd name="T89" fmla="*/ 291 h 318"/>
                  <a:gd name="T90" fmla="*/ 73 w 245"/>
                  <a:gd name="T91" fmla="*/ 279 h 318"/>
                  <a:gd name="T92" fmla="*/ 31 w 245"/>
                  <a:gd name="T93" fmla="*/ 262 h 318"/>
                  <a:gd name="T94" fmla="*/ 171 w 245"/>
                  <a:gd name="T95" fmla="*/ 209 h 318"/>
                  <a:gd name="T96" fmla="*/ 191 w 245"/>
                  <a:gd name="T97" fmla="*/ 192 h 318"/>
                  <a:gd name="T98" fmla="*/ 212 w 245"/>
                  <a:gd name="T99" fmla="*/ 61 h 318"/>
                  <a:gd name="T100" fmla="*/ 208 w 245"/>
                  <a:gd name="T101" fmla="*/ 46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5" h="318">
                    <a:moveTo>
                      <a:pt x="211" y="37"/>
                    </a:moveTo>
                    <a:cubicBezTo>
                      <a:pt x="208" y="37"/>
                      <a:pt x="205" y="37"/>
                      <a:pt x="203" y="38"/>
                    </a:cubicBezTo>
                    <a:cubicBezTo>
                      <a:pt x="197" y="30"/>
                      <a:pt x="185" y="25"/>
                      <a:pt x="176" y="27"/>
                    </a:cubicBezTo>
                    <a:cubicBezTo>
                      <a:pt x="175" y="27"/>
                      <a:pt x="174" y="28"/>
                      <a:pt x="172" y="28"/>
                    </a:cubicBezTo>
                    <a:cubicBezTo>
                      <a:pt x="167" y="21"/>
                      <a:pt x="157" y="16"/>
                      <a:pt x="149" y="18"/>
                    </a:cubicBezTo>
                    <a:cubicBezTo>
                      <a:pt x="146" y="18"/>
                      <a:pt x="143" y="19"/>
                      <a:pt x="141" y="20"/>
                    </a:cubicBezTo>
                    <a:cubicBezTo>
                      <a:pt x="136" y="14"/>
                      <a:pt x="128" y="10"/>
                      <a:pt x="120" y="11"/>
                    </a:cubicBezTo>
                    <a:cubicBezTo>
                      <a:pt x="117" y="11"/>
                      <a:pt x="115" y="12"/>
                      <a:pt x="113" y="13"/>
                    </a:cubicBezTo>
                    <a:cubicBezTo>
                      <a:pt x="108" y="5"/>
                      <a:pt x="98" y="0"/>
                      <a:pt x="88" y="4"/>
                    </a:cubicBezTo>
                    <a:cubicBezTo>
                      <a:pt x="81" y="6"/>
                      <a:pt x="76" y="10"/>
                      <a:pt x="72" y="16"/>
                    </a:cubicBezTo>
                    <a:cubicBezTo>
                      <a:pt x="70" y="16"/>
                      <a:pt x="67" y="15"/>
                      <a:pt x="64" y="15"/>
                    </a:cubicBezTo>
                    <a:cubicBezTo>
                      <a:pt x="59" y="16"/>
                      <a:pt x="54" y="18"/>
                      <a:pt x="52" y="23"/>
                    </a:cubicBezTo>
                    <a:cubicBezTo>
                      <a:pt x="52" y="23"/>
                      <a:pt x="51" y="23"/>
                      <a:pt x="51" y="24"/>
                    </a:cubicBezTo>
                    <a:cubicBezTo>
                      <a:pt x="42" y="59"/>
                      <a:pt x="37" y="95"/>
                      <a:pt x="28" y="130"/>
                    </a:cubicBezTo>
                    <a:cubicBezTo>
                      <a:pt x="20" y="165"/>
                      <a:pt x="8" y="200"/>
                      <a:pt x="1" y="235"/>
                    </a:cubicBezTo>
                    <a:cubicBezTo>
                      <a:pt x="1" y="235"/>
                      <a:pt x="1" y="236"/>
                      <a:pt x="1" y="236"/>
                    </a:cubicBezTo>
                    <a:cubicBezTo>
                      <a:pt x="0" y="242"/>
                      <a:pt x="1" y="246"/>
                      <a:pt x="5" y="250"/>
                    </a:cubicBezTo>
                    <a:cubicBezTo>
                      <a:pt x="8" y="258"/>
                      <a:pt x="14" y="265"/>
                      <a:pt x="19" y="272"/>
                    </a:cubicBezTo>
                    <a:cubicBezTo>
                      <a:pt x="19" y="272"/>
                      <a:pt x="19" y="273"/>
                      <a:pt x="19" y="273"/>
                    </a:cubicBezTo>
                    <a:cubicBezTo>
                      <a:pt x="20" y="273"/>
                      <a:pt x="20" y="274"/>
                      <a:pt x="21" y="274"/>
                    </a:cubicBezTo>
                    <a:cubicBezTo>
                      <a:pt x="21" y="274"/>
                      <a:pt x="21" y="274"/>
                      <a:pt x="21" y="274"/>
                    </a:cubicBezTo>
                    <a:cubicBezTo>
                      <a:pt x="22" y="275"/>
                      <a:pt x="22" y="275"/>
                      <a:pt x="23" y="275"/>
                    </a:cubicBezTo>
                    <a:cubicBezTo>
                      <a:pt x="48" y="288"/>
                      <a:pt x="78" y="294"/>
                      <a:pt x="105" y="301"/>
                    </a:cubicBezTo>
                    <a:cubicBezTo>
                      <a:pt x="119" y="305"/>
                      <a:pt x="150" y="318"/>
                      <a:pt x="161" y="301"/>
                    </a:cubicBezTo>
                    <a:cubicBezTo>
                      <a:pt x="161" y="301"/>
                      <a:pt x="161" y="301"/>
                      <a:pt x="161" y="301"/>
                    </a:cubicBezTo>
                    <a:cubicBezTo>
                      <a:pt x="169" y="291"/>
                      <a:pt x="171" y="276"/>
                      <a:pt x="175" y="264"/>
                    </a:cubicBezTo>
                    <a:cubicBezTo>
                      <a:pt x="181" y="244"/>
                      <a:pt x="187" y="223"/>
                      <a:pt x="194" y="202"/>
                    </a:cubicBezTo>
                    <a:cubicBezTo>
                      <a:pt x="206" y="162"/>
                      <a:pt x="220" y="122"/>
                      <a:pt x="228" y="82"/>
                    </a:cubicBezTo>
                    <a:cubicBezTo>
                      <a:pt x="228" y="81"/>
                      <a:pt x="228" y="80"/>
                      <a:pt x="227" y="79"/>
                    </a:cubicBezTo>
                    <a:cubicBezTo>
                      <a:pt x="245" y="66"/>
                      <a:pt x="229" y="39"/>
                      <a:pt x="211" y="37"/>
                    </a:cubicBezTo>
                    <a:close/>
                    <a:moveTo>
                      <a:pt x="176" y="36"/>
                    </a:moveTo>
                    <a:cubicBezTo>
                      <a:pt x="177" y="36"/>
                      <a:pt x="178" y="36"/>
                      <a:pt x="179" y="36"/>
                    </a:cubicBezTo>
                    <a:cubicBezTo>
                      <a:pt x="184" y="35"/>
                      <a:pt x="189" y="37"/>
                      <a:pt x="192" y="40"/>
                    </a:cubicBezTo>
                    <a:cubicBezTo>
                      <a:pt x="193" y="41"/>
                      <a:pt x="193" y="42"/>
                      <a:pt x="194" y="43"/>
                    </a:cubicBezTo>
                    <a:cubicBezTo>
                      <a:pt x="192" y="44"/>
                      <a:pt x="190" y="46"/>
                      <a:pt x="188" y="48"/>
                    </a:cubicBezTo>
                    <a:cubicBezTo>
                      <a:pt x="184" y="47"/>
                      <a:pt x="180" y="46"/>
                      <a:pt x="175" y="45"/>
                    </a:cubicBezTo>
                    <a:cubicBezTo>
                      <a:pt x="176" y="42"/>
                      <a:pt x="176" y="39"/>
                      <a:pt x="176" y="36"/>
                    </a:cubicBezTo>
                    <a:close/>
                    <a:moveTo>
                      <a:pt x="169" y="40"/>
                    </a:moveTo>
                    <a:cubicBezTo>
                      <a:pt x="169" y="41"/>
                      <a:pt x="169" y="42"/>
                      <a:pt x="169" y="43"/>
                    </a:cubicBezTo>
                    <a:cubicBezTo>
                      <a:pt x="167" y="42"/>
                      <a:pt x="167" y="42"/>
                      <a:pt x="167" y="42"/>
                    </a:cubicBezTo>
                    <a:cubicBezTo>
                      <a:pt x="167" y="42"/>
                      <a:pt x="168" y="41"/>
                      <a:pt x="169" y="40"/>
                    </a:cubicBezTo>
                    <a:close/>
                    <a:moveTo>
                      <a:pt x="144" y="26"/>
                    </a:moveTo>
                    <a:cubicBezTo>
                      <a:pt x="145" y="25"/>
                      <a:pt x="147" y="25"/>
                      <a:pt x="149" y="24"/>
                    </a:cubicBezTo>
                    <a:cubicBezTo>
                      <a:pt x="157" y="23"/>
                      <a:pt x="163" y="26"/>
                      <a:pt x="166" y="32"/>
                    </a:cubicBezTo>
                    <a:cubicBezTo>
                      <a:pt x="163" y="34"/>
                      <a:pt x="161" y="37"/>
                      <a:pt x="159" y="40"/>
                    </a:cubicBezTo>
                    <a:cubicBezTo>
                      <a:pt x="154" y="39"/>
                      <a:pt x="149" y="38"/>
                      <a:pt x="144" y="36"/>
                    </a:cubicBezTo>
                    <a:cubicBezTo>
                      <a:pt x="145" y="33"/>
                      <a:pt x="145" y="29"/>
                      <a:pt x="144" y="26"/>
                    </a:cubicBezTo>
                    <a:close/>
                    <a:moveTo>
                      <a:pt x="119" y="18"/>
                    </a:moveTo>
                    <a:cubicBezTo>
                      <a:pt x="126" y="17"/>
                      <a:pt x="132" y="19"/>
                      <a:pt x="135" y="25"/>
                    </a:cubicBezTo>
                    <a:cubicBezTo>
                      <a:pt x="133" y="27"/>
                      <a:pt x="131" y="30"/>
                      <a:pt x="130" y="33"/>
                    </a:cubicBezTo>
                    <a:cubicBezTo>
                      <a:pt x="128" y="32"/>
                      <a:pt x="125" y="31"/>
                      <a:pt x="123" y="30"/>
                    </a:cubicBezTo>
                    <a:cubicBezTo>
                      <a:pt x="120" y="30"/>
                      <a:pt x="118" y="29"/>
                      <a:pt x="116" y="29"/>
                    </a:cubicBezTo>
                    <a:cubicBezTo>
                      <a:pt x="116" y="25"/>
                      <a:pt x="116" y="22"/>
                      <a:pt x="115" y="19"/>
                    </a:cubicBezTo>
                    <a:cubicBezTo>
                      <a:pt x="117" y="19"/>
                      <a:pt x="118" y="18"/>
                      <a:pt x="119" y="18"/>
                    </a:cubicBezTo>
                    <a:close/>
                    <a:moveTo>
                      <a:pt x="92" y="11"/>
                    </a:moveTo>
                    <a:cubicBezTo>
                      <a:pt x="97" y="10"/>
                      <a:pt x="102" y="12"/>
                      <a:pt x="105" y="16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3" y="19"/>
                      <a:pt x="101" y="21"/>
                      <a:pt x="99" y="24"/>
                    </a:cubicBezTo>
                    <a:cubicBezTo>
                      <a:pt x="96" y="23"/>
                      <a:pt x="94" y="23"/>
                      <a:pt x="91" y="22"/>
                    </a:cubicBezTo>
                    <a:cubicBezTo>
                      <a:pt x="88" y="21"/>
                      <a:pt x="84" y="20"/>
                      <a:pt x="80" y="18"/>
                    </a:cubicBezTo>
                    <a:cubicBezTo>
                      <a:pt x="83" y="15"/>
                      <a:pt x="87" y="12"/>
                      <a:pt x="92" y="11"/>
                    </a:cubicBezTo>
                    <a:close/>
                    <a:moveTo>
                      <a:pt x="6" y="238"/>
                    </a:moveTo>
                    <a:cubicBezTo>
                      <a:pt x="16" y="240"/>
                      <a:pt x="26" y="242"/>
                      <a:pt x="36" y="244"/>
                    </a:cubicBezTo>
                    <a:cubicBezTo>
                      <a:pt x="37" y="244"/>
                      <a:pt x="38" y="242"/>
                      <a:pt x="37" y="242"/>
                    </a:cubicBezTo>
                    <a:cubicBezTo>
                      <a:pt x="26" y="240"/>
                      <a:pt x="16" y="239"/>
                      <a:pt x="6" y="237"/>
                    </a:cubicBezTo>
                    <a:cubicBezTo>
                      <a:pt x="6" y="237"/>
                      <a:pt x="6" y="237"/>
                      <a:pt x="6" y="237"/>
                    </a:cubicBezTo>
                    <a:cubicBezTo>
                      <a:pt x="6" y="236"/>
                      <a:pt x="6" y="236"/>
                      <a:pt x="6" y="236"/>
                    </a:cubicBezTo>
                    <a:cubicBezTo>
                      <a:pt x="7" y="233"/>
                      <a:pt x="8" y="229"/>
                      <a:pt x="10" y="226"/>
                    </a:cubicBezTo>
                    <a:cubicBezTo>
                      <a:pt x="15" y="226"/>
                      <a:pt x="20" y="227"/>
                      <a:pt x="25" y="228"/>
                    </a:cubicBezTo>
                    <a:cubicBezTo>
                      <a:pt x="25" y="228"/>
                      <a:pt x="25" y="228"/>
                      <a:pt x="25" y="227"/>
                    </a:cubicBezTo>
                    <a:cubicBezTo>
                      <a:pt x="20" y="226"/>
                      <a:pt x="15" y="225"/>
                      <a:pt x="10" y="225"/>
                    </a:cubicBezTo>
                    <a:cubicBezTo>
                      <a:pt x="11" y="221"/>
                      <a:pt x="13" y="217"/>
                      <a:pt x="14" y="213"/>
                    </a:cubicBezTo>
                    <a:cubicBezTo>
                      <a:pt x="18" y="213"/>
                      <a:pt x="22" y="213"/>
                      <a:pt x="26" y="213"/>
                    </a:cubicBezTo>
                    <a:cubicBezTo>
                      <a:pt x="27" y="213"/>
                      <a:pt x="27" y="212"/>
                      <a:pt x="26" y="212"/>
                    </a:cubicBezTo>
                    <a:cubicBezTo>
                      <a:pt x="22" y="212"/>
                      <a:pt x="18" y="212"/>
                      <a:pt x="14" y="211"/>
                    </a:cubicBezTo>
                    <a:cubicBezTo>
                      <a:pt x="16" y="207"/>
                      <a:pt x="17" y="203"/>
                      <a:pt x="18" y="198"/>
                    </a:cubicBezTo>
                    <a:cubicBezTo>
                      <a:pt x="22" y="199"/>
                      <a:pt x="25" y="199"/>
                      <a:pt x="29" y="199"/>
                    </a:cubicBezTo>
                    <a:cubicBezTo>
                      <a:pt x="30" y="199"/>
                      <a:pt x="29" y="198"/>
                      <a:pt x="29" y="198"/>
                    </a:cubicBezTo>
                    <a:cubicBezTo>
                      <a:pt x="25" y="197"/>
                      <a:pt x="22" y="197"/>
                      <a:pt x="18" y="197"/>
                    </a:cubicBezTo>
                    <a:cubicBezTo>
                      <a:pt x="20" y="192"/>
                      <a:pt x="21" y="186"/>
                      <a:pt x="23" y="181"/>
                    </a:cubicBezTo>
                    <a:cubicBezTo>
                      <a:pt x="28" y="182"/>
                      <a:pt x="33" y="182"/>
                      <a:pt x="38" y="183"/>
                    </a:cubicBezTo>
                    <a:cubicBezTo>
                      <a:pt x="39" y="183"/>
                      <a:pt x="39" y="182"/>
                      <a:pt x="38" y="182"/>
                    </a:cubicBezTo>
                    <a:cubicBezTo>
                      <a:pt x="33" y="181"/>
                      <a:pt x="28" y="181"/>
                      <a:pt x="23" y="180"/>
                    </a:cubicBezTo>
                    <a:cubicBezTo>
                      <a:pt x="24" y="175"/>
                      <a:pt x="25" y="170"/>
                      <a:pt x="26" y="165"/>
                    </a:cubicBezTo>
                    <a:cubicBezTo>
                      <a:pt x="38" y="167"/>
                      <a:pt x="51" y="168"/>
                      <a:pt x="63" y="170"/>
                    </a:cubicBezTo>
                    <a:cubicBezTo>
                      <a:pt x="63" y="170"/>
                      <a:pt x="63" y="169"/>
                      <a:pt x="63" y="169"/>
                    </a:cubicBezTo>
                    <a:cubicBezTo>
                      <a:pt x="51" y="167"/>
                      <a:pt x="39" y="165"/>
                      <a:pt x="27" y="164"/>
                    </a:cubicBezTo>
                    <a:cubicBezTo>
                      <a:pt x="28" y="159"/>
                      <a:pt x="29" y="154"/>
                      <a:pt x="30" y="150"/>
                    </a:cubicBezTo>
                    <a:cubicBezTo>
                      <a:pt x="38" y="151"/>
                      <a:pt x="46" y="151"/>
                      <a:pt x="53" y="151"/>
                    </a:cubicBezTo>
                    <a:cubicBezTo>
                      <a:pt x="54" y="151"/>
                      <a:pt x="54" y="150"/>
                      <a:pt x="53" y="150"/>
                    </a:cubicBezTo>
                    <a:cubicBezTo>
                      <a:pt x="46" y="149"/>
                      <a:pt x="38" y="149"/>
                      <a:pt x="30" y="149"/>
                    </a:cubicBezTo>
                    <a:cubicBezTo>
                      <a:pt x="31" y="144"/>
                      <a:pt x="32" y="139"/>
                      <a:pt x="33" y="134"/>
                    </a:cubicBezTo>
                    <a:cubicBezTo>
                      <a:pt x="45" y="135"/>
                      <a:pt x="56" y="136"/>
                      <a:pt x="68" y="138"/>
                    </a:cubicBezTo>
                    <a:cubicBezTo>
                      <a:pt x="68" y="138"/>
                      <a:pt x="69" y="137"/>
                      <a:pt x="68" y="137"/>
                    </a:cubicBezTo>
                    <a:cubicBezTo>
                      <a:pt x="56" y="135"/>
                      <a:pt x="45" y="134"/>
                      <a:pt x="33" y="133"/>
                    </a:cubicBezTo>
                    <a:cubicBezTo>
                      <a:pt x="34" y="132"/>
                      <a:pt x="34" y="130"/>
                      <a:pt x="35" y="128"/>
                    </a:cubicBezTo>
                    <a:cubicBezTo>
                      <a:pt x="35" y="125"/>
                      <a:pt x="36" y="121"/>
                      <a:pt x="37" y="118"/>
                    </a:cubicBezTo>
                    <a:cubicBezTo>
                      <a:pt x="43" y="119"/>
                      <a:pt x="50" y="120"/>
                      <a:pt x="57" y="119"/>
                    </a:cubicBezTo>
                    <a:cubicBezTo>
                      <a:pt x="57" y="119"/>
                      <a:pt x="57" y="118"/>
                      <a:pt x="57" y="118"/>
                    </a:cubicBezTo>
                    <a:cubicBezTo>
                      <a:pt x="50" y="118"/>
                      <a:pt x="44" y="118"/>
                      <a:pt x="37" y="117"/>
                    </a:cubicBezTo>
                    <a:cubicBezTo>
                      <a:pt x="39" y="111"/>
                      <a:pt x="40" y="104"/>
                      <a:pt x="41" y="98"/>
                    </a:cubicBezTo>
                    <a:cubicBezTo>
                      <a:pt x="41" y="98"/>
                      <a:pt x="41" y="98"/>
                      <a:pt x="42" y="98"/>
                    </a:cubicBezTo>
                    <a:cubicBezTo>
                      <a:pt x="56" y="100"/>
                      <a:pt x="71" y="101"/>
                      <a:pt x="86" y="102"/>
                    </a:cubicBezTo>
                    <a:cubicBezTo>
                      <a:pt x="87" y="102"/>
                      <a:pt x="87" y="101"/>
                      <a:pt x="86" y="101"/>
                    </a:cubicBezTo>
                    <a:cubicBezTo>
                      <a:pt x="71" y="99"/>
                      <a:pt x="56" y="98"/>
                      <a:pt x="42" y="97"/>
                    </a:cubicBezTo>
                    <a:cubicBezTo>
                      <a:pt x="43" y="91"/>
                      <a:pt x="44" y="84"/>
                      <a:pt x="46" y="78"/>
                    </a:cubicBezTo>
                    <a:cubicBezTo>
                      <a:pt x="52" y="78"/>
                      <a:pt x="58" y="78"/>
                      <a:pt x="64" y="79"/>
                    </a:cubicBezTo>
                    <a:cubicBezTo>
                      <a:pt x="65" y="79"/>
                      <a:pt x="65" y="78"/>
                      <a:pt x="64" y="78"/>
                    </a:cubicBezTo>
                    <a:cubicBezTo>
                      <a:pt x="58" y="77"/>
                      <a:pt x="52" y="77"/>
                      <a:pt x="46" y="77"/>
                    </a:cubicBezTo>
                    <a:cubicBezTo>
                      <a:pt x="47" y="72"/>
                      <a:pt x="48" y="67"/>
                      <a:pt x="49" y="62"/>
                    </a:cubicBezTo>
                    <a:cubicBezTo>
                      <a:pt x="57" y="62"/>
                      <a:pt x="65" y="63"/>
                      <a:pt x="73" y="64"/>
                    </a:cubicBezTo>
                    <a:cubicBezTo>
                      <a:pt x="73" y="64"/>
                      <a:pt x="74" y="63"/>
                      <a:pt x="73" y="63"/>
                    </a:cubicBezTo>
                    <a:cubicBezTo>
                      <a:pt x="65" y="61"/>
                      <a:pt x="57" y="61"/>
                      <a:pt x="49" y="61"/>
                    </a:cubicBezTo>
                    <a:cubicBezTo>
                      <a:pt x="50" y="55"/>
                      <a:pt x="51" y="49"/>
                      <a:pt x="52" y="43"/>
                    </a:cubicBezTo>
                    <a:cubicBezTo>
                      <a:pt x="56" y="45"/>
                      <a:pt x="61" y="46"/>
                      <a:pt x="66" y="48"/>
                    </a:cubicBezTo>
                    <a:cubicBezTo>
                      <a:pt x="67" y="48"/>
                      <a:pt x="67" y="47"/>
                      <a:pt x="66" y="46"/>
                    </a:cubicBezTo>
                    <a:cubicBezTo>
                      <a:pt x="61" y="45"/>
                      <a:pt x="57" y="43"/>
                      <a:pt x="52" y="42"/>
                    </a:cubicBezTo>
                    <a:cubicBezTo>
                      <a:pt x="52" y="37"/>
                      <a:pt x="53" y="32"/>
                      <a:pt x="54" y="26"/>
                    </a:cubicBezTo>
                    <a:cubicBezTo>
                      <a:pt x="56" y="22"/>
                      <a:pt x="62" y="21"/>
                      <a:pt x="70" y="22"/>
                    </a:cubicBezTo>
                    <a:cubicBezTo>
                      <a:pt x="69" y="24"/>
                      <a:pt x="67" y="28"/>
                      <a:pt x="67" y="31"/>
                    </a:cubicBezTo>
                    <a:cubicBezTo>
                      <a:pt x="65" y="31"/>
                      <a:pt x="64" y="34"/>
                      <a:pt x="64" y="36"/>
                    </a:cubicBezTo>
                    <a:cubicBezTo>
                      <a:pt x="64" y="36"/>
                      <a:pt x="64" y="37"/>
                      <a:pt x="64" y="37"/>
                    </a:cubicBezTo>
                    <a:cubicBezTo>
                      <a:pt x="65" y="39"/>
                      <a:pt x="65" y="39"/>
                      <a:pt x="64" y="38"/>
                    </a:cubicBezTo>
                    <a:cubicBezTo>
                      <a:pt x="65" y="39"/>
                      <a:pt x="65" y="40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9" y="43"/>
                      <a:pt x="72" y="43"/>
                      <a:pt x="74" y="42"/>
                    </a:cubicBezTo>
                    <a:cubicBezTo>
                      <a:pt x="76" y="40"/>
                      <a:pt x="77" y="38"/>
                      <a:pt x="77" y="35"/>
                    </a:cubicBezTo>
                    <a:cubicBezTo>
                      <a:pt x="76" y="33"/>
                      <a:pt x="75" y="32"/>
                      <a:pt x="74" y="31"/>
                    </a:cubicBezTo>
                    <a:cubicBezTo>
                      <a:pt x="74" y="28"/>
                      <a:pt x="75" y="25"/>
                      <a:pt x="77" y="22"/>
                    </a:cubicBezTo>
                    <a:cubicBezTo>
                      <a:pt x="84" y="23"/>
                      <a:pt x="91" y="25"/>
                      <a:pt x="97" y="27"/>
                    </a:cubicBezTo>
                    <a:cubicBezTo>
                      <a:pt x="96" y="31"/>
                      <a:pt x="95" y="35"/>
                      <a:pt x="96" y="40"/>
                    </a:cubicBezTo>
                    <a:cubicBezTo>
                      <a:pt x="95" y="41"/>
                      <a:pt x="94" y="42"/>
                      <a:pt x="93" y="43"/>
                    </a:cubicBezTo>
                    <a:cubicBezTo>
                      <a:pt x="92" y="46"/>
                      <a:pt x="94" y="49"/>
                      <a:pt x="96" y="50"/>
                    </a:cubicBezTo>
                    <a:cubicBezTo>
                      <a:pt x="97" y="52"/>
                      <a:pt x="99" y="52"/>
                      <a:pt x="101" y="51"/>
                    </a:cubicBezTo>
                    <a:cubicBezTo>
                      <a:pt x="103" y="51"/>
                      <a:pt x="105" y="49"/>
                      <a:pt x="106" y="47"/>
                    </a:cubicBezTo>
                    <a:cubicBezTo>
                      <a:pt x="107" y="45"/>
                      <a:pt x="107" y="42"/>
                      <a:pt x="105" y="40"/>
                    </a:cubicBezTo>
                    <a:cubicBezTo>
                      <a:pt x="104" y="39"/>
                      <a:pt x="103" y="39"/>
                      <a:pt x="102" y="38"/>
                    </a:cubicBezTo>
                    <a:cubicBezTo>
                      <a:pt x="102" y="35"/>
                      <a:pt x="102" y="32"/>
                      <a:pt x="104" y="29"/>
                    </a:cubicBezTo>
                    <a:cubicBezTo>
                      <a:pt x="105" y="29"/>
                      <a:pt x="106" y="30"/>
                      <a:pt x="107" y="30"/>
                    </a:cubicBezTo>
                    <a:cubicBezTo>
                      <a:pt x="107" y="30"/>
                      <a:pt x="107" y="31"/>
                      <a:pt x="107" y="31"/>
                    </a:cubicBezTo>
                    <a:cubicBezTo>
                      <a:pt x="107" y="36"/>
                      <a:pt x="113" y="36"/>
                      <a:pt x="115" y="32"/>
                    </a:cubicBezTo>
                    <a:cubicBezTo>
                      <a:pt x="120" y="34"/>
                      <a:pt x="125" y="36"/>
                      <a:pt x="129" y="37"/>
                    </a:cubicBezTo>
                    <a:cubicBezTo>
                      <a:pt x="128" y="41"/>
                      <a:pt x="129" y="44"/>
                      <a:pt x="129" y="48"/>
                    </a:cubicBezTo>
                    <a:cubicBezTo>
                      <a:pt x="127" y="49"/>
                      <a:pt x="125" y="51"/>
                      <a:pt x="125" y="54"/>
                    </a:cubicBezTo>
                    <a:cubicBezTo>
                      <a:pt x="125" y="58"/>
                      <a:pt x="128" y="61"/>
                      <a:pt x="131" y="61"/>
                    </a:cubicBezTo>
                    <a:cubicBezTo>
                      <a:pt x="135" y="61"/>
                      <a:pt x="138" y="58"/>
                      <a:pt x="138" y="54"/>
                    </a:cubicBezTo>
                    <a:cubicBezTo>
                      <a:pt x="138" y="52"/>
                      <a:pt x="137" y="50"/>
                      <a:pt x="135" y="48"/>
                    </a:cubicBezTo>
                    <a:cubicBezTo>
                      <a:pt x="134" y="45"/>
                      <a:pt x="134" y="42"/>
                      <a:pt x="135" y="39"/>
                    </a:cubicBezTo>
                    <a:cubicBezTo>
                      <a:pt x="139" y="40"/>
                      <a:pt x="148" y="43"/>
                      <a:pt x="158" y="45"/>
                    </a:cubicBezTo>
                    <a:cubicBezTo>
                      <a:pt x="157" y="49"/>
                      <a:pt x="157" y="52"/>
                      <a:pt x="158" y="55"/>
                    </a:cubicBezTo>
                    <a:cubicBezTo>
                      <a:pt x="158" y="55"/>
                      <a:pt x="158" y="55"/>
                      <a:pt x="158" y="55"/>
                    </a:cubicBezTo>
                    <a:cubicBezTo>
                      <a:pt x="155" y="56"/>
                      <a:pt x="153" y="60"/>
                      <a:pt x="154" y="63"/>
                    </a:cubicBezTo>
                    <a:cubicBezTo>
                      <a:pt x="154" y="63"/>
                      <a:pt x="154" y="63"/>
                      <a:pt x="154" y="63"/>
                    </a:cubicBezTo>
                    <a:cubicBezTo>
                      <a:pt x="155" y="67"/>
                      <a:pt x="160" y="69"/>
                      <a:pt x="163" y="67"/>
                    </a:cubicBezTo>
                    <a:cubicBezTo>
                      <a:pt x="167" y="66"/>
                      <a:pt x="168" y="62"/>
                      <a:pt x="166" y="58"/>
                    </a:cubicBezTo>
                    <a:cubicBezTo>
                      <a:pt x="166" y="58"/>
                      <a:pt x="166" y="58"/>
                      <a:pt x="166" y="58"/>
                    </a:cubicBezTo>
                    <a:cubicBezTo>
                      <a:pt x="165" y="57"/>
                      <a:pt x="164" y="56"/>
                      <a:pt x="163" y="55"/>
                    </a:cubicBezTo>
                    <a:cubicBezTo>
                      <a:pt x="163" y="52"/>
                      <a:pt x="164" y="50"/>
                      <a:pt x="164" y="47"/>
                    </a:cubicBezTo>
                    <a:cubicBezTo>
                      <a:pt x="172" y="49"/>
                      <a:pt x="179" y="51"/>
                      <a:pt x="185" y="53"/>
                    </a:cubicBezTo>
                    <a:cubicBezTo>
                      <a:pt x="184" y="57"/>
                      <a:pt x="183" y="61"/>
                      <a:pt x="185" y="66"/>
                    </a:cubicBezTo>
                    <a:cubicBezTo>
                      <a:pt x="184" y="66"/>
                      <a:pt x="184" y="66"/>
                      <a:pt x="183" y="66"/>
                    </a:cubicBezTo>
                    <a:cubicBezTo>
                      <a:pt x="181" y="69"/>
                      <a:pt x="181" y="73"/>
                      <a:pt x="183" y="75"/>
                    </a:cubicBezTo>
                    <a:cubicBezTo>
                      <a:pt x="183" y="75"/>
                      <a:pt x="183" y="75"/>
                      <a:pt x="183" y="75"/>
                    </a:cubicBezTo>
                    <a:cubicBezTo>
                      <a:pt x="184" y="77"/>
                      <a:pt x="189" y="78"/>
                      <a:pt x="191" y="77"/>
                    </a:cubicBezTo>
                    <a:cubicBezTo>
                      <a:pt x="194" y="75"/>
                      <a:pt x="195" y="71"/>
                      <a:pt x="194" y="68"/>
                    </a:cubicBezTo>
                    <a:cubicBezTo>
                      <a:pt x="193" y="68"/>
                      <a:pt x="193" y="67"/>
                      <a:pt x="193" y="67"/>
                    </a:cubicBezTo>
                    <a:cubicBezTo>
                      <a:pt x="192" y="63"/>
                      <a:pt x="193" y="59"/>
                      <a:pt x="194" y="56"/>
                    </a:cubicBezTo>
                    <a:cubicBezTo>
                      <a:pt x="202" y="58"/>
                      <a:pt x="207" y="60"/>
                      <a:pt x="207" y="61"/>
                    </a:cubicBezTo>
                    <a:cubicBezTo>
                      <a:pt x="206" y="62"/>
                      <a:pt x="207" y="63"/>
                      <a:pt x="207" y="64"/>
                    </a:cubicBezTo>
                    <a:cubicBezTo>
                      <a:pt x="196" y="101"/>
                      <a:pt x="186" y="139"/>
                      <a:pt x="175" y="176"/>
                    </a:cubicBezTo>
                    <a:cubicBezTo>
                      <a:pt x="170" y="194"/>
                      <a:pt x="164" y="213"/>
                      <a:pt x="159" y="231"/>
                    </a:cubicBezTo>
                    <a:cubicBezTo>
                      <a:pt x="156" y="242"/>
                      <a:pt x="149" y="286"/>
                      <a:pt x="135" y="289"/>
                    </a:cubicBezTo>
                    <a:cubicBezTo>
                      <a:pt x="134" y="288"/>
                      <a:pt x="134" y="288"/>
                      <a:pt x="133" y="288"/>
                    </a:cubicBezTo>
                    <a:cubicBezTo>
                      <a:pt x="111" y="282"/>
                      <a:pt x="90" y="275"/>
                      <a:pt x="68" y="269"/>
                    </a:cubicBezTo>
                    <a:cubicBezTo>
                      <a:pt x="53" y="264"/>
                      <a:pt x="12" y="257"/>
                      <a:pt x="6" y="238"/>
                    </a:cubicBezTo>
                    <a:close/>
                    <a:moveTo>
                      <a:pt x="191" y="192"/>
                    </a:moveTo>
                    <a:cubicBezTo>
                      <a:pt x="174" y="249"/>
                      <a:pt x="174" y="249"/>
                      <a:pt x="174" y="249"/>
                    </a:cubicBezTo>
                    <a:cubicBezTo>
                      <a:pt x="169" y="265"/>
                      <a:pt x="166" y="286"/>
                      <a:pt x="157" y="300"/>
                    </a:cubicBezTo>
                    <a:cubicBezTo>
                      <a:pt x="145" y="308"/>
                      <a:pt x="130" y="302"/>
                      <a:pt x="117" y="299"/>
                    </a:cubicBezTo>
                    <a:cubicBezTo>
                      <a:pt x="106" y="297"/>
                      <a:pt x="95" y="294"/>
                      <a:pt x="85" y="291"/>
                    </a:cubicBezTo>
                    <a:cubicBezTo>
                      <a:pt x="65" y="285"/>
                      <a:pt x="45" y="277"/>
                      <a:pt x="24" y="272"/>
                    </a:cubicBezTo>
                    <a:cubicBezTo>
                      <a:pt x="24" y="272"/>
                      <a:pt x="24" y="272"/>
                      <a:pt x="24" y="271"/>
                    </a:cubicBezTo>
                    <a:cubicBezTo>
                      <a:pt x="21" y="268"/>
                      <a:pt x="19" y="265"/>
                      <a:pt x="17" y="261"/>
                    </a:cubicBezTo>
                    <a:cubicBezTo>
                      <a:pt x="35" y="269"/>
                      <a:pt x="54" y="276"/>
                      <a:pt x="73" y="279"/>
                    </a:cubicBezTo>
                    <a:cubicBezTo>
                      <a:pt x="74" y="279"/>
                      <a:pt x="74" y="278"/>
                      <a:pt x="74" y="278"/>
                    </a:cubicBezTo>
                    <a:cubicBezTo>
                      <a:pt x="54" y="272"/>
                      <a:pt x="35" y="267"/>
                      <a:pt x="16" y="260"/>
                    </a:cubicBezTo>
                    <a:cubicBezTo>
                      <a:pt x="15" y="258"/>
                      <a:pt x="14" y="257"/>
                      <a:pt x="13" y="255"/>
                    </a:cubicBezTo>
                    <a:cubicBezTo>
                      <a:pt x="18" y="258"/>
                      <a:pt x="25" y="261"/>
                      <a:pt x="31" y="262"/>
                    </a:cubicBezTo>
                    <a:cubicBezTo>
                      <a:pt x="64" y="273"/>
                      <a:pt x="98" y="284"/>
                      <a:pt x="132" y="293"/>
                    </a:cubicBezTo>
                    <a:cubicBezTo>
                      <a:pt x="132" y="293"/>
                      <a:pt x="133" y="293"/>
                      <a:pt x="134" y="292"/>
                    </a:cubicBezTo>
                    <a:cubicBezTo>
                      <a:pt x="142" y="295"/>
                      <a:pt x="147" y="288"/>
                      <a:pt x="150" y="280"/>
                    </a:cubicBezTo>
                    <a:cubicBezTo>
                      <a:pt x="158" y="257"/>
                      <a:pt x="164" y="233"/>
                      <a:pt x="171" y="209"/>
                    </a:cubicBezTo>
                    <a:cubicBezTo>
                      <a:pt x="185" y="162"/>
                      <a:pt x="200" y="116"/>
                      <a:pt x="212" y="68"/>
                    </a:cubicBezTo>
                    <a:cubicBezTo>
                      <a:pt x="213" y="70"/>
                      <a:pt x="214" y="72"/>
                      <a:pt x="215" y="74"/>
                    </a:cubicBezTo>
                    <a:cubicBezTo>
                      <a:pt x="217" y="76"/>
                      <a:pt x="219" y="79"/>
                      <a:pt x="222" y="82"/>
                    </a:cubicBezTo>
                    <a:cubicBezTo>
                      <a:pt x="213" y="119"/>
                      <a:pt x="201" y="155"/>
                      <a:pt x="191" y="192"/>
                    </a:cubicBezTo>
                    <a:close/>
                    <a:moveTo>
                      <a:pt x="222" y="73"/>
                    </a:moveTo>
                    <a:cubicBezTo>
                      <a:pt x="222" y="73"/>
                      <a:pt x="222" y="73"/>
                      <a:pt x="221" y="73"/>
                    </a:cubicBezTo>
                    <a:cubicBezTo>
                      <a:pt x="221" y="72"/>
                      <a:pt x="220" y="72"/>
                      <a:pt x="219" y="71"/>
                    </a:cubicBezTo>
                    <a:cubicBezTo>
                      <a:pt x="216" y="68"/>
                      <a:pt x="214" y="64"/>
                      <a:pt x="212" y="61"/>
                    </a:cubicBezTo>
                    <a:cubicBezTo>
                      <a:pt x="212" y="57"/>
                      <a:pt x="209" y="54"/>
                      <a:pt x="205" y="53"/>
                    </a:cubicBezTo>
                    <a:cubicBezTo>
                      <a:pt x="205" y="52"/>
                      <a:pt x="205" y="52"/>
                      <a:pt x="205" y="52"/>
                    </a:cubicBezTo>
                    <a:cubicBezTo>
                      <a:pt x="206" y="50"/>
                      <a:pt x="206" y="48"/>
                      <a:pt x="206" y="46"/>
                    </a:cubicBezTo>
                    <a:cubicBezTo>
                      <a:pt x="206" y="46"/>
                      <a:pt x="207" y="46"/>
                      <a:pt x="208" y="46"/>
                    </a:cubicBezTo>
                    <a:cubicBezTo>
                      <a:pt x="220" y="46"/>
                      <a:pt x="234" y="63"/>
                      <a:pt x="22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88">
                <a:extLst>
                  <a:ext uri="{FF2B5EF4-FFF2-40B4-BE49-F238E27FC236}">
                    <a16:creationId xmlns:a16="http://schemas.microsoft.com/office/drawing/2014/main" id="{61EF1183-5D9A-4890-BAC7-3ABEBB49B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2329" y="3235004"/>
                <a:ext cx="249659" cy="165932"/>
              </a:xfrm>
              <a:custGeom>
                <a:avLst/>
                <a:gdLst>
                  <a:gd name="T0" fmla="*/ 111 w 111"/>
                  <a:gd name="T1" fmla="*/ 32 h 80"/>
                  <a:gd name="T2" fmla="*/ 110 w 111"/>
                  <a:gd name="T3" fmla="*/ 30 h 80"/>
                  <a:gd name="T4" fmla="*/ 109 w 111"/>
                  <a:gd name="T5" fmla="*/ 26 h 80"/>
                  <a:gd name="T6" fmla="*/ 16 w 111"/>
                  <a:gd name="T7" fmla="*/ 1 h 80"/>
                  <a:gd name="T8" fmla="*/ 14 w 111"/>
                  <a:gd name="T9" fmla="*/ 2 h 80"/>
                  <a:gd name="T10" fmla="*/ 12 w 111"/>
                  <a:gd name="T11" fmla="*/ 3 h 80"/>
                  <a:gd name="T12" fmla="*/ 1 w 111"/>
                  <a:gd name="T13" fmla="*/ 47 h 80"/>
                  <a:gd name="T14" fmla="*/ 5 w 111"/>
                  <a:gd name="T15" fmla="*/ 48 h 80"/>
                  <a:gd name="T16" fmla="*/ 16 w 111"/>
                  <a:gd name="T17" fmla="*/ 5 h 80"/>
                  <a:gd name="T18" fmla="*/ 107 w 111"/>
                  <a:gd name="T19" fmla="*/ 31 h 80"/>
                  <a:gd name="T20" fmla="*/ 93 w 111"/>
                  <a:gd name="T21" fmla="*/ 74 h 80"/>
                  <a:gd name="T22" fmla="*/ 3 w 111"/>
                  <a:gd name="T23" fmla="*/ 49 h 80"/>
                  <a:gd name="T24" fmla="*/ 2 w 111"/>
                  <a:gd name="T25" fmla="*/ 52 h 80"/>
                  <a:gd name="T26" fmla="*/ 94 w 111"/>
                  <a:gd name="T27" fmla="*/ 79 h 80"/>
                  <a:gd name="T28" fmla="*/ 96 w 111"/>
                  <a:gd name="T29" fmla="*/ 76 h 80"/>
                  <a:gd name="T30" fmla="*/ 111 w 111"/>
                  <a:gd name="T31" fmla="*/ 32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1" h="80">
                    <a:moveTo>
                      <a:pt x="111" y="32"/>
                    </a:moveTo>
                    <a:cubicBezTo>
                      <a:pt x="111" y="31"/>
                      <a:pt x="111" y="30"/>
                      <a:pt x="110" y="30"/>
                    </a:cubicBezTo>
                    <a:cubicBezTo>
                      <a:pt x="111" y="29"/>
                      <a:pt x="111" y="27"/>
                      <a:pt x="109" y="26"/>
                    </a:cubicBezTo>
                    <a:cubicBezTo>
                      <a:pt x="78" y="17"/>
                      <a:pt x="47" y="7"/>
                      <a:pt x="16" y="1"/>
                    </a:cubicBezTo>
                    <a:cubicBezTo>
                      <a:pt x="15" y="0"/>
                      <a:pt x="14" y="1"/>
                      <a:pt x="14" y="2"/>
                    </a:cubicBezTo>
                    <a:cubicBezTo>
                      <a:pt x="13" y="2"/>
                      <a:pt x="13" y="2"/>
                      <a:pt x="12" y="3"/>
                    </a:cubicBezTo>
                    <a:cubicBezTo>
                      <a:pt x="8" y="17"/>
                      <a:pt x="3" y="32"/>
                      <a:pt x="1" y="47"/>
                    </a:cubicBezTo>
                    <a:cubicBezTo>
                      <a:pt x="0" y="49"/>
                      <a:pt x="4" y="50"/>
                      <a:pt x="5" y="48"/>
                    </a:cubicBezTo>
                    <a:cubicBezTo>
                      <a:pt x="10" y="34"/>
                      <a:pt x="13" y="19"/>
                      <a:pt x="16" y="5"/>
                    </a:cubicBezTo>
                    <a:cubicBezTo>
                      <a:pt x="45" y="16"/>
                      <a:pt x="77" y="23"/>
                      <a:pt x="107" y="31"/>
                    </a:cubicBezTo>
                    <a:cubicBezTo>
                      <a:pt x="104" y="46"/>
                      <a:pt x="98" y="60"/>
                      <a:pt x="93" y="74"/>
                    </a:cubicBezTo>
                    <a:cubicBezTo>
                      <a:pt x="64" y="64"/>
                      <a:pt x="33" y="55"/>
                      <a:pt x="3" y="49"/>
                    </a:cubicBezTo>
                    <a:cubicBezTo>
                      <a:pt x="1" y="49"/>
                      <a:pt x="1" y="51"/>
                      <a:pt x="2" y="52"/>
                    </a:cubicBezTo>
                    <a:cubicBezTo>
                      <a:pt x="32" y="61"/>
                      <a:pt x="63" y="70"/>
                      <a:pt x="94" y="79"/>
                    </a:cubicBezTo>
                    <a:cubicBezTo>
                      <a:pt x="96" y="80"/>
                      <a:pt x="97" y="77"/>
                      <a:pt x="96" y="76"/>
                    </a:cubicBezTo>
                    <a:cubicBezTo>
                      <a:pt x="105" y="62"/>
                      <a:pt x="109" y="47"/>
                      <a:pt x="11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89">
                <a:extLst>
                  <a:ext uri="{FF2B5EF4-FFF2-40B4-BE49-F238E27FC236}">
                    <a16:creationId xmlns:a16="http://schemas.microsoft.com/office/drawing/2014/main" id="{C01332AB-4329-420A-9889-E637649EC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7999" y="3311119"/>
                <a:ext cx="147664" cy="44147"/>
              </a:xfrm>
              <a:custGeom>
                <a:avLst/>
                <a:gdLst>
                  <a:gd name="T0" fmla="*/ 64 w 66"/>
                  <a:gd name="T1" fmla="*/ 19 h 21"/>
                  <a:gd name="T2" fmla="*/ 1 w 66"/>
                  <a:gd name="T3" fmla="*/ 0 h 21"/>
                  <a:gd name="T4" fmla="*/ 0 w 66"/>
                  <a:gd name="T5" fmla="*/ 2 h 21"/>
                  <a:gd name="T6" fmla="*/ 64 w 66"/>
                  <a:gd name="T7" fmla="*/ 21 h 21"/>
                  <a:gd name="T8" fmla="*/ 64 w 66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21">
                    <a:moveTo>
                      <a:pt x="64" y="19"/>
                    </a:moveTo>
                    <a:cubicBezTo>
                      <a:pt x="43" y="12"/>
                      <a:pt x="22" y="6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21" y="10"/>
                      <a:pt x="42" y="16"/>
                      <a:pt x="64" y="21"/>
                    </a:cubicBezTo>
                    <a:cubicBezTo>
                      <a:pt x="65" y="21"/>
                      <a:pt x="66" y="19"/>
                      <a:pt x="64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90">
                <a:extLst>
                  <a:ext uri="{FF2B5EF4-FFF2-40B4-BE49-F238E27FC236}">
                    <a16:creationId xmlns:a16="http://schemas.microsoft.com/office/drawing/2014/main" id="{E3591140-7583-4839-B0EE-443154516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2566" y="3277628"/>
                <a:ext cx="156797" cy="51759"/>
              </a:xfrm>
              <a:custGeom>
                <a:avLst/>
                <a:gdLst>
                  <a:gd name="T0" fmla="*/ 67 w 70"/>
                  <a:gd name="T1" fmla="*/ 20 h 25"/>
                  <a:gd name="T2" fmla="*/ 2 w 70"/>
                  <a:gd name="T3" fmla="*/ 1 h 25"/>
                  <a:gd name="T4" fmla="*/ 2 w 70"/>
                  <a:gd name="T5" fmla="*/ 3 h 25"/>
                  <a:gd name="T6" fmla="*/ 66 w 70"/>
                  <a:gd name="T7" fmla="*/ 24 h 25"/>
                  <a:gd name="T8" fmla="*/ 67 w 70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25">
                    <a:moveTo>
                      <a:pt x="67" y="20"/>
                    </a:moveTo>
                    <a:cubicBezTo>
                      <a:pt x="46" y="13"/>
                      <a:pt x="24" y="7"/>
                      <a:pt x="2" y="1"/>
                    </a:cubicBezTo>
                    <a:cubicBezTo>
                      <a:pt x="1" y="0"/>
                      <a:pt x="0" y="2"/>
                      <a:pt x="2" y="3"/>
                    </a:cubicBezTo>
                    <a:cubicBezTo>
                      <a:pt x="23" y="10"/>
                      <a:pt x="44" y="18"/>
                      <a:pt x="66" y="24"/>
                    </a:cubicBezTo>
                    <a:cubicBezTo>
                      <a:pt x="69" y="25"/>
                      <a:pt x="70" y="21"/>
                      <a:pt x="67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91">
                <a:extLst>
                  <a:ext uri="{FF2B5EF4-FFF2-40B4-BE49-F238E27FC236}">
                    <a16:creationId xmlns:a16="http://schemas.microsoft.com/office/drawing/2014/main" id="{949EA94E-F30F-4D64-B9FB-A36FEA558A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406" y="3378101"/>
                <a:ext cx="70026" cy="15223"/>
              </a:xfrm>
              <a:custGeom>
                <a:avLst/>
                <a:gdLst>
                  <a:gd name="T0" fmla="*/ 31 w 31"/>
                  <a:gd name="T1" fmla="*/ 6 h 8"/>
                  <a:gd name="T2" fmla="*/ 0 w 31"/>
                  <a:gd name="T3" fmla="*/ 0 h 8"/>
                  <a:gd name="T4" fmla="*/ 0 w 31"/>
                  <a:gd name="T5" fmla="*/ 1 h 8"/>
                  <a:gd name="T6" fmla="*/ 30 w 31"/>
                  <a:gd name="T7" fmla="*/ 7 h 8"/>
                  <a:gd name="T8" fmla="*/ 31 w 31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8">
                    <a:moveTo>
                      <a:pt x="31" y="6"/>
                    </a:moveTo>
                    <a:cubicBezTo>
                      <a:pt x="21" y="4"/>
                      <a:pt x="10" y="2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0" y="3"/>
                      <a:pt x="20" y="6"/>
                      <a:pt x="30" y="7"/>
                    </a:cubicBezTo>
                    <a:cubicBezTo>
                      <a:pt x="31" y="8"/>
                      <a:pt x="31" y="7"/>
                      <a:pt x="3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70E29C33-618A-4372-A093-8F623D5A4D12}"/>
                </a:ext>
              </a:extLst>
            </p:cNvPr>
            <p:cNvGrpSpPr/>
            <p:nvPr/>
          </p:nvGrpSpPr>
          <p:grpSpPr>
            <a:xfrm>
              <a:off x="479838" y="2146311"/>
              <a:ext cx="861627" cy="1459895"/>
              <a:chOff x="797028" y="1720306"/>
              <a:chExt cx="861627" cy="1459895"/>
            </a:xfrm>
            <a:solidFill>
              <a:schemeClr val="bg1"/>
            </a:solidFill>
          </p:grpSpPr>
          <p:sp>
            <p:nvSpPr>
              <p:cNvPr id="38" name="Freeform 192">
                <a:extLst>
                  <a:ext uri="{FF2B5EF4-FFF2-40B4-BE49-F238E27FC236}">
                    <a16:creationId xmlns:a16="http://schemas.microsoft.com/office/drawing/2014/main" id="{61BC3E46-8331-42AD-B9E4-BF30445A67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7028" y="1720306"/>
                <a:ext cx="861627" cy="1459895"/>
              </a:xfrm>
              <a:custGeom>
                <a:avLst/>
                <a:gdLst>
                  <a:gd name="T0" fmla="*/ 301 w 384"/>
                  <a:gd name="T1" fmla="*/ 222 h 706"/>
                  <a:gd name="T2" fmla="*/ 248 w 384"/>
                  <a:gd name="T3" fmla="*/ 132 h 706"/>
                  <a:gd name="T4" fmla="*/ 221 w 384"/>
                  <a:gd name="T5" fmla="*/ 49 h 706"/>
                  <a:gd name="T6" fmla="*/ 55 w 384"/>
                  <a:gd name="T7" fmla="*/ 489 h 706"/>
                  <a:gd name="T8" fmla="*/ 8 w 384"/>
                  <a:gd name="T9" fmla="*/ 581 h 706"/>
                  <a:gd name="T10" fmla="*/ 150 w 384"/>
                  <a:gd name="T11" fmla="*/ 538 h 706"/>
                  <a:gd name="T12" fmla="*/ 176 w 384"/>
                  <a:gd name="T13" fmla="*/ 704 h 706"/>
                  <a:gd name="T14" fmla="*/ 220 w 384"/>
                  <a:gd name="T15" fmla="*/ 581 h 706"/>
                  <a:gd name="T16" fmla="*/ 370 w 384"/>
                  <a:gd name="T17" fmla="*/ 350 h 706"/>
                  <a:gd name="T18" fmla="*/ 344 w 384"/>
                  <a:gd name="T19" fmla="*/ 350 h 706"/>
                  <a:gd name="T20" fmla="*/ 274 w 384"/>
                  <a:gd name="T21" fmla="*/ 324 h 706"/>
                  <a:gd name="T22" fmla="*/ 255 w 384"/>
                  <a:gd name="T23" fmla="*/ 364 h 706"/>
                  <a:gd name="T24" fmla="*/ 238 w 384"/>
                  <a:gd name="T25" fmla="*/ 364 h 706"/>
                  <a:gd name="T26" fmla="*/ 227 w 384"/>
                  <a:gd name="T27" fmla="*/ 340 h 706"/>
                  <a:gd name="T28" fmla="*/ 244 w 384"/>
                  <a:gd name="T29" fmla="*/ 287 h 706"/>
                  <a:gd name="T30" fmla="*/ 220 w 384"/>
                  <a:gd name="T31" fmla="*/ 327 h 706"/>
                  <a:gd name="T32" fmla="*/ 255 w 384"/>
                  <a:gd name="T33" fmla="*/ 340 h 706"/>
                  <a:gd name="T34" fmla="*/ 348 w 384"/>
                  <a:gd name="T35" fmla="*/ 373 h 706"/>
                  <a:gd name="T36" fmla="*/ 321 w 384"/>
                  <a:gd name="T37" fmla="*/ 348 h 706"/>
                  <a:gd name="T38" fmla="*/ 329 w 384"/>
                  <a:gd name="T39" fmla="*/ 322 h 706"/>
                  <a:gd name="T40" fmla="*/ 315 w 384"/>
                  <a:gd name="T41" fmla="*/ 265 h 706"/>
                  <a:gd name="T42" fmla="*/ 286 w 384"/>
                  <a:gd name="T43" fmla="*/ 298 h 706"/>
                  <a:gd name="T44" fmla="*/ 217 w 384"/>
                  <a:gd name="T45" fmla="*/ 318 h 706"/>
                  <a:gd name="T46" fmla="*/ 261 w 384"/>
                  <a:gd name="T47" fmla="*/ 261 h 706"/>
                  <a:gd name="T48" fmla="*/ 274 w 384"/>
                  <a:gd name="T49" fmla="*/ 191 h 706"/>
                  <a:gd name="T50" fmla="*/ 212 w 384"/>
                  <a:gd name="T51" fmla="*/ 326 h 706"/>
                  <a:gd name="T52" fmla="*/ 241 w 384"/>
                  <a:gd name="T53" fmla="*/ 250 h 706"/>
                  <a:gd name="T54" fmla="*/ 286 w 384"/>
                  <a:gd name="T55" fmla="*/ 142 h 706"/>
                  <a:gd name="T56" fmla="*/ 301 w 384"/>
                  <a:gd name="T57" fmla="*/ 477 h 706"/>
                  <a:gd name="T58" fmla="*/ 214 w 384"/>
                  <a:gd name="T59" fmla="*/ 562 h 706"/>
                  <a:gd name="T60" fmla="*/ 206 w 384"/>
                  <a:gd name="T61" fmla="*/ 544 h 706"/>
                  <a:gd name="T62" fmla="*/ 185 w 384"/>
                  <a:gd name="T63" fmla="*/ 529 h 706"/>
                  <a:gd name="T64" fmla="*/ 163 w 384"/>
                  <a:gd name="T65" fmla="*/ 514 h 706"/>
                  <a:gd name="T66" fmla="*/ 144 w 384"/>
                  <a:gd name="T67" fmla="*/ 505 h 706"/>
                  <a:gd name="T68" fmla="*/ 107 w 384"/>
                  <a:gd name="T69" fmla="*/ 503 h 706"/>
                  <a:gd name="T70" fmla="*/ 101 w 384"/>
                  <a:gd name="T71" fmla="*/ 489 h 706"/>
                  <a:gd name="T72" fmla="*/ 108 w 384"/>
                  <a:gd name="T73" fmla="*/ 469 h 706"/>
                  <a:gd name="T74" fmla="*/ 89 w 384"/>
                  <a:gd name="T75" fmla="*/ 469 h 706"/>
                  <a:gd name="T76" fmla="*/ 89 w 384"/>
                  <a:gd name="T77" fmla="*/ 454 h 706"/>
                  <a:gd name="T78" fmla="*/ 97 w 384"/>
                  <a:gd name="T79" fmla="*/ 429 h 706"/>
                  <a:gd name="T80" fmla="*/ 103 w 384"/>
                  <a:gd name="T81" fmla="*/ 414 h 706"/>
                  <a:gd name="T82" fmla="*/ 86 w 384"/>
                  <a:gd name="T83" fmla="*/ 407 h 706"/>
                  <a:gd name="T84" fmla="*/ 288 w 384"/>
                  <a:gd name="T85" fmla="*/ 27 h 706"/>
                  <a:gd name="T86" fmla="*/ 282 w 384"/>
                  <a:gd name="T87" fmla="*/ 70 h 706"/>
                  <a:gd name="T88" fmla="*/ 252 w 384"/>
                  <a:gd name="T89" fmla="*/ 96 h 706"/>
                  <a:gd name="T90" fmla="*/ 235 w 384"/>
                  <a:gd name="T91" fmla="*/ 120 h 706"/>
                  <a:gd name="T92" fmla="*/ 212 w 384"/>
                  <a:gd name="T93" fmla="*/ 147 h 706"/>
                  <a:gd name="T94" fmla="*/ 181 w 384"/>
                  <a:gd name="T95" fmla="*/ 176 h 706"/>
                  <a:gd name="T96" fmla="*/ 146 w 384"/>
                  <a:gd name="T97" fmla="*/ 226 h 706"/>
                  <a:gd name="T98" fmla="*/ 129 w 384"/>
                  <a:gd name="T99" fmla="*/ 253 h 706"/>
                  <a:gd name="T100" fmla="*/ 142 w 384"/>
                  <a:gd name="T101" fmla="*/ 257 h 706"/>
                  <a:gd name="T102" fmla="*/ 128 w 384"/>
                  <a:gd name="T103" fmla="*/ 282 h 706"/>
                  <a:gd name="T104" fmla="*/ 168 w 384"/>
                  <a:gd name="T105" fmla="*/ 227 h 706"/>
                  <a:gd name="T106" fmla="*/ 216 w 384"/>
                  <a:gd name="T107" fmla="*/ 168 h 706"/>
                  <a:gd name="T108" fmla="*/ 265 w 384"/>
                  <a:gd name="T109" fmla="*/ 194 h 706"/>
                  <a:gd name="T110" fmla="*/ 199 w 384"/>
                  <a:gd name="T111" fmla="*/ 338 h 706"/>
                  <a:gd name="T112" fmla="*/ 241 w 384"/>
                  <a:gd name="T113" fmla="*/ 415 h 706"/>
                  <a:gd name="T114" fmla="*/ 260 w 384"/>
                  <a:gd name="T115" fmla="*/ 391 h 706"/>
                  <a:gd name="T116" fmla="*/ 255 w 384"/>
                  <a:gd name="T117" fmla="*/ 381 h 706"/>
                  <a:gd name="T118" fmla="*/ 253 w 384"/>
                  <a:gd name="T119" fmla="*/ 370 h 706"/>
                  <a:gd name="T120" fmla="*/ 263 w 384"/>
                  <a:gd name="T121" fmla="*/ 377 h 706"/>
                  <a:gd name="T122" fmla="*/ 301 w 384"/>
                  <a:gd name="T123" fmla="*/ 477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84" h="706">
                    <a:moveTo>
                      <a:pt x="370" y="350"/>
                    </a:moveTo>
                    <a:cubicBezTo>
                      <a:pt x="378" y="334"/>
                      <a:pt x="384" y="316"/>
                      <a:pt x="380" y="299"/>
                    </a:cubicBezTo>
                    <a:cubicBezTo>
                      <a:pt x="376" y="281"/>
                      <a:pt x="365" y="266"/>
                      <a:pt x="347" y="261"/>
                    </a:cubicBezTo>
                    <a:cubicBezTo>
                      <a:pt x="346" y="261"/>
                      <a:pt x="346" y="261"/>
                      <a:pt x="345" y="261"/>
                    </a:cubicBezTo>
                    <a:cubicBezTo>
                      <a:pt x="340" y="240"/>
                      <a:pt x="324" y="223"/>
                      <a:pt x="301" y="222"/>
                    </a:cubicBezTo>
                    <a:cubicBezTo>
                      <a:pt x="297" y="209"/>
                      <a:pt x="289" y="197"/>
                      <a:pt x="276" y="187"/>
                    </a:cubicBezTo>
                    <a:cubicBezTo>
                      <a:pt x="279" y="182"/>
                      <a:pt x="282" y="178"/>
                      <a:pt x="284" y="174"/>
                    </a:cubicBezTo>
                    <a:cubicBezTo>
                      <a:pt x="292" y="160"/>
                      <a:pt x="297" y="145"/>
                      <a:pt x="286" y="131"/>
                    </a:cubicBezTo>
                    <a:cubicBezTo>
                      <a:pt x="285" y="130"/>
                      <a:pt x="284" y="130"/>
                      <a:pt x="283" y="131"/>
                    </a:cubicBezTo>
                    <a:cubicBezTo>
                      <a:pt x="272" y="124"/>
                      <a:pt x="260" y="126"/>
                      <a:pt x="248" y="132"/>
                    </a:cubicBezTo>
                    <a:cubicBezTo>
                      <a:pt x="262" y="115"/>
                      <a:pt x="272" y="95"/>
                      <a:pt x="282" y="76"/>
                    </a:cubicBezTo>
                    <a:cubicBezTo>
                      <a:pt x="290" y="63"/>
                      <a:pt x="298" y="46"/>
                      <a:pt x="292" y="31"/>
                    </a:cubicBezTo>
                    <a:cubicBezTo>
                      <a:pt x="293" y="31"/>
                      <a:pt x="293" y="30"/>
                      <a:pt x="293" y="29"/>
                    </a:cubicBezTo>
                    <a:cubicBezTo>
                      <a:pt x="288" y="17"/>
                      <a:pt x="276" y="12"/>
                      <a:pt x="263" y="14"/>
                    </a:cubicBezTo>
                    <a:cubicBezTo>
                      <a:pt x="244" y="17"/>
                      <a:pt x="232" y="34"/>
                      <a:pt x="221" y="49"/>
                    </a:cubicBezTo>
                    <a:cubicBezTo>
                      <a:pt x="189" y="92"/>
                      <a:pt x="155" y="135"/>
                      <a:pt x="127" y="182"/>
                    </a:cubicBezTo>
                    <a:cubicBezTo>
                      <a:pt x="101" y="227"/>
                      <a:pt x="84" y="274"/>
                      <a:pt x="80" y="326"/>
                    </a:cubicBezTo>
                    <a:cubicBezTo>
                      <a:pt x="78" y="355"/>
                      <a:pt x="79" y="384"/>
                      <a:pt x="81" y="413"/>
                    </a:cubicBezTo>
                    <a:cubicBezTo>
                      <a:pt x="82" y="440"/>
                      <a:pt x="83" y="467"/>
                      <a:pt x="84" y="493"/>
                    </a:cubicBezTo>
                    <a:cubicBezTo>
                      <a:pt x="74" y="491"/>
                      <a:pt x="65" y="489"/>
                      <a:pt x="55" y="489"/>
                    </a:cubicBezTo>
                    <a:cubicBezTo>
                      <a:pt x="54" y="489"/>
                      <a:pt x="54" y="490"/>
                      <a:pt x="53" y="490"/>
                    </a:cubicBezTo>
                    <a:cubicBezTo>
                      <a:pt x="52" y="490"/>
                      <a:pt x="52" y="490"/>
                      <a:pt x="51" y="492"/>
                    </a:cubicBezTo>
                    <a:cubicBezTo>
                      <a:pt x="43" y="506"/>
                      <a:pt x="38" y="521"/>
                      <a:pt x="29" y="535"/>
                    </a:cubicBezTo>
                    <a:cubicBezTo>
                      <a:pt x="21" y="550"/>
                      <a:pt x="10" y="563"/>
                      <a:pt x="2" y="577"/>
                    </a:cubicBezTo>
                    <a:cubicBezTo>
                      <a:pt x="0" y="580"/>
                      <a:pt x="5" y="585"/>
                      <a:pt x="8" y="581"/>
                    </a:cubicBezTo>
                    <a:cubicBezTo>
                      <a:pt x="28" y="558"/>
                      <a:pt x="51" y="525"/>
                      <a:pt x="56" y="494"/>
                    </a:cubicBezTo>
                    <a:cubicBezTo>
                      <a:pt x="56" y="494"/>
                      <a:pt x="56" y="494"/>
                      <a:pt x="56" y="493"/>
                    </a:cubicBezTo>
                    <a:cubicBezTo>
                      <a:pt x="66" y="496"/>
                      <a:pt x="75" y="499"/>
                      <a:pt x="84" y="502"/>
                    </a:cubicBezTo>
                    <a:cubicBezTo>
                      <a:pt x="85" y="502"/>
                      <a:pt x="85" y="503"/>
                      <a:pt x="85" y="503"/>
                    </a:cubicBezTo>
                    <a:cubicBezTo>
                      <a:pt x="108" y="512"/>
                      <a:pt x="129" y="525"/>
                      <a:pt x="150" y="538"/>
                    </a:cubicBezTo>
                    <a:cubicBezTo>
                      <a:pt x="179" y="556"/>
                      <a:pt x="207" y="577"/>
                      <a:pt x="229" y="604"/>
                    </a:cubicBezTo>
                    <a:cubicBezTo>
                      <a:pt x="229" y="604"/>
                      <a:pt x="229" y="604"/>
                      <a:pt x="229" y="604"/>
                    </a:cubicBezTo>
                    <a:cubicBezTo>
                      <a:pt x="215" y="617"/>
                      <a:pt x="203" y="634"/>
                      <a:pt x="193" y="650"/>
                    </a:cubicBezTo>
                    <a:cubicBezTo>
                      <a:pt x="184" y="665"/>
                      <a:pt x="173" y="684"/>
                      <a:pt x="171" y="702"/>
                    </a:cubicBezTo>
                    <a:cubicBezTo>
                      <a:pt x="170" y="706"/>
                      <a:pt x="175" y="706"/>
                      <a:pt x="176" y="704"/>
                    </a:cubicBezTo>
                    <a:cubicBezTo>
                      <a:pt x="187" y="688"/>
                      <a:pt x="192" y="669"/>
                      <a:pt x="202" y="652"/>
                    </a:cubicBezTo>
                    <a:cubicBezTo>
                      <a:pt x="212" y="636"/>
                      <a:pt x="224" y="621"/>
                      <a:pt x="234" y="605"/>
                    </a:cubicBezTo>
                    <a:cubicBezTo>
                      <a:pt x="235" y="604"/>
                      <a:pt x="235" y="604"/>
                      <a:pt x="235" y="604"/>
                    </a:cubicBezTo>
                    <a:cubicBezTo>
                      <a:pt x="236" y="602"/>
                      <a:pt x="237" y="600"/>
                      <a:pt x="235" y="597"/>
                    </a:cubicBezTo>
                    <a:cubicBezTo>
                      <a:pt x="230" y="592"/>
                      <a:pt x="225" y="586"/>
                      <a:pt x="220" y="581"/>
                    </a:cubicBezTo>
                    <a:cubicBezTo>
                      <a:pt x="221" y="581"/>
                      <a:pt x="221" y="581"/>
                      <a:pt x="222" y="580"/>
                    </a:cubicBezTo>
                    <a:cubicBezTo>
                      <a:pt x="234" y="558"/>
                      <a:pt x="252" y="540"/>
                      <a:pt x="269" y="522"/>
                    </a:cubicBezTo>
                    <a:cubicBezTo>
                      <a:pt x="287" y="502"/>
                      <a:pt x="305" y="483"/>
                      <a:pt x="322" y="464"/>
                    </a:cubicBezTo>
                    <a:cubicBezTo>
                      <a:pt x="350" y="433"/>
                      <a:pt x="378" y="396"/>
                      <a:pt x="374" y="353"/>
                    </a:cubicBezTo>
                    <a:cubicBezTo>
                      <a:pt x="373" y="351"/>
                      <a:pt x="372" y="350"/>
                      <a:pt x="370" y="350"/>
                    </a:cubicBezTo>
                    <a:close/>
                    <a:moveTo>
                      <a:pt x="346" y="268"/>
                    </a:moveTo>
                    <a:cubicBezTo>
                      <a:pt x="346" y="268"/>
                      <a:pt x="346" y="268"/>
                      <a:pt x="346" y="268"/>
                    </a:cubicBezTo>
                    <a:cubicBezTo>
                      <a:pt x="377" y="279"/>
                      <a:pt x="379" y="315"/>
                      <a:pt x="367" y="340"/>
                    </a:cubicBezTo>
                    <a:cubicBezTo>
                      <a:pt x="363" y="350"/>
                      <a:pt x="358" y="358"/>
                      <a:pt x="353" y="366"/>
                    </a:cubicBezTo>
                    <a:cubicBezTo>
                      <a:pt x="352" y="360"/>
                      <a:pt x="348" y="354"/>
                      <a:pt x="344" y="350"/>
                    </a:cubicBezTo>
                    <a:cubicBezTo>
                      <a:pt x="338" y="345"/>
                      <a:pt x="330" y="343"/>
                      <a:pt x="322" y="345"/>
                    </a:cubicBezTo>
                    <a:cubicBezTo>
                      <a:pt x="338" y="323"/>
                      <a:pt x="350" y="295"/>
                      <a:pt x="346" y="268"/>
                    </a:cubicBezTo>
                    <a:close/>
                    <a:moveTo>
                      <a:pt x="254" y="361"/>
                    </a:moveTo>
                    <a:cubicBezTo>
                      <a:pt x="260" y="348"/>
                      <a:pt x="265" y="336"/>
                      <a:pt x="274" y="325"/>
                    </a:cubicBezTo>
                    <a:cubicBezTo>
                      <a:pt x="274" y="324"/>
                      <a:pt x="274" y="324"/>
                      <a:pt x="274" y="324"/>
                    </a:cubicBezTo>
                    <a:cubicBezTo>
                      <a:pt x="288" y="308"/>
                      <a:pt x="306" y="335"/>
                      <a:pt x="312" y="346"/>
                    </a:cubicBezTo>
                    <a:cubicBezTo>
                      <a:pt x="312" y="347"/>
                      <a:pt x="313" y="347"/>
                      <a:pt x="313" y="347"/>
                    </a:cubicBezTo>
                    <a:cubicBezTo>
                      <a:pt x="310" y="351"/>
                      <a:pt x="306" y="355"/>
                      <a:pt x="302" y="359"/>
                    </a:cubicBezTo>
                    <a:cubicBezTo>
                      <a:pt x="295" y="366"/>
                      <a:pt x="285" y="373"/>
                      <a:pt x="275" y="373"/>
                    </a:cubicBezTo>
                    <a:cubicBezTo>
                      <a:pt x="266" y="373"/>
                      <a:pt x="259" y="370"/>
                      <a:pt x="255" y="364"/>
                    </a:cubicBezTo>
                    <a:cubicBezTo>
                      <a:pt x="255" y="364"/>
                      <a:pt x="256" y="363"/>
                      <a:pt x="256" y="363"/>
                    </a:cubicBezTo>
                    <a:cubicBezTo>
                      <a:pt x="256" y="361"/>
                      <a:pt x="255" y="361"/>
                      <a:pt x="254" y="361"/>
                    </a:cubicBezTo>
                    <a:close/>
                    <a:moveTo>
                      <a:pt x="247" y="361"/>
                    </a:moveTo>
                    <a:cubicBezTo>
                      <a:pt x="244" y="362"/>
                      <a:pt x="241" y="363"/>
                      <a:pt x="238" y="363"/>
                    </a:cubicBezTo>
                    <a:cubicBezTo>
                      <a:pt x="238" y="363"/>
                      <a:pt x="238" y="363"/>
                      <a:pt x="238" y="364"/>
                    </a:cubicBezTo>
                    <a:cubicBezTo>
                      <a:pt x="236" y="359"/>
                      <a:pt x="235" y="355"/>
                      <a:pt x="233" y="351"/>
                    </a:cubicBezTo>
                    <a:cubicBezTo>
                      <a:pt x="238" y="350"/>
                      <a:pt x="243" y="348"/>
                      <a:pt x="247" y="346"/>
                    </a:cubicBezTo>
                    <a:cubicBezTo>
                      <a:pt x="248" y="346"/>
                      <a:pt x="247" y="345"/>
                      <a:pt x="246" y="345"/>
                    </a:cubicBezTo>
                    <a:cubicBezTo>
                      <a:pt x="242" y="346"/>
                      <a:pt x="237" y="348"/>
                      <a:pt x="233" y="350"/>
                    </a:cubicBezTo>
                    <a:cubicBezTo>
                      <a:pt x="231" y="347"/>
                      <a:pt x="229" y="343"/>
                      <a:pt x="227" y="340"/>
                    </a:cubicBezTo>
                    <a:cubicBezTo>
                      <a:pt x="230" y="342"/>
                      <a:pt x="235" y="344"/>
                      <a:pt x="240" y="344"/>
                    </a:cubicBezTo>
                    <a:cubicBezTo>
                      <a:pt x="244" y="344"/>
                      <a:pt x="248" y="343"/>
                      <a:pt x="251" y="342"/>
                    </a:cubicBezTo>
                    <a:cubicBezTo>
                      <a:pt x="246" y="347"/>
                      <a:pt x="245" y="354"/>
                      <a:pt x="247" y="361"/>
                    </a:cubicBezTo>
                    <a:close/>
                    <a:moveTo>
                      <a:pt x="220" y="327"/>
                    </a:moveTo>
                    <a:cubicBezTo>
                      <a:pt x="226" y="314"/>
                      <a:pt x="233" y="298"/>
                      <a:pt x="244" y="287"/>
                    </a:cubicBezTo>
                    <a:cubicBezTo>
                      <a:pt x="259" y="273"/>
                      <a:pt x="273" y="292"/>
                      <a:pt x="283" y="303"/>
                    </a:cubicBezTo>
                    <a:cubicBezTo>
                      <a:pt x="280" y="307"/>
                      <a:pt x="277" y="312"/>
                      <a:pt x="274" y="316"/>
                    </a:cubicBezTo>
                    <a:cubicBezTo>
                      <a:pt x="271" y="319"/>
                      <a:pt x="268" y="322"/>
                      <a:pt x="266" y="325"/>
                    </a:cubicBezTo>
                    <a:cubicBezTo>
                      <a:pt x="262" y="329"/>
                      <a:pt x="257" y="333"/>
                      <a:pt x="252" y="336"/>
                    </a:cubicBezTo>
                    <a:cubicBezTo>
                      <a:pt x="240" y="341"/>
                      <a:pt x="225" y="339"/>
                      <a:pt x="220" y="327"/>
                    </a:cubicBezTo>
                    <a:close/>
                    <a:moveTo>
                      <a:pt x="255" y="340"/>
                    </a:moveTo>
                    <a:cubicBezTo>
                      <a:pt x="257" y="339"/>
                      <a:pt x="258" y="339"/>
                      <a:pt x="259" y="338"/>
                    </a:cubicBezTo>
                    <a:cubicBezTo>
                      <a:pt x="256" y="342"/>
                      <a:pt x="254" y="348"/>
                      <a:pt x="252" y="352"/>
                    </a:cubicBezTo>
                    <a:cubicBezTo>
                      <a:pt x="252" y="349"/>
                      <a:pt x="253" y="345"/>
                      <a:pt x="256" y="341"/>
                    </a:cubicBezTo>
                    <a:cubicBezTo>
                      <a:pt x="256" y="341"/>
                      <a:pt x="256" y="340"/>
                      <a:pt x="255" y="340"/>
                    </a:cubicBezTo>
                    <a:close/>
                    <a:moveTo>
                      <a:pt x="321" y="348"/>
                    </a:moveTo>
                    <a:cubicBezTo>
                      <a:pt x="321" y="348"/>
                      <a:pt x="321" y="348"/>
                      <a:pt x="322" y="348"/>
                    </a:cubicBezTo>
                    <a:cubicBezTo>
                      <a:pt x="329" y="348"/>
                      <a:pt x="335" y="350"/>
                      <a:pt x="340" y="355"/>
                    </a:cubicBezTo>
                    <a:cubicBezTo>
                      <a:pt x="345" y="360"/>
                      <a:pt x="345" y="365"/>
                      <a:pt x="347" y="371"/>
                    </a:cubicBezTo>
                    <a:cubicBezTo>
                      <a:pt x="347" y="372"/>
                      <a:pt x="347" y="372"/>
                      <a:pt x="348" y="373"/>
                    </a:cubicBezTo>
                    <a:cubicBezTo>
                      <a:pt x="347" y="373"/>
                      <a:pt x="347" y="374"/>
                      <a:pt x="346" y="375"/>
                    </a:cubicBezTo>
                    <a:cubicBezTo>
                      <a:pt x="342" y="380"/>
                      <a:pt x="337" y="386"/>
                      <a:pt x="330" y="390"/>
                    </a:cubicBezTo>
                    <a:cubicBezTo>
                      <a:pt x="315" y="397"/>
                      <a:pt x="297" y="391"/>
                      <a:pt x="298" y="372"/>
                    </a:cubicBezTo>
                    <a:cubicBezTo>
                      <a:pt x="298" y="372"/>
                      <a:pt x="298" y="371"/>
                      <a:pt x="297" y="371"/>
                    </a:cubicBezTo>
                    <a:cubicBezTo>
                      <a:pt x="307" y="365"/>
                      <a:pt x="314" y="356"/>
                      <a:pt x="321" y="348"/>
                    </a:cubicBezTo>
                    <a:close/>
                    <a:moveTo>
                      <a:pt x="314" y="260"/>
                    </a:moveTo>
                    <a:cubicBezTo>
                      <a:pt x="313" y="259"/>
                      <a:pt x="311" y="260"/>
                      <a:pt x="309" y="259"/>
                    </a:cubicBezTo>
                    <a:cubicBezTo>
                      <a:pt x="307" y="259"/>
                      <a:pt x="306" y="258"/>
                      <a:pt x="304" y="257"/>
                    </a:cubicBezTo>
                    <a:cubicBezTo>
                      <a:pt x="305" y="248"/>
                      <a:pt x="305" y="238"/>
                      <a:pt x="303" y="229"/>
                    </a:cubicBezTo>
                    <a:cubicBezTo>
                      <a:pt x="348" y="232"/>
                      <a:pt x="343" y="293"/>
                      <a:pt x="329" y="322"/>
                    </a:cubicBezTo>
                    <a:cubicBezTo>
                      <a:pt x="325" y="330"/>
                      <a:pt x="321" y="337"/>
                      <a:pt x="316" y="344"/>
                    </a:cubicBezTo>
                    <a:cubicBezTo>
                      <a:pt x="311" y="333"/>
                      <a:pt x="297" y="311"/>
                      <a:pt x="283" y="312"/>
                    </a:cubicBezTo>
                    <a:cubicBezTo>
                      <a:pt x="284" y="311"/>
                      <a:pt x="285" y="309"/>
                      <a:pt x="286" y="308"/>
                    </a:cubicBezTo>
                    <a:cubicBezTo>
                      <a:pt x="295" y="294"/>
                      <a:pt x="301" y="279"/>
                      <a:pt x="304" y="263"/>
                    </a:cubicBezTo>
                    <a:cubicBezTo>
                      <a:pt x="307" y="265"/>
                      <a:pt x="312" y="266"/>
                      <a:pt x="315" y="265"/>
                    </a:cubicBezTo>
                    <a:cubicBezTo>
                      <a:pt x="317" y="263"/>
                      <a:pt x="316" y="260"/>
                      <a:pt x="314" y="260"/>
                    </a:cubicBezTo>
                    <a:close/>
                    <a:moveTo>
                      <a:pt x="296" y="226"/>
                    </a:moveTo>
                    <a:cubicBezTo>
                      <a:pt x="296" y="226"/>
                      <a:pt x="296" y="227"/>
                      <a:pt x="297" y="228"/>
                    </a:cubicBezTo>
                    <a:cubicBezTo>
                      <a:pt x="301" y="243"/>
                      <a:pt x="302" y="260"/>
                      <a:pt x="296" y="277"/>
                    </a:cubicBezTo>
                    <a:cubicBezTo>
                      <a:pt x="293" y="284"/>
                      <a:pt x="290" y="291"/>
                      <a:pt x="286" y="298"/>
                    </a:cubicBezTo>
                    <a:cubicBezTo>
                      <a:pt x="280" y="287"/>
                      <a:pt x="263" y="273"/>
                      <a:pt x="251" y="275"/>
                    </a:cubicBezTo>
                    <a:cubicBezTo>
                      <a:pt x="243" y="277"/>
                      <a:pt x="236" y="289"/>
                      <a:pt x="232" y="295"/>
                    </a:cubicBezTo>
                    <a:cubicBezTo>
                      <a:pt x="226" y="303"/>
                      <a:pt x="222" y="313"/>
                      <a:pt x="218" y="322"/>
                    </a:cubicBezTo>
                    <a:cubicBezTo>
                      <a:pt x="218" y="321"/>
                      <a:pt x="218" y="320"/>
                      <a:pt x="218" y="319"/>
                    </a:cubicBezTo>
                    <a:cubicBezTo>
                      <a:pt x="218" y="318"/>
                      <a:pt x="217" y="318"/>
                      <a:pt x="217" y="318"/>
                    </a:cubicBezTo>
                    <a:cubicBezTo>
                      <a:pt x="224" y="305"/>
                      <a:pt x="229" y="291"/>
                      <a:pt x="233" y="278"/>
                    </a:cubicBezTo>
                    <a:cubicBezTo>
                      <a:pt x="233" y="275"/>
                      <a:pt x="234" y="273"/>
                      <a:pt x="235" y="270"/>
                    </a:cubicBezTo>
                    <a:cubicBezTo>
                      <a:pt x="236" y="268"/>
                      <a:pt x="237" y="266"/>
                      <a:pt x="238" y="264"/>
                    </a:cubicBezTo>
                    <a:cubicBezTo>
                      <a:pt x="240" y="261"/>
                      <a:pt x="242" y="258"/>
                      <a:pt x="245" y="255"/>
                    </a:cubicBezTo>
                    <a:cubicBezTo>
                      <a:pt x="249" y="259"/>
                      <a:pt x="255" y="262"/>
                      <a:pt x="261" y="261"/>
                    </a:cubicBezTo>
                    <a:cubicBezTo>
                      <a:pt x="263" y="260"/>
                      <a:pt x="263" y="257"/>
                      <a:pt x="261" y="257"/>
                    </a:cubicBezTo>
                    <a:cubicBezTo>
                      <a:pt x="256" y="255"/>
                      <a:pt x="252" y="254"/>
                      <a:pt x="248" y="250"/>
                    </a:cubicBezTo>
                    <a:cubicBezTo>
                      <a:pt x="246" y="248"/>
                      <a:pt x="239" y="237"/>
                      <a:pt x="243" y="236"/>
                    </a:cubicBezTo>
                    <a:cubicBezTo>
                      <a:pt x="243" y="235"/>
                      <a:pt x="243" y="234"/>
                      <a:pt x="242" y="234"/>
                    </a:cubicBezTo>
                    <a:cubicBezTo>
                      <a:pt x="253" y="220"/>
                      <a:pt x="264" y="206"/>
                      <a:pt x="274" y="191"/>
                    </a:cubicBezTo>
                    <a:cubicBezTo>
                      <a:pt x="284" y="201"/>
                      <a:pt x="291" y="213"/>
                      <a:pt x="296" y="226"/>
                    </a:cubicBezTo>
                    <a:close/>
                    <a:moveTo>
                      <a:pt x="217" y="328"/>
                    </a:moveTo>
                    <a:cubicBezTo>
                      <a:pt x="217" y="328"/>
                      <a:pt x="217" y="328"/>
                      <a:pt x="217" y="328"/>
                    </a:cubicBezTo>
                    <a:cubicBezTo>
                      <a:pt x="217" y="329"/>
                      <a:pt x="217" y="330"/>
                      <a:pt x="218" y="330"/>
                    </a:cubicBezTo>
                    <a:cubicBezTo>
                      <a:pt x="216" y="329"/>
                      <a:pt x="214" y="328"/>
                      <a:pt x="212" y="326"/>
                    </a:cubicBezTo>
                    <a:cubicBezTo>
                      <a:pt x="214" y="324"/>
                      <a:pt x="215" y="322"/>
                      <a:pt x="216" y="320"/>
                    </a:cubicBezTo>
                    <a:cubicBezTo>
                      <a:pt x="216" y="323"/>
                      <a:pt x="216" y="325"/>
                      <a:pt x="217" y="328"/>
                    </a:cubicBezTo>
                    <a:close/>
                    <a:moveTo>
                      <a:pt x="237" y="259"/>
                    </a:moveTo>
                    <a:cubicBezTo>
                      <a:pt x="238" y="255"/>
                      <a:pt x="239" y="250"/>
                      <a:pt x="239" y="246"/>
                    </a:cubicBezTo>
                    <a:cubicBezTo>
                      <a:pt x="240" y="247"/>
                      <a:pt x="240" y="249"/>
                      <a:pt x="241" y="250"/>
                    </a:cubicBezTo>
                    <a:cubicBezTo>
                      <a:pt x="241" y="251"/>
                      <a:pt x="242" y="252"/>
                      <a:pt x="243" y="253"/>
                    </a:cubicBezTo>
                    <a:cubicBezTo>
                      <a:pt x="241" y="255"/>
                      <a:pt x="239" y="257"/>
                      <a:pt x="237" y="259"/>
                    </a:cubicBezTo>
                    <a:close/>
                    <a:moveTo>
                      <a:pt x="283" y="136"/>
                    </a:moveTo>
                    <a:cubicBezTo>
                      <a:pt x="283" y="136"/>
                      <a:pt x="283" y="136"/>
                      <a:pt x="284" y="136"/>
                    </a:cubicBezTo>
                    <a:cubicBezTo>
                      <a:pt x="285" y="138"/>
                      <a:pt x="286" y="140"/>
                      <a:pt x="286" y="142"/>
                    </a:cubicBezTo>
                    <a:cubicBezTo>
                      <a:pt x="282" y="152"/>
                      <a:pt x="275" y="159"/>
                      <a:pt x="267" y="166"/>
                    </a:cubicBezTo>
                    <a:cubicBezTo>
                      <a:pt x="261" y="172"/>
                      <a:pt x="255" y="175"/>
                      <a:pt x="247" y="168"/>
                    </a:cubicBezTo>
                    <a:cubicBezTo>
                      <a:pt x="243" y="165"/>
                      <a:pt x="235" y="153"/>
                      <a:pt x="237" y="147"/>
                    </a:cubicBezTo>
                    <a:cubicBezTo>
                      <a:pt x="250" y="135"/>
                      <a:pt x="266" y="126"/>
                      <a:pt x="283" y="136"/>
                    </a:cubicBezTo>
                    <a:close/>
                    <a:moveTo>
                      <a:pt x="301" y="477"/>
                    </a:moveTo>
                    <a:cubicBezTo>
                      <a:pt x="284" y="495"/>
                      <a:pt x="268" y="513"/>
                      <a:pt x="252" y="531"/>
                    </a:cubicBezTo>
                    <a:cubicBezTo>
                      <a:pt x="239" y="545"/>
                      <a:pt x="226" y="560"/>
                      <a:pt x="219" y="579"/>
                    </a:cubicBezTo>
                    <a:cubicBezTo>
                      <a:pt x="219" y="579"/>
                      <a:pt x="219" y="580"/>
                      <a:pt x="219" y="580"/>
                    </a:cubicBezTo>
                    <a:cubicBezTo>
                      <a:pt x="214" y="575"/>
                      <a:pt x="209" y="570"/>
                      <a:pt x="204" y="566"/>
                    </a:cubicBezTo>
                    <a:cubicBezTo>
                      <a:pt x="207" y="565"/>
                      <a:pt x="211" y="564"/>
                      <a:pt x="214" y="562"/>
                    </a:cubicBezTo>
                    <a:cubicBezTo>
                      <a:pt x="215" y="562"/>
                      <a:pt x="214" y="560"/>
                      <a:pt x="213" y="561"/>
                    </a:cubicBezTo>
                    <a:cubicBezTo>
                      <a:pt x="210" y="562"/>
                      <a:pt x="207" y="563"/>
                      <a:pt x="204" y="564"/>
                    </a:cubicBezTo>
                    <a:cubicBezTo>
                      <a:pt x="203" y="564"/>
                      <a:pt x="203" y="564"/>
                      <a:pt x="202" y="565"/>
                    </a:cubicBezTo>
                    <a:cubicBezTo>
                      <a:pt x="197" y="561"/>
                      <a:pt x="192" y="557"/>
                      <a:pt x="187" y="553"/>
                    </a:cubicBezTo>
                    <a:cubicBezTo>
                      <a:pt x="194" y="551"/>
                      <a:pt x="200" y="547"/>
                      <a:pt x="206" y="544"/>
                    </a:cubicBezTo>
                    <a:cubicBezTo>
                      <a:pt x="207" y="543"/>
                      <a:pt x="206" y="541"/>
                      <a:pt x="205" y="542"/>
                    </a:cubicBezTo>
                    <a:cubicBezTo>
                      <a:pt x="198" y="546"/>
                      <a:pt x="192" y="549"/>
                      <a:pt x="185" y="551"/>
                    </a:cubicBezTo>
                    <a:cubicBezTo>
                      <a:pt x="179" y="547"/>
                      <a:pt x="173" y="543"/>
                      <a:pt x="167" y="539"/>
                    </a:cubicBezTo>
                    <a:cubicBezTo>
                      <a:pt x="174" y="537"/>
                      <a:pt x="180" y="535"/>
                      <a:pt x="186" y="531"/>
                    </a:cubicBezTo>
                    <a:cubicBezTo>
                      <a:pt x="187" y="530"/>
                      <a:pt x="186" y="529"/>
                      <a:pt x="185" y="529"/>
                    </a:cubicBezTo>
                    <a:cubicBezTo>
                      <a:pt x="179" y="533"/>
                      <a:pt x="172" y="536"/>
                      <a:pt x="165" y="538"/>
                    </a:cubicBezTo>
                    <a:cubicBezTo>
                      <a:pt x="161" y="535"/>
                      <a:pt x="156" y="532"/>
                      <a:pt x="152" y="529"/>
                    </a:cubicBezTo>
                    <a:cubicBezTo>
                      <a:pt x="150" y="528"/>
                      <a:pt x="147" y="527"/>
                      <a:pt x="145" y="525"/>
                    </a:cubicBezTo>
                    <a:cubicBezTo>
                      <a:pt x="151" y="522"/>
                      <a:pt x="158" y="519"/>
                      <a:pt x="164" y="516"/>
                    </a:cubicBezTo>
                    <a:cubicBezTo>
                      <a:pt x="165" y="515"/>
                      <a:pt x="164" y="514"/>
                      <a:pt x="163" y="514"/>
                    </a:cubicBezTo>
                    <a:cubicBezTo>
                      <a:pt x="157" y="518"/>
                      <a:pt x="151" y="521"/>
                      <a:pt x="144" y="524"/>
                    </a:cubicBezTo>
                    <a:cubicBezTo>
                      <a:pt x="144" y="524"/>
                      <a:pt x="144" y="524"/>
                      <a:pt x="144" y="524"/>
                    </a:cubicBezTo>
                    <a:cubicBezTo>
                      <a:pt x="139" y="521"/>
                      <a:pt x="134" y="518"/>
                      <a:pt x="129" y="515"/>
                    </a:cubicBezTo>
                    <a:cubicBezTo>
                      <a:pt x="134" y="513"/>
                      <a:pt x="139" y="510"/>
                      <a:pt x="145" y="506"/>
                    </a:cubicBezTo>
                    <a:cubicBezTo>
                      <a:pt x="146" y="506"/>
                      <a:pt x="145" y="504"/>
                      <a:pt x="144" y="505"/>
                    </a:cubicBezTo>
                    <a:cubicBezTo>
                      <a:pt x="138" y="508"/>
                      <a:pt x="133" y="511"/>
                      <a:pt x="127" y="514"/>
                    </a:cubicBezTo>
                    <a:cubicBezTo>
                      <a:pt x="121" y="511"/>
                      <a:pt x="115" y="507"/>
                      <a:pt x="109" y="504"/>
                    </a:cubicBezTo>
                    <a:cubicBezTo>
                      <a:pt x="117" y="502"/>
                      <a:pt x="125" y="498"/>
                      <a:pt x="133" y="493"/>
                    </a:cubicBezTo>
                    <a:cubicBezTo>
                      <a:pt x="133" y="493"/>
                      <a:pt x="133" y="492"/>
                      <a:pt x="132" y="492"/>
                    </a:cubicBezTo>
                    <a:cubicBezTo>
                      <a:pt x="124" y="497"/>
                      <a:pt x="116" y="500"/>
                      <a:pt x="107" y="503"/>
                    </a:cubicBezTo>
                    <a:cubicBezTo>
                      <a:pt x="102" y="501"/>
                      <a:pt x="97" y="498"/>
                      <a:pt x="92" y="496"/>
                    </a:cubicBezTo>
                    <a:cubicBezTo>
                      <a:pt x="94" y="495"/>
                      <a:pt x="96" y="494"/>
                      <a:pt x="97" y="493"/>
                    </a:cubicBezTo>
                    <a:cubicBezTo>
                      <a:pt x="104" y="490"/>
                      <a:pt x="110" y="486"/>
                      <a:pt x="116" y="482"/>
                    </a:cubicBezTo>
                    <a:cubicBezTo>
                      <a:pt x="117" y="481"/>
                      <a:pt x="116" y="480"/>
                      <a:pt x="115" y="480"/>
                    </a:cubicBezTo>
                    <a:cubicBezTo>
                      <a:pt x="110" y="483"/>
                      <a:pt x="106" y="486"/>
                      <a:pt x="101" y="489"/>
                    </a:cubicBezTo>
                    <a:cubicBezTo>
                      <a:pt x="97" y="491"/>
                      <a:pt x="93" y="493"/>
                      <a:pt x="89" y="495"/>
                    </a:cubicBezTo>
                    <a:cubicBezTo>
                      <a:pt x="89" y="495"/>
                      <a:pt x="88" y="495"/>
                      <a:pt x="88" y="495"/>
                    </a:cubicBezTo>
                    <a:cubicBezTo>
                      <a:pt x="88" y="491"/>
                      <a:pt x="88" y="488"/>
                      <a:pt x="88" y="484"/>
                    </a:cubicBezTo>
                    <a:cubicBezTo>
                      <a:pt x="95" y="479"/>
                      <a:pt x="102" y="475"/>
                      <a:pt x="109" y="470"/>
                    </a:cubicBezTo>
                    <a:cubicBezTo>
                      <a:pt x="110" y="470"/>
                      <a:pt x="109" y="468"/>
                      <a:pt x="108" y="469"/>
                    </a:cubicBezTo>
                    <a:cubicBezTo>
                      <a:pt x="101" y="473"/>
                      <a:pt x="95" y="478"/>
                      <a:pt x="88" y="482"/>
                    </a:cubicBezTo>
                    <a:cubicBezTo>
                      <a:pt x="89" y="478"/>
                      <a:pt x="89" y="474"/>
                      <a:pt x="89" y="470"/>
                    </a:cubicBezTo>
                    <a:cubicBezTo>
                      <a:pt x="93" y="468"/>
                      <a:pt x="97" y="466"/>
                      <a:pt x="101" y="462"/>
                    </a:cubicBezTo>
                    <a:cubicBezTo>
                      <a:pt x="101" y="462"/>
                      <a:pt x="100" y="461"/>
                      <a:pt x="100" y="461"/>
                    </a:cubicBezTo>
                    <a:cubicBezTo>
                      <a:pt x="97" y="464"/>
                      <a:pt x="93" y="467"/>
                      <a:pt x="89" y="469"/>
                    </a:cubicBezTo>
                    <a:cubicBezTo>
                      <a:pt x="89" y="465"/>
                      <a:pt x="89" y="460"/>
                      <a:pt x="89" y="456"/>
                    </a:cubicBezTo>
                    <a:cubicBezTo>
                      <a:pt x="89" y="456"/>
                      <a:pt x="89" y="456"/>
                      <a:pt x="89" y="456"/>
                    </a:cubicBezTo>
                    <a:cubicBezTo>
                      <a:pt x="93" y="453"/>
                      <a:pt x="96" y="450"/>
                      <a:pt x="100" y="447"/>
                    </a:cubicBezTo>
                    <a:cubicBezTo>
                      <a:pt x="100" y="447"/>
                      <a:pt x="100" y="446"/>
                      <a:pt x="99" y="446"/>
                    </a:cubicBezTo>
                    <a:cubicBezTo>
                      <a:pt x="96" y="449"/>
                      <a:pt x="92" y="451"/>
                      <a:pt x="89" y="454"/>
                    </a:cubicBezTo>
                    <a:cubicBezTo>
                      <a:pt x="89" y="449"/>
                      <a:pt x="89" y="445"/>
                      <a:pt x="88" y="440"/>
                    </a:cubicBezTo>
                    <a:cubicBezTo>
                      <a:pt x="88" y="440"/>
                      <a:pt x="89" y="440"/>
                      <a:pt x="89" y="439"/>
                    </a:cubicBezTo>
                    <a:cubicBezTo>
                      <a:pt x="89" y="439"/>
                      <a:pt x="89" y="439"/>
                      <a:pt x="89" y="439"/>
                    </a:cubicBezTo>
                    <a:cubicBezTo>
                      <a:pt x="92" y="437"/>
                      <a:pt x="95" y="433"/>
                      <a:pt x="98" y="430"/>
                    </a:cubicBezTo>
                    <a:cubicBezTo>
                      <a:pt x="99" y="429"/>
                      <a:pt x="98" y="429"/>
                      <a:pt x="97" y="429"/>
                    </a:cubicBezTo>
                    <a:cubicBezTo>
                      <a:pt x="94" y="432"/>
                      <a:pt x="91" y="435"/>
                      <a:pt x="88" y="437"/>
                    </a:cubicBezTo>
                    <a:cubicBezTo>
                      <a:pt x="88" y="433"/>
                      <a:pt x="88" y="429"/>
                      <a:pt x="88" y="425"/>
                    </a:cubicBezTo>
                    <a:cubicBezTo>
                      <a:pt x="88" y="425"/>
                      <a:pt x="88" y="425"/>
                      <a:pt x="88" y="425"/>
                    </a:cubicBezTo>
                    <a:cubicBezTo>
                      <a:pt x="93" y="422"/>
                      <a:pt x="99" y="419"/>
                      <a:pt x="104" y="415"/>
                    </a:cubicBezTo>
                    <a:cubicBezTo>
                      <a:pt x="105" y="414"/>
                      <a:pt x="104" y="413"/>
                      <a:pt x="103" y="414"/>
                    </a:cubicBezTo>
                    <a:cubicBezTo>
                      <a:pt x="98" y="417"/>
                      <a:pt x="93" y="420"/>
                      <a:pt x="87" y="424"/>
                    </a:cubicBezTo>
                    <a:cubicBezTo>
                      <a:pt x="87" y="419"/>
                      <a:pt x="87" y="414"/>
                      <a:pt x="87" y="409"/>
                    </a:cubicBezTo>
                    <a:cubicBezTo>
                      <a:pt x="90" y="406"/>
                      <a:pt x="94" y="403"/>
                      <a:pt x="98" y="400"/>
                    </a:cubicBezTo>
                    <a:cubicBezTo>
                      <a:pt x="99" y="400"/>
                      <a:pt x="98" y="399"/>
                      <a:pt x="97" y="399"/>
                    </a:cubicBezTo>
                    <a:cubicBezTo>
                      <a:pt x="94" y="402"/>
                      <a:pt x="90" y="405"/>
                      <a:pt x="86" y="407"/>
                    </a:cubicBezTo>
                    <a:cubicBezTo>
                      <a:pt x="85" y="390"/>
                      <a:pt x="84" y="372"/>
                      <a:pt x="84" y="355"/>
                    </a:cubicBezTo>
                    <a:cubicBezTo>
                      <a:pt x="85" y="306"/>
                      <a:pt x="94" y="259"/>
                      <a:pt x="115" y="215"/>
                    </a:cubicBezTo>
                    <a:cubicBezTo>
                      <a:pt x="135" y="176"/>
                      <a:pt x="160" y="141"/>
                      <a:pt x="186" y="106"/>
                    </a:cubicBezTo>
                    <a:cubicBezTo>
                      <a:pt x="199" y="88"/>
                      <a:pt x="213" y="70"/>
                      <a:pt x="226" y="52"/>
                    </a:cubicBezTo>
                    <a:cubicBezTo>
                      <a:pt x="239" y="35"/>
                      <a:pt x="269" y="0"/>
                      <a:pt x="288" y="27"/>
                    </a:cubicBezTo>
                    <a:cubicBezTo>
                      <a:pt x="291" y="36"/>
                      <a:pt x="290" y="45"/>
                      <a:pt x="287" y="55"/>
                    </a:cubicBezTo>
                    <a:cubicBezTo>
                      <a:pt x="283" y="56"/>
                      <a:pt x="279" y="58"/>
                      <a:pt x="275" y="60"/>
                    </a:cubicBezTo>
                    <a:cubicBezTo>
                      <a:pt x="275" y="61"/>
                      <a:pt x="275" y="61"/>
                      <a:pt x="275" y="61"/>
                    </a:cubicBezTo>
                    <a:cubicBezTo>
                      <a:pt x="279" y="60"/>
                      <a:pt x="283" y="59"/>
                      <a:pt x="287" y="57"/>
                    </a:cubicBezTo>
                    <a:cubicBezTo>
                      <a:pt x="285" y="61"/>
                      <a:pt x="284" y="66"/>
                      <a:pt x="282" y="70"/>
                    </a:cubicBezTo>
                    <a:cubicBezTo>
                      <a:pt x="277" y="71"/>
                      <a:pt x="272" y="74"/>
                      <a:pt x="267" y="78"/>
                    </a:cubicBezTo>
                    <a:cubicBezTo>
                      <a:pt x="267" y="78"/>
                      <a:pt x="267" y="79"/>
                      <a:pt x="268" y="79"/>
                    </a:cubicBezTo>
                    <a:cubicBezTo>
                      <a:pt x="272" y="76"/>
                      <a:pt x="277" y="74"/>
                      <a:pt x="281" y="71"/>
                    </a:cubicBezTo>
                    <a:cubicBezTo>
                      <a:pt x="279" y="76"/>
                      <a:pt x="277" y="80"/>
                      <a:pt x="275" y="84"/>
                    </a:cubicBezTo>
                    <a:cubicBezTo>
                      <a:pt x="267" y="88"/>
                      <a:pt x="260" y="92"/>
                      <a:pt x="252" y="96"/>
                    </a:cubicBezTo>
                    <a:cubicBezTo>
                      <a:pt x="252" y="96"/>
                      <a:pt x="252" y="97"/>
                      <a:pt x="253" y="97"/>
                    </a:cubicBezTo>
                    <a:cubicBezTo>
                      <a:pt x="260" y="93"/>
                      <a:pt x="267" y="90"/>
                      <a:pt x="273" y="86"/>
                    </a:cubicBezTo>
                    <a:cubicBezTo>
                      <a:pt x="272" y="89"/>
                      <a:pt x="271" y="91"/>
                      <a:pt x="269" y="93"/>
                    </a:cubicBezTo>
                    <a:cubicBezTo>
                      <a:pt x="266" y="98"/>
                      <a:pt x="263" y="103"/>
                      <a:pt x="259" y="108"/>
                    </a:cubicBezTo>
                    <a:cubicBezTo>
                      <a:pt x="251" y="112"/>
                      <a:pt x="243" y="116"/>
                      <a:pt x="235" y="120"/>
                    </a:cubicBezTo>
                    <a:cubicBezTo>
                      <a:pt x="234" y="120"/>
                      <a:pt x="234" y="121"/>
                      <a:pt x="235" y="120"/>
                    </a:cubicBezTo>
                    <a:cubicBezTo>
                      <a:pt x="242" y="118"/>
                      <a:pt x="251" y="115"/>
                      <a:pt x="257" y="111"/>
                    </a:cubicBezTo>
                    <a:cubicBezTo>
                      <a:pt x="253" y="117"/>
                      <a:pt x="249" y="122"/>
                      <a:pt x="244" y="128"/>
                    </a:cubicBezTo>
                    <a:cubicBezTo>
                      <a:pt x="233" y="133"/>
                      <a:pt x="222" y="139"/>
                      <a:pt x="211" y="146"/>
                    </a:cubicBezTo>
                    <a:cubicBezTo>
                      <a:pt x="211" y="146"/>
                      <a:pt x="211" y="147"/>
                      <a:pt x="212" y="147"/>
                    </a:cubicBezTo>
                    <a:cubicBezTo>
                      <a:pt x="222" y="141"/>
                      <a:pt x="232" y="136"/>
                      <a:pt x="242" y="131"/>
                    </a:cubicBezTo>
                    <a:cubicBezTo>
                      <a:pt x="239" y="135"/>
                      <a:pt x="236" y="139"/>
                      <a:pt x="233" y="143"/>
                    </a:cubicBezTo>
                    <a:cubicBezTo>
                      <a:pt x="233" y="143"/>
                      <a:pt x="233" y="143"/>
                      <a:pt x="233" y="143"/>
                    </a:cubicBezTo>
                    <a:cubicBezTo>
                      <a:pt x="229" y="146"/>
                      <a:pt x="225" y="150"/>
                      <a:pt x="222" y="153"/>
                    </a:cubicBezTo>
                    <a:cubicBezTo>
                      <a:pt x="208" y="160"/>
                      <a:pt x="194" y="168"/>
                      <a:pt x="181" y="176"/>
                    </a:cubicBezTo>
                    <a:cubicBezTo>
                      <a:pt x="180" y="176"/>
                      <a:pt x="180" y="177"/>
                      <a:pt x="181" y="177"/>
                    </a:cubicBezTo>
                    <a:cubicBezTo>
                      <a:pt x="193" y="170"/>
                      <a:pt x="206" y="164"/>
                      <a:pt x="218" y="157"/>
                    </a:cubicBezTo>
                    <a:cubicBezTo>
                      <a:pt x="206" y="169"/>
                      <a:pt x="194" y="183"/>
                      <a:pt x="184" y="197"/>
                    </a:cubicBezTo>
                    <a:cubicBezTo>
                      <a:pt x="180" y="200"/>
                      <a:pt x="177" y="205"/>
                      <a:pt x="174" y="209"/>
                    </a:cubicBezTo>
                    <a:cubicBezTo>
                      <a:pt x="165" y="214"/>
                      <a:pt x="155" y="220"/>
                      <a:pt x="146" y="226"/>
                    </a:cubicBezTo>
                    <a:cubicBezTo>
                      <a:pt x="145" y="226"/>
                      <a:pt x="146" y="227"/>
                      <a:pt x="146" y="226"/>
                    </a:cubicBezTo>
                    <a:cubicBezTo>
                      <a:pt x="155" y="222"/>
                      <a:pt x="163" y="217"/>
                      <a:pt x="172" y="212"/>
                    </a:cubicBezTo>
                    <a:cubicBezTo>
                      <a:pt x="167" y="219"/>
                      <a:pt x="162" y="226"/>
                      <a:pt x="157" y="233"/>
                    </a:cubicBezTo>
                    <a:cubicBezTo>
                      <a:pt x="148" y="240"/>
                      <a:pt x="138" y="246"/>
                      <a:pt x="129" y="252"/>
                    </a:cubicBezTo>
                    <a:cubicBezTo>
                      <a:pt x="129" y="252"/>
                      <a:pt x="129" y="253"/>
                      <a:pt x="129" y="253"/>
                    </a:cubicBezTo>
                    <a:cubicBezTo>
                      <a:pt x="138" y="247"/>
                      <a:pt x="147" y="241"/>
                      <a:pt x="155" y="236"/>
                    </a:cubicBezTo>
                    <a:cubicBezTo>
                      <a:pt x="151" y="242"/>
                      <a:pt x="147" y="248"/>
                      <a:pt x="144" y="255"/>
                    </a:cubicBezTo>
                    <a:cubicBezTo>
                      <a:pt x="134" y="263"/>
                      <a:pt x="124" y="270"/>
                      <a:pt x="115" y="279"/>
                    </a:cubicBezTo>
                    <a:cubicBezTo>
                      <a:pt x="114" y="279"/>
                      <a:pt x="115" y="279"/>
                      <a:pt x="115" y="279"/>
                    </a:cubicBezTo>
                    <a:cubicBezTo>
                      <a:pt x="124" y="272"/>
                      <a:pt x="133" y="265"/>
                      <a:pt x="142" y="257"/>
                    </a:cubicBezTo>
                    <a:cubicBezTo>
                      <a:pt x="141" y="258"/>
                      <a:pt x="141" y="260"/>
                      <a:pt x="140" y="261"/>
                    </a:cubicBezTo>
                    <a:cubicBezTo>
                      <a:pt x="137" y="267"/>
                      <a:pt x="133" y="273"/>
                      <a:pt x="129" y="279"/>
                    </a:cubicBezTo>
                    <a:cubicBezTo>
                      <a:pt x="123" y="285"/>
                      <a:pt x="117" y="290"/>
                      <a:pt x="110" y="295"/>
                    </a:cubicBezTo>
                    <a:cubicBezTo>
                      <a:pt x="110" y="295"/>
                      <a:pt x="110" y="296"/>
                      <a:pt x="110" y="295"/>
                    </a:cubicBezTo>
                    <a:cubicBezTo>
                      <a:pt x="117" y="292"/>
                      <a:pt x="122" y="287"/>
                      <a:pt x="128" y="282"/>
                    </a:cubicBezTo>
                    <a:cubicBezTo>
                      <a:pt x="119" y="298"/>
                      <a:pt x="111" y="315"/>
                      <a:pt x="111" y="332"/>
                    </a:cubicBezTo>
                    <a:cubicBezTo>
                      <a:pt x="111" y="333"/>
                      <a:pt x="112" y="333"/>
                      <a:pt x="112" y="332"/>
                    </a:cubicBezTo>
                    <a:cubicBezTo>
                      <a:pt x="128" y="295"/>
                      <a:pt x="145" y="261"/>
                      <a:pt x="167" y="228"/>
                    </a:cubicBezTo>
                    <a:cubicBezTo>
                      <a:pt x="168" y="228"/>
                      <a:pt x="168" y="227"/>
                      <a:pt x="168" y="227"/>
                    </a:cubicBezTo>
                    <a:cubicBezTo>
                      <a:pt x="168" y="227"/>
                      <a:pt x="168" y="227"/>
                      <a:pt x="168" y="227"/>
                    </a:cubicBezTo>
                    <a:cubicBezTo>
                      <a:pt x="170" y="224"/>
                      <a:pt x="172" y="221"/>
                      <a:pt x="174" y="218"/>
                    </a:cubicBezTo>
                    <a:cubicBezTo>
                      <a:pt x="178" y="214"/>
                      <a:pt x="181" y="209"/>
                      <a:pt x="185" y="204"/>
                    </a:cubicBezTo>
                    <a:cubicBezTo>
                      <a:pt x="186" y="203"/>
                      <a:pt x="187" y="203"/>
                      <a:pt x="188" y="202"/>
                    </a:cubicBezTo>
                    <a:cubicBezTo>
                      <a:pt x="188" y="202"/>
                      <a:pt x="188" y="201"/>
                      <a:pt x="187" y="201"/>
                    </a:cubicBezTo>
                    <a:cubicBezTo>
                      <a:pt x="196" y="190"/>
                      <a:pt x="206" y="178"/>
                      <a:pt x="216" y="168"/>
                    </a:cubicBezTo>
                    <a:cubicBezTo>
                      <a:pt x="221" y="163"/>
                      <a:pt x="227" y="156"/>
                      <a:pt x="233" y="150"/>
                    </a:cubicBezTo>
                    <a:cubicBezTo>
                      <a:pt x="232" y="162"/>
                      <a:pt x="246" y="178"/>
                      <a:pt x="256" y="178"/>
                    </a:cubicBezTo>
                    <a:cubicBezTo>
                      <a:pt x="263" y="179"/>
                      <a:pt x="269" y="172"/>
                      <a:pt x="274" y="168"/>
                    </a:cubicBezTo>
                    <a:cubicBezTo>
                      <a:pt x="279" y="164"/>
                      <a:pt x="284" y="159"/>
                      <a:pt x="287" y="153"/>
                    </a:cubicBezTo>
                    <a:cubicBezTo>
                      <a:pt x="285" y="168"/>
                      <a:pt x="273" y="183"/>
                      <a:pt x="265" y="194"/>
                    </a:cubicBezTo>
                    <a:cubicBezTo>
                      <a:pt x="256" y="207"/>
                      <a:pt x="245" y="219"/>
                      <a:pt x="238" y="234"/>
                    </a:cubicBezTo>
                    <a:cubicBezTo>
                      <a:pt x="238" y="230"/>
                      <a:pt x="236" y="226"/>
                      <a:pt x="233" y="223"/>
                    </a:cubicBezTo>
                    <a:cubicBezTo>
                      <a:pt x="233" y="222"/>
                      <a:pt x="232" y="223"/>
                      <a:pt x="232" y="224"/>
                    </a:cubicBezTo>
                    <a:cubicBezTo>
                      <a:pt x="240" y="242"/>
                      <a:pt x="231" y="269"/>
                      <a:pt x="225" y="286"/>
                    </a:cubicBezTo>
                    <a:cubicBezTo>
                      <a:pt x="219" y="305"/>
                      <a:pt x="209" y="321"/>
                      <a:pt x="199" y="338"/>
                    </a:cubicBezTo>
                    <a:cubicBezTo>
                      <a:pt x="197" y="340"/>
                      <a:pt x="201" y="342"/>
                      <a:pt x="202" y="340"/>
                    </a:cubicBezTo>
                    <a:cubicBezTo>
                      <a:pt x="205" y="337"/>
                      <a:pt x="208" y="333"/>
                      <a:pt x="210" y="330"/>
                    </a:cubicBezTo>
                    <a:cubicBezTo>
                      <a:pt x="236" y="359"/>
                      <a:pt x="238" y="391"/>
                      <a:pt x="233" y="429"/>
                    </a:cubicBezTo>
                    <a:cubicBezTo>
                      <a:pt x="233" y="432"/>
                      <a:pt x="238" y="432"/>
                      <a:pt x="238" y="429"/>
                    </a:cubicBezTo>
                    <a:cubicBezTo>
                      <a:pt x="239" y="425"/>
                      <a:pt x="240" y="420"/>
                      <a:pt x="241" y="415"/>
                    </a:cubicBezTo>
                    <a:cubicBezTo>
                      <a:pt x="247" y="412"/>
                      <a:pt x="254" y="409"/>
                      <a:pt x="259" y="406"/>
                    </a:cubicBezTo>
                    <a:cubicBezTo>
                      <a:pt x="260" y="405"/>
                      <a:pt x="259" y="404"/>
                      <a:pt x="259" y="405"/>
                    </a:cubicBezTo>
                    <a:cubicBezTo>
                      <a:pt x="253" y="408"/>
                      <a:pt x="247" y="411"/>
                      <a:pt x="241" y="413"/>
                    </a:cubicBezTo>
                    <a:cubicBezTo>
                      <a:pt x="242" y="409"/>
                      <a:pt x="242" y="404"/>
                      <a:pt x="242" y="400"/>
                    </a:cubicBezTo>
                    <a:cubicBezTo>
                      <a:pt x="248" y="398"/>
                      <a:pt x="254" y="395"/>
                      <a:pt x="260" y="391"/>
                    </a:cubicBezTo>
                    <a:cubicBezTo>
                      <a:pt x="261" y="391"/>
                      <a:pt x="260" y="390"/>
                      <a:pt x="260" y="390"/>
                    </a:cubicBezTo>
                    <a:cubicBezTo>
                      <a:pt x="254" y="394"/>
                      <a:pt x="248" y="397"/>
                      <a:pt x="242" y="399"/>
                    </a:cubicBezTo>
                    <a:cubicBezTo>
                      <a:pt x="242" y="395"/>
                      <a:pt x="242" y="391"/>
                      <a:pt x="242" y="387"/>
                    </a:cubicBezTo>
                    <a:cubicBezTo>
                      <a:pt x="246" y="385"/>
                      <a:pt x="250" y="384"/>
                      <a:pt x="255" y="382"/>
                    </a:cubicBezTo>
                    <a:cubicBezTo>
                      <a:pt x="256" y="382"/>
                      <a:pt x="255" y="381"/>
                      <a:pt x="255" y="381"/>
                    </a:cubicBezTo>
                    <a:cubicBezTo>
                      <a:pt x="250" y="382"/>
                      <a:pt x="246" y="384"/>
                      <a:pt x="242" y="387"/>
                    </a:cubicBezTo>
                    <a:cubicBezTo>
                      <a:pt x="241" y="379"/>
                      <a:pt x="240" y="372"/>
                      <a:pt x="238" y="364"/>
                    </a:cubicBezTo>
                    <a:cubicBezTo>
                      <a:pt x="238" y="364"/>
                      <a:pt x="238" y="364"/>
                      <a:pt x="238" y="364"/>
                    </a:cubicBezTo>
                    <a:cubicBezTo>
                      <a:pt x="241" y="364"/>
                      <a:pt x="244" y="363"/>
                      <a:pt x="248" y="362"/>
                    </a:cubicBezTo>
                    <a:cubicBezTo>
                      <a:pt x="249" y="365"/>
                      <a:pt x="250" y="368"/>
                      <a:pt x="253" y="370"/>
                    </a:cubicBezTo>
                    <a:cubicBezTo>
                      <a:pt x="241" y="373"/>
                      <a:pt x="241" y="373"/>
                      <a:pt x="241" y="373"/>
                    </a:cubicBezTo>
                    <a:cubicBezTo>
                      <a:pt x="241" y="374"/>
                      <a:pt x="241" y="374"/>
                      <a:pt x="241" y="374"/>
                    </a:cubicBezTo>
                    <a:cubicBezTo>
                      <a:pt x="245" y="373"/>
                      <a:pt x="249" y="372"/>
                      <a:pt x="253" y="371"/>
                    </a:cubicBezTo>
                    <a:cubicBezTo>
                      <a:pt x="253" y="371"/>
                      <a:pt x="253" y="371"/>
                      <a:pt x="253" y="371"/>
                    </a:cubicBezTo>
                    <a:cubicBezTo>
                      <a:pt x="256" y="374"/>
                      <a:pt x="259" y="376"/>
                      <a:pt x="263" y="377"/>
                    </a:cubicBezTo>
                    <a:cubicBezTo>
                      <a:pt x="274" y="381"/>
                      <a:pt x="284" y="379"/>
                      <a:pt x="293" y="373"/>
                    </a:cubicBezTo>
                    <a:cubicBezTo>
                      <a:pt x="290" y="388"/>
                      <a:pt x="303" y="400"/>
                      <a:pt x="318" y="400"/>
                    </a:cubicBezTo>
                    <a:cubicBezTo>
                      <a:pt x="339" y="399"/>
                      <a:pt x="353" y="378"/>
                      <a:pt x="363" y="362"/>
                    </a:cubicBezTo>
                    <a:cubicBezTo>
                      <a:pt x="365" y="360"/>
                      <a:pt x="366" y="357"/>
                      <a:pt x="367" y="355"/>
                    </a:cubicBezTo>
                    <a:cubicBezTo>
                      <a:pt x="367" y="406"/>
                      <a:pt x="333" y="442"/>
                      <a:pt x="301" y="4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93">
                <a:extLst>
                  <a:ext uri="{FF2B5EF4-FFF2-40B4-BE49-F238E27FC236}">
                    <a16:creationId xmlns:a16="http://schemas.microsoft.com/office/drawing/2014/main" id="{2B568E51-DC89-4B08-96B8-DF426007E3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6084" y="2964033"/>
                <a:ext cx="71548" cy="65460"/>
              </a:xfrm>
              <a:custGeom>
                <a:avLst/>
                <a:gdLst>
                  <a:gd name="T0" fmla="*/ 31 w 32"/>
                  <a:gd name="T1" fmla="*/ 11 h 32"/>
                  <a:gd name="T2" fmla="*/ 12 w 32"/>
                  <a:gd name="T3" fmla="*/ 5 h 32"/>
                  <a:gd name="T4" fmla="*/ 1 w 32"/>
                  <a:gd name="T5" fmla="*/ 15 h 32"/>
                  <a:gd name="T6" fmla="*/ 16 w 32"/>
                  <a:gd name="T7" fmla="*/ 31 h 32"/>
                  <a:gd name="T8" fmla="*/ 31 w 32"/>
                  <a:gd name="T9" fmla="*/ 11 h 32"/>
                  <a:gd name="T10" fmla="*/ 25 w 32"/>
                  <a:gd name="T11" fmla="*/ 14 h 32"/>
                  <a:gd name="T12" fmla="*/ 16 w 32"/>
                  <a:gd name="T13" fmla="*/ 25 h 32"/>
                  <a:gd name="T14" fmla="*/ 10 w 32"/>
                  <a:gd name="T15" fmla="*/ 9 h 32"/>
                  <a:gd name="T16" fmla="*/ 12 w 32"/>
                  <a:gd name="T17" fmla="*/ 9 h 32"/>
                  <a:gd name="T18" fmla="*/ 25 w 32"/>
                  <a:gd name="T19" fmla="*/ 1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31" y="11"/>
                    </a:moveTo>
                    <a:cubicBezTo>
                      <a:pt x="30" y="1"/>
                      <a:pt x="19" y="0"/>
                      <a:pt x="12" y="5"/>
                    </a:cubicBezTo>
                    <a:cubicBezTo>
                      <a:pt x="7" y="3"/>
                      <a:pt x="2" y="10"/>
                      <a:pt x="1" y="15"/>
                    </a:cubicBezTo>
                    <a:cubicBezTo>
                      <a:pt x="0" y="24"/>
                      <a:pt x="7" y="32"/>
                      <a:pt x="16" y="31"/>
                    </a:cubicBezTo>
                    <a:cubicBezTo>
                      <a:pt x="25" y="30"/>
                      <a:pt x="32" y="20"/>
                      <a:pt x="31" y="11"/>
                    </a:cubicBezTo>
                    <a:close/>
                    <a:moveTo>
                      <a:pt x="25" y="14"/>
                    </a:moveTo>
                    <a:cubicBezTo>
                      <a:pt x="24" y="19"/>
                      <a:pt x="21" y="23"/>
                      <a:pt x="16" y="25"/>
                    </a:cubicBezTo>
                    <a:cubicBezTo>
                      <a:pt x="6" y="27"/>
                      <a:pt x="6" y="13"/>
                      <a:pt x="10" y="9"/>
                    </a:cubicBezTo>
                    <a:cubicBezTo>
                      <a:pt x="11" y="9"/>
                      <a:pt x="11" y="10"/>
                      <a:pt x="12" y="9"/>
                    </a:cubicBezTo>
                    <a:cubicBezTo>
                      <a:pt x="17" y="8"/>
                      <a:pt x="26" y="5"/>
                      <a:pt x="2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194">
                <a:extLst>
                  <a:ext uri="{FF2B5EF4-FFF2-40B4-BE49-F238E27FC236}">
                    <a16:creationId xmlns:a16="http://schemas.microsoft.com/office/drawing/2014/main" id="{51EACE30-3EE5-4F30-AC76-FCA5D64E7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1307" y="2982300"/>
                <a:ext cx="36535" cy="28924"/>
              </a:xfrm>
              <a:custGeom>
                <a:avLst/>
                <a:gdLst>
                  <a:gd name="T0" fmla="*/ 13 w 16"/>
                  <a:gd name="T1" fmla="*/ 1 h 14"/>
                  <a:gd name="T2" fmla="*/ 9 w 16"/>
                  <a:gd name="T3" fmla="*/ 3 h 14"/>
                  <a:gd name="T4" fmla="*/ 9 w 16"/>
                  <a:gd name="T5" fmla="*/ 3 h 14"/>
                  <a:gd name="T6" fmla="*/ 7 w 16"/>
                  <a:gd name="T7" fmla="*/ 4 h 14"/>
                  <a:gd name="T8" fmla="*/ 7 w 16"/>
                  <a:gd name="T9" fmla="*/ 5 h 14"/>
                  <a:gd name="T10" fmla="*/ 2 w 16"/>
                  <a:gd name="T11" fmla="*/ 9 h 14"/>
                  <a:gd name="T12" fmla="*/ 3 w 16"/>
                  <a:gd name="T13" fmla="*/ 11 h 14"/>
                  <a:gd name="T14" fmla="*/ 9 w 16"/>
                  <a:gd name="T15" fmla="*/ 7 h 14"/>
                  <a:gd name="T16" fmla="*/ 12 w 16"/>
                  <a:gd name="T17" fmla="*/ 13 h 14"/>
                  <a:gd name="T18" fmla="*/ 14 w 16"/>
                  <a:gd name="T19" fmla="*/ 11 h 14"/>
                  <a:gd name="T20" fmla="*/ 11 w 16"/>
                  <a:gd name="T21" fmla="*/ 6 h 14"/>
                  <a:gd name="T22" fmla="*/ 15 w 16"/>
                  <a:gd name="T23" fmla="*/ 3 h 14"/>
                  <a:gd name="T24" fmla="*/ 13 w 16"/>
                  <a:gd name="T25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14">
                    <a:moveTo>
                      <a:pt x="13" y="1"/>
                    </a:moveTo>
                    <a:cubicBezTo>
                      <a:pt x="12" y="1"/>
                      <a:pt x="11" y="2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2"/>
                      <a:pt x="6" y="3"/>
                      <a:pt x="7" y="4"/>
                    </a:cubicBezTo>
                    <a:cubicBezTo>
                      <a:pt x="7" y="4"/>
                      <a:pt x="7" y="4"/>
                      <a:pt x="7" y="5"/>
                    </a:cubicBezTo>
                    <a:cubicBezTo>
                      <a:pt x="5" y="6"/>
                      <a:pt x="4" y="8"/>
                      <a:pt x="2" y="9"/>
                    </a:cubicBezTo>
                    <a:cubicBezTo>
                      <a:pt x="0" y="10"/>
                      <a:pt x="2" y="12"/>
                      <a:pt x="3" y="11"/>
                    </a:cubicBezTo>
                    <a:cubicBezTo>
                      <a:pt x="5" y="10"/>
                      <a:pt x="7" y="9"/>
                      <a:pt x="9" y="7"/>
                    </a:cubicBezTo>
                    <a:cubicBezTo>
                      <a:pt x="10" y="9"/>
                      <a:pt x="11" y="11"/>
                      <a:pt x="12" y="13"/>
                    </a:cubicBezTo>
                    <a:cubicBezTo>
                      <a:pt x="13" y="14"/>
                      <a:pt x="15" y="12"/>
                      <a:pt x="14" y="11"/>
                    </a:cubicBezTo>
                    <a:cubicBezTo>
                      <a:pt x="13" y="9"/>
                      <a:pt x="12" y="8"/>
                      <a:pt x="11" y="6"/>
                    </a:cubicBezTo>
                    <a:cubicBezTo>
                      <a:pt x="12" y="5"/>
                      <a:pt x="14" y="4"/>
                      <a:pt x="15" y="3"/>
                    </a:cubicBezTo>
                    <a:cubicBezTo>
                      <a:pt x="16" y="2"/>
                      <a:pt x="15" y="0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195">
                <a:extLst>
                  <a:ext uri="{FF2B5EF4-FFF2-40B4-BE49-F238E27FC236}">
                    <a16:creationId xmlns:a16="http://schemas.microsoft.com/office/drawing/2014/main" id="{3B3955D1-85EE-4AC2-A635-6E894DE6B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5926" y="2578888"/>
                <a:ext cx="38057" cy="19791"/>
              </a:xfrm>
              <a:custGeom>
                <a:avLst/>
                <a:gdLst>
                  <a:gd name="T0" fmla="*/ 15 w 17"/>
                  <a:gd name="T1" fmla="*/ 1 h 10"/>
                  <a:gd name="T2" fmla="*/ 0 w 17"/>
                  <a:gd name="T3" fmla="*/ 9 h 10"/>
                  <a:gd name="T4" fmla="*/ 1 w 17"/>
                  <a:gd name="T5" fmla="*/ 9 h 10"/>
                  <a:gd name="T6" fmla="*/ 16 w 17"/>
                  <a:gd name="T7" fmla="*/ 2 h 10"/>
                  <a:gd name="T8" fmla="*/ 15 w 1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0">
                    <a:moveTo>
                      <a:pt x="15" y="1"/>
                    </a:moveTo>
                    <a:cubicBezTo>
                      <a:pt x="10" y="3"/>
                      <a:pt x="5" y="6"/>
                      <a:pt x="0" y="9"/>
                    </a:cubicBezTo>
                    <a:cubicBezTo>
                      <a:pt x="0" y="9"/>
                      <a:pt x="0" y="10"/>
                      <a:pt x="1" y="9"/>
                    </a:cubicBezTo>
                    <a:cubicBezTo>
                      <a:pt x="6" y="7"/>
                      <a:pt x="11" y="4"/>
                      <a:pt x="16" y="2"/>
                    </a:cubicBezTo>
                    <a:cubicBezTo>
                      <a:pt x="17" y="1"/>
                      <a:pt x="16" y="0"/>
                      <a:pt x="1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8970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8.xml"/><Relationship Id="rId7" Type="http://schemas.openxmlformats.org/officeDocument/2006/relationships/image" Target="../media/image40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9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11.xml"/><Relationship Id="rId7" Type="http://schemas.openxmlformats.org/officeDocument/2006/relationships/notesSlide" Target="../notesSlides/notesSlide3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3.xml"/><Relationship Id="rId4" Type="http://schemas.openxmlformats.org/officeDocument/2006/relationships/tags" Target="../tags/tag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45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43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5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5.png"/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 95">
            <a:extLst>
              <a:ext uri="{FF2B5EF4-FFF2-40B4-BE49-F238E27FC236}">
                <a16:creationId xmlns:a16="http://schemas.microsoft.com/office/drawing/2014/main" id="{35E53782-36CB-46FA-9F58-02E337AEBF9C}"/>
              </a:ext>
            </a:extLst>
          </p:cNvPr>
          <p:cNvSpPr>
            <a:spLocks noEditPoints="1"/>
          </p:cNvSpPr>
          <p:nvPr/>
        </p:nvSpPr>
        <p:spPr bwMode="auto">
          <a:xfrm rot="21010334">
            <a:off x="4987601" y="1098521"/>
            <a:ext cx="2053137" cy="1664206"/>
          </a:xfrm>
          <a:custGeom>
            <a:avLst/>
            <a:gdLst>
              <a:gd name="T0" fmla="*/ 419 w 460"/>
              <a:gd name="T1" fmla="*/ 2 h 364"/>
              <a:gd name="T2" fmla="*/ 301 w 460"/>
              <a:gd name="T3" fmla="*/ 67 h 364"/>
              <a:gd name="T4" fmla="*/ 331 w 460"/>
              <a:gd name="T5" fmla="*/ 110 h 364"/>
              <a:gd name="T6" fmla="*/ 5 w 460"/>
              <a:gd name="T7" fmla="*/ 231 h 364"/>
              <a:gd name="T8" fmla="*/ 18 w 460"/>
              <a:gd name="T9" fmla="*/ 329 h 364"/>
              <a:gd name="T10" fmla="*/ 274 w 460"/>
              <a:gd name="T11" fmla="*/ 282 h 364"/>
              <a:gd name="T12" fmla="*/ 331 w 460"/>
              <a:gd name="T13" fmla="*/ 228 h 364"/>
              <a:gd name="T14" fmla="*/ 442 w 460"/>
              <a:gd name="T15" fmla="*/ 165 h 364"/>
              <a:gd name="T16" fmla="*/ 432 w 460"/>
              <a:gd name="T17" fmla="*/ 114 h 364"/>
              <a:gd name="T18" fmla="*/ 431 w 460"/>
              <a:gd name="T19" fmla="*/ 94 h 364"/>
              <a:gd name="T20" fmla="*/ 447 w 460"/>
              <a:gd name="T21" fmla="*/ 94 h 364"/>
              <a:gd name="T22" fmla="*/ 429 w 460"/>
              <a:gd name="T23" fmla="*/ 51 h 364"/>
              <a:gd name="T24" fmla="*/ 434 w 460"/>
              <a:gd name="T25" fmla="*/ 22 h 364"/>
              <a:gd name="T26" fmla="*/ 429 w 460"/>
              <a:gd name="T27" fmla="*/ 17 h 364"/>
              <a:gd name="T28" fmla="*/ 319 w 460"/>
              <a:gd name="T29" fmla="*/ 83 h 364"/>
              <a:gd name="T30" fmla="*/ 326 w 460"/>
              <a:gd name="T31" fmla="*/ 94 h 364"/>
              <a:gd name="T32" fmla="*/ 334 w 460"/>
              <a:gd name="T33" fmla="*/ 104 h 364"/>
              <a:gd name="T34" fmla="*/ 340 w 460"/>
              <a:gd name="T35" fmla="*/ 94 h 364"/>
              <a:gd name="T36" fmla="*/ 207 w 460"/>
              <a:gd name="T37" fmla="*/ 221 h 364"/>
              <a:gd name="T38" fmla="*/ 326 w 460"/>
              <a:gd name="T39" fmla="*/ 78 h 364"/>
              <a:gd name="T40" fmla="*/ 413 w 460"/>
              <a:gd name="T41" fmla="*/ 11 h 364"/>
              <a:gd name="T42" fmla="*/ 425 w 460"/>
              <a:gd name="T43" fmla="*/ 125 h 364"/>
              <a:gd name="T44" fmla="*/ 378 w 460"/>
              <a:gd name="T45" fmla="*/ 110 h 364"/>
              <a:gd name="T46" fmla="*/ 180 w 460"/>
              <a:gd name="T47" fmla="*/ 290 h 364"/>
              <a:gd name="T48" fmla="*/ 36 w 460"/>
              <a:gd name="T49" fmla="*/ 322 h 364"/>
              <a:gd name="T50" fmla="*/ 52 w 460"/>
              <a:gd name="T51" fmla="*/ 323 h 364"/>
              <a:gd name="T52" fmla="*/ 54 w 460"/>
              <a:gd name="T53" fmla="*/ 323 h 364"/>
              <a:gd name="T54" fmla="*/ 81 w 460"/>
              <a:gd name="T55" fmla="*/ 332 h 364"/>
              <a:gd name="T56" fmla="*/ 112 w 460"/>
              <a:gd name="T57" fmla="*/ 338 h 364"/>
              <a:gd name="T58" fmla="*/ 130 w 460"/>
              <a:gd name="T59" fmla="*/ 334 h 364"/>
              <a:gd name="T60" fmla="*/ 142 w 460"/>
              <a:gd name="T61" fmla="*/ 331 h 364"/>
              <a:gd name="T62" fmla="*/ 128 w 460"/>
              <a:gd name="T63" fmla="*/ 318 h 364"/>
              <a:gd name="T64" fmla="*/ 150 w 460"/>
              <a:gd name="T65" fmla="*/ 329 h 364"/>
              <a:gd name="T66" fmla="*/ 158 w 460"/>
              <a:gd name="T67" fmla="*/ 327 h 364"/>
              <a:gd name="T68" fmla="*/ 174 w 460"/>
              <a:gd name="T69" fmla="*/ 321 h 364"/>
              <a:gd name="T70" fmla="*/ 191 w 460"/>
              <a:gd name="T71" fmla="*/ 315 h 364"/>
              <a:gd name="T72" fmla="*/ 207 w 460"/>
              <a:gd name="T73" fmla="*/ 308 h 364"/>
              <a:gd name="T74" fmla="*/ 221 w 460"/>
              <a:gd name="T75" fmla="*/ 280 h 364"/>
              <a:gd name="T76" fmla="*/ 222 w 460"/>
              <a:gd name="T77" fmla="*/ 279 h 364"/>
              <a:gd name="T78" fmla="*/ 255 w 460"/>
              <a:gd name="T79" fmla="*/ 283 h 364"/>
              <a:gd name="T80" fmla="*/ 268 w 460"/>
              <a:gd name="T81" fmla="*/ 275 h 364"/>
              <a:gd name="T82" fmla="*/ 278 w 460"/>
              <a:gd name="T83" fmla="*/ 268 h 364"/>
              <a:gd name="T84" fmla="*/ 277 w 460"/>
              <a:gd name="T85" fmla="*/ 244 h 364"/>
              <a:gd name="T86" fmla="*/ 288 w 460"/>
              <a:gd name="T87" fmla="*/ 235 h 364"/>
              <a:gd name="T88" fmla="*/ 302 w 460"/>
              <a:gd name="T89" fmla="*/ 223 h 364"/>
              <a:gd name="T90" fmla="*/ 303 w 460"/>
              <a:gd name="T91" fmla="*/ 222 h 364"/>
              <a:gd name="T92" fmla="*/ 328 w 460"/>
              <a:gd name="T93" fmla="*/ 220 h 364"/>
              <a:gd name="T94" fmla="*/ 328 w 460"/>
              <a:gd name="T95" fmla="*/ 220 h 364"/>
              <a:gd name="T96" fmla="*/ 341 w 460"/>
              <a:gd name="T97" fmla="*/ 203 h 364"/>
              <a:gd name="T98" fmla="*/ 362 w 460"/>
              <a:gd name="T99" fmla="*/ 172 h 364"/>
              <a:gd name="T100" fmla="*/ 371 w 460"/>
              <a:gd name="T101" fmla="*/ 159 h 364"/>
              <a:gd name="T102" fmla="*/ 379 w 460"/>
              <a:gd name="T103" fmla="*/ 145 h 364"/>
              <a:gd name="T104" fmla="*/ 380 w 460"/>
              <a:gd name="T105" fmla="*/ 121 h 364"/>
              <a:gd name="T106" fmla="*/ 381 w 460"/>
              <a:gd name="T107" fmla="*/ 118 h 364"/>
              <a:gd name="T108" fmla="*/ 402 w 460"/>
              <a:gd name="T109" fmla="*/ 140 h 364"/>
              <a:gd name="T110" fmla="*/ 402 w 460"/>
              <a:gd name="T111" fmla="*/ 140 h 364"/>
              <a:gd name="T112" fmla="*/ 424 w 460"/>
              <a:gd name="T113" fmla="*/ 149 h 364"/>
              <a:gd name="T114" fmla="*/ 429 w 460"/>
              <a:gd name="T115" fmla="*/ 137 h 364"/>
              <a:gd name="T116" fmla="*/ 439 w 460"/>
              <a:gd name="T117" fmla="*/ 148 h 364"/>
              <a:gd name="T118" fmla="*/ 450 w 460"/>
              <a:gd name="T119" fmla="*/ 148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60" h="364">
                <a:moveTo>
                  <a:pt x="444" y="22"/>
                </a:moveTo>
                <a:cubicBezTo>
                  <a:pt x="444" y="20"/>
                  <a:pt x="443" y="20"/>
                  <a:pt x="442" y="19"/>
                </a:cubicBezTo>
                <a:cubicBezTo>
                  <a:pt x="440" y="16"/>
                  <a:pt x="436" y="13"/>
                  <a:pt x="434" y="11"/>
                </a:cubicBezTo>
                <a:cubicBezTo>
                  <a:pt x="430" y="8"/>
                  <a:pt x="426" y="4"/>
                  <a:pt x="421" y="2"/>
                </a:cubicBezTo>
                <a:cubicBezTo>
                  <a:pt x="420" y="1"/>
                  <a:pt x="419" y="1"/>
                  <a:pt x="419" y="2"/>
                </a:cubicBezTo>
                <a:cubicBezTo>
                  <a:pt x="414" y="0"/>
                  <a:pt x="410" y="4"/>
                  <a:pt x="406" y="6"/>
                </a:cubicBezTo>
                <a:cubicBezTo>
                  <a:pt x="395" y="11"/>
                  <a:pt x="384" y="18"/>
                  <a:pt x="373" y="24"/>
                </a:cubicBezTo>
                <a:cubicBezTo>
                  <a:pt x="349" y="36"/>
                  <a:pt x="326" y="48"/>
                  <a:pt x="304" y="62"/>
                </a:cubicBezTo>
                <a:cubicBezTo>
                  <a:pt x="303" y="63"/>
                  <a:pt x="302" y="64"/>
                  <a:pt x="302" y="65"/>
                </a:cubicBezTo>
                <a:cubicBezTo>
                  <a:pt x="302" y="65"/>
                  <a:pt x="301" y="66"/>
                  <a:pt x="301" y="67"/>
                </a:cubicBezTo>
                <a:cubicBezTo>
                  <a:pt x="298" y="70"/>
                  <a:pt x="301" y="76"/>
                  <a:pt x="303" y="80"/>
                </a:cubicBezTo>
                <a:cubicBezTo>
                  <a:pt x="305" y="86"/>
                  <a:pt x="307" y="94"/>
                  <a:pt x="311" y="99"/>
                </a:cubicBezTo>
                <a:cubicBezTo>
                  <a:pt x="311" y="100"/>
                  <a:pt x="311" y="100"/>
                  <a:pt x="312" y="101"/>
                </a:cubicBezTo>
                <a:cubicBezTo>
                  <a:pt x="315" y="103"/>
                  <a:pt x="319" y="105"/>
                  <a:pt x="323" y="106"/>
                </a:cubicBezTo>
                <a:cubicBezTo>
                  <a:pt x="326" y="108"/>
                  <a:pt x="328" y="109"/>
                  <a:pt x="331" y="110"/>
                </a:cubicBezTo>
                <a:cubicBezTo>
                  <a:pt x="303" y="160"/>
                  <a:pt x="255" y="194"/>
                  <a:pt x="202" y="213"/>
                </a:cubicBezTo>
                <a:cubicBezTo>
                  <a:pt x="171" y="225"/>
                  <a:pt x="139" y="231"/>
                  <a:pt x="106" y="234"/>
                </a:cubicBezTo>
                <a:cubicBezTo>
                  <a:pt x="90" y="236"/>
                  <a:pt x="74" y="237"/>
                  <a:pt x="57" y="237"/>
                </a:cubicBezTo>
                <a:cubicBezTo>
                  <a:pt x="40" y="237"/>
                  <a:pt x="23" y="234"/>
                  <a:pt x="5" y="231"/>
                </a:cubicBezTo>
                <a:cubicBezTo>
                  <a:pt x="5" y="231"/>
                  <a:pt x="5" y="231"/>
                  <a:pt x="5" y="231"/>
                </a:cubicBezTo>
                <a:cubicBezTo>
                  <a:pt x="3" y="230"/>
                  <a:pt x="0" y="231"/>
                  <a:pt x="0" y="234"/>
                </a:cubicBezTo>
                <a:cubicBezTo>
                  <a:pt x="1" y="260"/>
                  <a:pt x="0" y="286"/>
                  <a:pt x="0" y="311"/>
                </a:cubicBezTo>
                <a:cubicBezTo>
                  <a:pt x="1" y="312"/>
                  <a:pt x="1" y="313"/>
                  <a:pt x="2" y="313"/>
                </a:cubicBezTo>
                <a:cubicBezTo>
                  <a:pt x="2" y="314"/>
                  <a:pt x="2" y="314"/>
                  <a:pt x="2" y="314"/>
                </a:cubicBezTo>
                <a:cubicBezTo>
                  <a:pt x="7" y="320"/>
                  <a:pt x="13" y="324"/>
                  <a:pt x="18" y="329"/>
                </a:cubicBezTo>
                <a:cubicBezTo>
                  <a:pt x="23" y="334"/>
                  <a:pt x="29" y="338"/>
                  <a:pt x="34" y="343"/>
                </a:cubicBezTo>
                <a:cubicBezTo>
                  <a:pt x="35" y="344"/>
                  <a:pt x="36" y="344"/>
                  <a:pt x="37" y="344"/>
                </a:cubicBezTo>
                <a:cubicBezTo>
                  <a:pt x="108" y="364"/>
                  <a:pt x="192" y="329"/>
                  <a:pt x="252" y="294"/>
                </a:cubicBezTo>
                <a:cubicBezTo>
                  <a:pt x="259" y="290"/>
                  <a:pt x="266" y="285"/>
                  <a:pt x="272" y="281"/>
                </a:cubicBezTo>
                <a:cubicBezTo>
                  <a:pt x="273" y="281"/>
                  <a:pt x="274" y="282"/>
                  <a:pt x="274" y="282"/>
                </a:cubicBezTo>
                <a:cubicBezTo>
                  <a:pt x="275" y="283"/>
                  <a:pt x="276" y="282"/>
                  <a:pt x="275" y="281"/>
                </a:cubicBezTo>
                <a:cubicBezTo>
                  <a:pt x="275" y="281"/>
                  <a:pt x="274" y="280"/>
                  <a:pt x="274" y="280"/>
                </a:cubicBezTo>
                <a:cubicBezTo>
                  <a:pt x="277" y="277"/>
                  <a:pt x="281" y="275"/>
                  <a:pt x="284" y="272"/>
                </a:cubicBezTo>
                <a:cubicBezTo>
                  <a:pt x="285" y="273"/>
                  <a:pt x="286" y="272"/>
                  <a:pt x="286" y="272"/>
                </a:cubicBezTo>
                <a:cubicBezTo>
                  <a:pt x="302" y="259"/>
                  <a:pt x="318" y="245"/>
                  <a:pt x="331" y="228"/>
                </a:cubicBezTo>
                <a:cubicBezTo>
                  <a:pt x="343" y="214"/>
                  <a:pt x="353" y="198"/>
                  <a:pt x="363" y="183"/>
                </a:cubicBezTo>
                <a:cubicBezTo>
                  <a:pt x="373" y="169"/>
                  <a:pt x="384" y="155"/>
                  <a:pt x="389" y="139"/>
                </a:cubicBezTo>
                <a:cubicBezTo>
                  <a:pt x="394" y="142"/>
                  <a:pt x="398" y="145"/>
                  <a:pt x="402" y="147"/>
                </a:cubicBezTo>
                <a:cubicBezTo>
                  <a:pt x="402" y="147"/>
                  <a:pt x="403" y="147"/>
                  <a:pt x="403" y="147"/>
                </a:cubicBezTo>
                <a:cubicBezTo>
                  <a:pt x="415" y="155"/>
                  <a:pt x="428" y="161"/>
                  <a:pt x="442" y="165"/>
                </a:cubicBezTo>
                <a:cubicBezTo>
                  <a:pt x="454" y="169"/>
                  <a:pt x="459" y="167"/>
                  <a:pt x="459" y="155"/>
                </a:cubicBezTo>
                <a:cubicBezTo>
                  <a:pt x="460" y="112"/>
                  <a:pt x="455" y="63"/>
                  <a:pt x="444" y="22"/>
                </a:cubicBezTo>
                <a:close/>
                <a:moveTo>
                  <a:pt x="450" y="125"/>
                </a:moveTo>
                <a:cubicBezTo>
                  <a:pt x="450" y="131"/>
                  <a:pt x="450" y="138"/>
                  <a:pt x="450" y="144"/>
                </a:cubicBezTo>
                <a:cubicBezTo>
                  <a:pt x="444" y="134"/>
                  <a:pt x="438" y="124"/>
                  <a:pt x="432" y="114"/>
                </a:cubicBezTo>
                <a:cubicBezTo>
                  <a:pt x="432" y="109"/>
                  <a:pt x="432" y="104"/>
                  <a:pt x="431" y="99"/>
                </a:cubicBezTo>
                <a:cubicBezTo>
                  <a:pt x="437" y="108"/>
                  <a:pt x="443" y="116"/>
                  <a:pt x="449" y="124"/>
                </a:cubicBezTo>
                <a:cubicBezTo>
                  <a:pt x="449" y="125"/>
                  <a:pt x="449" y="125"/>
                  <a:pt x="450" y="125"/>
                </a:cubicBezTo>
                <a:close/>
                <a:moveTo>
                  <a:pt x="449" y="119"/>
                </a:moveTo>
                <a:cubicBezTo>
                  <a:pt x="443" y="111"/>
                  <a:pt x="437" y="103"/>
                  <a:pt x="431" y="94"/>
                </a:cubicBezTo>
                <a:cubicBezTo>
                  <a:pt x="431" y="88"/>
                  <a:pt x="430" y="82"/>
                  <a:pt x="430" y="76"/>
                </a:cubicBezTo>
                <a:cubicBezTo>
                  <a:pt x="435" y="84"/>
                  <a:pt x="441" y="92"/>
                  <a:pt x="447" y="98"/>
                </a:cubicBezTo>
                <a:cubicBezTo>
                  <a:pt x="448" y="105"/>
                  <a:pt x="449" y="112"/>
                  <a:pt x="449" y="119"/>
                </a:cubicBezTo>
                <a:close/>
                <a:moveTo>
                  <a:pt x="444" y="75"/>
                </a:moveTo>
                <a:cubicBezTo>
                  <a:pt x="445" y="81"/>
                  <a:pt x="446" y="88"/>
                  <a:pt x="447" y="94"/>
                </a:cubicBezTo>
                <a:cubicBezTo>
                  <a:pt x="441" y="87"/>
                  <a:pt x="435" y="80"/>
                  <a:pt x="430" y="72"/>
                </a:cubicBezTo>
                <a:cubicBezTo>
                  <a:pt x="430" y="66"/>
                  <a:pt x="429" y="60"/>
                  <a:pt x="429" y="54"/>
                </a:cubicBezTo>
                <a:cubicBezTo>
                  <a:pt x="434" y="62"/>
                  <a:pt x="439" y="69"/>
                  <a:pt x="444" y="75"/>
                </a:cubicBezTo>
                <a:close/>
                <a:moveTo>
                  <a:pt x="444" y="71"/>
                </a:moveTo>
                <a:cubicBezTo>
                  <a:pt x="439" y="64"/>
                  <a:pt x="434" y="58"/>
                  <a:pt x="429" y="51"/>
                </a:cubicBezTo>
                <a:cubicBezTo>
                  <a:pt x="429" y="47"/>
                  <a:pt x="429" y="41"/>
                  <a:pt x="429" y="34"/>
                </a:cubicBezTo>
                <a:cubicBezTo>
                  <a:pt x="433" y="40"/>
                  <a:pt x="437" y="45"/>
                  <a:pt x="441" y="50"/>
                </a:cubicBezTo>
                <a:cubicBezTo>
                  <a:pt x="442" y="57"/>
                  <a:pt x="443" y="64"/>
                  <a:pt x="444" y="71"/>
                </a:cubicBezTo>
                <a:close/>
                <a:moveTo>
                  <a:pt x="429" y="17"/>
                </a:moveTo>
                <a:cubicBezTo>
                  <a:pt x="430" y="18"/>
                  <a:pt x="432" y="20"/>
                  <a:pt x="434" y="22"/>
                </a:cubicBezTo>
                <a:cubicBezTo>
                  <a:pt x="435" y="24"/>
                  <a:pt x="436" y="25"/>
                  <a:pt x="438" y="27"/>
                </a:cubicBezTo>
                <a:cubicBezTo>
                  <a:pt x="439" y="33"/>
                  <a:pt x="440" y="40"/>
                  <a:pt x="441" y="46"/>
                </a:cubicBezTo>
                <a:cubicBezTo>
                  <a:pt x="437" y="41"/>
                  <a:pt x="433" y="36"/>
                  <a:pt x="429" y="32"/>
                </a:cubicBezTo>
                <a:cubicBezTo>
                  <a:pt x="429" y="26"/>
                  <a:pt x="428" y="20"/>
                  <a:pt x="427" y="15"/>
                </a:cubicBezTo>
                <a:cubicBezTo>
                  <a:pt x="427" y="15"/>
                  <a:pt x="428" y="16"/>
                  <a:pt x="429" y="17"/>
                </a:cubicBezTo>
                <a:close/>
                <a:moveTo>
                  <a:pt x="326" y="100"/>
                </a:moveTo>
                <a:cubicBezTo>
                  <a:pt x="323" y="99"/>
                  <a:pt x="319" y="97"/>
                  <a:pt x="316" y="97"/>
                </a:cubicBezTo>
                <a:cubicBezTo>
                  <a:pt x="316" y="92"/>
                  <a:pt x="313" y="87"/>
                  <a:pt x="311" y="82"/>
                </a:cubicBezTo>
                <a:cubicBezTo>
                  <a:pt x="310" y="80"/>
                  <a:pt x="310" y="78"/>
                  <a:pt x="309" y="76"/>
                </a:cubicBezTo>
                <a:cubicBezTo>
                  <a:pt x="312" y="79"/>
                  <a:pt x="316" y="81"/>
                  <a:pt x="319" y="83"/>
                </a:cubicBezTo>
                <a:cubicBezTo>
                  <a:pt x="321" y="87"/>
                  <a:pt x="323" y="91"/>
                  <a:pt x="324" y="95"/>
                </a:cubicBezTo>
                <a:cubicBezTo>
                  <a:pt x="325" y="97"/>
                  <a:pt x="326" y="99"/>
                  <a:pt x="326" y="100"/>
                </a:cubicBezTo>
                <a:cubicBezTo>
                  <a:pt x="326" y="100"/>
                  <a:pt x="326" y="100"/>
                  <a:pt x="326" y="100"/>
                </a:cubicBezTo>
                <a:close/>
                <a:moveTo>
                  <a:pt x="330" y="102"/>
                </a:moveTo>
                <a:cubicBezTo>
                  <a:pt x="329" y="99"/>
                  <a:pt x="328" y="97"/>
                  <a:pt x="326" y="94"/>
                </a:cubicBezTo>
                <a:cubicBezTo>
                  <a:pt x="325" y="92"/>
                  <a:pt x="324" y="89"/>
                  <a:pt x="323" y="87"/>
                </a:cubicBezTo>
                <a:cubicBezTo>
                  <a:pt x="323" y="86"/>
                  <a:pt x="323" y="85"/>
                  <a:pt x="322" y="85"/>
                </a:cubicBezTo>
                <a:cubicBezTo>
                  <a:pt x="322" y="85"/>
                  <a:pt x="322" y="85"/>
                  <a:pt x="322" y="85"/>
                </a:cubicBezTo>
                <a:cubicBezTo>
                  <a:pt x="325" y="86"/>
                  <a:pt x="328" y="88"/>
                  <a:pt x="330" y="90"/>
                </a:cubicBezTo>
                <a:cubicBezTo>
                  <a:pt x="331" y="94"/>
                  <a:pt x="332" y="99"/>
                  <a:pt x="334" y="104"/>
                </a:cubicBezTo>
                <a:cubicBezTo>
                  <a:pt x="333" y="103"/>
                  <a:pt x="331" y="102"/>
                  <a:pt x="330" y="102"/>
                </a:cubicBezTo>
                <a:close/>
                <a:moveTo>
                  <a:pt x="337" y="100"/>
                </a:moveTo>
                <a:cubicBezTo>
                  <a:pt x="336" y="101"/>
                  <a:pt x="336" y="101"/>
                  <a:pt x="336" y="101"/>
                </a:cubicBezTo>
                <a:cubicBezTo>
                  <a:pt x="335" y="98"/>
                  <a:pt x="334" y="94"/>
                  <a:pt x="333" y="91"/>
                </a:cubicBezTo>
                <a:cubicBezTo>
                  <a:pt x="335" y="92"/>
                  <a:pt x="338" y="93"/>
                  <a:pt x="340" y="94"/>
                </a:cubicBezTo>
                <a:cubicBezTo>
                  <a:pt x="338" y="96"/>
                  <a:pt x="337" y="98"/>
                  <a:pt x="337" y="100"/>
                </a:cubicBezTo>
                <a:close/>
                <a:moveTo>
                  <a:pt x="5" y="310"/>
                </a:moveTo>
                <a:cubicBezTo>
                  <a:pt x="10" y="286"/>
                  <a:pt x="9" y="261"/>
                  <a:pt x="7" y="236"/>
                </a:cubicBezTo>
                <a:cubicBezTo>
                  <a:pt x="35" y="251"/>
                  <a:pt x="72" y="246"/>
                  <a:pt x="101" y="243"/>
                </a:cubicBezTo>
                <a:cubicBezTo>
                  <a:pt x="137" y="240"/>
                  <a:pt x="173" y="233"/>
                  <a:pt x="207" y="221"/>
                </a:cubicBezTo>
                <a:cubicBezTo>
                  <a:pt x="264" y="199"/>
                  <a:pt x="316" y="161"/>
                  <a:pt x="343" y="106"/>
                </a:cubicBezTo>
                <a:cubicBezTo>
                  <a:pt x="344" y="105"/>
                  <a:pt x="344" y="104"/>
                  <a:pt x="344" y="104"/>
                </a:cubicBezTo>
                <a:cubicBezTo>
                  <a:pt x="346" y="101"/>
                  <a:pt x="348" y="98"/>
                  <a:pt x="349" y="95"/>
                </a:cubicBezTo>
                <a:cubicBezTo>
                  <a:pt x="350" y="93"/>
                  <a:pt x="348" y="90"/>
                  <a:pt x="346" y="90"/>
                </a:cubicBezTo>
                <a:cubicBezTo>
                  <a:pt x="340" y="85"/>
                  <a:pt x="333" y="82"/>
                  <a:pt x="326" y="78"/>
                </a:cubicBezTo>
                <a:cubicBezTo>
                  <a:pt x="320" y="74"/>
                  <a:pt x="315" y="69"/>
                  <a:pt x="308" y="67"/>
                </a:cubicBezTo>
                <a:cubicBezTo>
                  <a:pt x="326" y="59"/>
                  <a:pt x="342" y="50"/>
                  <a:pt x="359" y="41"/>
                </a:cubicBezTo>
                <a:cubicBezTo>
                  <a:pt x="367" y="36"/>
                  <a:pt x="376" y="31"/>
                  <a:pt x="385" y="27"/>
                </a:cubicBezTo>
                <a:cubicBezTo>
                  <a:pt x="390" y="24"/>
                  <a:pt x="395" y="21"/>
                  <a:pt x="400" y="18"/>
                </a:cubicBezTo>
                <a:cubicBezTo>
                  <a:pt x="403" y="17"/>
                  <a:pt x="409" y="11"/>
                  <a:pt x="413" y="11"/>
                </a:cubicBezTo>
                <a:cubicBezTo>
                  <a:pt x="415" y="9"/>
                  <a:pt x="416" y="9"/>
                  <a:pt x="416" y="12"/>
                </a:cubicBezTo>
                <a:cubicBezTo>
                  <a:pt x="418" y="16"/>
                  <a:pt x="419" y="19"/>
                  <a:pt x="419" y="23"/>
                </a:cubicBezTo>
                <a:cubicBezTo>
                  <a:pt x="419" y="28"/>
                  <a:pt x="420" y="32"/>
                  <a:pt x="420" y="37"/>
                </a:cubicBezTo>
                <a:cubicBezTo>
                  <a:pt x="420" y="47"/>
                  <a:pt x="421" y="57"/>
                  <a:pt x="421" y="66"/>
                </a:cubicBezTo>
                <a:cubicBezTo>
                  <a:pt x="422" y="86"/>
                  <a:pt x="423" y="106"/>
                  <a:pt x="425" y="125"/>
                </a:cubicBezTo>
                <a:cubicBezTo>
                  <a:pt x="419" y="122"/>
                  <a:pt x="413" y="120"/>
                  <a:pt x="407" y="117"/>
                </a:cubicBezTo>
                <a:cubicBezTo>
                  <a:pt x="400" y="114"/>
                  <a:pt x="392" y="110"/>
                  <a:pt x="384" y="108"/>
                </a:cubicBezTo>
                <a:cubicBezTo>
                  <a:pt x="383" y="106"/>
                  <a:pt x="380" y="106"/>
                  <a:pt x="379" y="108"/>
                </a:cubicBezTo>
                <a:cubicBezTo>
                  <a:pt x="379" y="109"/>
                  <a:pt x="378" y="109"/>
                  <a:pt x="378" y="110"/>
                </a:cubicBezTo>
                <a:cubicBezTo>
                  <a:pt x="378" y="110"/>
                  <a:pt x="378" y="110"/>
                  <a:pt x="378" y="110"/>
                </a:cubicBezTo>
                <a:cubicBezTo>
                  <a:pt x="378" y="111"/>
                  <a:pt x="378" y="111"/>
                  <a:pt x="378" y="111"/>
                </a:cubicBezTo>
                <a:cubicBezTo>
                  <a:pt x="359" y="143"/>
                  <a:pt x="340" y="173"/>
                  <a:pt x="314" y="200"/>
                </a:cubicBezTo>
                <a:cubicBezTo>
                  <a:pt x="288" y="228"/>
                  <a:pt x="258" y="251"/>
                  <a:pt x="225" y="269"/>
                </a:cubicBezTo>
                <a:cubicBezTo>
                  <a:pt x="211" y="277"/>
                  <a:pt x="196" y="284"/>
                  <a:pt x="181" y="290"/>
                </a:cubicBezTo>
                <a:cubicBezTo>
                  <a:pt x="181" y="290"/>
                  <a:pt x="180" y="290"/>
                  <a:pt x="180" y="290"/>
                </a:cubicBezTo>
                <a:cubicBezTo>
                  <a:pt x="125" y="312"/>
                  <a:pt x="63" y="322"/>
                  <a:pt x="5" y="310"/>
                </a:cubicBezTo>
                <a:close/>
                <a:moveTo>
                  <a:pt x="40" y="339"/>
                </a:moveTo>
                <a:cubicBezTo>
                  <a:pt x="40" y="339"/>
                  <a:pt x="40" y="338"/>
                  <a:pt x="39" y="338"/>
                </a:cubicBezTo>
                <a:cubicBezTo>
                  <a:pt x="32" y="331"/>
                  <a:pt x="24" y="324"/>
                  <a:pt x="15" y="318"/>
                </a:cubicBezTo>
                <a:cubicBezTo>
                  <a:pt x="22" y="320"/>
                  <a:pt x="29" y="321"/>
                  <a:pt x="36" y="322"/>
                </a:cubicBezTo>
                <a:cubicBezTo>
                  <a:pt x="42" y="328"/>
                  <a:pt x="48" y="335"/>
                  <a:pt x="55" y="340"/>
                </a:cubicBezTo>
                <a:cubicBezTo>
                  <a:pt x="50" y="340"/>
                  <a:pt x="45" y="340"/>
                  <a:pt x="40" y="339"/>
                </a:cubicBezTo>
                <a:close/>
                <a:moveTo>
                  <a:pt x="58" y="340"/>
                </a:moveTo>
                <a:cubicBezTo>
                  <a:pt x="52" y="334"/>
                  <a:pt x="45" y="328"/>
                  <a:pt x="39" y="322"/>
                </a:cubicBezTo>
                <a:cubicBezTo>
                  <a:pt x="43" y="323"/>
                  <a:pt x="48" y="323"/>
                  <a:pt x="52" y="323"/>
                </a:cubicBezTo>
                <a:cubicBezTo>
                  <a:pt x="57" y="329"/>
                  <a:pt x="64" y="336"/>
                  <a:pt x="70" y="341"/>
                </a:cubicBezTo>
                <a:cubicBezTo>
                  <a:pt x="66" y="341"/>
                  <a:pt x="62" y="341"/>
                  <a:pt x="58" y="340"/>
                </a:cubicBezTo>
                <a:close/>
                <a:moveTo>
                  <a:pt x="74" y="341"/>
                </a:moveTo>
                <a:cubicBezTo>
                  <a:pt x="71" y="338"/>
                  <a:pt x="68" y="336"/>
                  <a:pt x="65" y="334"/>
                </a:cubicBezTo>
                <a:cubicBezTo>
                  <a:pt x="61" y="330"/>
                  <a:pt x="57" y="327"/>
                  <a:pt x="54" y="323"/>
                </a:cubicBezTo>
                <a:cubicBezTo>
                  <a:pt x="58" y="323"/>
                  <a:pt x="63" y="323"/>
                  <a:pt x="68" y="323"/>
                </a:cubicBezTo>
                <a:cubicBezTo>
                  <a:pt x="73" y="329"/>
                  <a:pt x="80" y="335"/>
                  <a:pt x="87" y="340"/>
                </a:cubicBezTo>
                <a:cubicBezTo>
                  <a:pt x="82" y="340"/>
                  <a:pt x="78" y="341"/>
                  <a:pt x="74" y="341"/>
                </a:cubicBezTo>
                <a:close/>
                <a:moveTo>
                  <a:pt x="91" y="340"/>
                </a:moveTo>
                <a:cubicBezTo>
                  <a:pt x="88" y="337"/>
                  <a:pt x="84" y="335"/>
                  <a:pt x="81" y="332"/>
                </a:cubicBezTo>
                <a:cubicBezTo>
                  <a:pt x="77" y="329"/>
                  <a:pt x="74" y="326"/>
                  <a:pt x="70" y="322"/>
                </a:cubicBezTo>
                <a:cubicBezTo>
                  <a:pt x="76" y="322"/>
                  <a:pt x="82" y="321"/>
                  <a:pt x="88" y="321"/>
                </a:cubicBezTo>
                <a:cubicBezTo>
                  <a:pt x="94" y="327"/>
                  <a:pt x="101" y="333"/>
                  <a:pt x="108" y="338"/>
                </a:cubicBezTo>
                <a:cubicBezTo>
                  <a:pt x="103" y="339"/>
                  <a:pt x="97" y="339"/>
                  <a:pt x="91" y="340"/>
                </a:cubicBezTo>
                <a:close/>
                <a:moveTo>
                  <a:pt x="112" y="338"/>
                </a:moveTo>
                <a:cubicBezTo>
                  <a:pt x="105" y="332"/>
                  <a:pt x="98" y="326"/>
                  <a:pt x="91" y="320"/>
                </a:cubicBezTo>
                <a:cubicBezTo>
                  <a:pt x="96" y="320"/>
                  <a:pt x="101" y="319"/>
                  <a:pt x="106" y="318"/>
                </a:cubicBezTo>
                <a:cubicBezTo>
                  <a:pt x="112" y="324"/>
                  <a:pt x="119" y="330"/>
                  <a:pt x="126" y="335"/>
                </a:cubicBezTo>
                <a:cubicBezTo>
                  <a:pt x="122" y="336"/>
                  <a:pt x="117" y="337"/>
                  <a:pt x="112" y="338"/>
                </a:cubicBezTo>
                <a:close/>
                <a:moveTo>
                  <a:pt x="130" y="334"/>
                </a:moveTo>
                <a:cubicBezTo>
                  <a:pt x="123" y="329"/>
                  <a:pt x="116" y="323"/>
                  <a:pt x="108" y="318"/>
                </a:cubicBezTo>
                <a:cubicBezTo>
                  <a:pt x="111" y="317"/>
                  <a:pt x="114" y="317"/>
                  <a:pt x="117" y="316"/>
                </a:cubicBezTo>
                <a:cubicBezTo>
                  <a:pt x="118" y="316"/>
                  <a:pt x="120" y="315"/>
                  <a:pt x="122" y="315"/>
                </a:cubicBezTo>
                <a:cubicBezTo>
                  <a:pt x="125" y="318"/>
                  <a:pt x="128" y="320"/>
                  <a:pt x="131" y="323"/>
                </a:cubicBezTo>
                <a:cubicBezTo>
                  <a:pt x="135" y="326"/>
                  <a:pt x="138" y="329"/>
                  <a:pt x="142" y="331"/>
                </a:cubicBezTo>
                <a:cubicBezTo>
                  <a:pt x="138" y="333"/>
                  <a:pt x="134" y="333"/>
                  <a:pt x="130" y="334"/>
                </a:cubicBezTo>
                <a:close/>
                <a:moveTo>
                  <a:pt x="150" y="329"/>
                </a:moveTo>
                <a:cubicBezTo>
                  <a:pt x="148" y="330"/>
                  <a:pt x="146" y="330"/>
                  <a:pt x="144" y="331"/>
                </a:cubicBezTo>
                <a:cubicBezTo>
                  <a:pt x="141" y="328"/>
                  <a:pt x="138" y="325"/>
                  <a:pt x="135" y="323"/>
                </a:cubicBezTo>
                <a:cubicBezTo>
                  <a:pt x="132" y="321"/>
                  <a:pt x="130" y="319"/>
                  <a:pt x="128" y="318"/>
                </a:cubicBezTo>
                <a:cubicBezTo>
                  <a:pt x="127" y="317"/>
                  <a:pt x="126" y="316"/>
                  <a:pt x="125" y="316"/>
                </a:cubicBezTo>
                <a:cubicBezTo>
                  <a:pt x="125" y="315"/>
                  <a:pt x="124" y="315"/>
                  <a:pt x="123" y="315"/>
                </a:cubicBezTo>
                <a:cubicBezTo>
                  <a:pt x="128" y="314"/>
                  <a:pt x="132" y="313"/>
                  <a:pt x="136" y="312"/>
                </a:cubicBezTo>
                <a:cubicBezTo>
                  <a:pt x="142" y="317"/>
                  <a:pt x="148" y="323"/>
                  <a:pt x="155" y="328"/>
                </a:cubicBezTo>
                <a:cubicBezTo>
                  <a:pt x="154" y="328"/>
                  <a:pt x="152" y="329"/>
                  <a:pt x="150" y="329"/>
                </a:cubicBezTo>
                <a:close/>
                <a:moveTo>
                  <a:pt x="158" y="327"/>
                </a:moveTo>
                <a:cubicBezTo>
                  <a:pt x="151" y="322"/>
                  <a:pt x="145" y="317"/>
                  <a:pt x="138" y="311"/>
                </a:cubicBezTo>
                <a:cubicBezTo>
                  <a:pt x="143" y="310"/>
                  <a:pt x="147" y="309"/>
                  <a:pt x="152" y="307"/>
                </a:cubicBezTo>
                <a:cubicBezTo>
                  <a:pt x="158" y="313"/>
                  <a:pt x="165" y="318"/>
                  <a:pt x="171" y="322"/>
                </a:cubicBezTo>
                <a:cubicBezTo>
                  <a:pt x="167" y="324"/>
                  <a:pt x="163" y="325"/>
                  <a:pt x="158" y="327"/>
                </a:cubicBezTo>
                <a:close/>
                <a:moveTo>
                  <a:pt x="174" y="321"/>
                </a:moveTo>
                <a:cubicBezTo>
                  <a:pt x="168" y="316"/>
                  <a:pt x="161" y="311"/>
                  <a:pt x="155" y="307"/>
                </a:cubicBezTo>
                <a:cubicBezTo>
                  <a:pt x="159" y="305"/>
                  <a:pt x="164" y="304"/>
                  <a:pt x="168" y="302"/>
                </a:cubicBezTo>
                <a:cubicBezTo>
                  <a:pt x="175" y="306"/>
                  <a:pt x="182" y="311"/>
                  <a:pt x="188" y="316"/>
                </a:cubicBezTo>
                <a:cubicBezTo>
                  <a:pt x="184" y="318"/>
                  <a:pt x="179" y="320"/>
                  <a:pt x="174" y="321"/>
                </a:cubicBezTo>
                <a:close/>
                <a:moveTo>
                  <a:pt x="191" y="315"/>
                </a:moveTo>
                <a:cubicBezTo>
                  <a:pt x="185" y="310"/>
                  <a:pt x="178" y="305"/>
                  <a:pt x="171" y="301"/>
                </a:cubicBezTo>
                <a:cubicBezTo>
                  <a:pt x="176" y="299"/>
                  <a:pt x="181" y="297"/>
                  <a:pt x="186" y="296"/>
                </a:cubicBezTo>
                <a:cubicBezTo>
                  <a:pt x="192" y="300"/>
                  <a:pt x="198" y="305"/>
                  <a:pt x="204" y="309"/>
                </a:cubicBezTo>
                <a:cubicBezTo>
                  <a:pt x="200" y="311"/>
                  <a:pt x="195" y="313"/>
                  <a:pt x="191" y="315"/>
                </a:cubicBezTo>
                <a:close/>
                <a:moveTo>
                  <a:pt x="207" y="308"/>
                </a:moveTo>
                <a:cubicBezTo>
                  <a:pt x="201" y="303"/>
                  <a:pt x="195" y="299"/>
                  <a:pt x="189" y="294"/>
                </a:cubicBezTo>
                <a:cubicBezTo>
                  <a:pt x="195" y="292"/>
                  <a:pt x="201" y="289"/>
                  <a:pt x="207" y="286"/>
                </a:cubicBezTo>
                <a:cubicBezTo>
                  <a:pt x="212" y="291"/>
                  <a:pt x="218" y="296"/>
                  <a:pt x="224" y="300"/>
                </a:cubicBezTo>
                <a:cubicBezTo>
                  <a:pt x="218" y="303"/>
                  <a:pt x="212" y="306"/>
                  <a:pt x="207" y="308"/>
                </a:cubicBezTo>
                <a:close/>
                <a:moveTo>
                  <a:pt x="226" y="299"/>
                </a:moveTo>
                <a:cubicBezTo>
                  <a:pt x="220" y="294"/>
                  <a:pt x="214" y="290"/>
                  <a:pt x="208" y="286"/>
                </a:cubicBezTo>
                <a:cubicBezTo>
                  <a:pt x="212" y="284"/>
                  <a:pt x="216" y="282"/>
                  <a:pt x="220" y="280"/>
                </a:cubicBezTo>
                <a:cubicBezTo>
                  <a:pt x="220" y="280"/>
                  <a:pt x="220" y="280"/>
                  <a:pt x="220" y="280"/>
                </a:cubicBezTo>
                <a:cubicBezTo>
                  <a:pt x="220" y="281"/>
                  <a:pt x="221" y="281"/>
                  <a:pt x="221" y="280"/>
                </a:cubicBezTo>
                <a:cubicBezTo>
                  <a:pt x="226" y="285"/>
                  <a:pt x="232" y="289"/>
                  <a:pt x="238" y="293"/>
                </a:cubicBezTo>
                <a:cubicBezTo>
                  <a:pt x="234" y="295"/>
                  <a:pt x="230" y="297"/>
                  <a:pt x="226" y="299"/>
                </a:cubicBezTo>
                <a:close/>
                <a:moveTo>
                  <a:pt x="246" y="289"/>
                </a:moveTo>
                <a:cubicBezTo>
                  <a:pt x="244" y="290"/>
                  <a:pt x="242" y="291"/>
                  <a:pt x="240" y="292"/>
                </a:cubicBezTo>
                <a:cubicBezTo>
                  <a:pt x="234" y="287"/>
                  <a:pt x="228" y="283"/>
                  <a:pt x="222" y="279"/>
                </a:cubicBezTo>
                <a:cubicBezTo>
                  <a:pt x="223" y="279"/>
                  <a:pt x="223" y="278"/>
                  <a:pt x="224" y="278"/>
                </a:cubicBezTo>
                <a:cubicBezTo>
                  <a:pt x="228" y="276"/>
                  <a:pt x="231" y="274"/>
                  <a:pt x="234" y="272"/>
                </a:cubicBezTo>
                <a:cubicBezTo>
                  <a:pt x="240" y="277"/>
                  <a:pt x="246" y="282"/>
                  <a:pt x="253" y="285"/>
                </a:cubicBezTo>
                <a:cubicBezTo>
                  <a:pt x="250" y="286"/>
                  <a:pt x="248" y="287"/>
                  <a:pt x="246" y="289"/>
                </a:cubicBezTo>
                <a:close/>
                <a:moveTo>
                  <a:pt x="255" y="283"/>
                </a:moveTo>
                <a:cubicBezTo>
                  <a:pt x="248" y="280"/>
                  <a:pt x="242" y="276"/>
                  <a:pt x="236" y="271"/>
                </a:cubicBezTo>
                <a:cubicBezTo>
                  <a:pt x="240" y="269"/>
                  <a:pt x="245" y="266"/>
                  <a:pt x="249" y="263"/>
                </a:cubicBezTo>
                <a:cubicBezTo>
                  <a:pt x="254" y="268"/>
                  <a:pt x="260" y="272"/>
                  <a:pt x="266" y="276"/>
                </a:cubicBezTo>
                <a:cubicBezTo>
                  <a:pt x="262" y="279"/>
                  <a:pt x="259" y="281"/>
                  <a:pt x="255" y="283"/>
                </a:cubicBezTo>
                <a:close/>
                <a:moveTo>
                  <a:pt x="268" y="275"/>
                </a:moveTo>
                <a:cubicBezTo>
                  <a:pt x="262" y="271"/>
                  <a:pt x="256" y="267"/>
                  <a:pt x="250" y="262"/>
                </a:cubicBezTo>
                <a:cubicBezTo>
                  <a:pt x="254" y="260"/>
                  <a:pt x="258" y="257"/>
                  <a:pt x="262" y="255"/>
                </a:cubicBezTo>
                <a:cubicBezTo>
                  <a:pt x="264" y="256"/>
                  <a:pt x="266" y="258"/>
                  <a:pt x="267" y="259"/>
                </a:cubicBezTo>
                <a:cubicBezTo>
                  <a:pt x="269" y="261"/>
                  <a:pt x="271" y="262"/>
                  <a:pt x="273" y="264"/>
                </a:cubicBezTo>
                <a:cubicBezTo>
                  <a:pt x="275" y="265"/>
                  <a:pt x="276" y="267"/>
                  <a:pt x="278" y="268"/>
                </a:cubicBezTo>
                <a:cubicBezTo>
                  <a:pt x="275" y="270"/>
                  <a:pt x="271" y="273"/>
                  <a:pt x="268" y="275"/>
                </a:cubicBezTo>
                <a:close/>
                <a:moveTo>
                  <a:pt x="280" y="267"/>
                </a:moveTo>
                <a:cubicBezTo>
                  <a:pt x="277" y="264"/>
                  <a:pt x="274" y="262"/>
                  <a:pt x="270" y="259"/>
                </a:cubicBezTo>
                <a:cubicBezTo>
                  <a:pt x="269" y="258"/>
                  <a:pt x="266" y="255"/>
                  <a:pt x="263" y="254"/>
                </a:cubicBezTo>
                <a:cubicBezTo>
                  <a:pt x="268" y="250"/>
                  <a:pt x="273" y="247"/>
                  <a:pt x="277" y="244"/>
                </a:cubicBezTo>
                <a:cubicBezTo>
                  <a:pt x="283" y="248"/>
                  <a:pt x="288" y="252"/>
                  <a:pt x="294" y="255"/>
                </a:cubicBezTo>
                <a:cubicBezTo>
                  <a:pt x="290" y="259"/>
                  <a:pt x="285" y="263"/>
                  <a:pt x="280" y="267"/>
                </a:cubicBezTo>
                <a:close/>
                <a:moveTo>
                  <a:pt x="296" y="254"/>
                </a:moveTo>
                <a:cubicBezTo>
                  <a:pt x="290" y="250"/>
                  <a:pt x="284" y="246"/>
                  <a:pt x="278" y="243"/>
                </a:cubicBezTo>
                <a:cubicBezTo>
                  <a:pt x="282" y="240"/>
                  <a:pt x="285" y="237"/>
                  <a:pt x="288" y="235"/>
                </a:cubicBezTo>
                <a:cubicBezTo>
                  <a:pt x="294" y="238"/>
                  <a:pt x="299" y="243"/>
                  <a:pt x="304" y="247"/>
                </a:cubicBezTo>
                <a:cubicBezTo>
                  <a:pt x="301" y="249"/>
                  <a:pt x="298" y="252"/>
                  <a:pt x="296" y="254"/>
                </a:cubicBezTo>
                <a:close/>
                <a:moveTo>
                  <a:pt x="305" y="246"/>
                </a:moveTo>
                <a:cubicBezTo>
                  <a:pt x="300" y="241"/>
                  <a:pt x="295" y="237"/>
                  <a:pt x="290" y="234"/>
                </a:cubicBezTo>
                <a:cubicBezTo>
                  <a:pt x="294" y="230"/>
                  <a:pt x="298" y="226"/>
                  <a:pt x="302" y="223"/>
                </a:cubicBezTo>
                <a:cubicBezTo>
                  <a:pt x="307" y="226"/>
                  <a:pt x="312" y="230"/>
                  <a:pt x="317" y="233"/>
                </a:cubicBezTo>
                <a:cubicBezTo>
                  <a:pt x="313" y="237"/>
                  <a:pt x="309" y="242"/>
                  <a:pt x="305" y="246"/>
                </a:cubicBezTo>
                <a:close/>
                <a:moveTo>
                  <a:pt x="323" y="227"/>
                </a:moveTo>
                <a:cubicBezTo>
                  <a:pt x="322" y="229"/>
                  <a:pt x="320" y="230"/>
                  <a:pt x="319" y="232"/>
                </a:cubicBezTo>
                <a:cubicBezTo>
                  <a:pt x="313" y="228"/>
                  <a:pt x="308" y="225"/>
                  <a:pt x="303" y="222"/>
                </a:cubicBezTo>
                <a:cubicBezTo>
                  <a:pt x="307" y="218"/>
                  <a:pt x="310" y="215"/>
                  <a:pt x="313" y="212"/>
                </a:cubicBezTo>
                <a:cubicBezTo>
                  <a:pt x="314" y="212"/>
                  <a:pt x="314" y="212"/>
                  <a:pt x="314" y="212"/>
                </a:cubicBezTo>
                <a:cubicBezTo>
                  <a:pt x="318" y="216"/>
                  <a:pt x="322" y="219"/>
                  <a:pt x="327" y="222"/>
                </a:cubicBezTo>
                <a:cubicBezTo>
                  <a:pt x="326" y="223"/>
                  <a:pt x="324" y="225"/>
                  <a:pt x="323" y="227"/>
                </a:cubicBezTo>
                <a:close/>
                <a:moveTo>
                  <a:pt x="328" y="220"/>
                </a:moveTo>
                <a:cubicBezTo>
                  <a:pt x="324" y="218"/>
                  <a:pt x="319" y="215"/>
                  <a:pt x="315" y="211"/>
                </a:cubicBezTo>
                <a:cubicBezTo>
                  <a:pt x="315" y="211"/>
                  <a:pt x="315" y="211"/>
                  <a:pt x="315" y="211"/>
                </a:cubicBezTo>
                <a:cubicBezTo>
                  <a:pt x="320" y="206"/>
                  <a:pt x="324" y="201"/>
                  <a:pt x="329" y="195"/>
                </a:cubicBezTo>
                <a:cubicBezTo>
                  <a:pt x="332" y="199"/>
                  <a:pt x="336" y="202"/>
                  <a:pt x="340" y="204"/>
                </a:cubicBezTo>
                <a:cubicBezTo>
                  <a:pt x="336" y="210"/>
                  <a:pt x="332" y="215"/>
                  <a:pt x="328" y="220"/>
                </a:cubicBezTo>
                <a:close/>
                <a:moveTo>
                  <a:pt x="341" y="203"/>
                </a:moveTo>
                <a:cubicBezTo>
                  <a:pt x="337" y="201"/>
                  <a:pt x="333" y="198"/>
                  <a:pt x="330" y="194"/>
                </a:cubicBezTo>
                <a:cubicBezTo>
                  <a:pt x="335" y="189"/>
                  <a:pt x="339" y="184"/>
                  <a:pt x="343" y="179"/>
                </a:cubicBezTo>
                <a:cubicBezTo>
                  <a:pt x="347" y="181"/>
                  <a:pt x="350" y="183"/>
                  <a:pt x="353" y="185"/>
                </a:cubicBezTo>
                <a:cubicBezTo>
                  <a:pt x="349" y="191"/>
                  <a:pt x="345" y="197"/>
                  <a:pt x="341" y="203"/>
                </a:cubicBezTo>
                <a:close/>
                <a:moveTo>
                  <a:pt x="355" y="181"/>
                </a:moveTo>
                <a:cubicBezTo>
                  <a:pt x="355" y="182"/>
                  <a:pt x="355" y="182"/>
                  <a:pt x="354" y="183"/>
                </a:cubicBezTo>
                <a:cubicBezTo>
                  <a:pt x="351" y="181"/>
                  <a:pt x="348" y="179"/>
                  <a:pt x="345" y="177"/>
                </a:cubicBezTo>
                <a:cubicBezTo>
                  <a:pt x="348" y="173"/>
                  <a:pt x="351" y="169"/>
                  <a:pt x="354" y="165"/>
                </a:cubicBezTo>
                <a:cubicBezTo>
                  <a:pt x="356" y="168"/>
                  <a:pt x="359" y="170"/>
                  <a:pt x="362" y="172"/>
                </a:cubicBezTo>
                <a:cubicBezTo>
                  <a:pt x="360" y="175"/>
                  <a:pt x="357" y="178"/>
                  <a:pt x="355" y="181"/>
                </a:cubicBezTo>
                <a:close/>
                <a:moveTo>
                  <a:pt x="363" y="170"/>
                </a:moveTo>
                <a:cubicBezTo>
                  <a:pt x="360" y="168"/>
                  <a:pt x="357" y="166"/>
                  <a:pt x="355" y="164"/>
                </a:cubicBezTo>
                <a:cubicBezTo>
                  <a:pt x="357" y="160"/>
                  <a:pt x="360" y="156"/>
                  <a:pt x="363" y="151"/>
                </a:cubicBezTo>
                <a:cubicBezTo>
                  <a:pt x="365" y="154"/>
                  <a:pt x="368" y="156"/>
                  <a:pt x="371" y="159"/>
                </a:cubicBezTo>
                <a:cubicBezTo>
                  <a:pt x="368" y="163"/>
                  <a:pt x="366" y="166"/>
                  <a:pt x="363" y="170"/>
                </a:cubicBezTo>
                <a:close/>
                <a:moveTo>
                  <a:pt x="372" y="157"/>
                </a:moveTo>
                <a:cubicBezTo>
                  <a:pt x="369" y="154"/>
                  <a:pt x="367" y="152"/>
                  <a:pt x="364" y="150"/>
                </a:cubicBezTo>
                <a:cubicBezTo>
                  <a:pt x="367" y="145"/>
                  <a:pt x="370" y="140"/>
                  <a:pt x="373" y="135"/>
                </a:cubicBezTo>
                <a:cubicBezTo>
                  <a:pt x="374" y="139"/>
                  <a:pt x="376" y="142"/>
                  <a:pt x="379" y="145"/>
                </a:cubicBezTo>
                <a:cubicBezTo>
                  <a:pt x="377" y="149"/>
                  <a:pt x="374" y="153"/>
                  <a:pt x="372" y="157"/>
                </a:cubicBezTo>
                <a:close/>
                <a:moveTo>
                  <a:pt x="383" y="135"/>
                </a:moveTo>
                <a:cubicBezTo>
                  <a:pt x="382" y="137"/>
                  <a:pt x="381" y="140"/>
                  <a:pt x="380" y="143"/>
                </a:cubicBezTo>
                <a:cubicBezTo>
                  <a:pt x="377" y="140"/>
                  <a:pt x="375" y="137"/>
                  <a:pt x="374" y="134"/>
                </a:cubicBezTo>
                <a:cubicBezTo>
                  <a:pt x="376" y="129"/>
                  <a:pt x="378" y="125"/>
                  <a:pt x="380" y="121"/>
                </a:cubicBezTo>
                <a:cubicBezTo>
                  <a:pt x="381" y="125"/>
                  <a:pt x="382" y="129"/>
                  <a:pt x="384" y="133"/>
                </a:cubicBezTo>
                <a:cubicBezTo>
                  <a:pt x="383" y="134"/>
                  <a:pt x="383" y="134"/>
                  <a:pt x="383" y="135"/>
                </a:cubicBezTo>
                <a:close/>
                <a:moveTo>
                  <a:pt x="390" y="135"/>
                </a:moveTo>
                <a:cubicBezTo>
                  <a:pt x="390" y="133"/>
                  <a:pt x="388" y="132"/>
                  <a:pt x="386" y="132"/>
                </a:cubicBezTo>
                <a:cubicBezTo>
                  <a:pt x="385" y="128"/>
                  <a:pt x="383" y="123"/>
                  <a:pt x="381" y="118"/>
                </a:cubicBezTo>
                <a:cubicBezTo>
                  <a:pt x="382" y="117"/>
                  <a:pt x="383" y="116"/>
                  <a:pt x="383" y="114"/>
                </a:cubicBezTo>
                <a:cubicBezTo>
                  <a:pt x="386" y="116"/>
                  <a:pt x="389" y="118"/>
                  <a:pt x="392" y="119"/>
                </a:cubicBezTo>
                <a:cubicBezTo>
                  <a:pt x="394" y="125"/>
                  <a:pt x="396" y="132"/>
                  <a:pt x="398" y="138"/>
                </a:cubicBezTo>
                <a:cubicBezTo>
                  <a:pt x="396" y="137"/>
                  <a:pt x="393" y="136"/>
                  <a:pt x="390" y="135"/>
                </a:cubicBezTo>
                <a:close/>
                <a:moveTo>
                  <a:pt x="402" y="140"/>
                </a:moveTo>
                <a:cubicBezTo>
                  <a:pt x="400" y="133"/>
                  <a:pt x="397" y="127"/>
                  <a:pt x="394" y="120"/>
                </a:cubicBezTo>
                <a:cubicBezTo>
                  <a:pt x="398" y="122"/>
                  <a:pt x="401" y="123"/>
                  <a:pt x="404" y="125"/>
                </a:cubicBezTo>
                <a:cubicBezTo>
                  <a:pt x="404" y="125"/>
                  <a:pt x="403" y="125"/>
                  <a:pt x="403" y="125"/>
                </a:cubicBezTo>
                <a:cubicBezTo>
                  <a:pt x="406" y="131"/>
                  <a:pt x="408" y="137"/>
                  <a:pt x="410" y="143"/>
                </a:cubicBezTo>
                <a:cubicBezTo>
                  <a:pt x="407" y="142"/>
                  <a:pt x="404" y="141"/>
                  <a:pt x="402" y="140"/>
                </a:cubicBezTo>
                <a:close/>
                <a:moveTo>
                  <a:pt x="412" y="144"/>
                </a:moveTo>
                <a:cubicBezTo>
                  <a:pt x="410" y="138"/>
                  <a:pt x="407" y="132"/>
                  <a:pt x="405" y="125"/>
                </a:cubicBezTo>
                <a:cubicBezTo>
                  <a:pt x="405" y="125"/>
                  <a:pt x="405" y="126"/>
                  <a:pt x="406" y="126"/>
                </a:cubicBezTo>
                <a:cubicBezTo>
                  <a:pt x="410" y="128"/>
                  <a:pt x="415" y="130"/>
                  <a:pt x="420" y="133"/>
                </a:cubicBezTo>
                <a:cubicBezTo>
                  <a:pt x="421" y="138"/>
                  <a:pt x="422" y="144"/>
                  <a:pt x="424" y="149"/>
                </a:cubicBezTo>
                <a:cubicBezTo>
                  <a:pt x="420" y="148"/>
                  <a:pt x="416" y="146"/>
                  <a:pt x="412" y="144"/>
                </a:cubicBezTo>
                <a:close/>
                <a:moveTo>
                  <a:pt x="434" y="153"/>
                </a:moveTo>
                <a:cubicBezTo>
                  <a:pt x="431" y="152"/>
                  <a:pt x="429" y="151"/>
                  <a:pt x="427" y="151"/>
                </a:cubicBezTo>
                <a:cubicBezTo>
                  <a:pt x="425" y="145"/>
                  <a:pt x="424" y="139"/>
                  <a:pt x="422" y="134"/>
                </a:cubicBezTo>
                <a:cubicBezTo>
                  <a:pt x="424" y="135"/>
                  <a:pt x="427" y="136"/>
                  <a:pt x="429" y="137"/>
                </a:cubicBezTo>
                <a:cubicBezTo>
                  <a:pt x="429" y="137"/>
                  <a:pt x="430" y="137"/>
                  <a:pt x="430" y="137"/>
                </a:cubicBezTo>
                <a:cubicBezTo>
                  <a:pt x="433" y="143"/>
                  <a:pt x="437" y="150"/>
                  <a:pt x="441" y="156"/>
                </a:cubicBezTo>
                <a:cubicBezTo>
                  <a:pt x="438" y="156"/>
                  <a:pt x="436" y="154"/>
                  <a:pt x="434" y="153"/>
                </a:cubicBezTo>
                <a:close/>
                <a:moveTo>
                  <a:pt x="445" y="158"/>
                </a:moveTo>
                <a:cubicBezTo>
                  <a:pt x="443" y="154"/>
                  <a:pt x="441" y="151"/>
                  <a:pt x="439" y="148"/>
                </a:cubicBezTo>
                <a:cubicBezTo>
                  <a:pt x="436" y="144"/>
                  <a:pt x="434" y="140"/>
                  <a:pt x="432" y="136"/>
                </a:cubicBezTo>
                <a:cubicBezTo>
                  <a:pt x="434" y="135"/>
                  <a:pt x="434" y="133"/>
                  <a:pt x="433" y="131"/>
                </a:cubicBezTo>
                <a:cubicBezTo>
                  <a:pt x="433" y="130"/>
                  <a:pt x="433" y="130"/>
                  <a:pt x="433" y="129"/>
                </a:cubicBezTo>
                <a:cubicBezTo>
                  <a:pt x="433" y="125"/>
                  <a:pt x="433" y="121"/>
                  <a:pt x="432" y="117"/>
                </a:cubicBezTo>
                <a:cubicBezTo>
                  <a:pt x="438" y="128"/>
                  <a:pt x="444" y="138"/>
                  <a:pt x="450" y="148"/>
                </a:cubicBezTo>
                <a:cubicBezTo>
                  <a:pt x="450" y="148"/>
                  <a:pt x="450" y="149"/>
                  <a:pt x="450" y="149"/>
                </a:cubicBezTo>
                <a:cubicBezTo>
                  <a:pt x="451" y="155"/>
                  <a:pt x="453" y="159"/>
                  <a:pt x="445" y="158"/>
                </a:cubicBezTo>
                <a:close/>
              </a:path>
            </a:pathLst>
          </a:custGeom>
          <a:solidFill>
            <a:srgbClr val="F5EC78"/>
          </a:solidFill>
          <a:ln>
            <a:solidFill>
              <a:srgbClr val="114870"/>
            </a:solidFill>
          </a:ln>
          <a:effectLst>
            <a:outerShdw blurRad="50800" dist="50800" dir="5400000" sx="108000" sy="108000" algn="ctr" rotWithShape="0">
              <a:srgbClr val="F5EC78">
                <a:alpha val="51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90C4E5F1-A024-46C5-8B91-5A63AFD2AC04}"/>
              </a:ext>
            </a:extLst>
          </p:cNvPr>
          <p:cNvGrpSpPr/>
          <p:nvPr/>
        </p:nvGrpSpPr>
        <p:grpSpPr>
          <a:xfrm>
            <a:off x="785003" y="1250300"/>
            <a:ext cx="4701398" cy="4535273"/>
            <a:chOff x="3290888" y="587375"/>
            <a:chExt cx="6043612" cy="56689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E2B14F8-0786-403D-8D17-E86F31D742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4048" y="2054098"/>
              <a:ext cx="325880" cy="454152"/>
            </a:xfrm>
            <a:custGeom>
              <a:avLst/>
              <a:gdLst>
                <a:gd name="T0" fmla="*/ 110 w 113"/>
                <a:gd name="T1" fmla="*/ 21 h 185"/>
                <a:gd name="T2" fmla="*/ 107 w 113"/>
                <a:gd name="T3" fmla="*/ 20 h 185"/>
                <a:gd name="T4" fmla="*/ 91 w 113"/>
                <a:gd name="T5" fmla="*/ 5 h 185"/>
                <a:gd name="T6" fmla="*/ 83 w 113"/>
                <a:gd name="T7" fmla="*/ 1 h 185"/>
                <a:gd name="T8" fmla="*/ 83 w 113"/>
                <a:gd name="T9" fmla="*/ 1 h 185"/>
                <a:gd name="T10" fmla="*/ 83 w 113"/>
                <a:gd name="T11" fmla="*/ 1 h 185"/>
                <a:gd name="T12" fmla="*/ 67 w 113"/>
                <a:gd name="T13" fmla="*/ 14 h 185"/>
                <a:gd name="T14" fmla="*/ 67 w 113"/>
                <a:gd name="T15" fmla="*/ 82 h 185"/>
                <a:gd name="T16" fmla="*/ 55 w 113"/>
                <a:gd name="T17" fmla="*/ 138 h 185"/>
                <a:gd name="T18" fmla="*/ 46 w 113"/>
                <a:gd name="T19" fmla="*/ 31 h 185"/>
                <a:gd name="T20" fmla="*/ 46 w 113"/>
                <a:gd name="T21" fmla="*/ 30 h 185"/>
                <a:gd name="T22" fmla="*/ 46 w 113"/>
                <a:gd name="T23" fmla="*/ 30 h 185"/>
                <a:gd name="T24" fmla="*/ 23 w 113"/>
                <a:gd name="T25" fmla="*/ 3 h 185"/>
                <a:gd name="T26" fmla="*/ 22 w 113"/>
                <a:gd name="T27" fmla="*/ 3 h 185"/>
                <a:gd name="T28" fmla="*/ 4 w 113"/>
                <a:gd name="T29" fmla="*/ 15 h 185"/>
                <a:gd name="T30" fmla="*/ 4 w 113"/>
                <a:gd name="T31" fmla="*/ 119 h 185"/>
                <a:gd name="T32" fmla="*/ 29 w 113"/>
                <a:gd name="T33" fmla="*/ 161 h 185"/>
                <a:gd name="T34" fmla="*/ 97 w 113"/>
                <a:gd name="T35" fmla="*/ 158 h 185"/>
                <a:gd name="T36" fmla="*/ 111 w 113"/>
                <a:gd name="T37" fmla="*/ 104 h 185"/>
                <a:gd name="T38" fmla="*/ 110 w 113"/>
                <a:gd name="T39" fmla="*/ 21 h 185"/>
                <a:gd name="T40" fmla="*/ 30 w 113"/>
                <a:gd name="T41" fmla="*/ 15 h 185"/>
                <a:gd name="T42" fmla="*/ 30 w 113"/>
                <a:gd name="T43" fmla="*/ 14 h 185"/>
                <a:gd name="T44" fmla="*/ 43 w 113"/>
                <a:gd name="T45" fmla="*/ 32 h 185"/>
                <a:gd name="T46" fmla="*/ 44 w 113"/>
                <a:gd name="T47" fmla="*/ 32 h 185"/>
                <a:gd name="T48" fmla="*/ 43 w 113"/>
                <a:gd name="T49" fmla="*/ 86 h 185"/>
                <a:gd name="T50" fmla="*/ 51 w 113"/>
                <a:gd name="T51" fmla="*/ 139 h 185"/>
                <a:gd name="T52" fmla="*/ 29 w 113"/>
                <a:gd name="T53" fmla="*/ 88 h 185"/>
                <a:gd name="T54" fmla="*/ 30 w 113"/>
                <a:gd name="T55" fmla="*/ 15 h 185"/>
                <a:gd name="T56" fmla="*/ 103 w 113"/>
                <a:gd name="T57" fmla="*/ 131 h 185"/>
                <a:gd name="T58" fmla="*/ 73 w 113"/>
                <a:gd name="T59" fmla="*/ 172 h 185"/>
                <a:gd name="T60" fmla="*/ 38 w 113"/>
                <a:gd name="T61" fmla="*/ 165 h 185"/>
                <a:gd name="T62" fmla="*/ 51 w 113"/>
                <a:gd name="T63" fmla="*/ 166 h 185"/>
                <a:gd name="T64" fmla="*/ 93 w 113"/>
                <a:gd name="T65" fmla="*/ 119 h 185"/>
                <a:gd name="T66" fmla="*/ 95 w 113"/>
                <a:gd name="T67" fmla="*/ 14 h 185"/>
                <a:gd name="T68" fmla="*/ 94 w 113"/>
                <a:gd name="T69" fmla="*/ 12 h 185"/>
                <a:gd name="T70" fmla="*/ 104 w 113"/>
                <a:gd name="T71" fmla="*/ 23 h 185"/>
                <a:gd name="T72" fmla="*/ 106 w 113"/>
                <a:gd name="T73" fmla="*/ 24 h 185"/>
                <a:gd name="T74" fmla="*/ 103 w 113"/>
                <a:gd name="T75" fmla="*/ 13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3" h="185">
                  <a:moveTo>
                    <a:pt x="110" y="21"/>
                  </a:moveTo>
                  <a:cubicBezTo>
                    <a:pt x="110" y="19"/>
                    <a:pt x="108" y="19"/>
                    <a:pt x="107" y="20"/>
                  </a:cubicBezTo>
                  <a:cubicBezTo>
                    <a:pt x="103" y="14"/>
                    <a:pt x="97" y="9"/>
                    <a:pt x="91" y="5"/>
                  </a:cubicBezTo>
                  <a:cubicBezTo>
                    <a:pt x="89" y="3"/>
                    <a:pt x="86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75" y="0"/>
                    <a:pt x="67" y="5"/>
                    <a:pt x="67" y="14"/>
                  </a:cubicBezTo>
                  <a:cubicBezTo>
                    <a:pt x="68" y="37"/>
                    <a:pt x="68" y="59"/>
                    <a:pt x="67" y="82"/>
                  </a:cubicBezTo>
                  <a:cubicBezTo>
                    <a:pt x="67" y="96"/>
                    <a:pt x="71" y="131"/>
                    <a:pt x="55" y="138"/>
                  </a:cubicBezTo>
                  <a:cubicBezTo>
                    <a:pt x="43" y="102"/>
                    <a:pt x="50" y="67"/>
                    <a:pt x="46" y="3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1" y="19"/>
                    <a:pt x="33" y="10"/>
                    <a:pt x="23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15" y="1"/>
                    <a:pt x="5" y="5"/>
                    <a:pt x="4" y="15"/>
                  </a:cubicBezTo>
                  <a:cubicBezTo>
                    <a:pt x="1" y="50"/>
                    <a:pt x="0" y="85"/>
                    <a:pt x="4" y="119"/>
                  </a:cubicBezTo>
                  <a:cubicBezTo>
                    <a:pt x="6" y="137"/>
                    <a:pt x="14" y="153"/>
                    <a:pt x="29" y="161"/>
                  </a:cubicBezTo>
                  <a:cubicBezTo>
                    <a:pt x="49" y="179"/>
                    <a:pt x="79" y="185"/>
                    <a:pt x="97" y="158"/>
                  </a:cubicBezTo>
                  <a:cubicBezTo>
                    <a:pt x="107" y="142"/>
                    <a:pt x="109" y="122"/>
                    <a:pt x="111" y="104"/>
                  </a:cubicBezTo>
                  <a:cubicBezTo>
                    <a:pt x="113" y="76"/>
                    <a:pt x="113" y="49"/>
                    <a:pt x="110" y="21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4"/>
                  </a:cubicBezTo>
                  <a:cubicBezTo>
                    <a:pt x="35" y="20"/>
                    <a:pt x="39" y="25"/>
                    <a:pt x="43" y="32"/>
                  </a:cubicBezTo>
                  <a:cubicBezTo>
                    <a:pt x="43" y="32"/>
                    <a:pt x="44" y="33"/>
                    <a:pt x="44" y="32"/>
                  </a:cubicBezTo>
                  <a:cubicBezTo>
                    <a:pt x="41" y="50"/>
                    <a:pt x="42" y="68"/>
                    <a:pt x="43" y="86"/>
                  </a:cubicBezTo>
                  <a:cubicBezTo>
                    <a:pt x="43" y="104"/>
                    <a:pt x="45" y="122"/>
                    <a:pt x="51" y="139"/>
                  </a:cubicBezTo>
                  <a:cubicBezTo>
                    <a:pt x="27" y="143"/>
                    <a:pt x="30" y="102"/>
                    <a:pt x="29" y="88"/>
                  </a:cubicBezTo>
                  <a:cubicBezTo>
                    <a:pt x="29" y="64"/>
                    <a:pt x="29" y="40"/>
                    <a:pt x="30" y="15"/>
                  </a:cubicBezTo>
                  <a:close/>
                  <a:moveTo>
                    <a:pt x="103" y="131"/>
                  </a:moveTo>
                  <a:cubicBezTo>
                    <a:pt x="99" y="148"/>
                    <a:pt x="91" y="166"/>
                    <a:pt x="73" y="172"/>
                  </a:cubicBezTo>
                  <a:cubicBezTo>
                    <a:pt x="60" y="175"/>
                    <a:pt x="48" y="172"/>
                    <a:pt x="38" y="165"/>
                  </a:cubicBezTo>
                  <a:cubicBezTo>
                    <a:pt x="42" y="166"/>
                    <a:pt x="46" y="167"/>
                    <a:pt x="51" y="166"/>
                  </a:cubicBezTo>
                  <a:cubicBezTo>
                    <a:pt x="77" y="166"/>
                    <a:pt x="91" y="143"/>
                    <a:pt x="93" y="119"/>
                  </a:cubicBezTo>
                  <a:cubicBezTo>
                    <a:pt x="96" y="84"/>
                    <a:pt x="95" y="49"/>
                    <a:pt x="95" y="14"/>
                  </a:cubicBezTo>
                  <a:cubicBezTo>
                    <a:pt x="95" y="13"/>
                    <a:pt x="95" y="13"/>
                    <a:pt x="94" y="12"/>
                  </a:cubicBezTo>
                  <a:cubicBezTo>
                    <a:pt x="98" y="15"/>
                    <a:pt x="101" y="19"/>
                    <a:pt x="104" y="23"/>
                  </a:cubicBezTo>
                  <a:cubicBezTo>
                    <a:pt x="105" y="24"/>
                    <a:pt x="106" y="24"/>
                    <a:pt x="106" y="24"/>
                  </a:cubicBezTo>
                  <a:cubicBezTo>
                    <a:pt x="109" y="59"/>
                    <a:pt x="110" y="96"/>
                    <a:pt x="103" y="13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2580F019-C91F-4F18-AF5C-61A7AD77B0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7533" y="2057888"/>
              <a:ext cx="346064" cy="451060"/>
            </a:xfrm>
            <a:custGeom>
              <a:avLst/>
              <a:gdLst>
                <a:gd name="T0" fmla="*/ 55 w 86"/>
                <a:gd name="T1" fmla="*/ 143 h 180"/>
                <a:gd name="T2" fmla="*/ 55 w 86"/>
                <a:gd name="T3" fmla="*/ 143 h 180"/>
                <a:gd name="T4" fmla="*/ 49 w 86"/>
                <a:gd name="T5" fmla="*/ 142 h 180"/>
                <a:gd name="T6" fmla="*/ 49 w 86"/>
                <a:gd name="T7" fmla="*/ 134 h 180"/>
                <a:gd name="T8" fmla="*/ 49 w 86"/>
                <a:gd name="T9" fmla="*/ 126 h 180"/>
                <a:gd name="T10" fmla="*/ 71 w 86"/>
                <a:gd name="T11" fmla="*/ 105 h 180"/>
                <a:gd name="T12" fmla="*/ 53 w 86"/>
                <a:gd name="T13" fmla="*/ 89 h 180"/>
                <a:gd name="T14" fmla="*/ 50 w 86"/>
                <a:gd name="T15" fmla="*/ 88 h 180"/>
                <a:gd name="T16" fmla="*/ 45 w 86"/>
                <a:gd name="T17" fmla="*/ 88 h 180"/>
                <a:gd name="T18" fmla="*/ 47 w 86"/>
                <a:gd name="T19" fmla="*/ 66 h 180"/>
                <a:gd name="T20" fmla="*/ 46 w 86"/>
                <a:gd name="T21" fmla="*/ 39 h 180"/>
                <a:gd name="T22" fmla="*/ 75 w 86"/>
                <a:gd name="T23" fmla="*/ 23 h 180"/>
                <a:gd name="T24" fmla="*/ 57 w 86"/>
                <a:gd name="T25" fmla="*/ 3 h 180"/>
                <a:gd name="T26" fmla="*/ 29 w 86"/>
                <a:gd name="T27" fmla="*/ 2 h 180"/>
                <a:gd name="T28" fmla="*/ 5 w 86"/>
                <a:gd name="T29" fmla="*/ 16 h 180"/>
                <a:gd name="T30" fmla="*/ 3 w 86"/>
                <a:gd name="T31" fmla="*/ 22 h 180"/>
                <a:gd name="T32" fmla="*/ 7 w 86"/>
                <a:gd name="T33" fmla="*/ 145 h 180"/>
                <a:gd name="T34" fmla="*/ 7 w 86"/>
                <a:gd name="T35" fmla="*/ 148 h 180"/>
                <a:gd name="T36" fmla="*/ 8 w 86"/>
                <a:gd name="T37" fmla="*/ 157 h 180"/>
                <a:gd name="T38" fmla="*/ 10 w 86"/>
                <a:gd name="T39" fmla="*/ 161 h 180"/>
                <a:gd name="T40" fmla="*/ 24 w 86"/>
                <a:gd name="T41" fmla="*/ 178 h 180"/>
                <a:gd name="T42" fmla="*/ 39 w 86"/>
                <a:gd name="T43" fmla="*/ 179 h 180"/>
                <a:gd name="T44" fmla="*/ 64 w 86"/>
                <a:gd name="T45" fmla="*/ 178 h 180"/>
                <a:gd name="T46" fmla="*/ 55 w 86"/>
                <a:gd name="T47" fmla="*/ 143 h 180"/>
                <a:gd name="T48" fmla="*/ 50 w 86"/>
                <a:gd name="T49" fmla="*/ 113 h 180"/>
                <a:gd name="T50" fmla="*/ 62 w 86"/>
                <a:gd name="T51" fmla="*/ 100 h 180"/>
                <a:gd name="T52" fmla="*/ 61 w 86"/>
                <a:gd name="T53" fmla="*/ 95 h 180"/>
                <a:gd name="T54" fmla="*/ 66 w 86"/>
                <a:gd name="T55" fmla="*/ 108 h 180"/>
                <a:gd name="T56" fmla="*/ 46 w 86"/>
                <a:gd name="T57" fmla="*/ 123 h 180"/>
                <a:gd name="T58" fmla="*/ 45 w 86"/>
                <a:gd name="T59" fmla="*/ 126 h 180"/>
                <a:gd name="T60" fmla="*/ 46 w 86"/>
                <a:gd name="T61" fmla="*/ 142 h 180"/>
                <a:gd name="T62" fmla="*/ 35 w 86"/>
                <a:gd name="T63" fmla="*/ 142 h 180"/>
                <a:gd name="T64" fmla="*/ 34 w 86"/>
                <a:gd name="T65" fmla="*/ 142 h 180"/>
                <a:gd name="T66" fmla="*/ 33 w 86"/>
                <a:gd name="T67" fmla="*/ 127 h 180"/>
                <a:gd name="T68" fmla="*/ 33 w 86"/>
                <a:gd name="T69" fmla="*/ 110 h 180"/>
                <a:gd name="T70" fmla="*/ 50 w 86"/>
                <a:gd name="T71" fmla="*/ 113 h 180"/>
                <a:gd name="T72" fmla="*/ 41 w 86"/>
                <a:gd name="T73" fmla="*/ 26 h 180"/>
                <a:gd name="T74" fmla="*/ 64 w 86"/>
                <a:gd name="T75" fmla="*/ 22 h 180"/>
                <a:gd name="T76" fmla="*/ 66 w 86"/>
                <a:gd name="T77" fmla="*/ 10 h 180"/>
                <a:gd name="T78" fmla="*/ 70 w 86"/>
                <a:gd name="T79" fmla="*/ 25 h 180"/>
                <a:gd name="T80" fmla="*/ 45 w 86"/>
                <a:gd name="T81" fmla="*/ 37 h 180"/>
                <a:gd name="T82" fmla="*/ 44 w 86"/>
                <a:gd name="T83" fmla="*/ 37 h 180"/>
                <a:gd name="T84" fmla="*/ 43 w 86"/>
                <a:gd name="T85" fmla="*/ 39 h 180"/>
                <a:gd name="T86" fmla="*/ 43 w 86"/>
                <a:gd name="T87" fmla="*/ 66 h 180"/>
                <a:gd name="T88" fmla="*/ 43 w 86"/>
                <a:gd name="T89" fmla="*/ 88 h 180"/>
                <a:gd name="T90" fmla="*/ 32 w 86"/>
                <a:gd name="T91" fmla="*/ 89 h 180"/>
                <a:gd name="T92" fmla="*/ 30 w 86"/>
                <a:gd name="T93" fmla="*/ 26 h 180"/>
                <a:gd name="T94" fmla="*/ 41 w 86"/>
                <a:gd name="T95" fmla="*/ 26 h 180"/>
                <a:gd name="T96" fmla="*/ 62 w 86"/>
                <a:gd name="T97" fmla="*/ 174 h 180"/>
                <a:gd name="T98" fmla="*/ 41 w 86"/>
                <a:gd name="T99" fmla="*/ 175 h 180"/>
                <a:gd name="T100" fmla="*/ 21 w 86"/>
                <a:gd name="T101" fmla="*/ 171 h 180"/>
                <a:gd name="T102" fmla="*/ 15 w 86"/>
                <a:gd name="T103" fmla="*/ 165 h 180"/>
                <a:gd name="T104" fmla="*/ 35 w 86"/>
                <a:gd name="T105" fmla="*/ 167 h 180"/>
                <a:gd name="T106" fmla="*/ 62 w 86"/>
                <a:gd name="T107" fmla="*/ 165 h 180"/>
                <a:gd name="T108" fmla="*/ 66 w 86"/>
                <a:gd name="T109" fmla="*/ 151 h 180"/>
                <a:gd name="T110" fmla="*/ 62 w 86"/>
                <a:gd name="T111" fmla="*/ 17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" h="180">
                  <a:moveTo>
                    <a:pt x="55" y="143"/>
                  </a:moveTo>
                  <a:cubicBezTo>
                    <a:pt x="55" y="143"/>
                    <a:pt x="55" y="143"/>
                    <a:pt x="55" y="143"/>
                  </a:cubicBezTo>
                  <a:cubicBezTo>
                    <a:pt x="53" y="143"/>
                    <a:pt x="51" y="143"/>
                    <a:pt x="49" y="142"/>
                  </a:cubicBezTo>
                  <a:cubicBezTo>
                    <a:pt x="49" y="140"/>
                    <a:pt x="49" y="137"/>
                    <a:pt x="49" y="134"/>
                  </a:cubicBezTo>
                  <a:cubicBezTo>
                    <a:pt x="49" y="131"/>
                    <a:pt x="49" y="129"/>
                    <a:pt x="49" y="126"/>
                  </a:cubicBezTo>
                  <a:cubicBezTo>
                    <a:pt x="60" y="126"/>
                    <a:pt x="71" y="118"/>
                    <a:pt x="71" y="105"/>
                  </a:cubicBezTo>
                  <a:cubicBezTo>
                    <a:pt x="70" y="97"/>
                    <a:pt x="62" y="87"/>
                    <a:pt x="53" y="89"/>
                  </a:cubicBezTo>
                  <a:cubicBezTo>
                    <a:pt x="52" y="88"/>
                    <a:pt x="51" y="88"/>
                    <a:pt x="50" y="88"/>
                  </a:cubicBezTo>
                  <a:cubicBezTo>
                    <a:pt x="48" y="88"/>
                    <a:pt x="46" y="88"/>
                    <a:pt x="45" y="88"/>
                  </a:cubicBezTo>
                  <a:cubicBezTo>
                    <a:pt x="47" y="81"/>
                    <a:pt x="46" y="73"/>
                    <a:pt x="47" y="66"/>
                  </a:cubicBezTo>
                  <a:cubicBezTo>
                    <a:pt x="47" y="57"/>
                    <a:pt x="47" y="48"/>
                    <a:pt x="46" y="39"/>
                  </a:cubicBezTo>
                  <a:cubicBezTo>
                    <a:pt x="58" y="45"/>
                    <a:pt x="73" y="36"/>
                    <a:pt x="75" y="23"/>
                  </a:cubicBezTo>
                  <a:cubicBezTo>
                    <a:pt x="76" y="13"/>
                    <a:pt x="67" y="1"/>
                    <a:pt x="57" y="3"/>
                  </a:cubicBezTo>
                  <a:cubicBezTo>
                    <a:pt x="48" y="0"/>
                    <a:pt x="37" y="2"/>
                    <a:pt x="29" y="2"/>
                  </a:cubicBezTo>
                  <a:cubicBezTo>
                    <a:pt x="21" y="1"/>
                    <a:pt x="0" y="1"/>
                    <a:pt x="5" y="16"/>
                  </a:cubicBezTo>
                  <a:cubicBezTo>
                    <a:pt x="4" y="17"/>
                    <a:pt x="3" y="19"/>
                    <a:pt x="3" y="22"/>
                  </a:cubicBezTo>
                  <a:cubicBezTo>
                    <a:pt x="4" y="63"/>
                    <a:pt x="5" y="104"/>
                    <a:pt x="7" y="145"/>
                  </a:cubicBezTo>
                  <a:cubicBezTo>
                    <a:pt x="7" y="146"/>
                    <a:pt x="7" y="147"/>
                    <a:pt x="7" y="148"/>
                  </a:cubicBezTo>
                  <a:cubicBezTo>
                    <a:pt x="6" y="151"/>
                    <a:pt x="7" y="154"/>
                    <a:pt x="8" y="157"/>
                  </a:cubicBezTo>
                  <a:cubicBezTo>
                    <a:pt x="8" y="158"/>
                    <a:pt x="9" y="160"/>
                    <a:pt x="10" y="161"/>
                  </a:cubicBezTo>
                  <a:cubicBezTo>
                    <a:pt x="13" y="168"/>
                    <a:pt x="17" y="175"/>
                    <a:pt x="24" y="178"/>
                  </a:cubicBezTo>
                  <a:cubicBezTo>
                    <a:pt x="28" y="180"/>
                    <a:pt x="34" y="179"/>
                    <a:pt x="39" y="179"/>
                  </a:cubicBezTo>
                  <a:cubicBezTo>
                    <a:pt x="47" y="179"/>
                    <a:pt x="56" y="180"/>
                    <a:pt x="64" y="178"/>
                  </a:cubicBezTo>
                  <a:cubicBezTo>
                    <a:pt x="86" y="170"/>
                    <a:pt x="73" y="144"/>
                    <a:pt x="55" y="143"/>
                  </a:cubicBezTo>
                  <a:close/>
                  <a:moveTo>
                    <a:pt x="50" y="113"/>
                  </a:moveTo>
                  <a:cubicBezTo>
                    <a:pt x="57" y="113"/>
                    <a:pt x="62" y="107"/>
                    <a:pt x="62" y="100"/>
                  </a:cubicBezTo>
                  <a:cubicBezTo>
                    <a:pt x="62" y="98"/>
                    <a:pt x="62" y="97"/>
                    <a:pt x="61" y="95"/>
                  </a:cubicBezTo>
                  <a:cubicBezTo>
                    <a:pt x="65" y="98"/>
                    <a:pt x="67" y="102"/>
                    <a:pt x="66" y="108"/>
                  </a:cubicBezTo>
                  <a:cubicBezTo>
                    <a:pt x="65" y="118"/>
                    <a:pt x="55" y="123"/>
                    <a:pt x="46" y="123"/>
                  </a:cubicBezTo>
                  <a:cubicBezTo>
                    <a:pt x="45" y="123"/>
                    <a:pt x="44" y="125"/>
                    <a:pt x="45" y="126"/>
                  </a:cubicBezTo>
                  <a:cubicBezTo>
                    <a:pt x="44" y="131"/>
                    <a:pt x="45" y="137"/>
                    <a:pt x="46" y="142"/>
                  </a:cubicBezTo>
                  <a:cubicBezTo>
                    <a:pt x="42" y="142"/>
                    <a:pt x="38" y="142"/>
                    <a:pt x="35" y="142"/>
                  </a:cubicBezTo>
                  <a:cubicBezTo>
                    <a:pt x="35" y="142"/>
                    <a:pt x="34" y="142"/>
                    <a:pt x="34" y="142"/>
                  </a:cubicBezTo>
                  <a:cubicBezTo>
                    <a:pt x="34" y="137"/>
                    <a:pt x="33" y="132"/>
                    <a:pt x="33" y="127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8" y="112"/>
                    <a:pt x="44" y="112"/>
                    <a:pt x="50" y="113"/>
                  </a:cubicBezTo>
                  <a:close/>
                  <a:moveTo>
                    <a:pt x="41" y="26"/>
                  </a:moveTo>
                  <a:cubicBezTo>
                    <a:pt x="50" y="27"/>
                    <a:pt x="58" y="28"/>
                    <a:pt x="64" y="22"/>
                  </a:cubicBezTo>
                  <a:cubicBezTo>
                    <a:pt x="67" y="19"/>
                    <a:pt x="68" y="14"/>
                    <a:pt x="66" y="10"/>
                  </a:cubicBezTo>
                  <a:cubicBezTo>
                    <a:pt x="70" y="13"/>
                    <a:pt x="73" y="18"/>
                    <a:pt x="70" y="25"/>
                  </a:cubicBezTo>
                  <a:cubicBezTo>
                    <a:pt x="67" y="37"/>
                    <a:pt x="55" y="37"/>
                    <a:pt x="45" y="37"/>
                  </a:cubicBezTo>
                  <a:cubicBezTo>
                    <a:pt x="45" y="37"/>
                    <a:pt x="44" y="37"/>
                    <a:pt x="44" y="37"/>
                  </a:cubicBezTo>
                  <a:cubicBezTo>
                    <a:pt x="44" y="37"/>
                    <a:pt x="43" y="38"/>
                    <a:pt x="43" y="39"/>
                  </a:cubicBezTo>
                  <a:cubicBezTo>
                    <a:pt x="42" y="48"/>
                    <a:pt x="43" y="57"/>
                    <a:pt x="43" y="66"/>
                  </a:cubicBezTo>
                  <a:cubicBezTo>
                    <a:pt x="43" y="73"/>
                    <a:pt x="41" y="81"/>
                    <a:pt x="43" y="88"/>
                  </a:cubicBezTo>
                  <a:cubicBezTo>
                    <a:pt x="39" y="88"/>
                    <a:pt x="36" y="88"/>
                    <a:pt x="32" y="89"/>
                  </a:cubicBezTo>
                  <a:cubicBezTo>
                    <a:pt x="32" y="68"/>
                    <a:pt x="31" y="47"/>
                    <a:pt x="30" y="26"/>
                  </a:cubicBezTo>
                  <a:cubicBezTo>
                    <a:pt x="34" y="26"/>
                    <a:pt x="38" y="26"/>
                    <a:pt x="41" y="26"/>
                  </a:cubicBezTo>
                  <a:close/>
                  <a:moveTo>
                    <a:pt x="62" y="174"/>
                  </a:moveTo>
                  <a:cubicBezTo>
                    <a:pt x="56" y="177"/>
                    <a:pt x="47" y="175"/>
                    <a:pt x="41" y="175"/>
                  </a:cubicBezTo>
                  <a:cubicBezTo>
                    <a:pt x="34" y="175"/>
                    <a:pt x="27" y="176"/>
                    <a:pt x="21" y="171"/>
                  </a:cubicBezTo>
                  <a:cubicBezTo>
                    <a:pt x="19" y="170"/>
                    <a:pt x="17" y="167"/>
                    <a:pt x="15" y="165"/>
                  </a:cubicBezTo>
                  <a:cubicBezTo>
                    <a:pt x="21" y="167"/>
                    <a:pt x="28" y="167"/>
                    <a:pt x="35" y="167"/>
                  </a:cubicBezTo>
                  <a:cubicBezTo>
                    <a:pt x="44" y="168"/>
                    <a:pt x="54" y="169"/>
                    <a:pt x="62" y="165"/>
                  </a:cubicBezTo>
                  <a:cubicBezTo>
                    <a:pt x="67" y="162"/>
                    <a:pt x="68" y="155"/>
                    <a:pt x="66" y="151"/>
                  </a:cubicBezTo>
                  <a:cubicBezTo>
                    <a:pt x="74" y="157"/>
                    <a:pt x="73" y="165"/>
                    <a:pt x="62" y="17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3BFF3B95-72CC-40F3-8393-4BC0A9F66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4675" y="3821113"/>
              <a:ext cx="3175" cy="1588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noFill/>
            <a:ln w="0" cap="rnd">
              <a:solidFill>
                <a:srgbClr val="1D1D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7A576004-9F43-4F84-8818-268985BF5A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9438" y="879475"/>
              <a:ext cx="758825" cy="769938"/>
            </a:xfrm>
            <a:custGeom>
              <a:avLst/>
              <a:gdLst>
                <a:gd name="T0" fmla="*/ 230 w 324"/>
                <a:gd name="T1" fmla="*/ 6 h 357"/>
                <a:gd name="T2" fmla="*/ 136 w 324"/>
                <a:gd name="T3" fmla="*/ 78 h 357"/>
                <a:gd name="T4" fmla="*/ 15 w 324"/>
                <a:gd name="T5" fmla="*/ 176 h 357"/>
                <a:gd name="T6" fmla="*/ 47 w 324"/>
                <a:gd name="T7" fmla="*/ 236 h 357"/>
                <a:gd name="T8" fmla="*/ 58 w 324"/>
                <a:gd name="T9" fmla="*/ 236 h 357"/>
                <a:gd name="T10" fmla="*/ 64 w 324"/>
                <a:gd name="T11" fmla="*/ 351 h 357"/>
                <a:gd name="T12" fmla="*/ 143 w 324"/>
                <a:gd name="T13" fmla="*/ 307 h 357"/>
                <a:gd name="T14" fmla="*/ 235 w 324"/>
                <a:gd name="T15" fmla="*/ 210 h 357"/>
                <a:gd name="T16" fmla="*/ 237 w 324"/>
                <a:gd name="T17" fmla="*/ 210 h 357"/>
                <a:gd name="T18" fmla="*/ 299 w 324"/>
                <a:gd name="T19" fmla="*/ 95 h 357"/>
                <a:gd name="T20" fmla="*/ 18 w 324"/>
                <a:gd name="T21" fmla="*/ 207 h 357"/>
                <a:gd name="T22" fmla="*/ 34 w 324"/>
                <a:gd name="T23" fmla="*/ 169 h 357"/>
                <a:gd name="T24" fmla="*/ 56 w 324"/>
                <a:gd name="T25" fmla="*/ 230 h 357"/>
                <a:gd name="T26" fmla="*/ 61 w 324"/>
                <a:gd name="T27" fmla="*/ 230 h 357"/>
                <a:gd name="T28" fmla="*/ 97 w 324"/>
                <a:gd name="T29" fmla="*/ 348 h 357"/>
                <a:gd name="T30" fmla="*/ 82 w 324"/>
                <a:gd name="T31" fmla="*/ 337 h 357"/>
                <a:gd name="T32" fmla="*/ 68 w 324"/>
                <a:gd name="T33" fmla="*/ 334 h 357"/>
                <a:gd name="T34" fmla="*/ 87 w 324"/>
                <a:gd name="T35" fmla="*/ 323 h 357"/>
                <a:gd name="T36" fmla="*/ 92 w 324"/>
                <a:gd name="T37" fmla="*/ 309 h 357"/>
                <a:gd name="T38" fmla="*/ 79 w 324"/>
                <a:gd name="T39" fmla="*/ 293 h 357"/>
                <a:gd name="T40" fmla="*/ 79 w 324"/>
                <a:gd name="T41" fmla="*/ 292 h 357"/>
                <a:gd name="T42" fmla="*/ 93 w 324"/>
                <a:gd name="T43" fmla="*/ 276 h 357"/>
                <a:gd name="T44" fmla="*/ 78 w 324"/>
                <a:gd name="T45" fmla="*/ 262 h 357"/>
                <a:gd name="T46" fmla="*/ 78 w 324"/>
                <a:gd name="T47" fmla="*/ 260 h 357"/>
                <a:gd name="T48" fmla="*/ 92 w 324"/>
                <a:gd name="T49" fmla="*/ 244 h 357"/>
                <a:gd name="T50" fmla="*/ 111 w 324"/>
                <a:gd name="T51" fmla="*/ 230 h 357"/>
                <a:gd name="T52" fmla="*/ 122 w 324"/>
                <a:gd name="T53" fmla="*/ 307 h 357"/>
                <a:gd name="T54" fmla="*/ 130 w 324"/>
                <a:gd name="T55" fmla="*/ 301 h 357"/>
                <a:gd name="T56" fmla="*/ 126 w 324"/>
                <a:gd name="T57" fmla="*/ 228 h 357"/>
                <a:gd name="T58" fmla="*/ 247 w 324"/>
                <a:gd name="T59" fmla="*/ 192 h 357"/>
                <a:gd name="T60" fmla="*/ 212 w 324"/>
                <a:gd name="T61" fmla="*/ 208 h 357"/>
                <a:gd name="T62" fmla="*/ 210 w 324"/>
                <a:gd name="T63" fmla="*/ 208 h 357"/>
                <a:gd name="T64" fmla="*/ 193 w 324"/>
                <a:gd name="T65" fmla="*/ 197 h 357"/>
                <a:gd name="T66" fmla="*/ 165 w 324"/>
                <a:gd name="T67" fmla="*/ 216 h 357"/>
                <a:gd name="T68" fmla="*/ 163 w 324"/>
                <a:gd name="T69" fmla="*/ 216 h 357"/>
                <a:gd name="T70" fmla="*/ 156 w 324"/>
                <a:gd name="T71" fmla="*/ 187 h 357"/>
                <a:gd name="T72" fmla="*/ 126 w 324"/>
                <a:gd name="T73" fmla="*/ 220 h 357"/>
                <a:gd name="T74" fmla="*/ 124 w 324"/>
                <a:gd name="T75" fmla="*/ 221 h 357"/>
                <a:gd name="T76" fmla="*/ 111 w 324"/>
                <a:gd name="T77" fmla="*/ 207 h 357"/>
                <a:gd name="T78" fmla="*/ 101 w 324"/>
                <a:gd name="T79" fmla="*/ 224 h 357"/>
                <a:gd name="T80" fmla="*/ 94 w 324"/>
                <a:gd name="T81" fmla="*/ 212 h 357"/>
                <a:gd name="T82" fmla="*/ 71 w 324"/>
                <a:gd name="T83" fmla="*/ 228 h 357"/>
                <a:gd name="T84" fmla="*/ 69 w 324"/>
                <a:gd name="T85" fmla="*/ 228 h 357"/>
                <a:gd name="T86" fmla="*/ 59 w 324"/>
                <a:gd name="T87" fmla="*/ 220 h 357"/>
                <a:gd name="T88" fmla="*/ 58 w 324"/>
                <a:gd name="T89" fmla="*/ 219 h 357"/>
                <a:gd name="T90" fmla="*/ 56 w 324"/>
                <a:gd name="T91" fmla="*/ 186 h 357"/>
                <a:gd name="T92" fmla="*/ 46 w 324"/>
                <a:gd name="T93" fmla="*/ 187 h 357"/>
                <a:gd name="T94" fmla="*/ 55 w 324"/>
                <a:gd name="T95" fmla="*/ 163 h 357"/>
                <a:gd name="T96" fmla="*/ 126 w 324"/>
                <a:gd name="T97" fmla="*/ 94 h 357"/>
                <a:gd name="T98" fmla="*/ 217 w 324"/>
                <a:gd name="T99" fmla="*/ 19 h 357"/>
                <a:gd name="T100" fmla="*/ 243 w 324"/>
                <a:gd name="T101" fmla="*/ 201 h 357"/>
                <a:gd name="T102" fmla="*/ 218 w 324"/>
                <a:gd name="T103" fmla="*/ 64 h 357"/>
                <a:gd name="T104" fmla="*/ 279 w 324"/>
                <a:gd name="T105" fmla="*/ 189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4" h="357">
                  <a:moveTo>
                    <a:pt x="299" y="95"/>
                  </a:moveTo>
                  <a:cubicBezTo>
                    <a:pt x="292" y="71"/>
                    <a:pt x="283" y="46"/>
                    <a:pt x="269" y="25"/>
                  </a:cubicBezTo>
                  <a:cubicBezTo>
                    <a:pt x="261" y="12"/>
                    <a:pt x="246" y="0"/>
                    <a:pt x="230" y="6"/>
                  </a:cubicBezTo>
                  <a:cubicBezTo>
                    <a:pt x="228" y="5"/>
                    <a:pt x="227" y="6"/>
                    <a:pt x="224" y="8"/>
                  </a:cubicBezTo>
                  <a:cubicBezTo>
                    <a:pt x="214" y="12"/>
                    <a:pt x="204" y="24"/>
                    <a:pt x="195" y="31"/>
                  </a:cubicBezTo>
                  <a:cubicBezTo>
                    <a:pt x="175" y="46"/>
                    <a:pt x="156" y="62"/>
                    <a:pt x="136" y="78"/>
                  </a:cubicBezTo>
                  <a:cubicBezTo>
                    <a:pt x="104" y="104"/>
                    <a:pt x="71" y="130"/>
                    <a:pt x="39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1" y="163"/>
                    <a:pt x="23" y="169"/>
                    <a:pt x="15" y="176"/>
                  </a:cubicBezTo>
                  <a:cubicBezTo>
                    <a:pt x="14" y="177"/>
                    <a:pt x="14" y="178"/>
                    <a:pt x="14" y="179"/>
                  </a:cubicBezTo>
                  <a:cubicBezTo>
                    <a:pt x="0" y="198"/>
                    <a:pt x="20" y="246"/>
                    <a:pt x="46" y="237"/>
                  </a:cubicBezTo>
                  <a:cubicBezTo>
                    <a:pt x="46" y="237"/>
                    <a:pt x="47" y="236"/>
                    <a:pt x="47" y="236"/>
                  </a:cubicBezTo>
                  <a:cubicBezTo>
                    <a:pt x="50" y="236"/>
                    <a:pt x="53" y="236"/>
                    <a:pt x="55" y="236"/>
                  </a:cubicBezTo>
                  <a:cubicBezTo>
                    <a:pt x="55" y="236"/>
                    <a:pt x="56" y="236"/>
                    <a:pt x="56" y="236"/>
                  </a:cubicBezTo>
                  <a:cubicBezTo>
                    <a:pt x="56" y="236"/>
                    <a:pt x="57" y="236"/>
                    <a:pt x="58" y="236"/>
                  </a:cubicBezTo>
                  <a:cubicBezTo>
                    <a:pt x="59" y="235"/>
                    <a:pt x="59" y="235"/>
                    <a:pt x="60" y="235"/>
                  </a:cubicBezTo>
                  <a:cubicBezTo>
                    <a:pt x="79" y="266"/>
                    <a:pt x="75" y="299"/>
                    <a:pt x="62" y="332"/>
                  </a:cubicBezTo>
                  <a:cubicBezTo>
                    <a:pt x="60" y="339"/>
                    <a:pt x="56" y="346"/>
                    <a:pt x="64" y="351"/>
                  </a:cubicBezTo>
                  <a:cubicBezTo>
                    <a:pt x="73" y="357"/>
                    <a:pt x="92" y="356"/>
                    <a:pt x="103" y="354"/>
                  </a:cubicBezTo>
                  <a:cubicBezTo>
                    <a:pt x="107" y="353"/>
                    <a:pt x="110" y="352"/>
                    <a:pt x="113" y="350"/>
                  </a:cubicBezTo>
                  <a:cubicBezTo>
                    <a:pt x="133" y="348"/>
                    <a:pt x="141" y="325"/>
                    <a:pt x="143" y="307"/>
                  </a:cubicBezTo>
                  <a:cubicBezTo>
                    <a:pt x="145" y="280"/>
                    <a:pt x="143" y="252"/>
                    <a:pt x="132" y="227"/>
                  </a:cubicBezTo>
                  <a:cubicBezTo>
                    <a:pt x="144" y="226"/>
                    <a:pt x="155" y="224"/>
                    <a:pt x="167" y="222"/>
                  </a:cubicBezTo>
                  <a:cubicBezTo>
                    <a:pt x="190" y="219"/>
                    <a:pt x="213" y="215"/>
                    <a:pt x="235" y="210"/>
                  </a:cubicBezTo>
                  <a:cubicBezTo>
                    <a:pt x="235" y="210"/>
                    <a:pt x="235" y="210"/>
                    <a:pt x="235" y="211"/>
                  </a:cubicBezTo>
                  <a:cubicBezTo>
                    <a:pt x="234" y="211"/>
                    <a:pt x="235" y="212"/>
                    <a:pt x="236" y="211"/>
                  </a:cubicBezTo>
                  <a:cubicBezTo>
                    <a:pt x="236" y="211"/>
                    <a:pt x="237" y="210"/>
                    <a:pt x="237" y="210"/>
                  </a:cubicBezTo>
                  <a:cubicBezTo>
                    <a:pt x="256" y="206"/>
                    <a:pt x="276" y="201"/>
                    <a:pt x="295" y="195"/>
                  </a:cubicBezTo>
                  <a:cubicBezTo>
                    <a:pt x="296" y="195"/>
                    <a:pt x="296" y="194"/>
                    <a:pt x="297" y="193"/>
                  </a:cubicBezTo>
                  <a:cubicBezTo>
                    <a:pt x="324" y="177"/>
                    <a:pt x="306" y="118"/>
                    <a:pt x="299" y="95"/>
                  </a:cubicBezTo>
                  <a:close/>
                  <a:moveTo>
                    <a:pt x="45" y="232"/>
                  </a:moveTo>
                  <a:cubicBezTo>
                    <a:pt x="45" y="232"/>
                    <a:pt x="45" y="232"/>
                    <a:pt x="45" y="232"/>
                  </a:cubicBezTo>
                  <a:cubicBezTo>
                    <a:pt x="30" y="233"/>
                    <a:pt x="22" y="220"/>
                    <a:pt x="18" y="207"/>
                  </a:cubicBezTo>
                  <a:cubicBezTo>
                    <a:pt x="15" y="198"/>
                    <a:pt x="16" y="190"/>
                    <a:pt x="18" y="181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24" y="176"/>
                    <a:pt x="29" y="173"/>
                    <a:pt x="34" y="169"/>
                  </a:cubicBezTo>
                  <a:cubicBezTo>
                    <a:pt x="27" y="191"/>
                    <a:pt x="31" y="218"/>
                    <a:pt x="49" y="232"/>
                  </a:cubicBezTo>
                  <a:cubicBezTo>
                    <a:pt x="48" y="232"/>
                    <a:pt x="47" y="232"/>
                    <a:pt x="45" y="232"/>
                  </a:cubicBezTo>
                  <a:close/>
                  <a:moveTo>
                    <a:pt x="56" y="230"/>
                  </a:moveTo>
                  <a:cubicBezTo>
                    <a:pt x="37" y="211"/>
                    <a:pt x="33" y="191"/>
                    <a:pt x="39" y="164"/>
                  </a:cubicBezTo>
                  <a:cubicBezTo>
                    <a:pt x="41" y="163"/>
                    <a:pt x="42" y="162"/>
                    <a:pt x="44" y="161"/>
                  </a:cubicBezTo>
                  <a:cubicBezTo>
                    <a:pt x="34" y="184"/>
                    <a:pt x="42" y="212"/>
                    <a:pt x="61" y="230"/>
                  </a:cubicBezTo>
                  <a:cubicBezTo>
                    <a:pt x="59" y="230"/>
                    <a:pt x="58" y="230"/>
                    <a:pt x="56" y="230"/>
                  </a:cubicBezTo>
                  <a:close/>
                  <a:moveTo>
                    <a:pt x="122" y="307"/>
                  </a:moveTo>
                  <a:cubicBezTo>
                    <a:pt x="120" y="324"/>
                    <a:pt x="119" y="346"/>
                    <a:pt x="97" y="348"/>
                  </a:cubicBezTo>
                  <a:cubicBezTo>
                    <a:pt x="91" y="348"/>
                    <a:pt x="86" y="348"/>
                    <a:pt x="80" y="348"/>
                  </a:cubicBezTo>
                  <a:cubicBezTo>
                    <a:pt x="70" y="347"/>
                    <a:pt x="66" y="345"/>
                    <a:pt x="68" y="337"/>
                  </a:cubicBezTo>
                  <a:cubicBezTo>
                    <a:pt x="73" y="337"/>
                    <a:pt x="77" y="337"/>
                    <a:pt x="82" y="337"/>
                  </a:cubicBezTo>
                  <a:cubicBezTo>
                    <a:pt x="83" y="336"/>
                    <a:pt x="83" y="335"/>
                    <a:pt x="82" y="335"/>
                  </a:cubicBezTo>
                  <a:cubicBezTo>
                    <a:pt x="78" y="335"/>
                    <a:pt x="73" y="335"/>
                    <a:pt x="68" y="335"/>
                  </a:cubicBezTo>
                  <a:cubicBezTo>
                    <a:pt x="68" y="335"/>
                    <a:pt x="68" y="334"/>
                    <a:pt x="68" y="334"/>
                  </a:cubicBezTo>
                  <a:cubicBezTo>
                    <a:pt x="69" y="330"/>
                    <a:pt x="70" y="326"/>
                    <a:pt x="71" y="323"/>
                  </a:cubicBezTo>
                  <a:cubicBezTo>
                    <a:pt x="76" y="323"/>
                    <a:pt x="81" y="324"/>
                    <a:pt x="87" y="324"/>
                  </a:cubicBezTo>
                  <a:cubicBezTo>
                    <a:pt x="87" y="325"/>
                    <a:pt x="88" y="323"/>
                    <a:pt x="87" y="323"/>
                  </a:cubicBezTo>
                  <a:cubicBezTo>
                    <a:pt x="82" y="322"/>
                    <a:pt x="77" y="322"/>
                    <a:pt x="71" y="322"/>
                  </a:cubicBezTo>
                  <a:cubicBezTo>
                    <a:pt x="73" y="317"/>
                    <a:pt x="74" y="313"/>
                    <a:pt x="75" y="309"/>
                  </a:cubicBezTo>
                  <a:cubicBezTo>
                    <a:pt x="81" y="309"/>
                    <a:pt x="86" y="309"/>
                    <a:pt x="92" y="309"/>
                  </a:cubicBezTo>
                  <a:cubicBezTo>
                    <a:pt x="93" y="309"/>
                    <a:pt x="93" y="307"/>
                    <a:pt x="92" y="307"/>
                  </a:cubicBezTo>
                  <a:cubicBezTo>
                    <a:pt x="86" y="307"/>
                    <a:pt x="81" y="307"/>
                    <a:pt x="76" y="307"/>
                  </a:cubicBezTo>
                  <a:cubicBezTo>
                    <a:pt x="77" y="302"/>
                    <a:pt x="78" y="298"/>
                    <a:pt x="79" y="293"/>
                  </a:cubicBezTo>
                  <a:cubicBezTo>
                    <a:pt x="87" y="293"/>
                    <a:pt x="95" y="293"/>
                    <a:pt x="103" y="294"/>
                  </a:cubicBezTo>
                  <a:cubicBezTo>
                    <a:pt x="104" y="294"/>
                    <a:pt x="104" y="292"/>
                    <a:pt x="103" y="292"/>
                  </a:cubicBezTo>
                  <a:cubicBezTo>
                    <a:pt x="95" y="291"/>
                    <a:pt x="87" y="291"/>
                    <a:pt x="79" y="292"/>
                  </a:cubicBezTo>
                  <a:cubicBezTo>
                    <a:pt x="80" y="287"/>
                    <a:pt x="80" y="282"/>
                    <a:pt x="80" y="277"/>
                  </a:cubicBezTo>
                  <a:cubicBezTo>
                    <a:pt x="84" y="277"/>
                    <a:pt x="89" y="277"/>
                    <a:pt x="93" y="277"/>
                  </a:cubicBezTo>
                  <a:cubicBezTo>
                    <a:pt x="94" y="277"/>
                    <a:pt x="94" y="276"/>
                    <a:pt x="93" y="276"/>
                  </a:cubicBezTo>
                  <a:cubicBezTo>
                    <a:pt x="89" y="276"/>
                    <a:pt x="84" y="276"/>
                    <a:pt x="80" y="276"/>
                  </a:cubicBezTo>
                  <a:cubicBezTo>
                    <a:pt x="80" y="276"/>
                    <a:pt x="80" y="276"/>
                    <a:pt x="80" y="275"/>
                  </a:cubicBezTo>
                  <a:cubicBezTo>
                    <a:pt x="80" y="271"/>
                    <a:pt x="79" y="266"/>
                    <a:pt x="78" y="262"/>
                  </a:cubicBezTo>
                  <a:cubicBezTo>
                    <a:pt x="84" y="262"/>
                    <a:pt x="90" y="262"/>
                    <a:pt x="96" y="262"/>
                  </a:cubicBezTo>
                  <a:cubicBezTo>
                    <a:pt x="97" y="262"/>
                    <a:pt x="97" y="261"/>
                    <a:pt x="96" y="261"/>
                  </a:cubicBezTo>
                  <a:cubicBezTo>
                    <a:pt x="90" y="260"/>
                    <a:pt x="84" y="260"/>
                    <a:pt x="78" y="260"/>
                  </a:cubicBezTo>
                  <a:cubicBezTo>
                    <a:pt x="77" y="255"/>
                    <a:pt x="75" y="250"/>
                    <a:pt x="72" y="245"/>
                  </a:cubicBezTo>
                  <a:cubicBezTo>
                    <a:pt x="79" y="245"/>
                    <a:pt x="85" y="246"/>
                    <a:pt x="92" y="245"/>
                  </a:cubicBezTo>
                  <a:cubicBezTo>
                    <a:pt x="93" y="245"/>
                    <a:pt x="93" y="244"/>
                    <a:pt x="92" y="244"/>
                  </a:cubicBezTo>
                  <a:cubicBezTo>
                    <a:pt x="85" y="244"/>
                    <a:pt x="78" y="244"/>
                    <a:pt x="72" y="244"/>
                  </a:cubicBezTo>
                  <a:cubicBezTo>
                    <a:pt x="70" y="241"/>
                    <a:pt x="68" y="238"/>
                    <a:pt x="66" y="235"/>
                  </a:cubicBezTo>
                  <a:cubicBezTo>
                    <a:pt x="81" y="234"/>
                    <a:pt x="96" y="232"/>
                    <a:pt x="111" y="230"/>
                  </a:cubicBezTo>
                  <a:cubicBezTo>
                    <a:pt x="111" y="231"/>
                    <a:pt x="111" y="231"/>
                    <a:pt x="112" y="232"/>
                  </a:cubicBezTo>
                  <a:cubicBezTo>
                    <a:pt x="120" y="242"/>
                    <a:pt x="121" y="261"/>
                    <a:pt x="122" y="274"/>
                  </a:cubicBezTo>
                  <a:cubicBezTo>
                    <a:pt x="123" y="285"/>
                    <a:pt x="123" y="296"/>
                    <a:pt x="122" y="307"/>
                  </a:cubicBezTo>
                  <a:close/>
                  <a:moveTo>
                    <a:pt x="137" y="290"/>
                  </a:moveTo>
                  <a:cubicBezTo>
                    <a:pt x="137" y="307"/>
                    <a:pt x="135" y="326"/>
                    <a:pt x="123" y="338"/>
                  </a:cubicBezTo>
                  <a:cubicBezTo>
                    <a:pt x="128" y="327"/>
                    <a:pt x="129" y="313"/>
                    <a:pt x="130" y="301"/>
                  </a:cubicBezTo>
                  <a:cubicBezTo>
                    <a:pt x="131" y="286"/>
                    <a:pt x="130" y="271"/>
                    <a:pt x="127" y="256"/>
                  </a:cubicBezTo>
                  <a:cubicBezTo>
                    <a:pt x="125" y="246"/>
                    <a:pt x="124" y="236"/>
                    <a:pt x="116" y="230"/>
                  </a:cubicBezTo>
                  <a:cubicBezTo>
                    <a:pt x="120" y="229"/>
                    <a:pt x="123" y="229"/>
                    <a:pt x="126" y="228"/>
                  </a:cubicBezTo>
                  <a:cubicBezTo>
                    <a:pt x="135" y="248"/>
                    <a:pt x="138" y="269"/>
                    <a:pt x="137" y="290"/>
                  </a:cubicBezTo>
                  <a:close/>
                  <a:moveTo>
                    <a:pt x="243" y="201"/>
                  </a:moveTo>
                  <a:cubicBezTo>
                    <a:pt x="245" y="199"/>
                    <a:pt x="246" y="196"/>
                    <a:pt x="247" y="192"/>
                  </a:cubicBezTo>
                  <a:cubicBezTo>
                    <a:pt x="247" y="191"/>
                    <a:pt x="246" y="191"/>
                    <a:pt x="245" y="192"/>
                  </a:cubicBezTo>
                  <a:cubicBezTo>
                    <a:pt x="244" y="195"/>
                    <a:pt x="242" y="199"/>
                    <a:pt x="241" y="202"/>
                  </a:cubicBezTo>
                  <a:cubicBezTo>
                    <a:pt x="231" y="204"/>
                    <a:pt x="222" y="206"/>
                    <a:pt x="212" y="208"/>
                  </a:cubicBezTo>
                  <a:cubicBezTo>
                    <a:pt x="218" y="198"/>
                    <a:pt x="224" y="188"/>
                    <a:pt x="228" y="177"/>
                  </a:cubicBezTo>
                  <a:cubicBezTo>
                    <a:pt x="228" y="177"/>
                    <a:pt x="227" y="176"/>
                    <a:pt x="226" y="177"/>
                  </a:cubicBezTo>
                  <a:cubicBezTo>
                    <a:pt x="222" y="188"/>
                    <a:pt x="216" y="198"/>
                    <a:pt x="210" y="208"/>
                  </a:cubicBezTo>
                  <a:cubicBezTo>
                    <a:pt x="203" y="210"/>
                    <a:pt x="196" y="211"/>
                    <a:pt x="188" y="212"/>
                  </a:cubicBezTo>
                  <a:cubicBezTo>
                    <a:pt x="191" y="208"/>
                    <a:pt x="193" y="203"/>
                    <a:pt x="195" y="198"/>
                  </a:cubicBezTo>
                  <a:cubicBezTo>
                    <a:pt x="195" y="197"/>
                    <a:pt x="193" y="196"/>
                    <a:pt x="193" y="197"/>
                  </a:cubicBezTo>
                  <a:cubicBezTo>
                    <a:pt x="191" y="203"/>
                    <a:pt x="189" y="208"/>
                    <a:pt x="186" y="213"/>
                  </a:cubicBezTo>
                  <a:cubicBezTo>
                    <a:pt x="180" y="214"/>
                    <a:pt x="174" y="215"/>
                    <a:pt x="168" y="216"/>
                  </a:cubicBezTo>
                  <a:cubicBezTo>
                    <a:pt x="167" y="216"/>
                    <a:pt x="166" y="216"/>
                    <a:pt x="165" y="216"/>
                  </a:cubicBezTo>
                  <a:cubicBezTo>
                    <a:pt x="168" y="210"/>
                    <a:pt x="171" y="204"/>
                    <a:pt x="173" y="199"/>
                  </a:cubicBezTo>
                  <a:cubicBezTo>
                    <a:pt x="174" y="198"/>
                    <a:pt x="172" y="197"/>
                    <a:pt x="172" y="198"/>
                  </a:cubicBezTo>
                  <a:cubicBezTo>
                    <a:pt x="169" y="204"/>
                    <a:pt x="166" y="210"/>
                    <a:pt x="163" y="216"/>
                  </a:cubicBezTo>
                  <a:cubicBezTo>
                    <a:pt x="156" y="217"/>
                    <a:pt x="149" y="218"/>
                    <a:pt x="142" y="219"/>
                  </a:cubicBezTo>
                  <a:cubicBezTo>
                    <a:pt x="148" y="209"/>
                    <a:pt x="153" y="198"/>
                    <a:pt x="157" y="187"/>
                  </a:cubicBezTo>
                  <a:cubicBezTo>
                    <a:pt x="158" y="186"/>
                    <a:pt x="156" y="186"/>
                    <a:pt x="156" y="187"/>
                  </a:cubicBezTo>
                  <a:cubicBezTo>
                    <a:pt x="150" y="197"/>
                    <a:pt x="145" y="208"/>
                    <a:pt x="141" y="219"/>
                  </a:cubicBezTo>
                  <a:cubicBezTo>
                    <a:pt x="137" y="220"/>
                    <a:pt x="133" y="220"/>
                    <a:pt x="129" y="221"/>
                  </a:cubicBezTo>
                  <a:cubicBezTo>
                    <a:pt x="128" y="220"/>
                    <a:pt x="127" y="220"/>
                    <a:pt x="126" y="220"/>
                  </a:cubicBezTo>
                  <a:cubicBezTo>
                    <a:pt x="129" y="215"/>
                    <a:pt x="131" y="210"/>
                    <a:pt x="133" y="204"/>
                  </a:cubicBezTo>
                  <a:cubicBezTo>
                    <a:pt x="133" y="203"/>
                    <a:pt x="132" y="203"/>
                    <a:pt x="131" y="204"/>
                  </a:cubicBezTo>
                  <a:cubicBezTo>
                    <a:pt x="129" y="210"/>
                    <a:pt x="127" y="216"/>
                    <a:pt x="124" y="221"/>
                  </a:cubicBezTo>
                  <a:cubicBezTo>
                    <a:pt x="117" y="222"/>
                    <a:pt x="110" y="223"/>
                    <a:pt x="103" y="224"/>
                  </a:cubicBezTo>
                  <a:cubicBezTo>
                    <a:pt x="103" y="223"/>
                    <a:pt x="104" y="222"/>
                    <a:pt x="104" y="222"/>
                  </a:cubicBezTo>
                  <a:cubicBezTo>
                    <a:pt x="106" y="217"/>
                    <a:pt x="109" y="212"/>
                    <a:pt x="111" y="207"/>
                  </a:cubicBezTo>
                  <a:cubicBezTo>
                    <a:pt x="111" y="206"/>
                    <a:pt x="110" y="206"/>
                    <a:pt x="110" y="206"/>
                  </a:cubicBezTo>
                  <a:cubicBezTo>
                    <a:pt x="108" y="209"/>
                    <a:pt x="107" y="212"/>
                    <a:pt x="105" y="215"/>
                  </a:cubicBezTo>
                  <a:cubicBezTo>
                    <a:pt x="105" y="216"/>
                    <a:pt x="101" y="225"/>
                    <a:pt x="101" y="224"/>
                  </a:cubicBezTo>
                  <a:cubicBezTo>
                    <a:pt x="100" y="224"/>
                    <a:pt x="100" y="224"/>
                    <a:pt x="100" y="224"/>
                  </a:cubicBezTo>
                  <a:cubicBezTo>
                    <a:pt x="96" y="225"/>
                    <a:pt x="91" y="225"/>
                    <a:pt x="87" y="226"/>
                  </a:cubicBezTo>
                  <a:cubicBezTo>
                    <a:pt x="90" y="222"/>
                    <a:pt x="92" y="217"/>
                    <a:pt x="94" y="212"/>
                  </a:cubicBezTo>
                  <a:cubicBezTo>
                    <a:pt x="94" y="211"/>
                    <a:pt x="93" y="211"/>
                    <a:pt x="93" y="211"/>
                  </a:cubicBezTo>
                  <a:cubicBezTo>
                    <a:pt x="91" y="217"/>
                    <a:pt x="88" y="221"/>
                    <a:pt x="86" y="226"/>
                  </a:cubicBezTo>
                  <a:cubicBezTo>
                    <a:pt x="81" y="227"/>
                    <a:pt x="76" y="227"/>
                    <a:pt x="71" y="228"/>
                  </a:cubicBezTo>
                  <a:cubicBezTo>
                    <a:pt x="74" y="222"/>
                    <a:pt x="77" y="216"/>
                    <a:pt x="81" y="210"/>
                  </a:cubicBezTo>
                  <a:cubicBezTo>
                    <a:pt x="81" y="209"/>
                    <a:pt x="80" y="208"/>
                    <a:pt x="79" y="209"/>
                  </a:cubicBezTo>
                  <a:cubicBezTo>
                    <a:pt x="76" y="215"/>
                    <a:pt x="72" y="222"/>
                    <a:pt x="69" y="228"/>
                  </a:cubicBezTo>
                  <a:cubicBezTo>
                    <a:pt x="68" y="229"/>
                    <a:pt x="68" y="229"/>
                    <a:pt x="67" y="229"/>
                  </a:cubicBezTo>
                  <a:cubicBezTo>
                    <a:pt x="64" y="226"/>
                    <a:pt x="61" y="223"/>
                    <a:pt x="59" y="220"/>
                  </a:cubicBezTo>
                  <a:cubicBezTo>
                    <a:pt x="59" y="220"/>
                    <a:pt x="59" y="220"/>
                    <a:pt x="59" y="220"/>
                  </a:cubicBezTo>
                  <a:cubicBezTo>
                    <a:pt x="63" y="211"/>
                    <a:pt x="66" y="203"/>
                    <a:pt x="70" y="194"/>
                  </a:cubicBezTo>
                  <a:cubicBezTo>
                    <a:pt x="70" y="193"/>
                    <a:pt x="69" y="193"/>
                    <a:pt x="68" y="194"/>
                  </a:cubicBezTo>
                  <a:cubicBezTo>
                    <a:pt x="65" y="202"/>
                    <a:pt x="61" y="210"/>
                    <a:pt x="58" y="219"/>
                  </a:cubicBezTo>
                  <a:cubicBezTo>
                    <a:pt x="55" y="214"/>
                    <a:pt x="52" y="209"/>
                    <a:pt x="50" y="203"/>
                  </a:cubicBezTo>
                  <a:cubicBezTo>
                    <a:pt x="50" y="203"/>
                    <a:pt x="50" y="203"/>
                    <a:pt x="50" y="203"/>
                  </a:cubicBezTo>
                  <a:cubicBezTo>
                    <a:pt x="51" y="197"/>
                    <a:pt x="53" y="192"/>
                    <a:pt x="56" y="186"/>
                  </a:cubicBezTo>
                  <a:cubicBezTo>
                    <a:pt x="57" y="185"/>
                    <a:pt x="55" y="184"/>
                    <a:pt x="55" y="185"/>
                  </a:cubicBezTo>
                  <a:cubicBezTo>
                    <a:pt x="52" y="190"/>
                    <a:pt x="50" y="196"/>
                    <a:pt x="49" y="201"/>
                  </a:cubicBezTo>
                  <a:cubicBezTo>
                    <a:pt x="47" y="197"/>
                    <a:pt x="46" y="192"/>
                    <a:pt x="46" y="187"/>
                  </a:cubicBezTo>
                  <a:cubicBezTo>
                    <a:pt x="46" y="187"/>
                    <a:pt x="46" y="187"/>
                    <a:pt x="46" y="186"/>
                  </a:cubicBezTo>
                  <a:cubicBezTo>
                    <a:pt x="49" y="179"/>
                    <a:pt x="52" y="171"/>
                    <a:pt x="56" y="164"/>
                  </a:cubicBezTo>
                  <a:cubicBezTo>
                    <a:pt x="56" y="163"/>
                    <a:pt x="55" y="162"/>
                    <a:pt x="55" y="163"/>
                  </a:cubicBezTo>
                  <a:cubicBezTo>
                    <a:pt x="51" y="170"/>
                    <a:pt x="48" y="177"/>
                    <a:pt x="45" y="185"/>
                  </a:cubicBezTo>
                  <a:cubicBezTo>
                    <a:pt x="45" y="176"/>
                    <a:pt x="46" y="167"/>
                    <a:pt x="48" y="157"/>
                  </a:cubicBezTo>
                  <a:cubicBezTo>
                    <a:pt x="74" y="136"/>
                    <a:pt x="100" y="115"/>
                    <a:pt x="126" y="94"/>
                  </a:cubicBezTo>
                  <a:cubicBezTo>
                    <a:pt x="143" y="80"/>
                    <a:pt x="161" y="66"/>
                    <a:pt x="178" y="52"/>
                  </a:cubicBezTo>
                  <a:cubicBezTo>
                    <a:pt x="187" y="45"/>
                    <a:pt x="195" y="38"/>
                    <a:pt x="204" y="31"/>
                  </a:cubicBezTo>
                  <a:cubicBezTo>
                    <a:pt x="208" y="27"/>
                    <a:pt x="213" y="23"/>
                    <a:pt x="217" y="19"/>
                  </a:cubicBezTo>
                  <a:cubicBezTo>
                    <a:pt x="207" y="43"/>
                    <a:pt x="214" y="95"/>
                    <a:pt x="216" y="107"/>
                  </a:cubicBezTo>
                  <a:cubicBezTo>
                    <a:pt x="222" y="135"/>
                    <a:pt x="238" y="186"/>
                    <a:pt x="270" y="195"/>
                  </a:cubicBezTo>
                  <a:cubicBezTo>
                    <a:pt x="261" y="197"/>
                    <a:pt x="252" y="199"/>
                    <a:pt x="243" y="201"/>
                  </a:cubicBezTo>
                  <a:close/>
                  <a:moveTo>
                    <a:pt x="279" y="189"/>
                  </a:moveTo>
                  <a:cubicBezTo>
                    <a:pt x="247" y="187"/>
                    <a:pt x="231" y="138"/>
                    <a:pt x="225" y="113"/>
                  </a:cubicBezTo>
                  <a:cubicBezTo>
                    <a:pt x="221" y="97"/>
                    <a:pt x="218" y="81"/>
                    <a:pt x="218" y="64"/>
                  </a:cubicBezTo>
                  <a:cubicBezTo>
                    <a:pt x="219" y="47"/>
                    <a:pt x="218" y="22"/>
                    <a:pt x="234" y="12"/>
                  </a:cubicBezTo>
                  <a:cubicBezTo>
                    <a:pt x="266" y="7"/>
                    <a:pt x="284" y="69"/>
                    <a:pt x="291" y="92"/>
                  </a:cubicBezTo>
                  <a:cubicBezTo>
                    <a:pt x="298" y="115"/>
                    <a:pt x="322" y="193"/>
                    <a:pt x="279" y="18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9898EA92-7932-468C-A195-16753D378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915988"/>
              <a:ext cx="196850" cy="369888"/>
            </a:xfrm>
            <a:custGeom>
              <a:avLst/>
              <a:gdLst>
                <a:gd name="T0" fmla="*/ 81 w 84"/>
                <a:gd name="T1" fmla="*/ 153 h 171"/>
                <a:gd name="T2" fmla="*/ 50 w 84"/>
                <a:gd name="T3" fmla="*/ 157 h 171"/>
                <a:gd name="T4" fmla="*/ 44 w 84"/>
                <a:gd name="T5" fmla="*/ 151 h 171"/>
                <a:gd name="T6" fmla="*/ 34 w 84"/>
                <a:gd name="T7" fmla="*/ 136 h 171"/>
                <a:gd name="T8" fmla="*/ 22 w 84"/>
                <a:gd name="T9" fmla="*/ 102 h 171"/>
                <a:gd name="T10" fmla="*/ 29 w 84"/>
                <a:gd name="T11" fmla="*/ 3 h 171"/>
                <a:gd name="T12" fmla="*/ 29 w 84"/>
                <a:gd name="T13" fmla="*/ 2 h 171"/>
                <a:gd name="T14" fmla="*/ 11 w 84"/>
                <a:gd name="T15" fmla="*/ 45 h 171"/>
                <a:gd name="T16" fmla="*/ 23 w 84"/>
                <a:gd name="T17" fmla="*/ 121 h 171"/>
                <a:gd name="T18" fmla="*/ 55 w 84"/>
                <a:gd name="T19" fmla="*/ 166 h 171"/>
                <a:gd name="T20" fmla="*/ 84 w 84"/>
                <a:gd name="T21" fmla="*/ 153 h 171"/>
                <a:gd name="T22" fmla="*/ 81 w 84"/>
                <a:gd name="T23" fmla="*/ 15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171">
                  <a:moveTo>
                    <a:pt x="81" y="153"/>
                  </a:moveTo>
                  <a:cubicBezTo>
                    <a:pt x="70" y="165"/>
                    <a:pt x="59" y="166"/>
                    <a:pt x="50" y="157"/>
                  </a:cubicBezTo>
                  <a:cubicBezTo>
                    <a:pt x="48" y="155"/>
                    <a:pt x="46" y="153"/>
                    <a:pt x="44" y="151"/>
                  </a:cubicBezTo>
                  <a:cubicBezTo>
                    <a:pt x="40" y="146"/>
                    <a:pt x="37" y="141"/>
                    <a:pt x="34" y="136"/>
                  </a:cubicBezTo>
                  <a:cubicBezTo>
                    <a:pt x="28" y="125"/>
                    <a:pt x="25" y="114"/>
                    <a:pt x="22" y="102"/>
                  </a:cubicBezTo>
                  <a:cubicBezTo>
                    <a:pt x="18" y="82"/>
                    <a:pt x="0" y="13"/>
                    <a:pt x="29" y="3"/>
                  </a:cubicBezTo>
                  <a:cubicBezTo>
                    <a:pt x="30" y="3"/>
                    <a:pt x="29" y="2"/>
                    <a:pt x="29" y="2"/>
                  </a:cubicBezTo>
                  <a:cubicBezTo>
                    <a:pt x="8" y="0"/>
                    <a:pt x="10" y="32"/>
                    <a:pt x="11" y="45"/>
                  </a:cubicBezTo>
                  <a:cubicBezTo>
                    <a:pt x="11" y="70"/>
                    <a:pt x="15" y="97"/>
                    <a:pt x="23" y="121"/>
                  </a:cubicBezTo>
                  <a:cubicBezTo>
                    <a:pt x="29" y="138"/>
                    <a:pt x="38" y="157"/>
                    <a:pt x="55" y="166"/>
                  </a:cubicBezTo>
                  <a:cubicBezTo>
                    <a:pt x="67" y="171"/>
                    <a:pt x="84" y="169"/>
                    <a:pt x="84" y="153"/>
                  </a:cubicBezTo>
                  <a:cubicBezTo>
                    <a:pt x="84" y="152"/>
                    <a:pt x="82" y="151"/>
                    <a:pt x="81" y="15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FBEF2EE-44B1-4384-A956-E7FA00A82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475" y="1063625"/>
              <a:ext cx="71437" cy="96838"/>
            </a:xfrm>
            <a:custGeom>
              <a:avLst/>
              <a:gdLst>
                <a:gd name="T0" fmla="*/ 3 w 30"/>
                <a:gd name="T1" fmla="*/ 0 h 45"/>
                <a:gd name="T2" fmla="*/ 2 w 30"/>
                <a:gd name="T3" fmla="*/ 3 h 45"/>
                <a:gd name="T4" fmla="*/ 17 w 30"/>
                <a:gd name="T5" fmla="*/ 40 h 45"/>
                <a:gd name="T6" fmla="*/ 23 w 30"/>
                <a:gd name="T7" fmla="*/ 42 h 45"/>
                <a:gd name="T8" fmla="*/ 3 w 30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5">
                  <a:moveTo>
                    <a:pt x="3" y="0"/>
                  </a:moveTo>
                  <a:cubicBezTo>
                    <a:pt x="1" y="0"/>
                    <a:pt x="0" y="2"/>
                    <a:pt x="2" y="3"/>
                  </a:cubicBezTo>
                  <a:cubicBezTo>
                    <a:pt x="16" y="10"/>
                    <a:pt x="23" y="25"/>
                    <a:pt x="17" y="40"/>
                  </a:cubicBezTo>
                  <a:cubicBezTo>
                    <a:pt x="16" y="44"/>
                    <a:pt x="22" y="45"/>
                    <a:pt x="23" y="42"/>
                  </a:cubicBezTo>
                  <a:cubicBezTo>
                    <a:pt x="30" y="24"/>
                    <a:pt x="20" y="6"/>
                    <a:pt x="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1DB8EB11-4446-4FFF-9085-639D9C4FF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750" y="1000125"/>
              <a:ext cx="128587" cy="53975"/>
            </a:xfrm>
            <a:custGeom>
              <a:avLst/>
              <a:gdLst>
                <a:gd name="T0" fmla="*/ 50 w 55"/>
                <a:gd name="T1" fmla="*/ 1 h 25"/>
                <a:gd name="T2" fmla="*/ 1 w 55"/>
                <a:gd name="T3" fmla="*/ 23 h 25"/>
                <a:gd name="T4" fmla="*/ 2 w 55"/>
                <a:gd name="T5" fmla="*/ 25 h 25"/>
                <a:gd name="T6" fmla="*/ 52 w 55"/>
                <a:gd name="T7" fmla="*/ 6 h 25"/>
                <a:gd name="T8" fmla="*/ 50 w 55"/>
                <a:gd name="T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5">
                  <a:moveTo>
                    <a:pt x="50" y="1"/>
                  </a:moveTo>
                  <a:cubicBezTo>
                    <a:pt x="33" y="6"/>
                    <a:pt x="16" y="15"/>
                    <a:pt x="1" y="23"/>
                  </a:cubicBezTo>
                  <a:cubicBezTo>
                    <a:pt x="0" y="23"/>
                    <a:pt x="1" y="25"/>
                    <a:pt x="2" y="25"/>
                  </a:cubicBezTo>
                  <a:cubicBezTo>
                    <a:pt x="19" y="20"/>
                    <a:pt x="37" y="14"/>
                    <a:pt x="52" y="6"/>
                  </a:cubicBezTo>
                  <a:cubicBezTo>
                    <a:pt x="55" y="5"/>
                    <a:pt x="53" y="0"/>
                    <a:pt x="5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74D4FAFF-77AD-46D5-9124-74C525ED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6825" y="871538"/>
              <a:ext cx="190500" cy="115888"/>
            </a:xfrm>
            <a:custGeom>
              <a:avLst/>
              <a:gdLst>
                <a:gd name="T0" fmla="*/ 73 w 81"/>
                <a:gd name="T1" fmla="*/ 2 h 54"/>
                <a:gd name="T2" fmla="*/ 1 w 81"/>
                <a:gd name="T3" fmla="*/ 50 h 54"/>
                <a:gd name="T4" fmla="*/ 3 w 81"/>
                <a:gd name="T5" fmla="*/ 53 h 54"/>
                <a:gd name="T6" fmla="*/ 77 w 81"/>
                <a:gd name="T7" fmla="*/ 8 h 54"/>
                <a:gd name="T8" fmla="*/ 73 w 81"/>
                <a:gd name="T9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54">
                  <a:moveTo>
                    <a:pt x="73" y="2"/>
                  </a:moveTo>
                  <a:cubicBezTo>
                    <a:pt x="48" y="16"/>
                    <a:pt x="25" y="34"/>
                    <a:pt x="1" y="50"/>
                  </a:cubicBezTo>
                  <a:cubicBezTo>
                    <a:pt x="0" y="51"/>
                    <a:pt x="1" y="54"/>
                    <a:pt x="3" y="53"/>
                  </a:cubicBezTo>
                  <a:cubicBezTo>
                    <a:pt x="29" y="40"/>
                    <a:pt x="55" y="26"/>
                    <a:pt x="77" y="8"/>
                  </a:cubicBezTo>
                  <a:cubicBezTo>
                    <a:pt x="81" y="5"/>
                    <a:pt x="76" y="0"/>
                    <a:pt x="7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C5C31D92-594D-4255-A350-B5B6F134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0313" y="838200"/>
              <a:ext cx="79375" cy="71438"/>
            </a:xfrm>
            <a:custGeom>
              <a:avLst/>
              <a:gdLst>
                <a:gd name="T0" fmla="*/ 30 w 34"/>
                <a:gd name="T1" fmla="*/ 1 h 33"/>
                <a:gd name="T2" fmla="*/ 15 w 34"/>
                <a:gd name="T3" fmla="*/ 14 h 33"/>
                <a:gd name="T4" fmla="*/ 1 w 34"/>
                <a:gd name="T5" fmla="*/ 29 h 33"/>
                <a:gd name="T6" fmla="*/ 4 w 34"/>
                <a:gd name="T7" fmla="*/ 32 h 33"/>
                <a:gd name="T8" fmla="*/ 19 w 34"/>
                <a:gd name="T9" fmla="*/ 19 h 33"/>
                <a:gd name="T10" fmla="*/ 33 w 34"/>
                <a:gd name="T11" fmla="*/ 5 h 33"/>
                <a:gd name="T12" fmla="*/ 30 w 34"/>
                <a:gd name="T1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3">
                  <a:moveTo>
                    <a:pt x="30" y="1"/>
                  </a:moveTo>
                  <a:cubicBezTo>
                    <a:pt x="24" y="4"/>
                    <a:pt x="20" y="10"/>
                    <a:pt x="15" y="14"/>
                  </a:cubicBezTo>
                  <a:cubicBezTo>
                    <a:pt x="10" y="19"/>
                    <a:pt x="6" y="24"/>
                    <a:pt x="1" y="29"/>
                  </a:cubicBezTo>
                  <a:cubicBezTo>
                    <a:pt x="0" y="31"/>
                    <a:pt x="2" y="33"/>
                    <a:pt x="4" y="32"/>
                  </a:cubicBezTo>
                  <a:cubicBezTo>
                    <a:pt x="9" y="28"/>
                    <a:pt x="14" y="24"/>
                    <a:pt x="19" y="19"/>
                  </a:cubicBezTo>
                  <a:cubicBezTo>
                    <a:pt x="24" y="15"/>
                    <a:pt x="30" y="11"/>
                    <a:pt x="33" y="5"/>
                  </a:cubicBezTo>
                  <a:cubicBezTo>
                    <a:pt x="34" y="3"/>
                    <a:pt x="32" y="0"/>
                    <a:pt x="3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FB98F355-7808-4B34-BBFA-374146FC3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325" y="1077913"/>
              <a:ext cx="98425" cy="41275"/>
            </a:xfrm>
            <a:custGeom>
              <a:avLst/>
              <a:gdLst>
                <a:gd name="T0" fmla="*/ 39 w 42"/>
                <a:gd name="T1" fmla="*/ 0 h 19"/>
                <a:gd name="T2" fmla="*/ 20 w 42"/>
                <a:gd name="T3" fmla="*/ 7 h 19"/>
                <a:gd name="T4" fmla="*/ 2 w 42"/>
                <a:gd name="T5" fmla="*/ 15 h 19"/>
                <a:gd name="T6" fmla="*/ 3 w 42"/>
                <a:gd name="T7" fmla="*/ 18 h 19"/>
                <a:gd name="T8" fmla="*/ 24 w 42"/>
                <a:gd name="T9" fmla="*/ 12 h 19"/>
                <a:gd name="T10" fmla="*/ 41 w 42"/>
                <a:gd name="T11" fmla="*/ 5 h 19"/>
                <a:gd name="T12" fmla="*/ 39 w 42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9">
                  <a:moveTo>
                    <a:pt x="39" y="0"/>
                  </a:moveTo>
                  <a:cubicBezTo>
                    <a:pt x="32" y="0"/>
                    <a:pt x="26" y="4"/>
                    <a:pt x="20" y="7"/>
                  </a:cubicBezTo>
                  <a:cubicBezTo>
                    <a:pt x="14" y="9"/>
                    <a:pt x="8" y="12"/>
                    <a:pt x="2" y="15"/>
                  </a:cubicBezTo>
                  <a:cubicBezTo>
                    <a:pt x="0" y="16"/>
                    <a:pt x="1" y="19"/>
                    <a:pt x="3" y="18"/>
                  </a:cubicBezTo>
                  <a:cubicBezTo>
                    <a:pt x="11" y="17"/>
                    <a:pt x="18" y="15"/>
                    <a:pt x="24" y="12"/>
                  </a:cubicBezTo>
                  <a:cubicBezTo>
                    <a:pt x="30" y="10"/>
                    <a:pt x="36" y="9"/>
                    <a:pt x="41" y="5"/>
                  </a:cubicBezTo>
                  <a:cubicBezTo>
                    <a:pt x="42" y="3"/>
                    <a:pt x="41" y="0"/>
                    <a:pt x="3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19F19E21-972E-4332-BE4C-E0A5A2B45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8738" y="1169988"/>
              <a:ext cx="190500" cy="44450"/>
            </a:xfrm>
            <a:custGeom>
              <a:avLst/>
              <a:gdLst>
                <a:gd name="T0" fmla="*/ 79 w 82"/>
                <a:gd name="T1" fmla="*/ 14 h 20"/>
                <a:gd name="T2" fmla="*/ 2 w 82"/>
                <a:gd name="T3" fmla="*/ 1 h 20"/>
                <a:gd name="T4" fmla="*/ 2 w 82"/>
                <a:gd name="T5" fmla="*/ 5 h 20"/>
                <a:gd name="T6" fmla="*/ 43 w 82"/>
                <a:gd name="T7" fmla="*/ 13 h 20"/>
                <a:gd name="T8" fmla="*/ 79 w 82"/>
                <a:gd name="T9" fmla="*/ 20 h 20"/>
                <a:gd name="T10" fmla="*/ 79 w 82"/>
                <a:gd name="T1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20">
                  <a:moveTo>
                    <a:pt x="79" y="14"/>
                  </a:moveTo>
                  <a:cubicBezTo>
                    <a:pt x="57" y="6"/>
                    <a:pt x="27" y="0"/>
                    <a:pt x="2" y="1"/>
                  </a:cubicBezTo>
                  <a:cubicBezTo>
                    <a:pt x="0" y="1"/>
                    <a:pt x="0" y="4"/>
                    <a:pt x="2" y="5"/>
                  </a:cubicBezTo>
                  <a:cubicBezTo>
                    <a:pt x="15" y="9"/>
                    <a:pt x="29" y="11"/>
                    <a:pt x="43" y="13"/>
                  </a:cubicBezTo>
                  <a:cubicBezTo>
                    <a:pt x="55" y="16"/>
                    <a:pt x="67" y="19"/>
                    <a:pt x="79" y="20"/>
                  </a:cubicBezTo>
                  <a:cubicBezTo>
                    <a:pt x="82" y="20"/>
                    <a:pt x="82" y="15"/>
                    <a:pt x="79" y="1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21618329-1466-402A-8AA2-37A4B508E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613" y="1250950"/>
              <a:ext cx="107950" cy="42863"/>
            </a:xfrm>
            <a:custGeom>
              <a:avLst/>
              <a:gdLst>
                <a:gd name="T0" fmla="*/ 43 w 46"/>
                <a:gd name="T1" fmla="*/ 13 h 20"/>
                <a:gd name="T2" fmla="*/ 21 w 46"/>
                <a:gd name="T3" fmla="*/ 5 h 20"/>
                <a:gd name="T4" fmla="*/ 1 w 46"/>
                <a:gd name="T5" fmla="*/ 2 h 20"/>
                <a:gd name="T6" fmla="*/ 1 w 46"/>
                <a:gd name="T7" fmla="*/ 4 h 20"/>
                <a:gd name="T8" fmla="*/ 18 w 46"/>
                <a:gd name="T9" fmla="*/ 11 h 20"/>
                <a:gd name="T10" fmla="*/ 40 w 46"/>
                <a:gd name="T11" fmla="*/ 19 h 20"/>
                <a:gd name="T12" fmla="*/ 43 w 46"/>
                <a:gd name="T13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">
                  <a:moveTo>
                    <a:pt x="43" y="13"/>
                  </a:moveTo>
                  <a:cubicBezTo>
                    <a:pt x="37" y="8"/>
                    <a:pt x="28" y="7"/>
                    <a:pt x="21" y="5"/>
                  </a:cubicBezTo>
                  <a:cubicBezTo>
                    <a:pt x="15" y="3"/>
                    <a:pt x="8" y="0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5" y="8"/>
                    <a:pt x="12" y="9"/>
                    <a:pt x="18" y="11"/>
                  </a:cubicBezTo>
                  <a:cubicBezTo>
                    <a:pt x="25" y="14"/>
                    <a:pt x="33" y="18"/>
                    <a:pt x="40" y="19"/>
                  </a:cubicBezTo>
                  <a:cubicBezTo>
                    <a:pt x="44" y="20"/>
                    <a:pt x="46" y="15"/>
                    <a:pt x="43" y="1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AC32034A-5631-4177-966A-29870BF22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9338" y="3762375"/>
              <a:ext cx="479425" cy="638175"/>
            </a:xfrm>
            <a:custGeom>
              <a:avLst/>
              <a:gdLst>
                <a:gd name="T0" fmla="*/ 186 w 205"/>
                <a:gd name="T1" fmla="*/ 153 h 296"/>
                <a:gd name="T2" fmla="*/ 203 w 205"/>
                <a:gd name="T3" fmla="*/ 35 h 296"/>
                <a:gd name="T4" fmla="*/ 104 w 205"/>
                <a:gd name="T5" fmla="*/ 51 h 296"/>
                <a:gd name="T6" fmla="*/ 90 w 205"/>
                <a:gd name="T7" fmla="*/ 108 h 296"/>
                <a:gd name="T8" fmla="*/ 4 w 205"/>
                <a:gd name="T9" fmla="*/ 202 h 296"/>
                <a:gd name="T10" fmla="*/ 44 w 205"/>
                <a:gd name="T11" fmla="*/ 274 h 296"/>
                <a:gd name="T12" fmla="*/ 135 w 205"/>
                <a:gd name="T13" fmla="*/ 262 h 296"/>
                <a:gd name="T14" fmla="*/ 188 w 205"/>
                <a:gd name="T15" fmla="*/ 143 h 296"/>
                <a:gd name="T16" fmla="*/ 186 w 205"/>
                <a:gd name="T17" fmla="*/ 138 h 296"/>
                <a:gd name="T18" fmla="*/ 173 w 205"/>
                <a:gd name="T19" fmla="*/ 147 h 296"/>
                <a:gd name="T20" fmla="*/ 177 w 205"/>
                <a:gd name="T21" fmla="*/ 149 h 296"/>
                <a:gd name="T22" fmla="*/ 83 w 205"/>
                <a:gd name="T23" fmla="*/ 83 h 296"/>
                <a:gd name="T24" fmla="*/ 85 w 205"/>
                <a:gd name="T25" fmla="*/ 85 h 296"/>
                <a:gd name="T26" fmla="*/ 85 w 205"/>
                <a:gd name="T27" fmla="*/ 99 h 296"/>
                <a:gd name="T28" fmla="*/ 90 w 205"/>
                <a:gd name="T29" fmla="*/ 102 h 296"/>
                <a:gd name="T30" fmla="*/ 89 w 205"/>
                <a:gd name="T31" fmla="*/ 92 h 296"/>
                <a:gd name="T32" fmla="*/ 89 w 205"/>
                <a:gd name="T33" fmla="*/ 101 h 296"/>
                <a:gd name="T34" fmla="*/ 98 w 205"/>
                <a:gd name="T35" fmla="*/ 93 h 296"/>
                <a:gd name="T36" fmla="*/ 90 w 205"/>
                <a:gd name="T37" fmla="*/ 102 h 296"/>
                <a:gd name="T38" fmla="*/ 111 w 205"/>
                <a:gd name="T39" fmla="*/ 94 h 296"/>
                <a:gd name="T40" fmla="*/ 119 w 205"/>
                <a:gd name="T41" fmla="*/ 48 h 296"/>
                <a:gd name="T42" fmla="*/ 197 w 205"/>
                <a:gd name="T43" fmla="*/ 39 h 296"/>
                <a:gd name="T44" fmla="*/ 175 w 205"/>
                <a:gd name="T45" fmla="*/ 125 h 296"/>
                <a:gd name="T46" fmla="*/ 142 w 205"/>
                <a:gd name="T47" fmla="*/ 221 h 296"/>
                <a:gd name="T48" fmla="*/ 19 w 205"/>
                <a:gd name="T49" fmla="*/ 223 h 296"/>
                <a:gd name="T50" fmla="*/ 171 w 205"/>
                <a:gd name="T51" fmla="*/ 147 h 296"/>
                <a:gd name="T52" fmla="*/ 178 w 205"/>
                <a:gd name="T53" fmla="*/ 136 h 296"/>
                <a:gd name="T54" fmla="*/ 16 w 205"/>
                <a:gd name="T55" fmla="*/ 230 h 296"/>
                <a:gd name="T56" fmla="*/ 6 w 205"/>
                <a:gd name="T57" fmla="*/ 218 h 296"/>
                <a:gd name="T58" fmla="*/ 17 w 205"/>
                <a:gd name="T59" fmla="*/ 232 h 296"/>
                <a:gd name="T60" fmla="*/ 12 w 205"/>
                <a:gd name="T61" fmla="*/ 242 h 296"/>
                <a:gd name="T62" fmla="*/ 31 w 205"/>
                <a:gd name="T63" fmla="*/ 242 h 296"/>
                <a:gd name="T64" fmla="*/ 26 w 205"/>
                <a:gd name="T65" fmla="*/ 257 h 296"/>
                <a:gd name="T66" fmla="*/ 33 w 205"/>
                <a:gd name="T67" fmla="*/ 261 h 296"/>
                <a:gd name="T68" fmla="*/ 41 w 205"/>
                <a:gd name="T69" fmla="*/ 248 h 296"/>
                <a:gd name="T70" fmla="*/ 34 w 205"/>
                <a:gd name="T71" fmla="*/ 262 h 296"/>
                <a:gd name="T72" fmla="*/ 48 w 205"/>
                <a:gd name="T73" fmla="*/ 251 h 296"/>
                <a:gd name="T74" fmla="*/ 42 w 205"/>
                <a:gd name="T75" fmla="*/ 266 h 296"/>
                <a:gd name="T76" fmla="*/ 61 w 205"/>
                <a:gd name="T77" fmla="*/ 258 h 296"/>
                <a:gd name="T78" fmla="*/ 50 w 205"/>
                <a:gd name="T79" fmla="*/ 271 h 296"/>
                <a:gd name="T80" fmla="*/ 76 w 205"/>
                <a:gd name="T81" fmla="*/ 267 h 296"/>
                <a:gd name="T82" fmla="*/ 75 w 205"/>
                <a:gd name="T83" fmla="*/ 284 h 296"/>
                <a:gd name="T84" fmla="*/ 86 w 205"/>
                <a:gd name="T85" fmla="*/ 273 h 296"/>
                <a:gd name="T86" fmla="*/ 81 w 205"/>
                <a:gd name="T87" fmla="*/ 287 h 296"/>
                <a:gd name="T88" fmla="*/ 89 w 205"/>
                <a:gd name="T89" fmla="*/ 289 h 296"/>
                <a:gd name="T90" fmla="*/ 91 w 205"/>
                <a:gd name="T91" fmla="*/ 290 h 296"/>
                <a:gd name="T92" fmla="*/ 97 w 205"/>
                <a:gd name="T93" fmla="*/ 290 h 296"/>
                <a:gd name="T94" fmla="*/ 101 w 205"/>
                <a:gd name="T95" fmla="*/ 289 h 296"/>
                <a:gd name="T96" fmla="*/ 103 w 205"/>
                <a:gd name="T97" fmla="*/ 28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5" h="296">
                  <a:moveTo>
                    <a:pt x="135" y="262"/>
                  </a:moveTo>
                  <a:cubicBezTo>
                    <a:pt x="149" y="227"/>
                    <a:pt x="161" y="190"/>
                    <a:pt x="169" y="152"/>
                  </a:cubicBezTo>
                  <a:cubicBezTo>
                    <a:pt x="175" y="155"/>
                    <a:pt x="180" y="158"/>
                    <a:pt x="186" y="153"/>
                  </a:cubicBezTo>
                  <a:cubicBezTo>
                    <a:pt x="193" y="147"/>
                    <a:pt x="197" y="140"/>
                    <a:pt x="199" y="131"/>
                  </a:cubicBezTo>
                  <a:cubicBezTo>
                    <a:pt x="205" y="121"/>
                    <a:pt x="203" y="101"/>
                    <a:pt x="203" y="91"/>
                  </a:cubicBezTo>
                  <a:cubicBezTo>
                    <a:pt x="204" y="72"/>
                    <a:pt x="205" y="53"/>
                    <a:pt x="203" y="35"/>
                  </a:cubicBezTo>
                  <a:cubicBezTo>
                    <a:pt x="202" y="26"/>
                    <a:pt x="200" y="9"/>
                    <a:pt x="191" y="5"/>
                  </a:cubicBezTo>
                  <a:cubicBezTo>
                    <a:pt x="180" y="0"/>
                    <a:pt x="164" y="11"/>
                    <a:pt x="156" y="16"/>
                  </a:cubicBezTo>
                  <a:cubicBezTo>
                    <a:pt x="138" y="27"/>
                    <a:pt x="121" y="39"/>
                    <a:pt x="104" y="51"/>
                  </a:cubicBezTo>
                  <a:cubicBezTo>
                    <a:pt x="97" y="55"/>
                    <a:pt x="80" y="63"/>
                    <a:pt x="79" y="74"/>
                  </a:cubicBezTo>
                  <a:cubicBezTo>
                    <a:pt x="75" y="80"/>
                    <a:pt x="74" y="87"/>
                    <a:pt x="75" y="94"/>
                  </a:cubicBezTo>
                  <a:cubicBezTo>
                    <a:pt x="76" y="100"/>
                    <a:pt x="83" y="106"/>
                    <a:pt x="90" y="108"/>
                  </a:cubicBezTo>
                  <a:cubicBezTo>
                    <a:pt x="77" y="121"/>
                    <a:pt x="65" y="134"/>
                    <a:pt x="53" y="147"/>
                  </a:cubicBezTo>
                  <a:cubicBezTo>
                    <a:pt x="38" y="161"/>
                    <a:pt x="20" y="176"/>
                    <a:pt x="8" y="193"/>
                  </a:cubicBezTo>
                  <a:cubicBezTo>
                    <a:pt x="6" y="196"/>
                    <a:pt x="5" y="199"/>
                    <a:pt x="4" y="202"/>
                  </a:cubicBezTo>
                  <a:cubicBezTo>
                    <a:pt x="3" y="202"/>
                    <a:pt x="2" y="202"/>
                    <a:pt x="2" y="203"/>
                  </a:cubicBezTo>
                  <a:cubicBezTo>
                    <a:pt x="1" y="217"/>
                    <a:pt x="0" y="232"/>
                    <a:pt x="6" y="244"/>
                  </a:cubicBezTo>
                  <a:cubicBezTo>
                    <a:pt x="14" y="259"/>
                    <a:pt x="30" y="267"/>
                    <a:pt x="44" y="274"/>
                  </a:cubicBezTo>
                  <a:cubicBezTo>
                    <a:pt x="56" y="282"/>
                    <a:pt x="76" y="296"/>
                    <a:pt x="91" y="296"/>
                  </a:cubicBezTo>
                  <a:cubicBezTo>
                    <a:pt x="101" y="296"/>
                    <a:pt x="113" y="286"/>
                    <a:pt x="122" y="278"/>
                  </a:cubicBezTo>
                  <a:cubicBezTo>
                    <a:pt x="127" y="276"/>
                    <a:pt x="131" y="270"/>
                    <a:pt x="135" y="262"/>
                  </a:cubicBezTo>
                  <a:close/>
                  <a:moveTo>
                    <a:pt x="186" y="138"/>
                  </a:moveTo>
                  <a:cubicBezTo>
                    <a:pt x="188" y="139"/>
                    <a:pt x="190" y="138"/>
                    <a:pt x="192" y="138"/>
                  </a:cubicBezTo>
                  <a:cubicBezTo>
                    <a:pt x="191" y="140"/>
                    <a:pt x="189" y="142"/>
                    <a:pt x="188" y="143"/>
                  </a:cubicBezTo>
                  <a:cubicBezTo>
                    <a:pt x="186" y="145"/>
                    <a:pt x="185" y="147"/>
                    <a:pt x="183" y="148"/>
                  </a:cubicBezTo>
                  <a:cubicBezTo>
                    <a:pt x="181" y="149"/>
                    <a:pt x="180" y="149"/>
                    <a:pt x="179" y="149"/>
                  </a:cubicBezTo>
                  <a:cubicBezTo>
                    <a:pt x="181" y="146"/>
                    <a:pt x="184" y="142"/>
                    <a:pt x="186" y="138"/>
                  </a:cubicBezTo>
                  <a:close/>
                  <a:moveTo>
                    <a:pt x="177" y="149"/>
                  </a:moveTo>
                  <a:cubicBezTo>
                    <a:pt x="175" y="149"/>
                    <a:pt x="174" y="148"/>
                    <a:pt x="173" y="147"/>
                  </a:cubicBezTo>
                  <a:cubicBezTo>
                    <a:pt x="173" y="147"/>
                    <a:pt x="173" y="147"/>
                    <a:pt x="173" y="147"/>
                  </a:cubicBezTo>
                  <a:cubicBezTo>
                    <a:pt x="175" y="144"/>
                    <a:pt x="178" y="140"/>
                    <a:pt x="180" y="136"/>
                  </a:cubicBezTo>
                  <a:cubicBezTo>
                    <a:pt x="181" y="137"/>
                    <a:pt x="182" y="137"/>
                    <a:pt x="183" y="138"/>
                  </a:cubicBezTo>
                  <a:cubicBezTo>
                    <a:pt x="181" y="141"/>
                    <a:pt x="179" y="145"/>
                    <a:pt x="177" y="149"/>
                  </a:cubicBezTo>
                  <a:close/>
                  <a:moveTo>
                    <a:pt x="80" y="88"/>
                  </a:moveTo>
                  <a:cubicBezTo>
                    <a:pt x="80" y="86"/>
                    <a:pt x="80" y="83"/>
                    <a:pt x="81" y="81"/>
                  </a:cubicBezTo>
                  <a:cubicBezTo>
                    <a:pt x="82" y="82"/>
                    <a:pt x="82" y="82"/>
                    <a:pt x="83" y="83"/>
                  </a:cubicBezTo>
                  <a:cubicBezTo>
                    <a:pt x="82" y="85"/>
                    <a:pt x="81" y="87"/>
                    <a:pt x="80" y="88"/>
                  </a:cubicBezTo>
                  <a:close/>
                  <a:moveTo>
                    <a:pt x="80" y="92"/>
                  </a:moveTo>
                  <a:cubicBezTo>
                    <a:pt x="81" y="90"/>
                    <a:pt x="83" y="87"/>
                    <a:pt x="85" y="85"/>
                  </a:cubicBezTo>
                  <a:cubicBezTo>
                    <a:pt x="86" y="86"/>
                    <a:pt x="87" y="87"/>
                    <a:pt x="89" y="88"/>
                  </a:cubicBezTo>
                  <a:cubicBezTo>
                    <a:pt x="86" y="91"/>
                    <a:pt x="85" y="95"/>
                    <a:pt x="85" y="98"/>
                  </a:cubicBezTo>
                  <a:cubicBezTo>
                    <a:pt x="85" y="98"/>
                    <a:pt x="85" y="99"/>
                    <a:pt x="85" y="99"/>
                  </a:cubicBezTo>
                  <a:cubicBezTo>
                    <a:pt x="83" y="97"/>
                    <a:pt x="81" y="95"/>
                    <a:pt x="80" y="92"/>
                  </a:cubicBezTo>
                  <a:close/>
                  <a:moveTo>
                    <a:pt x="89" y="101"/>
                  </a:moveTo>
                  <a:cubicBezTo>
                    <a:pt x="89" y="101"/>
                    <a:pt x="89" y="101"/>
                    <a:pt x="90" y="102"/>
                  </a:cubicBezTo>
                  <a:cubicBezTo>
                    <a:pt x="88" y="101"/>
                    <a:pt x="86" y="100"/>
                    <a:pt x="85" y="99"/>
                  </a:cubicBezTo>
                  <a:cubicBezTo>
                    <a:pt x="85" y="99"/>
                    <a:pt x="85" y="99"/>
                    <a:pt x="86" y="99"/>
                  </a:cubicBezTo>
                  <a:cubicBezTo>
                    <a:pt x="87" y="97"/>
                    <a:pt x="88" y="94"/>
                    <a:pt x="89" y="92"/>
                  </a:cubicBezTo>
                  <a:cubicBezTo>
                    <a:pt x="89" y="91"/>
                    <a:pt x="90" y="90"/>
                    <a:pt x="91" y="89"/>
                  </a:cubicBezTo>
                  <a:cubicBezTo>
                    <a:pt x="92" y="90"/>
                    <a:pt x="94" y="91"/>
                    <a:pt x="96" y="92"/>
                  </a:cubicBezTo>
                  <a:cubicBezTo>
                    <a:pt x="93" y="94"/>
                    <a:pt x="91" y="98"/>
                    <a:pt x="89" y="101"/>
                  </a:cubicBezTo>
                  <a:close/>
                  <a:moveTo>
                    <a:pt x="90" y="102"/>
                  </a:moveTo>
                  <a:cubicBezTo>
                    <a:pt x="90" y="102"/>
                    <a:pt x="91" y="102"/>
                    <a:pt x="91" y="102"/>
                  </a:cubicBezTo>
                  <a:cubicBezTo>
                    <a:pt x="93" y="98"/>
                    <a:pt x="95" y="96"/>
                    <a:pt x="98" y="93"/>
                  </a:cubicBezTo>
                  <a:cubicBezTo>
                    <a:pt x="100" y="94"/>
                    <a:pt x="102" y="95"/>
                    <a:pt x="104" y="95"/>
                  </a:cubicBezTo>
                  <a:cubicBezTo>
                    <a:pt x="101" y="98"/>
                    <a:pt x="97" y="101"/>
                    <a:pt x="94" y="104"/>
                  </a:cubicBezTo>
                  <a:cubicBezTo>
                    <a:pt x="93" y="103"/>
                    <a:pt x="91" y="103"/>
                    <a:pt x="90" y="102"/>
                  </a:cubicBezTo>
                  <a:close/>
                  <a:moveTo>
                    <a:pt x="39" y="171"/>
                  </a:moveTo>
                  <a:cubicBezTo>
                    <a:pt x="62" y="147"/>
                    <a:pt x="90" y="124"/>
                    <a:pt x="110" y="97"/>
                  </a:cubicBezTo>
                  <a:cubicBezTo>
                    <a:pt x="111" y="97"/>
                    <a:pt x="113" y="95"/>
                    <a:pt x="111" y="94"/>
                  </a:cubicBezTo>
                  <a:cubicBezTo>
                    <a:pt x="104" y="88"/>
                    <a:pt x="85" y="81"/>
                    <a:pt x="91" y="68"/>
                  </a:cubicBezTo>
                  <a:cubicBezTo>
                    <a:pt x="93" y="65"/>
                    <a:pt x="100" y="61"/>
                    <a:pt x="103" y="59"/>
                  </a:cubicBezTo>
                  <a:cubicBezTo>
                    <a:pt x="108" y="55"/>
                    <a:pt x="113" y="52"/>
                    <a:pt x="119" y="48"/>
                  </a:cubicBezTo>
                  <a:cubicBezTo>
                    <a:pt x="128" y="41"/>
                    <a:pt x="138" y="35"/>
                    <a:pt x="147" y="29"/>
                  </a:cubicBezTo>
                  <a:cubicBezTo>
                    <a:pt x="156" y="23"/>
                    <a:pt x="166" y="15"/>
                    <a:pt x="176" y="13"/>
                  </a:cubicBezTo>
                  <a:cubicBezTo>
                    <a:pt x="194" y="8"/>
                    <a:pt x="196" y="25"/>
                    <a:pt x="197" y="39"/>
                  </a:cubicBezTo>
                  <a:cubicBezTo>
                    <a:pt x="198" y="48"/>
                    <a:pt x="197" y="57"/>
                    <a:pt x="197" y="66"/>
                  </a:cubicBezTo>
                  <a:cubicBezTo>
                    <a:pt x="197" y="76"/>
                    <a:pt x="197" y="86"/>
                    <a:pt x="196" y="96"/>
                  </a:cubicBezTo>
                  <a:cubicBezTo>
                    <a:pt x="195" y="105"/>
                    <a:pt x="195" y="140"/>
                    <a:pt x="175" y="125"/>
                  </a:cubicBezTo>
                  <a:cubicBezTo>
                    <a:pt x="174" y="124"/>
                    <a:pt x="172" y="124"/>
                    <a:pt x="171" y="126"/>
                  </a:cubicBezTo>
                  <a:cubicBezTo>
                    <a:pt x="169" y="125"/>
                    <a:pt x="167" y="125"/>
                    <a:pt x="167" y="128"/>
                  </a:cubicBezTo>
                  <a:cubicBezTo>
                    <a:pt x="162" y="160"/>
                    <a:pt x="153" y="191"/>
                    <a:pt x="142" y="221"/>
                  </a:cubicBezTo>
                  <a:cubicBezTo>
                    <a:pt x="136" y="237"/>
                    <a:pt x="128" y="272"/>
                    <a:pt x="110" y="273"/>
                  </a:cubicBezTo>
                  <a:cubicBezTo>
                    <a:pt x="95" y="274"/>
                    <a:pt x="76" y="257"/>
                    <a:pt x="63" y="250"/>
                  </a:cubicBezTo>
                  <a:cubicBezTo>
                    <a:pt x="48" y="242"/>
                    <a:pt x="31" y="235"/>
                    <a:pt x="19" y="223"/>
                  </a:cubicBezTo>
                  <a:cubicBezTo>
                    <a:pt x="0" y="204"/>
                    <a:pt x="26" y="185"/>
                    <a:pt x="39" y="171"/>
                  </a:cubicBezTo>
                  <a:close/>
                  <a:moveTo>
                    <a:pt x="172" y="147"/>
                  </a:moveTo>
                  <a:cubicBezTo>
                    <a:pt x="171" y="147"/>
                    <a:pt x="172" y="147"/>
                    <a:pt x="171" y="147"/>
                  </a:cubicBezTo>
                  <a:cubicBezTo>
                    <a:pt x="171" y="147"/>
                    <a:pt x="171" y="146"/>
                    <a:pt x="170" y="146"/>
                  </a:cubicBezTo>
                  <a:cubicBezTo>
                    <a:pt x="171" y="142"/>
                    <a:pt x="172" y="137"/>
                    <a:pt x="173" y="132"/>
                  </a:cubicBezTo>
                  <a:cubicBezTo>
                    <a:pt x="174" y="133"/>
                    <a:pt x="176" y="135"/>
                    <a:pt x="178" y="136"/>
                  </a:cubicBezTo>
                  <a:cubicBezTo>
                    <a:pt x="175" y="139"/>
                    <a:pt x="173" y="143"/>
                    <a:pt x="172" y="147"/>
                  </a:cubicBezTo>
                  <a:close/>
                  <a:moveTo>
                    <a:pt x="6" y="218"/>
                  </a:moveTo>
                  <a:cubicBezTo>
                    <a:pt x="8" y="222"/>
                    <a:pt x="11" y="226"/>
                    <a:pt x="16" y="230"/>
                  </a:cubicBezTo>
                  <a:cubicBezTo>
                    <a:pt x="14" y="234"/>
                    <a:pt x="13" y="238"/>
                    <a:pt x="11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8" y="234"/>
                    <a:pt x="6" y="226"/>
                    <a:pt x="6" y="218"/>
                  </a:cubicBezTo>
                  <a:close/>
                  <a:moveTo>
                    <a:pt x="12" y="242"/>
                  </a:moveTo>
                  <a:cubicBezTo>
                    <a:pt x="12" y="242"/>
                    <a:pt x="13" y="242"/>
                    <a:pt x="13" y="242"/>
                  </a:cubicBezTo>
                  <a:cubicBezTo>
                    <a:pt x="14" y="238"/>
                    <a:pt x="16" y="235"/>
                    <a:pt x="17" y="232"/>
                  </a:cubicBezTo>
                  <a:cubicBezTo>
                    <a:pt x="19" y="233"/>
                    <a:pt x="21" y="235"/>
                    <a:pt x="23" y="236"/>
                  </a:cubicBezTo>
                  <a:cubicBezTo>
                    <a:pt x="20" y="240"/>
                    <a:pt x="18" y="244"/>
                    <a:pt x="17" y="249"/>
                  </a:cubicBezTo>
                  <a:cubicBezTo>
                    <a:pt x="15" y="247"/>
                    <a:pt x="13" y="245"/>
                    <a:pt x="12" y="242"/>
                  </a:cubicBezTo>
                  <a:close/>
                  <a:moveTo>
                    <a:pt x="18" y="250"/>
                  </a:moveTo>
                  <a:cubicBezTo>
                    <a:pt x="20" y="246"/>
                    <a:pt x="22" y="242"/>
                    <a:pt x="24" y="237"/>
                  </a:cubicBezTo>
                  <a:cubicBezTo>
                    <a:pt x="27" y="239"/>
                    <a:pt x="29" y="240"/>
                    <a:pt x="31" y="242"/>
                  </a:cubicBezTo>
                  <a:cubicBezTo>
                    <a:pt x="28" y="246"/>
                    <a:pt x="26" y="251"/>
                    <a:pt x="25" y="256"/>
                  </a:cubicBezTo>
                  <a:cubicBezTo>
                    <a:pt x="22" y="254"/>
                    <a:pt x="20" y="252"/>
                    <a:pt x="18" y="250"/>
                  </a:cubicBezTo>
                  <a:close/>
                  <a:moveTo>
                    <a:pt x="26" y="257"/>
                  </a:moveTo>
                  <a:cubicBezTo>
                    <a:pt x="28" y="252"/>
                    <a:pt x="31" y="247"/>
                    <a:pt x="33" y="243"/>
                  </a:cubicBezTo>
                  <a:cubicBezTo>
                    <a:pt x="35" y="244"/>
                    <a:pt x="37" y="246"/>
                    <a:pt x="40" y="247"/>
                  </a:cubicBezTo>
                  <a:cubicBezTo>
                    <a:pt x="37" y="251"/>
                    <a:pt x="35" y="256"/>
                    <a:pt x="33" y="261"/>
                  </a:cubicBezTo>
                  <a:cubicBezTo>
                    <a:pt x="31" y="260"/>
                    <a:pt x="28" y="258"/>
                    <a:pt x="26" y="257"/>
                  </a:cubicBezTo>
                  <a:close/>
                  <a:moveTo>
                    <a:pt x="34" y="262"/>
                  </a:moveTo>
                  <a:cubicBezTo>
                    <a:pt x="37" y="257"/>
                    <a:pt x="40" y="253"/>
                    <a:pt x="41" y="248"/>
                  </a:cubicBezTo>
                  <a:cubicBezTo>
                    <a:pt x="43" y="249"/>
                    <a:pt x="45" y="249"/>
                    <a:pt x="46" y="250"/>
                  </a:cubicBezTo>
                  <a:cubicBezTo>
                    <a:pt x="43" y="255"/>
                    <a:pt x="41" y="259"/>
                    <a:pt x="38" y="264"/>
                  </a:cubicBezTo>
                  <a:cubicBezTo>
                    <a:pt x="37" y="263"/>
                    <a:pt x="36" y="263"/>
                    <a:pt x="34" y="262"/>
                  </a:cubicBezTo>
                  <a:close/>
                  <a:moveTo>
                    <a:pt x="42" y="266"/>
                  </a:moveTo>
                  <a:cubicBezTo>
                    <a:pt x="42" y="266"/>
                    <a:pt x="41" y="266"/>
                    <a:pt x="40" y="265"/>
                  </a:cubicBezTo>
                  <a:cubicBezTo>
                    <a:pt x="43" y="261"/>
                    <a:pt x="46" y="256"/>
                    <a:pt x="48" y="251"/>
                  </a:cubicBezTo>
                  <a:cubicBezTo>
                    <a:pt x="51" y="253"/>
                    <a:pt x="53" y="254"/>
                    <a:pt x="55" y="255"/>
                  </a:cubicBezTo>
                  <a:cubicBezTo>
                    <a:pt x="53" y="260"/>
                    <a:pt x="50" y="265"/>
                    <a:pt x="48" y="270"/>
                  </a:cubicBezTo>
                  <a:cubicBezTo>
                    <a:pt x="46" y="269"/>
                    <a:pt x="44" y="267"/>
                    <a:pt x="42" y="266"/>
                  </a:cubicBezTo>
                  <a:close/>
                  <a:moveTo>
                    <a:pt x="50" y="271"/>
                  </a:moveTo>
                  <a:cubicBezTo>
                    <a:pt x="52" y="266"/>
                    <a:pt x="55" y="261"/>
                    <a:pt x="57" y="256"/>
                  </a:cubicBezTo>
                  <a:cubicBezTo>
                    <a:pt x="59" y="257"/>
                    <a:pt x="60" y="257"/>
                    <a:pt x="61" y="258"/>
                  </a:cubicBezTo>
                  <a:cubicBezTo>
                    <a:pt x="63" y="259"/>
                    <a:pt x="65" y="260"/>
                    <a:pt x="66" y="261"/>
                  </a:cubicBezTo>
                  <a:cubicBezTo>
                    <a:pt x="64" y="266"/>
                    <a:pt x="61" y="271"/>
                    <a:pt x="59" y="276"/>
                  </a:cubicBezTo>
                  <a:cubicBezTo>
                    <a:pt x="56" y="274"/>
                    <a:pt x="53" y="272"/>
                    <a:pt x="50" y="271"/>
                  </a:cubicBezTo>
                  <a:close/>
                  <a:moveTo>
                    <a:pt x="61" y="277"/>
                  </a:moveTo>
                  <a:cubicBezTo>
                    <a:pt x="64" y="272"/>
                    <a:pt x="66" y="267"/>
                    <a:pt x="68" y="262"/>
                  </a:cubicBezTo>
                  <a:cubicBezTo>
                    <a:pt x="71" y="264"/>
                    <a:pt x="74" y="266"/>
                    <a:pt x="76" y="267"/>
                  </a:cubicBezTo>
                  <a:cubicBezTo>
                    <a:pt x="74" y="272"/>
                    <a:pt x="72" y="277"/>
                    <a:pt x="70" y="281"/>
                  </a:cubicBezTo>
                  <a:cubicBezTo>
                    <a:pt x="67" y="280"/>
                    <a:pt x="64" y="278"/>
                    <a:pt x="61" y="277"/>
                  </a:cubicBezTo>
                  <a:close/>
                  <a:moveTo>
                    <a:pt x="75" y="284"/>
                  </a:moveTo>
                  <a:cubicBezTo>
                    <a:pt x="73" y="283"/>
                    <a:pt x="72" y="283"/>
                    <a:pt x="71" y="282"/>
                  </a:cubicBezTo>
                  <a:cubicBezTo>
                    <a:pt x="74" y="278"/>
                    <a:pt x="77" y="273"/>
                    <a:pt x="78" y="268"/>
                  </a:cubicBezTo>
                  <a:cubicBezTo>
                    <a:pt x="81" y="270"/>
                    <a:pt x="84" y="272"/>
                    <a:pt x="86" y="273"/>
                  </a:cubicBezTo>
                  <a:cubicBezTo>
                    <a:pt x="84" y="277"/>
                    <a:pt x="81" y="282"/>
                    <a:pt x="79" y="286"/>
                  </a:cubicBezTo>
                  <a:cubicBezTo>
                    <a:pt x="77" y="285"/>
                    <a:pt x="76" y="285"/>
                    <a:pt x="75" y="284"/>
                  </a:cubicBezTo>
                  <a:close/>
                  <a:moveTo>
                    <a:pt x="81" y="287"/>
                  </a:moveTo>
                  <a:cubicBezTo>
                    <a:pt x="83" y="283"/>
                    <a:pt x="86" y="279"/>
                    <a:pt x="89" y="274"/>
                  </a:cubicBezTo>
                  <a:cubicBezTo>
                    <a:pt x="91" y="275"/>
                    <a:pt x="93" y="277"/>
                    <a:pt x="96" y="278"/>
                  </a:cubicBezTo>
                  <a:cubicBezTo>
                    <a:pt x="93" y="281"/>
                    <a:pt x="91" y="285"/>
                    <a:pt x="89" y="289"/>
                  </a:cubicBezTo>
                  <a:cubicBezTo>
                    <a:pt x="89" y="289"/>
                    <a:pt x="89" y="289"/>
                    <a:pt x="89" y="289"/>
                  </a:cubicBezTo>
                  <a:cubicBezTo>
                    <a:pt x="86" y="289"/>
                    <a:pt x="83" y="288"/>
                    <a:pt x="81" y="287"/>
                  </a:cubicBezTo>
                  <a:close/>
                  <a:moveTo>
                    <a:pt x="91" y="290"/>
                  </a:moveTo>
                  <a:cubicBezTo>
                    <a:pt x="93" y="286"/>
                    <a:pt x="96" y="282"/>
                    <a:pt x="98" y="278"/>
                  </a:cubicBezTo>
                  <a:cubicBezTo>
                    <a:pt x="100" y="279"/>
                    <a:pt x="102" y="280"/>
                    <a:pt x="104" y="280"/>
                  </a:cubicBezTo>
                  <a:cubicBezTo>
                    <a:pt x="102" y="283"/>
                    <a:pt x="100" y="287"/>
                    <a:pt x="97" y="290"/>
                  </a:cubicBezTo>
                  <a:cubicBezTo>
                    <a:pt x="95" y="290"/>
                    <a:pt x="93" y="290"/>
                    <a:pt x="91" y="290"/>
                  </a:cubicBezTo>
                  <a:close/>
                  <a:moveTo>
                    <a:pt x="103" y="289"/>
                  </a:moveTo>
                  <a:cubicBezTo>
                    <a:pt x="102" y="289"/>
                    <a:pt x="101" y="289"/>
                    <a:pt x="101" y="289"/>
                  </a:cubicBezTo>
                  <a:cubicBezTo>
                    <a:pt x="103" y="287"/>
                    <a:pt x="105" y="284"/>
                    <a:pt x="106" y="281"/>
                  </a:cubicBezTo>
                  <a:cubicBezTo>
                    <a:pt x="110" y="281"/>
                    <a:pt x="113" y="281"/>
                    <a:pt x="117" y="280"/>
                  </a:cubicBezTo>
                  <a:cubicBezTo>
                    <a:pt x="112" y="284"/>
                    <a:pt x="108" y="288"/>
                    <a:pt x="103" y="28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2573CF2F-0C61-40ED-B682-4508242CA1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4713" y="3508375"/>
              <a:ext cx="673100" cy="976313"/>
            </a:xfrm>
            <a:custGeom>
              <a:avLst/>
              <a:gdLst>
                <a:gd name="T0" fmla="*/ 13 w 288"/>
                <a:gd name="T1" fmla="*/ 160 h 453"/>
                <a:gd name="T2" fmla="*/ 79 w 288"/>
                <a:gd name="T3" fmla="*/ 269 h 453"/>
                <a:gd name="T4" fmla="*/ 89 w 288"/>
                <a:gd name="T5" fmla="*/ 289 h 453"/>
                <a:gd name="T6" fmla="*/ 86 w 288"/>
                <a:gd name="T7" fmla="*/ 366 h 453"/>
                <a:gd name="T8" fmla="*/ 191 w 288"/>
                <a:gd name="T9" fmla="*/ 411 h 453"/>
                <a:gd name="T10" fmla="*/ 195 w 288"/>
                <a:gd name="T11" fmla="*/ 365 h 453"/>
                <a:gd name="T12" fmla="*/ 186 w 288"/>
                <a:gd name="T13" fmla="*/ 337 h 453"/>
                <a:gd name="T14" fmla="*/ 89 w 288"/>
                <a:gd name="T15" fmla="*/ 369 h 453"/>
                <a:gd name="T16" fmla="*/ 188 w 288"/>
                <a:gd name="T17" fmla="*/ 370 h 453"/>
                <a:gd name="T18" fmla="*/ 103 w 288"/>
                <a:gd name="T19" fmla="*/ 419 h 453"/>
                <a:gd name="T20" fmla="*/ 142 w 288"/>
                <a:gd name="T21" fmla="*/ 436 h 453"/>
                <a:gd name="T22" fmla="*/ 88 w 288"/>
                <a:gd name="T23" fmla="*/ 391 h 453"/>
                <a:gd name="T24" fmla="*/ 186 w 288"/>
                <a:gd name="T25" fmla="*/ 345 h 453"/>
                <a:gd name="T26" fmla="*/ 146 w 288"/>
                <a:gd name="T27" fmla="*/ 378 h 453"/>
                <a:gd name="T28" fmla="*/ 89 w 288"/>
                <a:gd name="T29" fmla="*/ 357 h 453"/>
                <a:gd name="T30" fmla="*/ 95 w 288"/>
                <a:gd name="T31" fmla="*/ 348 h 453"/>
                <a:gd name="T32" fmla="*/ 109 w 288"/>
                <a:gd name="T33" fmla="*/ 357 h 453"/>
                <a:gd name="T34" fmla="*/ 159 w 288"/>
                <a:gd name="T35" fmla="*/ 361 h 453"/>
                <a:gd name="T36" fmla="*/ 122 w 288"/>
                <a:gd name="T37" fmla="*/ 278 h 453"/>
                <a:gd name="T38" fmla="*/ 113 w 288"/>
                <a:gd name="T39" fmla="*/ 184 h 453"/>
                <a:gd name="T40" fmla="*/ 158 w 288"/>
                <a:gd name="T41" fmla="*/ 229 h 453"/>
                <a:gd name="T42" fmla="*/ 120 w 288"/>
                <a:gd name="T43" fmla="*/ 353 h 453"/>
                <a:gd name="T44" fmla="*/ 250 w 288"/>
                <a:gd name="T45" fmla="*/ 183 h 453"/>
                <a:gd name="T46" fmla="*/ 161 w 288"/>
                <a:gd name="T47" fmla="*/ 355 h 453"/>
                <a:gd name="T48" fmla="*/ 209 w 288"/>
                <a:gd name="T49" fmla="*/ 139 h 453"/>
                <a:gd name="T50" fmla="*/ 171 w 288"/>
                <a:gd name="T51" fmla="*/ 163 h 453"/>
                <a:gd name="T52" fmla="*/ 108 w 288"/>
                <a:gd name="T53" fmla="*/ 177 h 453"/>
                <a:gd name="T54" fmla="*/ 64 w 288"/>
                <a:gd name="T55" fmla="*/ 170 h 453"/>
                <a:gd name="T56" fmla="*/ 96 w 288"/>
                <a:gd name="T57" fmla="*/ 189 h 453"/>
                <a:gd name="T58" fmla="*/ 118 w 288"/>
                <a:gd name="T59" fmla="*/ 306 h 453"/>
                <a:gd name="T60" fmla="*/ 114 w 288"/>
                <a:gd name="T61" fmla="*/ 351 h 453"/>
                <a:gd name="T62" fmla="*/ 101 w 288"/>
                <a:gd name="T63" fmla="*/ 326 h 453"/>
                <a:gd name="T64" fmla="*/ 101 w 288"/>
                <a:gd name="T65" fmla="*/ 325 h 453"/>
                <a:gd name="T66" fmla="*/ 107 w 288"/>
                <a:gd name="T67" fmla="*/ 315 h 453"/>
                <a:gd name="T68" fmla="*/ 105 w 288"/>
                <a:gd name="T69" fmla="*/ 301 h 453"/>
                <a:gd name="T70" fmla="*/ 94 w 288"/>
                <a:gd name="T71" fmla="*/ 286 h 453"/>
                <a:gd name="T72" fmla="*/ 94 w 288"/>
                <a:gd name="T73" fmla="*/ 285 h 453"/>
                <a:gd name="T74" fmla="*/ 97 w 288"/>
                <a:gd name="T75" fmla="*/ 270 h 453"/>
                <a:gd name="T76" fmla="*/ 79 w 288"/>
                <a:gd name="T77" fmla="*/ 255 h 453"/>
                <a:gd name="T78" fmla="*/ 78 w 288"/>
                <a:gd name="T79" fmla="*/ 254 h 453"/>
                <a:gd name="T80" fmla="*/ 81 w 288"/>
                <a:gd name="T81" fmla="*/ 240 h 453"/>
                <a:gd name="T82" fmla="*/ 76 w 288"/>
                <a:gd name="T83" fmla="*/ 227 h 453"/>
                <a:gd name="T84" fmla="*/ 47 w 288"/>
                <a:gd name="T85" fmla="*/ 215 h 453"/>
                <a:gd name="T86" fmla="*/ 46 w 288"/>
                <a:gd name="T87" fmla="*/ 214 h 453"/>
                <a:gd name="T88" fmla="*/ 50 w 288"/>
                <a:gd name="T89" fmla="*/ 199 h 453"/>
                <a:gd name="T90" fmla="*/ 29 w 288"/>
                <a:gd name="T91" fmla="*/ 184 h 453"/>
                <a:gd name="T92" fmla="*/ 28 w 288"/>
                <a:gd name="T93" fmla="*/ 183 h 453"/>
                <a:gd name="T94" fmla="*/ 41 w 288"/>
                <a:gd name="T95" fmla="*/ 166 h 453"/>
                <a:gd name="T96" fmla="*/ 35 w 288"/>
                <a:gd name="T97" fmla="*/ 151 h 453"/>
                <a:gd name="T98" fmla="*/ 15 w 288"/>
                <a:gd name="T99" fmla="*/ 132 h 453"/>
                <a:gd name="T100" fmla="*/ 15 w 288"/>
                <a:gd name="T101" fmla="*/ 131 h 453"/>
                <a:gd name="T102" fmla="*/ 32 w 288"/>
                <a:gd name="T103" fmla="*/ 112 h 453"/>
                <a:gd name="T104" fmla="*/ 39 w 288"/>
                <a:gd name="T105" fmla="*/ 95 h 453"/>
                <a:gd name="T106" fmla="*/ 22 w 288"/>
                <a:gd name="T107" fmla="*/ 78 h 453"/>
                <a:gd name="T108" fmla="*/ 23 w 288"/>
                <a:gd name="T109" fmla="*/ 77 h 453"/>
                <a:gd name="T110" fmla="*/ 54 w 288"/>
                <a:gd name="T111" fmla="*/ 57 h 453"/>
                <a:gd name="T112" fmla="*/ 46 w 288"/>
                <a:gd name="T113" fmla="*/ 44 h 453"/>
                <a:gd name="T114" fmla="*/ 48 w 288"/>
                <a:gd name="T115" fmla="*/ 42 h 453"/>
                <a:gd name="T116" fmla="*/ 95 w 288"/>
                <a:gd name="T117" fmla="*/ 29 h 453"/>
                <a:gd name="T118" fmla="*/ 261 w 288"/>
                <a:gd name="T119" fmla="*/ 93 h 453"/>
                <a:gd name="T120" fmla="*/ 191 w 288"/>
                <a:gd name="T121" fmla="*/ 136 h 453"/>
                <a:gd name="T122" fmla="*/ 180 w 288"/>
                <a:gd name="T123" fmla="*/ 160 h 453"/>
                <a:gd name="T124" fmla="*/ 70 w 288"/>
                <a:gd name="T125" fmla="*/ 17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" h="453">
                  <a:moveTo>
                    <a:pt x="211" y="30"/>
                  </a:moveTo>
                  <a:cubicBezTo>
                    <a:pt x="166" y="6"/>
                    <a:pt x="98" y="0"/>
                    <a:pt x="54" y="29"/>
                  </a:cubicBezTo>
                  <a:cubicBezTo>
                    <a:pt x="11" y="57"/>
                    <a:pt x="0" y="113"/>
                    <a:pt x="13" y="160"/>
                  </a:cubicBezTo>
                  <a:cubicBezTo>
                    <a:pt x="22" y="189"/>
                    <a:pt x="39" y="216"/>
                    <a:pt x="58" y="239"/>
                  </a:cubicBezTo>
                  <a:cubicBezTo>
                    <a:pt x="67" y="249"/>
                    <a:pt x="75" y="258"/>
                    <a:pt x="81" y="269"/>
                  </a:cubicBezTo>
                  <a:cubicBezTo>
                    <a:pt x="80" y="269"/>
                    <a:pt x="80" y="269"/>
                    <a:pt x="79" y="269"/>
                  </a:cubicBezTo>
                  <a:cubicBezTo>
                    <a:pt x="79" y="269"/>
                    <a:pt x="79" y="270"/>
                    <a:pt x="79" y="270"/>
                  </a:cubicBezTo>
                  <a:cubicBezTo>
                    <a:pt x="80" y="270"/>
                    <a:pt x="80" y="270"/>
                    <a:pt x="81" y="270"/>
                  </a:cubicBezTo>
                  <a:cubicBezTo>
                    <a:pt x="84" y="276"/>
                    <a:pt x="87" y="282"/>
                    <a:pt x="89" y="289"/>
                  </a:cubicBezTo>
                  <a:cubicBezTo>
                    <a:pt x="94" y="306"/>
                    <a:pt x="95" y="324"/>
                    <a:pt x="95" y="342"/>
                  </a:cubicBezTo>
                  <a:cubicBezTo>
                    <a:pt x="89" y="343"/>
                    <a:pt x="84" y="350"/>
                    <a:pt x="83" y="356"/>
                  </a:cubicBezTo>
                  <a:cubicBezTo>
                    <a:pt x="83" y="359"/>
                    <a:pt x="84" y="363"/>
                    <a:pt x="86" y="366"/>
                  </a:cubicBezTo>
                  <a:cubicBezTo>
                    <a:pt x="80" y="372"/>
                    <a:pt x="80" y="380"/>
                    <a:pt x="85" y="387"/>
                  </a:cubicBezTo>
                  <a:cubicBezTo>
                    <a:pt x="79" y="400"/>
                    <a:pt x="85" y="409"/>
                    <a:pt x="95" y="415"/>
                  </a:cubicBezTo>
                  <a:cubicBezTo>
                    <a:pt x="108" y="453"/>
                    <a:pt x="181" y="451"/>
                    <a:pt x="191" y="411"/>
                  </a:cubicBezTo>
                  <a:cubicBezTo>
                    <a:pt x="199" y="404"/>
                    <a:pt x="202" y="394"/>
                    <a:pt x="197" y="380"/>
                  </a:cubicBezTo>
                  <a:cubicBezTo>
                    <a:pt x="196" y="380"/>
                    <a:pt x="196" y="380"/>
                    <a:pt x="196" y="379"/>
                  </a:cubicBezTo>
                  <a:cubicBezTo>
                    <a:pt x="197" y="375"/>
                    <a:pt x="197" y="371"/>
                    <a:pt x="195" y="365"/>
                  </a:cubicBezTo>
                  <a:cubicBezTo>
                    <a:pt x="195" y="364"/>
                    <a:pt x="194" y="364"/>
                    <a:pt x="193" y="363"/>
                  </a:cubicBezTo>
                  <a:cubicBezTo>
                    <a:pt x="198" y="355"/>
                    <a:pt x="197" y="346"/>
                    <a:pt x="187" y="337"/>
                  </a:cubicBezTo>
                  <a:cubicBezTo>
                    <a:pt x="187" y="337"/>
                    <a:pt x="186" y="337"/>
                    <a:pt x="186" y="337"/>
                  </a:cubicBezTo>
                  <a:cubicBezTo>
                    <a:pt x="176" y="267"/>
                    <a:pt x="246" y="222"/>
                    <a:pt x="268" y="162"/>
                  </a:cubicBezTo>
                  <a:cubicBezTo>
                    <a:pt x="288" y="109"/>
                    <a:pt x="259" y="55"/>
                    <a:pt x="211" y="30"/>
                  </a:cubicBezTo>
                  <a:close/>
                  <a:moveTo>
                    <a:pt x="89" y="369"/>
                  </a:moveTo>
                  <a:cubicBezTo>
                    <a:pt x="90" y="370"/>
                    <a:pt x="91" y="371"/>
                    <a:pt x="92" y="371"/>
                  </a:cubicBezTo>
                  <a:cubicBezTo>
                    <a:pt x="107" y="388"/>
                    <a:pt x="148" y="386"/>
                    <a:pt x="166" y="382"/>
                  </a:cubicBezTo>
                  <a:cubicBezTo>
                    <a:pt x="174" y="381"/>
                    <a:pt x="182" y="376"/>
                    <a:pt x="188" y="370"/>
                  </a:cubicBezTo>
                  <a:cubicBezTo>
                    <a:pt x="196" y="415"/>
                    <a:pt x="79" y="404"/>
                    <a:pt x="89" y="369"/>
                  </a:cubicBezTo>
                  <a:close/>
                  <a:moveTo>
                    <a:pt x="142" y="436"/>
                  </a:moveTo>
                  <a:cubicBezTo>
                    <a:pt x="127" y="435"/>
                    <a:pt x="113" y="430"/>
                    <a:pt x="103" y="419"/>
                  </a:cubicBezTo>
                  <a:cubicBezTo>
                    <a:pt x="117" y="425"/>
                    <a:pt x="133" y="427"/>
                    <a:pt x="142" y="428"/>
                  </a:cubicBezTo>
                  <a:cubicBezTo>
                    <a:pt x="153" y="428"/>
                    <a:pt x="167" y="426"/>
                    <a:pt x="178" y="420"/>
                  </a:cubicBezTo>
                  <a:cubicBezTo>
                    <a:pt x="169" y="430"/>
                    <a:pt x="157" y="436"/>
                    <a:pt x="142" y="436"/>
                  </a:cubicBezTo>
                  <a:close/>
                  <a:moveTo>
                    <a:pt x="192" y="389"/>
                  </a:moveTo>
                  <a:cubicBezTo>
                    <a:pt x="195" y="412"/>
                    <a:pt x="165" y="421"/>
                    <a:pt x="145" y="421"/>
                  </a:cubicBezTo>
                  <a:cubicBezTo>
                    <a:pt x="125" y="421"/>
                    <a:pt x="87" y="418"/>
                    <a:pt x="88" y="391"/>
                  </a:cubicBezTo>
                  <a:cubicBezTo>
                    <a:pt x="98" y="401"/>
                    <a:pt x="116" y="404"/>
                    <a:pt x="128" y="405"/>
                  </a:cubicBezTo>
                  <a:cubicBezTo>
                    <a:pt x="145" y="407"/>
                    <a:pt x="180" y="405"/>
                    <a:pt x="192" y="389"/>
                  </a:cubicBezTo>
                  <a:close/>
                  <a:moveTo>
                    <a:pt x="186" y="345"/>
                  </a:moveTo>
                  <a:cubicBezTo>
                    <a:pt x="186" y="345"/>
                    <a:pt x="186" y="345"/>
                    <a:pt x="186" y="345"/>
                  </a:cubicBezTo>
                  <a:cubicBezTo>
                    <a:pt x="194" y="356"/>
                    <a:pt x="184" y="369"/>
                    <a:pt x="173" y="374"/>
                  </a:cubicBezTo>
                  <a:cubicBezTo>
                    <a:pt x="164" y="377"/>
                    <a:pt x="155" y="378"/>
                    <a:pt x="146" y="378"/>
                  </a:cubicBezTo>
                  <a:cubicBezTo>
                    <a:pt x="131" y="378"/>
                    <a:pt x="110" y="378"/>
                    <a:pt x="97" y="369"/>
                  </a:cubicBezTo>
                  <a:cubicBezTo>
                    <a:pt x="97" y="369"/>
                    <a:pt x="97" y="369"/>
                    <a:pt x="97" y="369"/>
                  </a:cubicBezTo>
                  <a:cubicBezTo>
                    <a:pt x="94" y="365"/>
                    <a:pt x="89" y="363"/>
                    <a:pt x="89" y="357"/>
                  </a:cubicBezTo>
                  <a:cubicBezTo>
                    <a:pt x="90" y="352"/>
                    <a:pt x="92" y="349"/>
                    <a:pt x="95" y="346"/>
                  </a:cubicBezTo>
                  <a:cubicBezTo>
                    <a:pt x="95" y="347"/>
                    <a:pt x="95" y="347"/>
                    <a:pt x="95" y="348"/>
                  </a:cubicBezTo>
                  <a:cubicBezTo>
                    <a:pt x="95" y="348"/>
                    <a:pt x="95" y="348"/>
                    <a:pt x="95" y="348"/>
                  </a:cubicBezTo>
                  <a:cubicBezTo>
                    <a:pt x="95" y="349"/>
                    <a:pt x="94" y="350"/>
                    <a:pt x="95" y="350"/>
                  </a:cubicBezTo>
                  <a:cubicBezTo>
                    <a:pt x="96" y="353"/>
                    <a:pt x="99" y="354"/>
                    <a:pt x="101" y="355"/>
                  </a:cubicBezTo>
                  <a:cubicBezTo>
                    <a:pt x="103" y="356"/>
                    <a:pt x="106" y="358"/>
                    <a:pt x="109" y="357"/>
                  </a:cubicBezTo>
                  <a:cubicBezTo>
                    <a:pt x="121" y="363"/>
                    <a:pt x="138" y="362"/>
                    <a:pt x="148" y="362"/>
                  </a:cubicBezTo>
                  <a:cubicBezTo>
                    <a:pt x="150" y="362"/>
                    <a:pt x="153" y="362"/>
                    <a:pt x="157" y="362"/>
                  </a:cubicBezTo>
                  <a:cubicBezTo>
                    <a:pt x="157" y="362"/>
                    <a:pt x="158" y="362"/>
                    <a:pt x="159" y="361"/>
                  </a:cubicBezTo>
                  <a:cubicBezTo>
                    <a:pt x="171" y="360"/>
                    <a:pt x="184" y="357"/>
                    <a:pt x="186" y="345"/>
                  </a:cubicBezTo>
                  <a:close/>
                  <a:moveTo>
                    <a:pt x="123" y="338"/>
                  </a:moveTo>
                  <a:cubicBezTo>
                    <a:pt x="127" y="319"/>
                    <a:pt x="124" y="295"/>
                    <a:pt x="122" y="278"/>
                  </a:cubicBezTo>
                  <a:cubicBezTo>
                    <a:pt x="119" y="252"/>
                    <a:pt x="114" y="228"/>
                    <a:pt x="107" y="204"/>
                  </a:cubicBezTo>
                  <a:cubicBezTo>
                    <a:pt x="105" y="199"/>
                    <a:pt x="104" y="192"/>
                    <a:pt x="102" y="186"/>
                  </a:cubicBezTo>
                  <a:cubicBezTo>
                    <a:pt x="106" y="185"/>
                    <a:pt x="109" y="184"/>
                    <a:pt x="113" y="184"/>
                  </a:cubicBezTo>
                  <a:cubicBezTo>
                    <a:pt x="129" y="181"/>
                    <a:pt x="146" y="178"/>
                    <a:pt x="162" y="173"/>
                  </a:cubicBezTo>
                  <a:cubicBezTo>
                    <a:pt x="164" y="173"/>
                    <a:pt x="166" y="172"/>
                    <a:pt x="169" y="171"/>
                  </a:cubicBezTo>
                  <a:cubicBezTo>
                    <a:pt x="164" y="190"/>
                    <a:pt x="161" y="210"/>
                    <a:pt x="158" y="229"/>
                  </a:cubicBezTo>
                  <a:cubicBezTo>
                    <a:pt x="152" y="271"/>
                    <a:pt x="151" y="313"/>
                    <a:pt x="153" y="356"/>
                  </a:cubicBezTo>
                  <a:cubicBezTo>
                    <a:pt x="147" y="356"/>
                    <a:pt x="142" y="355"/>
                    <a:pt x="137" y="355"/>
                  </a:cubicBezTo>
                  <a:cubicBezTo>
                    <a:pt x="131" y="355"/>
                    <a:pt x="125" y="354"/>
                    <a:pt x="120" y="353"/>
                  </a:cubicBezTo>
                  <a:cubicBezTo>
                    <a:pt x="121" y="350"/>
                    <a:pt x="122" y="347"/>
                    <a:pt x="123" y="344"/>
                  </a:cubicBezTo>
                  <a:cubicBezTo>
                    <a:pt x="123" y="342"/>
                    <a:pt x="124" y="340"/>
                    <a:pt x="123" y="338"/>
                  </a:cubicBezTo>
                  <a:close/>
                  <a:moveTo>
                    <a:pt x="250" y="183"/>
                  </a:moveTo>
                  <a:cubicBezTo>
                    <a:pt x="221" y="233"/>
                    <a:pt x="164" y="280"/>
                    <a:pt x="180" y="344"/>
                  </a:cubicBezTo>
                  <a:cubicBezTo>
                    <a:pt x="180" y="344"/>
                    <a:pt x="180" y="344"/>
                    <a:pt x="180" y="344"/>
                  </a:cubicBezTo>
                  <a:cubicBezTo>
                    <a:pt x="177" y="351"/>
                    <a:pt x="169" y="354"/>
                    <a:pt x="161" y="355"/>
                  </a:cubicBezTo>
                  <a:cubicBezTo>
                    <a:pt x="158" y="317"/>
                    <a:pt x="159" y="279"/>
                    <a:pt x="164" y="241"/>
                  </a:cubicBezTo>
                  <a:cubicBezTo>
                    <a:pt x="166" y="217"/>
                    <a:pt x="170" y="192"/>
                    <a:pt x="177" y="169"/>
                  </a:cubicBezTo>
                  <a:cubicBezTo>
                    <a:pt x="193" y="164"/>
                    <a:pt x="211" y="155"/>
                    <a:pt x="209" y="139"/>
                  </a:cubicBezTo>
                  <a:cubicBezTo>
                    <a:pt x="207" y="126"/>
                    <a:pt x="192" y="121"/>
                    <a:pt x="185" y="132"/>
                  </a:cubicBezTo>
                  <a:cubicBezTo>
                    <a:pt x="184" y="132"/>
                    <a:pt x="184" y="133"/>
                    <a:pt x="184" y="133"/>
                  </a:cubicBezTo>
                  <a:cubicBezTo>
                    <a:pt x="177" y="141"/>
                    <a:pt x="174" y="153"/>
                    <a:pt x="171" y="163"/>
                  </a:cubicBezTo>
                  <a:cubicBezTo>
                    <a:pt x="170" y="163"/>
                    <a:pt x="169" y="163"/>
                    <a:pt x="168" y="164"/>
                  </a:cubicBezTo>
                  <a:cubicBezTo>
                    <a:pt x="159" y="167"/>
                    <a:pt x="149" y="169"/>
                    <a:pt x="138" y="172"/>
                  </a:cubicBezTo>
                  <a:cubicBezTo>
                    <a:pt x="128" y="174"/>
                    <a:pt x="118" y="176"/>
                    <a:pt x="108" y="177"/>
                  </a:cubicBezTo>
                  <a:cubicBezTo>
                    <a:pt x="105" y="178"/>
                    <a:pt x="102" y="178"/>
                    <a:pt x="100" y="179"/>
                  </a:cubicBezTo>
                  <a:cubicBezTo>
                    <a:pt x="96" y="170"/>
                    <a:pt x="92" y="162"/>
                    <a:pt x="84" y="159"/>
                  </a:cubicBezTo>
                  <a:cubicBezTo>
                    <a:pt x="74" y="155"/>
                    <a:pt x="64" y="160"/>
                    <a:pt x="64" y="170"/>
                  </a:cubicBezTo>
                  <a:cubicBezTo>
                    <a:pt x="62" y="178"/>
                    <a:pt x="70" y="187"/>
                    <a:pt x="79" y="188"/>
                  </a:cubicBezTo>
                  <a:cubicBezTo>
                    <a:pt x="84" y="189"/>
                    <a:pt x="90" y="188"/>
                    <a:pt x="96" y="187"/>
                  </a:cubicBezTo>
                  <a:cubicBezTo>
                    <a:pt x="96" y="188"/>
                    <a:pt x="96" y="188"/>
                    <a:pt x="96" y="189"/>
                  </a:cubicBezTo>
                  <a:cubicBezTo>
                    <a:pt x="99" y="196"/>
                    <a:pt x="101" y="203"/>
                    <a:pt x="103" y="211"/>
                  </a:cubicBezTo>
                  <a:cubicBezTo>
                    <a:pt x="107" y="226"/>
                    <a:pt x="111" y="241"/>
                    <a:pt x="113" y="256"/>
                  </a:cubicBezTo>
                  <a:cubicBezTo>
                    <a:pt x="116" y="272"/>
                    <a:pt x="118" y="289"/>
                    <a:pt x="118" y="306"/>
                  </a:cubicBezTo>
                  <a:cubicBezTo>
                    <a:pt x="119" y="317"/>
                    <a:pt x="117" y="329"/>
                    <a:pt x="116" y="341"/>
                  </a:cubicBezTo>
                  <a:cubicBezTo>
                    <a:pt x="116" y="341"/>
                    <a:pt x="116" y="342"/>
                    <a:pt x="116" y="342"/>
                  </a:cubicBezTo>
                  <a:cubicBezTo>
                    <a:pt x="116" y="345"/>
                    <a:pt x="115" y="348"/>
                    <a:pt x="114" y="351"/>
                  </a:cubicBezTo>
                  <a:cubicBezTo>
                    <a:pt x="114" y="351"/>
                    <a:pt x="114" y="351"/>
                    <a:pt x="114" y="351"/>
                  </a:cubicBezTo>
                  <a:cubicBezTo>
                    <a:pt x="110" y="350"/>
                    <a:pt x="105" y="349"/>
                    <a:pt x="100" y="347"/>
                  </a:cubicBezTo>
                  <a:cubicBezTo>
                    <a:pt x="101" y="340"/>
                    <a:pt x="101" y="333"/>
                    <a:pt x="101" y="326"/>
                  </a:cubicBezTo>
                  <a:cubicBezTo>
                    <a:pt x="103" y="326"/>
                    <a:pt x="106" y="326"/>
                    <a:pt x="108" y="326"/>
                  </a:cubicBezTo>
                  <a:cubicBezTo>
                    <a:pt x="109" y="326"/>
                    <a:pt x="109" y="325"/>
                    <a:pt x="108" y="325"/>
                  </a:cubicBezTo>
                  <a:cubicBezTo>
                    <a:pt x="106" y="325"/>
                    <a:pt x="103" y="325"/>
                    <a:pt x="101" y="325"/>
                  </a:cubicBezTo>
                  <a:cubicBezTo>
                    <a:pt x="101" y="322"/>
                    <a:pt x="100" y="319"/>
                    <a:pt x="100" y="315"/>
                  </a:cubicBezTo>
                  <a:cubicBezTo>
                    <a:pt x="102" y="315"/>
                    <a:pt x="105" y="315"/>
                    <a:pt x="107" y="316"/>
                  </a:cubicBezTo>
                  <a:cubicBezTo>
                    <a:pt x="108" y="316"/>
                    <a:pt x="108" y="315"/>
                    <a:pt x="107" y="315"/>
                  </a:cubicBezTo>
                  <a:cubicBezTo>
                    <a:pt x="105" y="314"/>
                    <a:pt x="102" y="314"/>
                    <a:pt x="100" y="315"/>
                  </a:cubicBezTo>
                  <a:cubicBezTo>
                    <a:pt x="100" y="310"/>
                    <a:pt x="99" y="305"/>
                    <a:pt x="98" y="301"/>
                  </a:cubicBezTo>
                  <a:cubicBezTo>
                    <a:pt x="100" y="301"/>
                    <a:pt x="103" y="301"/>
                    <a:pt x="105" y="301"/>
                  </a:cubicBezTo>
                  <a:cubicBezTo>
                    <a:pt x="105" y="301"/>
                    <a:pt x="105" y="300"/>
                    <a:pt x="105" y="300"/>
                  </a:cubicBezTo>
                  <a:cubicBezTo>
                    <a:pt x="102" y="300"/>
                    <a:pt x="100" y="300"/>
                    <a:pt x="98" y="300"/>
                  </a:cubicBezTo>
                  <a:cubicBezTo>
                    <a:pt x="97" y="295"/>
                    <a:pt x="96" y="290"/>
                    <a:pt x="94" y="286"/>
                  </a:cubicBezTo>
                  <a:cubicBezTo>
                    <a:pt x="97" y="285"/>
                    <a:pt x="100" y="285"/>
                    <a:pt x="103" y="286"/>
                  </a:cubicBezTo>
                  <a:cubicBezTo>
                    <a:pt x="104" y="286"/>
                    <a:pt x="104" y="285"/>
                    <a:pt x="103" y="285"/>
                  </a:cubicBezTo>
                  <a:cubicBezTo>
                    <a:pt x="100" y="284"/>
                    <a:pt x="97" y="284"/>
                    <a:pt x="94" y="285"/>
                  </a:cubicBezTo>
                  <a:cubicBezTo>
                    <a:pt x="92" y="281"/>
                    <a:pt x="91" y="277"/>
                    <a:pt x="89" y="273"/>
                  </a:cubicBezTo>
                  <a:cubicBezTo>
                    <a:pt x="89" y="272"/>
                    <a:pt x="88" y="271"/>
                    <a:pt x="88" y="270"/>
                  </a:cubicBezTo>
                  <a:cubicBezTo>
                    <a:pt x="91" y="270"/>
                    <a:pt x="94" y="270"/>
                    <a:pt x="97" y="270"/>
                  </a:cubicBezTo>
                  <a:cubicBezTo>
                    <a:pt x="98" y="270"/>
                    <a:pt x="98" y="269"/>
                    <a:pt x="97" y="269"/>
                  </a:cubicBezTo>
                  <a:cubicBezTo>
                    <a:pt x="94" y="268"/>
                    <a:pt x="91" y="268"/>
                    <a:pt x="87" y="268"/>
                  </a:cubicBezTo>
                  <a:cubicBezTo>
                    <a:pt x="85" y="264"/>
                    <a:pt x="82" y="259"/>
                    <a:pt x="79" y="255"/>
                  </a:cubicBezTo>
                  <a:cubicBezTo>
                    <a:pt x="82" y="255"/>
                    <a:pt x="85" y="255"/>
                    <a:pt x="89" y="255"/>
                  </a:cubicBezTo>
                  <a:cubicBezTo>
                    <a:pt x="89" y="255"/>
                    <a:pt x="89" y="254"/>
                    <a:pt x="89" y="254"/>
                  </a:cubicBezTo>
                  <a:cubicBezTo>
                    <a:pt x="85" y="254"/>
                    <a:pt x="82" y="254"/>
                    <a:pt x="78" y="254"/>
                  </a:cubicBezTo>
                  <a:cubicBezTo>
                    <a:pt x="75" y="250"/>
                    <a:pt x="72" y="245"/>
                    <a:pt x="68" y="241"/>
                  </a:cubicBezTo>
                  <a:cubicBezTo>
                    <a:pt x="72" y="241"/>
                    <a:pt x="77" y="241"/>
                    <a:pt x="81" y="241"/>
                  </a:cubicBezTo>
                  <a:cubicBezTo>
                    <a:pt x="82" y="241"/>
                    <a:pt x="82" y="240"/>
                    <a:pt x="81" y="240"/>
                  </a:cubicBezTo>
                  <a:cubicBezTo>
                    <a:pt x="76" y="240"/>
                    <a:pt x="72" y="240"/>
                    <a:pt x="67" y="240"/>
                  </a:cubicBezTo>
                  <a:cubicBezTo>
                    <a:pt x="63" y="235"/>
                    <a:pt x="59" y="231"/>
                    <a:pt x="55" y="226"/>
                  </a:cubicBezTo>
                  <a:cubicBezTo>
                    <a:pt x="62" y="226"/>
                    <a:pt x="69" y="227"/>
                    <a:pt x="76" y="227"/>
                  </a:cubicBezTo>
                  <a:cubicBezTo>
                    <a:pt x="77" y="227"/>
                    <a:pt x="77" y="227"/>
                    <a:pt x="76" y="226"/>
                  </a:cubicBezTo>
                  <a:cubicBezTo>
                    <a:pt x="69" y="226"/>
                    <a:pt x="62" y="225"/>
                    <a:pt x="55" y="225"/>
                  </a:cubicBezTo>
                  <a:cubicBezTo>
                    <a:pt x="52" y="222"/>
                    <a:pt x="49" y="218"/>
                    <a:pt x="47" y="215"/>
                  </a:cubicBezTo>
                  <a:cubicBezTo>
                    <a:pt x="52" y="215"/>
                    <a:pt x="58" y="215"/>
                    <a:pt x="63" y="215"/>
                  </a:cubicBezTo>
                  <a:cubicBezTo>
                    <a:pt x="64" y="215"/>
                    <a:pt x="64" y="214"/>
                    <a:pt x="63" y="214"/>
                  </a:cubicBezTo>
                  <a:cubicBezTo>
                    <a:pt x="58" y="214"/>
                    <a:pt x="52" y="214"/>
                    <a:pt x="46" y="214"/>
                  </a:cubicBezTo>
                  <a:cubicBezTo>
                    <a:pt x="45" y="213"/>
                    <a:pt x="45" y="212"/>
                    <a:pt x="44" y="212"/>
                  </a:cubicBezTo>
                  <a:cubicBezTo>
                    <a:pt x="41" y="207"/>
                    <a:pt x="38" y="203"/>
                    <a:pt x="36" y="198"/>
                  </a:cubicBezTo>
                  <a:cubicBezTo>
                    <a:pt x="40" y="198"/>
                    <a:pt x="45" y="198"/>
                    <a:pt x="50" y="199"/>
                  </a:cubicBezTo>
                  <a:cubicBezTo>
                    <a:pt x="51" y="199"/>
                    <a:pt x="51" y="198"/>
                    <a:pt x="50" y="198"/>
                  </a:cubicBezTo>
                  <a:cubicBezTo>
                    <a:pt x="45" y="197"/>
                    <a:pt x="40" y="197"/>
                    <a:pt x="35" y="197"/>
                  </a:cubicBezTo>
                  <a:cubicBezTo>
                    <a:pt x="33" y="193"/>
                    <a:pt x="31" y="189"/>
                    <a:pt x="29" y="184"/>
                  </a:cubicBezTo>
                  <a:cubicBezTo>
                    <a:pt x="35" y="184"/>
                    <a:pt x="41" y="184"/>
                    <a:pt x="47" y="184"/>
                  </a:cubicBezTo>
                  <a:cubicBezTo>
                    <a:pt x="47" y="184"/>
                    <a:pt x="47" y="183"/>
                    <a:pt x="47" y="183"/>
                  </a:cubicBezTo>
                  <a:cubicBezTo>
                    <a:pt x="41" y="183"/>
                    <a:pt x="34" y="183"/>
                    <a:pt x="28" y="183"/>
                  </a:cubicBezTo>
                  <a:cubicBezTo>
                    <a:pt x="26" y="178"/>
                    <a:pt x="24" y="173"/>
                    <a:pt x="22" y="167"/>
                  </a:cubicBezTo>
                  <a:cubicBezTo>
                    <a:pt x="28" y="167"/>
                    <a:pt x="34" y="168"/>
                    <a:pt x="41" y="167"/>
                  </a:cubicBezTo>
                  <a:cubicBezTo>
                    <a:pt x="41" y="167"/>
                    <a:pt x="41" y="166"/>
                    <a:pt x="41" y="166"/>
                  </a:cubicBezTo>
                  <a:cubicBezTo>
                    <a:pt x="34" y="166"/>
                    <a:pt x="28" y="166"/>
                    <a:pt x="22" y="166"/>
                  </a:cubicBezTo>
                  <a:cubicBezTo>
                    <a:pt x="20" y="161"/>
                    <a:pt x="19" y="156"/>
                    <a:pt x="18" y="151"/>
                  </a:cubicBezTo>
                  <a:cubicBezTo>
                    <a:pt x="23" y="151"/>
                    <a:pt x="29" y="151"/>
                    <a:pt x="35" y="151"/>
                  </a:cubicBezTo>
                  <a:cubicBezTo>
                    <a:pt x="35" y="151"/>
                    <a:pt x="35" y="150"/>
                    <a:pt x="35" y="150"/>
                  </a:cubicBezTo>
                  <a:cubicBezTo>
                    <a:pt x="29" y="150"/>
                    <a:pt x="23" y="150"/>
                    <a:pt x="18" y="150"/>
                  </a:cubicBezTo>
                  <a:cubicBezTo>
                    <a:pt x="16" y="144"/>
                    <a:pt x="15" y="138"/>
                    <a:pt x="15" y="132"/>
                  </a:cubicBezTo>
                  <a:cubicBezTo>
                    <a:pt x="23" y="132"/>
                    <a:pt x="30" y="132"/>
                    <a:pt x="38" y="132"/>
                  </a:cubicBezTo>
                  <a:cubicBezTo>
                    <a:pt x="39" y="132"/>
                    <a:pt x="39" y="131"/>
                    <a:pt x="38" y="131"/>
                  </a:cubicBezTo>
                  <a:cubicBezTo>
                    <a:pt x="30" y="130"/>
                    <a:pt x="23" y="130"/>
                    <a:pt x="15" y="131"/>
                  </a:cubicBezTo>
                  <a:cubicBezTo>
                    <a:pt x="14" y="126"/>
                    <a:pt x="14" y="120"/>
                    <a:pt x="14" y="114"/>
                  </a:cubicBezTo>
                  <a:cubicBezTo>
                    <a:pt x="20" y="114"/>
                    <a:pt x="26" y="114"/>
                    <a:pt x="32" y="113"/>
                  </a:cubicBezTo>
                  <a:cubicBezTo>
                    <a:pt x="33" y="113"/>
                    <a:pt x="33" y="112"/>
                    <a:pt x="32" y="112"/>
                  </a:cubicBezTo>
                  <a:cubicBezTo>
                    <a:pt x="26" y="113"/>
                    <a:pt x="20" y="113"/>
                    <a:pt x="15" y="114"/>
                  </a:cubicBezTo>
                  <a:cubicBezTo>
                    <a:pt x="15" y="107"/>
                    <a:pt x="16" y="101"/>
                    <a:pt x="17" y="95"/>
                  </a:cubicBezTo>
                  <a:cubicBezTo>
                    <a:pt x="24" y="95"/>
                    <a:pt x="32" y="95"/>
                    <a:pt x="39" y="95"/>
                  </a:cubicBezTo>
                  <a:cubicBezTo>
                    <a:pt x="40" y="95"/>
                    <a:pt x="40" y="94"/>
                    <a:pt x="39" y="94"/>
                  </a:cubicBezTo>
                  <a:cubicBezTo>
                    <a:pt x="32" y="93"/>
                    <a:pt x="25" y="94"/>
                    <a:pt x="17" y="94"/>
                  </a:cubicBezTo>
                  <a:cubicBezTo>
                    <a:pt x="19" y="88"/>
                    <a:pt x="20" y="83"/>
                    <a:pt x="22" y="78"/>
                  </a:cubicBezTo>
                  <a:cubicBezTo>
                    <a:pt x="31" y="78"/>
                    <a:pt x="40" y="78"/>
                    <a:pt x="48" y="78"/>
                  </a:cubicBezTo>
                  <a:cubicBezTo>
                    <a:pt x="49" y="78"/>
                    <a:pt x="49" y="77"/>
                    <a:pt x="48" y="77"/>
                  </a:cubicBezTo>
                  <a:cubicBezTo>
                    <a:pt x="40" y="77"/>
                    <a:pt x="31" y="77"/>
                    <a:pt x="23" y="77"/>
                  </a:cubicBezTo>
                  <a:cubicBezTo>
                    <a:pt x="26" y="70"/>
                    <a:pt x="29" y="64"/>
                    <a:pt x="33" y="59"/>
                  </a:cubicBezTo>
                  <a:cubicBezTo>
                    <a:pt x="40" y="59"/>
                    <a:pt x="47" y="59"/>
                    <a:pt x="54" y="59"/>
                  </a:cubicBezTo>
                  <a:cubicBezTo>
                    <a:pt x="55" y="59"/>
                    <a:pt x="55" y="57"/>
                    <a:pt x="54" y="57"/>
                  </a:cubicBezTo>
                  <a:cubicBezTo>
                    <a:pt x="47" y="57"/>
                    <a:pt x="41" y="57"/>
                    <a:pt x="34" y="57"/>
                  </a:cubicBezTo>
                  <a:cubicBezTo>
                    <a:pt x="35" y="56"/>
                    <a:pt x="36" y="55"/>
                    <a:pt x="37" y="54"/>
                  </a:cubicBezTo>
                  <a:cubicBezTo>
                    <a:pt x="40" y="50"/>
                    <a:pt x="43" y="47"/>
                    <a:pt x="46" y="44"/>
                  </a:cubicBezTo>
                  <a:cubicBezTo>
                    <a:pt x="54" y="43"/>
                    <a:pt x="63" y="42"/>
                    <a:pt x="71" y="42"/>
                  </a:cubicBezTo>
                  <a:cubicBezTo>
                    <a:pt x="72" y="42"/>
                    <a:pt x="72" y="41"/>
                    <a:pt x="71" y="41"/>
                  </a:cubicBezTo>
                  <a:cubicBezTo>
                    <a:pt x="63" y="41"/>
                    <a:pt x="55" y="41"/>
                    <a:pt x="48" y="42"/>
                  </a:cubicBezTo>
                  <a:cubicBezTo>
                    <a:pt x="53" y="37"/>
                    <a:pt x="59" y="33"/>
                    <a:pt x="66" y="30"/>
                  </a:cubicBezTo>
                  <a:cubicBezTo>
                    <a:pt x="75" y="30"/>
                    <a:pt x="85" y="30"/>
                    <a:pt x="95" y="31"/>
                  </a:cubicBezTo>
                  <a:cubicBezTo>
                    <a:pt x="96" y="31"/>
                    <a:pt x="96" y="29"/>
                    <a:pt x="95" y="29"/>
                  </a:cubicBezTo>
                  <a:cubicBezTo>
                    <a:pt x="86" y="28"/>
                    <a:pt x="77" y="28"/>
                    <a:pt x="69" y="28"/>
                  </a:cubicBezTo>
                  <a:cubicBezTo>
                    <a:pt x="109" y="9"/>
                    <a:pt x="162" y="15"/>
                    <a:pt x="201" y="33"/>
                  </a:cubicBezTo>
                  <a:cubicBezTo>
                    <a:pt x="227" y="45"/>
                    <a:pt x="249" y="66"/>
                    <a:pt x="261" y="93"/>
                  </a:cubicBezTo>
                  <a:cubicBezTo>
                    <a:pt x="273" y="123"/>
                    <a:pt x="266" y="155"/>
                    <a:pt x="250" y="183"/>
                  </a:cubicBezTo>
                  <a:close/>
                  <a:moveTo>
                    <a:pt x="180" y="160"/>
                  </a:moveTo>
                  <a:cubicBezTo>
                    <a:pt x="183" y="152"/>
                    <a:pt x="187" y="144"/>
                    <a:pt x="191" y="136"/>
                  </a:cubicBezTo>
                  <a:cubicBezTo>
                    <a:pt x="203" y="139"/>
                    <a:pt x="205" y="143"/>
                    <a:pt x="197" y="149"/>
                  </a:cubicBezTo>
                  <a:cubicBezTo>
                    <a:pt x="195" y="152"/>
                    <a:pt x="192" y="155"/>
                    <a:pt x="188" y="156"/>
                  </a:cubicBezTo>
                  <a:cubicBezTo>
                    <a:pt x="186" y="158"/>
                    <a:pt x="183" y="159"/>
                    <a:pt x="180" y="160"/>
                  </a:cubicBezTo>
                  <a:close/>
                  <a:moveTo>
                    <a:pt x="93" y="180"/>
                  </a:moveTo>
                  <a:cubicBezTo>
                    <a:pt x="93" y="180"/>
                    <a:pt x="92" y="180"/>
                    <a:pt x="91" y="180"/>
                  </a:cubicBezTo>
                  <a:cubicBezTo>
                    <a:pt x="85" y="181"/>
                    <a:pt x="72" y="178"/>
                    <a:pt x="70" y="172"/>
                  </a:cubicBezTo>
                  <a:cubicBezTo>
                    <a:pt x="83" y="166"/>
                    <a:pt x="91" y="168"/>
                    <a:pt x="93" y="179"/>
                  </a:cubicBezTo>
                  <a:cubicBezTo>
                    <a:pt x="93" y="179"/>
                    <a:pt x="93" y="179"/>
                    <a:pt x="93" y="18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D7469413-8FBE-4DCA-8B9C-7D67455C45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6275" y="3706813"/>
              <a:ext cx="158750" cy="98425"/>
            </a:xfrm>
            <a:custGeom>
              <a:avLst/>
              <a:gdLst>
                <a:gd name="T0" fmla="*/ 67 w 68"/>
                <a:gd name="T1" fmla="*/ 33 h 46"/>
                <a:gd name="T2" fmla="*/ 66 w 68"/>
                <a:gd name="T3" fmla="*/ 20 h 46"/>
                <a:gd name="T4" fmla="*/ 66 w 68"/>
                <a:gd name="T5" fmla="*/ 20 h 46"/>
                <a:gd name="T6" fmla="*/ 65 w 68"/>
                <a:gd name="T7" fmla="*/ 18 h 46"/>
                <a:gd name="T8" fmla="*/ 64 w 68"/>
                <a:gd name="T9" fmla="*/ 18 h 46"/>
                <a:gd name="T10" fmla="*/ 4 w 68"/>
                <a:gd name="T11" fmla="*/ 0 h 46"/>
                <a:gd name="T12" fmla="*/ 1 w 68"/>
                <a:gd name="T13" fmla="*/ 5 h 46"/>
                <a:gd name="T14" fmla="*/ 7 w 68"/>
                <a:gd name="T15" fmla="*/ 44 h 46"/>
                <a:gd name="T16" fmla="*/ 12 w 68"/>
                <a:gd name="T17" fmla="*/ 45 h 46"/>
                <a:gd name="T18" fmla="*/ 34 w 68"/>
                <a:gd name="T19" fmla="*/ 42 h 46"/>
                <a:gd name="T20" fmla="*/ 64 w 68"/>
                <a:gd name="T21" fmla="*/ 37 h 46"/>
                <a:gd name="T22" fmla="*/ 67 w 68"/>
                <a:gd name="T23" fmla="*/ 33 h 46"/>
                <a:gd name="T24" fmla="*/ 12 w 68"/>
                <a:gd name="T25" fmla="*/ 41 h 46"/>
                <a:gd name="T26" fmla="*/ 8 w 68"/>
                <a:gd name="T27" fmla="*/ 8 h 46"/>
                <a:gd name="T28" fmla="*/ 60 w 68"/>
                <a:gd name="T29" fmla="*/ 20 h 46"/>
                <a:gd name="T30" fmla="*/ 60 w 68"/>
                <a:gd name="T31" fmla="*/ 20 h 46"/>
                <a:gd name="T32" fmla="*/ 60 w 68"/>
                <a:gd name="T33" fmla="*/ 31 h 46"/>
                <a:gd name="T34" fmla="*/ 12 w 68"/>
                <a:gd name="T35" fmla="*/ 4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46">
                  <a:moveTo>
                    <a:pt x="67" y="33"/>
                  </a:moveTo>
                  <a:cubicBezTo>
                    <a:pt x="66" y="29"/>
                    <a:pt x="66" y="25"/>
                    <a:pt x="66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19"/>
                    <a:pt x="66" y="19"/>
                    <a:pt x="65" y="18"/>
                  </a:cubicBezTo>
                  <a:cubicBezTo>
                    <a:pt x="65" y="18"/>
                    <a:pt x="64" y="18"/>
                    <a:pt x="64" y="18"/>
                  </a:cubicBezTo>
                  <a:cubicBezTo>
                    <a:pt x="47" y="6"/>
                    <a:pt x="24" y="3"/>
                    <a:pt x="4" y="0"/>
                  </a:cubicBezTo>
                  <a:cubicBezTo>
                    <a:pt x="2" y="0"/>
                    <a:pt x="0" y="3"/>
                    <a:pt x="1" y="5"/>
                  </a:cubicBezTo>
                  <a:cubicBezTo>
                    <a:pt x="1" y="18"/>
                    <a:pt x="2" y="32"/>
                    <a:pt x="7" y="44"/>
                  </a:cubicBezTo>
                  <a:cubicBezTo>
                    <a:pt x="8" y="46"/>
                    <a:pt x="10" y="46"/>
                    <a:pt x="12" y="45"/>
                  </a:cubicBezTo>
                  <a:cubicBezTo>
                    <a:pt x="19" y="46"/>
                    <a:pt x="27" y="43"/>
                    <a:pt x="34" y="42"/>
                  </a:cubicBezTo>
                  <a:cubicBezTo>
                    <a:pt x="44" y="40"/>
                    <a:pt x="54" y="38"/>
                    <a:pt x="64" y="37"/>
                  </a:cubicBezTo>
                  <a:cubicBezTo>
                    <a:pt x="66" y="37"/>
                    <a:pt x="68" y="35"/>
                    <a:pt x="67" y="33"/>
                  </a:cubicBezTo>
                  <a:close/>
                  <a:moveTo>
                    <a:pt x="12" y="41"/>
                  </a:moveTo>
                  <a:cubicBezTo>
                    <a:pt x="11" y="30"/>
                    <a:pt x="9" y="19"/>
                    <a:pt x="8" y="8"/>
                  </a:cubicBezTo>
                  <a:cubicBezTo>
                    <a:pt x="25" y="13"/>
                    <a:pt x="43" y="16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4"/>
                    <a:pt x="60" y="28"/>
                    <a:pt x="60" y="31"/>
                  </a:cubicBezTo>
                  <a:cubicBezTo>
                    <a:pt x="45" y="33"/>
                    <a:pt x="26" y="34"/>
                    <a:pt x="12" y="4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639924E4-DBD1-4D4C-8A39-D136DFB2D9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5975" y="3409950"/>
              <a:ext cx="166687" cy="155575"/>
            </a:xfrm>
            <a:custGeom>
              <a:avLst/>
              <a:gdLst>
                <a:gd name="T0" fmla="*/ 71 w 71"/>
                <a:gd name="T1" fmla="*/ 57 h 72"/>
                <a:gd name="T2" fmla="*/ 40 w 71"/>
                <a:gd name="T3" fmla="*/ 3 h 72"/>
                <a:gd name="T4" fmla="*/ 36 w 71"/>
                <a:gd name="T5" fmla="*/ 1 h 72"/>
                <a:gd name="T6" fmla="*/ 33 w 71"/>
                <a:gd name="T7" fmla="*/ 1 h 72"/>
                <a:gd name="T8" fmla="*/ 2 w 71"/>
                <a:gd name="T9" fmla="*/ 29 h 72"/>
                <a:gd name="T10" fmla="*/ 4 w 71"/>
                <a:gd name="T11" fmla="*/ 33 h 72"/>
                <a:gd name="T12" fmla="*/ 44 w 71"/>
                <a:gd name="T13" fmla="*/ 64 h 72"/>
                <a:gd name="T14" fmla="*/ 69 w 71"/>
                <a:gd name="T15" fmla="*/ 62 h 72"/>
                <a:gd name="T16" fmla="*/ 71 w 71"/>
                <a:gd name="T17" fmla="*/ 57 h 72"/>
                <a:gd name="T18" fmla="*/ 45 w 71"/>
                <a:gd name="T19" fmla="*/ 56 h 72"/>
                <a:gd name="T20" fmla="*/ 33 w 71"/>
                <a:gd name="T21" fmla="*/ 46 h 72"/>
                <a:gd name="T22" fmla="*/ 8 w 71"/>
                <a:gd name="T23" fmla="*/ 31 h 72"/>
                <a:gd name="T24" fmla="*/ 36 w 71"/>
                <a:gd name="T25" fmla="*/ 9 h 72"/>
                <a:gd name="T26" fmla="*/ 62 w 71"/>
                <a:gd name="T27" fmla="*/ 58 h 72"/>
                <a:gd name="T28" fmla="*/ 45 w 71"/>
                <a:gd name="T29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72">
                  <a:moveTo>
                    <a:pt x="71" y="57"/>
                  </a:moveTo>
                  <a:cubicBezTo>
                    <a:pt x="60" y="39"/>
                    <a:pt x="51" y="21"/>
                    <a:pt x="40" y="3"/>
                  </a:cubicBezTo>
                  <a:cubicBezTo>
                    <a:pt x="39" y="1"/>
                    <a:pt x="37" y="0"/>
                    <a:pt x="36" y="1"/>
                  </a:cubicBezTo>
                  <a:cubicBezTo>
                    <a:pt x="35" y="1"/>
                    <a:pt x="34" y="1"/>
                    <a:pt x="33" y="1"/>
                  </a:cubicBezTo>
                  <a:cubicBezTo>
                    <a:pt x="20" y="7"/>
                    <a:pt x="10" y="18"/>
                    <a:pt x="2" y="29"/>
                  </a:cubicBezTo>
                  <a:cubicBezTo>
                    <a:pt x="0" y="30"/>
                    <a:pt x="2" y="33"/>
                    <a:pt x="4" y="33"/>
                  </a:cubicBezTo>
                  <a:cubicBezTo>
                    <a:pt x="16" y="44"/>
                    <a:pt x="31" y="53"/>
                    <a:pt x="44" y="64"/>
                  </a:cubicBezTo>
                  <a:cubicBezTo>
                    <a:pt x="54" y="72"/>
                    <a:pt x="58" y="68"/>
                    <a:pt x="69" y="62"/>
                  </a:cubicBezTo>
                  <a:cubicBezTo>
                    <a:pt x="71" y="62"/>
                    <a:pt x="71" y="59"/>
                    <a:pt x="71" y="57"/>
                  </a:cubicBezTo>
                  <a:close/>
                  <a:moveTo>
                    <a:pt x="45" y="56"/>
                  </a:moveTo>
                  <a:cubicBezTo>
                    <a:pt x="41" y="53"/>
                    <a:pt x="37" y="49"/>
                    <a:pt x="33" y="46"/>
                  </a:cubicBezTo>
                  <a:cubicBezTo>
                    <a:pt x="25" y="41"/>
                    <a:pt x="17" y="35"/>
                    <a:pt x="8" y="31"/>
                  </a:cubicBezTo>
                  <a:cubicBezTo>
                    <a:pt x="16" y="22"/>
                    <a:pt x="26" y="16"/>
                    <a:pt x="36" y="9"/>
                  </a:cubicBezTo>
                  <a:cubicBezTo>
                    <a:pt x="44" y="25"/>
                    <a:pt x="53" y="41"/>
                    <a:pt x="62" y="58"/>
                  </a:cubicBezTo>
                  <a:cubicBezTo>
                    <a:pt x="56" y="60"/>
                    <a:pt x="52" y="60"/>
                    <a:pt x="45" y="5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B16FD403-D112-4E70-8CF6-DE3732F208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2038" y="3313113"/>
              <a:ext cx="107950" cy="168275"/>
            </a:xfrm>
            <a:custGeom>
              <a:avLst/>
              <a:gdLst>
                <a:gd name="T0" fmla="*/ 44 w 46"/>
                <a:gd name="T1" fmla="*/ 4 h 78"/>
                <a:gd name="T2" fmla="*/ 41 w 46"/>
                <a:gd name="T3" fmla="*/ 1 h 78"/>
                <a:gd name="T4" fmla="*/ 4 w 46"/>
                <a:gd name="T5" fmla="*/ 4 h 78"/>
                <a:gd name="T6" fmla="*/ 2 w 46"/>
                <a:gd name="T7" fmla="*/ 11 h 78"/>
                <a:gd name="T8" fmla="*/ 1 w 46"/>
                <a:gd name="T9" fmla="*/ 13 h 78"/>
                <a:gd name="T10" fmla="*/ 14 w 46"/>
                <a:gd name="T11" fmla="*/ 73 h 78"/>
                <a:gd name="T12" fmla="*/ 18 w 46"/>
                <a:gd name="T13" fmla="*/ 76 h 78"/>
                <a:gd name="T14" fmla="*/ 41 w 46"/>
                <a:gd name="T15" fmla="*/ 61 h 78"/>
                <a:gd name="T16" fmla="*/ 43 w 46"/>
                <a:gd name="T17" fmla="*/ 30 h 78"/>
                <a:gd name="T18" fmla="*/ 44 w 46"/>
                <a:gd name="T19" fmla="*/ 4 h 78"/>
                <a:gd name="T20" fmla="*/ 36 w 46"/>
                <a:gd name="T21" fmla="*/ 25 h 78"/>
                <a:gd name="T22" fmla="*/ 34 w 46"/>
                <a:gd name="T23" fmla="*/ 51 h 78"/>
                <a:gd name="T24" fmla="*/ 21 w 46"/>
                <a:gd name="T25" fmla="*/ 68 h 78"/>
                <a:gd name="T26" fmla="*/ 4 w 46"/>
                <a:gd name="T27" fmla="*/ 12 h 78"/>
                <a:gd name="T28" fmla="*/ 28 w 46"/>
                <a:gd name="T29" fmla="*/ 10 h 78"/>
                <a:gd name="T30" fmla="*/ 36 w 46"/>
                <a:gd name="T31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78">
                  <a:moveTo>
                    <a:pt x="44" y="4"/>
                  </a:moveTo>
                  <a:cubicBezTo>
                    <a:pt x="44" y="3"/>
                    <a:pt x="42" y="2"/>
                    <a:pt x="41" y="1"/>
                  </a:cubicBezTo>
                  <a:cubicBezTo>
                    <a:pt x="30" y="0"/>
                    <a:pt x="16" y="4"/>
                    <a:pt x="4" y="4"/>
                  </a:cubicBezTo>
                  <a:cubicBezTo>
                    <a:pt x="1" y="4"/>
                    <a:pt x="0" y="8"/>
                    <a:pt x="2" y="11"/>
                  </a:cubicBezTo>
                  <a:cubicBezTo>
                    <a:pt x="1" y="11"/>
                    <a:pt x="0" y="12"/>
                    <a:pt x="1" y="13"/>
                  </a:cubicBezTo>
                  <a:cubicBezTo>
                    <a:pt x="6" y="33"/>
                    <a:pt x="12" y="52"/>
                    <a:pt x="14" y="73"/>
                  </a:cubicBezTo>
                  <a:cubicBezTo>
                    <a:pt x="15" y="75"/>
                    <a:pt x="17" y="76"/>
                    <a:pt x="18" y="76"/>
                  </a:cubicBezTo>
                  <a:cubicBezTo>
                    <a:pt x="34" y="76"/>
                    <a:pt x="39" y="78"/>
                    <a:pt x="41" y="61"/>
                  </a:cubicBezTo>
                  <a:cubicBezTo>
                    <a:pt x="42" y="51"/>
                    <a:pt x="43" y="41"/>
                    <a:pt x="43" y="30"/>
                  </a:cubicBezTo>
                  <a:cubicBezTo>
                    <a:pt x="44" y="22"/>
                    <a:pt x="46" y="12"/>
                    <a:pt x="44" y="4"/>
                  </a:cubicBezTo>
                  <a:close/>
                  <a:moveTo>
                    <a:pt x="36" y="25"/>
                  </a:moveTo>
                  <a:cubicBezTo>
                    <a:pt x="35" y="34"/>
                    <a:pt x="35" y="42"/>
                    <a:pt x="34" y="51"/>
                  </a:cubicBezTo>
                  <a:cubicBezTo>
                    <a:pt x="32" y="63"/>
                    <a:pt x="32" y="67"/>
                    <a:pt x="21" y="68"/>
                  </a:cubicBezTo>
                  <a:cubicBezTo>
                    <a:pt x="18" y="49"/>
                    <a:pt x="13" y="30"/>
                    <a:pt x="4" y="12"/>
                  </a:cubicBezTo>
                  <a:cubicBezTo>
                    <a:pt x="13" y="12"/>
                    <a:pt x="20" y="12"/>
                    <a:pt x="28" y="10"/>
                  </a:cubicBezTo>
                  <a:cubicBezTo>
                    <a:pt x="39" y="9"/>
                    <a:pt x="36" y="16"/>
                    <a:pt x="36" y="2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AACFC080-BE41-402A-BE04-8C0CD7C0F4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91275" y="3330575"/>
              <a:ext cx="165100" cy="168275"/>
            </a:xfrm>
            <a:custGeom>
              <a:avLst/>
              <a:gdLst>
                <a:gd name="T0" fmla="*/ 68 w 70"/>
                <a:gd name="T1" fmla="*/ 21 h 78"/>
                <a:gd name="T2" fmla="*/ 52 w 70"/>
                <a:gd name="T3" fmla="*/ 10 h 78"/>
                <a:gd name="T4" fmla="*/ 33 w 70"/>
                <a:gd name="T5" fmla="*/ 1 h 78"/>
                <a:gd name="T6" fmla="*/ 29 w 70"/>
                <a:gd name="T7" fmla="*/ 3 h 78"/>
                <a:gd name="T8" fmla="*/ 29 w 70"/>
                <a:gd name="T9" fmla="*/ 4 h 78"/>
                <a:gd name="T10" fmla="*/ 5 w 70"/>
                <a:gd name="T11" fmla="*/ 60 h 78"/>
                <a:gd name="T12" fmla="*/ 18 w 70"/>
                <a:gd name="T13" fmla="*/ 78 h 78"/>
                <a:gd name="T14" fmla="*/ 20 w 70"/>
                <a:gd name="T15" fmla="*/ 78 h 78"/>
                <a:gd name="T16" fmla="*/ 21 w 70"/>
                <a:gd name="T17" fmla="*/ 78 h 78"/>
                <a:gd name="T18" fmla="*/ 46 w 70"/>
                <a:gd name="T19" fmla="*/ 55 h 78"/>
                <a:gd name="T20" fmla="*/ 66 w 70"/>
                <a:gd name="T21" fmla="*/ 29 h 78"/>
                <a:gd name="T22" fmla="*/ 67 w 70"/>
                <a:gd name="T23" fmla="*/ 27 h 78"/>
                <a:gd name="T24" fmla="*/ 68 w 70"/>
                <a:gd name="T25" fmla="*/ 21 h 78"/>
                <a:gd name="T26" fmla="*/ 40 w 70"/>
                <a:gd name="T27" fmla="*/ 50 h 78"/>
                <a:gd name="T28" fmla="*/ 21 w 70"/>
                <a:gd name="T29" fmla="*/ 71 h 78"/>
                <a:gd name="T30" fmla="*/ 21 w 70"/>
                <a:gd name="T31" fmla="*/ 71 h 78"/>
                <a:gd name="T32" fmla="*/ 13 w 70"/>
                <a:gd name="T33" fmla="*/ 67 h 78"/>
                <a:gd name="T34" fmla="*/ 12 w 70"/>
                <a:gd name="T35" fmla="*/ 62 h 78"/>
                <a:gd name="T36" fmla="*/ 19 w 70"/>
                <a:gd name="T37" fmla="*/ 44 h 78"/>
                <a:gd name="T38" fmla="*/ 32 w 70"/>
                <a:gd name="T39" fmla="*/ 6 h 78"/>
                <a:gd name="T40" fmla="*/ 47 w 70"/>
                <a:gd name="T41" fmla="*/ 16 h 78"/>
                <a:gd name="T42" fmla="*/ 60 w 70"/>
                <a:gd name="T43" fmla="*/ 25 h 78"/>
                <a:gd name="T44" fmla="*/ 40 w 70"/>
                <a:gd name="T45" fmla="*/ 5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78">
                  <a:moveTo>
                    <a:pt x="68" y="21"/>
                  </a:moveTo>
                  <a:cubicBezTo>
                    <a:pt x="63" y="16"/>
                    <a:pt x="57" y="13"/>
                    <a:pt x="52" y="10"/>
                  </a:cubicBezTo>
                  <a:cubicBezTo>
                    <a:pt x="45" y="7"/>
                    <a:pt x="39" y="3"/>
                    <a:pt x="33" y="1"/>
                  </a:cubicBezTo>
                  <a:cubicBezTo>
                    <a:pt x="31" y="0"/>
                    <a:pt x="29" y="1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19" y="22"/>
                    <a:pt x="12" y="41"/>
                    <a:pt x="5" y="60"/>
                  </a:cubicBezTo>
                  <a:cubicBezTo>
                    <a:pt x="0" y="72"/>
                    <a:pt x="6" y="74"/>
                    <a:pt x="18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8"/>
                    <a:pt x="21" y="78"/>
                  </a:cubicBezTo>
                  <a:cubicBezTo>
                    <a:pt x="30" y="71"/>
                    <a:pt x="38" y="64"/>
                    <a:pt x="46" y="55"/>
                  </a:cubicBezTo>
                  <a:cubicBezTo>
                    <a:pt x="53" y="48"/>
                    <a:pt x="62" y="38"/>
                    <a:pt x="66" y="29"/>
                  </a:cubicBezTo>
                  <a:cubicBezTo>
                    <a:pt x="67" y="28"/>
                    <a:pt x="67" y="27"/>
                    <a:pt x="67" y="27"/>
                  </a:cubicBezTo>
                  <a:cubicBezTo>
                    <a:pt x="69" y="26"/>
                    <a:pt x="70" y="22"/>
                    <a:pt x="68" y="21"/>
                  </a:cubicBezTo>
                  <a:close/>
                  <a:moveTo>
                    <a:pt x="40" y="50"/>
                  </a:moveTo>
                  <a:cubicBezTo>
                    <a:pt x="34" y="57"/>
                    <a:pt x="27" y="64"/>
                    <a:pt x="21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18" y="69"/>
                    <a:pt x="16" y="68"/>
                    <a:pt x="13" y="67"/>
                  </a:cubicBezTo>
                  <a:cubicBezTo>
                    <a:pt x="9" y="66"/>
                    <a:pt x="8" y="65"/>
                    <a:pt x="12" y="62"/>
                  </a:cubicBezTo>
                  <a:cubicBezTo>
                    <a:pt x="13" y="57"/>
                    <a:pt x="17" y="50"/>
                    <a:pt x="19" y="44"/>
                  </a:cubicBezTo>
                  <a:cubicBezTo>
                    <a:pt x="24" y="32"/>
                    <a:pt x="29" y="19"/>
                    <a:pt x="32" y="6"/>
                  </a:cubicBezTo>
                  <a:cubicBezTo>
                    <a:pt x="37" y="9"/>
                    <a:pt x="42" y="13"/>
                    <a:pt x="47" y="16"/>
                  </a:cubicBezTo>
                  <a:cubicBezTo>
                    <a:pt x="51" y="19"/>
                    <a:pt x="55" y="22"/>
                    <a:pt x="60" y="25"/>
                  </a:cubicBezTo>
                  <a:cubicBezTo>
                    <a:pt x="53" y="32"/>
                    <a:pt x="47" y="42"/>
                    <a:pt x="40" y="5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7BE5DB85-920D-42E7-8DEE-BB0F689F0F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3481388"/>
              <a:ext cx="185737" cy="144463"/>
            </a:xfrm>
            <a:custGeom>
              <a:avLst/>
              <a:gdLst>
                <a:gd name="T0" fmla="*/ 77 w 79"/>
                <a:gd name="T1" fmla="*/ 35 h 67"/>
                <a:gd name="T2" fmla="*/ 77 w 79"/>
                <a:gd name="T3" fmla="*/ 34 h 67"/>
                <a:gd name="T4" fmla="*/ 65 w 79"/>
                <a:gd name="T5" fmla="*/ 17 h 67"/>
                <a:gd name="T6" fmla="*/ 49 w 79"/>
                <a:gd name="T7" fmla="*/ 1 h 67"/>
                <a:gd name="T8" fmla="*/ 46 w 79"/>
                <a:gd name="T9" fmla="*/ 1 h 67"/>
                <a:gd name="T10" fmla="*/ 44 w 79"/>
                <a:gd name="T11" fmla="*/ 2 h 67"/>
                <a:gd name="T12" fmla="*/ 18 w 79"/>
                <a:gd name="T13" fmla="*/ 26 h 67"/>
                <a:gd name="T14" fmla="*/ 2 w 79"/>
                <a:gd name="T15" fmla="*/ 45 h 67"/>
                <a:gd name="T16" fmla="*/ 1 w 79"/>
                <a:gd name="T17" fmla="*/ 48 h 67"/>
                <a:gd name="T18" fmla="*/ 6 w 79"/>
                <a:gd name="T19" fmla="*/ 58 h 67"/>
                <a:gd name="T20" fmla="*/ 11 w 79"/>
                <a:gd name="T21" fmla="*/ 66 h 67"/>
                <a:gd name="T22" fmla="*/ 14 w 79"/>
                <a:gd name="T23" fmla="*/ 65 h 67"/>
                <a:gd name="T24" fmla="*/ 15 w 79"/>
                <a:gd name="T25" fmla="*/ 65 h 67"/>
                <a:gd name="T26" fmla="*/ 75 w 79"/>
                <a:gd name="T27" fmla="*/ 43 h 67"/>
                <a:gd name="T28" fmla="*/ 77 w 79"/>
                <a:gd name="T29" fmla="*/ 35 h 67"/>
                <a:gd name="T30" fmla="*/ 14 w 79"/>
                <a:gd name="T31" fmla="*/ 59 h 67"/>
                <a:gd name="T32" fmla="*/ 11 w 79"/>
                <a:gd name="T33" fmla="*/ 55 h 67"/>
                <a:gd name="T34" fmla="*/ 6 w 79"/>
                <a:gd name="T35" fmla="*/ 47 h 67"/>
                <a:gd name="T36" fmla="*/ 6 w 79"/>
                <a:gd name="T37" fmla="*/ 47 h 67"/>
                <a:gd name="T38" fmla="*/ 17 w 79"/>
                <a:gd name="T39" fmla="*/ 36 h 67"/>
                <a:gd name="T40" fmla="*/ 27 w 79"/>
                <a:gd name="T41" fmla="*/ 27 h 67"/>
                <a:gd name="T42" fmla="*/ 47 w 79"/>
                <a:gd name="T43" fmla="*/ 8 h 67"/>
                <a:gd name="T44" fmla="*/ 59 w 79"/>
                <a:gd name="T45" fmla="*/ 23 h 67"/>
                <a:gd name="T46" fmla="*/ 69 w 79"/>
                <a:gd name="T47" fmla="*/ 36 h 67"/>
                <a:gd name="T48" fmla="*/ 14 w 79"/>
                <a:gd name="T49" fmla="*/ 5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67">
                  <a:moveTo>
                    <a:pt x="77" y="35"/>
                  </a:moveTo>
                  <a:cubicBezTo>
                    <a:pt x="77" y="35"/>
                    <a:pt x="77" y="34"/>
                    <a:pt x="77" y="34"/>
                  </a:cubicBezTo>
                  <a:cubicBezTo>
                    <a:pt x="75" y="28"/>
                    <a:pt x="69" y="22"/>
                    <a:pt x="65" y="17"/>
                  </a:cubicBezTo>
                  <a:cubicBezTo>
                    <a:pt x="60" y="12"/>
                    <a:pt x="54" y="6"/>
                    <a:pt x="49" y="1"/>
                  </a:cubicBezTo>
                  <a:cubicBezTo>
                    <a:pt x="48" y="0"/>
                    <a:pt x="47" y="1"/>
                    <a:pt x="46" y="1"/>
                  </a:cubicBezTo>
                  <a:cubicBezTo>
                    <a:pt x="45" y="1"/>
                    <a:pt x="44" y="1"/>
                    <a:pt x="44" y="2"/>
                  </a:cubicBezTo>
                  <a:cubicBezTo>
                    <a:pt x="34" y="9"/>
                    <a:pt x="26" y="18"/>
                    <a:pt x="18" y="26"/>
                  </a:cubicBezTo>
                  <a:cubicBezTo>
                    <a:pt x="12" y="31"/>
                    <a:pt x="4" y="37"/>
                    <a:pt x="2" y="45"/>
                  </a:cubicBezTo>
                  <a:cubicBezTo>
                    <a:pt x="1" y="45"/>
                    <a:pt x="0" y="47"/>
                    <a:pt x="1" y="48"/>
                  </a:cubicBezTo>
                  <a:cubicBezTo>
                    <a:pt x="3" y="51"/>
                    <a:pt x="4" y="54"/>
                    <a:pt x="6" y="58"/>
                  </a:cubicBezTo>
                  <a:cubicBezTo>
                    <a:pt x="7" y="61"/>
                    <a:pt x="8" y="64"/>
                    <a:pt x="11" y="66"/>
                  </a:cubicBezTo>
                  <a:cubicBezTo>
                    <a:pt x="12" y="67"/>
                    <a:pt x="14" y="66"/>
                    <a:pt x="14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35" y="59"/>
                    <a:pt x="55" y="51"/>
                    <a:pt x="75" y="43"/>
                  </a:cubicBezTo>
                  <a:cubicBezTo>
                    <a:pt x="78" y="42"/>
                    <a:pt x="79" y="37"/>
                    <a:pt x="77" y="35"/>
                  </a:cubicBezTo>
                  <a:close/>
                  <a:moveTo>
                    <a:pt x="14" y="59"/>
                  </a:moveTo>
                  <a:cubicBezTo>
                    <a:pt x="13" y="58"/>
                    <a:pt x="12" y="56"/>
                    <a:pt x="11" y="55"/>
                  </a:cubicBezTo>
                  <a:cubicBezTo>
                    <a:pt x="10" y="52"/>
                    <a:pt x="8" y="50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7" y="42"/>
                    <a:pt x="13" y="39"/>
                    <a:pt x="17" y="36"/>
                  </a:cubicBezTo>
                  <a:cubicBezTo>
                    <a:pt x="20" y="33"/>
                    <a:pt x="24" y="30"/>
                    <a:pt x="27" y="27"/>
                  </a:cubicBezTo>
                  <a:cubicBezTo>
                    <a:pt x="34" y="20"/>
                    <a:pt x="41" y="14"/>
                    <a:pt x="47" y="8"/>
                  </a:cubicBezTo>
                  <a:cubicBezTo>
                    <a:pt x="51" y="13"/>
                    <a:pt x="55" y="18"/>
                    <a:pt x="59" y="23"/>
                  </a:cubicBezTo>
                  <a:cubicBezTo>
                    <a:pt x="62" y="27"/>
                    <a:pt x="65" y="33"/>
                    <a:pt x="69" y="36"/>
                  </a:cubicBezTo>
                  <a:cubicBezTo>
                    <a:pt x="51" y="43"/>
                    <a:pt x="32" y="50"/>
                    <a:pt x="14" y="5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4B0D9307-FE39-4464-BDFA-F41FBF6461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3773488"/>
              <a:ext cx="177800" cy="146050"/>
            </a:xfrm>
            <a:custGeom>
              <a:avLst/>
              <a:gdLst>
                <a:gd name="T0" fmla="*/ 73 w 76"/>
                <a:gd name="T1" fmla="*/ 14 h 68"/>
                <a:gd name="T2" fmla="*/ 11 w 76"/>
                <a:gd name="T3" fmla="*/ 0 h 68"/>
                <a:gd name="T4" fmla="*/ 9 w 76"/>
                <a:gd name="T5" fmla="*/ 1 h 68"/>
                <a:gd name="T6" fmla="*/ 7 w 76"/>
                <a:gd name="T7" fmla="*/ 3 h 68"/>
                <a:gd name="T8" fmla="*/ 4 w 76"/>
                <a:gd name="T9" fmla="*/ 12 h 68"/>
                <a:gd name="T10" fmla="*/ 1 w 76"/>
                <a:gd name="T11" fmla="*/ 21 h 68"/>
                <a:gd name="T12" fmla="*/ 3 w 76"/>
                <a:gd name="T13" fmla="*/ 26 h 68"/>
                <a:gd name="T14" fmla="*/ 23 w 76"/>
                <a:gd name="T15" fmla="*/ 48 h 68"/>
                <a:gd name="T16" fmla="*/ 47 w 76"/>
                <a:gd name="T17" fmla="*/ 68 h 68"/>
                <a:gd name="T18" fmla="*/ 51 w 76"/>
                <a:gd name="T19" fmla="*/ 68 h 68"/>
                <a:gd name="T20" fmla="*/ 54 w 76"/>
                <a:gd name="T21" fmla="*/ 66 h 68"/>
                <a:gd name="T22" fmla="*/ 75 w 76"/>
                <a:gd name="T23" fmla="*/ 20 h 68"/>
                <a:gd name="T24" fmla="*/ 73 w 76"/>
                <a:gd name="T25" fmla="*/ 14 h 68"/>
                <a:gd name="T26" fmla="*/ 49 w 76"/>
                <a:gd name="T27" fmla="*/ 59 h 68"/>
                <a:gd name="T28" fmla="*/ 29 w 76"/>
                <a:gd name="T29" fmla="*/ 42 h 68"/>
                <a:gd name="T30" fmla="*/ 8 w 76"/>
                <a:gd name="T31" fmla="*/ 24 h 68"/>
                <a:gd name="T32" fmla="*/ 12 w 76"/>
                <a:gd name="T33" fmla="*/ 5 h 68"/>
                <a:gd name="T34" fmla="*/ 66 w 76"/>
                <a:gd name="T35" fmla="*/ 21 h 68"/>
                <a:gd name="T36" fmla="*/ 49 w 76"/>
                <a:gd name="T37" fmla="*/ 5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" h="68">
                  <a:moveTo>
                    <a:pt x="73" y="14"/>
                  </a:moveTo>
                  <a:cubicBezTo>
                    <a:pt x="52" y="8"/>
                    <a:pt x="32" y="3"/>
                    <a:pt x="11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6"/>
                    <a:pt x="6" y="9"/>
                    <a:pt x="4" y="12"/>
                  </a:cubicBezTo>
                  <a:cubicBezTo>
                    <a:pt x="3" y="15"/>
                    <a:pt x="2" y="18"/>
                    <a:pt x="1" y="21"/>
                  </a:cubicBezTo>
                  <a:cubicBezTo>
                    <a:pt x="0" y="23"/>
                    <a:pt x="1" y="25"/>
                    <a:pt x="3" y="26"/>
                  </a:cubicBezTo>
                  <a:cubicBezTo>
                    <a:pt x="9" y="34"/>
                    <a:pt x="16" y="41"/>
                    <a:pt x="23" y="48"/>
                  </a:cubicBezTo>
                  <a:cubicBezTo>
                    <a:pt x="30" y="55"/>
                    <a:pt x="38" y="64"/>
                    <a:pt x="47" y="68"/>
                  </a:cubicBezTo>
                  <a:cubicBezTo>
                    <a:pt x="48" y="68"/>
                    <a:pt x="50" y="68"/>
                    <a:pt x="51" y="68"/>
                  </a:cubicBezTo>
                  <a:cubicBezTo>
                    <a:pt x="52" y="68"/>
                    <a:pt x="53" y="68"/>
                    <a:pt x="54" y="66"/>
                  </a:cubicBezTo>
                  <a:cubicBezTo>
                    <a:pt x="61" y="51"/>
                    <a:pt x="68" y="35"/>
                    <a:pt x="75" y="20"/>
                  </a:cubicBezTo>
                  <a:cubicBezTo>
                    <a:pt x="76" y="18"/>
                    <a:pt x="75" y="15"/>
                    <a:pt x="73" y="14"/>
                  </a:cubicBezTo>
                  <a:close/>
                  <a:moveTo>
                    <a:pt x="49" y="59"/>
                  </a:moveTo>
                  <a:cubicBezTo>
                    <a:pt x="43" y="53"/>
                    <a:pt x="35" y="48"/>
                    <a:pt x="29" y="42"/>
                  </a:cubicBezTo>
                  <a:cubicBezTo>
                    <a:pt x="22" y="36"/>
                    <a:pt x="15" y="30"/>
                    <a:pt x="8" y="24"/>
                  </a:cubicBezTo>
                  <a:cubicBezTo>
                    <a:pt x="11" y="19"/>
                    <a:pt x="13" y="11"/>
                    <a:pt x="12" y="5"/>
                  </a:cubicBezTo>
                  <a:cubicBezTo>
                    <a:pt x="30" y="11"/>
                    <a:pt x="48" y="15"/>
                    <a:pt x="66" y="21"/>
                  </a:cubicBezTo>
                  <a:cubicBezTo>
                    <a:pt x="60" y="33"/>
                    <a:pt x="54" y="46"/>
                    <a:pt x="49" y="5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6665B73B-EF4F-4E69-B15F-BF4521E4AF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8588" y="4013200"/>
              <a:ext cx="168275" cy="144463"/>
            </a:xfrm>
            <a:custGeom>
              <a:avLst/>
              <a:gdLst>
                <a:gd name="T0" fmla="*/ 71 w 72"/>
                <a:gd name="T1" fmla="*/ 31 h 67"/>
                <a:gd name="T2" fmla="*/ 46 w 72"/>
                <a:gd name="T3" fmla="*/ 16 h 67"/>
                <a:gd name="T4" fmla="*/ 15 w 72"/>
                <a:gd name="T5" fmla="*/ 1 h 67"/>
                <a:gd name="T6" fmla="*/ 14 w 72"/>
                <a:gd name="T7" fmla="*/ 1 h 67"/>
                <a:gd name="T8" fmla="*/ 11 w 72"/>
                <a:gd name="T9" fmla="*/ 2 h 67"/>
                <a:gd name="T10" fmla="*/ 5 w 72"/>
                <a:gd name="T11" fmla="*/ 9 h 67"/>
                <a:gd name="T12" fmla="*/ 0 w 72"/>
                <a:gd name="T13" fmla="*/ 17 h 67"/>
                <a:gd name="T14" fmla="*/ 1 w 72"/>
                <a:gd name="T15" fmla="*/ 20 h 67"/>
                <a:gd name="T16" fmla="*/ 16 w 72"/>
                <a:gd name="T17" fmla="*/ 42 h 67"/>
                <a:gd name="T18" fmla="*/ 34 w 72"/>
                <a:gd name="T19" fmla="*/ 66 h 67"/>
                <a:gd name="T20" fmla="*/ 36 w 72"/>
                <a:gd name="T21" fmla="*/ 66 h 67"/>
                <a:gd name="T22" fmla="*/ 37 w 72"/>
                <a:gd name="T23" fmla="*/ 67 h 67"/>
                <a:gd name="T24" fmla="*/ 55 w 72"/>
                <a:gd name="T25" fmla="*/ 54 h 67"/>
                <a:gd name="T26" fmla="*/ 68 w 72"/>
                <a:gd name="T27" fmla="*/ 38 h 67"/>
                <a:gd name="T28" fmla="*/ 71 w 72"/>
                <a:gd name="T29" fmla="*/ 31 h 67"/>
                <a:gd name="T30" fmla="*/ 52 w 72"/>
                <a:gd name="T31" fmla="*/ 46 h 67"/>
                <a:gd name="T32" fmla="*/ 39 w 72"/>
                <a:gd name="T33" fmla="*/ 61 h 67"/>
                <a:gd name="T34" fmla="*/ 23 w 72"/>
                <a:gd name="T35" fmla="*/ 38 h 67"/>
                <a:gd name="T36" fmla="*/ 5 w 72"/>
                <a:gd name="T37" fmla="*/ 20 h 67"/>
                <a:gd name="T38" fmla="*/ 11 w 72"/>
                <a:gd name="T39" fmla="*/ 13 h 67"/>
                <a:gd name="T40" fmla="*/ 16 w 72"/>
                <a:gd name="T41" fmla="*/ 6 h 67"/>
                <a:gd name="T42" fmla="*/ 16 w 72"/>
                <a:gd name="T43" fmla="*/ 5 h 67"/>
                <a:gd name="T44" fmla="*/ 37 w 72"/>
                <a:gd name="T45" fmla="*/ 20 h 67"/>
                <a:gd name="T46" fmla="*/ 51 w 72"/>
                <a:gd name="T47" fmla="*/ 28 h 67"/>
                <a:gd name="T48" fmla="*/ 60 w 72"/>
                <a:gd name="T49" fmla="*/ 33 h 67"/>
                <a:gd name="T50" fmla="*/ 52 w 72"/>
                <a:gd name="T51" fmla="*/ 4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" h="67">
                  <a:moveTo>
                    <a:pt x="71" y="31"/>
                  </a:moveTo>
                  <a:cubicBezTo>
                    <a:pt x="66" y="24"/>
                    <a:pt x="53" y="20"/>
                    <a:pt x="46" y="16"/>
                  </a:cubicBezTo>
                  <a:cubicBezTo>
                    <a:pt x="36" y="10"/>
                    <a:pt x="26" y="4"/>
                    <a:pt x="15" y="1"/>
                  </a:cubicBez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1" y="2"/>
                  </a:cubicBezTo>
                  <a:cubicBezTo>
                    <a:pt x="9" y="4"/>
                    <a:pt x="7" y="7"/>
                    <a:pt x="5" y="9"/>
                  </a:cubicBezTo>
                  <a:cubicBezTo>
                    <a:pt x="4" y="12"/>
                    <a:pt x="2" y="14"/>
                    <a:pt x="0" y="17"/>
                  </a:cubicBezTo>
                  <a:cubicBezTo>
                    <a:pt x="0" y="18"/>
                    <a:pt x="0" y="19"/>
                    <a:pt x="1" y="20"/>
                  </a:cubicBezTo>
                  <a:cubicBezTo>
                    <a:pt x="3" y="28"/>
                    <a:pt x="11" y="36"/>
                    <a:pt x="16" y="42"/>
                  </a:cubicBezTo>
                  <a:cubicBezTo>
                    <a:pt x="21" y="50"/>
                    <a:pt x="27" y="59"/>
                    <a:pt x="34" y="66"/>
                  </a:cubicBezTo>
                  <a:cubicBezTo>
                    <a:pt x="34" y="66"/>
                    <a:pt x="35" y="66"/>
                    <a:pt x="36" y="66"/>
                  </a:cubicBezTo>
                  <a:cubicBezTo>
                    <a:pt x="36" y="67"/>
                    <a:pt x="37" y="67"/>
                    <a:pt x="37" y="67"/>
                  </a:cubicBezTo>
                  <a:cubicBezTo>
                    <a:pt x="45" y="66"/>
                    <a:pt x="51" y="59"/>
                    <a:pt x="55" y="54"/>
                  </a:cubicBezTo>
                  <a:cubicBezTo>
                    <a:pt x="60" y="49"/>
                    <a:pt x="65" y="44"/>
                    <a:pt x="68" y="38"/>
                  </a:cubicBezTo>
                  <a:cubicBezTo>
                    <a:pt x="71" y="37"/>
                    <a:pt x="72" y="34"/>
                    <a:pt x="71" y="31"/>
                  </a:cubicBezTo>
                  <a:close/>
                  <a:moveTo>
                    <a:pt x="52" y="46"/>
                  </a:moveTo>
                  <a:cubicBezTo>
                    <a:pt x="48" y="51"/>
                    <a:pt x="44" y="57"/>
                    <a:pt x="39" y="61"/>
                  </a:cubicBezTo>
                  <a:cubicBezTo>
                    <a:pt x="35" y="53"/>
                    <a:pt x="28" y="45"/>
                    <a:pt x="23" y="38"/>
                  </a:cubicBezTo>
                  <a:cubicBezTo>
                    <a:pt x="18" y="32"/>
                    <a:pt x="12" y="23"/>
                    <a:pt x="5" y="20"/>
                  </a:cubicBezTo>
                  <a:cubicBezTo>
                    <a:pt x="7" y="18"/>
                    <a:pt x="9" y="15"/>
                    <a:pt x="11" y="13"/>
                  </a:cubicBezTo>
                  <a:cubicBezTo>
                    <a:pt x="13" y="11"/>
                    <a:pt x="15" y="9"/>
                    <a:pt x="16" y="6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23" y="11"/>
                    <a:pt x="30" y="15"/>
                    <a:pt x="37" y="20"/>
                  </a:cubicBezTo>
                  <a:cubicBezTo>
                    <a:pt x="42" y="22"/>
                    <a:pt x="46" y="25"/>
                    <a:pt x="51" y="28"/>
                  </a:cubicBezTo>
                  <a:cubicBezTo>
                    <a:pt x="53" y="30"/>
                    <a:pt x="57" y="31"/>
                    <a:pt x="60" y="33"/>
                  </a:cubicBezTo>
                  <a:cubicBezTo>
                    <a:pt x="57" y="37"/>
                    <a:pt x="55" y="42"/>
                    <a:pt x="52" y="4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1BCC4767-A77D-47D9-846F-55ED878AEC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6125" y="3924300"/>
              <a:ext cx="168275" cy="142875"/>
            </a:xfrm>
            <a:custGeom>
              <a:avLst/>
              <a:gdLst>
                <a:gd name="T0" fmla="*/ 72 w 72"/>
                <a:gd name="T1" fmla="*/ 17 h 66"/>
                <a:gd name="T2" fmla="*/ 65 w 72"/>
                <a:gd name="T3" fmla="*/ 9 h 66"/>
                <a:gd name="T4" fmla="*/ 59 w 72"/>
                <a:gd name="T5" fmla="*/ 0 h 66"/>
                <a:gd name="T6" fmla="*/ 58 w 72"/>
                <a:gd name="T7" fmla="*/ 0 h 66"/>
                <a:gd name="T8" fmla="*/ 57 w 72"/>
                <a:gd name="T9" fmla="*/ 0 h 66"/>
                <a:gd name="T10" fmla="*/ 31 w 72"/>
                <a:gd name="T11" fmla="*/ 8 h 66"/>
                <a:gd name="T12" fmla="*/ 4 w 72"/>
                <a:gd name="T13" fmla="*/ 19 h 66"/>
                <a:gd name="T14" fmla="*/ 4 w 72"/>
                <a:gd name="T15" fmla="*/ 23 h 66"/>
                <a:gd name="T16" fmla="*/ 2 w 72"/>
                <a:gd name="T17" fmla="*/ 25 h 66"/>
                <a:gd name="T18" fmla="*/ 8 w 72"/>
                <a:gd name="T19" fmla="*/ 45 h 66"/>
                <a:gd name="T20" fmla="*/ 24 w 72"/>
                <a:gd name="T21" fmla="*/ 65 h 66"/>
                <a:gd name="T22" fmla="*/ 29 w 72"/>
                <a:gd name="T23" fmla="*/ 63 h 66"/>
                <a:gd name="T24" fmla="*/ 32 w 72"/>
                <a:gd name="T25" fmla="*/ 62 h 66"/>
                <a:gd name="T26" fmla="*/ 55 w 72"/>
                <a:gd name="T27" fmla="*/ 41 h 66"/>
                <a:gd name="T28" fmla="*/ 72 w 72"/>
                <a:gd name="T29" fmla="*/ 20 h 66"/>
                <a:gd name="T30" fmla="*/ 72 w 72"/>
                <a:gd name="T31" fmla="*/ 19 h 66"/>
                <a:gd name="T32" fmla="*/ 72 w 72"/>
                <a:gd name="T33" fmla="*/ 17 h 66"/>
                <a:gd name="T34" fmla="*/ 46 w 72"/>
                <a:gd name="T35" fmla="*/ 38 h 66"/>
                <a:gd name="T36" fmla="*/ 26 w 72"/>
                <a:gd name="T37" fmla="*/ 57 h 66"/>
                <a:gd name="T38" fmla="*/ 7 w 72"/>
                <a:gd name="T39" fmla="*/ 26 h 66"/>
                <a:gd name="T40" fmla="*/ 7 w 72"/>
                <a:gd name="T41" fmla="*/ 25 h 66"/>
                <a:gd name="T42" fmla="*/ 6 w 72"/>
                <a:gd name="T43" fmla="*/ 24 h 66"/>
                <a:gd name="T44" fmla="*/ 7 w 72"/>
                <a:gd name="T45" fmla="*/ 24 h 66"/>
                <a:gd name="T46" fmla="*/ 34 w 72"/>
                <a:gd name="T47" fmla="*/ 14 h 66"/>
                <a:gd name="T48" fmla="*/ 57 w 72"/>
                <a:gd name="T49" fmla="*/ 4 h 66"/>
                <a:gd name="T50" fmla="*/ 67 w 72"/>
                <a:gd name="T51" fmla="*/ 20 h 66"/>
                <a:gd name="T52" fmla="*/ 46 w 72"/>
                <a:gd name="T53" fmla="*/ 3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2" h="66">
                  <a:moveTo>
                    <a:pt x="72" y="17"/>
                  </a:moveTo>
                  <a:cubicBezTo>
                    <a:pt x="70" y="14"/>
                    <a:pt x="67" y="12"/>
                    <a:pt x="65" y="9"/>
                  </a:cubicBezTo>
                  <a:cubicBezTo>
                    <a:pt x="63" y="6"/>
                    <a:pt x="61" y="3"/>
                    <a:pt x="59" y="0"/>
                  </a:cubicBezTo>
                  <a:cubicBezTo>
                    <a:pt x="59" y="0"/>
                    <a:pt x="59" y="0"/>
                    <a:pt x="58" y="0"/>
                  </a:cubicBezTo>
                  <a:cubicBezTo>
                    <a:pt x="58" y="0"/>
                    <a:pt x="58" y="0"/>
                    <a:pt x="57" y="0"/>
                  </a:cubicBezTo>
                  <a:cubicBezTo>
                    <a:pt x="48" y="1"/>
                    <a:pt x="39" y="4"/>
                    <a:pt x="31" y="8"/>
                  </a:cubicBezTo>
                  <a:cubicBezTo>
                    <a:pt x="22" y="11"/>
                    <a:pt x="13" y="14"/>
                    <a:pt x="4" y="19"/>
                  </a:cubicBezTo>
                  <a:cubicBezTo>
                    <a:pt x="3" y="20"/>
                    <a:pt x="3" y="22"/>
                    <a:pt x="4" y="23"/>
                  </a:cubicBezTo>
                  <a:cubicBezTo>
                    <a:pt x="3" y="23"/>
                    <a:pt x="2" y="24"/>
                    <a:pt x="2" y="25"/>
                  </a:cubicBezTo>
                  <a:cubicBezTo>
                    <a:pt x="0" y="30"/>
                    <a:pt x="5" y="40"/>
                    <a:pt x="8" y="45"/>
                  </a:cubicBezTo>
                  <a:cubicBezTo>
                    <a:pt x="12" y="52"/>
                    <a:pt x="17" y="60"/>
                    <a:pt x="24" y="65"/>
                  </a:cubicBezTo>
                  <a:cubicBezTo>
                    <a:pt x="26" y="66"/>
                    <a:pt x="28" y="65"/>
                    <a:pt x="29" y="63"/>
                  </a:cubicBezTo>
                  <a:cubicBezTo>
                    <a:pt x="30" y="63"/>
                    <a:pt x="31" y="63"/>
                    <a:pt x="32" y="62"/>
                  </a:cubicBezTo>
                  <a:cubicBezTo>
                    <a:pt x="39" y="55"/>
                    <a:pt x="47" y="48"/>
                    <a:pt x="55" y="41"/>
                  </a:cubicBezTo>
                  <a:cubicBezTo>
                    <a:pt x="62" y="35"/>
                    <a:pt x="69" y="28"/>
                    <a:pt x="72" y="20"/>
                  </a:cubicBezTo>
                  <a:cubicBezTo>
                    <a:pt x="72" y="20"/>
                    <a:pt x="72" y="19"/>
                    <a:pt x="72" y="19"/>
                  </a:cubicBezTo>
                  <a:cubicBezTo>
                    <a:pt x="72" y="18"/>
                    <a:pt x="72" y="17"/>
                    <a:pt x="72" y="17"/>
                  </a:cubicBezTo>
                  <a:close/>
                  <a:moveTo>
                    <a:pt x="46" y="38"/>
                  </a:moveTo>
                  <a:cubicBezTo>
                    <a:pt x="39" y="43"/>
                    <a:pt x="32" y="49"/>
                    <a:pt x="26" y="57"/>
                  </a:cubicBezTo>
                  <a:cubicBezTo>
                    <a:pt x="19" y="47"/>
                    <a:pt x="9" y="38"/>
                    <a:pt x="7" y="2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4"/>
                    <a:pt x="7" y="24"/>
                    <a:pt x="6" y="24"/>
                  </a:cubicBezTo>
                  <a:cubicBezTo>
                    <a:pt x="6" y="24"/>
                    <a:pt x="7" y="24"/>
                    <a:pt x="7" y="24"/>
                  </a:cubicBezTo>
                  <a:cubicBezTo>
                    <a:pt x="16" y="22"/>
                    <a:pt x="25" y="18"/>
                    <a:pt x="34" y="14"/>
                  </a:cubicBezTo>
                  <a:cubicBezTo>
                    <a:pt x="42" y="11"/>
                    <a:pt x="50" y="8"/>
                    <a:pt x="57" y="4"/>
                  </a:cubicBezTo>
                  <a:cubicBezTo>
                    <a:pt x="58" y="10"/>
                    <a:pt x="62" y="16"/>
                    <a:pt x="67" y="20"/>
                  </a:cubicBezTo>
                  <a:cubicBezTo>
                    <a:pt x="60" y="26"/>
                    <a:pt x="53" y="32"/>
                    <a:pt x="46" y="3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26C9F5CC-2DEB-4843-8B54-16DD512857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9000" y="4070350"/>
              <a:ext cx="155575" cy="144463"/>
            </a:xfrm>
            <a:custGeom>
              <a:avLst/>
              <a:gdLst>
                <a:gd name="T0" fmla="*/ 66 w 67"/>
                <a:gd name="T1" fmla="*/ 12 h 67"/>
                <a:gd name="T2" fmla="*/ 60 w 67"/>
                <a:gd name="T3" fmla="*/ 6 h 67"/>
                <a:gd name="T4" fmla="*/ 52 w 67"/>
                <a:gd name="T5" fmla="*/ 0 h 67"/>
                <a:gd name="T6" fmla="*/ 49 w 67"/>
                <a:gd name="T7" fmla="*/ 1 h 67"/>
                <a:gd name="T8" fmla="*/ 47 w 67"/>
                <a:gd name="T9" fmla="*/ 1 h 67"/>
                <a:gd name="T10" fmla="*/ 1 w 67"/>
                <a:gd name="T11" fmla="*/ 34 h 67"/>
                <a:gd name="T12" fmla="*/ 2 w 67"/>
                <a:gd name="T13" fmla="*/ 40 h 67"/>
                <a:gd name="T14" fmla="*/ 15 w 67"/>
                <a:gd name="T15" fmla="*/ 56 h 67"/>
                <a:gd name="T16" fmla="*/ 38 w 67"/>
                <a:gd name="T17" fmla="*/ 67 h 67"/>
                <a:gd name="T18" fmla="*/ 41 w 67"/>
                <a:gd name="T19" fmla="*/ 62 h 67"/>
                <a:gd name="T20" fmla="*/ 45 w 67"/>
                <a:gd name="T21" fmla="*/ 61 h 67"/>
                <a:gd name="T22" fmla="*/ 66 w 67"/>
                <a:gd name="T23" fmla="*/ 14 h 67"/>
                <a:gd name="T24" fmla="*/ 66 w 67"/>
                <a:gd name="T25" fmla="*/ 13 h 67"/>
                <a:gd name="T26" fmla="*/ 66 w 67"/>
                <a:gd name="T27" fmla="*/ 12 h 67"/>
                <a:gd name="T28" fmla="*/ 38 w 67"/>
                <a:gd name="T29" fmla="*/ 58 h 67"/>
                <a:gd name="T30" fmla="*/ 38 w 67"/>
                <a:gd name="T31" fmla="*/ 60 h 67"/>
                <a:gd name="T32" fmla="*/ 21 w 67"/>
                <a:gd name="T33" fmla="*/ 52 h 67"/>
                <a:gd name="T34" fmla="*/ 7 w 67"/>
                <a:gd name="T35" fmla="*/ 40 h 67"/>
                <a:gd name="T36" fmla="*/ 50 w 67"/>
                <a:gd name="T37" fmla="*/ 4 h 67"/>
                <a:gd name="T38" fmla="*/ 50 w 67"/>
                <a:gd name="T39" fmla="*/ 4 h 67"/>
                <a:gd name="T40" fmla="*/ 56 w 67"/>
                <a:gd name="T41" fmla="*/ 11 h 67"/>
                <a:gd name="T42" fmla="*/ 61 w 67"/>
                <a:gd name="T43" fmla="*/ 15 h 67"/>
                <a:gd name="T44" fmla="*/ 38 w 67"/>
                <a:gd name="T45" fmla="*/ 5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67">
                  <a:moveTo>
                    <a:pt x="66" y="12"/>
                  </a:moveTo>
                  <a:cubicBezTo>
                    <a:pt x="65" y="9"/>
                    <a:pt x="62" y="8"/>
                    <a:pt x="60" y="6"/>
                  </a:cubicBezTo>
                  <a:cubicBezTo>
                    <a:pt x="57" y="5"/>
                    <a:pt x="55" y="2"/>
                    <a:pt x="52" y="0"/>
                  </a:cubicBezTo>
                  <a:cubicBezTo>
                    <a:pt x="51" y="0"/>
                    <a:pt x="49" y="0"/>
                    <a:pt x="49" y="1"/>
                  </a:cubicBezTo>
                  <a:cubicBezTo>
                    <a:pt x="48" y="1"/>
                    <a:pt x="48" y="1"/>
                    <a:pt x="47" y="1"/>
                  </a:cubicBezTo>
                  <a:cubicBezTo>
                    <a:pt x="32" y="12"/>
                    <a:pt x="15" y="22"/>
                    <a:pt x="1" y="34"/>
                  </a:cubicBezTo>
                  <a:cubicBezTo>
                    <a:pt x="0" y="36"/>
                    <a:pt x="0" y="38"/>
                    <a:pt x="2" y="40"/>
                  </a:cubicBezTo>
                  <a:cubicBezTo>
                    <a:pt x="3" y="46"/>
                    <a:pt x="10" y="52"/>
                    <a:pt x="15" y="56"/>
                  </a:cubicBezTo>
                  <a:cubicBezTo>
                    <a:pt x="21" y="61"/>
                    <a:pt x="30" y="67"/>
                    <a:pt x="38" y="67"/>
                  </a:cubicBezTo>
                  <a:cubicBezTo>
                    <a:pt x="41" y="67"/>
                    <a:pt x="42" y="64"/>
                    <a:pt x="41" y="62"/>
                  </a:cubicBezTo>
                  <a:cubicBezTo>
                    <a:pt x="42" y="62"/>
                    <a:pt x="44" y="62"/>
                    <a:pt x="45" y="61"/>
                  </a:cubicBezTo>
                  <a:cubicBezTo>
                    <a:pt x="54" y="47"/>
                    <a:pt x="61" y="30"/>
                    <a:pt x="66" y="14"/>
                  </a:cubicBezTo>
                  <a:cubicBezTo>
                    <a:pt x="66" y="14"/>
                    <a:pt x="66" y="14"/>
                    <a:pt x="66" y="13"/>
                  </a:cubicBezTo>
                  <a:cubicBezTo>
                    <a:pt x="67" y="13"/>
                    <a:pt x="67" y="12"/>
                    <a:pt x="66" y="12"/>
                  </a:cubicBezTo>
                  <a:close/>
                  <a:moveTo>
                    <a:pt x="38" y="58"/>
                  </a:moveTo>
                  <a:cubicBezTo>
                    <a:pt x="38" y="59"/>
                    <a:pt x="38" y="59"/>
                    <a:pt x="38" y="60"/>
                  </a:cubicBezTo>
                  <a:cubicBezTo>
                    <a:pt x="33" y="57"/>
                    <a:pt x="26" y="56"/>
                    <a:pt x="21" y="52"/>
                  </a:cubicBezTo>
                  <a:cubicBezTo>
                    <a:pt x="16" y="49"/>
                    <a:pt x="10" y="45"/>
                    <a:pt x="7" y="40"/>
                  </a:cubicBezTo>
                  <a:cubicBezTo>
                    <a:pt x="23" y="31"/>
                    <a:pt x="37" y="17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7"/>
                    <a:pt x="53" y="9"/>
                    <a:pt x="56" y="11"/>
                  </a:cubicBezTo>
                  <a:cubicBezTo>
                    <a:pt x="57" y="12"/>
                    <a:pt x="59" y="14"/>
                    <a:pt x="61" y="15"/>
                  </a:cubicBezTo>
                  <a:cubicBezTo>
                    <a:pt x="52" y="28"/>
                    <a:pt x="44" y="43"/>
                    <a:pt x="38" y="5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3AEC06EA-12A0-44A7-A277-FBBAD5223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575" y="44164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0" cap="rnd">
              <a:solidFill>
                <a:srgbClr val="1D1D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9A684D25-C343-4348-895B-F55E7D4DD7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8125" y="3992563"/>
              <a:ext cx="661987" cy="1206500"/>
            </a:xfrm>
            <a:custGeom>
              <a:avLst/>
              <a:gdLst>
                <a:gd name="T0" fmla="*/ 229 w 283"/>
                <a:gd name="T1" fmla="*/ 388 h 559"/>
                <a:gd name="T2" fmla="*/ 244 w 283"/>
                <a:gd name="T3" fmla="*/ 281 h 559"/>
                <a:gd name="T4" fmla="*/ 259 w 283"/>
                <a:gd name="T5" fmla="*/ 188 h 559"/>
                <a:gd name="T6" fmla="*/ 258 w 283"/>
                <a:gd name="T7" fmla="*/ 96 h 559"/>
                <a:gd name="T8" fmla="*/ 245 w 283"/>
                <a:gd name="T9" fmla="*/ 28 h 559"/>
                <a:gd name="T10" fmla="*/ 134 w 283"/>
                <a:gd name="T11" fmla="*/ 70 h 559"/>
                <a:gd name="T12" fmla="*/ 94 w 283"/>
                <a:gd name="T13" fmla="*/ 75 h 559"/>
                <a:gd name="T14" fmla="*/ 55 w 283"/>
                <a:gd name="T15" fmla="*/ 193 h 559"/>
                <a:gd name="T16" fmla="*/ 1 w 283"/>
                <a:gd name="T17" fmla="*/ 273 h 559"/>
                <a:gd name="T18" fmla="*/ 23 w 283"/>
                <a:gd name="T19" fmla="*/ 352 h 559"/>
                <a:gd name="T20" fmla="*/ 38 w 283"/>
                <a:gd name="T21" fmla="*/ 439 h 559"/>
                <a:gd name="T22" fmla="*/ 151 w 283"/>
                <a:gd name="T23" fmla="*/ 519 h 559"/>
                <a:gd name="T24" fmla="*/ 232 w 283"/>
                <a:gd name="T25" fmla="*/ 507 h 559"/>
                <a:gd name="T26" fmla="*/ 240 w 283"/>
                <a:gd name="T27" fmla="*/ 450 h 559"/>
                <a:gd name="T28" fmla="*/ 231 w 283"/>
                <a:gd name="T29" fmla="*/ 446 h 559"/>
                <a:gd name="T30" fmla="*/ 226 w 283"/>
                <a:gd name="T31" fmla="*/ 446 h 559"/>
                <a:gd name="T32" fmla="*/ 247 w 283"/>
                <a:gd name="T33" fmla="*/ 473 h 559"/>
                <a:gd name="T34" fmla="*/ 227 w 283"/>
                <a:gd name="T35" fmla="*/ 501 h 559"/>
                <a:gd name="T36" fmla="*/ 220 w 283"/>
                <a:gd name="T37" fmla="*/ 503 h 559"/>
                <a:gd name="T38" fmla="*/ 189 w 283"/>
                <a:gd name="T39" fmla="*/ 549 h 559"/>
                <a:gd name="T40" fmla="*/ 159 w 283"/>
                <a:gd name="T41" fmla="*/ 512 h 559"/>
                <a:gd name="T42" fmla="*/ 159 w 283"/>
                <a:gd name="T43" fmla="*/ 507 h 559"/>
                <a:gd name="T44" fmla="*/ 155 w 283"/>
                <a:gd name="T45" fmla="*/ 507 h 559"/>
                <a:gd name="T46" fmla="*/ 121 w 283"/>
                <a:gd name="T47" fmla="*/ 506 h 559"/>
                <a:gd name="T48" fmla="*/ 110 w 283"/>
                <a:gd name="T49" fmla="*/ 470 h 559"/>
                <a:gd name="T50" fmla="*/ 59 w 283"/>
                <a:gd name="T51" fmla="*/ 368 h 559"/>
                <a:gd name="T52" fmla="*/ 32 w 283"/>
                <a:gd name="T53" fmla="*/ 340 h 559"/>
                <a:gd name="T54" fmla="*/ 52 w 283"/>
                <a:gd name="T55" fmla="*/ 316 h 559"/>
                <a:gd name="T56" fmla="*/ 37 w 283"/>
                <a:gd name="T57" fmla="*/ 226 h 559"/>
                <a:gd name="T58" fmla="*/ 60 w 283"/>
                <a:gd name="T59" fmla="*/ 236 h 559"/>
                <a:gd name="T60" fmla="*/ 67 w 283"/>
                <a:gd name="T61" fmla="*/ 202 h 559"/>
                <a:gd name="T62" fmla="*/ 59 w 283"/>
                <a:gd name="T63" fmla="*/ 155 h 559"/>
                <a:gd name="T64" fmla="*/ 97 w 283"/>
                <a:gd name="T65" fmla="*/ 136 h 559"/>
                <a:gd name="T66" fmla="*/ 101 w 283"/>
                <a:gd name="T67" fmla="*/ 131 h 559"/>
                <a:gd name="T68" fmla="*/ 86 w 283"/>
                <a:gd name="T69" fmla="*/ 109 h 559"/>
                <a:gd name="T70" fmla="*/ 120 w 283"/>
                <a:gd name="T71" fmla="*/ 73 h 559"/>
                <a:gd name="T72" fmla="*/ 138 w 283"/>
                <a:gd name="T73" fmla="*/ 90 h 559"/>
                <a:gd name="T74" fmla="*/ 187 w 283"/>
                <a:gd name="T75" fmla="*/ 11 h 559"/>
                <a:gd name="T76" fmla="*/ 227 w 283"/>
                <a:gd name="T77" fmla="*/ 68 h 559"/>
                <a:gd name="T78" fmla="*/ 225 w 283"/>
                <a:gd name="T79" fmla="*/ 74 h 559"/>
                <a:gd name="T80" fmla="*/ 250 w 283"/>
                <a:gd name="T81" fmla="*/ 93 h 559"/>
                <a:gd name="T82" fmla="*/ 232 w 283"/>
                <a:gd name="T83" fmla="*/ 136 h 559"/>
                <a:gd name="T84" fmla="*/ 218 w 283"/>
                <a:gd name="T85" fmla="*/ 214 h 559"/>
                <a:gd name="T86" fmla="*/ 215 w 283"/>
                <a:gd name="T87" fmla="*/ 215 h 559"/>
                <a:gd name="T88" fmla="*/ 249 w 283"/>
                <a:gd name="T89" fmla="*/ 239 h 559"/>
                <a:gd name="T90" fmla="*/ 231 w 283"/>
                <a:gd name="T91" fmla="*/ 287 h 559"/>
                <a:gd name="T92" fmla="*/ 234 w 283"/>
                <a:gd name="T93" fmla="*/ 358 h 559"/>
                <a:gd name="T94" fmla="*/ 229 w 283"/>
                <a:gd name="T95" fmla="*/ 361 h 559"/>
                <a:gd name="T96" fmla="*/ 213 w 283"/>
                <a:gd name="T97" fmla="*/ 386 h 559"/>
                <a:gd name="T98" fmla="*/ 248 w 283"/>
                <a:gd name="T99" fmla="*/ 405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3" h="559">
                  <a:moveTo>
                    <a:pt x="263" y="418"/>
                  </a:moveTo>
                  <a:cubicBezTo>
                    <a:pt x="260" y="401"/>
                    <a:pt x="245" y="391"/>
                    <a:pt x="229" y="388"/>
                  </a:cubicBezTo>
                  <a:cubicBezTo>
                    <a:pt x="236" y="382"/>
                    <a:pt x="239" y="373"/>
                    <a:pt x="236" y="363"/>
                  </a:cubicBezTo>
                  <a:cubicBezTo>
                    <a:pt x="276" y="366"/>
                    <a:pt x="283" y="290"/>
                    <a:pt x="244" y="281"/>
                  </a:cubicBezTo>
                  <a:cubicBezTo>
                    <a:pt x="267" y="264"/>
                    <a:pt x="259" y="226"/>
                    <a:pt x="234" y="217"/>
                  </a:cubicBezTo>
                  <a:cubicBezTo>
                    <a:pt x="245" y="211"/>
                    <a:pt x="256" y="198"/>
                    <a:pt x="259" y="188"/>
                  </a:cubicBezTo>
                  <a:cubicBezTo>
                    <a:pt x="266" y="167"/>
                    <a:pt x="257" y="145"/>
                    <a:pt x="240" y="133"/>
                  </a:cubicBezTo>
                  <a:cubicBezTo>
                    <a:pt x="253" y="126"/>
                    <a:pt x="261" y="111"/>
                    <a:pt x="258" y="96"/>
                  </a:cubicBezTo>
                  <a:cubicBezTo>
                    <a:pt x="256" y="84"/>
                    <a:pt x="247" y="73"/>
                    <a:pt x="235" y="69"/>
                  </a:cubicBezTo>
                  <a:cubicBezTo>
                    <a:pt x="246" y="59"/>
                    <a:pt x="250" y="43"/>
                    <a:pt x="245" y="28"/>
                  </a:cubicBezTo>
                  <a:cubicBezTo>
                    <a:pt x="238" y="9"/>
                    <a:pt x="220" y="0"/>
                    <a:pt x="201" y="1"/>
                  </a:cubicBezTo>
                  <a:cubicBezTo>
                    <a:pt x="166" y="1"/>
                    <a:pt x="133" y="35"/>
                    <a:pt x="134" y="70"/>
                  </a:cubicBezTo>
                  <a:cubicBezTo>
                    <a:pt x="132" y="68"/>
                    <a:pt x="129" y="67"/>
                    <a:pt x="127" y="66"/>
                  </a:cubicBezTo>
                  <a:cubicBezTo>
                    <a:pt x="116" y="61"/>
                    <a:pt x="103" y="68"/>
                    <a:pt x="94" y="75"/>
                  </a:cubicBezTo>
                  <a:cubicBezTo>
                    <a:pt x="78" y="88"/>
                    <a:pt x="72" y="115"/>
                    <a:pt x="86" y="129"/>
                  </a:cubicBezTo>
                  <a:cubicBezTo>
                    <a:pt x="57" y="131"/>
                    <a:pt x="37" y="171"/>
                    <a:pt x="55" y="193"/>
                  </a:cubicBezTo>
                  <a:cubicBezTo>
                    <a:pt x="42" y="195"/>
                    <a:pt x="35" y="208"/>
                    <a:pt x="36" y="221"/>
                  </a:cubicBezTo>
                  <a:cubicBezTo>
                    <a:pt x="14" y="224"/>
                    <a:pt x="1" y="253"/>
                    <a:pt x="1" y="273"/>
                  </a:cubicBezTo>
                  <a:cubicBezTo>
                    <a:pt x="0" y="300"/>
                    <a:pt x="17" y="314"/>
                    <a:pt x="39" y="321"/>
                  </a:cubicBezTo>
                  <a:cubicBezTo>
                    <a:pt x="28" y="327"/>
                    <a:pt x="21" y="338"/>
                    <a:pt x="23" y="352"/>
                  </a:cubicBezTo>
                  <a:cubicBezTo>
                    <a:pt x="26" y="363"/>
                    <a:pt x="35" y="371"/>
                    <a:pt x="46" y="372"/>
                  </a:cubicBezTo>
                  <a:cubicBezTo>
                    <a:pt x="29" y="388"/>
                    <a:pt x="30" y="418"/>
                    <a:pt x="38" y="439"/>
                  </a:cubicBezTo>
                  <a:cubicBezTo>
                    <a:pt x="48" y="467"/>
                    <a:pt x="75" y="486"/>
                    <a:pt x="104" y="480"/>
                  </a:cubicBezTo>
                  <a:cubicBezTo>
                    <a:pt x="99" y="505"/>
                    <a:pt x="130" y="532"/>
                    <a:pt x="151" y="519"/>
                  </a:cubicBezTo>
                  <a:cubicBezTo>
                    <a:pt x="150" y="541"/>
                    <a:pt x="174" y="559"/>
                    <a:pt x="196" y="556"/>
                  </a:cubicBezTo>
                  <a:cubicBezTo>
                    <a:pt x="218" y="554"/>
                    <a:pt x="247" y="527"/>
                    <a:pt x="232" y="507"/>
                  </a:cubicBezTo>
                  <a:cubicBezTo>
                    <a:pt x="245" y="508"/>
                    <a:pt x="254" y="498"/>
                    <a:pt x="256" y="483"/>
                  </a:cubicBezTo>
                  <a:cubicBezTo>
                    <a:pt x="257" y="470"/>
                    <a:pt x="251" y="457"/>
                    <a:pt x="240" y="450"/>
                  </a:cubicBezTo>
                  <a:cubicBezTo>
                    <a:pt x="255" y="449"/>
                    <a:pt x="266" y="435"/>
                    <a:pt x="263" y="418"/>
                  </a:cubicBezTo>
                  <a:close/>
                  <a:moveTo>
                    <a:pt x="231" y="446"/>
                  </a:moveTo>
                  <a:cubicBezTo>
                    <a:pt x="230" y="446"/>
                    <a:pt x="230" y="446"/>
                    <a:pt x="229" y="446"/>
                  </a:cubicBezTo>
                  <a:cubicBezTo>
                    <a:pt x="228" y="446"/>
                    <a:pt x="227" y="446"/>
                    <a:pt x="226" y="446"/>
                  </a:cubicBezTo>
                  <a:cubicBezTo>
                    <a:pt x="224" y="446"/>
                    <a:pt x="222" y="450"/>
                    <a:pt x="225" y="451"/>
                  </a:cubicBezTo>
                  <a:cubicBezTo>
                    <a:pt x="235" y="456"/>
                    <a:pt x="244" y="461"/>
                    <a:pt x="247" y="473"/>
                  </a:cubicBezTo>
                  <a:cubicBezTo>
                    <a:pt x="249" y="480"/>
                    <a:pt x="248" y="488"/>
                    <a:pt x="245" y="494"/>
                  </a:cubicBezTo>
                  <a:cubicBezTo>
                    <a:pt x="240" y="501"/>
                    <a:pt x="234" y="502"/>
                    <a:pt x="227" y="501"/>
                  </a:cubicBezTo>
                  <a:cubicBezTo>
                    <a:pt x="226" y="501"/>
                    <a:pt x="225" y="500"/>
                    <a:pt x="224" y="500"/>
                  </a:cubicBezTo>
                  <a:cubicBezTo>
                    <a:pt x="222" y="498"/>
                    <a:pt x="219" y="501"/>
                    <a:pt x="220" y="503"/>
                  </a:cubicBezTo>
                  <a:cubicBezTo>
                    <a:pt x="228" y="515"/>
                    <a:pt x="230" y="527"/>
                    <a:pt x="219" y="537"/>
                  </a:cubicBezTo>
                  <a:cubicBezTo>
                    <a:pt x="211" y="545"/>
                    <a:pt x="200" y="549"/>
                    <a:pt x="189" y="549"/>
                  </a:cubicBezTo>
                  <a:cubicBezTo>
                    <a:pt x="169" y="548"/>
                    <a:pt x="157" y="531"/>
                    <a:pt x="158" y="513"/>
                  </a:cubicBezTo>
                  <a:cubicBezTo>
                    <a:pt x="159" y="512"/>
                    <a:pt x="159" y="512"/>
                    <a:pt x="159" y="512"/>
                  </a:cubicBezTo>
                  <a:cubicBezTo>
                    <a:pt x="160" y="511"/>
                    <a:pt x="160" y="509"/>
                    <a:pt x="159" y="508"/>
                  </a:cubicBezTo>
                  <a:cubicBezTo>
                    <a:pt x="159" y="508"/>
                    <a:pt x="159" y="507"/>
                    <a:pt x="159" y="507"/>
                  </a:cubicBezTo>
                  <a:cubicBezTo>
                    <a:pt x="160" y="505"/>
                    <a:pt x="157" y="503"/>
                    <a:pt x="155" y="505"/>
                  </a:cubicBezTo>
                  <a:cubicBezTo>
                    <a:pt x="155" y="506"/>
                    <a:pt x="155" y="506"/>
                    <a:pt x="155" y="507"/>
                  </a:cubicBezTo>
                  <a:cubicBezTo>
                    <a:pt x="154" y="507"/>
                    <a:pt x="154" y="507"/>
                    <a:pt x="154" y="508"/>
                  </a:cubicBezTo>
                  <a:cubicBezTo>
                    <a:pt x="145" y="518"/>
                    <a:pt x="129" y="515"/>
                    <a:pt x="121" y="506"/>
                  </a:cubicBezTo>
                  <a:cubicBezTo>
                    <a:pt x="112" y="498"/>
                    <a:pt x="108" y="486"/>
                    <a:pt x="114" y="476"/>
                  </a:cubicBezTo>
                  <a:cubicBezTo>
                    <a:pt x="116" y="473"/>
                    <a:pt x="113" y="469"/>
                    <a:pt x="110" y="470"/>
                  </a:cubicBezTo>
                  <a:cubicBezTo>
                    <a:pt x="53" y="491"/>
                    <a:pt x="17" y="404"/>
                    <a:pt x="57" y="369"/>
                  </a:cubicBezTo>
                  <a:cubicBezTo>
                    <a:pt x="58" y="369"/>
                    <a:pt x="58" y="368"/>
                    <a:pt x="59" y="368"/>
                  </a:cubicBezTo>
                  <a:cubicBezTo>
                    <a:pt x="63" y="365"/>
                    <a:pt x="60" y="360"/>
                    <a:pt x="55" y="362"/>
                  </a:cubicBezTo>
                  <a:cubicBezTo>
                    <a:pt x="41" y="368"/>
                    <a:pt x="27" y="356"/>
                    <a:pt x="32" y="340"/>
                  </a:cubicBezTo>
                  <a:cubicBezTo>
                    <a:pt x="34" y="331"/>
                    <a:pt x="43" y="326"/>
                    <a:pt x="52" y="323"/>
                  </a:cubicBezTo>
                  <a:cubicBezTo>
                    <a:pt x="55" y="322"/>
                    <a:pt x="56" y="317"/>
                    <a:pt x="52" y="316"/>
                  </a:cubicBezTo>
                  <a:cubicBezTo>
                    <a:pt x="28" y="312"/>
                    <a:pt x="8" y="300"/>
                    <a:pt x="8" y="273"/>
                  </a:cubicBezTo>
                  <a:cubicBezTo>
                    <a:pt x="9" y="252"/>
                    <a:pt x="21" y="236"/>
                    <a:pt x="37" y="226"/>
                  </a:cubicBezTo>
                  <a:cubicBezTo>
                    <a:pt x="40" y="234"/>
                    <a:pt x="47" y="241"/>
                    <a:pt x="59" y="242"/>
                  </a:cubicBezTo>
                  <a:cubicBezTo>
                    <a:pt x="62" y="242"/>
                    <a:pt x="63" y="237"/>
                    <a:pt x="60" y="236"/>
                  </a:cubicBezTo>
                  <a:cubicBezTo>
                    <a:pt x="52" y="233"/>
                    <a:pt x="47" y="231"/>
                    <a:pt x="44" y="223"/>
                  </a:cubicBezTo>
                  <a:cubicBezTo>
                    <a:pt x="39" y="210"/>
                    <a:pt x="51" y="194"/>
                    <a:pt x="67" y="202"/>
                  </a:cubicBezTo>
                  <a:cubicBezTo>
                    <a:pt x="71" y="204"/>
                    <a:pt x="74" y="197"/>
                    <a:pt x="70" y="196"/>
                  </a:cubicBezTo>
                  <a:cubicBezTo>
                    <a:pt x="54" y="188"/>
                    <a:pt x="52" y="169"/>
                    <a:pt x="59" y="155"/>
                  </a:cubicBezTo>
                  <a:cubicBezTo>
                    <a:pt x="66" y="141"/>
                    <a:pt x="79" y="136"/>
                    <a:pt x="93" y="135"/>
                  </a:cubicBezTo>
                  <a:cubicBezTo>
                    <a:pt x="94" y="135"/>
                    <a:pt x="95" y="136"/>
                    <a:pt x="97" y="136"/>
                  </a:cubicBezTo>
                  <a:cubicBezTo>
                    <a:pt x="98" y="137"/>
                    <a:pt x="100" y="135"/>
                    <a:pt x="100" y="134"/>
                  </a:cubicBezTo>
                  <a:cubicBezTo>
                    <a:pt x="102" y="134"/>
                    <a:pt x="102" y="132"/>
                    <a:pt x="101" y="131"/>
                  </a:cubicBezTo>
                  <a:cubicBezTo>
                    <a:pt x="100" y="131"/>
                    <a:pt x="100" y="131"/>
                    <a:pt x="99" y="131"/>
                  </a:cubicBezTo>
                  <a:cubicBezTo>
                    <a:pt x="92" y="125"/>
                    <a:pt x="86" y="120"/>
                    <a:pt x="86" y="109"/>
                  </a:cubicBezTo>
                  <a:cubicBezTo>
                    <a:pt x="86" y="100"/>
                    <a:pt x="90" y="89"/>
                    <a:pt x="97" y="83"/>
                  </a:cubicBezTo>
                  <a:cubicBezTo>
                    <a:pt x="103" y="77"/>
                    <a:pt x="112" y="73"/>
                    <a:pt x="120" y="73"/>
                  </a:cubicBezTo>
                  <a:cubicBezTo>
                    <a:pt x="127" y="73"/>
                    <a:pt x="131" y="77"/>
                    <a:pt x="135" y="81"/>
                  </a:cubicBezTo>
                  <a:cubicBezTo>
                    <a:pt x="136" y="84"/>
                    <a:pt x="137" y="87"/>
                    <a:pt x="138" y="90"/>
                  </a:cubicBezTo>
                  <a:cubicBezTo>
                    <a:pt x="139" y="94"/>
                    <a:pt x="145" y="92"/>
                    <a:pt x="144" y="88"/>
                  </a:cubicBezTo>
                  <a:cubicBezTo>
                    <a:pt x="138" y="54"/>
                    <a:pt x="152" y="21"/>
                    <a:pt x="187" y="11"/>
                  </a:cubicBezTo>
                  <a:cubicBezTo>
                    <a:pt x="203" y="6"/>
                    <a:pt x="221" y="8"/>
                    <a:pt x="232" y="21"/>
                  </a:cubicBezTo>
                  <a:cubicBezTo>
                    <a:pt x="244" y="36"/>
                    <a:pt x="240" y="55"/>
                    <a:pt x="227" y="68"/>
                  </a:cubicBezTo>
                  <a:cubicBezTo>
                    <a:pt x="227" y="68"/>
                    <a:pt x="227" y="68"/>
                    <a:pt x="226" y="68"/>
                  </a:cubicBezTo>
                  <a:cubicBezTo>
                    <a:pt x="223" y="68"/>
                    <a:pt x="223" y="72"/>
                    <a:pt x="225" y="74"/>
                  </a:cubicBezTo>
                  <a:cubicBezTo>
                    <a:pt x="225" y="74"/>
                    <a:pt x="226" y="75"/>
                    <a:pt x="227" y="75"/>
                  </a:cubicBezTo>
                  <a:cubicBezTo>
                    <a:pt x="237" y="78"/>
                    <a:pt x="245" y="83"/>
                    <a:pt x="250" y="93"/>
                  </a:cubicBezTo>
                  <a:cubicBezTo>
                    <a:pt x="255" y="108"/>
                    <a:pt x="247" y="124"/>
                    <a:pt x="233" y="130"/>
                  </a:cubicBezTo>
                  <a:cubicBezTo>
                    <a:pt x="230" y="131"/>
                    <a:pt x="229" y="134"/>
                    <a:pt x="232" y="136"/>
                  </a:cubicBezTo>
                  <a:cubicBezTo>
                    <a:pt x="248" y="145"/>
                    <a:pt x="258" y="163"/>
                    <a:pt x="253" y="182"/>
                  </a:cubicBezTo>
                  <a:cubicBezTo>
                    <a:pt x="250" y="196"/>
                    <a:pt x="234" y="217"/>
                    <a:pt x="218" y="214"/>
                  </a:cubicBezTo>
                  <a:cubicBezTo>
                    <a:pt x="217" y="213"/>
                    <a:pt x="216" y="214"/>
                    <a:pt x="216" y="215"/>
                  </a:cubicBezTo>
                  <a:cubicBezTo>
                    <a:pt x="216" y="215"/>
                    <a:pt x="215" y="215"/>
                    <a:pt x="215" y="215"/>
                  </a:cubicBezTo>
                  <a:cubicBezTo>
                    <a:pt x="212" y="215"/>
                    <a:pt x="212" y="220"/>
                    <a:pt x="215" y="220"/>
                  </a:cubicBezTo>
                  <a:cubicBezTo>
                    <a:pt x="229" y="222"/>
                    <a:pt x="242" y="226"/>
                    <a:pt x="249" y="239"/>
                  </a:cubicBezTo>
                  <a:cubicBezTo>
                    <a:pt x="259" y="256"/>
                    <a:pt x="249" y="277"/>
                    <a:pt x="230" y="281"/>
                  </a:cubicBezTo>
                  <a:cubicBezTo>
                    <a:pt x="226" y="281"/>
                    <a:pt x="227" y="287"/>
                    <a:pt x="231" y="287"/>
                  </a:cubicBezTo>
                  <a:cubicBezTo>
                    <a:pt x="272" y="287"/>
                    <a:pt x="272" y="353"/>
                    <a:pt x="234" y="358"/>
                  </a:cubicBezTo>
                  <a:cubicBezTo>
                    <a:pt x="234" y="358"/>
                    <a:pt x="234" y="358"/>
                    <a:pt x="234" y="358"/>
                  </a:cubicBezTo>
                  <a:cubicBezTo>
                    <a:pt x="233" y="355"/>
                    <a:pt x="228" y="357"/>
                    <a:pt x="228" y="360"/>
                  </a:cubicBezTo>
                  <a:cubicBezTo>
                    <a:pt x="228" y="361"/>
                    <a:pt x="229" y="361"/>
                    <a:pt x="229" y="361"/>
                  </a:cubicBezTo>
                  <a:cubicBezTo>
                    <a:pt x="232" y="377"/>
                    <a:pt x="228" y="386"/>
                    <a:pt x="216" y="386"/>
                  </a:cubicBezTo>
                  <a:cubicBezTo>
                    <a:pt x="215" y="386"/>
                    <a:pt x="214" y="386"/>
                    <a:pt x="213" y="386"/>
                  </a:cubicBezTo>
                  <a:cubicBezTo>
                    <a:pt x="209" y="386"/>
                    <a:pt x="209" y="393"/>
                    <a:pt x="213" y="393"/>
                  </a:cubicBezTo>
                  <a:cubicBezTo>
                    <a:pt x="226" y="393"/>
                    <a:pt x="239" y="396"/>
                    <a:pt x="248" y="405"/>
                  </a:cubicBezTo>
                  <a:cubicBezTo>
                    <a:pt x="261" y="420"/>
                    <a:pt x="256" y="450"/>
                    <a:pt x="231" y="44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C6BCAD45-067C-4700-9265-03A6057C2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5" y="4097338"/>
              <a:ext cx="293687" cy="295275"/>
            </a:xfrm>
            <a:custGeom>
              <a:avLst/>
              <a:gdLst>
                <a:gd name="T0" fmla="*/ 125 w 126"/>
                <a:gd name="T1" fmla="*/ 9 h 137"/>
                <a:gd name="T2" fmla="*/ 95 w 126"/>
                <a:gd name="T3" fmla="*/ 28 h 137"/>
                <a:gd name="T4" fmla="*/ 97 w 126"/>
                <a:gd name="T5" fmla="*/ 82 h 137"/>
                <a:gd name="T6" fmla="*/ 63 w 126"/>
                <a:gd name="T7" fmla="*/ 80 h 137"/>
                <a:gd name="T8" fmla="*/ 57 w 126"/>
                <a:gd name="T9" fmla="*/ 50 h 137"/>
                <a:gd name="T10" fmla="*/ 51 w 126"/>
                <a:gd name="T11" fmla="*/ 49 h 137"/>
                <a:gd name="T12" fmla="*/ 35 w 126"/>
                <a:gd name="T13" fmla="*/ 55 h 137"/>
                <a:gd name="T14" fmla="*/ 32 w 126"/>
                <a:gd name="T15" fmla="*/ 61 h 137"/>
                <a:gd name="T16" fmla="*/ 50 w 126"/>
                <a:gd name="T17" fmla="*/ 62 h 137"/>
                <a:gd name="T18" fmla="*/ 58 w 126"/>
                <a:gd name="T19" fmla="*/ 82 h 137"/>
                <a:gd name="T20" fmla="*/ 54 w 126"/>
                <a:gd name="T21" fmla="*/ 84 h 137"/>
                <a:gd name="T22" fmla="*/ 39 w 126"/>
                <a:gd name="T23" fmla="*/ 117 h 137"/>
                <a:gd name="T24" fmla="*/ 22 w 126"/>
                <a:gd name="T25" fmla="*/ 107 h 137"/>
                <a:gd name="T26" fmla="*/ 0 w 126"/>
                <a:gd name="T27" fmla="*/ 124 h 137"/>
                <a:gd name="T28" fmla="*/ 7 w 126"/>
                <a:gd name="T29" fmla="*/ 125 h 137"/>
                <a:gd name="T30" fmla="*/ 39 w 126"/>
                <a:gd name="T31" fmla="*/ 133 h 137"/>
                <a:gd name="T32" fmla="*/ 47 w 126"/>
                <a:gd name="T33" fmla="*/ 132 h 137"/>
                <a:gd name="T34" fmla="*/ 54 w 126"/>
                <a:gd name="T35" fmla="*/ 96 h 137"/>
                <a:gd name="T36" fmla="*/ 103 w 126"/>
                <a:gd name="T37" fmla="*/ 93 h 137"/>
                <a:gd name="T38" fmla="*/ 108 w 126"/>
                <a:gd name="T39" fmla="*/ 87 h 137"/>
                <a:gd name="T40" fmla="*/ 125 w 126"/>
                <a:gd name="T41" fmla="*/ 11 h 137"/>
                <a:gd name="T42" fmla="*/ 125 w 126"/>
                <a:gd name="T43" fmla="*/ 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6" h="137">
                  <a:moveTo>
                    <a:pt x="125" y="9"/>
                  </a:moveTo>
                  <a:cubicBezTo>
                    <a:pt x="111" y="0"/>
                    <a:pt x="99" y="16"/>
                    <a:pt x="95" y="28"/>
                  </a:cubicBezTo>
                  <a:cubicBezTo>
                    <a:pt x="89" y="46"/>
                    <a:pt x="91" y="65"/>
                    <a:pt x="97" y="82"/>
                  </a:cubicBezTo>
                  <a:cubicBezTo>
                    <a:pt x="86" y="78"/>
                    <a:pt x="74" y="76"/>
                    <a:pt x="63" y="80"/>
                  </a:cubicBezTo>
                  <a:cubicBezTo>
                    <a:pt x="55" y="71"/>
                    <a:pt x="55" y="62"/>
                    <a:pt x="57" y="50"/>
                  </a:cubicBezTo>
                  <a:cubicBezTo>
                    <a:pt x="58" y="46"/>
                    <a:pt x="51" y="44"/>
                    <a:pt x="51" y="49"/>
                  </a:cubicBezTo>
                  <a:cubicBezTo>
                    <a:pt x="49" y="58"/>
                    <a:pt x="42" y="58"/>
                    <a:pt x="35" y="55"/>
                  </a:cubicBezTo>
                  <a:cubicBezTo>
                    <a:pt x="32" y="54"/>
                    <a:pt x="29" y="59"/>
                    <a:pt x="32" y="61"/>
                  </a:cubicBezTo>
                  <a:cubicBezTo>
                    <a:pt x="37" y="66"/>
                    <a:pt x="44" y="65"/>
                    <a:pt x="50" y="62"/>
                  </a:cubicBezTo>
                  <a:cubicBezTo>
                    <a:pt x="50" y="70"/>
                    <a:pt x="52" y="78"/>
                    <a:pt x="58" y="82"/>
                  </a:cubicBezTo>
                  <a:cubicBezTo>
                    <a:pt x="57" y="82"/>
                    <a:pt x="56" y="83"/>
                    <a:pt x="54" y="84"/>
                  </a:cubicBezTo>
                  <a:cubicBezTo>
                    <a:pt x="43" y="92"/>
                    <a:pt x="40" y="104"/>
                    <a:pt x="39" y="117"/>
                  </a:cubicBezTo>
                  <a:cubicBezTo>
                    <a:pt x="35" y="112"/>
                    <a:pt x="29" y="108"/>
                    <a:pt x="22" y="107"/>
                  </a:cubicBezTo>
                  <a:cubicBezTo>
                    <a:pt x="11" y="106"/>
                    <a:pt x="1" y="113"/>
                    <a:pt x="0" y="124"/>
                  </a:cubicBezTo>
                  <a:cubicBezTo>
                    <a:pt x="0" y="128"/>
                    <a:pt x="6" y="129"/>
                    <a:pt x="7" y="125"/>
                  </a:cubicBezTo>
                  <a:cubicBezTo>
                    <a:pt x="14" y="104"/>
                    <a:pt x="34" y="121"/>
                    <a:pt x="39" y="133"/>
                  </a:cubicBezTo>
                  <a:cubicBezTo>
                    <a:pt x="41" y="137"/>
                    <a:pt x="47" y="137"/>
                    <a:pt x="47" y="132"/>
                  </a:cubicBezTo>
                  <a:cubicBezTo>
                    <a:pt x="46" y="120"/>
                    <a:pt x="46" y="106"/>
                    <a:pt x="54" y="96"/>
                  </a:cubicBezTo>
                  <a:cubicBezTo>
                    <a:pt x="66" y="80"/>
                    <a:pt x="87" y="85"/>
                    <a:pt x="103" y="93"/>
                  </a:cubicBezTo>
                  <a:cubicBezTo>
                    <a:pt x="106" y="94"/>
                    <a:pt x="110" y="91"/>
                    <a:pt x="108" y="87"/>
                  </a:cubicBezTo>
                  <a:cubicBezTo>
                    <a:pt x="97" y="65"/>
                    <a:pt x="91" y="17"/>
                    <a:pt x="125" y="11"/>
                  </a:cubicBezTo>
                  <a:cubicBezTo>
                    <a:pt x="126" y="11"/>
                    <a:pt x="126" y="9"/>
                    <a:pt x="125" y="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1FB9B1EB-ABF0-4BD5-B92B-F7993B7BB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0838" y="4213225"/>
              <a:ext cx="392112" cy="652463"/>
            </a:xfrm>
            <a:custGeom>
              <a:avLst/>
              <a:gdLst>
                <a:gd name="T0" fmla="*/ 164 w 168"/>
                <a:gd name="T1" fmla="*/ 7 h 302"/>
                <a:gd name="T2" fmla="*/ 160 w 168"/>
                <a:gd name="T3" fmla="*/ 3 h 302"/>
                <a:gd name="T4" fmla="*/ 145 w 168"/>
                <a:gd name="T5" fmla="*/ 48 h 302"/>
                <a:gd name="T6" fmla="*/ 149 w 168"/>
                <a:gd name="T7" fmla="*/ 59 h 302"/>
                <a:gd name="T8" fmla="*/ 152 w 168"/>
                <a:gd name="T9" fmla="*/ 66 h 302"/>
                <a:gd name="T10" fmla="*/ 86 w 168"/>
                <a:gd name="T11" fmla="*/ 87 h 302"/>
                <a:gd name="T12" fmla="*/ 82 w 168"/>
                <a:gd name="T13" fmla="*/ 93 h 302"/>
                <a:gd name="T14" fmla="*/ 83 w 168"/>
                <a:gd name="T15" fmla="*/ 128 h 302"/>
                <a:gd name="T16" fmla="*/ 45 w 168"/>
                <a:gd name="T17" fmla="*/ 129 h 302"/>
                <a:gd name="T18" fmla="*/ 41 w 168"/>
                <a:gd name="T19" fmla="*/ 135 h 302"/>
                <a:gd name="T20" fmla="*/ 50 w 168"/>
                <a:gd name="T21" fmla="*/ 179 h 302"/>
                <a:gd name="T22" fmla="*/ 6 w 168"/>
                <a:gd name="T23" fmla="*/ 191 h 302"/>
                <a:gd name="T24" fmla="*/ 3 w 168"/>
                <a:gd name="T25" fmla="*/ 198 h 302"/>
                <a:gd name="T26" fmla="*/ 55 w 168"/>
                <a:gd name="T27" fmla="*/ 141 h 302"/>
                <a:gd name="T28" fmla="*/ 91 w 168"/>
                <a:gd name="T29" fmla="*/ 130 h 302"/>
                <a:gd name="T30" fmla="*/ 95 w 168"/>
                <a:gd name="T31" fmla="*/ 100 h 302"/>
                <a:gd name="T32" fmla="*/ 125 w 168"/>
                <a:gd name="T33" fmla="*/ 96 h 302"/>
                <a:gd name="T34" fmla="*/ 147 w 168"/>
                <a:gd name="T35" fmla="*/ 155 h 302"/>
                <a:gd name="T36" fmla="*/ 130 w 168"/>
                <a:gd name="T37" fmla="*/ 187 h 302"/>
                <a:gd name="T38" fmla="*/ 152 w 168"/>
                <a:gd name="T39" fmla="*/ 216 h 302"/>
                <a:gd name="T40" fmla="*/ 122 w 168"/>
                <a:gd name="T41" fmla="*/ 261 h 302"/>
                <a:gd name="T42" fmla="*/ 148 w 168"/>
                <a:gd name="T43" fmla="*/ 288 h 302"/>
                <a:gd name="T44" fmla="*/ 147 w 168"/>
                <a:gd name="T45" fmla="*/ 288 h 302"/>
                <a:gd name="T46" fmla="*/ 133 w 168"/>
                <a:gd name="T47" fmla="*/ 245 h 302"/>
                <a:gd name="T48" fmla="*/ 162 w 168"/>
                <a:gd name="T49" fmla="*/ 221 h 302"/>
                <a:gd name="T50" fmla="*/ 163 w 168"/>
                <a:gd name="T51" fmla="*/ 214 h 302"/>
                <a:gd name="T52" fmla="*/ 138 w 168"/>
                <a:gd name="T53" fmla="*/ 191 h 302"/>
                <a:gd name="T54" fmla="*/ 158 w 168"/>
                <a:gd name="T55" fmla="*/ 154 h 302"/>
                <a:gd name="T56" fmla="*/ 156 w 168"/>
                <a:gd name="T57" fmla="*/ 150 h 302"/>
                <a:gd name="T58" fmla="*/ 125 w 168"/>
                <a:gd name="T59" fmla="*/ 108 h 302"/>
                <a:gd name="T60" fmla="*/ 139 w 168"/>
                <a:gd name="T61" fmla="*/ 86 h 302"/>
                <a:gd name="T62" fmla="*/ 140 w 168"/>
                <a:gd name="T63" fmla="*/ 85 h 302"/>
                <a:gd name="T64" fmla="*/ 159 w 168"/>
                <a:gd name="T65" fmla="*/ 74 h 302"/>
                <a:gd name="T66" fmla="*/ 161 w 168"/>
                <a:gd name="T67" fmla="*/ 70 h 302"/>
                <a:gd name="T68" fmla="*/ 164 w 168"/>
                <a:gd name="T69" fmla="*/ 7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8" h="302">
                  <a:moveTo>
                    <a:pt x="164" y="7"/>
                  </a:moveTo>
                  <a:cubicBezTo>
                    <a:pt x="168" y="5"/>
                    <a:pt x="163" y="0"/>
                    <a:pt x="160" y="3"/>
                  </a:cubicBezTo>
                  <a:cubicBezTo>
                    <a:pt x="146" y="14"/>
                    <a:pt x="142" y="31"/>
                    <a:pt x="145" y="48"/>
                  </a:cubicBezTo>
                  <a:cubicBezTo>
                    <a:pt x="146" y="52"/>
                    <a:pt x="147" y="55"/>
                    <a:pt x="149" y="59"/>
                  </a:cubicBezTo>
                  <a:cubicBezTo>
                    <a:pt x="150" y="62"/>
                    <a:pt x="151" y="64"/>
                    <a:pt x="152" y="66"/>
                  </a:cubicBezTo>
                  <a:cubicBezTo>
                    <a:pt x="135" y="82"/>
                    <a:pt x="112" y="105"/>
                    <a:pt x="86" y="87"/>
                  </a:cubicBezTo>
                  <a:cubicBezTo>
                    <a:pt x="83" y="84"/>
                    <a:pt x="79" y="90"/>
                    <a:pt x="82" y="93"/>
                  </a:cubicBezTo>
                  <a:cubicBezTo>
                    <a:pt x="92" y="102"/>
                    <a:pt x="93" y="118"/>
                    <a:pt x="83" y="128"/>
                  </a:cubicBezTo>
                  <a:cubicBezTo>
                    <a:pt x="72" y="138"/>
                    <a:pt x="56" y="136"/>
                    <a:pt x="45" y="129"/>
                  </a:cubicBezTo>
                  <a:cubicBezTo>
                    <a:pt x="42" y="127"/>
                    <a:pt x="38" y="132"/>
                    <a:pt x="41" y="135"/>
                  </a:cubicBezTo>
                  <a:cubicBezTo>
                    <a:pt x="54" y="145"/>
                    <a:pt x="59" y="164"/>
                    <a:pt x="50" y="179"/>
                  </a:cubicBezTo>
                  <a:cubicBezTo>
                    <a:pt x="41" y="194"/>
                    <a:pt x="22" y="197"/>
                    <a:pt x="6" y="191"/>
                  </a:cubicBezTo>
                  <a:cubicBezTo>
                    <a:pt x="2" y="190"/>
                    <a:pt x="0" y="196"/>
                    <a:pt x="3" y="198"/>
                  </a:cubicBezTo>
                  <a:cubicBezTo>
                    <a:pt x="42" y="216"/>
                    <a:pt x="73" y="173"/>
                    <a:pt x="55" y="141"/>
                  </a:cubicBezTo>
                  <a:cubicBezTo>
                    <a:pt x="68" y="144"/>
                    <a:pt x="82" y="141"/>
                    <a:pt x="91" y="130"/>
                  </a:cubicBezTo>
                  <a:cubicBezTo>
                    <a:pt x="98" y="122"/>
                    <a:pt x="99" y="110"/>
                    <a:pt x="95" y="100"/>
                  </a:cubicBezTo>
                  <a:cubicBezTo>
                    <a:pt x="105" y="103"/>
                    <a:pt x="116" y="101"/>
                    <a:pt x="125" y="96"/>
                  </a:cubicBezTo>
                  <a:cubicBezTo>
                    <a:pt x="113" y="119"/>
                    <a:pt x="121" y="151"/>
                    <a:pt x="147" y="155"/>
                  </a:cubicBezTo>
                  <a:cubicBezTo>
                    <a:pt x="137" y="162"/>
                    <a:pt x="129" y="173"/>
                    <a:pt x="130" y="187"/>
                  </a:cubicBezTo>
                  <a:cubicBezTo>
                    <a:pt x="132" y="200"/>
                    <a:pt x="142" y="209"/>
                    <a:pt x="152" y="216"/>
                  </a:cubicBezTo>
                  <a:cubicBezTo>
                    <a:pt x="134" y="223"/>
                    <a:pt x="121" y="240"/>
                    <a:pt x="122" y="261"/>
                  </a:cubicBezTo>
                  <a:cubicBezTo>
                    <a:pt x="122" y="270"/>
                    <a:pt x="134" y="302"/>
                    <a:pt x="148" y="288"/>
                  </a:cubicBezTo>
                  <a:cubicBezTo>
                    <a:pt x="148" y="288"/>
                    <a:pt x="148" y="287"/>
                    <a:pt x="147" y="288"/>
                  </a:cubicBezTo>
                  <a:cubicBezTo>
                    <a:pt x="127" y="292"/>
                    <a:pt x="130" y="253"/>
                    <a:pt x="133" y="245"/>
                  </a:cubicBezTo>
                  <a:cubicBezTo>
                    <a:pt x="139" y="232"/>
                    <a:pt x="149" y="224"/>
                    <a:pt x="162" y="221"/>
                  </a:cubicBezTo>
                  <a:cubicBezTo>
                    <a:pt x="165" y="220"/>
                    <a:pt x="166" y="216"/>
                    <a:pt x="163" y="214"/>
                  </a:cubicBezTo>
                  <a:cubicBezTo>
                    <a:pt x="153" y="209"/>
                    <a:pt x="142" y="202"/>
                    <a:pt x="138" y="191"/>
                  </a:cubicBezTo>
                  <a:cubicBezTo>
                    <a:pt x="132" y="175"/>
                    <a:pt x="143" y="161"/>
                    <a:pt x="158" y="154"/>
                  </a:cubicBezTo>
                  <a:cubicBezTo>
                    <a:pt x="160" y="153"/>
                    <a:pt x="159" y="149"/>
                    <a:pt x="156" y="150"/>
                  </a:cubicBezTo>
                  <a:cubicBezTo>
                    <a:pt x="133" y="151"/>
                    <a:pt x="120" y="129"/>
                    <a:pt x="125" y="108"/>
                  </a:cubicBezTo>
                  <a:cubicBezTo>
                    <a:pt x="128" y="99"/>
                    <a:pt x="132" y="92"/>
                    <a:pt x="139" y="86"/>
                  </a:cubicBezTo>
                  <a:cubicBezTo>
                    <a:pt x="139" y="86"/>
                    <a:pt x="140" y="85"/>
                    <a:pt x="140" y="85"/>
                  </a:cubicBezTo>
                  <a:cubicBezTo>
                    <a:pt x="146" y="80"/>
                    <a:pt x="152" y="76"/>
                    <a:pt x="159" y="74"/>
                  </a:cubicBezTo>
                  <a:cubicBezTo>
                    <a:pt x="161" y="73"/>
                    <a:pt x="162" y="71"/>
                    <a:pt x="161" y="70"/>
                  </a:cubicBezTo>
                  <a:cubicBezTo>
                    <a:pt x="149" y="49"/>
                    <a:pt x="144" y="24"/>
                    <a:pt x="164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F07B44A9-0927-434E-A760-56C503A9B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9413" y="4737100"/>
              <a:ext cx="368300" cy="347663"/>
            </a:xfrm>
            <a:custGeom>
              <a:avLst/>
              <a:gdLst>
                <a:gd name="T0" fmla="*/ 154 w 158"/>
                <a:gd name="T1" fmla="*/ 107 h 161"/>
                <a:gd name="T2" fmla="*/ 132 w 158"/>
                <a:gd name="T3" fmla="*/ 57 h 161"/>
                <a:gd name="T4" fmla="*/ 127 w 158"/>
                <a:gd name="T5" fmla="*/ 54 h 161"/>
                <a:gd name="T6" fmla="*/ 144 w 158"/>
                <a:gd name="T7" fmla="*/ 111 h 161"/>
                <a:gd name="T8" fmla="*/ 132 w 158"/>
                <a:gd name="T9" fmla="*/ 140 h 161"/>
                <a:gd name="T10" fmla="*/ 107 w 158"/>
                <a:gd name="T11" fmla="*/ 123 h 161"/>
                <a:gd name="T12" fmla="*/ 82 w 158"/>
                <a:gd name="T13" fmla="*/ 127 h 161"/>
                <a:gd name="T14" fmla="*/ 24 w 158"/>
                <a:gd name="T15" fmla="*/ 79 h 161"/>
                <a:gd name="T16" fmla="*/ 34 w 158"/>
                <a:gd name="T17" fmla="*/ 25 h 161"/>
                <a:gd name="T18" fmla="*/ 2 w 158"/>
                <a:gd name="T19" fmla="*/ 5 h 161"/>
                <a:gd name="T20" fmla="*/ 3 w 158"/>
                <a:gd name="T21" fmla="*/ 8 h 161"/>
                <a:gd name="T22" fmla="*/ 12 w 158"/>
                <a:gd name="T23" fmla="*/ 84 h 161"/>
                <a:gd name="T24" fmla="*/ 17 w 158"/>
                <a:gd name="T25" fmla="*/ 89 h 161"/>
                <a:gd name="T26" fmla="*/ 73 w 158"/>
                <a:gd name="T27" fmla="*/ 137 h 161"/>
                <a:gd name="T28" fmla="*/ 80 w 158"/>
                <a:gd name="T29" fmla="*/ 140 h 161"/>
                <a:gd name="T30" fmla="*/ 136 w 158"/>
                <a:gd name="T31" fmla="*/ 158 h 161"/>
                <a:gd name="T32" fmla="*/ 142 w 158"/>
                <a:gd name="T33" fmla="*/ 155 h 161"/>
                <a:gd name="T34" fmla="*/ 154 w 158"/>
                <a:gd name="T35" fmla="*/ 114 h 161"/>
                <a:gd name="T36" fmla="*/ 154 w 158"/>
                <a:gd name="T37" fmla="*/ 10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8" h="161">
                  <a:moveTo>
                    <a:pt x="154" y="107"/>
                  </a:moveTo>
                  <a:cubicBezTo>
                    <a:pt x="131" y="101"/>
                    <a:pt x="121" y="78"/>
                    <a:pt x="132" y="57"/>
                  </a:cubicBezTo>
                  <a:cubicBezTo>
                    <a:pt x="134" y="53"/>
                    <a:pt x="129" y="50"/>
                    <a:pt x="127" y="54"/>
                  </a:cubicBezTo>
                  <a:cubicBezTo>
                    <a:pt x="114" y="75"/>
                    <a:pt x="123" y="101"/>
                    <a:pt x="144" y="111"/>
                  </a:cubicBezTo>
                  <a:cubicBezTo>
                    <a:pt x="134" y="118"/>
                    <a:pt x="131" y="129"/>
                    <a:pt x="132" y="140"/>
                  </a:cubicBezTo>
                  <a:cubicBezTo>
                    <a:pt x="125" y="132"/>
                    <a:pt x="117" y="126"/>
                    <a:pt x="107" y="123"/>
                  </a:cubicBezTo>
                  <a:cubicBezTo>
                    <a:pt x="98" y="121"/>
                    <a:pt x="89" y="123"/>
                    <a:pt x="82" y="127"/>
                  </a:cubicBezTo>
                  <a:cubicBezTo>
                    <a:pt x="84" y="95"/>
                    <a:pt x="55" y="71"/>
                    <a:pt x="24" y="79"/>
                  </a:cubicBezTo>
                  <a:cubicBezTo>
                    <a:pt x="33" y="63"/>
                    <a:pt x="39" y="43"/>
                    <a:pt x="34" y="25"/>
                  </a:cubicBezTo>
                  <a:cubicBezTo>
                    <a:pt x="30" y="11"/>
                    <a:pt x="16" y="0"/>
                    <a:pt x="2" y="5"/>
                  </a:cubicBezTo>
                  <a:cubicBezTo>
                    <a:pt x="0" y="5"/>
                    <a:pt x="1" y="8"/>
                    <a:pt x="3" y="8"/>
                  </a:cubicBezTo>
                  <a:cubicBezTo>
                    <a:pt x="44" y="10"/>
                    <a:pt x="25" y="64"/>
                    <a:pt x="12" y="84"/>
                  </a:cubicBezTo>
                  <a:cubicBezTo>
                    <a:pt x="10" y="87"/>
                    <a:pt x="14" y="91"/>
                    <a:pt x="17" y="89"/>
                  </a:cubicBezTo>
                  <a:cubicBezTo>
                    <a:pt x="50" y="73"/>
                    <a:pt x="83" y="102"/>
                    <a:pt x="73" y="137"/>
                  </a:cubicBezTo>
                  <a:cubicBezTo>
                    <a:pt x="72" y="141"/>
                    <a:pt x="78" y="143"/>
                    <a:pt x="80" y="140"/>
                  </a:cubicBezTo>
                  <a:cubicBezTo>
                    <a:pt x="97" y="113"/>
                    <a:pt x="125" y="142"/>
                    <a:pt x="136" y="158"/>
                  </a:cubicBezTo>
                  <a:cubicBezTo>
                    <a:pt x="138" y="161"/>
                    <a:pt x="143" y="159"/>
                    <a:pt x="142" y="155"/>
                  </a:cubicBezTo>
                  <a:cubicBezTo>
                    <a:pt x="136" y="140"/>
                    <a:pt x="135" y="120"/>
                    <a:pt x="154" y="114"/>
                  </a:cubicBezTo>
                  <a:cubicBezTo>
                    <a:pt x="158" y="113"/>
                    <a:pt x="158" y="108"/>
                    <a:pt x="154" y="10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0A69DEF1-481C-43CF-974E-36010D148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375" y="4560888"/>
              <a:ext cx="185737" cy="415925"/>
            </a:xfrm>
            <a:custGeom>
              <a:avLst/>
              <a:gdLst>
                <a:gd name="T0" fmla="*/ 77 w 79"/>
                <a:gd name="T1" fmla="*/ 186 h 193"/>
                <a:gd name="T2" fmla="*/ 62 w 79"/>
                <a:gd name="T3" fmla="*/ 164 h 193"/>
                <a:gd name="T4" fmla="*/ 58 w 79"/>
                <a:gd name="T5" fmla="*/ 162 h 193"/>
                <a:gd name="T6" fmla="*/ 36 w 79"/>
                <a:gd name="T7" fmla="*/ 136 h 193"/>
                <a:gd name="T8" fmla="*/ 33 w 79"/>
                <a:gd name="T9" fmla="*/ 131 h 193"/>
                <a:gd name="T10" fmla="*/ 17 w 79"/>
                <a:gd name="T11" fmla="*/ 110 h 193"/>
                <a:gd name="T12" fmla="*/ 18 w 79"/>
                <a:gd name="T13" fmla="*/ 95 h 193"/>
                <a:gd name="T14" fmla="*/ 33 w 79"/>
                <a:gd name="T15" fmla="*/ 68 h 193"/>
                <a:gd name="T16" fmla="*/ 33 w 79"/>
                <a:gd name="T17" fmla="*/ 62 h 193"/>
                <a:gd name="T18" fmla="*/ 21 w 79"/>
                <a:gd name="T19" fmla="*/ 31 h 193"/>
                <a:gd name="T20" fmla="*/ 46 w 79"/>
                <a:gd name="T21" fmla="*/ 4 h 193"/>
                <a:gd name="T22" fmla="*/ 44 w 79"/>
                <a:gd name="T23" fmla="*/ 1 h 193"/>
                <a:gd name="T24" fmla="*/ 13 w 79"/>
                <a:gd name="T25" fmla="*/ 38 h 193"/>
                <a:gd name="T26" fmla="*/ 26 w 79"/>
                <a:gd name="T27" fmla="*/ 66 h 193"/>
                <a:gd name="T28" fmla="*/ 28 w 79"/>
                <a:gd name="T29" fmla="*/ 137 h 193"/>
                <a:gd name="T30" fmla="*/ 57 w 79"/>
                <a:gd name="T31" fmla="*/ 169 h 193"/>
                <a:gd name="T32" fmla="*/ 73 w 79"/>
                <a:gd name="T33" fmla="*/ 191 h 193"/>
                <a:gd name="T34" fmla="*/ 77 w 79"/>
                <a:gd name="T35" fmla="*/ 18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193">
                  <a:moveTo>
                    <a:pt x="77" y="186"/>
                  </a:moveTo>
                  <a:cubicBezTo>
                    <a:pt x="69" y="180"/>
                    <a:pt x="64" y="173"/>
                    <a:pt x="62" y="164"/>
                  </a:cubicBezTo>
                  <a:cubicBezTo>
                    <a:pt x="61" y="162"/>
                    <a:pt x="59" y="161"/>
                    <a:pt x="58" y="162"/>
                  </a:cubicBezTo>
                  <a:cubicBezTo>
                    <a:pt x="39" y="171"/>
                    <a:pt x="25" y="151"/>
                    <a:pt x="36" y="136"/>
                  </a:cubicBezTo>
                  <a:cubicBezTo>
                    <a:pt x="37" y="134"/>
                    <a:pt x="35" y="131"/>
                    <a:pt x="33" y="131"/>
                  </a:cubicBezTo>
                  <a:cubicBezTo>
                    <a:pt x="22" y="131"/>
                    <a:pt x="17" y="119"/>
                    <a:pt x="17" y="110"/>
                  </a:cubicBezTo>
                  <a:cubicBezTo>
                    <a:pt x="17" y="105"/>
                    <a:pt x="17" y="100"/>
                    <a:pt x="18" y="95"/>
                  </a:cubicBezTo>
                  <a:cubicBezTo>
                    <a:pt x="21" y="84"/>
                    <a:pt x="24" y="74"/>
                    <a:pt x="33" y="68"/>
                  </a:cubicBezTo>
                  <a:cubicBezTo>
                    <a:pt x="35" y="66"/>
                    <a:pt x="35" y="63"/>
                    <a:pt x="33" y="62"/>
                  </a:cubicBezTo>
                  <a:cubicBezTo>
                    <a:pt x="18" y="59"/>
                    <a:pt x="17" y="42"/>
                    <a:pt x="21" y="31"/>
                  </a:cubicBezTo>
                  <a:cubicBezTo>
                    <a:pt x="25" y="19"/>
                    <a:pt x="35" y="11"/>
                    <a:pt x="46" y="4"/>
                  </a:cubicBezTo>
                  <a:cubicBezTo>
                    <a:pt x="48" y="3"/>
                    <a:pt x="46" y="0"/>
                    <a:pt x="44" y="1"/>
                  </a:cubicBezTo>
                  <a:cubicBezTo>
                    <a:pt x="27" y="5"/>
                    <a:pt x="15" y="20"/>
                    <a:pt x="13" y="38"/>
                  </a:cubicBezTo>
                  <a:cubicBezTo>
                    <a:pt x="12" y="49"/>
                    <a:pt x="16" y="61"/>
                    <a:pt x="26" y="66"/>
                  </a:cubicBezTo>
                  <a:cubicBezTo>
                    <a:pt x="9" y="84"/>
                    <a:pt x="0" y="130"/>
                    <a:pt x="28" y="137"/>
                  </a:cubicBezTo>
                  <a:cubicBezTo>
                    <a:pt x="19" y="156"/>
                    <a:pt x="37" y="176"/>
                    <a:pt x="57" y="169"/>
                  </a:cubicBezTo>
                  <a:cubicBezTo>
                    <a:pt x="60" y="178"/>
                    <a:pt x="65" y="185"/>
                    <a:pt x="73" y="191"/>
                  </a:cubicBezTo>
                  <a:cubicBezTo>
                    <a:pt x="76" y="193"/>
                    <a:pt x="79" y="188"/>
                    <a:pt x="77" y="18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E1FC5266-2FDA-44F9-83EB-7348315CF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2450" y="4535488"/>
              <a:ext cx="95250" cy="327025"/>
            </a:xfrm>
            <a:custGeom>
              <a:avLst/>
              <a:gdLst>
                <a:gd name="T0" fmla="*/ 9 w 41"/>
                <a:gd name="T1" fmla="*/ 108 h 152"/>
                <a:gd name="T2" fmla="*/ 13 w 41"/>
                <a:gd name="T3" fmla="*/ 52 h 152"/>
                <a:gd name="T4" fmla="*/ 28 w 41"/>
                <a:gd name="T5" fmla="*/ 3 h 152"/>
                <a:gd name="T6" fmla="*/ 23 w 41"/>
                <a:gd name="T7" fmla="*/ 6 h 152"/>
                <a:gd name="T8" fmla="*/ 8 w 41"/>
                <a:gd name="T9" fmla="*/ 48 h 152"/>
                <a:gd name="T10" fmla="*/ 7 w 41"/>
                <a:gd name="T11" fmla="*/ 53 h 152"/>
                <a:gd name="T12" fmla="*/ 2 w 41"/>
                <a:gd name="T13" fmla="*/ 106 h 152"/>
                <a:gd name="T14" fmla="*/ 2 w 41"/>
                <a:gd name="T15" fmla="*/ 111 h 152"/>
                <a:gd name="T16" fmla="*/ 22 w 41"/>
                <a:gd name="T17" fmla="*/ 149 h 152"/>
                <a:gd name="T18" fmla="*/ 24 w 41"/>
                <a:gd name="T19" fmla="*/ 151 h 152"/>
                <a:gd name="T20" fmla="*/ 9 w 41"/>
                <a:gd name="T21" fmla="*/ 10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152">
                  <a:moveTo>
                    <a:pt x="9" y="108"/>
                  </a:moveTo>
                  <a:cubicBezTo>
                    <a:pt x="25" y="93"/>
                    <a:pt x="27" y="70"/>
                    <a:pt x="13" y="52"/>
                  </a:cubicBezTo>
                  <a:cubicBezTo>
                    <a:pt x="29" y="41"/>
                    <a:pt x="36" y="21"/>
                    <a:pt x="28" y="3"/>
                  </a:cubicBezTo>
                  <a:cubicBezTo>
                    <a:pt x="27" y="0"/>
                    <a:pt x="21" y="2"/>
                    <a:pt x="23" y="6"/>
                  </a:cubicBezTo>
                  <a:cubicBezTo>
                    <a:pt x="28" y="22"/>
                    <a:pt x="24" y="39"/>
                    <a:pt x="8" y="48"/>
                  </a:cubicBezTo>
                  <a:cubicBezTo>
                    <a:pt x="6" y="49"/>
                    <a:pt x="6" y="51"/>
                    <a:pt x="7" y="53"/>
                  </a:cubicBezTo>
                  <a:cubicBezTo>
                    <a:pt x="22" y="69"/>
                    <a:pt x="20" y="93"/>
                    <a:pt x="2" y="106"/>
                  </a:cubicBezTo>
                  <a:cubicBezTo>
                    <a:pt x="1" y="107"/>
                    <a:pt x="0" y="110"/>
                    <a:pt x="2" y="111"/>
                  </a:cubicBezTo>
                  <a:cubicBezTo>
                    <a:pt x="17" y="118"/>
                    <a:pt x="35" y="131"/>
                    <a:pt x="22" y="149"/>
                  </a:cubicBezTo>
                  <a:cubicBezTo>
                    <a:pt x="21" y="150"/>
                    <a:pt x="23" y="152"/>
                    <a:pt x="24" y="151"/>
                  </a:cubicBezTo>
                  <a:cubicBezTo>
                    <a:pt x="41" y="135"/>
                    <a:pt x="24" y="116"/>
                    <a:pt x="9" y="10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6B21B5CC-7357-42A7-906A-F8D8ED2F05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51850" y="3992563"/>
              <a:ext cx="660400" cy="1206500"/>
            </a:xfrm>
            <a:custGeom>
              <a:avLst/>
              <a:gdLst>
                <a:gd name="T0" fmla="*/ 27 w 282"/>
                <a:gd name="T1" fmla="*/ 483 h 559"/>
                <a:gd name="T2" fmla="*/ 87 w 282"/>
                <a:gd name="T3" fmla="*/ 556 h 559"/>
                <a:gd name="T4" fmla="*/ 179 w 282"/>
                <a:gd name="T5" fmla="*/ 480 h 559"/>
                <a:gd name="T6" fmla="*/ 237 w 282"/>
                <a:gd name="T7" fmla="*/ 372 h 559"/>
                <a:gd name="T8" fmla="*/ 244 w 282"/>
                <a:gd name="T9" fmla="*/ 321 h 559"/>
                <a:gd name="T10" fmla="*/ 247 w 282"/>
                <a:gd name="T11" fmla="*/ 221 h 559"/>
                <a:gd name="T12" fmla="*/ 197 w 282"/>
                <a:gd name="T13" fmla="*/ 129 h 559"/>
                <a:gd name="T14" fmla="*/ 156 w 282"/>
                <a:gd name="T15" fmla="*/ 66 h 559"/>
                <a:gd name="T16" fmla="*/ 82 w 282"/>
                <a:gd name="T17" fmla="*/ 1 h 559"/>
                <a:gd name="T18" fmla="*/ 48 w 282"/>
                <a:gd name="T19" fmla="*/ 69 h 559"/>
                <a:gd name="T20" fmla="*/ 43 w 282"/>
                <a:gd name="T21" fmla="*/ 133 h 559"/>
                <a:gd name="T22" fmla="*/ 49 w 282"/>
                <a:gd name="T23" fmla="*/ 217 h 559"/>
                <a:gd name="T24" fmla="*/ 46 w 282"/>
                <a:gd name="T25" fmla="*/ 363 h 559"/>
                <a:gd name="T26" fmla="*/ 20 w 282"/>
                <a:gd name="T27" fmla="*/ 418 h 559"/>
                <a:gd name="T28" fmla="*/ 35 w 282"/>
                <a:gd name="T29" fmla="*/ 405 h 559"/>
                <a:gd name="T30" fmla="*/ 70 w 282"/>
                <a:gd name="T31" fmla="*/ 386 h 559"/>
                <a:gd name="T32" fmla="*/ 54 w 282"/>
                <a:gd name="T33" fmla="*/ 361 h 559"/>
                <a:gd name="T34" fmla="*/ 48 w 282"/>
                <a:gd name="T35" fmla="*/ 358 h 559"/>
                <a:gd name="T36" fmla="*/ 52 w 282"/>
                <a:gd name="T37" fmla="*/ 287 h 559"/>
                <a:gd name="T38" fmla="*/ 33 w 282"/>
                <a:gd name="T39" fmla="*/ 239 h 559"/>
                <a:gd name="T40" fmla="*/ 68 w 282"/>
                <a:gd name="T41" fmla="*/ 215 h 559"/>
                <a:gd name="T42" fmla="*/ 65 w 282"/>
                <a:gd name="T43" fmla="*/ 214 h 559"/>
                <a:gd name="T44" fmla="*/ 51 w 282"/>
                <a:gd name="T45" fmla="*/ 136 h 559"/>
                <a:gd name="T46" fmla="*/ 33 w 282"/>
                <a:gd name="T47" fmla="*/ 93 h 559"/>
                <a:gd name="T48" fmla="*/ 58 w 282"/>
                <a:gd name="T49" fmla="*/ 74 h 559"/>
                <a:gd name="T50" fmla="*/ 56 w 282"/>
                <a:gd name="T51" fmla="*/ 68 h 559"/>
                <a:gd name="T52" fmla="*/ 95 w 282"/>
                <a:gd name="T53" fmla="*/ 11 h 559"/>
                <a:gd name="T54" fmla="*/ 145 w 282"/>
                <a:gd name="T55" fmla="*/ 90 h 559"/>
                <a:gd name="T56" fmla="*/ 163 w 282"/>
                <a:gd name="T57" fmla="*/ 73 h 559"/>
                <a:gd name="T58" fmla="*/ 197 w 282"/>
                <a:gd name="T59" fmla="*/ 109 h 559"/>
                <a:gd name="T60" fmla="*/ 182 w 282"/>
                <a:gd name="T61" fmla="*/ 131 h 559"/>
                <a:gd name="T62" fmla="*/ 186 w 282"/>
                <a:gd name="T63" fmla="*/ 136 h 559"/>
                <a:gd name="T64" fmla="*/ 224 w 282"/>
                <a:gd name="T65" fmla="*/ 155 h 559"/>
                <a:gd name="T66" fmla="*/ 216 w 282"/>
                <a:gd name="T67" fmla="*/ 202 h 559"/>
                <a:gd name="T68" fmla="*/ 223 w 282"/>
                <a:gd name="T69" fmla="*/ 236 h 559"/>
                <a:gd name="T70" fmla="*/ 246 w 282"/>
                <a:gd name="T71" fmla="*/ 226 h 559"/>
                <a:gd name="T72" fmla="*/ 231 w 282"/>
                <a:gd name="T73" fmla="*/ 316 h 559"/>
                <a:gd name="T74" fmla="*/ 251 w 282"/>
                <a:gd name="T75" fmla="*/ 340 h 559"/>
                <a:gd name="T76" fmla="*/ 224 w 282"/>
                <a:gd name="T77" fmla="*/ 368 h 559"/>
                <a:gd name="T78" fmla="*/ 173 w 282"/>
                <a:gd name="T79" fmla="*/ 470 h 559"/>
                <a:gd name="T80" fmla="*/ 162 w 282"/>
                <a:gd name="T81" fmla="*/ 506 h 559"/>
                <a:gd name="T82" fmla="*/ 128 w 282"/>
                <a:gd name="T83" fmla="*/ 507 h 559"/>
                <a:gd name="T84" fmla="*/ 124 w 282"/>
                <a:gd name="T85" fmla="*/ 507 h 559"/>
                <a:gd name="T86" fmla="*/ 124 w 282"/>
                <a:gd name="T87" fmla="*/ 512 h 559"/>
                <a:gd name="T88" fmla="*/ 93 w 282"/>
                <a:gd name="T89" fmla="*/ 549 h 559"/>
                <a:gd name="T90" fmla="*/ 62 w 282"/>
                <a:gd name="T91" fmla="*/ 503 h 559"/>
                <a:gd name="T92" fmla="*/ 56 w 282"/>
                <a:gd name="T93" fmla="*/ 501 h 559"/>
                <a:gd name="T94" fmla="*/ 36 w 282"/>
                <a:gd name="T95" fmla="*/ 473 h 559"/>
                <a:gd name="T96" fmla="*/ 57 w 282"/>
                <a:gd name="T97" fmla="*/ 446 h 559"/>
                <a:gd name="T98" fmla="*/ 52 w 282"/>
                <a:gd name="T99" fmla="*/ 446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559">
                  <a:moveTo>
                    <a:pt x="43" y="450"/>
                  </a:moveTo>
                  <a:cubicBezTo>
                    <a:pt x="32" y="457"/>
                    <a:pt x="26" y="470"/>
                    <a:pt x="27" y="483"/>
                  </a:cubicBezTo>
                  <a:cubicBezTo>
                    <a:pt x="28" y="498"/>
                    <a:pt x="38" y="508"/>
                    <a:pt x="51" y="507"/>
                  </a:cubicBezTo>
                  <a:cubicBezTo>
                    <a:pt x="36" y="527"/>
                    <a:pt x="65" y="554"/>
                    <a:pt x="87" y="556"/>
                  </a:cubicBezTo>
                  <a:cubicBezTo>
                    <a:pt x="109" y="559"/>
                    <a:pt x="132" y="541"/>
                    <a:pt x="132" y="519"/>
                  </a:cubicBezTo>
                  <a:cubicBezTo>
                    <a:pt x="153" y="532"/>
                    <a:pt x="184" y="505"/>
                    <a:pt x="179" y="480"/>
                  </a:cubicBezTo>
                  <a:cubicBezTo>
                    <a:pt x="208" y="486"/>
                    <a:pt x="234" y="467"/>
                    <a:pt x="245" y="439"/>
                  </a:cubicBezTo>
                  <a:cubicBezTo>
                    <a:pt x="253" y="418"/>
                    <a:pt x="253" y="388"/>
                    <a:pt x="237" y="372"/>
                  </a:cubicBezTo>
                  <a:cubicBezTo>
                    <a:pt x="247" y="371"/>
                    <a:pt x="257" y="363"/>
                    <a:pt x="259" y="352"/>
                  </a:cubicBezTo>
                  <a:cubicBezTo>
                    <a:pt x="262" y="338"/>
                    <a:pt x="255" y="327"/>
                    <a:pt x="244" y="321"/>
                  </a:cubicBezTo>
                  <a:cubicBezTo>
                    <a:pt x="266" y="314"/>
                    <a:pt x="282" y="300"/>
                    <a:pt x="282" y="273"/>
                  </a:cubicBezTo>
                  <a:cubicBezTo>
                    <a:pt x="281" y="253"/>
                    <a:pt x="268" y="224"/>
                    <a:pt x="247" y="221"/>
                  </a:cubicBezTo>
                  <a:cubicBezTo>
                    <a:pt x="248" y="208"/>
                    <a:pt x="241" y="195"/>
                    <a:pt x="228" y="193"/>
                  </a:cubicBezTo>
                  <a:cubicBezTo>
                    <a:pt x="246" y="171"/>
                    <a:pt x="226" y="131"/>
                    <a:pt x="197" y="129"/>
                  </a:cubicBezTo>
                  <a:cubicBezTo>
                    <a:pt x="211" y="115"/>
                    <a:pt x="205" y="88"/>
                    <a:pt x="189" y="75"/>
                  </a:cubicBezTo>
                  <a:cubicBezTo>
                    <a:pt x="180" y="68"/>
                    <a:pt x="167" y="61"/>
                    <a:pt x="156" y="66"/>
                  </a:cubicBezTo>
                  <a:cubicBezTo>
                    <a:pt x="153" y="67"/>
                    <a:pt x="151" y="68"/>
                    <a:pt x="149" y="70"/>
                  </a:cubicBezTo>
                  <a:cubicBezTo>
                    <a:pt x="150" y="35"/>
                    <a:pt x="117" y="1"/>
                    <a:pt x="82" y="1"/>
                  </a:cubicBezTo>
                  <a:cubicBezTo>
                    <a:pt x="63" y="0"/>
                    <a:pt x="45" y="9"/>
                    <a:pt x="38" y="28"/>
                  </a:cubicBezTo>
                  <a:cubicBezTo>
                    <a:pt x="33" y="43"/>
                    <a:pt x="37" y="59"/>
                    <a:pt x="48" y="69"/>
                  </a:cubicBezTo>
                  <a:cubicBezTo>
                    <a:pt x="36" y="73"/>
                    <a:pt x="27" y="84"/>
                    <a:pt x="25" y="96"/>
                  </a:cubicBezTo>
                  <a:cubicBezTo>
                    <a:pt x="22" y="111"/>
                    <a:pt x="30" y="126"/>
                    <a:pt x="43" y="133"/>
                  </a:cubicBezTo>
                  <a:cubicBezTo>
                    <a:pt x="25" y="145"/>
                    <a:pt x="16" y="167"/>
                    <a:pt x="24" y="188"/>
                  </a:cubicBezTo>
                  <a:cubicBezTo>
                    <a:pt x="27" y="198"/>
                    <a:pt x="37" y="211"/>
                    <a:pt x="49" y="217"/>
                  </a:cubicBezTo>
                  <a:cubicBezTo>
                    <a:pt x="23" y="226"/>
                    <a:pt x="15" y="264"/>
                    <a:pt x="39" y="281"/>
                  </a:cubicBezTo>
                  <a:cubicBezTo>
                    <a:pt x="0" y="290"/>
                    <a:pt x="7" y="366"/>
                    <a:pt x="46" y="363"/>
                  </a:cubicBezTo>
                  <a:cubicBezTo>
                    <a:pt x="43" y="373"/>
                    <a:pt x="46" y="382"/>
                    <a:pt x="54" y="388"/>
                  </a:cubicBezTo>
                  <a:cubicBezTo>
                    <a:pt x="38" y="391"/>
                    <a:pt x="23" y="401"/>
                    <a:pt x="20" y="418"/>
                  </a:cubicBezTo>
                  <a:cubicBezTo>
                    <a:pt x="17" y="435"/>
                    <a:pt x="28" y="449"/>
                    <a:pt x="43" y="450"/>
                  </a:cubicBezTo>
                  <a:close/>
                  <a:moveTo>
                    <a:pt x="35" y="405"/>
                  </a:moveTo>
                  <a:cubicBezTo>
                    <a:pt x="44" y="396"/>
                    <a:pt x="57" y="393"/>
                    <a:pt x="70" y="393"/>
                  </a:cubicBezTo>
                  <a:cubicBezTo>
                    <a:pt x="74" y="393"/>
                    <a:pt x="74" y="386"/>
                    <a:pt x="70" y="386"/>
                  </a:cubicBezTo>
                  <a:cubicBezTo>
                    <a:pt x="69" y="386"/>
                    <a:pt x="68" y="386"/>
                    <a:pt x="67" y="386"/>
                  </a:cubicBezTo>
                  <a:cubicBezTo>
                    <a:pt x="55" y="386"/>
                    <a:pt x="50" y="377"/>
                    <a:pt x="54" y="361"/>
                  </a:cubicBezTo>
                  <a:cubicBezTo>
                    <a:pt x="54" y="361"/>
                    <a:pt x="54" y="361"/>
                    <a:pt x="54" y="360"/>
                  </a:cubicBezTo>
                  <a:cubicBezTo>
                    <a:pt x="55" y="357"/>
                    <a:pt x="50" y="355"/>
                    <a:pt x="48" y="358"/>
                  </a:cubicBezTo>
                  <a:cubicBezTo>
                    <a:pt x="48" y="358"/>
                    <a:pt x="48" y="358"/>
                    <a:pt x="48" y="358"/>
                  </a:cubicBezTo>
                  <a:cubicBezTo>
                    <a:pt x="11" y="353"/>
                    <a:pt x="11" y="287"/>
                    <a:pt x="52" y="287"/>
                  </a:cubicBezTo>
                  <a:cubicBezTo>
                    <a:pt x="55" y="287"/>
                    <a:pt x="56" y="281"/>
                    <a:pt x="53" y="281"/>
                  </a:cubicBezTo>
                  <a:cubicBezTo>
                    <a:pt x="34" y="277"/>
                    <a:pt x="24" y="256"/>
                    <a:pt x="33" y="239"/>
                  </a:cubicBezTo>
                  <a:cubicBezTo>
                    <a:pt x="41" y="226"/>
                    <a:pt x="54" y="222"/>
                    <a:pt x="68" y="220"/>
                  </a:cubicBezTo>
                  <a:cubicBezTo>
                    <a:pt x="71" y="220"/>
                    <a:pt x="71" y="215"/>
                    <a:pt x="68" y="215"/>
                  </a:cubicBezTo>
                  <a:cubicBezTo>
                    <a:pt x="68" y="215"/>
                    <a:pt x="67" y="215"/>
                    <a:pt x="67" y="215"/>
                  </a:cubicBezTo>
                  <a:cubicBezTo>
                    <a:pt x="67" y="214"/>
                    <a:pt x="66" y="213"/>
                    <a:pt x="65" y="214"/>
                  </a:cubicBezTo>
                  <a:cubicBezTo>
                    <a:pt x="49" y="217"/>
                    <a:pt x="33" y="196"/>
                    <a:pt x="29" y="182"/>
                  </a:cubicBezTo>
                  <a:cubicBezTo>
                    <a:pt x="25" y="163"/>
                    <a:pt x="35" y="145"/>
                    <a:pt x="51" y="136"/>
                  </a:cubicBezTo>
                  <a:cubicBezTo>
                    <a:pt x="54" y="134"/>
                    <a:pt x="53" y="131"/>
                    <a:pt x="50" y="130"/>
                  </a:cubicBezTo>
                  <a:cubicBezTo>
                    <a:pt x="35" y="124"/>
                    <a:pt x="27" y="108"/>
                    <a:pt x="33" y="93"/>
                  </a:cubicBezTo>
                  <a:cubicBezTo>
                    <a:pt x="37" y="83"/>
                    <a:pt x="46" y="78"/>
                    <a:pt x="56" y="75"/>
                  </a:cubicBezTo>
                  <a:cubicBezTo>
                    <a:pt x="57" y="75"/>
                    <a:pt x="57" y="74"/>
                    <a:pt x="58" y="74"/>
                  </a:cubicBezTo>
                  <a:cubicBezTo>
                    <a:pt x="60" y="72"/>
                    <a:pt x="60" y="68"/>
                    <a:pt x="56" y="68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43" y="55"/>
                    <a:pt x="38" y="36"/>
                    <a:pt x="51" y="21"/>
                  </a:cubicBezTo>
                  <a:cubicBezTo>
                    <a:pt x="62" y="8"/>
                    <a:pt x="80" y="6"/>
                    <a:pt x="95" y="11"/>
                  </a:cubicBezTo>
                  <a:cubicBezTo>
                    <a:pt x="131" y="21"/>
                    <a:pt x="144" y="54"/>
                    <a:pt x="139" y="88"/>
                  </a:cubicBezTo>
                  <a:cubicBezTo>
                    <a:pt x="138" y="92"/>
                    <a:pt x="143" y="94"/>
                    <a:pt x="145" y="90"/>
                  </a:cubicBezTo>
                  <a:cubicBezTo>
                    <a:pt x="146" y="87"/>
                    <a:pt x="147" y="84"/>
                    <a:pt x="148" y="81"/>
                  </a:cubicBezTo>
                  <a:cubicBezTo>
                    <a:pt x="151" y="77"/>
                    <a:pt x="156" y="73"/>
                    <a:pt x="163" y="73"/>
                  </a:cubicBezTo>
                  <a:cubicBezTo>
                    <a:pt x="171" y="73"/>
                    <a:pt x="180" y="77"/>
                    <a:pt x="186" y="83"/>
                  </a:cubicBezTo>
                  <a:cubicBezTo>
                    <a:pt x="193" y="89"/>
                    <a:pt x="197" y="100"/>
                    <a:pt x="197" y="109"/>
                  </a:cubicBezTo>
                  <a:cubicBezTo>
                    <a:pt x="197" y="120"/>
                    <a:pt x="191" y="125"/>
                    <a:pt x="183" y="131"/>
                  </a:cubicBezTo>
                  <a:cubicBezTo>
                    <a:pt x="183" y="131"/>
                    <a:pt x="183" y="131"/>
                    <a:pt x="182" y="131"/>
                  </a:cubicBezTo>
                  <a:cubicBezTo>
                    <a:pt x="181" y="132"/>
                    <a:pt x="181" y="134"/>
                    <a:pt x="182" y="134"/>
                  </a:cubicBezTo>
                  <a:cubicBezTo>
                    <a:pt x="183" y="135"/>
                    <a:pt x="184" y="137"/>
                    <a:pt x="186" y="136"/>
                  </a:cubicBezTo>
                  <a:cubicBezTo>
                    <a:pt x="187" y="136"/>
                    <a:pt x="188" y="135"/>
                    <a:pt x="190" y="135"/>
                  </a:cubicBezTo>
                  <a:cubicBezTo>
                    <a:pt x="204" y="136"/>
                    <a:pt x="216" y="141"/>
                    <a:pt x="224" y="155"/>
                  </a:cubicBezTo>
                  <a:cubicBezTo>
                    <a:pt x="231" y="169"/>
                    <a:pt x="229" y="188"/>
                    <a:pt x="213" y="196"/>
                  </a:cubicBezTo>
                  <a:cubicBezTo>
                    <a:pt x="208" y="197"/>
                    <a:pt x="212" y="204"/>
                    <a:pt x="216" y="202"/>
                  </a:cubicBezTo>
                  <a:cubicBezTo>
                    <a:pt x="232" y="194"/>
                    <a:pt x="243" y="210"/>
                    <a:pt x="238" y="223"/>
                  </a:cubicBezTo>
                  <a:cubicBezTo>
                    <a:pt x="235" y="231"/>
                    <a:pt x="231" y="233"/>
                    <a:pt x="223" y="236"/>
                  </a:cubicBezTo>
                  <a:cubicBezTo>
                    <a:pt x="220" y="237"/>
                    <a:pt x="220" y="242"/>
                    <a:pt x="224" y="242"/>
                  </a:cubicBezTo>
                  <a:cubicBezTo>
                    <a:pt x="236" y="241"/>
                    <a:pt x="243" y="234"/>
                    <a:pt x="246" y="226"/>
                  </a:cubicBezTo>
                  <a:cubicBezTo>
                    <a:pt x="262" y="236"/>
                    <a:pt x="274" y="252"/>
                    <a:pt x="274" y="273"/>
                  </a:cubicBezTo>
                  <a:cubicBezTo>
                    <a:pt x="275" y="300"/>
                    <a:pt x="255" y="312"/>
                    <a:pt x="231" y="316"/>
                  </a:cubicBezTo>
                  <a:cubicBezTo>
                    <a:pt x="227" y="317"/>
                    <a:pt x="228" y="322"/>
                    <a:pt x="231" y="323"/>
                  </a:cubicBezTo>
                  <a:cubicBezTo>
                    <a:pt x="240" y="326"/>
                    <a:pt x="248" y="331"/>
                    <a:pt x="251" y="340"/>
                  </a:cubicBezTo>
                  <a:cubicBezTo>
                    <a:pt x="256" y="356"/>
                    <a:pt x="242" y="368"/>
                    <a:pt x="227" y="362"/>
                  </a:cubicBezTo>
                  <a:cubicBezTo>
                    <a:pt x="223" y="360"/>
                    <a:pt x="220" y="365"/>
                    <a:pt x="224" y="368"/>
                  </a:cubicBezTo>
                  <a:cubicBezTo>
                    <a:pt x="224" y="368"/>
                    <a:pt x="225" y="369"/>
                    <a:pt x="226" y="369"/>
                  </a:cubicBezTo>
                  <a:cubicBezTo>
                    <a:pt x="266" y="404"/>
                    <a:pt x="229" y="491"/>
                    <a:pt x="173" y="470"/>
                  </a:cubicBezTo>
                  <a:cubicBezTo>
                    <a:pt x="170" y="469"/>
                    <a:pt x="167" y="473"/>
                    <a:pt x="169" y="476"/>
                  </a:cubicBezTo>
                  <a:cubicBezTo>
                    <a:pt x="175" y="486"/>
                    <a:pt x="170" y="498"/>
                    <a:pt x="162" y="506"/>
                  </a:cubicBezTo>
                  <a:cubicBezTo>
                    <a:pt x="153" y="515"/>
                    <a:pt x="138" y="518"/>
                    <a:pt x="129" y="508"/>
                  </a:cubicBezTo>
                  <a:cubicBezTo>
                    <a:pt x="129" y="507"/>
                    <a:pt x="129" y="507"/>
                    <a:pt x="128" y="507"/>
                  </a:cubicBezTo>
                  <a:cubicBezTo>
                    <a:pt x="128" y="506"/>
                    <a:pt x="128" y="506"/>
                    <a:pt x="127" y="505"/>
                  </a:cubicBezTo>
                  <a:cubicBezTo>
                    <a:pt x="126" y="503"/>
                    <a:pt x="123" y="505"/>
                    <a:pt x="124" y="507"/>
                  </a:cubicBezTo>
                  <a:cubicBezTo>
                    <a:pt x="124" y="507"/>
                    <a:pt x="124" y="508"/>
                    <a:pt x="124" y="508"/>
                  </a:cubicBezTo>
                  <a:cubicBezTo>
                    <a:pt x="123" y="509"/>
                    <a:pt x="123" y="511"/>
                    <a:pt x="124" y="512"/>
                  </a:cubicBezTo>
                  <a:cubicBezTo>
                    <a:pt x="124" y="512"/>
                    <a:pt x="124" y="512"/>
                    <a:pt x="124" y="513"/>
                  </a:cubicBezTo>
                  <a:cubicBezTo>
                    <a:pt x="125" y="531"/>
                    <a:pt x="114" y="548"/>
                    <a:pt x="93" y="549"/>
                  </a:cubicBezTo>
                  <a:cubicBezTo>
                    <a:pt x="83" y="549"/>
                    <a:pt x="71" y="545"/>
                    <a:pt x="64" y="537"/>
                  </a:cubicBezTo>
                  <a:cubicBezTo>
                    <a:pt x="53" y="527"/>
                    <a:pt x="55" y="515"/>
                    <a:pt x="62" y="503"/>
                  </a:cubicBezTo>
                  <a:cubicBezTo>
                    <a:pt x="64" y="501"/>
                    <a:pt x="61" y="498"/>
                    <a:pt x="59" y="500"/>
                  </a:cubicBezTo>
                  <a:cubicBezTo>
                    <a:pt x="58" y="500"/>
                    <a:pt x="57" y="501"/>
                    <a:pt x="56" y="501"/>
                  </a:cubicBezTo>
                  <a:cubicBezTo>
                    <a:pt x="49" y="502"/>
                    <a:pt x="42" y="501"/>
                    <a:pt x="38" y="494"/>
                  </a:cubicBezTo>
                  <a:cubicBezTo>
                    <a:pt x="34" y="488"/>
                    <a:pt x="34" y="480"/>
                    <a:pt x="36" y="473"/>
                  </a:cubicBezTo>
                  <a:cubicBezTo>
                    <a:pt x="39" y="461"/>
                    <a:pt x="48" y="456"/>
                    <a:pt x="58" y="451"/>
                  </a:cubicBezTo>
                  <a:cubicBezTo>
                    <a:pt x="60" y="450"/>
                    <a:pt x="59" y="446"/>
                    <a:pt x="57" y="446"/>
                  </a:cubicBezTo>
                  <a:cubicBezTo>
                    <a:pt x="56" y="446"/>
                    <a:pt x="54" y="446"/>
                    <a:pt x="53" y="446"/>
                  </a:cubicBezTo>
                  <a:cubicBezTo>
                    <a:pt x="53" y="446"/>
                    <a:pt x="53" y="446"/>
                    <a:pt x="52" y="446"/>
                  </a:cubicBezTo>
                  <a:cubicBezTo>
                    <a:pt x="27" y="450"/>
                    <a:pt x="22" y="420"/>
                    <a:pt x="35" y="40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A03BC77B-B616-46D9-91F7-332C59263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8700" y="4097338"/>
              <a:ext cx="295275" cy="295275"/>
            </a:xfrm>
            <a:custGeom>
              <a:avLst/>
              <a:gdLst>
                <a:gd name="T0" fmla="*/ 1 w 126"/>
                <a:gd name="T1" fmla="*/ 9 h 137"/>
                <a:gd name="T2" fmla="*/ 30 w 126"/>
                <a:gd name="T3" fmla="*/ 28 h 137"/>
                <a:gd name="T4" fmla="*/ 28 w 126"/>
                <a:gd name="T5" fmla="*/ 82 h 137"/>
                <a:gd name="T6" fmla="*/ 63 w 126"/>
                <a:gd name="T7" fmla="*/ 80 h 137"/>
                <a:gd name="T8" fmla="*/ 69 w 126"/>
                <a:gd name="T9" fmla="*/ 50 h 137"/>
                <a:gd name="T10" fmla="*/ 75 w 126"/>
                <a:gd name="T11" fmla="*/ 49 h 137"/>
                <a:gd name="T12" fmla="*/ 91 w 126"/>
                <a:gd name="T13" fmla="*/ 55 h 137"/>
                <a:gd name="T14" fmla="*/ 94 w 126"/>
                <a:gd name="T15" fmla="*/ 61 h 137"/>
                <a:gd name="T16" fmla="*/ 76 w 126"/>
                <a:gd name="T17" fmla="*/ 62 h 137"/>
                <a:gd name="T18" fmla="*/ 68 w 126"/>
                <a:gd name="T19" fmla="*/ 82 h 137"/>
                <a:gd name="T20" fmla="*/ 71 w 126"/>
                <a:gd name="T21" fmla="*/ 84 h 137"/>
                <a:gd name="T22" fmla="*/ 87 w 126"/>
                <a:gd name="T23" fmla="*/ 117 h 137"/>
                <a:gd name="T24" fmla="*/ 104 w 126"/>
                <a:gd name="T25" fmla="*/ 107 h 137"/>
                <a:gd name="T26" fmla="*/ 125 w 126"/>
                <a:gd name="T27" fmla="*/ 124 h 137"/>
                <a:gd name="T28" fmla="*/ 118 w 126"/>
                <a:gd name="T29" fmla="*/ 125 h 137"/>
                <a:gd name="T30" fmla="*/ 87 w 126"/>
                <a:gd name="T31" fmla="*/ 133 h 137"/>
                <a:gd name="T32" fmla="*/ 79 w 126"/>
                <a:gd name="T33" fmla="*/ 132 h 137"/>
                <a:gd name="T34" fmla="*/ 72 w 126"/>
                <a:gd name="T35" fmla="*/ 96 h 137"/>
                <a:gd name="T36" fmla="*/ 23 w 126"/>
                <a:gd name="T37" fmla="*/ 93 h 137"/>
                <a:gd name="T38" fmla="*/ 18 w 126"/>
                <a:gd name="T39" fmla="*/ 87 h 137"/>
                <a:gd name="T40" fmla="*/ 1 w 126"/>
                <a:gd name="T41" fmla="*/ 11 h 137"/>
                <a:gd name="T42" fmla="*/ 1 w 126"/>
                <a:gd name="T43" fmla="*/ 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6" h="137">
                  <a:moveTo>
                    <a:pt x="1" y="9"/>
                  </a:moveTo>
                  <a:cubicBezTo>
                    <a:pt x="14" y="0"/>
                    <a:pt x="27" y="16"/>
                    <a:pt x="30" y="28"/>
                  </a:cubicBezTo>
                  <a:cubicBezTo>
                    <a:pt x="36" y="46"/>
                    <a:pt x="35" y="65"/>
                    <a:pt x="28" y="82"/>
                  </a:cubicBezTo>
                  <a:cubicBezTo>
                    <a:pt x="40" y="78"/>
                    <a:pt x="52" y="76"/>
                    <a:pt x="63" y="80"/>
                  </a:cubicBezTo>
                  <a:cubicBezTo>
                    <a:pt x="70" y="71"/>
                    <a:pt x="71" y="62"/>
                    <a:pt x="69" y="50"/>
                  </a:cubicBezTo>
                  <a:cubicBezTo>
                    <a:pt x="68" y="46"/>
                    <a:pt x="74" y="44"/>
                    <a:pt x="75" y="49"/>
                  </a:cubicBezTo>
                  <a:cubicBezTo>
                    <a:pt x="77" y="58"/>
                    <a:pt x="84" y="58"/>
                    <a:pt x="91" y="55"/>
                  </a:cubicBezTo>
                  <a:cubicBezTo>
                    <a:pt x="94" y="54"/>
                    <a:pt x="96" y="59"/>
                    <a:pt x="94" y="61"/>
                  </a:cubicBezTo>
                  <a:cubicBezTo>
                    <a:pt x="89" y="66"/>
                    <a:pt x="82" y="65"/>
                    <a:pt x="76" y="62"/>
                  </a:cubicBezTo>
                  <a:cubicBezTo>
                    <a:pt x="76" y="70"/>
                    <a:pt x="74" y="78"/>
                    <a:pt x="68" y="82"/>
                  </a:cubicBezTo>
                  <a:cubicBezTo>
                    <a:pt x="69" y="82"/>
                    <a:pt x="70" y="83"/>
                    <a:pt x="71" y="84"/>
                  </a:cubicBezTo>
                  <a:cubicBezTo>
                    <a:pt x="82" y="92"/>
                    <a:pt x="86" y="104"/>
                    <a:pt x="87" y="117"/>
                  </a:cubicBezTo>
                  <a:cubicBezTo>
                    <a:pt x="91" y="112"/>
                    <a:pt x="97" y="108"/>
                    <a:pt x="104" y="107"/>
                  </a:cubicBezTo>
                  <a:cubicBezTo>
                    <a:pt x="115" y="106"/>
                    <a:pt x="124" y="113"/>
                    <a:pt x="125" y="124"/>
                  </a:cubicBezTo>
                  <a:cubicBezTo>
                    <a:pt x="126" y="128"/>
                    <a:pt x="120" y="129"/>
                    <a:pt x="118" y="125"/>
                  </a:cubicBezTo>
                  <a:cubicBezTo>
                    <a:pt x="112" y="104"/>
                    <a:pt x="91" y="121"/>
                    <a:pt x="87" y="133"/>
                  </a:cubicBezTo>
                  <a:cubicBezTo>
                    <a:pt x="85" y="137"/>
                    <a:pt x="79" y="137"/>
                    <a:pt x="79" y="132"/>
                  </a:cubicBezTo>
                  <a:cubicBezTo>
                    <a:pt x="79" y="120"/>
                    <a:pt x="80" y="106"/>
                    <a:pt x="72" y="96"/>
                  </a:cubicBezTo>
                  <a:cubicBezTo>
                    <a:pt x="59" y="80"/>
                    <a:pt x="39" y="85"/>
                    <a:pt x="23" y="93"/>
                  </a:cubicBezTo>
                  <a:cubicBezTo>
                    <a:pt x="20" y="94"/>
                    <a:pt x="16" y="91"/>
                    <a:pt x="18" y="87"/>
                  </a:cubicBezTo>
                  <a:cubicBezTo>
                    <a:pt x="29" y="65"/>
                    <a:pt x="35" y="17"/>
                    <a:pt x="1" y="11"/>
                  </a:cubicBezTo>
                  <a:cubicBezTo>
                    <a:pt x="0" y="11"/>
                    <a:pt x="0" y="9"/>
                    <a:pt x="1" y="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1BEEEE1B-B0F0-4DC7-AF9D-7775DF12A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9013" y="4213225"/>
              <a:ext cx="393700" cy="652463"/>
            </a:xfrm>
            <a:custGeom>
              <a:avLst/>
              <a:gdLst>
                <a:gd name="T0" fmla="*/ 3 w 168"/>
                <a:gd name="T1" fmla="*/ 7 h 302"/>
                <a:gd name="T2" fmla="*/ 8 w 168"/>
                <a:gd name="T3" fmla="*/ 3 h 302"/>
                <a:gd name="T4" fmla="*/ 22 w 168"/>
                <a:gd name="T5" fmla="*/ 48 h 302"/>
                <a:gd name="T6" fmla="*/ 19 w 168"/>
                <a:gd name="T7" fmla="*/ 59 h 302"/>
                <a:gd name="T8" fmla="*/ 16 w 168"/>
                <a:gd name="T9" fmla="*/ 66 h 302"/>
                <a:gd name="T10" fmla="*/ 81 w 168"/>
                <a:gd name="T11" fmla="*/ 87 h 302"/>
                <a:gd name="T12" fmla="*/ 86 w 168"/>
                <a:gd name="T13" fmla="*/ 93 h 302"/>
                <a:gd name="T14" fmla="*/ 85 w 168"/>
                <a:gd name="T15" fmla="*/ 128 h 302"/>
                <a:gd name="T16" fmla="*/ 123 w 168"/>
                <a:gd name="T17" fmla="*/ 129 h 302"/>
                <a:gd name="T18" fmla="*/ 127 w 168"/>
                <a:gd name="T19" fmla="*/ 135 h 302"/>
                <a:gd name="T20" fmla="*/ 118 w 168"/>
                <a:gd name="T21" fmla="*/ 179 h 302"/>
                <a:gd name="T22" fmla="*/ 162 w 168"/>
                <a:gd name="T23" fmla="*/ 191 h 302"/>
                <a:gd name="T24" fmla="*/ 164 w 168"/>
                <a:gd name="T25" fmla="*/ 198 h 302"/>
                <a:gd name="T26" fmla="*/ 112 w 168"/>
                <a:gd name="T27" fmla="*/ 141 h 302"/>
                <a:gd name="T28" fmla="*/ 77 w 168"/>
                <a:gd name="T29" fmla="*/ 130 h 302"/>
                <a:gd name="T30" fmla="*/ 72 w 168"/>
                <a:gd name="T31" fmla="*/ 100 h 302"/>
                <a:gd name="T32" fmla="*/ 43 w 168"/>
                <a:gd name="T33" fmla="*/ 96 h 302"/>
                <a:gd name="T34" fmla="*/ 21 w 168"/>
                <a:gd name="T35" fmla="*/ 155 h 302"/>
                <a:gd name="T36" fmla="*/ 37 w 168"/>
                <a:gd name="T37" fmla="*/ 187 h 302"/>
                <a:gd name="T38" fmla="*/ 15 w 168"/>
                <a:gd name="T39" fmla="*/ 216 h 302"/>
                <a:gd name="T40" fmla="*/ 46 w 168"/>
                <a:gd name="T41" fmla="*/ 261 h 302"/>
                <a:gd name="T42" fmla="*/ 20 w 168"/>
                <a:gd name="T43" fmla="*/ 288 h 302"/>
                <a:gd name="T44" fmla="*/ 21 w 168"/>
                <a:gd name="T45" fmla="*/ 288 h 302"/>
                <a:gd name="T46" fmla="*/ 34 w 168"/>
                <a:gd name="T47" fmla="*/ 245 h 302"/>
                <a:gd name="T48" fmla="*/ 6 w 168"/>
                <a:gd name="T49" fmla="*/ 221 h 302"/>
                <a:gd name="T50" fmla="*/ 5 w 168"/>
                <a:gd name="T51" fmla="*/ 214 h 302"/>
                <a:gd name="T52" fmla="*/ 30 w 168"/>
                <a:gd name="T53" fmla="*/ 191 h 302"/>
                <a:gd name="T54" fmla="*/ 10 w 168"/>
                <a:gd name="T55" fmla="*/ 154 h 302"/>
                <a:gd name="T56" fmla="*/ 11 w 168"/>
                <a:gd name="T57" fmla="*/ 150 h 302"/>
                <a:gd name="T58" fmla="*/ 42 w 168"/>
                <a:gd name="T59" fmla="*/ 108 h 302"/>
                <a:gd name="T60" fmla="*/ 29 w 168"/>
                <a:gd name="T61" fmla="*/ 86 h 302"/>
                <a:gd name="T62" fmla="*/ 27 w 168"/>
                <a:gd name="T63" fmla="*/ 85 h 302"/>
                <a:gd name="T64" fmla="*/ 9 w 168"/>
                <a:gd name="T65" fmla="*/ 74 h 302"/>
                <a:gd name="T66" fmla="*/ 7 w 168"/>
                <a:gd name="T67" fmla="*/ 70 h 302"/>
                <a:gd name="T68" fmla="*/ 3 w 168"/>
                <a:gd name="T69" fmla="*/ 7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8" h="302">
                  <a:moveTo>
                    <a:pt x="3" y="7"/>
                  </a:moveTo>
                  <a:cubicBezTo>
                    <a:pt x="0" y="5"/>
                    <a:pt x="5" y="0"/>
                    <a:pt x="8" y="3"/>
                  </a:cubicBezTo>
                  <a:cubicBezTo>
                    <a:pt x="21" y="14"/>
                    <a:pt x="26" y="31"/>
                    <a:pt x="22" y="48"/>
                  </a:cubicBezTo>
                  <a:cubicBezTo>
                    <a:pt x="22" y="52"/>
                    <a:pt x="20" y="55"/>
                    <a:pt x="19" y="59"/>
                  </a:cubicBezTo>
                  <a:cubicBezTo>
                    <a:pt x="18" y="62"/>
                    <a:pt x="16" y="64"/>
                    <a:pt x="16" y="66"/>
                  </a:cubicBezTo>
                  <a:cubicBezTo>
                    <a:pt x="33" y="82"/>
                    <a:pt x="56" y="105"/>
                    <a:pt x="81" y="87"/>
                  </a:cubicBezTo>
                  <a:cubicBezTo>
                    <a:pt x="85" y="84"/>
                    <a:pt x="89" y="90"/>
                    <a:pt x="86" y="93"/>
                  </a:cubicBezTo>
                  <a:cubicBezTo>
                    <a:pt x="76" y="102"/>
                    <a:pt x="75" y="118"/>
                    <a:pt x="85" y="128"/>
                  </a:cubicBezTo>
                  <a:cubicBezTo>
                    <a:pt x="95" y="138"/>
                    <a:pt x="111" y="136"/>
                    <a:pt x="123" y="129"/>
                  </a:cubicBezTo>
                  <a:cubicBezTo>
                    <a:pt x="126" y="127"/>
                    <a:pt x="130" y="132"/>
                    <a:pt x="127" y="135"/>
                  </a:cubicBezTo>
                  <a:cubicBezTo>
                    <a:pt x="114" y="145"/>
                    <a:pt x="109" y="164"/>
                    <a:pt x="118" y="179"/>
                  </a:cubicBezTo>
                  <a:cubicBezTo>
                    <a:pt x="127" y="194"/>
                    <a:pt x="146" y="197"/>
                    <a:pt x="162" y="191"/>
                  </a:cubicBezTo>
                  <a:cubicBezTo>
                    <a:pt x="165" y="190"/>
                    <a:pt x="168" y="196"/>
                    <a:pt x="164" y="198"/>
                  </a:cubicBezTo>
                  <a:cubicBezTo>
                    <a:pt x="126" y="216"/>
                    <a:pt x="95" y="173"/>
                    <a:pt x="112" y="141"/>
                  </a:cubicBezTo>
                  <a:cubicBezTo>
                    <a:pt x="100" y="144"/>
                    <a:pt x="86" y="141"/>
                    <a:pt x="77" y="130"/>
                  </a:cubicBezTo>
                  <a:cubicBezTo>
                    <a:pt x="70" y="122"/>
                    <a:pt x="69" y="110"/>
                    <a:pt x="72" y="100"/>
                  </a:cubicBezTo>
                  <a:cubicBezTo>
                    <a:pt x="62" y="103"/>
                    <a:pt x="52" y="101"/>
                    <a:pt x="43" y="96"/>
                  </a:cubicBezTo>
                  <a:cubicBezTo>
                    <a:pt x="55" y="119"/>
                    <a:pt x="47" y="151"/>
                    <a:pt x="21" y="155"/>
                  </a:cubicBezTo>
                  <a:cubicBezTo>
                    <a:pt x="31" y="162"/>
                    <a:pt x="39" y="173"/>
                    <a:pt x="37" y="187"/>
                  </a:cubicBezTo>
                  <a:cubicBezTo>
                    <a:pt x="36" y="200"/>
                    <a:pt x="26" y="209"/>
                    <a:pt x="15" y="216"/>
                  </a:cubicBezTo>
                  <a:cubicBezTo>
                    <a:pt x="34" y="223"/>
                    <a:pt x="46" y="240"/>
                    <a:pt x="46" y="261"/>
                  </a:cubicBezTo>
                  <a:cubicBezTo>
                    <a:pt x="45" y="270"/>
                    <a:pt x="34" y="302"/>
                    <a:pt x="20" y="288"/>
                  </a:cubicBezTo>
                  <a:cubicBezTo>
                    <a:pt x="20" y="288"/>
                    <a:pt x="20" y="287"/>
                    <a:pt x="21" y="288"/>
                  </a:cubicBezTo>
                  <a:cubicBezTo>
                    <a:pt x="41" y="292"/>
                    <a:pt x="38" y="253"/>
                    <a:pt x="34" y="245"/>
                  </a:cubicBezTo>
                  <a:cubicBezTo>
                    <a:pt x="29" y="232"/>
                    <a:pt x="19" y="224"/>
                    <a:pt x="6" y="221"/>
                  </a:cubicBezTo>
                  <a:cubicBezTo>
                    <a:pt x="2" y="220"/>
                    <a:pt x="2" y="216"/>
                    <a:pt x="5" y="214"/>
                  </a:cubicBezTo>
                  <a:cubicBezTo>
                    <a:pt x="15" y="209"/>
                    <a:pt x="26" y="202"/>
                    <a:pt x="30" y="191"/>
                  </a:cubicBezTo>
                  <a:cubicBezTo>
                    <a:pt x="36" y="175"/>
                    <a:pt x="24" y="161"/>
                    <a:pt x="10" y="154"/>
                  </a:cubicBezTo>
                  <a:cubicBezTo>
                    <a:pt x="8" y="153"/>
                    <a:pt x="9" y="149"/>
                    <a:pt x="11" y="150"/>
                  </a:cubicBezTo>
                  <a:cubicBezTo>
                    <a:pt x="35" y="151"/>
                    <a:pt x="48" y="129"/>
                    <a:pt x="42" y="108"/>
                  </a:cubicBezTo>
                  <a:cubicBezTo>
                    <a:pt x="40" y="99"/>
                    <a:pt x="35" y="92"/>
                    <a:pt x="29" y="86"/>
                  </a:cubicBezTo>
                  <a:cubicBezTo>
                    <a:pt x="29" y="86"/>
                    <a:pt x="28" y="85"/>
                    <a:pt x="27" y="85"/>
                  </a:cubicBezTo>
                  <a:cubicBezTo>
                    <a:pt x="22" y="80"/>
                    <a:pt x="15" y="76"/>
                    <a:pt x="9" y="74"/>
                  </a:cubicBezTo>
                  <a:cubicBezTo>
                    <a:pt x="7" y="73"/>
                    <a:pt x="6" y="71"/>
                    <a:pt x="7" y="70"/>
                  </a:cubicBezTo>
                  <a:cubicBezTo>
                    <a:pt x="18" y="49"/>
                    <a:pt x="24" y="24"/>
                    <a:pt x="3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E672957E-EF2F-4C2A-83C2-C25ADD788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250" y="4737100"/>
              <a:ext cx="368300" cy="347663"/>
            </a:xfrm>
            <a:custGeom>
              <a:avLst/>
              <a:gdLst>
                <a:gd name="T0" fmla="*/ 3 w 157"/>
                <a:gd name="T1" fmla="*/ 107 h 161"/>
                <a:gd name="T2" fmla="*/ 25 w 157"/>
                <a:gd name="T3" fmla="*/ 57 h 161"/>
                <a:gd name="T4" fmla="*/ 31 w 157"/>
                <a:gd name="T5" fmla="*/ 54 h 161"/>
                <a:gd name="T6" fmla="*/ 14 w 157"/>
                <a:gd name="T7" fmla="*/ 111 h 161"/>
                <a:gd name="T8" fmla="*/ 26 w 157"/>
                <a:gd name="T9" fmla="*/ 140 h 161"/>
                <a:gd name="T10" fmla="*/ 51 w 157"/>
                <a:gd name="T11" fmla="*/ 123 h 161"/>
                <a:gd name="T12" fmla="*/ 75 w 157"/>
                <a:gd name="T13" fmla="*/ 127 h 161"/>
                <a:gd name="T14" fmla="*/ 134 w 157"/>
                <a:gd name="T15" fmla="*/ 79 h 161"/>
                <a:gd name="T16" fmla="*/ 124 w 157"/>
                <a:gd name="T17" fmla="*/ 25 h 161"/>
                <a:gd name="T18" fmla="*/ 155 w 157"/>
                <a:gd name="T19" fmla="*/ 5 h 161"/>
                <a:gd name="T20" fmla="*/ 155 w 157"/>
                <a:gd name="T21" fmla="*/ 8 h 161"/>
                <a:gd name="T22" fmla="*/ 146 w 157"/>
                <a:gd name="T23" fmla="*/ 84 h 161"/>
                <a:gd name="T24" fmla="*/ 141 w 157"/>
                <a:gd name="T25" fmla="*/ 89 h 161"/>
                <a:gd name="T26" fmla="*/ 85 w 157"/>
                <a:gd name="T27" fmla="*/ 137 h 161"/>
                <a:gd name="T28" fmla="*/ 78 w 157"/>
                <a:gd name="T29" fmla="*/ 140 h 161"/>
                <a:gd name="T30" fmla="*/ 22 w 157"/>
                <a:gd name="T31" fmla="*/ 158 h 161"/>
                <a:gd name="T32" fmla="*/ 16 w 157"/>
                <a:gd name="T33" fmla="*/ 155 h 161"/>
                <a:gd name="T34" fmla="*/ 3 w 157"/>
                <a:gd name="T35" fmla="*/ 114 h 161"/>
                <a:gd name="T36" fmla="*/ 3 w 157"/>
                <a:gd name="T37" fmla="*/ 10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161">
                  <a:moveTo>
                    <a:pt x="3" y="107"/>
                  </a:moveTo>
                  <a:cubicBezTo>
                    <a:pt x="26" y="101"/>
                    <a:pt x="36" y="78"/>
                    <a:pt x="25" y="57"/>
                  </a:cubicBezTo>
                  <a:cubicBezTo>
                    <a:pt x="23" y="53"/>
                    <a:pt x="29" y="50"/>
                    <a:pt x="31" y="54"/>
                  </a:cubicBezTo>
                  <a:cubicBezTo>
                    <a:pt x="44" y="75"/>
                    <a:pt x="35" y="101"/>
                    <a:pt x="14" y="111"/>
                  </a:cubicBezTo>
                  <a:cubicBezTo>
                    <a:pt x="24" y="118"/>
                    <a:pt x="27" y="129"/>
                    <a:pt x="26" y="140"/>
                  </a:cubicBezTo>
                  <a:cubicBezTo>
                    <a:pt x="33" y="132"/>
                    <a:pt x="41" y="126"/>
                    <a:pt x="51" y="123"/>
                  </a:cubicBezTo>
                  <a:cubicBezTo>
                    <a:pt x="60" y="121"/>
                    <a:pt x="69" y="123"/>
                    <a:pt x="75" y="127"/>
                  </a:cubicBezTo>
                  <a:cubicBezTo>
                    <a:pt x="74" y="95"/>
                    <a:pt x="103" y="71"/>
                    <a:pt x="134" y="79"/>
                  </a:cubicBezTo>
                  <a:cubicBezTo>
                    <a:pt x="125" y="63"/>
                    <a:pt x="118" y="43"/>
                    <a:pt x="124" y="25"/>
                  </a:cubicBezTo>
                  <a:cubicBezTo>
                    <a:pt x="128" y="11"/>
                    <a:pt x="141" y="0"/>
                    <a:pt x="155" y="5"/>
                  </a:cubicBezTo>
                  <a:cubicBezTo>
                    <a:pt x="157" y="5"/>
                    <a:pt x="157" y="8"/>
                    <a:pt x="155" y="8"/>
                  </a:cubicBezTo>
                  <a:cubicBezTo>
                    <a:pt x="114" y="10"/>
                    <a:pt x="133" y="64"/>
                    <a:pt x="146" y="84"/>
                  </a:cubicBezTo>
                  <a:cubicBezTo>
                    <a:pt x="148" y="87"/>
                    <a:pt x="144" y="91"/>
                    <a:pt x="141" y="89"/>
                  </a:cubicBezTo>
                  <a:cubicBezTo>
                    <a:pt x="108" y="73"/>
                    <a:pt x="74" y="102"/>
                    <a:pt x="85" y="137"/>
                  </a:cubicBezTo>
                  <a:cubicBezTo>
                    <a:pt x="86" y="141"/>
                    <a:pt x="80" y="143"/>
                    <a:pt x="78" y="140"/>
                  </a:cubicBezTo>
                  <a:cubicBezTo>
                    <a:pt x="61" y="113"/>
                    <a:pt x="33" y="142"/>
                    <a:pt x="22" y="158"/>
                  </a:cubicBezTo>
                  <a:cubicBezTo>
                    <a:pt x="20" y="161"/>
                    <a:pt x="15" y="159"/>
                    <a:pt x="16" y="155"/>
                  </a:cubicBezTo>
                  <a:cubicBezTo>
                    <a:pt x="22" y="140"/>
                    <a:pt x="22" y="120"/>
                    <a:pt x="3" y="114"/>
                  </a:cubicBezTo>
                  <a:cubicBezTo>
                    <a:pt x="0" y="113"/>
                    <a:pt x="0" y="108"/>
                    <a:pt x="3" y="10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84D70B68-6648-4F91-9C66-A12B7498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5850" y="4560888"/>
              <a:ext cx="184150" cy="415925"/>
            </a:xfrm>
            <a:custGeom>
              <a:avLst/>
              <a:gdLst>
                <a:gd name="T0" fmla="*/ 3 w 79"/>
                <a:gd name="T1" fmla="*/ 186 h 193"/>
                <a:gd name="T2" fmla="*/ 18 w 79"/>
                <a:gd name="T3" fmla="*/ 164 h 193"/>
                <a:gd name="T4" fmla="*/ 22 w 79"/>
                <a:gd name="T5" fmla="*/ 162 h 193"/>
                <a:gd name="T6" fmla="*/ 44 w 79"/>
                <a:gd name="T7" fmla="*/ 136 h 193"/>
                <a:gd name="T8" fmla="*/ 47 w 79"/>
                <a:gd name="T9" fmla="*/ 131 h 193"/>
                <a:gd name="T10" fmla="*/ 63 w 79"/>
                <a:gd name="T11" fmla="*/ 110 h 193"/>
                <a:gd name="T12" fmla="*/ 61 w 79"/>
                <a:gd name="T13" fmla="*/ 95 h 193"/>
                <a:gd name="T14" fmla="*/ 46 w 79"/>
                <a:gd name="T15" fmla="*/ 68 h 193"/>
                <a:gd name="T16" fmla="*/ 47 w 79"/>
                <a:gd name="T17" fmla="*/ 62 h 193"/>
                <a:gd name="T18" fmla="*/ 58 w 79"/>
                <a:gd name="T19" fmla="*/ 31 h 193"/>
                <a:gd name="T20" fmla="*/ 34 w 79"/>
                <a:gd name="T21" fmla="*/ 4 h 193"/>
                <a:gd name="T22" fmla="*/ 36 w 79"/>
                <a:gd name="T23" fmla="*/ 1 h 193"/>
                <a:gd name="T24" fmla="*/ 67 w 79"/>
                <a:gd name="T25" fmla="*/ 38 h 193"/>
                <a:gd name="T26" fmla="*/ 54 w 79"/>
                <a:gd name="T27" fmla="*/ 66 h 193"/>
                <a:gd name="T28" fmla="*/ 51 w 79"/>
                <a:gd name="T29" fmla="*/ 137 h 193"/>
                <a:gd name="T30" fmla="*/ 23 w 79"/>
                <a:gd name="T31" fmla="*/ 169 h 193"/>
                <a:gd name="T32" fmla="*/ 7 w 79"/>
                <a:gd name="T33" fmla="*/ 191 h 193"/>
                <a:gd name="T34" fmla="*/ 3 w 79"/>
                <a:gd name="T35" fmla="*/ 18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193">
                  <a:moveTo>
                    <a:pt x="3" y="186"/>
                  </a:moveTo>
                  <a:cubicBezTo>
                    <a:pt x="11" y="180"/>
                    <a:pt x="15" y="173"/>
                    <a:pt x="18" y="164"/>
                  </a:cubicBezTo>
                  <a:cubicBezTo>
                    <a:pt x="18" y="162"/>
                    <a:pt x="21" y="161"/>
                    <a:pt x="22" y="162"/>
                  </a:cubicBezTo>
                  <a:cubicBezTo>
                    <a:pt x="41" y="171"/>
                    <a:pt x="55" y="151"/>
                    <a:pt x="44" y="136"/>
                  </a:cubicBezTo>
                  <a:cubicBezTo>
                    <a:pt x="43" y="134"/>
                    <a:pt x="45" y="131"/>
                    <a:pt x="47" y="131"/>
                  </a:cubicBezTo>
                  <a:cubicBezTo>
                    <a:pt x="57" y="131"/>
                    <a:pt x="63" y="119"/>
                    <a:pt x="63" y="110"/>
                  </a:cubicBezTo>
                  <a:cubicBezTo>
                    <a:pt x="63" y="105"/>
                    <a:pt x="62" y="100"/>
                    <a:pt x="61" y="95"/>
                  </a:cubicBezTo>
                  <a:cubicBezTo>
                    <a:pt x="59" y="84"/>
                    <a:pt x="56" y="74"/>
                    <a:pt x="46" y="68"/>
                  </a:cubicBezTo>
                  <a:cubicBezTo>
                    <a:pt x="44" y="66"/>
                    <a:pt x="44" y="63"/>
                    <a:pt x="47" y="62"/>
                  </a:cubicBezTo>
                  <a:cubicBezTo>
                    <a:pt x="61" y="59"/>
                    <a:pt x="62" y="42"/>
                    <a:pt x="58" y="31"/>
                  </a:cubicBezTo>
                  <a:cubicBezTo>
                    <a:pt x="54" y="19"/>
                    <a:pt x="45" y="11"/>
                    <a:pt x="34" y="4"/>
                  </a:cubicBezTo>
                  <a:cubicBezTo>
                    <a:pt x="32" y="3"/>
                    <a:pt x="33" y="0"/>
                    <a:pt x="36" y="1"/>
                  </a:cubicBezTo>
                  <a:cubicBezTo>
                    <a:pt x="52" y="5"/>
                    <a:pt x="65" y="20"/>
                    <a:pt x="67" y="38"/>
                  </a:cubicBezTo>
                  <a:cubicBezTo>
                    <a:pt x="68" y="49"/>
                    <a:pt x="64" y="61"/>
                    <a:pt x="54" y="66"/>
                  </a:cubicBezTo>
                  <a:cubicBezTo>
                    <a:pt x="70" y="84"/>
                    <a:pt x="79" y="130"/>
                    <a:pt x="51" y="137"/>
                  </a:cubicBezTo>
                  <a:cubicBezTo>
                    <a:pt x="61" y="156"/>
                    <a:pt x="43" y="176"/>
                    <a:pt x="23" y="169"/>
                  </a:cubicBezTo>
                  <a:cubicBezTo>
                    <a:pt x="20" y="178"/>
                    <a:pt x="15" y="185"/>
                    <a:pt x="7" y="191"/>
                  </a:cubicBezTo>
                  <a:cubicBezTo>
                    <a:pt x="4" y="193"/>
                    <a:pt x="0" y="188"/>
                    <a:pt x="3" y="18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6CB4CF55-5253-4963-A402-FF6BE8D78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5850" y="4535488"/>
              <a:ext cx="93662" cy="327025"/>
            </a:xfrm>
            <a:custGeom>
              <a:avLst/>
              <a:gdLst>
                <a:gd name="T0" fmla="*/ 32 w 40"/>
                <a:gd name="T1" fmla="*/ 108 h 152"/>
                <a:gd name="T2" fmla="*/ 27 w 40"/>
                <a:gd name="T3" fmla="*/ 52 h 152"/>
                <a:gd name="T4" fmla="*/ 12 w 40"/>
                <a:gd name="T5" fmla="*/ 3 h 152"/>
                <a:gd name="T6" fmla="*/ 18 w 40"/>
                <a:gd name="T7" fmla="*/ 6 h 152"/>
                <a:gd name="T8" fmla="*/ 33 w 40"/>
                <a:gd name="T9" fmla="*/ 48 h 152"/>
                <a:gd name="T10" fmla="*/ 33 w 40"/>
                <a:gd name="T11" fmla="*/ 53 h 152"/>
                <a:gd name="T12" fmla="*/ 38 w 40"/>
                <a:gd name="T13" fmla="*/ 106 h 152"/>
                <a:gd name="T14" fmla="*/ 38 w 40"/>
                <a:gd name="T15" fmla="*/ 111 h 152"/>
                <a:gd name="T16" fmla="*/ 19 w 40"/>
                <a:gd name="T17" fmla="*/ 149 h 152"/>
                <a:gd name="T18" fmla="*/ 16 w 40"/>
                <a:gd name="T19" fmla="*/ 151 h 152"/>
                <a:gd name="T20" fmla="*/ 32 w 40"/>
                <a:gd name="T21" fmla="*/ 10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52">
                  <a:moveTo>
                    <a:pt x="32" y="108"/>
                  </a:moveTo>
                  <a:cubicBezTo>
                    <a:pt x="16" y="93"/>
                    <a:pt x="14" y="70"/>
                    <a:pt x="27" y="52"/>
                  </a:cubicBezTo>
                  <a:cubicBezTo>
                    <a:pt x="12" y="41"/>
                    <a:pt x="5" y="21"/>
                    <a:pt x="12" y="3"/>
                  </a:cubicBezTo>
                  <a:cubicBezTo>
                    <a:pt x="14" y="0"/>
                    <a:pt x="19" y="2"/>
                    <a:pt x="18" y="6"/>
                  </a:cubicBezTo>
                  <a:cubicBezTo>
                    <a:pt x="13" y="22"/>
                    <a:pt x="17" y="39"/>
                    <a:pt x="33" y="48"/>
                  </a:cubicBezTo>
                  <a:cubicBezTo>
                    <a:pt x="35" y="49"/>
                    <a:pt x="35" y="51"/>
                    <a:pt x="33" y="53"/>
                  </a:cubicBezTo>
                  <a:cubicBezTo>
                    <a:pt x="19" y="69"/>
                    <a:pt x="21" y="93"/>
                    <a:pt x="38" y="106"/>
                  </a:cubicBezTo>
                  <a:cubicBezTo>
                    <a:pt x="40" y="107"/>
                    <a:pt x="40" y="110"/>
                    <a:pt x="38" y="111"/>
                  </a:cubicBezTo>
                  <a:cubicBezTo>
                    <a:pt x="24" y="118"/>
                    <a:pt x="6" y="131"/>
                    <a:pt x="19" y="149"/>
                  </a:cubicBezTo>
                  <a:cubicBezTo>
                    <a:pt x="20" y="150"/>
                    <a:pt x="18" y="152"/>
                    <a:pt x="16" y="151"/>
                  </a:cubicBezTo>
                  <a:cubicBezTo>
                    <a:pt x="0" y="135"/>
                    <a:pt x="17" y="116"/>
                    <a:pt x="32" y="10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3D2B6297-7FAF-4E24-AA69-B37665FD7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8450" y="3497263"/>
              <a:ext cx="931862" cy="998538"/>
            </a:xfrm>
            <a:custGeom>
              <a:avLst/>
              <a:gdLst>
                <a:gd name="T0" fmla="*/ 322 w 398"/>
                <a:gd name="T1" fmla="*/ 29 h 463"/>
                <a:gd name="T2" fmla="*/ 289 w 398"/>
                <a:gd name="T3" fmla="*/ 56 h 463"/>
                <a:gd name="T4" fmla="*/ 51 w 398"/>
                <a:gd name="T5" fmla="*/ 357 h 463"/>
                <a:gd name="T6" fmla="*/ 6 w 398"/>
                <a:gd name="T7" fmla="*/ 462 h 463"/>
                <a:gd name="T8" fmla="*/ 224 w 398"/>
                <a:gd name="T9" fmla="*/ 258 h 463"/>
                <a:gd name="T10" fmla="*/ 366 w 398"/>
                <a:gd name="T11" fmla="*/ 97 h 463"/>
                <a:gd name="T12" fmla="*/ 398 w 398"/>
                <a:gd name="T13" fmla="*/ 37 h 463"/>
                <a:gd name="T14" fmla="*/ 291 w 398"/>
                <a:gd name="T15" fmla="*/ 73 h 463"/>
                <a:gd name="T16" fmla="*/ 61 w 398"/>
                <a:gd name="T17" fmla="*/ 364 h 463"/>
                <a:gd name="T18" fmla="*/ 301 w 398"/>
                <a:gd name="T19" fmla="*/ 88 h 463"/>
                <a:gd name="T20" fmla="*/ 292 w 398"/>
                <a:gd name="T21" fmla="*/ 99 h 463"/>
                <a:gd name="T22" fmla="*/ 274 w 398"/>
                <a:gd name="T23" fmla="*/ 121 h 463"/>
                <a:gd name="T24" fmla="*/ 265 w 398"/>
                <a:gd name="T25" fmla="*/ 132 h 463"/>
                <a:gd name="T26" fmla="*/ 261 w 398"/>
                <a:gd name="T27" fmla="*/ 163 h 463"/>
                <a:gd name="T28" fmla="*/ 253 w 398"/>
                <a:gd name="T29" fmla="*/ 173 h 463"/>
                <a:gd name="T30" fmla="*/ 236 w 398"/>
                <a:gd name="T31" fmla="*/ 167 h 463"/>
                <a:gd name="T32" fmla="*/ 236 w 398"/>
                <a:gd name="T33" fmla="*/ 167 h 463"/>
                <a:gd name="T34" fmla="*/ 233 w 398"/>
                <a:gd name="T35" fmla="*/ 197 h 463"/>
                <a:gd name="T36" fmla="*/ 224 w 398"/>
                <a:gd name="T37" fmla="*/ 181 h 463"/>
                <a:gd name="T38" fmla="*/ 208 w 398"/>
                <a:gd name="T39" fmla="*/ 200 h 463"/>
                <a:gd name="T40" fmla="*/ 206 w 398"/>
                <a:gd name="T41" fmla="*/ 230 h 463"/>
                <a:gd name="T42" fmla="*/ 190 w 398"/>
                <a:gd name="T43" fmla="*/ 222 h 463"/>
                <a:gd name="T44" fmla="*/ 183 w 398"/>
                <a:gd name="T45" fmla="*/ 230 h 463"/>
                <a:gd name="T46" fmla="*/ 168 w 398"/>
                <a:gd name="T47" fmla="*/ 249 h 463"/>
                <a:gd name="T48" fmla="*/ 178 w 398"/>
                <a:gd name="T49" fmla="*/ 237 h 463"/>
                <a:gd name="T50" fmla="*/ 157 w 398"/>
                <a:gd name="T51" fmla="*/ 262 h 463"/>
                <a:gd name="T52" fmla="*/ 140 w 398"/>
                <a:gd name="T53" fmla="*/ 309 h 463"/>
                <a:gd name="T54" fmla="*/ 138 w 398"/>
                <a:gd name="T55" fmla="*/ 312 h 463"/>
                <a:gd name="T56" fmla="*/ 127 w 398"/>
                <a:gd name="T57" fmla="*/ 326 h 463"/>
                <a:gd name="T58" fmla="*/ 120 w 398"/>
                <a:gd name="T59" fmla="*/ 335 h 463"/>
                <a:gd name="T60" fmla="*/ 111 w 398"/>
                <a:gd name="T61" fmla="*/ 321 h 463"/>
                <a:gd name="T62" fmla="*/ 103 w 398"/>
                <a:gd name="T63" fmla="*/ 356 h 463"/>
                <a:gd name="T64" fmla="*/ 89 w 398"/>
                <a:gd name="T65" fmla="*/ 348 h 463"/>
                <a:gd name="T66" fmla="*/ 81 w 398"/>
                <a:gd name="T67" fmla="*/ 382 h 463"/>
                <a:gd name="T68" fmla="*/ 82 w 398"/>
                <a:gd name="T69" fmla="*/ 357 h 463"/>
                <a:gd name="T70" fmla="*/ 87 w 398"/>
                <a:gd name="T71" fmla="*/ 376 h 463"/>
                <a:gd name="T72" fmla="*/ 75 w 398"/>
                <a:gd name="T73" fmla="*/ 365 h 463"/>
                <a:gd name="T74" fmla="*/ 52 w 398"/>
                <a:gd name="T75" fmla="*/ 366 h 463"/>
                <a:gd name="T76" fmla="*/ 73 w 398"/>
                <a:gd name="T77" fmla="*/ 388 h 463"/>
                <a:gd name="T78" fmla="*/ 39 w 398"/>
                <a:gd name="T79" fmla="*/ 431 h 463"/>
                <a:gd name="T80" fmla="*/ 304 w 398"/>
                <a:gd name="T81" fmla="*/ 119 h 463"/>
                <a:gd name="T82" fmla="*/ 305 w 398"/>
                <a:gd name="T83" fmla="*/ 82 h 463"/>
                <a:gd name="T84" fmla="*/ 304 w 398"/>
                <a:gd name="T85" fmla="*/ 85 h 463"/>
                <a:gd name="T86" fmla="*/ 319 w 398"/>
                <a:gd name="T87" fmla="*/ 93 h 463"/>
                <a:gd name="T88" fmla="*/ 339 w 398"/>
                <a:gd name="T89" fmla="*/ 111 h 463"/>
                <a:gd name="T90" fmla="*/ 281 w 398"/>
                <a:gd name="T91" fmla="*/ 75 h 463"/>
                <a:gd name="T92" fmla="*/ 354 w 398"/>
                <a:gd name="T93" fmla="*/ 101 h 463"/>
                <a:gd name="T94" fmla="*/ 336 w 398"/>
                <a:gd name="T95" fmla="*/ 63 h 463"/>
                <a:gd name="T96" fmla="*/ 351 w 398"/>
                <a:gd name="T97" fmla="*/ 48 h 463"/>
                <a:gd name="T98" fmla="*/ 325 w 398"/>
                <a:gd name="T99" fmla="*/ 30 h 463"/>
                <a:gd name="T100" fmla="*/ 373 w 398"/>
                <a:gd name="T101" fmla="*/ 17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8" h="463">
                  <a:moveTo>
                    <a:pt x="345" y="0"/>
                  </a:moveTo>
                  <a:cubicBezTo>
                    <a:pt x="344" y="0"/>
                    <a:pt x="343" y="0"/>
                    <a:pt x="342" y="0"/>
                  </a:cubicBezTo>
                  <a:cubicBezTo>
                    <a:pt x="341" y="0"/>
                    <a:pt x="341" y="1"/>
                    <a:pt x="341" y="1"/>
                  </a:cubicBezTo>
                  <a:cubicBezTo>
                    <a:pt x="336" y="5"/>
                    <a:pt x="333" y="11"/>
                    <a:pt x="329" y="16"/>
                  </a:cubicBezTo>
                  <a:cubicBezTo>
                    <a:pt x="327" y="20"/>
                    <a:pt x="321" y="25"/>
                    <a:pt x="322" y="29"/>
                  </a:cubicBezTo>
                  <a:cubicBezTo>
                    <a:pt x="322" y="29"/>
                    <a:pt x="322" y="29"/>
                    <a:pt x="322" y="30"/>
                  </a:cubicBezTo>
                  <a:cubicBezTo>
                    <a:pt x="313" y="29"/>
                    <a:pt x="304" y="32"/>
                    <a:pt x="303" y="44"/>
                  </a:cubicBezTo>
                  <a:cubicBezTo>
                    <a:pt x="303" y="44"/>
                    <a:pt x="303" y="44"/>
                    <a:pt x="303" y="44"/>
                  </a:cubicBezTo>
                  <a:cubicBezTo>
                    <a:pt x="297" y="45"/>
                    <a:pt x="292" y="48"/>
                    <a:pt x="289" y="56"/>
                  </a:cubicBezTo>
                  <a:cubicBezTo>
                    <a:pt x="289" y="56"/>
                    <a:pt x="289" y="56"/>
                    <a:pt x="289" y="56"/>
                  </a:cubicBezTo>
                  <a:cubicBezTo>
                    <a:pt x="280" y="60"/>
                    <a:pt x="275" y="68"/>
                    <a:pt x="277" y="78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36" y="121"/>
                    <a:pt x="197" y="166"/>
                    <a:pt x="160" y="212"/>
                  </a:cubicBezTo>
                  <a:cubicBezTo>
                    <a:pt x="142" y="235"/>
                    <a:pt x="123" y="258"/>
                    <a:pt x="105" y="281"/>
                  </a:cubicBezTo>
                  <a:cubicBezTo>
                    <a:pt x="87" y="305"/>
                    <a:pt x="65" y="330"/>
                    <a:pt x="51" y="357"/>
                  </a:cubicBezTo>
                  <a:cubicBezTo>
                    <a:pt x="50" y="358"/>
                    <a:pt x="50" y="359"/>
                    <a:pt x="49" y="361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47" y="361"/>
                    <a:pt x="47" y="362"/>
                    <a:pt x="47" y="363"/>
                  </a:cubicBezTo>
                  <a:cubicBezTo>
                    <a:pt x="28" y="393"/>
                    <a:pt x="14" y="427"/>
                    <a:pt x="1" y="459"/>
                  </a:cubicBezTo>
                  <a:cubicBezTo>
                    <a:pt x="0" y="461"/>
                    <a:pt x="4" y="463"/>
                    <a:pt x="6" y="462"/>
                  </a:cubicBezTo>
                  <a:cubicBezTo>
                    <a:pt x="21" y="451"/>
                    <a:pt x="36" y="440"/>
                    <a:pt x="52" y="431"/>
                  </a:cubicBezTo>
                  <a:cubicBezTo>
                    <a:pt x="67" y="421"/>
                    <a:pt x="85" y="412"/>
                    <a:pt x="99" y="402"/>
                  </a:cubicBezTo>
                  <a:cubicBezTo>
                    <a:pt x="100" y="401"/>
                    <a:pt x="100" y="400"/>
                    <a:pt x="100" y="399"/>
                  </a:cubicBezTo>
                  <a:cubicBezTo>
                    <a:pt x="123" y="378"/>
                    <a:pt x="142" y="354"/>
                    <a:pt x="162" y="331"/>
                  </a:cubicBezTo>
                  <a:cubicBezTo>
                    <a:pt x="183" y="307"/>
                    <a:pt x="203" y="283"/>
                    <a:pt x="224" y="258"/>
                  </a:cubicBezTo>
                  <a:cubicBezTo>
                    <a:pt x="260" y="214"/>
                    <a:pt x="295" y="170"/>
                    <a:pt x="329" y="125"/>
                  </a:cubicBezTo>
                  <a:cubicBezTo>
                    <a:pt x="339" y="128"/>
                    <a:pt x="352" y="124"/>
                    <a:pt x="354" y="112"/>
                  </a:cubicBezTo>
                  <a:cubicBezTo>
                    <a:pt x="354" y="110"/>
                    <a:pt x="355" y="108"/>
                    <a:pt x="354" y="106"/>
                  </a:cubicBezTo>
                  <a:cubicBezTo>
                    <a:pt x="354" y="106"/>
                    <a:pt x="354" y="106"/>
                    <a:pt x="354" y="106"/>
                  </a:cubicBezTo>
                  <a:cubicBezTo>
                    <a:pt x="362" y="105"/>
                    <a:pt x="366" y="101"/>
                    <a:pt x="366" y="97"/>
                  </a:cubicBezTo>
                  <a:cubicBezTo>
                    <a:pt x="366" y="97"/>
                    <a:pt x="366" y="97"/>
                    <a:pt x="366" y="97"/>
                  </a:cubicBezTo>
                  <a:cubicBezTo>
                    <a:pt x="384" y="93"/>
                    <a:pt x="382" y="80"/>
                    <a:pt x="376" y="67"/>
                  </a:cubicBezTo>
                  <a:cubicBezTo>
                    <a:pt x="383" y="60"/>
                    <a:pt x="390" y="51"/>
                    <a:pt x="395" y="43"/>
                  </a:cubicBezTo>
                  <a:cubicBezTo>
                    <a:pt x="395" y="42"/>
                    <a:pt x="395" y="42"/>
                    <a:pt x="395" y="41"/>
                  </a:cubicBezTo>
                  <a:cubicBezTo>
                    <a:pt x="397" y="41"/>
                    <a:pt x="398" y="39"/>
                    <a:pt x="398" y="37"/>
                  </a:cubicBezTo>
                  <a:cubicBezTo>
                    <a:pt x="394" y="14"/>
                    <a:pt x="365" y="2"/>
                    <a:pt x="345" y="0"/>
                  </a:cubicBezTo>
                  <a:close/>
                  <a:moveTo>
                    <a:pt x="56" y="357"/>
                  </a:moveTo>
                  <a:cubicBezTo>
                    <a:pt x="73" y="338"/>
                    <a:pt x="88" y="314"/>
                    <a:pt x="103" y="293"/>
                  </a:cubicBezTo>
                  <a:cubicBezTo>
                    <a:pt x="124" y="266"/>
                    <a:pt x="145" y="240"/>
                    <a:pt x="166" y="214"/>
                  </a:cubicBezTo>
                  <a:cubicBezTo>
                    <a:pt x="206" y="165"/>
                    <a:pt x="249" y="119"/>
                    <a:pt x="291" y="73"/>
                  </a:cubicBezTo>
                  <a:cubicBezTo>
                    <a:pt x="295" y="75"/>
                    <a:pt x="299" y="77"/>
                    <a:pt x="302" y="80"/>
                  </a:cubicBezTo>
                  <a:cubicBezTo>
                    <a:pt x="302" y="80"/>
                    <a:pt x="302" y="80"/>
                    <a:pt x="301" y="80"/>
                  </a:cubicBezTo>
                  <a:cubicBezTo>
                    <a:pt x="259" y="129"/>
                    <a:pt x="218" y="179"/>
                    <a:pt x="178" y="229"/>
                  </a:cubicBezTo>
                  <a:cubicBezTo>
                    <a:pt x="140" y="275"/>
                    <a:pt x="100" y="322"/>
                    <a:pt x="66" y="371"/>
                  </a:cubicBezTo>
                  <a:cubicBezTo>
                    <a:pt x="65" y="369"/>
                    <a:pt x="63" y="366"/>
                    <a:pt x="61" y="364"/>
                  </a:cubicBezTo>
                  <a:cubicBezTo>
                    <a:pt x="60" y="362"/>
                    <a:pt x="57" y="361"/>
                    <a:pt x="54" y="360"/>
                  </a:cubicBezTo>
                  <a:cubicBezTo>
                    <a:pt x="55" y="359"/>
                    <a:pt x="55" y="358"/>
                    <a:pt x="56" y="357"/>
                  </a:cubicBezTo>
                  <a:close/>
                  <a:moveTo>
                    <a:pt x="295" y="108"/>
                  </a:moveTo>
                  <a:cubicBezTo>
                    <a:pt x="295" y="104"/>
                    <a:pt x="295" y="100"/>
                    <a:pt x="295" y="96"/>
                  </a:cubicBezTo>
                  <a:cubicBezTo>
                    <a:pt x="297" y="93"/>
                    <a:pt x="299" y="90"/>
                    <a:pt x="301" y="88"/>
                  </a:cubicBezTo>
                  <a:cubicBezTo>
                    <a:pt x="302" y="96"/>
                    <a:pt x="302" y="105"/>
                    <a:pt x="302" y="113"/>
                  </a:cubicBezTo>
                  <a:cubicBezTo>
                    <a:pt x="300" y="116"/>
                    <a:pt x="297" y="119"/>
                    <a:pt x="295" y="122"/>
                  </a:cubicBezTo>
                  <a:cubicBezTo>
                    <a:pt x="295" y="117"/>
                    <a:pt x="295" y="113"/>
                    <a:pt x="295" y="108"/>
                  </a:cubicBezTo>
                  <a:close/>
                  <a:moveTo>
                    <a:pt x="285" y="108"/>
                  </a:moveTo>
                  <a:cubicBezTo>
                    <a:pt x="287" y="105"/>
                    <a:pt x="289" y="102"/>
                    <a:pt x="292" y="99"/>
                  </a:cubicBezTo>
                  <a:cubicBezTo>
                    <a:pt x="291" y="107"/>
                    <a:pt x="291" y="116"/>
                    <a:pt x="293" y="123"/>
                  </a:cubicBezTo>
                  <a:cubicBezTo>
                    <a:pt x="293" y="123"/>
                    <a:pt x="293" y="123"/>
                    <a:pt x="294" y="123"/>
                  </a:cubicBezTo>
                  <a:cubicBezTo>
                    <a:pt x="291" y="127"/>
                    <a:pt x="288" y="131"/>
                    <a:pt x="285" y="135"/>
                  </a:cubicBezTo>
                  <a:cubicBezTo>
                    <a:pt x="285" y="126"/>
                    <a:pt x="285" y="117"/>
                    <a:pt x="285" y="108"/>
                  </a:cubicBezTo>
                  <a:close/>
                  <a:moveTo>
                    <a:pt x="274" y="121"/>
                  </a:moveTo>
                  <a:cubicBezTo>
                    <a:pt x="277" y="118"/>
                    <a:pt x="279" y="115"/>
                    <a:pt x="282" y="111"/>
                  </a:cubicBezTo>
                  <a:cubicBezTo>
                    <a:pt x="281" y="120"/>
                    <a:pt x="282" y="129"/>
                    <a:pt x="283" y="137"/>
                  </a:cubicBezTo>
                  <a:cubicBezTo>
                    <a:pt x="279" y="141"/>
                    <a:pt x="276" y="145"/>
                    <a:pt x="273" y="149"/>
                  </a:cubicBezTo>
                  <a:cubicBezTo>
                    <a:pt x="274" y="139"/>
                    <a:pt x="274" y="130"/>
                    <a:pt x="274" y="121"/>
                  </a:cubicBezTo>
                  <a:close/>
                  <a:moveTo>
                    <a:pt x="265" y="132"/>
                  </a:moveTo>
                  <a:cubicBezTo>
                    <a:pt x="267" y="129"/>
                    <a:pt x="269" y="127"/>
                    <a:pt x="271" y="125"/>
                  </a:cubicBezTo>
                  <a:cubicBezTo>
                    <a:pt x="270" y="133"/>
                    <a:pt x="271" y="142"/>
                    <a:pt x="271" y="151"/>
                  </a:cubicBezTo>
                  <a:cubicBezTo>
                    <a:pt x="269" y="154"/>
                    <a:pt x="266" y="157"/>
                    <a:pt x="264" y="160"/>
                  </a:cubicBezTo>
                  <a:cubicBezTo>
                    <a:pt x="264" y="151"/>
                    <a:pt x="265" y="141"/>
                    <a:pt x="265" y="132"/>
                  </a:cubicBezTo>
                  <a:close/>
                  <a:moveTo>
                    <a:pt x="261" y="163"/>
                  </a:moveTo>
                  <a:cubicBezTo>
                    <a:pt x="259" y="166"/>
                    <a:pt x="257" y="169"/>
                    <a:pt x="255" y="171"/>
                  </a:cubicBezTo>
                  <a:cubicBezTo>
                    <a:pt x="255" y="162"/>
                    <a:pt x="255" y="153"/>
                    <a:pt x="255" y="143"/>
                  </a:cubicBezTo>
                  <a:cubicBezTo>
                    <a:pt x="257" y="141"/>
                    <a:pt x="260" y="138"/>
                    <a:pt x="262" y="135"/>
                  </a:cubicBezTo>
                  <a:cubicBezTo>
                    <a:pt x="261" y="145"/>
                    <a:pt x="261" y="154"/>
                    <a:pt x="261" y="163"/>
                  </a:cubicBezTo>
                  <a:close/>
                  <a:moveTo>
                    <a:pt x="253" y="173"/>
                  </a:moveTo>
                  <a:cubicBezTo>
                    <a:pt x="250" y="177"/>
                    <a:pt x="247" y="181"/>
                    <a:pt x="244" y="184"/>
                  </a:cubicBezTo>
                  <a:cubicBezTo>
                    <a:pt x="244" y="175"/>
                    <a:pt x="245" y="165"/>
                    <a:pt x="245" y="156"/>
                  </a:cubicBezTo>
                  <a:cubicBezTo>
                    <a:pt x="247" y="153"/>
                    <a:pt x="250" y="150"/>
                    <a:pt x="253" y="146"/>
                  </a:cubicBezTo>
                  <a:cubicBezTo>
                    <a:pt x="252" y="155"/>
                    <a:pt x="252" y="164"/>
                    <a:pt x="253" y="173"/>
                  </a:cubicBezTo>
                  <a:close/>
                  <a:moveTo>
                    <a:pt x="236" y="167"/>
                  </a:moveTo>
                  <a:cubicBezTo>
                    <a:pt x="238" y="164"/>
                    <a:pt x="240" y="162"/>
                    <a:pt x="241" y="160"/>
                  </a:cubicBezTo>
                  <a:cubicBezTo>
                    <a:pt x="241" y="168"/>
                    <a:pt x="241" y="177"/>
                    <a:pt x="242" y="186"/>
                  </a:cubicBezTo>
                  <a:cubicBezTo>
                    <a:pt x="242" y="186"/>
                    <a:pt x="242" y="186"/>
                    <a:pt x="242" y="186"/>
                  </a:cubicBezTo>
                  <a:cubicBezTo>
                    <a:pt x="240" y="189"/>
                    <a:pt x="238" y="192"/>
                    <a:pt x="236" y="194"/>
                  </a:cubicBezTo>
                  <a:cubicBezTo>
                    <a:pt x="236" y="185"/>
                    <a:pt x="236" y="176"/>
                    <a:pt x="236" y="167"/>
                  </a:cubicBezTo>
                  <a:close/>
                  <a:moveTo>
                    <a:pt x="233" y="197"/>
                  </a:moveTo>
                  <a:cubicBezTo>
                    <a:pt x="230" y="201"/>
                    <a:pt x="228" y="204"/>
                    <a:pt x="225" y="207"/>
                  </a:cubicBezTo>
                  <a:cubicBezTo>
                    <a:pt x="226" y="198"/>
                    <a:pt x="226" y="188"/>
                    <a:pt x="226" y="178"/>
                  </a:cubicBezTo>
                  <a:cubicBezTo>
                    <a:pt x="228" y="175"/>
                    <a:pt x="231" y="173"/>
                    <a:pt x="233" y="170"/>
                  </a:cubicBezTo>
                  <a:cubicBezTo>
                    <a:pt x="232" y="179"/>
                    <a:pt x="233" y="188"/>
                    <a:pt x="233" y="197"/>
                  </a:cubicBezTo>
                  <a:close/>
                  <a:moveTo>
                    <a:pt x="224" y="181"/>
                  </a:moveTo>
                  <a:cubicBezTo>
                    <a:pt x="223" y="191"/>
                    <a:pt x="223" y="200"/>
                    <a:pt x="223" y="210"/>
                  </a:cubicBezTo>
                  <a:cubicBezTo>
                    <a:pt x="221" y="212"/>
                    <a:pt x="218" y="215"/>
                    <a:pt x="216" y="218"/>
                  </a:cubicBezTo>
                  <a:cubicBezTo>
                    <a:pt x="217" y="208"/>
                    <a:pt x="218" y="198"/>
                    <a:pt x="217" y="189"/>
                  </a:cubicBezTo>
                  <a:cubicBezTo>
                    <a:pt x="220" y="186"/>
                    <a:pt x="222" y="184"/>
                    <a:pt x="224" y="181"/>
                  </a:cubicBezTo>
                  <a:close/>
                  <a:moveTo>
                    <a:pt x="208" y="200"/>
                  </a:moveTo>
                  <a:cubicBezTo>
                    <a:pt x="210" y="197"/>
                    <a:pt x="212" y="195"/>
                    <a:pt x="215" y="192"/>
                  </a:cubicBezTo>
                  <a:cubicBezTo>
                    <a:pt x="214" y="201"/>
                    <a:pt x="214" y="211"/>
                    <a:pt x="214" y="220"/>
                  </a:cubicBezTo>
                  <a:cubicBezTo>
                    <a:pt x="212" y="223"/>
                    <a:pt x="210" y="225"/>
                    <a:pt x="208" y="227"/>
                  </a:cubicBezTo>
                  <a:cubicBezTo>
                    <a:pt x="208" y="218"/>
                    <a:pt x="209" y="209"/>
                    <a:pt x="208" y="200"/>
                  </a:cubicBezTo>
                  <a:close/>
                  <a:moveTo>
                    <a:pt x="206" y="230"/>
                  </a:moveTo>
                  <a:cubicBezTo>
                    <a:pt x="203" y="234"/>
                    <a:pt x="200" y="237"/>
                    <a:pt x="197" y="241"/>
                  </a:cubicBezTo>
                  <a:cubicBezTo>
                    <a:pt x="197" y="231"/>
                    <a:pt x="198" y="221"/>
                    <a:pt x="198" y="212"/>
                  </a:cubicBezTo>
                  <a:cubicBezTo>
                    <a:pt x="201" y="209"/>
                    <a:pt x="203" y="206"/>
                    <a:pt x="205" y="203"/>
                  </a:cubicBezTo>
                  <a:cubicBezTo>
                    <a:pt x="205" y="212"/>
                    <a:pt x="205" y="221"/>
                    <a:pt x="206" y="230"/>
                  </a:cubicBezTo>
                  <a:close/>
                  <a:moveTo>
                    <a:pt x="196" y="215"/>
                  </a:moveTo>
                  <a:cubicBezTo>
                    <a:pt x="195" y="224"/>
                    <a:pt x="195" y="234"/>
                    <a:pt x="195" y="244"/>
                  </a:cubicBezTo>
                  <a:cubicBezTo>
                    <a:pt x="193" y="246"/>
                    <a:pt x="190" y="249"/>
                    <a:pt x="188" y="251"/>
                  </a:cubicBezTo>
                  <a:cubicBezTo>
                    <a:pt x="189" y="247"/>
                    <a:pt x="189" y="243"/>
                    <a:pt x="189" y="239"/>
                  </a:cubicBezTo>
                  <a:cubicBezTo>
                    <a:pt x="189" y="233"/>
                    <a:pt x="190" y="228"/>
                    <a:pt x="190" y="222"/>
                  </a:cubicBezTo>
                  <a:cubicBezTo>
                    <a:pt x="192" y="220"/>
                    <a:pt x="194" y="217"/>
                    <a:pt x="196" y="215"/>
                  </a:cubicBezTo>
                  <a:close/>
                  <a:moveTo>
                    <a:pt x="186" y="254"/>
                  </a:moveTo>
                  <a:cubicBezTo>
                    <a:pt x="184" y="257"/>
                    <a:pt x="181" y="260"/>
                    <a:pt x="178" y="263"/>
                  </a:cubicBezTo>
                  <a:cubicBezTo>
                    <a:pt x="179" y="254"/>
                    <a:pt x="180" y="244"/>
                    <a:pt x="180" y="234"/>
                  </a:cubicBezTo>
                  <a:cubicBezTo>
                    <a:pt x="181" y="233"/>
                    <a:pt x="182" y="231"/>
                    <a:pt x="183" y="230"/>
                  </a:cubicBezTo>
                  <a:cubicBezTo>
                    <a:pt x="185" y="228"/>
                    <a:pt x="186" y="227"/>
                    <a:pt x="187" y="225"/>
                  </a:cubicBezTo>
                  <a:cubicBezTo>
                    <a:pt x="187" y="230"/>
                    <a:pt x="187" y="234"/>
                    <a:pt x="187" y="239"/>
                  </a:cubicBezTo>
                  <a:cubicBezTo>
                    <a:pt x="186" y="244"/>
                    <a:pt x="186" y="249"/>
                    <a:pt x="186" y="254"/>
                  </a:cubicBezTo>
                  <a:close/>
                  <a:moveTo>
                    <a:pt x="160" y="260"/>
                  </a:moveTo>
                  <a:cubicBezTo>
                    <a:pt x="162" y="256"/>
                    <a:pt x="165" y="252"/>
                    <a:pt x="168" y="249"/>
                  </a:cubicBezTo>
                  <a:cubicBezTo>
                    <a:pt x="167" y="259"/>
                    <a:pt x="166" y="269"/>
                    <a:pt x="165" y="279"/>
                  </a:cubicBezTo>
                  <a:cubicBezTo>
                    <a:pt x="163" y="282"/>
                    <a:pt x="161" y="285"/>
                    <a:pt x="158" y="287"/>
                  </a:cubicBezTo>
                  <a:cubicBezTo>
                    <a:pt x="160" y="278"/>
                    <a:pt x="161" y="268"/>
                    <a:pt x="160" y="260"/>
                  </a:cubicBezTo>
                  <a:close/>
                  <a:moveTo>
                    <a:pt x="171" y="245"/>
                  </a:moveTo>
                  <a:cubicBezTo>
                    <a:pt x="173" y="242"/>
                    <a:pt x="175" y="240"/>
                    <a:pt x="178" y="237"/>
                  </a:cubicBezTo>
                  <a:cubicBezTo>
                    <a:pt x="176" y="247"/>
                    <a:pt x="176" y="256"/>
                    <a:pt x="176" y="266"/>
                  </a:cubicBezTo>
                  <a:cubicBezTo>
                    <a:pt x="173" y="269"/>
                    <a:pt x="171" y="273"/>
                    <a:pt x="168" y="276"/>
                  </a:cubicBezTo>
                  <a:cubicBezTo>
                    <a:pt x="169" y="266"/>
                    <a:pt x="171" y="255"/>
                    <a:pt x="171" y="245"/>
                  </a:cubicBezTo>
                  <a:close/>
                  <a:moveTo>
                    <a:pt x="150" y="272"/>
                  </a:moveTo>
                  <a:cubicBezTo>
                    <a:pt x="152" y="269"/>
                    <a:pt x="155" y="266"/>
                    <a:pt x="157" y="262"/>
                  </a:cubicBezTo>
                  <a:cubicBezTo>
                    <a:pt x="156" y="272"/>
                    <a:pt x="156" y="281"/>
                    <a:pt x="156" y="291"/>
                  </a:cubicBezTo>
                  <a:cubicBezTo>
                    <a:pt x="153" y="294"/>
                    <a:pt x="151" y="297"/>
                    <a:pt x="148" y="299"/>
                  </a:cubicBezTo>
                  <a:cubicBezTo>
                    <a:pt x="149" y="290"/>
                    <a:pt x="150" y="281"/>
                    <a:pt x="150" y="272"/>
                  </a:cubicBezTo>
                  <a:close/>
                  <a:moveTo>
                    <a:pt x="147" y="302"/>
                  </a:moveTo>
                  <a:cubicBezTo>
                    <a:pt x="144" y="304"/>
                    <a:pt x="142" y="307"/>
                    <a:pt x="140" y="309"/>
                  </a:cubicBezTo>
                  <a:cubicBezTo>
                    <a:pt x="141" y="301"/>
                    <a:pt x="142" y="292"/>
                    <a:pt x="141" y="284"/>
                  </a:cubicBezTo>
                  <a:cubicBezTo>
                    <a:pt x="141" y="284"/>
                    <a:pt x="141" y="284"/>
                    <a:pt x="141" y="283"/>
                  </a:cubicBezTo>
                  <a:cubicBezTo>
                    <a:pt x="143" y="281"/>
                    <a:pt x="145" y="278"/>
                    <a:pt x="147" y="275"/>
                  </a:cubicBezTo>
                  <a:cubicBezTo>
                    <a:pt x="146" y="284"/>
                    <a:pt x="146" y="293"/>
                    <a:pt x="147" y="302"/>
                  </a:cubicBezTo>
                  <a:close/>
                  <a:moveTo>
                    <a:pt x="138" y="312"/>
                  </a:moveTo>
                  <a:cubicBezTo>
                    <a:pt x="135" y="316"/>
                    <a:pt x="132" y="320"/>
                    <a:pt x="129" y="324"/>
                  </a:cubicBezTo>
                  <a:cubicBezTo>
                    <a:pt x="129" y="315"/>
                    <a:pt x="131" y="305"/>
                    <a:pt x="131" y="296"/>
                  </a:cubicBezTo>
                  <a:cubicBezTo>
                    <a:pt x="133" y="293"/>
                    <a:pt x="136" y="289"/>
                    <a:pt x="139" y="286"/>
                  </a:cubicBezTo>
                  <a:cubicBezTo>
                    <a:pt x="138" y="294"/>
                    <a:pt x="138" y="303"/>
                    <a:pt x="138" y="312"/>
                  </a:cubicBezTo>
                  <a:close/>
                  <a:moveTo>
                    <a:pt x="127" y="326"/>
                  </a:moveTo>
                  <a:cubicBezTo>
                    <a:pt x="125" y="328"/>
                    <a:pt x="123" y="331"/>
                    <a:pt x="121" y="333"/>
                  </a:cubicBezTo>
                  <a:cubicBezTo>
                    <a:pt x="121" y="325"/>
                    <a:pt x="122" y="316"/>
                    <a:pt x="122" y="308"/>
                  </a:cubicBezTo>
                  <a:cubicBezTo>
                    <a:pt x="124" y="305"/>
                    <a:pt x="126" y="302"/>
                    <a:pt x="128" y="299"/>
                  </a:cubicBezTo>
                  <a:cubicBezTo>
                    <a:pt x="127" y="308"/>
                    <a:pt x="127" y="317"/>
                    <a:pt x="127" y="326"/>
                  </a:cubicBezTo>
                  <a:close/>
                  <a:moveTo>
                    <a:pt x="120" y="335"/>
                  </a:moveTo>
                  <a:cubicBezTo>
                    <a:pt x="117" y="338"/>
                    <a:pt x="114" y="341"/>
                    <a:pt x="112" y="345"/>
                  </a:cubicBezTo>
                  <a:cubicBezTo>
                    <a:pt x="113" y="336"/>
                    <a:pt x="113" y="327"/>
                    <a:pt x="113" y="319"/>
                  </a:cubicBezTo>
                  <a:cubicBezTo>
                    <a:pt x="115" y="316"/>
                    <a:pt x="118" y="313"/>
                    <a:pt x="120" y="310"/>
                  </a:cubicBezTo>
                  <a:cubicBezTo>
                    <a:pt x="119" y="318"/>
                    <a:pt x="119" y="327"/>
                    <a:pt x="120" y="335"/>
                  </a:cubicBezTo>
                  <a:close/>
                  <a:moveTo>
                    <a:pt x="111" y="321"/>
                  </a:moveTo>
                  <a:cubicBezTo>
                    <a:pt x="110" y="329"/>
                    <a:pt x="110" y="338"/>
                    <a:pt x="110" y="347"/>
                  </a:cubicBezTo>
                  <a:cubicBezTo>
                    <a:pt x="108" y="349"/>
                    <a:pt x="106" y="352"/>
                    <a:pt x="104" y="354"/>
                  </a:cubicBezTo>
                  <a:cubicBezTo>
                    <a:pt x="104" y="346"/>
                    <a:pt x="105" y="337"/>
                    <a:pt x="105" y="329"/>
                  </a:cubicBezTo>
                  <a:cubicBezTo>
                    <a:pt x="107" y="326"/>
                    <a:pt x="109" y="324"/>
                    <a:pt x="111" y="321"/>
                  </a:cubicBezTo>
                  <a:close/>
                  <a:moveTo>
                    <a:pt x="103" y="356"/>
                  </a:moveTo>
                  <a:cubicBezTo>
                    <a:pt x="100" y="359"/>
                    <a:pt x="98" y="362"/>
                    <a:pt x="95" y="365"/>
                  </a:cubicBezTo>
                  <a:cubicBezTo>
                    <a:pt x="96" y="356"/>
                    <a:pt x="97" y="348"/>
                    <a:pt x="97" y="339"/>
                  </a:cubicBezTo>
                  <a:cubicBezTo>
                    <a:pt x="99" y="337"/>
                    <a:pt x="101" y="334"/>
                    <a:pt x="103" y="332"/>
                  </a:cubicBezTo>
                  <a:cubicBezTo>
                    <a:pt x="102" y="340"/>
                    <a:pt x="102" y="348"/>
                    <a:pt x="103" y="356"/>
                  </a:cubicBezTo>
                  <a:close/>
                  <a:moveTo>
                    <a:pt x="89" y="348"/>
                  </a:moveTo>
                  <a:cubicBezTo>
                    <a:pt x="91" y="346"/>
                    <a:pt x="93" y="344"/>
                    <a:pt x="95" y="341"/>
                  </a:cubicBezTo>
                  <a:cubicBezTo>
                    <a:pt x="94" y="350"/>
                    <a:pt x="94" y="358"/>
                    <a:pt x="94" y="367"/>
                  </a:cubicBezTo>
                  <a:cubicBezTo>
                    <a:pt x="92" y="369"/>
                    <a:pt x="90" y="372"/>
                    <a:pt x="88" y="374"/>
                  </a:cubicBezTo>
                  <a:cubicBezTo>
                    <a:pt x="89" y="365"/>
                    <a:pt x="90" y="357"/>
                    <a:pt x="89" y="348"/>
                  </a:cubicBezTo>
                  <a:close/>
                  <a:moveTo>
                    <a:pt x="81" y="382"/>
                  </a:moveTo>
                  <a:cubicBezTo>
                    <a:pt x="81" y="383"/>
                    <a:pt x="81" y="383"/>
                    <a:pt x="81" y="383"/>
                  </a:cubicBezTo>
                  <a:cubicBezTo>
                    <a:pt x="81" y="384"/>
                    <a:pt x="80" y="384"/>
                    <a:pt x="80" y="385"/>
                  </a:cubicBezTo>
                  <a:cubicBezTo>
                    <a:pt x="80" y="382"/>
                    <a:pt x="78" y="379"/>
                    <a:pt x="76" y="377"/>
                  </a:cubicBezTo>
                  <a:cubicBezTo>
                    <a:pt x="76" y="373"/>
                    <a:pt x="77" y="368"/>
                    <a:pt x="77" y="363"/>
                  </a:cubicBezTo>
                  <a:cubicBezTo>
                    <a:pt x="78" y="361"/>
                    <a:pt x="80" y="359"/>
                    <a:pt x="82" y="357"/>
                  </a:cubicBezTo>
                  <a:cubicBezTo>
                    <a:pt x="81" y="365"/>
                    <a:pt x="80" y="374"/>
                    <a:pt x="81" y="382"/>
                  </a:cubicBezTo>
                  <a:close/>
                  <a:moveTo>
                    <a:pt x="84" y="355"/>
                  </a:moveTo>
                  <a:cubicBezTo>
                    <a:pt x="84" y="355"/>
                    <a:pt x="84" y="355"/>
                    <a:pt x="84" y="354"/>
                  </a:cubicBezTo>
                  <a:cubicBezTo>
                    <a:pt x="85" y="353"/>
                    <a:pt x="87" y="351"/>
                    <a:pt x="88" y="350"/>
                  </a:cubicBezTo>
                  <a:cubicBezTo>
                    <a:pt x="87" y="359"/>
                    <a:pt x="87" y="367"/>
                    <a:pt x="87" y="376"/>
                  </a:cubicBezTo>
                  <a:cubicBezTo>
                    <a:pt x="85" y="378"/>
                    <a:pt x="84" y="380"/>
                    <a:pt x="82" y="382"/>
                  </a:cubicBezTo>
                  <a:cubicBezTo>
                    <a:pt x="82" y="373"/>
                    <a:pt x="83" y="364"/>
                    <a:pt x="84" y="355"/>
                  </a:cubicBezTo>
                  <a:close/>
                  <a:moveTo>
                    <a:pt x="75" y="376"/>
                  </a:moveTo>
                  <a:cubicBezTo>
                    <a:pt x="72" y="374"/>
                    <a:pt x="70" y="374"/>
                    <a:pt x="67" y="374"/>
                  </a:cubicBezTo>
                  <a:cubicBezTo>
                    <a:pt x="70" y="371"/>
                    <a:pt x="72" y="368"/>
                    <a:pt x="75" y="365"/>
                  </a:cubicBezTo>
                  <a:cubicBezTo>
                    <a:pt x="75" y="368"/>
                    <a:pt x="74" y="372"/>
                    <a:pt x="75" y="376"/>
                  </a:cubicBezTo>
                  <a:close/>
                  <a:moveTo>
                    <a:pt x="39" y="431"/>
                  </a:moveTo>
                  <a:cubicBezTo>
                    <a:pt x="38" y="429"/>
                    <a:pt x="35" y="426"/>
                    <a:pt x="32" y="425"/>
                  </a:cubicBezTo>
                  <a:cubicBezTo>
                    <a:pt x="30" y="424"/>
                    <a:pt x="27" y="423"/>
                    <a:pt x="24" y="423"/>
                  </a:cubicBezTo>
                  <a:cubicBezTo>
                    <a:pt x="34" y="404"/>
                    <a:pt x="43" y="385"/>
                    <a:pt x="52" y="366"/>
                  </a:cubicBezTo>
                  <a:cubicBezTo>
                    <a:pt x="54" y="367"/>
                    <a:pt x="56" y="367"/>
                    <a:pt x="57" y="369"/>
                  </a:cubicBezTo>
                  <a:cubicBezTo>
                    <a:pt x="59" y="371"/>
                    <a:pt x="59" y="374"/>
                    <a:pt x="61" y="377"/>
                  </a:cubicBezTo>
                  <a:cubicBezTo>
                    <a:pt x="61" y="377"/>
                    <a:pt x="61" y="377"/>
                    <a:pt x="61" y="377"/>
                  </a:cubicBezTo>
                  <a:cubicBezTo>
                    <a:pt x="60" y="378"/>
                    <a:pt x="62" y="380"/>
                    <a:pt x="63" y="380"/>
                  </a:cubicBezTo>
                  <a:cubicBezTo>
                    <a:pt x="69" y="378"/>
                    <a:pt x="75" y="381"/>
                    <a:pt x="73" y="388"/>
                  </a:cubicBezTo>
                  <a:cubicBezTo>
                    <a:pt x="72" y="389"/>
                    <a:pt x="73" y="390"/>
                    <a:pt x="74" y="391"/>
                  </a:cubicBezTo>
                  <a:cubicBezTo>
                    <a:pt x="74" y="392"/>
                    <a:pt x="75" y="394"/>
                    <a:pt x="77" y="393"/>
                  </a:cubicBezTo>
                  <a:cubicBezTo>
                    <a:pt x="80" y="393"/>
                    <a:pt x="84" y="393"/>
                    <a:pt x="87" y="394"/>
                  </a:cubicBezTo>
                  <a:cubicBezTo>
                    <a:pt x="90" y="396"/>
                    <a:pt x="92" y="398"/>
                    <a:pt x="94" y="400"/>
                  </a:cubicBezTo>
                  <a:cubicBezTo>
                    <a:pt x="75" y="408"/>
                    <a:pt x="57" y="419"/>
                    <a:pt x="39" y="431"/>
                  </a:cubicBezTo>
                  <a:close/>
                  <a:moveTo>
                    <a:pt x="213" y="260"/>
                  </a:moveTo>
                  <a:cubicBezTo>
                    <a:pt x="176" y="305"/>
                    <a:pt x="134" y="348"/>
                    <a:pt x="99" y="395"/>
                  </a:cubicBezTo>
                  <a:cubicBezTo>
                    <a:pt x="96" y="390"/>
                    <a:pt x="89" y="387"/>
                    <a:pt x="83" y="387"/>
                  </a:cubicBezTo>
                  <a:cubicBezTo>
                    <a:pt x="159" y="300"/>
                    <a:pt x="229" y="208"/>
                    <a:pt x="304" y="120"/>
                  </a:cubicBezTo>
                  <a:cubicBezTo>
                    <a:pt x="304" y="120"/>
                    <a:pt x="304" y="120"/>
                    <a:pt x="304" y="119"/>
                  </a:cubicBezTo>
                  <a:cubicBezTo>
                    <a:pt x="310" y="112"/>
                    <a:pt x="316" y="105"/>
                    <a:pt x="322" y="98"/>
                  </a:cubicBezTo>
                  <a:cubicBezTo>
                    <a:pt x="323" y="98"/>
                    <a:pt x="323" y="97"/>
                    <a:pt x="323" y="97"/>
                  </a:cubicBezTo>
                  <a:cubicBezTo>
                    <a:pt x="326" y="101"/>
                    <a:pt x="329" y="104"/>
                    <a:pt x="332" y="108"/>
                  </a:cubicBezTo>
                  <a:cubicBezTo>
                    <a:pt x="294" y="159"/>
                    <a:pt x="254" y="210"/>
                    <a:pt x="213" y="260"/>
                  </a:cubicBezTo>
                  <a:close/>
                  <a:moveTo>
                    <a:pt x="305" y="82"/>
                  </a:moveTo>
                  <a:cubicBezTo>
                    <a:pt x="307" y="83"/>
                    <a:pt x="309" y="84"/>
                    <a:pt x="310" y="85"/>
                  </a:cubicBezTo>
                  <a:cubicBezTo>
                    <a:pt x="310" y="86"/>
                    <a:pt x="310" y="86"/>
                    <a:pt x="310" y="86"/>
                  </a:cubicBezTo>
                  <a:cubicBezTo>
                    <a:pt x="309" y="92"/>
                    <a:pt x="310" y="97"/>
                    <a:pt x="310" y="103"/>
                  </a:cubicBezTo>
                  <a:cubicBezTo>
                    <a:pt x="308" y="105"/>
                    <a:pt x="307" y="107"/>
                    <a:pt x="305" y="109"/>
                  </a:cubicBezTo>
                  <a:cubicBezTo>
                    <a:pt x="305" y="101"/>
                    <a:pt x="305" y="93"/>
                    <a:pt x="304" y="85"/>
                  </a:cubicBezTo>
                  <a:cubicBezTo>
                    <a:pt x="304" y="85"/>
                    <a:pt x="304" y="84"/>
                    <a:pt x="305" y="84"/>
                  </a:cubicBezTo>
                  <a:cubicBezTo>
                    <a:pt x="305" y="83"/>
                    <a:pt x="305" y="82"/>
                    <a:pt x="305" y="82"/>
                  </a:cubicBezTo>
                  <a:close/>
                  <a:moveTo>
                    <a:pt x="312" y="87"/>
                  </a:moveTo>
                  <a:cubicBezTo>
                    <a:pt x="313" y="88"/>
                    <a:pt x="314" y="88"/>
                    <a:pt x="315" y="89"/>
                  </a:cubicBezTo>
                  <a:cubicBezTo>
                    <a:pt x="316" y="90"/>
                    <a:pt x="317" y="91"/>
                    <a:pt x="319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6" y="96"/>
                    <a:pt x="314" y="98"/>
                    <a:pt x="312" y="100"/>
                  </a:cubicBezTo>
                  <a:cubicBezTo>
                    <a:pt x="313" y="96"/>
                    <a:pt x="313" y="91"/>
                    <a:pt x="312" y="87"/>
                  </a:cubicBezTo>
                  <a:close/>
                  <a:moveTo>
                    <a:pt x="335" y="117"/>
                  </a:moveTo>
                  <a:cubicBezTo>
                    <a:pt x="336" y="115"/>
                    <a:pt x="338" y="113"/>
                    <a:pt x="339" y="111"/>
                  </a:cubicBezTo>
                  <a:cubicBezTo>
                    <a:pt x="340" y="110"/>
                    <a:pt x="340" y="110"/>
                    <a:pt x="340" y="110"/>
                  </a:cubicBezTo>
                  <a:cubicBezTo>
                    <a:pt x="340" y="109"/>
                    <a:pt x="340" y="108"/>
                    <a:pt x="340" y="107"/>
                  </a:cubicBezTo>
                  <a:cubicBezTo>
                    <a:pt x="329" y="92"/>
                    <a:pt x="311" y="73"/>
                    <a:pt x="292" y="69"/>
                  </a:cubicBezTo>
                  <a:cubicBezTo>
                    <a:pt x="291" y="67"/>
                    <a:pt x="290" y="67"/>
                    <a:pt x="288" y="68"/>
                  </a:cubicBezTo>
                  <a:cubicBezTo>
                    <a:pt x="286" y="70"/>
                    <a:pt x="283" y="73"/>
                    <a:pt x="281" y="75"/>
                  </a:cubicBezTo>
                  <a:cubicBezTo>
                    <a:pt x="286" y="47"/>
                    <a:pt x="315" y="67"/>
                    <a:pt x="327" y="77"/>
                  </a:cubicBezTo>
                  <a:cubicBezTo>
                    <a:pt x="330" y="81"/>
                    <a:pt x="334" y="84"/>
                    <a:pt x="337" y="87"/>
                  </a:cubicBezTo>
                  <a:cubicBezTo>
                    <a:pt x="340" y="90"/>
                    <a:pt x="343" y="94"/>
                    <a:pt x="345" y="98"/>
                  </a:cubicBezTo>
                  <a:cubicBezTo>
                    <a:pt x="351" y="106"/>
                    <a:pt x="348" y="113"/>
                    <a:pt x="335" y="117"/>
                  </a:cubicBezTo>
                  <a:close/>
                  <a:moveTo>
                    <a:pt x="354" y="101"/>
                  </a:moveTo>
                  <a:cubicBezTo>
                    <a:pt x="354" y="101"/>
                    <a:pt x="354" y="101"/>
                    <a:pt x="353" y="101"/>
                  </a:cubicBezTo>
                  <a:cubicBezTo>
                    <a:pt x="350" y="91"/>
                    <a:pt x="340" y="81"/>
                    <a:pt x="333" y="75"/>
                  </a:cubicBezTo>
                  <a:cubicBezTo>
                    <a:pt x="322" y="65"/>
                    <a:pt x="310" y="53"/>
                    <a:pt x="294" y="55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306" y="43"/>
                    <a:pt x="325" y="55"/>
                    <a:pt x="336" y="63"/>
                  </a:cubicBezTo>
                  <a:cubicBezTo>
                    <a:pt x="341" y="66"/>
                    <a:pt x="375" y="93"/>
                    <a:pt x="354" y="101"/>
                  </a:cubicBezTo>
                  <a:close/>
                  <a:moveTo>
                    <a:pt x="366" y="91"/>
                  </a:moveTo>
                  <a:cubicBezTo>
                    <a:pt x="363" y="80"/>
                    <a:pt x="351" y="66"/>
                    <a:pt x="345" y="61"/>
                  </a:cubicBezTo>
                  <a:cubicBezTo>
                    <a:pt x="337" y="55"/>
                    <a:pt x="320" y="44"/>
                    <a:pt x="306" y="44"/>
                  </a:cubicBezTo>
                  <a:cubicBezTo>
                    <a:pt x="317" y="28"/>
                    <a:pt x="339" y="39"/>
                    <a:pt x="351" y="48"/>
                  </a:cubicBezTo>
                  <a:cubicBezTo>
                    <a:pt x="361" y="54"/>
                    <a:pt x="389" y="82"/>
                    <a:pt x="366" y="91"/>
                  </a:cubicBezTo>
                  <a:close/>
                  <a:moveTo>
                    <a:pt x="390" y="39"/>
                  </a:moveTo>
                  <a:cubicBezTo>
                    <a:pt x="383" y="45"/>
                    <a:pt x="378" y="54"/>
                    <a:pt x="373" y="62"/>
                  </a:cubicBezTo>
                  <a:cubicBezTo>
                    <a:pt x="369" y="56"/>
                    <a:pt x="364" y="50"/>
                    <a:pt x="361" y="47"/>
                  </a:cubicBezTo>
                  <a:cubicBezTo>
                    <a:pt x="354" y="41"/>
                    <a:pt x="339" y="32"/>
                    <a:pt x="325" y="30"/>
                  </a:cubicBezTo>
                  <a:cubicBezTo>
                    <a:pt x="326" y="30"/>
                    <a:pt x="326" y="30"/>
                    <a:pt x="326" y="29"/>
                  </a:cubicBezTo>
                  <a:cubicBezTo>
                    <a:pt x="326" y="27"/>
                    <a:pt x="330" y="24"/>
                    <a:pt x="331" y="22"/>
                  </a:cubicBezTo>
                  <a:cubicBezTo>
                    <a:pt x="333" y="20"/>
                    <a:pt x="335" y="18"/>
                    <a:pt x="337" y="16"/>
                  </a:cubicBezTo>
                  <a:cubicBezTo>
                    <a:pt x="339" y="12"/>
                    <a:pt x="342" y="9"/>
                    <a:pt x="344" y="6"/>
                  </a:cubicBezTo>
                  <a:cubicBezTo>
                    <a:pt x="354" y="9"/>
                    <a:pt x="364" y="12"/>
                    <a:pt x="373" y="17"/>
                  </a:cubicBezTo>
                  <a:cubicBezTo>
                    <a:pt x="382" y="23"/>
                    <a:pt x="386" y="30"/>
                    <a:pt x="391" y="39"/>
                  </a:cubicBezTo>
                  <a:cubicBezTo>
                    <a:pt x="391" y="39"/>
                    <a:pt x="390" y="39"/>
                    <a:pt x="390" y="3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671298D8-1E7F-4376-8C5F-0CD3D3058B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0888" y="3078163"/>
              <a:ext cx="841375" cy="600075"/>
            </a:xfrm>
            <a:custGeom>
              <a:avLst/>
              <a:gdLst>
                <a:gd name="T0" fmla="*/ 339 w 360"/>
                <a:gd name="T1" fmla="*/ 94 h 278"/>
                <a:gd name="T2" fmla="*/ 310 w 360"/>
                <a:gd name="T3" fmla="*/ 54 h 278"/>
                <a:gd name="T4" fmla="*/ 77 w 360"/>
                <a:gd name="T5" fmla="*/ 23 h 278"/>
                <a:gd name="T6" fmla="*/ 65 w 360"/>
                <a:gd name="T7" fmla="*/ 224 h 278"/>
                <a:gd name="T8" fmla="*/ 200 w 360"/>
                <a:gd name="T9" fmla="*/ 267 h 278"/>
                <a:gd name="T10" fmla="*/ 355 w 360"/>
                <a:gd name="T11" fmla="*/ 147 h 278"/>
                <a:gd name="T12" fmla="*/ 351 w 360"/>
                <a:gd name="T13" fmla="*/ 142 h 278"/>
                <a:gd name="T14" fmla="*/ 348 w 360"/>
                <a:gd name="T15" fmla="*/ 128 h 278"/>
                <a:gd name="T16" fmla="*/ 324 w 360"/>
                <a:gd name="T17" fmla="*/ 100 h 278"/>
                <a:gd name="T18" fmla="*/ 316 w 360"/>
                <a:gd name="T19" fmla="*/ 82 h 278"/>
                <a:gd name="T20" fmla="*/ 314 w 360"/>
                <a:gd name="T21" fmla="*/ 78 h 278"/>
                <a:gd name="T22" fmla="*/ 319 w 360"/>
                <a:gd name="T23" fmla="*/ 70 h 278"/>
                <a:gd name="T24" fmla="*/ 319 w 360"/>
                <a:gd name="T25" fmla="*/ 70 h 278"/>
                <a:gd name="T26" fmla="*/ 268 w 360"/>
                <a:gd name="T27" fmla="*/ 31 h 278"/>
                <a:gd name="T28" fmla="*/ 61 w 360"/>
                <a:gd name="T29" fmla="*/ 209 h 278"/>
                <a:gd name="T30" fmla="*/ 65 w 360"/>
                <a:gd name="T31" fmla="*/ 212 h 278"/>
                <a:gd name="T32" fmla="*/ 96 w 360"/>
                <a:gd name="T33" fmla="*/ 235 h 278"/>
                <a:gd name="T34" fmla="*/ 96 w 360"/>
                <a:gd name="T35" fmla="*/ 235 h 278"/>
                <a:gd name="T36" fmla="*/ 118 w 360"/>
                <a:gd name="T37" fmla="*/ 237 h 278"/>
                <a:gd name="T38" fmla="*/ 119 w 360"/>
                <a:gd name="T39" fmla="*/ 236 h 278"/>
                <a:gd name="T40" fmla="*/ 128 w 360"/>
                <a:gd name="T41" fmla="*/ 245 h 278"/>
                <a:gd name="T42" fmla="*/ 149 w 360"/>
                <a:gd name="T43" fmla="*/ 241 h 278"/>
                <a:gd name="T44" fmla="*/ 150 w 360"/>
                <a:gd name="T45" fmla="*/ 240 h 278"/>
                <a:gd name="T46" fmla="*/ 174 w 360"/>
                <a:gd name="T47" fmla="*/ 250 h 278"/>
                <a:gd name="T48" fmla="*/ 157 w 360"/>
                <a:gd name="T49" fmla="*/ 232 h 278"/>
                <a:gd name="T50" fmla="*/ 189 w 360"/>
                <a:gd name="T51" fmla="*/ 253 h 278"/>
                <a:gd name="T52" fmla="*/ 165 w 360"/>
                <a:gd name="T53" fmla="*/ 226 h 278"/>
                <a:gd name="T54" fmla="*/ 63 w 360"/>
                <a:gd name="T55" fmla="*/ 38 h 278"/>
                <a:gd name="T56" fmla="*/ 325 w 360"/>
                <a:gd name="T57" fmla="*/ 146 h 278"/>
                <a:gd name="T58" fmla="*/ 210 w 360"/>
                <a:gd name="T59" fmla="*/ 224 h 278"/>
                <a:gd name="T60" fmla="*/ 216 w 360"/>
                <a:gd name="T61" fmla="*/ 269 h 278"/>
                <a:gd name="T62" fmla="*/ 234 w 360"/>
                <a:gd name="T63" fmla="*/ 273 h 278"/>
                <a:gd name="T64" fmla="*/ 240 w 360"/>
                <a:gd name="T65" fmla="*/ 274 h 278"/>
                <a:gd name="T66" fmla="*/ 241 w 360"/>
                <a:gd name="T67" fmla="*/ 266 h 278"/>
                <a:gd name="T68" fmla="*/ 222 w 360"/>
                <a:gd name="T69" fmla="*/ 251 h 278"/>
                <a:gd name="T70" fmla="*/ 234 w 360"/>
                <a:gd name="T71" fmla="*/ 252 h 278"/>
                <a:gd name="T72" fmla="*/ 233 w 360"/>
                <a:gd name="T73" fmla="*/ 249 h 278"/>
                <a:gd name="T74" fmla="*/ 238 w 360"/>
                <a:gd name="T75" fmla="*/ 246 h 278"/>
                <a:gd name="T76" fmla="*/ 231 w 360"/>
                <a:gd name="T77" fmla="*/ 230 h 278"/>
                <a:gd name="T78" fmla="*/ 234 w 360"/>
                <a:gd name="T79" fmla="*/ 230 h 278"/>
                <a:gd name="T80" fmla="*/ 273 w 360"/>
                <a:gd name="T81" fmla="*/ 241 h 278"/>
                <a:gd name="T82" fmla="*/ 287 w 360"/>
                <a:gd name="T83" fmla="*/ 237 h 278"/>
                <a:gd name="T84" fmla="*/ 271 w 360"/>
                <a:gd name="T85" fmla="*/ 224 h 278"/>
                <a:gd name="T86" fmla="*/ 289 w 360"/>
                <a:gd name="T87" fmla="*/ 236 h 278"/>
                <a:gd name="T88" fmla="*/ 291 w 360"/>
                <a:gd name="T89" fmla="*/ 215 h 278"/>
                <a:gd name="T90" fmla="*/ 318 w 360"/>
                <a:gd name="T91" fmla="*/ 222 h 278"/>
                <a:gd name="T92" fmla="*/ 308 w 360"/>
                <a:gd name="T93" fmla="*/ 202 h 278"/>
                <a:gd name="T94" fmla="*/ 309 w 360"/>
                <a:gd name="T95" fmla="*/ 201 h 278"/>
                <a:gd name="T96" fmla="*/ 335 w 360"/>
                <a:gd name="T97" fmla="*/ 203 h 278"/>
                <a:gd name="T98" fmla="*/ 335 w 360"/>
                <a:gd name="T99" fmla="*/ 203 h 278"/>
                <a:gd name="T100" fmla="*/ 337 w 360"/>
                <a:gd name="T101" fmla="*/ 170 h 278"/>
                <a:gd name="T102" fmla="*/ 339 w 360"/>
                <a:gd name="T103" fmla="*/ 170 h 278"/>
                <a:gd name="T104" fmla="*/ 339 w 360"/>
                <a:gd name="T105" fmla="*/ 155 h 278"/>
                <a:gd name="T106" fmla="*/ 340 w 360"/>
                <a:gd name="T107" fmla="*/ 153 h 278"/>
                <a:gd name="T108" fmla="*/ 351 w 360"/>
                <a:gd name="T109" fmla="*/ 16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0" h="278">
                  <a:moveTo>
                    <a:pt x="356" y="146"/>
                  </a:moveTo>
                  <a:cubicBezTo>
                    <a:pt x="356" y="145"/>
                    <a:pt x="355" y="145"/>
                    <a:pt x="354" y="144"/>
                  </a:cubicBezTo>
                  <a:cubicBezTo>
                    <a:pt x="354" y="144"/>
                    <a:pt x="354" y="144"/>
                    <a:pt x="354" y="144"/>
                  </a:cubicBezTo>
                  <a:cubicBezTo>
                    <a:pt x="352" y="126"/>
                    <a:pt x="347" y="110"/>
                    <a:pt x="339" y="94"/>
                  </a:cubicBezTo>
                  <a:cubicBezTo>
                    <a:pt x="340" y="94"/>
                    <a:pt x="340" y="94"/>
                    <a:pt x="339" y="94"/>
                  </a:cubicBezTo>
                  <a:cubicBezTo>
                    <a:pt x="339" y="94"/>
                    <a:pt x="339" y="94"/>
                    <a:pt x="339" y="93"/>
                  </a:cubicBezTo>
                  <a:cubicBezTo>
                    <a:pt x="332" y="79"/>
                    <a:pt x="322" y="66"/>
                    <a:pt x="310" y="55"/>
                  </a:cubicBezTo>
                  <a:cubicBezTo>
                    <a:pt x="310" y="54"/>
                    <a:pt x="310" y="54"/>
                    <a:pt x="310" y="54"/>
                  </a:cubicBezTo>
                  <a:cubicBezTo>
                    <a:pt x="310" y="54"/>
                    <a:pt x="310" y="54"/>
                    <a:pt x="309" y="54"/>
                  </a:cubicBezTo>
                  <a:cubicBezTo>
                    <a:pt x="288" y="34"/>
                    <a:pt x="261" y="20"/>
                    <a:pt x="230" y="14"/>
                  </a:cubicBezTo>
                  <a:cubicBezTo>
                    <a:pt x="230" y="14"/>
                    <a:pt x="230" y="14"/>
                    <a:pt x="230" y="14"/>
                  </a:cubicBezTo>
                  <a:cubicBezTo>
                    <a:pt x="180" y="0"/>
                    <a:pt x="124" y="1"/>
                    <a:pt x="77" y="23"/>
                  </a:cubicBezTo>
                  <a:cubicBezTo>
                    <a:pt x="52" y="34"/>
                    <a:pt x="28" y="50"/>
                    <a:pt x="17" y="75"/>
                  </a:cubicBezTo>
                  <a:cubicBezTo>
                    <a:pt x="6" y="98"/>
                    <a:pt x="5" y="125"/>
                    <a:pt x="13" y="149"/>
                  </a:cubicBezTo>
                  <a:cubicBezTo>
                    <a:pt x="13" y="150"/>
                    <a:pt x="14" y="151"/>
                    <a:pt x="14" y="152"/>
                  </a:cubicBezTo>
                  <a:cubicBezTo>
                    <a:pt x="22" y="181"/>
                    <a:pt x="40" y="207"/>
                    <a:pt x="65" y="224"/>
                  </a:cubicBezTo>
                  <a:cubicBezTo>
                    <a:pt x="98" y="250"/>
                    <a:pt x="140" y="254"/>
                    <a:pt x="181" y="257"/>
                  </a:cubicBezTo>
                  <a:cubicBezTo>
                    <a:pt x="181" y="257"/>
                    <a:pt x="182" y="257"/>
                    <a:pt x="182" y="256"/>
                  </a:cubicBezTo>
                  <a:cubicBezTo>
                    <a:pt x="185" y="258"/>
                    <a:pt x="188" y="260"/>
                    <a:pt x="191" y="261"/>
                  </a:cubicBezTo>
                  <a:cubicBezTo>
                    <a:pt x="193" y="264"/>
                    <a:pt x="197" y="266"/>
                    <a:pt x="200" y="267"/>
                  </a:cubicBezTo>
                  <a:cubicBezTo>
                    <a:pt x="215" y="274"/>
                    <a:pt x="230" y="278"/>
                    <a:pt x="246" y="278"/>
                  </a:cubicBezTo>
                  <a:cubicBezTo>
                    <a:pt x="247" y="278"/>
                    <a:pt x="248" y="277"/>
                    <a:pt x="247" y="276"/>
                  </a:cubicBezTo>
                  <a:cubicBezTo>
                    <a:pt x="244" y="267"/>
                    <a:pt x="241" y="258"/>
                    <a:pt x="237" y="250"/>
                  </a:cubicBezTo>
                  <a:cubicBezTo>
                    <a:pt x="297" y="253"/>
                    <a:pt x="360" y="212"/>
                    <a:pt x="355" y="147"/>
                  </a:cubicBezTo>
                  <a:cubicBezTo>
                    <a:pt x="355" y="147"/>
                    <a:pt x="355" y="147"/>
                    <a:pt x="355" y="147"/>
                  </a:cubicBezTo>
                  <a:cubicBezTo>
                    <a:pt x="356" y="148"/>
                    <a:pt x="357" y="146"/>
                    <a:pt x="356" y="146"/>
                  </a:cubicBezTo>
                  <a:close/>
                  <a:moveTo>
                    <a:pt x="350" y="134"/>
                  </a:moveTo>
                  <a:cubicBezTo>
                    <a:pt x="350" y="137"/>
                    <a:pt x="350" y="139"/>
                    <a:pt x="351" y="142"/>
                  </a:cubicBezTo>
                  <a:cubicBezTo>
                    <a:pt x="348" y="140"/>
                    <a:pt x="345" y="139"/>
                    <a:pt x="342" y="137"/>
                  </a:cubicBezTo>
                  <a:cubicBezTo>
                    <a:pt x="338" y="135"/>
                    <a:pt x="335" y="132"/>
                    <a:pt x="331" y="129"/>
                  </a:cubicBezTo>
                  <a:cubicBezTo>
                    <a:pt x="330" y="125"/>
                    <a:pt x="330" y="121"/>
                    <a:pt x="329" y="117"/>
                  </a:cubicBezTo>
                  <a:cubicBezTo>
                    <a:pt x="335" y="121"/>
                    <a:pt x="341" y="125"/>
                    <a:pt x="348" y="128"/>
                  </a:cubicBezTo>
                  <a:cubicBezTo>
                    <a:pt x="349" y="130"/>
                    <a:pt x="349" y="132"/>
                    <a:pt x="350" y="134"/>
                  </a:cubicBezTo>
                  <a:close/>
                  <a:moveTo>
                    <a:pt x="348" y="126"/>
                  </a:moveTo>
                  <a:cubicBezTo>
                    <a:pt x="341" y="121"/>
                    <a:pt x="335" y="118"/>
                    <a:pt x="328" y="114"/>
                  </a:cubicBezTo>
                  <a:cubicBezTo>
                    <a:pt x="327" y="109"/>
                    <a:pt x="326" y="104"/>
                    <a:pt x="324" y="100"/>
                  </a:cubicBezTo>
                  <a:cubicBezTo>
                    <a:pt x="330" y="104"/>
                    <a:pt x="336" y="108"/>
                    <a:pt x="342" y="111"/>
                  </a:cubicBezTo>
                  <a:cubicBezTo>
                    <a:pt x="342" y="111"/>
                    <a:pt x="343" y="110"/>
                    <a:pt x="343" y="110"/>
                  </a:cubicBezTo>
                  <a:cubicBezTo>
                    <a:pt x="336" y="105"/>
                    <a:pt x="330" y="101"/>
                    <a:pt x="323" y="97"/>
                  </a:cubicBezTo>
                  <a:cubicBezTo>
                    <a:pt x="321" y="92"/>
                    <a:pt x="318" y="87"/>
                    <a:pt x="316" y="82"/>
                  </a:cubicBezTo>
                  <a:cubicBezTo>
                    <a:pt x="322" y="86"/>
                    <a:pt x="329" y="90"/>
                    <a:pt x="335" y="94"/>
                  </a:cubicBezTo>
                  <a:cubicBezTo>
                    <a:pt x="341" y="104"/>
                    <a:pt x="345" y="114"/>
                    <a:pt x="348" y="126"/>
                  </a:cubicBezTo>
                  <a:close/>
                  <a:moveTo>
                    <a:pt x="333" y="89"/>
                  </a:moveTo>
                  <a:cubicBezTo>
                    <a:pt x="327" y="85"/>
                    <a:pt x="320" y="82"/>
                    <a:pt x="314" y="78"/>
                  </a:cubicBezTo>
                  <a:cubicBezTo>
                    <a:pt x="311" y="74"/>
                    <a:pt x="308" y="69"/>
                    <a:pt x="305" y="65"/>
                  </a:cubicBezTo>
                  <a:cubicBezTo>
                    <a:pt x="311" y="68"/>
                    <a:pt x="316" y="71"/>
                    <a:pt x="322" y="74"/>
                  </a:cubicBezTo>
                  <a:cubicBezTo>
                    <a:pt x="326" y="79"/>
                    <a:pt x="330" y="84"/>
                    <a:pt x="333" y="89"/>
                  </a:cubicBezTo>
                  <a:close/>
                  <a:moveTo>
                    <a:pt x="319" y="70"/>
                  </a:moveTo>
                  <a:cubicBezTo>
                    <a:pt x="314" y="67"/>
                    <a:pt x="308" y="65"/>
                    <a:pt x="303" y="63"/>
                  </a:cubicBezTo>
                  <a:cubicBezTo>
                    <a:pt x="299" y="58"/>
                    <a:pt x="294" y="53"/>
                    <a:pt x="290" y="48"/>
                  </a:cubicBezTo>
                  <a:cubicBezTo>
                    <a:pt x="294" y="49"/>
                    <a:pt x="298" y="51"/>
                    <a:pt x="302" y="53"/>
                  </a:cubicBezTo>
                  <a:cubicBezTo>
                    <a:pt x="308" y="58"/>
                    <a:pt x="314" y="64"/>
                    <a:pt x="319" y="70"/>
                  </a:cubicBezTo>
                  <a:close/>
                  <a:moveTo>
                    <a:pt x="295" y="48"/>
                  </a:moveTo>
                  <a:cubicBezTo>
                    <a:pt x="293" y="47"/>
                    <a:pt x="290" y="46"/>
                    <a:pt x="288" y="46"/>
                  </a:cubicBezTo>
                  <a:cubicBezTo>
                    <a:pt x="288" y="46"/>
                    <a:pt x="288" y="46"/>
                    <a:pt x="287" y="46"/>
                  </a:cubicBezTo>
                  <a:cubicBezTo>
                    <a:pt x="281" y="41"/>
                    <a:pt x="275" y="36"/>
                    <a:pt x="268" y="31"/>
                  </a:cubicBezTo>
                  <a:cubicBezTo>
                    <a:pt x="278" y="36"/>
                    <a:pt x="287" y="41"/>
                    <a:pt x="295" y="48"/>
                  </a:cubicBezTo>
                  <a:close/>
                  <a:moveTo>
                    <a:pt x="71" y="222"/>
                  </a:moveTo>
                  <a:cubicBezTo>
                    <a:pt x="59" y="214"/>
                    <a:pt x="49" y="203"/>
                    <a:pt x="40" y="192"/>
                  </a:cubicBezTo>
                  <a:cubicBezTo>
                    <a:pt x="46" y="198"/>
                    <a:pt x="53" y="204"/>
                    <a:pt x="61" y="209"/>
                  </a:cubicBezTo>
                  <a:cubicBezTo>
                    <a:pt x="65" y="214"/>
                    <a:pt x="69" y="219"/>
                    <a:pt x="73" y="223"/>
                  </a:cubicBezTo>
                  <a:cubicBezTo>
                    <a:pt x="72" y="223"/>
                    <a:pt x="72" y="222"/>
                    <a:pt x="71" y="222"/>
                  </a:cubicBezTo>
                  <a:close/>
                  <a:moveTo>
                    <a:pt x="79" y="227"/>
                  </a:moveTo>
                  <a:cubicBezTo>
                    <a:pt x="74" y="222"/>
                    <a:pt x="70" y="217"/>
                    <a:pt x="65" y="212"/>
                  </a:cubicBezTo>
                  <a:cubicBezTo>
                    <a:pt x="70" y="214"/>
                    <a:pt x="74" y="217"/>
                    <a:pt x="79" y="219"/>
                  </a:cubicBezTo>
                  <a:cubicBezTo>
                    <a:pt x="83" y="224"/>
                    <a:pt x="87" y="229"/>
                    <a:pt x="92" y="233"/>
                  </a:cubicBezTo>
                  <a:cubicBezTo>
                    <a:pt x="87" y="231"/>
                    <a:pt x="83" y="229"/>
                    <a:pt x="79" y="227"/>
                  </a:cubicBezTo>
                  <a:close/>
                  <a:moveTo>
                    <a:pt x="96" y="235"/>
                  </a:moveTo>
                  <a:cubicBezTo>
                    <a:pt x="92" y="230"/>
                    <a:pt x="87" y="226"/>
                    <a:pt x="83" y="221"/>
                  </a:cubicBezTo>
                  <a:cubicBezTo>
                    <a:pt x="87" y="222"/>
                    <a:pt x="91" y="224"/>
                    <a:pt x="96" y="226"/>
                  </a:cubicBezTo>
                  <a:cubicBezTo>
                    <a:pt x="100" y="231"/>
                    <a:pt x="104" y="235"/>
                    <a:pt x="109" y="240"/>
                  </a:cubicBezTo>
                  <a:cubicBezTo>
                    <a:pt x="105" y="238"/>
                    <a:pt x="100" y="237"/>
                    <a:pt x="96" y="235"/>
                  </a:cubicBezTo>
                  <a:close/>
                  <a:moveTo>
                    <a:pt x="112" y="241"/>
                  </a:moveTo>
                  <a:cubicBezTo>
                    <a:pt x="108" y="236"/>
                    <a:pt x="103" y="231"/>
                    <a:pt x="99" y="227"/>
                  </a:cubicBezTo>
                  <a:cubicBezTo>
                    <a:pt x="103" y="228"/>
                    <a:pt x="107" y="229"/>
                    <a:pt x="111" y="230"/>
                  </a:cubicBezTo>
                  <a:cubicBezTo>
                    <a:pt x="113" y="232"/>
                    <a:pt x="115" y="235"/>
                    <a:pt x="118" y="237"/>
                  </a:cubicBezTo>
                  <a:cubicBezTo>
                    <a:pt x="120" y="239"/>
                    <a:pt x="122" y="242"/>
                    <a:pt x="124" y="244"/>
                  </a:cubicBezTo>
                  <a:cubicBezTo>
                    <a:pt x="120" y="243"/>
                    <a:pt x="116" y="242"/>
                    <a:pt x="112" y="241"/>
                  </a:cubicBezTo>
                  <a:close/>
                  <a:moveTo>
                    <a:pt x="128" y="245"/>
                  </a:moveTo>
                  <a:cubicBezTo>
                    <a:pt x="125" y="242"/>
                    <a:pt x="122" y="239"/>
                    <a:pt x="119" y="236"/>
                  </a:cubicBezTo>
                  <a:cubicBezTo>
                    <a:pt x="117" y="234"/>
                    <a:pt x="115" y="232"/>
                    <a:pt x="113" y="230"/>
                  </a:cubicBezTo>
                  <a:cubicBezTo>
                    <a:pt x="117" y="231"/>
                    <a:pt x="120" y="231"/>
                    <a:pt x="124" y="232"/>
                  </a:cubicBezTo>
                  <a:cubicBezTo>
                    <a:pt x="128" y="237"/>
                    <a:pt x="133" y="242"/>
                    <a:pt x="138" y="247"/>
                  </a:cubicBezTo>
                  <a:cubicBezTo>
                    <a:pt x="135" y="246"/>
                    <a:pt x="131" y="245"/>
                    <a:pt x="128" y="245"/>
                  </a:cubicBezTo>
                  <a:close/>
                  <a:moveTo>
                    <a:pt x="143" y="247"/>
                  </a:moveTo>
                  <a:cubicBezTo>
                    <a:pt x="138" y="242"/>
                    <a:pt x="132" y="237"/>
                    <a:pt x="126" y="232"/>
                  </a:cubicBezTo>
                  <a:cubicBezTo>
                    <a:pt x="131" y="233"/>
                    <a:pt x="136" y="233"/>
                    <a:pt x="141" y="233"/>
                  </a:cubicBezTo>
                  <a:cubicBezTo>
                    <a:pt x="144" y="236"/>
                    <a:pt x="146" y="238"/>
                    <a:pt x="149" y="241"/>
                  </a:cubicBezTo>
                  <a:cubicBezTo>
                    <a:pt x="151" y="244"/>
                    <a:pt x="153" y="247"/>
                    <a:pt x="156" y="249"/>
                  </a:cubicBezTo>
                  <a:cubicBezTo>
                    <a:pt x="152" y="248"/>
                    <a:pt x="147" y="248"/>
                    <a:pt x="143" y="247"/>
                  </a:cubicBezTo>
                  <a:close/>
                  <a:moveTo>
                    <a:pt x="159" y="249"/>
                  </a:moveTo>
                  <a:cubicBezTo>
                    <a:pt x="157" y="246"/>
                    <a:pt x="153" y="243"/>
                    <a:pt x="150" y="240"/>
                  </a:cubicBezTo>
                  <a:cubicBezTo>
                    <a:pt x="148" y="237"/>
                    <a:pt x="146" y="235"/>
                    <a:pt x="143" y="233"/>
                  </a:cubicBezTo>
                  <a:cubicBezTo>
                    <a:pt x="147" y="233"/>
                    <a:pt x="151" y="233"/>
                    <a:pt x="154" y="232"/>
                  </a:cubicBezTo>
                  <a:cubicBezTo>
                    <a:pt x="160" y="238"/>
                    <a:pt x="166" y="245"/>
                    <a:pt x="173" y="250"/>
                  </a:cubicBezTo>
                  <a:cubicBezTo>
                    <a:pt x="174" y="250"/>
                    <a:pt x="174" y="250"/>
                    <a:pt x="174" y="250"/>
                  </a:cubicBezTo>
                  <a:cubicBezTo>
                    <a:pt x="175" y="250"/>
                    <a:pt x="175" y="250"/>
                    <a:pt x="175" y="250"/>
                  </a:cubicBezTo>
                  <a:cubicBezTo>
                    <a:pt x="175" y="250"/>
                    <a:pt x="175" y="251"/>
                    <a:pt x="175" y="251"/>
                  </a:cubicBezTo>
                  <a:cubicBezTo>
                    <a:pt x="170" y="250"/>
                    <a:pt x="165" y="250"/>
                    <a:pt x="159" y="249"/>
                  </a:cubicBezTo>
                  <a:close/>
                  <a:moveTo>
                    <a:pt x="157" y="232"/>
                  </a:moveTo>
                  <a:cubicBezTo>
                    <a:pt x="159" y="232"/>
                    <a:pt x="161" y="231"/>
                    <a:pt x="164" y="231"/>
                  </a:cubicBezTo>
                  <a:cubicBezTo>
                    <a:pt x="164" y="235"/>
                    <a:pt x="167" y="239"/>
                    <a:pt x="169" y="243"/>
                  </a:cubicBezTo>
                  <a:cubicBezTo>
                    <a:pt x="165" y="239"/>
                    <a:pt x="161" y="236"/>
                    <a:pt x="157" y="232"/>
                  </a:cubicBezTo>
                  <a:close/>
                  <a:moveTo>
                    <a:pt x="189" y="253"/>
                  </a:moveTo>
                  <a:cubicBezTo>
                    <a:pt x="184" y="250"/>
                    <a:pt x="180" y="246"/>
                    <a:pt x="177" y="242"/>
                  </a:cubicBezTo>
                  <a:cubicBezTo>
                    <a:pt x="176" y="241"/>
                    <a:pt x="167" y="230"/>
                    <a:pt x="168" y="228"/>
                  </a:cubicBezTo>
                  <a:cubicBezTo>
                    <a:pt x="169" y="227"/>
                    <a:pt x="168" y="225"/>
                    <a:pt x="166" y="225"/>
                  </a:cubicBezTo>
                  <a:cubicBezTo>
                    <a:pt x="166" y="226"/>
                    <a:pt x="166" y="226"/>
                    <a:pt x="165" y="226"/>
                  </a:cubicBezTo>
                  <a:cubicBezTo>
                    <a:pt x="165" y="226"/>
                    <a:pt x="165" y="226"/>
                    <a:pt x="165" y="226"/>
                  </a:cubicBezTo>
                  <a:cubicBezTo>
                    <a:pt x="136" y="226"/>
                    <a:pt x="109" y="225"/>
                    <a:pt x="83" y="213"/>
                  </a:cubicBezTo>
                  <a:cubicBezTo>
                    <a:pt x="61" y="203"/>
                    <a:pt x="41" y="187"/>
                    <a:pt x="29" y="167"/>
                  </a:cubicBezTo>
                  <a:cubicBezTo>
                    <a:pt x="0" y="120"/>
                    <a:pt x="16" y="65"/>
                    <a:pt x="63" y="38"/>
                  </a:cubicBezTo>
                  <a:cubicBezTo>
                    <a:pt x="107" y="12"/>
                    <a:pt x="161" y="7"/>
                    <a:pt x="210" y="17"/>
                  </a:cubicBezTo>
                  <a:cubicBezTo>
                    <a:pt x="236" y="23"/>
                    <a:pt x="261" y="32"/>
                    <a:pt x="280" y="50"/>
                  </a:cubicBezTo>
                  <a:cubicBezTo>
                    <a:pt x="298" y="67"/>
                    <a:pt x="314" y="90"/>
                    <a:pt x="322" y="113"/>
                  </a:cubicBezTo>
                  <a:cubicBezTo>
                    <a:pt x="325" y="123"/>
                    <a:pt x="326" y="134"/>
                    <a:pt x="325" y="146"/>
                  </a:cubicBezTo>
                  <a:cubicBezTo>
                    <a:pt x="325" y="146"/>
                    <a:pt x="325" y="146"/>
                    <a:pt x="325" y="147"/>
                  </a:cubicBezTo>
                  <a:cubicBezTo>
                    <a:pt x="323" y="167"/>
                    <a:pt x="316" y="187"/>
                    <a:pt x="302" y="198"/>
                  </a:cubicBezTo>
                  <a:cubicBezTo>
                    <a:pt x="278" y="219"/>
                    <a:pt x="244" y="226"/>
                    <a:pt x="214" y="222"/>
                  </a:cubicBezTo>
                  <a:cubicBezTo>
                    <a:pt x="212" y="222"/>
                    <a:pt x="211" y="223"/>
                    <a:pt x="210" y="224"/>
                  </a:cubicBezTo>
                  <a:cubicBezTo>
                    <a:pt x="210" y="224"/>
                    <a:pt x="209" y="225"/>
                    <a:pt x="209" y="226"/>
                  </a:cubicBezTo>
                  <a:cubicBezTo>
                    <a:pt x="211" y="240"/>
                    <a:pt x="215" y="252"/>
                    <a:pt x="221" y="264"/>
                  </a:cubicBezTo>
                  <a:cubicBezTo>
                    <a:pt x="209" y="262"/>
                    <a:pt x="198" y="259"/>
                    <a:pt x="189" y="253"/>
                  </a:cubicBezTo>
                  <a:close/>
                  <a:moveTo>
                    <a:pt x="216" y="269"/>
                  </a:moveTo>
                  <a:cubicBezTo>
                    <a:pt x="216" y="269"/>
                    <a:pt x="216" y="269"/>
                    <a:pt x="216" y="269"/>
                  </a:cubicBezTo>
                  <a:cubicBezTo>
                    <a:pt x="219" y="270"/>
                    <a:pt x="223" y="270"/>
                    <a:pt x="226" y="270"/>
                  </a:cubicBezTo>
                  <a:cubicBezTo>
                    <a:pt x="227" y="270"/>
                    <a:pt x="228" y="270"/>
                    <a:pt x="228" y="269"/>
                  </a:cubicBezTo>
                  <a:cubicBezTo>
                    <a:pt x="230" y="271"/>
                    <a:pt x="232" y="272"/>
                    <a:pt x="234" y="273"/>
                  </a:cubicBezTo>
                  <a:cubicBezTo>
                    <a:pt x="235" y="273"/>
                    <a:pt x="236" y="274"/>
                    <a:pt x="237" y="274"/>
                  </a:cubicBezTo>
                  <a:cubicBezTo>
                    <a:pt x="230" y="274"/>
                    <a:pt x="220" y="270"/>
                    <a:pt x="216" y="269"/>
                  </a:cubicBezTo>
                  <a:close/>
                  <a:moveTo>
                    <a:pt x="242" y="272"/>
                  </a:moveTo>
                  <a:cubicBezTo>
                    <a:pt x="242" y="273"/>
                    <a:pt x="241" y="273"/>
                    <a:pt x="240" y="274"/>
                  </a:cubicBezTo>
                  <a:cubicBezTo>
                    <a:pt x="237" y="271"/>
                    <a:pt x="233" y="269"/>
                    <a:pt x="229" y="268"/>
                  </a:cubicBezTo>
                  <a:cubicBezTo>
                    <a:pt x="229" y="267"/>
                    <a:pt x="229" y="266"/>
                    <a:pt x="229" y="266"/>
                  </a:cubicBezTo>
                  <a:cubicBezTo>
                    <a:pt x="226" y="262"/>
                    <a:pt x="224" y="258"/>
                    <a:pt x="223" y="254"/>
                  </a:cubicBezTo>
                  <a:cubicBezTo>
                    <a:pt x="228" y="259"/>
                    <a:pt x="234" y="264"/>
                    <a:pt x="241" y="266"/>
                  </a:cubicBezTo>
                  <a:cubicBezTo>
                    <a:pt x="242" y="269"/>
                    <a:pt x="242" y="271"/>
                    <a:pt x="242" y="272"/>
                  </a:cubicBezTo>
                  <a:close/>
                  <a:moveTo>
                    <a:pt x="239" y="263"/>
                  </a:moveTo>
                  <a:cubicBezTo>
                    <a:pt x="237" y="262"/>
                    <a:pt x="235" y="261"/>
                    <a:pt x="233" y="260"/>
                  </a:cubicBezTo>
                  <a:cubicBezTo>
                    <a:pt x="229" y="257"/>
                    <a:pt x="226" y="254"/>
                    <a:pt x="222" y="251"/>
                  </a:cubicBezTo>
                  <a:cubicBezTo>
                    <a:pt x="222" y="251"/>
                    <a:pt x="222" y="251"/>
                    <a:pt x="222" y="251"/>
                  </a:cubicBezTo>
                  <a:cubicBezTo>
                    <a:pt x="221" y="248"/>
                    <a:pt x="219" y="244"/>
                    <a:pt x="219" y="241"/>
                  </a:cubicBezTo>
                  <a:cubicBezTo>
                    <a:pt x="221" y="242"/>
                    <a:pt x="223" y="244"/>
                    <a:pt x="225" y="246"/>
                  </a:cubicBezTo>
                  <a:cubicBezTo>
                    <a:pt x="228" y="248"/>
                    <a:pt x="231" y="250"/>
                    <a:pt x="234" y="252"/>
                  </a:cubicBezTo>
                  <a:cubicBezTo>
                    <a:pt x="235" y="255"/>
                    <a:pt x="237" y="259"/>
                    <a:pt x="239" y="263"/>
                  </a:cubicBezTo>
                  <a:close/>
                  <a:moveTo>
                    <a:pt x="235" y="247"/>
                  </a:moveTo>
                  <a:cubicBezTo>
                    <a:pt x="234" y="247"/>
                    <a:pt x="234" y="248"/>
                    <a:pt x="234" y="248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1" y="248"/>
                    <a:pt x="229" y="246"/>
                    <a:pt x="227" y="245"/>
                  </a:cubicBezTo>
                  <a:cubicBezTo>
                    <a:pt x="224" y="243"/>
                    <a:pt x="221" y="241"/>
                    <a:pt x="218" y="239"/>
                  </a:cubicBezTo>
                  <a:cubicBezTo>
                    <a:pt x="217" y="236"/>
                    <a:pt x="217" y="233"/>
                    <a:pt x="216" y="230"/>
                  </a:cubicBezTo>
                  <a:cubicBezTo>
                    <a:pt x="223" y="236"/>
                    <a:pt x="230" y="242"/>
                    <a:pt x="238" y="246"/>
                  </a:cubicBezTo>
                  <a:cubicBezTo>
                    <a:pt x="237" y="246"/>
                    <a:pt x="236" y="247"/>
                    <a:pt x="235" y="247"/>
                  </a:cubicBezTo>
                  <a:close/>
                  <a:moveTo>
                    <a:pt x="242" y="246"/>
                  </a:moveTo>
                  <a:cubicBezTo>
                    <a:pt x="234" y="240"/>
                    <a:pt x="226" y="235"/>
                    <a:pt x="218" y="229"/>
                  </a:cubicBezTo>
                  <a:cubicBezTo>
                    <a:pt x="222" y="230"/>
                    <a:pt x="227" y="230"/>
                    <a:pt x="231" y="230"/>
                  </a:cubicBezTo>
                  <a:cubicBezTo>
                    <a:pt x="238" y="235"/>
                    <a:pt x="246" y="240"/>
                    <a:pt x="254" y="244"/>
                  </a:cubicBezTo>
                  <a:cubicBezTo>
                    <a:pt x="250" y="245"/>
                    <a:pt x="246" y="245"/>
                    <a:pt x="242" y="246"/>
                  </a:cubicBezTo>
                  <a:close/>
                  <a:moveTo>
                    <a:pt x="258" y="244"/>
                  </a:moveTo>
                  <a:cubicBezTo>
                    <a:pt x="250" y="239"/>
                    <a:pt x="242" y="235"/>
                    <a:pt x="234" y="230"/>
                  </a:cubicBezTo>
                  <a:cubicBezTo>
                    <a:pt x="239" y="230"/>
                    <a:pt x="245" y="229"/>
                    <a:pt x="250" y="229"/>
                  </a:cubicBezTo>
                  <a:cubicBezTo>
                    <a:pt x="257" y="233"/>
                    <a:pt x="263" y="238"/>
                    <a:pt x="269" y="242"/>
                  </a:cubicBezTo>
                  <a:cubicBezTo>
                    <a:pt x="266" y="242"/>
                    <a:pt x="262" y="243"/>
                    <a:pt x="258" y="244"/>
                  </a:cubicBezTo>
                  <a:close/>
                  <a:moveTo>
                    <a:pt x="273" y="241"/>
                  </a:moveTo>
                  <a:cubicBezTo>
                    <a:pt x="267" y="236"/>
                    <a:pt x="259" y="232"/>
                    <a:pt x="253" y="228"/>
                  </a:cubicBezTo>
                  <a:cubicBezTo>
                    <a:pt x="258" y="227"/>
                    <a:pt x="264" y="226"/>
                    <a:pt x="269" y="225"/>
                  </a:cubicBezTo>
                  <a:cubicBezTo>
                    <a:pt x="272" y="227"/>
                    <a:pt x="275" y="229"/>
                    <a:pt x="277" y="231"/>
                  </a:cubicBezTo>
                  <a:cubicBezTo>
                    <a:pt x="280" y="233"/>
                    <a:pt x="283" y="235"/>
                    <a:pt x="287" y="237"/>
                  </a:cubicBezTo>
                  <a:cubicBezTo>
                    <a:pt x="282" y="239"/>
                    <a:pt x="277" y="240"/>
                    <a:pt x="273" y="241"/>
                  </a:cubicBezTo>
                  <a:close/>
                  <a:moveTo>
                    <a:pt x="289" y="236"/>
                  </a:moveTo>
                  <a:cubicBezTo>
                    <a:pt x="287" y="234"/>
                    <a:pt x="283" y="232"/>
                    <a:pt x="280" y="230"/>
                  </a:cubicBezTo>
                  <a:cubicBezTo>
                    <a:pt x="277" y="228"/>
                    <a:pt x="274" y="226"/>
                    <a:pt x="271" y="224"/>
                  </a:cubicBezTo>
                  <a:cubicBezTo>
                    <a:pt x="276" y="222"/>
                    <a:pt x="280" y="221"/>
                    <a:pt x="285" y="218"/>
                  </a:cubicBezTo>
                  <a:cubicBezTo>
                    <a:pt x="287" y="221"/>
                    <a:pt x="290" y="224"/>
                    <a:pt x="293" y="226"/>
                  </a:cubicBezTo>
                  <a:cubicBezTo>
                    <a:pt x="295" y="228"/>
                    <a:pt x="298" y="230"/>
                    <a:pt x="300" y="232"/>
                  </a:cubicBezTo>
                  <a:cubicBezTo>
                    <a:pt x="297" y="234"/>
                    <a:pt x="293" y="235"/>
                    <a:pt x="289" y="236"/>
                  </a:cubicBezTo>
                  <a:close/>
                  <a:moveTo>
                    <a:pt x="303" y="231"/>
                  </a:moveTo>
                  <a:cubicBezTo>
                    <a:pt x="300" y="228"/>
                    <a:pt x="297" y="227"/>
                    <a:pt x="294" y="225"/>
                  </a:cubicBezTo>
                  <a:cubicBezTo>
                    <a:pt x="291" y="222"/>
                    <a:pt x="289" y="220"/>
                    <a:pt x="287" y="218"/>
                  </a:cubicBezTo>
                  <a:cubicBezTo>
                    <a:pt x="288" y="217"/>
                    <a:pt x="290" y="216"/>
                    <a:pt x="291" y="215"/>
                  </a:cubicBezTo>
                  <a:cubicBezTo>
                    <a:pt x="293" y="214"/>
                    <a:pt x="295" y="213"/>
                    <a:pt x="297" y="212"/>
                  </a:cubicBezTo>
                  <a:cubicBezTo>
                    <a:pt x="302" y="216"/>
                    <a:pt x="308" y="221"/>
                    <a:pt x="314" y="224"/>
                  </a:cubicBezTo>
                  <a:cubicBezTo>
                    <a:pt x="310" y="227"/>
                    <a:pt x="307" y="229"/>
                    <a:pt x="303" y="231"/>
                  </a:cubicBezTo>
                  <a:close/>
                  <a:moveTo>
                    <a:pt x="318" y="222"/>
                  </a:moveTo>
                  <a:cubicBezTo>
                    <a:pt x="317" y="222"/>
                    <a:pt x="316" y="223"/>
                    <a:pt x="316" y="223"/>
                  </a:cubicBezTo>
                  <a:cubicBezTo>
                    <a:pt x="313" y="221"/>
                    <a:pt x="309" y="219"/>
                    <a:pt x="306" y="217"/>
                  </a:cubicBezTo>
                  <a:cubicBezTo>
                    <a:pt x="304" y="215"/>
                    <a:pt x="301" y="213"/>
                    <a:pt x="298" y="210"/>
                  </a:cubicBezTo>
                  <a:cubicBezTo>
                    <a:pt x="302" y="208"/>
                    <a:pt x="305" y="205"/>
                    <a:pt x="308" y="202"/>
                  </a:cubicBezTo>
                  <a:cubicBezTo>
                    <a:pt x="313" y="207"/>
                    <a:pt x="319" y="211"/>
                    <a:pt x="326" y="215"/>
                  </a:cubicBezTo>
                  <a:cubicBezTo>
                    <a:pt x="323" y="217"/>
                    <a:pt x="320" y="220"/>
                    <a:pt x="318" y="222"/>
                  </a:cubicBezTo>
                  <a:close/>
                  <a:moveTo>
                    <a:pt x="327" y="213"/>
                  </a:moveTo>
                  <a:cubicBezTo>
                    <a:pt x="322" y="209"/>
                    <a:pt x="315" y="205"/>
                    <a:pt x="309" y="201"/>
                  </a:cubicBezTo>
                  <a:cubicBezTo>
                    <a:pt x="312" y="198"/>
                    <a:pt x="315" y="195"/>
                    <a:pt x="317" y="191"/>
                  </a:cubicBezTo>
                  <a:cubicBezTo>
                    <a:pt x="323" y="196"/>
                    <a:pt x="328" y="201"/>
                    <a:pt x="334" y="205"/>
                  </a:cubicBezTo>
                  <a:cubicBezTo>
                    <a:pt x="332" y="208"/>
                    <a:pt x="330" y="211"/>
                    <a:pt x="327" y="213"/>
                  </a:cubicBezTo>
                  <a:close/>
                  <a:moveTo>
                    <a:pt x="335" y="203"/>
                  </a:moveTo>
                  <a:cubicBezTo>
                    <a:pt x="330" y="198"/>
                    <a:pt x="324" y="194"/>
                    <a:pt x="318" y="190"/>
                  </a:cubicBezTo>
                  <a:cubicBezTo>
                    <a:pt x="320" y="186"/>
                    <a:pt x="322" y="182"/>
                    <a:pt x="323" y="178"/>
                  </a:cubicBezTo>
                  <a:cubicBezTo>
                    <a:pt x="329" y="183"/>
                    <a:pt x="336" y="188"/>
                    <a:pt x="343" y="191"/>
                  </a:cubicBezTo>
                  <a:cubicBezTo>
                    <a:pt x="341" y="195"/>
                    <a:pt x="338" y="200"/>
                    <a:pt x="335" y="203"/>
                  </a:cubicBezTo>
                  <a:close/>
                  <a:moveTo>
                    <a:pt x="343" y="190"/>
                  </a:moveTo>
                  <a:cubicBezTo>
                    <a:pt x="337" y="185"/>
                    <a:pt x="330" y="181"/>
                    <a:pt x="324" y="177"/>
                  </a:cubicBezTo>
                  <a:cubicBezTo>
                    <a:pt x="325" y="172"/>
                    <a:pt x="327" y="168"/>
                    <a:pt x="328" y="164"/>
                  </a:cubicBezTo>
                  <a:cubicBezTo>
                    <a:pt x="331" y="166"/>
                    <a:pt x="334" y="168"/>
                    <a:pt x="337" y="170"/>
                  </a:cubicBezTo>
                  <a:cubicBezTo>
                    <a:pt x="340" y="173"/>
                    <a:pt x="344" y="176"/>
                    <a:pt x="347" y="179"/>
                  </a:cubicBezTo>
                  <a:cubicBezTo>
                    <a:pt x="346" y="182"/>
                    <a:pt x="345" y="186"/>
                    <a:pt x="343" y="190"/>
                  </a:cubicBezTo>
                  <a:close/>
                  <a:moveTo>
                    <a:pt x="348" y="176"/>
                  </a:moveTo>
                  <a:cubicBezTo>
                    <a:pt x="345" y="174"/>
                    <a:pt x="342" y="172"/>
                    <a:pt x="339" y="170"/>
                  </a:cubicBezTo>
                  <a:cubicBezTo>
                    <a:pt x="336" y="167"/>
                    <a:pt x="332" y="164"/>
                    <a:pt x="328" y="162"/>
                  </a:cubicBezTo>
                  <a:cubicBezTo>
                    <a:pt x="329" y="159"/>
                    <a:pt x="329" y="155"/>
                    <a:pt x="330" y="151"/>
                  </a:cubicBezTo>
                  <a:cubicBezTo>
                    <a:pt x="330" y="151"/>
                    <a:pt x="330" y="151"/>
                    <a:pt x="330" y="150"/>
                  </a:cubicBezTo>
                  <a:cubicBezTo>
                    <a:pt x="333" y="152"/>
                    <a:pt x="336" y="154"/>
                    <a:pt x="339" y="155"/>
                  </a:cubicBezTo>
                  <a:cubicBezTo>
                    <a:pt x="342" y="158"/>
                    <a:pt x="346" y="160"/>
                    <a:pt x="351" y="162"/>
                  </a:cubicBezTo>
                  <a:cubicBezTo>
                    <a:pt x="350" y="167"/>
                    <a:pt x="349" y="172"/>
                    <a:pt x="348" y="176"/>
                  </a:cubicBezTo>
                  <a:close/>
                  <a:moveTo>
                    <a:pt x="351" y="160"/>
                  </a:moveTo>
                  <a:cubicBezTo>
                    <a:pt x="347" y="158"/>
                    <a:pt x="343" y="156"/>
                    <a:pt x="340" y="153"/>
                  </a:cubicBezTo>
                  <a:cubicBezTo>
                    <a:pt x="337" y="152"/>
                    <a:pt x="334" y="150"/>
                    <a:pt x="330" y="148"/>
                  </a:cubicBezTo>
                  <a:cubicBezTo>
                    <a:pt x="331" y="143"/>
                    <a:pt x="331" y="137"/>
                    <a:pt x="331" y="131"/>
                  </a:cubicBezTo>
                  <a:cubicBezTo>
                    <a:pt x="337" y="136"/>
                    <a:pt x="344" y="142"/>
                    <a:pt x="351" y="145"/>
                  </a:cubicBezTo>
                  <a:cubicBezTo>
                    <a:pt x="351" y="150"/>
                    <a:pt x="351" y="155"/>
                    <a:pt x="351" y="1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40678A92-6F81-4AC1-B74C-D6334E5F8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9175" y="5340350"/>
              <a:ext cx="769937" cy="601663"/>
            </a:xfrm>
            <a:custGeom>
              <a:avLst/>
              <a:gdLst>
                <a:gd name="T0" fmla="*/ 283 w 329"/>
                <a:gd name="T1" fmla="*/ 3 h 279"/>
                <a:gd name="T2" fmla="*/ 239 w 329"/>
                <a:gd name="T3" fmla="*/ 3 h 279"/>
                <a:gd name="T4" fmla="*/ 162 w 329"/>
                <a:gd name="T5" fmla="*/ 83 h 279"/>
                <a:gd name="T6" fmla="*/ 32 w 329"/>
                <a:gd name="T7" fmla="*/ 248 h 279"/>
                <a:gd name="T8" fmla="*/ 133 w 329"/>
                <a:gd name="T9" fmla="*/ 260 h 279"/>
                <a:gd name="T10" fmla="*/ 250 w 329"/>
                <a:gd name="T11" fmla="*/ 163 h 279"/>
                <a:gd name="T12" fmla="*/ 307 w 329"/>
                <a:gd name="T13" fmla="*/ 132 h 279"/>
                <a:gd name="T14" fmla="*/ 319 w 329"/>
                <a:gd name="T15" fmla="*/ 96 h 279"/>
                <a:gd name="T16" fmla="*/ 326 w 329"/>
                <a:gd name="T17" fmla="*/ 61 h 279"/>
                <a:gd name="T18" fmla="*/ 298 w 329"/>
                <a:gd name="T19" fmla="*/ 29 h 279"/>
                <a:gd name="T20" fmla="*/ 97 w 329"/>
                <a:gd name="T21" fmla="*/ 271 h 279"/>
                <a:gd name="T22" fmla="*/ 119 w 329"/>
                <a:gd name="T23" fmla="*/ 264 h 279"/>
                <a:gd name="T24" fmla="*/ 123 w 329"/>
                <a:gd name="T25" fmla="*/ 261 h 279"/>
                <a:gd name="T26" fmla="*/ 106 w 329"/>
                <a:gd name="T27" fmla="*/ 252 h 279"/>
                <a:gd name="T28" fmla="*/ 133 w 329"/>
                <a:gd name="T29" fmla="*/ 250 h 279"/>
                <a:gd name="T30" fmla="*/ 114 w 329"/>
                <a:gd name="T31" fmla="*/ 241 h 279"/>
                <a:gd name="T32" fmla="*/ 142 w 329"/>
                <a:gd name="T33" fmla="*/ 239 h 279"/>
                <a:gd name="T34" fmla="*/ 149 w 329"/>
                <a:gd name="T35" fmla="*/ 231 h 279"/>
                <a:gd name="T36" fmla="*/ 151 w 329"/>
                <a:gd name="T37" fmla="*/ 228 h 279"/>
                <a:gd name="T38" fmla="*/ 159 w 329"/>
                <a:gd name="T39" fmla="*/ 218 h 279"/>
                <a:gd name="T40" fmla="*/ 134 w 329"/>
                <a:gd name="T41" fmla="*/ 216 h 279"/>
                <a:gd name="T42" fmla="*/ 161 w 329"/>
                <a:gd name="T43" fmla="*/ 215 h 279"/>
                <a:gd name="T44" fmla="*/ 152 w 329"/>
                <a:gd name="T45" fmla="*/ 194 h 279"/>
                <a:gd name="T46" fmla="*/ 182 w 329"/>
                <a:gd name="T47" fmla="*/ 189 h 279"/>
                <a:gd name="T48" fmla="*/ 187 w 329"/>
                <a:gd name="T49" fmla="*/ 182 h 279"/>
                <a:gd name="T50" fmla="*/ 163 w 329"/>
                <a:gd name="T51" fmla="*/ 182 h 279"/>
                <a:gd name="T52" fmla="*/ 190 w 329"/>
                <a:gd name="T53" fmla="*/ 179 h 279"/>
                <a:gd name="T54" fmla="*/ 172 w 329"/>
                <a:gd name="T55" fmla="*/ 172 h 279"/>
                <a:gd name="T56" fmla="*/ 198 w 329"/>
                <a:gd name="T57" fmla="*/ 168 h 279"/>
                <a:gd name="T58" fmla="*/ 186 w 329"/>
                <a:gd name="T59" fmla="*/ 157 h 279"/>
                <a:gd name="T60" fmla="*/ 208 w 329"/>
                <a:gd name="T61" fmla="*/ 155 h 279"/>
                <a:gd name="T62" fmla="*/ 215 w 329"/>
                <a:gd name="T63" fmla="*/ 144 h 279"/>
                <a:gd name="T64" fmla="*/ 220 w 329"/>
                <a:gd name="T65" fmla="*/ 142 h 279"/>
                <a:gd name="T66" fmla="*/ 216 w 329"/>
                <a:gd name="T67" fmla="*/ 125 h 279"/>
                <a:gd name="T68" fmla="*/ 131 w 329"/>
                <a:gd name="T69" fmla="*/ 206 h 279"/>
                <a:gd name="T70" fmla="*/ 40 w 329"/>
                <a:gd name="T71" fmla="*/ 244 h 279"/>
                <a:gd name="T72" fmla="*/ 165 w 329"/>
                <a:gd name="T73" fmla="*/ 85 h 279"/>
                <a:gd name="T74" fmla="*/ 166 w 329"/>
                <a:gd name="T75" fmla="*/ 83 h 279"/>
                <a:gd name="T76" fmla="*/ 191 w 329"/>
                <a:gd name="T77" fmla="*/ 18 h 279"/>
                <a:gd name="T78" fmla="*/ 289 w 329"/>
                <a:gd name="T79" fmla="*/ 63 h 279"/>
                <a:gd name="T80" fmla="*/ 261 w 329"/>
                <a:gd name="T81" fmla="*/ 160 h 279"/>
                <a:gd name="T82" fmla="*/ 261 w 329"/>
                <a:gd name="T83" fmla="*/ 160 h 279"/>
                <a:gd name="T84" fmla="*/ 268 w 329"/>
                <a:gd name="T85" fmla="*/ 151 h 279"/>
                <a:gd name="T86" fmla="*/ 295 w 329"/>
                <a:gd name="T87" fmla="*/ 142 h 279"/>
                <a:gd name="T88" fmla="*/ 273 w 329"/>
                <a:gd name="T89" fmla="*/ 141 h 279"/>
                <a:gd name="T90" fmla="*/ 300 w 329"/>
                <a:gd name="T91" fmla="*/ 130 h 279"/>
                <a:gd name="T92" fmla="*/ 277 w 329"/>
                <a:gd name="T93" fmla="*/ 130 h 279"/>
                <a:gd name="T94" fmla="*/ 301 w 329"/>
                <a:gd name="T95" fmla="*/ 127 h 279"/>
                <a:gd name="T96" fmla="*/ 285 w 329"/>
                <a:gd name="T97" fmla="*/ 107 h 279"/>
                <a:gd name="T98" fmla="*/ 312 w 329"/>
                <a:gd name="T99" fmla="*/ 97 h 279"/>
                <a:gd name="T100" fmla="*/ 290 w 329"/>
                <a:gd name="T101" fmla="*/ 91 h 279"/>
                <a:gd name="T102" fmla="*/ 314 w 329"/>
                <a:gd name="T103" fmla="*/ 88 h 279"/>
                <a:gd name="T104" fmla="*/ 316 w 329"/>
                <a:gd name="T105" fmla="*/ 77 h 279"/>
                <a:gd name="T106" fmla="*/ 293 w 329"/>
                <a:gd name="T107" fmla="*/ 76 h 279"/>
                <a:gd name="T108" fmla="*/ 317 w 329"/>
                <a:gd name="T109" fmla="*/ 74 h 279"/>
                <a:gd name="T110" fmla="*/ 296 w 329"/>
                <a:gd name="T111" fmla="*/ 59 h 279"/>
                <a:gd name="T112" fmla="*/ 320 w 329"/>
                <a:gd name="T113" fmla="*/ 60 h 279"/>
                <a:gd name="T114" fmla="*/ 299 w 329"/>
                <a:gd name="T115" fmla="*/ 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9" h="279">
                  <a:moveTo>
                    <a:pt x="327" y="33"/>
                  </a:moveTo>
                  <a:cubicBezTo>
                    <a:pt x="324" y="17"/>
                    <a:pt x="299" y="8"/>
                    <a:pt x="286" y="3"/>
                  </a:cubicBezTo>
                  <a:cubicBezTo>
                    <a:pt x="285" y="3"/>
                    <a:pt x="284" y="3"/>
                    <a:pt x="283" y="3"/>
                  </a:cubicBezTo>
                  <a:cubicBezTo>
                    <a:pt x="283" y="3"/>
                    <a:pt x="282" y="2"/>
                    <a:pt x="282" y="2"/>
                  </a:cubicBezTo>
                  <a:cubicBezTo>
                    <a:pt x="280" y="1"/>
                    <a:pt x="279" y="2"/>
                    <a:pt x="278" y="3"/>
                  </a:cubicBezTo>
                  <a:cubicBezTo>
                    <a:pt x="265" y="0"/>
                    <a:pt x="250" y="2"/>
                    <a:pt x="239" y="3"/>
                  </a:cubicBezTo>
                  <a:cubicBezTo>
                    <a:pt x="215" y="5"/>
                    <a:pt x="191" y="10"/>
                    <a:pt x="168" y="17"/>
                  </a:cubicBezTo>
                  <a:cubicBezTo>
                    <a:pt x="156" y="21"/>
                    <a:pt x="136" y="26"/>
                    <a:pt x="135" y="42"/>
                  </a:cubicBezTo>
                  <a:cubicBezTo>
                    <a:pt x="133" y="57"/>
                    <a:pt x="151" y="74"/>
                    <a:pt x="162" y="83"/>
                  </a:cubicBezTo>
                  <a:cubicBezTo>
                    <a:pt x="116" y="109"/>
                    <a:pt x="73" y="141"/>
                    <a:pt x="30" y="172"/>
                  </a:cubicBezTo>
                  <a:cubicBezTo>
                    <a:pt x="19" y="180"/>
                    <a:pt x="4" y="190"/>
                    <a:pt x="3" y="205"/>
                  </a:cubicBezTo>
                  <a:cubicBezTo>
                    <a:pt x="2" y="222"/>
                    <a:pt x="22" y="237"/>
                    <a:pt x="32" y="248"/>
                  </a:cubicBezTo>
                  <a:cubicBezTo>
                    <a:pt x="43" y="259"/>
                    <a:pt x="53" y="274"/>
                    <a:pt x="70" y="274"/>
                  </a:cubicBezTo>
                  <a:cubicBezTo>
                    <a:pt x="75" y="278"/>
                    <a:pt x="88" y="278"/>
                    <a:pt x="91" y="278"/>
                  </a:cubicBezTo>
                  <a:cubicBezTo>
                    <a:pt x="111" y="279"/>
                    <a:pt x="120" y="275"/>
                    <a:pt x="133" y="260"/>
                  </a:cubicBezTo>
                  <a:cubicBezTo>
                    <a:pt x="164" y="223"/>
                    <a:pt x="195" y="186"/>
                    <a:pt x="223" y="147"/>
                  </a:cubicBezTo>
                  <a:cubicBezTo>
                    <a:pt x="223" y="147"/>
                    <a:pt x="223" y="147"/>
                    <a:pt x="223" y="146"/>
                  </a:cubicBezTo>
                  <a:cubicBezTo>
                    <a:pt x="231" y="155"/>
                    <a:pt x="240" y="163"/>
                    <a:pt x="250" y="163"/>
                  </a:cubicBezTo>
                  <a:cubicBezTo>
                    <a:pt x="250" y="164"/>
                    <a:pt x="250" y="163"/>
                    <a:pt x="251" y="163"/>
                  </a:cubicBezTo>
                  <a:cubicBezTo>
                    <a:pt x="265" y="168"/>
                    <a:pt x="284" y="171"/>
                    <a:pt x="294" y="160"/>
                  </a:cubicBezTo>
                  <a:cubicBezTo>
                    <a:pt x="301" y="152"/>
                    <a:pt x="304" y="141"/>
                    <a:pt x="307" y="132"/>
                  </a:cubicBezTo>
                  <a:cubicBezTo>
                    <a:pt x="309" y="127"/>
                    <a:pt x="311" y="123"/>
                    <a:pt x="312" y="118"/>
                  </a:cubicBezTo>
                  <a:cubicBezTo>
                    <a:pt x="312" y="118"/>
                    <a:pt x="312" y="118"/>
                    <a:pt x="312" y="118"/>
                  </a:cubicBezTo>
                  <a:cubicBezTo>
                    <a:pt x="315" y="111"/>
                    <a:pt x="317" y="103"/>
                    <a:pt x="319" y="96"/>
                  </a:cubicBezTo>
                  <a:cubicBezTo>
                    <a:pt x="322" y="85"/>
                    <a:pt x="324" y="74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6" y="62"/>
                    <a:pt x="326" y="61"/>
                    <a:pt x="326" y="61"/>
                  </a:cubicBezTo>
                  <a:cubicBezTo>
                    <a:pt x="327" y="52"/>
                    <a:pt x="329" y="42"/>
                    <a:pt x="327" y="33"/>
                  </a:cubicBezTo>
                  <a:close/>
                  <a:moveTo>
                    <a:pt x="317" y="29"/>
                  </a:moveTo>
                  <a:cubicBezTo>
                    <a:pt x="311" y="28"/>
                    <a:pt x="304" y="28"/>
                    <a:pt x="298" y="29"/>
                  </a:cubicBezTo>
                  <a:cubicBezTo>
                    <a:pt x="298" y="23"/>
                    <a:pt x="296" y="18"/>
                    <a:pt x="293" y="13"/>
                  </a:cubicBezTo>
                  <a:cubicBezTo>
                    <a:pt x="302" y="17"/>
                    <a:pt x="312" y="22"/>
                    <a:pt x="317" y="29"/>
                  </a:cubicBezTo>
                  <a:close/>
                  <a:moveTo>
                    <a:pt x="97" y="271"/>
                  </a:moveTo>
                  <a:cubicBezTo>
                    <a:pt x="96" y="271"/>
                    <a:pt x="89" y="272"/>
                    <a:pt x="83" y="272"/>
                  </a:cubicBezTo>
                  <a:cubicBezTo>
                    <a:pt x="87" y="270"/>
                    <a:pt x="91" y="267"/>
                    <a:pt x="94" y="265"/>
                  </a:cubicBezTo>
                  <a:cubicBezTo>
                    <a:pt x="102" y="265"/>
                    <a:pt x="110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3" y="270"/>
                    <a:pt x="107" y="271"/>
                    <a:pt x="97" y="271"/>
                  </a:cubicBezTo>
                  <a:close/>
                  <a:moveTo>
                    <a:pt x="123" y="261"/>
                  </a:moveTo>
                  <a:cubicBezTo>
                    <a:pt x="118" y="262"/>
                    <a:pt x="109" y="262"/>
                    <a:pt x="106" y="262"/>
                  </a:cubicBezTo>
                  <a:cubicBezTo>
                    <a:pt x="103" y="262"/>
                    <a:pt x="100" y="262"/>
                    <a:pt x="97" y="262"/>
                  </a:cubicBezTo>
                  <a:cubicBezTo>
                    <a:pt x="100" y="259"/>
                    <a:pt x="103" y="256"/>
                    <a:pt x="106" y="252"/>
                  </a:cubicBezTo>
                  <a:cubicBezTo>
                    <a:pt x="114" y="253"/>
                    <a:pt x="122" y="253"/>
                    <a:pt x="130" y="253"/>
                  </a:cubicBezTo>
                  <a:cubicBezTo>
                    <a:pt x="128" y="256"/>
                    <a:pt x="125" y="258"/>
                    <a:pt x="123" y="261"/>
                  </a:cubicBezTo>
                  <a:close/>
                  <a:moveTo>
                    <a:pt x="133" y="250"/>
                  </a:moveTo>
                  <a:cubicBezTo>
                    <a:pt x="125" y="249"/>
                    <a:pt x="116" y="249"/>
                    <a:pt x="108" y="250"/>
                  </a:cubicBezTo>
                  <a:cubicBezTo>
                    <a:pt x="109" y="248"/>
                    <a:pt x="111" y="246"/>
                    <a:pt x="113" y="243"/>
                  </a:cubicBezTo>
                  <a:cubicBezTo>
                    <a:pt x="113" y="243"/>
                    <a:pt x="114" y="242"/>
                    <a:pt x="114" y="241"/>
                  </a:cubicBezTo>
                  <a:cubicBezTo>
                    <a:pt x="123" y="242"/>
                    <a:pt x="132" y="242"/>
                    <a:pt x="140" y="241"/>
                  </a:cubicBezTo>
                  <a:cubicBezTo>
                    <a:pt x="138" y="244"/>
                    <a:pt x="135" y="247"/>
                    <a:pt x="133" y="250"/>
                  </a:cubicBezTo>
                  <a:close/>
                  <a:moveTo>
                    <a:pt x="142" y="239"/>
                  </a:moveTo>
                  <a:cubicBezTo>
                    <a:pt x="133" y="238"/>
                    <a:pt x="125" y="239"/>
                    <a:pt x="116" y="239"/>
                  </a:cubicBezTo>
                  <a:cubicBezTo>
                    <a:pt x="118" y="236"/>
                    <a:pt x="120" y="234"/>
                    <a:pt x="122" y="231"/>
                  </a:cubicBezTo>
                  <a:cubicBezTo>
                    <a:pt x="131" y="232"/>
                    <a:pt x="140" y="232"/>
                    <a:pt x="149" y="231"/>
                  </a:cubicBezTo>
                  <a:cubicBezTo>
                    <a:pt x="146" y="234"/>
                    <a:pt x="144" y="236"/>
                    <a:pt x="142" y="239"/>
                  </a:cubicBezTo>
                  <a:close/>
                  <a:moveTo>
                    <a:pt x="154" y="224"/>
                  </a:moveTo>
                  <a:cubicBezTo>
                    <a:pt x="153" y="225"/>
                    <a:pt x="152" y="226"/>
                    <a:pt x="151" y="228"/>
                  </a:cubicBezTo>
                  <a:cubicBezTo>
                    <a:pt x="142" y="227"/>
                    <a:pt x="133" y="228"/>
                    <a:pt x="124" y="229"/>
                  </a:cubicBezTo>
                  <a:cubicBezTo>
                    <a:pt x="127" y="225"/>
                    <a:pt x="129" y="222"/>
                    <a:pt x="132" y="219"/>
                  </a:cubicBezTo>
                  <a:cubicBezTo>
                    <a:pt x="141" y="219"/>
                    <a:pt x="150" y="219"/>
                    <a:pt x="159" y="218"/>
                  </a:cubicBezTo>
                  <a:cubicBezTo>
                    <a:pt x="157" y="220"/>
                    <a:pt x="156" y="222"/>
                    <a:pt x="154" y="224"/>
                  </a:cubicBezTo>
                  <a:close/>
                  <a:moveTo>
                    <a:pt x="161" y="215"/>
                  </a:moveTo>
                  <a:cubicBezTo>
                    <a:pt x="152" y="215"/>
                    <a:pt x="143" y="216"/>
                    <a:pt x="134" y="216"/>
                  </a:cubicBezTo>
                  <a:cubicBezTo>
                    <a:pt x="136" y="214"/>
                    <a:pt x="138" y="211"/>
                    <a:pt x="140" y="208"/>
                  </a:cubicBezTo>
                  <a:cubicBezTo>
                    <a:pt x="150" y="208"/>
                    <a:pt x="159" y="208"/>
                    <a:pt x="168" y="207"/>
                  </a:cubicBezTo>
                  <a:cubicBezTo>
                    <a:pt x="166" y="210"/>
                    <a:pt x="163" y="212"/>
                    <a:pt x="161" y="215"/>
                  </a:cubicBezTo>
                  <a:close/>
                  <a:moveTo>
                    <a:pt x="170" y="204"/>
                  </a:moveTo>
                  <a:cubicBezTo>
                    <a:pt x="161" y="204"/>
                    <a:pt x="152" y="205"/>
                    <a:pt x="142" y="206"/>
                  </a:cubicBezTo>
                  <a:cubicBezTo>
                    <a:pt x="145" y="202"/>
                    <a:pt x="149" y="198"/>
                    <a:pt x="152" y="194"/>
                  </a:cubicBezTo>
                  <a:cubicBezTo>
                    <a:pt x="161" y="194"/>
                    <a:pt x="171" y="194"/>
                    <a:pt x="180" y="192"/>
                  </a:cubicBezTo>
                  <a:cubicBezTo>
                    <a:pt x="177" y="196"/>
                    <a:pt x="174" y="200"/>
                    <a:pt x="170" y="204"/>
                  </a:cubicBezTo>
                  <a:close/>
                  <a:moveTo>
                    <a:pt x="182" y="189"/>
                  </a:moveTo>
                  <a:cubicBezTo>
                    <a:pt x="173" y="190"/>
                    <a:pt x="163" y="191"/>
                    <a:pt x="154" y="192"/>
                  </a:cubicBezTo>
                  <a:cubicBezTo>
                    <a:pt x="156" y="190"/>
                    <a:pt x="159" y="187"/>
                    <a:pt x="161" y="184"/>
                  </a:cubicBezTo>
                  <a:cubicBezTo>
                    <a:pt x="170" y="184"/>
                    <a:pt x="179" y="184"/>
                    <a:pt x="187" y="182"/>
                  </a:cubicBezTo>
                  <a:cubicBezTo>
                    <a:pt x="185" y="184"/>
                    <a:pt x="184" y="187"/>
                    <a:pt x="182" y="189"/>
                  </a:cubicBezTo>
                  <a:close/>
                  <a:moveTo>
                    <a:pt x="190" y="179"/>
                  </a:moveTo>
                  <a:cubicBezTo>
                    <a:pt x="181" y="180"/>
                    <a:pt x="172" y="181"/>
                    <a:pt x="163" y="182"/>
                  </a:cubicBezTo>
                  <a:cubicBezTo>
                    <a:pt x="165" y="179"/>
                    <a:pt x="168" y="177"/>
                    <a:pt x="170" y="174"/>
                  </a:cubicBezTo>
                  <a:cubicBezTo>
                    <a:pt x="179" y="174"/>
                    <a:pt x="188" y="173"/>
                    <a:pt x="196" y="171"/>
                  </a:cubicBezTo>
                  <a:cubicBezTo>
                    <a:pt x="194" y="174"/>
                    <a:pt x="192" y="176"/>
                    <a:pt x="190" y="179"/>
                  </a:cubicBezTo>
                  <a:close/>
                  <a:moveTo>
                    <a:pt x="198" y="168"/>
                  </a:moveTo>
                  <a:cubicBezTo>
                    <a:pt x="198" y="168"/>
                    <a:pt x="198" y="168"/>
                    <a:pt x="198" y="168"/>
                  </a:cubicBezTo>
                  <a:cubicBezTo>
                    <a:pt x="189" y="169"/>
                    <a:pt x="180" y="171"/>
                    <a:pt x="172" y="172"/>
                  </a:cubicBezTo>
                  <a:cubicBezTo>
                    <a:pt x="176" y="168"/>
                    <a:pt x="180" y="164"/>
                    <a:pt x="184" y="160"/>
                  </a:cubicBezTo>
                  <a:cubicBezTo>
                    <a:pt x="191" y="159"/>
                    <a:pt x="199" y="159"/>
                    <a:pt x="207" y="157"/>
                  </a:cubicBezTo>
                  <a:cubicBezTo>
                    <a:pt x="204" y="161"/>
                    <a:pt x="201" y="165"/>
                    <a:pt x="198" y="168"/>
                  </a:cubicBezTo>
                  <a:close/>
                  <a:moveTo>
                    <a:pt x="208" y="155"/>
                  </a:moveTo>
                  <a:cubicBezTo>
                    <a:pt x="208" y="155"/>
                    <a:pt x="208" y="155"/>
                    <a:pt x="208" y="155"/>
                  </a:cubicBezTo>
                  <a:cubicBezTo>
                    <a:pt x="201" y="155"/>
                    <a:pt x="193" y="156"/>
                    <a:pt x="186" y="157"/>
                  </a:cubicBezTo>
                  <a:cubicBezTo>
                    <a:pt x="189" y="154"/>
                    <a:pt x="192" y="151"/>
                    <a:pt x="195" y="148"/>
                  </a:cubicBezTo>
                  <a:cubicBezTo>
                    <a:pt x="202" y="148"/>
                    <a:pt x="209" y="148"/>
                    <a:pt x="215" y="147"/>
                  </a:cubicBezTo>
                  <a:cubicBezTo>
                    <a:pt x="213" y="149"/>
                    <a:pt x="211" y="152"/>
                    <a:pt x="208" y="155"/>
                  </a:cubicBezTo>
                  <a:close/>
                  <a:moveTo>
                    <a:pt x="218" y="143"/>
                  </a:moveTo>
                  <a:cubicBezTo>
                    <a:pt x="217" y="144"/>
                    <a:pt x="217" y="144"/>
                    <a:pt x="216" y="145"/>
                  </a:cubicBezTo>
                  <a:cubicBezTo>
                    <a:pt x="216" y="145"/>
                    <a:pt x="216" y="144"/>
                    <a:pt x="215" y="144"/>
                  </a:cubicBezTo>
                  <a:cubicBezTo>
                    <a:pt x="209" y="144"/>
                    <a:pt x="203" y="145"/>
                    <a:pt x="197" y="145"/>
                  </a:cubicBezTo>
                  <a:cubicBezTo>
                    <a:pt x="202" y="141"/>
                    <a:pt x="207" y="136"/>
                    <a:pt x="212" y="132"/>
                  </a:cubicBezTo>
                  <a:cubicBezTo>
                    <a:pt x="214" y="135"/>
                    <a:pt x="217" y="139"/>
                    <a:pt x="220" y="142"/>
                  </a:cubicBezTo>
                  <a:cubicBezTo>
                    <a:pt x="219" y="142"/>
                    <a:pt x="218" y="143"/>
                    <a:pt x="218" y="143"/>
                  </a:cubicBezTo>
                  <a:close/>
                  <a:moveTo>
                    <a:pt x="256" y="155"/>
                  </a:moveTo>
                  <a:cubicBezTo>
                    <a:pt x="241" y="161"/>
                    <a:pt x="222" y="135"/>
                    <a:pt x="216" y="125"/>
                  </a:cubicBezTo>
                  <a:cubicBezTo>
                    <a:pt x="215" y="123"/>
                    <a:pt x="212" y="123"/>
                    <a:pt x="211" y="124"/>
                  </a:cubicBezTo>
                  <a:cubicBezTo>
                    <a:pt x="210" y="124"/>
                    <a:pt x="209" y="124"/>
                    <a:pt x="208" y="125"/>
                  </a:cubicBezTo>
                  <a:cubicBezTo>
                    <a:pt x="181" y="151"/>
                    <a:pt x="155" y="177"/>
                    <a:pt x="131" y="206"/>
                  </a:cubicBezTo>
                  <a:cubicBezTo>
                    <a:pt x="120" y="220"/>
                    <a:pt x="110" y="234"/>
                    <a:pt x="100" y="247"/>
                  </a:cubicBezTo>
                  <a:cubicBezTo>
                    <a:pt x="91" y="257"/>
                    <a:pt x="79" y="269"/>
                    <a:pt x="65" y="265"/>
                  </a:cubicBezTo>
                  <a:cubicBezTo>
                    <a:pt x="55" y="263"/>
                    <a:pt x="47" y="251"/>
                    <a:pt x="40" y="244"/>
                  </a:cubicBezTo>
                  <a:cubicBezTo>
                    <a:pt x="26" y="229"/>
                    <a:pt x="0" y="211"/>
                    <a:pt x="20" y="190"/>
                  </a:cubicBezTo>
                  <a:cubicBezTo>
                    <a:pt x="33" y="176"/>
                    <a:pt x="53" y="166"/>
                    <a:pt x="68" y="155"/>
                  </a:cubicBezTo>
                  <a:cubicBezTo>
                    <a:pt x="101" y="132"/>
                    <a:pt x="134" y="110"/>
                    <a:pt x="165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6" y="86"/>
                    <a:pt x="167" y="85"/>
                    <a:pt x="167" y="84"/>
                  </a:cubicBezTo>
                  <a:cubicBezTo>
                    <a:pt x="167" y="83"/>
                    <a:pt x="167" y="83"/>
                    <a:pt x="166" y="8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9" y="68"/>
                    <a:pt x="132" y="49"/>
                    <a:pt x="149" y="32"/>
                  </a:cubicBezTo>
                  <a:cubicBezTo>
                    <a:pt x="158" y="24"/>
                    <a:pt x="180" y="21"/>
                    <a:pt x="191" y="18"/>
                  </a:cubicBezTo>
                  <a:cubicBezTo>
                    <a:pt x="207" y="14"/>
                    <a:pt x="223" y="11"/>
                    <a:pt x="239" y="10"/>
                  </a:cubicBezTo>
                  <a:cubicBezTo>
                    <a:pt x="253" y="9"/>
                    <a:pt x="272" y="6"/>
                    <a:pt x="283" y="14"/>
                  </a:cubicBezTo>
                  <a:cubicBezTo>
                    <a:pt x="296" y="24"/>
                    <a:pt x="291" y="49"/>
                    <a:pt x="289" y="63"/>
                  </a:cubicBezTo>
                  <a:cubicBezTo>
                    <a:pt x="286" y="78"/>
                    <a:pt x="282" y="93"/>
                    <a:pt x="278" y="108"/>
                  </a:cubicBezTo>
                  <a:cubicBezTo>
                    <a:pt x="274" y="120"/>
                    <a:pt x="269" y="151"/>
                    <a:pt x="256" y="155"/>
                  </a:cubicBezTo>
                  <a:close/>
                  <a:moveTo>
                    <a:pt x="261" y="160"/>
                  </a:moveTo>
                  <a:cubicBezTo>
                    <a:pt x="263" y="158"/>
                    <a:pt x="265" y="156"/>
                    <a:pt x="267" y="153"/>
                  </a:cubicBezTo>
                  <a:cubicBezTo>
                    <a:pt x="274" y="153"/>
                    <a:pt x="282" y="153"/>
                    <a:pt x="289" y="152"/>
                  </a:cubicBezTo>
                  <a:cubicBezTo>
                    <a:pt x="282" y="160"/>
                    <a:pt x="272" y="160"/>
                    <a:pt x="261" y="160"/>
                  </a:cubicBezTo>
                  <a:close/>
                  <a:moveTo>
                    <a:pt x="294" y="144"/>
                  </a:moveTo>
                  <a:cubicBezTo>
                    <a:pt x="294" y="146"/>
                    <a:pt x="293" y="147"/>
                    <a:pt x="292" y="148"/>
                  </a:cubicBezTo>
                  <a:cubicBezTo>
                    <a:pt x="284" y="149"/>
                    <a:pt x="276" y="150"/>
                    <a:pt x="268" y="151"/>
                  </a:cubicBezTo>
                  <a:cubicBezTo>
                    <a:pt x="270" y="148"/>
                    <a:pt x="271" y="146"/>
                    <a:pt x="272" y="143"/>
                  </a:cubicBezTo>
                  <a:cubicBezTo>
                    <a:pt x="277" y="143"/>
                    <a:pt x="281" y="142"/>
                    <a:pt x="286" y="142"/>
                  </a:cubicBezTo>
                  <a:cubicBezTo>
                    <a:pt x="289" y="142"/>
                    <a:pt x="292" y="142"/>
                    <a:pt x="295" y="142"/>
                  </a:cubicBezTo>
                  <a:cubicBezTo>
                    <a:pt x="295" y="143"/>
                    <a:pt x="295" y="144"/>
                    <a:pt x="294" y="144"/>
                  </a:cubicBezTo>
                  <a:close/>
                  <a:moveTo>
                    <a:pt x="297" y="139"/>
                  </a:moveTo>
                  <a:cubicBezTo>
                    <a:pt x="289" y="139"/>
                    <a:pt x="280" y="139"/>
                    <a:pt x="273" y="141"/>
                  </a:cubicBezTo>
                  <a:cubicBezTo>
                    <a:pt x="274" y="140"/>
                    <a:pt x="274" y="138"/>
                    <a:pt x="275" y="136"/>
                  </a:cubicBezTo>
                  <a:cubicBezTo>
                    <a:pt x="276" y="135"/>
                    <a:pt x="276" y="133"/>
                    <a:pt x="277" y="132"/>
                  </a:cubicBezTo>
                  <a:cubicBezTo>
                    <a:pt x="285" y="131"/>
                    <a:pt x="292" y="131"/>
                    <a:pt x="300" y="130"/>
                  </a:cubicBezTo>
                  <a:cubicBezTo>
                    <a:pt x="299" y="133"/>
                    <a:pt x="298" y="136"/>
                    <a:pt x="297" y="139"/>
                  </a:cubicBezTo>
                  <a:close/>
                  <a:moveTo>
                    <a:pt x="301" y="127"/>
                  </a:moveTo>
                  <a:cubicBezTo>
                    <a:pt x="293" y="127"/>
                    <a:pt x="285" y="129"/>
                    <a:pt x="277" y="130"/>
                  </a:cubicBezTo>
                  <a:cubicBezTo>
                    <a:pt x="279" y="127"/>
                    <a:pt x="280" y="124"/>
                    <a:pt x="281" y="121"/>
                  </a:cubicBezTo>
                  <a:cubicBezTo>
                    <a:pt x="288" y="120"/>
                    <a:pt x="297" y="120"/>
                    <a:pt x="304" y="119"/>
                  </a:cubicBezTo>
                  <a:cubicBezTo>
                    <a:pt x="303" y="122"/>
                    <a:pt x="302" y="125"/>
                    <a:pt x="301" y="127"/>
                  </a:cubicBezTo>
                  <a:close/>
                  <a:moveTo>
                    <a:pt x="306" y="116"/>
                  </a:moveTo>
                  <a:cubicBezTo>
                    <a:pt x="298" y="116"/>
                    <a:pt x="289" y="117"/>
                    <a:pt x="282" y="118"/>
                  </a:cubicBezTo>
                  <a:cubicBezTo>
                    <a:pt x="283" y="115"/>
                    <a:pt x="284" y="111"/>
                    <a:pt x="285" y="107"/>
                  </a:cubicBezTo>
                  <a:cubicBezTo>
                    <a:pt x="293" y="106"/>
                    <a:pt x="302" y="105"/>
                    <a:pt x="310" y="103"/>
                  </a:cubicBezTo>
                  <a:cubicBezTo>
                    <a:pt x="308" y="107"/>
                    <a:pt x="307" y="112"/>
                    <a:pt x="306" y="116"/>
                  </a:cubicBezTo>
                  <a:close/>
                  <a:moveTo>
                    <a:pt x="312" y="97"/>
                  </a:moveTo>
                  <a:cubicBezTo>
                    <a:pt x="311" y="98"/>
                    <a:pt x="311" y="99"/>
                    <a:pt x="311" y="100"/>
                  </a:cubicBezTo>
                  <a:cubicBezTo>
                    <a:pt x="302" y="101"/>
                    <a:pt x="294" y="103"/>
                    <a:pt x="286" y="104"/>
                  </a:cubicBezTo>
                  <a:cubicBezTo>
                    <a:pt x="287" y="100"/>
                    <a:pt x="289" y="96"/>
                    <a:pt x="290" y="91"/>
                  </a:cubicBezTo>
                  <a:cubicBezTo>
                    <a:pt x="298" y="91"/>
                    <a:pt x="306" y="91"/>
                    <a:pt x="313" y="90"/>
                  </a:cubicBezTo>
                  <a:cubicBezTo>
                    <a:pt x="313" y="92"/>
                    <a:pt x="312" y="95"/>
                    <a:pt x="312" y="97"/>
                  </a:cubicBezTo>
                  <a:close/>
                  <a:moveTo>
                    <a:pt x="314" y="88"/>
                  </a:moveTo>
                  <a:cubicBezTo>
                    <a:pt x="306" y="87"/>
                    <a:pt x="298" y="88"/>
                    <a:pt x="290" y="89"/>
                  </a:cubicBezTo>
                  <a:cubicBezTo>
                    <a:pt x="291" y="85"/>
                    <a:pt x="292" y="82"/>
                    <a:pt x="293" y="78"/>
                  </a:cubicBezTo>
                  <a:cubicBezTo>
                    <a:pt x="301" y="78"/>
                    <a:pt x="309" y="78"/>
                    <a:pt x="316" y="77"/>
                  </a:cubicBezTo>
                  <a:cubicBezTo>
                    <a:pt x="316" y="81"/>
                    <a:pt x="315" y="84"/>
                    <a:pt x="314" y="88"/>
                  </a:cubicBezTo>
                  <a:close/>
                  <a:moveTo>
                    <a:pt x="317" y="74"/>
                  </a:moveTo>
                  <a:cubicBezTo>
                    <a:pt x="309" y="74"/>
                    <a:pt x="301" y="74"/>
                    <a:pt x="293" y="76"/>
                  </a:cubicBezTo>
                  <a:cubicBezTo>
                    <a:pt x="294" y="72"/>
                    <a:pt x="295" y="68"/>
                    <a:pt x="296" y="64"/>
                  </a:cubicBezTo>
                  <a:cubicBezTo>
                    <a:pt x="303" y="64"/>
                    <a:pt x="311" y="64"/>
                    <a:pt x="319" y="63"/>
                  </a:cubicBezTo>
                  <a:cubicBezTo>
                    <a:pt x="318" y="67"/>
                    <a:pt x="318" y="71"/>
                    <a:pt x="317" y="74"/>
                  </a:cubicBezTo>
                  <a:close/>
                  <a:moveTo>
                    <a:pt x="320" y="60"/>
                  </a:moveTo>
                  <a:cubicBezTo>
                    <a:pt x="312" y="60"/>
                    <a:pt x="304" y="61"/>
                    <a:pt x="296" y="62"/>
                  </a:cubicBezTo>
                  <a:cubicBezTo>
                    <a:pt x="296" y="61"/>
                    <a:pt x="296" y="60"/>
                    <a:pt x="296" y="59"/>
                  </a:cubicBezTo>
                  <a:cubicBezTo>
                    <a:pt x="297" y="56"/>
                    <a:pt x="297" y="52"/>
                    <a:pt x="298" y="49"/>
                  </a:cubicBezTo>
                  <a:cubicBezTo>
                    <a:pt x="306" y="48"/>
                    <a:pt x="313" y="48"/>
                    <a:pt x="321" y="48"/>
                  </a:cubicBezTo>
                  <a:cubicBezTo>
                    <a:pt x="321" y="52"/>
                    <a:pt x="320" y="56"/>
                    <a:pt x="320" y="60"/>
                  </a:cubicBezTo>
                  <a:close/>
                  <a:moveTo>
                    <a:pt x="321" y="44"/>
                  </a:moveTo>
                  <a:cubicBezTo>
                    <a:pt x="314" y="44"/>
                    <a:pt x="306" y="45"/>
                    <a:pt x="298" y="47"/>
                  </a:cubicBezTo>
                  <a:cubicBezTo>
                    <a:pt x="299" y="42"/>
                    <a:pt x="299" y="36"/>
                    <a:pt x="299" y="31"/>
                  </a:cubicBezTo>
                  <a:cubicBezTo>
                    <a:pt x="305" y="31"/>
                    <a:pt x="312" y="32"/>
                    <a:pt x="319" y="32"/>
                  </a:cubicBezTo>
                  <a:cubicBezTo>
                    <a:pt x="321" y="36"/>
                    <a:pt x="322" y="40"/>
                    <a:pt x="321" y="4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2B02BE15-103E-4350-A92A-D8430E07E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6713" y="2676525"/>
              <a:ext cx="549275" cy="784225"/>
            </a:xfrm>
            <a:custGeom>
              <a:avLst/>
              <a:gdLst>
                <a:gd name="T0" fmla="*/ 68 w 235"/>
                <a:gd name="T1" fmla="*/ 13 h 363"/>
                <a:gd name="T2" fmla="*/ 109 w 235"/>
                <a:gd name="T3" fmla="*/ 358 h 363"/>
                <a:gd name="T4" fmla="*/ 159 w 235"/>
                <a:gd name="T5" fmla="*/ 335 h 363"/>
                <a:gd name="T6" fmla="*/ 218 w 235"/>
                <a:gd name="T7" fmla="*/ 201 h 363"/>
                <a:gd name="T8" fmla="*/ 224 w 235"/>
                <a:gd name="T9" fmla="*/ 179 h 363"/>
                <a:gd name="T10" fmla="*/ 216 w 235"/>
                <a:gd name="T11" fmla="*/ 125 h 363"/>
                <a:gd name="T12" fmla="*/ 200 w 235"/>
                <a:gd name="T13" fmla="*/ 132 h 363"/>
                <a:gd name="T14" fmla="*/ 200 w 235"/>
                <a:gd name="T15" fmla="*/ 122 h 363"/>
                <a:gd name="T16" fmla="*/ 200 w 235"/>
                <a:gd name="T17" fmla="*/ 109 h 363"/>
                <a:gd name="T18" fmla="*/ 220 w 235"/>
                <a:gd name="T19" fmla="*/ 82 h 363"/>
                <a:gd name="T20" fmla="*/ 216 w 235"/>
                <a:gd name="T21" fmla="*/ 72 h 363"/>
                <a:gd name="T22" fmla="*/ 193 w 235"/>
                <a:gd name="T23" fmla="*/ 68 h 363"/>
                <a:gd name="T24" fmla="*/ 201 w 235"/>
                <a:gd name="T25" fmla="*/ 60 h 363"/>
                <a:gd name="T26" fmla="*/ 200 w 235"/>
                <a:gd name="T27" fmla="*/ 43 h 363"/>
                <a:gd name="T28" fmla="*/ 200 w 235"/>
                <a:gd name="T29" fmla="*/ 43 h 363"/>
                <a:gd name="T30" fmla="*/ 174 w 235"/>
                <a:gd name="T31" fmla="*/ 34 h 363"/>
                <a:gd name="T32" fmla="*/ 182 w 235"/>
                <a:gd name="T33" fmla="*/ 27 h 363"/>
                <a:gd name="T34" fmla="*/ 170 w 235"/>
                <a:gd name="T35" fmla="*/ 20 h 363"/>
                <a:gd name="T36" fmla="*/ 154 w 235"/>
                <a:gd name="T37" fmla="*/ 14 h 363"/>
                <a:gd name="T38" fmla="*/ 123 w 235"/>
                <a:gd name="T39" fmla="*/ 9 h 363"/>
                <a:gd name="T40" fmla="*/ 113 w 235"/>
                <a:gd name="T41" fmla="*/ 334 h 363"/>
                <a:gd name="T42" fmla="*/ 92 w 235"/>
                <a:gd name="T43" fmla="*/ 322 h 363"/>
                <a:gd name="T44" fmla="*/ 78 w 235"/>
                <a:gd name="T45" fmla="*/ 296 h 363"/>
                <a:gd name="T46" fmla="*/ 109 w 235"/>
                <a:gd name="T47" fmla="*/ 282 h 363"/>
                <a:gd name="T48" fmla="*/ 91 w 235"/>
                <a:gd name="T49" fmla="*/ 270 h 363"/>
                <a:gd name="T50" fmla="*/ 59 w 235"/>
                <a:gd name="T51" fmla="*/ 259 h 363"/>
                <a:gd name="T52" fmla="*/ 46 w 235"/>
                <a:gd name="T53" fmla="*/ 233 h 363"/>
                <a:gd name="T54" fmla="*/ 59 w 235"/>
                <a:gd name="T55" fmla="*/ 219 h 363"/>
                <a:gd name="T56" fmla="*/ 78 w 235"/>
                <a:gd name="T57" fmla="*/ 206 h 363"/>
                <a:gd name="T58" fmla="*/ 52 w 235"/>
                <a:gd name="T59" fmla="*/ 193 h 363"/>
                <a:gd name="T60" fmla="*/ 58 w 235"/>
                <a:gd name="T61" fmla="*/ 179 h 363"/>
                <a:gd name="T62" fmla="*/ 37 w 235"/>
                <a:gd name="T63" fmla="*/ 164 h 363"/>
                <a:gd name="T64" fmla="*/ 16 w 235"/>
                <a:gd name="T65" fmla="*/ 151 h 363"/>
                <a:gd name="T66" fmla="*/ 12 w 235"/>
                <a:gd name="T67" fmla="*/ 123 h 363"/>
                <a:gd name="T68" fmla="*/ 26 w 235"/>
                <a:gd name="T69" fmla="*/ 105 h 363"/>
                <a:gd name="T70" fmla="*/ 26 w 235"/>
                <a:gd name="T71" fmla="*/ 86 h 363"/>
                <a:gd name="T72" fmla="*/ 18 w 235"/>
                <a:gd name="T73" fmla="*/ 72 h 363"/>
                <a:gd name="T74" fmla="*/ 36 w 235"/>
                <a:gd name="T75" fmla="*/ 42 h 363"/>
                <a:gd name="T76" fmla="*/ 75 w 235"/>
                <a:gd name="T77" fmla="*/ 32 h 363"/>
                <a:gd name="T78" fmla="*/ 86 w 235"/>
                <a:gd name="T79" fmla="*/ 23 h 363"/>
                <a:gd name="T80" fmla="*/ 90 w 235"/>
                <a:gd name="T81" fmla="*/ 16 h 363"/>
                <a:gd name="T82" fmla="*/ 154 w 235"/>
                <a:gd name="T83" fmla="*/ 333 h 363"/>
                <a:gd name="T84" fmla="*/ 165 w 235"/>
                <a:gd name="T85" fmla="*/ 314 h 363"/>
                <a:gd name="T86" fmla="*/ 172 w 235"/>
                <a:gd name="T87" fmla="*/ 300 h 363"/>
                <a:gd name="T88" fmla="*/ 183 w 235"/>
                <a:gd name="T89" fmla="*/ 278 h 363"/>
                <a:gd name="T90" fmla="*/ 189 w 235"/>
                <a:gd name="T91" fmla="*/ 264 h 363"/>
                <a:gd name="T92" fmla="*/ 194 w 235"/>
                <a:gd name="T93" fmla="*/ 251 h 363"/>
                <a:gd name="T94" fmla="*/ 201 w 235"/>
                <a:gd name="T95" fmla="*/ 235 h 363"/>
                <a:gd name="T96" fmla="*/ 207 w 235"/>
                <a:gd name="T97" fmla="*/ 218 h 363"/>
                <a:gd name="T98" fmla="*/ 211 w 235"/>
                <a:gd name="T99" fmla="*/ 203 h 363"/>
                <a:gd name="T100" fmla="*/ 215 w 235"/>
                <a:gd name="T101" fmla="*/ 191 h 363"/>
                <a:gd name="T102" fmla="*/ 217 w 235"/>
                <a:gd name="T103" fmla="*/ 181 h 363"/>
                <a:gd name="T104" fmla="*/ 217 w 235"/>
                <a:gd name="T105" fmla="*/ 181 h 363"/>
                <a:gd name="T106" fmla="*/ 222 w 235"/>
                <a:gd name="T107" fmla="*/ 156 h 363"/>
                <a:gd name="T108" fmla="*/ 213 w 235"/>
                <a:gd name="T109" fmla="*/ 150 h 363"/>
                <a:gd name="T110" fmla="*/ 198 w 235"/>
                <a:gd name="T111" fmla="*/ 1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5" h="363">
                  <a:moveTo>
                    <a:pt x="224" y="179"/>
                  </a:moveTo>
                  <a:cubicBezTo>
                    <a:pt x="231" y="148"/>
                    <a:pt x="235" y="115"/>
                    <a:pt x="227" y="84"/>
                  </a:cubicBezTo>
                  <a:cubicBezTo>
                    <a:pt x="219" y="49"/>
                    <a:pt x="196" y="23"/>
                    <a:pt x="162" y="10"/>
                  </a:cubicBezTo>
                  <a:cubicBezTo>
                    <a:pt x="143" y="3"/>
                    <a:pt x="122" y="0"/>
                    <a:pt x="102" y="2"/>
                  </a:cubicBezTo>
                  <a:cubicBezTo>
                    <a:pt x="93" y="3"/>
                    <a:pt x="75" y="5"/>
                    <a:pt x="68" y="13"/>
                  </a:cubicBezTo>
                  <a:cubicBezTo>
                    <a:pt x="60" y="15"/>
                    <a:pt x="52" y="19"/>
                    <a:pt x="45" y="24"/>
                  </a:cubicBezTo>
                  <a:cubicBezTo>
                    <a:pt x="0" y="58"/>
                    <a:pt x="0" y="120"/>
                    <a:pt x="14" y="169"/>
                  </a:cubicBezTo>
                  <a:cubicBezTo>
                    <a:pt x="24" y="201"/>
                    <a:pt x="38" y="233"/>
                    <a:pt x="53" y="263"/>
                  </a:cubicBezTo>
                  <a:cubicBezTo>
                    <a:pt x="68" y="295"/>
                    <a:pt x="85" y="329"/>
                    <a:pt x="107" y="358"/>
                  </a:cubicBezTo>
                  <a:cubicBezTo>
                    <a:pt x="107" y="358"/>
                    <a:pt x="108" y="359"/>
                    <a:pt x="109" y="358"/>
                  </a:cubicBezTo>
                  <a:cubicBezTo>
                    <a:pt x="108" y="359"/>
                    <a:pt x="108" y="360"/>
                    <a:pt x="109" y="361"/>
                  </a:cubicBezTo>
                  <a:cubicBezTo>
                    <a:pt x="110" y="362"/>
                    <a:pt x="110" y="362"/>
                    <a:pt x="110" y="362"/>
                  </a:cubicBezTo>
                  <a:cubicBezTo>
                    <a:pt x="110" y="363"/>
                    <a:pt x="112" y="363"/>
                    <a:pt x="113" y="363"/>
                  </a:cubicBezTo>
                  <a:cubicBezTo>
                    <a:pt x="128" y="358"/>
                    <a:pt x="143" y="347"/>
                    <a:pt x="157" y="339"/>
                  </a:cubicBezTo>
                  <a:cubicBezTo>
                    <a:pt x="159" y="338"/>
                    <a:pt x="159" y="337"/>
                    <a:pt x="159" y="335"/>
                  </a:cubicBezTo>
                  <a:cubicBezTo>
                    <a:pt x="184" y="300"/>
                    <a:pt x="201" y="259"/>
                    <a:pt x="213" y="217"/>
                  </a:cubicBezTo>
                  <a:cubicBezTo>
                    <a:pt x="213" y="217"/>
                    <a:pt x="214" y="217"/>
                    <a:pt x="214" y="217"/>
                  </a:cubicBezTo>
                  <a:cubicBezTo>
                    <a:pt x="215" y="217"/>
                    <a:pt x="214" y="216"/>
                    <a:pt x="214" y="215"/>
                  </a:cubicBezTo>
                  <a:cubicBezTo>
                    <a:pt x="214" y="214"/>
                    <a:pt x="215" y="212"/>
                    <a:pt x="215" y="211"/>
                  </a:cubicBezTo>
                  <a:cubicBezTo>
                    <a:pt x="216" y="208"/>
                    <a:pt x="217" y="205"/>
                    <a:pt x="218" y="201"/>
                  </a:cubicBezTo>
                  <a:cubicBezTo>
                    <a:pt x="218" y="201"/>
                    <a:pt x="218" y="201"/>
                    <a:pt x="218" y="201"/>
                  </a:cubicBezTo>
                  <a:cubicBezTo>
                    <a:pt x="218" y="201"/>
                    <a:pt x="218" y="201"/>
                    <a:pt x="218" y="201"/>
                  </a:cubicBezTo>
                  <a:cubicBezTo>
                    <a:pt x="220" y="194"/>
                    <a:pt x="222" y="188"/>
                    <a:pt x="223" y="181"/>
                  </a:cubicBezTo>
                  <a:cubicBezTo>
                    <a:pt x="223" y="181"/>
                    <a:pt x="224" y="181"/>
                    <a:pt x="224" y="181"/>
                  </a:cubicBezTo>
                  <a:cubicBezTo>
                    <a:pt x="225" y="180"/>
                    <a:pt x="224" y="179"/>
                    <a:pt x="224" y="179"/>
                  </a:cubicBezTo>
                  <a:close/>
                  <a:moveTo>
                    <a:pt x="225" y="121"/>
                  </a:moveTo>
                  <a:cubicBezTo>
                    <a:pt x="225" y="123"/>
                    <a:pt x="225" y="126"/>
                    <a:pt x="224" y="128"/>
                  </a:cubicBezTo>
                  <a:cubicBezTo>
                    <a:pt x="216" y="133"/>
                    <a:pt x="206" y="138"/>
                    <a:pt x="199" y="145"/>
                  </a:cubicBezTo>
                  <a:cubicBezTo>
                    <a:pt x="199" y="141"/>
                    <a:pt x="199" y="138"/>
                    <a:pt x="199" y="134"/>
                  </a:cubicBezTo>
                  <a:cubicBezTo>
                    <a:pt x="205" y="131"/>
                    <a:pt x="211" y="128"/>
                    <a:pt x="216" y="125"/>
                  </a:cubicBezTo>
                  <a:cubicBezTo>
                    <a:pt x="219" y="123"/>
                    <a:pt x="222" y="122"/>
                    <a:pt x="225" y="120"/>
                  </a:cubicBezTo>
                  <a:cubicBezTo>
                    <a:pt x="225" y="121"/>
                    <a:pt x="225" y="121"/>
                    <a:pt x="225" y="121"/>
                  </a:cubicBezTo>
                  <a:close/>
                  <a:moveTo>
                    <a:pt x="225" y="117"/>
                  </a:moveTo>
                  <a:cubicBezTo>
                    <a:pt x="221" y="120"/>
                    <a:pt x="216" y="122"/>
                    <a:pt x="212" y="125"/>
                  </a:cubicBezTo>
                  <a:cubicBezTo>
                    <a:pt x="208" y="127"/>
                    <a:pt x="203" y="130"/>
                    <a:pt x="200" y="132"/>
                  </a:cubicBezTo>
                  <a:cubicBezTo>
                    <a:pt x="200" y="130"/>
                    <a:pt x="200" y="127"/>
                    <a:pt x="200" y="124"/>
                  </a:cubicBezTo>
                  <a:cubicBezTo>
                    <a:pt x="208" y="119"/>
                    <a:pt x="217" y="114"/>
                    <a:pt x="224" y="108"/>
                  </a:cubicBezTo>
                  <a:cubicBezTo>
                    <a:pt x="224" y="111"/>
                    <a:pt x="225" y="114"/>
                    <a:pt x="225" y="117"/>
                  </a:cubicBezTo>
                  <a:close/>
                  <a:moveTo>
                    <a:pt x="224" y="106"/>
                  </a:moveTo>
                  <a:cubicBezTo>
                    <a:pt x="216" y="110"/>
                    <a:pt x="208" y="117"/>
                    <a:pt x="200" y="122"/>
                  </a:cubicBezTo>
                  <a:cubicBezTo>
                    <a:pt x="200" y="118"/>
                    <a:pt x="200" y="114"/>
                    <a:pt x="200" y="111"/>
                  </a:cubicBezTo>
                  <a:cubicBezTo>
                    <a:pt x="207" y="106"/>
                    <a:pt x="215" y="102"/>
                    <a:pt x="223" y="97"/>
                  </a:cubicBezTo>
                  <a:cubicBezTo>
                    <a:pt x="223" y="100"/>
                    <a:pt x="224" y="103"/>
                    <a:pt x="224" y="106"/>
                  </a:cubicBezTo>
                  <a:close/>
                  <a:moveTo>
                    <a:pt x="222" y="95"/>
                  </a:moveTo>
                  <a:cubicBezTo>
                    <a:pt x="215" y="99"/>
                    <a:pt x="207" y="104"/>
                    <a:pt x="200" y="109"/>
                  </a:cubicBezTo>
                  <a:cubicBezTo>
                    <a:pt x="199" y="104"/>
                    <a:pt x="199" y="100"/>
                    <a:pt x="198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206" y="92"/>
                    <a:pt x="214" y="89"/>
                    <a:pt x="220" y="84"/>
                  </a:cubicBezTo>
                  <a:cubicBezTo>
                    <a:pt x="221" y="88"/>
                    <a:pt x="222" y="91"/>
                    <a:pt x="222" y="95"/>
                  </a:cubicBezTo>
                  <a:close/>
                  <a:moveTo>
                    <a:pt x="220" y="82"/>
                  </a:moveTo>
                  <a:cubicBezTo>
                    <a:pt x="213" y="86"/>
                    <a:pt x="206" y="90"/>
                    <a:pt x="198" y="94"/>
                  </a:cubicBezTo>
                  <a:cubicBezTo>
                    <a:pt x="198" y="94"/>
                    <a:pt x="198" y="94"/>
                    <a:pt x="198" y="94"/>
                  </a:cubicBezTo>
                  <a:cubicBezTo>
                    <a:pt x="198" y="90"/>
                    <a:pt x="197" y="86"/>
                    <a:pt x="196" y="82"/>
                  </a:cubicBezTo>
                  <a:cubicBezTo>
                    <a:pt x="198" y="82"/>
                    <a:pt x="200" y="80"/>
                    <a:pt x="201" y="80"/>
                  </a:cubicBezTo>
                  <a:cubicBezTo>
                    <a:pt x="206" y="77"/>
                    <a:pt x="211" y="75"/>
                    <a:pt x="216" y="72"/>
                  </a:cubicBezTo>
                  <a:cubicBezTo>
                    <a:pt x="218" y="75"/>
                    <a:pt x="219" y="79"/>
                    <a:pt x="220" y="82"/>
                  </a:cubicBezTo>
                  <a:close/>
                  <a:moveTo>
                    <a:pt x="216" y="70"/>
                  </a:moveTo>
                  <a:cubicBezTo>
                    <a:pt x="213" y="71"/>
                    <a:pt x="210" y="73"/>
                    <a:pt x="207" y="74"/>
                  </a:cubicBezTo>
                  <a:cubicBezTo>
                    <a:pt x="205" y="76"/>
                    <a:pt x="200" y="80"/>
                    <a:pt x="196" y="81"/>
                  </a:cubicBezTo>
                  <a:cubicBezTo>
                    <a:pt x="195" y="77"/>
                    <a:pt x="194" y="72"/>
                    <a:pt x="193" y="68"/>
                  </a:cubicBezTo>
                  <a:cubicBezTo>
                    <a:pt x="196" y="66"/>
                    <a:pt x="199" y="64"/>
                    <a:pt x="202" y="62"/>
                  </a:cubicBezTo>
                  <a:cubicBezTo>
                    <a:pt x="205" y="60"/>
                    <a:pt x="207" y="59"/>
                    <a:pt x="210" y="57"/>
                  </a:cubicBezTo>
                  <a:cubicBezTo>
                    <a:pt x="212" y="61"/>
                    <a:pt x="214" y="66"/>
                    <a:pt x="216" y="70"/>
                  </a:cubicBezTo>
                  <a:close/>
                  <a:moveTo>
                    <a:pt x="209" y="55"/>
                  </a:moveTo>
                  <a:cubicBezTo>
                    <a:pt x="206" y="57"/>
                    <a:pt x="204" y="59"/>
                    <a:pt x="201" y="60"/>
                  </a:cubicBezTo>
                  <a:cubicBezTo>
                    <a:pt x="198" y="62"/>
                    <a:pt x="195" y="64"/>
                    <a:pt x="192" y="66"/>
                  </a:cubicBezTo>
                  <a:cubicBezTo>
                    <a:pt x="190" y="62"/>
                    <a:pt x="189" y="58"/>
                    <a:pt x="187" y="54"/>
                  </a:cubicBezTo>
                  <a:cubicBezTo>
                    <a:pt x="192" y="51"/>
                    <a:pt x="197" y="48"/>
                    <a:pt x="202" y="45"/>
                  </a:cubicBezTo>
                  <a:cubicBezTo>
                    <a:pt x="204" y="49"/>
                    <a:pt x="207" y="52"/>
                    <a:pt x="209" y="55"/>
                  </a:cubicBezTo>
                  <a:close/>
                  <a:moveTo>
                    <a:pt x="200" y="43"/>
                  </a:moveTo>
                  <a:cubicBezTo>
                    <a:pt x="195" y="46"/>
                    <a:pt x="191" y="49"/>
                    <a:pt x="186" y="52"/>
                  </a:cubicBezTo>
                  <a:cubicBezTo>
                    <a:pt x="185" y="49"/>
                    <a:pt x="183" y="46"/>
                    <a:pt x="181" y="44"/>
                  </a:cubicBezTo>
                  <a:cubicBezTo>
                    <a:pt x="181" y="44"/>
                    <a:pt x="181" y="44"/>
                    <a:pt x="181" y="44"/>
                  </a:cubicBezTo>
                  <a:cubicBezTo>
                    <a:pt x="185" y="41"/>
                    <a:pt x="190" y="39"/>
                    <a:pt x="194" y="37"/>
                  </a:cubicBezTo>
                  <a:cubicBezTo>
                    <a:pt x="196" y="39"/>
                    <a:pt x="198" y="41"/>
                    <a:pt x="200" y="43"/>
                  </a:cubicBezTo>
                  <a:close/>
                  <a:moveTo>
                    <a:pt x="192" y="35"/>
                  </a:moveTo>
                  <a:cubicBezTo>
                    <a:pt x="188" y="37"/>
                    <a:pt x="184" y="40"/>
                    <a:pt x="181" y="42"/>
                  </a:cubicBezTo>
                  <a:cubicBezTo>
                    <a:pt x="181" y="43"/>
                    <a:pt x="181" y="43"/>
                    <a:pt x="181" y="43"/>
                  </a:cubicBezTo>
                  <a:cubicBezTo>
                    <a:pt x="179" y="41"/>
                    <a:pt x="178" y="39"/>
                    <a:pt x="176" y="37"/>
                  </a:cubicBezTo>
                  <a:cubicBezTo>
                    <a:pt x="176" y="36"/>
                    <a:pt x="174" y="35"/>
                    <a:pt x="174" y="34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7" y="32"/>
                    <a:pt x="181" y="31"/>
                    <a:pt x="184" y="28"/>
                  </a:cubicBezTo>
                  <a:cubicBezTo>
                    <a:pt x="187" y="30"/>
                    <a:pt x="190" y="33"/>
                    <a:pt x="192" y="35"/>
                  </a:cubicBezTo>
                  <a:close/>
                  <a:moveTo>
                    <a:pt x="181" y="26"/>
                  </a:moveTo>
                  <a:cubicBezTo>
                    <a:pt x="181" y="27"/>
                    <a:pt x="182" y="27"/>
                    <a:pt x="182" y="27"/>
                  </a:cubicBezTo>
                  <a:cubicBezTo>
                    <a:pt x="179" y="29"/>
                    <a:pt x="176" y="31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0" y="30"/>
                    <a:pt x="167" y="27"/>
                    <a:pt x="163" y="25"/>
                  </a:cubicBezTo>
                  <a:cubicBezTo>
                    <a:pt x="164" y="24"/>
                    <a:pt x="166" y="23"/>
                    <a:pt x="167" y="22"/>
                  </a:cubicBezTo>
                  <a:cubicBezTo>
                    <a:pt x="168" y="21"/>
                    <a:pt x="169" y="21"/>
                    <a:pt x="170" y="20"/>
                  </a:cubicBezTo>
                  <a:cubicBezTo>
                    <a:pt x="174" y="22"/>
                    <a:pt x="177" y="24"/>
                    <a:pt x="181" y="26"/>
                  </a:cubicBezTo>
                  <a:close/>
                  <a:moveTo>
                    <a:pt x="168" y="19"/>
                  </a:moveTo>
                  <a:cubicBezTo>
                    <a:pt x="166" y="21"/>
                    <a:pt x="164" y="22"/>
                    <a:pt x="162" y="24"/>
                  </a:cubicBezTo>
                  <a:cubicBezTo>
                    <a:pt x="159" y="21"/>
                    <a:pt x="155" y="19"/>
                    <a:pt x="151" y="17"/>
                  </a:cubicBezTo>
                  <a:cubicBezTo>
                    <a:pt x="152" y="16"/>
                    <a:pt x="153" y="15"/>
                    <a:pt x="154" y="14"/>
                  </a:cubicBezTo>
                  <a:cubicBezTo>
                    <a:pt x="159" y="16"/>
                    <a:pt x="163" y="17"/>
                    <a:pt x="168" y="19"/>
                  </a:cubicBezTo>
                  <a:close/>
                  <a:moveTo>
                    <a:pt x="127" y="9"/>
                  </a:moveTo>
                  <a:cubicBezTo>
                    <a:pt x="135" y="10"/>
                    <a:pt x="144" y="11"/>
                    <a:pt x="153" y="14"/>
                  </a:cubicBezTo>
                  <a:cubicBezTo>
                    <a:pt x="152" y="15"/>
                    <a:pt x="151" y="16"/>
                    <a:pt x="150" y="17"/>
                  </a:cubicBezTo>
                  <a:cubicBezTo>
                    <a:pt x="142" y="13"/>
                    <a:pt x="133" y="10"/>
                    <a:pt x="123" y="9"/>
                  </a:cubicBezTo>
                  <a:cubicBezTo>
                    <a:pt x="125" y="9"/>
                    <a:pt x="126" y="9"/>
                    <a:pt x="127" y="9"/>
                  </a:cubicBezTo>
                  <a:close/>
                  <a:moveTo>
                    <a:pt x="109" y="353"/>
                  </a:moveTo>
                  <a:cubicBezTo>
                    <a:pt x="106" y="347"/>
                    <a:pt x="103" y="342"/>
                    <a:pt x="100" y="336"/>
                  </a:cubicBezTo>
                  <a:cubicBezTo>
                    <a:pt x="105" y="336"/>
                    <a:pt x="109" y="335"/>
                    <a:pt x="114" y="335"/>
                  </a:cubicBezTo>
                  <a:cubicBezTo>
                    <a:pt x="114" y="335"/>
                    <a:pt x="114" y="334"/>
                    <a:pt x="113" y="334"/>
                  </a:cubicBezTo>
                  <a:cubicBezTo>
                    <a:pt x="109" y="334"/>
                    <a:pt x="104" y="335"/>
                    <a:pt x="100" y="335"/>
                  </a:cubicBezTo>
                  <a:cubicBezTo>
                    <a:pt x="98" y="331"/>
                    <a:pt x="95" y="327"/>
                    <a:pt x="93" y="323"/>
                  </a:cubicBezTo>
                  <a:cubicBezTo>
                    <a:pt x="100" y="323"/>
                    <a:pt x="107" y="323"/>
                    <a:pt x="113" y="323"/>
                  </a:cubicBezTo>
                  <a:cubicBezTo>
                    <a:pt x="114" y="323"/>
                    <a:pt x="114" y="322"/>
                    <a:pt x="113" y="322"/>
                  </a:cubicBezTo>
                  <a:cubicBezTo>
                    <a:pt x="106" y="321"/>
                    <a:pt x="99" y="322"/>
                    <a:pt x="92" y="322"/>
                  </a:cubicBezTo>
                  <a:cubicBezTo>
                    <a:pt x="90" y="318"/>
                    <a:pt x="88" y="314"/>
                    <a:pt x="86" y="310"/>
                  </a:cubicBezTo>
                  <a:cubicBezTo>
                    <a:pt x="95" y="309"/>
                    <a:pt x="104" y="309"/>
                    <a:pt x="113" y="308"/>
                  </a:cubicBezTo>
                  <a:cubicBezTo>
                    <a:pt x="113" y="308"/>
                    <a:pt x="113" y="307"/>
                    <a:pt x="113" y="307"/>
                  </a:cubicBezTo>
                  <a:cubicBezTo>
                    <a:pt x="104" y="307"/>
                    <a:pt x="94" y="308"/>
                    <a:pt x="85" y="309"/>
                  </a:cubicBezTo>
                  <a:cubicBezTo>
                    <a:pt x="83" y="305"/>
                    <a:pt x="81" y="300"/>
                    <a:pt x="78" y="296"/>
                  </a:cubicBezTo>
                  <a:cubicBezTo>
                    <a:pt x="86" y="296"/>
                    <a:pt x="94" y="296"/>
                    <a:pt x="102" y="295"/>
                  </a:cubicBezTo>
                  <a:cubicBezTo>
                    <a:pt x="103" y="295"/>
                    <a:pt x="103" y="294"/>
                    <a:pt x="102" y="294"/>
                  </a:cubicBezTo>
                  <a:cubicBezTo>
                    <a:pt x="94" y="295"/>
                    <a:pt x="86" y="295"/>
                    <a:pt x="78" y="295"/>
                  </a:cubicBezTo>
                  <a:cubicBezTo>
                    <a:pt x="76" y="291"/>
                    <a:pt x="74" y="288"/>
                    <a:pt x="72" y="284"/>
                  </a:cubicBezTo>
                  <a:cubicBezTo>
                    <a:pt x="84" y="284"/>
                    <a:pt x="97" y="283"/>
                    <a:pt x="109" y="282"/>
                  </a:cubicBezTo>
                  <a:cubicBezTo>
                    <a:pt x="110" y="282"/>
                    <a:pt x="110" y="281"/>
                    <a:pt x="109" y="281"/>
                  </a:cubicBezTo>
                  <a:cubicBezTo>
                    <a:pt x="97" y="282"/>
                    <a:pt x="84" y="283"/>
                    <a:pt x="72" y="283"/>
                  </a:cubicBezTo>
                  <a:cubicBezTo>
                    <a:pt x="70" y="280"/>
                    <a:pt x="68" y="277"/>
                    <a:pt x="66" y="274"/>
                  </a:cubicBezTo>
                  <a:cubicBezTo>
                    <a:pt x="75" y="273"/>
                    <a:pt x="83" y="272"/>
                    <a:pt x="91" y="272"/>
                  </a:cubicBezTo>
                  <a:cubicBezTo>
                    <a:pt x="92" y="271"/>
                    <a:pt x="92" y="270"/>
                    <a:pt x="91" y="270"/>
                  </a:cubicBezTo>
                  <a:cubicBezTo>
                    <a:pt x="83" y="271"/>
                    <a:pt x="74" y="272"/>
                    <a:pt x="66" y="273"/>
                  </a:cubicBezTo>
                  <a:cubicBezTo>
                    <a:pt x="64" y="268"/>
                    <a:pt x="62" y="264"/>
                    <a:pt x="60" y="260"/>
                  </a:cubicBezTo>
                  <a:cubicBezTo>
                    <a:pt x="73" y="260"/>
                    <a:pt x="86" y="260"/>
                    <a:pt x="100" y="259"/>
                  </a:cubicBezTo>
                  <a:cubicBezTo>
                    <a:pt x="101" y="259"/>
                    <a:pt x="101" y="257"/>
                    <a:pt x="100" y="257"/>
                  </a:cubicBezTo>
                  <a:cubicBezTo>
                    <a:pt x="86" y="258"/>
                    <a:pt x="73" y="259"/>
                    <a:pt x="59" y="259"/>
                  </a:cubicBezTo>
                  <a:cubicBezTo>
                    <a:pt x="57" y="255"/>
                    <a:pt x="55" y="251"/>
                    <a:pt x="53" y="247"/>
                  </a:cubicBezTo>
                  <a:cubicBezTo>
                    <a:pt x="60" y="247"/>
                    <a:pt x="67" y="247"/>
                    <a:pt x="74" y="247"/>
                  </a:cubicBezTo>
                  <a:cubicBezTo>
                    <a:pt x="74" y="247"/>
                    <a:pt x="74" y="246"/>
                    <a:pt x="74" y="246"/>
                  </a:cubicBezTo>
                  <a:cubicBezTo>
                    <a:pt x="67" y="246"/>
                    <a:pt x="59" y="246"/>
                    <a:pt x="52" y="246"/>
                  </a:cubicBezTo>
                  <a:cubicBezTo>
                    <a:pt x="50" y="241"/>
                    <a:pt x="48" y="237"/>
                    <a:pt x="46" y="233"/>
                  </a:cubicBezTo>
                  <a:cubicBezTo>
                    <a:pt x="61" y="233"/>
                    <a:pt x="76" y="233"/>
                    <a:pt x="91" y="232"/>
                  </a:cubicBezTo>
                  <a:cubicBezTo>
                    <a:pt x="91" y="232"/>
                    <a:pt x="91" y="230"/>
                    <a:pt x="91" y="230"/>
                  </a:cubicBezTo>
                  <a:cubicBezTo>
                    <a:pt x="76" y="231"/>
                    <a:pt x="60" y="231"/>
                    <a:pt x="45" y="231"/>
                  </a:cubicBezTo>
                  <a:cubicBezTo>
                    <a:pt x="44" y="227"/>
                    <a:pt x="42" y="224"/>
                    <a:pt x="40" y="220"/>
                  </a:cubicBezTo>
                  <a:cubicBezTo>
                    <a:pt x="47" y="220"/>
                    <a:pt x="53" y="220"/>
                    <a:pt x="59" y="219"/>
                  </a:cubicBezTo>
                  <a:cubicBezTo>
                    <a:pt x="60" y="219"/>
                    <a:pt x="60" y="218"/>
                    <a:pt x="59" y="218"/>
                  </a:cubicBezTo>
                  <a:cubicBezTo>
                    <a:pt x="53" y="219"/>
                    <a:pt x="46" y="219"/>
                    <a:pt x="40" y="219"/>
                  </a:cubicBezTo>
                  <a:cubicBezTo>
                    <a:pt x="39" y="217"/>
                    <a:pt x="38" y="214"/>
                    <a:pt x="37" y="212"/>
                  </a:cubicBezTo>
                  <a:cubicBezTo>
                    <a:pt x="36" y="210"/>
                    <a:pt x="35" y="208"/>
                    <a:pt x="35" y="206"/>
                  </a:cubicBezTo>
                  <a:cubicBezTo>
                    <a:pt x="49" y="207"/>
                    <a:pt x="64" y="207"/>
                    <a:pt x="78" y="206"/>
                  </a:cubicBezTo>
                  <a:cubicBezTo>
                    <a:pt x="79" y="206"/>
                    <a:pt x="79" y="205"/>
                    <a:pt x="78" y="205"/>
                  </a:cubicBezTo>
                  <a:cubicBezTo>
                    <a:pt x="63" y="205"/>
                    <a:pt x="49" y="204"/>
                    <a:pt x="34" y="205"/>
                  </a:cubicBezTo>
                  <a:cubicBezTo>
                    <a:pt x="33" y="201"/>
                    <a:pt x="31" y="197"/>
                    <a:pt x="30" y="193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37" y="193"/>
                    <a:pt x="44" y="193"/>
                    <a:pt x="52" y="193"/>
                  </a:cubicBezTo>
                  <a:cubicBezTo>
                    <a:pt x="52" y="193"/>
                    <a:pt x="52" y="192"/>
                    <a:pt x="52" y="192"/>
                  </a:cubicBezTo>
                  <a:cubicBezTo>
                    <a:pt x="44" y="191"/>
                    <a:pt x="37" y="192"/>
                    <a:pt x="30" y="192"/>
                  </a:cubicBezTo>
                  <a:cubicBezTo>
                    <a:pt x="30" y="192"/>
                    <a:pt x="29" y="193"/>
                    <a:pt x="29" y="193"/>
                  </a:cubicBezTo>
                  <a:cubicBezTo>
                    <a:pt x="28" y="188"/>
                    <a:pt x="26" y="184"/>
                    <a:pt x="24" y="179"/>
                  </a:cubicBezTo>
                  <a:cubicBezTo>
                    <a:pt x="36" y="180"/>
                    <a:pt x="47" y="179"/>
                    <a:pt x="58" y="179"/>
                  </a:cubicBezTo>
                  <a:cubicBezTo>
                    <a:pt x="59" y="179"/>
                    <a:pt x="59" y="178"/>
                    <a:pt x="58" y="178"/>
                  </a:cubicBezTo>
                  <a:cubicBezTo>
                    <a:pt x="47" y="178"/>
                    <a:pt x="36" y="178"/>
                    <a:pt x="24" y="178"/>
                  </a:cubicBezTo>
                  <a:cubicBezTo>
                    <a:pt x="23" y="174"/>
                    <a:pt x="22" y="171"/>
                    <a:pt x="20" y="167"/>
                  </a:cubicBezTo>
                  <a:cubicBezTo>
                    <a:pt x="26" y="167"/>
                    <a:pt x="32" y="166"/>
                    <a:pt x="38" y="165"/>
                  </a:cubicBezTo>
                  <a:cubicBezTo>
                    <a:pt x="38" y="165"/>
                    <a:pt x="38" y="164"/>
                    <a:pt x="37" y="164"/>
                  </a:cubicBezTo>
                  <a:cubicBezTo>
                    <a:pt x="32" y="165"/>
                    <a:pt x="26" y="166"/>
                    <a:pt x="20" y="166"/>
                  </a:cubicBezTo>
                  <a:cubicBezTo>
                    <a:pt x="19" y="161"/>
                    <a:pt x="18" y="157"/>
                    <a:pt x="17" y="152"/>
                  </a:cubicBezTo>
                  <a:cubicBezTo>
                    <a:pt x="23" y="152"/>
                    <a:pt x="30" y="152"/>
                    <a:pt x="37" y="153"/>
                  </a:cubicBezTo>
                  <a:cubicBezTo>
                    <a:pt x="37" y="153"/>
                    <a:pt x="37" y="152"/>
                    <a:pt x="37" y="152"/>
                  </a:cubicBezTo>
                  <a:cubicBezTo>
                    <a:pt x="30" y="151"/>
                    <a:pt x="23" y="151"/>
                    <a:pt x="16" y="151"/>
                  </a:cubicBezTo>
                  <a:cubicBezTo>
                    <a:pt x="15" y="147"/>
                    <a:pt x="15" y="144"/>
                    <a:pt x="14" y="140"/>
                  </a:cubicBezTo>
                  <a:cubicBezTo>
                    <a:pt x="20" y="140"/>
                    <a:pt x="26" y="140"/>
                    <a:pt x="31" y="140"/>
                  </a:cubicBezTo>
                  <a:cubicBezTo>
                    <a:pt x="32" y="140"/>
                    <a:pt x="32" y="139"/>
                    <a:pt x="31" y="138"/>
                  </a:cubicBezTo>
                  <a:cubicBezTo>
                    <a:pt x="26" y="138"/>
                    <a:pt x="20" y="138"/>
                    <a:pt x="14" y="138"/>
                  </a:cubicBezTo>
                  <a:cubicBezTo>
                    <a:pt x="13" y="133"/>
                    <a:pt x="12" y="128"/>
                    <a:pt x="12" y="123"/>
                  </a:cubicBezTo>
                  <a:cubicBezTo>
                    <a:pt x="16" y="123"/>
                    <a:pt x="20" y="123"/>
                    <a:pt x="25" y="123"/>
                  </a:cubicBezTo>
                  <a:cubicBezTo>
                    <a:pt x="26" y="123"/>
                    <a:pt x="26" y="122"/>
                    <a:pt x="25" y="121"/>
                  </a:cubicBezTo>
                  <a:cubicBezTo>
                    <a:pt x="20" y="121"/>
                    <a:pt x="16" y="121"/>
                    <a:pt x="12" y="121"/>
                  </a:cubicBezTo>
                  <a:cubicBezTo>
                    <a:pt x="11" y="116"/>
                    <a:pt x="11" y="110"/>
                    <a:pt x="12" y="105"/>
                  </a:cubicBezTo>
                  <a:cubicBezTo>
                    <a:pt x="17" y="105"/>
                    <a:pt x="21" y="105"/>
                    <a:pt x="26" y="105"/>
                  </a:cubicBezTo>
                  <a:cubicBezTo>
                    <a:pt x="27" y="105"/>
                    <a:pt x="27" y="104"/>
                    <a:pt x="26" y="104"/>
                  </a:cubicBezTo>
                  <a:cubicBezTo>
                    <a:pt x="21" y="104"/>
                    <a:pt x="17" y="104"/>
                    <a:pt x="12" y="104"/>
                  </a:cubicBezTo>
                  <a:cubicBezTo>
                    <a:pt x="12" y="98"/>
                    <a:pt x="13" y="93"/>
                    <a:pt x="14" y="87"/>
                  </a:cubicBezTo>
                  <a:cubicBezTo>
                    <a:pt x="18" y="87"/>
                    <a:pt x="22" y="87"/>
                    <a:pt x="26" y="87"/>
                  </a:cubicBezTo>
                  <a:cubicBezTo>
                    <a:pt x="27" y="87"/>
                    <a:pt x="27" y="86"/>
                    <a:pt x="26" y="86"/>
                  </a:cubicBezTo>
                  <a:cubicBezTo>
                    <a:pt x="22" y="86"/>
                    <a:pt x="18" y="86"/>
                    <a:pt x="14" y="86"/>
                  </a:cubicBezTo>
                  <a:cubicBezTo>
                    <a:pt x="15" y="82"/>
                    <a:pt x="16" y="77"/>
                    <a:pt x="18" y="73"/>
                  </a:cubicBezTo>
                  <a:cubicBezTo>
                    <a:pt x="23" y="73"/>
                    <a:pt x="28" y="73"/>
                    <a:pt x="32" y="73"/>
                  </a:cubicBezTo>
                  <a:cubicBezTo>
                    <a:pt x="33" y="73"/>
                    <a:pt x="33" y="72"/>
                    <a:pt x="32" y="72"/>
                  </a:cubicBezTo>
                  <a:cubicBezTo>
                    <a:pt x="28" y="72"/>
                    <a:pt x="23" y="72"/>
                    <a:pt x="18" y="72"/>
                  </a:cubicBezTo>
                  <a:cubicBezTo>
                    <a:pt x="20" y="67"/>
                    <a:pt x="22" y="62"/>
                    <a:pt x="25" y="58"/>
                  </a:cubicBezTo>
                  <a:cubicBezTo>
                    <a:pt x="30" y="58"/>
                    <a:pt x="36" y="59"/>
                    <a:pt x="42" y="59"/>
                  </a:cubicBezTo>
                  <a:cubicBezTo>
                    <a:pt x="42" y="59"/>
                    <a:pt x="42" y="57"/>
                    <a:pt x="42" y="57"/>
                  </a:cubicBezTo>
                  <a:cubicBezTo>
                    <a:pt x="36" y="57"/>
                    <a:pt x="31" y="57"/>
                    <a:pt x="25" y="57"/>
                  </a:cubicBezTo>
                  <a:cubicBezTo>
                    <a:pt x="28" y="51"/>
                    <a:pt x="32" y="47"/>
                    <a:pt x="36" y="42"/>
                  </a:cubicBezTo>
                  <a:cubicBezTo>
                    <a:pt x="44" y="43"/>
                    <a:pt x="51" y="44"/>
                    <a:pt x="59" y="45"/>
                  </a:cubicBezTo>
                  <a:cubicBezTo>
                    <a:pt x="60" y="45"/>
                    <a:pt x="60" y="44"/>
                    <a:pt x="60" y="44"/>
                  </a:cubicBezTo>
                  <a:cubicBezTo>
                    <a:pt x="52" y="42"/>
                    <a:pt x="44" y="41"/>
                    <a:pt x="37" y="41"/>
                  </a:cubicBezTo>
                  <a:cubicBezTo>
                    <a:pt x="40" y="38"/>
                    <a:pt x="43" y="35"/>
                    <a:pt x="46" y="32"/>
                  </a:cubicBezTo>
                  <a:cubicBezTo>
                    <a:pt x="56" y="31"/>
                    <a:pt x="66" y="32"/>
                    <a:pt x="75" y="32"/>
                  </a:cubicBezTo>
                  <a:cubicBezTo>
                    <a:pt x="76" y="33"/>
                    <a:pt x="76" y="31"/>
                    <a:pt x="75" y="31"/>
                  </a:cubicBezTo>
                  <a:cubicBezTo>
                    <a:pt x="66" y="30"/>
                    <a:pt x="57" y="30"/>
                    <a:pt x="48" y="31"/>
                  </a:cubicBezTo>
                  <a:cubicBezTo>
                    <a:pt x="54" y="27"/>
                    <a:pt x="60" y="23"/>
                    <a:pt x="66" y="21"/>
                  </a:cubicBezTo>
                  <a:cubicBezTo>
                    <a:pt x="66" y="21"/>
                    <a:pt x="66" y="22"/>
                    <a:pt x="67" y="22"/>
                  </a:cubicBezTo>
                  <a:cubicBezTo>
                    <a:pt x="73" y="22"/>
                    <a:pt x="80" y="23"/>
                    <a:pt x="86" y="23"/>
                  </a:cubicBezTo>
                  <a:cubicBezTo>
                    <a:pt x="87" y="23"/>
                    <a:pt x="87" y="22"/>
                    <a:pt x="86" y="22"/>
                  </a:cubicBezTo>
                  <a:cubicBezTo>
                    <a:pt x="82" y="21"/>
                    <a:pt x="77" y="21"/>
                    <a:pt x="72" y="21"/>
                  </a:cubicBezTo>
                  <a:cubicBezTo>
                    <a:pt x="72" y="20"/>
                    <a:pt x="73" y="20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8" y="17"/>
                    <a:pt x="84" y="16"/>
                    <a:pt x="90" y="16"/>
                  </a:cubicBezTo>
                  <a:cubicBezTo>
                    <a:pt x="115" y="14"/>
                    <a:pt x="148" y="19"/>
                    <a:pt x="166" y="38"/>
                  </a:cubicBezTo>
                  <a:cubicBezTo>
                    <a:pt x="204" y="78"/>
                    <a:pt x="195" y="145"/>
                    <a:pt x="182" y="193"/>
                  </a:cubicBezTo>
                  <a:cubicBezTo>
                    <a:pt x="167" y="250"/>
                    <a:pt x="142" y="304"/>
                    <a:pt x="109" y="353"/>
                  </a:cubicBezTo>
                  <a:close/>
                  <a:moveTo>
                    <a:pt x="155" y="333"/>
                  </a:moveTo>
                  <a:cubicBezTo>
                    <a:pt x="155" y="333"/>
                    <a:pt x="154" y="333"/>
                    <a:pt x="154" y="333"/>
                  </a:cubicBezTo>
                  <a:cubicBezTo>
                    <a:pt x="142" y="339"/>
                    <a:pt x="129" y="345"/>
                    <a:pt x="117" y="352"/>
                  </a:cubicBezTo>
                  <a:cubicBezTo>
                    <a:pt x="120" y="349"/>
                    <a:pt x="122" y="346"/>
                    <a:pt x="124" y="343"/>
                  </a:cubicBezTo>
                  <a:cubicBezTo>
                    <a:pt x="137" y="336"/>
                    <a:pt x="150" y="328"/>
                    <a:pt x="162" y="319"/>
                  </a:cubicBezTo>
                  <a:cubicBezTo>
                    <a:pt x="160" y="324"/>
                    <a:pt x="157" y="328"/>
                    <a:pt x="155" y="333"/>
                  </a:cubicBezTo>
                  <a:close/>
                  <a:moveTo>
                    <a:pt x="165" y="314"/>
                  </a:moveTo>
                  <a:cubicBezTo>
                    <a:pt x="152" y="322"/>
                    <a:pt x="139" y="330"/>
                    <a:pt x="126" y="339"/>
                  </a:cubicBezTo>
                  <a:cubicBezTo>
                    <a:pt x="129" y="335"/>
                    <a:pt x="132" y="330"/>
                    <a:pt x="134" y="325"/>
                  </a:cubicBezTo>
                  <a:cubicBezTo>
                    <a:pt x="146" y="319"/>
                    <a:pt x="158" y="312"/>
                    <a:pt x="170" y="304"/>
                  </a:cubicBezTo>
                  <a:cubicBezTo>
                    <a:pt x="168" y="307"/>
                    <a:pt x="166" y="311"/>
                    <a:pt x="165" y="314"/>
                  </a:cubicBezTo>
                  <a:close/>
                  <a:moveTo>
                    <a:pt x="172" y="300"/>
                  </a:moveTo>
                  <a:cubicBezTo>
                    <a:pt x="160" y="306"/>
                    <a:pt x="148" y="314"/>
                    <a:pt x="136" y="322"/>
                  </a:cubicBezTo>
                  <a:cubicBezTo>
                    <a:pt x="140" y="317"/>
                    <a:pt x="143" y="311"/>
                    <a:pt x="146" y="305"/>
                  </a:cubicBezTo>
                  <a:cubicBezTo>
                    <a:pt x="158" y="298"/>
                    <a:pt x="169" y="290"/>
                    <a:pt x="180" y="282"/>
                  </a:cubicBezTo>
                  <a:cubicBezTo>
                    <a:pt x="178" y="288"/>
                    <a:pt x="175" y="294"/>
                    <a:pt x="172" y="300"/>
                  </a:cubicBezTo>
                  <a:close/>
                  <a:moveTo>
                    <a:pt x="183" y="278"/>
                  </a:moveTo>
                  <a:cubicBezTo>
                    <a:pt x="171" y="285"/>
                    <a:pt x="159" y="293"/>
                    <a:pt x="148" y="302"/>
                  </a:cubicBezTo>
                  <a:cubicBezTo>
                    <a:pt x="150" y="296"/>
                    <a:pt x="153" y="291"/>
                    <a:pt x="156" y="286"/>
                  </a:cubicBezTo>
                  <a:cubicBezTo>
                    <a:pt x="166" y="281"/>
                    <a:pt x="177" y="275"/>
                    <a:pt x="187" y="268"/>
                  </a:cubicBezTo>
                  <a:cubicBezTo>
                    <a:pt x="185" y="272"/>
                    <a:pt x="184" y="275"/>
                    <a:pt x="183" y="278"/>
                  </a:cubicBezTo>
                  <a:close/>
                  <a:moveTo>
                    <a:pt x="189" y="264"/>
                  </a:moveTo>
                  <a:cubicBezTo>
                    <a:pt x="178" y="270"/>
                    <a:pt x="167" y="277"/>
                    <a:pt x="157" y="284"/>
                  </a:cubicBezTo>
                  <a:cubicBezTo>
                    <a:pt x="159" y="280"/>
                    <a:pt x="161" y="276"/>
                    <a:pt x="162" y="271"/>
                  </a:cubicBezTo>
                  <a:cubicBezTo>
                    <a:pt x="173" y="266"/>
                    <a:pt x="183" y="261"/>
                    <a:pt x="193" y="255"/>
                  </a:cubicBezTo>
                  <a:cubicBezTo>
                    <a:pt x="191" y="258"/>
                    <a:pt x="190" y="261"/>
                    <a:pt x="189" y="264"/>
                  </a:cubicBezTo>
                  <a:close/>
                  <a:moveTo>
                    <a:pt x="194" y="251"/>
                  </a:moveTo>
                  <a:cubicBezTo>
                    <a:pt x="184" y="257"/>
                    <a:pt x="174" y="263"/>
                    <a:pt x="163" y="269"/>
                  </a:cubicBezTo>
                  <a:cubicBezTo>
                    <a:pt x="165" y="265"/>
                    <a:pt x="167" y="261"/>
                    <a:pt x="169" y="257"/>
                  </a:cubicBezTo>
                  <a:cubicBezTo>
                    <a:pt x="179" y="251"/>
                    <a:pt x="189" y="245"/>
                    <a:pt x="199" y="238"/>
                  </a:cubicBezTo>
                  <a:cubicBezTo>
                    <a:pt x="198" y="243"/>
                    <a:pt x="196" y="247"/>
                    <a:pt x="194" y="251"/>
                  </a:cubicBezTo>
                  <a:close/>
                  <a:moveTo>
                    <a:pt x="201" y="235"/>
                  </a:moveTo>
                  <a:cubicBezTo>
                    <a:pt x="190" y="241"/>
                    <a:pt x="180" y="248"/>
                    <a:pt x="170" y="255"/>
                  </a:cubicBezTo>
                  <a:cubicBezTo>
                    <a:pt x="171" y="250"/>
                    <a:pt x="173" y="246"/>
                    <a:pt x="175" y="242"/>
                  </a:cubicBezTo>
                  <a:cubicBezTo>
                    <a:pt x="185" y="235"/>
                    <a:pt x="195" y="229"/>
                    <a:pt x="205" y="223"/>
                  </a:cubicBezTo>
                  <a:cubicBezTo>
                    <a:pt x="204" y="227"/>
                    <a:pt x="202" y="231"/>
                    <a:pt x="201" y="235"/>
                  </a:cubicBezTo>
                  <a:close/>
                  <a:moveTo>
                    <a:pt x="207" y="218"/>
                  </a:moveTo>
                  <a:cubicBezTo>
                    <a:pt x="196" y="224"/>
                    <a:pt x="185" y="232"/>
                    <a:pt x="176" y="239"/>
                  </a:cubicBezTo>
                  <a:cubicBezTo>
                    <a:pt x="178" y="234"/>
                    <a:pt x="179" y="229"/>
                    <a:pt x="181" y="224"/>
                  </a:cubicBezTo>
                  <a:cubicBezTo>
                    <a:pt x="191" y="219"/>
                    <a:pt x="201" y="214"/>
                    <a:pt x="210" y="208"/>
                  </a:cubicBezTo>
                  <a:cubicBezTo>
                    <a:pt x="209" y="211"/>
                    <a:pt x="208" y="215"/>
                    <a:pt x="207" y="218"/>
                  </a:cubicBezTo>
                  <a:close/>
                  <a:moveTo>
                    <a:pt x="211" y="203"/>
                  </a:moveTo>
                  <a:cubicBezTo>
                    <a:pt x="201" y="209"/>
                    <a:pt x="192" y="216"/>
                    <a:pt x="182" y="222"/>
                  </a:cubicBezTo>
                  <a:cubicBezTo>
                    <a:pt x="183" y="218"/>
                    <a:pt x="184" y="215"/>
                    <a:pt x="185" y="211"/>
                  </a:cubicBezTo>
                  <a:cubicBezTo>
                    <a:pt x="195" y="206"/>
                    <a:pt x="204" y="200"/>
                    <a:pt x="214" y="195"/>
                  </a:cubicBezTo>
                  <a:cubicBezTo>
                    <a:pt x="213" y="197"/>
                    <a:pt x="212" y="200"/>
                    <a:pt x="211" y="203"/>
                  </a:cubicBezTo>
                  <a:close/>
                  <a:moveTo>
                    <a:pt x="215" y="191"/>
                  </a:moveTo>
                  <a:cubicBezTo>
                    <a:pt x="205" y="197"/>
                    <a:pt x="195" y="203"/>
                    <a:pt x="186" y="209"/>
                  </a:cubicBezTo>
                  <a:cubicBezTo>
                    <a:pt x="186" y="206"/>
                    <a:pt x="187" y="204"/>
                    <a:pt x="188" y="201"/>
                  </a:cubicBezTo>
                  <a:cubicBezTo>
                    <a:pt x="197" y="196"/>
                    <a:pt x="207" y="191"/>
                    <a:pt x="216" y="185"/>
                  </a:cubicBezTo>
                  <a:cubicBezTo>
                    <a:pt x="216" y="187"/>
                    <a:pt x="215" y="189"/>
                    <a:pt x="215" y="191"/>
                  </a:cubicBezTo>
                  <a:close/>
                  <a:moveTo>
                    <a:pt x="217" y="181"/>
                  </a:moveTo>
                  <a:cubicBezTo>
                    <a:pt x="207" y="186"/>
                    <a:pt x="198" y="192"/>
                    <a:pt x="189" y="199"/>
                  </a:cubicBezTo>
                  <a:cubicBezTo>
                    <a:pt x="189" y="197"/>
                    <a:pt x="190" y="195"/>
                    <a:pt x="190" y="193"/>
                  </a:cubicBezTo>
                  <a:cubicBezTo>
                    <a:pt x="190" y="191"/>
                    <a:pt x="191" y="190"/>
                    <a:pt x="191" y="189"/>
                  </a:cubicBezTo>
                  <a:cubicBezTo>
                    <a:pt x="201" y="183"/>
                    <a:pt x="211" y="176"/>
                    <a:pt x="220" y="169"/>
                  </a:cubicBezTo>
                  <a:cubicBezTo>
                    <a:pt x="219" y="173"/>
                    <a:pt x="218" y="177"/>
                    <a:pt x="217" y="181"/>
                  </a:cubicBezTo>
                  <a:close/>
                  <a:moveTo>
                    <a:pt x="221" y="165"/>
                  </a:moveTo>
                  <a:cubicBezTo>
                    <a:pt x="211" y="172"/>
                    <a:pt x="201" y="179"/>
                    <a:pt x="192" y="187"/>
                  </a:cubicBezTo>
                  <a:cubicBezTo>
                    <a:pt x="193" y="182"/>
                    <a:pt x="194" y="177"/>
                    <a:pt x="195" y="172"/>
                  </a:cubicBezTo>
                  <a:cubicBezTo>
                    <a:pt x="199" y="170"/>
                    <a:pt x="204" y="167"/>
                    <a:pt x="209" y="164"/>
                  </a:cubicBezTo>
                  <a:cubicBezTo>
                    <a:pt x="213" y="161"/>
                    <a:pt x="218" y="159"/>
                    <a:pt x="222" y="156"/>
                  </a:cubicBezTo>
                  <a:cubicBezTo>
                    <a:pt x="221" y="159"/>
                    <a:pt x="221" y="162"/>
                    <a:pt x="221" y="165"/>
                  </a:cubicBezTo>
                  <a:close/>
                  <a:moveTo>
                    <a:pt x="222" y="153"/>
                  </a:moveTo>
                  <a:cubicBezTo>
                    <a:pt x="213" y="158"/>
                    <a:pt x="203" y="164"/>
                    <a:pt x="195" y="170"/>
                  </a:cubicBezTo>
                  <a:cubicBezTo>
                    <a:pt x="196" y="167"/>
                    <a:pt x="196" y="163"/>
                    <a:pt x="197" y="160"/>
                  </a:cubicBezTo>
                  <a:cubicBezTo>
                    <a:pt x="202" y="157"/>
                    <a:pt x="208" y="153"/>
                    <a:pt x="213" y="150"/>
                  </a:cubicBezTo>
                  <a:cubicBezTo>
                    <a:pt x="216" y="148"/>
                    <a:pt x="220" y="146"/>
                    <a:pt x="223" y="144"/>
                  </a:cubicBezTo>
                  <a:cubicBezTo>
                    <a:pt x="223" y="147"/>
                    <a:pt x="223" y="150"/>
                    <a:pt x="222" y="153"/>
                  </a:cubicBezTo>
                  <a:close/>
                  <a:moveTo>
                    <a:pt x="210" y="149"/>
                  </a:moveTo>
                  <a:cubicBezTo>
                    <a:pt x="205" y="152"/>
                    <a:pt x="201" y="155"/>
                    <a:pt x="197" y="158"/>
                  </a:cubicBezTo>
                  <a:cubicBezTo>
                    <a:pt x="197" y="155"/>
                    <a:pt x="198" y="151"/>
                    <a:pt x="198" y="147"/>
                  </a:cubicBezTo>
                  <a:cubicBezTo>
                    <a:pt x="203" y="145"/>
                    <a:pt x="208" y="141"/>
                    <a:pt x="213" y="138"/>
                  </a:cubicBezTo>
                  <a:cubicBezTo>
                    <a:pt x="217" y="136"/>
                    <a:pt x="220" y="133"/>
                    <a:pt x="224" y="131"/>
                  </a:cubicBezTo>
                  <a:cubicBezTo>
                    <a:pt x="224" y="134"/>
                    <a:pt x="224" y="137"/>
                    <a:pt x="224" y="140"/>
                  </a:cubicBezTo>
                  <a:cubicBezTo>
                    <a:pt x="219" y="143"/>
                    <a:pt x="214" y="146"/>
                    <a:pt x="210" y="1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F0C4FC41-8785-4A94-8D75-B222B4AB08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8788" y="2763838"/>
              <a:ext cx="287337" cy="269875"/>
            </a:xfrm>
            <a:custGeom>
              <a:avLst/>
              <a:gdLst>
                <a:gd name="T0" fmla="*/ 104 w 123"/>
                <a:gd name="T1" fmla="*/ 18 h 125"/>
                <a:gd name="T2" fmla="*/ 101 w 123"/>
                <a:gd name="T3" fmla="*/ 15 h 125"/>
                <a:gd name="T4" fmla="*/ 54 w 123"/>
                <a:gd name="T5" fmla="*/ 2 h 125"/>
                <a:gd name="T6" fmla="*/ 3 w 123"/>
                <a:gd name="T7" fmla="*/ 68 h 125"/>
                <a:gd name="T8" fmla="*/ 118 w 123"/>
                <a:gd name="T9" fmla="*/ 48 h 125"/>
                <a:gd name="T10" fmla="*/ 82 w 123"/>
                <a:gd name="T11" fmla="*/ 15 h 125"/>
                <a:gd name="T12" fmla="*/ 68 w 123"/>
                <a:gd name="T13" fmla="*/ 9 h 125"/>
                <a:gd name="T14" fmla="*/ 65 w 123"/>
                <a:gd name="T15" fmla="*/ 10 h 125"/>
                <a:gd name="T16" fmla="*/ 77 w 123"/>
                <a:gd name="T17" fmla="*/ 16 h 125"/>
                <a:gd name="T18" fmla="*/ 64 w 123"/>
                <a:gd name="T19" fmla="*/ 14 h 125"/>
                <a:gd name="T20" fmla="*/ 65 w 123"/>
                <a:gd name="T21" fmla="*/ 10 h 125"/>
                <a:gd name="T22" fmla="*/ 55 w 123"/>
                <a:gd name="T23" fmla="*/ 12 h 125"/>
                <a:gd name="T24" fmla="*/ 65 w 123"/>
                <a:gd name="T25" fmla="*/ 19 h 125"/>
                <a:gd name="T26" fmla="*/ 46 w 123"/>
                <a:gd name="T27" fmla="*/ 12 h 125"/>
                <a:gd name="T28" fmla="*/ 42 w 123"/>
                <a:gd name="T29" fmla="*/ 13 h 125"/>
                <a:gd name="T30" fmla="*/ 54 w 123"/>
                <a:gd name="T31" fmla="*/ 28 h 125"/>
                <a:gd name="T32" fmla="*/ 42 w 123"/>
                <a:gd name="T33" fmla="*/ 13 h 125"/>
                <a:gd name="T34" fmla="*/ 52 w 123"/>
                <a:gd name="T35" fmla="*/ 29 h 125"/>
                <a:gd name="T36" fmla="*/ 23 w 123"/>
                <a:gd name="T37" fmla="*/ 25 h 125"/>
                <a:gd name="T38" fmla="*/ 21 w 123"/>
                <a:gd name="T39" fmla="*/ 26 h 125"/>
                <a:gd name="T40" fmla="*/ 43 w 123"/>
                <a:gd name="T41" fmla="*/ 46 h 125"/>
                <a:gd name="T42" fmla="*/ 21 w 123"/>
                <a:gd name="T43" fmla="*/ 26 h 125"/>
                <a:gd name="T44" fmla="*/ 43 w 123"/>
                <a:gd name="T45" fmla="*/ 48 h 125"/>
                <a:gd name="T46" fmla="*/ 13 w 123"/>
                <a:gd name="T47" fmla="*/ 45 h 125"/>
                <a:gd name="T48" fmla="*/ 41 w 123"/>
                <a:gd name="T49" fmla="*/ 58 h 125"/>
                <a:gd name="T50" fmla="*/ 10 w 123"/>
                <a:gd name="T51" fmla="*/ 57 h 125"/>
                <a:gd name="T52" fmla="*/ 10 w 123"/>
                <a:gd name="T53" fmla="*/ 59 h 125"/>
                <a:gd name="T54" fmla="*/ 43 w 123"/>
                <a:gd name="T55" fmla="*/ 80 h 125"/>
                <a:gd name="T56" fmla="*/ 10 w 123"/>
                <a:gd name="T57" fmla="*/ 59 h 125"/>
                <a:gd name="T58" fmla="*/ 11 w 123"/>
                <a:gd name="T59" fmla="*/ 70 h 125"/>
                <a:gd name="T60" fmla="*/ 35 w 123"/>
                <a:gd name="T61" fmla="*/ 80 h 125"/>
                <a:gd name="T62" fmla="*/ 43 w 123"/>
                <a:gd name="T63" fmla="*/ 83 h 125"/>
                <a:gd name="T64" fmla="*/ 14 w 123"/>
                <a:gd name="T65" fmla="*/ 82 h 125"/>
                <a:gd name="T66" fmla="*/ 48 w 123"/>
                <a:gd name="T67" fmla="*/ 96 h 125"/>
                <a:gd name="T68" fmla="*/ 23 w 123"/>
                <a:gd name="T69" fmla="*/ 96 h 125"/>
                <a:gd name="T70" fmla="*/ 48 w 123"/>
                <a:gd name="T71" fmla="*/ 96 h 125"/>
                <a:gd name="T72" fmla="*/ 53 w 123"/>
                <a:gd name="T73" fmla="*/ 105 h 125"/>
                <a:gd name="T74" fmla="*/ 26 w 123"/>
                <a:gd name="T75" fmla="*/ 99 h 125"/>
                <a:gd name="T76" fmla="*/ 66 w 123"/>
                <a:gd name="T77" fmla="*/ 112 h 125"/>
                <a:gd name="T78" fmla="*/ 48 w 123"/>
                <a:gd name="T79" fmla="*/ 59 h 125"/>
                <a:gd name="T80" fmla="*/ 64 w 123"/>
                <a:gd name="T81" fmla="*/ 27 h 125"/>
                <a:gd name="T82" fmla="*/ 71 w 123"/>
                <a:gd name="T83" fmla="*/ 11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" h="125">
                  <a:moveTo>
                    <a:pt x="118" y="48"/>
                  </a:moveTo>
                  <a:cubicBezTo>
                    <a:pt x="116" y="37"/>
                    <a:pt x="111" y="26"/>
                    <a:pt x="104" y="18"/>
                  </a:cubicBezTo>
                  <a:cubicBezTo>
                    <a:pt x="103" y="17"/>
                    <a:pt x="103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2" y="6"/>
                    <a:pt x="80" y="1"/>
                    <a:pt x="66" y="2"/>
                  </a:cubicBezTo>
                  <a:cubicBezTo>
                    <a:pt x="63" y="0"/>
                    <a:pt x="58" y="1"/>
                    <a:pt x="54" y="2"/>
                  </a:cubicBezTo>
                  <a:cubicBezTo>
                    <a:pt x="50" y="2"/>
                    <a:pt x="46" y="3"/>
                    <a:pt x="43" y="5"/>
                  </a:cubicBezTo>
                  <a:cubicBezTo>
                    <a:pt x="16" y="7"/>
                    <a:pt x="0" y="44"/>
                    <a:pt x="3" y="68"/>
                  </a:cubicBezTo>
                  <a:cubicBezTo>
                    <a:pt x="7" y="103"/>
                    <a:pt x="37" y="125"/>
                    <a:pt x="72" y="119"/>
                  </a:cubicBezTo>
                  <a:cubicBezTo>
                    <a:pt x="106" y="114"/>
                    <a:pt x="123" y="80"/>
                    <a:pt x="118" y="48"/>
                  </a:cubicBezTo>
                  <a:close/>
                  <a:moveTo>
                    <a:pt x="89" y="14"/>
                  </a:moveTo>
                  <a:cubicBezTo>
                    <a:pt x="87" y="14"/>
                    <a:pt x="84" y="15"/>
                    <a:pt x="82" y="15"/>
                  </a:cubicBezTo>
                  <a:cubicBezTo>
                    <a:pt x="79" y="13"/>
                    <a:pt x="76" y="12"/>
                    <a:pt x="73" y="11"/>
                  </a:cubicBezTo>
                  <a:cubicBezTo>
                    <a:pt x="72" y="10"/>
                    <a:pt x="70" y="10"/>
                    <a:pt x="68" y="9"/>
                  </a:cubicBezTo>
                  <a:cubicBezTo>
                    <a:pt x="76" y="8"/>
                    <a:pt x="83" y="10"/>
                    <a:pt x="89" y="14"/>
                  </a:cubicBezTo>
                  <a:close/>
                  <a:moveTo>
                    <a:pt x="65" y="10"/>
                  </a:moveTo>
                  <a:cubicBezTo>
                    <a:pt x="67" y="11"/>
                    <a:pt x="70" y="12"/>
                    <a:pt x="73" y="14"/>
                  </a:cubicBezTo>
                  <a:cubicBezTo>
                    <a:pt x="74" y="14"/>
                    <a:pt x="76" y="15"/>
                    <a:pt x="77" y="16"/>
                  </a:cubicBezTo>
                  <a:cubicBezTo>
                    <a:pt x="75" y="16"/>
                    <a:pt x="72" y="17"/>
                    <a:pt x="70" y="17"/>
                  </a:cubicBezTo>
                  <a:cubicBezTo>
                    <a:pt x="68" y="16"/>
                    <a:pt x="66" y="15"/>
                    <a:pt x="64" y="14"/>
                  </a:cubicBezTo>
                  <a:cubicBezTo>
                    <a:pt x="62" y="13"/>
                    <a:pt x="60" y="12"/>
                    <a:pt x="59" y="11"/>
                  </a:cubicBezTo>
                  <a:cubicBezTo>
                    <a:pt x="61" y="10"/>
                    <a:pt x="63" y="10"/>
                    <a:pt x="65" y="10"/>
                  </a:cubicBezTo>
                  <a:close/>
                  <a:moveTo>
                    <a:pt x="52" y="11"/>
                  </a:moveTo>
                  <a:cubicBezTo>
                    <a:pt x="52" y="12"/>
                    <a:pt x="53" y="13"/>
                    <a:pt x="55" y="12"/>
                  </a:cubicBezTo>
                  <a:cubicBezTo>
                    <a:pt x="57" y="14"/>
                    <a:pt x="60" y="16"/>
                    <a:pt x="62" y="17"/>
                  </a:cubicBezTo>
                  <a:cubicBezTo>
                    <a:pt x="63" y="18"/>
                    <a:pt x="64" y="19"/>
                    <a:pt x="65" y="19"/>
                  </a:cubicBezTo>
                  <a:cubicBezTo>
                    <a:pt x="64" y="20"/>
                    <a:pt x="63" y="21"/>
                    <a:pt x="61" y="21"/>
                  </a:cubicBezTo>
                  <a:cubicBezTo>
                    <a:pt x="56" y="18"/>
                    <a:pt x="51" y="15"/>
                    <a:pt x="46" y="12"/>
                  </a:cubicBezTo>
                  <a:cubicBezTo>
                    <a:pt x="48" y="12"/>
                    <a:pt x="50" y="11"/>
                    <a:pt x="52" y="11"/>
                  </a:cubicBezTo>
                  <a:close/>
                  <a:moveTo>
                    <a:pt x="42" y="13"/>
                  </a:moveTo>
                  <a:cubicBezTo>
                    <a:pt x="48" y="17"/>
                    <a:pt x="53" y="21"/>
                    <a:pt x="58" y="23"/>
                  </a:cubicBezTo>
                  <a:cubicBezTo>
                    <a:pt x="57" y="25"/>
                    <a:pt x="55" y="26"/>
                    <a:pt x="54" y="28"/>
                  </a:cubicBezTo>
                  <a:cubicBezTo>
                    <a:pt x="47" y="24"/>
                    <a:pt x="39" y="21"/>
                    <a:pt x="31" y="18"/>
                  </a:cubicBezTo>
                  <a:cubicBezTo>
                    <a:pt x="35" y="16"/>
                    <a:pt x="39" y="14"/>
                    <a:pt x="42" y="13"/>
                  </a:cubicBezTo>
                  <a:close/>
                  <a:moveTo>
                    <a:pt x="30" y="19"/>
                  </a:moveTo>
                  <a:cubicBezTo>
                    <a:pt x="37" y="22"/>
                    <a:pt x="44" y="26"/>
                    <a:pt x="52" y="29"/>
                  </a:cubicBezTo>
                  <a:cubicBezTo>
                    <a:pt x="50" y="32"/>
                    <a:pt x="49" y="34"/>
                    <a:pt x="47" y="37"/>
                  </a:cubicBezTo>
                  <a:cubicBezTo>
                    <a:pt x="39" y="32"/>
                    <a:pt x="31" y="29"/>
                    <a:pt x="23" y="25"/>
                  </a:cubicBezTo>
                  <a:cubicBezTo>
                    <a:pt x="25" y="22"/>
                    <a:pt x="27" y="20"/>
                    <a:pt x="30" y="19"/>
                  </a:cubicBezTo>
                  <a:close/>
                  <a:moveTo>
                    <a:pt x="21" y="26"/>
                  </a:moveTo>
                  <a:cubicBezTo>
                    <a:pt x="30" y="30"/>
                    <a:pt x="38" y="35"/>
                    <a:pt x="46" y="38"/>
                  </a:cubicBezTo>
                  <a:cubicBezTo>
                    <a:pt x="45" y="41"/>
                    <a:pt x="44" y="43"/>
                    <a:pt x="43" y="46"/>
                  </a:cubicBezTo>
                  <a:cubicBezTo>
                    <a:pt x="34" y="42"/>
                    <a:pt x="25" y="39"/>
                    <a:pt x="16" y="35"/>
                  </a:cubicBezTo>
                  <a:cubicBezTo>
                    <a:pt x="17" y="32"/>
                    <a:pt x="19" y="29"/>
                    <a:pt x="21" y="26"/>
                  </a:cubicBezTo>
                  <a:close/>
                  <a:moveTo>
                    <a:pt x="15" y="36"/>
                  </a:moveTo>
                  <a:cubicBezTo>
                    <a:pt x="24" y="40"/>
                    <a:pt x="33" y="45"/>
                    <a:pt x="43" y="48"/>
                  </a:cubicBezTo>
                  <a:cubicBezTo>
                    <a:pt x="42" y="50"/>
                    <a:pt x="42" y="53"/>
                    <a:pt x="42" y="55"/>
                  </a:cubicBezTo>
                  <a:cubicBezTo>
                    <a:pt x="32" y="52"/>
                    <a:pt x="22" y="48"/>
                    <a:pt x="13" y="45"/>
                  </a:cubicBezTo>
                  <a:cubicBezTo>
                    <a:pt x="12" y="44"/>
                    <a:pt x="12" y="45"/>
                    <a:pt x="12" y="46"/>
                  </a:cubicBezTo>
                  <a:cubicBezTo>
                    <a:pt x="21" y="50"/>
                    <a:pt x="31" y="54"/>
                    <a:pt x="41" y="58"/>
                  </a:cubicBezTo>
                  <a:cubicBezTo>
                    <a:pt x="41" y="61"/>
                    <a:pt x="41" y="64"/>
                    <a:pt x="41" y="68"/>
                  </a:cubicBezTo>
                  <a:cubicBezTo>
                    <a:pt x="31" y="63"/>
                    <a:pt x="20" y="60"/>
                    <a:pt x="10" y="57"/>
                  </a:cubicBezTo>
                  <a:cubicBezTo>
                    <a:pt x="10" y="50"/>
                    <a:pt x="12" y="42"/>
                    <a:pt x="15" y="36"/>
                  </a:cubicBezTo>
                  <a:close/>
                  <a:moveTo>
                    <a:pt x="10" y="59"/>
                  </a:moveTo>
                  <a:cubicBezTo>
                    <a:pt x="20" y="63"/>
                    <a:pt x="31" y="68"/>
                    <a:pt x="41" y="70"/>
                  </a:cubicBezTo>
                  <a:cubicBezTo>
                    <a:pt x="42" y="74"/>
                    <a:pt x="42" y="77"/>
                    <a:pt x="43" y="80"/>
                  </a:cubicBezTo>
                  <a:cubicBezTo>
                    <a:pt x="32" y="76"/>
                    <a:pt x="21" y="72"/>
                    <a:pt x="11" y="69"/>
                  </a:cubicBezTo>
                  <a:cubicBezTo>
                    <a:pt x="10" y="65"/>
                    <a:pt x="10" y="62"/>
                    <a:pt x="10" y="59"/>
                  </a:cubicBezTo>
                  <a:close/>
                  <a:moveTo>
                    <a:pt x="11" y="72"/>
                  </a:moveTo>
                  <a:cubicBezTo>
                    <a:pt x="11" y="72"/>
                    <a:pt x="11" y="71"/>
                    <a:pt x="11" y="70"/>
                  </a:cubicBezTo>
                  <a:cubicBezTo>
                    <a:pt x="15" y="73"/>
                    <a:pt x="21" y="74"/>
                    <a:pt x="25" y="76"/>
                  </a:cubicBezTo>
                  <a:cubicBezTo>
                    <a:pt x="28" y="77"/>
                    <a:pt x="32" y="78"/>
                    <a:pt x="35" y="80"/>
                  </a:cubicBezTo>
                  <a:cubicBezTo>
                    <a:pt x="37" y="80"/>
                    <a:pt x="39" y="81"/>
                    <a:pt x="41" y="82"/>
                  </a:cubicBezTo>
                  <a:cubicBezTo>
                    <a:pt x="42" y="82"/>
                    <a:pt x="42" y="82"/>
                    <a:pt x="43" y="83"/>
                  </a:cubicBezTo>
                  <a:cubicBezTo>
                    <a:pt x="44" y="86"/>
                    <a:pt x="45" y="90"/>
                    <a:pt x="47" y="93"/>
                  </a:cubicBezTo>
                  <a:cubicBezTo>
                    <a:pt x="36" y="89"/>
                    <a:pt x="25" y="86"/>
                    <a:pt x="14" y="82"/>
                  </a:cubicBezTo>
                  <a:cubicBezTo>
                    <a:pt x="13" y="79"/>
                    <a:pt x="12" y="76"/>
                    <a:pt x="11" y="72"/>
                  </a:cubicBezTo>
                  <a:close/>
                  <a:moveTo>
                    <a:pt x="48" y="96"/>
                  </a:moveTo>
                  <a:cubicBezTo>
                    <a:pt x="49" y="98"/>
                    <a:pt x="50" y="100"/>
                    <a:pt x="51" y="102"/>
                  </a:cubicBezTo>
                  <a:cubicBezTo>
                    <a:pt x="42" y="100"/>
                    <a:pt x="32" y="98"/>
                    <a:pt x="23" y="96"/>
                  </a:cubicBezTo>
                  <a:cubicBezTo>
                    <a:pt x="20" y="93"/>
                    <a:pt x="17" y="89"/>
                    <a:pt x="15" y="84"/>
                  </a:cubicBezTo>
                  <a:cubicBezTo>
                    <a:pt x="25" y="89"/>
                    <a:pt x="37" y="94"/>
                    <a:pt x="48" y="96"/>
                  </a:cubicBezTo>
                  <a:close/>
                  <a:moveTo>
                    <a:pt x="26" y="99"/>
                  </a:moveTo>
                  <a:cubicBezTo>
                    <a:pt x="35" y="101"/>
                    <a:pt x="44" y="104"/>
                    <a:pt x="53" y="105"/>
                  </a:cubicBezTo>
                  <a:cubicBezTo>
                    <a:pt x="55" y="108"/>
                    <a:pt x="58" y="110"/>
                    <a:pt x="61" y="112"/>
                  </a:cubicBezTo>
                  <a:cubicBezTo>
                    <a:pt x="47" y="112"/>
                    <a:pt x="35" y="108"/>
                    <a:pt x="26" y="99"/>
                  </a:cubicBezTo>
                  <a:close/>
                  <a:moveTo>
                    <a:pt x="71" y="111"/>
                  </a:moveTo>
                  <a:cubicBezTo>
                    <a:pt x="69" y="112"/>
                    <a:pt x="68" y="112"/>
                    <a:pt x="66" y="112"/>
                  </a:cubicBezTo>
                  <a:cubicBezTo>
                    <a:pt x="57" y="95"/>
                    <a:pt x="47" y="82"/>
                    <a:pt x="48" y="61"/>
                  </a:cubicBezTo>
                  <a:cubicBezTo>
                    <a:pt x="48" y="61"/>
                    <a:pt x="48" y="60"/>
                    <a:pt x="48" y="59"/>
                  </a:cubicBezTo>
                  <a:cubicBezTo>
                    <a:pt x="48" y="59"/>
                    <a:pt x="49" y="58"/>
                    <a:pt x="48" y="58"/>
                  </a:cubicBezTo>
                  <a:cubicBezTo>
                    <a:pt x="49" y="46"/>
                    <a:pt x="54" y="34"/>
                    <a:pt x="64" y="27"/>
                  </a:cubicBezTo>
                  <a:cubicBezTo>
                    <a:pt x="74" y="20"/>
                    <a:pt x="85" y="21"/>
                    <a:pt x="97" y="22"/>
                  </a:cubicBezTo>
                  <a:cubicBezTo>
                    <a:pt x="118" y="48"/>
                    <a:pt x="114" y="104"/>
                    <a:pt x="71" y="11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D45DA826-2F75-4CA8-AB31-48DD8FA68B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8550" y="5378450"/>
              <a:ext cx="200025" cy="166688"/>
            </a:xfrm>
            <a:custGeom>
              <a:avLst/>
              <a:gdLst>
                <a:gd name="T0" fmla="*/ 77 w 85"/>
                <a:gd name="T1" fmla="*/ 33 h 77"/>
                <a:gd name="T2" fmla="*/ 42 w 85"/>
                <a:gd name="T3" fmla="*/ 4 h 77"/>
                <a:gd name="T4" fmla="*/ 41 w 85"/>
                <a:gd name="T5" fmla="*/ 3 h 77"/>
                <a:gd name="T6" fmla="*/ 5 w 85"/>
                <a:gd name="T7" fmla="*/ 40 h 77"/>
                <a:gd name="T8" fmla="*/ 46 w 85"/>
                <a:gd name="T9" fmla="*/ 75 h 77"/>
                <a:gd name="T10" fmla="*/ 77 w 85"/>
                <a:gd name="T11" fmla="*/ 33 h 77"/>
                <a:gd name="T12" fmla="*/ 46 w 85"/>
                <a:gd name="T13" fmla="*/ 68 h 77"/>
                <a:gd name="T14" fmla="*/ 36 w 85"/>
                <a:gd name="T15" fmla="*/ 10 h 77"/>
                <a:gd name="T16" fmla="*/ 37 w 85"/>
                <a:gd name="T17" fmla="*/ 10 h 77"/>
                <a:gd name="T18" fmla="*/ 46 w 85"/>
                <a:gd name="T19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77">
                  <a:moveTo>
                    <a:pt x="77" y="33"/>
                  </a:moveTo>
                  <a:cubicBezTo>
                    <a:pt x="75" y="17"/>
                    <a:pt x="59" y="1"/>
                    <a:pt x="42" y="4"/>
                  </a:cubicBezTo>
                  <a:cubicBezTo>
                    <a:pt x="42" y="4"/>
                    <a:pt x="41" y="3"/>
                    <a:pt x="41" y="3"/>
                  </a:cubicBezTo>
                  <a:cubicBezTo>
                    <a:pt x="20" y="0"/>
                    <a:pt x="4" y="20"/>
                    <a:pt x="5" y="40"/>
                  </a:cubicBezTo>
                  <a:cubicBezTo>
                    <a:pt x="6" y="61"/>
                    <a:pt x="25" y="77"/>
                    <a:pt x="46" y="75"/>
                  </a:cubicBezTo>
                  <a:cubicBezTo>
                    <a:pt x="66" y="73"/>
                    <a:pt x="81" y="53"/>
                    <a:pt x="77" y="33"/>
                  </a:cubicBezTo>
                  <a:close/>
                  <a:moveTo>
                    <a:pt x="46" y="68"/>
                  </a:moveTo>
                  <a:cubicBezTo>
                    <a:pt x="8" y="71"/>
                    <a:pt x="0" y="15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cubicBezTo>
                    <a:pt x="76" y="4"/>
                    <a:pt x="85" y="64"/>
                    <a:pt x="46" y="6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DEC601DC-B4E4-4890-852F-4E88B28966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7913" y="5353050"/>
              <a:ext cx="276225" cy="227013"/>
            </a:xfrm>
            <a:custGeom>
              <a:avLst/>
              <a:gdLst>
                <a:gd name="T0" fmla="*/ 50 w 118"/>
                <a:gd name="T1" fmla="*/ 4 h 105"/>
                <a:gd name="T2" fmla="*/ 48 w 118"/>
                <a:gd name="T3" fmla="*/ 3 h 105"/>
                <a:gd name="T4" fmla="*/ 1 w 118"/>
                <a:gd name="T5" fmla="*/ 53 h 105"/>
                <a:gd name="T6" fmla="*/ 61 w 118"/>
                <a:gd name="T7" fmla="*/ 100 h 105"/>
                <a:gd name="T8" fmla="*/ 50 w 118"/>
                <a:gd name="T9" fmla="*/ 4 h 105"/>
                <a:gd name="T10" fmla="*/ 60 w 118"/>
                <a:gd name="T11" fmla="*/ 94 h 105"/>
                <a:gd name="T12" fmla="*/ 6 w 118"/>
                <a:gd name="T13" fmla="*/ 53 h 105"/>
                <a:gd name="T14" fmla="*/ 48 w 118"/>
                <a:gd name="T15" fmla="*/ 8 h 105"/>
                <a:gd name="T16" fmla="*/ 49 w 118"/>
                <a:gd name="T17" fmla="*/ 8 h 105"/>
                <a:gd name="T18" fmla="*/ 94 w 118"/>
                <a:gd name="T19" fmla="*/ 42 h 105"/>
                <a:gd name="T20" fmla="*/ 60 w 118"/>
                <a:gd name="T21" fmla="*/ 9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" h="105">
                  <a:moveTo>
                    <a:pt x="50" y="4"/>
                  </a:moveTo>
                  <a:cubicBezTo>
                    <a:pt x="50" y="3"/>
                    <a:pt x="49" y="3"/>
                    <a:pt x="48" y="3"/>
                  </a:cubicBezTo>
                  <a:cubicBezTo>
                    <a:pt x="22" y="3"/>
                    <a:pt x="0" y="26"/>
                    <a:pt x="1" y="53"/>
                  </a:cubicBezTo>
                  <a:cubicBezTo>
                    <a:pt x="1" y="83"/>
                    <a:pt x="31" y="105"/>
                    <a:pt x="61" y="100"/>
                  </a:cubicBezTo>
                  <a:cubicBezTo>
                    <a:pt x="118" y="90"/>
                    <a:pt x="106" y="0"/>
                    <a:pt x="50" y="4"/>
                  </a:cubicBezTo>
                  <a:close/>
                  <a:moveTo>
                    <a:pt x="60" y="94"/>
                  </a:moveTo>
                  <a:cubicBezTo>
                    <a:pt x="35" y="97"/>
                    <a:pt x="6" y="81"/>
                    <a:pt x="6" y="53"/>
                  </a:cubicBezTo>
                  <a:cubicBezTo>
                    <a:pt x="6" y="27"/>
                    <a:pt x="24" y="11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69" y="11"/>
                    <a:pt x="88" y="20"/>
                    <a:pt x="94" y="42"/>
                  </a:cubicBezTo>
                  <a:cubicBezTo>
                    <a:pt x="101" y="66"/>
                    <a:pt x="85" y="90"/>
                    <a:pt x="60" y="9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246C6CD1-40CF-4AF6-BDE0-9318A10F40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1225" y="5199063"/>
              <a:ext cx="565150" cy="522288"/>
            </a:xfrm>
            <a:custGeom>
              <a:avLst/>
              <a:gdLst>
                <a:gd name="T0" fmla="*/ 211 w 241"/>
                <a:gd name="T1" fmla="*/ 123 h 242"/>
                <a:gd name="T2" fmla="*/ 235 w 241"/>
                <a:gd name="T3" fmla="*/ 103 h 242"/>
                <a:gd name="T4" fmla="*/ 197 w 241"/>
                <a:gd name="T5" fmla="*/ 74 h 242"/>
                <a:gd name="T6" fmla="*/ 201 w 241"/>
                <a:gd name="T7" fmla="*/ 24 h 242"/>
                <a:gd name="T8" fmla="*/ 144 w 241"/>
                <a:gd name="T9" fmla="*/ 32 h 242"/>
                <a:gd name="T10" fmla="*/ 119 w 241"/>
                <a:gd name="T11" fmla="*/ 0 h 242"/>
                <a:gd name="T12" fmla="*/ 78 w 241"/>
                <a:gd name="T13" fmla="*/ 42 h 242"/>
                <a:gd name="T14" fmla="*/ 29 w 241"/>
                <a:gd name="T15" fmla="*/ 42 h 242"/>
                <a:gd name="T16" fmla="*/ 38 w 241"/>
                <a:gd name="T17" fmla="*/ 96 h 242"/>
                <a:gd name="T18" fmla="*/ 7 w 241"/>
                <a:gd name="T19" fmla="*/ 138 h 242"/>
                <a:gd name="T20" fmla="*/ 20 w 241"/>
                <a:gd name="T21" fmla="*/ 184 h 242"/>
                <a:gd name="T22" fmla="*/ 44 w 241"/>
                <a:gd name="T23" fmla="*/ 215 h 242"/>
                <a:gd name="T24" fmla="*/ 63 w 241"/>
                <a:gd name="T25" fmla="*/ 199 h 242"/>
                <a:gd name="T26" fmla="*/ 85 w 241"/>
                <a:gd name="T27" fmla="*/ 214 h 242"/>
                <a:gd name="T28" fmla="*/ 125 w 241"/>
                <a:gd name="T29" fmla="*/ 238 h 242"/>
                <a:gd name="T30" fmla="*/ 158 w 241"/>
                <a:gd name="T31" fmla="*/ 227 h 242"/>
                <a:gd name="T32" fmla="*/ 187 w 241"/>
                <a:gd name="T33" fmla="*/ 197 h 242"/>
                <a:gd name="T34" fmla="*/ 235 w 241"/>
                <a:gd name="T35" fmla="*/ 160 h 242"/>
                <a:gd name="T36" fmla="*/ 220 w 241"/>
                <a:gd name="T37" fmla="*/ 170 h 242"/>
                <a:gd name="T38" fmla="*/ 185 w 241"/>
                <a:gd name="T39" fmla="*/ 173 h 242"/>
                <a:gd name="T40" fmla="*/ 163 w 241"/>
                <a:gd name="T41" fmla="*/ 220 h 242"/>
                <a:gd name="T42" fmla="*/ 120 w 241"/>
                <a:gd name="T43" fmla="*/ 201 h 242"/>
                <a:gd name="T44" fmla="*/ 92 w 241"/>
                <a:gd name="T45" fmla="*/ 232 h 242"/>
                <a:gd name="T46" fmla="*/ 92 w 241"/>
                <a:gd name="T47" fmla="*/ 224 h 242"/>
                <a:gd name="T48" fmla="*/ 103 w 241"/>
                <a:gd name="T49" fmla="*/ 210 h 242"/>
                <a:gd name="T50" fmla="*/ 70 w 241"/>
                <a:gd name="T51" fmla="*/ 194 h 242"/>
                <a:gd name="T52" fmla="*/ 63 w 241"/>
                <a:gd name="T53" fmla="*/ 191 h 242"/>
                <a:gd name="T54" fmla="*/ 30 w 241"/>
                <a:gd name="T55" fmla="*/ 195 h 242"/>
                <a:gd name="T56" fmla="*/ 24 w 241"/>
                <a:gd name="T57" fmla="*/ 187 h 242"/>
                <a:gd name="T58" fmla="*/ 33 w 241"/>
                <a:gd name="T59" fmla="*/ 181 h 242"/>
                <a:gd name="T60" fmla="*/ 63 w 241"/>
                <a:gd name="T61" fmla="*/ 166 h 242"/>
                <a:gd name="T62" fmla="*/ 57 w 241"/>
                <a:gd name="T63" fmla="*/ 152 h 242"/>
                <a:gd name="T64" fmla="*/ 39 w 241"/>
                <a:gd name="T65" fmla="*/ 138 h 242"/>
                <a:gd name="T66" fmla="*/ 37 w 241"/>
                <a:gd name="T67" fmla="*/ 136 h 242"/>
                <a:gd name="T68" fmla="*/ 33 w 241"/>
                <a:gd name="T69" fmla="*/ 125 h 242"/>
                <a:gd name="T70" fmla="*/ 10 w 241"/>
                <a:gd name="T71" fmla="*/ 109 h 242"/>
                <a:gd name="T72" fmla="*/ 13 w 241"/>
                <a:gd name="T73" fmla="*/ 101 h 242"/>
                <a:gd name="T74" fmla="*/ 42 w 241"/>
                <a:gd name="T75" fmla="*/ 99 h 242"/>
                <a:gd name="T76" fmla="*/ 55 w 241"/>
                <a:gd name="T77" fmla="*/ 94 h 242"/>
                <a:gd name="T78" fmla="*/ 65 w 241"/>
                <a:gd name="T79" fmla="*/ 86 h 242"/>
                <a:gd name="T80" fmla="*/ 56 w 241"/>
                <a:gd name="T81" fmla="*/ 77 h 242"/>
                <a:gd name="T82" fmla="*/ 60 w 241"/>
                <a:gd name="T83" fmla="*/ 63 h 242"/>
                <a:gd name="T84" fmla="*/ 36 w 241"/>
                <a:gd name="T85" fmla="*/ 45 h 242"/>
                <a:gd name="T86" fmla="*/ 48 w 241"/>
                <a:gd name="T87" fmla="*/ 30 h 242"/>
                <a:gd name="T88" fmla="*/ 78 w 241"/>
                <a:gd name="T89" fmla="*/ 50 h 242"/>
                <a:gd name="T90" fmla="*/ 78 w 241"/>
                <a:gd name="T91" fmla="*/ 49 h 242"/>
                <a:gd name="T92" fmla="*/ 111 w 241"/>
                <a:gd name="T93" fmla="*/ 44 h 242"/>
                <a:gd name="T94" fmla="*/ 102 w 241"/>
                <a:gd name="T95" fmla="*/ 32 h 242"/>
                <a:gd name="T96" fmla="*/ 103 w 241"/>
                <a:gd name="T97" fmla="*/ 19 h 242"/>
                <a:gd name="T98" fmla="*/ 103 w 241"/>
                <a:gd name="T99" fmla="*/ 8 h 242"/>
                <a:gd name="T100" fmla="*/ 129 w 241"/>
                <a:gd name="T101" fmla="*/ 36 h 242"/>
                <a:gd name="T102" fmla="*/ 134 w 241"/>
                <a:gd name="T103" fmla="*/ 39 h 242"/>
                <a:gd name="T104" fmla="*/ 161 w 241"/>
                <a:gd name="T105" fmla="*/ 42 h 242"/>
                <a:gd name="T106" fmla="*/ 180 w 241"/>
                <a:gd name="T107" fmla="*/ 54 h 242"/>
                <a:gd name="T108" fmla="*/ 188 w 241"/>
                <a:gd name="T109" fmla="*/ 71 h 242"/>
                <a:gd name="T110" fmla="*/ 224 w 241"/>
                <a:gd name="T111" fmla="*/ 77 h 242"/>
                <a:gd name="T112" fmla="*/ 215 w 241"/>
                <a:gd name="T113" fmla="*/ 106 h 242"/>
                <a:gd name="T114" fmla="*/ 203 w 241"/>
                <a:gd name="T115" fmla="*/ 122 h 242"/>
                <a:gd name="T116" fmla="*/ 219 w 241"/>
                <a:gd name="T117" fmla="*/ 14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" h="242">
                  <a:moveTo>
                    <a:pt x="234" y="141"/>
                  </a:moveTo>
                  <a:cubicBezTo>
                    <a:pt x="230" y="139"/>
                    <a:pt x="225" y="139"/>
                    <a:pt x="221" y="138"/>
                  </a:cubicBezTo>
                  <a:cubicBezTo>
                    <a:pt x="217" y="137"/>
                    <a:pt x="212" y="136"/>
                    <a:pt x="208" y="135"/>
                  </a:cubicBezTo>
                  <a:cubicBezTo>
                    <a:pt x="210" y="132"/>
                    <a:pt x="211" y="127"/>
                    <a:pt x="211" y="123"/>
                  </a:cubicBezTo>
                  <a:cubicBezTo>
                    <a:pt x="211" y="121"/>
                    <a:pt x="210" y="119"/>
                    <a:pt x="210" y="116"/>
                  </a:cubicBezTo>
                  <a:cubicBezTo>
                    <a:pt x="210" y="116"/>
                    <a:pt x="210" y="115"/>
                    <a:pt x="210" y="115"/>
                  </a:cubicBezTo>
                  <a:cubicBezTo>
                    <a:pt x="217" y="116"/>
                    <a:pt x="227" y="112"/>
                    <a:pt x="232" y="108"/>
                  </a:cubicBezTo>
                  <a:cubicBezTo>
                    <a:pt x="234" y="107"/>
                    <a:pt x="235" y="106"/>
                    <a:pt x="235" y="103"/>
                  </a:cubicBezTo>
                  <a:cubicBezTo>
                    <a:pt x="236" y="98"/>
                    <a:pt x="234" y="91"/>
                    <a:pt x="233" y="86"/>
                  </a:cubicBezTo>
                  <a:cubicBezTo>
                    <a:pt x="232" y="80"/>
                    <a:pt x="233" y="70"/>
                    <a:pt x="226" y="69"/>
                  </a:cubicBezTo>
                  <a:cubicBezTo>
                    <a:pt x="221" y="69"/>
                    <a:pt x="215" y="71"/>
                    <a:pt x="211" y="72"/>
                  </a:cubicBezTo>
                  <a:cubicBezTo>
                    <a:pt x="206" y="72"/>
                    <a:pt x="202" y="73"/>
                    <a:pt x="197" y="74"/>
                  </a:cubicBezTo>
                  <a:cubicBezTo>
                    <a:pt x="197" y="70"/>
                    <a:pt x="195" y="66"/>
                    <a:pt x="193" y="64"/>
                  </a:cubicBezTo>
                  <a:cubicBezTo>
                    <a:pt x="191" y="61"/>
                    <a:pt x="189" y="59"/>
                    <a:pt x="186" y="57"/>
                  </a:cubicBezTo>
                  <a:cubicBezTo>
                    <a:pt x="192" y="48"/>
                    <a:pt x="197" y="39"/>
                    <a:pt x="202" y="29"/>
                  </a:cubicBezTo>
                  <a:cubicBezTo>
                    <a:pt x="203" y="27"/>
                    <a:pt x="203" y="25"/>
                    <a:pt x="201" y="24"/>
                  </a:cubicBezTo>
                  <a:cubicBezTo>
                    <a:pt x="191" y="18"/>
                    <a:pt x="182" y="13"/>
                    <a:pt x="172" y="8"/>
                  </a:cubicBezTo>
                  <a:cubicBezTo>
                    <a:pt x="170" y="7"/>
                    <a:pt x="167" y="8"/>
                    <a:pt x="166" y="11"/>
                  </a:cubicBezTo>
                  <a:cubicBezTo>
                    <a:pt x="164" y="20"/>
                    <a:pt x="160" y="28"/>
                    <a:pt x="157" y="37"/>
                  </a:cubicBezTo>
                  <a:cubicBezTo>
                    <a:pt x="154" y="34"/>
                    <a:pt x="148" y="33"/>
                    <a:pt x="144" y="32"/>
                  </a:cubicBezTo>
                  <a:cubicBezTo>
                    <a:pt x="142" y="32"/>
                    <a:pt x="139" y="32"/>
                    <a:pt x="136" y="32"/>
                  </a:cubicBezTo>
                  <a:cubicBezTo>
                    <a:pt x="136" y="27"/>
                    <a:pt x="135" y="20"/>
                    <a:pt x="135" y="15"/>
                  </a:cubicBezTo>
                  <a:cubicBezTo>
                    <a:pt x="135" y="11"/>
                    <a:pt x="136" y="5"/>
                    <a:pt x="132" y="2"/>
                  </a:cubicBezTo>
                  <a:cubicBezTo>
                    <a:pt x="129" y="0"/>
                    <a:pt x="123" y="1"/>
                    <a:pt x="119" y="0"/>
                  </a:cubicBezTo>
                  <a:cubicBezTo>
                    <a:pt x="112" y="0"/>
                    <a:pt x="105" y="0"/>
                    <a:pt x="99" y="0"/>
                  </a:cubicBezTo>
                  <a:cubicBezTo>
                    <a:pt x="97" y="0"/>
                    <a:pt x="95" y="2"/>
                    <a:pt x="95" y="4"/>
                  </a:cubicBezTo>
                  <a:cubicBezTo>
                    <a:pt x="95" y="14"/>
                    <a:pt x="94" y="26"/>
                    <a:pt x="96" y="35"/>
                  </a:cubicBezTo>
                  <a:cubicBezTo>
                    <a:pt x="90" y="35"/>
                    <a:pt x="82" y="39"/>
                    <a:pt x="78" y="42"/>
                  </a:cubicBezTo>
                  <a:cubicBezTo>
                    <a:pt x="77" y="42"/>
                    <a:pt x="75" y="43"/>
                    <a:pt x="74" y="45"/>
                  </a:cubicBezTo>
                  <a:cubicBezTo>
                    <a:pt x="67" y="36"/>
                    <a:pt x="59" y="28"/>
                    <a:pt x="50" y="21"/>
                  </a:cubicBezTo>
                  <a:cubicBezTo>
                    <a:pt x="49" y="21"/>
                    <a:pt x="46" y="21"/>
                    <a:pt x="45" y="22"/>
                  </a:cubicBezTo>
                  <a:cubicBezTo>
                    <a:pt x="40" y="29"/>
                    <a:pt x="34" y="35"/>
                    <a:pt x="29" y="42"/>
                  </a:cubicBezTo>
                  <a:cubicBezTo>
                    <a:pt x="26" y="45"/>
                    <a:pt x="22" y="49"/>
                    <a:pt x="23" y="54"/>
                  </a:cubicBezTo>
                  <a:cubicBezTo>
                    <a:pt x="24" y="59"/>
                    <a:pt x="31" y="62"/>
                    <a:pt x="35" y="64"/>
                  </a:cubicBezTo>
                  <a:cubicBezTo>
                    <a:pt x="40" y="68"/>
                    <a:pt x="44" y="71"/>
                    <a:pt x="50" y="74"/>
                  </a:cubicBezTo>
                  <a:cubicBezTo>
                    <a:pt x="43" y="79"/>
                    <a:pt x="38" y="87"/>
                    <a:pt x="38" y="96"/>
                  </a:cubicBezTo>
                  <a:cubicBezTo>
                    <a:pt x="33" y="95"/>
                    <a:pt x="28" y="95"/>
                    <a:pt x="23" y="94"/>
                  </a:cubicBezTo>
                  <a:cubicBezTo>
                    <a:pt x="19" y="94"/>
                    <a:pt x="13" y="93"/>
                    <a:pt x="9" y="95"/>
                  </a:cubicBezTo>
                  <a:cubicBezTo>
                    <a:pt x="3" y="98"/>
                    <a:pt x="2" y="111"/>
                    <a:pt x="2" y="117"/>
                  </a:cubicBezTo>
                  <a:cubicBezTo>
                    <a:pt x="1" y="123"/>
                    <a:pt x="0" y="135"/>
                    <a:pt x="7" y="138"/>
                  </a:cubicBezTo>
                  <a:cubicBezTo>
                    <a:pt x="10" y="140"/>
                    <a:pt x="15" y="139"/>
                    <a:pt x="18" y="140"/>
                  </a:cubicBezTo>
                  <a:cubicBezTo>
                    <a:pt x="23" y="140"/>
                    <a:pt x="29" y="141"/>
                    <a:pt x="34" y="140"/>
                  </a:cubicBezTo>
                  <a:cubicBezTo>
                    <a:pt x="31" y="149"/>
                    <a:pt x="36" y="159"/>
                    <a:pt x="41" y="167"/>
                  </a:cubicBezTo>
                  <a:cubicBezTo>
                    <a:pt x="34" y="173"/>
                    <a:pt x="27" y="178"/>
                    <a:pt x="20" y="184"/>
                  </a:cubicBezTo>
                  <a:cubicBezTo>
                    <a:pt x="19" y="185"/>
                    <a:pt x="19" y="186"/>
                    <a:pt x="19" y="186"/>
                  </a:cubicBezTo>
                  <a:cubicBezTo>
                    <a:pt x="19" y="187"/>
                    <a:pt x="19" y="187"/>
                    <a:pt x="19" y="188"/>
                  </a:cubicBezTo>
                  <a:cubicBezTo>
                    <a:pt x="20" y="194"/>
                    <a:pt x="24" y="200"/>
                    <a:pt x="28" y="205"/>
                  </a:cubicBezTo>
                  <a:cubicBezTo>
                    <a:pt x="32" y="209"/>
                    <a:pt x="38" y="215"/>
                    <a:pt x="44" y="215"/>
                  </a:cubicBezTo>
                  <a:cubicBezTo>
                    <a:pt x="44" y="215"/>
                    <a:pt x="45" y="214"/>
                    <a:pt x="45" y="214"/>
                  </a:cubicBezTo>
                  <a:cubicBezTo>
                    <a:pt x="46" y="215"/>
                    <a:pt x="47" y="215"/>
                    <a:pt x="48" y="214"/>
                  </a:cubicBezTo>
                  <a:cubicBezTo>
                    <a:pt x="52" y="211"/>
                    <a:pt x="56" y="208"/>
                    <a:pt x="59" y="204"/>
                  </a:cubicBezTo>
                  <a:cubicBezTo>
                    <a:pt x="60" y="203"/>
                    <a:pt x="63" y="199"/>
                    <a:pt x="63" y="199"/>
                  </a:cubicBezTo>
                  <a:cubicBezTo>
                    <a:pt x="63" y="198"/>
                    <a:pt x="63" y="198"/>
                    <a:pt x="64" y="199"/>
                  </a:cubicBezTo>
                  <a:cubicBezTo>
                    <a:pt x="65" y="199"/>
                    <a:pt x="65" y="200"/>
                    <a:pt x="66" y="200"/>
                  </a:cubicBezTo>
                  <a:cubicBezTo>
                    <a:pt x="72" y="205"/>
                    <a:pt x="79" y="207"/>
                    <a:pt x="86" y="207"/>
                  </a:cubicBezTo>
                  <a:cubicBezTo>
                    <a:pt x="85" y="209"/>
                    <a:pt x="85" y="212"/>
                    <a:pt x="85" y="214"/>
                  </a:cubicBezTo>
                  <a:cubicBezTo>
                    <a:pt x="84" y="221"/>
                    <a:pt x="83" y="228"/>
                    <a:pt x="83" y="235"/>
                  </a:cubicBezTo>
                  <a:cubicBezTo>
                    <a:pt x="83" y="238"/>
                    <a:pt x="85" y="240"/>
                    <a:pt x="87" y="240"/>
                  </a:cubicBezTo>
                  <a:cubicBezTo>
                    <a:pt x="99" y="241"/>
                    <a:pt x="110" y="241"/>
                    <a:pt x="121" y="242"/>
                  </a:cubicBezTo>
                  <a:cubicBezTo>
                    <a:pt x="124" y="242"/>
                    <a:pt x="125" y="240"/>
                    <a:pt x="125" y="238"/>
                  </a:cubicBezTo>
                  <a:cubicBezTo>
                    <a:pt x="126" y="228"/>
                    <a:pt x="127" y="216"/>
                    <a:pt x="124" y="206"/>
                  </a:cubicBezTo>
                  <a:cubicBezTo>
                    <a:pt x="127" y="207"/>
                    <a:pt x="131" y="207"/>
                    <a:pt x="134" y="206"/>
                  </a:cubicBezTo>
                  <a:cubicBezTo>
                    <a:pt x="137" y="206"/>
                    <a:pt x="143" y="204"/>
                    <a:pt x="144" y="201"/>
                  </a:cubicBezTo>
                  <a:cubicBezTo>
                    <a:pt x="148" y="210"/>
                    <a:pt x="154" y="218"/>
                    <a:pt x="158" y="227"/>
                  </a:cubicBezTo>
                  <a:cubicBezTo>
                    <a:pt x="159" y="229"/>
                    <a:pt x="162" y="229"/>
                    <a:pt x="163" y="229"/>
                  </a:cubicBezTo>
                  <a:cubicBezTo>
                    <a:pt x="170" y="225"/>
                    <a:pt x="176" y="222"/>
                    <a:pt x="182" y="218"/>
                  </a:cubicBezTo>
                  <a:cubicBezTo>
                    <a:pt x="185" y="216"/>
                    <a:pt x="192" y="214"/>
                    <a:pt x="193" y="210"/>
                  </a:cubicBezTo>
                  <a:cubicBezTo>
                    <a:pt x="194" y="206"/>
                    <a:pt x="189" y="200"/>
                    <a:pt x="187" y="197"/>
                  </a:cubicBezTo>
                  <a:cubicBezTo>
                    <a:pt x="184" y="193"/>
                    <a:pt x="182" y="188"/>
                    <a:pt x="179" y="184"/>
                  </a:cubicBezTo>
                  <a:cubicBezTo>
                    <a:pt x="186" y="182"/>
                    <a:pt x="196" y="176"/>
                    <a:pt x="200" y="170"/>
                  </a:cubicBezTo>
                  <a:cubicBezTo>
                    <a:pt x="206" y="174"/>
                    <a:pt x="217" y="180"/>
                    <a:pt x="225" y="178"/>
                  </a:cubicBezTo>
                  <a:cubicBezTo>
                    <a:pt x="231" y="177"/>
                    <a:pt x="234" y="165"/>
                    <a:pt x="235" y="160"/>
                  </a:cubicBezTo>
                  <a:cubicBezTo>
                    <a:pt x="237" y="154"/>
                    <a:pt x="241" y="145"/>
                    <a:pt x="234" y="141"/>
                  </a:cubicBezTo>
                  <a:close/>
                  <a:moveTo>
                    <a:pt x="229" y="155"/>
                  </a:moveTo>
                  <a:cubicBezTo>
                    <a:pt x="228" y="159"/>
                    <a:pt x="227" y="162"/>
                    <a:pt x="226" y="164"/>
                  </a:cubicBezTo>
                  <a:cubicBezTo>
                    <a:pt x="224" y="169"/>
                    <a:pt x="224" y="171"/>
                    <a:pt x="220" y="170"/>
                  </a:cubicBezTo>
                  <a:cubicBezTo>
                    <a:pt x="213" y="169"/>
                    <a:pt x="207" y="166"/>
                    <a:pt x="201" y="162"/>
                  </a:cubicBezTo>
                  <a:cubicBezTo>
                    <a:pt x="200" y="161"/>
                    <a:pt x="200" y="161"/>
                    <a:pt x="199" y="161"/>
                  </a:cubicBezTo>
                  <a:cubicBezTo>
                    <a:pt x="197" y="159"/>
                    <a:pt x="194" y="160"/>
                    <a:pt x="193" y="163"/>
                  </a:cubicBezTo>
                  <a:cubicBezTo>
                    <a:pt x="191" y="167"/>
                    <a:pt x="188" y="170"/>
                    <a:pt x="185" y="173"/>
                  </a:cubicBezTo>
                  <a:cubicBezTo>
                    <a:pt x="182" y="175"/>
                    <a:pt x="178" y="177"/>
                    <a:pt x="175" y="179"/>
                  </a:cubicBezTo>
                  <a:cubicBezTo>
                    <a:pt x="173" y="178"/>
                    <a:pt x="170" y="181"/>
                    <a:pt x="171" y="183"/>
                  </a:cubicBezTo>
                  <a:cubicBezTo>
                    <a:pt x="174" y="192"/>
                    <a:pt x="181" y="199"/>
                    <a:pt x="185" y="208"/>
                  </a:cubicBezTo>
                  <a:cubicBezTo>
                    <a:pt x="179" y="213"/>
                    <a:pt x="170" y="217"/>
                    <a:pt x="163" y="220"/>
                  </a:cubicBezTo>
                  <a:cubicBezTo>
                    <a:pt x="159" y="211"/>
                    <a:pt x="154" y="202"/>
                    <a:pt x="146" y="197"/>
                  </a:cubicBezTo>
                  <a:cubicBezTo>
                    <a:pt x="145" y="196"/>
                    <a:pt x="144" y="197"/>
                    <a:pt x="144" y="197"/>
                  </a:cubicBezTo>
                  <a:cubicBezTo>
                    <a:pt x="142" y="195"/>
                    <a:pt x="139" y="196"/>
                    <a:pt x="137" y="197"/>
                  </a:cubicBezTo>
                  <a:cubicBezTo>
                    <a:pt x="131" y="199"/>
                    <a:pt x="126" y="200"/>
                    <a:pt x="120" y="201"/>
                  </a:cubicBezTo>
                  <a:cubicBezTo>
                    <a:pt x="120" y="201"/>
                    <a:pt x="120" y="201"/>
                    <a:pt x="120" y="201"/>
                  </a:cubicBezTo>
                  <a:cubicBezTo>
                    <a:pt x="118" y="202"/>
                    <a:pt x="117" y="203"/>
                    <a:pt x="117" y="205"/>
                  </a:cubicBezTo>
                  <a:cubicBezTo>
                    <a:pt x="116" y="214"/>
                    <a:pt x="117" y="224"/>
                    <a:pt x="117" y="233"/>
                  </a:cubicBezTo>
                  <a:cubicBezTo>
                    <a:pt x="109" y="233"/>
                    <a:pt x="100" y="232"/>
                    <a:pt x="92" y="232"/>
                  </a:cubicBezTo>
                  <a:cubicBezTo>
                    <a:pt x="92" y="229"/>
                    <a:pt x="92" y="227"/>
                    <a:pt x="92" y="225"/>
                  </a:cubicBezTo>
                  <a:cubicBezTo>
                    <a:pt x="96" y="225"/>
                    <a:pt x="99" y="225"/>
                    <a:pt x="103" y="225"/>
                  </a:cubicBezTo>
                  <a:cubicBezTo>
                    <a:pt x="103" y="225"/>
                    <a:pt x="103" y="224"/>
                    <a:pt x="103" y="224"/>
                  </a:cubicBezTo>
                  <a:cubicBezTo>
                    <a:pt x="99" y="224"/>
                    <a:pt x="96" y="224"/>
                    <a:pt x="92" y="224"/>
                  </a:cubicBezTo>
                  <a:cubicBezTo>
                    <a:pt x="92" y="221"/>
                    <a:pt x="93" y="217"/>
                    <a:pt x="93" y="214"/>
                  </a:cubicBezTo>
                  <a:cubicBezTo>
                    <a:pt x="93" y="214"/>
                    <a:pt x="93" y="213"/>
                    <a:pt x="93" y="212"/>
                  </a:cubicBezTo>
                  <a:cubicBezTo>
                    <a:pt x="96" y="212"/>
                    <a:pt x="99" y="211"/>
                    <a:pt x="103" y="211"/>
                  </a:cubicBezTo>
                  <a:cubicBezTo>
                    <a:pt x="103" y="211"/>
                    <a:pt x="103" y="210"/>
                    <a:pt x="103" y="210"/>
                  </a:cubicBezTo>
                  <a:cubicBezTo>
                    <a:pt x="99" y="210"/>
                    <a:pt x="96" y="211"/>
                    <a:pt x="93" y="211"/>
                  </a:cubicBezTo>
                  <a:cubicBezTo>
                    <a:pt x="93" y="209"/>
                    <a:pt x="92" y="206"/>
                    <a:pt x="91" y="205"/>
                  </a:cubicBezTo>
                  <a:cubicBezTo>
                    <a:pt x="92" y="203"/>
                    <a:pt x="91" y="200"/>
                    <a:pt x="88" y="200"/>
                  </a:cubicBezTo>
                  <a:cubicBezTo>
                    <a:pt x="81" y="199"/>
                    <a:pt x="76" y="197"/>
                    <a:pt x="70" y="194"/>
                  </a:cubicBezTo>
                  <a:cubicBezTo>
                    <a:pt x="77" y="194"/>
                    <a:pt x="83" y="194"/>
                    <a:pt x="89" y="195"/>
                  </a:cubicBezTo>
                  <a:cubicBezTo>
                    <a:pt x="90" y="195"/>
                    <a:pt x="90" y="194"/>
                    <a:pt x="89" y="194"/>
                  </a:cubicBezTo>
                  <a:cubicBezTo>
                    <a:pt x="82" y="193"/>
                    <a:pt x="75" y="192"/>
                    <a:pt x="68" y="193"/>
                  </a:cubicBezTo>
                  <a:cubicBezTo>
                    <a:pt x="67" y="192"/>
                    <a:pt x="65" y="190"/>
                    <a:pt x="63" y="191"/>
                  </a:cubicBezTo>
                  <a:cubicBezTo>
                    <a:pt x="59" y="192"/>
                    <a:pt x="56" y="197"/>
                    <a:pt x="54" y="199"/>
                  </a:cubicBezTo>
                  <a:cubicBezTo>
                    <a:pt x="51" y="202"/>
                    <a:pt x="48" y="206"/>
                    <a:pt x="46" y="209"/>
                  </a:cubicBezTo>
                  <a:cubicBezTo>
                    <a:pt x="43" y="206"/>
                    <a:pt x="37" y="204"/>
                    <a:pt x="34" y="200"/>
                  </a:cubicBezTo>
                  <a:cubicBezTo>
                    <a:pt x="32" y="199"/>
                    <a:pt x="31" y="197"/>
                    <a:pt x="30" y="195"/>
                  </a:cubicBezTo>
                  <a:cubicBezTo>
                    <a:pt x="36" y="196"/>
                    <a:pt x="42" y="196"/>
                    <a:pt x="49" y="195"/>
                  </a:cubicBezTo>
                  <a:cubicBezTo>
                    <a:pt x="49" y="195"/>
                    <a:pt x="49" y="195"/>
                    <a:pt x="49" y="194"/>
                  </a:cubicBezTo>
                  <a:cubicBezTo>
                    <a:pt x="42" y="194"/>
                    <a:pt x="35" y="194"/>
                    <a:pt x="29" y="194"/>
                  </a:cubicBezTo>
                  <a:cubicBezTo>
                    <a:pt x="27" y="192"/>
                    <a:pt x="25" y="189"/>
                    <a:pt x="24" y="187"/>
                  </a:cubicBezTo>
                  <a:cubicBezTo>
                    <a:pt x="26" y="185"/>
                    <a:pt x="29" y="184"/>
                    <a:pt x="32" y="182"/>
                  </a:cubicBezTo>
                  <a:cubicBezTo>
                    <a:pt x="40" y="182"/>
                    <a:pt x="48" y="181"/>
                    <a:pt x="56" y="180"/>
                  </a:cubicBezTo>
                  <a:cubicBezTo>
                    <a:pt x="57" y="180"/>
                    <a:pt x="57" y="179"/>
                    <a:pt x="56" y="179"/>
                  </a:cubicBezTo>
                  <a:cubicBezTo>
                    <a:pt x="49" y="180"/>
                    <a:pt x="41" y="181"/>
                    <a:pt x="33" y="181"/>
                  </a:cubicBezTo>
                  <a:cubicBezTo>
                    <a:pt x="39" y="178"/>
                    <a:pt x="44" y="174"/>
                    <a:pt x="48" y="170"/>
                  </a:cubicBezTo>
                  <a:cubicBezTo>
                    <a:pt x="49" y="169"/>
                    <a:pt x="49" y="169"/>
                    <a:pt x="49" y="168"/>
                  </a:cubicBezTo>
                  <a:cubicBezTo>
                    <a:pt x="54" y="168"/>
                    <a:pt x="59" y="168"/>
                    <a:pt x="63" y="167"/>
                  </a:cubicBezTo>
                  <a:cubicBezTo>
                    <a:pt x="64" y="167"/>
                    <a:pt x="64" y="166"/>
                    <a:pt x="63" y="166"/>
                  </a:cubicBezTo>
                  <a:cubicBezTo>
                    <a:pt x="58" y="166"/>
                    <a:pt x="54" y="167"/>
                    <a:pt x="49" y="167"/>
                  </a:cubicBezTo>
                  <a:cubicBezTo>
                    <a:pt x="49" y="166"/>
                    <a:pt x="49" y="165"/>
                    <a:pt x="48" y="165"/>
                  </a:cubicBezTo>
                  <a:cubicBezTo>
                    <a:pt x="45" y="161"/>
                    <a:pt x="43" y="157"/>
                    <a:pt x="42" y="152"/>
                  </a:cubicBezTo>
                  <a:cubicBezTo>
                    <a:pt x="47" y="153"/>
                    <a:pt x="52" y="153"/>
                    <a:pt x="57" y="152"/>
                  </a:cubicBezTo>
                  <a:cubicBezTo>
                    <a:pt x="58" y="152"/>
                    <a:pt x="58" y="151"/>
                    <a:pt x="57" y="151"/>
                  </a:cubicBezTo>
                  <a:cubicBezTo>
                    <a:pt x="52" y="151"/>
                    <a:pt x="47" y="152"/>
                    <a:pt x="42" y="151"/>
                  </a:cubicBezTo>
                  <a:cubicBezTo>
                    <a:pt x="41" y="151"/>
                    <a:pt x="41" y="151"/>
                    <a:pt x="41" y="150"/>
                  </a:cubicBezTo>
                  <a:cubicBezTo>
                    <a:pt x="40" y="146"/>
                    <a:pt x="40" y="142"/>
                    <a:pt x="39" y="138"/>
                  </a:cubicBezTo>
                  <a:cubicBezTo>
                    <a:pt x="42" y="138"/>
                    <a:pt x="45" y="138"/>
                    <a:pt x="48" y="137"/>
                  </a:cubicBezTo>
                  <a:cubicBezTo>
                    <a:pt x="49" y="137"/>
                    <a:pt x="48" y="136"/>
                    <a:pt x="48" y="136"/>
                  </a:cubicBezTo>
                  <a:cubicBezTo>
                    <a:pt x="45" y="137"/>
                    <a:pt x="42" y="137"/>
                    <a:pt x="38" y="137"/>
                  </a:cubicBezTo>
                  <a:cubicBezTo>
                    <a:pt x="38" y="137"/>
                    <a:pt x="37" y="136"/>
                    <a:pt x="37" y="136"/>
                  </a:cubicBezTo>
                  <a:cubicBezTo>
                    <a:pt x="37" y="136"/>
                    <a:pt x="36" y="136"/>
                    <a:pt x="36" y="136"/>
                  </a:cubicBezTo>
                  <a:cubicBezTo>
                    <a:pt x="30" y="133"/>
                    <a:pt x="24" y="132"/>
                    <a:pt x="18" y="132"/>
                  </a:cubicBezTo>
                  <a:cubicBezTo>
                    <a:pt x="12" y="131"/>
                    <a:pt x="10" y="128"/>
                    <a:pt x="9" y="125"/>
                  </a:cubicBezTo>
                  <a:cubicBezTo>
                    <a:pt x="17" y="125"/>
                    <a:pt x="25" y="125"/>
                    <a:pt x="33" y="125"/>
                  </a:cubicBezTo>
                  <a:cubicBezTo>
                    <a:pt x="34" y="125"/>
                    <a:pt x="34" y="123"/>
                    <a:pt x="33" y="123"/>
                  </a:cubicBezTo>
                  <a:cubicBezTo>
                    <a:pt x="25" y="123"/>
                    <a:pt x="17" y="123"/>
                    <a:pt x="9" y="123"/>
                  </a:cubicBezTo>
                  <a:cubicBezTo>
                    <a:pt x="9" y="121"/>
                    <a:pt x="9" y="119"/>
                    <a:pt x="9" y="117"/>
                  </a:cubicBezTo>
                  <a:cubicBezTo>
                    <a:pt x="9" y="114"/>
                    <a:pt x="9" y="111"/>
                    <a:pt x="10" y="109"/>
                  </a:cubicBezTo>
                  <a:cubicBezTo>
                    <a:pt x="18" y="109"/>
                    <a:pt x="26" y="109"/>
                    <a:pt x="33" y="108"/>
                  </a:cubicBezTo>
                  <a:cubicBezTo>
                    <a:pt x="34" y="108"/>
                    <a:pt x="34" y="107"/>
                    <a:pt x="33" y="107"/>
                  </a:cubicBezTo>
                  <a:cubicBezTo>
                    <a:pt x="26" y="107"/>
                    <a:pt x="18" y="107"/>
                    <a:pt x="10" y="107"/>
                  </a:cubicBezTo>
                  <a:cubicBezTo>
                    <a:pt x="11" y="105"/>
                    <a:pt x="12" y="103"/>
                    <a:pt x="13" y="101"/>
                  </a:cubicBezTo>
                  <a:cubicBezTo>
                    <a:pt x="14" y="101"/>
                    <a:pt x="15" y="101"/>
                    <a:pt x="16" y="101"/>
                  </a:cubicBezTo>
                  <a:cubicBezTo>
                    <a:pt x="23" y="100"/>
                    <a:pt x="32" y="103"/>
                    <a:pt x="38" y="103"/>
                  </a:cubicBezTo>
                  <a:cubicBezTo>
                    <a:pt x="40" y="103"/>
                    <a:pt x="42" y="101"/>
                    <a:pt x="42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2" y="98"/>
                    <a:pt x="42" y="97"/>
                    <a:pt x="43" y="96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7" y="96"/>
                    <a:pt x="51" y="96"/>
                    <a:pt x="55" y="95"/>
                  </a:cubicBezTo>
                  <a:cubicBezTo>
                    <a:pt x="56" y="95"/>
                    <a:pt x="56" y="94"/>
                    <a:pt x="55" y="94"/>
                  </a:cubicBezTo>
                  <a:cubicBezTo>
                    <a:pt x="51" y="94"/>
                    <a:pt x="47" y="94"/>
                    <a:pt x="43" y="95"/>
                  </a:cubicBezTo>
                  <a:cubicBezTo>
                    <a:pt x="44" y="92"/>
                    <a:pt x="45" y="90"/>
                    <a:pt x="47" y="88"/>
                  </a:cubicBezTo>
                  <a:cubicBezTo>
                    <a:pt x="48" y="87"/>
                    <a:pt x="48" y="86"/>
                    <a:pt x="49" y="85"/>
                  </a:cubicBezTo>
                  <a:cubicBezTo>
                    <a:pt x="54" y="85"/>
                    <a:pt x="59" y="85"/>
                    <a:pt x="65" y="86"/>
                  </a:cubicBezTo>
                  <a:cubicBezTo>
                    <a:pt x="65" y="86"/>
                    <a:pt x="65" y="85"/>
                    <a:pt x="65" y="85"/>
                  </a:cubicBezTo>
                  <a:cubicBezTo>
                    <a:pt x="60" y="84"/>
                    <a:pt x="55" y="83"/>
                    <a:pt x="50" y="83"/>
                  </a:cubicBezTo>
                  <a:cubicBezTo>
                    <a:pt x="52" y="82"/>
                    <a:pt x="54" y="81"/>
                    <a:pt x="55" y="79"/>
                  </a:cubicBezTo>
                  <a:cubicBezTo>
                    <a:pt x="56" y="78"/>
                    <a:pt x="56" y="78"/>
                    <a:pt x="56" y="77"/>
                  </a:cubicBezTo>
                  <a:cubicBezTo>
                    <a:pt x="58" y="77"/>
                    <a:pt x="58" y="75"/>
                    <a:pt x="57" y="74"/>
                  </a:cubicBezTo>
                  <a:cubicBezTo>
                    <a:pt x="55" y="71"/>
                    <a:pt x="52" y="68"/>
                    <a:pt x="49" y="66"/>
                  </a:cubicBezTo>
                  <a:cubicBezTo>
                    <a:pt x="46" y="64"/>
                    <a:pt x="42" y="62"/>
                    <a:pt x="39" y="59"/>
                  </a:cubicBezTo>
                  <a:cubicBezTo>
                    <a:pt x="46" y="61"/>
                    <a:pt x="53" y="62"/>
                    <a:pt x="60" y="63"/>
                  </a:cubicBezTo>
                  <a:cubicBezTo>
                    <a:pt x="60" y="63"/>
                    <a:pt x="60" y="62"/>
                    <a:pt x="60" y="62"/>
                  </a:cubicBezTo>
                  <a:cubicBezTo>
                    <a:pt x="52" y="61"/>
                    <a:pt x="45" y="60"/>
                    <a:pt x="38" y="58"/>
                  </a:cubicBezTo>
                  <a:cubicBezTo>
                    <a:pt x="37" y="57"/>
                    <a:pt x="36" y="57"/>
                    <a:pt x="35" y="56"/>
                  </a:cubicBezTo>
                  <a:cubicBezTo>
                    <a:pt x="33" y="53"/>
                    <a:pt x="34" y="49"/>
                    <a:pt x="36" y="45"/>
                  </a:cubicBezTo>
                  <a:cubicBezTo>
                    <a:pt x="42" y="46"/>
                    <a:pt x="48" y="46"/>
                    <a:pt x="54" y="47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48" y="45"/>
                    <a:pt x="42" y="45"/>
                    <a:pt x="36" y="44"/>
                  </a:cubicBezTo>
                  <a:cubicBezTo>
                    <a:pt x="39" y="39"/>
                    <a:pt x="45" y="34"/>
                    <a:pt x="48" y="30"/>
                  </a:cubicBezTo>
                  <a:cubicBezTo>
                    <a:pt x="57" y="36"/>
                    <a:pt x="64" y="44"/>
                    <a:pt x="71" y="52"/>
                  </a:cubicBezTo>
                  <a:cubicBezTo>
                    <a:pt x="72" y="54"/>
                    <a:pt x="75" y="53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7" y="52"/>
                    <a:pt x="78" y="51"/>
                    <a:pt x="78" y="50"/>
                  </a:cubicBezTo>
                  <a:cubicBezTo>
                    <a:pt x="83" y="50"/>
                    <a:pt x="89" y="50"/>
                    <a:pt x="94" y="51"/>
                  </a:cubicBezTo>
                  <a:cubicBezTo>
                    <a:pt x="95" y="51"/>
                    <a:pt x="95" y="50"/>
                    <a:pt x="94" y="50"/>
                  </a:cubicBezTo>
                  <a:cubicBezTo>
                    <a:pt x="89" y="49"/>
                    <a:pt x="84" y="49"/>
                    <a:pt x="78" y="49"/>
                  </a:cubicBezTo>
                  <a:cubicBezTo>
                    <a:pt x="78" y="49"/>
                    <a:pt x="78" y="49"/>
                    <a:pt x="78" y="49"/>
                  </a:cubicBezTo>
                  <a:cubicBezTo>
                    <a:pt x="79" y="49"/>
                    <a:pt x="80" y="48"/>
                    <a:pt x="81" y="48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91" y="44"/>
                    <a:pt x="95" y="44"/>
                    <a:pt x="98" y="42"/>
                  </a:cubicBezTo>
                  <a:cubicBezTo>
                    <a:pt x="103" y="43"/>
                    <a:pt x="107" y="43"/>
                    <a:pt x="111" y="44"/>
                  </a:cubicBezTo>
                  <a:cubicBezTo>
                    <a:pt x="112" y="44"/>
                    <a:pt x="112" y="43"/>
                    <a:pt x="111" y="42"/>
                  </a:cubicBezTo>
                  <a:cubicBezTo>
                    <a:pt x="108" y="42"/>
                    <a:pt x="104" y="41"/>
                    <a:pt x="100" y="41"/>
                  </a:cubicBezTo>
                  <a:cubicBezTo>
                    <a:pt x="101" y="40"/>
                    <a:pt x="101" y="39"/>
                    <a:pt x="101" y="38"/>
                  </a:cubicBezTo>
                  <a:cubicBezTo>
                    <a:pt x="101" y="36"/>
                    <a:pt x="102" y="34"/>
                    <a:pt x="102" y="32"/>
                  </a:cubicBezTo>
                  <a:cubicBezTo>
                    <a:pt x="106" y="32"/>
                    <a:pt x="110" y="32"/>
                    <a:pt x="114" y="32"/>
                  </a:cubicBezTo>
                  <a:cubicBezTo>
                    <a:pt x="115" y="32"/>
                    <a:pt x="115" y="31"/>
                    <a:pt x="114" y="31"/>
                  </a:cubicBezTo>
                  <a:cubicBezTo>
                    <a:pt x="110" y="30"/>
                    <a:pt x="106" y="30"/>
                    <a:pt x="102" y="31"/>
                  </a:cubicBezTo>
                  <a:cubicBezTo>
                    <a:pt x="103" y="27"/>
                    <a:pt x="103" y="23"/>
                    <a:pt x="103" y="19"/>
                  </a:cubicBezTo>
                  <a:cubicBezTo>
                    <a:pt x="107" y="19"/>
                    <a:pt x="111" y="19"/>
                    <a:pt x="115" y="17"/>
                  </a:cubicBezTo>
                  <a:cubicBezTo>
                    <a:pt x="115" y="17"/>
                    <a:pt x="115" y="16"/>
                    <a:pt x="114" y="16"/>
                  </a:cubicBezTo>
                  <a:cubicBezTo>
                    <a:pt x="111" y="17"/>
                    <a:pt x="107" y="18"/>
                    <a:pt x="103" y="18"/>
                  </a:cubicBezTo>
                  <a:cubicBezTo>
                    <a:pt x="103" y="15"/>
                    <a:pt x="103" y="11"/>
                    <a:pt x="103" y="8"/>
                  </a:cubicBezTo>
                  <a:cubicBezTo>
                    <a:pt x="106" y="8"/>
                    <a:pt x="110" y="8"/>
                    <a:pt x="114" y="8"/>
                  </a:cubicBezTo>
                  <a:cubicBezTo>
                    <a:pt x="116" y="8"/>
                    <a:pt x="125" y="8"/>
                    <a:pt x="126" y="9"/>
                  </a:cubicBezTo>
                  <a:cubicBezTo>
                    <a:pt x="128" y="11"/>
                    <a:pt x="128" y="19"/>
                    <a:pt x="128" y="22"/>
                  </a:cubicBezTo>
                  <a:cubicBezTo>
                    <a:pt x="128" y="27"/>
                    <a:pt x="128" y="31"/>
                    <a:pt x="129" y="36"/>
                  </a:cubicBezTo>
                  <a:cubicBezTo>
                    <a:pt x="130" y="36"/>
                    <a:pt x="130" y="37"/>
                    <a:pt x="131" y="37"/>
                  </a:cubicBezTo>
                  <a:cubicBezTo>
                    <a:pt x="131" y="38"/>
                    <a:pt x="132" y="39"/>
                    <a:pt x="133" y="39"/>
                  </a:cubicBezTo>
                  <a:cubicBezTo>
                    <a:pt x="133" y="39"/>
                    <a:pt x="134" y="39"/>
                    <a:pt x="134" y="39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5" y="39"/>
                    <a:pt x="138" y="39"/>
                    <a:pt x="139" y="39"/>
                  </a:cubicBezTo>
                  <a:cubicBezTo>
                    <a:pt x="141" y="39"/>
                    <a:pt x="143" y="40"/>
                    <a:pt x="145" y="40"/>
                  </a:cubicBezTo>
                  <a:cubicBezTo>
                    <a:pt x="149" y="41"/>
                    <a:pt x="153" y="44"/>
                    <a:pt x="157" y="45"/>
                  </a:cubicBezTo>
                  <a:cubicBezTo>
                    <a:pt x="158" y="45"/>
                    <a:pt x="160" y="44"/>
                    <a:pt x="161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6" y="35"/>
                    <a:pt x="170" y="26"/>
                    <a:pt x="173" y="18"/>
                  </a:cubicBezTo>
                  <a:cubicBezTo>
                    <a:pt x="179" y="22"/>
                    <a:pt x="186" y="25"/>
                    <a:pt x="193" y="29"/>
                  </a:cubicBezTo>
                  <a:cubicBezTo>
                    <a:pt x="189" y="38"/>
                    <a:pt x="185" y="46"/>
                    <a:pt x="180" y="54"/>
                  </a:cubicBezTo>
                  <a:cubicBezTo>
                    <a:pt x="179" y="55"/>
                    <a:pt x="179" y="56"/>
                    <a:pt x="179" y="56"/>
                  </a:cubicBezTo>
                  <a:cubicBezTo>
                    <a:pt x="179" y="57"/>
                    <a:pt x="179" y="58"/>
                    <a:pt x="180" y="58"/>
                  </a:cubicBezTo>
                  <a:cubicBezTo>
                    <a:pt x="181" y="60"/>
                    <a:pt x="183" y="62"/>
                    <a:pt x="184" y="64"/>
                  </a:cubicBezTo>
                  <a:cubicBezTo>
                    <a:pt x="186" y="66"/>
                    <a:pt x="187" y="68"/>
                    <a:pt x="188" y="71"/>
                  </a:cubicBezTo>
                  <a:cubicBezTo>
                    <a:pt x="189" y="73"/>
                    <a:pt x="190" y="77"/>
                    <a:pt x="192" y="78"/>
                  </a:cubicBezTo>
                  <a:cubicBezTo>
                    <a:pt x="193" y="78"/>
                    <a:pt x="193" y="79"/>
                    <a:pt x="194" y="79"/>
                  </a:cubicBezTo>
                  <a:cubicBezTo>
                    <a:pt x="200" y="79"/>
                    <a:pt x="205" y="79"/>
                    <a:pt x="211" y="79"/>
                  </a:cubicBezTo>
                  <a:cubicBezTo>
                    <a:pt x="214" y="79"/>
                    <a:pt x="220" y="77"/>
                    <a:pt x="224" y="77"/>
                  </a:cubicBezTo>
                  <a:cubicBezTo>
                    <a:pt x="225" y="81"/>
                    <a:pt x="225" y="85"/>
                    <a:pt x="226" y="88"/>
                  </a:cubicBezTo>
                  <a:cubicBezTo>
                    <a:pt x="226" y="90"/>
                    <a:pt x="227" y="93"/>
                    <a:pt x="227" y="95"/>
                  </a:cubicBezTo>
                  <a:cubicBezTo>
                    <a:pt x="227" y="97"/>
                    <a:pt x="229" y="101"/>
                    <a:pt x="228" y="102"/>
                  </a:cubicBezTo>
                  <a:cubicBezTo>
                    <a:pt x="227" y="104"/>
                    <a:pt x="218" y="106"/>
                    <a:pt x="215" y="106"/>
                  </a:cubicBezTo>
                  <a:cubicBezTo>
                    <a:pt x="211" y="107"/>
                    <a:pt x="209" y="108"/>
                    <a:pt x="206" y="110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4" y="110"/>
                    <a:pt x="203" y="111"/>
                    <a:pt x="203" y="112"/>
                  </a:cubicBezTo>
                  <a:cubicBezTo>
                    <a:pt x="201" y="116"/>
                    <a:pt x="203" y="119"/>
                    <a:pt x="203" y="122"/>
                  </a:cubicBezTo>
                  <a:cubicBezTo>
                    <a:pt x="203" y="126"/>
                    <a:pt x="201" y="130"/>
                    <a:pt x="201" y="134"/>
                  </a:cubicBezTo>
                  <a:cubicBezTo>
                    <a:pt x="202" y="135"/>
                    <a:pt x="202" y="135"/>
                    <a:pt x="203" y="136"/>
                  </a:cubicBezTo>
                  <a:cubicBezTo>
                    <a:pt x="203" y="137"/>
                    <a:pt x="203" y="138"/>
                    <a:pt x="204" y="138"/>
                  </a:cubicBezTo>
                  <a:cubicBezTo>
                    <a:pt x="208" y="141"/>
                    <a:pt x="214" y="143"/>
                    <a:pt x="219" y="144"/>
                  </a:cubicBezTo>
                  <a:cubicBezTo>
                    <a:pt x="221" y="145"/>
                    <a:pt x="228" y="146"/>
                    <a:pt x="229" y="147"/>
                  </a:cubicBezTo>
                  <a:cubicBezTo>
                    <a:pt x="231" y="149"/>
                    <a:pt x="230" y="153"/>
                    <a:pt x="229" y="15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ACA4D6F1-6BEE-43C9-8EA8-B0CB537C72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05550" y="5792788"/>
              <a:ext cx="315912" cy="342900"/>
            </a:xfrm>
            <a:custGeom>
              <a:avLst/>
              <a:gdLst>
                <a:gd name="T0" fmla="*/ 73 w 135"/>
                <a:gd name="T1" fmla="*/ 6 h 159"/>
                <a:gd name="T2" fmla="*/ 19 w 135"/>
                <a:gd name="T3" fmla="*/ 95 h 159"/>
                <a:gd name="T4" fmla="*/ 30 w 135"/>
                <a:gd name="T5" fmla="*/ 95 h 159"/>
                <a:gd name="T6" fmla="*/ 44 w 135"/>
                <a:gd name="T7" fmla="*/ 92 h 159"/>
                <a:gd name="T8" fmla="*/ 45 w 135"/>
                <a:gd name="T9" fmla="*/ 141 h 159"/>
                <a:gd name="T10" fmla="*/ 58 w 135"/>
                <a:gd name="T11" fmla="*/ 158 h 159"/>
                <a:gd name="T12" fmla="*/ 89 w 135"/>
                <a:gd name="T13" fmla="*/ 156 h 159"/>
                <a:gd name="T14" fmla="*/ 131 w 135"/>
                <a:gd name="T15" fmla="*/ 50 h 159"/>
                <a:gd name="T16" fmla="*/ 112 w 135"/>
                <a:gd name="T17" fmla="*/ 73 h 159"/>
                <a:gd name="T18" fmla="*/ 123 w 135"/>
                <a:gd name="T19" fmla="*/ 83 h 159"/>
                <a:gd name="T20" fmla="*/ 114 w 135"/>
                <a:gd name="T21" fmla="*/ 57 h 159"/>
                <a:gd name="T22" fmla="*/ 126 w 135"/>
                <a:gd name="T23" fmla="*/ 63 h 159"/>
                <a:gd name="T24" fmla="*/ 122 w 135"/>
                <a:gd name="T25" fmla="*/ 42 h 159"/>
                <a:gd name="T26" fmla="*/ 108 w 135"/>
                <a:gd name="T27" fmla="*/ 25 h 159"/>
                <a:gd name="T28" fmla="*/ 93 w 135"/>
                <a:gd name="T29" fmla="*/ 15 h 159"/>
                <a:gd name="T30" fmla="*/ 45 w 135"/>
                <a:gd name="T31" fmla="*/ 80 h 159"/>
                <a:gd name="T32" fmla="*/ 42 w 135"/>
                <a:gd name="T33" fmla="*/ 90 h 159"/>
                <a:gd name="T34" fmla="*/ 24 w 135"/>
                <a:gd name="T35" fmla="*/ 91 h 159"/>
                <a:gd name="T36" fmla="*/ 42 w 135"/>
                <a:gd name="T37" fmla="*/ 82 h 159"/>
                <a:gd name="T38" fmla="*/ 48 w 135"/>
                <a:gd name="T39" fmla="*/ 74 h 159"/>
                <a:gd name="T40" fmla="*/ 47 w 135"/>
                <a:gd name="T41" fmla="*/ 41 h 159"/>
                <a:gd name="T42" fmla="*/ 56 w 135"/>
                <a:gd name="T43" fmla="*/ 51 h 159"/>
                <a:gd name="T44" fmla="*/ 44 w 135"/>
                <a:gd name="T45" fmla="*/ 43 h 159"/>
                <a:gd name="T46" fmla="*/ 66 w 135"/>
                <a:gd name="T47" fmla="*/ 44 h 159"/>
                <a:gd name="T48" fmla="*/ 57 w 135"/>
                <a:gd name="T49" fmla="*/ 65 h 159"/>
                <a:gd name="T50" fmla="*/ 59 w 135"/>
                <a:gd name="T51" fmla="*/ 55 h 159"/>
                <a:gd name="T52" fmla="*/ 60 w 135"/>
                <a:gd name="T53" fmla="*/ 53 h 159"/>
                <a:gd name="T54" fmla="*/ 51 w 135"/>
                <a:gd name="T55" fmla="*/ 77 h 159"/>
                <a:gd name="T56" fmla="*/ 54 w 135"/>
                <a:gd name="T57" fmla="*/ 55 h 159"/>
                <a:gd name="T58" fmla="*/ 39 w 135"/>
                <a:gd name="T59" fmla="*/ 51 h 159"/>
                <a:gd name="T60" fmla="*/ 40 w 135"/>
                <a:gd name="T61" fmla="*/ 65 h 159"/>
                <a:gd name="T62" fmla="*/ 36 w 135"/>
                <a:gd name="T63" fmla="*/ 73 h 159"/>
                <a:gd name="T64" fmla="*/ 49 w 135"/>
                <a:gd name="T65" fmla="*/ 88 h 159"/>
                <a:gd name="T66" fmla="*/ 69 w 135"/>
                <a:gd name="T67" fmla="*/ 37 h 159"/>
                <a:gd name="T68" fmla="*/ 35 w 135"/>
                <a:gd name="T69" fmla="*/ 64 h 159"/>
                <a:gd name="T70" fmla="*/ 71 w 135"/>
                <a:gd name="T71" fmla="*/ 12 h 159"/>
                <a:gd name="T72" fmla="*/ 71 w 135"/>
                <a:gd name="T73" fmla="*/ 104 h 159"/>
                <a:gd name="T74" fmla="*/ 61 w 135"/>
                <a:gd name="T75" fmla="*/ 137 h 159"/>
                <a:gd name="T76" fmla="*/ 87 w 135"/>
                <a:gd name="T77" fmla="*/ 129 h 159"/>
                <a:gd name="T78" fmla="*/ 88 w 135"/>
                <a:gd name="T79" fmla="*/ 118 h 159"/>
                <a:gd name="T80" fmla="*/ 82 w 135"/>
                <a:gd name="T81" fmla="*/ 136 h 159"/>
                <a:gd name="T82" fmla="*/ 77 w 135"/>
                <a:gd name="T83" fmla="*/ 120 h 159"/>
                <a:gd name="T84" fmla="*/ 61 w 135"/>
                <a:gd name="T85" fmla="*/ 155 h 159"/>
                <a:gd name="T86" fmla="*/ 56 w 135"/>
                <a:gd name="T87" fmla="*/ 144 h 159"/>
                <a:gd name="T88" fmla="*/ 61 w 135"/>
                <a:gd name="T89" fmla="*/ 155 h 159"/>
                <a:gd name="T90" fmla="*/ 59 w 135"/>
                <a:gd name="T91" fmla="*/ 144 h 159"/>
                <a:gd name="T92" fmla="*/ 75 w 135"/>
                <a:gd name="T93" fmla="*/ 153 h 159"/>
                <a:gd name="T94" fmla="*/ 70 w 135"/>
                <a:gd name="T95" fmla="*/ 144 h 159"/>
                <a:gd name="T96" fmla="*/ 79 w 135"/>
                <a:gd name="T97" fmla="*/ 147 h 159"/>
                <a:gd name="T98" fmla="*/ 88 w 135"/>
                <a:gd name="T99" fmla="*/ 153 h 159"/>
                <a:gd name="T100" fmla="*/ 77 w 135"/>
                <a:gd name="T101" fmla="*/ 141 h 159"/>
                <a:gd name="T102" fmla="*/ 88 w 135"/>
                <a:gd name="T103" fmla="*/ 146 h 159"/>
                <a:gd name="T104" fmla="*/ 88 w 135"/>
                <a:gd name="T105" fmla="*/ 153 h 159"/>
                <a:gd name="T106" fmla="*/ 88 w 135"/>
                <a:gd name="T107" fmla="*/ 115 h 159"/>
                <a:gd name="T108" fmla="*/ 77 w 135"/>
                <a:gd name="T109" fmla="*/ 106 h 159"/>
                <a:gd name="T110" fmla="*/ 91 w 135"/>
                <a:gd name="T111" fmla="*/ 116 h 159"/>
                <a:gd name="T112" fmla="*/ 97 w 135"/>
                <a:gd name="T113" fmla="*/ 96 h 159"/>
                <a:gd name="T114" fmla="*/ 110 w 135"/>
                <a:gd name="T115" fmla="*/ 102 h 159"/>
                <a:gd name="T116" fmla="*/ 115 w 135"/>
                <a:gd name="T117" fmla="*/ 95 h 159"/>
                <a:gd name="T118" fmla="*/ 106 w 135"/>
                <a:gd name="T119" fmla="*/ 86 h 159"/>
                <a:gd name="T120" fmla="*/ 122 w 135"/>
                <a:gd name="T121" fmla="*/ 8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" h="159">
                  <a:moveTo>
                    <a:pt x="131" y="50"/>
                  </a:moveTo>
                  <a:cubicBezTo>
                    <a:pt x="128" y="28"/>
                    <a:pt x="99" y="4"/>
                    <a:pt x="76" y="6"/>
                  </a:cubicBezTo>
                  <a:cubicBezTo>
                    <a:pt x="75" y="6"/>
                    <a:pt x="74" y="6"/>
                    <a:pt x="73" y="6"/>
                  </a:cubicBezTo>
                  <a:cubicBezTo>
                    <a:pt x="51" y="0"/>
                    <a:pt x="24" y="10"/>
                    <a:pt x="11" y="29"/>
                  </a:cubicBezTo>
                  <a:cubicBezTo>
                    <a:pt x="0" y="46"/>
                    <a:pt x="1" y="82"/>
                    <a:pt x="18" y="94"/>
                  </a:cubicBezTo>
                  <a:cubicBezTo>
                    <a:pt x="18" y="95"/>
                    <a:pt x="18" y="95"/>
                    <a:pt x="19" y="95"/>
                  </a:cubicBezTo>
                  <a:cubicBezTo>
                    <a:pt x="19" y="95"/>
                    <a:pt x="19" y="95"/>
                    <a:pt x="20" y="95"/>
                  </a:cubicBezTo>
                  <a:cubicBezTo>
                    <a:pt x="20" y="96"/>
                    <a:pt x="21" y="96"/>
                    <a:pt x="21" y="96"/>
                  </a:cubicBezTo>
                  <a:cubicBezTo>
                    <a:pt x="24" y="96"/>
                    <a:pt x="27" y="95"/>
                    <a:pt x="30" y="95"/>
                  </a:cubicBezTo>
                  <a:cubicBezTo>
                    <a:pt x="34" y="94"/>
                    <a:pt x="38" y="94"/>
                    <a:pt x="41" y="91"/>
                  </a:cubicBezTo>
                  <a:cubicBezTo>
                    <a:pt x="41" y="93"/>
                    <a:pt x="43" y="94"/>
                    <a:pt x="43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3" y="99"/>
                    <a:pt x="44" y="107"/>
                    <a:pt x="44" y="114"/>
                  </a:cubicBezTo>
                  <a:cubicBezTo>
                    <a:pt x="44" y="122"/>
                    <a:pt x="43" y="131"/>
                    <a:pt x="45" y="140"/>
                  </a:cubicBezTo>
                  <a:cubicBezTo>
                    <a:pt x="45" y="140"/>
                    <a:pt x="45" y="140"/>
                    <a:pt x="45" y="141"/>
                  </a:cubicBezTo>
                  <a:cubicBezTo>
                    <a:pt x="45" y="141"/>
                    <a:pt x="44" y="142"/>
                    <a:pt x="45" y="142"/>
                  </a:cubicBezTo>
                  <a:cubicBezTo>
                    <a:pt x="47" y="145"/>
                    <a:pt x="49" y="148"/>
                    <a:pt x="52" y="151"/>
                  </a:cubicBezTo>
                  <a:cubicBezTo>
                    <a:pt x="54" y="153"/>
                    <a:pt x="56" y="156"/>
                    <a:pt x="58" y="158"/>
                  </a:cubicBezTo>
                  <a:cubicBezTo>
                    <a:pt x="59" y="158"/>
                    <a:pt x="59" y="158"/>
                    <a:pt x="60" y="158"/>
                  </a:cubicBezTo>
                  <a:cubicBezTo>
                    <a:pt x="69" y="159"/>
                    <a:pt x="79" y="159"/>
                    <a:pt x="88" y="157"/>
                  </a:cubicBezTo>
                  <a:cubicBezTo>
                    <a:pt x="89" y="157"/>
                    <a:pt x="89" y="156"/>
                    <a:pt x="89" y="156"/>
                  </a:cubicBezTo>
                  <a:cubicBezTo>
                    <a:pt x="90" y="156"/>
                    <a:pt x="91" y="156"/>
                    <a:pt x="91" y="155"/>
                  </a:cubicBezTo>
                  <a:cubicBezTo>
                    <a:pt x="93" y="143"/>
                    <a:pt x="95" y="130"/>
                    <a:pt x="92" y="119"/>
                  </a:cubicBezTo>
                  <a:cubicBezTo>
                    <a:pt x="124" y="110"/>
                    <a:pt x="135" y="81"/>
                    <a:pt x="131" y="50"/>
                  </a:cubicBezTo>
                  <a:close/>
                  <a:moveTo>
                    <a:pt x="123" y="83"/>
                  </a:moveTo>
                  <a:cubicBezTo>
                    <a:pt x="121" y="81"/>
                    <a:pt x="118" y="79"/>
                    <a:pt x="116" y="77"/>
                  </a:cubicBezTo>
                  <a:cubicBezTo>
                    <a:pt x="115" y="76"/>
                    <a:pt x="113" y="75"/>
                    <a:pt x="112" y="73"/>
                  </a:cubicBezTo>
                  <a:cubicBezTo>
                    <a:pt x="113" y="69"/>
                    <a:pt x="114" y="64"/>
                    <a:pt x="114" y="59"/>
                  </a:cubicBezTo>
                  <a:cubicBezTo>
                    <a:pt x="117" y="63"/>
                    <a:pt x="121" y="67"/>
                    <a:pt x="126" y="69"/>
                  </a:cubicBezTo>
                  <a:cubicBezTo>
                    <a:pt x="125" y="74"/>
                    <a:pt x="125" y="79"/>
                    <a:pt x="123" y="83"/>
                  </a:cubicBezTo>
                  <a:close/>
                  <a:moveTo>
                    <a:pt x="126" y="63"/>
                  </a:moveTo>
                  <a:cubicBezTo>
                    <a:pt x="126" y="64"/>
                    <a:pt x="126" y="65"/>
                    <a:pt x="126" y="67"/>
                  </a:cubicBezTo>
                  <a:cubicBezTo>
                    <a:pt x="122" y="64"/>
                    <a:pt x="118" y="61"/>
                    <a:pt x="114" y="57"/>
                  </a:cubicBezTo>
                  <a:cubicBezTo>
                    <a:pt x="114" y="53"/>
                    <a:pt x="113" y="49"/>
                    <a:pt x="112" y="45"/>
                  </a:cubicBezTo>
                  <a:cubicBezTo>
                    <a:pt x="117" y="49"/>
                    <a:pt x="121" y="53"/>
                    <a:pt x="126" y="57"/>
                  </a:cubicBezTo>
                  <a:cubicBezTo>
                    <a:pt x="126" y="59"/>
                    <a:pt x="126" y="61"/>
                    <a:pt x="126" y="63"/>
                  </a:cubicBezTo>
                  <a:close/>
                  <a:moveTo>
                    <a:pt x="112" y="42"/>
                  </a:moveTo>
                  <a:cubicBezTo>
                    <a:pt x="110" y="38"/>
                    <a:pt x="108" y="33"/>
                    <a:pt x="105" y="29"/>
                  </a:cubicBezTo>
                  <a:cubicBezTo>
                    <a:pt x="111" y="33"/>
                    <a:pt x="116" y="38"/>
                    <a:pt x="122" y="42"/>
                  </a:cubicBezTo>
                  <a:cubicBezTo>
                    <a:pt x="124" y="46"/>
                    <a:pt x="125" y="50"/>
                    <a:pt x="125" y="54"/>
                  </a:cubicBezTo>
                  <a:cubicBezTo>
                    <a:pt x="121" y="50"/>
                    <a:pt x="116" y="46"/>
                    <a:pt x="112" y="42"/>
                  </a:cubicBezTo>
                  <a:close/>
                  <a:moveTo>
                    <a:pt x="108" y="25"/>
                  </a:moveTo>
                  <a:cubicBezTo>
                    <a:pt x="113" y="29"/>
                    <a:pt x="116" y="32"/>
                    <a:pt x="119" y="36"/>
                  </a:cubicBezTo>
                  <a:cubicBezTo>
                    <a:pt x="114" y="32"/>
                    <a:pt x="108" y="28"/>
                    <a:pt x="103" y="25"/>
                  </a:cubicBezTo>
                  <a:cubicBezTo>
                    <a:pt x="100" y="21"/>
                    <a:pt x="97" y="18"/>
                    <a:pt x="93" y="15"/>
                  </a:cubicBezTo>
                  <a:cubicBezTo>
                    <a:pt x="99" y="18"/>
                    <a:pt x="104" y="21"/>
                    <a:pt x="108" y="25"/>
                  </a:cubicBezTo>
                  <a:close/>
                  <a:moveTo>
                    <a:pt x="46" y="78"/>
                  </a:moveTo>
                  <a:cubicBezTo>
                    <a:pt x="45" y="79"/>
                    <a:pt x="45" y="79"/>
                    <a:pt x="45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1"/>
                    <a:pt x="44" y="82"/>
                    <a:pt x="44" y="83"/>
                  </a:cubicBezTo>
                  <a:cubicBezTo>
                    <a:pt x="43" y="85"/>
                    <a:pt x="42" y="87"/>
                    <a:pt x="42" y="90"/>
                  </a:cubicBezTo>
                  <a:cubicBezTo>
                    <a:pt x="41" y="89"/>
                    <a:pt x="41" y="89"/>
                    <a:pt x="41" y="89"/>
                  </a:cubicBezTo>
                  <a:cubicBezTo>
                    <a:pt x="37" y="89"/>
                    <a:pt x="34" y="89"/>
                    <a:pt x="30" y="90"/>
                  </a:cubicBezTo>
                  <a:cubicBezTo>
                    <a:pt x="28" y="91"/>
                    <a:pt x="26" y="91"/>
                    <a:pt x="24" y="91"/>
                  </a:cubicBezTo>
                  <a:cubicBezTo>
                    <a:pt x="26" y="89"/>
                    <a:pt x="27" y="87"/>
                    <a:pt x="29" y="84"/>
                  </a:cubicBezTo>
                  <a:cubicBezTo>
                    <a:pt x="33" y="84"/>
                    <a:pt x="38" y="85"/>
                    <a:pt x="42" y="84"/>
                  </a:cubicBezTo>
                  <a:cubicBezTo>
                    <a:pt x="43" y="84"/>
                    <a:pt x="43" y="82"/>
                    <a:pt x="42" y="82"/>
                  </a:cubicBezTo>
                  <a:cubicBezTo>
                    <a:pt x="38" y="82"/>
                    <a:pt x="34" y="82"/>
                    <a:pt x="30" y="82"/>
                  </a:cubicBezTo>
                  <a:cubicBezTo>
                    <a:pt x="32" y="80"/>
                    <a:pt x="34" y="77"/>
                    <a:pt x="35" y="75"/>
                  </a:cubicBezTo>
                  <a:cubicBezTo>
                    <a:pt x="39" y="75"/>
                    <a:pt x="44" y="74"/>
                    <a:pt x="48" y="74"/>
                  </a:cubicBezTo>
                  <a:cubicBezTo>
                    <a:pt x="47" y="75"/>
                    <a:pt x="47" y="77"/>
                    <a:pt x="46" y="78"/>
                  </a:cubicBezTo>
                  <a:close/>
                  <a:moveTo>
                    <a:pt x="66" y="44"/>
                  </a:moveTo>
                  <a:cubicBezTo>
                    <a:pt x="60" y="42"/>
                    <a:pt x="54" y="41"/>
                    <a:pt x="47" y="41"/>
                  </a:cubicBezTo>
                  <a:cubicBezTo>
                    <a:pt x="54" y="37"/>
                    <a:pt x="62" y="38"/>
                    <a:pt x="67" y="44"/>
                  </a:cubicBezTo>
                  <a:cubicBezTo>
                    <a:pt x="68" y="45"/>
                    <a:pt x="69" y="46"/>
                    <a:pt x="70" y="47"/>
                  </a:cubicBezTo>
                  <a:cubicBezTo>
                    <a:pt x="65" y="46"/>
                    <a:pt x="59" y="48"/>
                    <a:pt x="56" y="51"/>
                  </a:cubicBezTo>
                  <a:cubicBezTo>
                    <a:pt x="56" y="51"/>
                    <a:pt x="56" y="52"/>
                    <a:pt x="55" y="52"/>
                  </a:cubicBezTo>
                  <a:cubicBezTo>
                    <a:pt x="50" y="51"/>
                    <a:pt x="45" y="50"/>
                    <a:pt x="39" y="50"/>
                  </a:cubicBezTo>
                  <a:cubicBezTo>
                    <a:pt x="40" y="47"/>
                    <a:pt x="41" y="45"/>
                    <a:pt x="44" y="43"/>
                  </a:cubicBezTo>
                  <a:cubicBezTo>
                    <a:pt x="44" y="43"/>
                    <a:pt x="45" y="42"/>
                    <a:pt x="45" y="42"/>
                  </a:cubicBezTo>
                  <a:cubicBezTo>
                    <a:pt x="52" y="43"/>
                    <a:pt x="59" y="45"/>
                    <a:pt x="66" y="46"/>
                  </a:cubicBezTo>
                  <a:cubicBezTo>
                    <a:pt x="67" y="46"/>
                    <a:pt x="67" y="44"/>
                    <a:pt x="66" y="44"/>
                  </a:cubicBezTo>
                  <a:close/>
                  <a:moveTo>
                    <a:pt x="56" y="66"/>
                  </a:moveTo>
                  <a:cubicBezTo>
                    <a:pt x="56" y="66"/>
                    <a:pt x="56" y="65"/>
                    <a:pt x="56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8" y="65"/>
                    <a:pt x="59" y="64"/>
                    <a:pt x="58" y="64"/>
                  </a:cubicBezTo>
                  <a:cubicBezTo>
                    <a:pt x="57" y="63"/>
                    <a:pt x="56" y="63"/>
                    <a:pt x="56" y="63"/>
                  </a:cubicBezTo>
                  <a:cubicBezTo>
                    <a:pt x="55" y="60"/>
                    <a:pt x="57" y="57"/>
                    <a:pt x="59" y="55"/>
                  </a:cubicBezTo>
                  <a:cubicBezTo>
                    <a:pt x="59" y="55"/>
                    <a:pt x="60" y="55"/>
                    <a:pt x="61" y="55"/>
                  </a:cubicBezTo>
                  <a:cubicBezTo>
                    <a:pt x="62" y="55"/>
                    <a:pt x="62" y="54"/>
                    <a:pt x="61" y="54"/>
                  </a:cubicBezTo>
                  <a:cubicBezTo>
                    <a:pt x="61" y="54"/>
                    <a:pt x="60" y="53"/>
                    <a:pt x="60" y="53"/>
                  </a:cubicBezTo>
                  <a:cubicBezTo>
                    <a:pt x="64" y="51"/>
                    <a:pt x="67" y="52"/>
                    <a:pt x="71" y="51"/>
                  </a:cubicBezTo>
                  <a:cubicBezTo>
                    <a:pt x="71" y="51"/>
                    <a:pt x="71" y="51"/>
                    <a:pt x="72" y="51"/>
                  </a:cubicBezTo>
                  <a:cubicBezTo>
                    <a:pt x="76" y="64"/>
                    <a:pt x="65" y="77"/>
                    <a:pt x="51" y="77"/>
                  </a:cubicBezTo>
                  <a:cubicBezTo>
                    <a:pt x="52" y="74"/>
                    <a:pt x="54" y="70"/>
                    <a:pt x="56" y="67"/>
                  </a:cubicBezTo>
                  <a:cubicBezTo>
                    <a:pt x="56" y="67"/>
                    <a:pt x="57" y="66"/>
                    <a:pt x="56" y="66"/>
                  </a:cubicBezTo>
                  <a:close/>
                  <a:moveTo>
                    <a:pt x="54" y="55"/>
                  </a:moveTo>
                  <a:cubicBezTo>
                    <a:pt x="53" y="57"/>
                    <a:pt x="53" y="60"/>
                    <a:pt x="53" y="63"/>
                  </a:cubicBezTo>
                  <a:cubicBezTo>
                    <a:pt x="49" y="63"/>
                    <a:pt x="44" y="63"/>
                    <a:pt x="40" y="63"/>
                  </a:cubicBezTo>
                  <a:cubicBezTo>
                    <a:pt x="39" y="59"/>
                    <a:pt x="39" y="55"/>
                    <a:pt x="39" y="51"/>
                  </a:cubicBezTo>
                  <a:cubicBezTo>
                    <a:pt x="44" y="52"/>
                    <a:pt x="49" y="54"/>
                    <a:pt x="54" y="55"/>
                  </a:cubicBezTo>
                  <a:close/>
                  <a:moveTo>
                    <a:pt x="40" y="67"/>
                  </a:moveTo>
                  <a:cubicBezTo>
                    <a:pt x="41" y="66"/>
                    <a:pt x="41" y="65"/>
                    <a:pt x="40" y="65"/>
                  </a:cubicBezTo>
                  <a:cubicBezTo>
                    <a:pt x="45" y="65"/>
                    <a:pt x="49" y="66"/>
                    <a:pt x="54" y="66"/>
                  </a:cubicBezTo>
                  <a:cubicBezTo>
                    <a:pt x="52" y="68"/>
                    <a:pt x="51" y="70"/>
                    <a:pt x="49" y="72"/>
                  </a:cubicBezTo>
                  <a:cubicBezTo>
                    <a:pt x="45" y="72"/>
                    <a:pt x="41" y="72"/>
                    <a:pt x="36" y="73"/>
                  </a:cubicBezTo>
                  <a:cubicBezTo>
                    <a:pt x="37" y="71"/>
                    <a:pt x="39" y="69"/>
                    <a:pt x="40" y="67"/>
                  </a:cubicBezTo>
                  <a:close/>
                  <a:moveTo>
                    <a:pt x="50" y="114"/>
                  </a:moveTo>
                  <a:cubicBezTo>
                    <a:pt x="50" y="105"/>
                    <a:pt x="51" y="96"/>
                    <a:pt x="49" y="88"/>
                  </a:cubicBezTo>
                  <a:cubicBezTo>
                    <a:pt x="49" y="87"/>
                    <a:pt x="49" y="86"/>
                    <a:pt x="49" y="85"/>
                  </a:cubicBezTo>
                  <a:cubicBezTo>
                    <a:pt x="49" y="85"/>
                    <a:pt x="50" y="85"/>
                    <a:pt x="50" y="85"/>
                  </a:cubicBezTo>
                  <a:cubicBezTo>
                    <a:pt x="75" y="86"/>
                    <a:pt x="91" y="53"/>
                    <a:pt x="69" y="37"/>
                  </a:cubicBezTo>
                  <a:cubicBezTo>
                    <a:pt x="61" y="30"/>
                    <a:pt x="49" y="31"/>
                    <a:pt x="41" y="37"/>
                  </a:cubicBezTo>
                  <a:cubicBezTo>
                    <a:pt x="33" y="42"/>
                    <a:pt x="29" y="55"/>
                    <a:pt x="35" y="63"/>
                  </a:cubicBezTo>
                  <a:cubicBezTo>
                    <a:pt x="35" y="63"/>
                    <a:pt x="35" y="63"/>
                    <a:pt x="35" y="64"/>
                  </a:cubicBezTo>
                  <a:cubicBezTo>
                    <a:pt x="30" y="72"/>
                    <a:pt x="24" y="80"/>
                    <a:pt x="20" y="89"/>
                  </a:cubicBezTo>
                  <a:cubicBezTo>
                    <a:pt x="13" y="72"/>
                    <a:pt x="6" y="51"/>
                    <a:pt x="16" y="34"/>
                  </a:cubicBezTo>
                  <a:cubicBezTo>
                    <a:pt x="26" y="16"/>
                    <a:pt x="51" y="7"/>
                    <a:pt x="71" y="12"/>
                  </a:cubicBezTo>
                  <a:cubicBezTo>
                    <a:pt x="116" y="23"/>
                    <a:pt x="118" y="87"/>
                    <a:pt x="74" y="99"/>
                  </a:cubicBezTo>
                  <a:cubicBezTo>
                    <a:pt x="71" y="100"/>
                    <a:pt x="71" y="102"/>
                    <a:pt x="71" y="103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0" y="110"/>
                    <a:pt x="71" y="117"/>
                    <a:pt x="71" y="123"/>
                  </a:cubicBezTo>
                  <a:cubicBezTo>
                    <a:pt x="71" y="128"/>
                    <a:pt x="70" y="132"/>
                    <a:pt x="71" y="137"/>
                  </a:cubicBezTo>
                  <a:cubicBezTo>
                    <a:pt x="68" y="136"/>
                    <a:pt x="64" y="137"/>
                    <a:pt x="61" y="137"/>
                  </a:cubicBezTo>
                  <a:cubicBezTo>
                    <a:pt x="57" y="138"/>
                    <a:pt x="53" y="138"/>
                    <a:pt x="49" y="138"/>
                  </a:cubicBezTo>
                  <a:cubicBezTo>
                    <a:pt x="51" y="130"/>
                    <a:pt x="50" y="122"/>
                    <a:pt x="50" y="114"/>
                  </a:cubicBezTo>
                  <a:close/>
                  <a:moveTo>
                    <a:pt x="87" y="129"/>
                  </a:moveTo>
                  <a:cubicBezTo>
                    <a:pt x="84" y="125"/>
                    <a:pt x="80" y="121"/>
                    <a:pt x="77" y="117"/>
                  </a:cubicBezTo>
                  <a:cubicBezTo>
                    <a:pt x="77" y="114"/>
                    <a:pt x="77" y="110"/>
                    <a:pt x="76" y="107"/>
                  </a:cubicBezTo>
                  <a:cubicBezTo>
                    <a:pt x="80" y="111"/>
                    <a:pt x="84" y="115"/>
                    <a:pt x="88" y="118"/>
                  </a:cubicBezTo>
                  <a:cubicBezTo>
                    <a:pt x="88" y="122"/>
                    <a:pt x="87" y="125"/>
                    <a:pt x="87" y="129"/>
                  </a:cubicBezTo>
                  <a:close/>
                  <a:moveTo>
                    <a:pt x="88" y="143"/>
                  </a:moveTo>
                  <a:cubicBezTo>
                    <a:pt x="86" y="141"/>
                    <a:pt x="84" y="139"/>
                    <a:pt x="82" y="136"/>
                  </a:cubicBezTo>
                  <a:cubicBezTo>
                    <a:pt x="81" y="135"/>
                    <a:pt x="79" y="133"/>
                    <a:pt x="77" y="131"/>
                  </a:cubicBezTo>
                  <a:cubicBezTo>
                    <a:pt x="77" y="128"/>
                    <a:pt x="77" y="125"/>
                    <a:pt x="77" y="122"/>
                  </a:cubicBezTo>
                  <a:cubicBezTo>
                    <a:pt x="77" y="121"/>
                    <a:pt x="77" y="120"/>
                    <a:pt x="77" y="120"/>
                  </a:cubicBezTo>
                  <a:cubicBezTo>
                    <a:pt x="80" y="124"/>
                    <a:pt x="83" y="128"/>
                    <a:pt x="87" y="131"/>
                  </a:cubicBezTo>
                  <a:cubicBezTo>
                    <a:pt x="87" y="135"/>
                    <a:pt x="88" y="139"/>
                    <a:pt x="88" y="143"/>
                  </a:cubicBezTo>
                  <a:close/>
                  <a:moveTo>
                    <a:pt x="61" y="155"/>
                  </a:moveTo>
                  <a:cubicBezTo>
                    <a:pt x="60" y="152"/>
                    <a:pt x="57" y="150"/>
                    <a:pt x="55" y="148"/>
                  </a:cubicBezTo>
                  <a:cubicBezTo>
                    <a:pt x="54" y="146"/>
                    <a:pt x="52" y="145"/>
                    <a:pt x="50" y="143"/>
                  </a:cubicBezTo>
                  <a:cubicBezTo>
                    <a:pt x="52" y="144"/>
                    <a:pt x="54" y="144"/>
                    <a:pt x="56" y="144"/>
                  </a:cubicBezTo>
                  <a:cubicBezTo>
                    <a:pt x="58" y="146"/>
                    <a:pt x="60" y="148"/>
                    <a:pt x="62" y="150"/>
                  </a:cubicBezTo>
                  <a:cubicBezTo>
                    <a:pt x="63" y="151"/>
                    <a:pt x="64" y="153"/>
                    <a:pt x="65" y="154"/>
                  </a:cubicBezTo>
                  <a:cubicBezTo>
                    <a:pt x="64" y="154"/>
                    <a:pt x="62" y="154"/>
                    <a:pt x="61" y="155"/>
                  </a:cubicBezTo>
                  <a:close/>
                  <a:moveTo>
                    <a:pt x="68" y="154"/>
                  </a:moveTo>
                  <a:cubicBezTo>
                    <a:pt x="66" y="152"/>
                    <a:pt x="65" y="150"/>
                    <a:pt x="63" y="148"/>
                  </a:cubicBezTo>
                  <a:cubicBezTo>
                    <a:pt x="62" y="147"/>
                    <a:pt x="61" y="146"/>
                    <a:pt x="59" y="144"/>
                  </a:cubicBezTo>
                  <a:cubicBezTo>
                    <a:pt x="60" y="144"/>
                    <a:pt x="60" y="144"/>
                    <a:pt x="61" y="144"/>
                  </a:cubicBezTo>
                  <a:cubicBezTo>
                    <a:pt x="63" y="144"/>
                    <a:pt x="65" y="144"/>
                    <a:pt x="67" y="144"/>
                  </a:cubicBezTo>
                  <a:cubicBezTo>
                    <a:pt x="70" y="147"/>
                    <a:pt x="72" y="150"/>
                    <a:pt x="75" y="153"/>
                  </a:cubicBezTo>
                  <a:cubicBezTo>
                    <a:pt x="73" y="153"/>
                    <a:pt x="70" y="154"/>
                    <a:pt x="68" y="154"/>
                  </a:cubicBezTo>
                  <a:close/>
                  <a:moveTo>
                    <a:pt x="78" y="153"/>
                  </a:moveTo>
                  <a:cubicBezTo>
                    <a:pt x="75" y="150"/>
                    <a:pt x="73" y="147"/>
                    <a:pt x="70" y="144"/>
                  </a:cubicBezTo>
                  <a:cubicBezTo>
                    <a:pt x="71" y="143"/>
                    <a:pt x="72" y="143"/>
                    <a:pt x="74" y="142"/>
                  </a:cubicBezTo>
                  <a:cubicBezTo>
                    <a:pt x="74" y="142"/>
                    <a:pt x="75" y="142"/>
                    <a:pt x="75" y="142"/>
                  </a:cubicBezTo>
                  <a:cubicBezTo>
                    <a:pt x="76" y="144"/>
                    <a:pt x="78" y="145"/>
                    <a:pt x="79" y="147"/>
                  </a:cubicBezTo>
                  <a:cubicBezTo>
                    <a:pt x="81" y="149"/>
                    <a:pt x="82" y="151"/>
                    <a:pt x="85" y="153"/>
                  </a:cubicBezTo>
                  <a:cubicBezTo>
                    <a:pt x="82" y="153"/>
                    <a:pt x="80" y="153"/>
                    <a:pt x="78" y="153"/>
                  </a:cubicBezTo>
                  <a:close/>
                  <a:moveTo>
                    <a:pt x="88" y="153"/>
                  </a:moveTo>
                  <a:cubicBezTo>
                    <a:pt x="86" y="150"/>
                    <a:pt x="83" y="148"/>
                    <a:pt x="81" y="146"/>
                  </a:cubicBezTo>
                  <a:cubicBezTo>
                    <a:pt x="79" y="144"/>
                    <a:pt x="78" y="143"/>
                    <a:pt x="76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7" y="138"/>
                    <a:pt x="77" y="136"/>
                    <a:pt x="77" y="134"/>
                  </a:cubicBezTo>
                  <a:cubicBezTo>
                    <a:pt x="78" y="135"/>
                    <a:pt x="79" y="136"/>
                    <a:pt x="80" y="137"/>
                  </a:cubicBezTo>
                  <a:cubicBezTo>
                    <a:pt x="82" y="140"/>
                    <a:pt x="85" y="143"/>
                    <a:pt x="88" y="146"/>
                  </a:cubicBezTo>
                  <a:cubicBezTo>
                    <a:pt x="88" y="146"/>
                    <a:pt x="88" y="146"/>
                    <a:pt x="88" y="146"/>
                  </a:cubicBezTo>
                  <a:cubicBezTo>
                    <a:pt x="88" y="148"/>
                    <a:pt x="88" y="151"/>
                    <a:pt x="89" y="153"/>
                  </a:cubicBezTo>
                  <a:cubicBezTo>
                    <a:pt x="88" y="153"/>
                    <a:pt x="88" y="153"/>
                    <a:pt x="88" y="153"/>
                  </a:cubicBezTo>
                  <a:close/>
                  <a:moveTo>
                    <a:pt x="91" y="116"/>
                  </a:moveTo>
                  <a:cubicBezTo>
                    <a:pt x="91" y="115"/>
                    <a:pt x="91" y="115"/>
                    <a:pt x="91" y="115"/>
                  </a:cubicBezTo>
                  <a:cubicBezTo>
                    <a:pt x="90" y="114"/>
                    <a:pt x="89" y="114"/>
                    <a:pt x="88" y="115"/>
                  </a:cubicBezTo>
                  <a:cubicBezTo>
                    <a:pt x="88" y="115"/>
                    <a:pt x="88" y="116"/>
                    <a:pt x="88" y="116"/>
                  </a:cubicBezTo>
                  <a:cubicBezTo>
                    <a:pt x="87" y="114"/>
                    <a:pt x="85" y="113"/>
                    <a:pt x="83" y="111"/>
                  </a:cubicBezTo>
                  <a:cubicBezTo>
                    <a:pt x="81" y="109"/>
                    <a:pt x="79" y="108"/>
                    <a:pt x="77" y="106"/>
                  </a:cubicBezTo>
                  <a:cubicBezTo>
                    <a:pt x="81" y="105"/>
                    <a:pt x="84" y="104"/>
                    <a:pt x="87" y="102"/>
                  </a:cubicBezTo>
                  <a:cubicBezTo>
                    <a:pt x="90" y="105"/>
                    <a:pt x="94" y="108"/>
                    <a:pt x="97" y="111"/>
                  </a:cubicBezTo>
                  <a:cubicBezTo>
                    <a:pt x="95" y="113"/>
                    <a:pt x="93" y="114"/>
                    <a:pt x="91" y="116"/>
                  </a:cubicBezTo>
                  <a:close/>
                  <a:moveTo>
                    <a:pt x="99" y="110"/>
                  </a:moveTo>
                  <a:cubicBezTo>
                    <a:pt x="96" y="107"/>
                    <a:pt x="93" y="104"/>
                    <a:pt x="89" y="101"/>
                  </a:cubicBezTo>
                  <a:cubicBezTo>
                    <a:pt x="92" y="100"/>
                    <a:pt x="95" y="98"/>
                    <a:pt x="97" y="96"/>
                  </a:cubicBezTo>
                  <a:cubicBezTo>
                    <a:pt x="101" y="99"/>
                    <a:pt x="104" y="102"/>
                    <a:pt x="108" y="104"/>
                  </a:cubicBezTo>
                  <a:cubicBezTo>
                    <a:pt x="105" y="106"/>
                    <a:pt x="102" y="108"/>
                    <a:pt x="99" y="110"/>
                  </a:cubicBezTo>
                  <a:close/>
                  <a:moveTo>
                    <a:pt x="110" y="102"/>
                  </a:moveTo>
                  <a:cubicBezTo>
                    <a:pt x="106" y="100"/>
                    <a:pt x="103" y="97"/>
                    <a:pt x="99" y="94"/>
                  </a:cubicBezTo>
                  <a:cubicBezTo>
                    <a:pt x="101" y="92"/>
                    <a:pt x="103" y="90"/>
                    <a:pt x="105" y="87"/>
                  </a:cubicBezTo>
                  <a:cubicBezTo>
                    <a:pt x="108" y="90"/>
                    <a:pt x="111" y="93"/>
                    <a:pt x="115" y="95"/>
                  </a:cubicBezTo>
                  <a:cubicBezTo>
                    <a:pt x="116" y="95"/>
                    <a:pt x="117" y="95"/>
                    <a:pt x="116" y="94"/>
                  </a:cubicBezTo>
                  <a:cubicBezTo>
                    <a:pt x="114" y="92"/>
                    <a:pt x="112" y="91"/>
                    <a:pt x="110" y="89"/>
                  </a:cubicBezTo>
                  <a:cubicBezTo>
                    <a:pt x="109" y="88"/>
                    <a:pt x="107" y="87"/>
                    <a:pt x="106" y="86"/>
                  </a:cubicBezTo>
                  <a:cubicBezTo>
                    <a:pt x="108" y="83"/>
                    <a:pt x="110" y="79"/>
                    <a:pt x="111" y="75"/>
                  </a:cubicBezTo>
                  <a:cubicBezTo>
                    <a:pt x="112" y="77"/>
                    <a:pt x="114" y="78"/>
                    <a:pt x="115" y="79"/>
                  </a:cubicBezTo>
                  <a:cubicBezTo>
                    <a:pt x="117" y="81"/>
                    <a:pt x="120" y="84"/>
                    <a:pt x="122" y="85"/>
                  </a:cubicBezTo>
                  <a:cubicBezTo>
                    <a:pt x="120" y="90"/>
                    <a:pt x="118" y="94"/>
                    <a:pt x="114" y="98"/>
                  </a:cubicBezTo>
                  <a:cubicBezTo>
                    <a:pt x="113" y="100"/>
                    <a:pt x="111" y="101"/>
                    <a:pt x="110" y="10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0">
              <a:extLst>
                <a:ext uri="{FF2B5EF4-FFF2-40B4-BE49-F238E27FC236}">
                  <a16:creationId xmlns:a16="http://schemas.microsoft.com/office/drawing/2014/main" id="{C3DAD250-75BF-433E-A0E8-1F2131B9CC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5563" y="6135688"/>
              <a:ext cx="128587" cy="120650"/>
            </a:xfrm>
            <a:custGeom>
              <a:avLst/>
              <a:gdLst>
                <a:gd name="T0" fmla="*/ 54 w 55"/>
                <a:gd name="T1" fmla="*/ 16 h 56"/>
                <a:gd name="T2" fmla="*/ 31 w 55"/>
                <a:gd name="T3" fmla="*/ 2 h 56"/>
                <a:gd name="T4" fmla="*/ 6 w 55"/>
                <a:gd name="T5" fmla="*/ 4 h 56"/>
                <a:gd name="T6" fmla="*/ 3 w 55"/>
                <a:gd name="T7" fmla="*/ 6 h 56"/>
                <a:gd name="T8" fmla="*/ 4 w 55"/>
                <a:gd name="T9" fmla="*/ 37 h 56"/>
                <a:gd name="T10" fmla="*/ 12 w 55"/>
                <a:gd name="T11" fmla="*/ 47 h 56"/>
                <a:gd name="T12" fmla="*/ 19 w 55"/>
                <a:gd name="T13" fmla="*/ 54 h 56"/>
                <a:gd name="T14" fmla="*/ 51 w 55"/>
                <a:gd name="T15" fmla="*/ 53 h 56"/>
                <a:gd name="T16" fmla="*/ 54 w 55"/>
                <a:gd name="T17" fmla="*/ 34 h 56"/>
                <a:gd name="T18" fmla="*/ 49 w 55"/>
                <a:gd name="T19" fmla="*/ 18 h 56"/>
                <a:gd name="T20" fmla="*/ 36 w 55"/>
                <a:gd name="T21" fmla="*/ 10 h 56"/>
                <a:gd name="T22" fmla="*/ 35 w 55"/>
                <a:gd name="T23" fmla="*/ 7 h 56"/>
                <a:gd name="T24" fmla="*/ 49 w 55"/>
                <a:gd name="T25" fmla="*/ 41 h 56"/>
                <a:gd name="T26" fmla="*/ 37 w 55"/>
                <a:gd name="T27" fmla="*/ 23 h 56"/>
                <a:gd name="T28" fmla="*/ 49 w 55"/>
                <a:gd name="T29" fmla="*/ 41 h 56"/>
                <a:gd name="T30" fmla="*/ 43 w 55"/>
                <a:gd name="T31" fmla="*/ 27 h 56"/>
                <a:gd name="T32" fmla="*/ 36 w 55"/>
                <a:gd name="T33" fmla="*/ 11 h 56"/>
                <a:gd name="T34" fmla="*/ 49 w 55"/>
                <a:gd name="T35" fmla="*/ 32 h 56"/>
                <a:gd name="T36" fmla="*/ 31 w 55"/>
                <a:gd name="T37" fmla="*/ 8 h 56"/>
                <a:gd name="T38" fmla="*/ 33 w 55"/>
                <a:gd name="T39" fmla="*/ 32 h 56"/>
                <a:gd name="T40" fmla="*/ 9 w 55"/>
                <a:gd name="T41" fmla="*/ 33 h 56"/>
                <a:gd name="T42" fmla="*/ 7 w 55"/>
                <a:gd name="T43" fmla="*/ 10 h 56"/>
                <a:gd name="T44" fmla="*/ 16 w 55"/>
                <a:gd name="T45" fmla="*/ 43 h 56"/>
                <a:gd name="T46" fmla="*/ 19 w 55"/>
                <a:gd name="T47" fmla="*/ 40 h 56"/>
                <a:gd name="T48" fmla="*/ 32 w 55"/>
                <a:gd name="T49" fmla="*/ 49 h 56"/>
                <a:gd name="T50" fmla="*/ 35 w 55"/>
                <a:gd name="T51" fmla="*/ 49 h 56"/>
                <a:gd name="T52" fmla="*/ 23 w 55"/>
                <a:gd name="T53" fmla="*/ 40 h 56"/>
                <a:gd name="T54" fmla="*/ 43 w 55"/>
                <a:gd name="T55" fmla="*/ 49 h 56"/>
                <a:gd name="T56" fmla="*/ 46 w 55"/>
                <a:gd name="T57" fmla="*/ 49 h 56"/>
                <a:gd name="T58" fmla="*/ 35 w 55"/>
                <a:gd name="T59" fmla="*/ 38 h 56"/>
                <a:gd name="T60" fmla="*/ 38 w 55"/>
                <a:gd name="T61" fmla="*/ 36 h 56"/>
                <a:gd name="T62" fmla="*/ 49 w 55"/>
                <a:gd name="T63" fmla="*/ 44 h 56"/>
                <a:gd name="T64" fmla="*/ 46 w 55"/>
                <a:gd name="T65" fmla="*/ 4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" h="56">
                  <a:moveTo>
                    <a:pt x="53" y="20"/>
                  </a:moveTo>
                  <a:cubicBezTo>
                    <a:pt x="54" y="19"/>
                    <a:pt x="55" y="17"/>
                    <a:pt x="54" y="16"/>
                  </a:cubicBezTo>
                  <a:cubicBezTo>
                    <a:pt x="47" y="11"/>
                    <a:pt x="40" y="6"/>
                    <a:pt x="33" y="1"/>
                  </a:cubicBezTo>
                  <a:cubicBezTo>
                    <a:pt x="32" y="0"/>
                    <a:pt x="31" y="1"/>
                    <a:pt x="31" y="2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2" y="3"/>
                    <a:pt x="14" y="3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4" y="4"/>
                    <a:pt x="4" y="5"/>
                    <a:pt x="3" y="6"/>
                  </a:cubicBezTo>
                  <a:cubicBezTo>
                    <a:pt x="0" y="14"/>
                    <a:pt x="0" y="26"/>
                    <a:pt x="3" y="35"/>
                  </a:cubicBezTo>
                  <a:cubicBezTo>
                    <a:pt x="3" y="36"/>
                    <a:pt x="4" y="37"/>
                    <a:pt x="4" y="37"/>
                  </a:cubicBezTo>
                  <a:cubicBezTo>
                    <a:pt x="4" y="37"/>
                    <a:pt x="4" y="38"/>
                    <a:pt x="4" y="39"/>
                  </a:cubicBezTo>
                  <a:cubicBezTo>
                    <a:pt x="6" y="42"/>
                    <a:pt x="9" y="45"/>
                    <a:pt x="12" y="47"/>
                  </a:cubicBezTo>
                  <a:cubicBezTo>
                    <a:pt x="14" y="49"/>
                    <a:pt x="16" y="51"/>
                    <a:pt x="18" y="52"/>
                  </a:cubicBezTo>
                  <a:cubicBezTo>
                    <a:pt x="18" y="53"/>
                    <a:pt x="18" y="53"/>
                    <a:pt x="19" y="54"/>
                  </a:cubicBezTo>
                  <a:cubicBezTo>
                    <a:pt x="29" y="55"/>
                    <a:pt x="41" y="56"/>
                    <a:pt x="50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3"/>
                    <a:pt x="53" y="53"/>
                    <a:pt x="53" y="52"/>
                  </a:cubicBezTo>
                  <a:cubicBezTo>
                    <a:pt x="54" y="46"/>
                    <a:pt x="54" y="40"/>
                    <a:pt x="54" y="34"/>
                  </a:cubicBezTo>
                  <a:cubicBezTo>
                    <a:pt x="54" y="29"/>
                    <a:pt x="54" y="24"/>
                    <a:pt x="53" y="20"/>
                  </a:cubicBezTo>
                  <a:close/>
                  <a:moveTo>
                    <a:pt x="49" y="18"/>
                  </a:moveTo>
                  <a:cubicBezTo>
                    <a:pt x="49" y="19"/>
                    <a:pt x="49" y="19"/>
                    <a:pt x="49" y="20"/>
                  </a:cubicBezTo>
                  <a:cubicBezTo>
                    <a:pt x="44" y="17"/>
                    <a:pt x="40" y="13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5" y="7"/>
                  </a:cubicBezTo>
                  <a:cubicBezTo>
                    <a:pt x="40" y="11"/>
                    <a:pt x="44" y="15"/>
                    <a:pt x="49" y="18"/>
                  </a:cubicBezTo>
                  <a:close/>
                  <a:moveTo>
                    <a:pt x="49" y="41"/>
                  </a:moveTo>
                  <a:cubicBezTo>
                    <a:pt x="46" y="38"/>
                    <a:pt x="42" y="35"/>
                    <a:pt x="38" y="32"/>
                  </a:cubicBezTo>
                  <a:cubicBezTo>
                    <a:pt x="37" y="29"/>
                    <a:pt x="37" y="26"/>
                    <a:pt x="37" y="23"/>
                  </a:cubicBezTo>
                  <a:cubicBezTo>
                    <a:pt x="40" y="27"/>
                    <a:pt x="44" y="31"/>
                    <a:pt x="49" y="34"/>
                  </a:cubicBezTo>
                  <a:cubicBezTo>
                    <a:pt x="49" y="37"/>
                    <a:pt x="49" y="39"/>
                    <a:pt x="49" y="41"/>
                  </a:cubicBezTo>
                  <a:close/>
                  <a:moveTo>
                    <a:pt x="49" y="32"/>
                  </a:moveTo>
                  <a:cubicBezTo>
                    <a:pt x="47" y="30"/>
                    <a:pt x="45" y="28"/>
                    <a:pt x="43" y="27"/>
                  </a:cubicBezTo>
                  <a:cubicBezTo>
                    <a:pt x="41" y="25"/>
                    <a:pt x="39" y="23"/>
                    <a:pt x="37" y="21"/>
                  </a:cubicBezTo>
                  <a:cubicBezTo>
                    <a:pt x="36" y="18"/>
                    <a:pt x="36" y="15"/>
                    <a:pt x="36" y="11"/>
                  </a:cubicBezTo>
                  <a:cubicBezTo>
                    <a:pt x="40" y="15"/>
                    <a:pt x="44" y="18"/>
                    <a:pt x="49" y="22"/>
                  </a:cubicBezTo>
                  <a:cubicBezTo>
                    <a:pt x="48" y="25"/>
                    <a:pt x="49" y="28"/>
                    <a:pt x="49" y="32"/>
                  </a:cubicBezTo>
                  <a:close/>
                  <a:moveTo>
                    <a:pt x="7" y="10"/>
                  </a:moveTo>
                  <a:cubicBezTo>
                    <a:pt x="15" y="10"/>
                    <a:pt x="23" y="9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17"/>
                    <a:pt x="31" y="24"/>
                    <a:pt x="33" y="32"/>
                  </a:cubicBezTo>
                  <a:cubicBezTo>
                    <a:pt x="28" y="32"/>
                    <a:pt x="23" y="32"/>
                    <a:pt x="19" y="32"/>
                  </a:cubicBezTo>
                  <a:cubicBezTo>
                    <a:pt x="16" y="33"/>
                    <a:pt x="12" y="33"/>
                    <a:pt x="9" y="33"/>
                  </a:cubicBezTo>
                  <a:cubicBezTo>
                    <a:pt x="9" y="28"/>
                    <a:pt x="8" y="24"/>
                    <a:pt x="8" y="19"/>
                  </a:cubicBezTo>
                  <a:cubicBezTo>
                    <a:pt x="8" y="16"/>
                    <a:pt x="8" y="13"/>
                    <a:pt x="7" y="10"/>
                  </a:cubicBezTo>
                  <a:close/>
                  <a:moveTo>
                    <a:pt x="22" y="50"/>
                  </a:moveTo>
                  <a:cubicBezTo>
                    <a:pt x="21" y="47"/>
                    <a:pt x="18" y="45"/>
                    <a:pt x="16" y="43"/>
                  </a:cubicBezTo>
                  <a:cubicBezTo>
                    <a:pt x="13" y="41"/>
                    <a:pt x="11" y="39"/>
                    <a:pt x="9" y="38"/>
                  </a:cubicBezTo>
                  <a:cubicBezTo>
                    <a:pt x="12" y="39"/>
                    <a:pt x="16" y="39"/>
                    <a:pt x="19" y="40"/>
                  </a:cubicBezTo>
                  <a:cubicBezTo>
                    <a:pt x="21" y="42"/>
                    <a:pt x="24" y="43"/>
                    <a:pt x="26" y="45"/>
                  </a:cubicBezTo>
                  <a:cubicBezTo>
                    <a:pt x="28" y="46"/>
                    <a:pt x="30" y="48"/>
                    <a:pt x="32" y="49"/>
                  </a:cubicBezTo>
                  <a:cubicBezTo>
                    <a:pt x="29" y="50"/>
                    <a:pt x="26" y="50"/>
                    <a:pt x="22" y="50"/>
                  </a:cubicBezTo>
                  <a:close/>
                  <a:moveTo>
                    <a:pt x="35" y="49"/>
                  </a:moveTo>
                  <a:cubicBezTo>
                    <a:pt x="33" y="47"/>
                    <a:pt x="31" y="46"/>
                    <a:pt x="29" y="44"/>
                  </a:cubicBezTo>
                  <a:cubicBezTo>
                    <a:pt x="27" y="43"/>
                    <a:pt x="25" y="41"/>
                    <a:pt x="23" y="40"/>
                  </a:cubicBezTo>
                  <a:cubicBezTo>
                    <a:pt x="26" y="40"/>
                    <a:pt x="29" y="40"/>
                    <a:pt x="31" y="39"/>
                  </a:cubicBezTo>
                  <a:cubicBezTo>
                    <a:pt x="35" y="42"/>
                    <a:pt x="39" y="46"/>
                    <a:pt x="43" y="49"/>
                  </a:cubicBezTo>
                  <a:cubicBezTo>
                    <a:pt x="40" y="49"/>
                    <a:pt x="38" y="49"/>
                    <a:pt x="35" y="49"/>
                  </a:cubicBezTo>
                  <a:close/>
                  <a:moveTo>
                    <a:pt x="46" y="49"/>
                  </a:moveTo>
                  <a:cubicBezTo>
                    <a:pt x="42" y="45"/>
                    <a:pt x="38" y="42"/>
                    <a:pt x="34" y="39"/>
                  </a:cubicBezTo>
                  <a:cubicBezTo>
                    <a:pt x="34" y="39"/>
                    <a:pt x="34" y="39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7" y="38"/>
                    <a:pt x="38" y="37"/>
                    <a:pt x="38" y="36"/>
                  </a:cubicBezTo>
                  <a:cubicBezTo>
                    <a:pt x="38" y="35"/>
                    <a:pt x="38" y="35"/>
                    <a:pt x="38" y="34"/>
                  </a:cubicBezTo>
                  <a:cubicBezTo>
                    <a:pt x="42" y="37"/>
                    <a:pt x="45" y="41"/>
                    <a:pt x="49" y="44"/>
                  </a:cubicBezTo>
                  <a:cubicBezTo>
                    <a:pt x="49" y="46"/>
                    <a:pt x="49" y="47"/>
                    <a:pt x="49" y="49"/>
                  </a:cubicBezTo>
                  <a:cubicBezTo>
                    <a:pt x="48" y="49"/>
                    <a:pt x="47" y="49"/>
                    <a:pt x="46" y="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8985E12D-F03B-4257-A01C-B91772B97D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8800" y="4838700"/>
              <a:ext cx="128587" cy="120650"/>
            </a:xfrm>
            <a:custGeom>
              <a:avLst/>
              <a:gdLst>
                <a:gd name="T0" fmla="*/ 54 w 55"/>
                <a:gd name="T1" fmla="*/ 16 h 56"/>
                <a:gd name="T2" fmla="*/ 31 w 55"/>
                <a:gd name="T3" fmla="*/ 1 h 56"/>
                <a:gd name="T4" fmla="*/ 6 w 55"/>
                <a:gd name="T5" fmla="*/ 4 h 56"/>
                <a:gd name="T6" fmla="*/ 3 w 55"/>
                <a:gd name="T7" fmla="*/ 6 h 56"/>
                <a:gd name="T8" fmla="*/ 4 w 55"/>
                <a:gd name="T9" fmla="*/ 37 h 56"/>
                <a:gd name="T10" fmla="*/ 12 w 55"/>
                <a:gd name="T11" fmla="*/ 47 h 56"/>
                <a:gd name="T12" fmla="*/ 19 w 55"/>
                <a:gd name="T13" fmla="*/ 54 h 56"/>
                <a:gd name="T14" fmla="*/ 51 w 55"/>
                <a:gd name="T15" fmla="*/ 53 h 56"/>
                <a:gd name="T16" fmla="*/ 54 w 55"/>
                <a:gd name="T17" fmla="*/ 34 h 56"/>
                <a:gd name="T18" fmla="*/ 49 w 55"/>
                <a:gd name="T19" fmla="*/ 18 h 56"/>
                <a:gd name="T20" fmla="*/ 36 w 55"/>
                <a:gd name="T21" fmla="*/ 10 h 56"/>
                <a:gd name="T22" fmla="*/ 35 w 55"/>
                <a:gd name="T23" fmla="*/ 7 h 56"/>
                <a:gd name="T24" fmla="*/ 49 w 55"/>
                <a:gd name="T25" fmla="*/ 41 h 56"/>
                <a:gd name="T26" fmla="*/ 37 w 55"/>
                <a:gd name="T27" fmla="*/ 23 h 56"/>
                <a:gd name="T28" fmla="*/ 49 w 55"/>
                <a:gd name="T29" fmla="*/ 41 h 56"/>
                <a:gd name="T30" fmla="*/ 43 w 55"/>
                <a:gd name="T31" fmla="*/ 27 h 56"/>
                <a:gd name="T32" fmla="*/ 36 w 55"/>
                <a:gd name="T33" fmla="*/ 11 h 56"/>
                <a:gd name="T34" fmla="*/ 49 w 55"/>
                <a:gd name="T35" fmla="*/ 32 h 56"/>
                <a:gd name="T36" fmla="*/ 31 w 55"/>
                <a:gd name="T37" fmla="*/ 8 h 56"/>
                <a:gd name="T38" fmla="*/ 33 w 55"/>
                <a:gd name="T39" fmla="*/ 32 h 56"/>
                <a:gd name="T40" fmla="*/ 9 w 55"/>
                <a:gd name="T41" fmla="*/ 33 h 56"/>
                <a:gd name="T42" fmla="*/ 7 w 55"/>
                <a:gd name="T43" fmla="*/ 9 h 56"/>
                <a:gd name="T44" fmla="*/ 16 w 55"/>
                <a:gd name="T45" fmla="*/ 43 h 56"/>
                <a:gd name="T46" fmla="*/ 19 w 55"/>
                <a:gd name="T47" fmla="*/ 40 h 56"/>
                <a:gd name="T48" fmla="*/ 32 w 55"/>
                <a:gd name="T49" fmla="*/ 49 h 56"/>
                <a:gd name="T50" fmla="*/ 35 w 55"/>
                <a:gd name="T51" fmla="*/ 49 h 56"/>
                <a:gd name="T52" fmla="*/ 23 w 55"/>
                <a:gd name="T53" fmla="*/ 40 h 56"/>
                <a:gd name="T54" fmla="*/ 43 w 55"/>
                <a:gd name="T55" fmla="*/ 49 h 56"/>
                <a:gd name="T56" fmla="*/ 46 w 55"/>
                <a:gd name="T57" fmla="*/ 49 h 56"/>
                <a:gd name="T58" fmla="*/ 35 w 55"/>
                <a:gd name="T59" fmla="*/ 38 h 56"/>
                <a:gd name="T60" fmla="*/ 38 w 55"/>
                <a:gd name="T61" fmla="*/ 36 h 56"/>
                <a:gd name="T62" fmla="*/ 49 w 55"/>
                <a:gd name="T63" fmla="*/ 44 h 56"/>
                <a:gd name="T64" fmla="*/ 46 w 55"/>
                <a:gd name="T65" fmla="*/ 4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" h="56">
                  <a:moveTo>
                    <a:pt x="53" y="19"/>
                  </a:moveTo>
                  <a:cubicBezTo>
                    <a:pt x="54" y="19"/>
                    <a:pt x="55" y="17"/>
                    <a:pt x="54" y="16"/>
                  </a:cubicBezTo>
                  <a:cubicBezTo>
                    <a:pt x="47" y="11"/>
                    <a:pt x="40" y="5"/>
                    <a:pt x="33" y="1"/>
                  </a:cubicBezTo>
                  <a:cubicBezTo>
                    <a:pt x="32" y="0"/>
                    <a:pt x="31" y="1"/>
                    <a:pt x="31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2" y="3"/>
                    <a:pt x="14" y="2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4" y="4"/>
                    <a:pt x="4" y="5"/>
                    <a:pt x="3" y="6"/>
                  </a:cubicBezTo>
                  <a:cubicBezTo>
                    <a:pt x="0" y="14"/>
                    <a:pt x="0" y="26"/>
                    <a:pt x="3" y="35"/>
                  </a:cubicBezTo>
                  <a:cubicBezTo>
                    <a:pt x="3" y="36"/>
                    <a:pt x="4" y="37"/>
                    <a:pt x="4" y="37"/>
                  </a:cubicBezTo>
                  <a:cubicBezTo>
                    <a:pt x="4" y="37"/>
                    <a:pt x="4" y="38"/>
                    <a:pt x="4" y="39"/>
                  </a:cubicBezTo>
                  <a:cubicBezTo>
                    <a:pt x="6" y="42"/>
                    <a:pt x="9" y="45"/>
                    <a:pt x="12" y="47"/>
                  </a:cubicBezTo>
                  <a:cubicBezTo>
                    <a:pt x="14" y="49"/>
                    <a:pt x="16" y="51"/>
                    <a:pt x="18" y="52"/>
                  </a:cubicBezTo>
                  <a:cubicBezTo>
                    <a:pt x="18" y="53"/>
                    <a:pt x="18" y="53"/>
                    <a:pt x="19" y="54"/>
                  </a:cubicBezTo>
                  <a:cubicBezTo>
                    <a:pt x="29" y="55"/>
                    <a:pt x="41" y="56"/>
                    <a:pt x="50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3"/>
                    <a:pt x="53" y="53"/>
                    <a:pt x="53" y="52"/>
                  </a:cubicBezTo>
                  <a:cubicBezTo>
                    <a:pt x="54" y="46"/>
                    <a:pt x="54" y="40"/>
                    <a:pt x="54" y="34"/>
                  </a:cubicBezTo>
                  <a:cubicBezTo>
                    <a:pt x="54" y="29"/>
                    <a:pt x="54" y="24"/>
                    <a:pt x="53" y="19"/>
                  </a:cubicBezTo>
                  <a:close/>
                  <a:moveTo>
                    <a:pt x="49" y="18"/>
                  </a:moveTo>
                  <a:cubicBezTo>
                    <a:pt x="49" y="19"/>
                    <a:pt x="49" y="19"/>
                    <a:pt x="49" y="20"/>
                  </a:cubicBezTo>
                  <a:cubicBezTo>
                    <a:pt x="44" y="17"/>
                    <a:pt x="40" y="13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5" y="7"/>
                  </a:cubicBezTo>
                  <a:cubicBezTo>
                    <a:pt x="40" y="11"/>
                    <a:pt x="44" y="15"/>
                    <a:pt x="49" y="18"/>
                  </a:cubicBezTo>
                  <a:close/>
                  <a:moveTo>
                    <a:pt x="49" y="41"/>
                  </a:moveTo>
                  <a:cubicBezTo>
                    <a:pt x="46" y="38"/>
                    <a:pt x="42" y="35"/>
                    <a:pt x="38" y="32"/>
                  </a:cubicBezTo>
                  <a:cubicBezTo>
                    <a:pt x="37" y="29"/>
                    <a:pt x="37" y="26"/>
                    <a:pt x="37" y="23"/>
                  </a:cubicBezTo>
                  <a:cubicBezTo>
                    <a:pt x="40" y="27"/>
                    <a:pt x="44" y="31"/>
                    <a:pt x="49" y="34"/>
                  </a:cubicBezTo>
                  <a:cubicBezTo>
                    <a:pt x="49" y="37"/>
                    <a:pt x="49" y="39"/>
                    <a:pt x="49" y="41"/>
                  </a:cubicBezTo>
                  <a:close/>
                  <a:moveTo>
                    <a:pt x="49" y="32"/>
                  </a:moveTo>
                  <a:cubicBezTo>
                    <a:pt x="47" y="30"/>
                    <a:pt x="45" y="28"/>
                    <a:pt x="43" y="27"/>
                  </a:cubicBezTo>
                  <a:cubicBezTo>
                    <a:pt x="41" y="25"/>
                    <a:pt x="39" y="23"/>
                    <a:pt x="37" y="21"/>
                  </a:cubicBezTo>
                  <a:cubicBezTo>
                    <a:pt x="36" y="18"/>
                    <a:pt x="36" y="14"/>
                    <a:pt x="36" y="11"/>
                  </a:cubicBezTo>
                  <a:cubicBezTo>
                    <a:pt x="40" y="15"/>
                    <a:pt x="44" y="18"/>
                    <a:pt x="49" y="21"/>
                  </a:cubicBezTo>
                  <a:cubicBezTo>
                    <a:pt x="48" y="25"/>
                    <a:pt x="49" y="28"/>
                    <a:pt x="49" y="32"/>
                  </a:cubicBezTo>
                  <a:close/>
                  <a:moveTo>
                    <a:pt x="7" y="9"/>
                  </a:moveTo>
                  <a:cubicBezTo>
                    <a:pt x="15" y="10"/>
                    <a:pt x="23" y="9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16"/>
                    <a:pt x="31" y="24"/>
                    <a:pt x="33" y="32"/>
                  </a:cubicBezTo>
                  <a:cubicBezTo>
                    <a:pt x="28" y="32"/>
                    <a:pt x="23" y="32"/>
                    <a:pt x="19" y="32"/>
                  </a:cubicBezTo>
                  <a:cubicBezTo>
                    <a:pt x="16" y="32"/>
                    <a:pt x="12" y="33"/>
                    <a:pt x="9" y="33"/>
                  </a:cubicBezTo>
                  <a:cubicBezTo>
                    <a:pt x="9" y="28"/>
                    <a:pt x="8" y="24"/>
                    <a:pt x="8" y="19"/>
                  </a:cubicBezTo>
                  <a:cubicBezTo>
                    <a:pt x="8" y="16"/>
                    <a:pt x="8" y="13"/>
                    <a:pt x="7" y="9"/>
                  </a:cubicBezTo>
                  <a:close/>
                  <a:moveTo>
                    <a:pt x="22" y="50"/>
                  </a:moveTo>
                  <a:cubicBezTo>
                    <a:pt x="21" y="47"/>
                    <a:pt x="18" y="45"/>
                    <a:pt x="16" y="43"/>
                  </a:cubicBezTo>
                  <a:cubicBezTo>
                    <a:pt x="13" y="41"/>
                    <a:pt x="11" y="39"/>
                    <a:pt x="9" y="38"/>
                  </a:cubicBezTo>
                  <a:cubicBezTo>
                    <a:pt x="12" y="39"/>
                    <a:pt x="16" y="39"/>
                    <a:pt x="19" y="40"/>
                  </a:cubicBezTo>
                  <a:cubicBezTo>
                    <a:pt x="21" y="42"/>
                    <a:pt x="24" y="43"/>
                    <a:pt x="27" y="45"/>
                  </a:cubicBezTo>
                  <a:cubicBezTo>
                    <a:pt x="28" y="46"/>
                    <a:pt x="30" y="48"/>
                    <a:pt x="32" y="49"/>
                  </a:cubicBezTo>
                  <a:cubicBezTo>
                    <a:pt x="29" y="49"/>
                    <a:pt x="26" y="50"/>
                    <a:pt x="22" y="50"/>
                  </a:cubicBezTo>
                  <a:close/>
                  <a:moveTo>
                    <a:pt x="35" y="49"/>
                  </a:moveTo>
                  <a:cubicBezTo>
                    <a:pt x="33" y="47"/>
                    <a:pt x="31" y="46"/>
                    <a:pt x="29" y="44"/>
                  </a:cubicBezTo>
                  <a:cubicBezTo>
                    <a:pt x="27" y="43"/>
                    <a:pt x="25" y="41"/>
                    <a:pt x="23" y="40"/>
                  </a:cubicBezTo>
                  <a:cubicBezTo>
                    <a:pt x="26" y="40"/>
                    <a:pt x="29" y="39"/>
                    <a:pt x="31" y="39"/>
                  </a:cubicBezTo>
                  <a:cubicBezTo>
                    <a:pt x="35" y="42"/>
                    <a:pt x="39" y="46"/>
                    <a:pt x="43" y="49"/>
                  </a:cubicBezTo>
                  <a:cubicBezTo>
                    <a:pt x="40" y="49"/>
                    <a:pt x="38" y="49"/>
                    <a:pt x="35" y="49"/>
                  </a:cubicBezTo>
                  <a:close/>
                  <a:moveTo>
                    <a:pt x="46" y="49"/>
                  </a:moveTo>
                  <a:cubicBezTo>
                    <a:pt x="42" y="45"/>
                    <a:pt x="38" y="42"/>
                    <a:pt x="34" y="39"/>
                  </a:cubicBezTo>
                  <a:cubicBezTo>
                    <a:pt x="34" y="39"/>
                    <a:pt x="34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7" y="38"/>
                    <a:pt x="38" y="37"/>
                    <a:pt x="38" y="36"/>
                  </a:cubicBezTo>
                  <a:cubicBezTo>
                    <a:pt x="38" y="35"/>
                    <a:pt x="38" y="35"/>
                    <a:pt x="38" y="34"/>
                  </a:cubicBezTo>
                  <a:cubicBezTo>
                    <a:pt x="42" y="37"/>
                    <a:pt x="45" y="41"/>
                    <a:pt x="49" y="44"/>
                  </a:cubicBezTo>
                  <a:cubicBezTo>
                    <a:pt x="49" y="46"/>
                    <a:pt x="49" y="47"/>
                    <a:pt x="49" y="49"/>
                  </a:cubicBezTo>
                  <a:cubicBezTo>
                    <a:pt x="48" y="49"/>
                    <a:pt x="47" y="49"/>
                    <a:pt x="46" y="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C810C9DE-0CC4-4197-95FF-801B07EF41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413" y="4400550"/>
              <a:ext cx="180975" cy="395288"/>
            </a:xfrm>
            <a:custGeom>
              <a:avLst/>
              <a:gdLst>
                <a:gd name="T0" fmla="*/ 75 w 77"/>
                <a:gd name="T1" fmla="*/ 20 h 183"/>
                <a:gd name="T2" fmla="*/ 71 w 77"/>
                <a:gd name="T3" fmla="*/ 14 h 183"/>
                <a:gd name="T4" fmla="*/ 51 w 77"/>
                <a:gd name="T5" fmla="*/ 3 h 183"/>
                <a:gd name="T6" fmla="*/ 2 w 77"/>
                <a:gd name="T7" fmla="*/ 6 h 183"/>
                <a:gd name="T8" fmla="*/ 21 w 77"/>
                <a:gd name="T9" fmla="*/ 163 h 183"/>
                <a:gd name="T10" fmla="*/ 33 w 77"/>
                <a:gd name="T11" fmla="*/ 180 h 183"/>
                <a:gd name="T12" fmla="*/ 35 w 77"/>
                <a:gd name="T13" fmla="*/ 181 h 183"/>
                <a:gd name="T14" fmla="*/ 70 w 77"/>
                <a:gd name="T15" fmla="*/ 177 h 183"/>
                <a:gd name="T16" fmla="*/ 73 w 77"/>
                <a:gd name="T17" fmla="*/ 175 h 183"/>
                <a:gd name="T18" fmla="*/ 76 w 77"/>
                <a:gd name="T19" fmla="*/ 36 h 183"/>
                <a:gd name="T20" fmla="*/ 72 w 77"/>
                <a:gd name="T21" fmla="*/ 61 h 183"/>
                <a:gd name="T22" fmla="*/ 57 w 77"/>
                <a:gd name="T23" fmla="*/ 48 h 183"/>
                <a:gd name="T24" fmla="*/ 57 w 77"/>
                <a:gd name="T25" fmla="*/ 32 h 183"/>
                <a:gd name="T26" fmla="*/ 72 w 77"/>
                <a:gd name="T27" fmla="*/ 58 h 183"/>
                <a:gd name="T28" fmla="*/ 71 w 77"/>
                <a:gd name="T29" fmla="*/ 44 h 183"/>
                <a:gd name="T30" fmla="*/ 56 w 77"/>
                <a:gd name="T31" fmla="*/ 18 h 183"/>
                <a:gd name="T32" fmla="*/ 59 w 77"/>
                <a:gd name="T33" fmla="*/ 13 h 183"/>
                <a:gd name="T34" fmla="*/ 56 w 77"/>
                <a:gd name="T35" fmla="*/ 15 h 183"/>
                <a:gd name="T36" fmla="*/ 16 w 77"/>
                <a:gd name="T37" fmla="*/ 83 h 183"/>
                <a:gd name="T38" fmla="*/ 50 w 77"/>
                <a:gd name="T39" fmla="*/ 7 h 183"/>
                <a:gd name="T40" fmla="*/ 51 w 77"/>
                <a:gd name="T41" fmla="*/ 58 h 183"/>
                <a:gd name="T42" fmla="*/ 55 w 77"/>
                <a:gd name="T43" fmla="*/ 157 h 183"/>
                <a:gd name="T44" fmla="*/ 56 w 77"/>
                <a:gd name="T45" fmla="*/ 161 h 183"/>
                <a:gd name="T46" fmla="*/ 16 w 77"/>
                <a:gd name="T47" fmla="*/ 83 h 183"/>
                <a:gd name="T48" fmla="*/ 24 w 77"/>
                <a:gd name="T49" fmla="*/ 165 h 183"/>
                <a:gd name="T50" fmla="*/ 44 w 77"/>
                <a:gd name="T51" fmla="*/ 177 h 183"/>
                <a:gd name="T52" fmla="*/ 46 w 77"/>
                <a:gd name="T53" fmla="*/ 176 h 183"/>
                <a:gd name="T54" fmla="*/ 40 w 77"/>
                <a:gd name="T55" fmla="*/ 166 h 183"/>
                <a:gd name="T56" fmla="*/ 47 w 77"/>
                <a:gd name="T57" fmla="*/ 177 h 183"/>
                <a:gd name="T58" fmla="*/ 42 w 77"/>
                <a:gd name="T59" fmla="*/ 166 h 183"/>
                <a:gd name="T60" fmla="*/ 61 w 77"/>
                <a:gd name="T61" fmla="*/ 175 h 183"/>
                <a:gd name="T62" fmla="*/ 65 w 77"/>
                <a:gd name="T63" fmla="*/ 175 h 183"/>
                <a:gd name="T64" fmla="*/ 56 w 77"/>
                <a:gd name="T65" fmla="*/ 164 h 183"/>
                <a:gd name="T66" fmla="*/ 64 w 77"/>
                <a:gd name="T67" fmla="*/ 168 h 183"/>
                <a:gd name="T68" fmla="*/ 68 w 77"/>
                <a:gd name="T69" fmla="*/ 175 h 183"/>
                <a:gd name="T70" fmla="*/ 65 w 77"/>
                <a:gd name="T71" fmla="*/ 166 h 183"/>
                <a:gd name="T72" fmla="*/ 70 w 77"/>
                <a:gd name="T73" fmla="*/ 160 h 183"/>
                <a:gd name="T74" fmla="*/ 70 w 77"/>
                <a:gd name="T75" fmla="*/ 149 h 183"/>
                <a:gd name="T76" fmla="*/ 60 w 77"/>
                <a:gd name="T77" fmla="*/ 147 h 183"/>
                <a:gd name="T78" fmla="*/ 60 w 77"/>
                <a:gd name="T79" fmla="*/ 123 h 183"/>
                <a:gd name="T80" fmla="*/ 70 w 77"/>
                <a:gd name="T81" fmla="*/ 134 h 183"/>
                <a:gd name="T82" fmla="*/ 64 w 77"/>
                <a:gd name="T83" fmla="*/ 113 h 183"/>
                <a:gd name="T84" fmla="*/ 71 w 77"/>
                <a:gd name="T85" fmla="*/ 119 h 183"/>
                <a:gd name="T86" fmla="*/ 71 w 77"/>
                <a:gd name="T87" fmla="*/ 106 h 183"/>
                <a:gd name="T88" fmla="*/ 72 w 77"/>
                <a:gd name="T89" fmla="*/ 104 h 183"/>
                <a:gd name="T90" fmla="*/ 58 w 77"/>
                <a:gd name="T91" fmla="*/ 77 h 183"/>
                <a:gd name="T92" fmla="*/ 65 w 77"/>
                <a:gd name="T93" fmla="*/ 82 h 183"/>
                <a:gd name="T94" fmla="*/ 72 w 77"/>
                <a:gd name="T95" fmla="*/ 7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7" h="183">
                  <a:moveTo>
                    <a:pt x="77" y="34"/>
                  </a:moveTo>
                  <a:cubicBezTo>
                    <a:pt x="77" y="34"/>
                    <a:pt x="76" y="34"/>
                    <a:pt x="76" y="33"/>
                  </a:cubicBezTo>
                  <a:cubicBezTo>
                    <a:pt x="76" y="29"/>
                    <a:pt x="76" y="24"/>
                    <a:pt x="75" y="20"/>
                  </a:cubicBezTo>
                  <a:cubicBezTo>
                    <a:pt x="77" y="19"/>
                    <a:pt x="77" y="17"/>
                    <a:pt x="75" y="1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3"/>
                    <a:pt x="72" y="12"/>
                    <a:pt x="71" y="14"/>
                  </a:cubicBezTo>
                  <a:cubicBezTo>
                    <a:pt x="68" y="12"/>
                    <a:pt x="64" y="11"/>
                    <a:pt x="61" y="9"/>
                  </a:cubicBezTo>
                  <a:cubicBezTo>
                    <a:pt x="58" y="7"/>
                    <a:pt x="55" y="4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43" y="0"/>
                    <a:pt x="35" y="2"/>
                    <a:pt x="27" y="2"/>
                  </a:cubicBezTo>
                  <a:cubicBezTo>
                    <a:pt x="19" y="3"/>
                    <a:pt x="11" y="3"/>
                    <a:pt x="4" y="4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4" y="35"/>
                    <a:pt x="8" y="62"/>
                    <a:pt x="11" y="89"/>
                  </a:cubicBezTo>
                  <a:cubicBezTo>
                    <a:pt x="14" y="114"/>
                    <a:pt x="16" y="139"/>
                    <a:pt x="21" y="163"/>
                  </a:cubicBezTo>
                  <a:cubicBezTo>
                    <a:pt x="20" y="163"/>
                    <a:pt x="19" y="164"/>
                    <a:pt x="20" y="165"/>
                  </a:cubicBezTo>
                  <a:cubicBezTo>
                    <a:pt x="22" y="168"/>
                    <a:pt x="24" y="171"/>
                    <a:pt x="27" y="174"/>
                  </a:cubicBezTo>
                  <a:cubicBezTo>
                    <a:pt x="28" y="176"/>
                    <a:pt x="30" y="179"/>
                    <a:pt x="33" y="180"/>
                  </a:cubicBezTo>
                  <a:cubicBezTo>
                    <a:pt x="33" y="181"/>
                    <a:pt x="33" y="181"/>
                    <a:pt x="34" y="181"/>
                  </a:cubicBezTo>
                  <a:cubicBezTo>
                    <a:pt x="34" y="181"/>
                    <a:pt x="34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2"/>
                    <a:pt x="35" y="181"/>
                    <a:pt x="35" y="181"/>
                  </a:cubicBezTo>
                  <a:cubicBezTo>
                    <a:pt x="46" y="182"/>
                    <a:pt x="59" y="183"/>
                    <a:pt x="69" y="179"/>
                  </a:cubicBezTo>
                  <a:cubicBezTo>
                    <a:pt x="70" y="179"/>
                    <a:pt x="70" y="178"/>
                    <a:pt x="70" y="177"/>
                  </a:cubicBezTo>
                  <a:cubicBezTo>
                    <a:pt x="71" y="178"/>
                    <a:pt x="72" y="178"/>
                    <a:pt x="73" y="177"/>
                  </a:cubicBezTo>
                  <a:cubicBezTo>
                    <a:pt x="73" y="177"/>
                    <a:pt x="73" y="176"/>
                    <a:pt x="73" y="176"/>
                  </a:cubicBezTo>
                  <a:cubicBezTo>
                    <a:pt x="73" y="176"/>
                    <a:pt x="73" y="175"/>
                    <a:pt x="73" y="175"/>
                  </a:cubicBezTo>
                  <a:cubicBezTo>
                    <a:pt x="73" y="175"/>
                    <a:pt x="73" y="175"/>
                    <a:pt x="73" y="175"/>
                  </a:cubicBezTo>
                  <a:cubicBezTo>
                    <a:pt x="76" y="150"/>
                    <a:pt x="77" y="124"/>
                    <a:pt x="76" y="99"/>
                  </a:cubicBezTo>
                  <a:cubicBezTo>
                    <a:pt x="76" y="78"/>
                    <a:pt x="77" y="57"/>
                    <a:pt x="76" y="36"/>
                  </a:cubicBezTo>
                  <a:cubicBezTo>
                    <a:pt x="77" y="36"/>
                    <a:pt x="77" y="35"/>
                    <a:pt x="77" y="34"/>
                  </a:cubicBezTo>
                  <a:close/>
                  <a:moveTo>
                    <a:pt x="63" y="54"/>
                  </a:moveTo>
                  <a:cubicBezTo>
                    <a:pt x="66" y="56"/>
                    <a:pt x="68" y="59"/>
                    <a:pt x="72" y="61"/>
                  </a:cubicBezTo>
                  <a:cubicBezTo>
                    <a:pt x="72" y="66"/>
                    <a:pt x="72" y="70"/>
                    <a:pt x="72" y="75"/>
                  </a:cubicBezTo>
                  <a:cubicBezTo>
                    <a:pt x="68" y="70"/>
                    <a:pt x="63" y="66"/>
                    <a:pt x="58" y="62"/>
                  </a:cubicBezTo>
                  <a:cubicBezTo>
                    <a:pt x="58" y="58"/>
                    <a:pt x="57" y="53"/>
                    <a:pt x="57" y="48"/>
                  </a:cubicBezTo>
                  <a:cubicBezTo>
                    <a:pt x="59" y="50"/>
                    <a:pt x="61" y="52"/>
                    <a:pt x="63" y="54"/>
                  </a:cubicBezTo>
                  <a:close/>
                  <a:moveTo>
                    <a:pt x="57" y="46"/>
                  </a:moveTo>
                  <a:cubicBezTo>
                    <a:pt x="57" y="41"/>
                    <a:pt x="57" y="36"/>
                    <a:pt x="57" y="32"/>
                  </a:cubicBezTo>
                  <a:cubicBezTo>
                    <a:pt x="59" y="34"/>
                    <a:pt x="61" y="37"/>
                    <a:pt x="64" y="39"/>
                  </a:cubicBezTo>
                  <a:cubicBezTo>
                    <a:pt x="66" y="41"/>
                    <a:pt x="68" y="44"/>
                    <a:pt x="71" y="46"/>
                  </a:cubicBezTo>
                  <a:cubicBezTo>
                    <a:pt x="71" y="50"/>
                    <a:pt x="71" y="54"/>
                    <a:pt x="72" y="58"/>
                  </a:cubicBezTo>
                  <a:cubicBezTo>
                    <a:pt x="69" y="56"/>
                    <a:pt x="66" y="54"/>
                    <a:pt x="64" y="52"/>
                  </a:cubicBezTo>
                  <a:cubicBezTo>
                    <a:pt x="61" y="50"/>
                    <a:pt x="59" y="48"/>
                    <a:pt x="57" y="46"/>
                  </a:cubicBezTo>
                  <a:close/>
                  <a:moveTo>
                    <a:pt x="71" y="44"/>
                  </a:moveTo>
                  <a:cubicBezTo>
                    <a:pt x="69" y="42"/>
                    <a:pt x="67" y="40"/>
                    <a:pt x="64" y="38"/>
                  </a:cubicBezTo>
                  <a:cubicBezTo>
                    <a:pt x="62" y="35"/>
                    <a:pt x="59" y="33"/>
                    <a:pt x="57" y="30"/>
                  </a:cubicBezTo>
                  <a:cubicBezTo>
                    <a:pt x="57" y="26"/>
                    <a:pt x="56" y="22"/>
                    <a:pt x="56" y="18"/>
                  </a:cubicBezTo>
                  <a:cubicBezTo>
                    <a:pt x="61" y="22"/>
                    <a:pt x="66" y="28"/>
                    <a:pt x="71" y="32"/>
                  </a:cubicBezTo>
                  <a:cubicBezTo>
                    <a:pt x="71" y="36"/>
                    <a:pt x="71" y="40"/>
                    <a:pt x="71" y="44"/>
                  </a:cubicBezTo>
                  <a:close/>
                  <a:moveTo>
                    <a:pt x="59" y="13"/>
                  </a:moveTo>
                  <a:cubicBezTo>
                    <a:pt x="62" y="15"/>
                    <a:pt x="67" y="17"/>
                    <a:pt x="71" y="19"/>
                  </a:cubicBezTo>
                  <a:cubicBezTo>
                    <a:pt x="71" y="22"/>
                    <a:pt x="71" y="25"/>
                    <a:pt x="71" y="28"/>
                  </a:cubicBezTo>
                  <a:cubicBezTo>
                    <a:pt x="66" y="23"/>
                    <a:pt x="61" y="19"/>
                    <a:pt x="56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7" y="12"/>
                    <a:pt x="58" y="12"/>
                    <a:pt x="59" y="13"/>
                  </a:cubicBezTo>
                  <a:close/>
                  <a:moveTo>
                    <a:pt x="16" y="83"/>
                  </a:moveTo>
                  <a:cubicBezTo>
                    <a:pt x="13" y="58"/>
                    <a:pt x="10" y="34"/>
                    <a:pt x="6" y="10"/>
                  </a:cubicBezTo>
                  <a:cubicBezTo>
                    <a:pt x="14" y="10"/>
                    <a:pt x="23" y="10"/>
                    <a:pt x="31" y="9"/>
                  </a:cubicBezTo>
                  <a:cubicBezTo>
                    <a:pt x="37" y="9"/>
                    <a:pt x="44" y="10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24"/>
                    <a:pt x="50" y="41"/>
                    <a:pt x="51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68"/>
                    <a:pt x="52" y="78"/>
                    <a:pt x="52" y="87"/>
                  </a:cubicBezTo>
                  <a:cubicBezTo>
                    <a:pt x="53" y="110"/>
                    <a:pt x="52" y="135"/>
                    <a:pt x="55" y="157"/>
                  </a:cubicBezTo>
                  <a:cubicBezTo>
                    <a:pt x="55" y="157"/>
                    <a:pt x="54" y="158"/>
                    <a:pt x="55" y="159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5" y="160"/>
                    <a:pt x="56" y="160"/>
                    <a:pt x="56" y="161"/>
                  </a:cubicBezTo>
                  <a:cubicBezTo>
                    <a:pt x="51" y="160"/>
                    <a:pt x="46" y="161"/>
                    <a:pt x="41" y="161"/>
                  </a:cubicBezTo>
                  <a:cubicBezTo>
                    <a:pt x="35" y="161"/>
                    <a:pt x="29" y="161"/>
                    <a:pt x="24" y="162"/>
                  </a:cubicBezTo>
                  <a:cubicBezTo>
                    <a:pt x="24" y="135"/>
                    <a:pt x="19" y="109"/>
                    <a:pt x="16" y="83"/>
                  </a:cubicBezTo>
                  <a:close/>
                  <a:moveTo>
                    <a:pt x="36" y="178"/>
                  </a:moveTo>
                  <a:cubicBezTo>
                    <a:pt x="35" y="175"/>
                    <a:pt x="32" y="173"/>
                    <a:pt x="30" y="172"/>
                  </a:cubicBezTo>
                  <a:cubicBezTo>
                    <a:pt x="28" y="169"/>
                    <a:pt x="26" y="167"/>
                    <a:pt x="24" y="165"/>
                  </a:cubicBezTo>
                  <a:cubicBezTo>
                    <a:pt x="26" y="166"/>
                    <a:pt x="29" y="166"/>
                    <a:pt x="32" y="166"/>
                  </a:cubicBezTo>
                  <a:cubicBezTo>
                    <a:pt x="34" y="168"/>
                    <a:pt x="36" y="170"/>
                    <a:pt x="38" y="172"/>
                  </a:cubicBezTo>
                  <a:cubicBezTo>
                    <a:pt x="40" y="174"/>
                    <a:pt x="42" y="176"/>
                    <a:pt x="44" y="177"/>
                  </a:cubicBezTo>
                  <a:cubicBezTo>
                    <a:pt x="42" y="177"/>
                    <a:pt x="39" y="178"/>
                    <a:pt x="36" y="178"/>
                  </a:cubicBezTo>
                  <a:close/>
                  <a:moveTo>
                    <a:pt x="47" y="177"/>
                  </a:moveTo>
                  <a:cubicBezTo>
                    <a:pt x="47" y="176"/>
                    <a:pt x="46" y="176"/>
                    <a:pt x="46" y="176"/>
                  </a:cubicBezTo>
                  <a:cubicBezTo>
                    <a:pt x="44" y="174"/>
                    <a:pt x="41" y="172"/>
                    <a:pt x="39" y="170"/>
                  </a:cubicBezTo>
                  <a:cubicBezTo>
                    <a:pt x="37" y="169"/>
                    <a:pt x="36" y="168"/>
                    <a:pt x="34" y="166"/>
                  </a:cubicBezTo>
                  <a:cubicBezTo>
                    <a:pt x="36" y="166"/>
                    <a:pt x="38" y="166"/>
                    <a:pt x="40" y="166"/>
                  </a:cubicBezTo>
                  <a:cubicBezTo>
                    <a:pt x="42" y="168"/>
                    <a:pt x="44" y="170"/>
                    <a:pt x="47" y="172"/>
                  </a:cubicBezTo>
                  <a:cubicBezTo>
                    <a:pt x="48" y="174"/>
                    <a:pt x="49" y="175"/>
                    <a:pt x="50" y="176"/>
                  </a:cubicBezTo>
                  <a:cubicBezTo>
                    <a:pt x="49" y="176"/>
                    <a:pt x="48" y="176"/>
                    <a:pt x="47" y="177"/>
                  </a:cubicBezTo>
                  <a:close/>
                  <a:moveTo>
                    <a:pt x="53" y="176"/>
                  </a:moveTo>
                  <a:cubicBezTo>
                    <a:pt x="51" y="174"/>
                    <a:pt x="49" y="172"/>
                    <a:pt x="47" y="170"/>
                  </a:cubicBezTo>
                  <a:cubicBezTo>
                    <a:pt x="45" y="169"/>
                    <a:pt x="43" y="168"/>
                    <a:pt x="42" y="166"/>
                  </a:cubicBezTo>
                  <a:cubicBezTo>
                    <a:pt x="45" y="166"/>
                    <a:pt x="48" y="166"/>
                    <a:pt x="51" y="166"/>
                  </a:cubicBezTo>
                  <a:cubicBezTo>
                    <a:pt x="53" y="168"/>
                    <a:pt x="55" y="170"/>
                    <a:pt x="57" y="172"/>
                  </a:cubicBezTo>
                  <a:cubicBezTo>
                    <a:pt x="59" y="173"/>
                    <a:pt x="60" y="174"/>
                    <a:pt x="61" y="175"/>
                  </a:cubicBezTo>
                  <a:cubicBezTo>
                    <a:pt x="58" y="175"/>
                    <a:pt x="56" y="175"/>
                    <a:pt x="53" y="176"/>
                  </a:cubicBezTo>
                  <a:close/>
                  <a:moveTo>
                    <a:pt x="68" y="175"/>
                  </a:moveTo>
                  <a:cubicBezTo>
                    <a:pt x="67" y="175"/>
                    <a:pt x="66" y="175"/>
                    <a:pt x="65" y="175"/>
                  </a:cubicBezTo>
                  <a:cubicBezTo>
                    <a:pt x="63" y="173"/>
                    <a:pt x="61" y="171"/>
                    <a:pt x="59" y="170"/>
                  </a:cubicBezTo>
                  <a:cubicBezTo>
                    <a:pt x="57" y="168"/>
                    <a:pt x="55" y="167"/>
                    <a:pt x="54" y="165"/>
                  </a:cubicBezTo>
                  <a:cubicBezTo>
                    <a:pt x="55" y="165"/>
                    <a:pt x="55" y="165"/>
                    <a:pt x="56" y="164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8" y="164"/>
                    <a:pt x="58" y="163"/>
                    <a:pt x="59" y="163"/>
                  </a:cubicBezTo>
                  <a:cubicBezTo>
                    <a:pt x="60" y="164"/>
                    <a:pt x="62" y="166"/>
                    <a:pt x="64" y="168"/>
                  </a:cubicBezTo>
                  <a:cubicBezTo>
                    <a:pt x="66" y="170"/>
                    <a:pt x="68" y="172"/>
                    <a:pt x="70" y="174"/>
                  </a:cubicBezTo>
                  <a:cubicBezTo>
                    <a:pt x="70" y="175"/>
                    <a:pt x="70" y="176"/>
                    <a:pt x="70" y="176"/>
                  </a:cubicBezTo>
                  <a:cubicBezTo>
                    <a:pt x="70" y="176"/>
                    <a:pt x="69" y="175"/>
                    <a:pt x="68" y="175"/>
                  </a:cubicBezTo>
                  <a:close/>
                  <a:moveTo>
                    <a:pt x="70" y="160"/>
                  </a:moveTo>
                  <a:cubicBezTo>
                    <a:pt x="70" y="163"/>
                    <a:pt x="70" y="167"/>
                    <a:pt x="70" y="171"/>
                  </a:cubicBezTo>
                  <a:cubicBezTo>
                    <a:pt x="68" y="169"/>
                    <a:pt x="67" y="168"/>
                    <a:pt x="65" y="166"/>
                  </a:cubicBezTo>
                  <a:cubicBezTo>
                    <a:pt x="63" y="164"/>
                    <a:pt x="61" y="163"/>
                    <a:pt x="59" y="161"/>
                  </a:cubicBezTo>
                  <a:cubicBezTo>
                    <a:pt x="59" y="157"/>
                    <a:pt x="60" y="153"/>
                    <a:pt x="60" y="150"/>
                  </a:cubicBezTo>
                  <a:cubicBezTo>
                    <a:pt x="63" y="153"/>
                    <a:pt x="66" y="157"/>
                    <a:pt x="70" y="160"/>
                  </a:cubicBezTo>
                  <a:close/>
                  <a:moveTo>
                    <a:pt x="60" y="147"/>
                  </a:moveTo>
                  <a:cubicBezTo>
                    <a:pt x="60" y="144"/>
                    <a:pt x="60" y="141"/>
                    <a:pt x="60" y="138"/>
                  </a:cubicBezTo>
                  <a:cubicBezTo>
                    <a:pt x="63" y="142"/>
                    <a:pt x="66" y="146"/>
                    <a:pt x="70" y="149"/>
                  </a:cubicBezTo>
                  <a:cubicBezTo>
                    <a:pt x="70" y="152"/>
                    <a:pt x="70" y="154"/>
                    <a:pt x="70" y="157"/>
                  </a:cubicBezTo>
                  <a:cubicBezTo>
                    <a:pt x="68" y="155"/>
                    <a:pt x="66" y="154"/>
                    <a:pt x="65" y="153"/>
                  </a:cubicBezTo>
                  <a:cubicBezTo>
                    <a:pt x="63" y="151"/>
                    <a:pt x="61" y="149"/>
                    <a:pt x="60" y="147"/>
                  </a:cubicBezTo>
                  <a:close/>
                  <a:moveTo>
                    <a:pt x="70" y="146"/>
                  </a:moveTo>
                  <a:cubicBezTo>
                    <a:pt x="67" y="142"/>
                    <a:pt x="63" y="138"/>
                    <a:pt x="60" y="134"/>
                  </a:cubicBezTo>
                  <a:cubicBezTo>
                    <a:pt x="60" y="131"/>
                    <a:pt x="60" y="127"/>
                    <a:pt x="60" y="123"/>
                  </a:cubicBezTo>
                  <a:cubicBezTo>
                    <a:pt x="63" y="127"/>
                    <a:pt x="66" y="132"/>
                    <a:pt x="70" y="136"/>
                  </a:cubicBezTo>
                  <a:cubicBezTo>
                    <a:pt x="70" y="140"/>
                    <a:pt x="70" y="143"/>
                    <a:pt x="70" y="146"/>
                  </a:cubicBezTo>
                  <a:close/>
                  <a:moveTo>
                    <a:pt x="70" y="134"/>
                  </a:moveTo>
                  <a:cubicBezTo>
                    <a:pt x="67" y="130"/>
                    <a:pt x="63" y="125"/>
                    <a:pt x="60" y="121"/>
                  </a:cubicBezTo>
                  <a:cubicBezTo>
                    <a:pt x="59" y="117"/>
                    <a:pt x="59" y="113"/>
                    <a:pt x="59" y="108"/>
                  </a:cubicBezTo>
                  <a:cubicBezTo>
                    <a:pt x="61" y="110"/>
                    <a:pt x="62" y="111"/>
                    <a:pt x="64" y="113"/>
                  </a:cubicBezTo>
                  <a:cubicBezTo>
                    <a:pt x="66" y="116"/>
                    <a:pt x="68" y="119"/>
                    <a:pt x="71" y="121"/>
                  </a:cubicBezTo>
                  <a:cubicBezTo>
                    <a:pt x="71" y="126"/>
                    <a:pt x="71" y="130"/>
                    <a:pt x="70" y="134"/>
                  </a:cubicBezTo>
                  <a:close/>
                  <a:moveTo>
                    <a:pt x="71" y="119"/>
                  </a:moveTo>
                  <a:cubicBezTo>
                    <a:pt x="68" y="114"/>
                    <a:pt x="63" y="110"/>
                    <a:pt x="59" y="106"/>
                  </a:cubicBezTo>
                  <a:cubicBezTo>
                    <a:pt x="59" y="102"/>
                    <a:pt x="59" y="98"/>
                    <a:pt x="58" y="94"/>
                  </a:cubicBezTo>
                  <a:cubicBezTo>
                    <a:pt x="63" y="98"/>
                    <a:pt x="67" y="103"/>
                    <a:pt x="71" y="106"/>
                  </a:cubicBezTo>
                  <a:cubicBezTo>
                    <a:pt x="71" y="110"/>
                    <a:pt x="71" y="114"/>
                    <a:pt x="71" y="119"/>
                  </a:cubicBezTo>
                  <a:close/>
                  <a:moveTo>
                    <a:pt x="72" y="96"/>
                  </a:moveTo>
                  <a:cubicBezTo>
                    <a:pt x="72" y="99"/>
                    <a:pt x="72" y="101"/>
                    <a:pt x="72" y="104"/>
                  </a:cubicBezTo>
                  <a:cubicBezTo>
                    <a:pt x="68" y="100"/>
                    <a:pt x="63" y="96"/>
                    <a:pt x="58" y="92"/>
                  </a:cubicBezTo>
                  <a:cubicBezTo>
                    <a:pt x="58" y="89"/>
                    <a:pt x="58" y="87"/>
                    <a:pt x="58" y="84"/>
                  </a:cubicBezTo>
                  <a:cubicBezTo>
                    <a:pt x="58" y="82"/>
                    <a:pt x="58" y="80"/>
                    <a:pt x="58" y="77"/>
                  </a:cubicBezTo>
                  <a:cubicBezTo>
                    <a:pt x="62" y="82"/>
                    <a:pt x="67" y="88"/>
                    <a:pt x="72" y="91"/>
                  </a:cubicBezTo>
                  <a:cubicBezTo>
                    <a:pt x="72" y="93"/>
                    <a:pt x="72" y="94"/>
                    <a:pt x="72" y="96"/>
                  </a:cubicBezTo>
                  <a:close/>
                  <a:moveTo>
                    <a:pt x="65" y="82"/>
                  </a:moveTo>
                  <a:cubicBezTo>
                    <a:pt x="62" y="80"/>
                    <a:pt x="60" y="77"/>
                    <a:pt x="58" y="75"/>
                  </a:cubicBezTo>
                  <a:cubicBezTo>
                    <a:pt x="58" y="71"/>
                    <a:pt x="58" y="68"/>
                    <a:pt x="58" y="65"/>
                  </a:cubicBezTo>
                  <a:cubicBezTo>
                    <a:pt x="62" y="69"/>
                    <a:pt x="67" y="74"/>
                    <a:pt x="72" y="77"/>
                  </a:cubicBezTo>
                  <a:cubicBezTo>
                    <a:pt x="72" y="81"/>
                    <a:pt x="72" y="85"/>
                    <a:pt x="72" y="89"/>
                  </a:cubicBezTo>
                  <a:cubicBezTo>
                    <a:pt x="70" y="86"/>
                    <a:pt x="67" y="84"/>
                    <a:pt x="65" y="8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D9303CAB-6202-489C-9CCE-59FF6903E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3863" y="649288"/>
              <a:ext cx="704850" cy="565150"/>
            </a:xfrm>
            <a:custGeom>
              <a:avLst/>
              <a:gdLst>
                <a:gd name="T0" fmla="*/ 301 w 302"/>
                <a:gd name="T1" fmla="*/ 126 h 262"/>
                <a:gd name="T2" fmla="*/ 236 w 302"/>
                <a:gd name="T3" fmla="*/ 72 h 262"/>
                <a:gd name="T4" fmla="*/ 170 w 302"/>
                <a:gd name="T5" fmla="*/ 20 h 262"/>
                <a:gd name="T6" fmla="*/ 167 w 302"/>
                <a:gd name="T7" fmla="*/ 19 h 262"/>
                <a:gd name="T8" fmla="*/ 166 w 302"/>
                <a:gd name="T9" fmla="*/ 18 h 262"/>
                <a:gd name="T10" fmla="*/ 106 w 302"/>
                <a:gd name="T11" fmla="*/ 1 h 262"/>
                <a:gd name="T12" fmla="*/ 105 w 302"/>
                <a:gd name="T13" fmla="*/ 1 h 262"/>
                <a:gd name="T14" fmla="*/ 105 w 302"/>
                <a:gd name="T15" fmla="*/ 1 h 262"/>
                <a:gd name="T16" fmla="*/ 102 w 302"/>
                <a:gd name="T17" fmla="*/ 2 h 262"/>
                <a:gd name="T18" fmla="*/ 103 w 302"/>
                <a:gd name="T19" fmla="*/ 2 h 262"/>
                <a:gd name="T20" fmla="*/ 102 w 302"/>
                <a:gd name="T21" fmla="*/ 3 h 262"/>
                <a:gd name="T22" fmla="*/ 33 w 302"/>
                <a:gd name="T23" fmla="*/ 75 h 262"/>
                <a:gd name="T24" fmla="*/ 10 w 302"/>
                <a:gd name="T25" fmla="*/ 113 h 262"/>
                <a:gd name="T26" fmla="*/ 11 w 302"/>
                <a:gd name="T27" fmla="*/ 115 h 262"/>
                <a:gd name="T28" fmla="*/ 96 w 302"/>
                <a:gd name="T29" fmla="*/ 187 h 262"/>
                <a:gd name="T30" fmla="*/ 182 w 302"/>
                <a:gd name="T31" fmla="*/ 258 h 262"/>
                <a:gd name="T32" fmla="*/ 185 w 302"/>
                <a:gd name="T33" fmla="*/ 259 h 262"/>
                <a:gd name="T34" fmla="*/ 201 w 302"/>
                <a:gd name="T35" fmla="*/ 254 h 262"/>
                <a:gd name="T36" fmla="*/ 234 w 302"/>
                <a:gd name="T37" fmla="*/ 215 h 262"/>
                <a:gd name="T38" fmla="*/ 299 w 302"/>
                <a:gd name="T39" fmla="*/ 134 h 262"/>
                <a:gd name="T40" fmla="*/ 299 w 302"/>
                <a:gd name="T41" fmla="*/ 130 h 262"/>
                <a:gd name="T42" fmla="*/ 301 w 302"/>
                <a:gd name="T43" fmla="*/ 126 h 262"/>
                <a:gd name="T44" fmla="*/ 154 w 302"/>
                <a:gd name="T45" fmla="*/ 20 h 262"/>
                <a:gd name="T46" fmla="*/ 142 w 302"/>
                <a:gd name="T47" fmla="*/ 31 h 262"/>
                <a:gd name="T48" fmla="*/ 133 w 302"/>
                <a:gd name="T49" fmla="*/ 40 h 262"/>
                <a:gd name="T50" fmla="*/ 128 w 302"/>
                <a:gd name="T51" fmla="*/ 41 h 262"/>
                <a:gd name="T52" fmla="*/ 117 w 302"/>
                <a:gd name="T53" fmla="*/ 21 h 262"/>
                <a:gd name="T54" fmla="*/ 109 w 302"/>
                <a:gd name="T55" fmla="*/ 7 h 262"/>
                <a:gd name="T56" fmla="*/ 154 w 302"/>
                <a:gd name="T57" fmla="*/ 20 h 262"/>
                <a:gd name="T58" fmla="*/ 295 w 302"/>
                <a:gd name="T59" fmla="*/ 130 h 262"/>
                <a:gd name="T60" fmla="*/ 243 w 302"/>
                <a:gd name="T61" fmla="*/ 195 h 262"/>
                <a:gd name="T62" fmla="*/ 217 w 302"/>
                <a:gd name="T63" fmla="*/ 225 h 262"/>
                <a:gd name="T64" fmla="*/ 187 w 302"/>
                <a:gd name="T65" fmla="*/ 255 h 262"/>
                <a:gd name="T66" fmla="*/ 187 w 302"/>
                <a:gd name="T67" fmla="*/ 254 h 262"/>
                <a:gd name="T68" fmla="*/ 98 w 302"/>
                <a:gd name="T69" fmla="*/ 181 h 262"/>
                <a:gd name="T70" fmla="*/ 15 w 302"/>
                <a:gd name="T71" fmla="*/ 113 h 262"/>
                <a:gd name="T72" fmla="*/ 35 w 302"/>
                <a:gd name="T73" fmla="*/ 81 h 262"/>
                <a:gd name="T74" fmla="*/ 58 w 302"/>
                <a:gd name="T75" fmla="*/ 57 h 262"/>
                <a:gd name="T76" fmla="*/ 104 w 302"/>
                <a:gd name="T77" fmla="*/ 5 h 262"/>
                <a:gd name="T78" fmla="*/ 115 w 302"/>
                <a:gd name="T79" fmla="*/ 30 h 262"/>
                <a:gd name="T80" fmla="*/ 127 w 302"/>
                <a:gd name="T81" fmla="*/ 49 h 262"/>
                <a:gd name="T82" fmla="*/ 137 w 302"/>
                <a:gd name="T83" fmla="*/ 44 h 262"/>
                <a:gd name="T84" fmla="*/ 160 w 302"/>
                <a:gd name="T85" fmla="*/ 21 h 262"/>
                <a:gd name="T86" fmla="*/ 165 w 302"/>
                <a:gd name="T87" fmla="*/ 22 h 262"/>
                <a:gd name="T88" fmla="*/ 165 w 302"/>
                <a:gd name="T89" fmla="*/ 22 h 262"/>
                <a:gd name="T90" fmla="*/ 166 w 302"/>
                <a:gd name="T91" fmla="*/ 24 h 262"/>
                <a:gd name="T92" fmla="*/ 234 w 302"/>
                <a:gd name="T93" fmla="*/ 79 h 262"/>
                <a:gd name="T94" fmla="*/ 297 w 302"/>
                <a:gd name="T95" fmla="*/ 129 h 262"/>
                <a:gd name="T96" fmla="*/ 295 w 302"/>
                <a:gd name="T97" fmla="*/ 13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2" h="262">
                  <a:moveTo>
                    <a:pt x="301" y="126"/>
                  </a:moveTo>
                  <a:cubicBezTo>
                    <a:pt x="281" y="106"/>
                    <a:pt x="258" y="90"/>
                    <a:pt x="236" y="72"/>
                  </a:cubicBezTo>
                  <a:cubicBezTo>
                    <a:pt x="214" y="55"/>
                    <a:pt x="192" y="37"/>
                    <a:pt x="170" y="20"/>
                  </a:cubicBezTo>
                  <a:cubicBezTo>
                    <a:pt x="169" y="19"/>
                    <a:pt x="168" y="19"/>
                    <a:pt x="167" y="19"/>
                  </a:cubicBezTo>
                  <a:cubicBezTo>
                    <a:pt x="167" y="18"/>
                    <a:pt x="167" y="18"/>
                    <a:pt x="166" y="18"/>
                  </a:cubicBezTo>
                  <a:cubicBezTo>
                    <a:pt x="147" y="11"/>
                    <a:pt x="126" y="6"/>
                    <a:pt x="106" y="1"/>
                  </a:cubicBezTo>
                  <a:cubicBezTo>
                    <a:pt x="106" y="1"/>
                    <a:pt x="106" y="1"/>
                    <a:pt x="105" y="1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4" y="0"/>
                    <a:pt x="102" y="0"/>
                    <a:pt x="102" y="2"/>
                  </a:cubicBezTo>
                  <a:cubicBezTo>
                    <a:pt x="102" y="2"/>
                    <a:pt x="103" y="2"/>
                    <a:pt x="103" y="2"/>
                  </a:cubicBezTo>
                  <a:cubicBezTo>
                    <a:pt x="102" y="2"/>
                    <a:pt x="102" y="3"/>
                    <a:pt x="102" y="3"/>
                  </a:cubicBezTo>
                  <a:cubicBezTo>
                    <a:pt x="79" y="26"/>
                    <a:pt x="55" y="50"/>
                    <a:pt x="33" y="75"/>
                  </a:cubicBezTo>
                  <a:cubicBezTo>
                    <a:pt x="28" y="80"/>
                    <a:pt x="0" y="103"/>
                    <a:pt x="10" y="113"/>
                  </a:cubicBezTo>
                  <a:cubicBezTo>
                    <a:pt x="10" y="114"/>
                    <a:pt x="10" y="114"/>
                    <a:pt x="11" y="115"/>
                  </a:cubicBezTo>
                  <a:cubicBezTo>
                    <a:pt x="36" y="142"/>
                    <a:pt x="68" y="164"/>
                    <a:pt x="96" y="187"/>
                  </a:cubicBezTo>
                  <a:cubicBezTo>
                    <a:pt x="125" y="210"/>
                    <a:pt x="153" y="235"/>
                    <a:pt x="182" y="258"/>
                  </a:cubicBezTo>
                  <a:cubicBezTo>
                    <a:pt x="183" y="259"/>
                    <a:pt x="184" y="259"/>
                    <a:pt x="185" y="259"/>
                  </a:cubicBezTo>
                  <a:cubicBezTo>
                    <a:pt x="192" y="262"/>
                    <a:pt x="196" y="259"/>
                    <a:pt x="201" y="254"/>
                  </a:cubicBezTo>
                  <a:cubicBezTo>
                    <a:pt x="213" y="242"/>
                    <a:pt x="223" y="228"/>
                    <a:pt x="234" y="215"/>
                  </a:cubicBezTo>
                  <a:cubicBezTo>
                    <a:pt x="256" y="188"/>
                    <a:pt x="278" y="161"/>
                    <a:pt x="299" y="134"/>
                  </a:cubicBezTo>
                  <a:cubicBezTo>
                    <a:pt x="301" y="132"/>
                    <a:pt x="300" y="131"/>
                    <a:pt x="299" y="130"/>
                  </a:cubicBezTo>
                  <a:cubicBezTo>
                    <a:pt x="301" y="130"/>
                    <a:pt x="302" y="127"/>
                    <a:pt x="301" y="126"/>
                  </a:cubicBezTo>
                  <a:close/>
                  <a:moveTo>
                    <a:pt x="154" y="20"/>
                  </a:moveTo>
                  <a:cubicBezTo>
                    <a:pt x="150" y="23"/>
                    <a:pt x="146" y="27"/>
                    <a:pt x="142" y="31"/>
                  </a:cubicBezTo>
                  <a:cubicBezTo>
                    <a:pt x="139" y="34"/>
                    <a:pt x="136" y="37"/>
                    <a:pt x="133" y="40"/>
                  </a:cubicBezTo>
                  <a:cubicBezTo>
                    <a:pt x="130" y="42"/>
                    <a:pt x="131" y="43"/>
                    <a:pt x="128" y="41"/>
                  </a:cubicBezTo>
                  <a:cubicBezTo>
                    <a:pt x="123" y="37"/>
                    <a:pt x="120" y="26"/>
                    <a:pt x="117" y="21"/>
                  </a:cubicBezTo>
                  <a:cubicBezTo>
                    <a:pt x="115" y="16"/>
                    <a:pt x="112" y="11"/>
                    <a:pt x="109" y="7"/>
                  </a:cubicBezTo>
                  <a:cubicBezTo>
                    <a:pt x="123" y="12"/>
                    <a:pt x="139" y="16"/>
                    <a:pt x="154" y="20"/>
                  </a:cubicBezTo>
                  <a:close/>
                  <a:moveTo>
                    <a:pt x="295" y="130"/>
                  </a:moveTo>
                  <a:cubicBezTo>
                    <a:pt x="278" y="151"/>
                    <a:pt x="260" y="173"/>
                    <a:pt x="243" y="195"/>
                  </a:cubicBezTo>
                  <a:cubicBezTo>
                    <a:pt x="234" y="205"/>
                    <a:pt x="226" y="215"/>
                    <a:pt x="217" y="225"/>
                  </a:cubicBezTo>
                  <a:cubicBezTo>
                    <a:pt x="211" y="232"/>
                    <a:pt x="197" y="254"/>
                    <a:pt x="187" y="255"/>
                  </a:cubicBezTo>
                  <a:cubicBezTo>
                    <a:pt x="187" y="254"/>
                    <a:pt x="187" y="254"/>
                    <a:pt x="187" y="254"/>
                  </a:cubicBezTo>
                  <a:cubicBezTo>
                    <a:pt x="157" y="230"/>
                    <a:pt x="127" y="206"/>
                    <a:pt x="98" y="181"/>
                  </a:cubicBezTo>
                  <a:cubicBezTo>
                    <a:pt x="71" y="158"/>
                    <a:pt x="44" y="132"/>
                    <a:pt x="15" y="113"/>
                  </a:cubicBezTo>
                  <a:cubicBezTo>
                    <a:pt x="11" y="102"/>
                    <a:pt x="28" y="89"/>
                    <a:pt x="35" y="81"/>
                  </a:cubicBezTo>
                  <a:cubicBezTo>
                    <a:pt x="42" y="73"/>
                    <a:pt x="50" y="65"/>
                    <a:pt x="58" y="57"/>
                  </a:cubicBezTo>
                  <a:cubicBezTo>
                    <a:pt x="73" y="40"/>
                    <a:pt x="88" y="22"/>
                    <a:pt x="104" y="5"/>
                  </a:cubicBezTo>
                  <a:cubicBezTo>
                    <a:pt x="107" y="14"/>
                    <a:pt x="111" y="22"/>
                    <a:pt x="115" y="30"/>
                  </a:cubicBezTo>
                  <a:cubicBezTo>
                    <a:pt x="118" y="35"/>
                    <a:pt x="121" y="47"/>
                    <a:pt x="127" y="49"/>
                  </a:cubicBezTo>
                  <a:cubicBezTo>
                    <a:pt x="131" y="51"/>
                    <a:pt x="135" y="46"/>
                    <a:pt x="137" y="44"/>
                  </a:cubicBezTo>
                  <a:cubicBezTo>
                    <a:pt x="145" y="37"/>
                    <a:pt x="153" y="29"/>
                    <a:pt x="160" y="21"/>
                  </a:cubicBezTo>
                  <a:cubicBezTo>
                    <a:pt x="161" y="21"/>
                    <a:pt x="163" y="22"/>
                    <a:pt x="165" y="22"/>
                  </a:cubicBezTo>
                  <a:cubicBezTo>
                    <a:pt x="165" y="22"/>
                    <a:pt x="165" y="22"/>
                    <a:pt x="165" y="22"/>
                  </a:cubicBezTo>
                  <a:cubicBezTo>
                    <a:pt x="165" y="23"/>
                    <a:pt x="165" y="24"/>
                    <a:pt x="166" y="24"/>
                  </a:cubicBezTo>
                  <a:cubicBezTo>
                    <a:pt x="188" y="43"/>
                    <a:pt x="211" y="61"/>
                    <a:pt x="234" y="79"/>
                  </a:cubicBezTo>
                  <a:cubicBezTo>
                    <a:pt x="255" y="96"/>
                    <a:pt x="275" y="114"/>
                    <a:pt x="297" y="129"/>
                  </a:cubicBezTo>
                  <a:cubicBezTo>
                    <a:pt x="297" y="129"/>
                    <a:pt x="296" y="129"/>
                    <a:pt x="295" y="13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1402DEF7-5063-43D0-87C8-41E320288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0225" y="741363"/>
              <a:ext cx="150812" cy="144463"/>
            </a:xfrm>
            <a:custGeom>
              <a:avLst/>
              <a:gdLst>
                <a:gd name="T0" fmla="*/ 60 w 64"/>
                <a:gd name="T1" fmla="*/ 1 h 67"/>
                <a:gd name="T2" fmla="*/ 31 w 64"/>
                <a:gd name="T3" fmla="*/ 33 h 67"/>
                <a:gd name="T4" fmla="*/ 1 w 64"/>
                <a:gd name="T5" fmla="*/ 64 h 67"/>
                <a:gd name="T6" fmla="*/ 3 w 64"/>
                <a:gd name="T7" fmla="*/ 66 h 67"/>
                <a:gd name="T8" fmla="*/ 63 w 64"/>
                <a:gd name="T9" fmla="*/ 3 h 67"/>
                <a:gd name="T10" fmla="*/ 60 w 64"/>
                <a:gd name="T11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67">
                  <a:moveTo>
                    <a:pt x="60" y="1"/>
                  </a:moveTo>
                  <a:cubicBezTo>
                    <a:pt x="50" y="11"/>
                    <a:pt x="41" y="22"/>
                    <a:pt x="31" y="33"/>
                  </a:cubicBezTo>
                  <a:cubicBezTo>
                    <a:pt x="21" y="43"/>
                    <a:pt x="11" y="53"/>
                    <a:pt x="1" y="64"/>
                  </a:cubicBezTo>
                  <a:cubicBezTo>
                    <a:pt x="0" y="65"/>
                    <a:pt x="2" y="67"/>
                    <a:pt x="3" y="66"/>
                  </a:cubicBezTo>
                  <a:cubicBezTo>
                    <a:pt x="24" y="48"/>
                    <a:pt x="47" y="26"/>
                    <a:pt x="63" y="3"/>
                  </a:cubicBezTo>
                  <a:cubicBezTo>
                    <a:pt x="64" y="1"/>
                    <a:pt x="62" y="0"/>
                    <a:pt x="6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B38095B9-50F7-42AC-B93C-41F87086A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771525"/>
              <a:ext cx="149225" cy="144463"/>
            </a:xfrm>
            <a:custGeom>
              <a:avLst/>
              <a:gdLst>
                <a:gd name="T0" fmla="*/ 59 w 64"/>
                <a:gd name="T1" fmla="*/ 1 h 67"/>
                <a:gd name="T2" fmla="*/ 2 w 64"/>
                <a:gd name="T3" fmla="*/ 64 h 67"/>
                <a:gd name="T4" fmla="*/ 3 w 64"/>
                <a:gd name="T5" fmla="*/ 66 h 67"/>
                <a:gd name="T6" fmla="*/ 63 w 64"/>
                <a:gd name="T7" fmla="*/ 4 h 67"/>
                <a:gd name="T8" fmla="*/ 59 w 64"/>
                <a:gd name="T9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7">
                  <a:moveTo>
                    <a:pt x="59" y="1"/>
                  </a:moveTo>
                  <a:cubicBezTo>
                    <a:pt x="39" y="20"/>
                    <a:pt x="20" y="42"/>
                    <a:pt x="2" y="64"/>
                  </a:cubicBezTo>
                  <a:cubicBezTo>
                    <a:pt x="0" y="65"/>
                    <a:pt x="2" y="67"/>
                    <a:pt x="3" y="66"/>
                  </a:cubicBezTo>
                  <a:cubicBezTo>
                    <a:pt x="25" y="47"/>
                    <a:pt x="46" y="26"/>
                    <a:pt x="63" y="4"/>
                  </a:cubicBezTo>
                  <a:cubicBezTo>
                    <a:pt x="64" y="2"/>
                    <a:pt x="61" y="0"/>
                    <a:pt x="5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D1A34651-3897-4E55-968C-E7BBB5D39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363" y="746125"/>
              <a:ext cx="204787" cy="204788"/>
            </a:xfrm>
            <a:custGeom>
              <a:avLst/>
              <a:gdLst>
                <a:gd name="T0" fmla="*/ 82 w 87"/>
                <a:gd name="T1" fmla="*/ 2 h 95"/>
                <a:gd name="T2" fmla="*/ 1 w 87"/>
                <a:gd name="T3" fmla="*/ 91 h 95"/>
                <a:gd name="T4" fmla="*/ 4 w 87"/>
                <a:gd name="T5" fmla="*/ 93 h 95"/>
                <a:gd name="T6" fmla="*/ 85 w 87"/>
                <a:gd name="T7" fmla="*/ 5 h 95"/>
                <a:gd name="T8" fmla="*/ 82 w 87"/>
                <a:gd name="T9" fmla="*/ 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95">
                  <a:moveTo>
                    <a:pt x="82" y="2"/>
                  </a:moveTo>
                  <a:cubicBezTo>
                    <a:pt x="55" y="31"/>
                    <a:pt x="25" y="59"/>
                    <a:pt x="1" y="91"/>
                  </a:cubicBezTo>
                  <a:cubicBezTo>
                    <a:pt x="0" y="93"/>
                    <a:pt x="3" y="95"/>
                    <a:pt x="4" y="93"/>
                  </a:cubicBezTo>
                  <a:cubicBezTo>
                    <a:pt x="34" y="66"/>
                    <a:pt x="58" y="34"/>
                    <a:pt x="85" y="5"/>
                  </a:cubicBezTo>
                  <a:cubicBezTo>
                    <a:pt x="87" y="3"/>
                    <a:pt x="84" y="0"/>
                    <a:pt x="8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8AA8D13A-07E8-4600-813B-A97EA8F61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4050" y="773113"/>
              <a:ext cx="211137" cy="214313"/>
            </a:xfrm>
            <a:custGeom>
              <a:avLst/>
              <a:gdLst>
                <a:gd name="T0" fmla="*/ 83 w 90"/>
                <a:gd name="T1" fmla="*/ 3 h 99"/>
                <a:gd name="T2" fmla="*/ 2 w 90"/>
                <a:gd name="T3" fmla="*/ 95 h 99"/>
                <a:gd name="T4" fmla="*/ 4 w 90"/>
                <a:gd name="T5" fmla="*/ 97 h 99"/>
                <a:gd name="T6" fmla="*/ 87 w 90"/>
                <a:gd name="T7" fmla="*/ 7 h 99"/>
                <a:gd name="T8" fmla="*/ 83 w 90"/>
                <a:gd name="T9" fmla="*/ 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9">
                  <a:moveTo>
                    <a:pt x="83" y="3"/>
                  </a:moveTo>
                  <a:cubicBezTo>
                    <a:pt x="57" y="34"/>
                    <a:pt x="28" y="64"/>
                    <a:pt x="2" y="95"/>
                  </a:cubicBezTo>
                  <a:cubicBezTo>
                    <a:pt x="0" y="97"/>
                    <a:pt x="3" y="99"/>
                    <a:pt x="4" y="97"/>
                  </a:cubicBezTo>
                  <a:cubicBezTo>
                    <a:pt x="35" y="70"/>
                    <a:pt x="61" y="39"/>
                    <a:pt x="87" y="7"/>
                  </a:cubicBezTo>
                  <a:cubicBezTo>
                    <a:pt x="90" y="4"/>
                    <a:pt x="85" y="0"/>
                    <a:pt x="83" y="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84664345-21E0-495E-8900-28D60E80A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3263" y="809625"/>
              <a:ext cx="201612" cy="219075"/>
            </a:xfrm>
            <a:custGeom>
              <a:avLst/>
              <a:gdLst>
                <a:gd name="T0" fmla="*/ 81 w 86"/>
                <a:gd name="T1" fmla="*/ 2 h 101"/>
                <a:gd name="T2" fmla="*/ 1 w 86"/>
                <a:gd name="T3" fmla="*/ 95 h 101"/>
                <a:gd name="T4" fmla="*/ 5 w 86"/>
                <a:gd name="T5" fmla="*/ 98 h 101"/>
                <a:gd name="T6" fmla="*/ 44 w 86"/>
                <a:gd name="T7" fmla="*/ 52 h 101"/>
                <a:gd name="T8" fmla="*/ 84 w 86"/>
                <a:gd name="T9" fmla="*/ 6 h 101"/>
                <a:gd name="T10" fmla="*/ 81 w 86"/>
                <a:gd name="T11" fmla="*/ 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101">
                  <a:moveTo>
                    <a:pt x="81" y="2"/>
                  </a:moveTo>
                  <a:cubicBezTo>
                    <a:pt x="51" y="29"/>
                    <a:pt x="24" y="63"/>
                    <a:pt x="1" y="95"/>
                  </a:cubicBezTo>
                  <a:cubicBezTo>
                    <a:pt x="0" y="98"/>
                    <a:pt x="3" y="101"/>
                    <a:pt x="5" y="98"/>
                  </a:cubicBezTo>
                  <a:cubicBezTo>
                    <a:pt x="18" y="83"/>
                    <a:pt x="31" y="67"/>
                    <a:pt x="44" y="52"/>
                  </a:cubicBezTo>
                  <a:cubicBezTo>
                    <a:pt x="57" y="36"/>
                    <a:pt x="71" y="22"/>
                    <a:pt x="84" y="6"/>
                  </a:cubicBezTo>
                  <a:cubicBezTo>
                    <a:pt x="86" y="3"/>
                    <a:pt x="83" y="0"/>
                    <a:pt x="81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9">
              <a:extLst>
                <a:ext uri="{FF2B5EF4-FFF2-40B4-BE49-F238E27FC236}">
                  <a16:creationId xmlns:a16="http://schemas.microsoft.com/office/drawing/2014/main" id="{1A93763B-2FBD-440A-983F-9CE2DF3B9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836613"/>
              <a:ext cx="192087" cy="223838"/>
            </a:xfrm>
            <a:custGeom>
              <a:avLst/>
              <a:gdLst>
                <a:gd name="T0" fmla="*/ 77 w 82"/>
                <a:gd name="T1" fmla="*/ 3 h 104"/>
                <a:gd name="T2" fmla="*/ 2 w 82"/>
                <a:gd name="T3" fmla="*/ 99 h 104"/>
                <a:gd name="T4" fmla="*/ 5 w 82"/>
                <a:gd name="T5" fmla="*/ 102 h 104"/>
                <a:gd name="T6" fmla="*/ 80 w 82"/>
                <a:gd name="T7" fmla="*/ 6 h 104"/>
                <a:gd name="T8" fmla="*/ 77 w 82"/>
                <a:gd name="T9" fmla="*/ 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04">
                  <a:moveTo>
                    <a:pt x="77" y="3"/>
                  </a:moveTo>
                  <a:cubicBezTo>
                    <a:pt x="50" y="33"/>
                    <a:pt x="24" y="66"/>
                    <a:pt x="2" y="99"/>
                  </a:cubicBezTo>
                  <a:cubicBezTo>
                    <a:pt x="0" y="101"/>
                    <a:pt x="4" y="104"/>
                    <a:pt x="5" y="102"/>
                  </a:cubicBezTo>
                  <a:cubicBezTo>
                    <a:pt x="32" y="72"/>
                    <a:pt x="57" y="39"/>
                    <a:pt x="80" y="6"/>
                  </a:cubicBezTo>
                  <a:cubicBezTo>
                    <a:pt x="82" y="3"/>
                    <a:pt x="78" y="0"/>
                    <a:pt x="77" y="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0">
              <a:extLst>
                <a:ext uri="{FF2B5EF4-FFF2-40B4-BE49-F238E27FC236}">
                  <a16:creationId xmlns:a16="http://schemas.microsoft.com/office/drawing/2014/main" id="{5658BF30-D429-429E-92B9-A7772892B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5338" y="874713"/>
              <a:ext cx="200025" cy="222250"/>
            </a:xfrm>
            <a:custGeom>
              <a:avLst/>
              <a:gdLst>
                <a:gd name="T0" fmla="*/ 81 w 86"/>
                <a:gd name="T1" fmla="*/ 2 h 103"/>
                <a:gd name="T2" fmla="*/ 1 w 86"/>
                <a:gd name="T3" fmla="*/ 98 h 103"/>
                <a:gd name="T4" fmla="*/ 5 w 86"/>
                <a:gd name="T5" fmla="*/ 101 h 103"/>
                <a:gd name="T6" fmla="*/ 84 w 86"/>
                <a:gd name="T7" fmla="*/ 6 h 103"/>
                <a:gd name="T8" fmla="*/ 81 w 86"/>
                <a:gd name="T9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03">
                  <a:moveTo>
                    <a:pt x="81" y="2"/>
                  </a:moveTo>
                  <a:cubicBezTo>
                    <a:pt x="52" y="32"/>
                    <a:pt x="25" y="64"/>
                    <a:pt x="1" y="98"/>
                  </a:cubicBezTo>
                  <a:cubicBezTo>
                    <a:pt x="0" y="101"/>
                    <a:pt x="3" y="103"/>
                    <a:pt x="5" y="101"/>
                  </a:cubicBezTo>
                  <a:cubicBezTo>
                    <a:pt x="31" y="69"/>
                    <a:pt x="58" y="38"/>
                    <a:pt x="84" y="6"/>
                  </a:cubicBezTo>
                  <a:cubicBezTo>
                    <a:pt x="86" y="3"/>
                    <a:pt x="83" y="0"/>
                    <a:pt x="81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85DF7588-315C-42FC-8FFD-D1E6C85FB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908050"/>
              <a:ext cx="207962" cy="225425"/>
            </a:xfrm>
            <a:custGeom>
              <a:avLst/>
              <a:gdLst>
                <a:gd name="T0" fmla="*/ 81 w 89"/>
                <a:gd name="T1" fmla="*/ 4 h 105"/>
                <a:gd name="T2" fmla="*/ 2 w 89"/>
                <a:gd name="T3" fmla="*/ 100 h 105"/>
                <a:gd name="T4" fmla="*/ 5 w 89"/>
                <a:gd name="T5" fmla="*/ 103 h 105"/>
                <a:gd name="T6" fmla="*/ 86 w 89"/>
                <a:gd name="T7" fmla="*/ 8 h 105"/>
                <a:gd name="T8" fmla="*/ 81 w 89"/>
                <a:gd name="T9" fmla="*/ 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5">
                  <a:moveTo>
                    <a:pt x="81" y="4"/>
                  </a:moveTo>
                  <a:cubicBezTo>
                    <a:pt x="53" y="35"/>
                    <a:pt x="26" y="67"/>
                    <a:pt x="2" y="100"/>
                  </a:cubicBezTo>
                  <a:cubicBezTo>
                    <a:pt x="0" y="102"/>
                    <a:pt x="3" y="105"/>
                    <a:pt x="5" y="103"/>
                  </a:cubicBezTo>
                  <a:cubicBezTo>
                    <a:pt x="33" y="72"/>
                    <a:pt x="60" y="40"/>
                    <a:pt x="86" y="8"/>
                  </a:cubicBezTo>
                  <a:cubicBezTo>
                    <a:pt x="89" y="5"/>
                    <a:pt x="84" y="0"/>
                    <a:pt x="81" y="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2">
              <a:extLst>
                <a:ext uri="{FF2B5EF4-FFF2-40B4-BE49-F238E27FC236}">
                  <a16:creationId xmlns:a16="http://schemas.microsoft.com/office/drawing/2014/main" id="{4150F3FE-E876-4C8B-8D6F-D38129C96B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9050" y="587375"/>
              <a:ext cx="938212" cy="744538"/>
            </a:xfrm>
            <a:custGeom>
              <a:avLst/>
              <a:gdLst>
                <a:gd name="T0" fmla="*/ 344 w 401"/>
                <a:gd name="T1" fmla="*/ 95 h 345"/>
                <a:gd name="T2" fmla="*/ 267 w 401"/>
                <a:gd name="T3" fmla="*/ 25 h 345"/>
                <a:gd name="T4" fmla="*/ 218 w 401"/>
                <a:gd name="T5" fmla="*/ 10 h 345"/>
                <a:gd name="T6" fmla="*/ 24 w 401"/>
                <a:gd name="T7" fmla="*/ 271 h 345"/>
                <a:gd name="T8" fmla="*/ 151 w 401"/>
                <a:gd name="T9" fmla="*/ 326 h 345"/>
                <a:gd name="T10" fmla="*/ 229 w 401"/>
                <a:gd name="T11" fmla="*/ 345 h 345"/>
                <a:gd name="T12" fmla="*/ 245 w 401"/>
                <a:gd name="T13" fmla="*/ 327 h 345"/>
                <a:gd name="T14" fmla="*/ 228 w 401"/>
                <a:gd name="T15" fmla="*/ 298 h 345"/>
                <a:gd name="T16" fmla="*/ 328 w 401"/>
                <a:gd name="T17" fmla="*/ 251 h 345"/>
                <a:gd name="T18" fmla="*/ 385 w 401"/>
                <a:gd name="T19" fmla="*/ 131 h 345"/>
                <a:gd name="T20" fmla="*/ 394 w 401"/>
                <a:gd name="T21" fmla="*/ 155 h 345"/>
                <a:gd name="T22" fmla="*/ 385 w 401"/>
                <a:gd name="T23" fmla="*/ 131 h 345"/>
                <a:gd name="T24" fmla="*/ 272 w 401"/>
                <a:gd name="T25" fmla="*/ 87 h 345"/>
                <a:gd name="T26" fmla="*/ 272 w 401"/>
                <a:gd name="T27" fmla="*/ 85 h 345"/>
                <a:gd name="T28" fmla="*/ 282 w 401"/>
                <a:gd name="T29" fmla="*/ 47 h 345"/>
                <a:gd name="T30" fmla="*/ 282 w 401"/>
                <a:gd name="T31" fmla="*/ 47 h 345"/>
                <a:gd name="T32" fmla="*/ 272 w 401"/>
                <a:gd name="T33" fmla="*/ 36 h 345"/>
                <a:gd name="T34" fmla="*/ 253 w 401"/>
                <a:gd name="T35" fmla="*/ 29 h 345"/>
                <a:gd name="T36" fmla="*/ 252 w 401"/>
                <a:gd name="T37" fmla="*/ 28 h 345"/>
                <a:gd name="T38" fmla="*/ 32 w 401"/>
                <a:gd name="T39" fmla="*/ 272 h 345"/>
                <a:gd name="T40" fmla="*/ 41 w 401"/>
                <a:gd name="T41" fmla="*/ 279 h 345"/>
                <a:gd name="T42" fmla="*/ 32 w 401"/>
                <a:gd name="T43" fmla="*/ 264 h 345"/>
                <a:gd name="T44" fmla="*/ 55 w 401"/>
                <a:gd name="T45" fmla="*/ 287 h 345"/>
                <a:gd name="T46" fmla="*/ 55 w 401"/>
                <a:gd name="T47" fmla="*/ 287 h 345"/>
                <a:gd name="T48" fmla="*/ 64 w 401"/>
                <a:gd name="T49" fmla="*/ 267 h 345"/>
                <a:gd name="T50" fmla="*/ 122 w 401"/>
                <a:gd name="T51" fmla="*/ 313 h 345"/>
                <a:gd name="T52" fmla="*/ 123 w 401"/>
                <a:gd name="T53" fmla="*/ 313 h 345"/>
                <a:gd name="T54" fmla="*/ 148 w 401"/>
                <a:gd name="T55" fmla="*/ 321 h 345"/>
                <a:gd name="T56" fmla="*/ 148 w 401"/>
                <a:gd name="T57" fmla="*/ 321 h 345"/>
                <a:gd name="T58" fmla="*/ 157 w 401"/>
                <a:gd name="T59" fmla="*/ 286 h 345"/>
                <a:gd name="T60" fmla="*/ 232 w 401"/>
                <a:gd name="T61" fmla="*/ 339 h 345"/>
                <a:gd name="T62" fmla="*/ 239 w 401"/>
                <a:gd name="T63" fmla="*/ 329 h 345"/>
                <a:gd name="T64" fmla="*/ 220 w 401"/>
                <a:gd name="T65" fmla="*/ 325 h 345"/>
                <a:gd name="T66" fmla="*/ 215 w 401"/>
                <a:gd name="T67" fmla="*/ 313 h 345"/>
                <a:gd name="T68" fmla="*/ 215 w 401"/>
                <a:gd name="T69" fmla="*/ 312 h 345"/>
                <a:gd name="T70" fmla="*/ 224 w 401"/>
                <a:gd name="T71" fmla="*/ 303 h 345"/>
                <a:gd name="T72" fmla="*/ 212 w 401"/>
                <a:gd name="T73" fmla="*/ 286 h 345"/>
                <a:gd name="T74" fmla="*/ 207 w 401"/>
                <a:gd name="T75" fmla="*/ 291 h 345"/>
                <a:gd name="T76" fmla="*/ 155 w 401"/>
                <a:gd name="T77" fmla="*/ 281 h 345"/>
                <a:gd name="T78" fmla="*/ 13 w 401"/>
                <a:gd name="T79" fmla="*/ 231 h 345"/>
                <a:gd name="T80" fmla="*/ 122 w 401"/>
                <a:gd name="T81" fmla="*/ 75 h 345"/>
                <a:gd name="T82" fmla="*/ 267 w 401"/>
                <a:gd name="T83" fmla="*/ 106 h 345"/>
                <a:gd name="T84" fmla="*/ 295 w 401"/>
                <a:gd name="T85" fmla="*/ 236 h 345"/>
                <a:gd name="T86" fmla="*/ 275 w 401"/>
                <a:gd name="T87" fmla="*/ 294 h 345"/>
                <a:gd name="T88" fmla="*/ 297 w 401"/>
                <a:gd name="T89" fmla="*/ 289 h 345"/>
                <a:gd name="T90" fmla="*/ 297 w 401"/>
                <a:gd name="T91" fmla="*/ 289 h 345"/>
                <a:gd name="T92" fmla="*/ 316 w 401"/>
                <a:gd name="T93" fmla="*/ 272 h 345"/>
                <a:gd name="T94" fmla="*/ 305 w 401"/>
                <a:gd name="T95" fmla="*/ 241 h 345"/>
                <a:gd name="T96" fmla="*/ 327 w 401"/>
                <a:gd name="T97" fmla="*/ 248 h 345"/>
                <a:gd name="T98" fmla="*/ 304 w 401"/>
                <a:gd name="T99" fmla="*/ 238 h 345"/>
                <a:gd name="T100" fmla="*/ 338 w 401"/>
                <a:gd name="T101" fmla="*/ 245 h 345"/>
                <a:gd name="T102" fmla="*/ 338 w 401"/>
                <a:gd name="T103" fmla="*/ 245 h 345"/>
                <a:gd name="T104" fmla="*/ 368 w 401"/>
                <a:gd name="T105" fmla="*/ 227 h 345"/>
                <a:gd name="T106" fmla="*/ 369 w 401"/>
                <a:gd name="T107" fmla="*/ 225 h 345"/>
                <a:gd name="T108" fmla="*/ 369 w 401"/>
                <a:gd name="T109" fmla="*/ 226 h 345"/>
                <a:gd name="T110" fmla="*/ 390 w 401"/>
                <a:gd name="T111" fmla="*/ 194 h 345"/>
                <a:gd name="T112" fmla="*/ 378 w 401"/>
                <a:gd name="T113" fmla="*/ 167 h 345"/>
                <a:gd name="T114" fmla="*/ 394 w 401"/>
                <a:gd name="T115" fmla="*/ 176 h 345"/>
                <a:gd name="T116" fmla="*/ 395 w 401"/>
                <a:gd name="T117" fmla="*/ 17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1" h="345">
                  <a:moveTo>
                    <a:pt x="395" y="140"/>
                  </a:moveTo>
                  <a:cubicBezTo>
                    <a:pt x="395" y="140"/>
                    <a:pt x="396" y="139"/>
                    <a:pt x="395" y="139"/>
                  </a:cubicBezTo>
                  <a:cubicBezTo>
                    <a:pt x="395" y="138"/>
                    <a:pt x="394" y="138"/>
                    <a:pt x="394" y="138"/>
                  </a:cubicBezTo>
                  <a:cubicBezTo>
                    <a:pt x="385" y="117"/>
                    <a:pt x="367" y="99"/>
                    <a:pt x="344" y="95"/>
                  </a:cubicBezTo>
                  <a:cubicBezTo>
                    <a:pt x="331" y="89"/>
                    <a:pt x="316" y="87"/>
                    <a:pt x="302" y="88"/>
                  </a:cubicBezTo>
                  <a:cubicBezTo>
                    <a:pt x="302" y="88"/>
                    <a:pt x="302" y="88"/>
                    <a:pt x="302" y="88"/>
                  </a:cubicBezTo>
                  <a:cubicBezTo>
                    <a:pt x="306" y="68"/>
                    <a:pt x="294" y="46"/>
                    <a:pt x="279" y="33"/>
                  </a:cubicBezTo>
                  <a:cubicBezTo>
                    <a:pt x="275" y="30"/>
                    <a:pt x="271" y="27"/>
                    <a:pt x="267" y="25"/>
                  </a:cubicBezTo>
                  <a:cubicBezTo>
                    <a:pt x="267" y="24"/>
                    <a:pt x="267" y="23"/>
                    <a:pt x="266" y="23"/>
                  </a:cubicBezTo>
                  <a:cubicBezTo>
                    <a:pt x="266" y="23"/>
                    <a:pt x="266" y="24"/>
                    <a:pt x="265" y="24"/>
                  </a:cubicBezTo>
                  <a:cubicBezTo>
                    <a:pt x="253" y="17"/>
                    <a:pt x="239" y="13"/>
                    <a:pt x="225" y="12"/>
                  </a:cubicBezTo>
                  <a:cubicBezTo>
                    <a:pt x="223" y="11"/>
                    <a:pt x="220" y="10"/>
                    <a:pt x="218" y="10"/>
                  </a:cubicBezTo>
                  <a:cubicBezTo>
                    <a:pt x="175" y="0"/>
                    <a:pt x="126" y="25"/>
                    <a:pt x="118" y="70"/>
                  </a:cubicBezTo>
                  <a:cubicBezTo>
                    <a:pt x="58" y="30"/>
                    <a:pt x="0" y="125"/>
                    <a:pt x="39" y="175"/>
                  </a:cubicBezTo>
                  <a:cubicBezTo>
                    <a:pt x="16" y="185"/>
                    <a:pt x="1" y="211"/>
                    <a:pt x="9" y="236"/>
                  </a:cubicBezTo>
                  <a:cubicBezTo>
                    <a:pt x="5" y="244"/>
                    <a:pt x="20" y="265"/>
                    <a:pt x="24" y="271"/>
                  </a:cubicBezTo>
                  <a:cubicBezTo>
                    <a:pt x="36" y="285"/>
                    <a:pt x="54" y="296"/>
                    <a:pt x="73" y="294"/>
                  </a:cubicBezTo>
                  <a:cubicBezTo>
                    <a:pt x="74" y="294"/>
                    <a:pt x="74" y="294"/>
                    <a:pt x="75" y="294"/>
                  </a:cubicBezTo>
                  <a:cubicBezTo>
                    <a:pt x="79" y="300"/>
                    <a:pt x="85" y="305"/>
                    <a:pt x="91" y="309"/>
                  </a:cubicBezTo>
                  <a:cubicBezTo>
                    <a:pt x="108" y="320"/>
                    <a:pt x="131" y="329"/>
                    <a:pt x="151" y="326"/>
                  </a:cubicBezTo>
                  <a:cubicBezTo>
                    <a:pt x="151" y="326"/>
                    <a:pt x="152" y="326"/>
                    <a:pt x="152" y="326"/>
                  </a:cubicBezTo>
                  <a:cubicBezTo>
                    <a:pt x="158" y="325"/>
                    <a:pt x="164" y="323"/>
                    <a:pt x="169" y="319"/>
                  </a:cubicBezTo>
                  <a:cubicBezTo>
                    <a:pt x="170" y="319"/>
                    <a:pt x="170" y="318"/>
                    <a:pt x="170" y="317"/>
                  </a:cubicBezTo>
                  <a:cubicBezTo>
                    <a:pt x="184" y="334"/>
                    <a:pt x="207" y="344"/>
                    <a:pt x="229" y="345"/>
                  </a:cubicBezTo>
                  <a:cubicBezTo>
                    <a:pt x="230" y="345"/>
                    <a:pt x="230" y="344"/>
                    <a:pt x="231" y="344"/>
                  </a:cubicBezTo>
                  <a:cubicBezTo>
                    <a:pt x="231" y="345"/>
                    <a:pt x="232" y="345"/>
                    <a:pt x="233" y="344"/>
                  </a:cubicBezTo>
                  <a:cubicBezTo>
                    <a:pt x="237" y="340"/>
                    <a:pt x="241" y="335"/>
                    <a:pt x="245" y="331"/>
                  </a:cubicBezTo>
                  <a:cubicBezTo>
                    <a:pt x="246" y="329"/>
                    <a:pt x="246" y="328"/>
                    <a:pt x="245" y="327"/>
                  </a:cubicBezTo>
                  <a:cubicBezTo>
                    <a:pt x="237" y="319"/>
                    <a:pt x="233" y="311"/>
                    <a:pt x="229" y="302"/>
                  </a:cubicBezTo>
                  <a:cubicBezTo>
                    <a:pt x="229" y="302"/>
                    <a:pt x="229" y="302"/>
                    <a:pt x="229" y="302"/>
                  </a:cubicBezTo>
                  <a:cubicBezTo>
                    <a:pt x="230" y="301"/>
                    <a:pt x="229" y="301"/>
                    <a:pt x="229" y="301"/>
                  </a:cubicBezTo>
                  <a:cubicBezTo>
                    <a:pt x="228" y="300"/>
                    <a:pt x="228" y="299"/>
                    <a:pt x="228" y="298"/>
                  </a:cubicBezTo>
                  <a:cubicBezTo>
                    <a:pt x="231" y="299"/>
                    <a:pt x="234" y="300"/>
                    <a:pt x="237" y="300"/>
                  </a:cubicBezTo>
                  <a:cubicBezTo>
                    <a:pt x="239" y="300"/>
                    <a:pt x="242" y="301"/>
                    <a:pt x="244" y="301"/>
                  </a:cubicBezTo>
                  <a:cubicBezTo>
                    <a:pt x="265" y="305"/>
                    <a:pt x="284" y="302"/>
                    <a:pt x="302" y="292"/>
                  </a:cubicBezTo>
                  <a:cubicBezTo>
                    <a:pt x="316" y="284"/>
                    <a:pt x="333" y="269"/>
                    <a:pt x="328" y="251"/>
                  </a:cubicBezTo>
                  <a:cubicBezTo>
                    <a:pt x="347" y="255"/>
                    <a:pt x="366" y="240"/>
                    <a:pt x="377" y="227"/>
                  </a:cubicBezTo>
                  <a:cubicBezTo>
                    <a:pt x="390" y="212"/>
                    <a:pt x="399" y="194"/>
                    <a:pt x="400" y="175"/>
                  </a:cubicBezTo>
                  <a:cubicBezTo>
                    <a:pt x="401" y="163"/>
                    <a:pt x="399" y="151"/>
                    <a:pt x="395" y="140"/>
                  </a:cubicBezTo>
                  <a:close/>
                  <a:moveTo>
                    <a:pt x="385" y="131"/>
                  </a:moveTo>
                  <a:cubicBezTo>
                    <a:pt x="383" y="130"/>
                    <a:pt x="381" y="129"/>
                    <a:pt x="379" y="127"/>
                  </a:cubicBezTo>
                  <a:cubicBezTo>
                    <a:pt x="378" y="127"/>
                    <a:pt x="378" y="128"/>
                    <a:pt x="378" y="128"/>
                  </a:cubicBezTo>
                  <a:cubicBezTo>
                    <a:pt x="381" y="130"/>
                    <a:pt x="384" y="132"/>
                    <a:pt x="386" y="134"/>
                  </a:cubicBezTo>
                  <a:cubicBezTo>
                    <a:pt x="390" y="141"/>
                    <a:pt x="392" y="148"/>
                    <a:pt x="394" y="155"/>
                  </a:cubicBezTo>
                  <a:cubicBezTo>
                    <a:pt x="389" y="152"/>
                    <a:pt x="384" y="149"/>
                    <a:pt x="380" y="146"/>
                  </a:cubicBezTo>
                  <a:cubicBezTo>
                    <a:pt x="379" y="143"/>
                    <a:pt x="379" y="140"/>
                    <a:pt x="379" y="137"/>
                  </a:cubicBezTo>
                  <a:cubicBezTo>
                    <a:pt x="377" y="127"/>
                    <a:pt x="373" y="118"/>
                    <a:pt x="367" y="112"/>
                  </a:cubicBezTo>
                  <a:cubicBezTo>
                    <a:pt x="374" y="117"/>
                    <a:pt x="380" y="124"/>
                    <a:pt x="385" y="131"/>
                  </a:cubicBezTo>
                  <a:close/>
                  <a:moveTo>
                    <a:pt x="296" y="87"/>
                  </a:moveTo>
                  <a:cubicBezTo>
                    <a:pt x="296" y="88"/>
                    <a:pt x="296" y="88"/>
                    <a:pt x="296" y="89"/>
                  </a:cubicBezTo>
                  <a:cubicBezTo>
                    <a:pt x="287" y="90"/>
                    <a:pt x="278" y="93"/>
                    <a:pt x="270" y="97"/>
                  </a:cubicBezTo>
                  <a:cubicBezTo>
                    <a:pt x="271" y="93"/>
                    <a:pt x="271" y="90"/>
                    <a:pt x="272" y="87"/>
                  </a:cubicBezTo>
                  <a:cubicBezTo>
                    <a:pt x="280" y="84"/>
                    <a:pt x="287" y="82"/>
                    <a:pt x="295" y="80"/>
                  </a:cubicBezTo>
                  <a:cubicBezTo>
                    <a:pt x="295" y="82"/>
                    <a:pt x="295" y="85"/>
                    <a:pt x="296" y="87"/>
                  </a:cubicBezTo>
                  <a:close/>
                  <a:moveTo>
                    <a:pt x="294" y="78"/>
                  </a:moveTo>
                  <a:cubicBezTo>
                    <a:pt x="287" y="78"/>
                    <a:pt x="279" y="81"/>
                    <a:pt x="272" y="85"/>
                  </a:cubicBezTo>
                  <a:cubicBezTo>
                    <a:pt x="273" y="80"/>
                    <a:pt x="273" y="75"/>
                    <a:pt x="273" y="71"/>
                  </a:cubicBezTo>
                  <a:cubicBezTo>
                    <a:pt x="279" y="68"/>
                    <a:pt x="285" y="66"/>
                    <a:pt x="291" y="64"/>
                  </a:cubicBezTo>
                  <a:cubicBezTo>
                    <a:pt x="292" y="68"/>
                    <a:pt x="294" y="73"/>
                    <a:pt x="294" y="78"/>
                  </a:cubicBezTo>
                  <a:close/>
                  <a:moveTo>
                    <a:pt x="282" y="47"/>
                  </a:moveTo>
                  <a:cubicBezTo>
                    <a:pt x="286" y="52"/>
                    <a:pt x="288" y="57"/>
                    <a:pt x="290" y="62"/>
                  </a:cubicBezTo>
                  <a:cubicBezTo>
                    <a:pt x="284" y="63"/>
                    <a:pt x="278" y="66"/>
                    <a:pt x="272" y="69"/>
                  </a:cubicBezTo>
                  <a:cubicBezTo>
                    <a:pt x="272" y="64"/>
                    <a:pt x="270" y="58"/>
                    <a:pt x="268" y="53"/>
                  </a:cubicBezTo>
                  <a:cubicBezTo>
                    <a:pt x="273" y="51"/>
                    <a:pt x="278" y="49"/>
                    <a:pt x="282" y="47"/>
                  </a:cubicBezTo>
                  <a:close/>
                  <a:moveTo>
                    <a:pt x="281" y="45"/>
                  </a:moveTo>
                  <a:cubicBezTo>
                    <a:pt x="276" y="47"/>
                    <a:pt x="272" y="49"/>
                    <a:pt x="268" y="51"/>
                  </a:cubicBezTo>
                  <a:cubicBezTo>
                    <a:pt x="266" y="47"/>
                    <a:pt x="264" y="43"/>
                    <a:pt x="261" y="39"/>
                  </a:cubicBezTo>
                  <a:cubicBezTo>
                    <a:pt x="265" y="38"/>
                    <a:pt x="268" y="37"/>
                    <a:pt x="272" y="36"/>
                  </a:cubicBezTo>
                  <a:cubicBezTo>
                    <a:pt x="275" y="39"/>
                    <a:pt x="278" y="42"/>
                    <a:pt x="281" y="45"/>
                  </a:cubicBezTo>
                  <a:close/>
                  <a:moveTo>
                    <a:pt x="270" y="35"/>
                  </a:moveTo>
                  <a:cubicBezTo>
                    <a:pt x="267" y="35"/>
                    <a:pt x="263" y="36"/>
                    <a:pt x="260" y="38"/>
                  </a:cubicBezTo>
                  <a:cubicBezTo>
                    <a:pt x="258" y="35"/>
                    <a:pt x="255" y="32"/>
                    <a:pt x="253" y="29"/>
                  </a:cubicBezTo>
                  <a:cubicBezTo>
                    <a:pt x="255" y="28"/>
                    <a:pt x="257" y="28"/>
                    <a:pt x="259" y="27"/>
                  </a:cubicBezTo>
                  <a:cubicBezTo>
                    <a:pt x="263" y="29"/>
                    <a:pt x="266" y="32"/>
                    <a:pt x="270" y="35"/>
                  </a:cubicBezTo>
                  <a:close/>
                  <a:moveTo>
                    <a:pt x="257" y="26"/>
                  </a:moveTo>
                  <a:cubicBezTo>
                    <a:pt x="255" y="27"/>
                    <a:pt x="253" y="27"/>
                    <a:pt x="252" y="28"/>
                  </a:cubicBezTo>
                  <a:cubicBezTo>
                    <a:pt x="252" y="28"/>
                    <a:pt x="252" y="28"/>
                    <a:pt x="252" y="28"/>
                  </a:cubicBezTo>
                  <a:cubicBezTo>
                    <a:pt x="249" y="25"/>
                    <a:pt x="245" y="22"/>
                    <a:pt x="242" y="20"/>
                  </a:cubicBezTo>
                  <a:cubicBezTo>
                    <a:pt x="247" y="22"/>
                    <a:pt x="252" y="24"/>
                    <a:pt x="257" y="26"/>
                  </a:cubicBezTo>
                  <a:close/>
                  <a:moveTo>
                    <a:pt x="32" y="272"/>
                  </a:moveTo>
                  <a:cubicBezTo>
                    <a:pt x="27" y="267"/>
                    <a:pt x="23" y="262"/>
                    <a:pt x="20" y="256"/>
                  </a:cubicBezTo>
                  <a:cubicBezTo>
                    <a:pt x="19" y="254"/>
                    <a:pt x="16" y="251"/>
                    <a:pt x="14" y="247"/>
                  </a:cubicBezTo>
                  <a:cubicBezTo>
                    <a:pt x="18" y="253"/>
                    <a:pt x="23" y="258"/>
                    <a:pt x="29" y="262"/>
                  </a:cubicBezTo>
                  <a:cubicBezTo>
                    <a:pt x="33" y="268"/>
                    <a:pt x="37" y="274"/>
                    <a:pt x="41" y="279"/>
                  </a:cubicBezTo>
                  <a:cubicBezTo>
                    <a:pt x="38" y="277"/>
                    <a:pt x="35" y="275"/>
                    <a:pt x="32" y="272"/>
                  </a:cubicBezTo>
                  <a:close/>
                  <a:moveTo>
                    <a:pt x="42" y="280"/>
                  </a:moveTo>
                  <a:cubicBezTo>
                    <a:pt x="42" y="280"/>
                    <a:pt x="42" y="280"/>
                    <a:pt x="42" y="279"/>
                  </a:cubicBezTo>
                  <a:cubicBezTo>
                    <a:pt x="39" y="274"/>
                    <a:pt x="35" y="269"/>
                    <a:pt x="32" y="264"/>
                  </a:cubicBezTo>
                  <a:cubicBezTo>
                    <a:pt x="35" y="266"/>
                    <a:pt x="39" y="268"/>
                    <a:pt x="42" y="269"/>
                  </a:cubicBezTo>
                  <a:cubicBezTo>
                    <a:pt x="46" y="274"/>
                    <a:pt x="49" y="280"/>
                    <a:pt x="53" y="286"/>
                  </a:cubicBezTo>
                  <a:cubicBezTo>
                    <a:pt x="49" y="284"/>
                    <a:pt x="45" y="283"/>
                    <a:pt x="42" y="280"/>
                  </a:cubicBezTo>
                  <a:close/>
                  <a:moveTo>
                    <a:pt x="55" y="287"/>
                  </a:moveTo>
                  <a:cubicBezTo>
                    <a:pt x="52" y="281"/>
                    <a:pt x="48" y="275"/>
                    <a:pt x="44" y="269"/>
                  </a:cubicBezTo>
                  <a:cubicBezTo>
                    <a:pt x="47" y="270"/>
                    <a:pt x="51" y="270"/>
                    <a:pt x="54" y="270"/>
                  </a:cubicBezTo>
                  <a:cubicBezTo>
                    <a:pt x="59" y="276"/>
                    <a:pt x="63" y="283"/>
                    <a:pt x="68" y="290"/>
                  </a:cubicBezTo>
                  <a:cubicBezTo>
                    <a:pt x="64" y="289"/>
                    <a:pt x="59" y="288"/>
                    <a:pt x="55" y="287"/>
                  </a:cubicBezTo>
                  <a:close/>
                  <a:moveTo>
                    <a:pt x="70" y="290"/>
                  </a:moveTo>
                  <a:cubicBezTo>
                    <a:pt x="70" y="289"/>
                    <a:pt x="70" y="289"/>
                    <a:pt x="70" y="289"/>
                  </a:cubicBezTo>
                  <a:cubicBezTo>
                    <a:pt x="66" y="282"/>
                    <a:pt x="61" y="276"/>
                    <a:pt x="56" y="270"/>
                  </a:cubicBezTo>
                  <a:cubicBezTo>
                    <a:pt x="58" y="269"/>
                    <a:pt x="61" y="268"/>
                    <a:pt x="64" y="267"/>
                  </a:cubicBezTo>
                  <a:cubicBezTo>
                    <a:pt x="65" y="275"/>
                    <a:pt x="68" y="283"/>
                    <a:pt x="72" y="290"/>
                  </a:cubicBezTo>
                  <a:cubicBezTo>
                    <a:pt x="71" y="290"/>
                    <a:pt x="71" y="290"/>
                    <a:pt x="70" y="290"/>
                  </a:cubicBezTo>
                  <a:close/>
                  <a:moveTo>
                    <a:pt x="109" y="314"/>
                  </a:moveTo>
                  <a:cubicBezTo>
                    <a:pt x="113" y="314"/>
                    <a:pt x="118" y="314"/>
                    <a:pt x="122" y="313"/>
                  </a:cubicBezTo>
                  <a:cubicBezTo>
                    <a:pt x="124" y="316"/>
                    <a:pt x="126" y="318"/>
                    <a:pt x="129" y="320"/>
                  </a:cubicBezTo>
                  <a:cubicBezTo>
                    <a:pt x="122" y="319"/>
                    <a:pt x="116" y="317"/>
                    <a:pt x="109" y="314"/>
                  </a:cubicBezTo>
                  <a:close/>
                  <a:moveTo>
                    <a:pt x="133" y="321"/>
                  </a:moveTo>
                  <a:cubicBezTo>
                    <a:pt x="130" y="318"/>
                    <a:pt x="126" y="316"/>
                    <a:pt x="123" y="313"/>
                  </a:cubicBezTo>
                  <a:cubicBezTo>
                    <a:pt x="128" y="312"/>
                    <a:pt x="132" y="311"/>
                    <a:pt x="135" y="309"/>
                  </a:cubicBezTo>
                  <a:cubicBezTo>
                    <a:pt x="138" y="313"/>
                    <a:pt x="142" y="317"/>
                    <a:pt x="146" y="321"/>
                  </a:cubicBezTo>
                  <a:cubicBezTo>
                    <a:pt x="141" y="321"/>
                    <a:pt x="137" y="321"/>
                    <a:pt x="133" y="321"/>
                  </a:cubicBezTo>
                  <a:close/>
                  <a:moveTo>
                    <a:pt x="148" y="321"/>
                  </a:moveTo>
                  <a:cubicBezTo>
                    <a:pt x="144" y="317"/>
                    <a:pt x="140" y="313"/>
                    <a:pt x="136" y="308"/>
                  </a:cubicBezTo>
                  <a:cubicBezTo>
                    <a:pt x="140" y="306"/>
                    <a:pt x="143" y="304"/>
                    <a:pt x="146" y="301"/>
                  </a:cubicBezTo>
                  <a:cubicBezTo>
                    <a:pt x="151" y="307"/>
                    <a:pt x="156" y="313"/>
                    <a:pt x="161" y="318"/>
                  </a:cubicBezTo>
                  <a:cubicBezTo>
                    <a:pt x="157" y="319"/>
                    <a:pt x="152" y="320"/>
                    <a:pt x="148" y="321"/>
                  </a:cubicBezTo>
                  <a:close/>
                  <a:moveTo>
                    <a:pt x="167" y="316"/>
                  </a:moveTo>
                  <a:cubicBezTo>
                    <a:pt x="166" y="316"/>
                    <a:pt x="164" y="317"/>
                    <a:pt x="163" y="317"/>
                  </a:cubicBezTo>
                  <a:cubicBezTo>
                    <a:pt x="158" y="312"/>
                    <a:pt x="153" y="306"/>
                    <a:pt x="147" y="300"/>
                  </a:cubicBezTo>
                  <a:cubicBezTo>
                    <a:pt x="151" y="296"/>
                    <a:pt x="155" y="291"/>
                    <a:pt x="157" y="286"/>
                  </a:cubicBezTo>
                  <a:cubicBezTo>
                    <a:pt x="158" y="297"/>
                    <a:pt x="162" y="307"/>
                    <a:pt x="169" y="316"/>
                  </a:cubicBezTo>
                  <a:cubicBezTo>
                    <a:pt x="168" y="316"/>
                    <a:pt x="168" y="316"/>
                    <a:pt x="167" y="316"/>
                  </a:cubicBezTo>
                  <a:close/>
                  <a:moveTo>
                    <a:pt x="239" y="329"/>
                  </a:moveTo>
                  <a:cubicBezTo>
                    <a:pt x="237" y="332"/>
                    <a:pt x="234" y="336"/>
                    <a:pt x="232" y="339"/>
                  </a:cubicBezTo>
                  <a:cubicBezTo>
                    <a:pt x="231" y="339"/>
                    <a:pt x="231" y="339"/>
                    <a:pt x="231" y="339"/>
                  </a:cubicBezTo>
                  <a:cubicBezTo>
                    <a:pt x="229" y="337"/>
                    <a:pt x="227" y="335"/>
                    <a:pt x="226" y="333"/>
                  </a:cubicBezTo>
                  <a:cubicBezTo>
                    <a:pt x="229" y="331"/>
                    <a:pt x="232" y="328"/>
                    <a:pt x="235" y="325"/>
                  </a:cubicBezTo>
                  <a:cubicBezTo>
                    <a:pt x="237" y="327"/>
                    <a:pt x="238" y="328"/>
                    <a:pt x="239" y="329"/>
                  </a:cubicBezTo>
                  <a:close/>
                  <a:moveTo>
                    <a:pt x="230" y="318"/>
                  </a:moveTo>
                  <a:cubicBezTo>
                    <a:pt x="231" y="320"/>
                    <a:pt x="233" y="322"/>
                    <a:pt x="234" y="324"/>
                  </a:cubicBezTo>
                  <a:cubicBezTo>
                    <a:pt x="231" y="327"/>
                    <a:pt x="228" y="329"/>
                    <a:pt x="225" y="332"/>
                  </a:cubicBezTo>
                  <a:cubicBezTo>
                    <a:pt x="223" y="330"/>
                    <a:pt x="221" y="327"/>
                    <a:pt x="220" y="325"/>
                  </a:cubicBezTo>
                  <a:cubicBezTo>
                    <a:pt x="223" y="323"/>
                    <a:pt x="227" y="321"/>
                    <a:pt x="230" y="318"/>
                  </a:cubicBezTo>
                  <a:close/>
                  <a:moveTo>
                    <a:pt x="229" y="316"/>
                  </a:moveTo>
                  <a:cubicBezTo>
                    <a:pt x="226" y="319"/>
                    <a:pt x="223" y="321"/>
                    <a:pt x="219" y="324"/>
                  </a:cubicBezTo>
                  <a:cubicBezTo>
                    <a:pt x="218" y="320"/>
                    <a:pt x="216" y="317"/>
                    <a:pt x="215" y="313"/>
                  </a:cubicBezTo>
                  <a:cubicBezTo>
                    <a:pt x="217" y="311"/>
                    <a:pt x="220" y="309"/>
                    <a:pt x="222" y="307"/>
                  </a:cubicBezTo>
                  <a:cubicBezTo>
                    <a:pt x="223" y="306"/>
                    <a:pt x="224" y="306"/>
                    <a:pt x="224" y="305"/>
                  </a:cubicBezTo>
                  <a:cubicBezTo>
                    <a:pt x="225" y="309"/>
                    <a:pt x="227" y="313"/>
                    <a:pt x="229" y="316"/>
                  </a:cubicBezTo>
                  <a:close/>
                  <a:moveTo>
                    <a:pt x="215" y="312"/>
                  </a:moveTo>
                  <a:cubicBezTo>
                    <a:pt x="214" y="308"/>
                    <a:pt x="213" y="305"/>
                    <a:pt x="213" y="302"/>
                  </a:cubicBezTo>
                  <a:cubicBezTo>
                    <a:pt x="216" y="300"/>
                    <a:pt x="219" y="299"/>
                    <a:pt x="222" y="297"/>
                  </a:cubicBezTo>
                  <a:cubicBezTo>
                    <a:pt x="223" y="297"/>
                    <a:pt x="223" y="297"/>
                    <a:pt x="223" y="297"/>
                  </a:cubicBezTo>
                  <a:cubicBezTo>
                    <a:pt x="223" y="299"/>
                    <a:pt x="223" y="301"/>
                    <a:pt x="224" y="303"/>
                  </a:cubicBezTo>
                  <a:cubicBezTo>
                    <a:pt x="220" y="305"/>
                    <a:pt x="217" y="309"/>
                    <a:pt x="215" y="312"/>
                  </a:cubicBezTo>
                  <a:close/>
                  <a:moveTo>
                    <a:pt x="244" y="295"/>
                  </a:moveTo>
                  <a:cubicBezTo>
                    <a:pt x="237" y="295"/>
                    <a:pt x="218" y="294"/>
                    <a:pt x="214" y="286"/>
                  </a:cubicBezTo>
                  <a:cubicBezTo>
                    <a:pt x="213" y="284"/>
                    <a:pt x="212" y="285"/>
                    <a:pt x="212" y="286"/>
                  </a:cubicBezTo>
                  <a:cubicBezTo>
                    <a:pt x="212" y="291"/>
                    <a:pt x="216" y="294"/>
                    <a:pt x="220" y="296"/>
                  </a:cubicBezTo>
                  <a:cubicBezTo>
                    <a:pt x="217" y="297"/>
                    <a:pt x="215" y="299"/>
                    <a:pt x="213" y="300"/>
                  </a:cubicBezTo>
                  <a:cubicBezTo>
                    <a:pt x="212" y="297"/>
                    <a:pt x="212" y="294"/>
                    <a:pt x="213" y="291"/>
                  </a:cubicBezTo>
                  <a:cubicBezTo>
                    <a:pt x="213" y="287"/>
                    <a:pt x="207" y="287"/>
                    <a:pt x="207" y="291"/>
                  </a:cubicBezTo>
                  <a:cubicBezTo>
                    <a:pt x="204" y="308"/>
                    <a:pt x="210" y="325"/>
                    <a:pt x="221" y="338"/>
                  </a:cubicBezTo>
                  <a:cubicBezTo>
                    <a:pt x="190" y="333"/>
                    <a:pt x="167" y="313"/>
                    <a:pt x="161" y="281"/>
                  </a:cubicBezTo>
                  <a:cubicBezTo>
                    <a:pt x="160" y="280"/>
                    <a:pt x="159" y="280"/>
                    <a:pt x="158" y="280"/>
                  </a:cubicBezTo>
                  <a:cubicBezTo>
                    <a:pt x="157" y="280"/>
                    <a:pt x="155" y="280"/>
                    <a:pt x="155" y="281"/>
                  </a:cubicBezTo>
                  <a:cubicBezTo>
                    <a:pt x="145" y="297"/>
                    <a:pt x="128" y="309"/>
                    <a:pt x="108" y="308"/>
                  </a:cubicBezTo>
                  <a:cubicBezTo>
                    <a:pt x="85" y="306"/>
                    <a:pt x="69" y="285"/>
                    <a:pt x="69" y="263"/>
                  </a:cubicBezTo>
                  <a:cubicBezTo>
                    <a:pt x="69" y="261"/>
                    <a:pt x="67" y="260"/>
                    <a:pt x="65" y="261"/>
                  </a:cubicBezTo>
                  <a:cubicBezTo>
                    <a:pt x="44" y="275"/>
                    <a:pt x="18" y="251"/>
                    <a:pt x="13" y="231"/>
                  </a:cubicBezTo>
                  <a:cubicBezTo>
                    <a:pt x="7" y="208"/>
                    <a:pt x="21" y="186"/>
                    <a:pt x="43" y="178"/>
                  </a:cubicBezTo>
                  <a:cubicBezTo>
                    <a:pt x="45" y="178"/>
                    <a:pt x="45" y="176"/>
                    <a:pt x="44" y="175"/>
                  </a:cubicBezTo>
                  <a:cubicBezTo>
                    <a:pt x="6" y="129"/>
                    <a:pt x="61" y="32"/>
                    <a:pt x="118" y="76"/>
                  </a:cubicBezTo>
                  <a:cubicBezTo>
                    <a:pt x="119" y="77"/>
                    <a:pt x="122" y="77"/>
                    <a:pt x="122" y="75"/>
                  </a:cubicBezTo>
                  <a:cubicBezTo>
                    <a:pt x="129" y="31"/>
                    <a:pt x="171" y="6"/>
                    <a:pt x="214" y="15"/>
                  </a:cubicBezTo>
                  <a:cubicBezTo>
                    <a:pt x="253" y="23"/>
                    <a:pt x="274" y="62"/>
                    <a:pt x="262" y="100"/>
                  </a:cubicBezTo>
                  <a:cubicBezTo>
                    <a:pt x="261" y="100"/>
                    <a:pt x="262" y="101"/>
                    <a:pt x="262" y="102"/>
                  </a:cubicBezTo>
                  <a:cubicBezTo>
                    <a:pt x="261" y="105"/>
                    <a:pt x="264" y="108"/>
                    <a:pt x="267" y="106"/>
                  </a:cubicBezTo>
                  <a:cubicBezTo>
                    <a:pt x="285" y="96"/>
                    <a:pt x="305" y="95"/>
                    <a:pt x="325" y="98"/>
                  </a:cubicBezTo>
                  <a:cubicBezTo>
                    <a:pt x="350" y="100"/>
                    <a:pt x="368" y="115"/>
                    <a:pt x="372" y="141"/>
                  </a:cubicBezTo>
                  <a:cubicBezTo>
                    <a:pt x="377" y="182"/>
                    <a:pt x="344" y="236"/>
                    <a:pt x="298" y="231"/>
                  </a:cubicBezTo>
                  <a:cubicBezTo>
                    <a:pt x="296" y="230"/>
                    <a:pt x="294" y="234"/>
                    <a:pt x="295" y="236"/>
                  </a:cubicBezTo>
                  <a:cubicBezTo>
                    <a:pt x="309" y="257"/>
                    <a:pt x="290" y="280"/>
                    <a:pt x="270" y="289"/>
                  </a:cubicBezTo>
                  <a:cubicBezTo>
                    <a:pt x="262" y="293"/>
                    <a:pt x="253" y="295"/>
                    <a:pt x="244" y="295"/>
                  </a:cubicBezTo>
                  <a:close/>
                  <a:moveTo>
                    <a:pt x="267" y="297"/>
                  </a:moveTo>
                  <a:cubicBezTo>
                    <a:pt x="270" y="296"/>
                    <a:pt x="273" y="295"/>
                    <a:pt x="275" y="294"/>
                  </a:cubicBezTo>
                  <a:cubicBezTo>
                    <a:pt x="280" y="292"/>
                    <a:pt x="284" y="289"/>
                    <a:pt x="288" y="286"/>
                  </a:cubicBezTo>
                  <a:cubicBezTo>
                    <a:pt x="290" y="287"/>
                    <a:pt x="292" y="289"/>
                    <a:pt x="294" y="290"/>
                  </a:cubicBezTo>
                  <a:cubicBezTo>
                    <a:pt x="286" y="294"/>
                    <a:pt x="277" y="296"/>
                    <a:pt x="267" y="297"/>
                  </a:cubicBezTo>
                  <a:close/>
                  <a:moveTo>
                    <a:pt x="297" y="289"/>
                  </a:moveTo>
                  <a:cubicBezTo>
                    <a:pt x="294" y="287"/>
                    <a:pt x="292" y="286"/>
                    <a:pt x="290" y="285"/>
                  </a:cubicBezTo>
                  <a:cubicBezTo>
                    <a:pt x="292" y="282"/>
                    <a:pt x="294" y="280"/>
                    <a:pt x="296" y="278"/>
                  </a:cubicBezTo>
                  <a:cubicBezTo>
                    <a:pt x="300" y="280"/>
                    <a:pt x="303" y="281"/>
                    <a:pt x="306" y="282"/>
                  </a:cubicBezTo>
                  <a:cubicBezTo>
                    <a:pt x="303" y="285"/>
                    <a:pt x="300" y="287"/>
                    <a:pt x="297" y="289"/>
                  </a:cubicBezTo>
                  <a:close/>
                  <a:moveTo>
                    <a:pt x="308" y="281"/>
                  </a:moveTo>
                  <a:cubicBezTo>
                    <a:pt x="305" y="279"/>
                    <a:pt x="301" y="278"/>
                    <a:pt x="297" y="276"/>
                  </a:cubicBezTo>
                  <a:cubicBezTo>
                    <a:pt x="300" y="273"/>
                    <a:pt x="303" y="269"/>
                    <a:pt x="304" y="265"/>
                  </a:cubicBezTo>
                  <a:cubicBezTo>
                    <a:pt x="308" y="267"/>
                    <a:pt x="312" y="270"/>
                    <a:pt x="316" y="272"/>
                  </a:cubicBezTo>
                  <a:cubicBezTo>
                    <a:pt x="314" y="275"/>
                    <a:pt x="311" y="278"/>
                    <a:pt x="308" y="281"/>
                  </a:cubicBezTo>
                  <a:close/>
                  <a:moveTo>
                    <a:pt x="317" y="270"/>
                  </a:moveTo>
                  <a:cubicBezTo>
                    <a:pt x="313" y="268"/>
                    <a:pt x="309" y="265"/>
                    <a:pt x="305" y="263"/>
                  </a:cubicBezTo>
                  <a:cubicBezTo>
                    <a:pt x="307" y="256"/>
                    <a:pt x="308" y="249"/>
                    <a:pt x="305" y="241"/>
                  </a:cubicBezTo>
                  <a:cubicBezTo>
                    <a:pt x="311" y="246"/>
                    <a:pt x="317" y="250"/>
                    <a:pt x="323" y="253"/>
                  </a:cubicBezTo>
                  <a:cubicBezTo>
                    <a:pt x="322" y="260"/>
                    <a:pt x="320" y="266"/>
                    <a:pt x="317" y="270"/>
                  </a:cubicBezTo>
                  <a:close/>
                  <a:moveTo>
                    <a:pt x="327" y="248"/>
                  </a:moveTo>
                  <a:cubicBezTo>
                    <a:pt x="327" y="248"/>
                    <a:pt x="327" y="248"/>
                    <a:pt x="327" y="248"/>
                  </a:cubicBezTo>
                  <a:cubicBezTo>
                    <a:pt x="326" y="246"/>
                    <a:pt x="324" y="246"/>
                    <a:pt x="324" y="248"/>
                  </a:cubicBezTo>
                  <a:cubicBezTo>
                    <a:pt x="324" y="249"/>
                    <a:pt x="323" y="250"/>
                    <a:pt x="323" y="251"/>
                  </a:cubicBezTo>
                  <a:cubicBezTo>
                    <a:pt x="317" y="247"/>
                    <a:pt x="311" y="243"/>
                    <a:pt x="304" y="238"/>
                  </a:cubicBezTo>
                  <a:cubicBezTo>
                    <a:pt x="304" y="238"/>
                    <a:pt x="304" y="238"/>
                    <a:pt x="304" y="238"/>
                  </a:cubicBezTo>
                  <a:cubicBezTo>
                    <a:pt x="310" y="238"/>
                    <a:pt x="316" y="238"/>
                    <a:pt x="321" y="236"/>
                  </a:cubicBezTo>
                  <a:cubicBezTo>
                    <a:pt x="326" y="239"/>
                    <a:pt x="331" y="243"/>
                    <a:pt x="336" y="246"/>
                  </a:cubicBezTo>
                  <a:cubicBezTo>
                    <a:pt x="333" y="246"/>
                    <a:pt x="330" y="247"/>
                    <a:pt x="327" y="248"/>
                  </a:cubicBezTo>
                  <a:close/>
                  <a:moveTo>
                    <a:pt x="338" y="245"/>
                  </a:moveTo>
                  <a:cubicBezTo>
                    <a:pt x="333" y="242"/>
                    <a:pt x="328" y="239"/>
                    <a:pt x="323" y="235"/>
                  </a:cubicBezTo>
                  <a:cubicBezTo>
                    <a:pt x="329" y="233"/>
                    <a:pt x="335" y="230"/>
                    <a:pt x="341" y="226"/>
                  </a:cubicBezTo>
                  <a:cubicBezTo>
                    <a:pt x="346" y="230"/>
                    <a:pt x="352" y="233"/>
                    <a:pt x="357" y="236"/>
                  </a:cubicBezTo>
                  <a:cubicBezTo>
                    <a:pt x="352" y="240"/>
                    <a:pt x="345" y="243"/>
                    <a:pt x="338" y="245"/>
                  </a:cubicBezTo>
                  <a:close/>
                  <a:moveTo>
                    <a:pt x="359" y="234"/>
                  </a:moveTo>
                  <a:cubicBezTo>
                    <a:pt x="353" y="232"/>
                    <a:pt x="348" y="229"/>
                    <a:pt x="342" y="225"/>
                  </a:cubicBezTo>
                  <a:cubicBezTo>
                    <a:pt x="346" y="223"/>
                    <a:pt x="349" y="220"/>
                    <a:pt x="352" y="217"/>
                  </a:cubicBezTo>
                  <a:cubicBezTo>
                    <a:pt x="357" y="221"/>
                    <a:pt x="362" y="224"/>
                    <a:pt x="368" y="227"/>
                  </a:cubicBezTo>
                  <a:cubicBezTo>
                    <a:pt x="368" y="227"/>
                    <a:pt x="368" y="227"/>
                    <a:pt x="368" y="227"/>
                  </a:cubicBezTo>
                  <a:cubicBezTo>
                    <a:pt x="365" y="230"/>
                    <a:pt x="362" y="232"/>
                    <a:pt x="359" y="234"/>
                  </a:cubicBezTo>
                  <a:close/>
                  <a:moveTo>
                    <a:pt x="369" y="226"/>
                  </a:moveTo>
                  <a:cubicBezTo>
                    <a:pt x="369" y="226"/>
                    <a:pt x="369" y="225"/>
                    <a:pt x="369" y="225"/>
                  </a:cubicBezTo>
                  <a:cubicBezTo>
                    <a:pt x="364" y="222"/>
                    <a:pt x="359" y="219"/>
                    <a:pt x="354" y="215"/>
                  </a:cubicBezTo>
                  <a:cubicBezTo>
                    <a:pt x="357" y="212"/>
                    <a:pt x="360" y="208"/>
                    <a:pt x="363" y="204"/>
                  </a:cubicBezTo>
                  <a:cubicBezTo>
                    <a:pt x="368" y="207"/>
                    <a:pt x="374" y="211"/>
                    <a:pt x="379" y="214"/>
                  </a:cubicBezTo>
                  <a:cubicBezTo>
                    <a:pt x="376" y="218"/>
                    <a:pt x="373" y="222"/>
                    <a:pt x="369" y="226"/>
                  </a:cubicBezTo>
                  <a:close/>
                  <a:moveTo>
                    <a:pt x="380" y="213"/>
                  </a:moveTo>
                  <a:cubicBezTo>
                    <a:pt x="375" y="209"/>
                    <a:pt x="369" y="206"/>
                    <a:pt x="364" y="202"/>
                  </a:cubicBezTo>
                  <a:cubicBezTo>
                    <a:pt x="368" y="196"/>
                    <a:pt x="371" y="190"/>
                    <a:pt x="373" y="183"/>
                  </a:cubicBezTo>
                  <a:cubicBezTo>
                    <a:pt x="378" y="187"/>
                    <a:pt x="384" y="191"/>
                    <a:pt x="390" y="194"/>
                  </a:cubicBezTo>
                  <a:cubicBezTo>
                    <a:pt x="387" y="200"/>
                    <a:pt x="384" y="207"/>
                    <a:pt x="380" y="213"/>
                  </a:cubicBezTo>
                  <a:close/>
                  <a:moveTo>
                    <a:pt x="390" y="192"/>
                  </a:moveTo>
                  <a:cubicBezTo>
                    <a:pt x="385" y="189"/>
                    <a:pt x="379" y="185"/>
                    <a:pt x="374" y="181"/>
                  </a:cubicBezTo>
                  <a:cubicBezTo>
                    <a:pt x="376" y="177"/>
                    <a:pt x="377" y="172"/>
                    <a:pt x="378" y="167"/>
                  </a:cubicBezTo>
                  <a:cubicBezTo>
                    <a:pt x="383" y="171"/>
                    <a:pt x="388" y="175"/>
                    <a:pt x="394" y="179"/>
                  </a:cubicBezTo>
                  <a:cubicBezTo>
                    <a:pt x="393" y="183"/>
                    <a:pt x="392" y="188"/>
                    <a:pt x="390" y="192"/>
                  </a:cubicBezTo>
                  <a:close/>
                  <a:moveTo>
                    <a:pt x="395" y="170"/>
                  </a:moveTo>
                  <a:cubicBezTo>
                    <a:pt x="394" y="172"/>
                    <a:pt x="394" y="174"/>
                    <a:pt x="394" y="176"/>
                  </a:cubicBezTo>
                  <a:cubicBezTo>
                    <a:pt x="389" y="173"/>
                    <a:pt x="383" y="169"/>
                    <a:pt x="378" y="165"/>
                  </a:cubicBezTo>
                  <a:cubicBezTo>
                    <a:pt x="379" y="159"/>
                    <a:pt x="380" y="154"/>
                    <a:pt x="380" y="148"/>
                  </a:cubicBezTo>
                  <a:cubicBezTo>
                    <a:pt x="384" y="151"/>
                    <a:pt x="389" y="154"/>
                    <a:pt x="394" y="157"/>
                  </a:cubicBezTo>
                  <a:cubicBezTo>
                    <a:pt x="395" y="161"/>
                    <a:pt x="395" y="166"/>
                    <a:pt x="395" y="17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77">
              <a:extLst>
                <a:ext uri="{FF2B5EF4-FFF2-40B4-BE49-F238E27FC236}">
                  <a16:creationId xmlns:a16="http://schemas.microsoft.com/office/drawing/2014/main" id="{398F6EAF-5234-4C15-B25C-16260DCCF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9888" y="1179513"/>
              <a:ext cx="407987" cy="1074738"/>
            </a:xfrm>
            <a:custGeom>
              <a:avLst/>
              <a:gdLst>
                <a:gd name="T0" fmla="*/ 36 w 175"/>
                <a:gd name="T1" fmla="*/ 27 h 498"/>
                <a:gd name="T2" fmla="*/ 31 w 175"/>
                <a:gd name="T3" fmla="*/ 2 h 498"/>
                <a:gd name="T4" fmla="*/ 11 w 175"/>
                <a:gd name="T5" fmla="*/ 9 h 498"/>
                <a:gd name="T6" fmla="*/ 18 w 175"/>
                <a:gd name="T7" fmla="*/ 107 h 498"/>
                <a:gd name="T8" fmla="*/ 62 w 175"/>
                <a:gd name="T9" fmla="*/ 234 h 498"/>
                <a:gd name="T10" fmla="*/ 101 w 175"/>
                <a:gd name="T11" fmla="*/ 357 h 498"/>
                <a:gd name="T12" fmla="*/ 152 w 175"/>
                <a:gd name="T13" fmla="*/ 481 h 498"/>
                <a:gd name="T14" fmla="*/ 160 w 175"/>
                <a:gd name="T15" fmla="*/ 485 h 498"/>
                <a:gd name="T16" fmla="*/ 169 w 175"/>
                <a:gd name="T17" fmla="*/ 498 h 498"/>
                <a:gd name="T18" fmla="*/ 174 w 175"/>
                <a:gd name="T19" fmla="*/ 477 h 498"/>
                <a:gd name="T20" fmla="*/ 124 w 175"/>
                <a:gd name="T21" fmla="*/ 282 h 498"/>
                <a:gd name="T22" fmla="*/ 109 w 175"/>
                <a:gd name="T23" fmla="*/ 216 h 498"/>
                <a:gd name="T24" fmla="*/ 116 w 175"/>
                <a:gd name="T25" fmla="*/ 203 h 498"/>
                <a:gd name="T26" fmla="*/ 22 w 175"/>
                <a:gd name="T27" fmla="*/ 8 h 498"/>
                <a:gd name="T28" fmla="*/ 33 w 175"/>
                <a:gd name="T29" fmla="*/ 27 h 498"/>
                <a:gd name="T30" fmla="*/ 15 w 175"/>
                <a:gd name="T31" fmla="*/ 10 h 498"/>
                <a:gd name="T32" fmla="*/ 135 w 175"/>
                <a:gd name="T33" fmla="*/ 348 h 498"/>
                <a:gd name="T34" fmla="*/ 157 w 175"/>
                <a:gd name="T35" fmla="*/ 479 h 498"/>
                <a:gd name="T36" fmla="*/ 163 w 175"/>
                <a:gd name="T37" fmla="*/ 471 h 498"/>
                <a:gd name="T38" fmla="*/ 147 w 175"/>
                <a:gd name="T39" fmla="*/ 455 h 498"/>
                <a:gd name="T40" fmla="*/ 147 w 175"/>
                <a:gd name="T41" fmla="*/ 453 h 498"/>
                <a:gd name="T42" fmla="*/ 154 w 175"/>
                <a:gd name="T43" fmla="*/ 444 h 498"/>
                <a:gd name="T44" fmla="*/ 149 w 175"/>
                <a:gd name="T45" fmla="*/ 427 h 498"/>
                <a:gd name="T46" fmla="*/ 129 w 175"/>
                <a:gd name="T47" fmla="*/ 409 h 498"/>
                <a:gd name="T48" fmla="*/ 129 w 175"/>
                <a:gd name="T49" fmla="*/ 407 h 498"/>
                <a:gd name="T50" fmla="*/ 141 w 175"/>
                <a:gd name="T51" fmla="*/ 398 h 498"/>
                <a:gd name="T52" fmla="*/ 134 w 175"/>
                <a:gd name="T53" fmla="*/ 382 h 498"/>
                <a:gd name="T54" fmla="*/ 111 w 175"/>
                <a:gd name="T55" fmla="*/ 360 h 498"/>
                <a:gd name="T56" fmla="*/ 110 w 175"/>
                <a:gd name="T57" fmla="*/ 358 h 498"/>
                <a:gd name="T58" fmla="*/ 123 w 175"/>
                <a:gd name="T59" fmla="*/ 349 h 498"/>
                <a:gd name="T60" fmla="*/ 96 w 175"/>
                <a:gd name="T61" fmla="*/ 320 h 498"/>
                <a:gd name="T62" fmla="*/ 95 w 175"/>
                <a:gd name="T63" fmla="*/ 318 h 498"/>
                <a:gd name="T64" fmla="*/ 107 w 175"/>
                <a:gd name="T65" fmla="*/ 305 h 498"/>
                <a:gd name="T66" fmla="*/ 82 w 175"/>
                <a:gd name="T67" fmla="*/ 280 h 498"/>
                <a:gd name="T68" fmla="*/ 82 w 175"/>
                <a:gd name="T69" fmla="*/ 278 h 498"/>
                <a:gd name="T70" fmla="*/ 95 w 175"/>
                <a:gd name="T71" fmla="*/ 262 h 498"/>
                <a:gd name="T72" fmla="*/ 86 w 175"/>
                <a:gd name="T73" fmla="*/ 243 h 498"/>
                <a:gd name="T74" fmla="*/ 66 w 175"/>
                <a:gd name="T75" fmla="*/ 235 h 498"/>
                <a:gd name="T76" fmla="*/ 103 w 175"/>
                <a:gd name="T77" fmla="*/ 217 h 498"/>
                <a:gd name="T78" fmla="*/ 56 w 175"/>
                <a:gd name="T79" fmla="*/ 220 h 498"/>
                <a:gd name="T80" fmla="*/ 71 w 175"/>
                <a:gd name="T81" fmla="*/ 216 h 498"/>
                <a:gd name="T82" fmla="*/ 63 w 175"/>
                <a:gd name="T83" fmla="*/ 196 h 498"/>
                <a:gd name="T84" fmla="*/ 41 w 175"/>
                <a:gd name="T85" fmla="*/ 174 h 498"/>
                <a:gd name="T86" fmla="*/ 41 w 175"/>
                <a:gd name="T87" fmla="*/ 174 h 498"/>
                <a:gd name="T88" fmla="*/ 54 w 175"/>
                <a:gd name="T89" fmla="*/ 159 h 498"/>
                <a:gd name="T90" fmla="*/ 30 w 175"/>
                <a:gd name="T91" fmla="*/ 138 h 498"/>
                <a:gd name="T92" fmla="*/ 30 w 175"/>
                <a:gd name="T93" fmla="*/ 136 h 498"/>
                <a:gd name="T94" fmla="*/ 43 w 175"/>
                <a:gd name="T95" fmla="*/ 122 h 498"/>
                <a:gd name="T96" fmla="*/ 42 w 175"/>
                <a:gd name="T97" fmla="*/ 104 h 498"/>
                <a:gd name="T98" fmla="*/ 21 w 175"/>
                <a:gd name="T99" fmla="*/ 91 h 498"/>
                <a:gd name="T100" fmla="*/ 35 w 175"/>
                <a:gd name="T101" fmla="*/ 77 h 498"/>
                <a:gd name="T102" fmla="*/ 17 w 175"/>
                <a:gd name="T103" fmla="*/ 56 h 498"/>
                <a:gd name="T104" fmla="*/ 17 w 175"/>
                <a:gd name="T105" fmla="*/ 54 h 498"/>
                <a:gd name="T106" fmla="*/ 36 w 175"/>
                <a:gd name="T107" fmla="*/ 47 h 498"/>
                <a:gd name="T108" fmla="*/ 63 w 175"/>
                <a:gd name="T109" fmla="*/ 82 h 498"/>
                <a:gd name="T110" fmla="*/ 103 w 175"/>
                <a:gd name="T111" fmla="*/ 216 h 498"/>
                <a:gd name="T112" fmla="*/ 56 w 175"/>
                <a:gd name="T113" fmla="*/ 46 h 498"/>
                <a:gd name="T114" fmla="*/ 102 w 175"/>
                <a:gd name="T115" fmla="*/ 185 h 498"/>
                <a:gd name="T116" fmla="*/ 114 w 175"/>
                <a:gd name="T117" fmla="*/ 200 h 498"/>
                <a:gd name="T118" fmla="*/ 106 w 175"/>
                <a:gd name="T119" fmla="*/ 187 h 498"/>
                <a:gd name="T120" fmla="*/ 108 w 175"/>
                <a:gd name="T121" fmla="*/ 182 h 498"/>
                <a:gd name="T122" fmla="*/ 54 w 175"/>
                <a:gd name="T123" fmla="*/ 4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498">
                  <a:moveTo>
                    <a:pt x="95" y="84"/>
                  </a:moveTo>
                  <a:cubicBezTo>
                    <a:pt x="89" y="69"/>
                    <a:pt x="72" y="18"/>
                    <a:pt x="48" y="35"/>
                  </a:cubicBezTo>
                  <a:cubicBezTo>
                    <a:pt x="45" y="31"/>
                    <a:pt x="41" y="28"/>
                    <a:pt x="36" y="27"/>
                  </a:cubicBezTo>
                  <a:cubicBezTo>
                    <a:pt x="36" y="19"/>
                    <a:pt x="36" y="9"/>
                    <a:pt x="32" y="3"/>
                  </a:cubicBezTo>
                  <a:cubicBezTo>
                    <a:pt x="32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8" y="0"/>
                    <a:pt x="23" y="1"/>
                    <a:pt x="20" y="2"/>
                  </a:cubicBezTo>
                  <a:cubicBezTo>
                    <a:pt x="17" y="3"/>
                    <a:pt x="13" y="5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2" y="17"/>
                    <a:pt x="15" y="25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0" y="47"/>
                    <a:pt x="14" y="89"/>
                    <a:pt x="18" y="107"/>
                  </a:cubicBezTo>
                  <a:cubicBezTo>
                    <a:pt x="23" y="129"/>
                    <a:pt x="28" y="150"/>
                    <a:pt x="35" y="171"/>
                  </a:cubicBezTo>
                  <a:cubicBezTo>
                    <a:pt x="39" y="187"/>
                    <a:pt x="44" y="204"/>
                    <a:pt x="51" y="220"/>
                  </a:cubicBezTo>
                  <a:cubicBezTo>
                    <a:pt x="53" y="227"/>
                    <a:pt x="56" y="232"/>
                    <a:pt x="62" y="234"/>
                  </a:cubicBezTo>
                  <a:cubicBezTo>
                    <a:pt x="65" y="254"/>
                    <a:pt x="73" y="274"/>
                    <a:pt x="80" y="293"/>
                  </a:cubicBezTo>
                  <a:cubicBezTo>
                    <a:pt x="87" y="315"/>
                    <a:pt x="94" y="336"/>
                    <a:pt x="102" y="357"/>
                  </a:cubicBezTo>
                  <a:cubicBezTo>
                    <a:pt x="102" y="357"/>
                    <a:pt x="101" y="357"/>
                    <a:pt x="101" y="357"/>
                  </a:cubicBezTo>
                  <a:cubicBezTo>
                    <a:pt x="100" y="357"/>
                    <a:pt x="100" y="358"/>
                    <a:pt x="101" y="358"/>
                  </a:cubicBezTo>
                  <a:cubicBezTo>
                    <a:pt x="101" y="358"/>
                    <a:pt x="102" y="358"/>
                    <a:pt x="103" y="358"/>
                  </a:cubicBezTo>
                  <a:cubicBezTo>
                    <a:pt x="118" y="400"/>
                    <a:pt x="133" y="441"/>
                    <a:pt x="152" y="481"/>
                  </a:cubicBezTo>
                  <a:cubicBezTo>
                    <a:pt x="152" y="482"/>
                    <a:pt x="153" y="482"/>
                    <a:pt x="153" y="482"/>
                  </a:cubicBezTo>
                  <a:cubicBezTo>
                    <a:pt x="153" y="483"/>
                    <a:pt x="154" y="484"/>
                    <a:pt x="155" y="484"/>
                  </a:cubicBezTo>
                  <a:cubicBezTo>
                    <a:pt x="156" y="484"/>
                    <a:pt x="158" y="485"/>
                    <a:pt x="160" y="485"/>
                  </a:cubicBezTo>
                  <a:cubicBezTo>
                    <a:pt x="160" y="486"/>
                    <a:pt x="160" y="487"/>
                    <a:pt x="160" y="488"/>
                  </a:cubicBezTo>
                  <a:cubicBezTo>
                    <a:pt x="161" y="490"/>
                    <a:pt x="161" y="492"/>
                    <a:pt x="162" y="493"/>
                  </a:cubicBezTo>
                  <a:cubicBezTo>
                    <a:pt x="163" y="495"/>
                    <a:pt x="165" y="498"/>
                    <a:pt x="169" y="498"/>
                  </a:cubicBezTo>
                  <a:cubicBezTo>
                    <a:pt x="175" y="496"/>
                    <a:pt x="172" y="486"/>
                    <a:pt x="170" y="482"/>
                  </a:cubicBezTo>
                  <a:cubicBezTo>
                    <a:pt x="172" y="481"/>
                    <a:pt x="173" y="480"/>
                    <a:pt x="174" y="478"/>
                  </a:cubicBezTo>
                  <a:cubicBezTo>
                    <a:pt x="174" y="478"/>
                    <a:pt x="174" y="477"/>
                    <a:pt x="174" y="477"/>
                  </a:cubicBezTo>
                  <a:cubicBezTo>
                    <a:pt x="175" y="477"/>
                    <a:pt x="175" y="476"/>
                    <a:pt x="175" y="475"/>
                  </a:cubicBezTo>
                  <a:cubicBezTo>
                    <a:pt x="166" y="431"/>
                    <a:pt x="153" y="389"/>
                    <a:pt x="141" y="346"/>
                  </a:cubicBezTo>
                  <a:cubicBezTo>
                    <a:pt x="135" y="325"/>
                    <a:pt x="130" y="304"/>
                    <a:pt x="124" y="282"/>
                  </a:cubicBezTo>
                  <a:cubicBezTo>
                    <a:pt x="119" y="262"/>
                    <a:pt x="115" y="241"/>
                    <a:pt x="107" y="222"/>
                  </a:cubicBezTo>
                  <a:cubicBezTo>
                    <a:pt x="108" y="221"/>
                    <a:pt x="108" y="221"/>
                    <a:pt x="109" y="220"/>
                  </a:cubicBezTo>
                  <a:cubicBezTo>
                    <a:pt x="110" y="219"/>
                    <a:pt x="110" y="217"/>
                    <a:pt x="109" y="216"/>
                  </a:cubicBezTo>
                  <a:cubicBezTo>
                    <a:pt x="110" y="216"/>
                    <a:pt x="110" y="215"/>
                    <a:pt x="110" y="214"/>
                  </a:cubicBezTo>
                  <a:cubicBezTo>
                    <a:pt x="109" y="210"/>
                    <a:pt x="107" y="205"/>
                    <a:pt x="106" y="201"/>
                  </a:cubicBezTo>
                  <a:cubicBezTo>
                    <a:pt x="110" y="203"/>
                    <a:pt x="114" y="205"/>
                    <a:pt x="116" y="203"/>
                  </a:cubicBezTo>
                  <a:cubicBezTo>
                    <a:pt x="117" y="203"/>
                    <a:pt x="119" y="202"/>
                    <a:pt x="119" y="200"/>
                  </a:cubicBezTo>
                  <a:cubicBezTo>
                    <a:pt x="119" y="160"/>
                    <a:pt x="111" y="121"/>
                    <a:pt x="95" y="84"/>
                  </a:cubicBezTo>
                  <a:close/>
                  <a:moveTo>
                    <a:pt x="22" y="8"/>
                  </a:moveTo>
                  <a:cubicBezTo>
                    <a:pt x="24" y="7"/>
                    <a:pt x="27" y="7"/>
                    <a:pt x="30" y="6"/>
                  </a:cubicBezTo>
                  <a:cubicBezTo>
                    <a:pt x="30" y="9"/>
                    <a:pt x="30" y="12"/>
                    <a:pt x="31" y="15"/>
                  </a:cubicBezTo>
                  <a:cubicBezTo>
                    <a:pt x="31" y="19"/>
                    <a:pt x="32" y="23"/>
                    <a:pt x="33" y="27"/>
                  </a:cubicBezTo>
                  <a:cubicBezTo>
                    <a:pt x="31" y="27"/>
                    <a:pt x="29" y="27"/>
                    <a:pt x="26" y="28"/>
                  </a:cubicBezTo>
                  <a:cubicBezTo>
                    <a:pt x="24" y="28"/>
                    <a:pt x="23" y="29"/>
                    <a:pt x="21" y="30"/>
                  </a:cubicBezTo>
                  <a:cubicBezTo>
                    <a:pt x="20" y="23"/>
                    <a:pt x="18" y="16"/>
                    <a:pt x="15" y="10"/>
                  </a:cubicBezTo>
                  <a:cubicBezTo>
                    <a:pt x="17" y="10"/>
                    <a:pt x="20" y="8"/>
                    <a:pt x="22" y="8"/>
                  </a:cubicBezTo>
                  <a:close/>
                  <a:moveTo>
                    <a:pt x="118" y="284"/>
                  </a:moveTo>
                  <a:cubicBezTo>
                    <a:pt x="124" y="305"/>
                    <a:pt x="129" y="327"/>
                    <a:pt x="135" y="348"/>
                  </a:cubicBezTo>
                  <a:cubicBezTo>
                    <a:pt x="147" y="390"/>
                    <a:pt x="156" y="434"/>
                    <a:pt x="171" y="476"/>
                  </a:cubicBezTo>
                  <a:cubicBezTo>
                    <a:pt x="169" y="476"/>
                    <a:pt x="167" y="477"/>
                    <a:pt x="165" y="478"/>
                  </a:cubicBezTo>
                  <a:cubicBezTo>
                    <a:pt x="162" y="478"/>
                    <a:pt x="160" y="479"/>
                    <a:pt x="157" y="479"/>
                  </a:cubicBezTo>
                  <a:cubicBezTo>
                    <a:pt x="157" y="479"/>
                    <a:pt x="157" y="478"/>
                    <a:pt x="156" y="478"/>
                  </a:cubicBezTo>
                  <a:cubicBezTo>
                    <a:pt x="155" y="475"/>
                    <a:pt x="154" y="471"/>
                    <a:pt x="153" y="468"/>
                  </a:cubicBezTo>
                  <a:cubicBezTo>
                    <a:pt x="156" y="469"/>
                    <a:pt x="159" y="470"/>
                    <a:pt x="163" y="471"/>
                  </a:cubicBezTo>
                  <a:cubicBezTo>
                    <a:pt x="163" y="471"/>
                    <a:pt x="163" y="470"/>
                    <a:pt x="163" y="470"/>
                  </a:cubicBezTo>
                  <a:cubicBezTo>
                    <a:pt x="159" y="468"/>
                    <a:pt x="156" y="467"/>
                    <a:pt x="152" y="466"/>
                  </a:cubicBezTo>
                  <a:cubicBezTo>
                    <a:pt x="151" y="462"/>
                    <a:pt x="149" y="458"/>
                    <a:pt x="147" y="455"/>
                  </a:cubicBezTo>
                  <a:cubicBezTo>
                    <a:pt x="151" y="456"/>
                    <a:pt x="155" y="457"/>
                    <a:pt x="159" y="458"/>
                  </a:cubicBezTo>
                  <a:cubicBezTo>
                    <a:pt x="160" y="458"/>
                    <a:pt x="160" y="457"/>
                    <a:pt x="160" y="457"/>
                  </a:cubicBezTo>
                  <a:cubicBezTo>
                    <a:pt x="155" y="455"/>
                    <a:pt x="151" y="454"/>
                    <a:pt x="147" y="453"/>
                  </a:cubicBezTo>
                  <a:cubicBezTo>
                    <a:pt x="145" y="449"/>
                    <a:pt x="144" y="445"/>
                    <a:pt x="142" y="441"/>
                  </a:cubicBezTo>
                  <a:cubicBezTo>
                    <a:pt x="146" y="442"/>
                    <a:pt x="150" y="444"/>
                    <a:pt x="153" y="445"/>
                  </a:cubicBezTo>
                  <a:cubicBezTo>
                    <a:pt x="154" y="446"/>
                    <a:pt x="155" y="444"/>
                    <a:pt x="154" y="444"/>
                  </a:cubicBezTo>
                  <a:cubicBezTo>
                    <a:pt x="150" y="442"/>
                    <a:pt x="146" y="441"/>
                    <a:pt x="141" y="439"/>
                  </a:cubicBezTo>
                  <a:cubicBezTo>
                    <a:pt x="139" y="434"/>
                    <a:pt x="138" y="429"/>
                    <a:pt x="136" y="424"/>
                  </a:cubicBezTo>
                  <a:cubicBezTo>
                    <a:pt x="140" y="426"/>
                    <a:pt x="145" y="427"/>
                    <a:pt x="149" y="427"/>
                  </a:cubicBezTo>
                  <a:cubicBezTo>
                    <a:pt x="150" y="427"/>
                    <a:pt x="150" y="426"/>
                    <a:pt x="149" y="426"/>
                  </a:cubicBezTo>
                  <a:cubicBezTo>
                    <a:pt x="145" y="425"/>
                    <a:pt x="140" y="424"/>
                    <a:pt x="135" y="423"/>
                  </a:cubicBezTo>
                  <a:cubicBezTo>
                    <a:pt x="133" y="418"/>
                    <a:pt x="131" y="413"/>
                    <a:pt x="129" y="409"/>
                  </a:cubicBezTo>
                  <a:cubicBezTo>
                    <a:pt x="134" y="410"/>
                    <a:pt x="138" y="412"/>
                    <a:pt x="143" y="413"/>
                  </a:cubicBezTo>
                  <a:cubicBezTo>
                    <a:pt x="143" y="413"/>
                    <a:pt x="144" y="412"/>
                    <a:pt x="143" y="412"/>
                  </a:cubicBezTo>
                  <a:cubicBezTo>
                    <a:pt x="138" y="410"/>
                    <a:pt x="134" y="409"/>
                    <a:pt x="129" y="407"/>
                  </a:cubicBezTo>
                  <a:cubicBezTo>
                    <a:pt x="127" y="402"/>
                    <a:pt x="125" y="397"/>
                    <a:pt x="123" y="392"/>
                  </a:cubicBezTo>
                  <a:cubicBezTo>
                    <a:pt x="129" y="395"/>
                    <a:pt x="135" y="397"/>
                    <a:pt x="141" y="399"/>
                  </a:cubicBezTo>
                  <a:cubicBezTo>
                    <a:pt x="142" y="399"/>
                    <a:pt x="142" y="398"/>
                    <a:pt x="141" y="398"/>
                  </a:cubicBezTo>
                  <a:cubicBezTo>
                    <a:pt x="135" y="395"/>
                    <a:pt x="129" y="393"/>
                    <a:pt x="122" y="391"/>
                  </a:cubicBezTo>
                  <a:cubicBezTo>
                    <a:pt x="121" y="386"/>
                    <a:pt x="119" y="381"/>
                    <a:pt x="117" y="376"/>
                  </a:cubicBezTo>
                  <a:cubicBezTo>
                    <a:pt x="122" y="379"/>
                    <a:pt x="128" y="381"/>
                    <a:pt x="134" y="382"/>
                  </a:cubicBezTo>
                  <a:cubicBezTo>
                    <a:pt x="135" y="382"/>
                    <a:pt x="135" y="380"/>
                    <a:pt x="134" y="380"/>
                  </a:cubicBezTo>
                  <a:cubicBezTo>
                    <a:pt x="128" y="379"/>
                    <a:pt x="122" y="377"/>
                    <a:pt x="116" y="375"/>
                  </a:cubicBezTo>
                  <a:cubicBezTo>
                    <a:pt x="114" y="370"/>
                    <a:pt x="113" y="365"/>
                    <a:pt x="111" y="360"/>
                  </a:cubicBezTo>
                  <a:cubicBezTo>
                    <a:pt x="115" y="361"/>
                    <a:pt x="119" y="362"/>
                    <a:pt x="123" y="364"/>
                  </a:cubicBezTo>
                  <a:cubicBezTo>
                    <a:pt x="124" y="364"/>
                    <a:pt x="124" y="363"/>
                    <a:pt x="124" y="362"/>
                  </a:cubicBezTo>
                  <a:cubicBezTo>
                    <a:pt x="119" y="360"/>
                    <a:pt x="115" y="359"/>
                    <a:pt x="110" y="358"/>
                  </a:cubicBezTo>
                  <a:cubicBezTo>
                    <a:pt x="109" y="357"/>
                    <a:pt x="109" y="355"/>
                    <a:pt x="108" y="354"/>
                  </a:cubicBezTo>
                  <a:cubicBezTo>
                    <a:pt x="107" y="351"/>
                    <a:pt x="106" y="347"/>
                    <a:pt x="105" y="344"/>
                  </a:cubicBezTo>
                  <a:cubicBezTo>
                    <a:pt x="111" y="346"/>
                    <a:pt x="117" y="347"/>
                    <a:pt x="123" y="349"/>
                  </a:cubicBezTo>
                  <a:cubicBezTo>
                    <a:pt x="124" y="349"/>
                    <a:pt x="125" y="347"/>
                    <a:pt x="124" y="347"/>
                  </a:cubicBezTo>
                  <a:cubicBezTo>
                    <a:pt x="117" y="346"/>
                    <a:pt x="111" y="344"/>
                    <a:pt x="104" y="343"/>
                  </a:cubicBezTo>
                  <a:cubicBezTo>
                    <a:pt x="102" y="335"/>
                    <a:pt x="99" y="328"/>
                    <a:pt x="96" y="320"/>
                  </a:cubicBezTo>
                  <a:cubicBezTo>
                    <a:pt x="103" y="322"/>
                    <a:pt x="109" y="324"/>
                    <a:pt x="116" y="324"/>
                  </a:cubicBezTo>
                  <a:cubicBezTo>
                    <a:pt x="117" y="325"/>
                    <a:pt x="117" y="323"/>
                    <a:pt x="116" y="323"/>
                  </a:cubicBezTo>
                  <a:cubicBezTo>
                    <a:pt x="109" y="322"/>
                    <a:pt x="102" y="320"/>
                    <a:pt x="95" y="318"/>
                  </a:cubicBezTo>
                  <a:cubicBezTo>
                    <a:pt x="94" y="313"/>
                    <a:pt x="92" y="308"/>
                    <a:pt x="90" y="303"/>
                  </a:cubicBezTo>
                  <a:cubicBezTo>
                    <a:pt x="95" y="304"/>
                    <a:pt x="101" y="306"/>
                    <a:pt x="106" y="307"/>
                  </a:cubicBezTo>
                  <a:cubicBezTo>
                    <a:pt x="107" y="307"/>
                    <a:pt x="108" y="306"/>
                    <a:pt x="107" y="305"/>
                  </a:cubicBezTo>
                  <a:cubicBezTo>
                    <a:pt x="101" y="304"/>
                    <a:pt x="95" y="302"/>
                    <a:pt x="89" y="301"/>
                  </a:cubicBezTo>
                  <a:cubicBezTo>
                    <a:pt x="88" y="298"/>
                    <a:pt x="87" y="295"/>
                    <a:pt x="86" y="292"/>
                  </a:cubicBezTo>
                  <a:cubicBezTo>
                    <a:pt x="85" y="288"/>
                    <a:pt x="83" y="284"/>
                    <a:pt x="82" y="280"/>
                  </a:cubicBezTo>
                  <a:cubicBezTo>
                    <a:pt x="88" y="281"/>
                    <a:pt x="93" y="282"/>
                    <a:pt x="99" y="283"/>
                  </a:cubicBezTo>
                  <a:cubicBezTo>
                    <a:pt x="100" y="284"/>
                    <a:pt x="100" y="282"/>
                    <a:pt x="99" y="282"/>
                  </a:cubicBezTo>
                  <a:cubicBezTo>
                    <a:pt x="93" y="280"/>
                    <a:pt x="88" y="279"/>
                    <a:pt x="82" y="278"/>
                  </a:cubicBezTo>
                  <a:cubicBezTo>
                    <a:pt x="79" y="272"/>
                    <a:pt x="77" y="265"/>
                    <a:pt x="75" y="258"/>
                  </a:cubicBezTo>
                  <a:cubicBezTo>
                    <a:pt x="82" y="260"/>
                    <a:pt x="88" y="261"/>
                    <a:pt x="94" y="263"/>
                  </a:cubicBezTo>
                  <a:cubicBezTo>
                    <a:pt x="95" y="263"/>
                    <a:pt x="95" y="262"/>
                    <a:pt x="95" y="262"/>
                  </a:cubicBezTo>
                  <a:cubicBezTo>
                    <a:pt x="88" y="259"/>
                    <a:pt x="81" y="257"/>
                    <a:pt x="75" y="256"/>
                  </a:cubicBezTo>
                  <a:cubicBezTo>
                    <a:pt x="73" y="251"/>
                    <a:pt x="70" y="245"/>
                    <a:pt x="68" y="239"/>
                  </a:cubicBezTo>
                  <a:cubicBezTo>
                    <a:pt x="74" y="241"/>
                    <a:pt x="80" y="242"/>
                    <a:pt x="86" y="243"/>
                  </a:cubicBezTo>
                  <a:cubicBezTo>
                    <a:pt x="87" y="244"/>
                    <a:pt x="87" y="242"/>
                    <a:pt x="86" y="242"/>
                  </a:cubicBezTo>
                  <a:cubicBezTo>
                    <a:pt x="80" y="240"/>
                    <a:pt x="73" y="238"/>
                    <a:pt x="67" y="237"/>
                  </a:cubicBezTo>
                  <a:cubicBezTo>
                    <a:pt x="67" y="237"/>
                    <a:pt x="66" y="236"/>
                    <a:pt x="66" y="235"/>
                  </a:cubicBezTo>
                  <a:cubicBezTo>
                    <a:pt x="77" y="238"/>
                    <a:pt x="92" y="233"/>
                    <a:pt x="103" y="225"/>
                  </a:cubicBezTo>
                  <a:cubicBezTo>
                    <a:pt x="106" y="245"/>
                    <a:pt x="113" y="265"/>
                    <a:pt x="118" y="284"/>
                  </a:cubicBezTo>
                  <a:close/>
                  <a:moveTo>
                    <a:pt x="103" y="217"/>
                  </a:moveTo>
                  <a:cubicBezTo>
                    <a:pt x="103" y="217"/>
                    <a:pt x="103" y="217"/>
                    <a:pt x="103" y="217"/>
                  </a:cubicBezTo>
                  <a:cubicBezTo>
                    <a:pt x="95" y="224"/>
                    <a:pt x="87" y="228"/>
                    <a:pt x="77" y="230"/>
                  </a:cubicBezTo>
                  <a:cubicBezTo>
                    <a:pt x="66" y="231"/>
                    <a:pt x="60" y="227"/>
                    <a:pt x="56" y="220"/>
                  </a:cubicBezTo>
                  <a:cubicBezTo>
                    <a:pt x="55" y="218"/>
                    <a:pt x="54" y="215"/>
                    <a:pt x="54" y="213"/>
                  </a:cubicBezTo>
                  <a:cubicBezTo>
                    <a:pt x="59" y="215"/>
                    <a:pt x="65" y="217"/>
                    <a:pt x="71" y="218"/>
                  </a:cubicBezTo>
                  <a:cubicBezTo>
                    <a:pt x="71" y="218"/>
                    <a:pt x="72" y="217"/>
                    <a:pt x="71" y="216"/>
                  </a:cubicBezTo>
                  <a:cubicBezTo>
                    <a:pt x="65" y="215"/>
                    <a:pt x="59" y="214"/>
                    <a:pt x="53" y="212"/>
                  </a:cubicBezTo>
                  <a:cubicBezTo>
                    <a:pt x="51" y="205"/>
                    <a:pt x="49" y="199"/>
                    <a:pt x="47" y="192"/>
                  </a:cubicBezTo>
                  <a:cubicBezTo>
                    <a:pt x="52" y="193"/>
                    <a:pt x="58" y="195"/>
                    <a:pt x="63" y="196"/>
                  </a:cubicBezTo>
                  <a:cubicBezTo>
                    <a:pt x="63" y="196"/>
                    <a:pt x="64" y="195"/>
                    <a:pt x="63" y="195"/>
                  </a:cubicBezTo>
                  <a:cubicBezTo>
                    <a:pt x="58" y="194"/>
                    <a:pt x="52" y="192"/>
                    <a:pt x="47" y="191"/>
                  </a:cubicBezTo>
                  <a:cubicBezTo>
                    <a:pt x="45" y="185"/>
                    <a:pt x="43" y="180"/>
                    <a:pt x="41" y="174"/>
                  </a:cubicBezTo>
                  <a:cubicBezTo>
                    <a:pt x="46" y="176"/>
                    <a:pt x="51" y="178"/>
                    <a:pt x="57" y="179"/>
                  </a:cubicBezTo>
                  <a:cubicBezTo>
                    <a:pt x="57" y="179"/>
                    <a:pt x="57" y="178"/>
                    <a:pt x="57" y="178"/>
                  </a:cubicBezTo>
                  <a:cubicBezTo>
                    <a:pt x="52" y="177"/>
                    <a:pt x="46" y="175"/>
                    <a:pt x="41" y="174"/>
                  </a:cubicBezTo>
                  <a:cubicBezTo>
                    <a:pt x="39" y="168"/>
                    <a:pt x="37" y="162"/>
                    <a:pt x="35" y="156"/>
                  </a:cubicBezTo>
                  <a:cubicBezTo>
                    <a:pt x="41" y="158"/>
                    <a:pt x="48" y="159"/>
                    <a:pt x="54" y="160"/>
                  </a:cubicBezTo>
                  <a:cubicBezTo>
                    <a:pt x="54" y="160"/>
                    <a:pt x="55" y="159"/>
                    <a:pt x="54" y="159"/>
                  </a:cubicBezTo>
                  <a:cubicBezTo>
                    <a:pt x="48" y="157"/>
                    <a:pt x="41" y="156"/>
                    <a:pt x="35" y="155"/>
                  </a:cubicBezTo>
                  <a:cubicBezTo>
                    <a:pt x="33" y="149"/>
                    <a:pt x="32" y="144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9" y="140"/>
                    <a:pt x="49" y="142"/>
                    <a:pt x="58" y="144"/>
                  </a:cubicBezTo>
                  <a:cubicBezTo>
                    <a:pt x="59" y="144"/>
                    <a:pt x="59" y="143"/>
                    <a:pt x="58" y="143"/>
                  </a:cubicBezTo>
                  <a:cubicBezTo>
                    <a:pt x="49" y="140"/>
                    <a:pt x="39" y="138"/>
                    <a:pt x="30" y="136"/>
                  </a:cubicBezTo>
                  <a:cubicBezTo>
                    <a:pt x="28" y="130"/>
                    <a:pt x="27" y="125"/>
                    <a:pt x="26" y="119"/>
                  </a:cubicBezTo>
                  <a:cubicBezTo>
                    <a:pt x="31" y="120"/>
                    <a:pt x="37" y="122"/>
                    <a:pt x="42" y="123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37" y="120"/>
                    <a:pt x="31" y="119"/>
                    <a:pt x="26" y="117"/>
                  </a:cubicBezTo>
                  <a:cubicBezTo>
                    <a:pt x="24" y="111"/>
                    <a:pt x="23" y="105"/>
                    <a:pt x="22" y="99"/>
                  </a:cubicBezTo>
                  <a:cubicBezTo>
                    <a:pt x="29" y="100"/>
                    <a:pt x="35" y="102"/>
                    <a:pt x="42" y="104"/>
                  </a:cubicBezTo>
                  <a:cubicBezTo>
                    <a:pt x="43" y="104"/>
                    <a:pt x="43" y="103"/>
                    <a:pt x="42" y="103"/>
                  </a:cubicBezTo>
                  <a:cubicBezTo>
                    <a:pt x="36" y="101"/>
                    <a:pt x="29" y="99"/>
                    <a:pt x="22" y="98"/>
                  </a:cubicBezTo>
                  <a:cubicBezTo>
                    <a:pt x="21" y="96"/>
                    <a:pt x="21" y="93"/>
                    <a:pt x="21" y="91"/>
                  </a:cubicBezTo>
                  <a:cubicBezTo>
                    <a:pt x="20" y="86"/>
                    <a:pt x="19" y="80"/>
                    <a:pt x="18" y="75"/>
                  </a:cubicBezTo>
                  <a:cubicBezTo>
                    <a:pt x="24" y="76"/>
                    <a:pt x="29" y="77"/>
                    <a:pt x="35" y="79"/>
                  </a:cubicBezTo>
                  <a:cubicBezTo>
                    <a:pt x="36" y="79"/>
                    <a:pt x="36" y="78"/>
                    <a:pt x="35" y="77"/>
                  </a:cubicBezTo>
                  <a:cubicBezTo>
                    <a:pt x="30" y="76"/>
                    <a:pt x="24" y="74"/>
                    <a:pt x="18" y="73"/>
                  </a:cubicBezTo>
                  <a:cubicBezTo>
                    <a:pt x="17" y="70"/>
                    <a:pt x="17" y="67"/>
                    <a:pt x="17" y="64"/>
                  </a:cubicBezTo>
                  <a:cubicBezTo>
                    <a:pt x="17" y="62"/>
                    <a:pt x="17" y="59"/>
                    <a:pt x="17" y="56"/>
                  </a:cubicBezTo>
                  <a:cubicBezTo>
                    <a:pt x="24" y="57"/>
                    <a:pt x="30" y="59"/>
                    <a:pt x="37" y="61"/>
                  </a:cubicBezTo>
                  <a:cubicBezTo>
                    <a:pt x="38" y="61"/>
                    <a:pt x="38" y="60"/>
                    <a:pt x="37" y="59"/>
                  </a:cubicBezTo>
                  <a:cubicBezTo>
                    <a:pt x="31" y="57"/>
                    <a:pt x="24" y="56"/>
                    <a:pt x="17" y="54"/>
                  </a:cubicBezTo>
                  <a:cubicBezTo>
                    <a:pt x="18" y="50"/>
                    <a:pt x="19" y="46"/>
                    <a:pt x="20" y="42"/>
                  </a:cubicBezTo>
                  <a:cubicBezTo>
                    <a:pt x="25" y="44"/>
                    <a:pt x="30" y="46"/>
                    <a:pt x="35" y="49"/>
                  </a:cubicBezTo>
                  <a:cubicBezTo>
                    <a:pt x="36" y="49"/>
                    <a:pt x="37" y="48"/>
                    <a:pt x="36" y="47"/>
                  </a:cubicBezTo>
                  <a:cubicBezTo>
                    <a:pt x="31" y="45"/>
                    <a:pt x="26" y="43"/>
                    <a:pt x="21" y="41"/>
                  </a:cubicBezTo>
                  <a:cubicBezTo>
                    <a:pt x="24" y="33"/>
                    <a:pt x="30" y="29"/>
                    <a:pt x="41" y="38"/>
                  </a:cubicBezTo>
                  <a:cubicBezTo>
                    <a:pt x="52" y="47"/>
                    <a:pt x="58" y="69"/>
                    <a:pt x="63" y="82"/>
                  </a:cubicBezTo>
                  <a:cubicBezTo>
                    <a:pt x="68" y="97"/>
                    <a:pt x="73" y="112"/>
                    <a:pt x="77" y="127"/>
                  </a:cubicBezTo>
                  <a:cubicBezTo>
                    <a:pt x="86" y="156"/>
                    <a:pt x="94" y="186"/>
                    <a:pt x="103" y="216"/>
                  </a:cubicBezTo>
                  <a:cubicBezTo>
                    <a:pt x="103" y="216"/>
                    <a:pt x="103" y="216"/>
                    <a:pt x="103" y="216"/>
                  </a:cubicBezTo>
                  <a:cubicBezTo>
                    <a:pt x="103" y="217"/>
                    <a:pt x="103" y="217"/>
                    <a:pt x="103" y="217"/>
                  </a:cubicBezTo>
                  <a:close/>
                  <a:moveTo>
                    <a:pt x="73" y="91"/>
                  </a:moveTo>
                  <a:cubicBezTo>
                    <a:pt x="70" y="82"/>
                    <a:pt x="65" y="62"/>
                    <a:pt x="56" y="46"/>
                  </a:cubicBezTo>
                  <a:cubicBezTo>
                    <a:pt x="75" y="62"/>
                    <a:pt x="83" y="83"/>
                    <a:pt x="90" y="107"/>
                  </a:cubicBezTo>
                  <a:cubicBezTo>
                    <a:pt x="97" y="132"/>
                    <a:pt x="101" y="156"/>
                    <a:pt x="105" y="182"/>
                  </a:cubicBezTo>
                  <a:cubicBezTo>
                    <a:pt x="104" y="182"/>
                    <a:pt x="103" y="184"/>
                    <a:pt x="102" y="185"/>
                  </a:cubicBezTo>
                  <a:cubicBezTo>
                    <a:pt x="93" y="153"/>
                    <a:pt x="83" y="122"/>
                    <a:pt x="73" y="91"/>
                  </a:cubicBezTo>
                  <a:close/>
                  <a:moveTo>
                    <a:pt x="101" y="116"/>
                  </a:moveTo>
                  <a:cubicBezTo>
                    <a:pt x="109" y="144"/>
                    <a:pt x="113" y="171"/>
                    <a:pt x="114" y="200"/>
                  </a:cubicBezTo>
                  <a:cubicBezTo>
                    <a:pt x="113" y="199"/>
                    <a:pt x="110" y="198"/>
                    <a:pt x="110" y="198"/>
                  </a:cubicBezTo>
                  <a:cubicBezTo>
                    <a:pt x="108" y="196"/>
                    <a:pt x="106" y="195"/>
                    <a:pt x="105" y="193"/>
                  </a:cubicBezTo>
                  <a:cubicBezTo>
                    <a:pt x="105" y="191"/>
                    <a:pt x="105" y="188"/>
                    <a:pt x="106" y="187"/>
                  </a:cubicBezTo>
                  <a:cubicBezTo>
                    <a:pt x="108" y="186"/>
                    <a:pt x="109" y="185"/>
                    <a:pt x="109" y="184"/>
                  </a:cubicBezTo>
                  <a:cubicBezTo>
                    <a:pt x="109" y="183"/>
                    <a:pt x="109" y="182"/>
                    <a:pt x="108" y="182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7" y="152"/>
                    <a:pt x="100" y="122"/>
                    <a:pt x="90" y="95"/>
                  </a:cubicBezTo>
                  <a:cubicBezTo>
                    <a:pt x="84" y="76"/>
                    <a:pt x="76" y="51"/>
                    <a:pt x="56" y="43"/>
                  </a:cubicBezTo>
                  <a:cubicBezTo>
                    <a:pt x="56" y="42"/>
                    <a:pt x="55" y="43"/>
                    <a:pt x="54" y="43"/>
                  </a:cubicBezTo>
                  <a:cubicBezTo>
                    <a:pt x="53" y="42"/>
                    <a:pt x="52" y="40"/>
                    <a:pt x="51" y="38"/>
                  </a:cubicBezTo>
                  <a:cubicBezTo>
                    <a:pt x="77" y="29"/>
                    <a:pt x="97" y="101"/>
                    <a:pt x="101" y="11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A29DCD35-CBCF-4F8A-A95E-D32F815F9D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5350" y="3844925"/>
              <a:ext cx="573087" cy="609600"/>
            </a:xfrm>
            <a:custGeom>
              <a:avLst/>
              <a:gdLst>
                <a:gd name="T0" fmla="*/ 106 w 245"/>
                <a:gd name="T1" fmla="*/ 281 h 283"/>
                <a:gd name="T2" fmla="*/ 207 w 245"/>
                <a:gd name="T3" fmla="*/ 255 h 283"/>
                <a:gd name="T4" fmla="*/ 75 w 245"/>
                <a:gd name="T5" fmla="*/ 231 h 283"/>
                <a:gd name="T6" fmla="*/ 180 w 245"/>
                <a:gd name="T7" fmla="*/ 64 h 283"/>
                <a:gd name="T8" fmla="*/ 208 w 245"/>
                <a:gd name="T9" fmla="*/ 105 h 283"/>
                <a:gd name="T10" fmla="*/ 195 w 245"/>
                <a:gd name="T11" fmla="*/ 174 h 283"/>
                <a:gd name="T12" fmla="*/ 144 w 245"/>
                <a:gd name="T13" fmla="*/ 88 h 283"/>
                <a:gd name="T14" fmla="*/ 164 w 245"/>
                <a:gd name="T15" fmla="*/ 204 h 283"/>
                <a:gd name="T16" fmla="*/ 231 w 245"/>
                <a:gd name="T17" fmla="*/ 149 h 283"/>
                <a:gd name="T18" fmla="*/ 161 w 245"/>
                <a:gd name="T19" fmla="*/ 198 h 283"/>
                <a:gd name="T20" fmla="*/ 132 w 245"/>
                <a:gd name="T21" fmla="*/ 218 h 283"/>
                <a:gd name="T22" fmla="*/ 111 w 245"/>
                <a:gd name="T23" fmla="*/ 218 h 283"/>
                <a:gd name="T24" fmla="*/ 102 w 245"/>
                <a:gd name="T25" fmla="*/ 204 h 283"/>
                <a:gd name="T26" fmla="*/ 90 w 245"/>
                <a:gd name="T27" fmla="*/ 192 h 283"/>
                <a:gd name="T28" fmla="*/ 84 w 245"/>
                <a:gd name="T29" fmla="*/ 173 h 283"/>
                <a:gd name="T30" fmla="*/ 77 w 245"/>
                <a:gd name="T31" fmla="*/ 160 h 283"/>
                <a:gd name="T32" fmla="*/ 85 w 245"/>
                <a:gd name="T33" fmla="*/ 136 h 283"/>
                <a:gd name="T34" fmla="*/ 149 w 245"/>
                <a:gd name="T35" fmla="*/ 186 h 283"/>
                <a:gd name="T36" fmla="*/ 149 w 245"/>
                <a:gd name="T37" fmla="*/ 178 h 283"/>
                <a:gd name="T38" fmla="*/ 149 w 245"/>
                <a:gd name="T39" fmla="*/ 163 h 283"/>
                <a:gd name="T40" fmla="*/ 158 w 245"/>
                <a:gd name="T41" fmla="*/ 136 h 283"/>
                <a:gd name="T42" fmla="*/ 159 w 245"/>
                <a:gd name="T43" fmla="*/ 110 h 283"/>
                <a:gd name="T44" fmla="*/ 141 w 245"/>
                <a:gd name="T45" fmla="*/ 108 h 283"/>
                <a:gd name="T46" fmla="*/ 120 w 245"/>
                <a:gd name="T47" fmla="*/ 103 h 283"/>
                <a:gd name="T48" fmla="*/ 101 w 245"/>
                <a:gd name="T49" fmla="*/ 110 h 283"/>
                <a:gd name="T50" fmla="*/ 67 w 245"/>
                <a:gd name="T51" fmla="*/ 136 h 283"/>
                <a:gd name="T52" fmla="*/ 67 w 245"/>
                <a:gd name="T53" fmla="*/ 135 h 283"/>
                <a:gd name="T54" fmla="*/ 71 w 245"/>
                <a:gd name="T55" fmla="*/ 115 h 283"/>
                <a:gd name="T56" fmla="*/ 153 w 245"/>
                <a:gd name="T57" fmla="*/ 87 h 283"/>
                <a:gd name="T58" fmla="*/ 211 w 245"/>
                <a:gd name="T59" fmla="*/ 165 h 283"/>
                <a:gd name="T60" fmla="*/ 216 w 245"/>
                <a:gd name="T61" fmla="*/ 151 h 283"/>
                <a:gd name="T62" fmla="*/ 218 w 245"/>
                <a:gd name="T63" fmla="*/ 144 h 283"/>
                <a:gd name="T64" fmla="*/ 218 w 245"/>
                <a:gd name="T65" fmla="*/ 122 h 283"/>
                <a:gd name="T66" fmla="*/ 213 w 245"/>
                <a:gd name="T67" fmla="*/ 100 h 283"/>
                <a:gd name="T68" fmla="*/ 211 w 245"/>
                <a:gd name="T69" fmla="*/ 67 h 283"/>
                <a:gd name="T70" fmla="*/ 192 w 245"/>
                <a:gd name="T71" fmla="*/ 56 h 283"/>
                <a:gd name="T72" fmla="*/ 174 w 245"/>
                <a:gd name="T73" fmla="*/ 45 h 283"/>
                <a:gd name="T74" fmla="*/ 154 w 245"/>
                <a:gd name="T75" fmla="*/ 37 h 283"/>
                <a:gd name="T76" fmla="*/ 137 w 245"/>
                <a:gd name="T77" fmla="*/ 30 h 283"/>
                <a:gd name="T78" fmla="*/ 35 w 245"/>
                <a:gd name="T79" fmla="*/ 118 h 283"/>
                <a:gd name="T80" fmla="*/ 205 w 245"/>
                <a:gd name="T81" fmla="*/ 239 h 283"/>
                <a:gd name="T82" fmla="*/ 161 w 245"/>
                <a:gd name="T83" fmla="*/ 270 h 283"/>
                <a:gd name="T84" fmla="*/ 135 w 245"/>
                <a:gd name="T85" fmla="*/ 274 h 283"/>
                <a:gd name="T86" fmla="*/ 124 w 245"/>
                <a:gd name="T87" fmla="*/ 275 h 283"/>
                <a:gd name="T88" fmla="*/ 107 w 245"/>
                <a:gd name="T89" fmla="*/ 274 h 283"/>
                <a:gd name="T90" fmla="*/ 85 w 245"/>
                <a:gd name="T91" fmla="*/ 268 h 283"/>
                <a:gd name="T92" fmla="*/ 68 w 245"/>
                <a:gd name="T93" fmla="*/ 260 h 283"/>
                <a:gd name="T94" fmla="*/ 64 w 245"/>
                <a:gd name="T95" fmla="*/ 232 h 283"/>
                <a:gd name="T96" fmla="*/ 50 w 245"/>
                <a:gd name="T97" fmla="*/ 245 h 283"/>
                <a:gd name="T98" fmla="*/ 38 w 245"/>
                <a:gd name="T99" fmla="*/ 230 h 283"/>
                <a:gd name="T100" fmla="*/ 30 w 245"/>
                <a:gd name="T101" fmla="*/ 216 h 283"/>
                <a:gd name="T102" fmla="*/ 24 w 245"/>
                <a:gd name="T103" fmla="*/ 199 h 283"/>
                <a:gd name="T104" fmla="*/ 20 w 245"/>
                <a:gd name="T105" fmla="*/ 183 h 283"/>
                <a:gd name="T106" fmla="*/ 17 w 245"/>
                <a:gd name="T107" fmla="*/ 168 h 283"/>
                <a:gd name="T108" fmla="*/ 29 w 245"/>
                <a:gd name="T109" fmla="*/ 141 h 283"/>
                <a:gd name="T110" fmla="*/ 26 w 245"/>
                <a:gd name="T111" fmla="*/ 124 h 283"/>
                <a:gd name="T112" fmla="*/ 29 w 245"/>
                <a:gd name="T113" fmla="*/ 107 h 283"/>
                <a:gd name="T114" fmla="*/ 35 w 245"/>
                <a:gd name="T115" fmla="*/ 84 h 283"/>
                <a:gd name="T116" fmla="*/ 47 w 245"/>
                <a:gd name="T117" fmla="*/ 59 h 283"/>
                <a:gd name="T118" fmla="*/ 219 w 245"/>
                <a:gd name="T119" fmla="*/ 64 h 283"/>
                <a:gd name="T120" fmla="*/ 115 w 245"/>
                <a:gd name="T121" fmla="*/ 194 h 283"/>
                <a:gd name="T122" fmla="*/ 143 w 245"/>
                <a:gd name="T123" fmla="*/ 11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5" h="283">
                  <a:moveTo>
                    <a:pt x="151" y="11"/>
                  </a:moveTo>
                  <a:cubicBezTo>
                    <a:pt x="98" y="0"/>
                    <a:pt x="45" y="27"/>
                    <a:pt x="22" y="76"/>
                  </a:cubicBezTo>
                  <a:cubicBezTo>
                    <a:pt x="0" y="121"/>
                    <a:pt x="5" y="192"/>
                    <a:pt x="32" y="234"/>
                  </a:cubicBezTo>
                  <a:cubicBezTo>
                    <a:pt x="49" y="260"/>
                    <a:pt x="76" y="277"/>
                    <a:pt x="106" y="281"/>
                  </a:cubicBezTo>
                  <a:cubicBezTo>
                    <a:pt x="126" y="283"/>
                    <a:pt x="146" y="280"/>
                    <a:pt x="164" y="275"/>
                  </a:cubicBezTo>
                  <a:cubicBezTo>
                    <a:pt x="180" y="271"/>
                    <a:pt x="195" y="267"/>
                    <a:pt x="206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15" y="252"/>
                    <a:pt x="215" y="240"/>
                    <a:pt x="211" y="234"/>
                  </a:cubicBezTo>
                  <a:cubicBezTo>
                    <a:pt x="207" y="229"/>
                    <a:pt x="199" y="227"/>
                    <a:pt x="193" y="231"/>
                  </a:cubicBezTo>
                  <a:cubicBezTo>
                    <a:pt x="193" y="231"/>
                    <a:pt x="193" y="231"/>
                    <a:pt x="193" y="231"/>
                  </a:cubicBezTo>
                  <a:cubicBezTo>
                    <a:pt x="158" y="254"/>
                    <a:pt x="110" y="255"/>
                    <a:pt x="75" y="231"/>
                  </a:cubicBezTo>
                  <a:cubicBezTo>
                    <a:pt x="35" y="204"/>
                    <a:pt x="31" y="132"/>
                    <a:pt x="50" y="91"/>
                  </a:cubicBezTo>
                  <a:cubicBezTo>
                    <a:pt x="71" y="46"/>
                    <a:pt x="119" y="27"/>
                    <a:pt x="163" y="52"/>
                  </a:cubicBezTo>
                  <a:cubicBezTo>
                    <a:pt x="169" y="56"/>
                    <a:pt x="175" y="60"/>
                    <a:pt x="180" y="64"/>
                  </a:cubicBezTo>
                  <a:cubicBezTo>
                    <a:pt x="180" y="64"/>
                    <a:pt x="180" y="64"/>
                    <a:pt x="180" y="64"/>
                  </a:cubicBezTo>
                  <a:cubicBezTo>
                    <a:pt x="180" y="65"/>
                    <a:pt x="180" y="65"/>
                    <a:pt x="180" y="65"/>
                  </a:cubicBezTo>
                  <a:cubicBezTo>
                    <a:pt x="181" y="65"/>
                    <a:pt x="181" y="65"/>
                    <a:pt x="181" y="65"/>
                  </a:cubicBezTo>
                  <a:cubicBezTo>
                    <a:pt x="192" y="75"/>
                    <a:pt x="202" y="88"/>
                    <a:pt x="207" y="102"/>
                  </a:cubicBezTo>
                  <a:cubicBezTo>
                    <a:pt x="207" y="103"/>
                    <a:pt x="208" y="104"/>
                    <a:pt x="208" y="105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7" y="106"/>
                    <a:pt x="208" y="106"/>
                    <a:pt x="208" y="106"/>
                  </a:cubicBezTo>
                  <a:cubicBezTo>
                    <a:pt x="211" y="115"/>
                    <a:pt x="213" y="126"/>
                    <a:pt x="212" y="136"/>
                  </a:cubicBezTo>
                  <a:cubicBezTo>
                    <a:pt x="211" y="147"/>
                    <a:pt x="207" y="167"/>
                    <a:pt x="195" y="174"/>
                  </a:cubicBezTo>
                  <a:cubicBezTo>
                    <a:pt x="194" y="173"/>
                    <a:pt x="193" y="172"/>
                    <a:pt x="192" y="173"/>
                  </a:cubicBezTo>
                  <a:cubicBezTo>
                    <a:pt x="158" y="179"/>
                    <a:pt x="185" y="100"/>
                    <a:pt x="168" y="84"/>
                  </a:cubicBezTo>
                  <a:cubicBezTo>
                    <a:pt x="165" y="78"/>
                    <a:pt x="154" y="79"/>
                    <a:pt x="150" y="82"/>
                  </a:cubicBezTo>
                  <a:cubicBezTo>
                    <a:pt x="148" y="83"/>
                    <a:pt x="146" y="86"/>
                    <a:pt x="144" y="88"/>
                  </a:cubicBezTo>
                  <a:cubicBezTo>
                    <a:pt x="130" y="70"/>
                    <a:pt x="102" y="71"/>
                    <a:pt x="85" y="85"/>
                  </a:cubicBezTo>
                  <a:cubicBezTo>
                    <a:pt x="62" y="104"/>
                    <a:pt x="58" y="136"/>
                    <a:pt x="63" y="164"/>
                  </a:cubicBezTo>
                  <a:cubicBezTo>
                    <a:pt x="68" y="193"/>
                    <a:pt x="83" y="219"/>
                    <a:pt x="113" y="224"/>
                  </a:cubicBezTo>
                  <a:cubicBezTo>
                    <a:pt x="129" y="227"/>
                    <a:pt x="158" y="222"/>
                    <a:pt x="164" y="204"/>
                  </a:cubicBezTo>
                  <a:cubicBezTo>
                    <a:pt x="174" y="219"/>
                    <a:pt x="198" y="214"/>
                    <a:pt x="211" y="203"/>
                  </a:cubicBezTo>
                  <a:cubicBezTo>
                    <a:pt x="232" y="185"/>
                    <a:pt x="238" y="156"/>
                    <a:pt x="240" y="129"/>
                  </a:cubicBezTo>
                  <a:cubicBezTo>
                    <a:pt x="245" y="73"/>
                    <a:pt x="206" y="22"/>
                    <a:pt x="151" y="11"/>
                  </a:cubicBezTo>
                  <a:close/>
                  <a:moveTo>
                    <a:pt x="231" y="149"/>
                  </a:moveTo>
                  <a:cubicBezTo>
                    <a:pt x="229" y="161"/>
                    <a:pt x="225" y="173"/>
                    <a:pt x="218" y="184"/>
                  </a:cubicBezTo>
                  <a:cubicBezTo>
                    <a:pt x="208" y="200"/>
                    <a:pt x="181" y="218"/>
                    <a:pt x="166" y="196"/>
                  </a:cubicBezTo>
                  <a:cubicBezTo>
                    <a:pt x="164" y="194"/>
                    <a:pt x="160" y="195"/>
                    <a:pt x="161" y="198"/>
                  </a:cubicBezTo>
                  <a:cubicBezTo>
                    <a:pt x="161" y="198"/>
                    <a:pt x="161" y="198"/>
                    <a:pt x="161" y="198"/>
                  </a:cubicBezTo>
                  <a:cubicBezTo>
                    <a:pt x="154" y="208"/>
                    <a:pt x="145" y="215"/>
                    <a:pt x="135" y="218"/>
                  </a:cubicBezTo>
                  <a:cubicBezTo>
                    <a:pt x="139" y="214"/>
                    <a:pt x="144" y="210"/>
                    <a:pt x="148" y="206"/>
                  </a:cubicBezTo>
                  <a:cubicBezTo>
                    <a:pt x="148" y="205"/>
                    <a:pt x="148" y="204"/>
                    <a:pt x="147" y="205"/>
                  </a:cubicBezTo>
                  <a:cubicBezTo>
                    <a:pt x="142" y="209"/>
                    <a:pt x="137" y="214"/>
                    <a:pt x="132" y="218"/>
                  </a:cubicBezTo>
                  <a:cubicBezTo>
                    <a:pt x="126" y="220"/>
                    <a:pt x="119" y="220"/>
                    <a:pt x="112" y="218"/>
                  </a:cubicBezTo>
                  <a:cubicBezTo>
                    <a:pt x="118" y="213"/>
                    <a:pt x="124" y="209"/>
                    <a:pt x="129" y="204"/>
                  </a:cubicBezTo>
                  <a:cubicBezTo>
                    <a:pt x="130" y="203"/>
                    <a:pt x="129" y="203"/>
                    <a:pt x="128" y="203"/>
                  </a:cubicBezTo>
                  <a:cubicBezTo>
                    <a:pt x="122" y="208"/>
                    <a:pt x="117" y="213"/>
                    <a:pt x="111" y="218"/>
                  </a:cubicBezTo>
                  <a:cubicBezTo>
                    <a:pt x="110" y="217"/>
                    <a:pt x="109" y="217"/>
                    <a:pt x="108" y="217"/>
                  </a:cubicBezTo>
                  <a:cubicBezTo>
                    <a:pt x="103" y="216"/>
                    <a:pt x="99" y="214"/>
                    <a:pt x="95" y="211"/>
                  </a:cubicBezTo>
                  <a:cubicBezTo>
                    <a:pt x="99" y="210"/>
                    <a:pt x="101" y="208"/>
                    <a:pt x="103" y="205"/>
                  </a:cubicBezTo>
                  <a:cubicBezTo>
                    <a:pt x="103" y="204"/>
                    <a:pt x="103" y="203"/>
                    <a:pt x="102" y="204"/>
                  </a:cubicBezTo>
                  <a:cubicBezTo>
                    <a:pt x="100" y="207"/>
                    <a:pt x="98" y="210"/>
                    <a:pt x="94" y="211"/>
                  </a:cubicBezTo>
                  <a:cubicBezTo>
                    <a:pt x="90" y="208"/>
                    <a:pt x="87" y="205"/>
                    <a:pt x="84" y="202"/>
                  </a:cubicBezTo>
                  <a:cubicBezTo>
                    <a:pt x="87" y="199"/>
                    <a:pt x="89" y="196"/>
                    <a:pt x="91" y="193"/>
                  </a:cubicBezTo>
                  <a:cubicBezTo>
                    <a:pt x="92" y="192"/>
                    <a:pt x="91" y="192"/>
                    <a:pt x="90" y="192"/>
                  </a:cubicBezTo>
                  <a:cubicBezTo>
                    <a:pt x="88" y="195"/>
                    <a:pt x="85" y="197"/>
                    <a:pt x="83" y="200"/>
                  </a:cubicBezTo>
                  <a:cubicBezTo>
                    <a:pt x="79" y="196"/>
                    <a:pt x="77" y="191"/>
                    <a:pt x="74" y="185"/>
                  </a:cubicBezTo>
                  <a:cubicBezTo>
                    <a:pt x="78" y="182"/>
                    <a:pt x="81" y="178"/>
                    <a:pt x="85" y="174"/>
                  </a:cubicBezTo>
                  <a:cubicBezTo>
                    <a:pt x="85" y="173"/>
                    <a:pt x="84" y="172"/>
                    <a:pt x="84" y="173"/>
                  </a:cubicBezTo>
                  <a:cubicBezTo>
                    <a:pt x="80" y="177"/>
                    <a:pt x="77" y="180"/>
                    <a:pt x="74" y="184"/>
                  </a:cubicBezTo>
                  <a:cubicBezTo>
                    <a:pt x="72" y="179"/>
                    <a:pt x="70" y="174"/>
                    <a:pt x="69" y="169"/>
                  </a:cubicBezTo>
                  <a:cubicBezTo>
                    <a:pt x="72" y="166"/>
                    <a:pt x="75" y="164"/>
                    <a:pt x="78" y="161"/>
                  </a:cubicBezTo>
                  <a:cubicBezTo>
                    <a:pt x="78" y="160"/>
                    <a:pt x="77" y="160"/>
                    <a:pt x="77" y="160"/>
                  </a:cubicBezTo>
                  <a:cubicBezTo>
                    <a:pt x="74" y="163"/>
                    <a:pt x="72" y="165"/>
                    <a:pt x="69" y="168"/>
                  </a:cubicBezTo>
                  <a:cubicBezTo>
                    <a:pt x="69" y="167"/>
                    <a:pt x="69" y="166"/>
                    <a:pt x="68" y="165"/>
                  </a:cubicBezTo>
                  <a:cubicBezTo>
                    <a:pt x="68" y="162"/>
                    <a:pt x="67" y="158"/>
                    <a:pt x="67" y="154"/>
                  </a:cubicBezTo>
                  <a:cubicBezTo>
                    <a:pt x="73" y="148"/>
                    <a:pt x="79" y="142"/>
                    <a:pt x="85" y="136"/>
                  </a:cubicBezTo>
                  <a:cubicBezTo>
                    <a:pt x="83" y="145"/>
                    <a:pt x="83" y="154"/>
                    <a:pt x="84" y="163"/>
                  </a:cubicBezTo>
                  <a:cubicBezTo>
                    <a:pt x="86" y="178"/>
                    <a:pt x="94" y="193"/>
                    <a:pt x="109" y="198"/>
                  </a:cubicBezTo>
                  <a:cubicBezTo>
                    <a:pt x="122" y="203"/>
                    <a:pt x="139" y="200"/>
                    <a:pt x="147" y="188"/>
                  </a:cubicBezTo>
                  <a:cubicBezTo>
                    <a:pt x="148" y="188"/>
                    <a:pt x="149" y="187"/>
                    <a:pt x="149" y="186"/>
                  </a:cubicBezTo>
                  <a:cubicBezTo>
                    <a:pt x="149" y="184"/>
                    <a:pt x="149" y="182"/>
                    <a:pt x="149" y="180"/>
                  </a:cubicBezTo>
                  <a:cubicBezTo>
                    <a:pt x="153" y="177"/>
                    <a:pt x="156" y="174"/>
                    <a:pt x="159" y="170"/>
                  </a:cubicBezTo>
                  <a:cubicBezTo>
                    <a:pt x="159" y="170"/>
                    <a:pt x="158" y="169"/>
                    <a:pt x="158" y="169"/>
                  </a:cubicBezTo>
                  <a:cubicBezTo>
                    <a:pt x="155" y="172"/>
                    <a:pt x="152" y="175"/>
                    <a:pt x="149" y="178"/>
                  </a:cubicBezTo>
                  <a:cubicBezTo>
                    <a:pt x="149" y="173"/>
                    <a:pt x="149" y="169"/>
                    <a:pt x="149" y="164"/>
                  </a:cubicBezTo>
                  <a:cubicBezTo>
                    <a:pt x="152" y="161"/>
                    <a:pt x="155" y="159"/>
                    <a:pt x="159" y="156"/>
                  </a:cubicBezTo>
                  <a:cubicBezTo>
                    <a:pt x="159" y="155"/>
                    <a:pt x="158" y="154"/>
                    <a:pt x="158" y="155"/>
                  </a:cubicBezTo>
                  <a:cubicBezTo>
                    <a:pt x="155" y="157"/>
                    <a:pt x="152" y="160"/>
                    <a:pt x="149" y="163"/>
                  </a:cubicBezTo>
                  <a:cubicBezTo>
                    <a:pt x="149" y="157"/>
                    <a:pt x="149" y="152"/>
                    <a:pt x="148" y="146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52" y="143"/>
                    <a:pt x="155" y="140"/>
                    <a:pt x="159" y="136"/>
                  </a:cubicBezTo>
                  <a:cubicBezTo>
                    <a:pt x="159" y="136"/>
                    <a:pt x="159" y="135"/>
                    <a:pt x="158" y="136"/>
                  </a:cubicBezTo>
                  <a:cubicBezTo>
                    <a:pt x="155" y="139"/>
                    <a:pt x="152" y="142"/>
                    <a:pt x="148" y="145"/>
                  </a:cubicBezTo>
                  <a:cubicBezTo>
                    <a:pt x="148" y="138"/>
                    <a:pt x="149" y="131"/>
                    <a:pt x="148" y="124"/>
                  </a:cubicBezTo>
                  <a:cubicBezTo>
                    <a:pt x="152" y="119"/>
                    <a:pt x="156" y="115"/>
                    <a:pt x="160" y="111"/>
                  </a:cubicBezTo>
                  <a:cubicBezTo>
                    <a:pt x="160" y="111"/>
                    <a:pt x="160" y="110"/>
                    <a:pt x="159" y="110"/>
                  </a:cubicBezTo>
                  <a:cubicBezTo>
                    <a:pt x="155" y="114"/>
                    <a:pt x="152" y="118"/>
                    <a:pt x="148" y="122"/>
                  </a:cubicBezTo>
                  <a:cubicBezTo>
                    <a:pt x="148" y="119"/>
                    <a:pt x="148" y="116"/>
                    <a:pt x="147" y="114"/>
                  </a:cubicBezTo>
                  <a:cubicBezTo>
                    <a:pt x="147" y="113"/>
                    <a:pt x="147" y="112"/>
                    <a:pt x="146" y="111"/>
                  </a:cubicBezTo>
                  <a:cubicBezTo>
                    <a:pt x="144" y="110"/>
                    <a:pt x="143" y="109"/>
                    <a:pt x="141" y="108"/>
                  </a:cubicBezTo>
                  <a:cubicBezTo>
                    <a:pt x="143" y="106"/>
                    <a:pt x="145" y="104"/>
                    <a:pt x="148" y="102"/>
                  </a:cubicBezTo>
                  <a:cubicBezTo>
                    <a:pt x="148" y="101"/>
                    <a:pt x="147" y="100"/>
                    <a:pt x="147" y="101"/>
                  </a:cubicBezTo>
                  <a:cubicBezTo>
                    <a:pt x="145" y="103"/>
                    <a:pt x="142" y="105"/>
                    <a:pt x="140" y="107"/>
                  </a:cubicBezTo>
                  <a:cubicBezTo>
                    <a:pt x="134" y="104"/>
                    <a:pt x="127" y="103"/>
                    <a:pt x="120" y="103"/>
                  </a:cubicBezTo>
                  <a:cubicBezTo>
                    <a:pt x="123" y="100"/>
                    <a:pt x="126" y="98"/>
                    <a:pt x="129" y="97"/>
                  </a:cubicBezTo>
                  <a:cubicBezTo>
                    <a:pt x="130" y="97"/>
                    <a:pt x="129" y="96"/>
                    <a:pt x="129" y="96"/>
                  </a:cubicBezTo>
                  <a:cubicBezTo>
                    <a:pt x="125" y="98"/>
                    <a:pt x="122" y="100"/>
                    <a:pt x="119" y="103"/>
                  </a:cubicBezTo>
                  <a:cubicBezTo>
                    <a:pt x="113" y="103"/>
                    <a:pt x="106" y="106"/>
                    <a:pt x="101" y="110"/>
                  </a:cubicBezTo>
                  <a:cubicBezTo>
                    <a:pt x="92" y="116"/>
                    <a:pt x="87" y="125"/>
                    <a:pt x="85" y="135"/>
                  </a:cubicBezTo>
                  <a:cubicBezTo>
                    <a:pt x="85" y="134"/>
                    <a:pt x="85" y="134"/>
                    <a:pt x="84" y="135"/>
                  </a:cubicBezTo>
                  <a:cubicBezTo>
                    <a:pt x="79" y="141"/>
                    <a:pt x="73" y="147"/>
                    <a:pt x="67" y="153"/>
                  </a:cubicBezTo>
                  <a:cubicBezTo>
                    <a:pt x="66" y="147"/>
                    <a:pt x="66" y="142"/>
                    <a:pt x="67" y="136"/>
                  </a:cubicBezTo>
                  <a:cubicBezTo>
                    <a:pt x="67" y="136"/>
                    <a:pt x="67" y="136"/>
                    <a:pt x="67" y="136"/>
                  </a:cubicBezTo>
                  <a:cubicBezTo>
                    <a:pt x="72" y="131"/>
                    <a:pt x="76" y="126"/>
                    <a:pt x="81" y="122"/>
                  </a:cubicBezTo>
                  <a:cubicBezTo>
                    <a:pt x="82" y="122"/>
                    <a:pt x="81" y="121"/>
                    <a:pt x="80" y="121"/>
                  </a:cubicBezTo>
                  <a:cubicBezTo>
                    <a:pt x="75" y="125"/>
                    <a:pt x="71" y="130"/>
                    <a:pt x="67" y="135"/>
                  </a:cubicBezTo>
                  <a:cubicBezTo>
                    <a:pt x="67" y="129"/>
                    <a:pt x="68" y="123"/>
                    <a:pt x="70" y="117"/>
                  </a:cubicBezTo>
                  <a:cubicBezTo>
                    <a:pt x="78" y="110"/>
                    <a:pt x="86" y="103"/>
                    <a:pt x="94" y="96"/>
                  </a:cubicBezTo>
                  <a:cubicBezTo>
                    <a:pt x="94" y="95"/>
                    <a:pt x="94" y="95"/>
                    <a:pt x="93" y="95"/>
                  </a:cubicBezTo>
                  <a:cubicBezTo>
                    <a:pt x="85" y="102"/>
                    <a:pt x="78" y="108"/>
                    <a:pt x="71" y="115"/>
                  </a:cubicBezTo>
                  <a:cubicBezTo>
                    <a:pt x="73" y="108"/>
                    <a:pt x="77" y="101"/>
                    <a:pt x="82" y="96"/>
                  </a:cubicBezTo>
                  <a:cubicBezTo>
                    <a:pt x="99" y="77"/>
                    <a:pt x="126" y="75"/>
                    <a:pt x="143" y="95"/>
                  </a:cubicBezTo>
                  <a:cubicBezTo>
                    <a:pt x="144" y="96"/>
                    <a:pt x="146" y="96"/>
                    <a:pt x="147" y="94"/>
                  </a:cubicBezTo>
                  <a:cubicBezTo>
                    <a:pt x="149" y="93"/>
                    <a:pt x="150" y="89"/>
                    <a:pt x="153" y="87"/>
                  </a:cubicBezTo>
                  <a:cubicBezTo>
                    <a:pt x="154" y="86"/>
                    <a:pt x="157" y="85"/>
                    <a:pt x="159" y="85"/>
                  </a:cubicBezTo>
                  <a:cubicBezTo>
                    <a:pt x="161" y="86"/>
                    <a:pt x="163" y="87"/>
                    <a:pt x="165" y="88"/>
                  </a:cubicBezTo>
                  <a:cubicBezTo>
                    <a:pt x="175" y="109"/>
                    <a:pt x="151" y="185"/>
                    <a:pt x="192" y="180"/>
                  </a:cubicBezTo>
                  <a:cubicBezTo>
                    <a:pt x="201" y="180"/>
                    <a:pt x="207" y="173"/>
                    <a:pt x="211" y="165"/>
                  </a:cubicBezTo>
                  <a:cubicBezTo>
                    <a:pt x="215" y="162"/>
                    <a:pt x="219" y="159"/>
                    <a:pt x="222" y="156"/>
                  </a:cubicBezTo>
                  <a:cubicBezTo>
                    <a:pt x="223" y="155"/>
                    <a:pt x="222" y="154"/>
                    <a:pt x="221" y="155"/>
                  </a:cubicBezTo>
                  <a:cubicBezTo>
                    <a:pt x="218" y="157"/>
                    <a:pt x="215" y="160"/>
                    <a:pt x="212" y="162"/>
                  </a:cubicBezTo>
                  <a:cubicBezTo>
                    <a:pt x="214" y="159"/>
                    <a:pt x="215" y="155"/>
                    <a:pt x="216" y="151"/>
                  </a:cubicBezTo>
                  <a:cubicBezTo>
                    <a:pt x="217" y="149"/>
                    <a:pt x="217" y="147"/>
                    <a:pt x="217" y="145"/>
                  </a:cubicBezTo>
                  <a:cubicBezTo>
                    <a:pt x="221" y="142"/>
                    <a:pt x="225" y="139"/>
                    <a:pt x="229" y="135"/>
                  </a:cubicBezTo>
                  <a:cubicBezTo>
                    <a:pt x="229" y="135"/>
                    <a:pt x="229" y="135"/>
                    <a:pt x="228" y="135"/>
                  </a:cubicBezTo>
                  <a:cubicBezTo>
                    <a:pt x="225" y="138"/>
                    <a:pt x="221" y="141"/>
                    <a:pt x="218" y="144"/>
                  </a:cubicBezTo>
                  <a:cubicBezTo>
                    <a:pt x="219" y="137"/>
                    <a:pt x="219" y="131"/>
                    <a:pt x="218" y="124"/>
                  </a:cubicBezTo>
                  <a:cubicBezTo>
                    <a:pt x="222" y="122"/>
                    <a:pt x="225" y="119"/>
                    <a:pt x="228" y="117"/>
                  </a:cubicBezTo>
                  <a:cubicBezTo>
                    <a:pt x="229" y="117"/>
                    <a:pt x="228" y="116"/>
                    <a:pt x="227" y="116"/>
                  </a:cubicBezTo>
                  <a:cubicBezTo>
                    <a:pt x="224" y="118"/>
                    <a:pt x="221" y="120"/>
                    <a:pt x="218" y="122"/>
                  </a:cubicBezTo>
                  <a:cubicBezTo>
                    <a:pt x="218" y="115"/>
                    <a:pt x="216" y="108"/>
                    <a:pt x="214" y="101"/>
                  </a:cubicBezTo>
                  <a:cubicBezTo>
                    <a:pt x="216" y="99"/>
                    <a:pt x="219" y="97"/>
                    <a:pt x="221" y="95"/>
                  </a:cubicBezTo>
                  <a:cubicBezTo>
                    <a:pt x="222" y="94"/>
                    <a:pt x="221" y="94"/>
                    <a:pt x="221" y="94"/>
                  </a:cubicBezTo>
                  <a:cubicBezTo>
                    <a:pt x="218" y="96"/>
                    <a:pt x="216" y="98"/>
                    <a:pt x="213" y="100"/>
                  </a:cubicBezTo>
                  <a:cubicBezTo>
                    <a:pt x="212" y="98"/>
                    <a:pt x="211" y="95"/>
                    <a:pt x="210" y="93"/>
                  </a:cubicBezTo>
                  <a:cubicBezTo>
                    <a:pt x="208" y="88"/>
                    <a:pt x="205" y="83"/>
                    <a:pt x="202" y="78"/>
                  </a:cubicBezTo>
                  <a:cubicBezTo>
                    <a:pt x="205" y="75"/>
                    <a:pt x="209" y="71"/>
                    <a:pt x="212" y="68"/>
                  </a:cubicBezTo>
                  <a:cubicBezTo>
                    <a:pt x="213" y="67"/>
                    <a:pt x="212" y="66"/>
                    <a:pt x="211" y="67"/>
                  </a:cubicBezTo>
                  <a:cubicBezTo>
                    <a:pt x="208" y="70"/>
                    <a:pt x="204" y="74"/>
                    <a:pt x="201" y="77"/>
                  </a:cubicBezTo>
                  <a:cubicBezTo>
                    <a:pt x="197" y="71"/>
                    <a:pt x="192" y="66"/>
                    <a:pt x="186" y="61"/>
                  </a:cubicBezTo>
                  <a:cubicBezTo>
                    <a:pt x="188" y="60"/>
                    <a:pt x="190" y="58"/>
                    <a:pt x="192" y="57"/>
                  </a:cubicBezTo>
                  <a:cubicBezTo>
                    <a:pt x="193" y="56"/>
                    <a:pt x="192" y="56"/>
                    <a:pt x="192" y="56"/>
                  </a:cubicBezTo>
                  <a:cubicBezTo>
                    <a:pt x="190" y="58"/>
                    <a:pt x="188" y="59"/>
                    <a:pt x="186" y="60"/>
                  </a:cubicBezTo>
                  <a:cubicBezTo>
                    <a:pt x="181" y="56"/>
                    <a:pt x="176" y="52"/>
                    <a:pt x="170" y="49"/>
                  </a:cubicBezTo>
                  <a:cubicBezTo>
                    <a:pt x="172" y="48"/>
                    <a:pt x="173" y="47"/>
                    <a:pt x="175" y="46"/>
                  </a:cubicBezTo>
                  <a:cubicBezTo>
                    <a:pt x="175" y="46"/>
                    <a:pt x="175" y="45"/>
                    <a:pt x="174" y="45"/>
                  </a:cubicBezTo>
                  <a:cubicBezTo>
                    <a:pt x="173" y="46"/>
                    <a:pt x="171" y="47"/>
                    <a:pt x="170" y="48"/>
                  </a:cubicBezTo>
                  <a:cubicBezTo>
                    <a:pt x="164" y="45"/>
                    <a:pt x="158" y="42"/>
                    <a:pt x="151" y="39"/>
                  </a:cubicBezTo>
                  <a:cubicBezTo>
                    <a:pt x="152" y="39"/>
                    <a:pt x="153" y="38"/>
                    <a:pt x="154" y="38"/>
                  </a:cubicBezTo>
                  <a:cubicBezTo>
                    <a:pt x="155" y="37"/>
                    <a:pt x="154" y="36"/>
                    <a:pt x="154" y="37"/>
                  </a:cubicBezTo>
                  <a:cubicBezTo>
                    <a:pt x="153" y="38"/>
                    <a:pt x="151" y="38"/>
                    <a:pt x="150" y="39"/>
                  </a:cubicBezTo>
                  <a:cubicBezTo>
                    <a:pt x="143" y="37"/>
                    <a:pt x="137" y="35"/>
                    <a:pt x="130" y="34"/>
                  </a:cubicBezTo>
                  <a:cubicBezTo>
                    <a:pt x="132" y="33"/>
                    <a:pt x="135" y="32"/>
                    <a:pt x="137" y="31"/>
                  </a:cubicBezTo>
                  <a:cubicBezTo>
                    <a:pt x="138" y="30"/>
                    <a:pt x="137" y="30"/>
                    <a:pt x="137" y="30"/>
                  </a:cubicBezTo>
                  <a:cubicBezTo>
                    <a:pt x="134" y="31"/>
                    <a:pt x="132" y="33"/>
                    <a:pt x="129" y="34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3" y="34"/>
                    <a:pt x="118" y="34"/>
                    <a:pt x="112" y="35"/>
                  </a:cubicBezTo>
                  <a:cubicBezTo>
                    <a:pt x="70" y="40"/>
                    <a:pt x="42" y="78"/>
                    <a:pt x="35" y="118"/>
                  </a:cubicBezTo>
                  <a:cubicBezTo>
                    <a:pt x="28" y="158"/>
                    <a:pt x="35" y="211"/>
                    <a:pt x="70" y="236"/>
                  </a:cubicBezTo>
                  <a:cubicBezTo>
                    <a:pt x="107" y="262"/>
                    <a:pt x="159" y="262"/>
                    <a:pt x="196" y="237"/>
                  </a:cubicBezTo>
                  <a:cubicBezTo>
                    <a:pt x="197" y="237"/>
                    <a:pt x="197" y="236"/>
                    <a:pt x="197" y="236"/>
                  </a:cubicBezTo>
                  <a:cubicBezTo>
                    <a:pt x="200" y="235"/>
                    <a:pt x="204" y="236"/>
                    <a:pt x="205" y="239"/>
                  </a:cubicBezTo>
                  <a:cubicBezTo>
                    <a:pt x="206" y="240"/>
                    <a:pt x="207" y="242"/>
                    <a:pt x="206" y="244"/>
                  </a:cubicBezTo>
                  <a:cubicBezTo>
                    <a:pt x="206" y="246"/>
                    <a:pt x="205" y="247"/>
                    <a:pt x="204" y="249"/>
                  </a:cubicBezTo>
                  <a:cubicBezTo>
                    <a:pt x="203" y="249"/>
                    <a:pt x="202" y="249"/>
                    <a:pt x="201" y="250"/>
                  </a:cubicBezTo>
                  <a:cubicBezTo>
                    <a:pt x="192" y="260"/>
                    <a:pt x="176" y="266"/>
                    <a:pt x="161" y="270"/>
                  </a:cubicBezTo>
                  <a:cubicBezTo>
                    <a:pt x="165" y="266"/>
                    <a:pt x="170" y="261"/>
                    <a:pt x="174" y="256"/>
                  </a:cubicBezTo>
                  <a:cubicBezTo>
                    <a:pt x="175" y="256"/>
                    <a:pt x="174" y="255"/>
                    <a:pt x="173" y="255"/>
                  </a:cubicBezTo>
                  <a:cubicBezTo>
                    <a:pt x="168" y="261"/>
                    <a:pt x="163" y="266"/>
                    <a:pt x="157" y="271"/>
                  </a:cubicBezTo>
                  <a:cubicBezTo>
                    <a:pt x="150" y="272"/>
                    <a:pt x="142" y="273"/>
                    <a:pt x="135" y="274"/>
                  </a:cubicBezTo>
                  <a:cubicBezTo>
                    <a:pt x="140" y="270"/>
                    <a:pt x="145" y="266"/>
                    <a:pt x="150" y="261"/>
                  </a:cubicBezTo>
                  <a:cubicBezTo>
                    <a:pt x="150" y="261"/>
                    <a:pt x="149" y="260"/>
                    <a:pt x="148" y="260"/>
                  </a:cubicBezTo>
                  <a:cubicBezTo>
                    <a:pt x="143" y="265"/>
                    <a:pt x="138" y="270"/>
                    <a:pt x="132" y="274"/>
                  </a:cubicBezTo>
                  <a:cubicBezTo>
                    <a:pt x="129" y="274"/>
                    <a:pt x="126" y="275"/>
                    <a:pt x="124" y="275"/>
                  </a:cubicBezTo>
                  <a:cubicBezTo>
                    <a:pt x="118" y="275"/>
                    <a:pt x="113" y="274"/>
                    <a:pt x="108" y="274"/>
                  </a:cubicBezTo>
                  <a:cubicBezTo>
                    <a:pt x="112" y="270"/>
                    <a:pt x="116" y="267"/>
                    <a:pt x="120" y="263"/>
                  </a:cubicBezTo>
                  <a:cubicBezTo>
                    <a:pt x="121" y="263"/>
                    <a:pt x="120" y="262"/>
                    <a:pt x="119" y="262"/>
                  </a:cubicBezTo>
                  <a:cubicBezTo>
                    <a:pt x="115" y="266"/>
                    <a:pt x="111" y="270"/>
                    <a:pt x="107" y="274"/>
                  </a:cubicBezTo>
                  <a:cubicBezTo>
                    <a:pt x="100" y="273"/>
                    <a:pt x="93" y="271"/>
                    <a:pt x="87" y="269"/>
                  </a:cubicBezTo>
                  <a:cubicBezTo>
                    <a:pt x="92" y="266"/>
                    <a:pt x="96" y="262"/>
                    <a:pt x="101" y="258"/>
                  </a:cubicBezTo>
                  <a:cubicBezTo>
                    <a:pt x="101" y="257"/>
                    <a:pt x="100" y="256"/>
                    <a:pt x="100" y="257"/>
                  </a:cubicBezTo>
                  <a:cubicBezTo>
                    <a:pt x="95" y="261"/>
                    <a:pt x="90" y="265"/>
                    <a:pt x="85" y="268"/>
                  </a:cubicBezTo>
                  <a:cubicBezTo>
                    <a:pt x="79" y="266"/>
                    <a:pt x="74" y="263"/>
                    <a:pt x="69" y="260"/>
                  </a:cubicBezTo>
                  <a:cubicBezTo>
                    <a:pt x="71" y="257"/>
                    <a:pt x="74" y="255"/>
                    <a:pt x="77" y="252"/>
                  </a:cubicBezTo>
                  <a:cubicBezTo>
                    <a:pt x="77" y="252"/>
                    <a:pt x="77" y="251"/>
                    <a:pt x="76" y="251"/>
                  </a:cubicBezTo>
                  <a:cubicBezTo>
                    <a:pt x="73" y="254"/>
                    <a:pt x="71" y="257"/>
                    <a:pt x="68" y="260"/>
                  </a:cubicBezTo>
                  <a:cubicBezTo>
                    <a:pt x="62" y="256"/>
                    <a:pt x="56" y="251"/>
                    <a:pt x="51" y="246"/>
                  </a:cubicBezTo>
                  <a:cubicBezTo>
                    <a:pt x="51" y="246"/>
                    <a:pt x="51" y="246"/>
                    <a:pt x="51" y="246"/>
                  </a:cubicBezTo>
                  <a:cubicBezTo>
                    <a:pt x="56" y="243"/>
                    <a:pt x="61" y="238"/>
                    <a:pt x="65" y="233"/>
                  </a:cubicBezTo>
                  <a:cubicBezTo>
                    <a:pt x="65" y="232"/>
                    <a:pt x="64" y="231"/>
                    <a:pt x="64" y="232"/>
                  </a:cubicBezTo>
                  <a:cubicBezTo>
                    <a:pt x="59" y="236"/>
                    <a:pt x="55" y="240"/>
                    <a:pt x="51" y="244"/>
                  </a:cubicBezTo>
                  <a:cubicBezTo>
                    <a:pt x="51" y="244"/>
                    <a:pt x="51" y="244"/>
                    <a:pt x="51" y="243"/>
                  </a:cubicBezTo>
                  <a:cubicBezTo>
                    <a:pt x="51" y="243"/>
                    <a:pt x="50" y="243"/>
                    <a:pt x="50" y="243"/>
                  </a:cubicBezTo>
                  <a:cubicBezTo>
                    <a:pt x="50" y="244"/>
                    <a:pt x="50" y="244"/>
                    <a:pt x="50" y="245"/>
                  </a:cubicBezTo>
                  <a:cubicBezTo>
                    <a:pt x="46" y="241"/>
                    <a:pt x="42" y="236"/>
                    <a:pt x="39" y="231"/>
                  </a:cubicBezTo>
                  <a:cubicBezTo>
                    <a:pt x="42" y="228"/>
                    <a:pt x="45" y="226"/>
                    <a:pt x="48" y="223"/>
                  </a:cubicBezTo>
                  <a:cubicBezTo>
                    <a:pt x="49" y="222"/>
                    <a:pt x="48" y="221"/>
                    <a:pt x="47" y="222"/>
                  </a:cubicBezTo>
                  <a:cubicBezTo>
                    <a:pt x="44" y="224"/>
                    <a:pt x="41" y="227"/>
                    <a:pt x="38" y="230"/>
                  </a:cubicBezTo>
                  <a:cubicBezTo>
                    <a:pt x="35" y="226"/>
                    <a:pt x="33" y="222"/>
                    <a:pt x="31" y="217"/>
                  </a:cubicBezTo>
                  <a:cubicBezTo>
                    <a:pt x="34" y="214"/>
                    <a:pt x="38" y="211"/>
                    <a:pt x="41" y="207"/>
                  </a:cubicBezTo>
                  <a:cubicBezTo>
                    <a:pt x="42" y="207"/>
                    <a:pt x="41" y="206"/>
                    <a:pt x="41" y="207"/>
                  </a:cubicBezTo>
                  <a:cubicBezTo>
                    <a:pt x="37" y="210"/>
                    <a:pt x="34" y="213"/>
                    <a:pt x="30" y="216"/>
                  </a:cubicBezTo>
                  <a:cubicBezTo>
                    <a:pt x="28" y="211"/>
                    <a:pt x="26" y="206"/>
                    <a:pt x="24" y="200"/>
                  </a:cubicBezTo>
                  <a:cubicBezTo>
                    <a:pt x="28" y="197"/>
                    <a:pt x="31" y="193"/>
                    <a:pt x="35" y="190"/>
                  </a:cubicBezTo>
                  <a:cubicBezTo>
                    <a:pt x="35" y="189"/>
                    <a:pt x="34" y="188"/>
                    <a:pt x="34" y="189"/>
                  </a:cubicBezTo>
                  <a:cubicBezTo>
                    <a:pt x="30" y="192"/>
                    <a:pt x="27" y="195"/>
                    <a:pt x="24" y="199"/>
                  </a:cubicBezTo>
                  <a:cubicBezTo>
                    <a:pt x="22" y="194"/>
                    <a:pt x="21" y="189"/>
                    <a:pt x="20" y="184"/>
                  </a:cubicBezTo>
                  <a:cubicBezTo>
                    <a:pt x="22" y="181"/>
                    <a:pt x="25" y="179"/>
                    <a:pt x="28" y="176"/>
                  </a:cubicBezTo>
                  <a:cubicBezTo>
                    <a:pt x="28" y="176"/>
                    <a:pt x="28" y="175"/>
                    <a:pt x="27" y="175"/>
                  </a:cubicBezTo>
                  <a:cubicBezTo>
                    <a:pt x="24" y="178"/>
                    <a:pt x="22" y="180"/>
                    <a:pt x="20" y="183"/>
                  </a:cubicBezTo>
                  <a:cubicBezTo>
                    <a:pt x="19" y="178"/>
                    <a:pt x="18" y="174"/>
                    <a:pt x="17" y="169"/>
                  </a:cubicBezTo>
                  <a:cubicBezTo>
                    <a:pt x="21" y="166"/>
                    <a:pt x="24" y="163"/>
                    <a:pt x="27" y="160"/>
                  </a:cubicBezTo>
                  <a:cubicBezTo>
                    <a:pt x="28" y="160"/>
                    <a:pt x="27" y="159"/>
                    <a:pt x="26" y="159"/>
                  </a:cubicBezTo>
                  <a:cubicBezTo>
                    <a:pt x="23" y="162"/>
                    <a:pt x="20" y="165"/>
                    <a:pt x="17" y="168"/>
                  </a:cubicBezTo>
                  <a:cubicBezTo>
                    <a:pt x="17" y="164"/>
                    <a:pt x="16" y="159"/>
                    <a:pt x="16" y="154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21" y="150"/>
                    <a:pt x="25" y="146"/>
                    <a:pt x="30" y="141"/>
                  </a:cubicBezTo>
                  <a:cubicBezTo>
                    <a:pt x="30" y="141"/>
                    <a:pt x="29" y="140"/>
                    <a:pt x="29" y="141"/>
                  </a:cubicBezTo>
                  <a:cubicBezTo>
                    <a:pt x="24" y="145"/>
                    <a:pt x="20" y="149"/>
                    <a:pt x="16" y="153"/>
                  </a:cubicBezTo>
                  <a:cubicBezTo>
                    <a:pt x="16" y="147"/>
                    <a:pt x="16" y="141"/>
                    <a:pt x="16" y="136"/>
                  </a:cubicBezTo>
                  <a:cubicBezTo>
                    <a:pt x="20" y="132"/>
                    <a:pt x="23" y="128"/>
                    <a:pt x="27" y="125"/>
                  </a:cubicBezTo>
                  <a:cubicBezTo>
                    <a:pt x="28" y="124"/>
                    <a:pt x="27" y="123"/>
                    <a:pt x="26" y="124"/>
                  </a:cubicBezTo>
                  <a:cubicBezTo>
                    <a:pt x="23" y="127"/>
                    <a:pt x="19" y="131"/>
                    <a:pt x="16" y="134"/>
                  </a:cubicBezTo>
                  <a:cubicBezTo>
                    <a:pt x="16" y="130"/>
                    <a:pt x="16" y="126"/>
                    <a:pt x="17" y="121"/>
                  </a:cubicBezTo>
                  <a:cubicBezTo>
                    <a:pt x="17" y="121"/>
                    <a:pt x="17" y="120"/>
                    <a:pt x="17" y="120"/>
                  </a:cubicBezTo>
                  <a:cubicBezTo>
                    <a:pt x="21" y="116"/>
                    <a:pt x="25" y="111"/>
                    <a:pt x="29" y="107"/>
                  </a:cubicBezTo>
                  <a:cubicBezTo>
                    <a:pt x="29" y="106"/>
                    <a:pt x="28" y="106"/>
                    <a:pt x="28" y="106"/>
                  </a:cubicBezTo>
                  <a:cubicBezTo>
                    <a:pt x="24" y="110"/>
                    <a:pt x="21" y="114"/>
                    <a:pt x="17" y="118"/>
                  </a:cubicBezTo>
                  <a:cubicBezTo>
                    <a:pt x="18" y="111"/>
                    <a:pt x="19" y="105"/>
                    <a:pt x="21" y="98"/>
                  </a:cubicBezTo>
                  <a:cubicBezTo>
                    <a:pt x="26" y="93"/>
                    <a:pt x="31" y="89"/>
                    <a:pt x="35" y="84"/>
                  </a:cubicBezTo>
                  <a:cubicBezTo>
                    <a:pt x="36" y="83"/>
                    <a:pt x="35" y="83"/>
                    <a:pt x="35" y="83"/>
                  </a:cubicBezTo>
                  <a:cubicBezTo>
                    <a:pt x="30" y="88"/>
                    <a:pt x="26" y="92"/>
                    <a:pt x="21" y="96"/>
                  </a:cubicBezTo>
                  <a:cubicBezTo>
                    <a:pt x="23" y="89"/>
                    <a:pt x="26" y="82"/>
                    <a:pt x="30" y="75"/>
                  </a:cubicBezTo>
                  <a:cubicBezTo>
                    <a:pt x="35" y="69"/>
                    <a:pt x="41" y="64"/>
                    <a:pt x="47" y="59"/>
                  </a:cubicBezTo>
                  <a:cubicBezTo>
                    <a:pt x="47" y="58"/>
                    <a:pt x="46" y="57"/>
                    <a:pt x="46" y="58"/>
                  </a:cubicBezTo>
                  <a:cubicBezTo>
                    <a:pt x="41" y="62"/>
                    <a:pt x="36" y="67"/>
                    <a:pt x="32" y="71"/>
                  </a:cubicBezTo>
                  <a:cubicBezTo>
                    <a:pt x="46" y="47"/>
                    <a:pt x="68" y="27"/>
                    <a:pt x="97" y="19"/>
                  </a:cubicBezTo>
                  <a:cubicBezTo>
                    <a:pt x="141" y="7"/>
                    <a:pt x="193" y="25"/>
                    <a:pt x="219" y="64"/>
                  </a:cubicBezTo>
                  <a:cubicBezTo>
                    <a:pt x="236" y="90"/>
                    <a:pt x="236" y="119"/>
                    <a:pt x="231" y="149"/>
                  </a:cubicBezTo>
                  <a:close/>
                  <a:moveTo>
                    <a:pt x="142" y="149"/>
                  </a:moveTo>
                  <a:cubicBezTo>
                    <a:pt x="142" y="161"/>
                    <a:pt x="142" y="173"/>
                    <a:pt x="143" y="185"/>
                  </a:cubicBezTo>
                  <a:cubicBezTo>
                    <a:pt x="135" y="191"/>
                    <a:pt x="126" y="196"/>
                    <a:pt x="115" y="194"/>
                  </a:cubicBezTo>
                  <a:cubicBezTo>
                    <a:pt x="97" y="190"/>
                    <a:pt x="91" y="174"/>
                    <a:pt x="89" y="158"/>
                  </a:cubicBezTo>
                  <a:cubicBezTo>
                    <a:pt x="88" y="143"/>
                    <a:pt x="89" y="127"/>
                    <a:pt x="101" y="117"/>
                  </a:cubicBezTo>
                  <a:cubicBezTo>
                    <a:pt x="113" y="106"/>
                    <a:pt x="129" y="107"/>
                    <a:pt x="142" y="117"/>
                  </a:cubicBezTo>
                  <a:cubicBezTo>
                    <a:pt x="142" y="117"/>
                    <a:pt x="143" y="117"/>
                    <a:pt x="143" y="117"/>
                  </a:cubicBezTo>
                  <a:cubicBezTo>
                    <a:pt x="141" y="127"/>
                    <a:pt x="142" y="139"/>
                    <a:pt x="142" y="1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3C03A32A-1664-4004-8C93-8AA56A4EDB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1250" y="1654175"/>
              <a:ext cx="406400" cy="685800"/>
            </a:xfrm>
            <a:custGeom>
              <a:avLst/>
              <a:gdLst>
                <a:gd name="T0" fmla="*/ 174 w 174"/>
                <a:gd name="T1" fmla="*/ 302 h 318"/>
                <a:gd name="T2" fmla="*/ 172 w 174"/>
                <a:gd name="T3" fmla="*/ 156 h 318"/>
                <a:gd name="T4" fmla="*/ 168 w 174"/>
                <a:gd name="T5" fmla="*/ 29 h 318"/>
                <a:gd name="T6" fmla="*/ 169 w 174"/>
                <a:gd name="T7" fmla="*/ 19 h 318"/>
                <a:gd name="T8" fmla="*/ 169 w 174"/>
                <a:gd name="T9" fmla="*/ 18 h 318"/>
                <a:gd name="T10" fmla="*/ 149 w 174"/>
                <a:gd name="T11" fmla="*/ 3 h 318"/>
                <a:gd name="T12" fmla="*/ 74 w 174"/>
                <a:gd name="T13" fmla="*/ 1 h 318"/>
                <a:gd name="T14" fmla="*/ 37 w 174"/>
                <a:gd name="T15" fmla="*/ 2 h 318"/>
                <a:gd name="T16" fmla="*/ 14 w 174"/>
                <a:gd name="T17" fmla="*/ 5 h 318"/>
                <a:gd name="T18" fmla="*/ 6 w 174"/>
                <a:gd name="T19" fmla="*/ 16 h 318"/>
                <a:gd name="T20" fmla="*/ 6 w 174"/>
                <a:gd name="T21" fmla="*/ 17 h 318"/>
                <a:gd name="T22" fmla="*/ 4 w 174"/>
                <a:gd name="T23" fmla="*/ 156 h 318"/>
                <a:gd name="T24" fmla="*/ 3 w 174"/>
                <a:gd name="T25" fmla="*/ 223 h 318"/>
                <a:gd name="T26" fmla="*/ 2 w 174"/>
                <a:gd name="T27" fmla="*/ 295 h 318"/>
                <a:gd name="T28" fmla="*/ 9 w 174"/>
                <a:gd name="T29" fmla="*/ 311 h 318"/>
                <a:gd name="T30" fmla="*/ 31 w 174"/>
                <a:gd name="T31" fmla="*/ 316 h 318"/>
                <a:gd name="T32" fmla="*/ 69 w 174"/>
                <a:gd name="T33" fmla="*/ 317 h 318"/>
                <a:gd name="T34" fmla="*/ 147 w 174"/>
                <a:gd name="T35" fmla="*/ 318 h 318"/>
                <a:gd name="T36" fmla="*/ 173 w 174"/>
                <a:gd name="T37" fmla="*/ 304 h 318"/>
                <a:gd name="T38" fmla="*/ 174 w 174"/>
                <a:gd name="T39" fmla="*/ 302 h 318"/>
                <a:gd name="T40" fmla="*/ 123 w 174"/>
                <a:gd name="T41" fmla="*/ 313 h 318"/>
                <a:gd name="T42" fmla="*/ 84 w 174"/>
                <a:gd name="T43" fmla="*/ 312 h 318"/>
                <a:gd name="T44" fmla="*/ 49 w 174"/>
                <a:gd name="T45" fmla="*/ 312 h 318"/>
                <a:gd name="T46" fmla="*/ 6 w 174"/>
                <a:gd name="T47" fmla="*/ 297 h 318"/>
                <a:gd name="T48" fmla="*/ 7 w 174"/>
                <a:gd name="T49" fmla="*/ 296 h 318"/>
                <a:gd name="T50" fmla="*/ 9 w 174"/>
                <a:gd name="T51" fmla="*/ 226 h 318"/>
                <a:gd name="T52" fmla="*/ 10 w 174"/>
                <a:gd name="T53" fmla="*/ 156 h 318"/>
                <a:gd name="T54" fmla="*/ 8 w 174"/>
                <a:gd name="T55" fmla="*/ 22 h 318"/>
                <a:gd name="T56" fmla="*/ 25 w 174"/>
                <a:gd name="T57" fmla="*/ 7 h 318"/>
                <a:gd name="T58" fmla="*/ 43 w 174"/>
                <a:gd name="T59" fmla="*/ 6 h 318"/>
                <a:gd name="T60" fmla="*/ 83 w 174"/>
                <a:gd name="T61" fmla="*/ 6 h 318"/>
                <a:gd name="T62" fmla="*/ 119 w 174"/>
                <a:gd name="T63" fmla="*/ 6 h 318"/>
                <a:gd name="T64" fmla="*/ 165 w 174"/>
                <a:gd name="T65" fmla="*/ 15 h 318"/>
                <a:gd name="T66" fmla="*/ 165 w 174"/>
                <a:gd name="T67" fmla="*/ 16 h 318"/>
                <a:gd name="T68" fmla="*/ 166 w 174"/>
                <a:gd name="T69" fmla="*/ 159 h 318"/>
                <a:gd name="T70" fmla="*/ 167 w 174"/>
                <a:gd name="T71" fmla="*/ 302 h 318"/>
                <a:gd name="T72" fmla="*/ 168 w 174"/>
                <a:gd name="T73" fmla="*/ 304 h 318"/>
                <a:gd name="T74" fmla="*/ 123 w 174"/>
                <a:gd name="T75" fmla="*/ 3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318">
                  <a:moveTo>
                    <a:pt x="174" y="302"/>
                  </a:moveTo>
                  <a:cubicBezTo>
                    <a:pt x="174" y="253"/>
                    <a:pt x="173" y="204"/>
                    <a:pt x="172" y="156"/>
                  </a:cubicBezTo>
                  <a:cubicBezTo>
                    <a:pt x="171" y="114"/>
                    <a:pt x="172" y="71"/>
                    <a:pt x="168" y="29"/>
                  </a:cubicBezTo>
                  <a:cubicBezTo>
                    <a:pt x="169" y="26"/>
                    <a:pt x="169" y="22"/>
                    <a:pt x="169" y="19"/>
                  </a:cubicBezTo>
                  <a:cubicBezTo>
                    <a:pt x="169" y="18"/>
                    <a:pt x="169" y="18"/>
                    <a:pt x="169" y="18"/>
                  </a:cubicBezTo>
                  <a:cubicBezTo>
                    <a:pt x="170" y="6"/>
                    <a:pt x="159" y="4"/>
                    <a:pt x="149" y="3"/>
                  </a:cubicBezTo>
                  <a:cubicBezTo>
                    <a:pt x="124" y="0"/>
                    <a:pt x="98" y="1"/>
                    <a:pt x="74" y="1"/>
                  </a:cubicBezTo>
                  <a:cubicBezTo>
                    <a:pt x="61" y="2"/>
                    <a:pt x="49" y="2"/>
                    <a:pt x="37" y="2"/>
                  </a:cubicBezTo>
                  <a:cubicBezTo>
                    <a:pt x="31" y="3"/>
                    <a:pt x="21" y="1"/>
                    <a:pt x="14" y="5"/>
                  </a:cubicBezTo>
                  <a:cubicBezTo>
                    <a:pt x="9" y="7"/>
                    <a:pt x="7" y="11"/>
                    <a:pt x="6" y="16"/>
                  </a:cubicBezTo>
                  <a:cubicBezTo>
                    <a:pt x="6" y="16"/>
                    <a:pt x="6" y="17"/>
                    <a:pt x="6" y="17"/>
                  </a:cubicBezTo>
                  <a:cubicBezTo>
                    <a:pt x="2" y="63"/>
                    <a:pt x="5" y="110"/>
                    <a:pt x="4" y="156"/>
                  </a:cubicBezTo>
                  <a:cubicBezTo>
                    <a:pt x="4" y="179"/>
                    <a:pt x="4" y="201"/>
                    <a:pt x="3" y="223"/>
                  </a:cubicBezTo>
                  <a:cubicBezTo>
                    <a:pt x="3" y="247"/>
                    <a:pt x="0" y="272"/>
                    <a:pt x="2" y="295"/>
                  </a:cubicBezTo>
                  <a:cubicBezTo>
                    <a:pt x="0" y="301"/>
                    <a:pt x="3" y="307"/>
                    <a:pt x="9" y="311"/>
                  </a:cubicBezTo>
                  <a:cubicBezTo>
                    <a:pt x="15" y="316"/>
                    <a:pt x="23" y="316"/>
                    <a:pt x="31" y="316"/>
                  </a:cubicBezTo>
                  <a:cubicBezTo>
                    <a:pt x="44" y="316"/>
                    <a:pt x="56" y="316"/>
                    <a:pt x="69" y="317"/>
                  </a:cubicBezTo>
                  <a:cubicBezTo>
                    <a:pt x="95" y="317"/>
                    <a:pt x="121" y="318"/>
                    <a:pt x="147" y="318"/>
                  </a:cubicBezTo>
                  <a:cubicBezTo>
                    <a:pt x="158" y="318"/>
                    <a:pt x="172" y="317"/>
                    <a:pt x="173" y="304"/>
                  </a:cubicBezTo>
                  <a:cubicBezTo>
                    <a:pt x="174" y="303"/>
                    <a:pt x="174" y="303"/>
                    <a:pt x="174" y="302"/>
                  </a:cubicBezTo>
                  <a:close/>
                  <a:moveTo>
                    <a:pt x="123" y="313"/>
                  </a:moveTo>
                  <a:cubicBezTo>
                    <a:pt x="110" y="313"/>
                    <a:pt x="97" y="313"/>
                    <a:pt x="84" y="312"/>
                  </a:cubicBezTo>
                  <a:cubicBezTo>
                    <a:pt x="72" y="312"/>
                    <a:pt x="60" y="312"/>
                    <a:pt x="49" y="312"/>
                  </a:cubicBezTo>
                  <a:cubicBezTo>
                    <a:pt x="37" y="311"/>
                    <a:pt x="6" y="314"/>
                    <a:pt x="6" y="297"/>
                  </a:cubicBezTo>
                  <a:cubicBezTo>
                    <a:pt x="6" y="297"/>
                    <a:pt x="6" y="296"/>
                    <a:pt x="7" y="296"/>
                  </a:cubicBezTo>
                  <a:cubicBezTo>
                    <a:pt x="10" y="273"/>
                    <a:pt x="8" y="249"/>
                    <a:pt x="9" y="226"/>
                  </a:cubicBezTo>
                  <a:cubicBezTo>
                    <a:pt x="9" y="203"/>
                    <a:pt x="10" y="180"/>
                    <a:pt x="10" y="156"/>
                  </a:cubicBezTo>
                  <a:cubicBezTo>
                    <a:pt x="10" y="112"/>
                    <a:pt x="12" y="66"/>
                    <a:pt x="8" y="22"/>
                  </a:cubicBezTo>
                  <a:cubicBezTo>
                    <a:pt x="10" y="14"/>
                    <a:pt x="14" y="9"/>
                    <a:pt x="25" y="7"/>
                  </a:cubicBezTo>
                  <a:cubicBezTo>
                    <a:pt x="31" y="6"/>
                    <a:pt x="38" y="6"/>
                    <a:pt x="43" y="6"/>
                  </a:cubicBezTo>
                  <a:cubicBezTo>
                    <a:pt x="57" y="6"/>
                    <a:pt x="69" y="6"/>
                    <a:pt x="83" y="6"/>
                  </a:cubicBezTo>
                  <a:cubicBezTo>
                    <a:pt x="95" y="6"/>
                    <a:pt x="107" y="6"/>
                    <a:pt x="119" y="6"/>
                  </a:cubicBezTo>
                  <a:cubicBezTo>
                    <a:pt x="130" y="7"/>
                    <a:pt x="158" y="3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1" y="63"/>
                    <a:pt x="166" y="111"/>
                    <a:pt x="166" y="159"/>
                  </a:cubicBezTo>
                  <a:cubicBezTo>
                    <a:pt x="167" y="206"/>
                    <a:pt x="167" y="254"/>
                    <a:pt x="167" y="302"/>
                  </a:cubicBezTo>
                  <a:cubicBezTo>
                    <a:pt x="167" y="303"/>
                    <a:pt x="168" y="304"/>
                    <a:pt x="168" y="304"/>
                  </a:cubicBezTo>
                  <a:cubicBezTo>
                    <a:pt x="166" y="318"/>
                    <a:pt x="131" y="313"/>
                    <a:pt x="123" y="31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68088613-AEBD-4DB5-9C8D-C8C50C96FC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3000" y="1768475"/>
              <a:ext cx="349250" cy="466725"/>
            </a:xfrm>
            <a:custGeom>
              <a:avLst/>
              <a:gdLst>
                <a:gd name="T0" fmla="*/ 140 w 149"/>
                <a:gd name="T1" fmla="*/ 6 h 216"/>
                <a:gd name="T2" fmla="*/ 80 w 149"/>
                <a:gd name="T3" fmla="*/ 2 h 216"/>
                <a:gd name="T4" fmla="*/ 8 w 149"/>
                <a:gd name="T5" fmla="*/ 1 h 216"/>
                <a:gd name="T6" fmla="*/ 4 w 149"/>
                <a:gd name="T7" fmla="*/ 104 h 216"/>
                <a:gd name="T8" fmla="*/ 3 w 149"/>
                <a:gd name="T9" fmla="*/ 141 h 216"/>
                <a:gd name="T10" fmla="*/ 5 w 149"/>
                <a:gd name="T11" fmla="*/ 142 h 216"/>
                <a:gd name="T12" fmla="*/ 6 w 149"/>
                <a:gd name="T13" fmla="*/ 207 h 216"/>
                <a:gd name="T14" fmla="*/ 8 w 149"/>
                <a:gd name="T15" fmla="*/ 210 h 216"/>
                <a:gd name="T16" fmla="*/ 142 w 149"/>
                <a:gd name="T17" fmla="*/ 211 h 216"/>
                <a:gd name="T18" fmla="*/ 140 w 149"/>
                <a:gd name="T19" fmla="*/ 8 h 216"/>
                <a:gd name="T20" fmla="*/ 9 w 149"/>
                <a:gd name="T21" fmla="*/ 207 h 216"/>
                <a:gd name="T22" fmla="*/ 10 w 149"/>
                <a:gd name="T23" fmla="*/ 202 h 216"/>
                <a:gd name="T24" fmla="*/ 108 w 149"/>
                <a:gd name="T25" fmla="*/ 201 h 216"/>
                <a:gd name="T26" fmla="*/ 10 w 149"/>
                <a:gd name="T27" fmla="*/ 190 h 216"/>
                <a:gd name="T28" fmla="*/ 78 w 149"/>
                <a:gd name="T29" fmla="*/ 188 h 216"/>
                <a:gd name="T30" fmla="*/ 10 w 149"/>
                <a:gd name="T31" fmla="*/ 174 h 216"/>
                <a:gd name="T32" fmla="*/ 109 w 149"/>
                <a:gd name="T33" fmla="*/ 170 h 216"/>
                <a:gd name="T34" fmla="*/ 10 w 149"/>
                <a:gd name="T35" fmla="*/ 160 h 216"/>
                <a:gd name="T36" fmla="*/ 64 w 149"/>
                <a:gd name="T37" fmla="*/ 157 h 216"/>
                <a:gd name="T38" fmla="*/ 10 w 149"/>
                <a:gd name="T39" fmla="*/ 155 h 216"/>
                <a:gd name="T40" fmla="*/ 101 w 149"/>
                <a:gd name="T41" fmla="*/ 145 h 216"/>
                <a:gd name="T42" fmla="*/ 10 w 149"/>
                <a:gd name="T43" fmla="*/ 141 h 216"/>
                <a:gd name="T44" fmla="*/ 68 w 149"/>
                <a:gd name="T45" fmla="*/ 129 h 216"/>
                <a:gd name="T46" fmla="*/ 10 w 149"/>
                <a:gd name="T47" fmla="*/ 127 h 216"/>
                <a:gd name="T48" fmla="*/ 108 w 149"/>
                <a:gd name="T49" fmla="*/ 114 h 216"/>
                <a:gd name="T50" fmla="*/ 10 w 149"/>
                <a:gd name="T51" fmla="*/ 113 h 216"/>
                <a:gd name="T52" fmla="*/ 59 w 149"/>
                <a:gd name="T53" fmla="*/ 102 h 216"/>
                <a:gd name="T54" fmla="*/ 10 w 149"/>
                <a:gd name="T55" fmla="*/ 100 h 216"/>
                <a:gd name="T56" fmla="*/ 84 w 149"/>
                <a:gd name="T57" fmla="*/ 92 h 216"/>
                <a:gd name="T58" fmla="*/ 10 w 149"/>
                <a:gd name="T59" fmla="*/ 87 h 216"/>
                <a:gd name="T60" fmla="*/ 90 w 149"/>
                <a:gd name="T61" fmla="*/ 80 h 216"/>
                <a:gd name="T62" fmla="*/ 10 w 149"/>
                <a:gd name="T63" fmla="*/ 75 h 216"/>
                <a:gd name="T64" fmla="*/ 57 w 149"/>
                <a:gd name="T65" fmla="*/ 64 h 216"/>
                <a:gd name="T66" fmla="*/ 10 w 149"/>
                <a:gd name="T67" fmla="*/ 62 h 216"/>
                <a:gd name="T68" fmla="*/ 86 w 149"/>
                <a:gd name="T69" fmla="*/ 53 h 216"/>
                <a:gd name="T70" fmla="*/ 11 w 149"/>
                <a:gd name="T71" fmla="*/ 49 h 216"/>
                <a:gd name="T72" fmla="*/ 58 w 149"/>
                <a:gd name="T73" fmla="*/ 41 h 216"/>
                <a:gd name="T74" fmla="*/ 11 w 149"/>
                <a:gd name="T75" fmla="*/ 37 h 216"/>
                <a:gd name="T76" fmla="*/ 95 w 149"/>
                <a:gd name="T77" fmla="*/ 26 h 216"/>
                <a:gd name="T78" fmla="*/ 10 w 149"/>
                <a:gd name="T79" fmla="*/ 21 h 216"/>
                <a:gd name="T80" fmla="*/ 72 w 149"/>
                <a:gd name="T81" fmla="*/ 6 h 216"/>
                <a:gd name="T82" fmla="*/ 139 w 149"/>
                <a:gd name="T83" fmla="*/ 209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9" h="216">
                  <a:moveTo>
                    <a:pt x="140" y="8"/>
                  </a:moveTo>
                  <a:cubicBezTo>
                    <a:pt x="141" y="8"/>
                    <a:pt x="141" y="6"/>
                    <a:pt x="140" y="6"/>
                  </a:cubicBezTo>
                  <a:cubicBezTo>
                    <a:pt x="133" y="2"/>
                    <a:pt x="126" y="3"/>
                    <a:pt x="118" y="3"/>
                  </a:cubicBezTo>
                  <a:cubicBezTo>
                    <a:pt x="106" y="2"/>
                    <a:pt x="93" y="2"/>
                    <a:pt x="80" y="2"/>
                  </a:cubicBezTo>
                  <a:cubicBezTo>
                    <a:pt x="56" y="1"/>
                    <a:pt x="32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6" y="0"/>
                    <a:pt x="6" y="1"/>
                  </a:cubicBezTo>
                  <a:cubicBezTo>
                    <a:pt x="0" y="34"/>
                    <a:pt x="4" y="70"/>
                    <a:pt x="4" y="104"/>
                  </a:cubicBezTo>
                  <a:cubicBezTo>
                    <a:pt x="4" y="116"/>
                    <a:pt x="4" y="129"/>
                    <a:pt x="5" y="141"/>
                  </a:cubicBezTo>
                  <a:cubicBezTo>
                    <a:pt x="4" y="141"/>
                    <a:pt x="3" y="141"/>
                    <a:pt x="3" y="141"/>
                  </a:cubicBezTo>
                  <a:cubicBezTo>
                    <a:pt x="2" y="141"/>
                    <a:pt x="2" y="142"/>
                    <a:pt x="3" y="142"/>
                  </a:cubicBezTo>
                  <a:cubicBezTo>
                    <a:pt x="3" y="142"/>
                    <a:pt x="4" y="142"/>
                    <a:pt x="5" y="142"/>
                  </a:cubicBezTo>
                  <a:cubicBezTo>
                    <a:pt x="5" y="147"/>
                    <a:pt x="5" y="151"/>
                    <a:pt x="5" y="155"/>
                  </a:cubicBezTo>
                  <a:cubicBezTo>
                    <a:pt x="5" y="172"/>
                    <a:pt x="4" y="190"/>
                    <a:pt x="6" y="207"/>
                  </a:cubicBezTo>
                  <a:cubicBezTo>
                    <a:pt x="6" y="208"/>
                    <a:pt x="7" y="208"/>
                    <a:pt x="7" y="208"/>
                  </a:cubicBezTo>
                  <a:cubicBezTo>
                    <a:pt x="7" y="209"/>
                    <a:pt x="7" y="210"/>
                    <a:pt x="8" y="210"/>
                  </a:cubicBezTo>
                  <a:cubicBezTo>
                    <a:pt x="51" y="216"/>
                    <a:pt x="97" y="214"/>
                    <a:pt x="140" y="213"/>
                  </a:cubicBezTo>
                  <a:cubicBezTo>
                    <a:pt x="142" y="213"/>
                    <a:pt x="142" y="212"/>
                    <a:pt x="142" y="211"/>
                  </a:cubicBezTo>
                  <a:cubicBezTo>
                    <a:pt x="142" y="211"/>
                    <a:pt x="142" y="211"/>
                    <a:pt x="142" y="211"/>
                  </a:cubicBezTo>
                  <a:cubicBezTo>
                    <a:pt x="149" y="144"/>
                    <a:pt x="144" y="75"/>
                    <a:pt x="140" y="8"/>
                  </a:cubicBezTo>
                  <a:close/>
                  <a:moveTo>
                    <a:pt x="139" y="209"/>
                  </a:moveTo>
                  <a:cubicBezTo>
                    <a:pt x="96" y="210"/>
                    <a:pt x="52" y="206"/>
                    <a:pt x="9" y="207"/>
                  </a:cubicBezTo>
                  <a:cubicBezTo>
                    <a:pt x="9" y="207"/>
                    <a:pt x="9" y="207"/>
                    <a:pt x="9" y="207"/>
                  </a:cubicBezTo>
                  <a:cubicBezTo>
                    <a:pt x="10" y="205"/>
                    <a:pt x="10" y="203"/>
                    <a:pt x="10" y="202"/>
                  </a:cubicBezTo>
                  <a:cubicBezTo>
                    <a:pt x="43" y="201"/>
                    <a:pt x="75" y="201"/>
                    <a:pt x="108" y="202"/>
                  </a:cubicBezTo>
                  <a:cubicBezTo>
                    <a:pt x="109" y="202"/>
                    <a:pt x="109" y="201"/>
                    <a:pt x="108" y="201"/>
                  </a:cubicBezTo>
                  <a:cubicBezTo>
                    <a:pt x="76" y="198"/>
                    <a:pt x="43" y="198"/>
                    <a:pt x="10" y="200"/>
                  </a:cubicBezTo>
                  <a:cubicBezTo>
                    <a:pt x="10" y="197"/>
                    <a:pt x="10" y="193"/>
                    <a:pt x="10" y="190"/>
                  </a:cubicBezTo>
                  <a:cubicBezTo>
                    <a:pt x="33" y="191"/>
                    <a:pt x="55" y="192"/>
                    <a:pt x="78" y="190"/>
                  </a:cubicBezTo>
                  <a:cubicBezTo>
                    <a:pt x="78" y="189"/>
                    <a:pt x="78" y="188"/>
                    <a:pt x="78" y="188"/>
                  </a:cubicBezTo>
                  <a:cubicBezTo>
                    <a:pt x="55" y="189"/>
                    <a:pt x="33" y="190"/>
                    <a:pt x="10" y="189"/>
                  </a:cubicBezTo>
                  <a:cubicBezTo>
                    <a:pt x="10" y="184"/>
                    <a:pt x="10" y="179"/>
                    <a:pt x="10" y="174"/>
                  </a:cubicBezTo>
                  <a:cubicBezTo>
                    <a:pt x="43" y="174"/>
                    <a:pt x="76" y="173"/>
                    <a:pt x="109" y="171"/>
                  </a:cubicBezTo>
                  <a:cubicBezTo>
                    <a:pt x="110" y="171"/>
                    <a:pt x="110" y="170"/>
                    <a:pt x="109" y="170"/>
                  </a:cubicBezTo>
                  <a:cubicBezTo>
                    <a:pt x="76" y="170"/>
                    <a:pt x="43" y="171"/>
                    <a:pt x="10" y="173"/>
                  </a:cubicBezTo>
                  <a:cubicBezTo>
                    <a:pt x="10" y="169"/>
                    <a:pt x="10" y="164"/>
                    <a:pt x="10" y="160"/>
                  </a:cubicBezTo>
                  <a:cubicBezTo>
                    <a:pt x="28" y="160"/>
                    <a:pt x="46" y="159"/>
                    <a:pt x="64" y="158"/>
                  </a:cubicBezTo>
                  <a:cubicBezTo>
                    <a:pt x="65" y="158"/>
                    <a:pt x="65" y="157"/>
                    <a:pt x="64" y="157"/>
                  </a:cubicBezTo>
                  <a:cubicBezTo>
                    <a:pt x="46" y="157"/>
                    <a:pt x="28" y="158"/>
                    <a:pt x="10" y="159"/>
                  </a:cubicBezTo>
                  <a:cubicBezTo>
                    <a:pt x="10" y="158"/>
                    <a:pt x="10" y="156"/>
                    <a:pt x="10" y="155"/>
                  </a:cubicBezTo>
                  <a:cubicBezTo>
                    <a:pt x="10" y="151"/>
                    <a:pt x="10" y="147"/>
                    <a:pt x="10" y="142"/>
                  </a:cubicBezTo>
                  <a:cubicBezTo>
                    <a:pt x="40" y="144"/>
                    <a:pt x="70" y="146"/>
                    <a:pt x="101" y="145"/>
                  </a:cubicBezTo>
                  <a:cubicBezTo>
                    <a:pt x="102" y="145"/>
                    <a:pt x="101" y="144"/>
                    <a:pt x="101" y="144"/>
                  </a:cubicBezTo>
                  <a:cubicBezTo>
                    <a:pt x="70" y="142"/>
                    <a:pt x="40" y="141"/>
                    <a:pt x="10" y="141"/>
                  </a:cubicBezTo>
                  <a:cubicBezTo>
                    <a:pt x="10" y="137"/>
                    <a:pt x="10" y="132"/>
                    <a:pt x="10" y="128"/>
                  </a:cubicBezTo>
                  <a:cubicBezTo>
                    <a:pt x="28" y="130"/>
                    <a:pt x="49" y="131"/>
                    <a:pt x="68" y="129"/>
                  </a:cubicBezTo>
                  <a:cubicBezTo>
                    <a:pt x="68" y="129"/>
                    <a:pt x="68" y="128"/>
                    <a:pt x="68" y="128"/>
                  </a:cubicBezTo>
                  <a:cubicBezTo>
                    <a:pt x="49" y="127"/>
                    <a:pt x="29" y="127"/>
                    <a:pt x="10" y="127"/>
                  </a:cubicBezTo>
                  <a:cubicBezTo>
                    <a:pt x="10" y="123"/>
                    <a:pt x="10" y="118"/>
                    <a:pt x="10" y="114"/>
                  </a:cubicBezTo>
                  <a:cubicBezTo>
                    <a:pt x="42" y="115"/>
                    <a:pt x="75" y="116"/>
                    <a:pt x="108" y="114"/>
                  </a:cubicBezTo>
                  <a:cubicBezTo>
                    <a:pt x="109" y="114"/>
                    <a:pt x="109" y="113"/>
                    <a:pt x="108" y="113"/>
                  </a:cubicBezTo>
                  <a:cubicBezTo>
                    <a:pt x="75" y="113"/>
                    <a:pt x="42" y="114"/>
                    <a:pt x="10" y="113"/>
                  </a:cubicBezTo>
                  <a:cubicBezTo>
                    <a:pt x="10" y="109"/>
                    <a:pt x="10" y="105"/>
                    <a:pt x="10" y="101"/>
                  </a:cubicBezTo>
                  <a:cubicBezTo>
                    <a:pt x="26" y="102"/>
                    <a:pt x="43" y="103"/>
                    <a:pt x="59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43" y="99"/>
                    <a:pt x="26" y="100"/>
                    <a:pt x="10" y="100"/>
                  </a:cubicBezTo>
                  <a:cubicBezTo>
                    <a:pt x="10" y="96"/>
                    <a:pt x="10" y="92"/>
                    <a:pt x="10" y="89"/>
                  </a:cubicBezTo>
                  <a:cubicBezTo>
                    <a:pt x="34" y="90"/>
                    <a:pt x="59" y="92"/>
                    <a:pt x="84" y="92"/>
                  </a:cubicBezTo>
                  <a:cubicBezTo>
                    <a:pt x="85" y="92"/>
                    <a:pt x="85" y="91"/>
                    <a:pt x="84" y="91"/>
                  </a:cubicBezTo>
                  <a:cubicBezTo>
                    <a:pt x="59" y="88"/>
                    <a:pt x="34" y="87"/>
                    <a:pt x="10" y="87"/>
                  </a:cubicBezTo>
                  <a:cubicBezTo>
                    <a:pt x="10" y="84"/>
                    <a:pt x="10" y="80"/>
                    <a:pt x="10" y="76"/>
                  </a:cubicBezTo>
                  <a:cubicBezTo>
                    <a:pt x="37" y="76"/>
                    <a:pt x="63" y="78"/>
                    <a:pt x="90" y="80"/>
                  </a:cubicBezTo>
                  <a:cubicBezTo>
                    <a:pt x="91" y="80"/>
                    <a:pt x="91" y="78"/>
                    <a:pt x="90" y="78"/>
                  </a:cubicBezTo>
                  <a:cubicBezTo>
                    <a:pt x="63" y="75"/>
                    <a:pt x="37" y="75"/>
                    <a:pt x="10" y="75"/>
                  </a:cubicBezTo>
                  <a:cubicBezTo>
                    <a:pt x="10" y="71"/>
                    <a:pt x="10" y="67"/>
                    <a:pt x="10" y="64"/>
                  </a:cubicBezTo>
                  <a:cubicBezTo>
                    <a:pt x="26" y="63"/>
                    <a:pt x="41" y="63"/>
                    <a:pt x="57" y="64"/>
                  </a:cubicBezTo>
                  <a:cubicBezTo>
                    <a:pt x="57" y="64"/>
                    <a:pt x="57" y="63"/>
                    <a:pt x="57" y="63"/>
                  </a:cubicBezTo>
                  <a:cubicBezTo>
                    <a:pt x="41" y="61"/>
                    <a:pt x="26" y="61"/>
                    <a:pt x="10" y="62"/>
                  </a:cubicBezTo>
                  <a:cubicBezTo>
                    <a:pt x="11" y="58"/>
                    <a:pt x="11" y="54"/>
                    <a:pt x="11" y="50"/>
                  </a:cubicBezTo>
                  <a:cubicBezTo>
                    <a:pt x="36" y="51"/>
                    <a:pt x="61" y="53"/>
                    <a:pt x="86" y="53"/>
                  </a:cubicBezTo>
                  <a:cubicBezTo>
                    <a:pt x="87" y="53"/>
                    <a:pt x="87" y="52"/>
                    <a:pt x="86" y="52"/>
                  </a:cubicBezTo>
                  <a:cubicBezTo>
                    <a:pt x="61" y="49"/>
                    <a:pt x="36" y="48"/>
                    <a:pt x="11" y="49"/>
                  </a:cubicBezTo>
                  <a:cubicBezTo>
                    <a:pt x="11" y="45"/>
                    <a:pt x="11" y="42"/>
                    <a:pt x="11" y="39"/>
                  </a:cubicBezTo>
                  <a:cubicBezTo>
                    <a:pt x="27" y="39"/>
                    <a:pt x="42" y="40"/>
                    <a:pt x="58" y="41"/>
                  </a:cubicBezTo>
                  <a:cubicBezTo>
                    <a:pt x="59" y="41"/>
                    <a:pt x="59" y="40"/>
                    <a:pt x="59" y="40"/>
                  </a:cubicBezTo>
                  <a:cubicBezTo>
                    <a:pt x="43" y="38"/>
                    <a:pt x="27" y="37"/>
                    <a:pt x="11" y="37"/>
                  </a:cubicBezTo>
                  <a:cubicBezTo>
                    <a:pt x="11" y="32"/>
                    <a:pt x="11" y="27"/>
                    <a:pt x="10" y="22"/>
                  </a:cubicBezTo>
                  <a:cubicBezTo>
                    <a:pt x="38" y="23"/>
                    <a:pt x="67" y="25"/>
                    <a:pt x="95" y="26"/>
                  </a:cubicBezTo>
                  <a:cubicBezTo>
                    <a:pt x="95" y="26"/>
                    <a:pt x="96" y="25"/>
                    <a:pt x="95" y="24"/>
                  </a:cubicBezTo>
                  <a:cubicBezTo>
                    <a:pt x="67" y="20"/>
                    <a:pt x="38" y="20"/>
                    <a:pt x="10" y="21"/>
                  </a:cubicBezTo>
                  <a:cubicBezTo>
                    <a:pt x="10" y="15"/>
                    <a:pt x="9" y="10"/>
                    <a:pt x="9" y="4"/>
                  </a:cubicBezTo>
                  <a:cubicBezTo>
                    <a:pt x="29" y="6"/>
                    <a:pt x="51" y="6"/>
                    <a:pt x="72" y="6"/>
                  </a:cubicBezTo>
                  <a:cubicBezTo>
                    <a:pt x="93" y="7"/>
                    <a:pt x="116" y="5"/>
                    <a:pt x="137" y="8"/>
                  </a:cubicBezTo>
                  <a:cubicBezTo>
                    <a:pt x="142" y="75"/>
                    <a:pt x="137" y="142"/>
                    <a:pt x="139" y="20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9EEA6E69-8D2A-47C7-9FD7-C584310974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5238" y="2244725"/>
              <a:ext cx="80962" cy="69850"/>
            </a:xfrm>
            <a:custGeom>
              <a:avLst/>
              <a:gdLst>
                <a:gd name="T0" fmla="*/ 18 w 35"/>
                <a:gd name="T1" fmla="*/ 2 h 32"/>
                <a:gd name="T2" fmla="*/ 18 w 35"/>
                <a:gd name="T3" fmla="*/ 2 h 32"/>
                <a:gd name="T4" fmla="*/ 2 w 35"/>
                <a:gd name="T5" fmla="*/ 14 h 32"/>
                <a:gd name="T6" fmla="*/ 15 w 35"/>
                <a:gd name="T7" fmla="*/ 31 h 32"/>
                <a:gd name="T8" fmla="*/ 34 w 35"/>
                <a:gd name="T9" fmla="*/ 17 h 32"/>
                <a:gd name="T10" fmla="*/ 18 w 35"/>
                <a:gd name="T11" fmla="*/ 2 h 32"/>
                <a:gd name="T12" fmla="*/ 27 w 35"/>
                <a:gd name="T13" fmla="*/ 21 h 32"/>
                <a:gd name="T14" fmla="*/ 12 w 35"/>
                <a:gd name="T15" fmla="*/ 26 h 32"/>
                <a:gd name="T16" fmla="*/ 7 w 35"/>
                <a:gd name="T17" fmla="*/ 12 h 32"/>
                <a:gd name="T18" fmla="*/ 17 w 35"/>
                <a:gd name="T19" fmla="*/ 4 h 32"/>
                <a:gd name="T20" fmla="*/ 19 w 35"/>
                <a:gd name="T21" fmla="*/ 5 h 32"/>
                <a:gd name="T22" fmla="*/ 27 w 35"/>
                <a:gd name="T23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2">
                  <a:moveTo>
                    <a:pt x="18" y="2"/>
                  </a:moveTo>
                  <a:cubicBezTo>
                    <a:pt x="18" y="2"/>
                    <a:pt x="18" y="2"/>
                    <a:pt x="18" y="2"/>
                  </a:cubicBezTo>
                  <a:cubicBezTo>
                    <a:pt x="11" y="2"/>
                    <a:pt x="3" y="6"/>
                    <a:pt x="2" y="14"/>
                  </a:cubicBezTo>
                  <a:cubicBezTo>
                    <a:pt x="0" y="22"/>
                    <a:pt x="7" y="31"/>
                    <a:pt x="15" y="31"/>
                  </a:cubicBezTo>
                  <a:cubicBezTo>
                    <a:pt x="24" y="32"/>
                    <a:pt x="32" y="25"/>
                    <a:pt x="34" y="17"/>
                  </a:cubicBezTo>
                  <a:cubicBezTo>
                    <a:pt x="35" y="8"/>
                    <a:pt x="28" y="0"/>
                    <a:pt x="18" y="2"/>
                  </a:cubicBezTo>
                  <a:close/>
                  <a:moveTo>
                    <a:pt x="27" y="21"/>
                  </a:moveTo>
                  <a:cubicBezTo>
                    <a:pt x="24" y="26"/>
                    <a:pt x="18" y="29"/>
                    <a:pt x="12" y="26"/>
                  </a:cubicBezTo>
                  <a:cubicBezTo>
                    <a:pt x="7" y="24"/>
                    <a:pt x="4" y="17"/>
                    <a:pt x="7" y="12"/>
                  </a:cubicBezTo>
                  <a:cubicBezTo>
                    <a:pt x="9" y="8"/>
                    <a:pt x="13" y="6"/>
                    <a:pt x="17" y="4"/>
                  </a:cubicBezTo>
                  <a:cubicBezTo>
                    <a:pt x="18" y="5"/>
                    <a:pt x="18" y="5"/>
                    <a:pt x="19" y="5"/>
                  </a:cubicBezTo>
                  <a:cubicBezTo>
                    <a:pt x="28" y="4"/>
                    <a:pt x="31" y="15"/>
                    <a:pt x="27" y="2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2">
              <a:extLst>
                <a:ext uri="{FF2B5EF4-FFF2-40B4-BE49-F238E27FC236}">
                  <a16:creationId xmlns:a16="http://schemas.microsoft.com/office/drawing/2014/main" id="{56F79F9D-B5BC-432A-8282-B723723B0F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0950" y="1695450"/>
              <a:ext cx="122237" cy="36513"/>
            </a:xfrm>
            <a:custGeom>
              <a:avLst/>
              <a:gdLst>
                <a:gd name="T0" fmla="*/ 46 w 52"/>
                <a:gd name="T1" fmla="*/ 3 h 17"/>
                <a:gd name="T2" fmla="*/ 25 w 52"/>
                <a:gd name="T3" fmla="*/ 2 h 17"/>
                <a:gd name="T4" fmla="*/ 10 w 52"/>
                <a:gd name="T5" fmla="*/ 2 h 17"/>
                <a:gd name="T6" fmla="*/ 4 w 52"/>
                <a:gd name="T7" fmla="*/ 3 h 17"/>
                <a:gd name="T8" fmla="*/ 0 w 52"/>
                <a:gd name="T9" fmla="*/ 9 h 17"/>
                <a:gd name="T10" fmla="*/ 3 w 52"/>
                <a:gd name="T11" fmla="*/ 15 h 17"/>
                <a:gd name="T12" fmla="*/ 6 w 52"/>
                <a:gd name="T13" fmla="*/ 16 h 17"/>
                <a:gd name="T14" fmla="*/ 44 w 52"/>
                <a:gd name="T15" fmla="*/ 17 h 17"/>
                <a:gd name="T16" fmla="*/ 45 w 52"/>
                <a:gd name="T17" fmla="*/ 17 h 17"/>
                <a:gd name="T18" fmla="*/ 51 w 52"/>
                <a:gd name="T19" fmla="*/ 11 h 17"/>
                <a:gd name="T20" fmla="*/ 46 w 52"/>
                <a:gd name="T21" fmla="*/ 3 h 17"/>
                <a:gd name="T22" fmla="*/ 45 w 52"/>
                <a:gd name="T23" fmla="*/ 14 h 17"/>
                <a:gd name="T24" fmla="*/ 44 w 52"/>
                <a:gd name="T25" fmla="*/ 14 h 17"/>
                <a:gd name="T26" fmla="*/ 9 w 52"/>
                <a:gd name="T27" fmla="*/ 14 h 17"/>
                <a:gd name="T28" fmla="*/ 8 w 52"/>
                <a:gd name="T29" fmla="*/ 13 h 17"/>
                <a:gd name="T30" fmla="*/ 6 w 52"/>
                <a:gd name="T31" fmla="*/ 11 h 17"/>
                <a:gd name="T32" fmla="*/ 5 w 52"/>
                <a:gd name="T33" fmla="*/ 8 h 17"/>
                <a:gd name="T34" fmla="*/ 10 w 52"/>
                <a:gd name="T35" fmla="*/ 5 h 17"/>
                <a:gd name="T36" fmla="*/ 25 w 52"/>
                <a:gd name="T37" fmla="*/ 6 h 17"/>
                <a:gd name="T38" fmla="*/ 45 w 52"/>
                <a:gd name="T39" fmla="*/ 6 h 17"/>
                <a:gd name="T40" fmla="*/ 47 w 52"/>
                <a:gd name="T41" fmla="*/ 10 h 17"/>
                <a:gd name="T42" fmla="*/ 45 w 52"/>
                <a:gd name="T4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" h="17">
                  <a:moveTo>
                    <a:pt x="46" y="3"/>
                  </a:moveTo>
                  <a:cubicBezTo>
                    <a:pt x="39" y="3"/>
                    <a:pt x="32" y="2"/>
                    <a:pt x="25" y="2"/>
                  </a:cubicBezTo>
                  <a:cubicBezTo>
                    <a:pt x="20" y="1"/>
                    <a:pt x="15" y="0"/>
                    <a:pt x="10" y="2"/>
                  </a:cubicBezTo>
                  <a:cubicBezTo>
                    <a:pt x="8" y="1"/>
                    <a:pt x="6" y="2"/>
                    <a:pt x="4" y="3"/>
                  </a:cubicBezTo>
                  <a:cubicBezTo>
                    <a:pt x="2" y="4"/>
                    <a:pt x="0" y="6"/>
                    <a:pt x="0" y="9"/>
                  </a:cubicBezTo>
                  <a:cubicBezTo>
                    <a:pt x="0" y="11"/>
                    <a:pt x="1" y="14"/>
                    <a:pt x="3" y="15"/>
                  </a:cubicBezTo>
                  <a:cubicBezTo>
                    <a:pt x="4" y="16"/>
                    <a:pt x="5" y="16"/>
                    <a:pt x="6" y="16"/>
                  </a:cubicBezTo>
                  <a:cubicBezTo>
                    <a:pt x="19" y="17"/>
                    <a:pt x="32" y="17"/>
                    <a:pt x="44" y="17"/>
                  </a:cubicBezTo>
                  <a:cubicBezTo>
                    <a:pt x="44" y="17"/>
                    <a:pt x="45" y="17"/>
                    <a:pt x="45" y="17"/>
                  </a:cubicBezTo>
                  <a:cubicBezTo>
                    <a:pt x="48" y="17"/>
                    <a:pt x="51" y="15"/>
                    <a:pt x="51" y="11"/>
                  </a:cubicBezTo>
                  <a:cubicBezTo>
                    <a:pt x="52" y="8"/>
                    <a:pt x="50" y="2"/>
                    <a:pt x="46" y="3"/>
                  </a:cubicBezTo>
                  <a:close/>
                  <a:moveTo>
                    <a:pt x="45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32" y="13"/>
                    <a:pt x="20" y="13"/>
                    <a:pt x="9" y="14"/>
                  </a:cubicBezTo>
                  <a:cubicBezTo>
                    <a:pt x="9" y="13"/>
                    <a:pt x="8" y="13"/>
                    <a:pt x="8" y="13"/>
                  </a:cubicBezTo>
                  <a:cubicBezTo>
                    <a:pt x="8" y="13"/>
                    <a:pt x="6" y="12"/>
                    <a:pt x="6" y="11"/>
                  </a:cubicBezTo>
                  <a:cubicBezTo>
                    <a:pt x="5" y="11"/>
                    <a:pt x="5" y="10"/>
                    <a:pt x="5" y="8"/>
                  </a:cubicBezTo>
                  <a:cubicBezTo>
                    <a:pt x="6" y="6"/>
                    <a:pt x="8" y="6"/>
                    <a:pt x="10" y="5"/>
                  </a:cubicBezTo>
                  <a:cubicBezTo>
                    <a:pt x="15" y="7"/>
                    <a:pt x="20" y="6"/>
                    <a:pt x="25" y="6"/>
                  </a:cubicBezTo>
                  <a:cubicBezTo>
                    <a:pt x="32" y="6"/>
                    <a:pt x="38" y="6"/>
                    <a:pt x="45" y="6"/>
                  </a:cubicBezTo>
                  <a:cubicBezTo>
                    <a:pt x="46" y="8"/>
                    <a:pt x="48" y="8"/>
                    <a:pt x="47" y="10"/>
                  </a:cubicBezTo>
                  <a:cubicBezTo>
                    <a:pt x="47" y="12"/>
                    <a:pt x="46" y="13"/>
                    <a:pt x="45" y="1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3">
              <a:extLst>
                <a:ext uri="{FF2B5EF4-FFF2-40B4-BE49-F238E27FC236}">
                  <a16:creationId xmlns:a16="http://schemas.microsoft.com/office/drawing/2014/main" id="{44071689-897B-4405-8398-8E859F5E6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8325" y="4003675"/>
              <a:ext cx="498475" cy="263525"/>
            </a:xfrm>
            <a:custGeom>
              <a:avLst/>
              <a:gdLst>
                <a:gd name="T0" fmla="*/ 210 w 213"/>
                <a:gd name="T1" fmla="*/ 107 h 122"/>
                <a:gd name="T2" fmla="*/ 211 w 213"/>
                <a:gd name="T3" fmla="*/ 105 h 122"/>
                <a:gd name="T4" fmla="*/ 206 w 213"/>
                <a:gd name="T5" fmla="*/ 7 h 122"/>
                <a:gd name="T6" fmla="*/ 206 w 213"/>
                <a:gd name="T7" fmla="*/ 4 h 122"/>
                <a:gd name="T8" fmla="*/ 206 w 213"/>
                <a:gd name="T9" fmla="*/ 4 h 122"/>
                <a:gd name="T10" fmla="*/ 205 w 213"/>
                <a:gd name="T11" fmla="*/ 2 h 122"/>
                <a:gd name="T12" fmla="*/ 202 w 213"/>
                <a:gd name="T13" fmla="*/ 0 h 122"/>
                <a:gd name="T14" fmla="*/ 101 w 213"/>
                <a:gd name="T15" fmla="*/ 4 h 122"/>
                <a:gd name="T16" fmla="*/ 54 w 213"/>
                <a:gd name="T17" fmla="*/ 4 h 122"/>
                <a:gd name="T18" fmla="*/ 6 w 213"/>
                <a:gd name="T19" fmla="*/ 5 h 122"/>
                <a:gd name="T20" fmla="*/ 4 w 213"/>
                <a:gd name="T21" fmla="*/ 7 h 122"/>
                <a:gd name="T22" fmla="*/ 2 w 213"/>
                <a:gd name="T23" fmla="*/ 24 h 122"/>
                <a:gd name="T24" fmla="*/ 1 w 213"/>
                <a:gd name="T25" fmla="*/ 53 h 122"/>
                <a:gd name="T26" fmla="*/ 1 w 213"/>
                <a:gd name="T27" fmla="*/ 109 h 122"/>
                <a:gd name="T28" fmla="*/ 2 w 213"/>
                <a:gd name="T29" fmla="*/ 112 h 122"/>
                <a:gd name="T30" fmla="*/ 3 w 213"/>
                <a:gd name="T31" fmla="*/ 112 h 122"/>
                <a:gd name="T32" fmla="*/ 4 w 213"/>
                <a:gd name="T33" fmla="*/ 116 h 122"/>
                <a:gd name="T34" fmla="*/ 136 w 213"/>
                <a:gd name="T35" fmla="*/ 120 h 122"/>
                <a:gd name="T36" fmla="*/ 201 w 213"/>
                <a:gd name="T37" fmla="*/ 117 h 122"/>
                <a:gd name="T38" fmla="*/ 210 w 213"/>
                <a:gd name="T39" fmla="*/ 107 h 122"/>
                <a:gd name="T40" fmla="*/ 8 w 213"/>
                <a:gd name="T41" fmla="*/ 9 h 122"/>
                <a:gd name="T42" fmla="*/ 51 w 213"/>
                <a:gd name="T43" fmla="*/ 10 h 122"/>
                <a:gd name="T44" fmla="*/ 101 w 213"/>
                <a:gd name="T45" fmla="*/ 10 h 122"/>
                <a:gd name="T46" fmla="*/ 196 w 213"/>
                <a:gd name="T47" fmla="*/ 7 h 122"/>
                <a:gd name="T48" fmla="*/ 154 w 213"/>
                <a:gd name="T49" fmla="*/ 41 h 122"/>
                <a:gd name="T50" fmla="*/ 106 w 213"/>
                <a:gd name="T51" fmla="*/ 69 h 122"/>
                <a:gd name="T52" fmla="*/ 55 w 213"/>
                <a:gd name="T53" fmla="*/ 40 h 122"/>
                <a:gd name="T54" fmla="*/ 8 w 213"/>
                <a:gd name="T55" fmla="*/ 10 h 122"/>
                <a:gd name="T56" fmla="*/ 8 w 213"/>
                <a:gd name="T57" fmla="*/ 9 h 122"/>
                <a:gd name="T58" fmla="*/ 8 w 213"/>
                <a:gd name="T59" fmla="*/ 14 h 122"/>
                <a:gd name="T60" fmla="*/ 60 w 213"/>
                <a:gd name="T61" fmla="*/ 50 h 122"/>
                <a:gd name="T62" fmla="*/ 61 w 213"/>
                <a:gd name="T63" fmla="*/ 51 h 122"/>
                <a:gd name="T64" fmla="*/ 7 w 213"/>
                <a:gd name="T65" fmla="*/ 106 h 122"/>
                <a:gd name="T66" fmla="*/ 8 w 213"/>
                <a:gd name="T67" fmla="*/ 56 h 122"/>
                <a:gd name="T68" fmla="*/ 8 w 213"/>
                <a:gd name="T69" fmla="*/ 14 h 122"/>
                <a:gd name="T70" fmla="*/ 157 w 213"/>
                <a:gd name="T71" fmla="*/ 112 h 122"/>
                <a:gd name="T72" fmla="*/ 106 w 213"/>
                <a:gd name="T73" fmla="*/ 113 h 122"/>
                <a:gd name="T74" fmla="*/ 10 w 213"/>
                <a:gd name="T75" fmla="*/ 110 h 122"/>
                <a:gd name="T76" fmla="*/ 66 w 213"/>
                <a:gd name="T77" fmla="*/ 54 h 122"/>
                <a:gd name="T78" fmla="*/ 92 w 213"/>
                <a:gd name="T79" fmla="*/ 71 h 122"/>
                <a:gd name="T80" fmla="*/ 108 w 213"/>
                <a:gd name="T81" fmla="*/ 78 h 122"/>
                <a:gd name="T82" fmla="*/ 126 w 213"/>
                <a:gd name="T83" fmla="*/ 69 h 122"/>
                <a:gd name="T84" fmla="*/ 143 w 213"/>
                <a:gd name="T85" fmla="*/ 57 h 122"/>
                <a:gd name="T86" fmla="*/ 143 w 213"/>
                <a:gd name="T87" fmla="*/ 57 h 122"/>
                <a:gd name="T88" fmla="*/ 197 w 213"/>
                <a:gd name="T89" fmla="*/ 109 h 122"/>
                <a:gd name="T90" fmla="*/ 157 w 213"/>
                <a:gd name="T91" fmla="*/ 112 h 122"/>
                <a:gd name="T92" fmla="*/ 203 w 213"/>
                <a:gd name="T93" fmla="*/ 106 h 122"/>
                <a:gd name="T94" fmla="*/ 146 w 213"/>
                <a:gd name="T95" fmla="*/ 54 h 122"/>
                <a:gd name="T96" fmla="*/ 153 w 213"/>
                <a:gd name="T97" fmla="*/ 49 h 122"/>
                <a:gd name="T98" fmla="*/ 201 w 213"/>
                <a:gd name="T99" fmla="*/ 11 h 122"/>
                <a:gd name="T100" fmla="*/ 204 w 213"/>
                <a:gd name="T101" fmla="*/ 105 h 122"/>
                <a:gd name="T102" fmla="*/ 203 w 213"/>
                <a:gd name="T103" fmla="*/ 10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3" h="122">
                  <a:moveTo>
                    <a:pt x="210" y="107"/>
                  </a:moveTo>
                  <a:cubicBezTo>
                    <a:pt x="210" y="106"/>
                    <a:pt x="211" y="106"/>
                    <a:pt x="211" y="105"/>
                  </a:cubicBezTo>
                  <a:cubicBezTo>
                    <a:pt x="209" y="72"/>
                    <a:pt x="210" y="39"/>
                    <a:pt x="206" y="7"/>
                  </a:cubicBezTo>
                  <a:cubicBezTo>
                    <a:pt x="207" y="6"/>
                    <a:pt x="206" y="5"/>
                    <a:pt x="206" y="4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3"/>
                    <a:pt x="205" y="2"/>
                    <a:pt x="205" y="2"/>
                  </a:cubicBezTo>
                  <a:cubicBezTo>
                    <a:pt x="204" y="1"/>
                    <a:pt x="203" y="0"/>
                    <a:pt x="202" y="0"/>
                  </a:cubicBezTo>
                  <a:cubicBezTo>
                    <a:pt x="168" y="2"/>
                    <a:pt x="135" y="3"/>
                    <a:pt x="101" y="4"/>
                  </a:cubicBezTo>
                  <a:cubicBezTo>
                    <a:pt x="86" y="4"/>
                    <a:pt x="70" y="4"/>
                    <a:pt x="54" y="4"/>
                  </a:cubicBezTo>
                  <a:cubicBezTo>
                    <a:pt x="38" y="4"/>
                    <a:pt x="22" y="3"/>
                    <a:pt x="6" y="5"/>
                  </a:cubicBezTo>
                  <a:cubicBezTo>
                    <a:pt x="5" y="5"/>
                    <a:pt x="4" y="6"/>
                    <a:pt x="4" y="7"/>
                  </a:cubicBezTo>
                  <a:cubicBezTo>
                    <a:pt x="1" y="12"/>
                    <a:pt x="2" y="19"/>
                    <a:pt x="2" y="24"/>
                  </a:cubicBezTo>
                  <a:cubicBezTo>
                    <a:pt x="2" y="34"/>
                    <a:pt x="2" y="43"/>
                    <a:pt x="1" y="53"/>
                  </a:cubicBezTo>
                  <a:cubicBezTo>
                    <a:pt x="1" y="72"/>
                    <a:pt x="0" y="90"/>
                    <a:pt x="1" y="109"/>
                  </a:cubicBezTo>
                  <a:cubicBezTo>
                    <a:pt x="1" y="110"/>
                    <a:pt x="1" y="111"/>
                    <a:pt x="2" y="112"/>
                  </a:cubicBezTo>
                  <a:cubicBezTo>
                    <a:pt x="2" y="112"/>
                    <a:pt x="2" y="112"/>
                    <a:pt x="3" y="112"/>
                  </a:cubicBezTo>
                  <a:cubicBezTo>
                    <a:pt x="2" y="114"/>
                    <a:pt x="3" y="115"/>
                    <a:pt x="4" y="116"/>
                  </a:cubicBezTo>
                  <a:cubicBezTo>
                    <a:pt x="47" y="121"/>
                    <a:pt x="92" y="121"/>
                    <a:pt x="136" y="120"/>
                  </a:cubicBezTo>
                  <a:cubicBezTo>
                    <a:pt x="157" y="120"/>
                    <a:pt x="181" y="122"/>
                    <a:pt x="201" y="117"/>
                  </a:cubicBezTo>
                  <a:cubicBezTo>
                    <a:pt x="207" y="116"/>
                    <a:pt x="213" y="113"/>
                    <a:pt x="210" y="107"/>
                  </a:cubicBezTo>
                  <a:close/>
                  <a:moveTo>
                    <a:pt x="8" y="9"/>
                  </a:moveTo>
                  <a:cubicBezTo>
                    <a:pt x="22" y="11"/>
                    <a:pt x="37" y="10"/>
                    <a:pt x="51" y="10"/>
                  </a:cubicBezTo>
                  <a:cubicBezTo>
                    <a:pt x="68" y="10"/>
                    <a:pt x="85" y="10"/>
                    <a:pt x="101" y="10"/>
                  </a:cubicBezTo>
                  <a:cubicBezTo>
                    <a:pt x="133" y="9"/>
                    <a:pt x="165" y="8"/>
                    <a:pt x="196" y="7"/>
                  </a:cubicBezTo>
                  <a:cubicBezTo>
                    <a:pt x="183" y="19"/>
                    <a:pt x="169" y="30"/>
                    <a:pt x="154" y="41"/>
                  </a:cubicBezTo>
                  <a:cubicBezTo>
                    <a:pt x="141" y="51"/>
                    <a:pt x="123" y="69"/>
                    <a:pt x="106" y="69"/>
                  </a:cubicBezTo>
                  <a:cubicBezTo>
                    <a:pt x="89" y="68"/>
                    <a:pt x="70" y="50"/>
                    <a:pt x="55" y="40"/>
                  </a:cubicBezTo>
                  <a:cubicBezTo>
                    <a:pt x="40" y="30"/>
                    <a:pt x="24" y="19"/>
                    <a:pt x="8" y="10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14"/>
                  </a:moveTo>
                  <a:cubicBezTo>
                    <a:pt x="24" y="27"/>
                    <a:pt x="42" y="38"/>
                    <a:pt x="60" y="50"/>
                  </a:cubicBezTo>
                  <a:cubicBezTo>
                    <a:pt x="60" y="50"/>
                    <a:pt x="60" y="50"/>
                    <a:pt x="61" y="51"/>
                  </a:cubicBezTo>
                  <a:cubicBezTo>
                    <a:pt x="43" y="69"/>
                    <a:pt x="24" y="87"/>
                    <a:pt x="7" y="106"/>
                  </a:cubicBezTo>
                  <a:cubicBezTo>
                    <a:pt x="7" y="89"/>
                    <a:pt x="7" y="73"/>
                    <a:pt x="8" y="56"/>
                  </a:cubicBezTo>
                  <a:cubicBezTo>
                    <a:pt x="8" y="43"/>
                    <a:pt x="7" y="28"/>
                    <a:pt x="8" y="14"/>
                  </a:cubicBezTo>
                  <a:close/>
                  <a:moveTo>
                    <a:pt x="157" y="112"/>
                  </a:moveTo>
                  <a:cubicBezTo>
                    <a:pt x="140" y="113"/>
                    <a:pt x="123" y="113"/>
                    <a:pt x="106" y="113"/>
                  </a:cubicBezTo>
                  <a:cubicBezTo>
                    <a:pt x="74" y="113"/>
                    <a:pt x="42" y="111"/>
                    <a:pt x="10" y="110"/>
                  </a:cubicBezTo>
                  <a:cubicBezTo>
                    <a:pt x="30" y="94"/>
                    <a:pt x="48" y="74"/>
                    <a:pt x="66" y="54"/>
                  </a:cubicBezTo>
                  <a:cubicBezTo>
                    <a:pt x="74" y="60"/>
                    <a:pt x="83" y="66"/>
                    <a:pt x="92" y="71"/>
                  </a:cubicBezTo>
                  <a:cubicBezTo>
                    <a:pt x="97" y="75"/>
                    <a:pt x="102" y="78"/>
                    <a:pt x="108" y="78"/>
                  </a:cubicBezTo>
                  <a:cubicBezTo>
                    <a:pt x="115" y="77"/>
                    <a:pt x="121" y="72"/>
                    <a:pt x="126" y="69"/>
                  </a:cubicBezTo>
                  <a:cubicBezTo>
                    <a:pt x="132" y="65"/>
                    <a:pt x="137" y="61"/>
                    <a:pt x="143" y="57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60" y="76"/>
                    <a:pt x="179" y="92"/>
                    <a:pt x="197" y="109"/>
                  </a:cubicBezTo>
                  <a:cubicBezTo>
                    <a:pt x="184" y="111"/>
                    <a:pt x="160" y="112"/>
                    <a:pt x="157" y="112"/>
                  </a:cubicBezTo>
                  <a:close/>
                  <a:moveTo>
                    <a:pt x="203" y="106"/>
                  </a:moveTo>
                  <a:cubicBezTo>
                    <a:pt x="184" y="89"/>
                    <a:pt x="166" y="70"/>
                    <a:pt x="146" y="54"/>
                  </a:cubicBezTo>
                  <a:cubicBezTo>
                    <a:pt x="148" y="53"/>
                    <a:pt x="151" y="51"/>
                    <a:pt x="153" y="49"/>
                  </a:cubicBezTo>
                  <a:cubicBezTo>
                    <a:pt x="169" y="37"/>
                    <a:pt x="185" y="25"/>
                    <a:pt x="201" y="11"/>
                  </a:cubicBezTo>
                  <a:cubicBezTo>
                    <a:pt x="200" y="43"/>
                    <a:pt x="203" y="74"/>
                    <a:pt x="204" y="105"/>
                  </a:cubicBezTo>
                  <a:cubicBezTo>
                    <a:pt x="204" y="105"/>
                    <a:pt x="203" y="106"/>
                    <a:pt x="203" y="10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6F32761B-B4DC-4029-B1A1-2A2CB2937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6963" y="4040188"/>
              <a:ext cx="839787" cy="430213"/>
            </a:xfrm>
            <a:custGeom>
              <a:avLst/>
              <a:gdLst>
                <a:gd name="T0" fmla="*/ 280 w 359"/>
                <a:gd name="T1" fmla="*/ 116 h 199"/>
                <a:gd name="T2" fmla="*/ 276 w 359"/>
                <a:gd name="T3" fmla="*/ 115 h 199"/>
                <a:gd name="T4" fmla="*/ 246 w 359"/>
                <a:gd name="T5" fmla="*/ 57 h 199"/>
                <a:gd name="T6" fmla="*/ 146 w 359"/>
                <a:gd name="T7" fmla="*/ 39 h 199"/>
                <a:gd name="T8" fmla="*/ 128 w 359"/>
                <a:gd name="T9" fmla="*/ 45 h 199"/>
                <a:gd name="T10" fmla="*/ 114 w 359"/>
                <a:gd name="T11" fmla="*/ 28 h 199"/>
                <a:gd name="T12" fmla="*/ 1 w 359"/>
                <a:gd name="T13" fmla="*/ 45 h 199"/>
                <a:gd name="T14" fmla="*/ 4 w 359"/>
                <a:gd name="T15" fmla="*/ 47 h 199"/>
                <a:gd name="T16" fmla="*/ 77 w 359"/>
                <a:gd name="T17" fmla="*/ 18 h 199"/>
                <a:gd name="T18" fmla="*/ 110 w 359"/>
                <a:gd name="T19" fmla="*/ 35 h 199"/>
                <a:gd name="T20" fmla="*/ 122 w 359"/>
                <a:gd name="T21" fmla="*/ 48 h 199"/>
                <a:gd name="T22" fmla="*/ 111 w 359"/>
                <a:gd name="T23" fmla="*/ 58 h 199"/>
                <a:gd name="T24" fmla="*/ 106 w 359"/>
                <a:gd name="T25" fmla="*/ 68 h 199"/>
                <a:gd name="T26" fmla="*/ 103 w 359"/>
                <a:gd name="T27" fmla="*/ 76 h 199"/>
                <a:gd name="T28" fmla="*/ 103 w 359"/>
                <a:gd name="T29" fmla="*/ 80 h 199"/>
                <a:gd name="T30" fmla="*/ 103 w 359"/>
                <a:gd name="T31" fmla="*/ 81 h 199"/>
                <a:gd name="T32" fmla="*/ 132 w 359"/>
                <a:gd name="T33" fmla="*/ 81 h 199"/>
                <a:gd name="T34" fmla="*/ 131 w 359"/>
                <a:gd name="T35" fmla="*/ 51 h 199"/>
                <a:gd name="T36" fmla="*/ 155 w 359"/>
                <a:gd name="T37" fmla="*/ 45 h 199"/>
                <a:gd name="T38" fmla="*/ 210 w 359"/>
                <a:gd name="T39" fmla="*/ 49 h 199"/>
                <a:gd name="T40" fmla="*/ 257 w 359"/>
                <a:gd name="T41" fmla="*/ 84 h 199"/>
                <a:gd name="T42" fmla="*/ 266 w 359"/>
                <a:gd name="T43" fmla="*/ 108 h 199"/>
                <a:gd name="T44" fmla="*/ 267 w 359"/>
                <a:gd name="T45" fmla="*/ 114 h 199"/>
                <a:gd name="T46" fmla="*/ 240 w 359"/>
                <a:gd name="T47" fmla="*/ 120 h 199"/>
                <a:gd name="T48" fmla="*/ 238 w 359"/>
                <a:gd name="T49" fmla="*/ 120 h 199"/>
                <a:gd name="T50" fmla="*/ 231 w 359"/>
                <a:gd name="T51" fmla="*/ 124 h 199"/>
                <a:gd name="T52" fmla="*/ 227 w 359"/>
                <a:gd name="T53" fmla="*/ 130 h 199"/>
                <a:gd name="T54" fmla="*/ 236 w 359"/>
                <a:gd name="T55" fmla="*/ 153 h 199"/>
                <a:gd name="T56" fmla="*/ 268 w 359"/>
                <a:gd name="T57" fmla="*/ 142 h 199"/>
                <a:gd name="T58" fmla="*/ 276 w 359"/>
                <a:gd name="T59" fmla="*/ 121 h 199"/>
                <a:gd name="T60" fmla="*/ 276 w 359"/>
                <a:gd name="T61" fmla="*/ 121 h 199"/>
                <a:gd name="T62" fmla="*/ 308 w 359"/>
                <a:gd name="T63" fmla="*/ 133 h 199"/>
                <a:gd name="T64" fmla="*/ 338 w 359"/>
                <a:gd name="T65" fmla="*/ 194 h 199"/>
                <a:gd name="T66" fmla="*/ 342 w 359"/>
                <a:gd name="T67" fmla="*/ 196 h 199"/>
                <a:gd name="T68" fmla="*/ 280 w 359"/>
                <a:gd name="T69" fmla="*/ 116 h 199"/>
                <a:gd name="T70" fmla="*/ 111 w 359"/>
                <a:gd name="T71" fmla="*/ 82 h 199"/>
                <a:gd name="T72" fmla="*/ 125 w 359"/>
                <a:gd name="T73" fmla="*/ 54 h 199"/>
                <a:gd name="T74" fmla="*/ 129 w 359"/>
                <a:gd name="T75" fmla="*/ 68 h 199"/>
                <a:gd name="T76" fmla="*/ 111 w 359"/>
                <a:gd name="T77" fmla="*/ 82 h 199"/>
                <a:gd name="T78" fmla="*/ 263 w 359"/>
                <a:gd name="T79" fmla="*/ 134 h 199"/>
                <a:gd name="T80" fmla="*/ 259 w 359"/>
                <a:gd name="T81" fmla="*/ 140 h 199"/>
                <a:gd name="T82" fmla="*/ 242 w 359"/>
                <a:gd name="T83" fmla="*/ 142 h 199"/>
                <a:gd name="T84" fmla="*/ 251 w 359"/>
                <a:gd name="T85" fmla="*/ 122 h 199"/>
                <a:gd name="T86" fmla="*/ 262 w 359"/>
                <a:gd name="T87" fmla="*/ 120 h 199"/>
                <a:gd name="T88" fmla="*/ 267 w 359"/>
                <a:gd name="T89" fmla="*/ 120 h 199"/>
                <a:gd name="T90" fmla="*/ 263 w 359"/>
                <a:gd name="T91" fmla="*/ 13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9" h="199">
                  <a:moveTo>
                    <a:pt x="280" y="116"/>
                  </a:moveTo>
                  <a:cubicBezTo>
                    <a:pt x="279" y="115"/>
                    <a:pt x="278" y="115"/>
                    <a:pt x="276" y="115"/>
                  </a:cubicBezTo>
                  <a:cubicBezTo>
                    <a:pt x="276" y="93"/>
                    <a:pt x="261" y="69"/>
                    <a:pt x="246" y="57"/>
                  </a:cubicBezTo>
                  <a:cubicBezTo>
                    <a:pt x="219" y="36"/>
                    <a:pt x="178" y="33"/>
                    <a:pt x="146" y="39"/>
                  </a:cubicBezTo>
                  <a:cubicBezTo>
                    <a:pt x="140" y="40"/>
                    <a:pt x="134" y="42"/>
                    <a:pt x="128" y="45"/>
                  </a:cubicBezTo>
                  <a:cubicBezTo>
                    <a:pt x="124" y="38"/>
                    <a:pt x="119" y="33"/>
                    <a:pt x="114" y="28"/>
                  </a:cubicBezTo>
                  <a:cubicBezTo>
                    <a:pt x="80" y="0"/>
                    <a:pt x="23" y="4"/>
                    <a:pt x="1" y="45"/>
                  </a:cubicBezTo>
                  <a:cubicBezTo>
                    <a:pt x="0" y="47"/>
                    <a:pt x="2" y="49"/>
                    <a:pt x="4" y="47"/>
                  </a:cubicBezTo>
                  <a:cubicBezTo>
                    <a:pt x="23" y="26"/>
                    <a:pt x="48" y="11"/>
                    <a:pt x="77" y="18"/>
                  </a:cubicBezTo>
                  <a:cubicBezTo>
                    <a:pt x="90" y="20"/>
                    <a:pt x="101" y="26"/>
                    <a:pt x="110" y="35"/>
                  </a:cubicBezTo>
                  <a:cubicBezTo>
                    <a:pt x="115" y="39"/>
                    <a:pt x="119" y="43"/>
                    <a:pt x="122" y="48"/>
                  </a:cubicBezTo>
                  <a:cubicBezTo>
                    <a:pt x="118" y="51"/>
                    <a:pt x="114" y="54"/>
                    <a:pt x="111" y="58"/>
                  </a:cubicBezTo>
                  <a:cubicBezTo>
                    <a:pt x="109" y="61"/>
                    <a:pt x="107" y="64"/>
                    <a:pt x="106" y="68"/>
                  </a:cubicBezTo>
                  <a:cubicBezTo>
                    <a:pt x="104" y="70"/>
                    <a:pt x="103" y="73"/>
                    <a:pt x="103" y="76"/>
                  </a:cubicBezTo>
                  <a:cubicBezTo>
                    <a:pt x="103" y="77"/>
                    <a:pt x="103" y="78"/>
                    <a:pt x="103" y="80"/>
                  </a:cubicBezTo>
                  <a:cubicBezTo>
                    <a:pt x="103" y="80"/>
                    <a:pt x="103" y="80"/>
                    <a:pt x="103" y="81"/>
                  </a:cubicBezTo>
                  <a:cubicBezTo>
                    <a:pt x="108" y="93"/>
                    <a:pt x="125" y="92"/>
                    <a:pt x="132" y="81"/>
                  </a:cubicBezTo>
                  <a:cubicBezTo>
                    <a:pt x="138" y="72"/>
                    <a:pt x="136" y="61"/>
                    <a:pt x="131" y="51"/>
                  </a:cubicBezTo>
                  <a:cubicBezTo>
                    <a:pt x="140" y="47"/>
                    <a:pt x="148" y="46"/>
                    <a:pt x="155" y="45"/>
                  </a:cubicBezTo>
                  <a:cubicBezTo>
                    <a:pt x="173" y="43"/>
                    <a:pt x="193" y="45"/>
                    <a:pt x="210" y="49"/>
                  </a:cubicBezTo>
                  <a:cubicBezTo>
                    <a:pt x="230" y="55"/>
                    <a:pt x="247" y="66"/>
                    <a:pt x="257" y="84"/>
                  </a:cubicBezTo>
                  <a:cubicBezTo>
                    <a:pt x="262" y="91"/>
                    <a:pt x="265" y="99"/>
                    <a:pt x="266" y="108"/>
                  </a:cubicBezTo>
                  <a:cubicBezTo>
                    <a:pt x="266" y="110"/>
                    <a:pt x="267" y="112"/>
                    <a:pt x="267" y="114"/>
                  </a:cubicBezTo>
                  <a:cubicBezTo>
                    <a:pt x="257" y="114"/>
                    <a:pt x="247" y="115"/>
                    <a:pt x="240" y="120"/>
                  </a:cubicBezTo>
                  <a:cubicBezTo>
                    <a:pt x="239" y="120"/>
                    <a:pt x="239" y="120"/>
                    <a:pt x="238" y="120"/>
                  </a:cubicBezTo>
                  <a:cubicBezTo>
                    <a:pt x="236" y="121"/>
                    <a:pt x="233" y="122"/>
                    <a:pt x="231" y="124"/>
                  </a:cubicBezTo>
                  <a:cubicBezTo>
                    <a:pt x="229" y="126"/>
                    <a:pt x="228" y="128"/>
                    <a:pt x="227" y="130"/>
                  </a:cubicBezTo>
                  <a:cubicBezTo>
                    <a:pt x="222" y="139"/>
                    <a:pt x="227" y="149"/>
                    <a:pt x="236" y="153"/>
                  </a:cubicBezTo>
                  <a:cubicBezTo>
                    <a:pt x="247" y="157"/>
                    <a:pt x="261" y="151"/>
                    <a:pt x="268" y="142"/>
                  </a:cubicBezTo>
                  <a:cubicBezTo>
                    <a:pt x="273" y="136"/>
                    <a:pt x="275" y="129"/>
                    <a:pt x="276" y="121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88" y="123"/>
                    <a:pt x="299" y="127"/>
                    <a:pt x="308" y="133"/>
                  </a:cubicBezTo>
                  <a:cubicBezTo>
                    <a:pt x="330" y="147"/>
                    <a:pt x="342" y="168"/>
                    <a:pt x="338" y="194"/>
                  </a:cubicBezTo>
                  <a:cubicBezTo>
                    <a:pt x="337" y="197"/>
                    <a:pt x="341" y="199"/>
                    <a:pt x="342" y="196"/>
                  </a:cubicBezTo>
                  <a:cubicBezTo>
                    <a:pt x="359" y="157"/>
                    <a:pt x="315" y="122"/>
                    <a:pt x="280" y="116"/>
                  </a:cubicBezTo>
                  <a:close/>
                  <a:moveTo>
                    <a:pt x="111" y="82"/>
                  </a:moveTo>
                  <a:cubicBezTo>
                    <a:pt x="107" y="69"/>
                    <a:pt x="115" y="60"/>
                    <a:pt x="125" y="54"/>
                  </a:cubicBezTo>
                  <a:cubicBezTo>
                    <a:pt x="128" y="58"/>
                    <a:pt x="129" y="63"/>
                    <a:pt x="129" y="68"/>
                  </a:cubicBezTo>
                  <a:cubicBezTo>
                    <a:pt x="125" y="82"/>
                    <a:pt x="119" y="86"/>
                    <a:pt x="111" y="82"/>
                  </a:cubicBezTo>
                  <a:close/>
                  <a:moveTo>
                    <a:pt x="263" y="134"/>
                  </a:moveTo>
                  <a:cubicBezTo>
                    <a:pt x="259" y="140"/>
                    <a:pt x="259" y="140"/>
                    <a:pt x="259" y="140"/>
                  </a:cubicBezTo>
                  <a:cubicBezTo>
                    <a:pt x="253" y="145"/>
                    <a:pt x="247" y="146"/>
                    <a:pt x="242" y="142"/>
                  </a:cubicBezTo>
                  <a:cubicBezTo>
                    <a:pt x="240" y="130"/>
                    <a:pt x="242" y="123"/>
                    <a:pt x="251" y="122"/>
                  </a:cubicBezTo>
                  <a:cubicBezTo>
                    <a:pt x="254" y="121"/>
                    <a:pt x="258" y="120"/>
                    <a:pt x="262" y="120"/>
                  </a:cubicBezTo>
                  <a:cubicBezTo>
                    <a:pt x="264" y="120"/>
                    <a:pt x="265" y="120"/>
                    <a:pt x="267" y="120"/>
                  </a:cubicBezTo>
                  <a:cubicBezTo>
                    <a:pt x="267" y="125"/>
                    <a:pt x="265" y="130"/>
                    <a:pt x="263" y="13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D85ED723-E374-405A-819A-4679B7311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88238" y="1173163"/>
              <a:ext cx="681037" cy="404813"/>
            </a:xfrm>
            <a:custGeom>
              <a:avLst/>
              <a:gdLst>
                <a:gd name="T0" fmla="*/ 275 w 291"/>
                <a:gd name="T1" fmla="*/ 10 h 188"/>
                <a:gd name="T2" fmla="*/ 141 w 291"/>
                <a:gd name="T3" fmla="*/ 7 h 188"/>
                <a:gd name="T4" fmla="*/ 7 w 291"/>
                <a:gd name="T5" fmla="*/ 9 h 188"/>
                <a:gd name="T6" fmla="*/ 6 w 291"/>
                <a:gd name="T7" fmla="*/ 172 h 188"/>
                <a:gd name="T8" fmla="*/ 7 w 291"/>
                <a:gd name="T9" fmla="*/ 182 h 188"/>
                <a:gd name="T10" fmla="*/ 7 w 291"/>
                <a:gd name="T11" fmla="*/ 186 h 188"/>
                <a:gd name="T12" fmla="*/ 282 w 291"/>
                <a:gd name="T13" fmla="*/ 180 h 188"/>
                <a:gd name="T14" fmla="*/ 288 w 291"/>
                <a:gd name="T15" fmla="*/ 174 h 188"/>
                <a:gd name="T16" fmla="*/ 282 w 291"/>
                <a:gd name="T17" fmla="*/ 173 h 188"/>
                <a:gd name="T18" fmla="*/ 12 w 291"/>
                <a:gd name="T19" fmla="*/ 181 h 188"/>
                <a:gd name="T20" fmla="*/ 12 w 291"/>
                <a:gd name="T21" fmla="*/ 167 h 188"/>
                <a:gd name="T22" fmla="*/ 181 w 291"/>
                <a:gd name="T23" fmla="*/ 168 h 188"/>
                <a:gd name="T24" fmla="*/ 11 w 291"/>
                <a:gd name="T25" fmla="*/ 156 h 188"/>
                <a:gd name="T26" fmla="*/ 38 w 291"/>
                <a:gd name="T27" fmla="*/ 156 h 188"/>
                <a:gd name="T28" fmla="*/ 118 w 291"/>
                <a:gd name="T29" fmla="*/ 157 h 188"/>
                <a:gd name="T30" fmla="*/ 53 w 291"/>
                <a:gd name="T31" fmla="*/ 154 h 188"/>
                <a:gd name="T32" fmla="*/ 11 w 291"/>
                <a:gd name="T33" fmla="*/ 155 h 188"/>
                <a:gd name="T34" fmla="*/ 84 w 291"/>
                <a:gd name="T35" fmla="*/ 144 h 188"/>
                <a:gd name="T36" fmla="*/ 11 w 291"/>
                <a:gd name="T37" fmla="*/ 142 h 188"/>
                <a:gd name="T38" fmla="*/ 156 w 291"/>
                <a:gd name="T39" fmla="*/ 126 h 188"/>
                <a:gd name="T40" fmla="*/ 10 w 291"/>
                <a:gd name="T41" fmla="*/ 124 h 188"/>
                <a:gd name="T42" fmla="*/ 142 w 291"/>
                <a:gd name="T43" fmla="*/ 107 h 188"/>
                <a:gd name="T44" fmla="*/ 10 w 291"/>
                <a:gd name="T45" fmla="*/ 107 h 188"/>
                <a:gd name="T46" fmla="*/ 56 w 291"/>
                <a:gd name="T47" fmla="*/ 88 h 188"/>
                <a:gd name="T48" fmla="*/ 107 w 291"/>
                <a:gd name="T49" fmla="*/ 87 h 188"/>
                <a:gd name="T50" fmla="*/ 10 w 291"/>
                <a:gd name="T51" fmla="*/ 88 h 188"/>
                <a:gd name="T52" fmla="*/ 116 w 291"/>
                <a:gd name="T53" fmla="*/ 67 h 188"/>
                <a:gd name="T54" fmla="*/ 9 w 291"/>
                <a:gd name="T55" fmla="*/ 67 h 188"/>
                <a:gd name="T56" fmla="*/ 70 w 291"/>
                <a:gd name="T57" fmla="*/ 46 h 188"/>
                <a:gd name="T58" fmla="*/ 9 w 291"/>
                <a:gd name="T59" fmla="*/ 46 h 188"/>
                <a:gd name="T60" fmla="*/ 99 w 291"/>
                <a:gd name="T61" fmla="*/ 29 h 188"/>
                <a:gd name="T62" fmla="*/ 9 w 291"/>
                <a:gd name="T63" fmla="*/ 28 h 188"/>
                <a:gd name="T64" fmla="*/ 141 w 291"/>
                <a:gd name="T65" fmla="*/ 14 h 188"/>
                <a:gd name="T66" fmla="*/ 275 w 291"/>
                <a:gd name="T67" fmla="*/ 16 h 188"/>
                <a:gd name="T68" fmla="*/ 278 w 291"/>
                <a:gd name="T69" fmla="*/ 53 h 188"/>
                <a:gd name="T70" fmla="*/ 283 w 291"/>
                <a:gd name="T71" fmla="*/ 17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1" h="188">
                  <a:moveTo>
                    <a:pt x="286" y="59"/>
                  </a:moveTo>
                  <a:cubicBezTo>
                    <a:pt x="285" y="55"/>
                    <a:pt x="289" y="0"/>
                    <a:pt x="275" y="10"/>
                  </a:cubicBezTo>
                  <a:cubicBezTo>
                    <a:pt x="275" y="10"/>
                    <a:pt x="275" y="10"/>
                    <a:pt x="275" y="10"/>
                  </a:cubicBezTo>
                  <a:cubicBezTo>
                    <a:pt x="230" y="7"/>
                    <a:pt x="185" y="7"/>
                    <a:pt x="141" y="7"/>
                  </a:cubicBezTo>
                  <a:cubicBezTo>
                    <a:pt x="97" y="6"/>
                    <a:pt x="51" y="4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5" y="8"/>
                    <a:pt x="3" y="9"/>
                    <a:pt x="3" y="12"/>
                  </a:cubicBezTo>
                  <a:cubicBezTo>
                    <a:pt x="0" y="65"/>
                    <a:pt x="2" y="119"/>
                    <a:pt x="6" y="172"/>
                  </a:cubicBezTo>
                  <a:cubicBezTo>
                    <a:pt x="6" y="175"/>
                    <a:pt x="6" y="177"/>
                    <a:pt x="6" y="179"/>
                  </a:cubicBezTo>
                  <a:cubicBezTo>
                    <a:pt x="6" y="180"/>
                    <a:pt x="6" y="181"/>
                    <a:pt x="7" y="182"/>
                  </a:cubicBezTo>
                  <a:cubicBezTo>
                    <a:pt x="7" y="182"/>
                    <a:pt x="7" y="182"/>
                    <a:pt x="7" y="182"/>
                  </a:cubicBezTo>
                  <a:cubicBezTo>
                    <a:pt x="4" y="182"/>
                    <a:pt x="4" y="185"/>
                    <a:pt x="7" y="186"/>
                  </a:cubicBezTo>
                  <a:cubicBezTo>
                    <a:pt x="52" y="188"/>
                    <a:pt x="99" y="185"/>
                    <a:pt x="145" y="184"/>
                  </a:cubicBezTo>
                  <a:cubicBezTo>
                    <a:pt x="190" y="183"/>
                    <a:pt x="236" y="182"/>
                    <a:pt x="282" y="180"/>
                  </a:cubicBezTo>
                  <a:cubicBezTo>
                    <a:pt x="284" y="180"/>
                    <a:pt x="285" y="178"/>
                    <a:pt x="285" y="176"/>
                  </a:cubicBezTo>
                  <a:cubicBezTo>
                    <a:pt x="286" y="176"/>
                    <a:pt x="288" y="175"/>
                    <a:pt x="288" y="174"/>
                  </a:cubicBezTo>
                  <a:cubicBezTo>
                    <a:pt x="291" y="136"/>
                    <a:pt x="287" y="97"/>
                    <a:pt x="286" y="59"/>
                  </a:cubicBezTo>
                  <a:close/>
                  <a:moveTo>
                    <a:pt x="282" y="173"/>
                  </a:moveTo>
                  <a:cubicBezTo>
                    <a:pt x="236" y="174"/>
                    <a:pt x="190" y="177"/>
                    <a:pt x="145" y="178"/>
                  </a:cubicBezTo>
                  <a:cubicBezTo>
                    <a:pt x="101" y="179"/>
                    <a:pt x="56" y="178"/>
                    <a:pt x="12" y="181"/>
                  </a:cubicBezTo>
                  <a:cubicBezTo>
                    <a:pt x="12" y="181"/>
                    <a:pt x="13" y="180"/>
                    <a:pt x="13" y="179"/>
                  </a:cubicBezTo>
                  <a:cubicBezTo>
                    <a:pt x="12" y="175"/>
                    <a:pt x="12" y="171"/>
                    <a:pt x="12" y="167"/>
                  </a:cubicBezTo>
                  <a:cubicBezTo>
                    <a:pt x="68" y="169"/>
                    <a:pt x="125" y="171"/>
                    <a:pt x="181" y="169"/>
                  </a:cubicBezTo>
                  <a:cubicBezTo>
                    <a:pt x="182" y="169"/>
                    <a:pt x="182" y="168"/>
                    <a:pt x="181" y="168"/>
                  </a:cubicBezTo>
                  <a:cubicBezTo>
                    <a:pt x="125" y="165"/>
                    <a:pt x="68" y="165"/>
                    <a:pt x="12" y="165"/>
                  </a:cubicBezTo>
                  <a:cubicBezTo>
                    <a:pt x="12" y="162"/>
                    <a:pt x="12" y="159"/>
                    <a:pt x="11" y="156"/>
                  </a:cubicBezTo>
                  <a:cubicBezTo>
                    <a:pt x="14" y="155"/>
                    <a:pt x="21" y="156"/>
                    <a:pt x="23" y="156"/>
                  </a:cubicBezTo>
                  <a:cubicBezTo>
                    <a:pt x="28" y="156"/>
                    <a:pt x="33" y="156"/>
                    <a:pt x="38" y="156"/>
                  </a:cubicBezTo>
                  <a:cubicBezTo>
                    <a:pt x="47" y="156"/>
                    <a:pt x="56" y="156"/>
                    <a:pt x="65" y="156"/>
                  </a:cubicBezTo>
                  <a:cubicBezTo>
                    <a:pt x="83" y="157"/>
                    <a:pt x="100" y="158"/>
                    <a:pt x="118" y="157"/>
                  </a:cubicBezTo>
                  <a:cubicBezTo>
                    <a:pt x="119" y="157"/>
                    <a:pt x="119" y="156"/>
                    <a:pt x="118" y="156"/>
                  </a:cubicBezTo>
                  <a:cubicBezTo>
                    <a:pt x="97" y="154"/>
                    <a:pt x="75" y="154"/>
                    <a:pt x="53" y="154"/>
                  </a:cubicBezTo>
                  <a:cubicBezTo>
                    <a:pt x="43" y="154"/>
                    <a:pt x="33" y="154"/>
                    <a:pt x="23" y="154"/>
                  </a:cubicBezTo>
                  <a:cubicBezTo>
                    <a:pt x="20" y="155"/>
                    <a:pt x="15" y="154"/>
                    <a:pt x="11" y="155"/>
                  </a:cubicBezTo>
                  <a:cubicBezTo>
                    <a:pt x="11" y="151"/>
                    <a:pt x="11" y="147"/>
                    <a:pt x="11" y="143"/>
                  </a:cubicBezTo>
                  <a:cubicBezTo>
                    <a:pt x="35" y="143"/>
                    <a:pt x="59" y="145"/>
                    <a:pt x="84" y="144"/>
                  </a:cubicBezTo>
                  <a:cubicBezTo>
                    <a:pt x="84" y="144"/>
                    <a:pt x="84" y="143"/>
                    <a:pt x="84" y="143"/>
                  </a:cubicBezTo>
                  <a:cubicBezTo>
                    <a:pt x="60" y="140"/>
                    <a:pt x="35" y="142"/>
                    <a:pt x="11" y="142"/>
                  </a:cubicBezTo>
                  <a:cubicBezTo>
                    <a:pt x="11" y="137"/>
                    <a:pt x="11" y="131"/>
                    <a:pt x="10" y="125"/>
                  </a:cubicBezTo>
                  <a:cubicBezTo>
                    <a:pt x="58" y="128"/>
                    <a:pt x="108" y="128"/>
                    <a:pt x="156" y="126"/>
                  </a:cubicBezTo>
                  <a:cubicBezTo>
                    <a:pt x="157" y="126"/>
                    <a:pt x="157" y="125"/>
                    <a:pt x="156" y="125"/>
                  </a:cubicBezTo>
                  <a:cubicBezTo>
                    <a:pt x="108" y="123"/>
                    <a:pt x="59" y="123"/>
                    <a:pt x="10" y="124"/>
                  </a:cubicBezTo>
                  <a:cubicBezTo>
                    <a:pt x="10" y="119"/>
                    <a:pt x="10" y="113"/>
                    <a:pt x="10" y="108"/>
                  </a:cubicBezTo>
                  <a:cubicBezTo>
                    <a:pt x="54" y="107"/>
                    <a:pt x="98" y="108"/>
                    <a:pt x="142" y="107"/>
                  </a:cubicBezTo>
                  <a:cubicBezTo>
                    <a:pt x="143" y="107"/>
                    <a:pt x="143" y="106"/>
                    <a:pt x="142" y="106"/>
                  </a:cubicBezTo>
                  <a:cubicBezTo>
                    <a:pt x="99" y="102"/>
                    <a:pt x="53" y="104"/>
                    <a:pt x="10" y="107"/>
                  </a:cubicBezTo>
                  <a:cubicBezTo>
                    <a:pt x="10" y="101"/>
                    <a:pt x="10" y="95"/>
                    <a:pt x="10" y="90"/>
                  </a:cubicBezTo>
                  <a:cubicBezTo>
                    <a:pt x="25" y="89"/>
                    <a:pt x="41" y="89"/>
                    <a:pt x="56" y="88"/>
                  </a:cubicBezTo>
                  <a:cubicBezTo>
                    <a:pt x="73" y="88"/>
                    <a:pt x="90" y="85"/>
                    <a:pt x="107" y="88"/>
                  </a:cubicBezTo>
                  <a:cubicBezTo>
                    <a:pt x="108" y="88"/>
                    <a:pt x="108" y="87"/>
                    <a:pt x="107" y="87"/>
                  </a:cubicBezTo>
                  <a:cubicBezTo>
                    <a:pt x="93" y="82"/>
                    <a:pt x="77" y="85"/>
                    <a:pt x="62" y="86"/>
                  </a:cubicBezTo>
                  <a:cubicBezTo>
                    <a:pt x="45" y="87"/>
                    <a:pt x="27" y="87"/>
                    <a:pt x="10" y="88"/>
                  </a:cubicBezTo>
                  <a:cubicBezTo>
                    <a:pt x="9" y="82"/>
                    <a:pt x="9" y="75"/>
                    <a:pt x="9" y="68"/>
                  </a:cubicBezTo>
                  <a:cubicBezTo>
                    <a:pt x="45" y="68"/>
                    <a:pt x="81" y="69"/>
                    <a:pt x="116" y="67"/>
                  </a:cubicBezTo>
                  <a:cubicBezTo>
                    <a:pt x="118" y="67"/>
                    <a:pt x="118" y="65"/>
                    <a:pt x="116" y="65"/>
                  </a:cubicBezTo>
                  <a:cubicBezTo>
                    <a:pt x="81" y="64"/>
                    <a:pt x="45" y="66"/>
                    <a:pt x="9" y="67"/>
                  </a:cubicBezTo>
                  <a:cubicBezTo>
                    <a:pt x="9" y="61"/>
                    <a:pt x="9" y="54"/>
                    <a:pt x="9" y="48"/>
                  </a:cubicBezTo>
                  <a:cubicBezTo>
                    <a:pt x="29" y="47"/>
                    <a:pt x="50" y="48"/>
                    <a:pt x="70" y="46"/>
                  </a:cubicBezTo>
                  <a:cubicBezTo>
                    <a:pt x="71" y="46"/>
                    <a:pt x="71" y="45"/>
                    <a:pt x="70" y="45"/>
                  </a:cubicBezTo>
                  <a:cubicBezTo>
                    <a:pt x="50" y="44"/>
                    <a:pt x="29" y="46"/>
                    <a:pt x="9" y="46"/>
                  </a:cubicBezTo>
                  <a:cubicBezTo>
                    <a:pt x="9" y="41"/>
                    <a:pt x="9" y="35"/>
                    <a:pt x="9" y="29"/>
                  </a:cubicBezTo>
                  <a:cubicBezTo>
                    <a:pt x="39" y="30"/>
                    <a:pt x="69" y="31"/>
                    <a:pt x="99" y="29"/>
                  </a:cubicBezTo>
                  <a:cubicBezTo>
                    <a:pt x="100" y="29"/>
                    <a:pt x="100" y="27"/>
                    <a:pt x="99" y="27"/>
                  </a:cubicBezTo>
                  <a:cubicBezTo>
                    <a:pt x="69" y="27"/>
                    <a:pt x="39" y="27"/>
                    <a:pt x="9" y="28"/>
                  </a:cubicBezTo>
                  <a:cubicBezTo>
                    <a:pt x="9" y="23"/>
                    <a:pt x="9" y="18"/>
                    <a:pt x="9" y="14"/>
                  </a:cubicBezTo>
                  <a:cubicBezTo>
                    <a:pt x="53" y="17"/>
                    <a:pt x="97" y="14"/>
                    <a:pt x="141" y="14"/>
                  </a:cubicBezTo>
                  <a:cubicBezTo>
                    <a:pt x="185" y="14"/>
                    <a:pt x="230" y="17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6" y="17"/>
                    <a:pt x="277" y="17"/>
                    <a:pt x="278" y="16"/>
                  </a:cubicBezTo>
                  <a:cubicBezTo>
                    <a:pt x="274" y="19"/>
                    <a:pt x="278" y="47"/>
                    <a:pt x="278" y="53"/>
                  </a:cubicBezTo>
                  <a:cubicBezTo>
                    <a:pt x="279" y="67"/>
                    <a:pt x="279" y="81"/>
                    <a:pt x="280" y="95"/>
                  </a:cubicBezTo>
                  <a:cubicBezTo>
                    <a:pt x="281" y="121"/>
                    <a:pt x="280" y="148"/>
                    <a:pt x="283" y="173"/>
                  </a:cubicBezTo>
                  <a:cubicBezTo>
                    <a:pt x="283" y="173"/>
                    <a:pt x="283" y="173"/>
                    <a:pt x="282" y="1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6">
              <a:extLst>
                <a:ext uri="{FF2B5EF4-FFF2-40B4-BE49-F238E27FC236}">
                  <a16:creationId xmlns:a16="http://schemas.microsoft.com/office/drawing/2014/main" id="{0246A5CD-299E-4C25-AC85-7222B2169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288" y="15684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0" cap="rnd">
              <a:solidFill>
                <a:srgbClr val="1D1D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87">
              <a:extLst>
                <a:ext uri="{FF2B5EF4-FFF2-40B4-BE49-F238E27FC236}">
                  <a16:creationId xmlns:a16="http://schemas.microsoft.com/office/drawing/2014/main" id="{D8201448-6728-4A05-B39F-9D601B77AB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8913" y="1144588"/>
              <a:ext cx="42862" cy="36513"/>
            </a:xfrm>
            <a:custGeom>
              <a:avLst/>
              <a:gdLst>
                <a:gd name="T0" fmla="*/ 8 w 18"/>
                <a:gd name="T1" fmla="*/ 1 h 17"/>
                <a:gd name="T2" fmla="*/ 7 w 18"/>
                <a:gd name="T3" fmla="*/ 1 h 17"/>
                <a:gd name="T4" fmla="*/ 1 w 18"/>
                <a:gd name="T5" fmla="*/ 7 h 17"/>
                <a:gd name="T6" fmla="*/ 8 w 18"/>
                <a:gd name="T7" fmla="*/ 16 h 17"/>
                <a:gd name="T8" fmla="*/ 17 w 18"/>
                <a:gd name="T9" fmla="*/ 9 h 17"/>
                <a:gd name="T10" fmla="*/ 8 w 18"/>
                <a:gd name="T11" fmla="*/ 1 h 17"/>
                <a:gd name="T12" fmla="*/ 8 w 18"/>
                <a:gd name="T13" fmla="*/ 12 h 17"/>
                <a:gd name="T14" fmla="*/ 6 w 18"/>
                <a:gd name="T15" fmla="*/ 8 h 17"/>
                <a:gd name="T16" fmla="*/ 7 w 18"/>
                <a:gd name="T17" fmla="*/ 6 h 17"/>
                <a:gd name="T18" fmla="*/ 9 w 18"/>
                <a:gd name="T19" fmla="*/ 5 h 17"/>
                <a:gd name="T20" fmla="*/ 9 w 18"/>
                <a:gd name="T21" fmla="*/ 5 h 17"/>
                <a:gd name="T22" fmla="*/ 13 w 18"/>
                <a:gd name="T23" fmla="*/ 9 h 17"/>
                <a:gd name="T24" fmla="*/ 8 w 18"/>
                <a:gd name="T2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7">
                  <a:moveTo>
                    <a:pt x="8" y="1"/>
                  </a:moveTo>
                  <a:cubicBezTo>
                    <a:pt x="8" y="1"/>
                    <a:pt x="7" y="1"/>
                    <a:pt x="7" y="1"/>
                  </a:cubicBezTo>
                  <a:cubicBezTo>
                    <a:pt x="5" y="1"/>
                    <a:pt x="2" y="4"/>
                    <a:pt x="1" y="7"/>
                  </a:cubicBezTo>
                  <a:cubicBezTo>
                    <a:pt x="0" y="11"/>
                    <a:pt x="3" y="16"/>
                    <a:pt x="8" y="16"/>
                  </a:cubicBezTo>
                  <a:cubicBezTo>
                    <a:pt x="12" y="17"/>
                    <a:pt x="17" y="14"/>
                    <a:pt x="17" y="9"/>
                  </a:cubicBezTo>
                  <a:cubicBezTo>
                    <a:pt x="18" y="5"/>
                    <a:pt x="13" y="0"/>
                    <a:pt x="8" y="1"/>
                  </a:cubicBezTo>
                  <a:close/>
                  <a:moveTo>
                    <a:pt x="8" y="12"/>
                  </a:moveTo>
                  <a:cubicBezTo>
                    <a:pt x="7" y="11"/>
                    <a:pt x="6" y="9"/>
                    <a:pt x="6" y="8"/>
                  </a:cubicBezTo>
                  <a:cubicBezTo>
                    <a:pt x="6" y="7"/>
                    <a:pt x="7" y="6"/>
                    <a:pt x="7" y="6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5"/>
                    <a:pt x="13" y="6"/>
                    <a:pt x="13" y="9"/>
                  </a:cubicBezTo>
                  <a:cubicBezTo>
                    <a:pt x="13" y="11"/>
                    <a:pt x="10" y="12"/>
                    <a:pt x="8" y="1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8">
              <a:extLst>
                <a:ext uri="{FF2B5EF4-FFF2-40B4-BE49-F238E27FC236}">
                  <a16:creationId xmlns:a16="http://schemas.microsoft.com/office/drawing/2014/main" id="{7F4CABEB-818E-4F77-980B-9F7167B585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86650" y="1617663"/>
              <a:ext cx="703262" cy="53975"/>
            </a:xfrm>
            <a:custGeom>
              <a:avLst/>
              <a:gdLst>
                <a:gd name="T0" fmla="*/ 293 w 301"/>
                <a:gd name="T1" fmla="*/ 2 h 25"/>
                <a:gd name="T2" fmla="*/ 157 w 301"/>
                <a:gd name="T3" fmla="*/ 4 h 25"/>
                <a:gd name="T4" fmla="*/ 6 w 301"/>
                <a:gd name="T5" fmla="*/ 7 h 25"/>
                <a:gd name="T6" fmla="*/ 0 w 301"/>
                <a:gd name="T7" fmla="*/ 19 h 25"/>
                <a:gd name="T8" fmla="*/ 74 w 301"/>
                <a:gd name="T9" fmla="*/ 22 h 25"/>
                <a:gd name="T10" fmla="*/ 300 w 301"/>
                <a:gd name="T11" fmla="*/ 17 h 25"/>
                <a:gd name="T12" fmla="*/ 5 w 301"/>
                <a:gd name="T13" fmla="*/ 20 h 25"/>
                <a:gd name="T14" fmla="*/ 19 w 301"/>
                <a:gd name="T15" fmla="*/ 11 h 25"/>
                <a:gd name="T16" fmla="*/ 19 w 301"/>
                <a:gd name="T17" fmla="*/ 18 h 25"/>
                <a:gd name="T18" fmla="*/ 34 w 301"/>
                <a:gd name="T19" fmla="*/ 11 h 25"/>
                <a:gd name="T20" fmla="*/ 49 w 301"/>
                <a:gd name="T21" fmla="*/ 18 h 25"/>
                <a:gd name="T22" fmla="*/ 37 w 301"/>
                <a:gd name="T23" fmla="*/ 11 h 25"/>
                <a:gd name="T24" fmla="*/ 49 w 301"/>
                <a:gd name="T25" fmla="*/ 18 h 25"/>
                <a:gd name="T26" fmla="*/ 51 w 301"/>
                <a:gd name="T27" fmla="*/ 17 h 25"/>
                <a:gd name="T28" fmla="*/ 68 w 301"/>
                <a:gd name="T29" fmla="*/ 11 h 25"/>
                <a:gd name="T30" fmla="*/ 74 w 301"/>
                <a:gd name="T31" fmla="*/ 17 h 25"/>
                <a:gd name="T32" fmla="*/ 72 w 301"/>
                <a:gd name="T33" fmla="*/ 11 h 25"/>
                <a:gd name="T34" fmla="*/ 99 w 301"/>
                <a:gd name="T35" fmla="*/ 17 h 25"/>
                <a:gd name="T36" fmla="*/ 100 w 301"/>
                <a:gd name="T37" fmla="*/ 10 h 25"/>
                <a:gd name="T38" fmla="*/ 102 w 301"/>
                <a:gd name="T39" fmla="*/ 17 h 25"/>
                <a:gd name="T40" fmla="*/ 114 w 301"/>
                <a:gd name="T41" fmla="*/ 10 h 25"/>
                <a:gd name="T42" fmla="*/ 118 w 301"/>
                <a:gd name="T43" fmla="*/ 12 h 25"/>
                <a:gd name="T44" fmla="*/ 129 w 301"/>
                <a:gd name="T45" fmla="*/ 17 h 25"/>
                <a:gd name="T46" fmla="*/ 131 w 301"/>
                <a:gd name="T47" fmla="*/ 12 h 25"/>
                <a:gd name="T48" fmla="*/ 142 w 301"/>
                <a:gd name="T49" fmla="*/ 16 h 25"/>
                <a:gd name="T50" fmla="*/ 146 w 301"/>
                <a:gd name="T51" fmla="*/ 16 h 25"/>
                <a:gd name="T52" fmla="*/ 155 w 301"/>
                <a:gd name="T53" fmla="*/ 9 h 25"/>
                <a:gd name="T54" fmla="*/ 146 w 301"/>
                <a:gd name="T55" fmla="*/ 16 h 25"/>
                <a:gd name="T56" fmla="*/ 169 w 301"/>
                <a:gd name="T57" fmla="*/ 9 h 25"/>
                <a:gd name="T58" fmla="*/ 176 w 301"/>
                <a:gd name="T59" fmla="*/ 16 h 25"/>
                <a:gd name="T60" fmla="*/ 183 w 301"/>
                <a:gd name="T61" fmla="*/ 9 h 25"/>
                <a:gd name="T62" fmla="*/ 176 w 301"/>
                <a:gd name="T63" fmla="*/ 16 h 25"/>
                <a:gd name="T64" fmla="*/ 187 w 301"/>
                <a:gd name="T65" fmla="*/ 9 h 25"/>
                <a:gd name="T66" fmla="*/ 190 w 301"/>
                <a:gd name="T67" fmla="*/ 16 h 25"/>
                <a:gd name="T68" fmla="*/ 204 w 301"/>
                <a:gd name="T69" fmla="*/ 11 h 25"/>
                <a:gd name="T70" fmla="*/ 221 w 301"/>
                <a:gd name="T71" fmla="*/ 15 h 25"/>
                <a:gd name="T72" fmla="*/ 225 w 301"/>
                <a:gd name="T73" fmla="*/ 14 h 25"/>
                <a:gd name="T74" fmla="*/ 235 w 301"/>
                <a:gd name="T75" fmla="*/ 11 h 25"/>
                <a:gd name="T76" fmla="*/ 241 w 301"/>
                <a:gd name="T77" fmla="*/ 15 h 25"/>
                <a:gd name="T78" fmla="*/ 238 w 301"/>
                <a:gd name="T79" fmla="*/ 8 h 25"/>
                <a:gd name="T80" fmla="*/ 241 w 301"/>
                <a:gd name="T81" fmla="*/ 15 h 25"/>
                <a:gd name="T82" fmla="*/ 255 w 301"/>
                <a:gd name="T83" fmla="*/ 9 h 25"/>
                <a:gd name="T84" fmla="*/ 272 w 301"/>
                <a:gd name="T85" fmla="*/ 15 h 25"/>
                <a:gd name="T86" fmla="*/ 276 w 301"/>
                <a:gd name="T87" fmla="*/ 15 h 25"/>
                <a:gd name="T88" fmla="*/ 275 w 301"/>
                <a:gd name="T89" fmla="*/ 7 h 25"/>
                <a:gd name="T90" fmla="*/ 294 w 301"/>
                <a:gd name="T91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1" h="25">
                  <a:moveTo>
                    <a:pt x="301" y="15"/>
                  </a:moveTo>
                  <a:cubicBezTo>
                    <a:pt x="300" y="12"/>
                    <a:pt x="298" y="10"/>
                    <a:pt x="297" y="8"/>
                  </a:cubicBezTo>
                  <a:cubicBezTo>
                    <a:pt x="296" y="6"/>
                    <a:pt x="294" y="4"/>
                    <a:pt x="293" y="2"/>
                  </a:cubicBezTo>
                  <a:cubicBezTo>
                    <a:pt x="293" y="0"/>
                    <a:pt x="291" y="0"/>
                    <a:pt x="290" y="1"/>
                  </a:cubicBezTo>
                  <a:cubicBezTo>
                    <a:pt x="246" y="2"/>
                    <a:pt x="202" y="3"/>
                    <a:pt x="158" y="5"/>
                  </a:cubicBezTo>
                  <a:cubicBezTo>
                    <a:pt x="158" y="4"/>
                    <a:pt x="157" y="4"/>
                    <a:pt x="157" y="4"/>
                  </a:cubicBezTo>
                  <a:cubicBezTo>
                    <a:pt x="156" y="2"/>
                    <a:pt x="154" y="3"/>
                    <a:pt x="154" y="5"/>
                  </a:cubicBezTo>
                  <a:cubicBezTo>
                    <a:pt x="152" y="5"/>
                    <a:pt x="150" y="5"/>
                    <a:pt x="148" y="5"/>
                  </a:cubicBezTo>
                  <a:cubicBezTo>
                    <a:pt x="101" y="6"/>
                    <a:pt x="53" y="3"/>
                    <a:pt x="6" y="7"/>
                  </a:cubicBezTo>
                  <a:cubicBezTo>
                    <a:pt x="4" y="7"/>
                    <a:pt x="4" y="10"/>
                    <a:pt x="6" y="10"/>
                  </a:cubicBezTo>
                  <a:cubicBezTo>
                    <a:pt x="5" y="11"/>
                    <a:pt x="4" y="12"/>
                    <a:pt x="4" y="13"/>
                  </a:cubicBezTo>
                  <a:cubicBezTo>
                    <a:pt x="2" y="15"/>
                    <a:pt x="1" y="17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5" y="25"/>
                    <a:pt x="50" y="22"/>
                    <a:pt x="74" y="22"/>
                  </a:cubicBezTo>
                  <a:cubicBezTo>
                    <a:pt x="99" y="21"/>
                    <a:pt x="124" y="21"/>
                    <a:pt x="149" y="20"/>
                  </a:cubicBezTo>
                  <a:cubicBezTo>
                    <a:pt x="199" y="20"/>
                    <a:pt x="248" y="20"/>
                    <a:pt x="298" y="20"/>
                  </a:cubicBezTo>
                  <a:cubicBezTo>
                    <a:pt x="300" y="20"/>
                    <a:pt x="301" y="18"/>
                    <a:pt x="300" y="17"/>
                  </a:cubicBezTo>
                  <a:cubicBezTo>
                    <a:pt x="301" y="16"/>
                    <a:pt x="301" y="16"/>
                    <a:pt x="301" y="15"/>
                  </a:cubicBezTo>
                  <a:close/>
                  <a:moveTo>
                    <a:pt x="17" y="18"/>
                  </a:moveTo>
                  <a:cubicBezTo>
                    <a:pt x="13" y="19"/>
                    <a:pt x="9" y="19"/>
                    <a:pt x="5" y="20"/>
                  </a:cubicBezTo>
                  <a:cubicBezTo>
                    <a:pt x="6" y="18"/>
                    <a:pt x="7" y="17"/>
                    <a:pt x="8" y="16"/>
                  </a:cubicBezTo>
                  <a:cubicBezTo>
                    <a:pt x="9" y="15"/>
                    <a:pt x="11" y="12"/>
                    <a:pt x="11" y="10"/>
                  </a:cubicBezTo>
                  <a:cubicBezTo>
                    <a:pt x="14" y="11"/>
                    <a:pt x="16" y="11"/>
                    <a:pt x="19" y="11"/>
                  </a:cubicBezTo>
                  <a:cubicBezTo>
                    <a:pt x="17" y="13"/>
                    <a:pt x="17" y="16"/>
                    <a:pt x="17" y="18"/>
                  </a:cubicBezTo>
                  <a:close/>
                  <a:moveTo>
                    <a:pt x="33" y="18"/>
                  </a:moveTo>
                  <a:cubicBezTo>
                    <a:pt x="28" y="18"/>
                    <a:pt x="24" y="18"/>
                    <a:pt x="19" y="18"/>
                  </a:cubicBezTo>
                  <a:cubicBezTo>
                    <a:pt x="20" y="17"/>
                    <a:pt x="20" y="16"/>
                    <a:pt x="21" y="14"/>
                  </a:cubicBezTo>
                  <a:cubicBezTo>
                    <a:pt x="21" y="13"/>
                    <a:pt x="22" y="12"/>
                    <a:pt x="23" y="11"/>
                  </a:cubicBezTo>
                  <a:cubicBezTo>
                    <a:pt x="26" y="11"/>
                    <a:pt x="30" y="11"/>
                    <a:pt x="34" y="11"/>
                  </a:cubicBezTo>
                  <a:cubicBezTo>
                    <a:pt x="33" y="13"/>
                    <a:pt x="33" y="15"/>
                    <a:pt x="33" y="17"/>
                  </a:cubicBezTo>
                  <a:cubicBezTo>
                    <a:pt x="32" y="17"/>
                    <a:pt x="33" y="18"/>
                    <a:pt x="33" y="18"/>
                  </a:cubicBezTo>
                  <a:close/>
                  <a:moveTo>
                    <a:pt x="49" y="18"/>
                  </a:moveTo>
                  <a:cubicBezTo>
                    <a:pt x="44" y="18"/>
                    <a:pt x="39" y="18"/>
                    <a:pt x="35" y="18"/>
                  </a:cubicBezTo>
                  <a:cubicBezTo>
                    <a:pt x="35" y="18"/>
                    <a:pt x="35" y="18"/>
                    <a:pt x="35" y="17"/>
                  </a:cubicBezTo>
                  <a:cubicBezTo>
                    <a:pt x="35" y="15"/>
                    <a:pt x="36" y="13"/>
                    <a:pt x="37" y="11"/>
                  </a:cubicBezTo>
                  <a:cubicBezTo>
                    <a:pt x="41" y="11"/>
                    <a:pt x="46" y="11"/>
                    <a:pt x="50" y="11"/>
                  </a:cubicBezTo>
                  <a:cubicBezTo>
                    <a:pt x="50" y="13"/>
                    <a:pt x="49" y="14"/>
                    <a:pt x="48" y="15"/>
                  </a:cubicBezTo>
                  <a:cubicBezTo>
                    <a:pt x="48" y="16"/>
                    <a:pt x="48" y="17"/>
                    <a:pt x="49" y="18"/>
                  </a:cubicBezTo>
                  <a:close/>
                  <a:moveTo>
                    <a:pt x="66" y="18"/>
                  </a:moveTo>
                  <a:cubicBezTo>
                    <a:pt x="61" y="18"/>
                    <a:pt x="56" y="18"/>
                    <a:pt x="51" y="18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2" y="15"/>
                    <a:pt x="53" y="14"/>
                    <a:pt x="54" y="12"/>
                  </a:cubicBezTo>
                  <a:cubicBezTo>
                    <a:pt x="55" y="12"/>
                    <a:pt x="55" y="12"/>
                    <a:pt x="55" y="11"/>
                  </a:cubicBezTo>
                  <a:cubicBezTo>
                    <a:pt x="59" y="11"/>
                    <a:pt x="64" y="11"/>
                    <a:pt x="68" y="11"/>
                  </a:cubicBezTo>
                  <a:cubicBezTo>
                    <a:pt x="67" y="13"/>
                    <a:pt x="66" y="15"/>
                    <a:pt x="66" y="18"/>
                  </a:cubicBezTo>
                  <a:close/>
                  <a:moveTo>
                    <a:pt x="81" y="17"/>
                  </a:moveTo>
                  <a:cubicBezTo>
                    <a:pt x="79" y="17"/>
                    <a:pt x="76" y="17"/>
                    <a:pt x="74" y="17"/>
                  </a:cubicBezTo>
                  <a:cubicBezTo>
                    <a:pt x="72" y="17"/>
                    <a:pt x="70" y="17"/>
                    <a:pt x="69" y="17"/>
                  </a:cubicBezTo>
                  <a:cubicBezTo>
                    <a:pt x="70" y="16"/>
                    <a:pt x="71" y="14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6" y="11"/>
                    <a:pt x="80" y="11"/>
                    <a:pt x="84" y="11"/>
                  </a:cubicBezTo>
                  <a:cubicBezTo>
                    <a:pt x="82" y="13"/>
                    <a:pt x="82" y="15"/>
                    <a:pt x="81" y="17"/>
                  </a:cubicBezTo>
                  <a:close/>
                  <a:moveTo>
                    <a:pt x="99" y="17"/>
                  </a:moveTo>
                  <a:cubicBezTo>
                    <a:pt x="94" y="17"/>
                    <a:pt x="90" y="17"/>
                    <a:pt x="85" y="17"/>
                  </a:cubicBezTo>
                  <a:cubicBezTo>
                    <a:pt x="86" y="15"/>
                    <a:pt x="87" y="13"/>
                    <a:pt x="87" y="11"/>
                  </a:cubicBezTo>
                  <a:cubicBezTo>
                    <a:pt x="92" y="11"/>
                    <a:pt x="96" y="10"/>
                    <a:pt x="100" y="10"/>
                  </a:cubicBezTo>
                  <a:cubicBezTo>
                    <a:pt x="99" y="12"/>
                    <a:pt x="99" y="15"/>
                    <a:pt x="99" y="17"/>
                  </a:cubicBezTo>
                  <a:close/>
                  <a:moveTo>
                    <a:pt x="113" y="17"/>
                  </a:moveTo>
                  <a:cubicBezTo>
                    <a:pt x="110" y="17"/>
                    <a:pt x="106" y="17"/>
                    <a:pt x="102" y="17"/>
                  </a:cubicBezTo>
                  <a:cubicBezTo>
                    <a:pt x="102" y="16"/>
                    <a:pt x="102" y="15"/>
                    <a:pt x="102" y="15"/>
                  </a:cubicBezTo>
                  <a:cubicBezTo>
                    <a:pt x="103" y="13"/>
                    <a:pt x="103" y="12"/>
                    <a:pt x="103" y="10"/>
                  </a:cubicBezTo>
                  <a:cubicBezTo>
                    <a:pt x="107" y="10"/>
                    <a:pt x="110" y="10"/>
                    <a:pt x="114" y="10"/>
                  </a:cubicBezTo>
                  <a:cubicBezTo>
                    <a:pt x="113" y="12"/>
                    <a:pt x="113" y="15"/>
                    <a:pt x="113" y="17"/>
                  </a:cubicBezTo>
                  <a:close/>
                  <a:moveTo>
                    <a:pt x="117" y="17"/>
                  </a:moveTo>
                  <a:cubicBezTo>
                    <a:pt x="117" y="15"/>
                    <a:pt x="117" y="14"/>
                    <a:pt x="118" y="12"/>
                  </a:cubicBezTo>
                  <a:cubicBezTo>
                    <a:pt x="118" y="11"/>
                    <a:pt x="118" y="10"/>
                    <a:pt x="118" y="10"/>
                  </a:cubicBezTo>
                  <a:cubicBezTo>
                    <a:pt x="122" y="10"/>
                    <a:pt x="125" y="10"/>
                    <a:pt x="128" y="10"/>
                  </a:cubicBezTo>
                  <a:cubicBezTo>
                    <a:pt x="128" y="12"/>
                    <a:pt x="128" y="14"/>
                    <a:pt x="129" y="17"/>
                  </a:cubicBezTo>
                  <a:cubicBezTo>
                    <a:pt x="125" y="17"/>
                    <a:pt x="121" y="17"/>
                    <a:pt x="117" y="17"/>
                  </a:cubicBezTo>
                  <a:close/>
                  <a:moveTo>
                    <a:pt x="131" y="17"/>
                  </a:moveTo>
                  <a:cubicBezTo>
                    <a:pt x="131" y="15"/>
                    <a:pt x="131" y="14"/>
                    <a:pt x="131" y="12"/>
                  </a:cubicBezTo>
                  <a:cubicBezTo>
                    <a:pt x="132" y="11"/>
                    <a:pt x="132" y="10"/>
                    <a:pt x="132" y="9"/>
                  </a:cubicBezTo>
                  <a:cubicBezTo>
                    <a:pt x="135" y="9"/>
                    <a:pt x="138" y="9"/>
                    <a:pt x="141" y="9"/>
                  </a:cubicBezTo>
                  <a:cubicBezTo>
                    <a:pt x="141" y="12"/>
                    <a:pt x="141" y="14"/>
                    <a:pt x="142" y="16"/>
                  </a:cubicBezTo>
                  <a:cubicBezTo>
                    <a:pt x="138" y="17"/>
                    <a:pt x="135" y="17"/>
                    <a:pt x="131" y="17"/>
                  </a:cubicBezTo>
                  <a:close/>
                  <a:moveTo>
                    <a:pt x="146" y="16"/>
                  </a:moveTo>
                  <a:cubicBezTo>
                    <a:pt x="146" y="16"/>
                    <a:pt x="146" y="16"/>
                    <a:pt x="146" y="16"/>
                  </a:cubicBezTo>
                  <a:cubicBezTo>
                    <a:pt x="146" y="14"/>
                    <a:pt x="146" y="12"/>
                    <a:pt x="146" y="9"/>
                  </a:cubicBezTo>
                  <a:cubicBezTo>
                    <a:pt x="147" y="9"/>
                    <a:pt x="147" y="9"/>
                    <a:pt x="148" y="9"/>
                  </a:cubicBezTo>
                  <a:cubicBezTo>
                    <a:pt x="151" y="9"/>
                    <a:pt x="153" y="9"/>
                    <a:pt x="155" y="9"/>
                  </a:cubicBezTo>
                  <a:cubicBezTo>
                    <a:pt x="156" y="10"/>
                    <a:pt x="156" y="10"/>
                    <a:pt x="156" y="11"/>
                  </a:cubicBezTo>
                  <a:cubicBezTo>
                    <a:pt x="157" y="13"/>
                    <a:pt x="157" y="14"/>
                    <a:pt x="157" y="16"/>
                  </a:cubicBezTo>
                  <a:cubicBezTo>
                    <a:pt x="154" y="16"/>
                    <a:pt x="150" y="16"/>
                    <a:pt x="146" y="16"/>
                  </a:cubicBezTo>
                  <a:close/>
                  <a:moveTo>
                    <a:pt x="160" y="16"/>
                  </a:moveTo>
                  <a:cubicBezTo>
                    <a:pt x="160" y="14"/>
                    <a:pt x="160" y="12"/>
                    <a:pt x="160" y="9"/>
                  </a:cubicBezTo>
                  <a:cubicBezTo>
                    <a:pt x="163" y="9"/>
                    <a:pt x="166" y="9"/>
                    <a:pt x="169" y="9"/>
                  </a:cubicBezTo>
                  <a:cubicBezTo>
                    <a:pt x="170" y="11"/>
                    <a:pt x="171" y="14"/>
                    <a:pt x="172" y="16"/>
                  </a:cubicBezTo>
                  <a:cubicBezTo>
                    <a:pt x="168" y="16"/>
                    <a:pt x="164" y="16"/>
                    <a:pt x="160" y="16"/>
                  </a:cubicBezTo>
                  <a:close/>
                  <a:moveTo>
                    <a:pt x="176" y="16"/>
                  </a:moveTo>
                  <a:cubicBezTo>
                    <a:pt x="175" y="14"/>
                    <a:pt x="175" y="13"/>
                    <a:pt x="174" y="11"/>
                  </a:cubicBezTo>
                  <a:cubicBezTo>
                    <a:pt x="174" y="10"/>
                    <a:pt x="174" y="10"/>
                    <a:pt x="174" y="9"/>
                  </a:cubicBezTo>
                  <a:cubicBezTo>
                    <a:pt x="177" y="9"/>
                    <a:pt x="180" y="9"/>
                    <a:pt x="183" y="9"/>
                  </a:cubicBezTo>
                  <a:cubicBezTo>
                    <a:pt x="184" y="10"/>
                    <a:pt x="184" y="11"/>
                    <a:pt x="184" y="12"/>
                  </a:cubicBezTo>
                  <a:cubicBezTo>
                    <a:pt x="185" y="13"/>
                    <a:pt x="186" y="14"/>
                    <a:pt x="187" y="16"/>
                  </a:cubicBezTo>
                  <a:cubicBezTo>
                    <a:pt x="183" y="16"/>
                    <a:pt x="180" y="16"/>
                    <a:pt x="176" y="16"/>
                  </a:cubicBezTo>
                  <a:close/>
                  <a:moveTo>
                    <a:pt x="190" y="16"/>
                  </a:moveTo>
                  <a:cubicBezTo>
                    <a:pt x="189" y="14"/>
                    <a:pt x="188" y="12"/>
                    <a:pt x="187" y="10"/>
                  </a:cubicBezTo>
                  <a:cubicBezTo>
                    <a:pt x="187" y="10"/>
                    <a:pt x="187" y="9"/>
                    <a:pt x="187" y="9"/>
                  </a:cubicBezTo>
                  <a:cubicBezTo>
                    <a:pt x="191" y="9"/>
                    <a:pt x="195" y="9"/>
                    <a:pt x="199" y="9"/>
                  </a:cubicBezTo>
                  <a:cubicBezTo>
                    <a:pt x="199" y="11"/>
                    <a:pt x="200" y="14"/>
                    <a:pt x="202" y="16"/>
                  </a:cubicBezTo>
                  <a:cubicBezTo>
                    <a:pt x="198" y="16"/>
                    <a:pt x="194" y="16"/>
                    <a:pt x="190" y="16"/>
                  </a:cubicBezTo>
                  <a:close/>
                  <a:moveTo>
                    <a:pt x="206" y="16"/>
                  </a:moveTo>
                  <a:cubicBezTo>
                    <a:pt x="206" y="15"/>
                    <a:pt x="206" y="15"/>
                    <a:pt x="206" y="15"/>
                  </a:cubicBezTo>
                  <a:cubicBezTo>
                    <a:pt x="205" y="14"/>
                    <a:pt x="204" y="13"/>
                    <a:pt x="204" y="11"/>
                  </a:cubicBezTo>
                  <a:cubicBezTo>
                    <a:pt x="204" y="10"/>
                    <a:pt x="203" y="10"/>
                    <a:pt x="203" y="9"/>
                  </a:cubicBezTo>
                  <a:cubicBezTo>
                    <a:pt x="208" y="9"/>
                    <a:pt x="213" y="9"/>
                    <a:pt x="218" y="9"/>
                  </a:cubicBezTo>
                  <a:cubicBezTo>
                    <a:pt x="219" y="11"/>
                    <a:pt x="220" y="13"/>
                    <a:pt x="221" y="15"/>
                  </a:cubicBezTo>
                  <a:cubicBezTo>
                    <a:pt x="216" y="15"/>
                    <a:pt x="211" y="15"/>
                    <a:pt x="206" y="16"/>
                  </a:cubicBezTo>
                  <a:close/>
                  <a:moveTo>
                    <a:pt x="225" y="15"/>
                  </a:moveTo>
                  <a:cubicBezTo>
                    <a:pt x="225" y="15"/>
                    <a:pt x="225" y="15"/>
                    <a:pt x="225" y="14"/>
                  </a:cubicBezTo>
                  <a:cubicBezTo>
                    <a:pt x="224" y="12"/>
                    <a:pt x="224" y="10"/>
                    <a:pt x="223" y="9"/>
                  </a:cubicBezTo>
                  <a:cubicBezTo>
                    <a:pt x="226" y="8"/>
                    <a:pt x="230" y="8"/>
                    <a:pt x="234" y="8"/>
                  </a:cubicBezTo>
                  <a:cubicBezTo>
                    <a:pt x="234" y="9"/>
                    <a:pt x="235" y="10"/>
                    <a:pt x="235" y="11"/>
                  </a:cubicBezTo>
                  <a:cubicBezTo>
                    <a:pt x="236" y="12"/>
                    <a:pt x="236" y="14"/>
                    <a:pt x="237" y="15"/>
                  </a:cubicBezTo>
                  <a:cubicBezTo>
                    <a:pt x="233" y="15"/>
                    <a:pt x="229" y="15"/>
                    <a:pt x="225" y="15"/>
                  </a:cubicBezTo>
                  <a:close/>
                  <a:moveTo>
                    <a:pt x="241" y="15"/>
                  </a:moveTo>
                  <a:cubicBezTo>
                    <a:pt x="241" y="15"/>
                    <a:pt x="241" y="15"/>
                    <a:pt x="241" y="15"/>
                  </a:cubicBezTo>
                  <a:cubicBezTo>
                    <a:pt x="240" y="13"/>
                    <a:pt x="240" y="11"/>
                    <a:pt x="239" y="9"/>
                  </a:cubicBezTo>
                  <a:cubicBezTo>
                    <a:pt x="239" y="9"/>
                    <a:pt x="238" y="9"/>
                    <a:pt x="238" y="8"/>
                  </a:cubicBezTo>
                  <a:cubicBezTo>
                    <a:pt x="243" y="8"/>
                    <a:pt x="247" y="8"/>
                    <a:pt x="251" y="8"/>
                  </a:cubicBezTo>
                  <a:cubicBezTo>
                    <a:pt x="251" y="10"/>
                    <a:pt x="253" y="13"/>
                    <a:pt x="254" y="15"/>
                  </a:cubicBezTo>
                  <a:cubicBezTo>
                    <a:pt x="250" y="15"/>
                    <a:pt x="245" y="15"/>
                    <a:pt x="241" y="15"/>
                  </a:cubicBezTo>
                  <a:close/>
                  <a:moveTo>
                    <a:pt x="257" y="15"/>
                  </a:moveTo>
                  <a:cubicBezTo>
                    <a:pt x="257" y="14"/>
                    <a:pt x="257" y="14"/>
                    <a:pt x="257" y="13"/>
                  </a:cubicBezTo>
                  <a:cubicBezTo>
                    <a:pt x="256" y="12"/>
                    <a:pt x="256" y="10"/>
                    <a:pt x="255" y="9"/>
                  </a:cubicBezTo>
                  <a:cubicBezTo>
                    <a:pt x="255" y="8"/>
                    <a:pt x="255" y="8"/>
                    <a:pt x="255" y="8"/>
                  </a:cubicBezTo>
                  <a:cubicBezTo>
                    <a:pt x="260" y="8"/>
                    <a:pt x="265" y="8"/>
                    <a:pt x="269" y="7"/>
                  </a:cubicBezTo>
                  <a:cubicBezTo>
                    <a:pt x="270" y="10"/>
                    <a:pt x="271" y="13"/>
                    <a:pt x="272" y="15"/>
                  </a:cubicBezTo>
                  <a:cubicBezTo>
                    <a:pt x="272" y="15"/>
                    <a:pt x="272" y="15"/>
                    <a:pt x="272" y="15"/>
                  </a:cubicBezTo>
                  <a:cubicBezTo>
                    <a:pt x="267" y="15"/>
                    <a:pt x="262" y="15"/>
                    <a:pt x="257" y="15"/>
                  </a:cubicBezTo>
                  <a:close/>
                  <a:moveTo>
                    <a:pt x="276" y="15"/>
                  </a:moveTo>
                  <a:cubicBezTo>
                    <a:pt x="276" y="14"/>
                    <a:pt x="277" y="13"/>
                    <a:pt x="276" y="13"/>
                  </a:cubicBezTo>
                  <a:cubicBezTo>
                    <a:pt x="276" y="11"/>
                    <a:pt x="276" y="9"/>
                    <a:pt x="275" y="8"/>
                  </a:cubicBezTo>
                  <a:cubicBezTo>
                    <a:pt x="275" y="8"/>
                    <a:pt x="275" y="7"/>
                    <a:pt x="275" y="7"/>
                  </a:cubicBezTo>
                  <a:cubicBezTo>
                    <a:pt x="280" y="7"/>
                    <a:pt x="285" y="7"/>
                    <a:pt x="291" y="7"/>
                  </a:cubicBezTo>
                  <a:cubicBezTo>
                    <a:pt x="291" y="8"/>
                    <a:pt x="292" y="10"/>
                    <a:pt x="292" y="11"/>
                  </a:cubicBezTo>
                  <a:cubicBezTo>
                    <a:pt x="293" y="12"/>
                    <a:pt x="294" y="13"/>
                    <a:pt x="294" y="14"/>
                  </a:cubicBezTo>
                  <a:cubicBezTo>
                    <a:pt x="288" y="14"/>
                    <a:pt x="282" y="14"/>
                    <a:pt x="276" y="1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89">
              <a:extLst>
                <a:ext uri="{FF2B5EF4-FFF2-40B4-BE49-F238E27FC236}">
                  <a16:creationId xmlns:a16="http://schemas.microsoft.com/office/drawing/2014/main" id="{F11A0F45-41F9-43D8-A12B-FEEC49D5B6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4100" y="1679575"/>
              <a:ext cx="847725" cy="130175"/>
            </a:xfrm>
            <a:custGeom>
              <a:avLst/>
              <a:gdLst>
                <a:gd name="T0" fmla="*/ 225 w 362"/>
                <a:gd name="T1" fmla="*/ 2 h 60"/>
                <a:gd name="T2" fmla="*/ 31 w 362"/>
                <a:gd name="T3" fmla="*/ 4 h 60"/>
                <a:gd name="T4" fmla="*/ 361 w 362"/>
                <a:gd name="T5" fmla="*/ 47 h 60"/>
                <a:gd name="T6" fmla="*/ 166 w 362"/>
                <a:gd name="T7" fmla="*/ 18 h 60"/>
                <a:gd name="T8" fmla="*/ 177 w 362"/>
                <a:gd name="T9" fmla="*/ 39 h 60"/>
                <a:gd name="T10" fmla="*/ 151 w 362"/>
                <a:gd name="T11" fmla="*/ 18 h 60"/>
                <a:gd name="T12" fmla="*/ 138 w 362"/>
                <a:gd name="T13" fmla="*/ 8 h 60"/>
                <a:gd name="T14" fmla="*/ 122 w 362"/>
                <a:gd name="T15" fmla="*/ 8 h 60"/>
                <a:gd name="T16" fmla="*/ 116 w 362"/>
                <a:gd name="T17" fmla="*/ 27 h 60"/>
                <a:gd name="T18" fmla="*/ 104 w 362"/>
                <a:gd name="T19" fmla="*/ 8 h 60"/>
                <a:gd name="T20" fmla="*/ 100 w 362"/>
                <a:gd name="T21" fmla="*/ 8 h 60"/>
                <a:gd name="T22" fmla="*/ 84 w 362"/>
                <a:gd name="T23" fmla="*/ 18 h 60"/>
                <a:gd name="T24" fmla="*/ 70 w 362"/>
                <a:gd name="T25" fmla="*/ 8 h 60"/>
                <a:gd name="T26" fmla="*/ 64 w 362"/>
                <a:gd name="T27" fmla="*/ 26 h 60"/>
                <a:gd name="T28" fmla="*/ 51 w 362"/>
                <a:gd name="T29" fmla="*/ 7 h 60"/>
                <a:gd name="T30" fmla="*/ 53 w 362"/>
                <a:gd name="T31" fmla="*/ 39 h 60"/>
                <a:gd name="T32" fmla="*/ 41 w 362"/>
                <a:gd name="T33" fmla="*/ 14 h 60"/>
                <a:gd name="T34" fmla="*/ 30 w 362"/>
                <a:gd name="T35" fmla="*/ 17 h 60"/>
                <a:gd name="T36" fmla="*/ 5 w 362"/>
                <a:gd name="T37" fmla="*/ 53 h 60"/>
                <a:gd name="T38" fmla="*/ 51 w 362"/>
                <a:gd name="T39" fmla="*/ 44 h 60"/>
                <a:gd name="T40" fmla="*/ 58 w 362"/>
                <a:gd name="T41" fmla="*/ 39 h 60"/>
                <a:gd name="T42" fmla="*/ 73 w 362"/>
                <a:gd name="T43" fmla="*/ 45 h 60"/>
                <a:gd name="T44" fmla="*/ 105 w 362"/>
                <a:gd name="T45" fmla="*/ 51 h 60"/>
                <a:gd name="T46" fmla="*/ 109 w 362"/>
                <a:gd name="T47" fmla="*/ 51 h 60"/>
                <a:gd name="T48" fmla="*/ 127 w 362"/>
                <a:gd name="T49" fmla="*/ 33 h 60"/>
                <a:gd name="T50" fmla="*/ 143 w 362"/>
                <a:gd name="T51" fmla="*/ 39 h 60"/>
                <a:gd name="T52" fmla="*/ 136 w 362"/>
                <a:gd name="T53" fmla="*/ 18 h 60"/>
                <a:gd name="T54" fmla="*/ 146 w 362"/>
                <a:gd name="T55" fmla="*/ 52 h 60"/>
                <a:gd name="T56" fmla="*/ 163 w 362"/>
                <a:gd name="T57" fmla="*/ 52 h 60"/>
                <a:gd name="T58" fmla="*/ 347 w 362"/>
                <a:gd name="T59" fmla="*/ 36 h 60"/>
                <a:gd name="T60" fmla="*/ 323 w 362"/>
                <a:gd name="T61" fmla="*/ 25 h 60"/>
                <a:gd name="T62" fmla="*/ 309 w 362"/>
                <a:gd name="T63" fmla="*/ 31 h 60"/>
                <a:gd name="T64" fmla="*/ 325 w 362"/>
                <a:gd name="T65" fmla="*/ 30 h 60"/>
                <a:gd name="T66" fmla="*/ 336 w 362"/>
                <a:gd name="T67" fmla="*/ 5 h 60"/>
                <a:gd name="T68" fmla="*/ 317 w 362"/>
                <a:gd name="T69" fmla="*/ 12 h 60"/>
                <a:gd name="T70" fmla="*/ 302 w 362"/>
                <a:gd name="T71" fmla="*/ 17 h 60"/>
                <a:gd name="T72" fmla="*/ 219 w 362"/>
                <a:gd name="T73" fmla="*/ 29 h 60"/>
                <a:gd name="T74" fmla="*/ 251 w 362"/>
                <a:gd name="T75" fmla="*/ 28 h 60"/>
                <a:gd name="T76" fmla="*/ 254 w 362"/>
                <a:gd name="T77" fmla="*/ 33 h 60"/>
                <a:gd name="T78" fmla="*/ 276 w 362"/>
                <a:gd name="T79" fmla="*/ 38 h 60"/>
                <a:gd name="T80" fmla="*/ 277 w 362"/>
                <a:gd name="T81" fmla="*/ 27 h 60"/>
                <a:gd name="T82" fmla="*/ 298 w 362"/>
                <a:gd name="T83" fmla="*/ 6 h 60"/>
                <a:gd name="T84" fmla="*/ 271 w 362"/>
                <a:gd name="T85" fmla="*/ 14 h 60"/>
                <a:gd name="T86" fmla="*/ 263 w 362"/>
                <a:gd name="T87" fmla="*/ 6 h 60"/>
                <a:gd name="T88" fmla="*/ 226 w 362"/>
                <a:gd name="T89" fmla="*/ 14 h 60"/>
                <a:gd name="T90" fmla="*/ 197 w 362"/>
                <a:gd name="T91" fmla="*/ 7 h 60"/>
                <a:gd name="T92" fmla="*/ 195 w 362"/>
                <a:gd name="T93" fmla="*/ 27 h 60"/>
                <a:gd name="T94" fmla="*/ 193 w 362"/>
                <a:gd name="T95" fmla="*/ 7 h 60"/>
                <a:gd name="T96" fmla="*/ 183 w 362"/>
                <a:gd name="T97" fmla="*/ 44 h 60"/>
                <a:gd name="T98" fmla="*/ 201 w 362"/>
                <a:gd name="T99" fmla="*/ 29 h 60"/>
                <a:gd name="T100" fmla="*/ 203 w 362"/>
                <a:gd name="T101" fmla="*/ 52 h 60"/>
                <a:gd name="T102" fmla="*/ 226 w 362"/>
                <a:gd name="T103" fmla="*/ 51 h 60"/>
                <a:gd name="T104" fmla="*/ 260 w 362"/>
                <a:gd name="T105" fmla="*/ 43 h 60"/>
                <a:gd name="T106" fmla="*/ 268 w 362"/>
                <a:gd name="T107" fmla="*/ 51 h 60"/>
                <a:gd name="T108" fmla="*/ 302 w 362"/>
                <a:gd name="T109" fmla="*/ 43 h 60"/>
                <a:gd name="T110" fmla="*/ 336 w 362"/>
                <a:gd name="T111" fmla="*/ 49 h 60"/>
                <a:gd name="T112" fmla="*/ 350 w 362"/>
                <a:gd name="T113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62" h="60">
                  <a:moveTo>
                    <a:pt x="361" y="47"/>
                  </a:moveTo>
                  <a:cubicBezTo>
                    <a:pt x="357" y="40"/>
                    <a:pt x="352" y="34"/>
                    <a:pt x="348" y="26"/>
                  </a:cubicBezTo>
                  <a:cubicBezTo>
                    <a:pt x="344" y="19"/>
                    <a:pt x="341" y="12"/>
                    <a:pt x="338" y="5"/>
                  </a:cubicBezTo>
                  <a:cubicBezTo>
                    <a:pt x="339" y="3"/>
                    <a:pt x="338" y="0"/>
                    <a:pt x="336" y="0"/>
                  </a:cubicBezTo>
                  <a:cubicBezTo>
                    <a:pt x="312" y="1"/>
                    <a:pt x="289" y="1"/>
                    <a:pt x="265" y="2"/>
                  </a:cubicBezTo>
                  <a:cubicBezTo>
                    <a:pt x="264" y="0"/>
                    <a:pt x="263" y="1"/>
                    <a:pt x="262" y="2"/>
                  </a:cubicBezTo>
                  <a:cubicBezTo>
                    <a:pt x="250" y="2"/>
                    <a:pt x="237" y="2"/>
                    <a:pt x="225" y="2"/>
                  </a:cubicBezTo>
                  <a:cubicBezTo>
                    <a:pt x="224" y="2"/>
                    <a:pt x="224" y="2"/>
                    <a:pt x="223" y="2"/>
                  </a:cubicBezTo>
                  <a:cubicBezTo>
                    <a:pt x="219" y="2"/>
                    <a:pt x="215" y="2"/>
                    <a:pt x="210" y="2"/>
                  </a:cubicBezTo>
                  <a:cubicBezTo>
                    <a:pt x="209" y="1"/>
                    <a:pt x="208" y="2"/>
                    <a:pt x="207" y="3"/>
                  </a:cubicBezTo>
                  <a:cubicBezTo>
                    <a:pt x="199" y="3"/>
                    <a:pt x="191" y="3"/>
                    <a:pt x="184" y="3"/>
                  </a:cubicBezTo>
                  <a:cubicBezTo>
                    <a:pt x="134" y="3"/>
                    <a:pt x="83" y="1"/>
                    <a:pt x="33" y="4"/>
                  </a:cubicBezTo>
                  <a:cubicBezTo>
                    <a:pt x="33" y="4"/>
                    <a:pt x="33" y="4"/>
                    <a:pt x="32" y="4"/>
                  </a:cubicBezTo>
                  <a:cubicBezTo>
                    <a:pt x="32" y="4"/>
                    <a:pt x="32" y="4"/>
                    <a:pt x="31" y="4"/>
                  </a:cubicBezTo>
                  <a:cubicBezTo>
                    <a:pt x="31" y="4"/>
                    <a:pt x="30" y="5"/>
                    <a:pt x="30" y="5"/>
                  </a:cubicBezTo>
                  <a:cubicBezTo>
                    <a:pt x="19" y="20"/>
                    <a:pt x="9" y="37"/>
                    <a:pt x="1" y="54"/>
                  </a:cubicBezTo>
                  <a:cubicBezTo>
                    <a:pt x="0" y="55"/>
                    <a:pt x="2" y="56"/>
                    <a:pt x="3" y="55"/>
                  </a:cubicBezTo>
                  <a:cubicBezTo>
                    <a:pt x="61" y="60"/>
                    <a:pt x="121" y="57"/>
                    <a:pt x="180" y="57"/>
                  </a:cubicBezTo>
                  <a:cubicBezTo>
                    <a:pt x="240" y="57"/>
                    <a:pt x="299" y="56"/>
                    <a:pt x="359" y="54"/>
                  </a:cubicBezTo>
                  <a:cubicBezTo>
                    <a:pt x="361" y="54"/>
                    <a:pt x="362" y="51"/>
                    <a:pt x="361" y="50"/>
                  </a:cubicBezTo>
                  <a:cubicBezTo>
                    <a:pt x="361" y="49"/>
                    <a:pt x="361" y="48"/>
                    <a:pt x="361" y="47"/>
                  </a:cubicBezTo>
                  <a:close/>
                  <a:moveTo>
                    <a:pt x="167" y="7"/>
                  </a:moveTo>
                  <a:cubicBezTo>
                    <a:pt x="171" y="7"/>
                    <a:pt x="174" y="7"/>
                    <a:pt x="178" y="7"/>
                  </a:cubicBezTo>
                  <a:cubicBezTo>
                    <a:pt x="178" y="9"/>
                    <a:pt x="177" y="12"/>
                    <a:pt x="177" y="14"/>
                  </a:cubicBezTo>
                  <a:cubicBezTo>
                    <a:pt x="177" y="14"/>
                    <a:pt x="177" y="14"/>
                    <a:pt x="177" y="14"/>
                  </a:cubicBezTo>
                  <a:cubicBezTo>
                    <a:pt x="173" y="14"/>
                    <a:pt x="170" y="14"/>
                    <a:pt x="166" y="14"/>
                  </a:cubicBezTo>
                  <a:cubicBezTo>
                    <a:pt x="167" y="12"/>
                    <a:pt x="167" y="9"/>
                    <a:pt x="167" y="7"/>
                  </a:cubicBezTo>
                  <a:close/>
                  <a:moveTo>
                    <a:pt x="166" y="18"/>
                  </a:moveTo>
                  <a:cubicBezTo>
                    <a:pt x="170" y="18"/>
                    <a:pt x="173" y="18"/>
                    <a:pt x="177" y="19"/>
                  </a:cubicBezTo>
                  <a:cubicBezTo>
                    <a:pt x="177" y="22"/>
                    <a:pt x="177" y="25"/>
                    <a:pt x="177" y="29"/>
                  </a:cubicBezTo>
                  <a:cubicBezTo>
                    <a:pt x="173" y="29"/>
                    <a:pt x="169" y="29"/>
                    <a:pt x="165" y="28"/>
                  </a:cubicBezTo>
                  <a:cubicBezTo>
                    <a:pt x="165" y="25"/>
                    <a:pt x="166" y="22"/>
                    <a:pt x="166" y="18"/>
                  </a:cubicBezTo>
                  <a:close/>
                  <a:moveTo>
                    <a:pt x="165" y="33"/>
                  </a:moveTo>
                  <a:cubicBezTo>
                    <a:pt x="169" y="33"/>
                    <a:pt x="173" y="33"/>
                    <a:pt x="177" y="33"/>
                  </a:cubicBezTo>
                  <a:cubicBezTo>
                    <a:pt x="177" y="35"/>
                    <a:pt x="177" y="37"/>
                    <a:pt x="177" y="39"/>
                  </a:cubicBezTo>
                  <a:cubicBezTo>
                    <a:pt x="173" y="39"/>
                    <a:pt x="169" y="39"/>
                    <a:pt x="164" y="39"/>
                  </a:cubicBezTo>
                  <a:cubicBezTo>
                    <a:pt x="165" y="37"/>
                    <a:pt x="165" y="35"/>
                    <a:pt x="165" y="33"/>
                  </a:cubicBezTo>
                  <a:close/>
                  <a:moveTo>
                    <a:pt x="151" y="18"/>
                  </a:moveTo>
                  <a:cubicBezTo>
                    <a:pt x="154" y="18"/>
                    <a:pt x="157" y="18"/>
                    <a:pt x="160" y="18"/>
                  </a:cubicBezTo>
                  <a:cubicBezTo>
                    <a:pt x="160" y="22"/>
                    <a:pt x="159" y="25"/>
                    <a:pt x="159" y="28"/>
                  </a:cubicBezTo>
                  <a:cubicBezTo>
                    <a:pt x="156" y="28"/>
                    <a:pt x="153" y="28"/>
                    <a:pt x="150" y="28"/>
                  </a:cubicBezTo>
                  <a:cubicBezTo>
                    <a:pt x="150" y="25"/>
                    <a:pt x="151" y="22"/>
                    <a:pt x="151" y="18"/>
                  </a:cubicBezTo>
                  <a:close/>
                  <a:moveTo>
                    <a:pt x="149" y="35"/>
                  </a:moveTo>
                  <a:cubicBezTo>
                    <a:pt x="149" y="35"/>
                    <a:pt x="149" y="34"/>
                    <a:pt x="149" y="33"/>
                  </a:cubicBezTo>
                  <a:cubicBezTo>
                    <a:pt x="152" y="33"/>
                    <a:pt x="156" y="33"/>
                    <a:pt x="159" y="33"/>
                  </a:cubicBezTo>
                  <a:cubicBezTo>
                    <a:pt x="159" y="35"/>
                    <a:pt x="159" y="37"/>
                    <a:pt x="159" y="39"/>
                  </a:cubicBezTo>
                  <a:cubicBezTo>
                    <a:pt x="156" y="39"/>
                    <a:pt x="152" y="39"/>
                    <a:pt x="149" y="39"/>
                  </a:cubicBezTo>
                  <a:cubicBezTo>
                    <a:pt x="149" y="38"/>
                    <a:pt x="149" y="37"/>
                    <a:pt x="149" y="35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8"/>
                    <a:pt x="138" y="8"/>
                  </a:cubicBezTo>
                  <a:cubicBezTo>
                    <a:pt x="141" y="8"/>
                    <a:pt x="145" y="8"/>
                    <a:pt x="148" y="7"/>
                  </a:cubicBezTo>
                  <a:cubicBezTo>
                    <a:pt x="147" y="9"/>
                    <a:pt x="147" y="11"/>
                    <a:pt x="147" y="13"/>
                  </a:cubicBezTo>
                  <a:cubicBezTo>
                    <a:pt x="143" y="13"/>
                    <a:pt x="140" y="13"/>
                    <a:pt x="137" y="13"/>
                  </a:cubicBezTo>
                  <a:cubicBezTo>
                    <a:pt x="137" y="11"/>
                    <a:pt x="138" y="9"/>
                    <a:pt x="138" y="8"/>
                  </a:cubicBezTo>
                  <a:close/>
                  <a:moveTo>
                    <a:pt x="122" y="9"/>
                  </a:moveTo>
                  <a:cubicBezTo>
                    <a:pt x="122" y="8"/>
                    <a:pt x="122" y="8"/>
                    <a:pt x="122" y="8"/>
                  </a:cubicBezTo>
                  <a:cubicBezTo>
                    <a:pt x="126" y="8"/>
                    <a:pt x="130" y="8"/>
                    <a:pt x="134" y="8"/>
                  </a:cubicBezTo>
                  <a:cubicBezTo>
                    <a:pt x="133" y="9"/>
                    <a:pt x="133" y="11"/>
                    <a:pt x="132" y="13"/>
                  </a:cubicBezTo>
                  <a:cubicBezTo>
                    <a:pt x="128" y="12"/>
                    <a:pt x="124" y="12"/>
                    <a:pt x="121" y="12"/>
                  </a:cubicBezTo>
                  <a:cubicBezTo>
                    <a:pt x="121" y="11"/>
                    <a:pt x="121" y="10"/>
                    <a:pt x="122" y="9"/>
                  </a:cubicBezTo>
                  <a:close/>
                  <a:moveTo>
                    <a:pt x="130" y="18"/>
                  </a:moveTo>
                  <a:cubicBezTo>
                    <a:pt x="130" y="21"/>
                    <a:pt x="129" y="24"/>
                    <a:pt x="128" y="27"/>
                  </a:cubicBezTo>
                  <a:cubicBezTo>
                    <a:pt x="124" y="27"/>
                    <a:pt x="120" y="27"/>
                    <a:pt x="116" y="27"/>
                  </a:cubicBezTo>
                  <a:cubicBezTo>
                    <a:pt x="117" y="24"/>
                    <a:pt x="118" y="21"/>
                    <a:pt x="119" y="18"/>
                  </a:cubicBezTo>
                  <a:cubicBezTo>
                    <a:pt x="123" y="18"/>
                    <a:pt x="127" y="18"/>
                    <a:pt x="130" y="18"/>
                  </a:cubicBezTo>
                  <a:close/>
                  <a:moveTo>
                    <a:pt x="104" y="8"/>
                  </a:moveTo>
                  <a:cubicBezTo>
                    <a:pt x="108" y="8"/>
                    <a:pt x="112" y="8"/>
                    <a:pt x="117" y="8"/>
                  </a:cubicBezTo>
                  <a:cubicBezTo>
                    <a:pt x="116" y="9"/>
                    <a:pt x="116" y="11"/>
                    <a:pt x="115" y="12"/>
                  </a:cubicBezTo>
                  <a:cubicBezTo>
                    <a:pt x="111" y="12"/>
                    <a:pt x="107" y="12"/>
                    <a:pt x="103" y="12"/>
                  </a:cubicBezTo>
                  <a:cubicBezTo>
                    <a:pt x="103" y="10"/>
                    <a:pt x="103" y="9"/>
                    <a:pt x="104" y="8"/>
                  </a:cubicBezTo>
                  <a:close/>
                  <a:moveTo>
                    <a:pt x="114" y="18"/>
                  </a:moveTo>
                  <a:cubicBezTo>
                    <a:pt x="113" y="21"/>
                    <a:pt x="112" y="24"/>
                    <a:pt x="111" y="27"/>
                  </a:cubicBezTo>
                  <a:cubicBezTo>
                    <a:pt x="107" y="27"/>
                    <a:pt x="102" y="27"/>
                    <a:pt x="98" y="26"/>
                  </a:cubicBezTo>
                  <a:cubicBezTo>
                    <a:pt x="99" y="24"/>
                    <a:pt x="100" y="21"/>
                    <a:pt x="101" y="18"/>
                  </a:cubicBezTo>
                  <a:cubicBezTo>
                    <a:pt x="105" y="18"/>
                    <a:pt x="109" y="18"/>
                    <a:pt x="114" y="18"/>
                  </a:cubicBezTo>
                  <a:close/>
                  <a:moveTo>
                    <a:pt x="86" y="8"/>
                  </a:moveTo>
                  <a:cubicBezTo>
                    <a:pt x="91" y="8"/>
                    <a:pt x="95" y="8"/>
                    <a:pt x="100" y="8"/>
                  </a:cubicBezTo>
                  <a:cubicBezTo>
                    <a:pt x="99" y="9"/>
                    <a:pt x="98" y="10"/>
                    <a:pt x="98" y="12"/>
                  </a:cubicBezTo>
                  <a:cubicBezTo>
                    <a:pt x="94" y="12"/>
                    <a:pt x="90" y="12"/>
                    <a:pt x="86" y="12"/>
                  </a:cubicBezTo>
                  <a:cubicBezTo>
                    <a:pt x="86" y="10"/>
                    <a:pt x="86" y="9"/>
                    <a:pt x="86" y="8"/>
                  </a:cubicBezTo>
                  <a:close/>
                  <a:moveTo>
                    <a:pt x="96" y="18"/>
                  </a:moveTo>
                  <a:cubicBezTo>
                    <a:pt x="95" y="21"/>
                    <a:pt x="94" y="23"/>
                    <a:pt x="93" y="26"/>
                  </a:cubicBezTo>
                  <a:cubicBezTo>
                    <a:pt x="89" y="26"/>
                    <a:pt x="85" y="26"/>
                    <a:pt x="81" y="26"/>
                  </a:cubicBezTo>
                  <a:cubicBezTo>
                    <a:pt x="82" y="23"/>
                    <a:pt x="83" y="20"/>
                    <a:pt x="84" y="18"/>
                  </a:cubicBezTo>
                  <a:cubicBezTo>
                    <a:pt x="88" y="18"/>
                    <a:pt x="92" y="18"/>
                    <a:pt x="96" y="18"/>
                  </a:cubicBezTo>
                  <a:close/>
                  <a:moveTo>
                    <a:pt x="91" y="33"/>
                  </a:moveTo>
                  <a:cubicBezTo>
                    <a:pt x="91" y="35"/>
                    <a:pt x="90" y="37"/>
                    <a:pt x="90" y="39"/>
                  </a:cubicBezTo>
                  <a:cubicBezTo>
                    <a:pt x="85" y="39"/>
                    <a:pt x="80" y="39"/>
                    <a:pt x="75" y="39"/>
                  </a:cubicBezTo>
                  <a:cubicBezTo>
                    <a:pt x="76" y="36"/>
                    <a:pt x="77" y="34"/>
                    <a:pt x="78" y="33"/>
                  </a:cubicBezTo>
                  <a:cubicBezTo>
                    <a:pt x="83" y="33"/>
                    <a:pt x="87" y="33"/>
                    <a:pt x="91" y="33"/>
                  </a:cubicBezTo>
                  <a:close/>
                  <a:moveTo>
                    <a:pt x="70" y="8"/>
                  </a:moveTo>
                  <a:cubicBezTo>
                    <a:pt x="74" y="8"/>
                    <a:pt x="78" y="8"/>
                    <a:pt x="82" y="8"/>
                  </a:cubicBezTo>
                  <a:cubicBezTo>
                    <a:pt x="81" y="9"/>
                    <a:pt x="81" y="10"/>
                    <a:pt x="80" y="12"/>
                  </a:cubicBezTo>
                  <a:cubicBezTo>
                    <a:pt x="76" y="12"/>
                    <a:pt x="73" y="12"/>
                    <a:pt x="69" y="12"/>
                  </a:cubicBezTo>
                  <a:cubicBezTo>
                    <a:pt x="70" y="10"/>
                    <a:pt x="70" y="9"/>
                    <a:pt x="70" y="8"/>
                  </a:cubicBezTo>
                  <a:close/>
                  <a:moveTo>
                    <a:pt x="78" y="18"/>
                  </a:moveTo>
                  <a:cubicBezTo>
                    <a:pt x="77" y="20"/>
                    <a:pt x="76" y="23"/>
                    <a:pt x="75" y="26"/>
                  </a:cubicBezTo>
                  <a:cubicBezTo>
                    <a:pt x="72" y="26"/>
                    <a:pt x="68" y="26"/>
                    <a:pt x="64" y="26"/>
                  </a:cubicBezTo>
                  <a:cubicBezTo>
                    <a:pt x="65" y="23"/>
                    <a:pt x="67" y="20"/>
                    <a:pt x="68" y="17"/>
                  </a:cubicBezTo>
                  <a:cubicBezTo>
                    <a:pt x="71" y="17"/>
                    <a:pt x="74" y="17"/>
                    <a:pt x="78" y="18"/>
                  </a:cubicBezTo>
                  <a:close/>
                  <a:moveTo>
                    <a:pt x="51" y="7"/>
                  </a:moveTo>
                  <a:cubicBezTo>
                    <a:pt x="56" y="7"/>
                    <a:pt x="61" y="7"/>
                    <a:pt x="66" y="8"/>
                  </a:cubicBezTo>
                  <a:cubicBezTo>
                    <a:pt x="65" y="9"/>
                    <a:pt x="64" y="11"/>
                    <a:pt x="64" y="12"/>
                  </a:cubicBezTo>
                  <a:cubicBezTo>
                    <a:pt x="59" y="12"/>
                    <a:pt x="54" y="13"/>
                    <a:pt x="49" y="13"/>
                  </a:cubicBezTo>
                  <a:cubicBezTo>
                    <a:pt x="50" y="11"/>
                    <a:pt x="50" y="9"/>
                    <a:pt x="51" y="7"/>
                  </a:cubicBezTo>
                  <a:close/>
                  <a:moveTo>
                    <a:pt x="42" y="26"/>
                  </a:moveTo>
                  <a:cubicBezTo>
                    <a:pt x="43" y="23"/>
                    <a:pt x="45" y="20"/>
                    <a:pt x="46" y="17"/>
                  </a:cubicBezTo>
                  <a:cubicBezTo>
                    <a:pt x="51" y="17"/>
                    <a:pt x="56" y="17"/>
                    <a:pt x="61" y="17"/>
                  </a:cubicBezTo>
                  <a:cubicBezTo>
                    <a:pt x="60" y="20"/>
                    <a:pt x="59" y="23"/>
                    <a:pt x="58" y="26"/>
                  </a:cubicBezTo>
                  <a:cubicBezTo>
                    <a:pt x="53" y="26"/>
                    <a:pt x="47" y="26"/>
                    <a:pt x="42" y="26"/>
                  </a:cubicBezTo>
                  <a:close/>
                  <a:moveTo>
                    <a:pt x="56" y="32"/>
                  </a:moveTo>
                  <a:cubicBezTo>
                    <a:pt x="55" y="34"/>
                    <a:pt x="54" y="36"/>
                    <a:pt x="53" y="39"/>
                  </a:cubicBezTo>
                  <a:cubicBezTo>
                    <a:pt x="47" y="39"/>
                    <a:pt x="41" y="39"/>
                    <a:pt x="35" y="39"/>
                  </a:cubicBezTo>
                  <a:cubicBezTo>
                    <a:pt x="36" y="36"/>
                    <a:pt x="38" y="33"/>
                    <a:pt x="39" y="31"/>
                  </a:cubicBezTo>
                  <a:cubicBezTo>
                    <a:pt x="45" y="31"/>
                    <a:pt x="50" y="31"/>
                    <a:pt x="56" y="32"/>
                  </a:cubicBezTo>
                  <a:close/>
                  <a:moveTo>
                    <a:pt x="35" y="8"/>
                  </a:moveTo>
                  <a:cubicBezTo>
                    <a:pt x="35" y="7"/>
                    <a:pt x="36" y="7"/>
                    <a:pt x="36" y="7"/>
                  </a:cubicBezTo>
                  <a:cubicBezTo>
                    <a:pt x="39" y="7"/>
                    <a:pt x="43" y="7"/>
                    <a:pt x="46" y="7"/>
                  </a:cubicBezTo>
                  <a:cubicBezTo>
                    <a:pt x="45" y="9"/>
                    <a:pt x="43" y="11"/>
                    <a:pt x="41" y="14"/>
                  </a:cubicBezTo>
                  <a:cubicBezTo>
                    <a:pt x="38" y="14"/>
                    <a:pt x="35" y="14"/>
                    <a:pt x="31" y="15"/>
                  </a:cubicBezTo>
                  <a:cubicBezTo>
                    <a:pt x="33" y="12"/>
                    <a:pt x="34" y="10"/>
                    <a:pt x="35" y="8"/>
                  </a:cubicBezTo>
                  <a:close/>
                  <a:moveTo>
                    <a:pt x="30" y="17"/>
                  </a:moveTo>
                  <a:cubicBezTo>
                    <a:pt x="33" y="17"/>
                    <a:pt x="36" y="17"/>
                    <a:pt x="39" y="17"/>
                  </a:cubicBezTo>
                  <a:cubicBezTo>
                    <a:pt x="38" y="20"/>
                    <a:pt x="36" y="23"/>
                    <a:pt x="35" y="26"/>
                  </a:cubicBezTo>
                  <a:cubicBezTo>
                    <a:pt x="31" y="26"/>
                    <a:pt x="28" y="26"/>
                    <a:pt x="24" y="26"/>
                  </a:cubicBezTo>
                  <a:cubicBezTo>
                    <a:pt x="26" y="23"/>
                    <a:pt x="28" y="20"/>
                    <a:pt x="30" y="17"/>
                  </a:cubicBezTo>
                  <a:close/>
                  <a:moveTo>
                    <a:pt x="22" y="29"/>
                  </a:moveTo>
                  <a:cubicBezTo>
                    <a:pt x="26" y="29"/>
                    <a:pt x="30" y="30"/>
                    <a:pt x="33" y="30"/>
                  </a:cubicBezTo>
                  <a:cubicBezTo>
                    <a:pt x="32" y="33"/>
                    <a:pt x="31" y="36"/>
                    <a:pt x="30" y="39"/>
                  </a:cubicBezTo>
                  <a:cubicBezTo>
                    <a:pt x="25" y="39"/>
                    <a:pt x="20" y="39"/>
                    <a:pt x="15" y="40"/>
                  </a:cubicBezTo>
                  <a:cubicBezTo>
                    <a:pt x="17" y="36"/>
                    <a:pt x="20" y="33"/>
                    <a:pt x="22" y="29"/>
                  </a:cubicBezTo>
                  <a:close/>
                  <a:moveTo>
                    <a:pt x="26" y="52"/>
                  </a:moveTo>
                  <a:cubicBezTo>
                    <a:pt x="19" y="52"/>
                    <a:pt x="12" y="52"/>
                    <a:pt x="5" y="53"/>
                  </a:cubicBezTo>
                  <a:cubicBezTo>
                    <a:pt x="8" y="49"/>
                    <a:pt x="11" y="46"/>
                    <a:pt x="13" y="42"/>
                  </a:cubicBezTo>
                  <a:cubicBezTo>
                    <a:pt x="18" y="42"/>
                    <a:pt x="24" y="43"/>
                    <a:pt x="29" y="43"/>
                  </a:cubicBezTo>
                  <a:cubicBezTo>
                    <a:pt x="28" y="46"/>
                    <a:pt x="27" y="49"/>
                    <a:pt x="26" y="52"/>
                  </a:cubicBezTo>
                  <a:close/>
                  <a:moveTo>
                    <a:pt x="49" y="51"/>
                  </a:moveTo>
                  <a:cubicBezTo>
                    <a:pt x="43" y="51"/>
                    <a:pt x="36" y="51"/>
                    <a:pt x="30" y="51"/>
                  </a:cubicBezTo>
                  <a:cubicBezTo>
                    <a:pt x="31" y="49"/>
                    <a:pt x="32" y="46"/>
                    <a:pt x="33" y="43"/>
                  </a:cubicBezTo>
                  <a:cubicBezTo>
                    <a:pt x="39" y="44"/>
                    <a:pt x="45" y="44"/>
                    <a:pt x="51" y="44"/>
                  </a:cubicBezTo>
                  <a:cubicBezTo>
                    <a:pt x="51" y="47"/>
                    <a:pt x="50" y="49"/>
                    <a:pt x="49" y="51"/>
                  </a:cubicBezTo>
                  <a:close/>
                  <a:moveTo>
                    <a:pt x="67" y="51"/>
                  </a:moveTo>
                  <a:cubicBezTo>
                    <a:pt x="62" y="51"/>
                    <a:pt x="57" y="51"/>
                    <a:pt x="52" y="51"/>
                  </a:cubicBezTo>
                  <a:cubicBezTo>
                    <a:pt x="53" y="49"/>
                    <a:pt x="54" y="47"/>
                    <a:pt x="55" y="45"/>
                  </a:cubicBezTo>
                  <a:cubicBezTo>
                    <a:pt x="59" y="45"/>
                    <a:pt x="64" y="45"/>
                    <a:pt x="68" y="45"/>
                  </a:cubicBezTo>
                  <a:cubicBezTo>
                    <a:pt x="67" y="47"/>
                    <a:pt x="67" y="49"/>
                    <a:pt x="67" y="51"/>
                  </a:cubicBezTo>
                  <a:close/>
                  <a:moveTo>
                    <a:pt x="58" y="39"/>
                  </a:moveTo>
                  <a:cubicBezTo>
                    <a:pt x="59" y="36"/>
                    <a:pt x="60" y="34"/>
                    <a:pt x="61" y="32"/>
                  </a:cubicBezTo>
                  <a:cubicBezTo>
                    <a:pt x="65" y="32"/>
                    <a:pt x="69" y="32"/>
                    <a:pt x="73" y="32"/>
                  </a:cubicBezTo>
                  <a:cubicBezTo>
                    <a:pt x="72" y="34"/>
                    <a:pt x="71" y="36"/>
                    <a:pt x="70" y="39"/>
                  </a:cubicBezTo>
                  <a:cubicBezTo>
                    <a:pt x="66" y="39"/>
                    <a:pt x="62" y="39"/>
                    <a:pt x="58" y="39"/>
                  </a:cubicBezTo>
                  <a:close/>
                  <a:moveTo>
                    <a:pt x="86" y="51"/>
                  </a:moveTo>
                  <a:cubicBezTo>
                    <a:pt x="81" y="51"/>
                    <a:pt x="76" y="51"/>
                    <a:pt x="71" y="51"/>
                  </a:cubicBezTo>
                  <a:cubicBezTo>
                    <a:pt x="71" y="49"/>
                    <a:pt x="72" y="47"/>
                    <a:pt x="73" y="45"/>
                  </a:cubicBezTo>
                  <a:cubicBezTo>
                    <a:pt x="78" y="45"/>
                    <a:pt x="83" y="45"/>
                    <a:pt x="88" y="45"/>
                  </a:cubicBezTo>
                  <a:cubicBezTo>
                    <a:pt x="87" y="47"/>
                    <a:pt x="87" y="49"/>
                    <a:pt x="86" y="51"/>
                  </a:cubicBezTo>
                  <a:close/>
                  <a:moveTo>
                    <a:pt x="105" y="51"/>
                  </a:moveTo>
                  <a:cubicBezTo>
                    <a:pt x="100" y="51"/>
                    <a:pt x="94" y="51"/>
                    <a:pt x="89" y="51"/>
                  </a:cubicBezTo>
                  <a:cubicBezTo>
                    <a:pt x="90" y="49"/>
                    <a:pt x="91" y="47"/>
                    <a:pt x="91" y="45"/>
                  </a:cubicBezTo>
                  <a:cubicBezTo>
                    <a:pt x="96" y="45"/>
                    <a:pt x="101" y="45"/>
                    <a:pt x="106" y="45"/>
                  </a:cubicBezTo>
                  <a:cubicBezTo>
                    <a:pt x="106" y="47"/>
                    <a:pt x="105" y="49"/>
                    <a:pt x="105" y="51"/>
                  </a:cubicBezTo>
                  <a:close/>
                  <a:moveTo>
                    <a:pt x="94" y="39"/>
                  </a:moveTo>
                  <a:cubicBezTo>
                    <a:pt x="94" y="37"/>
                    <a:pt x="95" y="35"/>
                    <a:pt x="96" y="33"/>
                  </a:cubicBezTo>
                  <a:cubicBezTo>
                    <a:pt x="100" y="33"/>
                    <a:pt x="105" y="33"/>
                    <a:pt x="109" y="33"/>
                  </a:cubicBezTo>
                  <a:cubicBezTo>
                    <a:pt x="109" y="35"/>
                    <a:pt x="108" y="37"/>
                    <a:pt x="108" y="39"/>
                  </a:cubicBezTo>
                  <a:cubicBezTo>
                    <a:pt x="103" y="39"/>
                    <a:pt x="98" y="39"/>
                    <a:pt x="94" y="39"/>
                  </a:cubicBezTo>
                  <a:close/>
                  <a:moveTo>
                    <a:pt x="125" y="51"/>
                  </a:moveTo>
                  <a:cubicBezTo>
                    <a:pt x="120" y="51"/>
                    <a:pt x="114" y="51"/>
                    <a:pt x="109" y="51"/>
                  </a:cubicBezTo>
                  <a:cubicBezTo>
                    <a:pt x="110" y="49"/>
                    <a:pt x="110" y="47"/>
                    <a:pt x="111" y="45"/>
                  </a:cubicBezTo>
                  <a:cubicBezTo>
                    <a:pt x="116" y="45"/>
                    <a:pt x="121" y="45"/>
                    <a:pt x="125" y="45"/>
                  </a:cubicBezTo>
                  <a:cubicBezTo>
                    <a:pt x="125" y="47"/>
                    <a:pt x="125" y="49"/>
                    <a:pt x="125" y="51"/>
                  </a:cubicBezTo>
                  <a:close/>
                  <a:moveTo>
                    <a:pt x="126" y="39"/>
                  </a:moveTo>
                  <a:cubicBezTo>
                    <a:pt x="122" y="39"/>
                    <a:pt x="117" y="39"/>
                    <a:pt x="113" y="39"/>
                  </a:cubicBezTo>
                  <a:cubicBezTo>
                    <a:pt x="113" y="37"/>
                    <a:pt x="114" y="35"/>
                    <a:pt x="115" y="33"/>
                  </a:cubicBezTo>
                  <a:cubicBezTo>
                    <a:pt x="119" y="33"/>
                    <a:pt x="123" y="33"/>
                    <a:pt x="127" y="33"/>
                  </a:cubicBezTo>
                  <a:cubicBezTo>
                    <a:pt x="127" y="35"/>
                    <a:pt x="126" y="37"/>
                    <a:pt x="126" y="39"/>
                  </a:cubicBezTo>
                  <a:close/>
                  <a:moveTo>
                    <a:pt x="128" y="51"/>
                  </a:moveTo>
                  <a:cubicBezTo>
                    <a:pt x="129" y="49"/>
                    <a:pt x="129" y="47"/>
                    <a:pt x="130" y="45"/>
                  </a:cubicBezTo>
                  <a:cubicBezTo>
                    <a:pt x="134" y="45"/>
                    <a:pt x="139" y="45"/>
                    <a:pt x="143" y="44"/>
                  </a:cubicBezTo>
                  <a:cubicBezTo>
                    <a:pt x="143" y="47"/>
                    <a:pt x="144" y="49"/>
                    <a:pt x="144" y="51"/>
                  </a:cubicBezTo>
                  <a:cubicBezTo>
                    <a:pt x="139" y="51"/>
                    <a:pt x="133" y="51"/>
                    <a:pt x="128" y="51"/>
                  </a:cubicBezTo>
                  <a:close/>
                  <a:moveTo>
                    <a:pt x="143" y="39"/>
                  </a:moveTo>
                  <a:cubicBezTo>
                    <a:pt x="139" y="39"/>
                    <a:pt x="135" y="39"/>
                    <a:pt x="131" y="39"/>
                  </a:cubicBezTo>
                  <a:cubicBezTo>
                    <a:pt x="131" y="37"/>
                    <a:pt x="132" y="35"/>
                    <a:pt x="132" y="33"/>
                  </a:cubicBezTo>
                  <a:cubicBezTo>
                    <a:pt x="136" y="33"/>
                    <a:pt x="140" y="33"/>
                    <a:pt x="144" y="33"/>
                  </a:cubicBezTo>
                  <a:cubicBezTo>
                    <a:pt x="144" y="35"/>
                    <a:pt x="144" y="37"/>
                    <a:pt x="143" y="39"/>
                  </a:cubicBezTo>
                  <a:close/>
                  <a:moveTo>
                    <a:pt x="145" y="28"/>
                  </a:moveTo>
                  <a:cubicBezTo>
                    <a:pt x="141" y="28"/>
                    <a:pt x="137" y="28"/>
                    <a:pt x="133" y="28"/>
                  </a:cubicBezTo>
                  <a:cubicBezTo>
                    <a:pt x="134" y="24"/>
                    <a:pt x="135" y="21"/>
                    <a:pt x="136" y="18"/>
                  </a:cubicBezTo>
                  <a:cubicBezTo>
                    <a:pt x="139" y="18"/>
                    <a:pt x="143" y="18"/>
                    <a:pt x="146" y="18"/>
                  </a:cubicBezTo>
                  <a:cubicBezTo>
                    <a:pt x="145" y="21"/>
                    <a:pt x="145" y="25"/>
                    <a:pt x="145" y="28"/>
                  </a:cubicBezTo>
                  <a:close/>
                  <a:moveTo>
                    <a:pt x="146" y="52"/>
                  </a:moveTo>
                  <a:cubicBezTo>
                    <a:pt x="147" y="49"/>
                    <a:pt x="148" y="47"/>
                    <a:pt x="148" y="44"/>
                  </a:cubicBezTo>
                  <a:cubicBezTo>
                    <a:pt x="152" y="44"/>
                    <a:pt x="156" y="44"/>
                    <a:pt x="159" y="44"/>
                  </a:cubicBezTo>
                  <a:cubicBezTo>
                    <a:pt x="160" y="47"/>
                    <a:pt x="160" y="49"/>
                    <a:pt x="161" y="52"/>
                  </a:cubicBezTo>
                  <a:cubicBezTo>
                    <a:pt x="156" y="52"/>
                    <a:pt x="151" y="52"/>
                    <a:pt x="146" y="52"/>
                  </a:cubicBezTo>
                  <a:close/>
                  <a:moveTo>
                    <a:pt x="161" y="14"/>
                  </a:moveTo>
                  <a:cubicBezTo>
                    <a:pt x="158" y="14"/>
                    <a:pt x="155" y="13"/>
                    <a:pt x="152" y="13"/>
                  </a:cubicBezTo>
                  <a:cubicBezTo>
                    <a:pt x="153" y="12"/>
                    <a:pt x="153" y="10"/>
                    <a:pt x="153" y="8"/>
                  </a:cubicBezTo>
                  <a:cubicBezTo>
                    <a:pt x="153" y="8"/>
                    <a:pt x="153" y="8"/>
                    <a:pt x="153" y="7"/>
                  </a:cubicBezTo>
                  <a:cubicBezTo>
                    <a:pt x="156" y="7"/>
                    <a:pt x="159" y="7"/>
                    <a:pt x="162" y="7"/>
                  </a:cubicBezTo>
                  <a:cubicBezTo>
                    <a:pt x="161" y="9"/>
                    <a:pt x="161" y="11"/>
                    <a:pt x="161" y="14"/>
                  </a:cubicBezTo>
                  <a:close/>
                  <a:moveTo>
                    <a:pt x="163" y="52"/>
                  </a:moveTo>
                  <a:cubicBezTo>
                    <a:pt x="164" y="49"/>
                    <a:pt x="164" y="47"/>
                    <a:pt x="164" y="44"/>
                  </a:cubicBezTo>
                  <a:cubicBezTo>
                    <a:pt x="169" y="44"/>
                    <a:pt x="173" y="44"/>
                    <a:pt x="177" y="44"/>
                  </a:cubicBezTo>
                  <a:cubicBezTo>
                    <a:pt x="178" y="47"/>
                    <a:pt x="178" y="49"/>
                    <a:pt x="180" y="52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75" y="52"/>
                    <a:pt x="169" y="52"/>
                    <a:pt x="163" y="52"/>
                  </a:cubicBezTo>
                  <a:close/>
                  <a:moveTo>
                    <a:pt x="343" y="29"/>
                  </a:moveTo>
                  <a:cubicBezTo>
                    <a:pt x="344" y="31"/>
                    <a:pt x="345" y="34"/>
                    <a:pt x="347" y="36"/>
                  </a:cubicBezTo>
                  <a:cubicBezTo>
                    <a:pt x="342" y="36"/>
                    <a:pt x="337" y="37"/>
                    <a:pt x="333" y="37"/>
                  </a:cubicBezTo>
                  <a:cubicBezTo>
                    <a:pt x="332" y="34"/>
                    <a:pt x="331" y="32"/>
                    <a:pt x="330" y="30"/>
                  </a:cubicBezTo>
                  <a:cubicBezTo>
                    <a:pt x="334" y="30"/>
                    <a:pt x="338" y="29"/>
                    <a:pt x="341" y="29"/>
                  </a:cubicBezTo>
                  <a:cubicBezTo>
                    <a:pt x="342" y="29"/>
                    <a:pt x="342" y="29"/>
                    <a:pt x="343" y="29"/>
                  </a:cubicBezTo>
                  <a:close/>
                  <a:moveTo>
                    <a:pt x="308" y="17"/>
                  </a:moveTo>
                  <a:cubicBezTo>
                    <a:pt x="312" y="17"/>
                    <a:pt x="316" y="17"/>
                    <a:pt x="319" y="17"/>
                  </a:cubicBezTo>
                  <a:cubicBezTo>
                    <a:pt x="320" y="20"/>
                    <a:pt x="322" y="22"/>
                    <a:pt x="323" y="25"/>
                  </a:cubicBezTo>
                  <a:cubicBezTo>
                    <a:pt x="319" y="25"/>
                    <a:pt x="316" y="25"/>
                    <a:pt x="312" y="25"/>
                  </a:cubicBezTo>
                  <a:cubicBezTo>
                    <a:pt x="311" y="23"/>
                    <a:pt x="310" y="20"/>
                    <a:pt x="308" y="17"/>
                  </a:cubicBezTo>
                  <a:close/>
                  <a:moveTo>
                    <a:pt x="312" y="37"/>
                  </a:moveTo>
                  <a:cubicBezTo>
                    <a:pt x="308" y="37"/>
                    <a:pt x="303" y="37"/>
                    <a:pt x="299" y="37"/>
                  </a:cubicBezTo>
                  <a:cubicBezTo>
                    <a:pt x="298" y="35"/>
                    <a:pt x="297" y="34"/>
                    <a:pt x="296" y="32"/>
                  </a:cubicBezTo>
                  <a:cubicBezTo>
                    <a:pt x="296" y="32"/>
                    <a:pt x="296" y="32"/>
                    <a:pt x="296" y="31"/>
                  </a:cubicBezTo>
                  <a:cubicBezTo>
                    <a:pt x="300" y="31"/>
                    <a:pt x="304" y="31"/>
                    <a:pt x="309" y="31"/>
                  </a:cubicBezTo>
                  <a:cubicBezTo>
                    <a:pt x="310" y="33"/>
                    <a:pt x="311" y="35"/>
                    <a:pt x="312" y="37"/>
                  </a:cubicBezTo>
                  <a:close/>
                  <a:moveTo>
                    <a:pt x="325" y="30"/>
                  </a:moveTo>
                  <a:cubicBezTo>
                    <a:pt x="325" y="31"/>
                    <a:pt x="326" y="31"/>
                    <a:pt x="326" y="32"/>
                  </a:cubicBezTo>
                  <a:cubicBezTo>
                    <a:pt x="327" y="34"/>
                    <a:pt x="327" y="35"/>
                    <a:pt x="328" y="37"/>
                  </a:cubicBezTo>
                  <a:cubicBezTo>
                    <a:pt x="324" y="37"/>
                    <a:pt x="321" y="37"/>
                    <a:pt x="317" y="37"/>
                  </a:cubicBezTo>
                  <a:cubicBezTo>
                    <a:pt x="316" y="35"/>
                    <a:pt x="315" y="33"/>
                    <a:pt x="314" y="31"/>
                  </a:cubicBezTo>
                  <a:cubicBezTo>
                    <a:pt x="318" y="30"/>
                    <a:pt x="322" y="30"/>
                    <a:pt x="325" y="30"/>
                  </a:cubicBezTo>
                  <a:close/>
                  <a:moveTo>
                    <a:pt x="338" y="16"/>
                  </a:moveTo>
                  <a:cubicBezTo>
                    <a:pt x="339" y="18"/>
                    <a:pt x="340" y="21"/>
                    <a:pt x="341" y="24"/>
                  </a:cubicBezTo>
                  <a:cubicBezTo>
                    <a:pt x="336" y="24"/>
                    <a:pt x="332" y="24"/>
                    <a:pt x="328" y="25"/>
                  </a:cubicBezTo>
                  <a:cubicBezTo>
                    <a:pt x="326" y="22"/>
                    <a:pt x="325" y="19"/>
                    <a:pt x="324" y="17"/>
                  </a:cubicBezTo>
                  <a:cubicBezTo>
                    <a:pt x="328" y="16"/>
                    <a:pt x="333" y="16"/>
                    <a:pt x="337" y="16"/>
                  </a:cubicBezTo>
                  <a:cubicBezTo>
                    <a:pt x="338" y="16"/>
                    <a:pt x="338" y="16"/>
                    <a:pt x="338" y="16"/>
                  </a:cubicBezTo>
                  <a:close/>
                  <a:moveTo>
                    <a:pt x="336" y="5"/>
                  </a:moveTo>
                  <a:cubicBezTo>
                    <a:pt x="336" y="7"/>
                    <a:pt x="337" y="9"/>
                    <a:pt x="337" y="11"/>
                  </a:cubicBezTo>
                  <a:cubicBezTo>
                    <a:pt x="332" y="12"/>
                    <a:pt x="327" y="12"/>
                    <a:pt x="322" y="12"/>
                  </a:cubicBezTo>
                  <a:cubicBezTo>
                    <a:pt x="321" y="10"/>
                    <a:pt x="320" y="8"/>
                    <a:pt x="319" y="6"/>
                  </a:cubicBezTo>
                  <a:cubicBezTo>
                    <a:pt x="325" y="6"/>
                    <a:pt x="330" y="6"/>
                    <a:pt x="336" y="6"/>
                  </a:cubicBezTo>
                  <a:cubicBezTo>
                    <a:pt x="336" y="6"/>
                    <a:pt x="336" y="5"/>
                    <a:pt x="336" y="5"/>
                  </a:cubicBezTo>
                  <a:close/>
                  <a:moveTo>
                    <a:pt x="315" y="6"/>
                  </a:moveTo>
                  <a:cubicBezTo>
                    <a:pt x="315" y="8"/>
                    <a:pt x="316" y="10"/>
                    <a:pt x="317" y="12"/>
                  </a:cubicBezTo>
                  <a:cubicBezTo>
                    <a:pt x="314" y="12"/>
                    <a:pt x="310" y="13"/>
                    <a:pt x="306" y="13"/>
                  </a:cubicBezTo>
                  <a:cubicBezTo>
                    <a:pt x="305" y="10"/>
                    <a:pt x="304" y="8"/>
                    <a:pt x="302" y="6"/>
                  </a:cubicBezTo>
                  <a:cubicBezTo>
                    <a:pt x="306" y="6"/>
                    <a:pt x="311" y="6"/>
                    <a:pt x="315" y="6"/>
                  </a:cubicBezTo>
                  <a:close/>
                  <a:moveTo>
                    <a:pt x="306" y="26"/>
                  </a:moveTo>
                  <a:cubicBezTo>
                    <a:pt x="302" y="26"/>
                    <a:pt x="298" y="26"/>
                    <a:pt x="294" y="26"/>
                  </a:cubicBezTo>
                  <a:cubicBezTo>
                    <a:pt x="292" y="23"/>
                    <a:pt x="291" y="21"/>
                    <a:pt x="290" y="18"/>
                  </a:cubicBezTo>
                  <a:cubicBezTo>
                    <a:pt x="294" y="18"/>
                    <a:pt x="298" y="18"/>
                    <a:pt x="302" y="17"/>
                  </a:cubicBezTo>
                  <a:cubicBezTo>
                    <a:pt x="303" y="20"/>
                    <a:pt x="305" y="23"/>
                    <a:pt x="306" y="26"/>
                  </a:cubicBezTo>
                  <a:close/>
                  <a:moveTo>
                    <a:pt x="234" y="33"/>
                  </a:moveTo>
                  <a:cubicBezTo>
                    <a:pt x="235" y="35"/>
                    <a:pt x="236" y="37"/>
                    <a:pt x="237" y="38"/>
                  </a:cubicBezTo>
                  <a:cubicBezTo>
                    <a:pt x="232" y="38"/>
                    <a:pt x="227" y="39"/>
                    <a:pt x="222" y="39"/>
                  </a:cubicBezTo>
                  <a:cubicBezTo>
                    <a:pt x="221" y="37"/>
                    <a:pt x="221" y="35"/>
                    <a:pt x="220" y="33"/>
                  </a:cubicBezTo>
                  <a:cubicBezTo>
                    <a:pt x="225" y="33"/>
                    <a:pt x="229" y="33"/>
                    <a:pt x="234" y="33"/>
                  </a:cubicBezTo>
                  <a:close/>
                  <a:moveTo>
                    <a:pt x="219" y="29"/>
                  </a:moveTo>
                  <a:cubicBezTo>
                    <a:pt x="217" y="25"/>
                    <a:pt x="216" y="22"/>
                    <a:pt x="215" y="19"/>
                  </a:cubicBezTo>
                  <a:cubicBezTo>
                    <a:pt x="220" y="19"/>
                    <a:pt x="224" y="19"/>
                    <a:pt x="228" y="19"/>
                  </a:cubicBezTo>
                  <a:cubicBezTo>
                    <a:pt x="229" y="22"/>
                    <a:pt x="231" y="25"/>
                    <a:pt x="232" y="28"/>
                  </a:cubicBezTo>
                  <a:cubicBezTo>
                    <a:pt x="228" y="28"/>
                    <a:pt x="223" y="28"/>
                    <a:pt x="219" y="29"/>
                  </a:cubicBezTo>
                  <a:close/>
                  <a:moveTo>
                    <a:pt x="233" y="19"/>
                  </a:moveTo>
                  <a:cubicBezTo>
                    <a:pt x="238" y="19"/>
                    <a:pt x="242" y="19"/>
                    <a:pt x="247" y="19"/>
                  </a:cubicBezTo>
                  <a:cubicBezTo>
                    <a:pt x="248" y="22"/>
                    <a:pt x="250" y="25"/>
                    <a:pt x="251" y="28"/>
                  </a:cubicBezTo>
                  <a:cubicBezTo>
                    <a:pt x="247" y="28"/>
                    <a:pt x="242" y="28"/>
                    <a:pt x="238" y="28"/>
                  </a:cubicBezTo>
                  <a:cubicBezTo>
                    <a:pt x="236" y="25"/>
                    <a:pt x="235" y="22"/>
                    <a:pt x="233" y="19"/>
                  </a:cubicBezTo>
                  <a:close/>
                  <a:moveTo>
                    <a:pt x="254" y="33"/>
                  </a:moveTo>
                  <a:cubicBezTo>
                    <a:pt x="255" y="34"/>
                    <a:pt x="256" y="36"/>
                    <a:pt x="257" y="38"/>
                  </a:cubicBezTo>
                  <a:cubicBezTo>
                    <a:pt x="252" y="38"/>
                    <a:pt x="247" y="38"/>
                    <a:pt x="242" y="38"/>
                  </a:cubicBezTo>
                  <a:cubicBezTo>
                    <a:pt x="241" y="36"/>
                    <a:pt x="241" y="35"/>
                    <a:pt x="240" y="33"/>
                  </a:cubicBezTo>
                  <a:cubicBezTo>
                    <a:pt x="244" y="33"/>
                    <a:pt x="249" y="33"/>
                    <a:pt x="254" y="33"/>
                  </a:cubicBezTo>
                  <a:close/>
                  <a:moveTo>
                    <a:pt x="253" y="18"/>
                  </a:moveTo>
                  <a:cubicBezTo>
                    <a:pt x="258" y="18"/>
                    <a:pt x="263" y="18"/>
                    <a:pt x="267" y="18"/>
                  </a:cubicBezTo>
                  <a:cubicBezTo>
                    <a:pt x="269" y="21"/>
                    <a:pt x="270" y="24"/>
                    <a:pt x="271" y="27"/>
                  </a:cubicBezTo>
                  <a:cubicBezTo>
                    <a:pt x="267" y="27"/>
                    <a:pt x="262" y="28"/>
                    <a:pt x="258" y="28"/>
                  </a:cubicBezTo>
                  <a:cubicBezTo>
                    <a:pt x="256" y="25"/>
                    <a:pt x="255" y="22"/>
                    <a:pt x="253" y="18"/>
                  </a:cubicBezTo>
                  <a:close/>
                  <a:moveTo>
                    <a:pt x="274" y="32"/>
                  </a:moveTo>
                  <a:cubicBezTo>
                    <a:pt x="274" y="34"/>
                    <a:pt x="275" y="36"/>
                    <a:pt x="276" y="38"/>
                  </a:cubicBezTo>
                  <a:cubicBezTo>
                    <a:pt x="272" y="38"/>
                    <a:pt x="267" y="38"/>
                    <a:pt x="262" y="38"/>
                  </a:cubicBezTo>
                  <a:cubicBezTo>
                    <a:pt x="262" y="36"/>
                    <a:pt x="261" y="34"/>
                    <a:pt x="260" y="32"/>
                  </a:cubicBezTo>
                  <a:cubicBezTo>
                    <a:pt x="264" y="32"/>
                    <a:pt x="269" y="32"/>
                    <a:pt x="274" y="32"/>
                  </a:cubicBezTo>
                  <a:close/>
                  <a:moveTo>
                    <a:pt x="273" y="18"/>
                  </a:moveTo>
                  <a:cubicBezTo>
                    <a:pt x="277" y="18"/>
                    <a:pt x="281" y="18"/>
                    <a:pt x="285" y="18"/>
                  </a:cubicBezTo>
                  <a:cubicBezTo>
                    <a:pt x="286" y="21"/>
                    <a:pt x="287" y="24"/>
                    <a:pt x="288" y="27"/>
                  </a:cubicBezTo>
                  <a:cubicBezTo>
                    <a:pt x="285" y="27"/>
                    <a:pt x="281" y="27"/>
                    <a:pt x="277" y="27"/>
                  </a:cubicBezTo>
                  <a:cubicBezTo>
                    <a:pt x="276" y="24"/>
                    <a:pt x="274" y="21"/>
                    <a:pt x="273" y="18"/>
                  </a:cubicBezTo>
                  <a:close/>
                  <a:moveTo>
                    <a:pt x="291" y="32"/>
                  </a:moveTo>
                  <a:cubicBezTo>
                    <a:pt x="291" y="33"/>
                    <a:pt x="292" y="35"/>
                    <a:pt x="293" y="37"/>
                  </a:cubicBezTo>
                  <a:cubicBezTo>
                    <a:pt x="289" y="37"/>
                    <a:pt x="285" y="37"/>
                    <a:pt x="281" y="37"/>
                  </a:cubicBezTo>
                  <a:cubicBezTo>
                    <a:pt x="281" y="36"/>
                    <a:pt x="280" y="34"/>
                    <a:pt x="279" y="32"/>
                  </a:cubicBezTo>
                  <a:cubicBezTo>
                    <a:pt x="283" y="32"/>
                    <a:pt x="287" y="32"/>
                    <a:pt x="291" y="32"/>
                  </a:cubicBezTo>
                  <a:close/>
                  <a:moveTo>
                    <a:pt x="298" y="6"/>
                  </a:moveTo>
                  <a:cubicBezTo>
                    <a:pt x="299" y="8"/>
                    <a:pt x="300" y="11"/>
                    <a:pt x="300" y="13"/>
                  </a:cubicBezTo>
                  <a:cubicBezTo>
                    <a:pt x="296" y="13"/>
                    <a:pt x="292" y="13"/>
                    <a:pt x="287" y="13"/>
                  </a:cubicBezTo>
                  <a:cubicBezTo>
                    <a:pt x="286" y="11"/>
                    <a:pt x="285" y="9"/>
                    <a:pt x="284" y="6"/>
                  </a:cubicBezTo>
                  <a:cubicBezTo>
                    <a:pt x="289" y="6"/>
                    <a:pt x="293" y="6"/>
                    <a:pt x="298" y="6"/>
                  </a:cubicBezTo>
                  <a:close/>
                  <a:moveTo>
                    <a:pt x="280" y="6"/>
                  </a:moveTo>
                  <a:cubicBezTo>
                    <a:pt x="281" y="9"/>
                    <a:pt x="282" y="11"/>
                    <a:pt x="283" y="13"/>
                  </a:cubicBezTo>
                  <a:cubicBezTo>
                    <a:pt x="279" y="14"/>
                    <a:pt x="275" y="14"/>
                    <a:pt x="271" y="14"/>
                  </a:cubicBezTo>
                  <a:cubicBezTo>
                    <a:pt x="270" y="11"/>
                    <a:pt x="269" y="9"/>
                    <a:pt x="267" y="6"/>
                  </a:cubicBezTo>
                  <a:cubicBezTo>
                    <a:pt x="272" y="6"/>
                    <a:pt x="276" y="6"/>
                    <a:pt x="280" y="6"/>
                  </a:cubicBezTo>
                  <a:close/>
                  <a:moveTo>
                    <a:pt x="263" y="6"/>
                  </a:moveTo>
                  <a:cubicBezTo>
                    <a:pt x="264" y="9"/>
                    <a:pt x="265" y="11"/>
                    <a:pt x="266" y="14"/>
                  </a:cubicBezTo>
                  <a:cubicBezTo>
                    <a:pt x="261" y="14"/>
                    <a:pt x="256" y="14"/>
                    <a:pt x="251" y="14"/>
                  </a:cubicBezTo>
                  <a:cubicBezTo>
                    <a:pt x="249" y="12"/>
                    <a:pt x="248" y="9"/>
                    <a:pt x="246" y="7"/>
                  </a:cubicBezTo>
                  <a:cubicBezTo>
                    <a:pt x="252" y="6"/>
                    <a:pt x="257" y="6"/>
                    <a:pt x="263" y="6"/>
                  </a:cubicBezTo>
                  <a:close/>
                  <a:moveTo>
                    <a:pt x="242" y="7"/>
                  </a:moveTo>
                  <a:cubicBezTo>
                    <a:pt x="243" y="9"/>
                    <a:pt x="244" y="12"/>
                    <a:pt x="245" y="14"/>
                  </a:cubicBezTo>
                  <a:cubicBezTo>
                    <a:pt x="240" y="14"/>
                    <a:pt x="236" y="14"/>
                    <a:pt x="231" y="14"/>
                  </a:cubicBezTo>
                  <a:cubicBezTo>
                    <a:pt x="230" y="12"/>
                    <a:pt x="228" y="9"/>
                    <a:pt x="227" y="7"/>
                  </a:cubicBezTo>
                  <a:cubicBezTo>
                    <a:pt x="232" y="7"/>
                    <a:pt x="237" y="7"/>
                    <a:pt x="242" y="7"/>
                  </a:cubicBezTo>
                  <a:close/>
                  <a:moveTo>
                    <a:pt x="224" y="7"/>
                  </a:moveTo>
                  <a:cubicBezTo>
                    <a:pt x="224" y="9"/>
                    <a:pt x="225" y="12"/>
                    <a:pt x="226" y="14"/>
                  </a:cubicBezTo>
                  <a:cubicBezTo>
                    <a:pt x="222" y="14"/>
                    <a:pt x="218" y="14"/>
                    <a:pt x="214" y="14"/>
                  </a:cubicBezTo>
                  <a:cubicBezTo>
                    <a:pt x="213" y="12"/>
                    <a:pt x="212" y="9"/>
                    <a:pt x="212" y="7"/>
                  </a:cubicBezTo>
                  <a:cubicBezTo>
                    <a:pt x="216" y="7"/>
                    <a:pt x="220" y="7"/>
                    <a:pt x="224" y="7"/>
                  </a:cubicBezTo>
                  <a:close/>
                  <a:moveTo>
                    <a:pt x="207" y="7"/>
                  </a:moveTo>
                  <a:cubicBezTo>
                    <a:pt x="207" y="9"/>
                    <a:pt x="208" y="12"/>
                    <a:pt x="209" y="14"/>
                  </a:cubicBezTo>
                  <a:cubicBezTo>
                    <a:pt x="205" y="14"/>
                    <a:pt x="202" y="14"/>
                    <a:pt x="198" y="14"/>
                  </a:cubicBezTo>
                  <a:cubicBezTo>
                    <a:pt x="198" y="11"/>
                    <a:pt x="197" y="9"/>
                    <a:pt x="197" y="7"/>
                  </a:cubicBezTo>
                  <a:cubicBezTo>
                    <a:pt x="200" y="7"/>
                    <a:pt x="204" y="7"/>
                    <a:pt x="207" y="7"/>
                  </a:cubicBezTo>
                  <a:close/>
                  <a:moveTo>
                    <a:pt x="197" y="39"/>
                  </a:moveTo>
                  <a:cubicBezTo>
                    <a:pt x="192" y="39"/>
                    <a:pt x="188" y="39"/>
                    <a:pt x="183" y="39"/>
                  </a:cubicBezTo>
                  <a:cubicBezTo>
                    <a:pt x="183" y="37"/>
                    <a:pt x="183" y="35"/>
                    <a:pt x="183" y="33"/>
                  </a:cubicBezTo>
                  <a:cubicBezTo>
                    <a:pt x="187" y="33"/>
                    <a:pt x="192" y="33"/>
                    <a:pt x="196" y="33"/>
                  </a:cubicBezTo>
                  <a:cubicBezTo>
                    <a:pt x="196" y="35"/>
                    <a:pt x="197" y="37"/>
                    <a:pt x="197" y="39"/>
                  </a:cubicBezTo>
                  <a:close/>
                  <a:moveTo>
                    <a:pt x="195" y="27"/>
                  </a:moveTo>
                  <a:cubicBezTo>
                    <a:pt x="195" y="28"/>
                    <a:pt x="196" y="28"/>
                    <a:pt x="196" y="29"/>
                  </a:cubicBezTo>
                  <a:cubicBezTo>
                    <a:pt x="191" y="29"/>
                    <a:pt x="187" y="29"/>
                    <a:pt x="183" y="29"/>
                  </a:cubicBezTo>
                  <a:cubicBezTo>
                    <a:pt x="183" y="25"/>
                    <a:pt x="183" y="22"/>
                    <a:pt x="183" y="19"/>
                  </a:cubicBezTo>
                  <a:cubicBezTo>
                    <a:pt x="186" y="19"/>
                    <a:pt x="190" y="19"/>
                    <a:pt x="194" y="19"/>
                  </a:cubicBezTo>
                  <a:cubicBezTo>
                    <a:pt x="195" y="21"/>
                    <a:pt x="195" y="24"/>
                    <a:pt x="195" y="27"/>
                  </a:cubicBezTo>
                  <a:close/>
                  <a:moveTo>
                    <a:pt x="184" y="7"/>
                  </a:moveTo>
                  <a:cubicBezTo>
                    <a:pt x="187" y="7"/>
                    <a:pt x="190" y="7"/>
                    <a:pt x="193" y="7"/>
                  </a:cubicBezTo>
                  <a:cubicBezTo>
                    <a:pt x="193" y="9"/>
                    <a:pt x="193" y="12"/>
                    <a:pt x="194" y="14"/>
                  </a:cubicBezTo>
                  <a:cubicBezTo>
                    <a:pt x="190" y="14"/>
                    <a:pt x="186" y="14"/>
                    <a:pt x="183" y="14"/>
                  </a:cubicBezTo>
                  <a:cubicBezTo>
                    <a:pt x="182" y="12"/>
                    <a:pt x="182" y="9"/>
                    <a:pt x="182" y="7"/>
                  </a:cubicBezTo>
                  <a:cubicBezTo>
                    <a:pt x="183" y="7"/>
                    <a:pt x="183" y="7"/>
                    <a:pt x="184" y="7"/>
                  </a:cubicBezTo>
                  <a:close/>
                  <a:moveTo>
                    <a:pt x="181" y="52"/>
                  </a:moveTo>
                  <a:cubicBezTo>
                    <a:pt x="181" y="52"/>
                    <a:pt x="181" y="52"/>
                    <a:pt x="181" y="52"/>
                  </a:cubicBezTo>
                  <a:cubicBezTo>
                    <a:pt x="182" y="49"/>
                    <a:pt x="183" y="46"/>
                    <a:pt x="183" y="44"/>
                  </a:cubicBezTo>
                  <a:cubicBezTo>
                    <a:pt x="188" y="44"/>
                    <a:pt x="193" y="44"/>
                    <a:pt x="198" y="43"/>
                  </a:cubicBezTo>
                  <a:cubicBezTo>
                    <a:pt x="198" y="46"/>
                    <a:pt x="199" y="49"/>
                    <a:pt x="200" y="52"/>
                  </a:cubicBezTo>
                  <a:cubicBezTo>
                    <a:pt x="193" y="52"/>
                    <a:pt x="187" y="52"/>
                    <a:pt x="181" y="52"/>
                  </a:cubicBezTo>
                  <a:close/>
                  <a:moveTo>
                    <a:pt x="199" y="19"/>
                  </a:moveTo>
                  <a:cubicBezTo>
                    <a:pt x="203" y="19"/>
                    <a:pt x="206" y="19"/>
                    <a:pt x="210" y="19"/>
                  </a:cubicBezTo>
                  <a:cubicBezTo>
                    <a:pt x="211" y="22"/>
                    <a:pt x="212" y="25"/>
                    <a:pt x="213" y="29"/>
                  </a:cubicBezTo>
                  <a:cubicBezTo>
                    <a:pt x="209" y="29"/>
                    <a:pt x="205" y="29"/>
                    <a:pt x="201" y="29"/>
                  </a:cubicBezTo>
                  <a:cubicBezTo>
                    <a:pt x="200" y="25"/>
                    <a:pt x="200" y="22"/>
                    <a:pt x="199" y="19"/>
                  </a:cubicBezTo>
                  <a:close/>
                  <a:moveTo>
                    <a:pt x="201" y="33"/>
                  </a:moveTo>
                  <a:cubicBezTo>
                    <a:pt x="206" y="33"/>
                    <a:pt x="210" y="33"/>
                    <a:pt x="214" y="33"/>
                  </a:cubicBezTo>
                  <a:cubicBezTo>
                    <a:pt x="215" y="35"/>
                    <a:pt x="216" y="37"/>
                    <a:pt x="216" y="39"/>
                  </a:cubicBezTo>
                  <a:cubicBezTo>
                    <a:pt x="212" y="39"/>
                    <a:pt x="207" y="39"/>
                    <a:pt x="202" y="39"/>
                  </a:cubicBezTo>
                  <a:cubicBezTo>
                    <a:pt x="202" y="37"/>
                    <a:pt x="201" y="35"/>
                    <a:pt x="201" y="33"/>
                  </a:cubicBezTo>
                  <a:close/>
                  <a:moveTo>
                    <a:pt x="203" y="52"/>
                  </a:moveTo>
                  <a:cubicBezTo>
                    <a:pt x="203" y="52"/>
                    <a:pt x="203" y="52"/>
                    <a:pt x="203" y="52"/>
                  </a:cubicBezTo>
                  <a:cubicBezTo>
                    <a:pt x="203" y="51"/>
                    <a:pt x="202" y="51"/>
                    <a:pt x="202" y="51"/>
                  </a:cubicBezTo>
                  <a:cubicBezTo>
                    <a:pt x="203" y="51"/>
                    <a:pt x="203" y="48"/>
                    <a:pt x="202" y="43"/>
                  </a:cubicBezTo>
                  <a:cubicBezTo>
                    <a:pt x="208" y="43"/>
                    <a:pt x="213" y="43"/>
                    <a:pt x="218" y="43"/>
                  </a:cubicBezTo>
                  <a:cubicBezTo>
                    <a:pt x="220" y="46"/>
                    <a:pt x="221" y="49"/>
                    <a:pt x="222" y="51"/>
                  </a:cubicBezTo>
                  <a:cubicBezTo>
                    <a:pt x="216" y="52"/>
                    <a:pt x="209" y="52"/>
                    <a:pt x="203" y="52"/>
                  </a:cubicBezTo>
                  <a:close/>
                  <a:moveTo>
                    <a:pt x="226" y="51"/>
                  </a:moveTo>
                  <a:cubicBezTo>
                    <a:pt x="225" y="49"/>
                    <a:pt x="224" y="46"/>
                    <a:pt x="223" y="43"/>
                  </a:cubicBezTo>
                  <a:cubicBezTo>
                    <a:pt x="229" y="43"/>
                    <a:pt x="234" y="43"/>
                    <a:pt x="239" y="43"/>
                  </a:cubicBezTo>
                  <a:cubicBezTo>
                    <a:pt x="241" y="46"/>
                    <a:pt x="242" y="49"/>
                    <a:pt x="244" y="51"/>
                  </a:cubicBezTo>
                  <a:cubicBezTo>
                    <a:pt x="238" y="51"/>
                    <a:pt x="232" y="51"/>
                    <a:pt x="226" y="51"/>
                  </a:cubicBezTo>
                  <a:close/>
                  <a:moveTo>
                    <a:pt x="248" y="51"/>
                  </a:moveTo>
                  <a:cubicBezTo>
                    <a:pt x="247" y="49"/>
                    <a:pt x="246" y="46"/>
                    <a:pt x="244" y="43"/>
                  </a:cubicBezTo>
                  <a:cubicBezTo>
                    <a:pt x="250" y="43"/>
                    <a:pt x="255" y="43"/>
                    <a:pt x="260" y="43"/>
                  </a:cubicBezTo>
                  <a:cubicBezTo>
                    <a:pt x="261" y="46"/>
                    <a:pt x="263" y="48"/>
                    <a:pt x="265" y="51"/>
                  </a:cubicBezTo>
                  <a:cubicBezTo>
                    <a:pt x="259" y="51"/>
                    <a:pt x="254" y="51"/>
                    <a:pt x="248" y="51"/>
                  </a:cubicBezTo>
                  <a:close/>
                  <a:moveTo>
                    <a:pt x="268" y="51"/>
                  </a:moveTo>
                  <a:cubicBezTo>
                    <a:pt x="267" y="48"/>
                    <a:pt x="265" y="46"/>
                    <a:pt x="264" y="43"/>
                  </a:cubicBezTo>
                  <a:cubicBezTo>
                    <a:pt x="269" y="43"/>
                    <a:pt x="274" y="43"/>
                    <a:pt x="279" y="43"/>
                  </a:cubicBezTo>
                  <a:cubicBezTo>
                    <a:pt x="280" y="45"/>
                    <a:pt x="282" y="48"/>
                    <a:pt x="283" y="51"/>
                  </a:cubicBezTo>
                  <a:cubicBezTo>
                    <a:pt x="278" y="51"/>
                    <a:pt x="273" y="51"/>
                    <a:pt x="268" y="51"/>
                  </a:cubicBezTo>
                  <a:close/>
                  <a:moveTo>
                    <a:pt x="287" y="51"/>
                  </a:moveTo>
                  <a:cubicBezTo>
                    <a:pt x="286" y="48"/>
                    <a:pt x="285" y="45"/>
                    <a:pt x="284" y="43"/>
                  </a:cubicBezTo>
                  <a:cubicBezTo>
                    <a:pt x="288" y="43"/>
                    <a:pt x="291" y="43"/>
                    <a:pt x="295" y="43"/>
                  </a:cubicBezTo>
                  <a:cubicBezTo>
                    <a:pt x="297" y="45"/>
                    <a:pt x="298" y="48"/>
                    <a:pt x="299" y="50"/>
                  </a:cubicBezTo>
                  <a:cubicBezTo>
                    <a:pt x="295" y="51"/>
                    <a:pt x="291" y="51"/>
                    <a:pt x="287" y="51"/>
                  </a:cubicBezTo>
                  <a:close/>
                  <a:moveTo>
                    <a:pt x="305" y="50"/>
                  </a:moveTo>
                  <a:cubicBezTo>
                    <a:pt x="304" y="48"/>
                    <a:pt x="303" y="45"/>
                    <a:pt x="302" y="43"/>
                  </a:cubicBezTo>
                  <a:cubicBezTo>
                    <a:pt x="306" y="43"/>
                    <a:pt x="311" y="42"/>
                    <a:pt x="315" y="42"/>
                  </a:cubicBezTo>
                  <a:cubicBezTo>
                    <a:pt x="317" y="45"/>
                    <a:pt x="319" y="47"/>
                    <a:pt x="320" y="50"/>
                  </a:cubicBezTo>
                  <a:cubicBezTo>
                    <a:pt x="315" y="50"/>
                    <a:pt x="310" y="50"/>
                    <a:pt x="305" y="50"/>
                  </a:cubicBezTo>
                  <a:close/>
                  <a:moveTo>
                    <a:pt x="323" y="49"/>
                  </a:moveTo>
                  <a:cubicBezTo>
                    <a:pt x="322" y="47"/>
                    <a:pt x="321" y="45"/>
                    <a:pt x="320" y="42"/>
                  </a:cubicBezTo>
                  <a:cubicBezTo>
                    <a:pt x="324" y="42"/>
                    <a:pt x="327" y="42"/>
                    <a:pt x="331" y="42"/>
                  </a:cubicBezTo>
                  <a:cubicBezTo>
                    <a:pt x="332" y="45"/>
                    <a:pt x="334" y="48"/>
                    <a:pt x="336" y="49"/>
                  </a:cubicBezTo>
                  <a:cubicBezTo>
                    <a:pt x="332" y="49"/>
                    <a:pt x="328" y="50"/>
                    <a:pt x="324" y="50"/>
                  </a:cubicBezTo>
                  <a:cubicBezTo>
                    <a:pt x="324" y="50"/>
                    <a:pt x="324" y="49"/>
                    <a:pt x="323" y="49"/>
                  </a:cubicBezTo>
                  <a:close/>
                  <a:moveTo>
                    <a:pt x="340" y="49"/>
                  </a:moveTo>
                  <a:cubicBezTo>
                    <a:pt x="340" y="49"/>
                    <a:pt x="340" y="49"/>
                    <a:pt x="340" y="49"/>
                  </a:cubicBezTo>
                  <a:cubicBezTo>
                    <a:pt x="338" y="47"/>
                    <a:pt x="337" y="44"/>
                    <a:pt x="335" y="42"/>
                  </a:cubicBezTo>
                  <a:cubicBezTo>
                    <a:pt x="340" y="42"/>
                    <a:pt x="344" y="42"/>
                    <a:pt x="349" y="42"/>
                  </a:cubicBezTo>
                  <a:cubicBezTo>
                    <a:pt x="349" y="42"/>
                    <a:pt x="350" y="42"/>
                    <a:pt x="350" y="42"/>
                  </a:cubicBezTo>
                  <a:cubicBezTo>
                    <a:pt x="352" y="44"/>
                    <a:pt x="354" y="47"/>
                    <a:pt x="356" y="49"/>
                  </a:cubicBezTo>
                  <a:cubicBezTo>
                    <a:pt x="350" y="49"/>
                    <a:pt x="345" y="49"/>
                    <a:pt x="340" y="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0">
              <a:extLst>
                <a:ext uri="{FF2B5EF4-FFF2-40B4-BE49-F238E27FC236}">
                  <a16:creationId xmlns:a16="http://schemas.microsoft.com/office/drawing/2014/main" id="{E260EF49-D5DA-43A0-BAEF-16374328E9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4300" y="1814513"/>
              <a:ext cx="192087" cy="60325"/>
            </a:xfrm>
            <a:custGeom>
              <a:avLst/>
              <a:gdLst>
                <a:gd name="T0" fmla="*/ 80 w 82"/>
                <a:gd name="T1" fmla="*/ 20 h 28"/>
                <a:gd name="T2" fmla="*/ 76 w 82"/>
                <a:gd name="T3" fmla="*/ 13 h 28"/>
                <a:gd name="T4" fmla="*/ 72 w 82"/>
                <a:gd name="T5" fmla="*/ 4 h 28"/>
                <a:gd name="T6" fmla="*/ 71 w 82"/>
                <a:gd name="T7" fmla="*/ 2 h 28"/>
                <a:gd name="T8" fmla="*/ 67 w 82"/>
                <a:gd name="T9" fmla="*/ 2 h 28"/>
                <a:gd name="T10" fmla="*/ 40 w 82"/>
                <a:gd name="T11" fmla="*/ 2 h 28"/>
                <a:gd name="T12" fmla="*/ 26 w 82"/>
                <a:gd name="T13" fmla="*/ 1 h 28"/>
                <a:gd name="T14" fmla="*/ 9 w 82"/>
                <a:gd name="T15" fmla="*/ 1 h 28"/>
                <a:gd name="T16" fmla="*/ 8 w 82"/>
                <a:gd name="T17" fmla="*/ 1 h 28"/>
                <a:gd name="T18" fmla="*/ 7 w 82"/>
                <a:gd name="T19" fmla="*/ 2 h 28"/>
                <a:gd name="T20" fmla="*/ 7 w 82"/>
                <a:gd name="T21" fmla="*/ 4 h 28"/>
                <a:gd name="T22" fmla="*/ 4 w 82"/>
                <a:gd name="T23" fmla="*/ 12 h 28"/>
                <a:gd name="T24" fmla="*/ 0 w 82"/>
                <a:gd name="T25" fmla="*/ 21 h 28"/>
                <a:gd name="T26" fmla="*/ 1 w 82"/>
                <a:gd name="T27" fmla="*/ 23 h 28"/>
                <a:gd name="T28" fmla="*/ 3 w 82"/>
                <a:gd name="T29" fmla="*/ 25 h 28"/>
                <a:gd name="T30" fmla="*/ 79 w 82"/>
                <a:gd name="T31" fmla="*/ 25 h 28"/>
                <a:gd name="T32" fmla="*/ 80 w 82"/>
                <a:gd name="T33" fmla="*/ 20 h 28"/>
                <a:gd name="T34" fmla="*/ 5 w 82"/>
                <a:gd name="T35" fmla="*/ 21 h 28"/>
                <a:gd name="T36" fmla="*/ 11 w 82"/>
                <a:gd name="T37" fmla="*/ 6 h 28"/>
                <a:gd name="T38" fmla="*/ 33 w 82"/>
                <a:gd name="T39" fmla="*/ 6 h 28"/>
                <a:gd name="T40" fmla="*/ 67 w 82"/>
                <a:gd name="T41" fmla="*/ 6 h 28"/>
                <a:gd name="T42" fmla="*/ 71 w 82"/>
                <a:gd name="T43" fmla="*/ 15 h 28"/>
                <a:gd name="T44" fmla="*/ 75 w 82"/>
                <a:gd name="T45" fmla="*/ 20 h 28"/>
                <a:gd name="T46" fmla="*/ 5 w 82"/>
                <a:gd name="T4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28">
                  <a:moveTo>
                    <a:pt x="80" y="20"/>
                  </a:moveTo>
                  <a:cubicBezTo>
                    <a:pt x="79" y="18"/>
                    <a:pt x="77" y="15"/>
                    <a:pt x="76" y="13"/>
                  </a:cubicBezTo>
                  <a:cubicBezTo>
                    <a:pt x="74" y="10"/>
                    <a:pt x="73" y="7"/>
                    <a:pt x="72" y="4"/>
                  </a:cubicBezTo>
                  <a:cubicBezTo>
                    <a:pt x="72" y="3"/>
                    <a:pt x="72" y="3"/>
                    <a:pt x="71" y="2"/>
                  </a:cubicBezTo>
                  <a:cubicBezTo>
                    <a:pt x="70" y="1"/>
                    <a:pt x="68" y="0"/>
                    <a:pt x="67" y="2"/>
                  </a:cubicBezTo>
                  <a:cubicBezTo>
                    <a:pt x="58" y="2"/>
                    <a:pt x="49" y="2"/>
                    <a:pt x="40" y="2"/>
                  </a:cubicBezTo>
                  <a:cubicBezTo>
                    <a:pt x="35" y="2"/>
                    <a:pt x="31" y="1"/>
                    <a:pt x="26" y="1"/>
                  </a:cubicBezTo>
                  <a:cubicBezTo>
                    <a:pt x="22" y="1"/>
                    <a:pt x="12" y="3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6" y="3"/>
                    <a:pt x="7" y="4"/>
                    <a:pt x="7" y="4"/>
                  </a:cubicBezTo>
                  <a:cubicBezTo>
                    <a:pt x="6" y="7"/>
                    <a:pt x="5" y="10"/>
                    <a:pt x="4" y="12"/>
                  </a:cubicBezTo>
                  <a:cubicBezTo>
                    <a:pt x="2" y="15"/>
                    <a:pt x="0" y="18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1" y="24"/>
                    <a:pt x="2" y="25"/>
                    <a:pt x="3" y="25"/>
                  </a:cubicBezTo>
                  <a:cubicBezTo>
                    <a:pt x="28" y="28"/>
                    <a:pt x="54" y="27"/>
                    <a:pt x="79" y="25"/>
                  </a:cubicBezTo>
                  <a:cubicBezTo>
                    <a:pt x="82" y="25"/>
                    <a:pt x="82" y="21"/>
                    <a:pt x="80" y="20"/>
                  </a:cubicBezTo>
                  <a:close/>
                  <a:moveTo>
                    <a:pt x="5" y="21"/>
                  </a:moveTo>
                  <a:cubicBezTo>
                    <a:pt x="8" y="17"/>
                    <a:pt x="10" y="11"/>
                    <a:pt x="11" y="6"/>
                  </a:cubicBezTo>
                  <a:cubicBezTo>
                    <a:pt x="17" y="8"/>
                    <a:pt x="27" y="6"/>
                    <a:pt x="33" y="6"/>
                  </a:cubicBezTo>
                  <a:cubicBezTo>
                    <a:pt x="45" y="6"/>
                    <a:pt x="56" y="6"/>
                    <a:pt x="67" y="6"/>
                  </a:cubicBezTo>
                  <a:cubicBezTo>
                    <a:pt x="68" y="10"/>
                    <a:pt x="69" y="13"/>
                    <a:pt x="71" y="15"/>
                  </a:cubicBezTo>
                  <a:cubicBezTo>
                    <a:pt x="72" y="17"/>
                    <a:pt x="73" y="19"/>
                    <a:pt x="75" y="20"/>
                  </a:cubicBezTo>
                  <a:cubicBezTo>
                    <a:pt x="51" y="21"/>
                    <a:pt x="28" y="20"/>
                    <a:pt x="5" y="2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1">
              <a:extLst>
                <a:ext uri="{FF2B5EF4-FFF2-40B4-BE49-F238E27FC236}">
                  <a16:creationId xmlns:a16="http://schemas.microsoft.com/office/drawing/2014/main" id="{F950F3EB-5946-4073-9DB4-F4929D57A1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5038" y="1127125"/>
              <a:ext cx="1385887" cy="993775"/>
            </a:xfrm>
            <a:custGeom>
              <a:avLst/>
              <a:gdLst>
                <a:gd name="T0" fmla="*/ 490 w 592"/>
                <a:gd name="T1" fmla="*/ 364 h 460"/>
                <a:gd name="T2" fmla="*/ 486 w 592"/>
                <a:gd name="T3" fmla="*/ 313 h 460"/>
                <a:gd name="T4" fmla="*/ 437 w 592"/>
                <a:gd name="T5" fmla="*/ 242 h 460"/>
                <a:gd name="T6" fmla="*/ 418 w 592"/>
                <a:gd name="T7" fmla="*/ 238 h 460"/>
                <a:gd name="T8" fmla="*/ 412 w 592"/>
                <a:gd name="T9" fmla="*/ 241 h 460"/>
                <a:gd name="T10" fmla="*/ 412 w 592"/>
                <a:gd name="T11" fmla="*/ 241 h 460"/>
                <a:gd name="T12" fmla="*/ 403 w 592"/>
                <a:gd name="T13" fmla="*/ 215 h 460"/>
                <a:gd name="T14" fmla="*/ 395 w 592"/>
                <a:gd name="T15" fmla="*/ 5 h 460"/>
                <a:gd name="T16" fmla="*/ 391 w 592"/>
                <a:gd name="T17" fmla="*/ 1 h 460"/>
                <a:gd name="T18" fmla="*/ 157 w 592"/>
                <a:gd name="T19" fmla="*/ 2 h 460"/>
                <a:gd name="T20" fmla="*/ 72 w 592"/>
                <a:gd name="T21" fmla="*/ 5 h 460"/>
                <a:gd name="T22" fmla="*/ 74 w 592"/>
                <a:gd name="T23" fmla="*/ 171 h 460"/>
                <a:gd name="T24" fmla="*/ 75 w 592"/>
                <a:gd name="T25" fmla="*/ 220 h 460"/>
                <a:gd name="T26" fmla="*/ 1 w 592"/>
                <a:gd name="T27" fmla="*/ 349 h 460"/>
                <a:gd name="T28" fmla="*/ 3 w 592"/>
                <a:gd name="T29" fmla="*/ 377 h 460"/>
                <a:gd name="T30" fmla="*/ 113 w 592"/>
                <a:gd name="T31" fmla="*/ 381 h 460"/>
                <a:gd name="T32" fmla="*/ 449 w 592"/>
                <a:gd name="T33" fmla="*/ 380 h 460"/>
                <a:gd name="T34" fmla="*/ 454 w 592"/>
                <a:gd name="T35" fmla="*/ 378 h 460"/>
                <a:gd name="T36" fmla="*/ 453 w 592"/>
                <a:gd name="T37" fmla="*/ 353 h 460"/>
                <a:gd name="T38" fmla="*/ 451 w 592"/>
                <a:gd name="T39" fmla="*/ 345 h 460"/>
                <a:gd name="T40" fmla="*/ 450 w 592"/>
                <a:gd name="T41" fmla="*/ 342 h 460"/>
                <a:gd name="T42" fmla="*/ 436 w 592"/>
                <a:gd name="T43" fmla="*/ 252 h 460"/>
                <a:gd name="T44" fmla="*/ 438 w 592"/>
                <a:gd name="T45" fmla="*/ 245 h 460"/>
                <a:gd name="T46" fmla="*/ 487 w 592"/>
                <a:gd name="T47" fmla="*/ 367 h 460"/>
                <a:gd name="T48" fmla="*/ 490 w 592"/>
                <a:gd name="T49" fmla="*/ 364 h 460"/>
                <a:gd name="T50" fmla="*/ 233 w 592"/>
                <a:gd name="T51" fmla="*/ 6 h 460"/>
                <a:gd name="T52" fmla="*/ 397 w 592"/>
                <a:gd name="T53" fmla="*/ 213 h 460"/>
                <a:gd name="T54" fmla="*/ 163 w 592"/>
                <a:gd name="T55" fmla="*/ 220 h 460"/>
                <a:gd name="T56" fmla="*/ 79 w 592"/>
                <a:gd name="T57" fmla="*/ 220 h 460"/>
                <a:gd name="T58" fmla="*/ 78 w 592"/>
                <a:gd name="T59" fmla="*/ 219 h 460"/>
                <a:gd name="T60" fmla="*/ 78 w 592"/>
                <a:gd name="T61" fmla="*/ 116 h 460"/>
                <a:gd name="T62" fmla="*/ 154 w 592"/>
                <a:gd name="T63" fmla="*/ 7 h 460"/>
                <a:gd name="T64" fmla="*/ 228 w 592"/>
                <a:gd name="T65" fmla="*/ 375 h 460"/>
                <a:gd name="T66" fmla="*/ 9 w 592"/>
                <a:gd name="T67" fmla="*/ 375 h 460"/>
                <a:gd name="T68" fmla="*/ 7 w 592"/>
                <a:gd name="T69" fmla="*/ 350 h 460"/>
                <a:gd name="T70" fmla="*/ 448 w 592"/>
                <a:gd name="T71" fmla="*/ 357 h 460"/>
                <a:gd name="T72" fmla="*/ 444 w 592"/>
                <a:gd name="T73" fmla="*/ 345 h 460"/>
                <a:gd name="T74" fmla="*/ 445 w 592"/>
                <a:gd name="T75" fmla="*/ 346 h 460"/>
                <a:gd name="T76" fmla="*/ 227 w 592"/>
                <a:gd name="T77" fmla="*/ 351 h 460"/>
                <a:gd name="T78" fmla="*/ 42 w 592"/>
                <a:gd name="T79" fmla="*/ 286 h 460"/>
                <a:gd name="T80" fmla="*/ 84 w 592"/>
                <a:gd name="T81" fmla="*/ 227 h 460"/>
                <a:gd name="T82" fmla="*/ 215 w 592"/>
                <a:gd name="T83" fmla="*/ 224 h 460"/>
                <a:gd name="T84" fmla="*/ 400 w 592"/>
                <a:gd name="T85" fmla="*/ 220 h 460"/>
                <a:gd name="T86" fmla="*/ 415 w 592"/>
                <a:gd name="T87" fmla="*/ 252 h 460"/>
                <a:gd name="T88" fmla="*/ 421 w 592"/>
                <a:gd name="T89" fmla="*/ 242 h 460"/>
                <a:gd name="T90" fmla="*/ 433 w 592"/>
                <a:gd name="T91" fmla="*/ 243 h 460"/>
                <a:gd name="T92" fmla="*/ 415 w 592"/>
                <a:gd name="T93" fmla="*/ 252 h 460"/>
                <a:gd name="T94" fmla="*/ 516 w 592"/>
                <a:gd name="T95" fmla="*/ 381 h 460"/>
                <a:gd name="T96" fmla="*/ 507 w 592"/>
                <a:gd name="T97" fmla="*/ 380 h 460"/>
                <a:gd name="T98" fmla="*/ 527 w 592"/>
                <a:gd name="T99" fmla="*/ 369 h 460"/>
                <a:gd name="T100" fmla="*/ 509 w 592"/>
                <a:gd name="T101" fmla="*/ 389 h 460"/>
                <a:gd name="T102" fmla="*/ 508 w 592"/>
                <a:gd name="T103" fmla="*/ 382 h 460"/>
                <a:gd name="T104" fmla="*/ 490 w 592"/>
                <a:gd name="T105" fmla="*/ 369 h 460"/>
                <a:gd name="T106" fmla="*/ 504 w 592"/>
                <a:gd name="T107" fmla="*/ 383 h 460"/>
                <a:gd name="T108" fmla="*/ 499 w 592"/>
                <a:gd name="T109" fmla="*/ 397 h 460"/>
                <a:gd name="T110" fmla="*/ 490 w 592"/>
                <a:gd name="T111" fmla="*/ 369 h 460"/>
                <a:gd name="T112" fmla="*/ 499 w 592"/>
                <a:gd name="T113" fmla="*/ 416 h 460"/>
                <a:gd name="T114" fmla="*/ 509 w 592"/>
                <a:gd name="T115" fmla="*/ 392 h 460"/>
                <a:gd name="T116" fmla="*/ 517 w 592"/>
                <a:gd name="T117" fmla="*/ 383 h 460"/>
                <a:gd name="T118" fmla="*/ 544 w 592"/>
                <a:gd name="T119" fmla="*/ 381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92" h="460">
                  <a:moveTo>
                    <a:pt x="490" y="364"/>
                  </a:moveTo>
                  <a:cubicBezTo>
                    <a:pt x="490" y="364"/>
                    <a:pt x="490" y="364"/>
                    <a:pt x="490" y="364"/>
                  </a:cubicBezTo>
                  <a:cubicBezTo>
                    <a:pt x="490" y="364"/>
                    <a:pt x="490" y="363"/>
                    <a:pt x="490" y="363"/>
                  </a:cubicBezTo>
                  <a:cubicBezTo>
                    <a:pt x="476" y="347"/>
                    <a:pt x="483" y="331"/>
                    <a:pt x="486" y="313"/>
                  </a:cubicBezTo>
                  <a:cubicBezTo>
                    <a:pt x="487" y="299"/>
                    <a:pt x="487" y="285"/>
                    <a:pt x="481" y="272"/>
                  </a:cubicBezTo>
                  <a:cubicBezTo>
                    <a:pt x="474" y="255"/>
                    <a:pt x="457" y="239"/>
                    <a:pt x="437" y="242"/>
                  </a:cubicBezTo>
                  <a:cubicBezTo>
                    <a:pt x="436" y="238"/>
                    <a:pt x="435" y="235"/>
                    <a:pt x="431" y="235"/>
                  </a:cubicBezTo>
                  <a:cubicBezTo>
                    <a:pt x="427" y="235"/>
                    <a:pt x="422" y="237"/>
                    <a:pt x="418" y="238"/>
                  </a:cubicBezTo>
                  <a:cubicBezTo>
                    <a:pt x="417" y="238"/>
                    <a:pt x="414" y="238"/>
                    <a:pt x="413" y="240"/>
                  </a:cubicBezTo>
                  <a:cubicBezTo>
                    <a:pt x="413" y="240"/>
                    <a:pt x="412" y="240"/>
                    <a:pt x="412" y="241"/>
                  </a:cubicBezTo>
                  <a:cubicBezTo>
                    <a:pt x="412" y="241"/>
                    <a:pt x="412" y="241"/>
                    <a:pt x="412" y="241"/>
                  </a:cubicBezTo>
                  <a:cubicBezTo>
                    <a:pt x="412" y="241"/>
                    <a:pt x="412" y="241"/>
                    <a:pt x="412" y="241"/>
                  </a:cubicBezTo>
                  <a:cubicBezTo>
                    <a:pt x="412" y="241"/>
                    <a:pt x="412" y="241"/>
                    <a:pt x="412" y="241"/>
                  </a:cubicBezTo>
                  <a:cubicBezTo>
                    <a:pt x="409" y="232"/>
                    <a:pt x="406" y="223"/>
                    <a:pt x="403" y="215"/>
                  </a:cubicBezTo>
                  <a:cubicBezTo>
                    <a:pt x="402" y="214"/>
                    <a:pt x="402" y="214"/>
                    <a:pt x="402" y="213"/>
                  </a:cubicBezTo>
                  <a:cubicBezTo>
                    <a:pt x="401" y="144"/>
                    <a:pt x="396" y="74"/>
                    <a:pt x="395" y="5"/>
                  </a:cubicBezTo>
                  <a:cubicBezTo>
                    <a:pt x="395" y="3"/>
                    <a:pt x="394" y="2"/>
                    <a:pt x="393" y="2"/>
                  </a:cubicBezTo>
                  <a:cubicBezTo>
                    <a:pt x="392" y="1"/>
                    <a:pt x="392" y="1"/>
                    <a:pt x="391" y="1"/>
                  </a:cubicBezTo>
                  <a:cubicBezTo>
                    <a:pt x="338" y="0"/>
                    <a:pt x="286" y="0"/>
                    <a:pt x="233" y="1"/>
                  </a:cubicBezTo>
                  <a:cubicBezTo>
                    <a:pt x="208" y="1"/>
                    <a:pt x="182" y="2"/>
                    <a:pt x="157" y="2"/>
                  </a:cubicBezTo>
                  <a:cubicBezTo>
                    <a:pt x="130" y="2"/>
                    <a:pt x="103" y="1"/>
                    <a:pt x="77" y="4"/>
                  </a:cubicBezTo>
                  <a:cubicBezTo>
                    <a:pt x="77" y="1"/>
                    <a:pt x="72" y="1"/>
                    <a:pt x="72" y="5"/>
                  </a:cubicBezTo>
                  <a:cubicBezTo>
                    <a:pt x="71" y="42"/>
                    <a:pt x="73" y="79"/>
                    <a:pt x="73" y="116"/>
                  </a:cubicBezTo>
                  <a:cubicBezTo>
                    <a:pt x="73" y="134"/>
                    <a:pt x="74" y="153"/>
                    <a:pt x="74" y="171"/>
                  </a:cubicBezTo>
                  <a:cubicBezTo>
                    <a:pt x="74" y="187"/>
                    <a:pt x="73" y="204"/>
                    <a:pt x="76" y="219"/>
                  </a:cubicBezTo>
                  <a:cubicBezTo>
                    <a:pt x="76" y="220"/>
                    <a:pt x="75" y="220"/>
                    <a:pt x="75" y="220"/>
                  </a:cubicBezTo>
                  <a:cubicBezTo>
                    <a:pt x="60" y="240"/>
                    <a:pt x="47" y="263"/>
                    <a:pt x="34" y="285"/>
                  </a:cubicBezTo>
                  <a:cubicBezTo>
                    <a:pt x="23" y="305"/>
                    <a:pt x="9" y="327"/>
                    <a:pt x="1" y="349"/>
                  </a:cubicBezTo>
                  <a:cubicBezTo>
                    <a:pt x="1" y="350"/>
                    <a:pt x="1" y="351"/>
                    <a:pt x="2" y="351"/>
                  </a:cubicBezTo>
                  <a:cubicBezTo>
                    <a:pt x="0" y="359"/>
                    <a:pt x="0" y="370"/>
                    <a:pt x="3" y="377"/>
                  </a:cubicBezTo>
                  <a:cubicBezTo>
                    <a:pt x="4" y="379"/>
                    <a:pt x="7" y="380"/>
                    <a:pt x="8" y="378"/>
                  </a:cubicBezTo>
                  <a:cubicBezTo>
                    <a:pt x="42" y="383"/>
                    <a:pt x="78" y="381"/>
                    <a:pt x="113" y="381"/>
                  </a:cubicBezTo>
                  <a:cubicBezTo>
                    <a:pt x="150" y="381"/>
                    <a:pt x="188" y="381"/>
                    <a:pt x="225" y="381"/>
                  </a:cubicBezTo>
                  <a:cubicBezTo>
                    <a:pt x="300" y="381"/>
                    <a:pt x="375" y="381"/>
                    <a:pt x="449" y="380"/>
                  </a:cubicBezTo>
                  <a:cubicBezTo>
                    <a:pt x="450" y="380"/>
                    <a:pt x="450" y="380"/>
                    <a:pt x="450" y="379"/>
                  </a:cubicBezTo>
                  <a:cubicBezTo>
                    <a:pt x="452" y="380"/>
                    <a:pt x="453" y="380"/>
                    <a:pt x="454" y="378"/>
                  </a:cubicBezTo>
                  <a:cubicBezTo>
                    <a:pt x="456" y="371"/>
                    <a:pt x="455" y="363"/>
                    <a:pt x="455" y="355"/>
                  </a:cubicBezTo>
                  <a:cubicBezTo>
                    <a:pt x="455" y="354"/>
                    <a:pt x="454" y="353"/>
                    <a:pt x="453" y="353"/>
                  </a:cubicBezTo>
                  <a:cubicBezTo>
                    <a:pt x="453" y="353"/>
                    <a:pt x="453" y="353"/>
                    <a:pt x="453" y="353"/>
                  </a:cubicBezTo>
                  <a:cubicBezTo>
                    <a:pt x="452" y="350"/>
                    <a:pt x="452" y="347"/>
                    <a:pt x="451" y="345"/>
                  </a:cubicBezTo>
                  <a:cubicBezTo>
                    <a:pt x="451" y="344"/>
                    <a:pt x="450" y="343"/>
                    <a:pt x="450" y="343"/>
                  </a:cubicBezTo>
                  <a:cubicBezTo>
                    <a:pt x="450" y="342"/>
                    <a:pt x="450" y="342"/>
                    <a:pt x="450" y="342"/>
                  </a:cubicBezTo>
                  <a:cubicBezTo>
                    <a:pt x="437" y="314"/>
                    <a:pt x="427" y="285"/>
                    <a:pt x="417" y="257"/>
                  </a:cubicBezTo>
                  <a:cubicBezTo>
                    <a:pt x="423" y="255"/>
                    <a:pt x="430" y="254"/>
                    <a:pt x="436" y="252"/>
                  </a:cubicBezTo>
                  <a:cubicBezTo>
                    <a:pt x="437" y="252"/>
                    <a:pt x="438" y="251"/>
                    <a:pt x="438" y="250"/>
                  </a:cubicBezTo>
                  <a:cubicBezTo>
                    <a:pt x="438" y="249"/>
                    <a:pt x="438" y="247"/>
                    <a:pt x="438" y="245"/>
                  </a:cubicBezTo>
                  <a:cubicBezTo>
                    <a:pt x="472" y="253"/>
                    <a:pt x="485" y="283"/>
                    <a:pt x="478" y="317"/>
                  </a:cubicBezTo>
                  <a:cubicBezTo>
                    <a:pt x="475" y="333"/>
                    <a:pt x="468" y="357"/>
                    <a:pt x="487" y="367"/>
                  </a:cubicBezTo>
                  <a:cubicBezTo>
                    <a:pt x="456" y="391"/>
                    <a:pt x="514" y="460"/>
                    <a:pt x="548" y="435"/>
                  </a:cubicBezTo>
                  <a:cubicBezTo>
                    <a:pt x="592" y="403"/>
                    <a:pt x="530" y="345"/>
                    <a:pt x="490" y="364"/>
                  </a:cubicBezTo>
                  <a:close/>
                  <a:moveTo>
                    <a:pt x="154" y="7"/>
                  </a:moveTo>
                  <a:cubicBezTo>
                    <a:pt x="180" y="7"/>
                    <a:pt x="207" y="7"/>
                    <a:pt x="233" y="6"/>
                  </a:cubicBezTo>
                  <a:cubicBezTo>
                    <a:pt x="285" y="6"/>
                    <a:pt x="337" y="6"/>
                    <a:pt x="389" y="7"/>
                  </a:cubicBezTo>
                  <a:cubicBezTo>
                    <a:pt x="390" y="75"/>
                    <a:pt x="391" y="145"/>
                    <a:pt x="397" y="213"/>
                  </a:cubicBezTo>
                  <a:cubicBezTo>
                    <a:pt x="344" y="214"/>
                    <a:pt x="290" y="217"/>
                    <a:pt x="237" y="218"/>
                  </a:cubicBezTo>
                  <a:cubicBezTo>
                    <a:pt x="212" y="219"/>
                    <a:pt x="188" y="220"/>
                    <a:pt x="163" y="220"/>
                  </a:cubicBezTo>
                  <a:cubicBezTo>
                    <a:pt x="149" y="221"/>
                    <a:pt x="135" y="221"/>
                    <a:pt x="121" y="222"/>
                  </a:cubicBezTo>
                  <a:cubicBezTo>
                    <a:pt x="113" y="222"/>
                    <a:pt x="82" y="227"/>
                    <a:pt x="79" y="220"/>
                  </a:cubicBezTo>
                  <a:cubicBezTo>
                    <a:pt x="79" y="220"/>
                    <a:pt x="78" y="220"/>
                    <a:pt x="78" y="220"/>
                  </a:cubicBezTo>
                  <a:cubicBezTo>
                    <a:pt x="78" y="220"/>
                    <a:pt x="78" y="219"/>
                    <a:pt x="78" y="219"/>
                  </a:cubicBezTo>
                  <a:cubicBezTo>
                    <a:pt x="80" y="204"/>
                    <a:pt x="78" y="189"/>
                    <a:pt x="78" y="174"/>
                  </a:cubicBezTo>
                  <a:cubicBezTo>
                    <a:pt x="78" y="155"/>
                    <a:pt x="78" y="135"/>
                    <a:pt x="78" y="116"/>
                  </a:cubicBezTo>
                  <a:cubicBezTo>
                    <a:pt x="78" y="80"/>
                    <a:pt x="78" y="43"/>
                    <a:pt x="77" y="7"/>
                  </a:cubicBezTo>
                  <a:cubicBezTo>
                    <a:pt x="102" y="9"/>
                    <a:pt x="128" y="7"/>
                    <a:pt x="154" y="7"/>
                  </a:cubicBezTo>
                  <a:close/>
                  <a:moveTo>
                    <a:pt x="449" y="372"/>
                  </a:moveTo>
                  <a:cubicBezTo>
                    <a:pt x="375" y="373"/>
                    <a:pt x="302" y="375"/>
                    <a:pt x="228" y="375"/>
                  </a:cubicBezTo>
                  <a:cubicBezTo>
                    <a:pt x="192" y="375"/>
                    <a:pt x="155" y="375"/>
                    <a:pt x="119" y="374"/>
                  </a:cubicBezTo>
                  <a:cubicBezTo>
                    <a:pt x="83" y="374"/>
                    <a:pt x="45" y="370"/>
                    <a:pt x="9" y="375"/>
                  </a:cubicBezTo>
                  <a:cubicBezTo>
                    <a:pt x="9" y="371"/>
                    <a:pt x="8" y="367"/>
                    <a:pt x="8" y="363"/>
                  </a:cubicBezTo>
                  <a:cubicBezTo>
                    <a:pt x="8" y="359"/>
                    <a:pt x="8" y="354"/>
                    <a:pt x="7" y="350"/>
                  </a:cubicBezTo>
                  <a:cubicBezTo>
                    <a:pt x="80" y="356"/>
                    <a:pt x="154" y="356"/>
                    <a:pt x="227" y="357"/>
                  </a:cubicBezTo>
                  <a:cubicBezTo>
                    <a:pt x="301" y="358"/>
                    <a:pt x="375" y="358"/>
                    <a:pt x="448" y="357"/>
                  </a:cubicBezTo>
                  <a:cubicBezTo>
                    <a:pt x="449" y="362"/>
                    <a:pt x="449" y="367"/>
                    <a:pt x="449" y="372"/>
                  </a:cubicBezTo>
                  <a:close/>
                  <a:moveTo>
                    <a:pt x="444" y="345"/>
                  </a:moveTo>
                  <a:cubicBezTo>
                    <a:pt x="444" y="345"/>
                    <a:pt x="445" y="345"/>
                    <a:pt x="445" y="346"/>
                  </a:cubicBezTo>
                  <a:cubicBezTo>
                    <a:pt x="445" y="346"/>
                    <a:pt x="445" y="346"/>
                    <a:pt x="445" y="346"/>
                  </a:cubicBezTo>
                  <a:cubicBezTo>
                    <a:pt x="445" y="348"/>
                    <a:pt x="445" y="349"/>
                    <a:pt x="445" y="350"/>
                  </a:cubicBezTo>
                  <a:cubicBezTo>
                    <a:pt x="373" y="352"/>
                    <a:pt x="300" y="352"/>
                    <a:pt x="227" y="351"/>
                  </a:cubicBezTo>
                  <a:cubicBezTo>
                    <a:pt x="154" y="350"/>
                    <a:pt x="82" y="346"/>
                    <a:pt x="9" y="346"/>
                  </a:cubicBezTo>
                  <a:cubicBezTo>
                    <a:pt x="21" y="327"/>
                    <a:pt x="30" y="306"/>
                    <a:pt x="42" y="286"/>
                  </a:cubicBezTo>
                  <a:cubicBezTo>
                    <a:pt x="54" y="265"/>
                    <a:pt x="66" y="245"/>
                    <a:pt x="78" y="224"/>
                  </a:cubicBezTo>
                  <a:cubicBezTo>
                    <a:pt x="79" y="226"/>
                    <a:pt x="81" y="226"/>
                    <a:pt x="84" y="227"/>
                  </a:cubicBezTo>
                  <a:cubicBezTo>
                    <a:pt x="97" y="230"/>
                    <a:pt x="113" y="227"/>
                    <a:pt x="127" y="226"/>
                  </a:cubicBezTo>
                  <a:cubicBezTo>
                    <a:pt x="156" y="226"/>
                    <a:pt x="186" y="225"/>
                    <a:pt x="215" y="224"/>
                  </a:cubicBezTo>
                  <a:cubicBezTo>
                    <a:pt x="276" y="223"/>
                    <a:pt x="337" y="222"/>
                    <a:pt x="398" y="220"/>
                  </a:cubicBezTo>
                  <a:cubicBezTo>
                    <a:pt x="399" y="220"/>
                    <a:pt x="399" y="220"/>
                    <a:pt x="400" y="220"/>
                  </a:cubicBezTo>
                  <a:cubicBezTo>
                    <a:pt x="408" y="263"/>
                    <a:pt x="425" y="306"/>
                    <a:pt x="444" y="345"/>
                  </a:cubicBezTo>
                  <a:close/>
                  <a:moveTo>
                    <a:pt x="415" y="252"/>
                  </a:moveTo>
                  <a:cubicBezTo>
                    <a:pt x="414" y="249"/>
                    <a:pt x="413" y="245"/>
                    <a:pt x="412" y="242"/>
                  </a:cubicBezTo>
                  <a:cubicBezTo>
                    <a:pt x="414" y="244"/>
                    <a:pt x="419" y="242"/>
                    <a:pt x="421" y="242"/>
                  </a:cubicBezTo>
                  <a:cubicBezTo>
                    <a:pt x="424" y="241"/>
                    <a:pt x="427" y="240"/>
                    <a:pt x="429" y="240"/>
                  </a:cubicBezTo>
                  <a:cubicBezTo>
                    <a:pt x="433" y="240"/>
                    <a:pt x="432" y="241"/>
                    <a:pt x="433" y="243"/>
                  </a:cubicBezTo>
                  <a:cubicBezTo>
                    <a:pt x="433" y="245"/>
                    <a:pt x="433" y="247"/>
                    <a:pt x="433" y="248"/>
                  </a:cubicBezTo>
                  <a:cubicBezTo>
                    <a:pt x="427" y="249"/>
                    <a:pt x="421" y="251"/>
                    <a:pt x="415" y="252"/>
                  </a:cubicBezTo>
                  <a:close/>
                  <a:moveTo>
                    <a:pt x="527" y="369"/>
                  </a:moveTo>
                  <a:cubicBezTo>
                    <a:pt x="522" y="372"/>
                    <a:pt x="519" y="376"/>
                    <a:pt x="516" y="381"/>
                  </a:cubicBezTo>
                  <a:cubicBezTo>
                    <a:pt x="515" y="380"/>
                    <a:pt x="514" y="380"/>
                    <a:pt x="514" y="379"/>
                  </a:cubicBezTo>
                  <a:cubicBezTo>
                    <a:pt x="511" y="378"/>
                    <a:pt x="508" y="379"/>
                    <a:pt x="507" y="380"/>
                  </a:cubicBezTo>
                  <a:cubicBezTo>
                    <a:pt x="502" y="375"/>
                    <a:pt x="498" y="371"/>
                    <a:pt x="492" y="367"/>
                  </a:cubicBezTo>
                  <a:cubicBezTo>
                    <a:pt x="504" y="364"/>
                    <a:pt x="516" y="365"/>
                    <a:pt x="527" y="369"/>
                  </a:cubicBezTo>
                  <a:close/>
                  <a:moveTo>
                    <a:pt x="513" y="387"/>
                  </a:moveTo>
                  <a:cubicBezTo>
                    <a:pt x="513" y="388"/>
                    <a:pt x="511" y="390"/>
                    <a:pt x="509" y="389"/>
                  </a:cubicBezTo>
                  <a:cubicBezTo>
                    <a:pt x="507" y="388"/>
                    <a:pt x="507" y="386"/>
                    <a:pt x="507" y="384"/>
                  </a:cubicBezTo>
                  <a:cubicBezTo>
                    <a:pt x="507" y="384"/>
                    <a:pt x="508" y="383"/>
                    <a:pt x="508" y="382"/>
                  </a:cubicBezTo>
                  <a:cubicBezTo>
                    <a:pt x="511" y="381"/>
                    <a:pt x="514" y="383"/>
                    <a:pt x="513" y="387"/>
                  </a:cubicBezTo>
                  <a:close/>
                  <a:moveTo>
                    <a:pt x="490" y="369"/>
                  </a:moveTo>
                  <a:cubicBezTo>
                    <a:pt x="494" y="374"/>
                    <a:pt x="499" y="378"/>
                    <a:pt x="504" y="382"/>
                  </a:cubicBezTo>
                  <a:cubicBezTo>
                    <a:pt x="504" y="383"/>
                    <a:pt x="504" y="383"/>
                    <a:pt x="504" y="383"/>
                  </a:cubicBezTo>
                  <a:cubicBezTo>
                    <a:pt x="502" y="386"/>
                    <a:pt x="504" y="389"/>
                    <a:pt x="506" y="391"/>
                  </a:cubicBezTo>
                  <a:cubicBezTo>
                    <a:pt x="504" y="393"/>
                    <a:pt x="501" y="395"/>
                    <a:pt x="499" y="397"/>
                  </a:cubicBezTo>
                  <a:cubicBezTo>
                    <a:pt x="496" y="400"/>
                    <a:pt x="493" y="402"/>
                    <a:pt x="491" y="405"/>
                  </a:cubicBezTo>
                  <a:cubicBezTo>
                    <a:pt x="484" y="393"/>
                    <a:pt x="482" y="381"/>
                    <a:pt x="490" y="369"/>
                  </a:cubicBezTo>
                  <a:close/>
                  <a:moveTo>
                    <a:pt x="549" y="427"/>
                  </a:moveTo>
                  <a:cubicBezTo>
                    <a:pt x="532" y="443"/>
                    <a:pt x="512" y="431"/>
                    <a:pt x="499" y="416"/>
                  </a:cubicBezTo>
                  <a:cubicBezTo>
                    <a:pt x="496" y="413"/>
                    <a:pt x="494" y="410"/>
                    <a:pt x="492" y="407"/>
                  </a:cubicBezTo>
                  <a:cubicBezTo>
                    <a:pt x="498" y="403"/>
                    <a:pt x="505" y="398"/>
                    <a:pt x="509" y="392"/>
                  </a:cubicBezTo>
                  <a:cubicBezTo>
                    <a:pt x="512" y="394"/>
                    <a:pt x="516" y="392"/>
                    <a:pt x="517" y="388"/>
                  </a:cubicBezTo>
                  <a:cubicBezTo>
                    <a:pt x="518" y="387"/>
                    <a:pt x="518" y="385"/>
                    <a:pt x="517" y="383"/>
                  </a:cubicBezTo>
                  <a:cubicBezTo>
                    <a:pt x="521" y="379"/>
                    <a:pt x="526" y="375"/>
                    <a:pt x="531" y="371"/>
                  </a:cubicBezTo>
                  <a:cubicBezTo>
                    <a:pt x="535" y="373"/>
                    <a:pt x="540" y="377"/>
                    <a:pt x="544" y="381"/>
                  </a:cubicBezTo>
                  <a:cubicBezTo>
                    <a:pt x="558" y="394"/>
                    <a:pt x="564" y="412"/>
                    <a:pt x="549" y="42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2">
              <a:extLst>
                <a:ext uri="{FF2B5EF4-FFF2-40B4-BE49-F238E27FC236}">
                  <a16:creationId xmlns:a16="http://schemas.microsoft.com/office/drawing/2014/main" id="{E82B22E2-EC22-494A-84EE-6C6AFD857B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66088" y="3138488"/>
              <a:ext cx="320675" cy="671513"/>
            </a:xfrm>
            <a:custGeom>
              <a:avLst/>
              <a:gdLst>
                <a:gd name="T0" fmla="*/ 127 w 137"/>
                <a:gd name="T1" fmla="*/ 1 h 311"/>
                <a:gd name="T2" fmla="*/ 45 w 137"/>
                <a:gd name="T3" fmla="*/ 5 h 311"/>
                <a:gd name="T4" fmla="*/ 5 w 137"/>
                <a:gd name="T5" fmla="*/ 32 h 311"/>
                <a:gd name="T6" fmla="*/ 2 w 137"/>
                <a:gd name="T7" fmla="*/ 162 h 311"/>
                <a:gd name="T8" fmla="*/ 3 w 137"/>
                <a:gd name="T9" fmla="*/ 306 h 311"/>
                <a:gd name="T10" fmla="*/ 110 w 137"/>
                <a:gd name="T11" fmla="*/ 306 h 311"/>
                <a:gd name="T12" fmla="*/ 132 w 137"/>
                <a:gd name="T13" fmla="*/ 265 h 311"/>
                <a:gd name="T14" fmla="*/ 103 w 137"/>
                <a:gd name="T15" fmla="*/ 27 h 311"/>
                <a:gd name="T16" fmla="*/ 105 w 137"/>
                <a:gd name="T17" fmla="*/ 9 h 311"/>
                <a:gd name="T18" fmla="*/ 87 w 137"/>
                <a:gd name="T19" fmla="*/ 20 h 311"/>
                <a:gd name="T20" fmla="*/ 65 w 137"/>
                <a:gd name="T21" fmla="*/ 21 h 311"/>
                <a:gd name="T22" fmla="*/ 76 w 137"/>
                <a:gd name="T23" fmla="*/ 10 h 311"/>
                <a:gd name="T24" fmla="*/ 49 w 137"/>
                <a:gd name="T25" fmla="*/ 31 h 311"/>
                <a:gd name="T26" fmla="*/ 63 w 137"/>
                <a:gd name="T27" fmla="*/ 10 h 311"/>
                <a:gd name="T28" fmla="*/ 47 w 137"/>
                <a:gd name="T29" fmla="*/ 9 h 311"/>
                <a:gd name="T30" fmla="*/ 30 w 137"/>
                <a:gd name="T31" fmla="*/ 29 h 311"/>
                <a:gd name="T32" fmla="*/ 7 w 137"/>
                <a:gd name="T33" fmla="*/ 298 h 311"/>
                <a:gd name="T34" fmla="*/ 9 w 137"/>
                <a:gd name="T35" fmla="*/ 99 h 311"/>
                <a:gd name="T36" fmla="*/ 51 w 137"/>
                <a:gd name="T37" fmla="*/ 38 h 311"/>
                <a:gd name="T38" fmla="*/ 104 w 137"/>
                <a:gd name="T39" fmla="*/ 303 h 311"/>
                <a:gd name="T40" fmla="*/ 106 w 137"/>
                <a:gd name="T41" fmla="*/ 31 h 311"/>
                <a:gd name="T42" fmla="*/ 126 w 137"/>
                <a:gd name="T43" fmla="*/ 24 h 311"/>
                <a:gd name="T44" fmla="*/ 107 w 137"/>
                <a:gd name="T45" fmla="*/ 32 h 311"/>
                <a:gd name="T46" fmla="*/ 125 w 137"/>
                <a:gd name="T47" fmla="*/ 43 h 311"/>
                <a:gd name="T48" fmla="*/ 108 w 137"/>
                <a:gd name="T49" fmla="*/ 45 h 311"/>
                <a:gd name="T50" fmla="*/ 115 w 137"/>
                <a:gd name="T51" fmla="*/ 74 h 311"/>
                <a:gd name="T52" fmla="*/ 113 w 137"/>
                <a:gd name="T53" fmla="*/ 58 h 311"/>
                <a:gd name="T54" fmla="*/ 125 w 137"/>
                <a:gd name="T55" fmla="*/ 84 h 311"/>
                <a:gd name="T56" fmla="*/ 109 w 137"/>
                <a:gd name="T57" fmla="*/ 84 h 311"/>
                <a:gd name="T58" fmla="*/ 125 w 137"/>
                <a:gd name="T59" fmla="*/ 84 h 311"/>
                <a:gd name="T60" fmla="*/ 125 w 137"/>
                <a:gd name="T61" fmla="*/ 107 h 311"/>
                <a:gd name="T62" fmla="*/ 108 w 137"/>
                <a:gd name="T63" fmla="*/ 105 h 311"/>
                <a:gd name="T64" fmla="*/ 125 w 137"/>
                <a:gd name="T65" fmla="*/ 126 h 311"/>
                <a:gd name="T66" fmla="*/ 116 w 137"/>
                <a:gd name="T67" fmla="*/ 119 h 311"/>
                <a:gd name="T68" fmla="*/ 125 w 137"/>
                <a:gd name="T69" fmla="*/ 132 h 311"/>
                <a:gd name="T70" fmla="*/ 108 w 137"/>
                <a:gd name="T71" fmla="*/ 150 h 311"/>
                <a:gd name="T72" fmla="*/ 125 w 137"/>
                <a:gd name="T73" fmla="*/ 171 h 311"/>
                <a:gd name="T74" fmla="*/ 108 w 137"/>
                <a:gd name="T75" fmla="*/ 170 h 311"/>
                <a:gd name="T76" fmla="*/ 125 w 137"/>
                <a:gd name="T77" fmla="*/ 175 h 311"/>
                <a:gd name="T78" fmla="*/ 109 w 137"/>
                <a:gd name="T79" fmla="*/ 217 h 311"/>
                <a:gd name="T80" fmla="*/ 119 w 137"/>
                <a:gd name="T81" fmla="*/ 207 h 311"/>
                <a:gd name="T82" fmla="*/ 118 w 137"/>
                <a:gd name="T83" fmla="*/ 231 h 311"/>
                <a:gd name="T84" fmla="*/ 111 w 137"/>
                <a:gd name="T85" fmla="*/ 295 h 311"/>
                <a:gd name="T86" fmla="*/ 125 w 137"/>
                <a:gd name="T87" fmla="*/ 224 h 311"/>
                <a:gd name="T88" fmla="*/ 111 w 137"/>
                <a:gd name="T89" fmla="*/ 268 h 311"/>
                <a:gd name="T90" fmla="*/ 125 w 137"/>
                <a:gd name="T91" fmla="*/ 249 h 311"/>
                <a:gd name="T92" fmla="*/ 111 w 137"/>
                <a:gd name="T93" fmla="*/ 29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7" h="311">
                  <a:moveTo>
                    <a:pt x="132" y="135"/>
                  </a:moveTo>
                  <a:cubicBezTo>
                    <a:pt x="132" y="92"/>
                    <a:pt x="137" y="47"/>
                    <a:pt x="131" y="4"/>
                  </a:cubicBezTo>
                  <a:cubicBezTo>
                    <a:pt x="131" y="2"/>
                    <a:pt x="129" y="0"/>
                    <a:pt x="127" y="1"/>
                  </a:cubicBezTo>
                  <a:cubicBezTo>
                    <a:pt x="127" y="1"/>
                    <a:pt x="127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99" y="3"/>
                    <a:pt x="72" y="2"/>
                    <a:pt x="45" y="5"/>
                  </a:cubicBezTo>
                  <a:cubicBezTo>
                    <a:pt x="44" y="5"/>
                    <a:pt x="43" y="5"/>
                    <a:pt x="43" y="6"/>
                  </a:cubicBezTo>
                  <a:cubicBezTo>
                    <a:pt x="30" y="12"/>
                    <a:pt x="18" y="22"/>
                    <a:pt x="6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2" y="52"/>
                    <a:pt x="3" y="73"/>
                    <a:pt x="3" y="93"/>
                  </a:cubicBezTo>
                  <a:cubicBezTo>
                    <a:pt x="3" y="116"/>
                    <a:pt x="3" y="139"/>
                    <a:pt x="2" y="162"/>
                  </a:cubicBezTo>
                  <a:cubicBezTo>
                    <a:pt x="2" y="207"/>
                    <a:pt x="1" y="252"/>
                    <a:pt x="0" y="297"/>
                  </a:cubicBezTo>
                  <a:cubicBezTo>
                    <a:pt x="0" y="299"/>
                    <a:pt x="0" y="299"/>
                    <a:pt x="1" y="300"/>
                  </a:cubicBezTo>
                  <a:cubicBezTo>
                    <a:pt x="0" y="302"/>
                    <a:pt x="0" y="305"/>
                    <a:pt x="3" y="306"/>
                  </a:cubicBezTo>
                  <a:cubicBezTo>
                    <a:pt x="37" y="311"/>
                    <a:pt x="72" y="311"/>
                    <a:pt x="106" y="310"/>
                  </a:cubicBezTo>
                  <a:cubicBezTo>
                    <a:pt x="109" y="310"/>
                    <a:pt x="110" y="308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1" y="306"/>
                    <a:pt x="112" y="306"/>
                    <a:pt x="112" y="305"/>
                  </a:cubicBezTo>
                  <a:cubicBezTo>
                    <a:pt x="120" y="293"/>
                    <a:pt x="128" y="280"/>
                    <a:pt x="132" y="267"/>
                  </a:cubicBezTo>
                  <a:cubicBezTo>
                    <a:pt x="132" y="266"/>
                    <a:pt x="132" y="265"/>
                    <a:pt x="132" y="265"/>
                  </a:cubicBezTo>
                  <a:cubicBezTo>
                    <a:pt x="131" y="221"/>
                    <a:pt x="132" y="178"/>
                    <a:pt x="132" y="135"/>
                  </a:cubicBezTo>
                  <a:close/>
                  <a:moveTo>
                    <a:pt x="118" y="9"/>
                  </a:moveTo>
                  <a:cubicBezTo>
                    <a:pt x="113" y="14"/>
                    <a:pt x="107" y="21"/>
                    <a:pt x="103" y="27"/>
                  </a:cubicBezTo>
                  <a:cubicBezTo>
                    <a:pt x="102" y="27"/>
                    <a:pt x="102" y="27"/>
                    <a:pt x="101" y="27"/>
                  </a:cubicBezTo>
                  <a:cubicBezTo>
                    <a:pt x="92" y="29"/>
                    <a:pt x="84" y="30"/>
                    <a:pt x="75" y="31"/>
                  </a:cubicBezTo>
                  <a:cubicBezTo>
                    <a:pt x="85" y="25"/>
                    <a:pt x="97" y="17"/>
                    <a:pt x="105" y="9"/>
                  </a:cubicBezTo>
                  <a:cubicBezTo>
                    <a:pt x="110" y="9"/>
                    <a:pt x="114" y="9"/>
                    <a:pt x="118" y="9"/>
                  </a:cubicBezTo>
                  <a:close/>
                  <a:moveTo>
                    <a:pt x="102" y="9"/>
                  </a:moveTo>
                  <a:cubicBezTo>
                    <a:pt x="97" y="13"/>
                    <a:pt x="92" y="16"/>
                    <a:pt x="87" y="20"/>
                  </a:cubicBezTo>
                  <a:cubicBezTo>
                    <a:pt x="82" y="24"/>
                    <a:pt x="76" y="27"/>
                    <a:pt x="71" y="31"/>
                  </a:cubicBezTo>
                  <a:cubicBezTo>
                    <a:pt x="65" y="31"/>
                    <a:pt x="58" y="31"/>
                    <a:pt x="52" y="31"/>
                  </a:cubicBezTo>
                  <a:cubicBezTo>
                    <a:pt x="57" y="28"/>
                    <a:pt x="61" y="24"/>
                    <a:pt x="65" y="21"/>
                  </a:cubicBezTo>
                  <a:cubicBezTo>
                    <a:pt x="70" y="17"/>
                    <a:pt x="75" y="14"/>
                    <a:pt x="80" y="10"/>
                  </a:cubicBezTo>
                  <a:cubicBezTo>
                    <a:pt x="87" y="10"/>
                    <a:pt x="94" y="10"/>
                    <a:pt x="102" y="9"/>
                  </a:cubicBezTo>
                  <a:close/>
                  <a:moveTo>
                    <a:pt x="76" y="10"/>
                  </a:moveTo>
                  <a:cubicBezTo>
                    <a:pt x="71" y="13"/>
                    <a:pt x="66" y="17"/>
                    <a:pt x="62" y="21"/>
                  </a:cubicBezTo>
                  <a:cubicBezTo>
                    <a:pt x="58" y="24"/>
                    <a:pt x="53" y="27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4" y="31"/>
                    <a:pt x="38" y="30"/>
                    <a:pt x="33" y="30"/>
                  </a:cubicBezTo>
                  <a:cubicBezTo>
                    <a:pt x="38" y="27"/>
                    <a:pt x="42" y="24"/>
                    <a:pt x="47" y="21"/>
                  </a:cubicBezTo>
                  <a:cubicBezTo>
                    <a:pt x="52" y="17"/>
                    <a:pt x="58" y="14"/>
                    <a:pt x="63" y="10"/>
                  </a:cubicBezTo>
                  <a:cubicBezTo>
                    <a:pt x="67" y="10"/>
                    <a:pt x="72" y="10"/>
                    <a:pt x="76" y="10"/>
                  </a:cubicBezTo>
                  <a:close/>
                  <a:moveTo>
                    <a:pt x="46" y="10"/>
                  </a:moveTo>
                  <a:cubicBezTo>
                    <a:pt x="47" y="10"/>
                    <a:pt x="47" y="9"/>
                    <a:pt x="47" y="9"/>
                  </a:cubicBezTo>
                  <a:cubicBezTo>
                    <a:pt x="51" y="9"/>
                    <a:pt x="56" y="9"/>
                    <a:pt x="60" y="10"/>
                  </a:cubicBezTo>
                  <a:cubicBezTo>
                    <a:pt x="55" y="13"/>
                    <a:pt x="50" y="16"/>
                    <a:pt x="45" y="20"/>
                  </a:cubicBezTo>
                  <a:cubicBezTo>
                    <a:pt x="40" y="23"/>
                    <a:pt x="34" y="26"/>
                    <a:pt x="30" y="29"/>
                  </a:cubicBezTo>
                  <a:cubicBezTo>
                    <a:pt x="26" y="29"/>
                    <a:pt x="22" y="29"/>
                    <a:pt x="18" y="29"/>
                  </a:cubicBezTo>
                  <a:cubicBezTo>
                    <a:pt x="28" y="23"/>
                    <a:pt x="38" y="18"/>
                    <a:pt x="46" y="10"/>
                  </a:cubicBezTo>
                  <a:close/>
                  <a:moveTo>
                    <a:pt x="7" y="298"/>
                  </a:moveTo>
                  <a:cubicBezTo>
                    <a:pt x="7" y="298"/>
                    <a:pt x="7" y="298"/>
                    <a:pt x="7" y="297"/>
                  </a:cubicBezTo>
                  <a:cubicBezTo>
                    <a:pt x="8" y="253"/>
                    <a:pt x="8" y="209"/>
                    <a:pt x="8" y="165"/>
                  </a:cubicBezTo>
                  <a:cubicBezTo>
                    <a:pt x="9" y="143"/>
                    <a:pt x="9" y="121"/>
                    <a:pt x="9" y="99"/>
                  </a:cubicBezTo>
                  <a:cubicBezTo>
                    <a:pt x="9" y="78"/>
                    <a:pt x="11" y="55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22" y="38"/>
                    <a:pt x="38" y="37"/>
                    <a:pt x="51" y="38"/>
                  </a:cubicBezTo>
                  <a:cubicBezTo>
                    <a:pt x="68" y="39"/>
                    <a:pt x="84" y="38"/>
                    <a:pt x="101" y="35"/>
                  </a:cubicBezTo>
                  <a:cubicBezTo>
                    <a:pt x="96" y="78"/>
                    <a:pt x="100" y="124"/>
                    <a:pt x="100" y="167"/>
                  </a:cubicBezTo>
                  <a:cubicBezTo>
                    <a:pt x="101" y="213"/>
                    <a:pt x="102" y="258"/>
                    <a:pt x="104" y="303"/>
                  </a:cubicBezTo>
                  <a:cubicBezTo>
                    <a:pt x="72" y="303"/>
                    <a:pt x="40" y="301"/>
                    <a:pt x="7" y="298"/>
                  </a:cubicBezTo>
                  <a:close/>
                  <a:moveTo>
                    <a:pt x="107" y="32"/>
                  </a:moveTo>
                  <a:cubicBezTo>
                    <a:pt x="107" y="32"/>
                    <a:pt x="106" y="31"/>
                    <a:pt x="106" y="31"/>
                  </a:cubicBezTo>
                  <a:cubicBezTo>
                    <a:pt x="110" y="27"/>
                    <a:pt x="114" y="23"/>
                    <a:pt x="118" y="19"/>
                  </a:cubicBezTo>
                  <a:cubicBezTo>
                    <a:pt x="121" y="16"/>
                    <a:pt x="125" y="13"/>
                    <a:pt x="128" y="9"/>
                  </a:cubicBezTo>
                  <a:cubicBezTo>
                    <a:pt x="127" y="14"/>
                    <a:pt x="127" y="19"/>
                    <a:pt x="126" y="24"/>
                  </a:cubicBezTo>
                  <a:cubicBezTo>
                    <a:pt x="122" y="26"/>
                    <a:pt x="119" y="30"/>
                    <a:pt x="115" y="34"/>
                  </a:cubicBezTo>
                  <a:cubicBezTo>
                    <a:pt x="112" y="37"/>
                    <a:pt x="110" y="39"/>
                    <a:pt x="107" y="42"/>
                  </a:cubicBezTo>
                  <a:cubicBezTo>
                    <a:pt x="107" y="39"/>
                    <a:pt x="107" y="35"/>
                    <a:pt x="107" y="32"/>
                  </a:cubicBezTo>
                  <a:close/>
                  <a:moveTo>
                    <a:pt x="116" y="36"/>
                  </a:moveTo>
                  <a:cubicBezTo>
                    <a:pt x="119" y="33"/>
                    <a:pt x="123" y="30"/>
                    <a:pt x="126" y="27"/>
                  </a:cubicBezTo>
                  <a:cubicBezTo>
                    <a:pt x="126" y="32"/>
                    <a:pt x="125" y="37"/>
                    <a:pt x="125" y="43"/>
                  </a:cubicBezTo>
                  <a:cubicBezTo>
                    <a:pt x="121" y="47"/>
                    <a:pt x="117" y="51"/>
                    <a:pt x="114" y="54"/>
                  </a:cubicBezTo>
                  <a:cubicBezTo>
                    <a:pt x="112" y="56"/>
                    <a:pt x="110" y="58"/>
                    <a:pt x="108" y="60"/>
                  </a:cubicBezTo>
                  <a:cubicBezTo>
                    <a:pt x="108" y="55"/>
                    <a:pt x="108" y="50"/>
                    <a:pt x="108" y="45"/>
                  </a:cubicBezTo>
                  <a:cubicBezTo>
                    <a:pt x="110" y="42"/>
                    <a:pt x="113" y="39"/>
                    <a:pt x="116" y="36"/>
                  </a:cubicBezTo>
                  <a:close/>
                  <a:moveTo>
                    <a:pt x="125" y="64"/>
                  </a:moveTo>
                  <a:cubicBezTo>
                    <a:pt x="121" y="67"/>
                    <a:pt x="119" y="71"/>
                    <a:pt x="115" y="74"/>
                  </a:cubicBezTo>
                  <a:cubicBezTo>
                    <a:pt x="113" y="77"/>
                    <a:pt x="111" y="79"/>
                    <a:pt x="109" y="81"/>
                  </a:cubicBezTo>
                  <a:cubicBezTo>
                    <a:pt x="109" y="75"/>
                    <a:pt x="109" y="69"/>
                    <a:pt x="108" y="63"/>
                  </a:cubicBezTo>
                  <a:cubicBezTo>
                    <a:pt x="110" y="61"/>
                    <a:pt x="111" y="60"/>
                    <a:pt x="113" y="58"/>
                  </a:cubicBezTo>
                  <a:cubicBezTo>
                    <a:pt x="117" y="54"/>
                    <a:pt x="121" y="50"/>
                    <a:pt x="125" y="46"/>
                  </a:cubicBezTo>
                  <a:cubicBezTo>
                    <a:pt x="125" y="52"/>
                    <a:pt x="125" y="58"/>
                    <a:pt x="125" y="64"/>
                  </a:cubicBezTo>
                  <a:close/>
                  <a:moveTo>
                    <a:pt x="125" y="84"/>
                  </a:moveTo>
                  <a:cubicBezTo>
                    <a:pt x="121" y="88"/>
                    <a:pt x="118" y="92"/>
                    <a:pt x="115" y="96"/>
                  </a:cubicBezTo>
                  <a:cubicBezTo>
                    <a:pt x="113" y="98"/>
                    <a:pt x="111" y="100"/>
                    <a:pt x="108" y="102"/>
                  </a:cubicBezTo>
                  <a:cubicBezTo>
                    <a:pt x="109" y="96"/>
                    <a:pt x="109" y="90"/>
                    <a:pt x="109" y="84"/>
                  </a:cubicBezTo>
                  <a:cubicBezTo>
                    <a:pt x="112" y="81"/>
                    <a:pt x="115" y="78"/>
                    <a:pt x="118" y="75"/>
                  </a:cubicBezTo>
                  <a:cubicBezTo>
                    <a:pt x="120" y="73"/>
                    <a:pt x="122" y="70"/>
                    <a:pt x="125" y="68"/>
                  </a:cubicBezTo>
                  <a:cubicBezTo>
                    <a:pt x="125" y="73"/>
                    <a:pt x="125" y="79"/>
                    <a:pt x="125" y="84"/>
                  </a:cubicBezTo>
                  <a:close/>
                  <a:moveTo>
                    <a:pt x="108" y="105"/>
                  </a:moveTo>
                  <a:cubicBezTo>
                    <a:pt x="114" y="100"/>
                    <a:pt x="120" y="94"/>
                    <a:pt x="125" y="88"/>
                  </a:cubicBezTo>
                  <a:cubicBezTo>
                    <a:pt x="125" y="94"/>
                    <a:pt x="125" y="101"/>
                    <a:pt x="125" y="107"/>
                  </a:cubicBezTo>
                  <a:cubicBezTo>
                    <a:pt x="121" y="110"/>
                    <a:pt x="118" y="114"/>
                    <a:pt x="115" y="118"/>
                  </a:cubicBezTo>
                  <a:cubicBezTo>
                    <a:pt x="113" y="120"/>
                    <a:pt x="110" y="122"/>
                    <a:pt x="108" y="125"/>
                  </a:cubicBezTo>
                  <a:cubicBezTo>
                    <a:pt x="108" y="118"/>
                    <a:pt x="108" y="112"/>
                    <a:pt x="108" y="105"/>
                  </a:cubicBezTo>
                  <a:close/>
                  <a:moveTo>
                    <a:pt x="116" y="119"/>
                  </a:moveTo>
                  <a:cubicBezTo>
                    <a:pt x="119" y="116"/>
                    <a:pt x="122" y="114"/>
                    <a:pt x="125" y="111"/>
                  </a:cubicBezTo>
                  <a:cubicBezTo>
                    <a:pt x="125" y="116"/>
                    <a:pt x="125" y="121"/>
                    <a:pt x="125" y="126"/>
                  </a:cubicBezTo>
                  <a:cubicBezTo>
                    <a:pt x="119" y="133"/>
                    <a:pt x="114" y="140"/>
                    <a:pt x="108" y="147"/>
                  </a:cubicBezTo>
                  <a:cubicBezTo>
                    <a:pt x="108" y="140"/>
                    <a:pt x="108" y="134"/>
                    <a:pt x="108" y="128"/>
                  </a:cubicBezTo>
                  <a:cubicBezTo>
                    <a:pt x="111" y="125"/>
                    <a:pt x="114" y="122"/>
                    <a:pt x="116" y="119"/>
                  </a:cubicBezTo>
                  <a:close/>
                  <a:moveTo>
                    <a:pt x="108" y="150"/>
                  </a:moveTo>
                  <a:cubicBezTo>
                    <a:pt x="114" y="144"/>
                    <a:pt x="120" y="137"/>
                    <a:pt x="125" y="130"/>
                  </a:cubicBezTo>
                  <a:cubicBezTo>
                    <a:pt x="125" y="131"/>
                    <a:pt x="125" y="131"/>
                    <a:pt x="125" y="132"/>
                  </a:cubicBezTo>
                  <a:cubicBezTo>
                    <a:pt x="125" y="137"/>
                    <a:pt x="125" y="142"/>
                    <a:pt x="125" y="148"/>
                  </a:cubicBezTo>
                  <a:cubicBezTo>
                    <a:pt x="119" y="154"/>
                    <a:pt x="114" y="161"/>
                    <a:pt x="108" y="167"/>
                  </a:cubicBezTo>
                  <a:cubicBezTo>
                    <a:pt x="108" y="162"/>
                    <a:pt x="108" y="156"/>
                    <a:pt x="108" y="150"/>
                  </a:cubicBezTo>
                  <a:close/>
                  <a:moveTo>
                    <a:pt x="108" y="170"/>
                  </a:moveTo>
                  <a:cubicBezTo>
                    <a:pt x="114" y="164"/>
                    <a:pt x="120" y="157"/>
                    <a:pt x="125" y="151"/>
                  </a:cubicBezTo>
                  <a:cubicBezTo>
                    <a:pt x="125" y="158"/>
                    <a:pt x="125" y="164"/>
                    <a:pt x="125" y="171"/>
                  </a:cubicBezTo>
                  <a:cubicBezTo>
                    <a:pt x="122" y="174"/>
                    <a:pt x="120" y="178"/>
                    <a:pt x="117" y="181"/>
                  </a:cubicBezTo>
                  <a:cubicBezTo>
                    <a:pt x="114" y="185"/>
                    <a:pt x="111" y="188"/>
                    <a:pt x="108" y="192"/>
                  </a:cubicBezTo>
                  <a:cubicBezTo>
                    <a:pt x="108" y="185"/>
                    <a:pt x="108" y="177"/>
                    <a:pt x="108" y="170"/>
                  </a:cubicBezTo>
                  <a:close/>
                  <a:moveTo>
                    <a:pt x="108" y="194"/>
                  </a:moveTo>
                  <a:cubicBezTo>
                    <a:pt x="112" y="190"/>
                    <a:pt x="115" y="186"/>
                    <a:pt x="119" y="182"/>
                  </a:cubicBezTo>
                  <a:cubicBezTo>
                    <a:pt x="121" y="180"/>
                    <a:pt x="123" y="177"/>
                    <a:pt x="125" y="175"/>
                  </a:cubicBezTo>
                  <a:cubicBezTo>
                    <a:pt x="125" y="182"/>
                    <a:pt x="125" y="189"/>
                    <a:pt x="125" y="196"/>
                  </a:cubicBezTo>
                  <a:cubicBezTo>
                    <a:pt x="122" y="200"/>
                    <a:pt x="119" y="204"/>
                    <a:pt x="117" y="207"/>
                  </a:cubicBezTo>
                  <a:cubicBezTo>
                    <a:pt x="114" y="210"/>
                    <a:pt x="111" y="213"/>
                    <a:pt x="109" y="217"/>
                  </a:cubicBezTo>
                  <a:cubicBezTo>
                    <a:pt x="109" y="209"/>
                    <a:pt x="109" y="202"/>
                    <a:pt x="108" y="194"/>
                  </a:cubicBezTo>
                  <a:close/>
                  <a:moveTo>
                    <a:pt x="109" y="219"/>
                  </a:moveTo>
                  <a:cubicBezTo>
                    <a:pt x="113" y="215"/>
                    <a:pt x="116" y="211"/>
                    <a:pt x="119" y="207"/>
                  </a:cubicBezTo>
                  <a:cubicBezTo>
                    <a:pt x="121" y="204"/>
                    <a:pt x="123" y="202"/>
                    <a:pt x="125" y="200"/>
                  </a:cubicBezTo>
                  <a:cubicBezTo>
                    <a:pt x="125" y="207"/>
                    <a:pt x="125" y="214"/>
                    <a:pt x="125" y="220"/>
                  </a:cubicBezTo>
                  <a:cubicBezTo>
                    <a:pt x="123" y="224"/>
                    <a:pt x="120" y="228"/>
                    <a:pt x="118" y="231"/>
                  </a:cubicBezTo>
                  <a:cubicBezTo>
                    <a:pt x="115" y="234"/>
                    <a:pt x="112" y="237"/>
                    <a:pt x="110" y="240"/>
                  </a:cubicBezTo>
                  <a:cubicBezTo>
                    <a:pt x="109" y="233"/>
                    <a:pt x="109" y="226"/>
                    <a:pt x="109" y="219"/>
                  </a:cubicBezTo>
                  <a:close/>
                  <a:moveTo>
                    <a:pt x="111" y="295"/>
                  </a:moveTo>
                  <a:cubicBezTo>
                    <a:pt x="111" y="277"/>
                    <a:pt x="110" y="260"/>
                    <a:pt x="110" y="242"/>
                  </a:cubicBezTo>
                  <a:cubicBezTo>
                    <a:pt x="110" y="242"/>
                    <a:pt x="110" y="242"/>
                    <a:pt x="110" y="242"/>
                  </a:cubicBezTo>
                  <a:cubicBezTo>
                    <a:pt x="115" y="237"/>
                    <a:pt x="121" y="231"/>
                    <a:pt x="125" y="224"/>
                  </a:cubicBezTo>
                  <a:cubicBezTo>
                    <a:pt x="125" y="231"/>
                    <a:pt x="125" y="238"/>
                    <a:pt x="125" y="245"/>
                  </a:cubicBezTo>
                  <a:cubicBezTo>
                    <a:pt x="123" y="248"/>
                    <a:pt x="121" y="252"/>
                    <a:pt x="118" y="255"/>
                  </a:cubicBezTo>
                  <a:cubicBezTo>
                    <a:pt x="116" y="260"/>
                    <a:pt x="112" y="264"/>
                    <a:pt x="111" y="268"/>
                  </a:cubicBezTo>
                  <a:cubicBezTo>
                    <a:pt x="110" y="269"/>
                    <a:pt x="111" y="269"/>
                    <a:pt x="111" y="269"/>
                  </a:cubicBezTo>
                  <a:cubicBezTo>
                    <a:pt x="115" y="265"/>
                    <a:pt x="117" y="261"/>
                    <a:pt x="120" y="257"/>
                  </a:cubicBezTo>
                  <a:cubicBezTo>
                    <a:pt x="122" y="254"/>
                    <a:pt x="124" y="252"/>
                    <a:pt x="125" y="249"/>
                  </a:cubicBezTo>
                  <a:cubicBezTo>
                    <a:pt x="125" y="255"/>
                    <a:pt x="125" y="261"/>
                    <a:pt x="125" y="266"/>
                  </a:cubicBezTo>
                  <a:cubicBezTo>
                    <a:pt x="125" y="266"/>
                    <a:pt x="125" y="267"/>
                    <a:pt x="125" y="267"/>
                  </a:cubicBezTo>
                  <a:cubicBezTo>
                    <a:pt x="120" y="276"/>
                    <a:pt x="116" y="285"/>
                    <a:pt x="111" y="295"/>
                  </a:cubicBezTo>
                  <a:close/>
                </a:path>
              </a:pathLst>
            </a:custGeom>
            <a:solidFill>
              <a:srgbClr val="F5EC78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3">
              <a:extLst>
                <a:ext uri="{FF2B5EF4-FFF2-40B4-BE49-F238E27FC236}">
                  <a16:creationId xmlns:a16="http://schemas.microsoft.com/office/drawing/2014/main" id="{5991CBDD-6FA0-496F-A35B-498EE0507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93125" y="2940050"/>
              <a:ext cx="354012" cy="884238"/>
            </a:xfrm>
            <a:custGeom>
              <a:avLst/>
              <a:gdLst>
                <a:gd name="T0" fmla="*/ 148 w 152"/>
                <a:gd name="T1" fmla="*/ 225 h 410"/>
                <a:gd name="T2" fmla="*/ 147 w 152"/>
                <a:gd name="T3" fmla="*/ 157 h 410"/>
                <a:gd name="T4" fmla="*/ 146 w 152"/>
                <a:gd name="T5" fmla="*/ 135 h 410"/>
                <a:gd name="T6" fmla="*/ 143 w 152"/>
                <a:gd name="T7" fmla="*/ 3 h 410"/>
                <a:gd name="T8" fmla="*/ 84 w 152"/>
                <a:gd name="T9" fmla="*/ 5 h 410"/>
                <a:gd name="T10" fmla="*/ 3 w 152"/>
                <a:gd name="T11" fmla="*/ 35 h 410"/>
                <a:gd name="T12" fmla="*/ 2 w 152"/>
                <a:gd name="T13" fmla="*/ 42 h 410"/>
                <a:gd name="T14" fmla="*/ 15 w 152"/>
                <a:gd name="T15" fmla="*/ 405 h 410"/>
                <a:gd name="T16" fmla="*/ 123 w 152"/>
                <a:gd name="T17" fmla="*/ 408 h 410"/>
                <a:gd name="T18" fmla="*/ 150 w 152"/>
                <a:gd name="T19" fmla="*/ 379 h 410"/>
                <a:gd name="T20" fmla="*/ 144 w 152"/>
                <a:gd name="T21" fmla="*/ 352 h 410"/>
                <a:gd name="T22" fmla="*/ 144 w 152"/>
                <a:gd name="T23" fmla="*/ 332 h 410"/>
                <a:gd name="T24" fmla="*/ 126 w 152"/>
                <a:gd name="T25" fmla="*/ 349 h 410"/>
                <a:gd name="T26" fmla="*/ 144 w 152"/>
                <a:gd name="T27" fmla="*/ 329 h 410"/>
                <a:gd name="T28" fmla="*/ 119 w 152"/>
                <a:gd name="T29" fmla="*/ 117 h 410"/>
                <a:gd name="T30" fmla="*/ 131 w 152"/>
                <a:gd name="T31" fmla="*/ 105 h 410"/>
                <a:gd name="T32" fmla="*/ 124 w 152"/>
                <a:gd name="T33" fmla="*/ 132 h 410"/>
                <a:gd name="T34" fmla="*/ 139 w 152"/>
                <a:gd name="T35" fmla="*/ 94 h 410"/>
                <a:gd name="T36" fmla="*/ 116 w 152"/>
                <a:gd name="T37" fmla="*/ 71 h 410"/>
                <a:gd name="T38" fmla="*/ 116 w 152"/>
                <a:gd name="T39" fmla="*/ 69 h 410"/>
                <a:gd name="T40" fmla="*/ 137 w 152"/>
                <a:gd name="T41" fmla="*/ 11 h 410"/>
                <a:gd name="T42" fmla="*/ 115 w 152"/>
                <a:gd name="T43" fmla="*/ 47 h 410"/>
                <a:gd name="T44" fmla="*/ 125 w 152"/>
                <a:gd name="T45" fmla="*/ 22 h 410"/>
                <a:gd name="T46" fmla="*/ 113 w 152"/>
                <a:gd name="T47" fmla="*/ 21 h 410"/>
                <a:gd name="T48" fmla="*/ 101 w 152"/>
                <a:gd name="T49" fmla="*/ 23 h 410"/>
                <a:gd name="T50" fmla="*/ 100 w 152"/>
                <a:gd name="T51" fmla="*/ 21 h 410"/>
                <a:gd name="T52" fmla="*/ 111 w 152"/>
                <a:gd name="T53" fmla="*/ 11 h 410"/>
                <a:gd name="T54" fmla="*/ 71 w 152"/>
                <a:gd name="T55" fmla="*/ 30 h 410"/>
                <a:gd name="T56" fmla="*/ 67 w 152"/>
                <a:gd name="T57" fmla="*/ 12 h 410"/>
                <a:gd name="T58" fmla="*/ 53 w 152"/>
                <a:gd name="T59" fmla="*/ 12 h 410"/>
                <a:gd name="T60" fmla="*/ 34 w 152"/>
                <a:gd name="T61" fmla="*/ 10 h 410"/>
                <a:gd name="T62" fmla="*/ 29 w 152"/>
                <a:gd name="T63" fmla="*/ 32 h 410"/>
                <a:gd name="T64" fmla="*/ 20 w 152"/>
                <a:gd name="T65" fmla="*/ 400 h 410"/>
                <a:gd name="T66" fmla="*/ 55 w 152"/>
                <a:gd name="T67" fmla="*/ 40 h 410"/>
                <a:gd name="T68" fmla="*/ 119 w 152"/>
                <a:gd name="T69" fmla="*/ 403 h 410"/>
                <a:gd name="T70" fmla="*/ 139 w 152"/>
                <a:gd name="T71" fmla="*/ 119 h 410"/>
                <a:gd name="T72" fmla="*/ 119 w 152"/>
                <a:gd name="T73" fmla="*/ 164 h 410"/>
                <a:gd name="T74" fmla="*/ 120 w 152"/>
                <a:gd name="T75" fmla="*/ 184 h 410"/>
                <a:gd name="T76" fmla="*/ 131 w 152"/>
                <a:gd name="T77" fmla="*/ 175 h 410"/>
                <a:gd name="T78" fmla="*/ 121 w 152"/>
                <a:gd name="T79" fmla="*/ 207 h 410"/>
                <a:gd name="T80" fmla="*/ 133 w 152"/>
                <a:gd name="T81" fmla="*/ 195 h 410"/>
                <a:gd name="T82" fmla="*/ 122 w 152"/>
                <a:gd name="T83" fmla="*/ 235 h 410"/>
                <a:gd name="T84" fmla="*/ 142 w 152"/>
                <a:gd name="T85" fmla="*/ 213 h 410"/>
                <a:gd name="T86" fmla="*/ 123 w 152"/>
                <a:gd name="T87" fmla="*/ 257 h 410"/>
                <a:gd name="T88" fmla="*/ 142 w 152"/>
                <a:gd name="T89" fmla="*/ 236 h 410"/>
                <a:gd name="T90" fmla="*/ 124 w 152"/>
                <a:gd name="T91" fmla="*/ 280 h 410"/>
                <a:gd name="T92" fmla="*/ 136 w 152"/>
                <a:gd name="T93" fmla="*/ 313 h 410"/>
                <a:gd name="T94" fmla="*/ 143 w 152"/>
                <a:gd name="T95" fmla="*/ 281 h 410"/>
                <a:gd name="T96" fmla="*/ 144 w 152"/>
                <a:gd name="T97" fmla="*/ 376 h 410"/>
                <a:gd name="T98" fmla="*/ 144 w 152"/>
                <a:gd name="T99" fmla="*/ 355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2" h="410">
                  <a:moveTo>
                    <a:pt x="149" y="286"/>
                  </a:moveTo>
                  <a:cubicBezTo>
                    <a:pt x="149" y="267"/>
                    <a:pt x="148" y="248"/>
                    <a:pt x="148" y="229"/>
                  </a:cubicBezTo>
                  <a:cubicBezTo>
                    <a:pt x="148" y="228"/>
                    <a:pt x="149" y="227"/>
                    <a:pt x="150" y="226"/>
                  </a:cubicBezTo>
                  <a:cubicBezTo>
                    <a:pt x="150" y="225"/>
                    <a:pt x="149" y="224"/>
                    <a:pt x="148" y="225"/>
                  </a:cubicBezTo>
                  <a:cubicBezTo>
                    <a:pt x="148" y="225"/>
                    <a:pt x="148" y="225"/>
                    <a:pt x="148" y="226"/>
                  </a:cubicBezTo>
                  <a:cubicBezTo>
                    <a:pt x="147" y="215"/>
                    <a:pt x="147" y="204"/>
                    <a:pt x="147" y="193"/>
                  </a:cubicBezTo>
                  <a:cubicBezTo>
                    <a:pt x="147" y="181"/>
                    <a:pt x="146" y="169"/>
                    <a:pt x="146" y="158"/>
                  </a:cubicBezTo>
                  <a:cubicBezTo>
                    <a:pt x="146" y="157"/>
                    <a:pt x="147" y="157"/>
                    <a:pt x="147" y="157"/>
                  </a:cubicBezTo>
                  <a:cubicBezTo>
                    <a:pt x="148" y="156"/>
                    <a:pt x="147" y="155"/>
                    <a:pt x="146" y="155"/>
                  </a:cubicBezTo>
                  <a:cubicBezTo>
                    <a:pt x="146" y="149"/>
                    <a:pt x="146" y="143"/>
                    <a:pt x="146" y="136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46" y="136"/>
                    <a:pt x="146" y="135"/>
                    <a:pt x="146" y="135"/>
                  </a:cubicBezTo>
                  <a:cubicBezTo>
                    <a:pt x="146" y="128"/>
                    <a:pt x="146" y="120"/>
                    <a:pt x="145" y="113"/>
                  </a:cubicBezTo>
                  <a:cubicBezTo>
                    <a:pt x="145" y="113"/>
                    <a:pt x="146" y="113"/>
                    <a:pt x="146" y="112"/>
                  </a:cubicBezTo>
                  <a:cubicBezTo>
                    <a:pt x="146" y="112"/>
                    <a:pt x="146" y="111"/>
                    <a:pt x="145" y="111"/>
                  </a:cubicBezTo>
                  <a:cubicBezTo>
                    <a:pt x="145" y="75"/>
                    <a:pt x="144" y="39"/>
                    <a:pt x="143" y="3"/>
                  </a:cubicBezTo>
                  <a:cubicBezTo>
                    <a:pt x="143" y="1"/>
                    <a:pt x="141" y="0"/>
                    <a:pt x="139" y="0"/>
                  </a:cubicBezTo>
                  <a:cubicBezTo>
                    <a:pt x="138" y="0"/>
                    <a:pt x="138" y="0"/>
                    <a:pt x="137" y="1"/>
                  </a:cubicBezTo>
                  <a:cubicBezTo>
                    <a:pt x="136" y="1"/>
                    <a:pt x="136" y="1"/>
                    <a:pt x="136" y="2"/>
                  </a:cubicBezTo>
                  <a:cubicBezTo>
                    <a:pt x="119" y="1"/>
                    <a:pt x="101" y="4"/>
                    <a:pt x="84" y="5"/>
                  </a:cubicBezTo>
                  <a:cubicBezTo>
                    <a:pt x="67" y="5"/>
                    <a:pt x="50" y="4"/>
                    <a:pt x="33" y="6"/>
                  </a:cubicBezTo>
                  <a:cubicBezTo>
                    <a:pt x="32" y="5"/>
                    <a:pt x="31" y="5"/>
                    <a:pt x="29" y="6"/>
                  </a:cubicBezTo>
                  <a:cubicBezTo>
                    <a:pt x="24" y="9"/>
                    <a:pt x="20" y="15"/>
                    <a:pt x="16" y="20"/>
                  </a:cubicBezTo>
                  <a:cubicBezTo>
                    <a:pt x="11" y="25"/>
                    <a:pt x="7" y="30"/>
                    <a:pt x="3" y="35"/>
                  </a:cubicBezTo>
                  <a:cubicBezTo>
                    <a:pt x="3" y="35"/>
                    <a:pt x="3" y="36"/>
                    <a:pt x="3" y="36"/>
                  </a:cubicBezTo>
                  <a:cubicBezTo>
                    <a:pt x="1" y="37"/>
                    <a:pt x="1" y="39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2" y="41"/>
                    <a:pt x="2" y="42"/>
                  </a:cubicBezTo>
                  <a:cubicBezTo>
                    <a:pt x="0" y="101"/>
                    <a:pt x="5" y="162"/>
                    <a:pt x="7" y="222"/>
                  </a:cubicBezTo>
                  <a:cubicBezTo>
                    <a:pt x="9" y="281"/>
                    <a:pt x="8" y="342"/>
                    <a:pt x="13" y="401"/>
                  </a:cubicBezTo>
                  <a:cubicBezTo>
                    <a:pt x="13" y="401"/>
                    <a:pt x="14" y="401"/>
                    <a:pt x="14" y="402"/>
                  </a:cubicBezTo>
                  <a:cubicBezTo>
                    <a:pt x="13" y="403"/>
                    <a:pt x="13" y="405"/>
                    <a:pt x="15" y="405"/>
                  </a:cubicBezTo>
                  <a:cubicBezTo>
                    <a:pt x="49" y="410"/>
                    <a:pt x="84" y="409"/>
                    <a:pt x="118" y="410"/>
                  </a:cubicBezTo>
                  <a:cubicBezTo>
                    <a:pt x="120" y="410"/>
                    <a:pt x="121" y="409"/>
                    <a:pt x="122" y="408"/>
                  </a:cubicBezTo>
                  <a:cubicBezTo>
                    <a:pt x="122" y="408"/>
                    <a:pt x="122" y="408"/>
                    <a:pt x="122" y="408"/>
                  </a:cubicBezTo>
                  <a:cubicBezTo>
                    <a:pt x="122" y="408"/>
                    <a:pt x="122" y="408"/>
                    <a:pt x="123" y="408"/>
                  </a:cubicBezTo>
                  <a:cubicBezTo>
                    <a:pt x="123" y="408"/>
                    <a:pt x="124" y="408"/>
                    <a:pt x="124" y="407"/>
                  </a:cubicBezTo>
                  <a:cubicBezTo>
                    <a:pt x="125" y="407"/>
                    <a:pt x="127" y="405"/>
                    <a:pt x="128" y="404"/>
                  </a:cubicBezTo>
                  <a:cubicBezTo>
                    <a:pt x="131" y="402"/>
                    <a:pt x="134" y="399"/>
                    <a:pt x="137" y="396"/>
                  </a:cubicBezTo>
                  <a:cubicBezTo>
                    <a:pt x="142" y="392"/>
                    <a:pt x="147" y="386"/>
                    <a:pt x="150" y="379"/>
                  </a:cubicBezTo>
                  <a:cubicBezTo>
                    <a:pt x="150" y="379"/>
                    <a:pt x="150" y="378"/>
                    <a:pt x="150" y="378"/>
                  </a:cubicBezTo>
                  <a:cubicBezTo>
                    <a:pt x="150" y="378"/>
                    <a:pt x="150" y="378"/>
                    <a:pt x="150" y="377"/>
                  </a:cubicBezTo>
                  <a:cubicBezTo>
                    <a:pt x="152" y="347"/>
                    <a:pt x="150" y="316"/>
                    <a:pt x="149" y="286"/>
                  </a:cubicBezTo>
                  <a:close/>
                  <a:moveTo>
                    <a:pt x="144" y="352"/>
                  </a:moveTo>
                  <a:cubicBezTo>
                    <a:pt x="138" y="358"/>
                    <a:pt x="132" y="366"/>
                    <a:pt x="126" y="374"/>
                  </a:cubicBezTo>
                  <a:cubicBezTo>
                    <a:pt x="126" y="366"/>
                    <a:pt x="126" y="358"/>
                    <a:pt x="126" y="351"/>
                  </a:cubicBezTo>
                  <a:cubicBezTo>
                    <a:pt x="126" y="351"/>
                    <a:pt x="126" y="351"/>
                    <a:pt x="126" y="351"/>
                  </a:cubicBezTo>
                  <a:cubicBezTo>
                    <a:pt x="132" y="345"/>
                    <a:pt x="138" y="339"/>
                    <a:pt x="144" y="332"/>
                  </a:cubicBezTo>
                  <a:cubicBezTo>
                    <a:pt x="144" y="338"/>
                    <a:pt x="144" y="345"/>
                    <a:pt x="144" y="352"/>
                  </a:cubicBezTo>
                  <a:close/>
                  <a:moveTo>
                    <a:pt x="144" y="329"/>
                  </a:moveTo>
                  <a:cubicBezTo>
                    <a:pt x="141" y="331"/>
                    <a:pt x="138" y="335"/>
                    <a:pt x="136" y="338"/>
                  </a:cubicBezTo>
                  <a:cubicBezTo>
                    <a:pt x="133" y="342"/>
                    <a:pt x="129" y="346"/>
                    <a:pt x="126" y="349"/>
                  </a:cubicBezTo>
                  <a:cubicBezTo>
                    <a:pt x="126" y="341"/>
                    <a:pt x="126" y="333"/>
                    <a:pt x="125" y="325"/>
                  </a:cubicBezTo>
                  <a:cubicBezTo>
                    <a:pt x="129" y="321"/>
                    <a:pt x="134" y="317"/>
                    <a:pt x="137" y="313"/>
                  </a:cubicBezTo>
                  <a:cubicBezTo>
                    <a:pt x="139" y="311"/>
                    <a:pt x="142" y="309"/>
                    <a:pt x="143" y="307"/>
                  </a:cubicBezTo>
                  <a:cubicBezTo>
                    <a:pt x="144" y="314"/>
                    <a:pt x="144" y="321"/>
                    <a:pt x="144" y="329"/>
                  </a:cubicBezTo>
                  <a:close/>
                  <a:moveTo>
                    <a:pt x="139" y="94"/>
                  </a:moveTo>
                  <a:cubicBezTo>
                    <a:pt x="136" y="97"/>
                    <a:pt x="133" y="100"/>
                    <a:pt x="130" y="103"/>
                  </a:cubicBezTo>
                  <a:cubicBezTo>
                    <a:pt x="126" y="108"/>
                    <a:pt x="122" y="112"/>
                    <a:pt x="118" y="116"/>
                  </a:cubicBezTo>
                  <a:cubicBezTo>
                    <a:pt x="118" y="117"/>
                    <a:pt x="118" y="117"/>
                    <a:pt x="119" y="117"/>
                  </a:cubicBezTo>
                  <a:cubicBezTo>
                    <a:pt x="120" y="117"/>
                    <a:pt x="121" y="117"/>
                    <a:pt x="121" y="116"/>
                  </a:cubicBezTo>
                  <a:cubicBezTo>
                    <a:pt x="122" y="116"/>
                    <a:pt x="122" y="116"/>
                    <a:pt x="121" y="116"/>
                  </a:cubicBezTo>
                  <a:cubicBezTo>
                    <a:pt x="121" y="116"/>
                    <a:pt x="121" y="116"/>
                    <a:pt x="121" y="116"/>
                  </a:cubicBezTo>
                  <a:cubicBezTo>
                    <a:pt x="124" y="112"/>
                    <a:pt x="128" y="109"/>
                    <a:pt x="131" y="105"/>
                  </a:cubicBezTo>
                  <a:cubicBezTo>
                    <a:pt x="134" y="103"/>
                    <a:pt x="136" y="100"/>
                    <a:pt x="139" y="98"/>
                  </a:cubicBezTo>
                  <a:cubicBezTo>
                    <a:pt x="139" y="104"/>
                    <a:pt x="139" y="110"/>
                    <a:pt x="139" y="116"/>
                  </a:cubicBezTo>
                  <a:cubicBezTo>
                    <a:pt x="136" y="119"/>
                    <a:pt x="133" y="122"/>
                    <a:pt x="131" y="125"/>
                  </a:cubicBezTo>
                  <a:cubicBezTo>
                    <a:pt x="128" y="127"/>
                    <a:pt x="126" y="130"/>
                    <a:pt x="124" y="132"/>
                  </a:cubicBezTo>
                  <a:cubicBezTo>
                    <a:pt x="123" y="134"/>
                    <a:pt x="121" y="136"/>
                    <a:pt x="118" y="138"/>
                  </a:cubicBezTo>
                  <a:cubicBezTo>
                    <a:pt x="118" y="123"/>
                    <a:pt x="117" y="108"/>
                    <a:pt x="117" y="94"/>
                  </a:cubicBezTo>
                  <a:cubicBezTo>
                    <a:pt x="124" y="88"/>
                    <a:pt x="132" y="81"/>
                    <a:pt x="138" y="74"/>
                  </a:cubicBezTo>
                  <a:cubicBezTo>
                    <a:pt x="138" y="80"/>
                    <a:pt x="139" y="87"/>
                    <a:pt x="139" y="94"/>
                  </a:cubicBezTo>
                  <a:close/>
                  <a:moveTo>
                    <a:pt x="138" y="71"/>
                  </a:moveTo>
                  <a:cubicBezTo>
                    <a:pt x="134" y="74"/>
                    <a:pt x="131" y="78"/>
                    <a:pt x="127" y="82"/>
                  </a:cubicBezTo>
                  <a:cubicBezTo>
                    <a:pt x="124" y="86"/>
                    <a:pt x="120" y="89"/>
                    <a:pt x="117" y="92"/>
                  </a:cubicBezTo>
                  <a:cubicBezTo>
                    <a:pt x="116" y="85"/>
                    <a:pt x="116" y="78"/>
                    <a:pt x="116" y="71"/>
                  </a:cubicBezTo>
                  <a:cubicBezTo>
                    <a:pt x="123" y="64"/>
                    <a:pt x="130" y="57"/>
                    <a:pt x="138" y="51"/>
                  </a:cubicBezTo>
                  <a:cubicBezTo>
                    <a:pt x="138" y="58"/>
                    <a:pt x="138" y="64"/>
                    <a:pt x="138" y="71"/>
                  </a:cubicBezTo>
                  <a:close/>
                  <a:moveTo>
                    <a:pt x="138" y="49"/>
                  </a:moveTo>
                  <a:cubicBezTo>
                    <a:pt x="130" y="55"/>
                    <a:pt x="122" y="62"/>
                    <a:pt x="116" y="69"/>
                  </a:cubicBezTo>
                  <a:cubicBezTo>
                    <a:pt x="115" y="63"/>
                    <a:pt x="115" y="56"/>
                    <a:pt x="115" y="50"/>
                  </a:cubicBezTo>
                  <a:cubicBezTo>
                    <a:pt x="123" y="44"/>
                    <a:pt x="130" y="36"/>
                    <a:pt x="137" y="29"/>
                  </a:cubicBezTo>
                  <a:cubicBezTo>
                    <a:pt x="137" y="35"/>
                    <a:pt x="137" y="42"/>
                    <a:pt x="138" y="49"/>
                  </a:cubicBezTo>
                  <a:close/>
                  <a:moveTo>
                    <a:pt x="137" y="11"/>
                  </a:moveTo>
                  <a:cubicBezTo>
                    <a:pt x="137" y="16"/>
                    <a:pt x="137" y="21"/>
                    <a:pt x="137" y="26"/>
                  </a:cubicBezTo>
                  <a:cubicBezTo>
                    <a:pt x="133" y="30"/>
                    <a:pt x="128" y="35"/>
                    <a:pt x="124" y="39"/>
                  </a:cubicBezTo>
                  <a:cubicBezTo>
                    <a:pt x="122" y="41"/>
                    <a:pt x="120" y="43"/>
                    <a:pt x="117" y="45"/>
                  </a:cubicBezTo>
                  <a:cubicBezTo>
                    <a:pt x="117" y="46"/>
                    <a:pt x="116" y="46"/>
                    <a:pt x="115" y="47"/>
                  </a:cubicBezTo>
                  <a:cubicBezTo>
                    <a:pt x="115" y="43"/>
                    <a:pt x="114" y="38"/>
                    <a:pt x="114" y="33"/>
                  </a:cubicBezTo>
                  <a:cubicBezTo>
                    <a:pt x="114" y="32"/>
                    <a:pt x="114" y="32"/>
                    <a:pt x="114" y="31"/>
                  </a:cubicBezTo>
                  <a:cubicBezTo>
                    <a:pt x="115" y="31"/>
                    <a:pt x="115" y="30"/>
                    <a:pt x="116" y="29"/>
                  </a:cubicBezTo>
                  <a:cubicBezTo>
                    <a:pt x="119" y="27"/>
                    <a:pt x="122" y="24"/>
                    <a:pt x="125" y="22"/>
                  </a:cubicBezTo>
                  <a:cubicBezTo>
                    <a:pt x="129" y="18"/>
                    <a:pt x="133" y="15"/>
                    <a:pt x="137" y="11"/>
                  </a:cubicBezTo>
                  <a:close/>
                  <a:moveTo>
                    <a:pt x="115" y="10"/>
                  </a:moveTo>
                  <a:cubicBezTo>
                    <a:pt x="119" y="10"/>
                    <a:pt x="122" y="10"/>
                    <a:pt x="126" y="9"/>
                  </a:cubicBezTo>
                  <a:cubicBezTo>
                    <a:pt x="122" y="13"/>
                    <a:pt x="117" y="17"/>
                    <a:pt x="113" y="21"/>
                  </a:cubicBezTo>
                  <a:cubicBezTo>
                    <a:pt x="112" y="23"/>
                    <a:pt x="110" y="25"/>
                    <a:pt x="108" y="27"/>
                  </a:cubicBezTo>
                  <a:cubicBezTo>
                    <a:pt x="107" y="27"/>
                    <a:pt x="106" y="27"/>
                    <a:pt x="106" y="27"/>
                  </a:cubicBezTo>
                  <a:cubicBezTo>
                    <a:pt x="102" y="27"/>
                    <a:pt x="98" y="28"/>
                    <a:pt x="94" y="28"/>
                  </a:cubicBezTo>
                  <a:cubicBezTo>
                    <a:pt x="96" y="27"/>
                    <a:pt x="98" y="25"/>
                    <a:pt x="101" y="23"/>
                  </a:cubicBezTo>
                  <a:cubicBezTo>
                    <a:pt x="105" y="19"/>
                    <a:pt x="110" y="15"/>
                    <a:pt x="115" y="11"/>
                  </a:cubicBezTo>
                  <a:cubicBezTo>
                    <a:pt x="115" y="11"/>
                    <a:pt x="115" y="10"/>
                    <a:pt x="115" y="10"/>
                  </a:cubicBezTo>
                  <a:close/>
                  <a:moveTo>
                    <a:pt x="111" y="11"/>
                  </a:moveTo>
                  <a:cubicBezTo>
                    <a:pt x="107" y="14"/>
                    <a:pt x="104" y="17"/>
                    <a:pt x="100" y="21"/>
                  </a:cubicBezTo>
                  <a:cubicBezTo>
                    <a:pt x="97" y="23"/>
                    <a:pt x="93" y="26"/>
                    <a:pt x="90" y="29"/>
                  </a:cubicBezTo>
                  <a:cubicBezTo>
                    <a:pt x="85" y="29"/>
                    <a:pt x="80" y="30"/>
                    <a:pt x="74" y="30"/>
                  </a:cubicBezTo>
                  <a:cubicBezTo>
                    <a:pt x="82" y="24"/>
                    <a:pt x="89" y="18"/>
                    <a:pt x="95" y="11"/>
                  </a:cubicBezTo>
                  <a:cubicBezTo>
                    <a:pt x="100" y="11"/>
                    <a:pt x="106" y="11"/>
                    <a:pt x="111" y="11"/>
                  </a:cubicBezTo>
                  <a:close/>
                  <a:moveTo>
                    <a:pt x="70" y="12"/>
                  </a:moveTo>
                  <a:cubicBezTo>
                    <a:pt x="75" y="12"/>
                    <a:pt x="79" y="12"/>
                    <a:pt x="84" y="11"/>
                  </a:cubicBezTo>
                  <a:cubicBezTo>
                    <a:pt x="87" y="11"/>
                    <a:pt x="89" y="11"/>
                    <a:pt x="92" y="11"/>
                  </a:cubicBezTo>
                  <a:cubicBezTo>
                    <a:pt x="85" y="18"/>
                    <a:pt x="78" y="24"/>
                    <a:pt x="71" y="30"/>
                  </a:cubicBezTo>
                  <a:cubicBezTo>
                    <a:pt x="64" y="31"/>
                    <a:pt x="57" y="31"/>
                    <a:pt x="50" y="32"/>
                  </a:cubicBezTo>
                  <a:cubicBezTo>
                    <a:pt x="57" y="25"/>
                    <a:pt x="63" y="19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67" y="12"/>
                  </a:moveTo>
                  <a:cubicBezTo>
                    <a:pt x="60" y="18"/>
                    <a:pt x="54" y="25"/>
                    <a:pt x="48" y="32"/>
                  </a:cubicBezTo>
                  <a:cubicBezTo>
                    <a:pt x="42" y="32"/>
                    <a:pt x="37" y="32"/>
                    <a:pt x="32" y="32"/>
                  </a:cubicBezTo>
                  <a:cubicBezTo>
                    <a:pt x="34" y="30"/>
                    <a:pt x="36" y="28"/>
                    <a:pt x="37" y="27"/>
                  </a:cubicBezTo>
                  <a:cubicBezTo>
                    <a:pt x="43" y="22"/>
                    <a:pt x="48" y="17"/>
                    <a:pt x="53" y="12"/>
                  </a:cubicBezTo>
                  <a:cubicBezTo>
                    <a:pt x="58" y="12"/>
                    <a:pt x="62" y="12"/>
                    <a:pt x="67" y="12"/>
                  </a:cubicBezTo>
                  <a:close/>
                  <a:moveTo>
                    <a:pt x="22" y="25"/>
                  </a:moveTo>
                  <a:cubicBezTo>
                    <a:pt x="26" y="20"/>
                    <a:pt x="31" y="16"/>
                    <a:pt x="34" y="11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40" y="11"/>
                    <a:pt x="45" y="11"/>
                    <a:pt x="50" y="12"/>
                  </a:cubicBezTo>
                  <a:cubicBezTo>
                    <a:pt x="47" y="15"/>
                    <a:pt x="43" y="19"/>
                    <a:pt x="40" y="22"/>
                  </a:cubicBezTo>
                  <a:cubicBezTo>
                    <a:pt x="38" y="24"/>
                    <a:pt x="36" y="26"/>
                    <a:pt x="34" y="28"/>
                  </a:cubicBezTo>
                  <a:cubicBezTo>
                    <a:pt x="32" y="29"/>
                    <a:pt x="30" y="31"/>
                    <a:pt x="29" y="32"/>
                  </a:cubicBezTo>
                  <a:cubicBezTo>
                    <a:pt x="23" y="32"/>
                    <a:pt x="18" y="33"/>
                    <a:pt x="13" y="33"/>
                  </a:cubicBezTo>
                  <a:cubicBezTo>
                    <a:pt x="16" y="31"/>
                    <a:pt x="19" y="28"/>
                    <a:pt x="22" y="25"/>
                  </a:cubicBezTo>
                  <a:close/>
                  <a:moveTo>
                    <a:pt x="118" y="403"/>
                  </a:moveTo>
                  <a:cubicBezTo>
                    <a:pt x="86" y="400"/>
                    <a:pt x="52" y="398"/>
                    <a:pt x="20" y="400"/>
                  </a:cubicBezTo>
                  <a:cubicBezTo>
                    <a:pt x="21" y="341"/>
                    <a:pt x="16" y="281"/>
                    <a:pt x="15" y="222"/>
                  </a:cubicBezTo>
                  <a:cubicBezTo>
                    <a:pt x="13" y="162"/>
                    <a:pt x="14" y="101"/>
                    <a:pt x="8" y="42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23" y="43"/>
                    <a:pt x="39" y="41"/>
                    <a:pt x="55" y="40"/>
                  </a:cubicBezTo>
                  <a:cubicBezTo>
                    <a:pt x="72" y="39"/>
                    <a:pt x="89" y="38"/>
                    <a:pt x="106" y="36"/>
                  </a:cubicBezTo>
                  <a:cubicBezTo>
                    <a:pt x="108" y="97"/>
                    <a:pt x="111" y="159"/>
                    <a:pt x="113" y="220"/>
                  </a:cubicBezTo>
                  <a:cubicBezTo>
                    <a:pt x="114" y="250"/>
                    <a:pt x="116" y="281"/>
                    <a:pt x="117" y="311"/>
                  </a:cubicBezTo>
                  <a:cubicBezTo>
                    <a:pt x="118" y="341"/>
                    <a:pt x="117" y="372"/>
                    <a:pt x="119" y="403"/>
                  </a:cubicBezTo>
                  <a:cubicBezTo>
                    <a:pt x="119" y="403"/>
                    <a:pt x="119" y="403"/>
                    <a:pt x="118" y="403"/>
                  </a:cubicBezTo>
                  <a:close/>
                  <a:moveTo>
                    <a:pt x="118" y="140"/>
                  </a:moveTo>
                  <a:cubicBezTo>
                    <a:pt x="122" y="138"/>
                    <a:pt x="125" y="133"/>
                    <a:pt x="128" y="131"/>
                  </a:cubicBezTo>
                  <a:cubicBezTo>
                    <a:pt x="132" y="127"/>
                    <a:pt x="136" y="123"/>
                    <a:pt x="139" y="119"/>
                  </a:cubicBezTo>
                  <a:cubicBezTo>
                    <a:pt x="140" y="126"/>
                    <a:pt x="140" y="132"/>
                    <a:pt x="140" y="139"/>
                  </a:cubicBezTo>
                  <a:cubicBezTo>
                    <a:pt x="133" y="146"/>
                    <a:pt x="126" y="155"/>
                    <a:pt x="119" y="162"/>
                  </a:cubicBezTo>
                  <a:cubicBezTo>
                    <a:pt x="119" y="155"/>
                    <a:pt x="119" y="147"/>
                    <a:pt x="118" y="140"/>
                  </a:cubicBezTo>
                  <a:close/>
                  <a:moveTo>
                    <a:pt x="119" y="164"/>
                  </a:moveTo>
                  <a:cubicBezTo>
                    <a:pt x="126" y="157"/>
                    <a:pt x="134" y="151"/>
                    <a:pt x="140" y="143"/>
                  </a:cubicBezTo>
                  <a:cubicBezTo>
                    <a:pt x="140" y="149"/>
                    <a:pt x="140" y="155"/>
                    <a:pt x="141" y="161"/>
                  </a:cubicBezTo>
                  <a:cubicBezTo>
                    <a:pt x="137" y="165"/>
                    <a:pt x="134" y="168"/>
                    <a:pt x="131" y="172"/>
                  </a:cubicBezTo>
                  <a:cubicBezTo>
                    <a:pt x="128" y="176"/>
                    <a:pt x="124" y="181"/>
                    <a:pt x="120" y="184"/>
                  </a:cubicBezTo>
                  <a:cubicBezTo>
                    <a:pt x="120" y="178"/>
                    <a:pt x="120" y="171"/>
                    <a:pt x="119" y="164"/>
                  </a:cubicBezTo>
                  <a:close/>
                  <a:moveTo>
                    <a:pt x="120" y="187"/>
                  </a:moveTo>
                  <a:cubicBezTo>
                    <a:pt x="121" y="186"/>
                    <a:pt x="121" y="186"/>
                    <a:pt x="122" y="185"/>
                  </a:cubicBezTo>
                  <a:cubicBezTo>
                    <a:pt x="125" y="182"/>
                    <a:pt x="128" y="178"/>
                    <a:pt x="131" y="175"/>
                  </a:cubicBezTo>
                  <a:cubicBezTo>
                    <a:pt x="134" y="171"/>
                    <a:pt x="137" y="168"/>
                    <a:pt x="141" y="164"/>
                  </a:cubicBezTo>
                  <a:cubicBezTo>
                    <a:pt x="141" y="171"/>
                    <a:pt x="141" y="177"/>
                    <a:pt x="141" y="183"/>
                  </a:cubicBezTo>
                  <a:cubicBezTo>
                    <a:pt x="137" y="186"/>
                    <a:pt x="134" y="190"/>
                    <a:pt x="131" y="194"/>
                  </a:cubicBezTo>
                  <a:cubicBezTo>
                    <a:pt x="128" y="198"/>
                    <a:pt x="124" y="202"/>
                    <a:pt x="121" y="207"/>
                  </a:cubicBezTo>
                  <a:cubicBezTo>
                    <a:pt x="121" y="200"/>
                    <a:pt x="121" y="193"/>
                    <a:pt x="120" y="187"/>
                  </a:cubicBezTo>
                  <a:close/>
                  <a:moveTo>
                    <a:pt x="122" y="220"/>
                  </a:moveTo>
                  <a:cubicBezTo>
                    <a:pt x="121" y="216"/>
                    <a:pt x="121" y="212"/>
                    <a:pt x="121" y="208"/>
                  </a:cubicBezTo>
                  <a:cubicBezTo>
                    <a:pt x="125" y="204"/>
                    <a:pt x="129" y="199"/>
                    <a:pt x="133" y="195"/>
                  </a:cubicBezTo>
                  <a:cubicBezTo>
                    <a:pt x="136" y="192"/>
                    <a:pt x="139" y="189"/>
                    <a:pt x="141" y="186"/>
                  </a:cubicBezTo>
                  <a:cubicBezTo>
                    <a:pt x="141" y="188"/>
                    <a:pt x="141" y="190"/>
                    <a:pt x="141" y="193"/>
                  </a:cubicBezTo>
                  <a:cubicBezTo>
                    <a:pt x="141" y="198"/>
                    <a:pt x="141" y="204"/>
                    <a:pt x="142" y="210"/>
                  </a:cubicBezTo>
                  <a:cubicBezTo>
                    <a:pt x="134" y="217"/>
                    <a:pt x="128" y="226"/>
                    <a:pt x="122" y="235"/>
                  </a:cubicBezTo>
                  <a:cubicBezTo>
                    <a:pt x="122" y="230"/>
                    <a:pt x="122" y="225"/>
                    <a:pt x="122" y="220"/>
                  </a:cubicBezTo>
                  <a:close/>
                  <a:moveTo>
                    <a:pt x="122" y="237"/>
                  </a:moveTo>
                  <a:cubicBezTo>
                    <a:pt x="126" y="232"/>
                    <a:pt x="129" y="228"/>
                    <a:pt x="133" y="223"/>
                  </a:cubicBezTo>
                  <a:cubicBezTo>
                    <a:pt x="136" y="220"/>
                    <a:pt x="139" y="217"/>
                    <a:pt x="142" y="213"/>
                  </a:cubicBezTo>
                  <a:cubicBezTo>
                    <a:pt x="142" y="220"/>
                    <a:pt x="142" y="226"/>
                    <a:pt x="142" y="233"/>
                  </a:cubicBezTo>
                  <a:cubicBezTo>
                    <a:pt x="139" y="236"/>
                    <a:pt x="137" y="240"/>
                    <a:pt x="134" y="243"/>
                  </a:cubicBezTo>
                  <a:cubicBezTo>
                    <a:pt x="132" y="245"/>
                    <a:pt x="130" y="248"/>
                    <a:pt x="129" y="250"/>
                  </a:cubicBezTo>
                  <a:cubicBezTo>
                    <a:pt x="128" y="251"/>
                    <a:pt x="125" y="254"/>
                    <a:pt x="123" y="257"/>
                  </a:cubicBezTo>
                  <a:cubicBezTo>
                    <a:pt x="123" y="250"/>
                    <a:pt x="122" y="244"/>
                    <a:pt x="122" y="237"/>
                  </a:cubicBezTo>
                  <a:close/>
                  <a:moveTo>
                    <a:pt x="123" y="260"/>
                  </a:moveTo>
                  <a:cubicBezTo>
                    <a:pt x="128" y="256"/>
                    <a:pt x="132" y="249"/>
                    <a:pt x="135" y="245"/>
                  </a:cubicBezTo>
                  <a:cubicBezTo>
                    <a:pt x="138" y="242"/>
                    <a:pt x="140" y="239"/>
                    <a:pt x="142" y="236"/>
                  </a:cubicBezTo>
                  <a:cubicBezTo>
                    <a:pt x="142" y="242"/>
                    <a:pt x="142" y="248"/>
                    <a:pt x="143" y="254"/>
                  </a:cubicBezTo>
                  <a:cubicBezTo>
                    <a:pt x="136" y="262"/>
                    <a:pt x="130" y="270"/>
                    <a:pt x="124" y="278"/>
                  </a:cubicBezTo>
                  <a:cubicBezTo>
                    <a:pt x="123" y="272"/>
                    <a:pt x="123" y="266"/>
                    <a:pt x="123" y="260"/>
                  </a:cubicBezTo>
                  <a:close/>
                  <a:moveTo>
                    <a:pt x="124" y="280"/>
                  </a:moveTo>
                  <a:cubicBezTo>
                    <a:pt x="131" y="273"/>
                    <a:pt x="137" y="266"/>
                    <a:pt x="143" y="257"/>
                  </a:cubicBezTo>
                  <a:cubicBezTo>
                    <a:pt x="143" y="267"/>
                    <a:pt x="143" y="276"/>
                    <a:pt x="143" y="286"/>
                  </a:cubicBezTo>
                  <a:cubicBezTo>
                    <a:pt x="143" y="292"/>
                    <a:pt x="143" y="298"/>
                    <a:pt x="143" y="304"/>
                  </a:cubicBezTo>
                  <a:cubicBezTo>
                    <a:pt x="141" y="307"/>
                    <a:pt x="138" y="310"/>
                    <a:pt x="136" y="313"/>
                  </a:cubicBezTo>
                  <a:cubicBezTo>
                    <a:pt x="132" y="316"/>
                    <a:pt x="129" y="320"/>
                    <a:pt x="125" y="324"/>
                  </a:cubicBezTo>
                  <a:cubicBezTo>
                    <a:pt x="125" y="319"/>
                    <a:pt x="125" y="315"/>
                    <a:pt x="125" y="311"/>
                  </a:cubicBezTo>
                  <a:cubicBezTo>
                    <a:pt x="125" y="308"/>
                    <a:pt x="125" y="305"/>
                    <a:pt x="124" y="302"/>
                  </a:cubicBezTo>
                  <a:cubicBezTo>
                    <a:pt x="131" y="295"/>
                    <a:pt x="137" y="288"/>
                    <a:pt x="143" y="281"/>
                  </a:cubicBezTo>
                  <a:cubicBezTo>
                    <a:pt x="143" y="280"/>
                    <a:pt x="142" y="279"/>
                    <a:pt x="141" y="280"/>
                  </a:cubicBezTo>
                  <a:cubicBezTo>
                    <a:pt x="135" y="286"/>
                    <a:pt x="130" y="293"/>
                    <a:pt x="124" y="300"/>
                  </a:cubicBezTo>
                  <a:cubicBezTo>
                    <a:pt x="124" y="294"/>
                    <a:pt x="124" y="287"/>
                    <a:pt x="124" y="280"/>
                  </a:cubicBezTo>
                  <a:close/>
                  <a:moveTo>
                    <a:pt x="144" y="376"/>
                  </a:moveTo>
                  <a:cubicBezTo>
                    <a:pt x="139" y="381"/>
                    <a:pt x="136" y="387"/>
                    <a:pt x="131" y="392"/>
                  </a:cubicBezTo>
                  <a:cubicBezTo>
                    <a:pt x="130" y="394"/>
                    <a:pt x="127" y="396"/>
                    <a:pt x="125" y="397"/>
                  </a:cubicBezTo>
                  <a:cubicBezTo>
                    <a:pt x="126" y="390"/>
                    <a:pt x="126" y="383"/>
                    <a:pt x="126" y="376"/>
                  </a:cubicBezTo>
                  <a:cubicBezTo>
                    <a:pt x="132" y="369"/>
                    <a:pt x="139" y="362"/>
                    <a:pt x="144" y="355"/>
                  </a:cubicBezTo>
                  <a:cubicBezTo>
                    <a:pt x="145" y="362"/>
                    <a:pt x="145" y="369"/>
                    <a:pt x="146" y="375"/>
                  </a:cubicBezTo>
                  <a:cubicBezTo>
                    <a:pt x="146" y="375"/>
                    <a:pt x="145" y="376"/>
                    <a:pt x="144" y="376"/>
                  </a:cubicBezTo>
                  <a:close/>
                </a:path>
              </a:pathLst>
            </a:custGeom>
            <a:solidFill>
              <a:srgbClr val="F5EC78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4">
              <a:extLst>
                <a:ext uri="{FF2B5EF4-FFF2-40B4-BE49-F238E27FC236}">
                  <a16:creationId xmlns:a16="http://schemas.microsoft.com/office/drawing/2014/main" id="{47C3D763-3F28-4ADF-88E5-5BBB1EB1B2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45563" y="2709863"/>
              <a:ext cx="388937" cy="1123950"/>
            </a:xfrm>
            <a:custGeom>
              <a:avLst/>
              <a:gdLst>
                <a:gd name="T0" fmla="*/ 156 w 166"/>
                <a:gd name="T1" fmla="*/ 66 h 521"/>
                <a:gd name="T2" fmla="*/ 149 w 166"/>
                <a:gd name="T3" fmla="*/ 3 h 521"/>
                <a:gd name="T4" fmla="*/ 7 w 166"/>
                <a:gd name="T5" fmla="*/ 30 h 521"/>
                <a:gd name="T6" fmla="*/ 5 w 166"/>
                <a:gd name="T7" fmla="*/ 43 h 521"/>
                <a:gd name="T8" fmla="*/ 9 w 166"/>
                <a:gd name="T9" fmla="*/ 519 h 521"/>
                <a:gd name="T10" fmla="*/ 130 w 166"/>
                <a:gd name="T11" fmla="*/ 510 h 521"/>
                <a:gd name="T12" fmla="*/ 165 w 166"/>
                <a:gd name="T13" fmla="*/ 479 h 521"/>
                <a:gd name="T14" fmla="*/ 131 w 166"/>
                <a:gd name="T15" fmla="*/ 487 h 521"/>
                <a:gd name="T16" fmla="*/ 157 w 166"/>
                <a:gd name="T17" fmla="*/ 456 h 521"/>
                <a:gd name="T18" fmla="*/ 131 w 166"/>
                <a:gd name="T19" fmla="*/ 439 h 521"/>
                <a:gd name="T20" fmla="*/ 152 w 166"/>
                <a:gd name="T21" fmla="*/ 199 h 521"/>
                <a:gd name="T22" fmla="*/ 152 w 166"/>
                <a:gd name="T23" fmla="*/ 199 h 521"/>
                <a:gd name="T24" fmla="*/ 129 w 166"/>
                <a:gd name="T25" fmla="*/ 176 h 521"/>
                <a:gd name="T26" fmla="*/ 150 w 166"/>
                <a:gd name="T27" fmla="*/ 105 h 521"/>
                <a:gd name="T28" fmla="*/ 130 w 166"/>
                <a:gd name="T29" fmla="*/ 125 h 521"/>
                <a:gd name="T30" fmla="*/ 150 w 166"/>
                <a:gd name="T31" fmla="*/ 80 h 521"/>
                <a:gd name="T32" fmla="*/ 151 w 166"/>
                <a:gd name="T33" fmla="*/ 149 h 521"/>
                <a:gd name="T34" fmla="*/ 150 w 166"/>
                <a:gd name="T35" fmla="*/ 129 h 521"/>
                <a:gd name="T36" fmla="*/ 131 w 166"/>
                <a:gd name="T37" fmla="*/ 99 h 521"/>
                <a:gd name="T38" fmla="*/ 141 w 166"/>
                <a:gd name="T39" fmla="*/ 66 h 521"/>
                <a:gd name="T40" fmla="*/ 150 w 166"/>
                <a:gd name="T41" fmla="*/ 75 h 521"/>
                <a:gd name="T42" fmla="*/ 150 w 166"/>
                <a:gd name="T43" fmla="*/ 36 h 521"/>
                <a:gd name="T44" fmla="*/ 150 w 166"/>
                <a:gd name="T45" fmla="*/ 19 h 521"/>
                <a:gd name="T46" fmla="*/ 132 w 166"/>
                <a:gd name="T47" fmla="*/ 33 h 521"/>
                <a:gd name="T48" fmla="*/ 124 w 166"/>
                <a:gd name="T49" fmla="*/ 9 h 521"/>
                <a:gd name="T50" fmla="*/ 106 w 166"/>
                <a:gd name="T51" fmla="*/ 8 h 521"/>
                <a:gd name="T52" fmla="*/ 80 w 166"/>
                <a:gd name="T53" fmla="*/ 30 h 521"/>
                <a:gd name="T54" fmla="*/ 83 w 166"/>
                <a:gd name="T55" fmla="*/ 8 h 521"/>
                <a:gd name="T56" fmla="*/ 58 w 166"/>
                <a:gd name="T57" fmla="*/ 30 h 521"/>
                <a:gd name="T58" fmla="*/ 39 w 166"/>
                <a:gd name="T59" fmla="*/ 8 h 521"/>
                <a:gd name="T60" fmla="*/ 14 w 166"/>
                <a:gd name="T61" fmla="*/ 30 h 521"/>
                <a:gd name="T62" fmla="*/ 13 w 166"/>
                <a:gd name="T63" fmla="*/ 43 h 521"/>
                <a:gd name="T64" fmla="*/ 123 w 166"/>
                <a:gd name="T65" fmla="*/ 39 h 521"/>
                <a:gd name="T66" fmla="*/ 10 w 166"/>
                <a:gd name="T67" fmla="*/ 514 h 521"/>
                <a:gd name="T68" fmla="*/ 143 w 166"/>
                <a:gd name="T69" fmla="*/ 9 h 521"/>
                <a:gd name="T70" fmla="*/ 152 w 166"/>
                <a:gd name="T71" fmla="*/ 202 h 521"/>
                <a:gd name="T72" fmla="*/ 129 w 166"/>
                <a:gd name="T73" fmla="*/ 273 h 521"/>
                <a:gd name="T74" fmla="*/ 139 w 166"/>
                <a:gd name="T75" fmla="*/ 270 h 521"/>
                <a:gd name="T76" fmla="*/ 142 w 166"/>
                <a:gd name="T77" fmla="*/ 270 h 521"/>
                <a:gd name="T78" fmla="*/ 141 w 166"/>
                <a:gd name="T79" fmla="*/ 295 h 521"/>
                <a:gd name="T80" fmla="*/ 143 w 166"/>
                <a:gd name="T81" fmla="*/ 295 h 521"/>
                <a:gd name="T82" fmla="*/ 129 w 166"/>
                <a:gd name="T83" fmla="*/ 309 h 521"/>
                <a:gd name="T84" fmla="*/ 153 w 166"/>
                <a:gd name="T85" fmla="*/ 337 h 521"/>
                <a:gd name="T86" fmla="*/ 154 w 166"/>
                <a:gd name="T87" fmla="*/ 339 h 521"/>
                <a:gd name="T88" fmla="*/ 130 w 166"/>
                <a:gd name="T89" fmla="*/ 387 h 521"/>
                <a:gd name="T90" fmla="*/ 143 w 166"/>
                <a:gd name="T91" fmla="*/ 374 h 521"/>
                <a:gd name="T92" fmla="*/ 130 w 166"/>
                <a:gd name="T93" fmla="*/ 391 h 521"/>
                <a:gd name="T94" fmla="*/ 154 w 166"/>
                <a:gd name="T95" fmla="*/ 408 h 521"/>
                <a:gd name="T96" fmla="*/ 131 w 166"/>
                <a:gd name="T97" fmla="*/ 502 h 521"/>
                <a:gd name="T98" fmla="*/ 157 w 166"/>
                <a:gd name="T99" fmla="*/ 476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6" h="521">
                  <a:moveTo>
                    <a:pt x="165" y="475"/>
                  </a:moveTo>
                  <a:cubicBezTo>
                    <a:pt x="162" y="406"/>
                    <a:pt x="161" y="336"/>
                    <a:pt x="160" y="266"/>
                  </a:cubicBezTo>
                  <a:cubicBezTo>
                    <a:pt x="159" y="232"/>
                    <a:pt x="158" y="197"/>
                    <a:pt x="158" y="163"/>
                  </a:cubicBezTo>
                  <a:cubicBezTo>
                    <a:pt x="158" y="131"/>
                    <a:pt x="160" y="98"/>
                    <a:pt x="156" y="66"/>
                  </a:cubicBezTo>
                  <a:cubicBezTo>
                    <a:pt x="156" y="52"/>
                    <a:pt x="156" y="38"/>
                    <a:pt x="156" y="24"/>
                  </a:cubicBezTo>
                  <a:cubicBezTo>
                    <a:pt x="156" y="18"/>
                    <a:pt x="158" y="9"/>
                    <a:pt x="152" y="4"/>
                  </a:cubicBezTo>
                  <a:cubicBezTo>
                    <a:pt x="152" y="4"/>
                    <a:pt x="152" y="4"/>
                    <a:pt x="151" y="4"/>
                  </a:cubicBezTo>
                  <a:cubicBezTo>
                    <a:pt x="151" y="4"/>
                    <a:pt x="150" y="3"/>
                    <a:pt x="149" y="3"/>
                  </a:cubicBezTo>
                  <a:cubicBezTo>
                    <a:pt x="131" y="0"/>
                    <a:pt x="111" y="0"/>
                    <a:pt x="92" y="0"/>
                  </a:cubicBezTo>
                  <a:cubicBezTo>
                    <a:pt x="75" y="0"/>
                    <a:pt x="56" y="0"/>
                    <a:pt x="38" y="3"/>
                  </a:cubicBezTo>
                  <a:cubicBezTo>
                    <a:pt x="38" y="3"/>
                    <a:pt x="37" y="3"/>
                    <a:pt x="36" y="3"/>
                  </a:cubicBezTo>
                  <a:cubicBezTo>
                    <a:pt x="25" y="10"/>
                    <a:pt x="15" y="2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5" y="30"/>
                    <a:pt x="4" y="32"/>
                    <a:pt x="4" y="34"/>
                  </a:cubicBezTo>
                  <a:cubicBezTo>
                    <a:pt x="4" y="37"/>
                    <a:pt x="4" y="39"/>
                    <a:pt x="5" y="42"/>
                  </a:cubicBezTo>
                  <a:cubicBezTo>
                    <a:pt x="5" y="42"/>
                    <a:pt x="5" y="42"/>
                    <a:pt x="5" y="43"/>
                  </a:cubicBezTo>
                  <a:cubicBezTo>
                    <a:pt x="4" y="121"/>
                    <a:pt x="3" y="200"/>
                    <a:pt x="3" y="279"/>
                  </a:cubicBezTo>
                  <a:cubicBezTo>
                    <a:pt x="3" y="358"/>
                    <a:pt x="0" y="437"/>
                    <a:pt x="6" y="516"/>
                  </a:cubicBezTo>
                  <a:cubicBezTo>
                    <a:pt x="6" y="516"/>
                    <a:pt x="7" y="517"/>
                    <a:pt x="7" y="517"/>
                  </a:cubicBezTo>
                  <a:cubicBezTo>
                    <a:pt x="7" y="518"/>
                    <a:pt x="8" y="519"/>
                    <a:pt x="9" y="519"/>
                  </a:cubicBezTo>
                  <a:cubicBezTo>
                    <a:pt x="47" y="521"/>
                    <a:pt x="87" y="516"/>
                    <a:pt x="126" y="516"/>
                  </a:cubicBezTo>
                  <a:cubicBezTo>
                    <a:pt x="127" y="516"/>
                    <a:pt x="128" y="515"/>
                    <a:pt x="129" y="513"/>
                  </a:cubicBezTo>
                  <a:cubicBezTo>
                    <a:pt x="130" y="513"/>
                    <a:pt x="130" y="512"/>
                    <a:pt x="130" y="511"/>
                  </a:cubicBezTo>
                  <a:cubicBezTo>
                    <a:pt x="130" y="511"/>
                    <a:pt x="130" y="510"/>
                    <a:pt x="130" y="510"/>
                  </a:cubicBezTo>
                  <a:cubicBezTo>
                    <a:pt x="136" y="508"/>
                    <a:pt x="141" y="502"/>
                    <a:pt x="145" y="498"/>
                  </a:cubicBezTo>
                  <a:cubicBezTo>
                    <a:pt x="151" y="493"/>
                    <a:pt x="156" y="488"/>
                    <a:pt x="162" y="483"/>
                  </a:cubicBezTo>
                  <a:cubicBezTo>
                    <a:pt x="163" y="483"/>
                    <a:pt x="165" y="481"/>
                    <a:pt x="165" y="479"/>
                  </a:cubicBezTo>
                  <a:cubicBezTo>
                    <a:pt x="165" y="479"/>
                    <a:pt x="165" y="479"/>
                    <a:pt x="165" y="479"/>
                  </a:cubicBezTo>
                  <a:cubicBezTo>
                    <a:pt x="166" y="478"/>
                    <a:pt x="166" y="476"/>
                    <a:pt x="165" y="475"/>
                  </a:cubicBezTo>
                  <a:close/>
                  <a:moveTo>
                    <a:pt x="157" y="456"/>
                  </a:moveTo>
                  <a:cubicBezTo>
                    <a:pt x="148" y="466"/>
                    <a:pt x="139" y="476"/>
                    <a:pt x="131" y="487"/>
                  </a:cubicBezTo>
                  <a:cubicBezTo>
                    <a:pt x="131" y="487"/>
                    <a:pt x="131" y="487"/>
                    <a:pt x="131" y="487"/>
                  </a:cubicBezTo>
                  <a:cubicBezTo>
                    <a:pt x="131" y="478"/>
                    <a:pt x="131" y="469"/>
                    <a:pt x="131" y="460"/>
                  </a:cubicBezTo>
                  <a:cubicBezTo>
                    <a:pt x="139" y="452"/>
                    <a:pt x="148" y="444"/>
                    <a:pt x="156" y="436"/>
                  </a:cubicBezTo>
                  <a:cubicBezTo>
                    <a:pt x="156" y="436"/>
                    <a:pt x="156" y="436"/>
                    <a:pt x="156" y="436"/>
                  </a:cubicBezTo>
                  <a:cubicBezTo>
                    <a:pt x="157" y="443"/>
                    <a:pt x="157" y="450"/>
                    <a:pt x="157" y="456"/>
                  </a:cubicBezTo>
                  <a:close/>
                  <a:moveTo>
                    <a:pt x="156" y="435"/>
                  </a:moveTo>
                  <a:cubicBezTo>
                    <a:pt x="156" y="434"/>
                    <a:pt x="155" y="434"/>
                    <a:pt x="155" y="435"/>
                  </a:cubicBezTo>
                  <a:cubicBezTo>
                    <a:pt x="146" y="442"/>
                    <a:pt x="138" y="450"/>
                    <a:pt x="131" y="459"/>
                  </a:cubicBezTo>
                  <a:cubicBezTo>
                    <a:pt x="131" y="452"/>
                    <a:pt x="131" y="445"/>
                    <a:pt x="131" y="439"/>
                  </a:cubicBezTo>
                  <a:cubicBezTo>
                    <a:pt x="139" y="429"/>
                    <a:pt x="147" y="420"/>
                    <a:pt x="156" y="410"/>
                  </a:cubicBezTo>
                  <a:cubicBezTo>
                    <a:pt x="156" y="410"/>
                    <a:pt x="156" y="410"/>
                    <a:pt x="156" y="410"/>
                  </a:cubicBezTo>
                  <a:cubicBezTo>
                    <a:pt x="156" y="418"/>
                    <a:pt x="156" y="426"/>
                    <a:pt x="156" y="435"/>
                  </a:cubicBezTo>
                  <a:close/>
                  <a:moveTo>
                    <a:pt x="152" y="199"/>
                  </a:moveTo>
                  <a:cubicBezTo>
                    <a:pt x="143" y="208"/>
                    <a:pt x="136" y="218"/>
                    <a:pt x="129" y="228"/>
                  </a:cubicBezTo>
                  <a:cubicBezTo>
                    <a:pt x="129" y="221"/>
                    <a:pt x="129" y="214"/>
                    <a:pt x="129" y="206"/>
                  </a:cubicBezTo>
                  <a:cubicBezTo>
                    <a:pt x="136" y="197"/>
                    <a:pt x="144" y="188"/>
                    <a:pt x="151" y="179"/>
                  </a:cubicBezTo>
                  <a:cubicBezTo>
                    <a:pt x="152" y="186"/>
                    <a:pt x="152" y="192"/>
                    <a:pt x="152" y="199"/>
                  </a:cubicBezTo>
                  <a:close/>
                  <a:moveTo>
                    <a:pt x="151" y="163"/>
                  </a:moveTo>
                  <a:cubicBezTo>
                    <a:pt x="151" y="167"/>
                    <a:pt x="151" y="171"/>
                    <a:pt x="151" y="176"/>
                  </a:cubicBezTo>
                  <a:cubicBezTo>
                    <a:pt x="143" y="184"/>
                    <a:pt x="136" y="194"/>
                    <a:pt x="129" y="204"/>
                  </a:cubicBezTo>
                  <a:cubicBezTo>
                    <a:pt x="129" y="195"/>
                    <a:pt x="129" y="186"/>
                    <a:pt x="129" y="176"/>
                  </a:cubicBezTo>
                  <a:cubicBezTo>
                    <a:pt x="137" y="170"/>
                    <a:pt x="145" y="162"/>
                    <a:pt x="151" y="153"/>
                  </a:cubicBezTo>
                  <a:cubicBezTo>
                    <a:pt x="151" y="156"/>
                    <a:pt x="151" y="159"/>
                    <a:pt x="151" y="163"/>
                  </a:cubicBezTo>
                  <a:close/>
                  <a:moveTo>
                    <a:pt x="130" y="125"/>
                  </a:moveTo>
                  <a:cubicBezTo>
                    <a:pt x="137" y="120"/>
                    <a:pt x="144" y="112"/>
                    <a:pt x="150" y="105"/>
                  </a:cubicBezTo>
                  <a:cubicBezTo>
                    <a:pt x="150" y="112"/>
                    <a:pt x="150" y="119"/>
                    <a:pt x="150" y="126"/>
                  </a:cubicBezTo>
                  <a:cubicBezTo>
                    <a:pt x="142" y="133"/>
                    <a:pt x="136" y="142"/>
                    <a:pt x="130" y="150"/>
                  </a:cubicBezTo>
                  <a:cubicBezTo>
                    <a:pt x="130" y="142"/>
                    <a:pt x="130" y="134"/>
                    <a:pt x="130" y="126"/>
                  </a:cubicBezTo>
                  <a:cubicBezTo>
                    <a:pt x="130" y="126"/>
                    <a:pt x="130" y="126"/>
                    <a:pt x="130" y="125"/>
                  </a:cubicBezTo>
                  <a:close/>
                  <a:moveTo>
                    <a:pt x="130" y="125"/>
                  </a:moveTo>
                  <a:cubicBezTo>
                    <a:pt x="130" y="116"/>
                    <a:pt x="130" y="108"/>
                    <a:pt x="131" y="100"/>
                  </a:cubicBezTo>
                  <a:cubicBezTo>
                    <a:pt x="132" y="100"/>
                    <a:pt x="134" y="97"/>
                    <a:pt x="134" y="97"/>
                  </a:cubicBezTo>
                  <a:cubicBezTo>
                    <a:pt x="139" y="91"/>
                    <a:pt x="145" y="86"/>
                    <a:pt x="150" y="80"/>
                  </a:cubicBezTo>
                  <a:cubicBezTo>
                    <a:pt x="150" y="87"/>
                    <a:pt x="150" y="94"/>
                    <a:pt x="150" y="101"/>
                  </a:cubicBezTo>
                  <a:cubicBezTo>
                    <a:pt x="143" y="109"/>
                    <a:pt x="136" y="116"/>
                    <a:pt x="130" y="125"/>
                  </a:cubicBezTo>
                  <a:close/>
                  <a:moveTo>
                    <a:pt x="150" y="129"/>
                  </a:moveTo>
                  <a:cubicBezTo>
                    <a:pt x="150" y="136"/>
                    <a:pt x="151" y="143"/>
                    <a:pt x="151" y="149"/>
                  </a:cubicBezTo>
                  <a:cubicBezTo>
                    <a:pt x="147" y="154"/>
                    <a:pt x="144" y="159"/>
                    <a:pt x="140" y="163"/>
                  </a:cubicBezTo>
                  <a:cubicBezTo>
                    <a:pt x="137" y="167"/>
                    <a:pt x="133" y="171"/>
                    <a:pt x="129" y="174"/>
                  </a:cubicBezTo>
                  <a:cubicBezTo>
                    <a:pt x="130" y="167"/>
                    <a:pt x="130" y="160"/>
                    <a:pt x="130" y="152"/>
                  </a:cubicBezTo>
                  <a:cubicBezTo>
                    <a:pt x="136" y="144"/>
                    <a:pt x="143" y="137"/>
                    <a:pt x="150" y="129"/>
                  </a:cubicBezTo>
                  <a:close/>
                  <a:moveTo>
                    <a:pt x="150" y="75"/>
                  </a:moveTo>
                  <a:cubicBezTo>
                    <a:pt x="147" y="79"/>
                    <a:pt x="144" y="82"/>
                    <a:pt x="141" y="86"/>
                  </a:cubicBezTo>
                  <a:cubicBezTo>
                    <a:pt x="140" y="88"/>
                    <a:pt x="138" y="90"/>
                    <a:pt x="136" y="92"/>
                  </a:cubicBezTo>
                  <a:cubicBezTo>
                    <a:pt x="136" y="93"/>
                    <a:pt x="132" y="98"/>
                    <a:pt x="131" y="99"/>
                  </a:cubicBezTo>
                  <a:cubicBezTo>
                    <a:pt x="131" y="99"/>
                    <a:pt x="131" y="98"/>
                    <a:pt x="131" y="98"/>
                  </a:cubicBezTo>
                  <a:cubicBezTo>
                    <a:pt x="131" y="98"/>
                    <a:pt x="131" y="98"/>
                    <a:pt x="131" y="98"/>
                  </a:cubicBezTo>
                  <a:cubicBezTo>
                    <a:pt x="131" y="91"/>
                    <a:pt x="131" y="84"/>
                    <a:pt x="131" y="77"/>
                  </a:cubicBezTo>
                  <a:cubicBezTo>
                    <a:pt x="134" y="74"/>
                    <a:pt x="138" y="70"/>
                    <a:pt x="141" y="66"/>
                  </a:cubicBezTo>
                  <a:cubicBezTo>
                    <a:pt x="144" y="63"/>
                    <a:pt x="147" y="61"/>
                    <a:pt x="150" y="58"/>
                  </a:cubicBezTo>
                  <a:cubicBezTo>
                    <a:pt x="150" y="61"/>
                    <a:pt x="150" y="63"/>
                    <a:pt x="150" y="66"/>
                  </a:cubicBezTo>
                  <a:cubicBezTo>
                    <a:pt x="150" y="67"/>
                    <a:pt x="150" y="68"/>
                    <a:pt x="151" y="68"/>
                  </a:cubicBezTo>
                  <a:cubicBezTo>
                    <a:pt x="151" y="71"/>
                    <a:pt x="151" y="73"/>
                    <a:pt x="150" y="75"/>
                  </a:cubicBezTo>
                  <a:close/>
                  <a:moveTo>
                    <a:pt x="131" y="75"/>
                  </a:moveTo>
                  <a:cubicBezTo>
                    <a:pt x="131" y="68"/>
                    <a:pt x="131" y="61"/>
                    <a:pt x="131" y="54"/>
                  </a:cubicBezTo>
                  <a:cubicBezTo>
                    <a:pt x="135" y="51"/>
                    <a:pt x="138" y="47"/>
                    <a:pt x="141" y="44"/>
                  </a:cubicBezTo>
                  <a:cubicBezTo>
                    <a:pt x="144" y="41"/>
                    <a:pt x="147" y="38"/>
                    <a:pt x="150" y="36"/>
                  </a:cubicBezTo>
                  <a:cubicBezTo>
                    <a:pt x="150" y="42"/>
                    <a:pt x="150" y="49"/>
                    <a:pt x="150" y="55"/>
                  </a:cubicBezTo>
                  <a:cubicBezTo>
                    <a:pt x="143" y="61"/>
                    <a:pt x="137" y="68"/>
                    <a:pt x="131" y="75"/>
                  </a:cubicBezTo>
                  <a:close/>
                  <a:moveTo>
                    <a:pt x="151" y="13"/>
                  </a:moveTo>
                  <a:cubicBezTo>
                    <a:pt x="150" y="15"/>
                    <a:pt x="150" y="17"/>
                    <a:pt x="150" y="19"/>
                  </a:cubicBezTo>
                  <a:cubicBezTo>
                    <a:pt x="150" y="24"/>
                    <a:pt x="150" y="28"/>
                    <a:pt x="150" y="32"/>
                  </a:cubicBezTo>
                  <a:cubicBezTo>
                    <a:pt x="146" y="35"/>
                    <a:pt x="143" y="39"/>
                    <a:pt x="140" y="42"/>
                  </a:cubicBezTo>
                  <a:cubicBezTo>
                    <a:pt x="137" y="45"/>
                    <a:pt x="134" y="48"/>
                    <a:pt x="131" y="51"/>
                  </a:cubicBezTo>
                  <a:cubicBezTo>
                    <a:pt x="132" y="45"/>
                    <a:pt x="132" y="39"/>
                    <a:pt x="132" y="33"/>
                  </a:cubicBezTo>
                  <a:cubicBezTo>
                    <a:pt x="134" y="31"/>
                    <a:pt x="137" y="28"/>
                    <a:pt x="139" y="26"/>
                  </a:cubicBezTo>
                  <a:cubicBezTo>
                    <a:pt x="143" y="22"/>
                    <a:pt x="148" y="18"/>
                    <a:pt x="151" y="13"/>
                  </a:cubicBezTo>
                  <a:close/>
                  <a:moveTo>
                    <a:pt x="106" y="8"/>
                  </a:moveTo>
                  <a:cubicBezTo>
                    <a:pt x="112" y="8"/>
                    <a:pt x="118" y="8"/>
                    <a:pt x="124" y="9"/>
                  </a:cubicBezTo>
                  <a:cubicBezTo>
                    <a:pt x="116" y="16"/>
                    <a:pt x="108" y="23"/>
                    <a:pt x="100" y="31"/>
                  </a:cubicBezTo>
                  <a:cubicBezTo>
                    <a:pt x="94" y="30"/>
                    <a:pt x="88" y="30"/>
                    <a:pt x="82" y="30"/>
                  </a:cubicBezTo>
                  <a:cubicBezTo>
                    <a:pt x="85" y="28"/>
                    <a:pt x="88" y="25"/>
                    <a:pt x="91" y="22"/>
                  </a:cubicBezTo>
                  <a:cubicBezTo>
                    <a:pt x="96" y="17"/>
                    <a:pt x="102" y="13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lose/>
                  <a:moveTo>
                    <a:pt x="92" y="7"/>
                  </a:moveTo>
                  <a:cubicBezTo>
                    <a:pt x="96" y="7"/>
                    <a:pt x="100" y="8"/>
                    <a:pt x="104" y="8"/>
                  </a:cubicBezTo>
                  <a:cubicBezTo>
                    <a:pt x="95" y="14"/>
                    <a:pt x="87" y="23"/>
                    <a:pt x="80" y="30"/>
                  </a:cubicBezTo>
                  <a:cubicBezTo>
                    <a:pt x="76" y="30"/>
                    <a:pt x="73" y="30"/>
                    <a:pt x="69" y="30"/>
                  </a:cubicBezTo>
                  <a:cubicBezTo>
                    <a:pt x="66" y="30"/>
                    <a:pt x="63" y="30"/>
                    <a:pt x="60" y="30"/>
                  </a:cubicBezTo>
                  <a:cubicBezTo>
                    <a:pt x="64" y="26"/>
                    <a:pt x="68" y="22"/>
                    <a:pt x="71" y="19"/>
                  </a:cubicBezTo>
                  <a:cubicBezTo>
                    <a:pt x="75" y="15"/>
                    <a:pt x="79" y="11"/>
                    <a:pt x="83" y="8"/>
                  </a:cubicBezTo>
                  <a:cubicBezTo>
                    <a:pt x="86" y="7"/>
                    <a:pt x="89" y="7"/>
                    <a:pt x="92" y="7"/>
                  </a:cubicBezTo>
                  <a:close/>
                  <a:moveTo>
                    <a:pt x="79" y="8"/>
                  </a:moveTo>
                  <a:cubicBezTo>
                    <a:pt x="76" y="11"/>
                    <a:pt x="73" y="14"/>
                    <a:pt x="70" y="17"/>
                  </a:cubicBezTo>
                  <a:cubicBezTo>
                    <a:pt x="66" y="21"/>
                    <a:pt x="62" y="26"/>
                    <a:pt x="58" y="30"/>
                  </a:cubicBezTo>
                  <a:cubicBezTo>
                    <a:pt x="50" y="30"/>
                    <a:pt x="42" y="30"/>
                    <a:pt x="34" y="30"/>
                  </a:cubicBezTo>
                  <a:cubicBezTo>
                    <a:pt x="44" y="24"/>
                    <a:pt x="53" y="17"/>
                    <a:pt x="61" y="8"/>
                  </a:cubicBezTo>
                  <a:cubicBezTo>
                    <a:pt x="67" y="8"/>
                    <a:pt x="73" y="8"/>
                    <a:pt x="79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46" y="8"/>
                    <a:pt x="52" y="8"/>
                    <a:pt x="58" y="8"/>
                  </a:cubicBezTo>
                  <a:cubicBezTo>
                    <a:pt x="49" y="16"/>
                    <a:pt x="41" y="23"/>
                    <a:pt x="31" y="30"/>
                  </a:cubicBezTo>
                  <a:cubicBezTo>
                    <a:pt x="25" y="30"/>
                    <a:pt x="20" y="30"/>
                    <a:pt x="14" y="30"/>
                  </a:cubicBezTo>
                  <a:cubicBezTo>
                    <a:pt x="23" y="24"/>
                    <a:pt x="32" y="16"/>
                    <a:pt x="39" y="8"/>
                  </a:cubicBezTo>
                  <a:close/>
                  <a:moveTo>
                    <a:pt x="10" y="514"/>
                  </a:moveTo>
                  <a:cubicBezTo>
                    <a:pt x="14" y="436"/>
                    <a:pt x="10" y="357"/>
                    <a:pt x="10" y="279"/>
                  </a:cubicBezTo>
                  <a:cubicBezTo>
                    <a:pt x="10" y="200"/>
                    <a:pt x="11" y="121"/>
                    <a:pt x="13" y="43"/>
                  </a:cubicBezTo>
                  <a:cubicBezTo>
                    <a:pt x="13" y="40"/>
                    <a:pt x="12" y="39"/>
                    <a:pt x="10" y="39"/>
                  </a:cubicBezTo>
                  <a:cubicBezTo>
                    <a:pt x="11" y="38"/>
                    <a:pt x="11" y="38"/>
                    <a:pt x="11" y="37"/>
                  </a:cubicBezTo>
                  <a:cubicBezTo>
                    <a:pt x="29" y="38"/>
                    <a:pt x="48" y="38"/>
                    <a:pt x="66" y="38"/>
                  </a:cubicBezTo>
                  <a:cubicBezTo>
                    <a:pt x="85" y="38"/>
                    <a:pt x="105" y="40"/>
                    <a:pt x="123" y="39"/>
                  </a:cubicBezTo>
                  <a:cubicBezTo>
                    <a:pt x="122" y="117"/>
                    <a:pt x="122" y="195"/>
                    <a:pt x="122" y="273"/>
                  </a:cubicBezTo>
                  <a:cubicBezTo>
                    <a:pt x="122" y="312"/>
                    <a:pt x="123" y="352"/>
                    <a:pt x="123" y="391"/>
                  </a:cubicBezTo>
                  <a:cubicBezTo>
                    <a:pt x="124" y="430"/>
                    <a:pt x="123" y="470"/>
                    <a:pt x="125" y="509"/>
                  </a:cubicBezTo>
                  <a:cubicBezTo>
                    <a:pt x="87" y="510"/>
                    <a:pt x="48" y="508"/>
                    <a:pt x="10" y="514"/>
                  </a:cubicBezTo>
                  <a:close/>
                  <a:moveTo>
                    <a:pt x="122" y="32"/>
                  </a:moveTo>
                  <a:cubicBezTo>
                    <a:pt x="116" y="31"/>
                    <a:pt x="109" y="31"/>
                    <a:pt x="102" y="31"/>
                  </a:cubicBezTo>
                  <a:cubicBezTo>
                    <a:pt x="111" y="24"/>
                    <a:pt x="120" y="17"/>
                    <a:pt x="128" y="9"/>
                  </a:cubicBezTo>
                  <a:cubicBezTo>
                    <a:pt x="133" y="9"/>
                    <a:pt x="138" y="9"/>
                    <a:pt x="143" y="9"/>
                  </a:cubicBezTo>
                  <a:cubicBezTo>
                    <a:pt x="139" y="12"/>
                    <a:pt x="136" y="16"/>
                    <a:pt x="133" y="19"/>
                  </a:cubicBezTo>
                  <a:cubicBezTo>
                    <a:pt x="130" y="23"/>
                    <a:pt x="125" y="27"/>
                    <a:pt x="122" y="32"/>
                  </a:cubicBezTo>
                  <a:close/>
                  <a:moveTo>
                    <a:pt x="129" y="231"/>
                  </a:moveTo>
                  <a:cubicBezTo>
                    <a:pt x="136" y="221"/>
                    <a:pt x="144" y="212"/>
                    <a:pt x="152" y="202"/>
                  </a:cubicBezTo>
                  <a:cubicBezTo>
                    <a:pt x="152" y="210"/>
                    <a:pt x="152" y="218"/>
                    <a:pt x="152" y="226"/>
                  </a:cubicBezTo>
                  <a:cubicBezTo>
                    <a:pt x="144" y="235"/>
                    <a:pt x="137" y="245"/>
                    <a:pt x="129" y="255"/>
                  </a:cubicBezTo>
                  <a:cubicBezTo>
                    <a:pt x="129" y="247"/>
                    <a:pt x="129" y="239"/>
                    <a:pt x="129" y="231"/>
                  </a:cubicBezTo>
                  <a:close/>
                  <a:moveTo>
                    <a:pt x="129" y="273"/>
                  </a:moveTo>
                  <a:cubicBezTo>
                    <a:pt x="129" y="268"/>
                    <a:pt x="129" y="262"/>
                    <a:pt x="129" y="257"/>
                  </a:cubicBezTo>
                  <a:cubicBezTo>
                    <a:pt x="137" y="248"/>
                    <a:pt x="145" y="239"/>
                    <a:pt x="152" y="230"/>
                  </a:cubicBezTo>
                  <a:cubicBezTo>
                    <a:pt x="152" y="238"/>
                    <a:pt x="152" y="246"/>
                    <a:pt x="152" y="254"/>
                  </a:cubicBezTo>
                  <a:cubicBezTo>
                    <a:pt x="148" y="259"/>
                    <a:pt x="144" y="265"/>
                    <a:pt x="139" y="270"/>
                  </a:cubicBezTo>
                  <a:cubicBezTo>
                    <a:pt x="136" y="274"/>
                    <a:pt x="132" y="278"/>
                    <a:pt x="129" y="281"/>
                  </a:cubicBezTo>
                  <a:cubicBezTo>
                    <a:pt x="129" y="279"/>
                    <a:pt x="129" y="276"/>
                    <a:pt x="129" y="273"/>
                  </a:cubicBezTo>
                  <a:close/>
                  <a:moveTo>
                    <a:pt x="129" y="284"/>
                  </a:moveTo>
                  <a:cubicBezTo>
                    <a:pt x="134" y="279"/>
                    <a:pt x="138" y="275"/>
                    <a:pt x="142" y="270"/>
                  </a:cubicBezTo>
                  <a:cubicBezTo>
                    <a:pt x="145" y="266"/>
                    <a:pt x="149" y="262"/>
                    <a:pt x="152" y="257"/>
                  </a:cubicBezTo>
                  <a:cubicBezTo>
                    <a:pt x="152" y="261"/>
                    <a:pt x="153" y="265"/>
                    <a:pt x="153" y="269"/>
                  </a:cubicBezTo>
                  <a:cubicBezTo>
                    <a:pt x="153" y="273"/>
                    <a:pt x="153" y="277"/>
                    <a:pt x="153" y="281"/>
                  </a:cubicBezTo>
                  <a:cubicBezTo>
                    <a:pt x="148" y="285"/>
                    <a:pt x="145" y="290"/>
                    <a:pt x="141" y="295"/>
                  </a:cubicBezTo>
                  <a:cubicBezTo>
                    <a:pt x="137" y="299"/>
                    <a:pt x="133" y="303"/>
                    <a:pt x="129" y="307"/>
                  </a:cubicBezTo>
                  <a:cubicBezTo>
                    <a:pt x="129" y="299"/>
                    <a:pt x="129" y="291"/>
                    <a:pt x="129" y="284"/>
                  </a:cubicBezTo>
                  <a:close/>
                  <a:moveTo>
                    <a:pt x="129" y="309"/>
                  </a:moveTo>
                  <a:cubicBezTo>
                    <a:pt x="134" y="304"/>
                    <a:pt x="138" y="300"/>
                    <a:pt x="143" y="295"/>
                  </a:cubicBezTo>
                  <a:cubicBezTo>
                    <a:pt x="146" y="292"/>
                    <a:pt x="150" y="288"/>
                    <a:pt x="153" y="285"/>
                  </a:cubicBezTo>
                  <a:cubicBezTo>
                    <a:pt x="153" y="291"/>
                    <a:pt x="153" y="296"/>
                    <a:pt x="153" y="302"/>
                  </a:cubicBezTo>
                  <a:cubicBezTo>
                    <a:pt x="145" y="312"/>
                    <a:pt x="137" y="322"/>
                    <a:pt x="129" y="333"/>
                  </a:cubicBezTo>
                  <a:cubicBezTo>
                    <a:pt x="129" y="325"/>
                    <a:pt x="129" y="317"/>
                    <a:pt x="129" y="309"/>
                  </a:cubicBezTo>
                  <a:close/>
                  <a:moveTo>
                    <a:pt x="129" y="335"/>
                  </a:moveTo>
                  <a:cubicBezTo>
                    <a:pt x="138" y="326"/>
                    <a:pt x="146" y="316"/>
                    <a:pt x="153" y="305"/>
                  </a:cubicBezTo>
                  <a:cubicBezTo>
                    <a:pt x="154" y="316"/>
                    <a:pt x="154" y="326"/>
                    <a:pt x="154" y="337"/>
                  </a:cubicBezTo>
                  <a:cubicBezTo>
                    <a:pt x="154" y="337"/>
                    <a:pt x="154" y="337"/>
                    <a:pt x="153" y="337"/>
                  </a:cubicBezTo>
                  <a:cubicBezTo>
                    <a:pt x="145" y="344"/>
                    <a:pt x="137" y="352"/>
                    <a:pt x="130" y="360"/>
                  </a:cubicBezTo>
                  <a:cubicBezTo>
                    <a:pt x="130" y="352"/>
                    <a:pt x="130" y="343"/>
                    <a:pt x="129" y="335"/>
                  </a:cubicBezTo>
                  <a:close/>
                  <a:moveTo>
                    <a:pt x="130" y="362"/>
                  </a:moveTo>
                  <a:cubicBezTo>
                    <a:pt x="138" y="354"/>
                    <a:pt x="147" y="347"/>
                    <a:pt x="154" y="339"/>
                  </a:cubicBezTo>
                  <a:cubicBezTo>
                    <a:pt x="154" y="345"/>
                    <a:pt x="154" y="352"/>
                    <a:pt x="155" y="358"/>
                  </a:cubicBezTo>
                  <a:cubicBezTo>
                    <a:pt x="155" y="358"/>
                    <a:pt x="155" y="358"/>
                    <a:pt x="154" y="358"/>
                  </a:cubicBezTo>
                  <a:cubicBezTo>
                    <a:pt x="149" y="363"/>
                    <a:pt x="145" y="369"/>
                    <a:pt x="140" y="375"/>
                  </a:cubicBezTo>
                  <a:cubicBezTo>
                    <a:pt x="137" y="379"/>
                    <a:pt x="133" y="383"/>
                    <a:pt x="130" y="387"/>
                  </a:cubicBezTo>
                  <a:cubicBezTo>
                    <a:pt x="130" y="379"/>
                    <a:pt x="130" y="370"/>
                    <a:pt x="130" y="362"/>
                  </a:cubicBezTo>
                  <a:close/>
                  <a:moveTo>
                    <a:pt x="130" y="391"/>
                  </a:moveTo>
                  <a:cubicBezTo>
                    <a:pt x="130" y="391"/>
                    <a:pt x="130" y="390"/>
                    <a:pt x="130" y="390"/>
                  </a:cubicBezTo>
                  <a:cubicBezTo>
                    <a:pt x="134" y="385"/>
                    <a:pt x="139" y="380"/>
                    <a:pt x="143" y="374"/>
                  </a:cubicBezTo>
                  <a:cubicBezTo>
                    <a:pt x="147" y="370"/>
                    <a:pt x="151" y="366"/>
                    <a:pt x="155" y="361"/>
                  </a:cubicBezTo>
                  <a:cubicBezTo>
                    <a:pt x="155" y="368"/>
                    <a:pt x="155" y="375"/>
                    <a:pt x="155" y="382"/>
                  </a:cubicBezTo>
                  <a:cubicBezTo>
                    <a:pt x="147" y="392"/>
                    <a:pt x="138" y="402"/>
                    <a:pt x="130" y="412"/>
                  </a:cubicBezTo>
                  <a:cubicBezTo>
                    <a:pt x="130" y="405"/>
                    <a:pt x="130" y="398"/>
                    <a:pt x="130" y="391"/>
                  </a:cubicBezTo>
                  <a:close/>
                  <a:moveTo>
                    <a:pt x="130" y="414"/>
                  </a:moveTo>
                  <a:cubicBezTo>
                    <a:pt x="139" y="405"/>
                    <a:pt x="147" y="395"/>
                    <a:pt x="155" y="385"/>
                  </a:cubicBezTo>
                  <a:cubicBezTo>
                    <a:pt x="155" y="393"/>
                    <a:pt x="156" y="401"/>
                    <a:pt x="156" y="408"/>
                  </a:cubicBezTo>
                  <a:cubicBezTo>
                    <a:pt x="155" y="408"/>
                    <a:pt x="155" y="408"/>
                    <a:pt x="154" y="408"/>
                  </a:cubicBezTo>
                  <a:cubicBezTo>
                    <a:pt x="147" y="418"/>
                    <a:pt x="139" y="427"/>
                    <a:pt x="131" y="436"/>
                  </a:cubicBezTo>
                  <a:cubicBezTo>
                    <a:pt x="130" y="429"/>
                    <a:pt x="130" y="421"/>
                    <a:pt x="130" y="414"/>
                  </a:cubicBezTo>
                  <a:close/>
                  <a:moveTo>
                    <a:pt x="142" y="492"/>
                  </a:moveTo>
                  <a:cubicBezTo>
                    <a:pt x="138" y="495"/>
                    <a:pt x="134" y="498"/>
                    <a:pt x="131" y="502"/>
                  </a:cubicBezTo>
                  <a:cubicBezTo>
                    <a:pt x="131" y="497"/>
                    <a:pt x="131" y="492"/>
                    <a:pt x="131" y="488"/>
                  </a:cubicBezTo>
                  <a:cubicBezTo>
                    <a:pt x="131" y="488"/>
                    <a:pt x="132" y="488"/>
                    <a:pt x="132" y="488"/>
                  </a:cubicBezTo>
                  <a:cubicBezTo>
                    <a:pt x="141" y="479"/>
                    <a:pt x="149" y="470"/>
                    <a:pt x="157" y="460"/>
                  </a:cubicBezTo>
                  <a:cubicBezTo>
                    <a:pt x="157" y="466"/>
                    <a:pt x="157" y="471"/>
                    <a:pt x="157" y="476"/>
                  </a:cubicBezTo>
                  <a:cubicBezTo>
                    <a:pt x="152" y="481"/>
                    <a:pt x="147" y="487"/>
                    <a:pt x="142" y="492"/>
                  </a:cubicBezTo>
                  <a:close/>
                </a:path>
              </a:pathLst>
            </a:custGeom>
            <a:solidFill>
              <a:srgbClr val="F5EC78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6">
              <a:extLst>
                <a:ext uri="{FF2B5EF4-FFF2-40B4-BE49-F238E27FC236}">
                  <a16:creationId xmlns:a16="http://schemas.microsoft.com/office/drawing/2014/main" id="{20005D3A-203E-4F0F-9816-C1F50C3332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5138" y="5595938"/>
              <a:ext cx="484187" cy="612775"/>
            </a:xfrm>
            <a:custGeom>
              <a:avLst/>
              <a:gdLst>
                <a:gd name="T0" fmla="*/ 96 w 207"/>
                <a:gd name="T1" fmla="*/ 114 h 284"/>
                <a:gd name="T2" fmla="*/ 149 w 207"/>
                <a:gd name="T3" fmla="*/ 46 h 284"/>
                <a:gd name="T4" fmla="*/ 101 w 207"/>
                <a:gd name="T5" fmla="*/ 10 h 284"/>
                <a:gd name="T6" fmla="*/ 73 w 207"/>
                <a:gd name="T7" fmla="*/ 0 h 284"/>
                <a:gd name="T8" fmla="*/ 35 w 207"/>
                <a:gd name="T9" fmla="*/ 150 h 284"/>
                <a:gd name="T10" fmla="*/ 52 w 207"/>
                <a:gd name="T11" fmla="*/ 202 h 284"/>
                <a:gd name="T12" fmla="*/ 79 w 207"/>
                <a:gd name="T13" fmla="*/ 265 h 284"/>
                <a:gd name="T14" fmla="*/ 114 w 207"/>
                <a:gd name="T15" fmla="*/ 262 h 284"/>
                <a:gd name="T16" fmla="*/ 181 w 207"/>
                <a:gd name="T17" fmla="*/ 265 h 284"/>
                <a:gd name="T18" fmla="*/ 167 w 207"/>
                <a:gd name="T19" fmla="*/ 238 h 284"/>
                <a:gd name="T20" fmla="*/ 168 w 207"/>
                <a:gd name="T21" fmla="*/ 237 h 284"/>
                <a:gd name="T22" fmla="*/ 174 w 207"/>
                <a:gd name="T23" fmla="*/ 229 h 284"/>
                <a:gd name="T24" fmla="*/ 181 w 207"/>
                <a:gd name="T25" fmla="*/ 219 h 284"/>
                <a:gd name="T26" fmla="*/ 190 w 207"/>
                <a:gd name="T27" fmla="*/ 196 h 284"/>
                <a:gd name="T28" fmla="*/ 191 w 207"/>
                <a:gd name="T29" fmla="*/ 183 h 284"/>
                <a:gd name="T30" fmla="*/ 179 w 207"/>
                <a:gd name="T31" fmla="*/ 164 h 284"/>
                <a:gd name="T32" fmla="*/ 177 w 207"/>
                <a:gd name="T33" fmla="*/ 153 h 284"/>
                <a:gd name="T34" fmla="*/ 173 w 207"/>
                <a:gd name="T35" fmla="*/ 136 h 284"/>
                <a:gd name="T36" fmla="*/ 90 w 207"/>
                <a:gd name="T37" fmla="*/ 112 h 284"/>
                <a:gd name="T38" fmla="*/ 70 w 207"/>
                <a:gd name="T39" fmla="*/ 97 h 284"/>
                <a:gd name="T40" fmla="*/ 88 w 207"/>
                <a:gd name="T41" fmla="*/ 96 h 284"/>
                <a:gd name="T42" fmla="*/ 93 w 207"/>
                <a:gd name="T43" fmla="*/ 88 h 284"/>
                <a:gd name="T44" fmla="*/ 102 w 207"/>
                <a:gd name="T45" fmla="*/ 83 h 284"/>
                <a:gd name="T46" fmla="*/ 108 w 207"/>
                <a:gd name="T47" fmla="*/ 76 h 284"/>
                <a:gd name="T48" fmla="*/ 146 w 207"/>
                <a:gd name="T49" fmla="*/ 58 h 284"/>
                <a:gd name="T50" fmla="*/ 133 w 207"/>
                <a:gd name="T51" fmla="*/ 51 h 284"/>
                <a:gd name="T52" fmla="*/ 132 w 207"/>
                <a:gd name="T53" fmla="*/ 63 h 284"/>
                <a:gd name="T54" fmla="*/ 138 w 207"/>
                <a:gd name="T55" fmla="*/ 70 h 284"/>
                <a:gd name="T56" fmla="*/ 131 w 207"/>
                <a:gd name="T57" fmla="*/ 72 h 284"/>
                <a:gd name="T58" fmla="*/ 121 w 207"/>
                <a:gd name="T59" fmla="*/ 81 h 284"/>
                <a:gd name="T60" fmla="*/ 96 w 207"/>
                <a:gd name="T61" fmla="*/ 29 h 284"/>
                <a:gd name="T62" fmla="*/ 100 w 207"/>
                <a:gd name="T63" fmla="*/ 26 h 284"/>
                <a:gd name="T64" fmla="*/ 89 w 207"/>
                <a:gd name="T65" fmla="*/ 28 h 284"/>
                <a:gd name="T66" fmla="*/ 99 w 207"/>
                <a:gd name="T67" fmla="*/ 23 h 284"/>
                <a:gd name="T68" fmla="*/ 60 w 207"/>
                <a:gd name="T69" fmla="*/ 246 h 284"/>
                <a:gd name="T70" fmla="*/ 89 w 207"/>
                <a:gd name="T71" fmla="*/ 260 h 284"/>
                <a:gd name="T72" fmla="*/ 89 w 207"/>
                <a:gd name="T73" fmla="*/ 260 h 284"/>
                <a:gd name="T74" fmla="*/ 105 w 207"/>
                <a:gd name="T75" fmla="*/ 250 h 284"/>
                <a:gd name="T76" fmla="*/ 105 w 207"/>
                <a:gd name="T77" fmla="*/ 243 h 284"/>
                <a:gd name="T78" fmla="*/ 125 w 207"/>
                <a:gd name="T79" fmla="*/ 265 h 284"/>
                <a:gd name="T80" fmla="*/ 58 w 207"/>
                <a:gd name="T81" fmla="*/ 238 h 284"/>
                <a:gd name="T82" fmla="*/ 122 w 207"/>
                <a:gd name="T83" fmla="*/ 156 h 284"/>
                <a:gd name="T84" fmla="*/ 53 w 207"/>
                <a:gd name="T85" fmla="*/ 49 h 284"/>
                <a:gd name="T86" fmla="*/ 72 w 207"/>
                <a:gd name="T87" fmla="*/ 7 h 284"/>
                <a:gd name="T88" fmla="*/ 127 w 207"/>
                <a:gd name="T89" fmla="*/ 69 h 284"/>
                <a:gd name="T90" fmla="*/ 172 w 207"/>
                <a:gd name="T91" fmla="*/ 182 h 284"/>
                <a:gd name="T92" fmla="*/ 141 w 207"/>
                <a:gd name="T93" fmla="*/ 260 h 284"/>
                <a:gd name="T94" fmla="*/ 149 w 207"/>
                <a:gd name="T95" fmla="*/ 276 h 284"/>
                <a:gd name="T96" fmla="*/ 149 w 207"/>
                <a:gd name="T97" fmla="*/ 265 h 284"/>
                <a:gd name="T98" fmla="*/ 158 w 207"/>
                <a:gd name="T99" fmla="*/ 267 h 284"/>
                <a:gd name="T100" fmla="*/ 163 w 207"/>
                <a:gd name="T101" fmla="*/ 270 h 284"/>
                <a:gd name="T102" fmla="*/ 154 w 207"/>
                <a:gd name="T103" fmla="*/ 244 h 284"/>
                <a:gd name="T104" fmla="*/ 151 w 207"/>
                <a:gd name="T105" fmla="*/ 232 h 284"/>
                <a:gd name="T106" fmla="*/ 172 w 207"/>
                <a:gd name="T107" fmla="*/ 25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284">
                  <a:moveTo>
                    <a:pt x="178" y="233"/>
                  </a:moveTo>
                  <a:cubicBezTo>
                    <a:pt x="179" y="233"/>
                    <a:pt x="179" y="233"/>
                    <a:pt x="179" y="232"/>
                  </a:cubicBezTo>
                  <a:cubicBezTo>
                    <a:pt x="207" y="199"/>
                    <a:pt x="202" y="137"/>
                    <a:pt x="159" y="120"/>
                  </a:cubicBezTo>
                  <a:cubicBezTo>
                    <a:pt x="146" y="110"/>
                    <a:pt x="127" y="110"/>
                    <a:pt x="111" y="112"/>
                  </a:cubicBezTo>
                  <a:cubicBezTo>
                    <a:pt x="106" y="112"/>
                    <a:pt x="101" y="114"/>
                    <a:pt x="96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77" y="80"/>
                    <a:pt x="131" y="89"/>
                    <a:pt x="147" y="90"/>
                  </a:cubicBezTo>
                  <a:cubicBezTo>
                    <a:pt x="149" y="90"/>
                    <a:pt x="150" y="89"/>
                    <a:pt x="150" y="87"/>
                  </a:cubicBezTo>
                  <a:cubicBezTo>
                    <a:pt x="152" y="74"/>
                    <a:pt x="152" y="61"/>
                    <a:pt x="150" y="48"/>
                  </a:cubicBezTo>
                  <a:cubicBezTo>
                    <a:pt x="150" y="48"/>
                    <a:pt x="150" y="47"/>
                    <a:pt x="149" y="46"/>
                  </a:cubicBezTo>
                  <a:cubicBezTo>
                    <a:pt x="143" y="41"/>
                    <a:pt x="137" y="34"/>
                    <a:pt x="131" y="29"/>
                  </a:cubicBezTo>
                  <a:cubicBezTo>
                    <a:pt x="130" y="29"/>
                    <a:pt x="130" y="29"/>
                    <a:pt x="129" y="29"/>
                  </a:cubicBezTo>
                  <a:cubicBezTo>
                    <a:pt x="122" y="26"/>
                    <a:pt x="114" y="26"/>
                    <a:pt x="106" y="27"/>
                  </a:cubicBezTo>
                  <a:cubicBezTo>
                    <a:pt x="106" y="25"/>
                    <a:pt x="105" y="22"/>
                    <a:pt x="104" y="20"/>
                  </a:cubicBezTo>
                  <a:cubicBezTo>
                    <a:pt x="104" y="17"/>
                    <a:pt x="102" y="13"/>
                    <a:pt x="101" y="10"/>
                  </a:cubicBezTo>
                  <a:cubicBezTo>
                    <a:pt x="101" y="9"/>
                    <a:pt x="101" y="9"/>
                    <a:pt x="100" y="9"/>
                  </a:cubicBezTo>
                  <a:cubicBezTo>
                    <a:pt x="97" y="6"/>
                    <a:pt x="94" y="6"/>
                    <a:pt x="90" y="5"/>
                  </a:cubicBezTo>
                  <a:cubicBezTo>
                    <a:pt x="88" y="4"/>
                    <a:pt x="78" y="2"/>
                    <a:pt x="77" y="1"/>
                  </a:cubicBezTo>
                  <a:cubicBezTo>
                    <a:pt x="77" y="0"/>
                    <a:pt x="76" y="0"/>
                    <a:pt x="75" y="0"/>
                  </a:cubicBezTo>
                  <a:cubicBezTo>
                    <a:pt x="75" y="0"/>
                    <a:pt x="74" y="0"/>
                    <a:pt x="73" y="0"/>
                  </a:cubicBezTo>
                  <a:cubicBezTo>
                    <a:pt x="66" y="3"/>
                    <a:pt x="59" y="6"/>
                    <a:pt x="52" y="9"/>
                  </a:cubicBezTo>
                  <a:cubicBezTo>
                    <a:pt x="49" y="11"/>
                    <a:pt x="43" y="12"/>
                    <a:pt x="42" y="15"/>
                  </a:cubicBezTo>
                  <a:cubicBezTo>
                    <a:pt x="40" y="19"/>
                    <a:pt x="42" y="23"/>
                    <a:pt x="43" y="27"/>
                  </a:cubicBezTo>
                  <a:cubicBezTo>
                    <a:pt x="45" y="34"/>
                    <a:pt x="47" y="41"/>
                    <a:pt x="50" y="47"/>
                  </a:cubicBezTo>
                  <a:cubicBezTo>
                    <a:pt x="13" y="65"/>
                    <a:pt x="0" y="124"/>
                    <a:pt x="35" y="150"/>
                  </a:cubicBezTo>
                  <a:cubicBezTo>
                    <a:pt x="56" y="165"/>
                    <a:pt x="81" y="159"/>
                    <a:pt x="105" y="160"/>
                  </a:cubicBezTo>
                  <a:cubicBezTo>
                    <a:pt x="111" y="160"/>
                    <a:pt x="117" y="160"/>
                    <a:pt x="122" y="163"/>
                  </a:cubicBezTo>
                  <a:cubicBezTo>
                    <a:pt x="129" y="167"/>
                    <a:pt x="133" y="179"/>
                    <a:pt x="131" y="187"/>
                  </a:cubicBezTo>
                  <a:cubicBezTo>
                    <a:pt x="128" y="197"/>
                    <a:pt x="111" y="200"/>
                    <a:pt x="102" y="201"/>
                  </a:cubicBezTo>
                  <a:cubicBezTo>
                    <a:pt x="86" y="202"/>
                    <a:pt x="69" y="201"/>
                    <a:pt x="52" y="202"/>
                  </a:cubicBezTo>
                  <a:cubicBezTo>
                    <a:pt x="51" y="202"/>
                    <a:pt x="50" y="203"/>
                    <a:pt x="49" y="204"/>
                  </a:cubicBezTo>
                  <a:cubicBezTo>
                    <a:pt x="44" y="211"/>
                    <a:pt x="50" y="238"/>
                    <a:pt x="51" y="243"/>
                  </a:cubicBezTo>
                  <a:cubicBezTo>
                    <a:pt x="52" y="244"/>
                    <a:pt x="52" y="244"/>
                    <a:pt x="53" y="245"/>
                  </a:cubicBezTo>
                  <a:cubicBezTo>
                    <a:pt x="53" y="245"/>
                    <a:pt x="53" y="245"/>
                    <a:pt x="53" y="245"/>
                  </a:cubicBezTo>
                  <a:cubicBezTo>
                    <a:pt x="60" y="252"/>
                    <a:pt x="69" y="263"/>
                    <a:pt x="79" y="265"/>
                  </a:cubicBezTo>
                  <a:cubicBezTo>
                    <a:pt x="87" y="267"/>
                    <a:pt x="96" y="266"/>
                    <a:pt x="104" y="264"/>
                  </a:cubicBezTo>
                  <a:cubicBezTo>
                    <a:pt x="105" y="264"/>
                    <a:pt x="105" y="264"/>
                    <a:pt x="106" y="265"/>
                  </a:cubicBezTo>
                  <a:cubicBezTo>
                    <a:pt x="107" y="265"/>
                    <a:pt x="107" y="264"/>
                    <a:pt x="107" y="263"/>
                  </a:cubicBezTo>
                  <a:cubicBezTo>
                    <a:pt x="109" y="263"/>
                    <a:pt x="111" y="262"/>
                    <a:pt x="114" y="261"/>
                  </a:cubicBezTo>
                  <a:cubicBezTo>
                    <a:pt x="114" y="262"/>
                    <a:pt x="114" y="262"/>
                    <a:pt x="114" y="262"/>
                  </a:cubicBezTo>
                  <a:cubicBezTo>
                    <a:pt x="115" y="265"/>
                    <a:pt x="117" y="268"/>
                    <a:pt x="119" y="271"/>
                  </a:cubicBezTo>
                  <a:cubicBezTo>
                    <a:pt x="118" y="271"/>
                    <a:pt x="118" y="272"/>
                    <a:pt x="119" y="273"/>
                  </a:cubicBezTo>
                  <a:cubicBezTo>
                    <a:pt x="126" y="277"/>
                    <a:pt x="134" y="284"/>
                    <a:pt x="142" y="284"/>
                  </a:cubicBezTo>
                  <a:cubicBezTo>
                    <a:pt x="149" y="284"/>
                    <a:pt x="159" y="278"/>
                    <a:pt x="165" y="275"/>
                  </a:cubicBezTo>
                  <a:cubicBezTo>
                    <a:pt x="170" y="273"/>
                    <a:pt x="180" y="270"/>
                    <a:pt x="181" y="265"/>
                  </a:cubicBezTo>
                  <a:cubicBezTo>
                    <a:pt x="183" y="258"/>
                    <a:pt x="175" y="245"/>
                    <a:pt x="171" y="239"/>
                  </a:cubicBezTo>
                  <a:cubicBezTo>
                    <a:pt x="174" y="237"/>
                    <a:pt x="176" y="235"/>
                    <a:pt x="178" y="233"/>
                  </a:cubicBezTo>
                  <a:close/>
                  <a:moveTo>
                    <a:pt x="168" y="237"/>
                  </a:moveTo>
                  <a:cubicBezTo>
                    <a:pt x="168" y="237"/>
                    <a:pt x="167" y="238"/>
                    <a:pt x="167" y="238"/>
                  </a:cubicBezTo>
                  <a:cubicBezTo>
                    <a:pt x="167" y="238"/>
                    <a:pt x="167" y="238"/>
                    <a:pt x="167" y="238"/>
                  </a:cubicBezTo>
                  <a:cubicBezTo>
                    <a:pt x="165" y="237"/>
                    <a:pt x="163" y="236"/>
                    <a:pt x="160" y="235"/>
                  </a:cubicBezTo>
                  <a:cubicBezTo>
                    <a:pt x="158" y="234"/>
                    <a:pt x="155" y="233"/>
                    <a:pt x="153" y="231"/>
                  </a:cubicBezTo>
                  <a:cubicBezTo>
                    <a:pt x="156" y="230"/>
                    <a:pt x="159" y="228"/>
                    <a:pt x="161" y="226"/>
                  </a:cubicBezTo>
                  <a:cubicBezTo>
                    <a:pt x="165" y="228"/>
                    <a:pt x="169" y="230"/>
                    <a:pt x="173" y="231"/>
                  </a:cubicBezTo>
                  <a:cubicBezTo>
                    <a:pt x="171" y="233"/>
                    <a:pt x="170" y="235"/>
                    <a:pt x="168" y="237"/>
                  </a:cubicBezTo>
                  <a:close/>
                  <a:moveTo>
                    <a:pt x="174" y="229"/>
                  </a:moveTo>
                  <a:cubicBezTo>
                    <a:pt x="171" y="227"/>
                    <a:pt x="167" y="226"/>
                    <a:pt x="163" y="225"/>
                  </a:cubicBezTo>
                  <a:cubicBezTo>
                    <a:pt x="166" y="222"/>
                    <a:pt x="168" y="219"/>
                    <a:pt x="170" y="216"/>
                  </a:cubicBezTo>
                  <a:cubicBezTo>
                    <a:pt x="173" y="218"/>
                    <a:pt x="177" y="219"/>
                    <a:pt x="180" y="220"/>
                  </a:cubicBezTo>
                  <a:cubicBezTo>
                    <a:pt x="178" y="223"/>
                    <a:pt x="176" y="226"/>
                    <a:pt x="174" y="229"/>
                  </a:cubicBezTo>
                  <a:close/>
                  <a:moveTo>
                    <a:pt x="181" y="219"/>
                  </a:moveTo>
                  <a:cubicBezTo>
                    <a:pt x="178" y="217"/>
                    <a:pt x="174" y="216"/>
                    <a:pt x="171" y="214"/>
                  </a:cubicBezTo>
                  <a:cubicBezTo>
                    <a:pt x="173" y="211"/>
                    <a:pt x="174" y="207"/>
                    <a:pt x="175" y="203"/>
                  </a:cubicBezTo>
                  <a:cubicBezTo>
                    <a:pt x="179" y="205"/>
                    <a:pt x="183" y="207"/>
                    <a:pt x="186" y="208"/>
                  </a:cubicBezTo>
                  <a:cubicBezTo>
                    <a:pt x="185" y="212"/>
                    <a:pt x="183" y="215"/>
                    <a:pt x="181" y="219"/>
                  </a:cubicBezTo>
                  <a:close/>
                  <a:moveTo>
                    <a:pt x="187" y="206"/>
                  </a:moveTo>
                  <a:cubicBezTo>
                    <a:pt x="184" y="204"/>
                    <a:pt x="180" y="202"/>
                    <a:pt x="176" y="201"/>
                  </a:cubicBezTo>
                  <a:cubicBezTo>
                    <a:pt x="177" y="198"/>
                    <a:pt x="177" y="195"/>
                    <a:pt x="178" y="193"/>
                  </a:cubicBezTo>
                  <a:cubicBezTo>
                    <a:pt x="178" y="192"/>
                    <a:pt x="178" y="191"/>
                    <a:pt x="178" y="190"/>
                  </a:cubicBezTo>
                  <a:cubicBezTo>
                    <a:pt x="182" y="192"/>
                    <a:pt x="186" y="194"/>
                    <a:pt x="190" y="196"/>
                  </a:cubicBezTo>
                  <a:cubicBezTo>
                    <a:pt x="189" y="199"/>
                    <a:pt x="188" y="203"/>
                    <a:pt x="187" y="206"/>
                  </a:cubicBezTo>
                  <a:close/>
                  <a:moveTo>
                    <a:pt x="191" y="193"/>
                  </a:moveTo>
                  <a:cubicBezTo>
                    <a:pt x="187" y="191"/>
                    <a:pt x="182" y="189"/>
                    <a:pt x="178" y="188"/>
                  </a:cubicBezTo>
                  <a:cubicBezTo>
                    <a:pt x="179" y="184"/>
                    <a:pt x="179" y="181"/>
                    <a:pt x="179" y="177"/>
                  </a:cubicBezTo>
                  <a:cubicBezTo>
                    <a:pt x="183" y="179"/>
                    <a:pt x="187" y="181"/>
                    <a:pt x="191" y="183"/>
                  </a:cubicBezTo>
                  <a:cubicBezTo>
                    <a:pt x="191" y="186"/>
                    <a:pt x="191" y="190"/>
                    <a:pt x="191" y="193"/>
                  </a:cubicBezTo>
                  <a:close/>
                  <a:moveTo>
                    <a:pt x="190" y="169"/>
                  </a:moveTo>
                  <a:cubicBezTo>
                    <a:pt x="191" y="173"/>
                    <a:pt x="191" y="177"/>
                    <a:pt x="191" y="181"/>
                  </a:cubicBezTo>
                  <a:cubicBezTo>
                    <a:pt x="187" y="179"/>
                    <a:pt x="183" y="177"/>
                    <a:pt x="179" y="175"/>
                  </a:cubicBezTo>
                  <a:cubicBezTo>
                    <a:pt x="179" y="171"/>
                    <a:pt x="179" y="168"/>
                    <a:pt x="179" y="164"/>
                  </a:cubicBezTo>
                  <a:cubicBezTo>
                    <a:pt x="182" y="166"/>
                    <a:pt x="186" y="167"/>
                    <a:pt x="190" y="169"/>
                  </a:cubicBezTo>
                  <a:cubicBezTo>
                    <a:pt x="190" y="169"/>
                    <a:pt x="190" y="169"/>
                    <a:pt x="190" y="169"/>
                  </a:cubicBezTo>
                  <a:close/>
                  <a:moveTo>
                    <a:pt x="189" y="166"/>
                  </a:moveTo>
                  <a:cubicBezTo>
                    <a:pt x="186" y="165"/>
                    <a:pt x="182" y="163"/>
                    <a:pt x="179" y="162"/>
                  </a:cubicBezTo>
                  <a:cubicBezTo>
                    <a:pt x="178" y="159"/>
                    <a:pt x="178" y="156"/>
                    <a:pt x="177" y="153"/>
                  </a:cubicBezTo>
                  <a:cubicBezTo>
                    <a:pt x="180" y="154"/>
                    <a:pt x="183" y="155"/>
                    <a:pt x="186" y="156"/>
                  </a:cubicBezTo>
                  <a:cubicBezTo>
                    <a:pt x="187" y="159"/>
                    <a:pt x="188" y="163"/>
                    <a:pt x="189" y="166"/>
                  </a:cubicBezTo>
                  <a:close/>
                  <a:moveTo>
                    <a:pt x="184" y="153"/>
                  </a:moveTo>
                  <a:cubicBezTo>
                    <a:pt x="182" y="152"/>
                    <a:pt x="179" y="151"/>
                    <a:pt x="177" y="150"/>
                  </a:cubicBezTo>
                  <a:cubicBezTo>
                    <a:pt x="176" y="146"/>
                    <a:pt x="174" y="141"/>
                    <a:pt x="173" y="136"/>
                  </a:cubicBezTo>
                  <a:cubicBezTo>
                    <a:pt x="177" y="141"/>
                    <a:pt x="181" y="147"/>
                    <a:pt x="184" y="153"/>
                  </a:cubicBezTo>
                  <a:close/>
                  <a:moveTo>
                    <a:pt x="92" y="114"/>
                  </a:moveTo>
                  <a:cubicBezTo>
                    <a:pt x="91" y="114"/>
                    <a:pt x="90" y="114"/>
                    <a:pt x="89" y="114"/>
                  </a:cubicBezTo>
                  <a:cubicBezTo>
                    <a:pt x="82" y="116"/>
                    <a:pt x="76" y="113"/>
                    <a:pt x="73" y="106"/>
                  </a:cubicBezTo>
                  <a:cubicBezTo>
                    <a:pt x="78" y="109"/>
                    <a:pt x="85" y="111"/>
                    <a:pt x="90" y="112"/>
                  </a:cubicBezTo>
                  <a:cubicBezTo>
                    <a:pt x="91" y="113"/>
                    <a:pt x="92" y="114"/>
                    <a:pt x="92" y="114"/>
                  </a:cubicBezTo>
                  <a:close/>
                  <a:moveTo>
                    <a:pt x="88" y="109"/>
                  </a:moveTo>
                  <a:cubicBezTo>
                    <a:pt x="86" y="108"/>
                    <a:pt x="83" y="107"/>
                    <a:pt x="80" y="106"/>
                  </a:cubicBezTo>
                  <a:cubicBezTo>
                    <a:pt x="77" y="105"/>
                    <a:pt x="75" y="104"/>
                    <a:pt x="72" y="103"/>
                  </a:cubicBezTo>
                  <a:cubicBezTo>
                    <a:pt x="71" y="101"/>
                    <a:pt x="71" y="99"/>
                    <a:pt x="70" y="97"/>
                  </a:cubicBezTo>
                  <a:cubicBezTo>
                    <a:pt x="71" y="95"/>
                    <a:pt x="72" y="93"/>
                    <a:pt x="73" y="91"/>
                  </a:cubicBezTo>
                  <a:cubicBezTo>
                    <a:pt x="76" y="92"/>
                    <a:pt x="78" y="94"/>
                    <a:pt x="81" y="95"/>
                  </a:cubicBezTo>
                  <a:cubicBezTo>
                    <a:pt x="83" y="96"/>
                    <a:pt x="85" y="97"/>
                    <a:pt x="87" y="98"/>
                  </a:cubicBezTo>
                  <a:cubicBezTo>
                    <a:pt x="86" y="102"/>
                    <a:pt x="86" y="106"/>
                    <a:pt x="88" y="109"/>
                  </a:cubicBezTo>
                  <a:close/>
                  <a:moveTo>
                    <a:pt x="88" y="96"/>
                  </a:moveTo>
                  <a:cubicBezTo>
                    <a:pt x="85" y="95"/>
                    <a:pt x="82" y="94"/>
                    <a:pt x="80" y="92"/>
                  </a:cubicBezTo>
                  <a:cubicBezTo>
                    <a:pt x="78" y="92"/>
                    <a:pt x="76" y="91"/>
                    <a:pt x="74" y="90"/>
                  </a:cubicBezTo>
                  <a:cubicBezTo>
                    <a:pt x="76" y="88"/>
                    <a:pt x="78" y="86"/>
                    <a:pt x="81" y="84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5" y="85"/>
                    <a:pt x="89" y="87"/>
                    <a:pt x="93" y="88"/>
                  </a:cubicBezTo>
                  <a:cubicBezTo>
                    <a:pt x="90" y="90"/>
                    <a:pt x="89" y="93"/>
                    <a:pt x="88" y="96"/>
                  </a:cubicBezTo>
                  <a:close/>
                  <a:moveTo>
                    <a:pt x="94" y="87"/>
                  </a:moveTo>
                  <a:cubicBezTo>
                    <a:pt x="91" y="85"/>
                    <a:pt x="87" y="84"/>
                    <a:pt x="83" y="82"/>
                  </a:cubicBezTo>
                  <a:cubicBezTo>
                    <a:pt x="87" y="81"/>
                    <a:pt x="90" y="80"/>
                    <a:pt x="93" y="79"/>
                  </a:cubicBezTo>
                  <a:cubicBezTo>
                    <a:pt x="96" y="80"/>
                    <a:pt x="99" y="81"/>
                    <a:pt x="102" y="83"/>
                  </a:cubicBezTo>
                  <a:cubicBezTo>
                    <a:pt x="99" y="84"/>
                    <a:pt x="97" y="85"/>
                    <a:pt x="94" y="87"/>
                  </a:cubicBezTo>
                  <a:close/>
                  <a:moveTo>
                    <a:pt x="105" y="82"/>
                  </a:moveTo>
                  <a:cubicBezTo>
                    <a:pt x="103" y="80"/>
                    <a:pt x="100" y="79"/>
                    <a:pt x="97" y="78"/>
                  </a:cubicBezTo>
                  <a:cubicBezTo>
                    <a:pt x="100" y="77"/>
                    <a:pt x="104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11" y="77"/>
                    <a:pt x="114" y="79"/>
                    <a:pt x="116" y="81"/>
                  </a:cubicBezTo>
                  <a:cubicBezTo>
                    <a:pt x="113" y="81"/>
                    <a:pt x="109" y="81"/>
                    <a:pt x="105" y="82"/>
                  </a:cubicBezTo>
                  <a:close/>
                  <a:moveTo>
                    <a:pt x="145" y="50"/>
                  </a:moveTo>
                  <a:cubicBezTo>
                    <a:pt x="145" y="50"/>
                    <a:pt x="146" y="50"/>
                    <a:pt x="146" y="50"/>
                  </a:cubicBezTo>
                  <a:cubicBezTo>
                    <a:pt x="146" y="53"/>
                    <a:pt x="146" y="56"/>
                    <a:pt x="146" y="58"/>
                  </a:cubicBezTo>
                  <a:cubicBezTo>
                    <a:pt x="144" y="57"/>
                    <a:pt x="142" y="55"/>
                    <a:pt x="140" y="54"/>
                  </a:cubicBezTo>
                  <a:cubicBezTo>
                    <a:pt x="138" y="52"/>
                    <a:pt x="135" y="51"/>
                    <a:pt x="133" y="49"/>
                  </a:cubicBezTo>
                  <a:cubicBezTo>
                    <a:pt x="133" y="45"/>
                    <a:pt x="133" y="41"/>
                    <a:pt x="133" y="37"/>
                  </a:cubicBezTo>
                  <a:cubicBezTo>
                    <a:pt x="136" y="42"/>
                    <a:pt x="141" y="46"/>
                    <a:pt x="145" y="50"/>
                  </a:cubicBezTo>
                  <a:close/>
                  <a:moveTo>
                    <a:pt x="133" y="51"/>
                  </a:moveTo>
                  <a:cubicBezTo>
                    <a:pt x="135" y="53"/>
                    <a:pt x="137" y="54"/>
                    <a:pt x="138" y="56"/>
                  </a:cubicBezTo>
                  <a:cubicBezTo>
                    <a:pt x="141" y="58"/>
                    <a:pt x="143" y="60"/>
                    <a:pt x="145" y="62"/>
                  </a:cubicBezTo>
                  <a:cubicBezTo>
                    <a:pt x="145" y="65"/>
                    <a:pt x="145" y="69"/>
                    <a:pt x="145" y="72"/>
                  </a:cubicBezTo>
                  <a:cubicBezTo>
                    <a:pt x="143" y="71"/>
                    <a:pt x="141" y="69"/>
                    <a:pt x="140" y="68"/>
                  </a:cubicBezTo>
                  <a:cubicBezTo>
                    <a:pt x="137" y="66"/>
                    <a:pt x="135" y="65"/>
                    <a:pt x="132" y="63"/>
                  </a:cubicBezTo>
                  <a:cubicBezTo>
                    <a:pt x="133" y="59"/>
                    <a:pt x="133" y="55"/>
                    <a:pt x="133" y="51"/>
                  </a:cubicBezTo>
                  <a:close/>
                  <a:moveTo>
                    <a:pt x="131" y="72"/>
                  </a:moveTo>
                  <a:cubicBezTo>
                    <a:pt x="131" y="71"/>
                    <a:pt x="132" y="71"/>
                    <a:pt x="132" y="70"/>
                  </a:cubicBezTo>
                  <a:cubicBezTo>
                    <a:pt x="132" y="68"/>
                    <a:pt x="132" y="67"/>
                    <a:pt x="132" y="65"/>
                  </a:cubicBezTo>
                  <a:cubicBezTo>
                    <a:pt x="134" y="67"/>
                    <a:pt x="136" y="68"/>
                    <a:pt x="138" y="70"/>
                  </a:cubicBezTo>
                  <a:cubicBezTo>
                    <a:pt x="141" y="72"/>
                    <a:pt x="143" y="74"/>
                    <a:pt x="145" y="75"/>
                  </a:cubicBezTo>
                  <a:cubicBezTo>
                    <a:pt x="145" y="78"/>
                    <a:pt x="145" y="81"/>
                    <a:pt x="145" y="84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3" y="82"/>
                    <a:pt x="140" y="80"/>
                    <a:pt x="138" y="78"/>
                  </a:cubicBezTo>
                  <a:cubicBezTo>
                    <a:pt x="135" y="76"/>
                    <a:pt x="133" y="74"/>
                    <a:pt x="131" y="72"/>
                  </a:cubicBezTo>
                  <a:cubicBezTo>
                    <a:pt x="131" y="72"/>
                    <a:pt x="131" y="72"/>
                    <a:pt x="131" y="72"/>
                  </a:cubicBezTo>
                  <a:close/>
                  <a:moveTo>
                    <a:pt x="129" y="74"/>
                  </a:moveTo>
                  <a:cubicBezTo>
                    <a:pt x="132" y="76"/>
                    <a:pt x="134" y="79"/>
                    <a:pt x="137" y="81"/>
                  </a:cubicBezTo>
                  <a:cubicBezTo>
                    <a:pt x="137" y="82"/>
                    <a:pt x="138" y="83"/>
                    <a:pt x="139" y="83"/>
                  </a:cubicBezTo>
                  <a:cubicBezTo>
                    <a:pt x="133" y="82"/>
                    <a:pt x="127" y="81"/>
                    <a:pt x="121" y="81"/>
                  </a:cubicBezTo>
                  <a:cubicBezTo>
                    <a:pt x="118" y="79"/>
                    <a:pt x="115" y="77"/>
                    <a:pt x="111" y="75"/>
                  </a:cubicBezTo>
                  <a:cubicBezTo>
                    <a:pt x="117" y="75"/>
                    <a:pt x="123" y="74"/>
                    <a:pt x="128" y="74"/>
                  </a:cubicBezTo>
                  <a:cubicBezTo>
                    <a:pt x="129" y="74"/>
                    <a:pt x="129" y="74"/>
                    <a:pt x="129" y="74"/>
                  </a:cubicBezTo>
                  <a:close/>
                  <a:moveTo>
                    <a:pt x="100" y="28"/>
                  </a:moveTo>
                  <a:cubicBezTo>
                    <a:pt x="99" y="28"/>
                    <a:pt x="97" y="28"/>
                    <a:pt x="96" y="29"/>
                  </a:cubicBezTo>
                  <a:cubicBezTo>
                    <a:pt x="94" y="28"/>
                    <a:pt x="92" y="27"/>
                    <a:pt x="90" y="26"/>
                  </a:cubicBezTo>
                  <a:cubicBezTo>
                    <a:pt x="88" y="25"/>
                    <a:pt x="85" y="23"/>
                    <a:pt x="83" y="22"/>
                  </a:cubicBezTo>
                  <a:cubicBezTo>
                    <a:pt x="82" y="20"/>
                    <a:pt x="82" y="18"/>
                    <a:pt x="81" y="16"/>
                  </a:cubicBezTo>
                  <a:cubicBezTo>
                    <a:pt x="84" y="18"/>
                    <a:pt x="88" y="19"/>
                    <a:pt x="91" y="21"/>
                  </a:cubicBezTo>
                  <a:cubicBezTo>
                    <a:pt x="94" y="22"/>
                    <a:pt x="96" y="25"/>
                    <a:pt x="100" y="26"/>
                  </a:cubicBezTo>
                  <a:cubicBezTo>
                    <a:pt x="100" y="26"/>
                    <a:pt x="100" y="27"/>
                    <a:pt x="100" y="28"/>
                  </a:cubicBezTo>
                  <a:close/>
                  <a:moveTo>
                    <a:pt x="92" y="30"/>
                  </a:moveTo>
                  <a:cubicBezTo>
                    <a:pt x="90" y="30"/>
                    <a:pt x="88" y="31"/>
                    <a:pt x="86" y="32"/>
                  </a:cubicBezTo>
                  <a:cubicBezTo>
                    <a:pt x="85" y="29"/>
                    <a:pt x="85" y="27"/>
                    <a:pt x="84" y="25"/>
                  </a:cubicBezTo>
                  <a:cubicBezTo>
                    <a:pt x="85" y="26"/>
                    <a:pt x="87" y="27"/>
                    <a:pt x="89" y="28"/>
                  </a:cubicBezTo>
                  <a:cubicBezTo>
                    <a:pt x="90" y="28"/>
                    <a:pt x="91" y="29"/>
                    <a:pt x="92" y="30"/>
                  </a:cubicBezTo>
                  <a:close/>
                  <a:moveTo>
                    <a:pt x="81" y="7"/>
                  </a:moveTo>
                  <a:cubicBezTo>
                    <a:pt x="86" y="9"/>
                    <a:pt x="92" y="12"/>
                    <a:pt x="98" y="12"/>
                  </a:cubicBezTo>
                  <a:cubicBezTo>
                    <a:pt x="98" y="15"/>
                    <a:pt x="98" y="18"/>
                    <a:pt x="99" y="21"/>
                  </a:cubicBezTo>
                  <a:cubicBezTo>
                    <a:pt x="99" y="22"/>
                    <a:pt x="99" y="22"/>
                    <a:pt x="99" y="23"/>
                  </a:cubicBezTo>
                  <a:cubicBezTo>
                    <a:pt x="94" y="19"/>
                    <a:pt x="87" y="17"/>
                    <a:pt x="81" y="15"/>
                  </a:cubicBezTo>
                  <a:cubicBezTo>
                    <a:pt x="80" y="12"/>
                    <a:pt x="79" y="8"/>
                    <a:pt x="78" y="5"/>
                  </a:cubicBezTo>
                  <a:cubicBezTo>
                    <a:pt x="79" y="6"/>
                    <a:pt x="80" y="6"/>
                    <a:pt x="81" y="7"/>
                  </a:cubicBezTo>
                  <a:close/>
                  <a:moveTo>
                    <a:pt x="83" y="260"/>
                  </a:moveTo>
                  <a:cubicBezTo>
                    <a:pt x="74" y="259"/>
                    <a:pt x="67" y="252"/>
                    <a:pt x="60" y="246"/>
                  </a:cubicBezTo>
                  <a:cubicBezTo>
                    <a:pt x="64" y="246"/>
                    <a:pt x="68" y="246"/>
                    <a:pt x="72" y="247"/>
                  </a:cubicBezTo>
                  <a:cubicBezTo>
                    <a:pt x="74" y="250"/>
                    <a:pt x="77" y="253"/>
                    <a:pt x="80" y="256"/>
                  </a:cubicBezTo>
                  <a:cubicBezTo>
                    <a:pt x="82" y="257"/>
                    <a:pt x="83" y="259"/>
                    <a:pt x="85" y="260"/>
                  </a:cubicBezTo>
                  <a:cubicBezTo>
                    <a:pt x="84" y="260"/>
                    <a:pt x="83" y="260"/>
                    <a:pt x="83" y="260"/>
                  </a:cubicBezTo>
                  <a:close/>
                  <a:moveTo>
                    <a:pt x="89" y="260"/>
                  </a:moveTo>
                  <a:cubicBezTo>
                    <a:pt x="86" y="258"/>
                    <a:pt x="84" y="256"/>
                    <a:pt x="81" y="254"/>
                  </a:cubicBezTo>
                  <a:cubicBezTo>
                    <a:pt x="78" y="251"/>
                    <a:pt x="76" y="249"/>
                    <a:pt x="74" y="247"/>
                  </a:cubicBezTo>
                  <a:cubicBezTo>
                    <a:pt x="77" y="247"/>
                    <a:pt x="81" y="247"/>
                    <a:pt x="85" y="246"/>
                  </a:cubicBezTo>
                  <a:cubicBezTo>
                    <a:pt x="89" y="251"/>
                    <a:pt x="94" y="255"/>
                    <a:pt x="98" y="259"/>
                  </a:cubicBezTo>
                  <a:cubicBezTo>
                    <a:pt x="95" y="260"/>
                    <a:pt x="92" y="260"/>
                    <a:pt x="89" y="260"/>
                  </a:cubicBezTo>
                  <a:close/>
                  <a:moveTo>
                    <a:pt x="102" y="259"/>
                  </a:moveTo>
                  <a:cubicBezTo>
                    <a:pt x="100" y="257"/>
                    <a:pt x="97" y="255"/>
                    <a:pt x="95" y="253"/>
                  </a:cubicBezTo>
                  <a:cubicBezTo>
                    <a:pt x="92" y="251"/>
                    <a:pt x="89" y="249"/>
                    <a:pt x="87" y="246"/>
                  </a:cubicBezTo>
                  <a:cubicBezTo>
                    <a:pt x="91" y="246"/>
                    <a:pt x="95" y="245"/>
                    <a:pt x="99" y="245"/>
                  </a:cubicBezTo>
                  <a:cubicBezTo>
                    <a:pt x="101" y="246"/>
                    <a:pt x="103" y="248"/>
                    <a:pt x="105" y="250"/>
                  </a:cubicBezTo>
                  <a:cubicBezTo>
                    <a:pt x="107" y="251"/>
                    <a:pt x="108" y="253"/>
                    <a:pt x="110" y="254"/>
                  </a:cubicBezTo>
                  <a:cubicBezTo>
                    <a:pt x="110" y="255"/>
                    <a:pt x="111" y="256"/>
                    <a:pt x="111" y="256"/>
                  </a:cubicBezTo>
                  <a:cubicBezTo>
                    <a:pt x="108" y="257"/>
                    <a:pt x="105" y="258"/>
                    <a:pt x="102" y="259"/>
                  </a:cubicBezTo>
                  <a:close/>
                  <a:moveTo>
                    <a:pt x="101" y="244"/>
                  </a:moveTo>
                  <a:cubicBezTo>
                    <a:pt x="102" y="244"/>
                    <a:pt x="104" y="244"/>
                    <a:pt x="105" y="243"/>
                  </a:cubicBezTo>
                  <a:cubicBezTo>
                    <a:pt x="105" y="243"/>
                    <a:pt x="105" y="243"/>
                    <a:pt x="105" y="243"/>
                  </a:cubicBezTo>
                  <a:cubicBezTo>
                    <a:pt x="106" y="245"/>
                    <a:pt x="107" y="247"/>
                    <a:pt x="108" y="249"/>
                  </a:cubicBezTo>
                  <a:cubicBezTo>
                    <a:pt x="107" y="249"/>
                    <a:pt x="107" y="248"/>
                    <a:pt x="106" y="248"/>
                  </a:cubicBezTo>
                  <a:cubicBezTo>
                    <a:pt x="104" y="247"/>
                    <a:pt x="103" y="246"/>
                    <a:pt x="101" y="244"/>
                  </a:cubicBezTo>
                  <a:close/>
                  <a:moveTo>
                    <a:pt x="125" y="265"/>
                  </a:moveTo>
                  <a:cubicBezTo>
                    <a:pt x="122" y="264"/>
                    <a:pt x="119" y="257"/>
                    <a:pt x="117" y="254"/>
                  </a:cubicBezTo>
                  <a:cubicBezTo>
                    <a:pt x="115" y="249"/>
                    <a:pt x="112" y="244"/>
                    <a:pt x="109" y="240"/>
                  </a:cubicBezTo>
                  <a:cubicBezTo>
                    <a:pt x="108" y="239"/>
                    <a:pt x="108" y="239"/>
                    <a:pt x="107" y="239"/>
                  </a:cubicBezTo>
                  <a:cubicBezTo>
                    <a:pt x="107" y="238"/>
                    <a:pt x="106" y="237"/>
                    <a:pt x="104" y="237"/>
                  </a:cubicBezTo>
                  <a:cubicBezTo>
                    <a:pt x="89" y="239"/>
                    <a:pt x="74" y="240"/>
                    <a:pt x="58" y="238"/>
                  </a:cubicBezTo>
                  <a:cubicBezTo>
                    <a:pt x="57" y="233"/>
                    <a:pt x="56" y="227"/>
                    <a:pt x="55" y="222"/>
                  </a:cubicBezTo>
                  <a:cubicBezTo>
                    <a:pt x="55" y="220"/>
                    <a:pt x="53" y="213"/>
                    <a:pt x="53" y="209"/>
                  </a:cubicBezTo>
                  <a:cubicBezTo>
                    <a:pt x="69" y="208"/>
                    <a:pt x="86" y="209"/>
                    <a:pt x="102" y="207"/>
                  </a:cubicBezTo>
                  <a:cubicBezTo>
                    <a:pt x="112" y="206"/>
                    <a:pt x="123" y="204"/>
                    <a:pt x="130" y="197"/>
                  </a:cubicBezTo>
                  <a:cubicBezTo>
                    <a:pt x="145" y="183"/>
                    <a:pt x="139" y="163"/>
                    <a:pt x="122" y="156"/>
                  </a:cubicBezTo>
                  <a:cubicBezTo>
                    <a:pt x="110" y="151"/>
                    <a:pt x="97" y="154"/>
                    <a:pt x="85" y="154"/>
                  </a:cubicBezTo>
                  <a:cubicBezTo>
                    <a:pt x="68" y="155"/>
                    <a:pt x="49" y="153"/>
                    <a:pt x="36" y="142"/>
                  </a:cubicBezTo>
                  <a:cubicBezTo>
                    <a:pt x="21" y="129"/>
                    <a:pt x="17" y="109"/>
                    <a:pt x="23" y="91"/>
                  </a:cubicBezTo>
                  <a:cubicBezTo>
                    <a:pt x="28" y="73"/>
                    <a:pt x="41" y="62"/>
                    <a:pt x="53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53" y="42"/>
                    <a:pt x="52" y="38"/>
                    <a:pt x="51" y="33"/>
                  </a:cubicBezTo>
                  <a:cubicBezTo>
                    <a:pt x="50" y="30"/>
                    <a:pt x="46" y="21"/>
                    <a:pt x="48" y="18"/>
                  </a:cubicBezTo>
                  <a:cubicBezTo>
                    <a:pt x="49" y="16"/>
                    <a:pt x="58" y="14"/>
                    <a:pt x="60" y="12"/>
                  </a:cubicBezTo>
                  <a:cubicBezTo>
                    <a:pt x="64" y="11"/>
                    <a:pt x="68" y="9"/>
                    <a:pt x="72" y="7"/>
                  </a:cubicBezTo>
                  <a:cubicBezTo>
                    <a:pt x="75" y="16"/>
                    <a:pt x="78" y="25"/>
                    <a:pt x="81" y="34"/>
                  </a:cubicBezTo>
                  <a:cubicBezTo>
                    <a:pt x="81" y="36"/>
                    <a:pt x="84" y="36"/>
                    <a:pt x="85" y="35"/>
                  </a:cubicBezTo>
                  <a:cubicBezTo>
                    <a:pt x="93" y="34"/>
                    <a:pt x="100" y="33"/>
                    <a:pt x="108" y="33"/>
                  </a:cubicBezTo>
                  <a:cubicBezTo>
                    <a:pt x="115" y="33"/>
                    <a:pt x="121" y="34"/>
                    <a:pt x="128" y="34"/>
                  </a:cubicBezTo>
                  <a:cubicBezTo>
                    <a:pt x="126" y="45"/>
                    <a:pt x="126" y="58"/>
                    <a:pt x="127" y="69"/>
                  </a:cubicBezTo>
                  <a:cubicBezTo>
                    <a:pt x="107" y="67"/>
                    <a:pt x="79" y="70"/>
                    <a:pt x="67" y="87"/>
                  </a:cubicBezTo>
                  <a:cubicBezTo>
                    <a:pt x="59" y="99"/>
                    <a:pt x="62" y="117"/>
                    <a:pt x="78" y="121"/>
                  </a:cubicBezTo>
                  <a:cubicBezTo>
                    <a:pt x="90" y="124"/>
                    <a:pt x="105" y="119"/>
                    <a:pt x="117" y="118"/>
                  </a:cubicBezTo>
                  <a:cubicBezTo>
                    <a:pt x="134" y="117"/>
                    <a:pt x="152" y="119"/>
                    <a:pt x="163" y="133"/>
                  </a:cubicBezTo>
                  <a:cubicBezTo>
                    <a:pt x="173" y="147"/>
                    <a:pt x="173" y="166"/>
                    <a:pt x="172" y="182"/>
                  </a:cubicBezTo>
                  <a:cubicBezTo>
                    <a:pt x="171" y="202"/>
                    <a:pt x="163" y="217"/>
                    <a:pt x="147" y="228"/>
                  </a:cubicBezTo>
                  <a:cubicBezTo>
                    <a:pt x="146" y="228"/>
                    <a:pt x="146" y="228"/>
                    <a:pt x="146" y="228"/>
                  </a:cubicBezTo>
                  <a:cubicBezTo>
                    <a:pt x="145" y="229"/>
                    <a:pt x="143" y="230"/>
                    <a:pt x="144" y="232"/>
                  </a:cubicBezTo>
                  <a:cubicBezTo>
                    <a:pt x="146" y="240"/>
                    <a:pt x="148" y="248"/>
                    <a:pt x="151" y="256"/>
                  </a:cubicBezTo>
                  <a:cubicBezTo>
                    <a:pt x="148" y="257"/>
                    <a:pt x="145" y="259"/>
                    <a:pt x="141" y="260"/>
                  </a:cubicBezTo>
                  <a:cubicBezTo>
                    <a:pt x="138" y="262"/>
                    <a:pt x="129" y="267"/>
                    <a:pt x="125" y="265"/>
                  </a:cubicBezTo>
                  <a:close/>
                  <a:moveTo>
                    <a:pt x="135" y="276"/>
                  </a:moveTo>
                  <a:cubicBezTo>
                    <a:pt x="133" y="275"/>
                    <a:pt x="131" y="274"/>
                    <a:pt x="129" y="273"/>
                  </a:cubicBezTo>
                  <a:cubicBezTo>
                    <a:pt x="132" y="272"/>
                    <a:pt x="135" y="271"/>
                    <a:pt x="138" y="270"/>
                  </a:cubicBezTo>
                  <a:cubicBezTo>
                    <a:pt x="142" y="272"/>
                    <a:pt x="145" y="274"/>
                    <a:pt x="149" y="276"/>
                  </a:cubicBezTo>
                  <a:cubicBezTo>
                    <a:pt x="145" y="278"/>
                    <a:pt x="141" y="278"/>
                    <a:pt x="135" y="276"/>
                  </a:cubicBezTo>
                  <a:close/>
                  <a:moveTo>
                    <a:pt x="155" y="274"/>
                  </a:moveTo>
                  <a:cubicBezTo>
                    <a:pt x="154" y="274"/>
                    <a:pt x="153" y="274"/>
                    <a:pt x="152" y="275"/>
                  </a:cubicBezTo>
                  <a:cubicBezTo>
                    <a:pt x="148" y="272"/>
                    <a:pt x="144" y="271"/>
                    <a:pt x="140" y="269"/>
                  </a:cubicBezTo>
                  <a:cubicBezTo>
                    <a:pt x="143" y="268"/>
                    <a:pt x="146" y="266"/>
                    <a:pt x="149" y="265"/>
                  </a:cubicBezTo>
                  <a:cubicBezTo>
                    <a:pt x="152" y="266"/>
                    <a:pt x="154" y="268"/>
                    <a:pt x="157" y="269"/>
                  </a:cubicBezTo>
                  <a:cubicBezTo>
                    <a:pt x="158" y="270"/>
                    <a:pt x="159" y="271"/>
                    <a:pt x="160" y="271"/>
                  </a:cubicBezTo>
                  <a:cubicBezTo>
                    <a:pt x="158" y="272"/>
                    <a:pt x="156" y="273"/>
                    <a:pt x="155" y="274"/>
                  </a:cubicBezTo>
                  <a:close/>
                  <a:moveTo>
                    <a:pt x="163" y="270"/>
                  </a:moveTo>
                  <a:cubicBezTo>
                    <a:pt x="161" y="269"/>
                    <a:pt x="159" y="268"/>
                    <a:pt x="158" y="267"/>
                  </a:cubicBezTo>
                  <a:cubicBezTo>
                    <a:pt x="155" y="266"/>
                    <a:pt x="153" y="265"/>
                    <a:pt x="151" y="264"/>
                  </a:cubicBezTo>
                  <a:cubicBezTo>
                    <a:pt x="153" y="263"/>
                    <a:pt x="155" y="262"/>
                    <a:pt x="157" y="261"/>
                  </a:cubicBezTo>
                  <a:cubicBezTo>
                    <a:pt x="157" y="260"/>
                    <a:pt x="158" y="260"/>
                    <a:pt x="158" y="259"/>
                  </a:cubicBezTo>
                  <a:cubicBezTo>
                    <a:pt x="162" y="261"/>
                    <a:pt x="166" y="264"/>
                    <a:pt x="171" y="265"/>
                  </a:cubicBezTo>
                  <a:cubicBezTo>
                    <a:pt x="169" y="267"/>
                    <a:pt x="166" y="269"/>
                    <a:pt x="163" y="270"/>
                  </a:cubicBezTo>
                  <a:close/>
                  <a:moveTo>
                    <a:pt x="173" y="262"/>
                  </a:moveTo>
                  <a:cubicBezTo>
                    <a:pt x="173" y="263"/>
                    <a:pt x="172" y="263"/>
                    <a:pt x="172" y="264"/>
                  </a:cubicBezTo>
                  <a:cubicBezTo>
                    <a:pt x="168" y="261"/>
                    <a:pt x="163" y="259"/>
                    <a:pt x="158" y="257"/>
                  </a:cubicBezTo>
                  <a:cubicBezTo>
                    <a:pt x="158" y="257"/>
                    <a:pt x="158" y="257"/>
                    <a:pt x="158" y="257"/>
                  </a:cubicBezTo>
                  <a:cubicBezTo>
                    <a:pt x="157" y="252"/>
                    <a:pt x="156" y="248"/>
                    <a:pt x="154" y="244"/>
                  </a:cubicBezTo>
                  <a:cubicBezTo>
                    <a:pt x="160" y="249"/>
                    <a:pt x="167" y="253"/>
                    <a:pt x="173" y="256"/>
                  </a:cubicBezTo>
                  <a:cubicBezTo>
                    <a:pt x="174" y="258"/>
                    <a:pt x="174" y="260"/>
                    <a:pt x="173" y="262"/>
                  </a:cubicBezTo>
                  <a:close/>
                  <a:moveTo>
                    <a:pt x="172" y="253"/>
                  </a:moveTo>
                  <a:cubicBezTo>
                    <a:pt x="166" y="249"/>
                    <a:pt x="160" y="245"/>
                    <a:pt x="153" y="241"/>
                  </a:cubicBezTo>
                  <a:cubicBezTo>
                    <a:pt x="153" y="238"/>
                    <a:pt x="152" y="235"/>
                    <a:pt x="151" y="232"/>
                  </a:cubicBezTo>
                  <a:cubicBezTo>
                    <a:pt x="151" y="232"/>
                    <a:pt x="151" y="232"/>
                    <a:pt x="151" y="232"/>
                  </a:cubicBezTo>
                  <a:cubicBezTo>
                    <a:pt x="154" y="234"/>
                    <a:pt x="157" y="235"/>
                    <a:pt x="160" y="237"/>
                  </a:cubicBezTo>
                  <a:cubicBezTo>
                    <a:pt x="162" y="238"/>
                    <a:pt x="164" y="240"/>
                    <a:pt x="167" y="241"/>
                  </a:cubicBezTo>
                  <a:cubicBezTo>
                    <a:pt x="167" y="241"/>
                    <a:pt x="167" y="241"/>
                    <a:pt x="167" y="241"/>
                  </a:cubicBezTo>
                  <a:cubicBezTo>
                    <a:pt x="168" y="245"/>
                    <a:pt x="171" y="249"/>
                    <a:pt x="172" y="25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97">
              <a:extLst>
                <a:ext uri="{FF2B5EF4-FFF2-40B4-BE49-F238E27FC236}">
                  <a16:creationId xmlns:a16="http://schemas.microsoft.com/office/drawing/2014/main" id="{A73AE61D-2431-4433-AEDF-B791AEE7C3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0950" y="4613275"/>
              <a:ext cx="477837" cy="517525"/>
            </a:xfrm>
            <a:custGeom>
              <a:avLst/>
              <a:gdLst>
                <a:gd name="T0" fmla="*/ 185 w 204"/>
                <a:gd name="T1" fmla="*/ 126 h 240"/>
                <a:gd name="T2" fmla="*/ 115 w 204"/>
                <a:gd name="T3" fmla="*/ 145 h 240"/>
                <a:gd name="T4" fmla="*/ 140 w 204"/>
                <a:gd name="T5" fmla="*/ 94 h 240"/>
                <a:gd name="T6" fmla="*/ 118 w 204"/>
                <a:gd name="T7" fmla="*/ 80 h 240"/>
                <a:gd name="T8" fmla="*/ 61 w 204"/>
                <a:gd name="T9" fmla="*/ 88 h 240"/>
                <a:gd name="T10" fmla="*/ 90 w 204"/>
                <a:gd name="T11" fmla="*/ 20 h 240"/>
                <a:gd name="T12" fmla="*/ 25 w 204"/>
                <a:gd name="T13" fmla="*/ 45 h 240"/>
                <a:gd name="T14" fmla="*/ 9 w 204"/>
                <a:gd name="T15" fmla="*/ 138 h 240"/>
                <a:gd name="T16" fmla="*/ 24 w 204"/>
                <a:gd name="T17" fmla="*/ 180 h 240"/>
                <a:gd name="T18" fmla="*/ 52 w 204"/>
                <a:gd name="T19" fmla="*/ 209 h 240"/>
                <a:gd name="T20" fmla="*/ 203 w 204"/>
                <a:gd name="T21" fmla="*/ 160 h 240"/>
                <a:gd name="T22" fmla="*/ 119 w 204"/>
                <a:gd name="T23" fmla="*/ 131 h 240"/>
                <a:gd name="T24" fmla="*/ 134 w 204"/>
                <a:gd name="T25" fmla="*/ 107 h 240"/>
                <a:gd name="T26" fmla="*/ 112 w 204"/>
                <a:gd name="T27" fmla="*/ 91 h 240"/>
                <a:gd name="T28" fmla="*/ 107 w 204"/>
                <a:gd name="T29" fmla="*/ 80 h 240"/>
                <a:gd name="T30" fmla="*/ 101 w 204"/>
                <a:gd name="T31" fmla="*/ 102 h 240"/>
                <a:gd name="T32" fmla="*/ 61 w 204"/>
                <a:gd name="T33" fmla="*/ 59 h 240"/>
                <a:gd name="T34" fmla="*/ 69 w 204"/>
                <a:gd name="T35" fmla="*/ 43 h 240"/>
                <a:gd name="T36" fmla="*/ 85 w 204"/>
                <a:gd name="T37" fmla="*/ 25 h 240"/>
                <a:gd name="T38" fmla="*/ 12 w 204"/>
                <a:gd name="T39" fmla="*/ 85 h 240"/>
                <a:gd name="T40" fmla="*/ 11 w 204"/>
                <a:gd name="T41" fmla="*/ 116 h 240"/>
                <a:gd name="T42" fmla="*/ 14 w 204"/>
                <a:gd name="T43" fmla="*/ 113 h 240"/>
                <a:gd name="T44" fmla="*/ 14 w 204"/>
                <a:gd name="T45" fmla="*/ 147 h 240"/>
                <a:gd name="T46" fmla="*/ 22 w 204"/>
                <a:gd name="T47" fmla="*/ 153 h 240"/>
                <a:gd name="T48" fmla="*/ 26 w 204"/>
                <a:gd name="T49" fmla="*/ 173 h 240"/>
                <a:gd name="T50" fmla="*/ 30 w 204"/>
                <a:gd name="T51" fmla="*/ 148 h 240"/>
                <a:gd name="T52" fmla="*/ 39 w 204"/>
                <a:gd name="T53" fmla="*/ 155 h 240"/>
                <a:gd name="T54" fmla="*/ 33 w 204"/>
                <a:gd name="T55" fmla="*/ 188 h 240"/>
                <a:gd name="T56" fmla="*/ 39 w 204"/>
                <a:gd name="T57" fmla="*/ 193 h 240"/>
                <a:gd name="T58" fmla="*/ 50 w 204"/>
                <a:gd name="T59" fmla="*/ 204 h 240"/>
                <a:gd name="T60" fmla="*/ 50 w 204"/>
                <a:gd name="T61" fmla="*/ 204 h 240"/>
                <a:gd name="T62" fmla="*/ 58 w 204"/>
                <a:gd name="T63" fmla="*/ 195 h 240"/>
                <a:gd name="T64" fmla="*/ 45 w 204"/>
                <a:gd name="T65" fmla="*/ 157 h 240"/>
                <a:gd name="T66" fmla="*/ 33 w 204"/>
                <a:gd name="T67" fmla="*/ 142 h 240"/>
                <a:gd name="T68" fmla="*/ 24 w 204"/>
                <a:gd name="T69" fmla="*/ 126 h 240"/>
                <a:gd name="T70" fmla="*/ 83 w 204"/>
                <a:gd name="T71" fmla="*/ 21 h 240"/>
                <a:gd name="T72" fmla="*/ 108 w 204"/>
                <a:gd name="T73" fmla="*/ 61 h 240"/>
                <a:gd name="T74" fmla="*/ 79 w 204"/>
                <a:gd name="T75" fmla="*/ 128 h 240"/>
                <a:gd name="T76" fmla="*/ 124 w 204"/>
                <a:gd name="T77" fmla="*/ 87 h 240"/>
                <a:gd name="T78" fmla="*/ 134 w 204"/>
                <a:gd name="T79" fmla="*/ 152 h 240"/>
                <a:gd name="T80" fmla="*/ 59 w 204"/>
                <a:gd name="T81" fmla="*/ 171 h 240"/>
                <a:gd name="T82" fmla="*/ 57 w 204"/>
                <a:gd name="T83" fmla="*/ 92 h 240"/>
                <a:gd name="T84" fmla="*/ 54 w 204"/>
                <a:gd name="T85" fmla="*/ 73 h 240"/>
                <a:gd name="T86" fmla="*/ 99 w 204"/>
                <a:gd name="T87" fmla="*/ 103 h 240"/>
                <a:gd name="T88" fmla="*/ 92 w 204"/>
                <a:gd name="T89" fmla="*/ 110 h 240"/>
                <a:gd name="T90" fmla="*/ 82 w 204"/>
                <a:gd name="T91" fmla="*/ 122 h 240"/>
                <a:gd name="T92" fmla="*/ 72 w 204"/>
                <a:gd name="T93" fmla="*/ 113 h 240"/>
                <a:gd name="T94" fmla="*/ 108 w 204"/>
                <a:gd name="T95" fmla="*/ 129 h 240"/>
                <a:gd name="T96" fmla="*/ 110 w 204"/>
                <a:gd name="T97" fmla="*/ 141 h 240"/>
                <a:gd name="T98" fmla="*/ 63 w 204"/>
                <a:gd name="T99" fmla="*/ 197 h 240"/>
                <a:gd name="T100" fmla="*/ 84 w 204"/>
                <a:gd name="T101" fmla="*/ 206 h 240"/>
                <a:gd name="T102" fmla="*/ 93 w 204"/>
                <a:gd name="T103" fmla="*/ 198 h 240"/>
                <a:gd name="T104" fmla="*/ 117 w 204"/>
                <a:gd name="T105" fmla="*/ 200 h 240"/>
                <a:gd name="T106" fmla="*/ 131 w 204"/>
                <a:gd name="T107" fmla="*/ 213 h 240"/>
                <a:gd name="T108" fmla="*/ 133 w 204"/>
                <a:gd name="T109" fmla="*/ 213 h 240"/>
                <a:gd name="T110" fmla="*/ 154 w 204"/>
                <a:gd name="T111" fmla="*/ 206 h 240"/>
                <a:gd name="T112" fmla="*/ 164 w 204"/>
                <a:gd name="T113" fmla="*/ 193 h 240"/>
                <a:gd name="T114" fmla="*/ 174 w 204"/>
                <a:gd name="T115" fmla="*/ 176 h 240"/>
                <a:gd name="T116" fmla="*/ 186 w 204"/>
                <a:gd name="T117" fmla="*/ 163 h 240"/>
                <a:gd name="T118" fmla="*/ 186 w 204"/>
                <a:gd name="T119" fmla="*/ 163 h 240"/>
                <a:gd name="T120" fmla="*/ 197 w 204"/>
                <a:gd name="T121" fmla="*/ 14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4" h="240">
                  <a:moveTo>
                    <a:pt x="203" y="160"/>
                  </a:moveTo>
                  <a:cubicBezTo>
                    <a:pt x="203" y="157"/>
                    <a:pt x="203" y="154"/>
                    <a:pt x="202" y="150"/>
                  </a:cubicBezTo>
                  <a:cubicBezTo>
                    <a:pt x="202" y="146"/>
                    <a:pt x="201" y="141"/>
                    <a:pt x="201" y="136"/>
                  </a:cubicBezTo>
                  <a:cubicBezTo>
                    <a:pt x="200" y="135"/>
                    <a:pt x="199" y="134"/>
                    <a:pt x="198" y="134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5" y="131"/>
                    <a:pt x="189" y="128"/>
                    <a:pt x="185" y="126"/>
                  </a:cubicBezTo>
                  <a:cubicBezTo>
                    <a:pt x="183" y="125"/>
                    <a:pt x="181" y="123"/>
                    <a:pt x="178" y="122"/>
                  </a:cubicBezTo>
                  <a:cubicBezTo>
                    <a:pt x="176" y="121"/>
                    <a:pt x="174" y="120"/>
                    <a:pt x="172" y="119"/>
                  </a:cubicBezTo>
                  <a:cubicBezTo>
                    <a:pt x="171" y="119"/>
                    <a:pt x="171" y="118"/>
                    <a:pt x="170" y="118"/>
                  </a:cubicBezTo>
                  <a:cubicBezTo>
                    <a:pt x="168" y="118"/>
                    <a:pt x="167" y="118"/>
                    <a:pt x="167" y="120"/>
                  </a:cubicBezTo>
                  <a:cubicBezTo>
                    <a:pt x="160" y="130"/>
                    <a:pt x="153" y="138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0"/>
                    <a:pt x="123" y="136"/>
                    <a:pt x="127" y="131"/>
                  </a:cubicBezTo>
                  <a:cubicBezTo>
                    <a:pt x="131" y="127"/>
                    <a:pt x="136" y="122"/>
                    <a:pt x="139" y="117"/>
                  </a:cubicBezTo>
                  <a:cubicBezTo>
                    <a:pt x="139" y="116"/>
                    <a:pt x="139" y="115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99"/>
                    <a:pt x="140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40" y="93"/>
                    <a:pt x="140" y="93"/>
                    <a:pt x="140" y="92"/>
                  </a:cubicBezTo>
                  <a:cubicBezTo>
                    <a:pt x="136" y="87"/>
                    <a:pt x="131" y="83"/>
                    <a:pt x="125" y="81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3"/>
                  </a:cubicBezTo>
                  <a:cubicBezTo>
                    <a:pt x="119" y="84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0"/>
                  </a:cubicBezTo>
                  <a:cubicBezTo>
                    <a:pt x="118" y="77"/>
                    <a:pt x="118" y="73"/>
                    <a:pt x="118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0"/>
                  </a:cubicBezTo>
                  <a:cubicBezTo>
                    <a:pt x="91" y="55"/>
                    <a:pt x="84" y="64"/>
                    <a:pt x="77" y="71"/>
                  </a:cubicBezTo>
                  <a:cubicBezTo>
                    <a:pt x="71" y="76"/>
                    <a:pt x="66" y="82"/>
                    <a:pt x="61" y="88"/>
                  </a:cubicBezTo>
                  <a:cubicBezTo>
                    <a:pt x="58" y="77"/>
                    <a:pt x="61" y="67"/>
                    <a:pt x="68" y="59"/>
                  </a:cubicBezTo>
                  <a:cubicBezTo>
                    <a:pt x="73" y="54"/>
                    <a:pt x="79" y="46"/>
                    <a:pt x="85" y="42"/>
                  </a:cubicBezTo>
                  <a:cubicBezTo>
                    <a:pt x="86" y="43"/>
                    <a:pt x="87" y="42"/>
                    <a:pt x="88" y="42"/>
                  </a:cubicBezTo>
                  <a:cubicBezTo>
                    <a:pt x="90" y="39"/>
                    <a:pt x="90" y="35"/>
                    <a:pt x="90" y="31"/>
                  </a:cubicBezTo>
                  <a:cubicBezTo>
                    <a:pt x="91" y="28"/>
                    <a:pt x="92" y="23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19"/>
                    <a:pt x="90" y="19"/>
                  </a:cubicBezTo>
                  <a:cubicBezTo>
                    <a:pt x="88" y="15"/>
                    <a:pt x="85" y="12"/>
                    <a:pt x="83" y="10"/>
                  </a:cubicBezTo>
                  <a:cubicBezTo>
                    <a:pt x="80" y="6"/>
                    <a:pt x="77" y="3"/>
                    <a:pt x="74" y="1"/>
                  </a:cubicBezTo>
                  <a:cubicBezTo>
                    <a:pt x="73" y="0"/>
                    <a:pt x="71" y="0"/>
                    <a:pt x="71" y="1"/>
                  </a:cubicBezTo>
                  <a:cubicBezTo>
                    <a:pt x="70" y="0"/>
                    <a:pt x="70" y="0"/>
                    <a:pt x="69" y="0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1"/>
                  </a:cubicBezTo>
                  <a:cubicBezTo>
                    <a:pt x="10" y="132"/>
                    <a:pt x="9" y="132"/>
                    <a:pt x="9" y="132"/>
                  </a:cubicBezTo>
                  <a:cubicBezTo>
                    <a:pt x="8" y="134"/>
                    <a:pt x="8" y="135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7" y="141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5"/>
                    <a:pt x="12" y="166"/>
                    <a:pt x="13" y="166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3"/>
                    <a:pt x="20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1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5"/>
                    <a:pt x="36" y="198"/>
                  </a:cubicBezTo>
                  <a:cubicBezTo>
                    <a:pt x="40" y="202"/>
                    <a:pt x="44" y="206"/>
                    <a:pt x="48" y="209"/>
                  </a:cubicBezTo>
                  <a:cubicBezTo>
                    <a:pt x="49" y="210"/>
                    <a:pt x="51" y="211"/>
                    <a:pt x="52" y="209"/>
                  </a:cubicBezTo>
                  <a:cubicBezTo>
                    <a:pt x="55" y="206"/>
                    <a:pt x="58" y="202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199"/>
                    <a:pt x="61" y="200"/>
                    <a:pt x="61" y="201"/>
                  </a:cubicBezTo>
                  <a:cubicBezTo>
                    <a:pt x="62" y="202"/>
                    <a:pt x="63" y="202"/>
                    <a:pt x="63" y="201"/>
                  </a:cubicBezTo>
                  <a:cubicBezTo>
                    <a:pt x="106" y="240"/>
                    <a:pt x="187" y="214"/>
                    <a:pt x="203" y="161"/>
                  </a:cubicBezTo>
                  <a:cubicBezTo>
                    <a:pt x="204" y="160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3"/>
                    <a:pt x="116" y="134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6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8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1"/>
                    <a:pt x="126" y="110"/>
                  </a:cubicBezTo>
                  <a:cubicBezTo>
                    <a:pt x="126" y="114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0"/>
                    <a:pt x="132" y="114"/>
                    <a:pt x="133" y="117"/>
                  </a:cubicBezTo>
                  <a:cubicBezTo>
                    <a:pt x="131" y="118"/>
                    <a:pt x="130" y="120"/>
                    <a:pt x="128" y="121"/>
                  </a:cubicBezTo>
                  <a:cubicBezTo>
                    <a:pt x="128" y="117"/>
                    <a:pt x="128" y="112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5" y="103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1" y="92"/>
                    <a:pt x="109" y="93"/>
                    <a:pt x="108" y="95"/>
                  </a:cubicBezTo>
                  <a:cubicBezTo>
                    <a:pt x="108" y="93"/>
                    <a:pt x="108" y="91"/>
                    <a:pt x="107" y="89"/>
                  </a:cubicBezTo>
                  <a:cubicBezTo>
                    <a:pt x="107" y="88"/>
                    <a:pt x="107" y="86"/>
                    <a:pt x="107" y="85"/>
                  </a:cubicBezTo>
                  <a:cubicBezTo>
                    <a:pt x="107" y="84"/>
                    <a:pt x="106" y="83"/>
                    <a:pt x="106" y="82"/>
                  </a:cubicBezTo>
                  <a:cubicBezTo>
                    <a:pt x="106" y="82"/>
                    <a:pt x="106" y="81"/>
                    <a:pt x="106" y="81"/>
                  </a:cubicBezTo>
                  <a:cubicBezTo>
                    <a:pt x="106" y="81"/>
                    <a:pt x="107" y="80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7"/>
                    <a:pt x="111" y="75"/>
                    <a:pt x="113" y="73"/>
                  </a:cubicBezTo>
                  <a:cubicBezTo>
                    <a:pt x="113" y="75"/>
                    <a:pt x="113" y="77"/>
                    <a:pt x="112" y="78"/>
                  </a:cubicBezTo>
                  <a:cubicBezTo>
                    <a:pt x="112" y="82"/>
                    <a:pt x="111" y="87"/>
                    <a:pt x="112" y="91"/>
                  </a:cubicBezTo>
                  <a:close/>
                  <a:moveTo>
                    <a:pt x="106" y="96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5"/>
                    <a:pt x="103" y="84"/>
                    <a:pt x="104" y="82"/>
                  </a:cubicBezTo>
                  <a:cubicBezTo>
                    <a:pt x="105" y="85"/>
                    <a:pt x="105" y="87"/>
                    <a:pt x="105" y="89"/>
                  </a:cubicBezTo>
                  <a:cubicBezTo>
                    <a:pt x="106" y="91"/>
                    <a:pt x="106" y="94"/>
                    <a:pt x="106" y="96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1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6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0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4" y="32"/>
                    <a:pt x="75" y="31"/>
                  </a:cubicBezTo>
                  <a:cubicBezTo>
                    <a:pt x="75" y="35"/>
                    <a:pt x="75" y="40"/>
                    <a:pt x="76" y="43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5"/>
                  </a:moveTo>
                  <a:cubicBezTo>
                    <a:pt x="85" y="27"/>
                    <a:pt x="85" y="29"/>
                    <a:pt x="84" y="30"/>
                  </a:cubicBezTo>
                  <a:cubicBezTo>
                    <a:pt x="84" y="33"/>
                    <a:pt x="83" y="37"/>
                    <a:pt x="83" y="40"/>
                  </a:cubicBezTo>
                  <a:cubicBezTo>
                    <a:pt x="81" y="40"/>
                    <a:pt x="79" y="41"/>
                    <a:pt x="77" y="42"/>
                  </a:cubicBezTo>
                  <a:cubicBezTo>
                    <a:pt x="77" y="38"/>
                    <a:pt x="77" y="34"/>
                    <a:pt x="77" y="31"/>
                  </a:cubicBezTo>
                  <a:cubicBezTo>
                    <a:pt x="79" y="29"/>
                    <a:pt x="82" y="27"/>
                    <a:pt x="85" y="25"/>
                  </a:cubicBezTo>
                  <a:close/>
                  <a:moveTo>
                    <a:pt x="12" y="85"/>
                  </a:moveTo>
                  <a:cubicBezTo>
                    <a:pt x="12" y="90"/>
                    <a:pt x="12" y="95"/>
                    <a:pt x="13" y="100"/>
                  </a:cubicBezTo>
                  <a:cubicBezTo>
                    <a:pt x="13" y="100"/>
                    <a:pt x="12" y="100"/>
                    <a:pt x="12" y="101"/>
                  </a:cubicBezTo>
                  <a:cubicBezTo>
                    <a:pt x="11" y="104"/>
                    <a:pt x="11" y="107"/>
                    <a:pt x="10" y="111"/>
                  </a:cubicBezTo>
                  <a:cubicBezTo>
                    <a:pt x="10" y="102"/>
                    <a:pt x="10" y="94"/>
                    <a:pt x="12" y="85"/>
                  </a:cubicBezTo>
                  <a:close/>
                  <a:moveTo>
                    <a:pt x="12" y="129"/>
                  </a:moveTo>
                  <a:cubicBezTo>
                    <a:pt x="12" y="124"/>
                    <a:pt x="11" y="120"/>
                    <a:pt x="11" y="116"/>
                  </a:cubicBezTo>
                  <a:cubicBezTo>
                    <a:pt x="12" y="112"/>
                    <a:pt x="13" y="107"/>
                    <a:pt x="13" y="102"/>
                  </a:cubicBezTo>
                  <a:cubicBezTo>
                    <a:pt x="14" y="110"/>
                    <a:pt x="17" y="117"/>
                    <a:pt x="21" y="123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6"/>
                    <a:pt x="13" y="128"/>
                  </a:cubicBezTo>
                  <a:cubicBezTo>
                    <a:pt x="15" y="123"/>
                    <a:pt x="15" y="119"/>
                    <a:pt x="16" y="113"/>
                  </a:cubicBezTo>
                  <a:cubicBezTo>
                    <a:pt x="16" y="113"/>
                    <a:pt x="15" y="113"/>
                    <a:pt x="14" y="113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4"/>
                    <a:pt x="16" y="164"/>
                    <a:pt x="16" y="164"/>
                  </a:cubicBezTo>
                  <a:cubicBezTo>
                    <a:pt x="16" y="159"/>
                    <a:pt x="15" y="154"/>
                    <a:pt x="14" y="149"/>
                  </a:cubicBezTo>
                  <a:cubicBezTo>
                    <a:pt x="14" y="148"/>
                    <a:pt x="13" y="147"/>
                    <a:pt x="13" y="146"/>
                  </a:cubicBezTo>
                  <a:cubicBezTo>
                    <a:pt x="13" y="146"/>
                    <a:pt x="14" y="147"/>
                    <a:pt x="14" y="147"/>
                  </a:cubicBezTo>
                  <a:cubicBezTo>
                    <a:pt x="15" y="148"/>
                    <a:pt x="16" y="149"/>
                    <a:pt x="17" y="151"/>
                  </a:cubicBezTo>
                  <a:cubicBezTo>
                    <a:pt x="17" y="156"/>
                    <a:pt x="18" y="162"/>
                    <a:pt x="19" y="167"/>
                  </a:cubicBezTo>
                  <a:cubicBezTo>
                    <a:pt x="18" y="166"/>
                    <a:pt x="17" y="165"/>
                    <a:pt x="16" y="165"/>
                  </a:cubicBezTo>
                  <a:close/>
                  <a:moveTo>
                    <a:pt x="22" y="169"/>
                  </a:moveTo>
                  <a:cubicBezTo>
                    <a:pt x="21" y="163"/>
                    <a:pt x="19" y="158"/>
                    <a:pt x="18" y="152"/>
                  </a:cubicBezTo>
                  <a:cubicBezTo>
                    <a:pt x="19" y="153"/>
                    <a:pt x="21" y="153"/>
                    <a:pt x="22" y="153"/>
                  </a:cubicBezTo>
                  <a:cubicBezTo>
                    <a:pt x="22" y="159"/>
                    <a:pt x="22" y="165"/>
                    <a:pt x="23" y="170"/>
                  </a:cubicBezTo>
                  <a:cubicBezTo>
                    <a:pt x="23" y="170"/>
                    <a:pt x="22" y="169"/>
                    <a:pt x="22" y="169"/>
                  </a:cubicBezTo>
                  <a:close/>
                  <a:moveTo>
                    <a:pt x="31" y="165"/>
                  </a:moveTo>
                  <a:cubicBezTo>
                    <a:pt x="31" y="165"/>
                    <a:pt x="30" y="165"/>
                    <a:pt x="29" y="165"/>
                  </a:cubicBezTo>
                  <a:cubicBezTo>
                    <a:pt x="28" y="168"/>
                    <a:pt x="27" y="172"/>
                    <a:pt x="27" y="175"/>
                  </a:cubicBezTo>
                  <a:cubicBezTo>
                    <a:pt x="27" y="174"/>
                    <a:pt x="26" y="174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66"/>
                    <a:pt x="25" y="159"/>
                    <a:pt x="24" y="153"/>
                  </a:cubicBezTo>
                  <a:cubicBezTo>
                    <a:pt x="24" y="153"/>
                    <a:pt x="24" y="152"/>
                    <a:pt x="24" y="152"/>
                  </a:cubicBezTo>
                  <a:cubicBezTo>
                    <a:pt x="26" y="151"/>
                    <a:pt x="28" y="150"/>
                    <a:pt x="30" y="148"/>
                  </a:cubicBezTo>
                  <a:cubicBezTo>
                    <a:pt x="30" y="153"/>
                    <a:pt x="31" y="159"/>
                    <a:pt x="32" y="164"/>
                  </a:cubicBezTo>
                  <a:cubicBezTo>
                    <a:pt x="32" y="164"/>
                    <a:pt x="32" y="164"/>
                    <a:pt x="32" y="165"/>
                  </a:cubicBezTo>
                  <a:cubicBezTo>
                    <a:pt x="32" y="165"/>
                    <a:pt x="32" y="165"/>
                    <a:pt x="31" y="165"/>
                  </a:cubicBezTo>
                  <a:close/>
                  <a:moveTo>
                    <a:pt x="32" y="147"/>
                  </a:moveTo>
                  <a:cubicBezTo>
                    <a:pt x="32" y="147"/>
                    <a:pt x="32" y="147"/>
                    <a:pt x="33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9" y="155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1"/>
                  </a:cubicBezTo>
                  <a:cubicBezTo>
                    <a:pt x="33" y="157"/>
                    <a:pt x="32" y="152"/>
                    <a:pt x="32" y="147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5"/>
                    <a:pt x="36" y="190"/>
                  </a:cubicBezTo>
                  <a:cubicBezTo>
                    <a:pt x="35" y="189"/>
                    <a:pt x="34" y="189"/>
                    <a:pt x="33" y="188"/>
                  </a:cubicBezTo>
                  <a:cubicBezTo>
                    <a:pt x="33" y="188"/>
                    <a:pt x="33" y="187"/>
                    <a:pt x="33" y="187"/>
                  </a:cubicBezTo>
                  <a:cubicBezTo>
                    <a:pt x="33" y="182"/>
                    <a:pt x="34" y="175"/>
                    <a:pt x="33" y="170"/>
                  </a:cubicBezTo>
                  <a:cubicBezTo>
                    <a:pt x="34" y="172"/>
                    <a:pt x="36" y="174"/>
                    <a:pt x="37" y="175"/>
                  </a:cubicBezTo>
                  <a:cubicBezTo>
                    <a:pt x="37" y="175"/>
                    <a:pt x="36" y="175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4"/>
                    <a:pt x="40" y="194"/>
                    <a:pt x="39" y="193"/>
                  </a:cubicBezTo>
                  <a:cubicBezTo>
                    <a:pt x="39" y="187"/>
                    <a:pt x="38" y="182"/>
                    <a:pt x="37" y="176"/>
                  </a:cubicBezTo>
                  <a:cubicBezTo>
                    <a:pt x="39" y="179"/>
                    <a:pt x="42" y="182"/>
                    <a:pt x="44" y="184"/>
                  </a:cubicBezTo>
                  <a:cubicBezTo>
                    <a:pt x="44" y="184"/>
                    <a:pt x="44" y="184"/>
                    <a:pt x="44" y="185"/>
                  </a:cubicBezTo>
                  <a:cubicBezTo>
                    <a:pt x="44" y="190"/>
                    <a:pt x="45" y="195"/>
                    <a:pt x="46" y="199"/>
                  </a:cubicBezTo>
                  <a:cubicBezTo>
                    <a:pt x="44" y="198"/>
                    <a:pt x="42" y="196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2"/>
                    <a:pt x="48" y="202"/>
                  </a:cubicBezTo>
                  <a:cubicBezTo>
                    <a:pt x="47" y="197"/>
                    <a:pt x="46" y="191"/>
                    <a:pt x="45" y="186"/>
                  </a:cubicBezTo>
                  <a:cubicBezTo>
                    <a:pt x="47" y="187"/>
                    <a:pt x="49" y="186"/>
                    <a:pt x="50" y="185"/>
                  </a:cubicBezTo>
                  <a:cubicBezTo>
                    <a:pt x="51" y="184"/>
                    <a:pt x="51" y="184"/>
                    <a:pt x="52" y="184"/>
                  </a:cubicBezTo>
                  <a:cubicBezTo>
                    <a:pt x="52" y="189"/>
                    <a:pt x="52" y="195"/>
                    <a:pt x="53" y="200"/>
                  </a:cubicBezTo>
                  <a:cubicBezTo>
                    <a:pt x="52" y="201"/>
                    <a:pt x="51" y="202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60" y="184"/>
                    <a:pt x="60" y="189"/>
                    <a:pt x="60" y="194"/>
                  </a:cubicBezTo>
                  <a:cubicBezTo>
                    <a:pt x="60" y="194"/>
                    <a:pt x="59" y="194"/>
                    <a:pt x="58" y="195"/>
                  </a:cubicBezTo>
                  <a:close/>
                  <a:moveTo>
                    <a:pt x="59" y="171"/>
                  </a:moveTo>
                  <a:cubicBezTo>
                    <a:pt x="58" y="172"/>
                    <a:pt x="57" y="172"/>
                    <a:pt x="57" y="172"/>
                  </a:cubicBezTo>
                  <a:cubicBezTo>
                    <a:pt x="54" y="175"/>
                    <a:pt x="51" y="177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5"/>
                  </a:cubicBezTo>
                  <a:cubicBezTo>
                    <a:pt x="39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8"/>
                    <a:pt x="39" y="147"/>
                  </a:cubicBezTo>
                  <a:cubicBezTo>
                    <a:pt x="37" y="145"/>
                    <a:pt x="36" y="144"/>
                    <a:pt x="35" y="142"/>
                  </a:cubicBezTo>
                  <a:cubicBezTo>
                    <a:pt x="34" y="142"/>
                    <a:pt x="34" y="141"/>
                    <a:pt x="33" y="142"/>
                  </a:cubicBezTo>
                  <a:cubicBezTo>
                    <a:pt x="32" y="141"/>
                    <a:pt x="31" y="141"/>
                    <a:pt x="30" y="141"/>
                  </a:cubicBezTo>
                  <a:cubicBezTo>
                    <a:pt x="27" y="143"/>
                    <a:pt x="25" y="145"/>
                    <a:pt x="22" y="147"/>
                  </a:cubicBezTo>
                  <a:cubicBezTo>
                    <a:pt x="21" y="146"/>
                    <a:pt x="19" y="145"/>
                    <a:pt x="18" y="143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4" y="138"/>
                    <a:pt x="14" y="138"/>
                    <a:pt x="14" y="137"/>
                  </a:cubicBezTo>
                  <a:cubicBezTo>
                    <a:pt x="18" y="134"/>
                    <a:pt x="21" y="130"/>
                    <a:pt x="24" y="126"/>
                  </a:cubicBezTo>
                  <a:cubicBezTo>
                    <a:pt x="25" y="125"/>
                    <a:pt x="24" y="124"/>
                    <a:pt x="23" y="123"/>
                  </a:cubicBezTo>
                  <a:cubicBezTo>
                    <a:pt x="24" y="123"/>
                    <a:pt x="24" y="123"/>
                    <a:pt x="24" y="122"/>
                  </a:cubicBezTo>
                  <a:cubicBezTo>
                    <a:pt x="7" y="77"/>
                    <a:pt x="32" y="29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5"/>
                    <a:pt x="81" y="18"/>
                    <a:pt x="83" y="21"/>
                  </a:cubicBezTo>
                  <a:cubicBezTo>
                    <a:pt x="66" y="25"/>
                    <a:pt x="51" y="38"/>
                    <a:pt x="45" y="55"/>
                  </a:cubicBezTo>
                  <a:cubicBezTo>
                    <a:pt x="39" y="69"/>
                    <a:pt x="38" y="91"/>
                    <a:pt x="53" y="100"/>
                  </a:cubicBezTo>
                  <a:cubicBezTo>
                    <a:pt x="55" y="101"/>
                    <a:pt x="57" y="100"/>
                    <a:pt x="57" y="98"/>
                  </a:cubicBezTo>
                  <a:cubicBezTo>
                    <a:pt x="66" y="91"/>
                    <a:pt x="73" y="83"/>
                    <a:pt x="81" y="75"/>
                  </a:cubicBezTo>
                  <a:cubicBezTo>
                    <a:pt x="88" y="69"/>
                    <a:pt x="96" y="63"/>
                    <a:pt x="101" y="55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2"/>
                    <a:pt x="113" y="66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2"/>
                    <a:pt x="79" y="96"/>
                    <a:pt x="67" y="112"/>
                  </a:cubicBezTo>
                  <a:cubicBezTo>
                    <a:pt x="66" y="113"/>
                    <a:pt x="66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70" y="121"/>
                    <a:pt x="75" y="125"/>
                    <a:pt x="79" y="128"/>
                  </a:cubicBezTo>
                  <a:cubicBezTo>
                    <a:pt x="80" y="129"/>
                    <a:pt x="81" y="128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3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6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0"/>
                    <a:pt x="118" y="94"/>
                    <a:pt x="124" y="87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1" y="93"/>
                    <a:pt x="134" y="96"/>
                  </a:cubicBezTo>
                  <a:cubicBezTo>
                    <a:pt x="126" y="99"/>
                    <a:pt x="119" y="107"/>
                    <a:pt x="114" y="114"/>
                  </a:cubicBezTo>
                  <a:cubicBezTo>
                    <a:pt x="108" y="120"/>
                    <a:pt x="102" y="128"/>
                    <a:pt x="97" y="135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2"/>
                  </a:cubicBezTo>
                  <a:cubicBezTo>
                    <a:pt x="150" y="150"/>
                    <a:pt x="163" y="140"/>
                    <a:pt x="171" y="125"/>
                  </a:cubicBezTo>
                  <a:cubicBezTo>
                    <a:pt x="172" y="127"/>
                    <a:pt x="175" y="129"/>
                    <a:pt x="176" y="129"/>
                  </a:cubicBezTo>
                  <a:cubicBezTo>
                    <a:pt x="181" y="133"/>
                    <a:pt x="187" y="138"/>
                    <a:pt x="193" y="139"/>
                  </a:cubicBezTo>
                  <a:cubicBezTo>
                    <a:pt x="179" y="162"/>
                    <a:pt x="164" y="182"/>
                    <a:pt x="137" y="191"/>
                  </a:cubicBezTo>
                  <a:cubicBezTo>
                    <a:pt x="109" y="199"/>
                    <a:pt x="82" y="190"/>
                    <a:pt x="61" y="172"/>
                  </a:cubicBezTo>
                  <a:cubicBezTo>
                    <a:pt x="60" y="171"/>
                    <a:pt x="59" y="171"/>
                    <a:pt x="59" y="171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59"/>
                  </a:cubicBezTo>
                  <a:cubicBezTo>
                    <a:pt x="50" y="65"/>
                    <a:pt x="51" y="70"/>
                    <a:pt x="53" y="75"/>
                  </a:cubicBezTo>
                  <a:cubicBezTo>
                    <a:pt x="53" y="75"/>
                    <a:pt x="54" y="75"/>
                    <a:pt x="54" y="75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3"/>
                    <a:pt x="56" y="93"/>
                    <a:pt x="55" y="94"/>
                  </a:cubicBezTo>
                  <a:cubicBezTo>
                    <a:pt x="52" y="89"/>
                    <a:pt x="49" y="84"/>
                    <a:pt x="48" y="79"/>
                  </a:cubicBezTo>
                  <a:cubicBezTo>
                    <a:pt x="50" y="83"/>
                    <a:pt x="51" y="86"/>
                    <a:pt x="53" y="89"/>
                  </a:cubicBezTo>
                  <a:cubicBezTo>
                    <a:pt x="53" y="90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1"/>
                    <a:pt x="52" y="55"/>
                  </a:cubicBezTo>
                  <a:cubicBezTo>
                    <a:pt x="53" y="53"/>
                    <a:pt x="54" y="51"/>
                    <a:pt x="55" y="49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9" y="62"/>
                  </a:cubicBezTo>
                  <a:cubicBezTo>
                    <a:pt x="57" y="65"/>
                    <a:pt x="55" y="69"/>
                    <a:pt x="54" y="73"/>
                  </a:cubicBezTo>
                  <a:close/>
                  <a:moveTo>
                    <a:pt x="99" y="103"/>
                  </a:moveTo>
                  <a:cubicBezTo>
                    <a:pt x="98" y="104"/>
                    <a:pt x="98" y="105"/>
                    <a:pt x="97" y="106"/>
                  </a:cubicBezTo>
                  <a:cubicBezTo>
                    <a:pt x="96" y="106"/>
                    <a:pt x="95" y="107"/>
                    <a:pt x="95" y="108"/>
                  </a:cubicBezTo>
                  <a:cubicBezTo>
                    <a:pt x="94" y="103"/>
                    <a:pt x="94" y="98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9" y="98"/>
                    <a:pt x="99" y="103"/>
                  </a:cubicBezTo>
                  <a:close/>
                  <a:moveTo>
                    <a:pt x="92" y="110"/>
                  </a:moveTo>
                  <a:cubicBezTo>
                    <a:pt x="90" y="112"/>
                    <a:pt x="89" y="114"/>
                    <a:pt x="87" y="116"/>
                  </a:cubicBezTo>
                  <a:cubicBezTo>
                    <a:pt x="87" y="111"/>
                    <a:pt x="86" y="106"/>
                    <a:pt x="86" y="100"/>
                  </a:cubicBezTo>
                  <a:cubicBezTo>
                    <a:pt x="88" y="99"/>
                    <a:pt x="90" y="97"/>
                    <a:pt x="92" y="95"/>
                  </a:cubicBezTo>
                  <a:cubicBezTo>
                    <a:pt x="91" y="100"/>
                    <a:pt x="91" y="106"/>
                    <a:pt x="92" y="110"/>
                  </a:cubicBezTo>
                  <a:close/>
                  <a:moveTo>
                    <a:pt x="85" y="118"/>
                  </a:moveTo>
                  <a:cubicBezTo>
                    <a:pt x="84" y="120"/>
                    <a:pt x="83" y="121"/>
                    <a:pt x="82" y="122"/>
                  </a:cubicBezTo>
                  <a:cubicBezTo>
                    <a:pt x="81" y="122"/>
                    <a:pt x="81" y="121"/>
                    <a:pt x="80" y="121"/>
                  </a:cubicBezTo>
                  <a:cubicBezTo>
                    <a:pt x="80" y="116"/>
                    <a:pt x="80" y="111"/>
                    <a:pt x="79" y="107"/>
                  </a:cubicBezTo>
                  <a:cubicBezTo>
                    <a:pt x="81" y="105"/>
                    <a:pt x="83" y="103"/>
                    <a:pt x="85" y="102"/>
                  </a:cubicBezTo>
                  <a:cubicBezTo>
                    <a:pt x="84" y="107"/>
                    <a:pt x="84" y="113"/>
                    <a:pt x="85" y="118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4" y="111"/>
                    <a:pt x="76" y="110"/>
                    <a:pt x="78" y="108"/>
                  </a:cubicBezTo>
                  <a:cubicBezTo>
                    <a:pt x="77" y="112"/>
                    <a:pt x="77" y="115"/>
                    <a:pt x="78" y="119"/>
                  </a:cubicBezTo>
                  <a:close/>
                  <a:moveTo>
                    <a:pt x="108" y="142"/>
                  </a:moveTo>
                  <a:cubicBezTo>
                    <a:pt x="106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3"/>
                    <a:pt x="108" y="138"/>
                    <a:pt x="108" y="142"/>
                  </a:cubicBezTo>
                  <a:close/>
                  <a:moveTo>
                    <a:pt x="110" y="141"/>
                  </a:moveTo>
                  <a:cubicBezTo>
                    <a:pt x="110" y="137"/>
                    <a:pt x="110" y="132"/>
                    <a:pt x="110" y="127"/>
                  </a:cubicBezTo>
                  <a:cubicBezTo>
                    <a:pt x="111" y="126"/>
                    <a:pt x="113" y="124"/>
                    <a:pt x="114" y="122"/>
                  </a:cubicBezTo>
                  <a:cubicBezTo>
                    <a:pt x="113" y="127"/>
                    <a:pt x="113" y="133"/>
                    <a:pt x="113" y="138"/>
                  </a:cubicBezTo>
                  <a:cubicBezTo>
                    <a:pt x="112" y="139"/>
                    <a:pt x="111" y="140"/>
                    <a:pt x="110" y="141"/>
                  </a:cubicBezTo>
                  <a:close/>
                  <a:moveTo>
                    <a:pt x="63" y="197"/>
                  </a:moveTo>
                  <a:cubicBezTo>
                    <a:pt x="63" y="190"/>
                    <a:pt x="62" y="184"/>
                    <a:pt x="61" y="177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3" y="180"/>
                    <a:pt x="66" y="183"/>
                    <a:pt x="69" y="185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8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2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4"/>
                    <a:pt x="76" y="203"/>
                    <a:pt x="74" y="202"/>
                  </a:cubicBezTo>
                  <a:close/>
                  <a:moveTo>
                    <a:pt x="84" y="206"/>
                  </a:moveTo>
                  <a:cubicBezTo>
                    <a:pt x="83" y="202"/>
                    <a:pt x="82" y="198"/>
                    <a:pt x="81" y="193"/>
                  </a:cubicBezTo>
                  <a:cubicBezTo>
                    <a:pt x="85" y="195"/>
                    <a:pt x="88" y="196"/>
                    <a:pt x="91" y="197"/>
                  </a:cubicBezTo>
                  <a:cubicBezTo>
                    <a:pt x="92" y="201"/>
                    <a:pt x="92" y="205"/>
                    <a:pt x="93" y="209"/>
                  </a:cubicBezTo>
                  <a:cubicBezTo>
                    <a:pt x="90" y="208"/>
                    <a:pt x="87" y="207"/>
                    <a:pt x="84" y="206"/>
                  </a:cubicBezTo>
                  <a:close/>
                  <a:moveTo>
                    <a:pt x="96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199"/>
                    <a:pt x="104" y="200"/>
                  </a:cubicBezTo>
                  <a:cubicBezTo>
                    <a:pt x="105" y="204"/>
                    <a:pt x="105" y="208"/>
                    <a:pt x="106" y="213"/>
                  </a:cubicBezTo>
                  <a:cubicBezTo>
                    <a:pt x="103" y="212"/>
                    <a:pt x="99" y="211"/>
                    <a:pt x="96" y="210"/>
                  </a:cubicBezTo>
                  <a:close/>
                  <a:moveTo>
                    <a:pt x="108" y="213"/>
                  </a:moveTo>
                  <a:cubicBezTo>
                    <a:pt x="108" y="208"/>
                    <a:pt x="107" y="204"/>
                    <a:pt x="106" y="200"/>
                  </a:cubicBezTo>
                  <a:cubicBezTo>
                    <a:pt x="110" y="200"/>
                    <a:pt x="113" y="200"/>
                    <a:pt x="117" y="200"/>
                  </a:cubicBezTo>
                  <a:cubicBezTo>
                    <a:pt x="116" y="204"/>
                    <a:pt x="117" y="209"/>
                    <a:pt x="118" y="214"/>
                  </a:cubicBezTo>
                  <a:cubicBezTo>
                    <a:pt x="115" y="214"/>
                    <a:pt x="111" y="213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4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8"/>
                    <a:pt x="131" y="213"/>
                  </a:cubicBezTo>
                  <a:cubicBezTo>
                    <a:pt x="127" y="213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2" y="203"/>
                    <a:pt x="132" y="198"/>
                  </a:cubicBezTo>
                  <a:cubicBezTo>
                    <a:pt x="134" y="197"/>
                    <a:pt x="137" y="196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1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7"/>
                    <a:pt x="143" y="205"/>
                    <a:pt x="143" y="203"/>
                  </a:cubicBezTo>
                  <a:cubicBezTo>
                    <a:pt x="142" y="200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1"/>
                  </a:cubicBezTo>
                  <a:cubicBezTo>
                    <a:pt x="150" y="194"/>
                    <a:pt x="151" y="197"/>
                    <a:pt x="152" y="200"/>
                  </a:cubicBezTo>
                  <a:cubicBezTo>
                    <a:pt x="152" y="202"/>
                    <a:pt x="153" y="204"/>
                    <a:pt x="154" y="206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6" y="206"/>
                  </a:moveTo>
                  <a:cubicBezTo>
                    <a:pt x="155" y="203"/>
                    <a:pt x="154" y="201"/>
                    <a:pt x="154" y="199"/>
                  </a:cubicBezTo>
                  <a:cubicBezTo>
                    <a:pt x="153" y="196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7"/>
                    <a:pt x="163" y="190"/>
                    <a:pt x="164" y="193"/>
                  </a:cubicBezTo>
                  <a:cubicBezTo>
                    <a:pt x="164" y="195"/>
                    <a:pt x="165" y="197"/>
                    <a:pt x="166" y="200"/>
                  </a:cubicBezTo>
                  <a:cubicBezTo>
                    <a:pt x="163" y="202"/>
                    <a:pt x="159" y="204"/>
                    <a:pt x="156" y="206"/>
                  </a:cubicBezTo>
                  <a:close/>
                  <a:moveTo>
                    <a:pt x="168" y="198"/>
                  </a:moveTo>
                  <a:cubicBezTo>
                    <a:pt x="167" y="196"/>
                    <a:pt x="166" y="194"/>
                    <a:pt x="166" y="192"/>
                  </a:cubicBezTo>
                  <a:cubicBezTo>
                    <a:pt x="165" y="189"/>
                    <a:pt x="165" y="186"/>
                    <a:pt x="164" y="184"/>
                  </a:cubicBezTo>
                  <a:cubicBezTo>
                    <a:pt x="167" y="181"/>
                    <a:pt x="171" y="179"/>
                    <a:pt x="174" y="176"/>
                  </a:cubicBezTo>
                  <a:cubicBezTo>
                    <a:pt x="174" y="181"/>
                    <a:pt x="175" y="187"/>
                    <a:pt x="176" y="192"/>
                  </a:cubicBezTo>
                  <a:cubicBezTo>
                    <a:pt x="174" y="194"/>
                    <a:pt x="171" y="196"/>
                    <a:pt x="168" y="198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3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1"/>
                    <a:pt x="183" y="167"/>
                    <a:pt x="186" y="163"/>
                  </a:cubicBezTo>
                  <a:cubicBezTo>
                    <a:pt x="186" y="163"/>
                    <a:pt x="186" y="163"/>
                    <a:pt x="186" y="163"/>
                  </a:cubicBezTo>
                  <a:cubicBezTo>
                    <a:pt x="186" y="169"/>
                    <a:pt x="186" y="175"/>
                    <a:pt x="188" y="180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8"/>
                  </a:moveTo>
                  <a:cubicBezTo>
                    <a:pt x="188" y="173"/>
                    <a:pt x="187" y="169"/>
                    <a:pt x="187" y="163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8"/>
                  </a:cubicBezTo>
                  <a:close/>
                  <a:moveTo>
                    <a:pt x="197" y="168"/>
                  </a:moveTo>
                  <a:cubicBezTo>
                    <a:pt x="196" y="163"/>
                    <a:pt x="195" y="158"/>
                    <a:pt x="193" y="153"/>
                  </a:cubicBezTo>
                  <a:cubicBezTo>
                    <a:pt x="194" y="151"/>
                    <a:pt x="196" y="148"/>
                    <a:pt x="197" y="145"/>
                  </a:cubicBezTo>
                  <a:cubicBezTo>
                    <a:pt x="197" y="147"/>
                    <a:pt x="197" y="149"/>
                    <a:pt x="197" y="151"/>
                  </a:cubicBezTo>
                  <a:cubicBezTo>
                    <a:pt x="198" y="155"/>
                    <a:pt x="198" y="160"/>
                    <a:pt x="200" y="163"/>
                  </a:cubicBezTo>
                  <a:cubicBezTo>
                    <a:pt x="200" y="163"/>
                    <a:pt x="200" y="164"/>
                    <a:pt x="200" y="164"/>
                  </a:cubicBezTo>
                  <a:cubicBezTo>
                    <a:pt x="199" y="165"/>
                    <a:pt x="198" y="167"/>
                    <a:pt x="197" y="16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98">
              <a:extLst>
                <a:ext uri="{FF2B5EF4-FFF2-40B4-BE49-F238E27FC236}">
                  <a16:creationId xmlns:a16="http://schemas.microsoft.com/office/drawing/2014/main" id="{A3124BFC-B327-48CE-8535-7BFF9519E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9013" y="2595563"/>
              <a:ext cx="474662" cy="517525"/>
            </a:xfrm>
            <a:custGeom>
              <a:avLst/>
              <a:gdLst>
                <a:gd name="T0" fmla="*/ 185 w 203"/>
                <a:gd name="T1" fmla="*/ 126 h 240"/>
                <a:gd name="T2" fmla="*/ 115 w 203"/>
                <a:gd name="T3" fmla="*/ 145 h 240"/>
                <a:gd name="T4" fmla="*/ 140 w 203"/>
                <a:gd name="T5" fmla="*/ 94 h 240"/>
                <a:gd name="T6" fmla="*/ 118 w 203"/>
                <a:gd name="T7" fmla="*/ 81 h 240"/>
                <a:gd name="T8" fmla="*/ 61 w 203"/>
                <a:gd name="T9" fmla="*/ 88 h 240"/>
                <a:gd name="T10" fmla="*/ 90 w 203"/>
                <a:gd name="T11" fmla="*/ 20 h 240"/>
                <a:gd name="T12" fmla="*/ 25 w 203"/>
                <a:gd name="T13" fmla="*/ 45 h 240"/>
                <a:gd name="T14" fmla="*/ 9 w 203"/>
                <a:gd name="T15" fmla="*/ 138 h 240"/>
                <a:gd name="T16" fmla="*/ 24 w 203"/>
                <a:gd name="T17" fmla="*/ 180 h 240"/>
                <a:gd name="T18" fmla="*/ 52 w 203"/>
                <a:gd name="T19" fmla="*/ 210 h 240"/>
                <a:gd name="T20" fmla="*/ 203 w 203"/>
                <a:gd name="T21" fmla="*/ 160 h 240"/>
                <a:gd name="T22" fmla="*/ 119 w 203"/>
                <a:gd name="T23" fmla="*/ 131 h 240"/>
                <a:gd name="T24" fmla="*/ 134 w 203"/>
                <a:gd name="T25" fmla="*/ 107 h 240"/>
                <a:gd name="T26" fmla="*/ 112 w 203"/>
                <a:gd name="T27" fmla="*/ 91 h 240"/>
                <a:gd name="T28" fmla="*/ 107 w 203"/>
                <a:gd name="T29" fmla="*/ 80 h 240"/>
                <a:gd name="T30" fmla="*/ 101 w 203"/>
                <a:gd name="T31" fmla="*/ 102 h 240"/>
                <a:gd name="T32" fmla="*/ 61 w 203"/>
                <a:gd name="T33" fmla="*/ 59 h 240"/>
                <a:gd name="T34" fmla="*/ 69 w 203"/>
                <a:gd name="T35" fmla="*/ 43 h 240"/>
                <a:gd name="T36" fmla="*/ 85 w 203"/>
                <a:gd name="T37" fmla="*/ 26 h 240"/>
                <a:gd name="T38" fmla="*/ 12 w 203"/>
                <a:gd name="T39" fmla="*/ 86 h 240"/>
                <a:gd name="T40" fmla="*/ 11 w 203"/>
                <a:gd name="T41" fmla="*/ 117 h 240"/>
                <a:gd name="T42" fmla="*/ 14 w 203"/>
                <a:gd name="T43" fmla="*/ 114 h 240"/>
                <a:gd name="T44" fmla="*/ 14 w 203"/>
                <a:gd name="T45" fmla="*/ 147 h 240"/>
                <a:gd name="T46" fmla="*/ 22 w 203"/>
                <a:gd name="T47" fmla="*/ 154 h 240"/>
                <a:gd name="T48" fmla="*/ 26 w 203"/>
                <a:gd name="T49" fmla="*/ 173 h 240"/>
                <a:gd name="T50" fmla="*/ 30 w 203"/>
                <a:gd name="T51" fmla="*/ 149 h 240"/>
                <a:gd name="T52" fmla="*/ 39 w 203"/>
                <a:gd name="T53" fmla="*/ 155 h 240"/>
                <a:gd name="T54" fmla="*/ 33 w 203"/>
                <a:gd name="T55" fmla="*/ 188 h 240"/>
                <a:gd name="T56" fmla="*/ 39 w 203"/>
                <a:gd name="T57" fmla="*/ 193 h 240"/>
                <a:gd name="T58" fmla="*/ 50 w 203"/>
                <a:gd name="T59" fmla="*/ 204 h 240"/>
                <a:gd name="T60" fmla="*/ 50 w 203"/>
                <a:gd name="T61" fmla="*/ 204 h 240"/>
                <a:gd name="T62" fmla="*/ 58 w 203"/>
                <a:gd name="T63" fmla="*/ 195 h 240"/>
                <a:gd name="T64" fmla="*/ 45 w 203"/>
                <a:gd name="T65" fmla="*/ 157 h 240"/>
                <a:gd name="T66" fmla="*/ 33 w 203"/>
                <a:gd name="T67" fmla="*/ 142 h 240"/>
                <a:gd name="T68" fmla="*/ 24 w 203"/>
                <a:gd name="T69" fmla="*/ 126 h 240"/>
                <a:gd name="T70" fmla="*/ 83 w 203"/>
                <a:gd name="T71" fmla="*/ 21 h 240"/>
                <a:gd name="T72" fmla="*/ 108 w 203"/>
                <a:gd name="T73" fmla="*/ 61 h 240"/>
                <a:gd name="T74" fmla="*/ 79 w 203"/>
                <a:gd name="T75" fmla="*/ 128 h 240"/>
                <a:gd name="T76" fmla="*/ 124 w 203"/>
                <a:gd name="T77" fmla="*/ 88 h 240"/>
                <a:gd name="T78" fmla="*/ 134 w 203"/>
                <a:gd name="T79" fmla="*/ 153 h 240"/>
                <a:gd name="T80" fmla="*/ 59 w 203"/>
                <a:gd name="T81" fmla="*/ 172 h 240"/>
                <a:gd name="T82" fmla="*/ 57 w 203"/>
                <a:gd name="T83" fmla="*/ 93 h 240"/>
                <a:gd name="T84" fmla="*/ 54 w 203"/>
                <a:gd name="T85" fmla="*/ 73 h 240"/>
                <a:gd name="T86" fmla="*/ 99 w 203"/>
                <a:gd name="T87" fmla="*/ 104 h 240"/>
                <a:gd name="T88" fmla="*/ 92 w 203"/>
                <a:gd name="T89" fmla="*/ 111 h 240"/>
                <a:gd name="T90" fmla="*/ 82 w 203"/>
                <a:gd name="T91" fmla="*/ 123 h 240"/>
                <a:gd name="T92" fmla="*/ 72 w 203"/>
                <a:gd name="T93" fmla="*/ 114 h 240"/>
                <a:gd name="T94" fmla="*/ 108 w 203"/>
                <a:gd name="T95" fmla="*/ 129 h 240"/>
                <a:gd name="T96" fmla="*/ 110 w 203"/>
                <a:gd name="T97" fmla="*/ 142 h 240"/>
                <a:gd name="T98" fmla="*/ 63 w 203"/>
                <a:gd name="T99" fmla="*/ 197 h 240"/>
                <a:gd name="T100" fmla="*/ 84 w 203"/>
                <a:gd name="T101" fmla="*/ 207 h 240"/>
                <a:gd name="T102" fmla="*/ 93 w 203"/>
                <a:gd name="T103" fmla="*/ 198 h 240"/>
                <a:gd name="T104" fmla="*/ 117 w 203"/>
                <a:gd name="T105" fmla="*/ 200 h 240"/>
                <a:gd name="T106" fmla="*/ 131 w 203"/>
                <a:gd name="T107" fmla="*/ 213 h 240"/>
                <a:gd name="T108" fmla="*/ 133 w 203"/>
                <a:gd name="T109" fmla="*/ 213 h 240"/>
                <a:gd name="T110" fmla="*/ 153 w 203"/>
                <a:gd name="T111" fmla="*/ 207 h 240"/>
                <a:gd name="T112" fmla="*/ 164 w 203"/>
                <a:gd name="T113" fmla="*/ 193 h 240"/>
                <a:gd name="T114" fmla="*/ 174 w 203"/>
                <a:gd name="T115" fmla="*/ 177 h 240"/>
                <a:gd name="T116" fmla="*/ 186 w 203"/>
                <a:gd name="T117" fmla="*/ 164 h 240"/>
                <a:gd name="T118" fmla="*/ 186 w 203"/>
                <a:gd name="T119" fmla="*/ 163 h 240"/>
                <a:gd name="T120" fmla="*/ 197 w 203"/>
                <a:gd name="T121" fmla="*/ 14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3" h="240">
                  <a:moveTo>
                    <a:pt x="203" y="160"/>
                  </a:moveTo>
                  <a:cubicBezTo>
                    <a:pt x="203" y="157"/>
                    <a:pt x="202" y="154"/>
                    <a:pt x="202" y="151"/>
                  </a:cubicBezTo>
                  <a:cubicBezTo>
                    <a:pt x="202" y="146"/>
                    <a:pt x="201" y="141"/>
                    <a:pt x="201" y="137"/>
                  </a:cubicBezTo>
                  <a:cubicBezTo>
                    <a:pt x="200" y="135"/>
                    <a:pt x="199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5" y="131"/>
                    <a:pt x="189" y="129"/>
                    <a:pt x="185" y="126"/>
                  </a:cubicBezTo>
                  <a:cubicBezTo>
                    <a:pt x="183" y="125"/>
                    <a:pt x="181" y="124"/>
                    <a:pt x="178" y="122"/>
                  </a:cubicBezTo>
                  <a:cubicBezTo>
                    <a:pt x="176" y="121"/>
                    <a:pt x="174" y="121"/>
                    <a:pt x="172" y="120"/>
                  </a:cubicBezTo>
                  <a:cubicBezTo>
                    <a:pt x="171" y="119"/>
                    <a:pt x="170" y="118"/>
                    <a:pt x="170" y="119"/>
                  </a:cubicBezTo>
                  <a:cubicBezTo>
                    <a:pt x="168" y="118"/>
                    <a:pt x="167" y="119"/>
                    <a:pt x="167" y="120"/>
                  </a:cubicBezTo>
                  <a:cubicBezTo>
                    <a:pt x="160" y="130"/>
                    <a:pt x="153" y="139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1"/>
                    <a:pt x="123" y="136"/>
                    <a:pt x="127" y="132"/>
                  </a:cubicBezTo>
                  <a:cubicBezTo>
                    <a:pt x="131" y="127"/>
                    <a:pt x="136" y="123"/>
                    <a:pt x="139" y="117"/>
                  </a:cubicBezTo>
                  <a:cubicBezTo>
                    <a:pt x="139" y="116"/>
                    <a:pt x="139" y="116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100"/>
                    <a:pt x="140" y="95"/>
                  </a:cubicBezTo>
                  <a:cubicBezTo>
                    <a:pt x="140" y="95"/>
                    <a:pt x="140" y="95"/>
                    <a:pt x="140" y="94"/>
                  </a:cubicBezTo>
                  <a:cubicBezTo>
                    <a:pt x="140" y="94"/>
                    <a:pt x="140" y="93"/>
                    <a:pt x="140" y="92"/>
                  </a:cubicBezTo>
                  <a:cubicBezTo>
                    <a:pt x="136" y="87"/>
                    <a:pt x="131" y="84"/>
                    <a:pt x="125" y="82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4"/>
                  </a:cubicBezTo>
                  <a:cubicBezTo>
                    <a:pt x="119" y="85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1"/>
                  </a:cubicBezTo>
                  <a:cubicBezTo>
                    <a:pt x="118" y="77"/>
                    <a:pt x="118" y="73"/>
                    <a:pt x="117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1"/>
                  </a:cubicBezTo>
                  <a:cubicBezTo>
                    <a:pt x="91" y="56"/>
                    <a:pt x="84" y="64"/>
                    <a:pt x="77" y="71"/>
                  </a:cubicBezTo>
                  <a:cubicBezTo>
                    <a:pt x="71" y="77"/>
                    <a:pt x="66" y="82"/>
                    <a:pt x="61" y="88"/>
                  </a:cubicBezTo>
                  <a:cubicBezTo>
                    <a:pt x="57" y="77"/>
                    <a:pt x="61" y="68"/>
                    <a:pt x="68" y="59"/>
                  </a:cubicBezTo>
                  <a:cubicBezTo>
                    <a:pt x="73" y="54"/>
                    <a:pt x="79" y="46"/>
                    <a:pt x="85" y="43"/>
                  </a:cubicBezTo>
                  <a:cubicBezTo>
                    <a:pt x="86" y="43"/>
                    <a:pt x="87" y="43"/>
                    <a:pt x="87" y="42"/>
                  </a:cubicBezTo>
                  <a:cubicBezTo>
                    <a:pt x="90" y="40"/>
                    <a:pt x="90" y="35"/>
                    <a:pt x="90" y="32"/>
                  </a:cubicBezTo>
                  <a:cubicBezTo>
                    <a:pt x="91" y="28"/>
                    <a:pt x="92" y="24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20"/>
                    <a:pt x="90" y="19"/>
                  </a:cubicBezTo>
                  <a:cubicBezTo>
                    <a:pt x="88" y="16"/>
                    <a:pt x="85" y="13"/>
                    <a:pt x="83" y="10"/>
                  </a:cubicBezTo>
                  <a:cubicBezTo>
                    <a:pt x="80" y="7"/>
                    <a:pt x="77" y="4"/>
                    <a:pt x="74" y="1"/>
                  </a:cubicBezTo>
                  <a:cubicBezTo>
                    <a:pt x="73" y="0"/>
                    <a:pt x="71" y="1"/>
                    <a:pt x="70" y="1"/>
                  </a:cubicBezTo>
                  <a:cubicBezTo>
                    <a:pt x="70" y="1"/>
                    <a:pt x="69" y="1"/>
                    <a:pt x="69" y="1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2"/>
                  </a:cubicBezTo>
                  <a:cubicBezTo>
                    <a:pt x="10" y="132"/>
                    <a:pt x="9" y="132"/>
                    <a:pt x="9" y="133"/>
                  </a:cubicBezTo>
                  <a:cubicBezTo>
                    <a:pt x="8" y="134"/>
                    <a:pt x="8" y="136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7" y="142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6"/>
                    <a:pt x="12" y="166"/>
                    <a:pt x="13" y="167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4"/>
                    <a:pt x="19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2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6"/>
                    <a:pt x="36" y="198"/>
                  </a:cubicBezTo>
                  <a:cubicBezTo>
                    <a:pt x="40" y="202"/>
                    <a:pt x="44" y="206"/>
                    <a:pt x="48" y="210"/>
                  </a:cubicBezTo>
                  <a:cubicBezTo>
                    <a:pt x="49" y="211"/>
                    <a:pt x="51" y="211"/>
                    <a:pt x="52" y="210"/>
                  </a:cubicBezTo>
                  <a:cubicBezTo>
                    <a:pt x="55" y="206"/>
                    <a:pt x="58" y="203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200"/>
                    <a:pt x="61" y="200"/>
                    <a:pt x="61" y="201"/>
                  </a:cubicBezTo>
                  <a:cubicBezTo>
                    <a:pt x="61" y="202"/>
                    <a:pt x="63" y="202"/>
                    <a:pt x="63" y="201"/>
                  </a:cubicBezTo>
                  <a:cubicBezTo>
                    <a:pt x="106" y="240"/>
                    <a:pt x="187" y="215"/>
                    <a:pt x="203" y="161"/>
                  </a:cubicBezTo>
                  <a:cubicBezTo>
                    <a:pt x="203" y="161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4"/>
                    <a:pt x="116" y="135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7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9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2"/>
                    <a:pt x="126" y="110"/>
                  </a:cubicBezTo>
                  <a:cubicBezTo>
                    <a:pt x="126" y="115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1"/>
                    <a:pt x="132" y="114"/>
                    <a:pt x="133" y="118"/>
                  </a:cubicBezTo>
                  <a:cubicBezTo>
                    <a:pt x="131" y="119"/>
                    <a:pt x="130" y="120"/>
                    <a:pt x="128" y="122"/>
                  </a:cubicBezTo>
                  <a:cubicBezTo>
                    <a:pt x="128" y="117"/>
                    <a:pt x="128" y="113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4" y="104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0" y="92"/>
                    <a:pt x="109" y="94"/>
                    <a:pt x="108" y="95"/>
                  </a:cubicBezTo>
                  <a:cubicBezTo>
                    <a:pt x="108" y="93"/>
                    <a:pt x="107" y="91"/>
                    <a:pt x="107" y="89"/>
                  </a:cubicBezTo>
                  <a:cubicBezTo>
                    <a:pt x="107" y="88"/>
                    <a:pt x="107" y="87"/>
                    <a:pt x="107" y="85"/>
                  </a:cubicBezTo>
                  <a:cubicBezTo>
                    <a:pt x="106" y="84"/>
                    <a:pt x="106" y="83"/>
                    <a:pt x="106" y="83"/>
                  </a:cubicBezTo>
                  <a:cubicBezTo>
                    <a:pt x="106" y="82"/>
                    <a:pt x="106" y="82"/>
                    <a:pt x="106" y="81"/>
                  </a:cubicBezTo>
                  <a:cubicBezTo>
                    <a:pt x="106" y="81"/>
                    <a:pt x="107" y="81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8"/>
                    <a:pt x="111" y="76"/>
                    <a:pt x="113" y="73"/>
                  </a:cubicBezTo>
                  <a:cubicBezTo>
                    <a:pt x="113" y="75"/>
                    <a:pt x="113" y="77"/>
                    <a:pt x="112" y="79"/>
                  </a:cubicBezTo>
                  <a:cubicBezTo>
                    <a:pt x="112" y="83"/>
                    <a:pt x="111" y="87"/>
                    <a:pt x="112" y="91"/>
                  </a:cubicBezTo>
                  <a:close/>
                  <a:moveTo>
                    <a:pt x="106" y="97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6"/>
                    <a:pt x="103" y="84"/>
                    <a:pt x="104" y="83"/>
                  </a:cubicBezTo>
                  <a:cubicBezTo>
                    <a:pt x="104" y="85"/>
                    <a:pt x="105" y="87"/>
                    <a:pt x="105" y="89"/>
                  </a:cubicBezTo>
                  <a:cubicBezTo>
                    <a:pt x="105" y="91"/>
                    <a:pt x="106" y="94"/>
                    <a:pt x="106" y="97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0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7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1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3" y="33"/>
                    <a:pt x="75" y="32"/>
                  </a:cubicBezTo>
                  <a:cubicBezTo>
                    <a:pt x="75" y="36"/>
                    <a:pt x="75" y="40"/>
                    <a:pt x="75" y="44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6"/>
                  </a:moveTo>
                  <a:cubicBezTo>
                    <a:pt x="85" y="27"/>
                    <a:pt x="85" y="29"/>
                    <a:pt x="84" y="31"/>
                  </a:cubicBezTo>
                  <a:cubicBezTo>
                    <a:pt x="84" y="34"/>
                    <a:pt x="83" y="37"/>
                    <a:pt x="83" y="40"/>
                  </a:cubicBezTo>
                  <a:cubicBezTo>
                    <a:pt x="81" y="40"/>
                    <a:pt x="79" y="41"/>
                    <a:pt x="77" y="43"/>
                  </a:cubicBezTo>
                  <a:cubicBezTo>
                    <a:pt x="77" y="39"/>
                    <a:pt x="77" y="35"/>
                    <a:pt x="77" y="31"/>
                  </a:cubicBezTo>
                  <a:cubicBezTo>
                    <a:pt x="79" y="29"/>
                    <a:pt x="82" y="27"/>
                    <a:pt x="85" y="26"/>
                  </a:cubicBezTo>
                  <a:close/>
                  <a:moveTo>
                    <a:pt x="12" y="86"/>
                  </a:moveTo>
                  <a:cubicBezTo>
                    <a:pt x="12" y="91"/>
                    <a:pt x="12" y="96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1" y="104"/>
                    <a:pt x="11" y="108"/>
                    <a:pt x="10" y="111"/>
                  </a:cubicBezTo>
                  <a:cubicBezTo>
                    <a:pt x="10" y="103"/>
                    <a:pt x="10" y="94"/>
                    <a:pt x="12" y="86"/>
                  </a:cubicBezTo>
                  <a:close/>
                  <a:moveTo>
                    <a:pt x="12" y="129"/>
                  </a:moveTo>
                  <a:cubicBezTo>
                    <a:pt x="12" y="125"/>
                    <a:pt x="11" y="121"/>
                    <a:pt x="11" y="117"/>
                  </a:cubicBezTo>
                  <a:cubicBezTo>
                    <a:pt x="12" y="112"/>
                    <a:pt x="13" y="107"/>
                    <a:pt x="13" y="103"/>
                  </a:cubicBezTo>
                  <a:cubicBezTo>
                    <a:pt x="14" y="110"/>
                    <a:pt x="17" y="117"/>
                    <a:pt x="21" y="124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7"/>
                    <a:pt x="13" y="129"/>
                  </a:cubicBezTo>
                  <a:cubicBezTo>
                    <a:pt x="15" y="124"/>
                    <a:pt x="15" y="119"/>
                    <a:pt x="16" y="114"/>
                  </a:cubicBezTo>
                  <a:cubicBezTo>
                    <a:pt x="16" y="113"/>
                    <a:pt x="15" y="113"/>
                    <a:pt x="14" y="114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5"/>
                    <a:pt x="16" y="165"/>
                    <a:pt x="16" y="164"/>
                  </a:cubicBezTo>
                  <a:cubicBezTo>
                    <a:pt x="16" y="159"/>
                    <a:pt x="15" y="154"/>
                    <a:pt x="14" y="150"/>
                  </a:cubicBezTo>
                  <a:cubicBezTo>
                    <a:pt x="14" y="149"/>
                    <a:pt x="13" y="148"/>
                    <a:pt x="13" y="147"/>
                  </a:cubicBezTo>
                  <a:cubicBezTo>
                    <a:pt x="13" y="147"/>
                    <a:pt x="13" y="147"/>
                    <a:pt x="14" y="147"/>
                  </a:cubicBezTo>
                  <a:cubicBezTo>
                    <a:pt x="15" y="148"/>
                    <a:pt x="16" y="150"/>
                    <a:pt x="17" y="151"/>
                  </a:cubicBezTo>
                  <a:cubicBezTo>
                    <a:pt x="17" y="157"/>
                    <a:pt x="18" y="162"/>
                    <a:pt x="19" y="168"/>
                  </a:cubicBezTo>
                  <a:cubicBezTo>
                    <a:pt x="18" y="167"/>
                    <a:pt x="17" y="166"/>
                    <a:pt x="16" y="165"/>
                  </a:cubicBezTo>
                  <a:close/>
                  <a:moveTo>
                    <a:pt x="21" y="169"/>
                  </a:moveTo>
                  <a:cubicBezTo>
                    <a:pt x="21" y="164"/>
                    <a:pt x="19" y="158"/>
                    <a:pt x="18" y="152"/>
                  </a:cubicBezTo>
                  <a:cubicBezTo>
                    <a:pt x="19" y="153"/>
                    <a:pt x="20" y="154"/>
                    <a:pt x="22" y="154"/>
                  </a:cubicBezTo>
                  <a:cubicBezTo>
                    <a:pt x="22" y="159"/>
                    <a:pt x="22" y="165"/>
                    <a:pt x="23" y="171"/>
                  </a:cubicBezTo>
                  <a:cubicBezTo>
                    <a:pt x="23" y="170"/>
                    <a:pt x="22" y="170"/>
                    <a:pt x="21" y="169"/>
                  </a:cubicBezTo>
                  <a:close/>
                  <a:moveTo>
                    <a:pt x="31" y="166"/>
                  </a:moveTo>
                  <a:cubicBezTo>
                    <a:pt x="31" y="165"/>
                    <a:pt x="29" y="165"/>
                    <a:pt x="29" y="166"/>
                  </a:cubicBezTo>
                  <a:cubicBezTo>
                    <a:pt x="28" y="169"/>
                    <a:pt x="27" y="172"/>
                    <a:pt x="27" y="176"/>
                  </a:cubicBezTo>
                  <a:cubicBezTo>
                    <a:pt x="27" y="175"/>
                    <a:pt x="26" y="174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6" y="173"/>
                    <a:pt x="26" y="173"/>
                  </a:cubicBezTo>
                  <a:cubicBezTo>
                    <a:pt x="26" y="167"/>
                    <a:pt x="25" y="159"/>
                    <a:pt x="24" y="153"/>
                  </a:cubicBezTo>
                  <a:cubicBezTo>
                    <a:pt x="24" y="153"/>
                    <a:pt x="24" y="153"/>
                    <a:pt x="24" y="153"/>
                  </a:cubicBezTo>
                  <a:cubicBezTo>
                    <a:pt x="26" y="152"/>
                    <a:pt x="28" y="150"/>
                    <a:pt x="30" y="149"/>
                  </a:cubicBezTo>
                  <a:cubicBezTo>
                    <a:pt x="30" y="154"/>
                    <a:pt x="31" y="159"/>
                    <a:pt x="32" y="164"/>
                  </a:cubicBezTo>
                  <a:cubicBezTo>
                    <a:pt x="32" y="164"/>
                    <a:pt x="32" y="165"/>
                    <a:pt x="32" y="165"/>
                  </a:cubicBezTo>
                  <a:cubicBezTo>
                    <a:pt x="32" y="165"/>
                    <a:pt x="31" y="165"/>
                    <a:pt x="31" y="166"/>
                  </a:cubicBezTo>
                  <a:close/>
                  <a:moveTo>
                    <a:pt x="32" y="148"/>
                  </a:moveTo>
                  <a:cubicBezTo>
                    <a:pt x="32" y="147"/>
                    <a:pt x="32" y="147"/>
                    <a:pt x="32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2"/>
                  </a:cubicBezTo>
                  <a:cubicBezTo>
                    <a:pt x="33" y="157"/>
                    <a:pt x="32" y="152"/>
                    <a:pt x="32" y="148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6"/>
                    <a:pt x="36" y="191"/>
                  </a:cubicBezTo>
                  <a:cubicBezTo>
                    <a:pt x="35" y="190"/>
                    <a:pt x="34" y="189"/>
                    <a:pt x="33" y="188"/>
                  </a:cubicBezTo>
                  <a:cubicBezTo>
                    <a:pt x="33" y="188"/>
                    <a:pt x="33" y="188"/>
                    <a:pt x="33" y="187"/>
                  </a:cubicBezTo>
                  <a:cubicBezTo>
                    <a:pt x="33" y="182"/>
                    <a:pt x="34" y="176"/>
                    <a:pt x="33" y="170"/>
                  </a:cubicBezTo>
                  <a:cubicBezTo>
                    <a:pt x="34" y="172"/>
                    <a:pt x="36" y="174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5"/>
                    <a:pt x="40" y="194"/>
                    <a:pt x="39" y="193"/>
                  </a:cubicBezTo>
                  <a:cubicBezTo>
                    <a:pt x="39" y="188"/>
                    <a:pt x="38" y="182"/>
                    <a:pt x="37" y="176"/>
                  </a:cubicBezTo>
                  <a:cubicBezTo>
                    <a:pt x="39" y="179"/>
                    <a:pt x="41" y="182"/>
                    <a:pt x="44" y="184"/>
                  </a:cubicBezTo>
                  <a:cubicBezTo>
                    <a:pt x="44" y="185"/>
                    <a:pt x="43" y="185"/>
                    <a:pt x="43" y="185"/>
                  </a:cubicBezTo>
                  <a:cubicBezTo>
                    <a:pt x="44" y="190"/>
                    <a:pt x="45" y="195"/>
                    <a:pt x="46" y="200"/>
                  </a:cubicBezTo>
                  <a:cubicBezTo>
                    <a:pt x="44" y="198"/>
                    <a:pt x="42" y="197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3"/>
                    <a:pt x="48" y="202"/>
                  </a:cubicBezTo>
                  <a:cubicBezTo>
                    <a:pt x="47" y="197"/>
                    <a:pt x="46" y="192"/>
                    <a:pt x="45" y="186"/>
                  </a:cubicBezTo>
                  <a:cubicBezTo>
                    <a:pt x="47" y="188"/>
                    <a:pt x="49" y="187"/>
                    <a:pt x="50" y="185"/>
                  </a:cubicBezTo>
                  <a:cubicBezTo>
                    <a:pt x="50" y="185"/>
                    <a:pt x="51" y="184"/>
                    <a:pt x="52" y="184"/>
                  </a:cubicBezTo>
                  <a:cubicBezTo>
                    <a:pt x="52" y="190"/>
                    <a:pt x="52" y="195"/>
                    <a:pt x="53" y="200"/>
                  </a:cubicBezTo>
                  <a:cubicBezTo>
                    <a:pt x="52" y="202"/>
                    <a:pt x="51" y="203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59" y="184"/>
                    <a:pt x="60" y="190"/>
                    <a:pt x="60" y="195"/>
                  </a:cubicBezTo>
                  <a:cubicBezTo>
                    <a:pt x="60" y="194"/>
                    <a:pt x="58" y="194"/>
                    <a:pt x="58" y="195"/>
                  </a:cubicBezTo>
                  <a:close/>
                  <a:moveTo>
                    <a:pt x="59" y="172"/>
                  </a:moveTo>
                  <a:cubicBezTo>
                    <a:pt x="58" y="172"/>
                    <a:pt x="57" y="172"/>
                    <a:pt x="57" y="173"/>
                  </a:cubicBezTo>
                  <a:cubicBezTo>
                    <a:pt x="54" y="175"/>
                    <a:pt x="51" y="178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8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4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9"/>
                    <a:pt x="39" y="147"/>
                  </a:cubicBezTo>
                  <a:cubicBezTo>
                    <a:pt x="37" y="146"/>
                    <a:pt x="36" y="144"/>
                    <a:pt x="34" y="142"/>
                  </a:cubicBezTo>
                  <a:cubicBezTo>
                    <a:pt x="34" y="142"/>
                    <a:pt x="34" y="142"/>
                    <a:pt x="33" y="142"/>
                  </a:cubicBezTo>
                  <a:cubicBezTo>
                    <a:pt x="32" y="141"/>
                    <a:pt x="31" y="141"/>
                    <a:pt x="30" y="142"/>
                  </a:cubicBezTo>
                  <a:cubicBezTo>
                    <a:pt x="27" y="143"/>
                    <a:pt x="25" y="145"/>
                    <a:pt x="22" y="148"/>
                  </a:cubicBezTo>
                  <a:cubicBezTo>
                    <a:pt x="21" y="146"/>
                    <a:pt x="19" y="145"/>
                    <a:pt x="18" y="144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3" y="138"/>
                    <a:pt x="14" y="138"/>
                    <a:pt x="14" y="138"/>
                  </a:cubicBezTo>
                  <a:cubicBezTo>
                    <a:pt x="17" y="134"/>
                    <a:pt x="21" y="130"/>
                    <a:pt x="24" y="126"/>
                  </a:cubicBezTo>
                  <a:cubicBezTo>
                    <a:pt x="25" y="126"/>
                    <a:pt x="24" y="124"/>
                    <a:pt x="23" y="124"/>
                  </a:cubicBezTo>
                  <a:cubicBezTo>
                    <a:pt x="24" y="123"/>
                    <a:pt x="24" y="123"/>
                    <a:pt x="23" y="123"/>
                  </a:cubicBezTo>
                  <a:cubicBezTo>
                    <a:pt x="7" y="77"/>
                    <a:pt x="32" y="30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6"/>
                    <a:pt x="81" y="19"/>
                    <a:pt x="83" y="21"/>
                  </a:cubicBezTo>
                  <a:cubicBezTo>
                    <a:pt x="66" y="26"/>
                    <a:pt x="51" y="39"/>
                    <a:pt x="45" y="55"/>
                  </a:cubicBezTo>
                  <a:cubicBezTo>
                    <a:pt x="39" y="70"/>
                    <a:pt x="38" y="91"/>
                    <a:pt x="53" y="100"/>
                  </a:cubicBezTo>
                  <a:cubicBezTo>
                    <a:pt x="55" y="102"/>
                    <a:pt x="57" y="100"/>
                    <a:pt x="57" y="98"/>
                  </a:cubicBezTo>
                  <a:cubicBezTo>
                    <a:pt x="66" y="91"/>
                    <a:pt x="73" y="83"/>
                    <a:pt x="81" y="76"/>
                  </a:cubicBezTo>
                  <a:cubicBezTo>
                    <a:pt x="88" y="69"/>
                    <a:pt x="96" y="63"/>
                    <a:pt x="101" y="56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3"/>
                    <a:pt x="113" y="67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3"/>
                    <a:pt x="79" y="97"/>
                    <a:pt x="67" y="112"/>
                  </a:cubicBezTo>
                  <a:cubicBezTo>
                    <a:pt x="66" y="113"/>
                    <a:pt x="66" y="115"/>
                    <a:pt x="67" y="115"/>
                  </a:cubicBezTo>
                  <a:cubicBezTo>
                    <a:pt x="67" y="116"/>
                    <a:pt x="68" y="116"/>
                    <a:pt x="68" y="117"/>
                  </a:cubicBezTo>
                  <a:cubicBezTo>
                    <a:pt x="70" y="121"/>
                    <a:pt x="74" y="125"/>
                    <a:pt x="79" y="128"/>
                  </a:cubicBezTo>
                  <a:cubicBezTo>
                    <a:pt x="80" y="129"/>
                    <a:pt x="81" y="129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4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7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1"/>
                    <a:pt x="118" y="94"/>
                    <a:pt x="124" y="88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0" y="93"/>
                    <a:pt x="134" y="96"/>
                  </a:cubicBezTo>
                  <a:cubicBezTo>
                    <a:pt x="126" y="100"/>
                    <a:pt x="119" y="108"/>
                    <a:pt x="114" y="114"/>
                  </a:cubicBezTo>
                  <a:cubicBezTo>
                    <a:pt x="107" y="121"/>
                    <a:pt x="102" y="128"/>
                    <a:pt x="97" y="136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3"/>
                  </a:cubicBezTo>
                  <a:cubicBezTo>
                    <a:pt x="150" y="150"/>
                    <a:pt x="163" y="140"/>
                    <a:pt x="170" y="126"/>
                  </a:cubicBezTo>
                  <a:cubicBezTo>
                    <a:pt x="172" y="127"/>
                    <a:pt x="175" y="129"/>
                    <a:pt x="176" y="130"/>
                  </a:cubicBezTo>
                  <a:cubicBezTo>
                    <a:pt x="181" y="133"/>
                    <a:pt x="187" y="138"/>
                    <a:pt x="193" y="140"/>
                  </a:cubicBezTo>
                  <a:cubicBezTo>
                    <a:pt x="179" y="162"/>
                    <a:pt x="164" y="183"/>
                    <a:pt x="137" y="191"/>
                  </a:cubicBezTo>
                  <a:cubicBezTo>
                    <a:pt x="109" y="200"/>
                    <a:pt x="82" y="191"/>
                    <a:pt x="61" y="172"/>
                  </a:cubicBezTo>
                  <a:cubicBezTo>
                    <a:pt x="60" y="172"/>
                    <a:pt x="59" y="172"/>
                    <a:pt x="59" y="172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60"/>
                  </a:cubicBezTo>
                  <a:cubicBezTo>
                    <a:pt x="50" y="65"/>
                    <a:pt x="51" y="71"/>
                    <a:pt x="53" y="75"/>
                  </a:cubicBezTo>
                  <a:cubicBezTo>
                    <a:pt x="53" y="76"/>
                    <a:pt x="54" y="76"/>
                    <a:pt x="54" y="76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cubicBezTo>
                    <a:pt x="52" y="90"/>
                    <a:pt x="49" y="85"/>
                    <a:pt x="48" y="80"/>
                  </a:cubicBezTo>
                  <a:cubicBezTo>
                    <a:pt x="49" y="83"/>
                    <a:pt x="51" y="87"/>
                    <a:pt x="52" y="90"/>
                  </a:cubicBezTo>
                  <a:cubicBezTo>
                    <a:pt x="53" y="91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2"/>
                    <a:pt x="52" y="56"/>
                  </a:cubicBezTo>
                  <a:cubicBezTo>
                    <a:pt x="53" y="54"/>
                    <a:pt x="54" y="52"/>
                    <a:pt x="55" y="50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8" y="62"/>
                  </a:cubicBezTo>
                  <a:cubicBezTo>
                    <a:pt x="57" y="66"/>
                    <a:pt x="55" y="69"/>
                    <a:pt x="54" y="73"/>
                  </a:cubicBezTo>
                  <a:close/>
                  <a:moveTo>
                    <a:pt x="99" y="104"/>
                  </a:moveTo>
                  <a:cubicBezTo>
                    <a:pt x="98" y="105"/>
                    <a:pt x="98" y="105"/>
                    <a:pt x="97" y="106"/>
                  </a:cubicBezTo>
                  <a:cubicBezTo>
                    <a:pt x="96" y="107"/>
                    <a:pt x="95" y="108"/>
                    <a:pt x="94" y="108"/>
                  </a:cubicBezTo>
                  <a:cubicBezTo>
                    <a:pt x="94" y="104"/>
                    <a:pt x="94" y="99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8" y="99"/>
                    <a:pt x="99" y="104"/>
                  </a:cubicBezTo>
                  <a:close/>
                  <a:moveTo>
                    <a:pt x="92" y="111"/>
                  </a:moveTo>
                  <a:cubicBezTo>
                    <a:pt x="90" y="112"/>
                    <a:pt x="88" y="114"/>
                    <a:pt x="87" y="116"/>
                  </a:cubicBezTo>
                  <a:cubicBezTo>
                    <a:pt x="87" y="111"/>
                    <a:pt x="86" y="106"/>
                    <a:pt x="86" y="101"/>
                  </a:cubicBezTo>
                  <a:cubicBezTo>
                    <a:pt x="88" y="99"/>
                    <a:pt x="90" y="97"/>
                    <a:pt x="92" y="96"/>
                  </a:cubicBezTo>
                  <a:cubicBezTo>
                    <a:pt x="91" y="101"/>
                    <a:pt x="91" y="106"/>
                    <a:pt x="92" y="111"/>
                  </a:cubicBezTo>
                  <a:close/>
                  <a:moveTo>
                    <a:pt x="85" y="119"/>
                  </a:moveTo>
                  <a:cubicBezTo>
                    <a:pt x="84" y="120"/>
                    <a:pt x="83" y="121"/>
                    <a:pt x="82" y="123"/>
                  </a:cubicBezTo>
                  <a:cubicBezTo>
                    <a:pt x="81" y="122"/>
                    <a:pt x="81" y="122"/>
                    <a:pt x="80" y="121"/>
                  </a:cubicBezTo>
                  <a:cubicBezTo>
                    <a:pt x="80" y="116"/>
                    <a:pt x="79" y="112"/>
                    <a:pt x="79" y="107"/>
                  </a:cubicBezTo>
                  <a:cubicBezTo>
                    <a:pt x="81" y="105"/>
                    <a:pt x="83" y="104"/>
                    <a:pt x="85" y="102"/>
                  </a:cubicBezTo>
                  <a:cubicBezTo>
                    <a:pt x="84" y="107"/>
                    <a:pt x="84" y="113"/>
                    <a:pt x="85" y="119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4"/>
                  </a:cubicBezTo>
                  <a:cubicBezTo>
                    <a:pt x="72" y="113"/>
                    <a:pt x="72" y="113"/>
                    <a:pt x="71" y="113"/>
                  </a:cubicBezTo>
                  <a:cubicBezTo>
                    <a:pt x="74" y="112"/>
                    <a:pt x="76" y="110"/>
                    <a:pt x="77" y="108"/>
                  </a:cubicBezTo>
                  <a:cubicBezTo>
                    <a:pt x="77" y="112"/>
                    <a:pt x="77" y="116"/>
                    <a:pt x="78" y="119"/>
                  </a:cubicBezTo>
                  <a:close/>
                  <a:moveTo>
                    <a:pt x="108" y="143"/>
                  </a:moveTo>
                  <a:cubicBezTo>
                    <a:pt x="105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4"/>
                    <a:pt x="108" y="138"/>
                    <a:pt x="108" y="143"/>
                  </a:cubicBezTo>
                  <a:close/>
                  <a:moveTo>
                    <a:pt x="110" y="142"/>
                  </a:moveTo>
                  <a:cubicBezTo>
                    <a:pt x="110" y="137"/>
                    <a:pt x="110" y="132"/>
                    <a:pt x="110" y="128"/>
                  </a:cubicBezTo>
                  <a:cubicBezTo>
                    <a:pt x="111" y="126"/>
                    <a:pt x="112" y="124"/>
                    <a:pt x="114" y="123"/>
                  </a:cubicBezTo>
                  <a:cubicBezTo>
                    <a:pt x="113" y="128"/>
                    <a:pt x="113" y="133"/>
                    <a:pt x="113" y="138"/>
                  </a:cubicBezTo>
                  <a:cubicBezTo>
                    <a:pt x="112" y="140"/>
                    <a:pt x="111" y="141"/>
                    <a:pt x="110" y="142"/>
                  </a:cubicBezTo>
                  <a:close/>
                  <a:moveTo>
                    <a:pt x="63" y="197"/>
                  </a:moveTo>
                  <a:cubicBezTo>
                    <a:pt x="63" y="191"/>
                    <a:pt x="62" y="184"/>
                    <a:pt x="61" y="178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63" y="181"/>
                    <a:pt x="66" y="183"/>
                    <a:pt x="69" y="186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9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3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5"/>
                    <a:pt x="76" y="204"/>
                    <a:pt x="74" y="202"/>
                  </a:cubicBezTo>
                  <a:close/>
                  <a:moveTo>
                    <a:pt x="84" y="207"/>
                  </a:moveTo>
                  <a:cubicBezTo>
                    <a:pt x="83" y="202"/>
                    <a:pt x="82" y="198"/>
                    <a:pt x="81" y="194"/>
                  </a:cubicBezTo>
                  <a:cubicBezTo>
                    <a:pt x="84" y="195"/>
                    <a:pt x="88" y="197"/>
                    <a:pt x="91" y="198"/>
                  </a:cubicBezTo>
                  <a:cubicBezTo>
                    <a:pt x="91" y="202"/>
                    <a:pt x="92" y="206"/>
                    <a:pt x="93" y="210"/>
                  </a:cubicBezTo>
                  <a:cubicBezTo>
                    <a:pt x="90" y="209"/>
                    <a:pt x="87" y="208"/>
                    <a:pt x="84" y="207"/>
                  </a:cubicBezTo>
                  <a:close/>
                  <a:moveTo>
                    <a:pt x="95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200"/>
                    <a:pt x="104" y="200"/>
                  </a:cubicBezTo>
                  <a:cubicBezTo>
                    <a:pt x="105" y="204"/>
                    <a:pt x="105" y="209"/>
                    <a:pt x="106" y="213"/>
                  </a:cubicBezTo>
                  <a:cubicBezTo>
                    <a:pt x="103" y="212"/>
                    <a:pt x="99" y="211"/>
                    <a:pt x="95" y="210"/>
                  </a:cubicBezTo>
                  <a:close/>
                  <a:moveTo>
                    <a:pt x="108" y="213"/>
                  </a:moveTo>
                  <a:cubicBezTo>
                    <a:pt x="108" y="209"/>
                    <a:pt x="107" y="205"/>
                    <a:pt x="106" y="200"/>
                  </a:cubicBezTo>
                  <a:cubicBezTo>
                    <a:pt x="110" y="201"/>
                    <a:pt x="113" y="200"/>
                    <a:pt x="117" y="200"/>
                  </a:cubicBezTo>
                  <a:cubicBezTo>
                    <a:pt x="116" y="205"/>
                    <a:pt x="117" y="210"/>
                    <a:pt x="118" y="214"/>
                  </a:cubicBezTo>
                  <a:cubicBezTo>
                    <a:pt x="115" y="214"/>
                    <a:pt x="111" y="214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5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9"/>
                    <a:pt x="131" y="213"/>
                  </a:cubicBezTo>
                  <a:cubicBezTo>
                    <a:pt x="127" y="214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1" y="203"/>
                    <a:pt x="132" y="198"/>
                  </a:cubicBezTo>
                  <a:cubicBezTo>
                    <a:pt x="134" y="197"/>
                    <a:pt x="136" y="197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2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8"/>
                    <a:pt x="143" y="205"/>
                    <a:pt x="143" y="203"/>
                  </a:cubicBezTo>
                  <a:cubicBezTo>
                    <a:pt x="142" y="201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2"/>
                  </a:cubicBezTo>
                  <a:cubicBezTo>
                    <a:pt x="150" y="195"/>
                    <a:pt x="151" y="197"/>
                    <a:pt x="152" y="200"/>
                  </a:cubicBezTo>
                  <a:cubicBezTo>
                    <a:pt x="152" y="202"/>
                    <a:pt x="153" y="205"/>
                    <a:pt x="153" y="207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5" y="206"/>
                  </a:moveTo>
                  <a:cubicBezTo>
                    <a:pt x="155" y="204"/>
                    <a:pt x="154" y="202"/>
                    <a:pt x="154" y="200"/>
                  </a:cubicBezTo>
                  <a:cubicBezTo>
                    <a:pt x="153" y="197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8"/>
                    <a:pt x="163" y="190"/>
                    <a:pt x="164" y="193"/>
                  </a:cubicBezTo>
                  <a:cubicBezTo>
                    <a:pt x="164" y="195"/>
                    <a:pt x="165" y="198"/>
                    <a:pt x="166" y="200"/>
                  </a:cubicBezTo>
                  <a:cubicBezTo>
                    <a:pt x="162" y="202"/>
                    <a:pt x="159" y="204"/>
                    <a:pt x="155" y="206"/>
                  </a:cubicBezTo>
                  <a:close/>
                  <a:moveTo>
                    <a:pt x="168" y="199"/>
                  </a:moveTo>
                  <a:cubicBezTo>
                    <a:pt x="167" y="197"/>
                    <a:pt x="166" y="194"/>
                    <a:pt x="166" y="192"/>
                  </a:cubicBezTo>
                  <a:cubicBezTo>
                    <a:pt x="165" y="190"/>
                    <a:pt x="165" y="187"/>
                    <a:pt x="164" y="184"/>
                  </a:cubicBezTo>
                  <a:cubicBezTo>
                    <a:pt x="167" y="182"/>
                    <a:pt x="171" y="179"/>
                    <a:pt x="174" y="177"/>
                  </a:cubicBezTo>
                  <a:cubicBezTo>
                    <a:pt x="174" y="182"/>
                    <a:pt x="175" y="187"/>
                    <a:pt x="176" y="192"/>
                  </a:cubicBezTo>
                  <a:cubicBezTo>
                    <a:pt x="174" y="194"/>
                    <a:pt x="171" y="197"/>
                    <a:pt x="168" y="199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4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2"/>
                    <a:pt x="183" y="168"/>
                    <a:pt x="186" y="164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86" y="169"/>
                    <a:pt x="186" y="175"/>
                    <a:pt x="187" y="181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9"/>
                  </a:moveTo>
                  <a:cubicBezTo>
                    <a:pt x="188" y="174"/>
                    <a:pt x="187" y="169"/>
                    <a:pt x="187" y="164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9"/>
                  </a:cubicBezTo>
                  <a:close/>
                  <a:moveTo>
                    <a:pt x="197" y="169"/>
                  </a:moveTo>
                  <a:cubicBezTo>
                    <a:pt x="196" y="163"/>
                    <a:pt x="195" y="159"/>
                    <a:pt x="193" y="154"/>
                  </a:cubicBezTo>
                  <a:cubicBezTo>
                    <a:pt x="194" y="151"/>
                    <a:pt x="196" y="149"/>
                    <a:pt x="197" y="146"/>
                  </a:cubicBezTo>
                  <a:cubicBezTo>
                    <a:pt x="197" y="148"/>
                    <a:pt x="197" y="150"/>
                    <a:pt x="197" y="152"/>
                  </a:cubicBezTo>
                  <a:cubicBezTo>
                    <a:pt x="198" y="156"/>
                    <a:pt x="198" y="160"/>
                    <a:pt x="200" y="164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199" y="166"/>
                    <a:pt x="198" y="167"/>
                    <a:pt x="197" y="16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99">
              <a:extLst>
                <a:ext uri="{FF2B5EF4-FFF2-40B4-BE49-F238E27FC236}">
                  <a16:creationId xmlns:a16="http://schemas.microsoft.com/office/drawing/2014/main" id="{150621B2-6A41-4143-BD34-AE103A17A9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6663" y="5502275"/>
              <a:ext cx="409575" cy="366713"/>
            </a:xfrm>
            <a:custGeom>
              <a:avLst/>
              <a:gdLst>
                <a:gd name="T0" fmla="*/ 97 w 175"/>
                <a:gd name="T1" fmla="*/ 11 h 170"/>
                <a:gd name="T2" fmla="*/ 164 w 175"/>
                <a:gd name="T3" fmla="*/ 106 h 170"/>
                <a:gd name="T4" fmla="*/ 172 w 175"/>
                <a:gd name="T5" fmla="*/ 62 h 170"/>
                <a:gd name="T6" fmla="*/ 69 w 175"/>
                <a:gd name="T7" fmla="*/ 25 h 170"/>
                <a:gd name="T8" fmla="*/ 74 w 175"/>
                <a:gd name="T9" fmla="*/ 22 h 170"/>
                <a:gd name="T10" fmla="*/ 66 w 175"/>
                <a:gd name="T11" fmla="*/ 28 h 170"/>
                <a:gd name="T12" fmla="*/ 50 w 175"/>
                <a:gd name="T13" fmla="*/ 34 h 170"/>
                <a:gd name="T14" fmla="*/ 47 w 175"/>
                <a:gd name="T15" fmla="*/ 37 h 170"/>
                <a:gd name="T16" fmla="*/ 57 w 175"/>
                <a:gd name="T17" fmla="*/ 37 h 170"/>
                <a:gd name="T18" fmla="*/ 39 w 175"/>
                <a:gd name="T19" fmla="*/ 46 h 170"/>
                <a:gd name="T20" fmla="*/ 36 w 175"/>
                <a:gd name="T21" fmla="*/ 51 h 170"/>
                <a:gd name="T22" fmla="*/ 49 w 175"/>
                <a:gd name="T23" fmla="*/ 49 h 170"/>
                <a:gd name="T24" fmla="*/ 39 w 175"/>
                <a:gd name="T25" fmla="*/ 60 h 170"/>
                <a:gd name="T26" fmla="*/ 36 w 175"/>
                <a:gd name="T27" fmla="*/ 51 h 170"/>
                <a:gd name="T28" fmla="*/ 32 w 175"/>
                <a:gd name="T29" fmla="*/ 63 h 170"/>
                <a:gd name="T30" fmla="*/ 43 w 175"/>
                <a:gd name="T31" fmla="*/ 64 h 170"/>
                <a:gd name="T32" fmla="*/ 36 w 175"/>
                <a:gd name="T33" fmla="*/ 74 h 170"/>
                <a:gd name="T34" fmla="*/ 32 w 175"/>
                <a:gd name="T35" fmla="*/ 63 h 170"/>
                <a:gd name="T36" fmla="*/ 36 w 175"/>
                <a:gd name="T37" fmla="*/ 77 h 170"/>
                <a:gd name="T38" fmla="*/ 40 w 175"/>
                <a:gd name="T39" fmla="*/ 82 h 170"/>
                <a:gd name="T40" fmla="*/ 35 w 175"/>
                <a:gd name="T41" fmla="*/ 85 h 170"/>
                <a:gd name="T42" fmla="*/ 29 w 175"/>
                <a:gd name="T43" fmla="*/ 76 h 170"/>
                <a:gd name="T44" fmla="*/ 40 w 175"/>
                <a:gd name="T45" fmla="*/ 87 h 170"/>
                <a:gd name="T46" fmla="*/ 36 w 175"/>
                <a:gd name="T47" fmla="*/ 95 h 170"/>
                <a:gd name="T48" fmla="*/ 29 w 175"/>
                <a:gd name="T49" fmla="*/ 87 h 170"/>
                <a:gd name="T50" fmla="*/ 37 w 175"/>
                <a:gd name="T51" fmla="*/ 99 h 170"/>
                <a:gd name="T52" fmla="*/ 43 w 175"/>
                <a:gd name="T53" fmla="*/ 103 h 170"/>
                <a:gd name="T54" fmla="*/ 34 w 175"/>
                <a:gd name="T55" fmla="*/ 109 h 170"/>
                <a:gd name="T56" fmla="*/ 40 w 175"/>
                <a:gd name="T57" fmla="*/ 119 h 170"/>
                <a:gd name="T58" fmla="*/ 40 w 175"/>
                <a:gd name="T59" fmla="*/ 108 h 170"/>
                <a:gd name="T60" fmla="*/ 48 w 175"/>
                <a:gd name="T61" fmla="*/ 113 h 170"/>
                <a:gd name="T62" fmla="*/ 40 w 175"/>
                <a:gd name="T63" fmla="*/ 119 h 170"/>
                <a:gd name="T64" fmla="*/ 42 w 175"/>
                <a:gd name="T65" fmla="*/ 121 h 170"/>
                <a:gd name="T66" fmla="*/ 41 w 175"/>
                <a:gd name="T67" fmla="*/ 121 h 170"/>
                <a:gd name="T68" fmla="*/ 54 w 175"/>
                <a:gd name="T69" fmla="*/ 121 h 170"/>
                <a:gd name="T70" fmla="*/ 47 w 175"/>
                <a:gd name="T71" fmla="*/ 128 h 170"/>
                <a:gd name="T72" fmla="*/ 50 w 175"/>
                <a:gd name="T73" fmla="*/ 129 h 170"/>
                <a:gd name="T74" fmla="*/ 63 w 175"/>
                <a:gd name="T75" fmla="*/ 130 h 170"/>
                <a:gd name="T76" fmla="*/ 49 w 175"/>
                <a:gd name="T77" fmla="*/ 130 h 170"/>
                <a:gd name="T78" fmla="*/ 65 w 175"/>
                <a:gd name="T79" fmla="*/ 131 h 170"/>
                <a:gd name="T80" fmla="*/ 66 w 175"/>
                <a:gd name="T81" fmla="*/ 142 h 170"/>
                <a:gd name="T82" fmla="*/ 69 w 175"/>
                <a:gd name="T83" fmla="*/ 143 h 170"/>
                <a:gd name="T84" fmla="*/ 81 w 175"/>
                <a:gd name="T85" fmla="*/ 139 h 170"/>
                <a:gd name="T86" fmla="*/ 69 w 175"/>
                <a:gd name="T87" fmla="*/ 143 h 170"/>
                <a:gd name="T88" fmla="*/ 80 w 175"/>
                <a:gd name="T89" fmla="*/ 146 h 170"/>
                <a:gd name="T90" fmla="*/ 92 w 175"/>
                <a:gd name="T91" fmla="*/ 142 h 170"/>
                <a:gd name="T92" fmla="*/ 100 w 175"/>
                <a:gd name="T93" fmla="*/ 147 h 170"/>
                <a:gd name="T94" fmla="*/ 96 w 175"/>
                <a:gd name="T95" fmla="*/ 143 h 170"/>
                <a:gd name="T96" fmla="*/ 102 w 175"/>
                <a:gd name="T97" fmla="*/ 143 h 170"/>
                <a:gd name="T98" fmla="*/ 112 w 175"/>
                <a:gd name="T99" fmla="*/ 142 h 170"/>
                <a:gd name="T100" fmla="*/ 104 w 175"/>
                <a:gd name="T101" fmla="*/ 146 h 170"/>
                <a:gd name="T102" fmla="*/ 111 w 175"/>
                <a:gd name="T103" fmla="*/ 142 h 170"/>
                <a:gd name="T104" fmla="*/ 112 w 175"/>
                <a:gd name="T105" fmla="*/ 142 h 170"/>
                <a:gd name="T106" fmla="*/ 117 w 175"/>
                <a:gd name="T107" fmla="*/ 141 h 170"/>
                <a:gd name="T108" fmla="*/ 120 w 175"/>
                <a:gd name="T109" fmla="*/ 142 h 170"/>
                <a:gd name="T110" fmla="*/ 126 w 175"/>
                <a:gd name="T111" fmla="*/ 139 h 170"/>
                <a:gd name="T112" fmla="*/ 126 w 175"/>
                <a:gd name="T113" fmla="*/ 138 h 170"/>
                <a:gd name="T114" fmla="*/ 126 w 175"/>
                <a:gd name="T115" fmla="*/ 139 h 170"/>
                <a:gd name="T116" fmla="*/ 46 w 175"/>
                <a:gd name="T117" fmla="*/ 77 h 170"/>
                <a:gd name="T118" fmla="*/ 166 w 175"/>
                <a:gd name="T119" fmla="*/ 6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5" h="170">
                  <a:moveTo>
                    <a:pt x="172" y="62"/>
                  </a:moveTo>
                  <a:cubicBezTo>
                    <a:pt x="167" y="27"/>
                    <a:pt x="131" y="0"/>
                    <a:pt x="97" y="11"/>
                  </a:cubicBezTo>
                  <a:cubicBezTo>
                    <a:pt x="42" y="16"/>
                    <a:pt x="0" y="77"/>
                    <a:pt x="37" y="125"/>
                  </a:cubicBezTo>
                  <a:cubicBezTo>
                    <a:pt x="72" y="170"/>
                    <a:pt x="144" y="159"/>
                    <a:pt x="164" y="106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71" y="93"/>
                    <a:pt x="175" y="78"/>
                    <a:pt x="172" y="62"/>
                  </a:cubicBezTo>
                  <a:close/>
                  <a:moveTo>
                    <a:pt x="74" y="22"/>
                  </a:moveTo>
                  <a:cubicBezTo>
                    <a:pt x="72" y="22"/>
                    <a:pt x="71" y="24"/>
                    <a:pt x="69" y="25"/>
                  </a:cubicBezTo>
                  <a:cubicBezTo>
                    <a:pt x="68" y="25"/>
                    <a:pt x="67" y="25"/>
                    <a:pt x="66" y="25"/>
                  </a:cubicBezTo>
                  <a:cubicBezTo>
                    <a:pt x="69" y="23"/>
                    <a:pt x="71" y="22"/>
                    <a:pt x="74" y="22"/>
                  </a:cubicBezTo>
                  <a:close/>
                  <a:moveTo>
                    <a:pt x="61" y="27"/>
                  </a:moveTo>
                  <a:cubicBezTo>
                    <a:pt x="62" y="28"/>
                    <a:pt x="64" y="28"/>
                    <a:pt x="66" y="28"/>
                  </a:cubicBezTo>
                  <a:cubicBezTo>
                    <a:pt x="64" y="30"/>
                    <a:pt x="62" y="32"/>
                    <a:pt x="60" y="34"/>
                  </a:cubicBezTo>
                  <a:cubicBezTo>
                    <a:pt x="57" y="33"/>
                    <a:pt x="54" y="34"/>
                    <a:pt x="50" y="34"/>
                  </a:cubicBezTo>
                  <a:cubicBezTo>
                    <a:pt x="54" y="32"/>
                    <a:pt x="57" y="29"/>
                    <a:pt x="61" y="27"/>
                  </a:cubicBezTo>
                  <a:close/>
                  <a:moveTo>
                    <a:pt x="47" y="37"/>
                  </a:moveTo>
                  <a:cubicBezTo>
                    <a:pt x="49" y="37"/>
                    <a:pt x="52" y="37"/>
                    <a:pt x="54" y="37"/>
                  </a:cubicBezTo>
                  <a:cubicBezTo>
                    <a:pt x="55" y="37"/>
                    <a:pt x="56" y="37"/>
                    <a:pt x="57" y="37"/>
                  </a:cubicBezTo>
                  <a:cubicBezTo>
                    <a:pt x="55" y="40"/>
                    <a:pt x="53" y="43"/>
                    <a:pt x="51" y="46"/>
                  </a:cubicBezTo>
                  <a:cubicBezTo>
                    <a:pt x="47" y="46"/>
                    <a:pt x="43" y="46"/>
                    <a:pt x="39" y="46"/>
                  </a:cubicBezTo>
                  <a:cubicBezTo>
                    <a:pt x="42" y="43"/>
                    <a:pt x="44" y="40"/>
                    <a:pt x="47" y="37"/>
                  </a:cubicBezTo>
                  <a:close/>
                  <a:moveTo>
                    <a:pt x="36" y="51"/>
                  </a:moveTo>
                  <a:cubicBezTo>
                    <a:pt x="37" y="50"/>
                    <a:pt x="37" y="49"/>
                    <a:pt x="38" y="48"/>
                  </a:cubicBezTo>
                  <a:cubicBezTo>
                    <a:pt x="42" y="49"/>
                    <a:pt x="45" y="49"/>
                    <a:pt x="49" y="49"/>
                  </a:cubicBezTo>
                  <a:cubicBezTo>
                    <a:pt x="47" y="53"/>
                    <a:pt x="46" y="56"/>
                    <a:pt x="44" y="60"/>
                  </a:cubicBezTo>
                  <a:cubicBezTo>
                    <a:pt x="43" y="60"/>
                    <a:pt x="41" y="60"/>
                    <a:pt x="39" y="60"/>
                  </a:cubicBezTo>
                  <a:cubicBezTo>
                    <a:pt x="37" y="60"/>
                    <a:pt x="34" y="60"/>
                    <a:pt x="32" y="60"/>
                  </a:cubicBezTo>
                  <a:cubicBezTo>
                    <a:pt x="33" y="57"/>
                    <a:pt x="35" y="54"/>
                    <a:pt x="36" y="51"/>
                  </a:cubicBezTo>
                  <a:close/>
                  <a:moveTo>
                    <a:pt x="32" y="63"/>
                  </a:moveTo>
                  <a:cubicBezTo>
                    <a:pt x="32" y="63"/>
                    <a:pt x="32" y="63"/>
                    <a:pt x="32" y="63"/>
                  </a:cubicBezTo>
                  <a:cubicBezTo>
                    <a:pt x="34" y="63"/>
                    <a:pt x="36" y="63"/>
                    <a:pt x="38" y="63"/>
                  </a:cubicBezTo>
                  <a:cubicBezTo>
                    <a:pt x="40" y="64"/>
                    <a:pt x="41" y="64"/>
                    <a:pt x="43" y="64"/>
                  </a:cubicBezTo>
                  <a:cubicBezTo>
                    <a:pt x="42" y="67"/>
                    <a:pt x="41" y="70"/>
                    <a:pt x="41" y="73"/>
                  </a:cubicBezTo>
                  <a:cubicBezTo>
                    <a:pt x="39" y="73"/>
                    <a:pt x="37" y="73"/>
                    <a:pt x="36" y="74"/>
                  </a:cubicBezTo>
                  <a:cubicBezTo>
                    <a:pt x="33" y="74"/>
                    <a:pt x="31" y="74"/>
                    <a:pt x="29" y="74"/>
                  </a:cubicBezTo>
                  <a:cubicBezTo>
                    <a:pt x="30" y="70"/>
                    <a:pt x="30" y="66"/>
                    <a:pt x="32" y="63"/>
                  </a:cubicBezTo>
                  <a:close/>
                  <a:moveTo>
                    <a:pt x="29" y="76"/>
                  </a:moveTo>
                  <a:cubicBezTo>
                    <a:pt x="31" y="76"/>
                    <a:pt x="33" y="76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0" y="78"/>
                    <a:pt x="40" y="80"/>
                    <a:pt x="40" y="82"/>
                  </a:cubicBezTo>
                  <a:cubicBezTo>
                    <a:pt x="40" y="82"/>
                    <a:pt x="40" y="83"/>
                    <a:pt x="40" y="83"/>
                  </a:cubicBezTo>
                  <a:cubicBezTo>
                    <a:pt x="38" y="83"/>
                    <a:pt x="37" y="84"/>
                    <a:pt x="35" y="85"/>
                  </a:cubicBezTo>
                  <a:cubicBezTo>
                    <a:pt x="33" y="85"/>
                    <a:pt x="31" y="85"/>
                    <a:pt x="29" y="85"/>
                  </a:cubicBezTo>
                  <a:cubicBezTo>
                    <a:pt x="29" y="82"/>
                    <a:pt x="29" y="79"/>
                    <a:pt x="29" y="76"/>
                  </a:cubicBezTo>
                  <a:close/>
                  <a:moveTo>
                    <a:pt x="29" y="87"/>
                  </a:moveTo>
                  <a:cubicBezTo>
                    <a:pt x="32" y="88"/>
                    <a:pt x="37" y="88"/>
                    <a:pt x="40" y="87"/>
                  </a:cubicBezTo>
                  <a:cubicBezTo>
                    <a:pt x="40" y="89"/>
                    <a:pt x="40" y="91"/>
                    <a:pt x="41" y="93"/>
                  </a:cubicBezTo>
                  <a:cubicBezTo>
                    <a:pt x="39" y="94"/>
                    <a:pt x="37" y="95"/>
                    <a:pt x="36" y="95"/>
                  </a:cubicBezTo>
                  <a:cubicBezTo>
                    <a:pt x="34" y="96"/>
                    <a:pt x="32" y="97"/>
                    <a:pt x="30" y="98"/>
                  </a:cubicBezTo>
                  <a:cubicBezTo>
                    <a:pt x="30" y="94"/>
                    <a:pt x="29" y="91"/>
                    <a:pt x="29" y="87"/>
                  </a:cubicBezTo>
                  <a:close/>
                  <a:moveTo>
                    <a:pt x="31" y="101"/>
                  </a:moveTo>
                  <a:cubicBezTo>
                    <a:pt x="33" y="101"/>
                    <a:pt x="35" y="100"/>
                    <a:pt x="37" y="99"/>
                  </a:cubicBezTo>
                  <a:cubicBezTo>
                    <a:pt x="39" y="99"/>
                    <a:pt x="40" y="98"/>
                    <a:pt x="42" y="97"/>
                  </a:cubicBezTo>
                  <a:cubicBezTo>
                    <a:pt x="42" y="99"/>
                    <a:pt x="42" y="101"/>
                    <a:pt x="43" y="103"/>
                  </a:cubicBezTo>
                  <a:cubicBezTo>
                    <a:pt x="41" y="103"/>
                    <a:pt x="40" y="104"/>
                    <a:pt x="38" y="105"/>
                  </a:cubicBezTo>
                  <a:cubicBezTo>
                    <a:pt x="37" y="106"/>
                    <a:pt x="35" y="107"/>
                    <a:pt x="34" y="109"/>
                  </a:cubicBezTo>
                  <a:cubicBezTo>
                    <a:pt x="33" y="106"/>
                    <a:pt x="32" y="104"/>
                    <a:pt x="31" y="101"/>
                  </a:cubicBezTo>
                  <a:close/>
                  <a:moveTo>
                    <a:pt x="40" y="119"/>
                  </a:moveTo>
                  <a:cubicBezTo>
                    <a:pt x="38" y="117"/>
                    <a:pt x="37" y="114"/>
                    <a:pt x="35" y="111"/>
                  </a:cubicBezTo>
                  <a:cubicBezTo>
                    <a:pt x="37" y="110"/>
                    <a:pt x="39" y="109"/>
                    <a:pt x="40" y="108"/>
                  </a:cubicBezTo>
                  <a:cubicBezTo>
                    <a:pt x="41" y="107"/>
                    <a:pt x="43" y="106"/>
                    <a:pt x="44" y="106"/>
                  </a:cubicBezTo>
                  <a:cubicBezTo>
                    <a:pt x="45" y="108"/>
                    <a:pt x="47" y="111"/>
                    <a:pt x="48" y="113"/>
                  </a:cubicBezTo>
                  <a:cubicBezTo>
                    <a:pt x="45" y="115"/>
                    <a:pt x="43" y="117"/>
                    <a:pt x="40" y="119"/>
                  </a:cubicBezTo>
                  <a:cubicBezTo>
                    <a:pt x="40" y="119"/>
                    <a:pt x="40" y="119"/>
                    <a:pt x="40" y="119"/>
                  </a:cubicBezTo>
                  <a:close/>
                  <a:moveTo>
                    <a:pt x="47" y="128"/>
                  </a:moveTo>
                  <a:cubicBezTo>
                    <a:pt x="45" y="126"/>
                    <a:pt x="43" y="124"/>
                    <a:pt x="42" y="121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4" y="119"/>
                    <a:pt x="47" y="117"/>
                    <a:pt x="49" y="116"/>
                  </a:cubicBezTo>
                  <a:cubicBezTo>
                    <a:pt x="51" y="118"/>
                    <a:pt x="52" y="119"/>
                    <a:pt x="54" y="121"/>
                  </a:cubicBezTo>
                  <a:cubicBezTo>
                    <a:pt x="51" y="123"/>
                    <a:pt x="49" y="125"/>
                    <a:pt x="47" y="127"/>
                  </a:cubicBezTo>
                  <a:cubicBezTo>
                    <a:pt x="47" y="128"/>
                    <a:pt x="47" y="128"/>
                    <a:pt x="47" y="128"/>
                  </a:cubicBezTo>
                  <a:close/>
                  <a:moveTo>
                    <a:pt x="49" y="130"/>
                  </a:moveTo>
                  <a:cubicBezTo>
                    <a:pt x="49" y="130"/>
                    <a:pt x="49" y="130"/>
                    <a:pt x="50" y="129"/>
                  </a:cubicBezTo>
                  <a:cubicBezTo>
                    <a:pt x="52" y="128"/>
                    <a:pt x="54" y="126"/>
                    <a:pt x="56" y="124"/>
                  </a:cubicBezTo>
                  <a:cubicBezTo>
                    <a:pt x="58" y="126"/>
                    <a:pt x="60" y="128"/>
                    <a:pt x="63" y="130"/>
                  </a:cubicBezTo>
                  <a:cubicBezTo>
                    <a:pt x="60" y="131"/>
                    <a:pt x="58" y="134"/>
                    <a:pt x="56" y="136"/>
                  </a:cubicBezTo>
                  <a:cubicBezTo>
                    <a:pt x="54" y="134"/>
                    <a:pt x="51" y="132"/>
                    <a:pt x="49" y="130"/>
                  </a:cubicBezTo>
                  <a:close/>
                  <a:moveTo>
                    <a:pt x="59" y="138"/>
                  </a:moveTo>
                  <a:cubicBezTo>
                    <a:pt x="61" y="136"/>
                    <a:pt x="63" y="134"/>
                    <a:pt x="65" y="131"/>
                  </a:cubicBezTo>
                  <a:cubicBezTo>
                    <a:pt x="67" y="133"/>
                    <a:pt x="69" y="134"/>
                    <a:pt x="72" y="135"/>
                  </a:cubicBezTo>
                  <a:cubicBezTo>
                    <a:pt x="70" y="137"/>
                    <a:pt x="68" y="140"/>
                    <a:pt x="66" y="142"/>
                  </a:cubicBezTo>
                  <a:cubicBezTo>
                    <a:pt x="64" y="140"/>
                    <a:pt x="61" y="139"/>
                    <a:pt x="59" y="138"/>
                  </a:cubicBezTo>
                  <a:close/>
                  <a:moveTo>
                    <a:pt x="69" y="143"/>
                  </a:moveTo>
                  <a:cubicBezTo>
                    <a:pt x="71" y="141"/>
                    <a:pt x="73" y="139"/>
                    <a:pt x="75" y="137"/>
                  </a:cubicBezTo>
                  <a:cubicBezTo>
                    <a:pt x="77" y="138"/>
                    <a:pt x="79" y="138"/>
                    <a:pt x="81" y="139"/>
                  </a:cubicBezTo>
                  <a:cubicBezTo>
                    <a:pt x="79" y="141"/>
                    <a:pt x="78" y="143"/>
                    <a:pt x="77" y="145"/>
                  </a:cubicBezTo>
                  <a:cubicBezTo>
                    <a:pt x="74" y="145"/>
                    <a:pt x="72" y="144"/>
                    <a:pt x="69" y="143"/>
                  </a:cubicBezTo>
                  <a:close/>
                  <a:moveTo>
                    <a:pt x="88" y="147"/>
                  </a:moveTo>
                  <a:cubicBezTo>
                    <a:pt x="86" y="147"/>
                    <a:pt x="83" y="147"/>
                    <a:pt x="80" y="146"/>
                  </a:cubicBezTo>
                  <a:cubicBezTo>
                    <a:pt x="82" y="144"/>
                    <a:pt x="83" y="142"/>
                    <a:pt x="84" y="140"/>
                  </a:cubicBezTo>
                  <a:cubicBezTo>
                    <a:pt x="87" y="141"/>
                    <a:pt x="90" y="142"/>
                    <a:pt x="92" y="142"/>
                  </a:cubicBezTo>
                  <a:cubicBezTo>
                    <a:pt x="91" y="143"/>
                    <a:pt x="89" y="145"/>
                    <a:pt x="88" y="147"/>
                  </a:cubicBezTo>
                  <a:close/>
                  <a:moveTo>
                    <a:pt x="100" y="147"/>
                  </a:moveTo>
                  <a:cubicBezTo>
                    <a:pt x="98" y="147"/>
                    <a:pt x="95" y="147"/>
                    <a:pt x="93" y="147"/>
                  </a:cubicBezTo>
                  <a:cubicBezTo>
                    <a:pt x="94" y="146"/>
                    <a:pt x="95" y="144"/>
                    <a:pt x="96" y="143"/>
                  </a:cubicBezTo>
                  <a:cubicBezTo>
                    <a:pt x="96" y="142"/>
                    <a:pt x="96" y="142"/>
                    <a:pt x="96" y="142"/>
                  </a:cubicBezTo>
                  <a:cubicBezTo>
                    <a:pt x="98" y="142"/>
                    <a:pt x="100" y="143"/>
                    <a:pt x="102" y="143"/>
                  </a:cubicBezTo>
                  <a:cubicBezTo>
                    <a:pt x="101" y="144"/>
                    <a:pt x="100" y="146"/>
                    <a:pt x="100" y="147"/>
                  </a:cubicBezTo>
                  <a:close/>
                  <a:moveTo>
                    <a:pt x="112" y="142"/>
                  </a:moveTo>
                  <a:cubicBezTo>
                    <a:pt x="112" y="143"/>
                    <a:pt x="112" y="144"/>
                    <a:pt x="111" y="145"/>
                  </a:cubicBezTo>
                  <a:cubicBezTo>
                    <a:pt x="109" y="146"/>
                    <a:pt x="107" y="146"/>
                    <a:pt x="104" y="146"/>
                  </a:cubicBezTo>
                  <a:cubicBezTo>
                    <a:pt x="105" y="145"/>
                    <a:pt x="106" y="144"/>
                    <a:pt x="106" y="142"/>
                  </a:cubicBezTo>
                  <a:cubicBezTo>
                    <a:pt x="108" y="142"/>
                    <a:pt x="109" y="142"/>
                    <a:pt x="111" y="142"/>
                  </a:cubicBezTo>
                  <a:cubicBezTo>
                    <a:pt x="112" y="142"/>
                    <a:pt x="112" y="142"/>
                    <a:pt x="113" y="142"/>
                  </a:cubicBezTo>
                  <a:cubicBezTo>
                    <a:pt x="113" y="142"/>
                    <a:pt x="112" y="142"/>
                    <a:pt x="112" y="142"/>
                  </a:cubicBezTo>
                  <a:close/>
                  <a:moveTo>
                    <a:pt x="117" y="143"/>
                  </a:moveTo>
                  <a:cubicBezTo>
                    <a:pt x="117" y="142"/>
                    <a:pt x="117" y="142"/>
                    <a:pt x="117" y="141"/>
                  </a:cubicBezTo>
                  <a:cubicBezTo>
                    <a:pt x="119" y="141"/>
                    <a:pt x="120" y="140"/>
                    <a:pt x="121" y="140"/>
                  </a:cubicBezTo>
                  <a:cubicBezTo>
                    <a:pt x="121" y="140"/>
                    <a:pt x="120" y="141"/>
                    <a:pt x="120" y="142"/>
                  </a:cubicBezTo>
                  <a:cubicBezTo>
                    <a:pt x="119" y="142"/>
                    <a:pt x="118" y="143"/>
                    <a:pt x="117" y="143"/>
                  </a:cubicBezTo>
                  <a:close/>
                  <a:moveTo>
                    <a:pt x="126" y="139"/>
                  </a:moveTo>
                  <a:cubicBezTo>
                    <a:pt x="126" y="139"/>
                    <a:pt x="126" y="139"/>
                    <a:pt x="126" y="138"/>
                  </a:cubicBezTo>
                  <a:cubicBezTo>
                    <a:pt x="126" y="138"/>
                    <a:pt x="126" y="138"/>
                    <a:pt x="126" y="138"/>
                  </a:cubicBezTo>
                  <a:cubicBezTo>
                    <a:pt x="129" y="137"/>
                    <a:pt x="132" y="136"/>
                    <a:pt x="134" y="135"/>
                  </a:cubicBezTo>
                  <a:cubicBezTo>
                    <a:pt x="132" y="136"/>
                    <a:pt x="129" y="138"/>
                    <a:pt x="126" y="139"/>
                  </a:cubicBezTo>
                  <a:close/>
                  <a:moveTo>
                    <a:pt x="106" y="135"/>
                  </a:moveTo>
                  <a:cubicBezTo>
                    <a:pt x="72" y="138"/>
                    <a:pt x="44" y="112"/>
                    <a:pt x="46" y="77"/>
                  </a:cubicBezTo>
                  <a:cubicBezTo>
                    <a:pt x="49" y="45"/>
                    <a:pt x="72" y="23"/>
                    <a:pt x="101" y="14"/>
                  </a:cubicBezTo>
                  <a:cubicBezTo>
                    <a:pt x="134" y="12"/>
                    <a:pt x="163" y="34"/>
                    <a:pt x="166" y="69"/>
                  </a:cubicBezTo>
                  <a:cubicBezTo>
                    <a:pt x="168" y="103"/>
                    <a:pt x="140" y="133"/>
                    <a:pt x="106" y="13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0">
              <a:extLst>
                <a:ext uri="{FF2B5EF4-FFF2-40B4-BE49-F238E27FC236}">
                  <a16:creationId xmlns:a16="http://schemas.microsoft.com/office/drawing/2014/main" id="{6EA58AF7-53DA-41CE-9D29-F9027E22B3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4938" y="5546725"/>
              <a:ext cx="155575" cy="220663"/>
            </a:xfrm>
            <a:custGeom>
              <a:avLst/>
              <a:gdLst>
                <a:gd name="T0" fmla="*/ 66 w 66"/>
                <a:gd name="T1" fmla="*/ 60 h 102"/>
                <a:gd name="T2" fmla="*/ 45 w 66"/>
                <a:gd name="T3" fmla="*/ 37 h 102"/>
                <a:gd name="T4" fmla="*/ 39 w 66"/>
                <a:gd name="T5" fmla="*/ 24 h 102"/>
                <a:gd name="T6" fmla="*/ 44 w 66"/>
                <a:gd name="T7" fmla="*/ 24 h 102"/>
                <a:gd name="T8" fmla="*/ 45 w 66"/>
                <a:gd name="T9" fmla="*/ 20 h 102"/>
                <a:gd name="T10" fmla="*/ 36 w 66"/>
                <a:gd name="T11" fmla="*/ 16 h 102"/>
                <a:gd name="T12" fmla="*/ 30 w 66"/>
                <a:gd name="T13" fmla="*/ 3 h 102"/>
                <a:gd name="T14" fmla="*/ 26 w 66"/>
                <a:gd name="T15" fmla="*/ 5 h 102"/>
                <a:gd name="T16" fmla="*/ 29 w 66"/>
                <a:gd name="T17" fmla="*/ 16 h 102"/>
                <a:gd name="T18" fmla="*/ 21 w 66"/>
                <a:gd name="T19" fmla="*/ 17 h 102"/>
                <a:gd name="T20" fmla="*/ 19 w 66"/>
                <a:gd name="T21" fmla="*/ 10 h 102"/>
                <a:gd name="T22" fmla="*/ 14 w 66"/>
                <a:gd name="T23" fmla="*/ 11 h 102"/>
                <a:gd name="T24" fmla="*/ 15 w 66"/>
                <a:gd name="T25" fmla="*/ 21 h 102"/>
                <a:gd name="T26" fmla="*/ 12 w 66"/>
                <a:gd name="T27" fmla="*/ 23 h 102"/>
                <a:gd name="T28" fmla="*/ 8 w 66"/>
                <a:gd name="T29" fmla="*/ 46 h 102"/>
                <a:gd name="T30" fmla="*/ 20 w 66"/>
                <a:gd name="T31" fmla="*/ 50 h 102"/>
                <a:gd name="T32" fmla="*/ 26 w 66"/>
                <a:gd name="T33" fmla="*/ 76 h 102"/>
                <a:gd name="T34" fmla="*/ 13 w 66"/>
                <a:gd name="T35" fmla="*/ 70 h 102"/>
                <a:gd name="T36" fmla="*/ 7 w 66"/>
                <a:gd name="T37" fmla="*/ 72 h 102"/>
                <a:gd name="T38" fmla="*/ 29 w 66"/>
                <a:gd name="T39" fmla="*/ 85 h 102"/>
                <a:gd name="T40" fmla="*/ 33 w 66"/>
                <a:gd name="T41" fmla="*/ 98 h 102"/>
                <a:gd name="T42" fmla="*/ 40 w 66"/>
                <a:gd name="T43" fmla="*/ 96 h 102"/>
                <a:gd name="T44" fmla="*/ 39 w 66"/>
                <a:gd name="T45" fmla="*/ 85 h 102"/>
                <a:gd name="T46" fmla="*/ 40 w 66"/>
                <a:gd name="T47" fmla="*/ 85 h 102"/>
                <a:gd name="T48" fmla="*/ 49 w 66"/>
                <a:gd name="T49" fmla="*/ 82 h 102"/>
                <a:gd name="T50" fmla="*/ 49 w 66"/>
                <a:gd name="T51" fmla="*/ 83 h 102"/>
                <a:gd name="T52" fmla="*/ 56 w 66"/>
                <a:gd name="T53" fmla="*/ 82 h 102"/>
                <a:gd name="T54" fmla="*/ 56 w 66"/>
                <a:gd name="T55" fmla="*/ 78 h 102"/>
                <a:gd name="T56" fmla="*/ 66 w 66"/>
                <a:gd name="T57" fmla="*/ 60 h 102"/>
                <a:gd name="T58" fmla="*/ 16 w 66"/>
                <a:gd name="T59" fmla="*/ 31 h 102"/>
                <a:gd name="T60" fmla="*/ 18 w 66"/>
                <a:gd name="T61" fmla="*/ 41 h 102"/>
                <a:gd name="T62" fmla="*/ 16 w 66"/>
                <a:gd name="T63" fmla="*/ 31 h 102"/>
                <a:gd name="T64" fmla="*/ 28 w 66"/>
                <a:gd name="T65" fmla="*/ 40 h 102"/>
                <a:gd name="T66" fmla="*/ 24 w 66"/>
                <a:gd name="T67" fmla="*/ 26 h 102"/>
                <a:gd name="T68" fmla="*/ 28 w 66"/>
                <a:gd name="T69" fmla="*/ 25 h 102"/>
                <a:gd name="T70" fmla="*/ 31 w 66"/>
                <a:gd name="T71" fmla="*/ 24 h 102"/>
                <a:gd name="T72" fmla="*/ 34 w 66"/>
                <a:gd name="T73" fmla="*/ 38 h 102"/>
                <a:gd name="T74" fmla="*/ 33 w 66"/>
                <a:gd name="T75" fmla="*/ 38 h 102"/>
                <a:gd name="T76" fmla="*/ 28 w 66"/>
                <a:gd name="T77" fmla="*/ 40 h 102"/>
                <a:gd name="T78" fmla="*/ 44 w 66"/>
                <a:gd name="T79" fmla="*/ 75 h 102"/>
                <a:gd name="T80" fmla="*/ 37 w 66"/>
                <a:gd name="T81" fmla="*/ 76 h 102"/>
                <a:gd name="T82" fmla="*/ 30 w 66"/>
                <a:gd name="T83" fmla="*/ 48 h 102"/>
                <a:gd name="T84" fmla="*/ 37 w 66"/>
                <a:gd name="T85" fmla="*/ 46 h 102"/>
                <a:gd name="T86" fmla="*/ 46 w 66"/>
                <a:gd name="T87" fmla="*/ 74 h 102"/>
                <a:gd name="T88" fmla="*/ 44 w 66"/>
                <a:gd name="T89" fmla="*/ 75 h 102"/>
                <a:gd name="T90" fmla="*/ 54 w 66"/>
                <a:gd name="T91" fmla="*/ 68 h 102"/>
                <a:gd name="T92" fmla="*/ 48 w 66"/>
                <a:gd name="T93" fmla="*/ 47 h 102"/>
                <a:gd name="T94" fmla="*/ 54 w 66"/>
                <a:gd name="T95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6" h="102">
                  <a:moveTo>
                    <a:pt x="66" y="60"/>
                  </a:moveTo>
                  <a:cubicBezTo>
                    <a:pt x="66" y="48"/>
                    <a:pt x="56" y="38"/>
                    <a:pt x="45" y="37"/>
                  </a:cubicBezTo>
                  <a:cubicBezTo>
                    <a:pt x="43" y="32"/>
                    <a:pt x="41" y="28"/>
                    <a:pt x="39" y="24"/>
                  </a:cubicBezTo>
                  <a:cubicBezTo>
                    <a:pt x="41" y="24"/>
                    <a:pt x="42" y="24"/>
                    <a:pt x="44" y="24"/>
                  </a:cubicBezTo>
                  <a:cubicBezTo>
                    <a:pt x="46" y="24"/>
                    <a:pt x="46" y="21"/>
                    <a:pt x="45" y="20"/>
                  </a:cubicBezTo>
                  <a:cubicBezTo>
                    <a:pt x="42" y="18"/>
                    <a:pt x="39" y="17"/>
                    <a:pt x="36" y="16"/>
                  </a:cubicBezTo>
                  <a:cubicBezTo>
                    <a:pt x="34" y="12"/>
                    <a:pt x="32" y="7"/>
                    <a:pt x="30" y="3"/>
                  </a:cubicBezTo>
                  <a:cubicBezTo>
                    <a:pt x="29" y="0"/>
                    <a:pt x="25" y="2"/>
                    <a:pt x="26" y="5"/>
                  </a:cubicBezTo>
                  <a:cubicBezTo>
                    <a:pt x="27" y="8"/>
                    <a:pt x="28" y="12"/>
                    <a:pt x="29" y="16"/>
                  </a:cubicBezTo>
                  <a:cubicBezTo>
                    <a:pt x="26" y="16"/>
                    <a:pt x="24" y="16"/>
                    <a:pt x="21" y="17"/>
                  </a:cubicBezTo>
                  <a:cubicBezTo>
                    <a:pt x="20" y="15"/>
                    <a:pt x="20" y="12"/>
                    <a:pt x="19" y="10"/>
                  </a:cubicBezTo>
                  <a:cubicBezTo>
                    <a:pt x="18" y="7"/>
                    <a:pt x="13" y="7"/>
                    <a:pt x="14" y="11"/>
                  </a:cubicBezTo>
                  <a:cubicBezTo>
                    <a:pt x="14" y="14"/>
                    <a:pt x="14" y="17"/>
                    <a:pt x="15" y="21"/>
                  </a:cubicBezTo>
                  <a:cubicBezTo>
                    <a:pt x="14" y="21"/>
                    <a:pt x="13" y="22"/>
                    <a:pt x="12" y="23"/>
                  </a:cubicBezTo>
                  <a:cubicBezTo>
                    <a:pt x="5" y="28"/>
                    <a:pt x="0" y="39"/>
                    <a:pt x="8" y="46"/>
                  </a:cubicBezTo>
                  <a:cubicBezTo>
                    <a:pt x="11" y="50"/>
                    <a:pt x="15" y="50"/>
                    <a:pt x="20" y="50"/>
                  </a:cubicBezTo>
                  <a:cubicBezTo>
                    <a:pt x="22" y="59"/>
                    <a:pt x="24" y="67"/>
                    <a:pt x="26" y="76"/>
                  </a:cubicBezTo>
                  <a:cubicBezTo>
                    <a:pt x="21" y="75"/>
                    <a:pt x="16" y="73"/>
                    <a:pt x="13" y="70"/>
                  </a:cubicBezTo>
                  <a:cubicBezTo>
                    <a:pt x="11" y="67"/>
                    <a:pt x="7" y="69"/>
                    <a:pt x="7" y="72"/>
                  </a:cubicBezTo>
                  <a:cubicBezTo>
                    <a:pt x="8" y="81"/>
                    <a:pt x="19" y="84"/>
                    <a:pt x="29" y="85"/>
                  </a:cubicBezTo>
                  <a:cubicBezTo>
                    <a:pt x="30" y="89"/>
                    <a:pt x="32" y="94"/>
                    <a:pt x="33" y="98"/>
                  </a:cubicBezTo>
                  <a:cubicBezTo>
                    <a:pt x="35" y="102"/>
                    <a:pt x="41" y="100"/>
                    <a:pt x="40" y="96"/>
                  </a:cubicBezTo>
                  <a:cubicBezTo>
                    <a:pt x="40" y="92"/>
                    <a:pt x="39" y="89"/>
                    <a:pt x="39" y="85"/>
                  </a:cubicBezTo>
                  <a:cubicBezTo>
                    <a:pt x="39" y="85"/>
                    <a:pt x="39" y="85"/>
                    <a:pt x="40" y="85"/>
                  </a:cubicBezTo>
                  <a:cubicBezTo>
                    <a:pt x="43" y="84"/>
                    <a:pt x="46" y="84"/>
                    <a:pt x="49" y="82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1" y="87"/>
                    <a:pt x="57" y="87"/>
                    <a:pt x="56" y="82"/>
                  </a:cubicBezTo>
                  <a:cubicBezTo>
                    <a:pt x="56" y="81"/>
                    <a:pt x="56" y="80"/>
                    <a:pt x="56" y="78"/>
                  </a:cubicBezTo>
                  <a:cubicBezTo>
                    <a:pt x="61" y="74"/>
                    <a:pt x="66" y="68"/>
                    <a:pt x="66" y="60"/>
                  </a:cubicBezTo>
                  <a:close/>
                  <a:moveTo>
                    <a:pt x="16" y="31"/>
                  </a:moveTo>
                  <a:cubicBezTo>
                    <a:pt x="17" y="34"/>
                    <a:pt x="18" y="37"/>
                    <a:pt x="18" y="41"/>
                  </a:cubicBezTo>
                  <a:cubicBezTo>
                    <a:pt x="11" y="38"/>
                    <a:pt x="13" y="34"/>
                    <a:pt x="16" y="31"/>
                  </a:cubicBezTo>
                  <a:close/>
                  <a:moveTo>
                    <a:pt x="28" y="40"/>
                  </a:moveTo>
                  <a:cubicBezTo>
                    <a:pt x="27" y="35"/>
                    <a:pt x="26" y="31"/>
                    <a:pt x="24" y="26"/>
                  </a:cubicBezTo>
                  <a:cubicBezTo>
                    <a:pt x="26" y="25"/>
                    <a:pt x="27" y="25"/>
                    <a:pt x="28" y="25"/>
                  </a:cubicBezTo>
                  <a:cubicBezTo>
                    <a:pt x="29" y="25"/>
                    <a:pt x="30" y="24"/>
                    <a:pt x="31" y="24"/>
                  </a:cubicBezTo>
                  <a:cubicBezTo>
                    <a:pt x="32" y="29"/>
                    <a:pt x="33" y="33"/>
                    <a:pt x="34" y="38"/>
                  </a:cubicBezTo>
                  <a:cubicBezTo>
                    <a:pt x="34" y="38"/>
                    <a:pt x="34" y="38"/>
                    <a:pt x="33" y="38"/>
                  </a:cubicBezTo>
                  <a:cubicBezTo>
                    <a:pt x="32" y="38"/>
                    <a:pt x="30" y="39"/>
                    <a:pt x="28" y="40"/>
                  </a:cubicBezTo>
                  <a:close/>
                  <a:moveTo>
                    <a:pt x="44" y="75"/>
                  </a:moveTo>
                  <a:cubicBezTo>
                    <a:pt x="42" y="76"/>
                    <a:pt x="40" y="76"/>
                    <a:pt x="37" y="76"/>
                  </a:cubicBezTo>
                  <a:cubicBezTo>
                    <a:pt x="35" y="67"/>
                    <a:pt x="33" y="57"/>
                    <a:pt x="30" y="48"/>
                  </a:cubicBezTo>
                  <a:cubicBezTo>
                    <a:pt x="33" y="47"/>
                    <a:pt x="35" y="47"/>
                    <a:pt x="37" y="46"/>
                  </a:cubicBezTo>
                  <a:cubicBezTo>
                    <a:pt x="39" y="56"/>
                    <a:pt x="42" y="65"/>
                    <a:pt x="46" y="74"/>
                  </a:cubicBezTo>
                  <a:cubicBezTo>
                    <a:pt x="45" y="75"/>
                    <a:pt x="45" y="75"/>
                    <a:pt x="44" y="75"/>
                  </a:cubicBezTo>
                  <a:close/>
                  <a:moveTo>
                    <a:pt x="54" y="68"/>
                  </a:moveTo>
                  <a:cubicBezTo>
                    <a:pt x="52" y="61"/>
                    <a:pt x="50" y="54"/>
                    <a:pt x="48" y="47"/>
                  </a:cubicBezTo>
                  <a:cubicBezTo>
                    <a:pt x="57" y="50"/>
                    <a:pt x="59" y="60"/>
                    <a:pt x="54" y="6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1">
              <a:extLst>
                <a:ext uri="{FF2B5EF4-FFF2-40B4-BE49-F238E27FC236}">
                  <a16:creationId xmlns:a16="http://schemas.microsoft.com/office/drawing/2014/main" id="{EE7482CD-11C5-4D8B-A55C-C2445FF11D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24813" y="5359400"/>
              <a:ext cx="342900" cy="314325"/>
            </a:xfrm>
            <a:custGeom>
              <a:avLst/>
              <a:gdLst>
                <a:gd name="T0" fmla="*/ 78 w 147"/>
                <a:gd name="T1" fmla="*/ 2 h 146"/>
                <a:gd name="T2" fmla="*/ 133 w 147"/>
                <a:gd name="T3" fmla="*/ 90 h 146"/>
                <a:gd name="T4" fmla="*/ 143 w 147"/>
                <a:gd name="T5" fmla="*/ 62 h 146"/>
                <a:gd name="T6" fmla="*/ 60 w 147"/>
                <a:gd name="T7" fmla="*/ 12 h 146"/>
                <a:gd name="T8" fmla="*/ 52 w 147"/>
                <a:gd name="T9" fmla="*/ 16 h 146"/>
                <a:gd name="T10" fmla="*/ 47 w 147"/>
                <a:gd name="T11" fmla="*/ 19 h 146"/>
                <a:gd name="T12" fmla="*/ 48 w 147"/>
                <a:gd name="T13" fmla="*/ 25 h 146"/>
                <a:gd name="T14" fmla="*/ 47 w 147"/>
                <a:gd name="T15" fmla="*/ 19 h 146"/>
                <a:gd name="T16" fmla="*/ 37 w 147"/>
                <a:gd name="T17" fmla="*/ 28 h 146"/>
                <a:gd name="T18" fmla="*/ 40 w 147"/>
                <a:gd name="T19" fmla="*/ 37 h 146"/>
                <a:gd name="T20" fmla="*/ 30 w 147"/>
                <a:gd name="T21" fmla="*/ 37 h 146"/>
                <a:gd name="T22" fmla="*/ 29 w 147"/>
                <a:gd name="T23" fmla="*/ 40 h 146"/>
                <a:gd name="T24" fmla="*/ 38 w 147"/>
                <a:gd name="T25" fmla="*/ 41 h 146"/>
                <a:gd name="T26" fmla="*/ 34 w 147"/>
                <a:gd name="T27" fmla="*/ 51 h 146"/>
                <a:gd name="T28" fmla="*/ 29 w 147"/>
                <a:gd name="T29" fmla="*/ 40 h 146"/>
                <a:gd name="T30" fmla="*/ 23 w 147"/>
                <a:gd name="T31" fmla="*/ 56 h 146"/>
                <a:gd name="T32" fmla="*/ 32 w 147"/>
                <a:gd name="T33" fmla="*/ 63 h 146"/>
                <a:gd name="T34" fmla="*/ 23 w 147"/>
                <a:gd name="T35" fmla="*/ 56 h 146"/>
                <a:gd name="T36" fmla="*/ 33 w 147"/>
                <a:gd name="T37" fmla="*/ 67 h 146"/>
                <a:gd name="T38" fmla="*/ 33 w 147"/>
                <a:gd name="T39" fmla="*/ 76 h 146"/>
                <a:gd name="T40" fmla="*/ 22 w 147"/>
                <a:gd name="T41" fmla="*/ 68 h 146"/>
                <a:gd name="T42" fmla="*/ 34 w 147"/>
                <a:gd name="T43" fmla="*/ 78 h 146"/>
                <a:gd name="T44" fmla="*/ 32 w 147"/>
                <a:gd name="T45" fmla="*/ 89 h 146"/>
                <a:gd name="T46" fmla="*/ 23 w 147"/>
                <a:gd name="T47" fmla="*/ 83 h 146"/>
                <a:gd name="T48" fmla="*/ 29 w 147"/>
                <a:gd name="T49" fmla="*/ 98 h 146"/>
                <a:gd name="T50" fmla="*/ 34 w 147"/>
                <a:gd name="T51" fmla="*/ 92 h 146"/>
                <a:gd name="T52" fmla="*/ 43 w 147"/>
                <a:gd name="T53" fmla="*/ 96 h 146"/>
                <a:gd name="T54" fmla="*/ 34 w 147"/>
                <a:gd name="T55" fmla="*/ 105 h 146"/>
                <a:gd name="T56" fmla="*/ 41 w 147"/>
                <a:gd name="T57" fmla="*/ 102 h 146"/>
                <a:gd name="T58" fmla="*/ 51 w 147"/>
                <a:gd name="T59" fmla="*/ 104 h 146"/>
                <a:gd name="T60" fmla="*/ 36 w 147"/>
                <a:gd name="T61" fmla="*/ 107 h 146"/>
                <a:gd name="T62" fmla="*/ 53 w 147"/>
                <a:gd name="T63" fmla="*/ 105 h 146"/>
                <a:gd name="T64" fmla="*/ 57 w 147"/>
                <a:gd name="T65" fmla="*/ 114 h 146"/>
                <a:gd name="T66" fmla="*/ 45 w 147"/>
                <a:gd name="T67" fmla="*/ 115 h 146"/>
                <a:gd name="T68" fmla="*/ 61 w 147"/>
                <a:gd name="T69" fmla="*/ 117 h 146"/>
                <a:gd name="T70" fmla="*/ 72 w 147"/>
                <a:gd name="T71" fmla="*/ 114 h 146"/>
                <a:gd name="T72" fmla="*/ 56 w 147"/>
                <a:gd name="T73" fmla="*/ 122 h 146"/>
                <a:gd name="T74" fmla="*/ 75 w 147"/>
                <a:gd name="T75" fmla="*/ 115 h 146"/>
                <a:gd name="T76" fmla="*/ 76 w 147"/>
                <a:gd name="T77" fmla="*/ 115 h 146"/>
                <a:gd name="T78" fmla="*/ 85 w 147"/>
                <a:gd name="T79" fmla="*/ 116 h 146"/>
                <a:gd name="T80" fmla="*/ 69 w 147"/>
                <a:gd name="T81" fmla="*/ 125 h 146"/>
                <a:gd name="T82" fmla="*/ 93 w 147"/>
                <a:gd name="T83" fmla="*/ 123 h 146"/>
                <a:gd name="T84" fmla="*/ 88 w 147"/>
                <a:gd name="T85" fmla="*/ 117 h 146"/>
                <a:gd name="T86" fmla="*/ 95 w 147"/>
                <a:gd name="T87" fmla="*/ 114 h 146"/>
                <a:gd name="T88" fmla="*/ 97 w 147"/>
                <a:gd name="T89" fmla="*/ 122 h 146"/>
                <a:gd name="T90" fmla="*/ 101 w 147"/>
                <a:gd name="T91" fmla="*/ 113 h 146"/>
                <a:gd name="T92" fmla="*/ 109 w 147"/>
                <a:gd name="T93" fmla="*/ 116 h 146"/>
                <a:gd name="T94" fmla="*/ 115 w 147"/>
                <a:gd name="T95" fmla="*/ 111 h 146"/>
                <a:gd name="T96" fmla="*/ 116 w 147"/>
                <a:gd name="T97" fmla="*/ 106 h 146"/>
                <a:gd name="T98" fmla="*/ 115 w 147"/>
                <a:gd name="T99" fmla="*/ 111 h 146"/>
                <a:gd name="T100" fmla="*/ 77 w 147"/>
                <a:gd name="T101" fmla="*/ 108 h 146"/>
                <a:gd name="T102" fmla="*/ 93 w 147"/>
                <a:gd name="T103" fmla="*/ 7 h 146"/>
                <a:gd name="T104" fmla="*/ 135 w 147"/>
                <a:gd name="T105" fmla="*/ 6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7" h="146">
                  <a:moveTo>
                    <a:pt x="101" y="3"/>
                  </a:moveTo>
                  <a:cubicBezTo>
                    <a:pt x="93" y="0"/>
                    <a:pt x="85" y="0"/>
                    <a:pt x="78" y="2"/>
                  </a:cubicBezTo>
                  <a:cubicBezTo>
                    <a:pt x="30" y="5"/>
                    <a:pt x="0" y="66"/>
                    <a:pt x="28" y="106"/>
                  </a:cubicBezTo>
                  <a:cubicBezTo>
                    <a:pt x="57" y="146"/>
                    <a:pt x="118" y="137"/>
                    <a:pt x="133" y="90"/>
                  </a:cubicBezTo>
                  <a:cubicBezTo>
                    <a:pt x="133" y="90"/>
                    <a:pt x="133" y="89"/>
                    <a:pt x="133" y="89"/>
                  </a:cubicBezTo>
                  <a:cubicBezTo>
                    <a:pt x="138" y="81"/>
                    <a:pt x="142" y="72"/>
                    <a:pt x="143" y="62"/>
                  </a:cubicBezTo>
                  <a:cubicBezTo>
                    <a:pt x="147" y="34"/>
                    <a:pt x="130" y="5"/>
                    <a:pt x="101" y="3"/>
                  </a:cubicBezTo>
                  <a:close/>
                  <a:moveTo>
                    <a:pt x="60" y="12"/>
                  </a:moveTo>
                  <a:cubicBezTo>
                    <a:pt x="59" y="13"/>
                    <a:pt x="57" y="15"/>
                    <a:pt x="55" y="16"/>
                  </a:cubicBezTo>
                  <a:cubicBezTo>
                    <a:pt x="54" y="16"/>
                    <a:pt x="53" y="16"/>
                    <a:pt x="52" y="16"/>
                  </a:cubicBezTo>
                  <a:cubicBezTo>
                    <a:pt x="55" y="14"/>
                    <a:pt x="58" y="13"/>
                    <a:pt x="60" y="12"/>
                  </a:cubicBezTo>
                  <a:close/>
                  <a:moveTo>
                    <a:pt x="47" y="19"/>
                  </a:moveTo>
                  <a:cubicBezTo>
                    <a:pt x="49" y="19"/>
                    <a:pt x="50" y="20"/>
                    <a:pt x="52" y="20"/>
                  </a:cubicBezTo>
                  <a:cubicBezTo>
                    <a:pt x="50" y="21"/>
                    <a:pt x="49" y="23"/>
                    <a:pt x="48" y="25"/>
                  </a:cubicBezTo>
                  <a:cubicBezTo>
                    <a:pt x="45" y="25"/>
                    <a:pt x="43" y="25"/>
                    <a:pt x="40" y="25"/>
                  </a:cubicBezTo>
                  <a:cubicBezTo>
                    <a:pt x="42" y="23"/>
                    <a:pt x="45" y="21"/>
                    <a:pt x="47" y="19"/>
                  </a:cubicBezTo>
                  <a:close/>
                  <a:moveTo>
                    <a:pt x="33" y="33"/>
                  </a:moveTo>
                  <a:cubicBezTo>
                    <a:pt x="34" y="31"/>
                    <a:pt x="36" y="29"/>
                    <a:pt x="37" y="28"/>
                  </a:cubicBezTo>
                  <a:cubicBezTo>
                    <a:pt x="40" y="28"/>
                    <a:pt x="42" y="29"/>
                    <a:pt x="45" y="29"/>
                  </a:cubicBezTo>
                  <a:cubicBezTo>
                    <a:pt x="43" y="31"/>
                    <a:pt x="41" y="34"/>
                    <a:pt x="40" y="37"/>
                  </a:cubicBezTo>
                  <a:cubicBezTo>
                    <a:pt x="39" y="37"/>
                    <a:pt x="37" y="37"/>
                    <a:pt x="36" y="37"/>
                  </a:cubicBezTo>
                  <a:cubicBezTo>
                    <a:pt x="34" y="37"/>
                    <a:pt x="32" y="37"/>
                    <a:pt x="30" y="37"/>
                  </a:cubicBezTo>
                  <a:cubicBezTo>
                    <a:pt x="31" y="36"/>
                    <a:pt x="32" y="34"/>
                    <a:pt x="33" y="33"/>
                  </a:cubicBezTo>
                  <a:close/>
                  <a:moveTo>
                    <a:pt x="29" y="40"/>
                  </a:moveTo>
                  <a:cubicBezTo>
                    <a:pt x="29" y="40"/>
                    <a:pt x="29" y="40"/>
                    <a:pt x="29" y="40"/>
                  </a:cubicBezTo>
                  <a:cubicBezTo>
                    <a:pt x="32" y="41"/>
                    <a:pt x="35" y="41"/>
                    <a:pt x="38" y="41"/>
                  </a:cubicBezTo>
                  <a:cubicBezTo>
                    <a:pt x="37" y="42"/>
                    <a:pt x="37" y="44"/>
                    <a:pt x="36" y="45"/>
                  </a:cubicBezTo>
                  <a:cubicBezTo>
                    <a:pt x="35" y="47"/>
                    <a:pt x="35" y="49"/>
                    <a:pt x="34" y="51"/>
                  </a:cubicBezTo>
                  <a:cubicBezTo>
                    <a:pt x="31" y="51"/>
                    <a:pt x="27" y="52"/>
                    <a:pt x="24" y="53"/>
                  </a:cubicBezTo>
                  <a:cubicBezTo>
                    <a:pt x="25" y="49"/>
                    <a:pt x="27" y="44"/>
                    <a:pt x="29" y="40"/>
                  </a:cubicBezTo>
                  <a:close/>
                  <a:moveTo>
                    <a:pt x="23" y="56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27" y="56"/>
                    <a:pt x="30" y="56"/>
                    <a:pt x="33" y="55"/>
                  </a:cubicBezTo>
                  <a:cubicBezTo>
                    <a:pt x="33" y="58"/>
                    <a:pt x="33" y="61"/>
                    <a:pt x="32" y="63"/>
                  </a:cubicBezTo>
                  <a:cubicBezTo>
                    <a:pt x="29" y="64"/>
                    <a:pt x="26" y="65"/>
                    <a:pt x="22" y="66"/>
                  </a:cubicBezTo>
                  <a:cubicBezTo>
                    <a:pt x="22" y="62"/>
                    <a:pt x="22" y="59"/>
                    <a:pt x="23" y="56"/>
                  </a:cubicBezTo>
                  <a:close/>
                  <a:moveTo>
                    <a:pt x="22" y="68"/>
                  </a:moveTo>
                  <a:cubicBezTo>
                    <a:pt x="25" y="69"/>
                    <a:pt x="29" y="68"/>
                    <a:pt x="33" y="67"/>
                  </a:cubicBezTo>
                  <a:cubicBezTo>
                    <a:pt x="33" y="70"/>
                    <a:pt x="33" y="73"/>
                    <a:pt x="34" y="76"/>
                  </a:cubicBezTo>
                  <a:cubicBezTo>
                    <a:pt x="34" y="76"/>
                    <a:pt x="33" y="76"/>
                    <a:pt x="33" y="76"/>
                  </a:cubicBezTo>
                  <a:cubicBezTo>
                    <a:pt x="29" y="77"/>
                    <a:pt x="26" y="79"/>
                    <a:pt x="23" y="80"/>
                  </a:cubicBezTo>
                  <a:cubicBezTo>
                    <a:pt x="22" y="76"/>
                    <a:pt x="22" y="72"/>
                    <a:pt x="22" y="68"/>
                  </a:cubicBezTo>
                  <a:close/>
                  <a:moveTo>
                    <a:pt x="23" y="83"/>
                  </a:moveTo>
                  <a:cubicBezTo>
                    <a:pt x="27" y="82"/>
                    <a:pt x="31" y="81"/>
                    <a:pt x="34" y="78"/>
                  </a:cubicBezTo>
                  <a:cubicBezTo>
                    <a:pt x="35" y="80"/>
                    <a:pt x="36" y="82"/>
                    <a:pt x="37" y="84"/>
                  </a:cubicBezTo>
                  <a:cubicBezTo>
                    <a:pt x="35" y="86"/>
                    <a:pt x="33" y="87"/>
                    <a:pt x="32" y="89"/>
                  </a:cubicBezTo>
                  <a:cubicBezTo>
                    <a:pt x="30" y="90"/>
                    <a:pt x="28" y="91"/>
                    <a:pt x="26" y="92"/>
                  </a:cubicBezTo>
                  <a:cubicBezTo>
                    <a:pt x="25" y="89"/>
                    <a:pt x="24" y="86"/>
                    <a:pt x="23" y="83"/>
                  </a:cubicBezTo>
                  <a:close/>
                  <a:moveTo>
                    <a:pt x="34" y="105"/>
                  </a:moveTo>
                  <a:cubicBezTo>
                    <a:pt x="32" y="103"/>
                    <a:pt x="30" y="100"/>
                    <a:pt x="29" y="98"/>
                  </a:cubicBezTo>
                  <a:cubicBezTo>
                    <a:pt x="28" y="97"/>
                    <a:pt x="28" y="96"/>
                    <a:pt x="28" y="95"/>
                  </a:cubicBezTo>
                  <a:cubicBezTo>
                    <a:pt x="30" y="95"/>
                    <a:pt x="32" y="93"/>
                    <a:pt x="34" y="92"/>
                  </a:cubicBezTo>
                  <a:cubicBezTo>
                    <a:pt x="35" y="91"/>
                    <a:pt x="37" y="90"/>
                    <a:pt x="38" y="88"/>
                  </a:cubicBezTo>
                  <a:cubicBezTo>
                    <a:pt x="40" y="91"/>
                    <a:pt x="42" y="94"/>
                    <a:pt x="43" y="96"/>
                  </a:cubicBezTo>
                  <a:cubicBezTo>
                    <a:pt x="42" y="97"/>
                    <a:pt x="41" y="98"/>
                    <a:pt x="39" y="100"/>
                  </a:cubicBezTo>
                  <a:cubicBezTo>
                    <a:pt x="37" y="101"/>
                    <a:pt x="35" y="103"/>
                    <a:pt x="34" y="105"/>
                  </a:cubicBezTo>
                  <a:close/>
                  <a:moveTo>
                    <a:pt x="36" y="107"/>
                  </a:moveTo>
                  <a:cubicBezTo>
                    <a:pt x="38" y="106"/>
                    <a:pt x="40" y="104"/>
                    <a:pt x="41" y="102"/>
                  </a:cubicBezTo>
                  <a:cubicBezTo>
                    <a:pt x="43" y="101"/>
                    <a:pt x="44" y="100"/>
                    <a:pt x="46" y="99"/>
                  </a:cubicBezTo>
                  <a:cubicBezTo>
                    <a:pt x="47" y="101"/>
                    <a:pt x="49" y="102"/>
                    <a:pt x="51" y="104"/>
                  </a:cubicBezTo>
                  <a:cubicBezTo>
                    <a:pt x="48" y="107"/>
                    <a:pt x="45" y="110"/>
                    <a:pt x="43" y="114"/>
                  </a:cubicBezTo>
                  <a:cubicBezTo>
                    <a:pt x="40" y="112"/>
                    <a:pt x="38" y="110"/>
                    <a:pt x="36" y="107"/>
                  </a:cubicBezTo>
                  <a:close/>
                  <a:moveTo>
                    <a:pt x="45" y="115"/>
                  </a:moveTo>
                  <a:cubicBezTo>
                    <a:pt x="48" y="112"/>
                    <a:pt x="51" y="109"/>
                    <a:pt x="53" y="105"/>
                  </a:cubicBezTo>
                  <a:cubicBezTo>
                    <a:pt x="55" y="107"/>
                    <a:pt x="58" y="108"/>
                    <a:pt x="60" y="110"/>
                  </a:cubicBezTo>
                  <a:cubicBezTo>
                    <a:pt x="59" y="111"/>
                    <a:pt x="58" y="112"/>
                    <a:pt x="57" y="114"/>
                  </a:cubicBezTo>
                  <a:cubicBezTo>
                    <a:pt x="56" y="116"/>
                    <a:pt x="54" y="118"/>
                    <a:pt x="53" y="120"/>
                  </a:cubicBezTo>
                  <a:cubicBezTo>
                    <a:pt x="50" y="119"/>
                    <a:pt x="47" y="117"/>
                    <a:pt x="45" y="115"/>
                  </a:cubicBezTo>
                  <a:close/>
                  <a:moveTo>
                    <a:pt x="56" y="122"/>
                  </a:moveTo>
                  <a:cubicBezTo>
                    <a:pt x="58" y="120"/>
                    <a:pt x="59" y="118"/>
                    <a:pt x="61" y="117"/>
                  </a:cubicBezTo>
                  <a:cubicBezTo>
                    <a:pt x="62" y="115"/>
                    <a:pt x="63" y="113"/>
                    <a:pt x="64" y="111"/>
                  </a:cubicBezTo>
                  <a:cubicBezTo>
                    <a:pt x="66" y="112"/>
                    <a:pt x="69" y="113"/>
                    <a:pt x="72" y="114"/>
                  </a:cubicBezTo>
                  <a:cubicBezTo>
                    <a:pt x="69" y="117"/>
                    <a:pt x="67" y="121"/>
                    <a:pt x="65" y="124"/>
                  </a:cubicBezTo>
                  <a:cubicBezTo>
                    <a:pt x="62" y="124"/>
                    <a:pt x="59" y="123"/>
                    <a:pt x="56" y="122"/>
                  </a:cubicBezTo>
                  <a:close/>
                  <a:moveTo>
                    <a:pt x="69" y="125"/>
                  </a:moveTo>
                  <a:cubicBezTo>
                    <a:pt x="71" y="122"/>
                    <a:pt x="74" y="119"/>
                    <a:pt x="75" y="115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5" y="115"/>
                    <a:pt x="76" y="115"/>
                    <a:pt x="76" y="115"/>
                  </a:cubicBezTo>
                  <a:cubicBezTo>
                    <a:pt x="79" y="115"/>
                    <a:pt x="82" y="115"/>
                    <a:pt x="85" y="115"/>
                  </a:cubicBezTo>
                  <a:cubicBezTo>
                    <a:pt x="85" y="115"/>
                    <a:pt x="85" y="116"/>
                    <a:pt x="85" y="116"/>
                  </a:cubicBezTo>
                  <a:cubicBezTo>
                    <a:pt x="83" y="119"/>
                    <a:pt x="82" y="122"/>
                    <a:pt x="80" y="126"/>
                  </a:cubicBezTo>
                  <a:cubicBezTo>
                    <a:pt x="77" y="126"/>
                    <a:pt x="73" y="126"/>
                    <a:pt x="69" y="125"/>
                  </a:cubicBezTo>
                  <a:close/>
                  <a:moveTo>
                    <a:pt x="95" y="117"/>
                  </a:moveTo>
                  <a:cubicBezTo>
                    <a:pt x="94" y="119"/>
                    <a:pt x="93" y="121"/>
                    <a:pt x="93" y="123"/>
                  </a:cubicBezTo>
                  <a:cubicBezTo>
                    <a:pt x="90" y="124"/>
                    <a:pt x="87" y="125"/>
                    <a:pt x="84" y="125"/>
                  </a:cubicBezTo>
                  <a:cubicBezTo>
                    <a:pt x="86" y="123"/>
                    <a:pt x="87" y="120"/>
                    <a:pt x="88" y="117"/>
                  </a:cubicBezTo>
                  <a:cubicBezTo>
                    <a:pt x="88" y="116"/>
                    <a:pt x="88" y="116"/>
                    <a:pt x="87" y="115"/>
                  </a:cubicBezTo>
                  <a:cubicBezTo>
                    <a:pt x="90" y="115"/>
                    <a:pt x="93" y="115"/>
                    <a:pt x="95" y="114"/>
                  </a:cubicBezTo>
                  <a:cubicBezTo>
                    <a:pt x="95" y="115"/>
                    <a:pt x="95" y="116"/>
                    <a:pt x="95" y="117"/>
                  </a:cubicBezTo>
                  <a:close/>
                  <a:moveTo>
                    <a:pt x="97" y="122"/>
                  </a:moveTo>
                  <a:cubicBezTo>
                    <a:pt x="98" y="121"/>
                    <a:pt x="98" y="120"/>
                    <a:pt x="99" y="119"/>
                  </a:cubicBezTo>
                  <a:cubicBezTo>
                    <a:pt x="100" y="117"/>
                    <a:pt x="101" y="115"/>
                    <a:pt x="101" y="113"/>
                  </a:cubicBezTo>
                  <a:cubicBezTo>
                    <a:pt x="104" y="112"/>
                    <a:pt x="107" y="110"/>
                    <a:pt x="111" y="109"/>
                  </a:cubicBezTo>
                  <a:cubicBezTo>
                    <a:pt x="110" y="111"/>
                    <a:pt x="109" y="114"/>
                    <a:pt x="109" y="116"/>
                  </a:cubicBezTo>
                  <a:cubicBezTo>
                    <a:pt x="105" y="119"/>
                    <a:pt x="101" y="121"/>
                    <a:pt x="97" y="122"/>
                  </a:cubicBezTo>
                  <a:close/>
                  <a:moveTo>
                    <a:pt x="115" y="111"/>
                  </a:moveTo>
                  <a:cubicBezTo>
                    <a:pt x="116" y="109"/>
                    <a:pt x="116" y="108"/>
                    <a:pt x="116" y="106"/>
                  </a:cubicBezTo>
                  <a:cubicBezTo>
                    <a:pt x="116" y="106"/>
                    <a:pt x="116" y="106"/>
                    <a:pt x="116" y="106"/>
                  </a:cubicBezTo>
                  <a:cubicBezTo>
                    <a:pt x="119" y="104"/>
                    <a:pt x="122" y="101"/>
                    <a:pt x="125" y="99"/>
                  </a:cubicBezTo>
                  <a:cubicBezTo>
                    <a:pt x="122" y="103"/>
                    <a:pt x="119" y="107"/>
                    <a:pt x="115" y="111"/>
                  </a:cubicBezTo>
                  <a:close/>
                  <a:moveTo>
                    <a:pt x="135" y="67"/>
                  </a:moveTo>
                  <a:cubicBezTo>
                    <a:pt x="129" y="93"/>
                    <a:pt x="105" y="112"/>
                    <a:pt x="77" y="108"/>
                  </a:cubicBezTo>
                  <a:cubicBezTo>
                    <a:pt x="45" y="104"/>
                    <a:pt x="30" y="71"/>
                    <a:pt x="44" y="43"/>
                  </a:cubicBezTo>
                  <a:cubicBezTo>
                    <a:pt x="55" y="21"/>
                    <a:pt x="71" y="9"/>
                    <a:pt x="93" y="7"/>
                  </a:cubicBezTo>
                  <a:cubicBezTo>
                    <a:pt x="94" y="8"/>
                    <a:pt x="94" y="8"/>
                    <a:pt x="95" y="8"/>
                  </a:cubicBezTo>
                  <a:cubicBezTo>
                    <a:pt x="125" y="8"/>
                    <a:pt x="143" y="39"/>
                    <a:pt x="135" y="6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2">
              <a:extLst>
                <a:ext uri="{FF2B5EF4-FFF2-40B4-BE49-F238E27FC236}">
                  <a16:creationId xmlns:a16="http://schemas.microsoft.com/office/drawing/2014/main" id="{0B22E911-7B3C-4644-B994-A1CA1141D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463" y="5408613"/>
              <a:ext cx="142875" cy="144463"/>
            </a:xfrm>
            <a:custGeom>
              <a:avLst/>
              <a:gdLst>
                <a:gd name="T0" fmla="*/ 53 w 61"/>
                <a:gd name="T1" fmla="*/ 47 h 67"/>
                <a:gd name="T2" fmla="*/ 30 w 61"/>
                <a:gd name="T3" fmla="*/ 54 h 67"/>
                <a:gd name="T4" fmla="*/ 26 w 61"/>
                <a:gd name="T5" fmla="*/ 50 h 67"/>
                <a:gd name="T6" fmla="*/ 27 w 61"/>
                <a:gd name="T7" fmla="*/ 50 h 67"/>
                <a:gd name="T8" fmla="*/ 47 w 61"/>
                <a:gd name="T9" fmla="*/ 42 h 67"/>
                <a:gd name="T10" fmla="*/ 42 w 61"/>
                <a:gd name="T11" fmla="*/ 33 h 67"/>
                <a:gd name="T12" fmla="*/ 23 w 61"/>
                <a:gd name="T13" fmla="*/ 41 h 67"/>
                <a:gd name="T14" fmla="*/ 22 w 61"/>
                <a:gd name="T15" fmla="*/ 41 h 67"/>
                <a:gd name="T16" fmla="*/ 21 w 61"/>
                <a:gd name="T17" fmla="*/ 36 h 67"/>
                <a:gd name="T18" fmla="*/ 30 w 61"/>
                <a:gd name="T19" fmla="*/ 34 h 67"/>
                <a:gd name="T20" fmla="*/ 27 w 61"/>
                <a:gd name="T21" fmla="*/ 24 h 67"/>
                <a:gd name="T22" fmla="*/ 22 w 61"/>
                <a:gd name="T23" fmla="*/ 25 h 67"/>
                <a:gd name="T24" fmla="*/ 33 w 61"/>
                <a:gd name="T25" fmla="*/ 14 h 67"/>
                <a:gd name="T26" fmla="*/ 51 w 61"/>
                <a:gd name="T27" fmla="*/ 12 h 67"/>
                <a:gd name="T28" fmla="*/ 52 w 61"/>
                <a:gd name="T29" fmla="*/ 9 h 67"/>
                <a:gd name="T30" fmla="*/ 22 w 61"/>
                <a:gd name="T31" fmla="*/ 9 h 67"/>
                <a:gd name="T32" fmla="*/ 11 w 61"/>
                <a:gd name="T33" fmla="*/ 29 h 67"/>
                <a:gd name="T34" fmla="*/ 4 w 61"/>
                <a:gd name="T35" fmla="*/ 32 h 67"/>
                <a:gd name="T36" fmla="*/ 6 w 61"/>
                <a:gd name="T37" fmla="*/ 39 h 67"/>
                <a:gd name="T38" fmla="*/ 11 w 61"/>
                <a:gd name="T39" fmla="*/ 38 h 67"/>
                <a:gd name="T40" fmla="*/ 12 w 61"/>
                <a:gd name="T41" fmla="*/ 40 h 67"/>
                <a:gd name="T42" fmla="*/ 13 w 61"/>
                <a:gd name="T43" fmla="*/ 45 h 67"/>
                <a:gd name="T44" fmla="*/ 7 w 61"/>
                <a:gd name="T45" fmla="*/ 49 h 67"/>
                <a:gd name="T46" fmla="*/ 9 w 61"/>
                <a:gd name="T47" fmla="*/ 56 h 67"/>
                <a:gd name="T48" fmla="*/ 17 w 61"/>
                <a:gd name="T49" fmla="*/ 54 h 67"/>
                <a:gd name="T50" fmla="*/ 33 w 61"/>
                <a:gd name="T51" fmla="*/ 65 h 67"/>
                <a:gd name="T52" fmla="*/ 60 w 61"/>
                <a:gd name="T53" fmla="*/ 51 h 67"/>
                <a:gd name="T54" fmla="*/ 53 w 61"/>
                <a:gd name="T55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" h="67">
                  <a:moveTo>
                    <a:pt x="53" y="47"/>
                  </a:moveTo>
                  <a:cubicBezTo>
                    <a:pt x="47" y="54"/>
                    <a:pt x="39" y="59"/>
                    <a:pt x="30" y="54"/>
                  </a:cubicBezTo>
                  <a:cubicBezTo>
                    <a:pt x="29" y="53"/>
                    <a:pt x="27" y="52"/>
                    <a:pt x="26" y="50"/>
                  </a:cubicBezTo>
                  <a:cubicBezTo>
                    <a:pt x="26" y="50"/>
                    <a:pt x="27" y="50"/>
                    <a:pt x="27" y="50"/>
                  </a:cubicBezTo>
                  <a:cubicBezTo>
                    <a:pt x="34" y="47"/>
                    <a:pt x="40" y="44"/>
                    <a:pt x="47" y="42"/>
                  </a:cubicBezTo>
                  <a:cubicBezTo>
                    <a:pt x="53" y="39"/>
                    <a:pt x="48" y="30"/>
                    <a:pt x="42" y="33"/>
                  </a:cubicBezTo>
                  <a:cubicBezTo>
                    <a:pt x="35" y="35"/>
                    <a:pt x="29" y="38"/>
                    <a:pt x="23" y="41"/>
                  </a:cubicBezTo>
                  <a:cubicBezTo>
                    <a:pt x="23" y="41"/>
                    <a:pt x="22" y="41"/>
                    <a:pt x="22" y="41"/>
                  </a:cubicBezTo>
                  <a:cubicBezTo>
                    <a:pt x="21" y="40"/>
                    <a:pt x="21" y="38"/>
                    <a:pt x="21" y="36"/>
                  </a:cubicBezTo>
                  <a:cubicBezTo>
                    <a:pt x="24" y="36"/>
                    <a:pt x="27" y="35"/>
                    <a:pt x="30" y="34"/>
                  </a:cubicBezTo>
                  <a:cubicBezTo>
                    <a:pt x="36" y="32"/>
                    <a:pt x="33" y="22"/>
                    <a:pt x="27" y="24"/>
                  </a:cubicBezTo>
                  <a:cubicBezTo>
                    <a:pt x="25" y="24"/>
                    <a:pt x="24" y="25"/>
                    <a:pt x="22" y="25"/>
                  </a:cubicBezTo>
                  <a:cubicBezTo>
                    <a:pt x="23" y="20"/>
                    <a:pt x="27" y="16"/>
                    <a:pt x="33" y="14"/>
                  </a:cubicBezTo>
                  <a:cubicBezTo>
                    <a:pt x="39" y="12"/>
                    <a:pt x="45" y="13"/>
                    <a:pt x="51" y="12"/>
                  </a:cubicBezTo>
                  <a:cubicBezTo>
                    <a:pt x="52" y="11"/>
                    <a:pt x="52" y="10"/>
                    <a:pt x="52" y="9"/>
                  </a:cubicBezTo>
                  <a:cubicBezTo>
                    <a:pt x="45" y="0"/>
                    <a:pt x="30" y="3"/>
                    <a:pt x="22" y="9"/>
                  </a:cubicBezTo>
                  <a:cubicBezTo>
                    <a:pt x="15" y="14"/>
                    <a:pt x="12" y="21"/>
                    <a:pt x="11" y="29"/>
                  </a:cubicBezTo>
                  <a:cubicBezTo>
                    <a:pt x="9" y="30"/>
                    <a:pt x="6" y="31"/>
                    <a:pt x="4" y="32"/>
                  </a:cubicBezTo>
                  <a:cubicBezTo>
                    <a:pt x="0" y="34"/>
                    <a:pt x="2" y="39"/>
                    <a:pt x="6" y="39"/>
                  </a:cubicBezTo>
                  <a:cubicBezTo>
                    <a:pt x="7" y="39"/>
                    <a:pt x="9" y="39"/>
                    <a:pt x="11" y="38"/>
                  </a:cubicBezTo>
                  <a:cubicBezTo>
                    <a:pt x="11" y="39"/>
                    <a:pt x="12" y="40"/>
                    <a:pt x="12" y="40"/>
                  </a:cubicBezTo>
                  <a:cubicBezTo>
                    <a:pt x="12" y="42"/>
                    <a:pt x="12" y="44"/>
                    <a:pt x="13" y="45"/>
                  </a:cubicBezTo>
                  <a:cubicBezTo>
                    <a:pt x="11" y="46"/>
                    <a:pt x="8" y="47"/>
                    <a:pt x="7" y="49"/>
                  </a:cubicBezTo>
                  <a:cubicBezTo>
                    <a:pt x="3" y="51"/>
                    <a:pt x="4" y="56"/>
                    <a:pt x="9" y="56"/>
                  </a:cubicBezTo>
                  <a:cubicBezTo>
                    <a:pt x="11" y="57"/>
                    <a:pt x="14" y="56"/>
                    <a:pt x="17" y="54"/>
                  </a:cubicBezTo>
                  <a:cubicBezTo>
                    <a:pt x="21" y="60"/>
                    <a:pt x="26" y="64"/>
                    <a:pt x="33" y="65"/>
                  </a:cubicBezTo>
                  <a:cubicBezTo>
                    <a:pt x="44" y="67"/>
                    <a:pt x="56" y="62"/>
                    <a:pt x="60" y="51"/>
                  </a:cubicBezTo>
                  <a:cubicBezTo>
                    <a:pt x="61" y="47"/>
                    <a:pt x="55" y="44"/>
                    <a:pt x="53" y="4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4">
              <a:extLst>
                <a:ext uri="{FF2B5EF4-FFF2-40B4-BE49-F238E27FC236}">
                  <a16:creationId xmlns:a16="http://schemas.microsoft.com/office/drawing/2014/main" id="{A5663AD8-73E5-4F6A-9D94-70C30B5E72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1" y="2047031"/>
              <a:ext cx="344099" cy="461218"/>
            </a:xfrm>
            <a:custGeom>
              <a:avLst/>
              <a:gdLst>
                <a:gd name="T0" fmla="*/ 128 w 149"/>
                <a:gd name="T1" fmla="*/ 221 h 258"/>
                <a:gd name="T2" fmla="*/ 113 w 149"/>
                <a:gd name="T3" fmla="*/ 188 h 258"/>
                <a:gd name="T4" fmla="*/ 86 w 149"/>
                <a:gd name="T5" fmla="*/ 151 h 258"/>
                <a:gd name="T6" fmla="*/ 86 w 149"/>
                <a:gd name="T7" fmla="*/ 12 h 258"/>
                <a:gd name="T8" fmla="*/ 75 w 149"/>
                <a:gd name="T9" fmla="*/ 7 h 258"/>
                <a:gd name="T10" fmla="*/ 21 w 149"/>
                <a:gd name="T11" fmla="*/ 8 h 258"/>
                <a:gd name="T12" fmla="*/ 5 w 149"/>
                <a:gd name="T13" fmla="*/ 64 h 258"/>
                <a:gd name="T14" fmla="*/ 3 w 149"/>
                <a:gd name="T15" fmla="*/ 147 h 258"/>
                <a:gd name="T16" fmla="*/ 4 w 149"/>
                <a:gd name="T17" fmla="*/ 230 h 258"/>
                <a:gd name="T18" fmla="*/ 4 w 149"/>
                <a:gd name="T19" fmla="*/ 232 h 258"/>
                <a:gd name="T20" fmla="*/ 36 w 149"/>
                <a:gd name="T21" fmla="*/ 247 h 258"/>
                <a:gd name="T22" fmla="*/ 36 w 149"/>
                <a:gd name="T23" fmla="*/ 246 h 258"/>
                <a:gd name="T24" fmla="*/ 42 w 149"/>
                <a:gd name="T25" fmla="*/ 223 h 258"/>
                <a:gd name="T26" fmla="*/ 42 w 149"/>
                <a:gd name="T27" fmla="*/ 159 h 258"/>
                <a:gd name="T28" fmla="*/ 67 w 149"/>
                <a:gd name="T29" fmla="*/ 190 h 258"/>
                <a:gd name="T30" fmla="*/ 82 w 149"/>
                <a:gd name="T31" fmla="*/ 215 h 258"/>
                <a:gd name="T32" fmla="*/ 96 w 149"/>
                <a:gd name="T33" fmla="*/ 238 h 258"/>
                <a:gd name="T34" fmla="*/ 97 w 149"/>
                <a:gd name="T35" fmla="*/ 238 h 258"/>
                <a:gd name="T36" fmla="*/ 117 w 149"/>
                <a:gd name="T37" fmla="*/ 245 h 258"/>
                <a:gd name="T38" fmla="*/ 129 w 149"/>
                <a:gd name="T39" fmla="*/ 221 h 258"/>
                <a:gd name="T40" fmla="*/ 128 w 149"/>
                <a:gd name="T41" fmla="*/ 221 h 258"/>
                <a:gd name="T42" fmla="*/ 32 w 149"/>
                <a:gd name="T43" fmla="*/ 245 h 258"/>
                <a:gd name="T44" fmla="*/ 17 w 149"/>
                <a:gd name="T45" fmla="*/ 247 h 258"/>
                <a:gd name="T46" fmla="*/ 7 w 149"/>
                <a:gd name="T47" fmla="*/ 237 h 258"/>
                <a:gd name="T48" fmla="*/ 26 w 149"/>
                <a:gd name="T49" fmla="*/ 233 h 258"/>
                <a:gd name="T50" fmla="*/ 31 w 149"/>
                <a:gd name="T51" fmla="*/ 146 h 258"/>
                <a:gd name="T52" fmla="*/ 38 w 149"/>
                <a:gd name="T53" fmla="*/ 155 h 258"/>
                <a:gd name="T54" fmla="*/ 38 w 149"/>
                <a:gd name="T55" fmla="*/ 156 h 258"/>
                <a:gd name="T56" fmla="*/ 38 w 149"/>
                <a:gd name="T57" fmla="*/ 197 h 258"/>
                <a:gd name="T58" fmla="*/ 32 w 149"/>
                <a:gd name="T59" fmla="*/ 245 h 258"/>
                <a:gd name="T60" fmla="*/ 31 w 149"/>
                <a:gd name="T61" fmla="*/ 116 h 258"/>
                <a:gd name="T62" fmla="*/ 31 w 149"/>
                <a:gd name="T63" fmla="*/ 116 h 258"/>
                <a:gd name="T64" fmla="*/ 32 w 149"/>
                <a:gd name="T65" fmla="*/ 76 h 258"/>
                <a:gd name="T66" fmla="*/ 33 w 149"/>
                <a:gd name="T67" fmla="*/ 46 h 258"/>
                <a:gd name="T68" fmla="*/ 42 w 149"/>
                <a:gd name="T69" fmla="*/ 30 h 258"/>
                <a:gd name="T70" fmla="*/ 84 w 149"/>
                <a:gd name="T71" fmla="*/ 47 h 258"/>
                <a:gd name="T72" fmla="*/ 53 w 149"/>
                <a:gd name="T73" fmla="*/ 45 h 258"/>
                <a:gd name="T74" fmla="*/ 52 w 149"/>
                <a:gd name="T75" fmla="*/ 46 h 258"/>
                <a:gd name="T76" fmla="*/ 46 w 149"/>
                <a:gd name="T77" fmla="*/ 71 h 258"/>
                <a:gd name="T78" fmla="*/ 47 w 149"/>
                <a:gd name="T79" fmla="*/ 118 h 258"/>
                <a:gd name="T80" fmla="*/ 31 w 149"/>
                <a:gd name="T81" fmla="*/ 116 h 258"/>
                <a:gd name="T82" fmla="*/ 54 w 149"/>
                <a:gd name="T83" fmla="*/ 50 h 258"/>
                <a:gd name="T84" fmla="*/ 87 w 149"/>
                <a:gd name="T85" fmla="*/ 53 h 258"/>
                <a:gd name="T86" fmla="*/ 89 w 149"/>
                <a:gd name="T87" fmla="*/ 53 h 258"/>
                <a:gd name="T88" fmla="*/ 94 w 149"/>
                <a:gd name="T89" fmla="*/ 80 h 258"/>
                <a:gd name="T90" fmla="*/ 50 w 149"/>
                <a:gd name="T91" fmla="*/ 118 h 258"/>
                <a:gd name="T92" fmla="*/ 50 w 149"/>
                <a:gd name="T93" fmla="*/ 85 h 258"/>
                <a:gd name="T94" fmla="*/ 54 w 149"/>
                <a:gd name="T95" fmla="*/ 50 h 258"/>
                <a:gd name="T96" fmla="*/ 116 w 149"/>
                <a:gd name="T97" fmla="*/ 242 h 258"/>
                <a:gd name="T98" fmla="*/ 104 w 149"/>
                <a:gd name="T99" fmla="*/ 241 h 258"/>
                <a:gd name="T100" fmla="*/ 116 w 149"/>
                <a:gd name="T101" fmla="*/ 230 h 258"/>
                <a:gd name="T102" fmla="*/ 87 w 149"/>
                <a:gd name="T103" fmla="*/ 172 h 258"/>
                <a:gd name="T104" fmla="*/ 63 w 149"/>
                <a:gd name="T105" fmla="*/ 145 h 258"/>
                <a:gd name="T106" fmla="*/ 116 w 149"/>
                <a:gd name="T107" fmla="*/ 102 h 258"/>
                <a:gd name="T108" fmla="*/ 113 w 149"/>
                <a:gd name="T109" fmla="*/ 41 h 258"/>
                <a:gd name="T110" fmla="*/ 126 w 149"/>
                <a:gd name="T111" fmla="*/ 70 h 258"/>
                <a:gd name="T112" fmla="*/ 83 w 149"/>
                <a:gd name="T113" fmla="*/ 148 h 258"/>
                <a:gd name="T114" fmla="*/ 83 w 149"/>
                <a:gd name="T115" fmla="*/ 151 h 258"/>
                <a:gd name="T116" fmla="*/ 83 w 149"/>
                <a:gd name="T117" fmla="*/ 154 h 258"/>
                <a:gd name="T118" fmla="*/ 126 w 149"/>
                <a:gd name="T119" fmla="*/ 221 h 258"/>
                <a:gd name="T120" fmla="*/ 125 w 149"/>
                <a:gd name="T121" fmla="*/ 222 h 258"/>
                <a:gd name="T122" fmla="*/ 116 w 149"/>
                <a:gd name="T123" fmla="*/ 242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" h="258">
                  <a:moveTo>
                    <a:pt x="128" y="221"/>
                  </a:moveTo>
                  <a:cubicBezTo>
                    <a:pt x="126" y="209"/>
                    <a:pt x="119" y="198"/>
                    <a:pt x="113" y="188"/>
                  </a:cubicBezTo>
                  <a:cubicBezTo>
                    <a:pt x="105" y="175"/>
                    <a:pt x="96" y="163"/>
                    <a:pt x="86" y="151"/>
                  </a:cubicBezTo>
                  <a:cubicBezTo>
                    <a:pt x="149" y="134"/>
                    <a:pt x="143" y="33"/>
                    <a:pt x="86" y="12"/>
                  </a:cubicBezTo>
                  <a:cubicBezTo>
                    <a:pt x="83" y="10"/>
                    <a:pt x="79" y="9"/>
                    <a:pt x="75" y="7"/>
                  </a:cubicBezTo>
                  <a:cubicBezTo>
                    <a:pt x="58" y="1"/>
                    <a:pt x="37" y="0"/>
                    <a:pt x="21" y="8"/>
                  </a:cubicBezTo>
                  <a:cubicBezTo>
                    <a:pt x="0" y="18"/>
                    <a:pt x="5" y="44"/>
                    <a:pt x="5" y="64"/>
                  </a:cubicBezTo>
                  <a:cubicBezTo>
                    <a:pt x="4" y="91"/>
                    <a:pt x="4" y="119"/>
                    <a:pt x="3" y="147"/>
                  </a:cubicBezTo>
                  <a:cubicBezTo>
                    <a:pt x="3" y="174"/>
                    <a:pt x="0" y="203"/>
                    <a:pt x="4" y="230"/>
                  </a:cubicBezTo>
                  <a:cubicBezTo>
                    <a:pt x="4" y="231"/>
                    <a:pt x="4" y="231"/>
                    <a:pt x="4" y="232"/>
                  </a:cubicBezTo>
                  <a:cubicBezTo>
                    <a:pt x="1" y="249"/>
                    <a:pt x="24" y="258"/>
                    <a:pt x="36" y="247"/>
                  </a:cubicBezTo>
                  <a:cubicBezTo>
                    <a:pt x="36" y="247"/>
                    <a:pt x="36" y="246"/>
                    <a:pt x="36" y="246"/>
                  </a:cubicBezTo>
                  <a:cubicBezTo>
                    <a:pt x="43" y="242"/>
                    <a:pt x="42" y="231"/>
                    <a:pt x="42" y="223"/>
                  </a:cubicBezTo>
                  <a:cubicBezTo>
                    <a:pt x="43" y="202"/>
                    <a:pt x="43" y="180"/>
                    <a:pt x="42" y="159"/>
                  </a:cubicBezTo>
                  <a:cubicBezTo>
                    <a:pt x="51" y="169"/>
                    <a:pt x="59" y="179"/>
                    <a:pt x="67" y="190"/>
                  </a:cubicBezTo>
                  <a:cubicBezTo>
                    <a:pt x="73" y="198"/>
                    <a:pt x="78" y="206"/>
                    <a:pt x="82" y="215"/>
                  </a:cubicBezTo>
                  <a:cubicBezTo>
                    <a:pt x="87" y="223"/>
                    <a:pt x="89" y="232"/>
                    <a:pt x="96" y="238"/>
                  </a:cubicBezTo>
                  <a:cubicBezTo>
                    <a:pt x="96" y="238"/>
                    <a:pt x="96" y="238"/>
                    <a:pt x="97" y="238"/>
                  </a:cubicBezTo>
                  <a:cubicBezTo>
                    <a:pt x="101" y="245"/>
                    <a:pt x="109" y="248"/>
                    <a:pt x="117" y="245"/>
                  </a:cubicBezTo>
                  <a:cubicBezTo>
                    <a:pt x="126" y="242"/>
                    <a:pt x="132" y="231"/>
                    <a:pt x="129" y="221"/>
                  </a:cubicBezTo>
                  <a:cubicBezTo>
                    <a:pt x="129" y="221"/>
                    <a:pt x="128" y="221"/>
                    <a:pt x="128" y="221"/>
                  </a:cubicBezTo>
                  <a:close/>
                  <a:moveTo>
                    <a:pt x="32" y="245"/>
                  </a:moveTo>
                  <a:cubicBezTo>
                    <a:pt x="27" y="247"/>
                    <a:pt x="23" y="249"/>
                    <a:pt x="17" y="247"/>
                  </a:cubicBezTo>
                  <a:cubicBezTo>
                    <a:pt x="12" y="246"/>
                    <a:pt x="9" y="242"/>
                    <a:pt x="7" y="237"/>
                  </a:cubicBezTo>
                  <a:cubicBezTo>
                    <a:pt x="13" y="243"/>
                    <a:pt x="25" y="244"/>
                    <a:pt x="26" y="233"/>
                  </a:cubicBezTo>
                  <a:cubicBezTo>
                    <a:pt x="31" y="205"/>
                    <a:pt x="31" y="175"/>
                    <a:pt x="31" y="146"/>
                  </a:cubicBezTo>
                  <a:cubicBezTo>
                    <a:pt x="33" y="149"/>
                    <a:pt x="36" y="152"/>
                    <a:pt x="38" y="155"/>
                  </a:cubicBezTo>
                  <a:cubicBezTo>
                    <a:pt x="38" y="155"/>
                    <a:pt x="38" y="155"/>
                    <a:pt x="38" y="156"/>
                  </a:cubicBezTo>
                  <a:cubicBezTo>
                    <a:pt x="38" y="169"/>
                    <a:pt x="39" y="183"/>
                    <a:pt x="38" y="197"/>
                  </a:cubicBezTo>
                  <a:cubicBezTo>
                    <a:pt x="38" y="207"/>
                    <a:pt x="42" y="240"/>
                    <a:pt x="32" y="245"/>
                  </a:cubicBezTo>
                  <a:close/>
                  <a:moveTo>
                    <a:pt x="31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103"/>
                    <a:pt x="32" y="89"/>
                    <a:pt x="32" y="76"/>
                  </a:cubicBezTo>
                  <a:cubicBezTo>
                    <a:pt x="32" y="66"/>
                    <a:pt x="32" y="56"/>
                    <a:pt x="33" y="46"/>
                  </a:cubicBezTo>
                  <a:cubicBezTo>
                    <a:pt x="33" y="36"/>
                    <a:pt x="31" y="32"/>
                    <a:pt x="42" y="30"/>
                  </a:cubicBezTo>
                  <a:cubicBezTo>
                    <a:pt x="59" y="28"/>
                    <a:pt x="75" y="35"/>
                    <a:pt x="84" y="47"/>
                  </a:cubicBezTo>
                  <a:cubicBezTo>
                    <a:pt x="75" y="42"/>
                    <a:pt x="60" y="39"/>
                    <a:pt x="53" y="45"/>
                  </a:cubicBezTo>
                  <a:cubicBezTo>
                    <a:pt x="53" y="45"/>
                    <a:pt x="52" y="45"/>
                    <a:pt x="52" y="46"/>
                  </a:cubicBezTo>
                  <a:cubicBezTo>
                    <a:pt x="45" y="53"/>
                    <a:pt x="46" y="61"/>
                    <a:pt x="46" y="71"/>
                  </a:cubicBezTo>
                  <a:cubicBezTo>
                    <a:pt x="46" y="87"/>
                    <a:pt x="46" y="103"/>
                    <a:pt x="47" y="118"/>
                  </a:cubicBezTo>
                  <a:cubicBezTo>
                    <a:pt x="41" y="118"/>
                    <a:pt x="36" y="118"/>
                    <a:pt x="31" y="116"/>
                  </a:cubicBezTo>
                  <a:close/>
                  <a:moveTo>
                    <a:pt x="54" y="50"/>
                  </a:moveTo>
                  <a:cubicBezTo>
                    <a:pt x="61" y="41"/>
                    <a:pt x="79" y="48"/>
                    <a:pt x="87" y="53"/>
                  </a:cubicBezTo>
                  <a:cubicBezTo>
                    <a:pt x="87" y="53"/>
                    <a:pt x="88" y="53"/>
                    <a:pt x="89" y="53"/>
                  </a:cubicBezTo>
                  <a:cubicBezTo>
                    <a:pt x="93" y="61"/>
                    <a:pt x="95" y="70"/>
                    <a:pt x="94" y="80"/>
                  </a:cubicBezTo>
                  <a:cubicBezTo>
                    <a:pt x="91" y="105"/>
                    <a:pt x="72" y="118"/>
                    <a:pt x="50" y="118"/>
                  </a:cubicBezTo>
                  <a:cubicBezTo>
                    <a:pt x="50" y="107"/>
                    <a:pt x="50" y="96"/>
                    <a:pt x="50" y="85"/>
                  </a:cubicBezTo>
                  <a:cubicBezTo>
                    <a:pt x="50" y="74"/>
                    <a:pt x="48" y="60"/>
                    <a:pt x="54" y="50"/>
                  </a:cubicBezTo>
                  <a:close/>
                  <a:moveTo>
                    <a:pt x="116" y="242"/>
                  </a:moveTo>
                  <a:cubicBezTo>
                    <a:pt x="112" y="243"/>
                    <a:pt x="108" y="243"/>
                    <a:pt x="104" y="241"/>
                  </a:cubicBezTo>
                  <a:cubicBezTo>
                    <a:pt x="110" y="241"/>
                    <a:pt x="115" y="237"/>
                    <a:pt x="116" y="230"/>
                  </a:cubicBezTo>
                  <a:cubicBezTo>
                    <a:pt x="117" y="211"/>
                    <a:pt x="98" y="187"/>
                    <a:pt x="87" y="172"/>
                  </a:cubicBezTo>
                  <a:cubicBezTo>
                    <a:pt x="80" y="163"/>
                    <a:pt x="72" y="153"/>
                    <a:pt x="63" y="145"/>
                  </a:cubicBezTo>
                  <a:cubicBezTo>
                    <a:pt x="86" y="141"/>
                    <a:pt x="107" y="125"/>
                    <a:pt x="116" y="102"/>
                  </a:cubicBezTo>
                  <a:cubicBezTo>
                    <a:pt x="125" y="82"/>
                    <a:pt x="123" y="59"/>
                    <a:pt x="113" y="41"/>
                  </a:cubicBezTo>
                  <a:cubicBezTo>
                    <a:pt x="120" y="49"/>
                    <a:pt x="124" y="59"/>
                    <a:pt x="126" y="70"/>
                  </a:cubicBezTo>
                  <a:cubicBezTo>
                    <a:pt x="132" y="102"/>
                    <a:pt x="114" y="138"/>
                    <a:pt x="83" y="148"/>
                  </a:cubicBezTo>
                  <a:cubicBezTo>
                    <a:pt x="82" y="149"/>
                    <a:pt x="82" y="151"/>
                    <a:pt x="83" y="151"/>
                  </a:cubicBezTo>
                  <a:cubicBezTo>
                    <a:pt x="83" y="152"/>
                    <a:pt x="83" y="153"/>
                    <a:pt x="83" y="154"/>
                  </a:cubicBezTo>
                  <a:cubicBezTo>
                    <a:pt x="98" y="172"/>
                    <a:pt x="119" y="197"/>
                    <a:pt x="126" y="221"/>
                  </a:cubicBezTo>
                  <a:cubicBezTo>
                    <a:pt x="125" y="221"/>
                    <a:pt x="125" y="222"/>
                    <a:pt x="125" y="222"/>
                  </a:cubicBezTo>
                  <a:cubicBezTo>
                    <a:pt x="127" y="230"/>
                    <a:pt x="124" y="239"/>
                    <a:pt x="116" y="24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7">
              <a:extLst>
                <a:ext uri="{FF2B5EF4-FFF2-40B4-BE49-F238E27FC236}">
                  <a16:creationId xmlns:a16="http://schemas.microsoft.com/office/drawing/2014/main" id="{B8BE6209-2447-4E7C-83D1-93FDC16281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3951" y="2054099"/>
              <a:ext cx="358774" cy="446215"/>
            </a:xfrm>
            <a:custGeom>
              <a:avLst/>
              <a:gdLst>
                <a:gd name="T0" fmla="*/ 84 w 107"/>
                <a:gd name="T1" fmla="*/ 6 h 255"/>
                <a:gd name="T2" fmla="*/ 83 w 107"/>
                <a:gd name="T3" fmla="*/ 6 h 255"/>
                <a:gd name="T4" fmla="*/ 52 w 107"/>
                <a:gd name="T5" fmla="*/ 1 h 255"/>
                <a:gd name="T6" fmla="*/ 10 w 107"/>
                <a:gd name="T7" fmla="*/ 4 h 255"/>
                <a:gd name="T8" fmla="*/ 4 w 107"/>
                <a:gd name="T9" fmla="*/ 22 h 255"/>
                <a:gd name="T10" fmla="*/ 20 w 107"/>
                <a:gd name="T11" fmla="*/ 41 h 255"/>
                <a:gd name="T12" fmla="*/ 22 w 107"/>
                <a:gd name="T13" fmla="*/ 41 h 255"/>
                <a:gd name="T14" fmla="*/ 37 w 107"/>
                <a:gd name="T15" fmla="*/ 43 h 255"/>
                <a:gd name="T16" fmla="*/ 34 w 107"/>
                <a:gd name="T17" fmla="*/ 131 h 255"/>
                <a:gd name="T18" fmla="*/ 36 w 107"/>
                <a:gd name="T19" fmla="*/ 238 h 255"/>
                <a:gd name="T20" fmla="*/ 38 w 107"/>
                <a:gd name="T21" fmla="*/ 243 h 255"/>
                <a:gd name="T22" fmla="*/ 54 w 107"/>
                <a:gd name="T23" fmla="*/ 254 h 255"/>
                <a:gd name="T24" fmla="*/ 72 w 107"/>
                <a:gd name="T25" fmla="*/ 237 h 255"/>
                <a:gd name="T26" fmla="*/ 72 w 107"/>
                <a:gd name="T27" fmla="*/ 237 h 255"/>
                <a:gd name="T28" fmla="*/ 76 w 107"/>
                <a:gd name="T29" fmla="*/ 143 h 255"/>
                <a:gd name="T30" fmla="*/ 78 w 107"/>
                <a:gd name="T31" fmla="*/ 44 h 255"/>
                <a:gd name="T32" fmla="*/ 78 w 107"/>
                <a:gd name="T33" fmla="*/ 43 h 255"/>
                <a:gd name="T34" fmla="*/ 104 w 107"/>
                <a:gd name="T35" fmla="*/ 28 h 255"/>
                <a:gd name="T36" fmla="*/ 84 w 107"/>
                <a:gd name="T37" fmla="*/ 6 h 255"/>
                <a:gd name="T38" fmla="*/ 37 w 107"/>
                <a:gd name="T39" fmla="*/ 38 h 255"/>
                <a:gd name="T40" fmla="*/ 22 w 107"/>
                <a:gd name="T41" fmla="*/ 38 h 255"/>
                <a:gd name="T42" fmla="*/ 11 w 107"/>
                <a:gd name="T43" fmla="*/ 28 h 255"/>
                <a:gd name="T44" fmla="*/ 10 w 107"/>
                <a:gd name="T45" fmla="*/ 27 h 255"/>
                <a:gd name="T46" fmla="*/ 10 w 107"/>
                <a:gd name="T47" fmla="*/ 27 h 255"/>
                <a:gd name="T48" fmla="*/ 37 w 107"/>
                <a:gd name="T49" fmla="*/ 29 h 255"/>
                <a:gd name="T50" fmla="*/ 37 w 107"/>
                <a:gd name="T51" fmla="*/ 38 h 255"/>
                <a:gd name="T52" fmla="*/ 98 w 107"/>
                <a:gd name="T53" fmla="*/ 30 h 255"/>
                <a:gd name="T54" fmla="*/ 76 w 107"/>
                <a:gd name="T55" fmla="*/ 40 h 255"/>
                <a:gd name="T56" fmla="*/ 74 w 107"/>
                <a:gd name="T57" fmla="*/ 42 h 255"/>
                <a:gd name="T58" fmla="*/ 73 w 107"/>
                <a:gd name="T59" fmla="*/ 44 h 255"/>
                <a:gd name="T60" fmla="*/ 71 w 107"/>
                <a:gd name="T61" fmla="*/ 143 h 255"/>
                <a:gd name="T62" fmla="*/ 68 w 107"/>
                <a:gd name="T63" fmla="*/ 238 h 255"/>
                <a:gd name="T64" fmla="*/ 52 w 107"/>
                <a:gd name="T65" fmla="*/ 250 h 255"/>
                <a:gd name="T66" fmla="*/ 45 w 107"/>
                <a:gd name="T67" fmla="*/ 245 h 255"/>
                <a:gd name="T68" fmla="*/ 56 w 107"/>
                <a:gd name="T69" fmla="*/ 238 h 255"/>
                <a:gd name="T70" fmla="*/ 61 w 107"/>
                <a:gd name="T71" fmla="*/ 131 h 255"/>
                <a:gd name="T72" fmla="*/ 65 w 107"/>
                <a:gd name="T73" fmla="*/ 30 h 255"/>
                <a:gd name="T74" fmla="*/ 86 w 107"/>
                <a:gd name="T75" fmla="*/ 26 h 255"/>
                <a:gd name="T76" fmla="*/ 91 w 107"/>
                <a:gd name="T77" fmla="*/ 14 h 255"/>
                <a:gd name="T78" fmla="*/ 98 w 107"/>
                <a:gd name="T79" fmla="*/ 3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7" h="255">
                  <a:moveTo>
                    <a:pt x="84" y="6"/>
                  </a:moveTo>
                  <a:cubicBezTo>
                    <a:pt x="84" y="6"/>
                    <a:pt x="84" y="6"/>
                    <a:pt x="83" y="6"/>
                  </a:cubicBezTo>
                  <a:cubicBezTo>
                    <a:pt x="74" y="1"/>
                    <a:pt x="64" y="2"/>
                    <a:pt x="52" y="1"/>
                  </a:cubicBezTo>
                  <a:cubicBezTo>
                    <a:pt x="39" y="1"/>
                    <a:pt x="24" y="0"/>
                    <a:pt x="10" y="4"/>
                  </a:cubicBezTo>
                  <a:cubicBezTo>
                    <a:pt x="3" y="6"/>
                    <a:pt x="0" y="16"/>
                    <a:pt x="4" y="22"/>
                  </a:cubicBezTo>
                  <a:cubicBezTo>
                    <a:pt x="5" y="30"/>
                    <a:pt x="13" y="38"/>
                    <a:pt x="20" y="41"/>
                  </a:cubicBezTo>
                  <a:cubicBezTo>
                    <a:pt x="21" y="42"/>
                    <a:pt x="22" y="42"/>
                    <a:pt x="22" y="41"/>
                  </a:cubicBezTo>
                  <a:cubicBezTo>
                    <a:pt x="27" y="42"/>
                    <a:pt x="32" y="42"/>
                    <a:pt x="37" y="43"/>
                  </a:cubicBezTo>
                  <a:cubicBezTo>
                    <a:pt x="35" y="72"/>
                    <a:pt x="35" y="102"/>
                    <a:pt x="34" y="131"/>
                  </a:cubicBezTo>
                  <a:cubicBezTo>
                    <a:pt x="33" y="167"/>
                    <a:pt x="31" y="203"/>
                    <a:pt x="36" y="238"/>
                  </a:cubicBezTo>
                  <a:cubicBezTo>
                    <a:pt x="36" y="240"/>
                    <a:pt x="37" y="241"/>
                    <a:pt x="38" y="243"/>
                  </a:cubicBezTo>
                  <a:cubicBezTo>
                    <a:pt x="41" y="249"/>
                    <a:pt x="47" y="254"/>
                    <a:pt x="54" y="254"/>
                  </a:cubicBezTo>
                  <a:cubicBezTo>
                    <a:pt x="64" y="255"/>
                    <a:pt x="74" y="247"/>
                    <a:pt x="72" y="237"/>
                  </a:cubicBezTo>
                  <a:cubicBezTo>
                    <a:pt x="72" y="237"/>
                    <a:pt x="72" y="237"/>
                    <a:pt x="72" y="237"/>
                  </a:cubicBezTo>
                  <a:cubicBezTo>
                    <a:pt x="75" y="206"/>
                    <a:pt x="75" y="174"/>
                    <a:pt x="76" y="143"/>
                  </a:cubicBezTo>
                  <a:cubicBezTo>
                    <a:pt x="77" y="110"/>
                    <a:pt x="78" y="77"/>
                    <a:pt x="78" y="44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88" y="43"/>
                    <a:pt x="102" y="40"/>
                    <a:pt x="104" y="28"/>
                  </a:cubicBezTo>
                  <a:cubicBezTo>
                    <a:pt x="107" y="16"/>
                    <a:pt x="94" y="9"/>
                    <a:pt x="84" y="6"/>
                  </a:cubicBezTo>
                  <a:close/>
                  <a:moveTo>
                    <a:pt x="37" y="38"/>
                  </a:moveTo>
                  <a:cubicBezTo>
                    <a:pt x="32" y="37"/>
                    <a:pt x="27" y="37"/>
                    <a:pt x="22" y="38"/>
                  </a:cubicBezTo>
                  <a:cubicBezTo>
                    <a:pt x="17" y="35"/>
                    <a:pt x="14" y="32"/>
                    <a:pt x="11" y="28"/>
                  </a:cubicBezTo>
                  <a:cubicBezTo>
                    <a:pt x="11" y="28"/>
                    <a:pt x="11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9" y="29"/>
                    <a:pt x="28" y="29"/>
                    <a:pt x="37" y="29"/>
                  </a:cubicBezTo>
                  <a:cubicBezTo>
                    <a:pt x="37" y="32"/>
                    <a:pt x="37" y="35"/>
                    <a:pt x="37" y="38"/>
                  </a:cubicBezTo>
                  <a:close/>
                  <a:moveTo>
                    <a:pt x="98" y="30"/>
                  </a:moveTo>
                  <a:cubicBezTo>
                    <a:pt x="94" y="37"/>
                    <a:pt x="83" y="39"/>
                    <a:pt x="76" y="40"/>
                  </a:cubicBezTo>
                  <a:cubicBezTo>
                    <a:pt x="74" y="40"/>
                    <a:pt x="74" y="41"/>
                    <a:pt x="74" y="42"/>
                  </a:cubicBezTo>
                  <a:cubicBezTo>
                    <a:pt x="74" y="42"/>
                    <a:pt x="73" y="43"/>
                    <a:pt x="73" y="44"/>
                  </a:cubicBezTo>
                  <a:cubicBezTo>
                    <a:pt x="72" y="77"/>
                    <a:pt x="72" y="110"/>
                    <a:pt x="71" y="143"/>
                  </a:cubicBezTo>
                  <a:cubicBezTo>
                    <a:pt x="70" y="174"/>
                    <a:pt x="68" y="206"/>
                    <a:pt x="68" y="238"/>
                  </a:cubicBezTo>
                  <a:cubicBezTo>
                    <a:pt x="67" y="246"/>
                    <a:pt x="61" y="252"/>
                    <a:pt x="52" y="250"/>
                  </a:cubicBezTo>
                  <a:cubicBezTo>
                    <a:pt x="49" y="249"/>
                    <a:pt x="47" y="247"/>
                    <a:pt x="45" y="245"/>
                  </a:cubicBezTo>
                  <a:cubicBezTo>
                    <a:pt x="50" y="246"/>
                    <a:pt x="56" y="243"/>
                    <a:pt x="56" y="238"/>
                  </a:cubicBezTo>
                  <a:cubicBezTo>
                    <a:pt x="62" y="203"/>
                    <a:pt x="61" y="167"/>
                    <a:pt x="61" y="131"/>
                  </a:cubicBezTo>
                  <a:cubicBezTo>
                    <a:pt x="62" y="97"/>
                    <a:pt x="64" y="63"/>
                    <a:pt x="65" y="30"/>
                  </a:cubicBezTo>
                  <a:cubicBezTo>
                    <a:pt x="72" y="30"/>
                    <a:pt x="80" y="30"/>
                    <a:pt x="86" y="26"/>
                  </a:cubicBezTo>
                  <a:cubicBezTo>
                    <a:pt x="90" y="24"/>
                    <a:pt x="92" y="19"/>
                    <a:pt x="91" y="14"/>
                  </a:cubicBezTo>
                  <a:cubicBezTo>
                    <a:pt x="97" y="18"/>
                    <a:pt x="102" y="23"/>
                    <a:pt x="98" y="3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1">
              <a:extLst>
                <a:ext uri="{FF2B5EF4-FFF2-40B4-BE49-F238E27FC236}">
                  <a16:creationId xmlns:a16="http://schemas.microsoft.com/office/drawing/2014/main" id="{34FE44E9-2065-41EA-83DB-763C8476C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463" y="2230438"/>
              <a:ext cx="1209675" cy="947738"/>
            </a:xfrm>
            <a:custGeom>
              <a:avLst/>
              <a:gdLst>
                <a:gd name="T0" fmla="*/ 503 w 517"/>
                <a:gd name="T1" fmla="*/ 130 h 439"/>
                <a:gd name="T2" fmla="*/ 503 w 517"/>
                <a:gd name="T3" fmla="*/ 113 h 439"/>
                <a:gd name="T4" fmla="*/ 458 w 517"/>
                <a:gd name="T5" fmla="*/ 183 h 439"/>
                <a:gd name="T6" fmla="*/ 445 w 517"/>
                <a:gd name="T7" fmla="*/ 195 h 439"/>
                <a:gd name="T8" fmla="*/ 438 w 517"/>
                <a:gd name="T9" fmla="*/ 197 h 439"/>
                <a:gd name="T10" fmla="*/ 412 w 517"/>
                <a:gd name="T11" fmla="*/ 168 h 439"/>
                <a:gd name="T12" fmla="*/ 404 w 517"/>
                <a:gd name="T13" fmla="*/ 154 h 439"/>
                <a:gd name="T14" fmla="*/ 397 w 517"/>
                <a:gd name="T15" fmla="*/ 166 h 439"/>
                <a:gd name="T16" fmla="*/ 341 w 517"/>
                <a:gd name="T17" fmla="*/ 233 h 439"/>
                <a:gd name="T18" fmla="*/ 332 w 517"/>
                <a:gd name="T19" fmla="*/ 230 h 439"/>
                <a:gd name="T20" fmla="*/ 266 w 517"/>
                <a:gd name="T21" fmla="*/ 150 h 439"/>
                <a:gd name="T22" fmla="*/ 246 w 517"/>
                <a:gd name="T23" fmla="*/ 150 h 439"/>
                <a:gd name="T24" fmla="*/ 251 w 517"/>
                <a:gd name="T25" fmla="*/ 153 h 439"/>
                <a:gd name="T26" fmla="*/ 195 w 517"/>
                <a:gd name="T27" fmla="*/ 317 h 439"/>
                <a:gd name="T28" fmla="*/ 102 w 517"/>
                <a:gd name="T29" fmla="*/ 251 h 439"/>
                <a:gd name="T30" fmla="*/ 91 w 517"/>
                <a:gd name="T31" fmla="*/ 245 h 439"/>
                <a:gd name="T32" fmla="*/ 34 w 517"/>
                <a:gd name="T33" fmla="*/ 340 h 439"/>
                <a:gd name="T34" fmla="*/ 28 w 517"/>
                <a:gd name="T35" fmla="*/ 132 h 439"/>
                <a:gd name="T36" fmla="*/ 28 w 517"/>
                <a:gd name="T37" fmla="*/ 48 h 439"/>
                <a:gd name="T38" fmla="*/ 25 w 517"/>
                <a:gd name="T39" fmla="*/ 6 h 439"/>
                <a:gd name="T40" fmla="*/ 2 w 517"/>
                <a:gd name="T41" fmla="*/ 46 h 439"/>
                <a:gd name="T42" fmla="*/ 19 w 517"/>
                <a:gd name="T43" fmla="*/ 43 h 439"/>
                <a:gd name="T44" fmla="*/ 26 w 517"/>
                <a:gd name="T45" fmla="*/ 232 h 439"/>
                <a:gd name="T46" fmla="*/ 14 w 517"/>
                <a:gd name="T47" fmla="*/ 404 h 439"/>
                <a:gd name="T48" fmla="*/ 29 w 517"/>
                <a:gd name="T49" fmla="*/ 410 h 439"/>
                <a:gd name="T50" fmla="*/ 35 w 517"/>
                <a:gd name="T51" fmla="*/ 426 h 439"/>
                <a:gd name="T52" fmla="*/ 127 w 517"/>
                <a:gd name="T53" fmla="*/ 415 h 439"/>
                <a:gd name="T54" fmla="*/ 361 w 517"/>
                <a:gd name="T55" fmla="*/ 423 h 439"/>
                <a:gd name="T56" fmla="*/ 468 w 517"/>
                <a:gd name="T57" fmla="*/ 428 h 439"/>
                <a:gd name="T58" fmla="*/ 510 w 517"/>
                <a:gd name="T59" fmla="*/ 419 h 439"/>
                <a:gd name="T60" fmla="*/ 470 w 517"/>
                <a:gd name="T61" fmla="*/ 397 h 439"/>
                <a:gd name="T62" fmla="*/ 474 w 517"/>
                <a:gd name="T63" fmla="*/ 415 h 439"/>
                <a:gd name="T64" fmla="*/ 341 w 517"/>
                <a:gd name="T65" fmla="*/ 415 h 439"/>
                <a:gd name="T66" fmla="*/ 339 w 517"/>
                <a:gd name="T67" fmla="*/ 408 h 439"/>
                <a:gd name="T68" fmla="*/ 247 w 517"/>
                <a:gd name="T69" fmla="*/ 413 h 439"/>
                <a:gd name="T70" fmla="*/ 35 w 517"/>
                <a:gd name="T71" fmla="*/ 403 h 439"/>
                <a:gd name="T72" fmla="*/ 35 w 517"/>
                <a:gd name="T73" fmla="*/ 344 h 439"/>
                <a:gd name="T74" fmla="*/ 95 w 517"/>
                <a:gd name="T75" fmla="*/ 259 h 439"/>
                <a:gd name="T76" fmla="*/ 185 w 517"/>
                <a:gd name="T77" fmla="*/ 323 h 439"/>
                <a:gd name="T78" fmla="*/ 185 w 517"/>
                <a:gd name="T79" fmla="*/ 329 h 439"/>
                <a:gd name="T80" fmla="*/ 200 w 517"/>
                <a:gd name="T81" fmla="*/ 322 h 439"/>
                <a:gd name="T82" fmla="*/ 263 w 517"/>
                <a:gd name="T83" fmla="*/ 154 h 439"/>
                <a:gd name="T84" fmla="*/ 328 w 517"/>
                <a:gd name="T85" fmla="*/ 234 h 439"/>
                <a:gd name="T86" fmla="*/ 327 w 517"/>
                <a:gd name="T87" fmla="*/ 243 h 439"/>
                <a:gd name="T88" fmla="*/ 345 w 517"/>
                <a:gd name="T89" fmla="*/ 238 h 439"/>
                <a:gd name="T90" fmla="*/ 376 w 517"/>
                <a:gd name="T91" fmla="*/ 202 h 439"/>
                <a:gd name="T92" fmla="*/ 408 w 517"/>
                <a:gd name="T93" fmla="*/ 170 h 439"/>
                <a:gd name="T94" fmla="*/ 436 w 517"/>
                <a:gd name="T95" fmla="*/ 202 h 439"/>
                <a:gd name="T96" fmla="*/ 454 w 517"/>
                <a:gd name="T97" fmla="*/ 200 h 439"/>
                <a:gd name="T98" fmla="*/ 473 w 517"/>
                <a:gd name="T99" fmla="*/ 17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7" h="439">
                  <a:moveTo>
                    <a:pt x="473" y="173"/>
                  </a:moveTo>
                  <a:cubicBezTo>
                    <a:pt x="484" y="159"/>
                    <a:pt x="493" y="145"/>
                    <a:pt x="503" y="130"/>
                  </a:cubicBezTo>
                  <a:cubicBezTo>
                    <a:pt x="507" y="132"/>
                    <a:pt x="511" y="130"/>
                    <a:pt x="513" y="127"/>
                  </a:cubicBezTo>
                  <a:cubicBezTo>
                    <a:pt x="517" y="120"/>
                    <a:pt x="510" y="111"/>
                    <a:pt x="503" y="113"/>
                  </a:cubicBezTo>
                  <a:cubicBezTo>
                    <a:pt x="497" y="115"/>
                    <a:pt x="493" y="123"/>
                    <a:pt x="497" y="127"/>
                  </a:cubicBezTo>
                  <a:cubicBezTo>
                    <a:pt x="484" y="146"/>
                    <a:pt x="471" y="165"/>
                    <a:pt x="458" y="183"/>
                  </a:cubicBezTo>
                  <a:cubicBezTo>
                    <a:pt x="458" y="183"/>
                    <a:pt x="453" y="190"/>
                    <a:pt x="449" y="195"/>
                  </a:cubicBezTo>
                  <a:cubicBezTo>
                    <a:pt x="448" y="195"/>
                    <a:pt x="446" y="195"/>
                    <a:pt x="445" y="195"/>
                  </a:cubicBezTo>
                  <a:cubicBezTo>
                    <a:pt x="444" y="195"/>
                    <a:pt x="443" y="195"/>
                    <a:pt x="442" y="195"/>
                  </a:cubicBezTo>
                  <a:cubicBezTo>
                    <a:pt x="440" y="196"/>
                    <a:pt x="439" y="196"/>
                    <a:pt x="438" y="197"/>
                  </a:cubicBezTo>
                  <a:cubicBezTo>
                    <a:pt x="436" y="194"/>
                    <a:pt x="433" y="190"/>
                    <a:pt x="431" y="189"/>
                  </a:cubicBezTo>
                  <a:cubicBezTo>
                    <a:pt x="425" y="182"/>
                    <a:pt x="418" y="175"/>
                    <a:pt x="412" y="168"/>
                  </a:cubicBezTo>
                  <a:cubicBezTo>
                    <a:pt x="415" y="164"/>
                    <a:pt x="415" y="158"/>
                    <a:pt x="410" y="155"/>
                  </a:cubicBezTo>
                  <a:cubicBezTo>
                    <a:pt x="408" y="154"/>
                    <a:pt x="406" y="154"/>
                    <a:pt x="404" y="154"/>
                  </a:cubicBezTo>
                  <a:cubicBezTo>
                    <a:pt x="399" y="154"/>
                    <a:pt x="395" y="159"/>
                    <a:pt x="397" y="164"/>
                  </a:cubicBezTo>
                  <a:cubicBezTo>
                    <a:pt x="397" y="165"/>
                    <a:pt x="397" y="165"/>
                    <a:pt x="397" y="166"/>
                  </a:cubicBezTo>
                  <a:cubicBezTo>
                    <a:pt x="387" y="179"/>
                    <a:pt x="376" y="193"/>
                    <a:pt x="365" y="206"/>
                  </a:cubicBezTo>
                  <a:cubicBezTo>
                    <a:pt x="359" y="212"/>
                    <a:pt x="346" y="223"/>
                    <a:pt x="341" y="233"/>
                  </a:cubicBezTo>
                  <a:cubicBezTo>
                    <a:pt x="340" y="232"/>
                    <a:pt x="339" y="231"/>
                    <a:pt x="337" y="231"/>
                  </a:cubicBezTo>
                  <a:cubicBezTo>
                    <a:pt x="336" y="230"/>
                    <a:pt x="334" y="230"/>
                    <a:pt x="332" y="230"/>
                  </a:cubicBezTo>
                  <a:cubicBezTo>
                    <a:pt x="311" y="203"/>
                    <a:pt x="290" y="175"/>
                    <a:pt x="265" y="152"/>
                  </a:cubicBezTo>
                  <a:cubicBezTo>
                    <a:pt x="265" y="151"/>
                    <a:pt x="265" y="151"/>
                    <a:pt x="266" y="150"/>
                  </a:cubicBezTo>
                  <a:cubicBezTo>
                    <a:pt x="267" y="144"/>
                    <a:pt x="262" y="137"/>
                    <a:pt x="256" y="137"/>
                  </a:cubicBezTo>
                  <a:cubicBezTo>
                    <a:pt x="249" y="136"/>
                    <a:pt x="243" y="144"/>
                    <a:pt x="246" y="150"/>
                  </a:cubicBezTo>
                  <a:cubicBezTo>
                    <a:pt x="247" y="152"/>
                    <a:pt x="249" y="153"/>
                    <a:pt x="250" y="153"/>
                  </a:cubicBezTo>
                  <a:cubicBezTo>
                    <a:pt x="250" y="153"/>
                    <a:pt x="251" y="153"/>
                    <a:pt x="251" y="153"/>
                  </a:cubicBezTo>
                  <a:cubicBezTo>
                    <a:pt x="235" y="209"/>
                    <a:pt x="215" y="263"/>
                    <a:pt x="197" y="318"/>
                  </a:cubicBezTo>
                  <a:cubicBezTo>
                    <a:pt x="196" y="318"/>
                    <a:pt x="196" y="318"/>
                    <a:pt x="195" y="317"/>
                  </a:cubicBezTo>
                  <a:cubicBezTo>
                    <a:pt x="192" y="316"/>
                    <a:pt x="189" y="317"/>
                    <a:pt x="187" y="319"/>
                  </a:cubicBezTo>
                  <a:cubicBezTo>
                    <a:pt x="160" y="296"/>
                    <a:pt x="132" y="270"/>
                    <a:pt x="102" y="251"/>
                  </a:cubicBezTo>
                  <a:cubicBezTo>
                    <a:pt x="102" y="251"/>
                    <a:pt x="102" y="250"/>
                    <a:pt x="102" y="250"/>
                  </a:cubicBezTo>
                  <a:cubicBezTo>
                    <a:pt x="101" y="245"/>
                    <a:pt x="95" y="242"/>
                    <a:pt x="91" y="245"/>
                  </a:cubicBezTo>
                  <a:cubicBezTo>
                    <a:pt x="87" y="247"/>
                    <a:pt x="85" y="252"/>
                    <a:pt x="87" y="255"/>
                  </a:cubicBezTo>
                  <a:cubicBezTo>
                    <a:pt x="69" y="283"/>
                    <a:pt x="52" y="312"/>
                    <a:pt x="34" y="340"/>
                  </a:cubicBezTo>
                  <a:cubicBezTo>
                    <a:pt x="33" y="303"/>
                    <a:pt x="32" y="266"/>
                    <a:pt x="31" y="229"/>
                  </a:cubicBezTo>
                  <a:cubicBezTo>
                    <a:pt x="30" y="197"/>
                    <a:pt x="29" y="165"/>
                    <a:pt x="28" y="132"/>
                  </a:cubicBezTo>
                  <a:cubicBezTo>
                    <a:pt x="27" y="102"/>
                    <a:pt x="28" y="71"/>
                    <a:pt x="22" y="41"/>
                  </a:cubicBezTo>
                  <a:cubicBezTo>
                    <a:pt x="24" y="43"/>
                    <a:pt x="26" y="46"/>
                    <a:pt x="28" y="48"/>
                  </a:cubicBezTo>
                  <a:cubicBezTo>
                    <a:pt x="32" y="52"/>
                    <a:pt x="39" y="48"/>
                    <a:pt x="37" y="43"/>
                  </a:cubicBezTo>
                  <a:cubicBezTo>
                    <a:pt x="33" y="30"/>
                    <a:pt x="29" y="18"/>
                    <a:pt x="25" y="6"/>
                  </a:cubicBezTo>
                  <a:cubicBezTo>
                    <a:pt x="24" y="0"/>
                    <a:pt x="17" y="1"/>
                    <a:pt x="15" y="6"/>
                  </a:cubicBezTo>
                  <a:cubicBezTo>
                    <a:pt x="10" y="19"/>
                    <a:pt x="6" y="33"/>
                    <a:pt x="2" y="46"/>
                  </a:cubicBezTo>
                  <a:cubicBezTo>
                    <a:pt x="0" y="52"/>
                    <a:pt x="7" y="55"/>
                    <a:pt x="10" y="51"/>
                  </a:cubicBezTo>
                  <a:cubicBezTo>
                    <a:pt x="14" y="49"/>
                    <a:pt x="16" y="46"/>
                    <a:pt x="19" y="43"/>
                  </a:cubicBezTo>
                  <a:cubicBezTo>
                    <a:pt x="17" y="73"/>
                    <a:pt x="21" y="105"/>
                    <a:pt x="22" y="135"/>
                  </a:cubicBezTo>
                  <a:cubicBezTo>
                    <a:pt x="23" y="168"/>
                    <a:pt x="25" y="200"/>
                    <a:pt x="26" y="232"/>
                  </a:cubicBezTo>
                  <a:cubicBezTo>
                    <a:pt x="27" y="289"/>
                    <a:pt x="28" y="346"/>
                    <a:pt x="29" y="403"/>
                  </a:cubicBezTo>
                  <a:cubicBezTo>
                    <a:pt x="24" y="403"/>
                    <a:pt x="19" y="403"/>
                    <a:pt x="14" y="404"/>
                  </a:cubicBezTo>
                  <a:cubicBezTo>
                    <a:pt x="11" y="404"/>
                    <a:pt x="10" y="408"/>
                    <a:pt x="13" y="409"/>
                  </a:cubicBezTo>
                  <a:cubicBezTo>
                    <a:pt x="19" y="409"/>
                    <a:pt x="24" y="410"/>
                    <a:pt x="29" y="410"/>
                  </a:cubicBezTo>
                  <a:cubicBezTo>
                    <a:pt x="29" y="416"/>
                    <a:pt x="29" y="421"/>
                    <a:pt x="29" y="426"/>
                  </a:cubicBezTo>
                  <a:cubicBezTo>
                    <a:pt x="29" y="430"/>
                    <a:pt x="35" y="430"/>
                    <a:pt x="35" y="426"/>
                  </a:cubicBezTo>
                  <a:cubicBezTo>
                    <a:pt x="35" y="421"/>
                    <a:pt x="35" y="416"/>
                    <a:pt x="35" y="411"/>
                  </a:cubicBezTo>
                  <a:cubicBezTo>
                    <a:pt x="65" y="414"/>
                    <a:pt x="97" y="413"/>
                    <a:pt x="127" y="415"/>
                  </a:cubicBezTo>
                  <a:cubicBezTo>
                    <a:pt x="166" y="417"/>
                    <a:pt x="205" y="418"/>
                    <a:pt x="244" y="420"/>
                  </a:cubicBezTo>
                  <a:cubicBezTo>
                    <a:pt x="283" y="421"/>
                    <a:pt x="322" y="422"/>
                    <a:pt x="361" y="423"/>
                  </a:cubicBezTo>
                  <a:cubicBezTo>
                    <a:pt x="397" y="423"/>
                    <a:pt x="436" y="426"/>
                    <a:pt x="472" y="422"/>
                  </a:cubicBezTo>
                  <a:cubicBezTo>
                    <a:pt x="471" y="424"/>
                    <a:pt x="469" y="426"/>
                    <a:pt x="468" y="428"/>
                  </a:cubicBezTo>
                  <a:cubicBezTo>
                    <a:pt x="465" y="433"/>
                    <a:pt x="471" y="439"/>
                    <a:pt x="476" y="436"/>
                  </a:cubicBezTo>
                  <a:cubicBezTo>
                    <a:pt x="487" y="430"/>
                    <a:pt x="498" y="424"/>
                    <a:pt x="510" y="419"/>
                  </a:cubicBezTo>
                  <a:cubicBezTo>
                    <a:pt x="515" y="417"/>
                    <a:pt x="513" y="410"/>
                    <a:pt x="508" y="408"/>
                  </a:cubicBezTo>
                  <a:cubicBezTo>
                    <a:pt x="496" y="404"/>
                    <a:pt x="483" y="400"/>
                    <a:pt x="470" y="397"/>
                  </a:cubicBezTo>
                  <a:cubicBezTo>
                    <a:pt x="464" y="396"/>
                    <a:pt x="460" y="403"/>
                    <a:pt x="464" y="407"/>
                  </a:cubicBezTo>
                  <a:cubicBezTo>
                    <a:pt x="467" y="410"/>
                    <a:pt x="471" y="412"/>
                    <a:pt x="474" y="415"/>
                  </a:cubicBezTo>
                  <a:cubicBezTo>
                    <a:pt x="438" y="413"/>
                    <a:pt x="400" y="416"/>
                    <a:pt x="364" y="416"/>
                  </a:cubicBezTo>
                  <a:cubicBezTo>
                    <a:pt x="356" y="416"/>
                    <a:pt x="348" y="415"/>
                    <a:pt x="341" y="415"/>
                  </a:cubicBezTo>
                  <a:cubicBezTo>
                    <a:pt x="341" y="413"/>
                    <a:pt x="340" y="410"/>
                    <a:pt x="340" y="408"/>
                  </a:cubicBezTo>
                  <a:cubicBezTo>
                    <a:pt x="340" y="406"/>
                    <a:pt x="339" y="406"/>
                    <a:pt x="339" y="408"/>
                  </a:cubicBezTo>
                  <a:cubicBezTo>
                    <a:pt x="339" y="410"/>
                    <a:pt x="338" y="413"/>
                    <a:pt x="338" y="415"/>
                  </a:cubicBezTo>
                  <a:cubicBezTo>
                    <a:pt x="308" y="415"/>
                    <a:pt x="277" y="414"/>
                    <a:pt x="247" y="413"/>
                  </a:cubicBezTo>
                  <a:cubicBezTo>
                    <a:pt x="209" y="411"/>
                    <a:pt x="171" y="410"/>
                    <a:pt x="133" y="408"/>
                  </a:cubicBezTo>
                  <a:cubicBezTo>
                    <a:pt x="101" y="406"/>
                    <a:pt x="67" y="403"/>
                    <a:pt x="35" y="403"/>
                  </a:cubicBezTo>
                  <a:cubicBezTo>
                    <a:pt x="34" y="384"/>
                    <a:pt x="34" y="364"/>
                    <a:pt x="34" y="345"/>
                  </a:cubicBezTo>
                  <a:cubicBezTo>
                    <a:pt x="35" y="345"/>
                    <a:pt x="35" y="344"/>
                    <a:pt x="35" y="344"/>
                  </a:cubicBezTo>
                  <a:cubicBezTo>
                    <a:pt x="56" y="317"/>
                    <a:pt x="75" y="288"/>
                    <a:pt x="92" y="259"/>
                  </a:cubicBezTo>
                  <a:cubicBezTo>
                    <a:pt x="93" y="259"/>
                    <a:pt x="94" y="259"/>
                    <a:pt x="95" y="259"/>
                  </a:cubicBezTo>
                  <a:cubicBezTo>
                    <a:pt x="98" y="259"/>
                    <a:pt x="100" y="257"/>
                    <a:pt x="101" y="255"/>
                  </a:cubicBezTo>
                  <a:cubicBezTo>
                    <a:pt x="127" y="279"/>
                    <a:pt x="157" y="301"/>
                    <a:pt x="185" y="323"/>
                  </a:cubicBezTo>
                  <a:cubicBezTo>
                    <a:pt x="185" y="323"/>
                    <a:pt x="185" y="324"/>
                    <a:pt x="185" y="324"/>
                  </a:cubicBezTo>
                  <a:cubicBezTo>
                    <a:pt x="185" y="326"/>
                    <a:pt x="185" y="327"/>
                    <a:pt x="185" y="329"/>
                  </a:cubicBezTo>
                  <a:cubicBezTo>
                    <a:pt x="188" y="333"/>
                    <a:pt x="195" y="334"/>
                    <a:pt x="198" y="330"/>
                  </a:cubicBezTo>
                  <a:cubicBezTo>
                    <a:pt x="200" y="328"/>
                    <a:pt x="201" y="325"/>
                    <a:pt x="200" y="322"/>
                  </a:cubicBezTo>
                  <a:cubicBezTo>
                    <a:pt x="224" y="269"/>
                    <a:pt x="241" y="213"/>
                    <a:pt x="256" y="156"/>
                  </a:cubicBezTo>
                  <a:cubicBezTo>
                    <a:pt x="259" y="157"/>
                    <a:pt x="261" y="156"/>
                    <a:pt x="263" y="154"/>
                  </a:cubicBezTo>
                  <a:cubicBezTo>
                    <a:pt x="285" y="181"/>
                    <a:pt x="307" y="207"/>
                    <a:pt x="328" y="233"/>
                  </a:cubicBezTo>
                  <a:cubicBezTo>
                    <a:pt x="328" y="233"/>
                    <a:pt x="328" y="234"/>
                    <a:pt x="328" y="234"/>
                  </a:cubicBezTo>
                  <a:cubicBezTo>
                    <a:pt x="326" y="236"/>
                    <a:pt x="326" y="238"/>
                    <a:pt x="327" y="240"/>
                  </a:cubicBezTo>
                  <a:cubicBezTo>
                    <a:pt x="327" y="241"/>
                    <a:pt x="327" y="242"/>
                    <a:pt x="327" y="243"/>
                  </a:cubicBezTo>
                  <a:cubicBezTo>
                    <a:pt x="330" y="251"/>
                    <a:pt x="339" y="253"/>
                    <a:pt x="344" y="247"/>
                  </a:cubicBezTo>
                  <a:cubicBezTo>
                    <a:pt x="346" y="244"/>
                    <a:pt x="346" y="241"/>
                    <a:pt x="345" y="238"/>
                  </a:cubicBezTo>
                  <a:cubicBezTo>
                    <a:pt x="349" y="235"/>
                    <a:pt x="355" y="226"/>
                    <a:pt x="357" y="223"/>
                  </a:cubicBezTo>
                  <a:cubicBezTo>
                    <a:pt x="363" y="216"/>
                    <a:pt x="370" y="209"/>
                    <a:pt x="376" y="202"/>
                  </a:cubicBezTo>
                  <a:cubicBezTo>
                    <a:pt x="385" y="192"/>
                    <a:pt x="394" y="182"/>
                    <a:pt x="402" y="170"/>
                  </a:cubicBezTo>
                  <a:cubicBezTo>
                    <a:pt x="404" y="171"/>
                    <a:pt x="406" y="171"/>
                    <a:pt x="408" y="170"/>
                  </a:cubicBezTo>
                  <a:cubicBezTo>
                    <a:pt x="416" y="180"/>
                    <a:pt x="424" y="190"/>
                    <a:pt x="433" y="199"/>
                  </a:cubicBezTo>
                  <a:cubicBezTo>
                    <a:pt x="434" y="200"/>
                    <a:pt x="435" y="201"/>
                    <a:pt x="436" y="202"/>
                  </a:cubicBezTo>
                  <a:cubicBezTo>
                    <a:pt x="435" y="208"/>
                    <a:pt x="440" y="213"/>
                    <a:pt x="445" y="213"/>
                  </a:cubicBezTo>
                  <a:cubicBezTo>
                    <a:pt x="452" y="213"/>
                    <a:pt x="457" y="205"/>
                    <a:pt x="454" y="200"/>
                  </a:cubicBezTo>
                  <a:cubicBezTo>
                    <a:pt x="456" y="196"/>
                    <a:pt x="459" y="192"/>
                    <a:pt x="461" y="189"/>
                  </a:cubicBezTo>
                  <a:cubicBezTo>
                    <a:pt x="465" y="184"/>
                    <a:pt x="469" y="178"/>
                    <a:pt x="473" y="1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2">
              <a:extLst>
                <a:ext uri="{FF2B5EF4-FFF2-40B4-BE49-F238E27FC236}">
                  <a16:creationId xmlns:a16="http://schemas.microsoft.com/office/drawing/2014/main" id="{EE4D9A77-C0EE-44EF-B537-D66C983B4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25" y="2790825"/>
              <a:ext cx="14287" cy="26988"/>
            </a:xfrm>
            <a:custGeom>
              <a:avLst/>
              <a:gdLst>
                <a:gd name="T0" fmla="*/ 2 w 6"/>
                <a:gd name="T1" fmla="*/ 2 h 12"/>
                <a:gd name="T2" fmla="*/ 0 w 6"/>
                <a:gd name="T3" fmla="*/ 2 h 12"/>
                <a:gd name="T4" fmla="*/ 1 w 6"/>
                <a:gd name="T5" fmla="*/ 11 h 12"/>
                <a:gd name="T6" fmla="*/ 4 w 6"/>
                <a:gd name="T7" fmla="*/ 11 h 12"/>
                <a:gd name="T8" fmla="*/ 2 w 6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2" y="2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1" y="5"/>
                    <a:pt x="0" y="8"/>
                    <a:pt x="1" y="11"/>
                  </a:cubicBezTo>
                  <a:cubicBezTo>
                    <a:pt x="1" y="12"/>
                    <a:pt x="3" y="12"/>
                    <a:pt x="4" y="11"/>
                  </a:cubicBezTo>
                  <a:cubicBezTo>
                    <a:pt x="6" y="8"/>
                    <a:pt x="4" y="4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3">
              <a:extLst>
                <a:ext uri="{FF2B5EF4-FFF2-40B4-BE49-F238E27FC236}">
                  <a16:creationId xmlns:a16="http://schemas.microsoft.com/office/drawing/2014/main" id="{77B2BB44-7217-443E-AD49-A74AAE2CF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88" y="2843213"/>
              <a:ext cx="6350" cy="22225"/>
            </a:xfrm>
            <a:custGeom>
              <a:avLst/>
              <a:gdLst>
                <a:gd name="T0" fmla="*/ 3 w 3"/>
                <a:gd name="T1" fmla="*/ 5 h 10"/>
                <a:gd name="T2" fmla="*/ 3 w 3"/>
                <a:gd name="T3" fmla="*/ 1 h 10"/>
                <a:gd name="T4" fmla="*/ 0 w 3"/>
                <a:gd name="T5" fmla="*/ 1 h 10"/>
                <a:gd name="T6" fmla="*/ 0 w 3"/>
                <a:gd name="T7" fmla="*/ 5 h 10"/>
                <a:gd name="T8" fmla="*/ 1 w 3"/>
                <a:gd name="T9" fmla="*/ 9 h 10"/>
                <a:gd name="T10" fmla="*/ 2 w 3"/>
                <a:gd name="T11" fmla="*/ 9 h 10"/>
                <a:gd name="T12" fmla="*/ 3 w 3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0">
                  <a:moveTo>
                    <a:pt x="3" y="5"/>
                  </a:moveTo>
                  <a:cubicBezTo>
                    <a:pt x="3" y="4"/>
                    <a:pt x="3" y="3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1" y="10"/>
                    <a:pt x="2" y="10"/>
                    <a:pt x="2" y="9"/>
                  </a:cubicBezTo>
                  <a:cubicBezTo>
                    <a:pt x="3" y="8"/>
                    <a:pt x="3" y="7"/>
                    <a:pt x="3" y="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14">
              <a:extLst>
                <a:ext uri="{FF2B5EF4-FFF2-40B4-BE49-F238E27FC236}">
                  <a16:creationId xmlns:a16="http://schemas.microsoft.com/office/drawing/2014/main" id="{883958D2-5C5F-4AE7-9D99-F749CFD4B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8713" y="2884488"/>
              <a:ext cx="12700" cy="25400"/>
            </a:xfrm>
            <a:custGeom>
              <a:avLst/>
              <a:gdLst>
                <a:gd name="T0" fmla="*/ 4 w 5"/>
                <a:gd name="T1" fmla="*/ 2 h 12"/>
                <a:gd name="T2" fmla="*/ 1 w 5"/>
                <a:gd name="T3" fmla="*/ 2 h 12"/>
                <a:gd name="T4" fmla="*/ 0 w 5"/>
                <a:gd name="T5" fmla="*/ 9 h 12"/>
                <a:gd name="T6" fmla="*/ 4 w 5"/>
                <a:gd name="T7" fmla="*/ 9 h 12"/>
                <a:gd name="T8" fmla="*/ 4 w 5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2">
                  <a:moveTo>
                    <a:pt x="4" y="2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1" y="4"/>
                    <a:pt x="0" y="7"/>
                    <a:pt x="0" y="9"/>
                  </a:cubicBezTo>
                  <a:cubicBezTo>
                    <a:pt x="1" y="12"/>
                    <a:pt x="4" y="12"/>
                    <a:pt x="4" y="9"/>
                  </a:cubicBezTo>
                  <a:cubicBezTo>
                    <a:pt x="5" y="7"/>
                    <a:pt x="4" y="4"/>
                    <a:pt x="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15">
              <a:extLst>
                <a:ext uri="{FF2B5EF4-FFF2-40B4-BE49-F238E27FC236}">
                  <a16:creationId xmlns:a16="http://schemas.microsoft.com/office/drawing/2014/main" id="{58E73391-FBB7-4773-9599-E15404B89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8713" y="2933700"/>
              <a:ext cx="12700" cy="23813"/>
            </a:xfrm>
            <a:custGeom>
              <a:avLst/>
              <a:gdLst>
                <a:gd name="T0" fmla="*/ 4 w 5"/>
                <a:gd name="T1" fmla="*/ 1 h 11"/>
                <a:gd name="T2" fmla="*/ 1 w 5"/>
                <a:gd name="T3" fmla="*/ 1 h 11"/>
                <a:gd name="T4" fmla="*/ 1 w 5"/>
                <a:gd name="T5" fmla="*/ 10 h 11"/>
                <a:gd name="T6" fmla="*/ 4 w 5"/>
                <a:gd name="T7" fmla="*/ 10 h 11"/>
                <a:gd name="T8" fmla="*/ 4 w 5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4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1" y="4"/>
                    <a:pt x="0" y="7"/>
                    <a:pt x="1" y="10"/>
                  </a:cubicBezTo>
                  <a:cubicBezTo>
                    <a:pt x="2" y="11"/>
                    <a:pt x="3" y="11"/>
                    <a:pt x="4" y="10"/>
                  </a:cubicBezTo>
                  <a:cubicBezTo>
                    <a:pt x="5" y="7"/>
                    <a:pt x="4" y="4"/>
                    <a:pt x="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16">
              <a:extLst>
                <a:ext uri="{FF2B5EF4-FFF2-40B4-BE49-F238E27FC236}">
                  <a16:creationId xmlns:a16="http://schemas.microsoft.com/office/drawing/2014/main" id="{B38FA712-0C22-4C10-98CA-4F03022B3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8713" y="2974975"/>
              <a:ext cx="9525" cy="25400"/>
            </a:xfrm>
            <a:custGeom>
              <a:avLst/>
              <a:gdLst>
                <a:gd name="T0" fmla="*/ 4 w 4"/>
                <a:gd name="T1" fmla="*/ 6 h 12"/>
                <a:gd name="T2" fmla="*/ 4 w 4"/>
                <a:gd name="T3" fmla="*/ 1 h 12"/>
                <a:gd name="T4" fmla="*/ 1 w 4"/>
                <a:gd name="T5" fmla="*/ 1 h 12"/>
                <a:gd name="T6" fmla="*/ 1 w 4"/>
                <a:gd name="T7" fmla="*/ 6 h 12"/>
                <a:gd name="T8" fmla="*/ 1 w 4"/>
                <a:gd name="T9" fmla="*/ 11 h 12"/>
                <a:gd name="T10" fmla="*/ 4 w 4"/>
                <a:gd name="T11" fmla="*/ 11 h 12"/>
                <a:gd name="T12" fmla="*/ 4 w 4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2">
                  <a:moveTo>
                    <a:pt x="4" y="6"/>
                  </a:moveTo>
                  <a:cubicBezTo>
                    <a:pt x="4" y="5"/>
                    <a:pt x="4" y="3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3"/>
                    <a:pt x="1" y="5"/>
                    <a:pt x="1" y="6"/>
                  </a:cubicBezTo>
                  <a:cubicBezTo>
                    <a:pt x="1" y="8"/>
                    <a:pt x="0" y="10"/>
                    <a:pt x="1" y="11"/>
                  </a:cubicBezTo>
                  <a:cubicBezTo>
                    <a:pt x="2" y="12"/>
                    <a:pt x="3" y="12"/>
                    <a:pt x="4" y="11"/>
                  </a:cubicBezTo>
                  <a:cubicBezTo>
                    <a:pt x="4" y="10"/>
                    <a:pt x="4" y="8"/>
                    <a:pt x="4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17">
              <a:extLst>
                <a:ext uri="{FF2B5EF4-FFF2-40B4-BE49-F238E27FC236}">
                  <a16:creationId xmlns:a16="http://schemas.microsoft.com/office/drawing/2014/main" id="{C111125A-3D57-4319-AA98-8AD86F7AE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88" y="3022600"/>
              <a:ext cx="9525" cy="30163"/>
            </a:xfrm>
            <a:custGeom>
              <a:avLst/>
              <a:gdLst>
                <a:gd name="T0" fmla="*/ 4 w 4"/>
                <a:gd name="T1" fmla="*/ 7 h 14"/>
                <a:gd name="T2" fmla="*/ 3 w 4"/>
                <a:gd name="T3" fmla="*/ 2 h 14"/>
                <a:gd name="T4" fmla="*/ 0 w 4"/>
                <a:gd name="T5" fmla="*/ 2 h 14"/>
                <a:gd name="T6" fmla="*/ 1 w 4"/>
                <a:gd name="T7" fmla="*/ 13 h 14"/>
                <a:gd name="T8" fmla="*/ 4 w 4"/>
                <a:gd name="T9" fmla="*/ 13 h 14"/>
                <a:gd name="T10" fmla="*/ 4 w 4"/>
                <a:gd name="T11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4">
                  <a:moveTo>
                    <a:pt x="4" y="7"/>
                  </a:moveTo>
                  <a:cubicBezTo>
                    <a:pt x="4" y="5"/>
                    <a:pt x="3" y="4"/>
                    <a:pt x="3" y="2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5"/>
                    <a:pt x="0" y="10"/>
                    <a:pt x="1" y="13"/>
                  </a:cubicBezTo>
                  <a:cubicBezTo>
                    <a:pt x="2" y="14"/>
                    <a:pt x="4" y="14"/>
                    <a:pt x="4" y="13"/>
                  </a:cubicBezTo>
                  <a:cubicBezTo>
                    <a:pt x="4" y="11"/>
                    <a:pt x="4" y="9"/>
                    <a:pt x="4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18">
              <a:extLst>
                <a:ext uri="{FF2B5EF4-FFF2-40B4-BE49-F238E27FC236}">
                  <a16:creationId xmlns:a16="http://schemas.microsoft.com/office/drawing/2014/main" id="{435057F3-185F-4CDE-9E89-96630F932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475" y="3070225"/>
              <a:ext cx="7937" cy="20638"/>
            </a:xfrm>
            <a:custGeom>
              <a:avLst/>
              <a:gdLst>
                <a:gd name="T0" fmla="*/ 3 w 3"/>
                <a:gd name="T1" fmla="*/ 6 h 10"/>
                <a:gd name="T2" fmla="*/ 3 w 3"/>
                <a:gd name="T3" fmla="*/ 1 h 10"/>
                <a:gd name="T4" fmla="*/ 0 w 3"/>
                <a:gd name="T5" fmla="*/ 1 h 10"/>
                <a:gd name="T6" fmla="*/ 0 w 3"/>
                <a:gd name="T7" fmla="*/ 6 h 10"/>
                <a:gd name="T8" fmla="*/ 0 w 3"/>
                <a:gd name="T9" fmla="*/ 9 h 10"/>
                <a:gd name="T10" fmla="*/ 3 w 3"/>
                <a:gd name="T11" fmla="*/ 9 h 10"/>
                <a:gd name="T12" fmla="*/ 3 w 3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0">
                  <a:moveTo>
                    <a:pt x="3" y="6"/>
                  </a:moveTo>
                  <a:cubicBezTo>
                    <a:pt x="3" y="4"/>
                    <a:pt x="3" y="3"/>
                    <a:pt x="3" y="1"/>
                  </a:cubicBezTo>
                  <a:cubicBezTo>
                    <a:pt x="3" y="0"/>
                    <a:pt x="0" y="0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2" y="10"/>
                    <a:pt x="3" y="9"/>
                  </a:cubicBezTo>
                  <a:cubicBezTo>
                    <a:pt x="3" y="8"/>
                    <a:pt x="3" y="7"/>
                    <a:pt x="3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19">
              <a:extLst>
                <a:ext uri="{FF2B5EF4-FFF2-40B4-BE49-F238E27FC236}">
                  <a16:creationId xmlns:a16="http://schemas.microsoft.com/office/drawing/2014/main" id="{6656E71C-62DC-4FAF-8CE1-DFCBBCED5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8900" y="2962275"/>
              <a:ext cx="11112" cy="19050"/>
            </a:xfrm>
            <a:custGeom>
              <a:avLst/>
              <a:gdLst>
                <a:gd name="T0" fmla="*/ 4 w 5"/>
                <a:gd name="T1" fmla="*/ 6 h 9"/>
                <a:gd name="T2" fmla="*/ 3 w 5"/>
                <a:gd name="T3" fmla="*/ 2 h 9"/>
                <a:gd name="T4" fmla="*/ 1 w 5"/>
                <a:gd name="T5" fmla="*/ 1 h 9"/>
                <a:gd name="T6" fmla="*/ 2 w 5"/>
                <a:gd name="T7" fmla="*/ 8 h 9"/>
                <a:gd name="T8" fmla="*/ 4 w 5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4" y="6"/>
                  </a:moveTo>
                  <a:cubicBezTo>
                    <a:pt x="4" y="5"/>
                    <a:pt x="3" y="3"/>
                    <a:pt x="3" y="2"/>
                  </a:cubicBezTo>
                  <a:cubicBezTo>
                    <a:pt x="4" y="0"/>
                    <a:pt x="1" y="0"/>
                    <a:pt x="1" y="1"/>
                  </a:cubicBezTo>
                  <a:cubicBezTo>
                    <a:pt x="0" y="4"/>
                    <a:pt x="0" y="6"/>
                    <a:pt x="2" y="8"/>
                  </a:cubicBezTo>
                  <a:cubicBezTo>
                    <a:pt x="3" y="9"/>
                    <a:pt x="5" y="7"/>
                    <a:pt x="4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0">
              <a:extLst>
                <a:ext uri="{FF2B5EF4-FFF2-40B4-BE49-F238E27FC236}">
                  <a16:creationId xmlns:a16="http://schemas.microsoft.com/office/drawing/2014/main" id="{8D97DAF6-5D62-427B-BCDD-2BB017A55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0488" y="3009900"/>
              <a:ext cx="9525" cy="30163"/>
            </a:xfrm>
            <a:custGeom>
              <a:avLst/>
              <a:gdLst>
                <a:gd name="T0" fmla="*/ 4 w 4"/>
                <a:gd name="T1" fmla="*/ 8 h 14"/>
                <a:gd name="T2" fmla="*/ 3 w 4"/>
                <a:gd name="T3" fmla="*/ 2 h 14"/>
                <a:gd name="T4" fmla="*/ 1 w 4"/>
                <a:gd name="T5" fmla="*/ 2 h 14"/>
                <a:gd name="T6" fmla="*/ 0 w 4"/>
                <a:gd name="T7" fmla="*/ 8 h 14"/>
                <a:gd name="T8" fmla="*/ 1 w 4"/>
                <a:gd name="T9" fmla="*/ 13 h 14"/>
                <a:gd name="T10" fmla="*/ 3 w 4"/>
                <a:gd name="T11" fmla="*/ 13 h 14"/>
                <a:gd name="T12" fmla="*/ 4 w 4"/>
                <a:gd name="T13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4">
                  <a:moveTo>
                    <a:pt x="4" y="8"/>
                  </a:moveTo>
                  <a:cubicBezTo>
                    <a:pt x="4" y="6"/>
                    <a:pt x="4" y="4"/>
                    <a:pt x="3" y="2"/>
                  </a:cubicBezTo>
                  <a:cubicBezTo>
                    <a:pt x="3" y="0"/>
                    <a:pt x="1" y="0"/>
                    <a:pt x="1" y="2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0"/>
                    <a:pt x="0" y="12"/>
                    <a:pt x="1" y="13"/>
                  </a:cubicBezTo>
                  <a:cubicBezTo>
                    <a:pt x="2" y="14"/>
                    <a:pt x="3" y="14"/>
                    <a:pt x="3" y="13"/>
                  </a:cubicBezTo>
                  <a:cubicBezTo>
                    <a:pt x="4" y="12"/>
                    <a:pt x="4" y="10"/>
                    <a:pt x="4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1">
              <a:extLst>
                <a:ext uri="{FF2B5EF4-FFF2-40B4-BE49-F238E27FC236}">
                  <a16:creationId xmlns:a16="http://schemas.microsoft.com/office/drawing/2014/main" id="{2733C0A2-CF02-4159-81E2-3D9E46749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0488" y="3063875"/>
              <a:ext cx="14287" cy="31750"/>
            </a:xfrm>
            <a:custGeom>
              <a:avLst/>
              <a:gdLst>
                <a:gd name="T0" fmla="*/ 3 w 6"/>
                <a:gd name="T1" fmla="*/ 2 h 15"/>
                <a:gd name="T2" fmla="*/ 0 w 6"/>
                <a:gd name="T3" fmla="*/ 3 h 15"/>
                <a:gd name="T4" fmla="*/ 0 w 6"/>
                <a:gd name="T5" fmla="*/ 8 h 15"/>
                <a:gd name="T6" fmla="*/ 0 w 6"/>
                <a:gd name="T7" fmla="*/ 13 h 15"/>
                <a:gd name="T8" fmla="*/ 3 w 6"/>
                <a:gd name="T9" fmla="*/ 14 h 15"/>
                <a:gd name="T10" fmla="*/ 3 w 6"/>
                <a:gd name="T11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5">
                  <a:moveTo>
                    <a:pt x="3" y="2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10"/>
                    <a:pt x="0" y="11"/>
                    <a:pt x="0" y="13"/>
                  </a:cubicBezTo>
                  <a:cubicBezTo>
                    <a:pt x="1" y="14"/>
                    <a:pt x="2" y="15"/>
                    <a:pt x="3" y="14"/>
                  </a:cubicBezTo>
                  <a:cubicBezTo>
                    <a:pt x="6" y="10"/>
                    <a:pt x="4" y="5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2">
              <a:extLst>
                <a:ext uri="{FF2B5EF4-FFF2-40B4-BE49-F238E27FC236}">
                  <a16:creationId xmlns:a16="http://schemas.microsoft.com/office/drawing/2014/main" id="{87357F2B-BC35-402E-AACB-763E3240A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6063" y="2578100"/>
              <a:ext cx="7937" cy="30163"/>
            </a:xfrm>
            <a:custGeom>
              <a:avLst/>
              <a:gdLst>
                <a:gd name="T0" fmla="*/ 4 w 4"/>
                <a:gd name="T1" fmla="*/ 2 h 14"/>
                <a:gd name="T2" fmla="*/ 1 w 4"/>
                <a:gd name="T3" fmla="*/ 2 h 14"/>
                <a:gd name="T4" fmla="*/ 1 w 4"/>
                <a:gd name="T5" fmla="*/ 12 h 14"/>
                <a:gd name="T6" fmla="*/ 4 w 4"/>
                <a:gd name="T7" fmla="*/ 12 h 14"/>
                <a:gd name="T8" fmla="*/ 4 w 4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4">
                  <a:moveTo>
                    <a:pt x="4" y="2"/>
                  </a:moveTo>
                  <a:cubicBezTo>
                    <a:pt x="4" y="0"/>
                    <a:pt x="1" y="0"/>
                    <a:pt x="1" y="2"/>
                  </a:cubicBezTo>
                  <a:cubicBezTo>
                    <a:pt x="0" y="5"/>
                    <a:pt x="0" y="9"/>
                    <a:pt x="1" y="12"/>
                  </a:cubicBezTo>
                  <a:cubicBezTo>
                    <a:pt x="1" y="14"/>
                    <a:pt x="4" y="14"/>
                    <a:pt x="4" y="12"/>
                  </a:cubicBezTo>
                  <a:cubicBezTo>
                    <a:pt x="4" y="9"/>
                    <a:pt x="4" y="5"/>
                    <a:pt x="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3">
              <a:extLst>
                <a:ext uri="{FF2B5EF4-FFF2-40B4-BE49-F238E27FC236}">
                  <a16:creationId xmlns:a16="http://schemas.microsoft.com/office/drawing/2014/main" id="{19A235B7-FE6D-4156-9CCA-CBCCEE953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7650" y="2632075"/>
              <a:ext cx="9525" cy="36513"/>
            </a:xfrm>
            <a:custGeom>
              <a:avLst/>
              <a:gdLst>
                <a:gd name="T0" fmla="*/ 2 w 4"/>
                <a:gd name="T1" fmla="*/ 2 h 17"/>
                <a:gd name="T2" fmla="*/ 0 w 4"/>
                <a:gd name="T3" fmla="*/ 2 h 17"/>
                <a:gd name="T4" fmla="*/ 1 w 4"/>
                <a:gd name="T5" fmla="*/ 15 h 17"/>
                <a:gd name="T6" fmla="*/ 3 w 4"/>
                <a:gd name="T7" fmla="*/ 15 h 17"/>
                <a:gd name="T8" fmla="*/ 2 w 4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7">
                  <a:moveTo>
                    <a:pt x="2" y="2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0" y="11"/>
                    <a:pt x="1" y="15"/>
                  </a:cubicBezTo>
                  <a:cubicBezTo>
                    <a:pt x="2" y="17"/>
                    <a:pt x="3" y="16"/>
                    <a:pt x="3" y="15"/>
                  </a:cubicBezTo>
                  <a:cubicBezTo>
                    <a:pt x="4" y="11"/>
                    <a:pt x="3" y="6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24">
              <a:extLst>
                <a:ext uri="{FF2B5EF4-FFF2-40B4-BE49-F238E27FC236}">
                  <a16:creationId xmlns:a16="http://schemas.microsoft.com/office/drawing/2014/main" id="{65EDEFDB-91D0-4FAC-BBA5-984A86D58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7650" y="2703513"/>
              <a:ext cx="9525" cy="26988"/>
            </a:xfrm>
            <a:custGeom>
              <a:avLst/>
              <a:gdLst>
                <a:gd name="T0" fmla="*/ 2 w 4"/>
                <a:gd name="T1" fmla="*/ 1 h 13"/>
                <a:gd name="T2" fmla="*/ 0 w 4"/>
                <a:gd name="T3" fmla="*/ 2 h 13"/>
                <a:gd name="T4" fmla="*/ 1 w 4"/>
                <a:gd name="T5" fmla="*/ 11 h 13"/>
                <a:gd name="T6" fmla="*/ 4 w 4"/>
                <a:gd name="T7" fmla="*/ 11 h 13"/>
                <a:gd name="T8" fmla="*/ 2 w 4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3">
                  <a:moveTo>
                    <a:pt x="2" y="1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0" y="5"/>
                    <a:pt x="0" y="8"/>
                    <a:pt x="1" y="11"/>
                  </a:cubicBezTo>
                  <a:cubicBezTo>
                    <a:pt x="1" y="13"/>
                    <a:pt x="4" y="12"/>
                    <a:pt x="4" y="11"/>
                  </a:cubicBezTo>
                  <a:cubicBezTo>
                    <a:pt x="4" y="7"/>
                    <a:pt x="3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25">
              <a:extLst>
                <a:ext uri="{FF2B5EF4-FFF2-40B4-BE49-F238E27FC236}">
                  <a16:creationId xmlns:a16="http://schemas.microsoft.com/office/drawing/2014/main" id="{8A985D6A-B161-4AD6-AD68-DF4938E3A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9238" y="2765425"/>
              <a:ext cx="9525" cy="38100"/>
            </a:xfrm>
            <a:custGeom>
              <a:avLst/>
              <a:gdLst>
                <a:gd name="T0" fmla="*/ 2 w 4"/>
                <a:gd name="T1" fmla="*/ 2 h 18"/>
                <a:gd name="T2" fmla="*/ 0 w 4"/>
                <a:gd name="T3" fmla="*/ 2 h 18"/>
                <a:gd name="T4" fmla="*/ 1 w 4"/>
                <a:gd name="T5" fmla="*/ 17 h 18"/>
                <a:gd name="T6" fmla="*/ 3 w 4"/>
                <a:gd name="T7" fmla="*/ 17 h 18"/>
                <a:gd name="T8" fmla="*/ 2 w 4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8">
                  <a:moveTo>
                    <a:pt x="2" y="2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0" y="12"/>
                    <a:pt x="1" y="17"/>
                  </a:cubicBezTo>
                  <a:cubicBezTo>
                    <a:pt x="2" y="17"/>
                    <a:pt x="3" y="18"/>
                    <a:pt x="3" y="17"/>
                  </a:cubicBezTo>
                  <a:cubicBezTo>
                    <a:pt x="4" y="12"/>
                    <a:pt x="3" y="6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26">
              <a:extLst>
                <a:ext uri="{FF2B5EF4-FFF2-40B4-BE49-F238E27FC236}">
                  <a16:creationId xmlns:a16="http://schemas.microsoft.com/office/drawing/2014/main" id="{E6EFF80D-F084-49E7-8776-127037514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9238" y="2832100"/>
              <a:ext cx="9525" cy="25400"/>
            </a:xfrm>
            <a:custGeom>
              <a:avLst/>
              <a:gdLst>
                <a:gd name="T0" fmla="*/ 3 w 4"/>
                <a:gd name="T1" fmla="*/ 1 h 12"/>
                <a:gd name="T2" fmla="*/ 1 w 4"/>
                <a:gd name="T3" fmla="*/ 2 h 12"/>
                <a:gd name="T4" fmla="*/ 0 w 4"/>
                <a:gd name="T5" fmla="*/ 10 h 12"/>
                <a:gd name="T6" fmla="*/ 2 w 4"/>
                <a:gd name="T7" fmla="*/ 11 h 12"/>
                <a:gd name="T8" fmla="*/ 3 w 4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3" y="1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1" y="5"/>
                    <a:pt x="1" y="8"/>
                    <a:pt x="0" y="10"/>
                  </a:cubicBezTo>
                  <a:cubicBezTo>
                    <a:pt x="0" y="12"/>
                    <a:pt x="2" y="12"/>
                    <a:pt x="2" y="11"/>
                  </a:cubicBezTo>
                  <a:cubicBezTo>
                    <a:pt x="4" y="8"/>
                    <a:pt x="4" y="5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27">
              <a:extLst>
                <a:ext uri="{FF2B5EF4-FFF2-40B4-BE49-F238E27FC236}">
                  <a16:creationId xmlns:a16="http://schemas.microsoft.com/office/drawing/2014/main" id="{DB757123-F279-4A7D-91A5-C321AAA16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9238" y="2887663"/>
              <a:ext cx="7937" cy="34925"/>
            </a:xfrm>
            <a:custGeom>
              <a:avLst/>
              <a:gdLst>
                <a:gd name="T0" fmla="*/ 2 w 3"/>
                <a:gd name="T1" fmla="*/ 1 h 16"/>
                <a:gd name="T2" fmla="*/ 1 w 3"/>
                <a:gd name="T3" fmla="*/ 1 h 16"/>
                <a:gd name="T4" fmla="*/ 0 w 3"/>
                <a:gd name="T5" fmla="*/ 14 h 16"/>
                <a:gd name="T6" fmla="*/ 2 w 3"/>
                <a:gd name="T7" fmla="*/ 14 h 16"/>
                <a:gd name="T8" fmla="*/ 2 w 3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5"/>
                    <a:pt x="0" y="10"/>
                    <a:pt x="0" y="14"/>
                  </a:cubicBezTo>
                  <a:cubicBezTo>
                    <a:pt x="0" y="16"/>
                    <a:pt x="2" y="16"/>
                    <a:pt x="2" y="14"/>
                  </a:cubicBezTo>
                  <a:cubicBezTo>
                    <a:pt x="3" y="10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28">
              <a:extLst>
                <a:ext uri="{FF2B5EF4-FFF2-40B4-BE49-F238E27FC236}">
                  <a16:creationId xmlns:a16="http://schemas.microsoft.com/office/drawing/2014/main" id="{8D961ACB-8BDF-4EF2-A003-8D4DAD0ED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9238" y="2951163"/>
              <a:ext cx="9525" cy="31750"/>
            </a:xfrm>
            <a:custGeom>
              <a:avLst/>
              <a:gdLst>
                <a:gd name="T0" fmla="*/ 3 w 4"/>
                <a:gd name="T1" fmla="*/ 2 h 15"/>
                <a:gd name="T2" fmla="*/ 0 w 4"/>
                <a:gd name="T3" fmla="*/ 2 h 15"/>
                <a:gd name="T4" fmla="*/ 1 w 4"/>
                <a:gd name="T5" fmla="*/ 14 h 15"/>
                <a:gd name="T6" fmla="*/ 4 w 4"/>
                <a:gd name="T7" fmla="*/ 14 h 15"/>
                <a:gd name="T8" fmla="*/ 3 w 4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5">
                  <a:moveTo>
                    <a:pt x="3" y="2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6"/>
                    <a:pt x="0" y="10"/>
                    <a:pt x="1" y="14"/>
                  </a:cubicBezTo>
                  <a:cubicBezTo>
                    <a:pt x="1" y="15"/>
                    <a:pt x="4" y="15"/>
                    <a:pt x="4" y="14"/>
                  </a:cubicBezTo>
                  <a:cubicBezTo>
                    <a:pt x="4" y="10"/>
                    <a:pt x="3" y="6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29">
              <a:extLst>
                <a:ext uri="{FF2B5EF4-FFF2-40B4-BE49-F238E27FC236}">
                  <a16:creationId xmlns:a16="http://schemas.microsoft.com/office/drawing/2014/main" id="{893428B4-2CE7-49F9-B391-5DFB5A264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9238" y="3013075"/>
              <a:ext cx="4762" cy="20638"/>
            </a:xfrm>
            <a:custGeom>
              <a:avLst/>
              <a:gdLst>
                <a:gd name="T0" fmla="*/ 2 w 2"/>
                <a:gd name="T1" fmla="*/ 2 h 9"/>
                <a:gd name="T2" fmla="*/ 0 w 2"/>
                <a:gd name="T3" fmla="*/ 2 h 9"/>
                <a:gd name="T4" fmla="*/ 0 w 2"/>
                <a:gd name="T5" fmla="*/ 8 h 9"/>
                <a:gd name="T6" fmla="*/ 2 w 2"/>
                <a:gd name="T7" fmla="*/ 8 h 9"/>
                <a:gd name="T8" fmla="*/ 2 w 2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2" y="2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9"/>
                    <a:pt x="2" y="9"/>
                    <a:pt x="2" y="8"/>
                  </a:cubicBezTo>
                  <a:cubicBezTo>
                    <a:pt x="2" y="6"/>
                    <a:pt x="2" y="4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0">
              <a:extLst>
                <a:ext uri="{FF2B5EF4-FFF2-40B4-BE49-F238E27FC236}">
                  <a16:creationId xmlns:a16="http://schemas.microsoft.com/office/drawing/2014/main" id="{583BF0DF-458F-4AF5-A74A-D1B4D0001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9238" y="3060700"/>
              <a:ext cx="12700" cy="34925"/>
            </a:xfrm>
            <a:custGeom>
              <a:avLst/>
              <a:gdLst>
                <a:gd name="T0" fmla="*/ 3 w 5"/>
                <a:gd name="T1" fmla="*/ 2 h 16"/>
                <a:gd name="T2" fmla="*/ 0 w 5"/>
                <a:gd name="T3" fmla="*/ 3 h 16"/>
                <a:gd name="T4" fmla="*/ 1 w 5"/>
                <a:gd name="T5" fmla="*/ 15 h 16"/>
                <a:gd name="T6" fmla="*/ 4 w 5"/>
                <a:gd name="T7" fmla="*/ 15 h 16"/>
                <a:gd name="T8" fmla="*/ 3 w 5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6">
                  <a:moveTo>
                    <a:pt x="3" y="2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1" y="7"/>
                    <a:pt x="0" y="11"/>
                    <a:pt x="1" y="15"/>
                  </a:cubicBezTo>
                  <a:cubicBezTo>
                    <a:pt x="1" y="16"/>
                    <a:pt x="3" y="16"/>
                    <a:pt x="4" y="15"/>
                  </a:cubicBezTo>
                  <a:cubicBezTo>
                    <a:pt x="5" y="11"/>
                    <a:pt x="4" y="6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1">
              <a:extLst>
                <a:ext uri="{FF2B5EF4-FFF2-40B4-BE49-F238E27FC236}">
                  <a16:creationId xmlns:a16="http://schemas.microsoft.com/office/drawing/2014/main" id="{32F6F33D-5C97-4D13-964C-D8B7F9504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3863" y="2784475"/>
              <a:ext cx="7937" cy="23813"/>
            </a:xfrm>
            <a:custGeom>
              <a:avLst/>
              <a:gdLst>
                <a:gd name="T0" fmla="*/ 3 w 4"/>
                <a:gd name="T1" fmla="*/ 1 h 11"/>
                <a:gd name="T2" fmla="*/ 1 w 4"/>
                <a:gd name="T3" fmla="*/ 1 h 11"/>
                <a:gd name="T4" fmla="*/ 1 w 4"/>
                <a:gd name="T5" fmla="*/ 10 h 11"/>
                <a:gd name="T6" fmla="*/ 3 w 4"/>
                <a:gd name="T7" fmla="*/ 10 h 11"/>
                <a:gd name="T8" fmla="*/ 3 w 4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4"/>
                    <a:pt x="0" y="7"/>
                    <a:pt x="1" y="10"/>
                  </a:cubicBezTo>
                  <a:cubicBezTo>
                    <a:pt x="1" y="11"/>
                    <a:pt x="3" y="11"/>
                    <a:pt x="3" y="10"/>
                  </a:cubicBezTo>
                  <a:cubicBezTo>
                    <a:pt x="4" y="7"/>
                    <a:pt x="3" y="4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2">
              <a:extLst>
                <a:ext uri="{FF2B5EF4-FFF2-40B4-BE49-F238E27FC236}">
                  <a16:creationId xmlns:a16="http://schemas.microsoft.com/office/drawing/2014/main" id="{EE49706A-942B-4A08-9F94-589840669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450" y="2838450"/>
              <a:ext cx="6350" cy="30163"/>
            </a:xfrm>
            <a:custGeom>
              <a:avLst/>
              <a:gdLst>
                <a:gd name="T0" fmla="*/ 3 w 3"/>
                <a:gd name="T1" fmla="*/ 2 h 14"/>
                <a:gd name="T2" fmla="*/ 0 w 3"/>
                <a:gd name="T3" fmla="*/ 2 h 14"/>
                <a:gd name="T4" fmla="*/ 0 w 3"/>
                <a:gd name="T5" fmla="*/ 13 h 14"/>
                <a:gd name="T6" fmla="*/ 3 w 3"/>
                <a:gd name="T7" fmla="*/ 13 h 14"/>
                <a:gd name="T8" fmla="*/ 3 w 3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4">
                  <a:moveTo>
                    <a:pt x="3" y="2"/>
                  </a:moveTo>
                  <a:cubicBezTo>
                    <a:pt x="2" y="0"/>
                    <a:pt x="1" y="0"/>
                    <a:pt x="0" y="2"/>
                  </a:cubicBezTo>
                  <a:cubicBezTo>
                    <a:pt x="0" y="5"/>
                    <a:pt x="0" y="9"/>
                    <a:pt x="0" y="13"/>
                  </a:cubicBezTo>
                  <a:cubicBezTo>
                    <a:pt x="0" y="14"/>
                    <a:pt x="3" y="14"/>
                    <a:pt x="3" y="13"/>
                  </a:cubicBezTo>
                  <a:cubicBezTo>
                    <a:pt x="3" y="9"/>
                    <a:pt x="3" y="5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3">
              <a:extLst>
                <a:ext uri="{FF2B5EF4-FFF2-40B4-BE49-F238E27FC236}">
                  <a16:creationId xmlns:a16="http://schemas.microsoft.com/office/drawing/2014/main" id="{8F986BF9-8522-4943-8ACE-96D9AF1C3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450" y="2909888"/>
              <a:ext cx="6350" cy="34925"/>
            </a:xfrm>
            <a:custGeom>
              <a:avLst/>
              <a:gdLst>
                <a:gd name="T0" fmla="*/ 2 w 3"/>
                <a:gd name="T1" fmla="*/ 1 h 16"/>
                <a:gd name="T2" fmla="*/ 1 w 3"/>
                <a:gd name="T3" fmla="*/ 1 h 16"/>
                <a:gd name="T4" fmla="*/ 1 w 3"/>
                <a:gd name="T5" fmla="*/ 15 h 16"/>
                <a:gd name="T6" fmla="*/ 2 w 3"/>
                <a:gd name="T7" fmla="*/ 15 h 16"/>
                <a:gd name="T8" fmla="*/ 2 w 3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5"/>
                    <a:pt x="0" y="10"/>
                    <a:pt x="1" y="15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3" y="10"/>
                    <a:pt x="3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34">
              <a:extLst>
                <a:ext uri="{FF2B5EF4-FFF2-40B4-BE49-F238E27FC236}">
                  <a16:creationId xmlns:a16="http://schemas.microsoft.com/office/drawing/2014/main" id="{47BA97D8-EF3C-41CA-B1AB-2C1BD73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450" y="2987675"/>
              <a:ext cx="6350" cy="25400"/>
            </a:xfrm>
            <a:custGeom>
              <a:avLst/>
              <a:gdLst>
                <a:gd name="T0" fmla="*/ 2 w 3"/>
                <a:gd name="T1" fmla="*/ 1 h 12"/>
                <a:gd name="T2" fmla="*/ 1 w 3"/>
                <a:gd name="T3" fmla="*/ 1 h 12"/>
                <a:gd name="T4" fmla="*/ 0 w 3"/>
                <a:gd name="T5" fmla="*/ 11 h 12"/>
                <a:gd name="T6" fmla="*/ 3 w 3"/>
                <a:gd name="T7" fmla="*/ 11 h 12"/>
                <a:gd name="T8" fmla="*/ 2 w 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2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4"/>
                    <a:pt x="0" y="7"/>
                    <a:pt x="0" y="11"/>
                  </a:cubicBezTo>
                  <a:cubicBezTo>
                    <a:pt x="0" y="12"/>
                    <a:pt x="3" y="12"/>
                    <a:pt x="3" y="11"/>
                  </a:cubicBezTo>
                  <a:cubicBezTo>
                    <a:pt x="3" y="7"/>
                    <a:pt x="2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35">
              <a:extLst>
                <a:ext uri="{FF2B5EF4-FFF2-40B4-BE49-F238E27FC236}">
                  <a16:creationId xmlns:a16="http://schemas.microsoft.com/office/drawing/2014/main" id="{F2BB94D6-049C-4198-8678-620AE9BF5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3863" y="3046413"/>
              <a:ext cx="11112" cy="36513"/>
            </a:xfrm>
            <a:custGeom>
              <a:avLst/>
              <a:gdLst>
                <a:gd name="T0" fmla="*/ 4 w 5"/>
                <a:gd name="T1" fmla="*/ 1 h 17"/>
                <a:gd name="T2" fmla="*/ 1 w 5"/>
                <a:gd name="T3" fmla="*/ 1 h 17"/>
                <a:gd name="T4" fmla="*/ 1 w 5"/>
                <a:gd name="T5" fmla="*/ 16 h 17"/>
                <a:gd name="T6" fmla="*/ 4 w 5"/>
                <a:gd name="T7" fmla="*/ 16 h 17"/>
                <a:gd name="T8" fmla="*/ 4 w 5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7">
                  <a:moveTo>
                    <a:pt x="4" y="1"/>
                  </a:moveTo>
                  <a:cubicBezTo>
                    <a:pt x="4" y="0"/>
                    <a:pt x="1" y="0"/>
                    <a:pt x="1" y="1"/>
                  </a:cubicBezTo>
                  <a:cubicBezTo>
                    <a:pt x="1" y="6"/>
                    <a:pt x="0" y="11"/>
                    <a:pt x="1" y="16"/>
                  </a:cubicBezTo>
                  <a:cubicBezTo>
                    <a:pt x="2" y="17"/>
                    <a:pt x="3" y="17"/>
                    <a:pt x="4" y="16"/>
                  </a:cubicBezTo>
                  <a:cubicBezTo>
                    <a:pt x="5" y="11"/>
                    <a:pt x="4" y="6"/>
                    <a:pt x="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36">
              <a:extLst>
                <a:ext uri="{FF2B5EF4-FFF2-40B4-BE49-F238E27FC236}">
                  <a16:creationId xmlns:a16="http://schemas.microsoft.com/office/drawing/2014/main" id="{680A349F-7824-4EB2-93BC-EADB4813C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2614613"/>
              <a:ext cx="11112" cy="38100"/>
            </a:xfrm>
            <a:custGeom>
              <a:avLst/>
              <a:gdLst>
                <a:gd name="T0" fmla="*/ 4 w 5"/>
                <a:gd name="T1" fmla="*/ 2 h 18"/>
                <a:gd name="T2" fmla="*/ 2 w 5"/>
                <a:gd name="T3" fmla="*/ 1 h 18"/>
                <a:gd name="T4" fmla="*/ 2 w 5"/>
                <a:gd name="T5" fmla="*/ 16 h 18"/>
                <a:gd name="T6" fmla="*/ 5 w 5"/>
                <a:gd name="T7" fmla="*/ 16 h 18"/>
                <a:gd name="T8" fmla="*/ 4 w 5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8">
                  <a:moveTo>
                    <a:pt x="4" y="2"/>
                  </a:moveTo>
                  <a:cubicBezTo>
                    <a:pt x="4" y="0"/>
                    <a:pt x="2" y="0"/>
                    <a:pt x="2" y="1"/>
                  </a:cubicBezTo>
                  <a:cubicBezTo>
                    <a:pt x="0" y="6"/>
                    <a:pt x="1" y="12"/>
                    <a:pt x="2" y="16"/>
                  </a:cubicBezTo>
                  <a:cubicBezTo>
                    <a:pt x="2" y="18"/>
                    <a:pt x="5" y="18"/>
                    <a:pt x="5" y="16"/>
                  </a:cubicBezTo>
                  <a:cubicBezTo>
                    <a:pt x="4" y="11"/>
                    <a:pt x="4" y="7"/>
                    <a:pt x="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37">
              <a:extLst>
                <a:ext uri="{FF2B5EF4-FFF2-40B4-BE49-F238E27FC236}">
                  <a16:creationId xmlns:a16="http://schemas.microsoft.com/office/drawing/2014/main" id="{B1F43E24-E6EC-4661-8B46-9C7F5D09D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3" y="2695575"/>
              <a:ext cx="4762" cy="31750"/>
            </a:xfrm>
            <a:custGeom>
              <a:avLst/>
              <a:gdLst>
                <a:gd name="T0" fmla="*/ 1 w 2"/>
                <a:gd name="T1" fmla="*/ 0 h 14"/>
                <a:gd name="T2" fmla="*/ 0 w 2"/>
                <a:gd name="T3" fmla="*/ 0 h 14"/>
                <a:gd name="T4" fmla="*/ 1 w 2"/>
                <a:gd name="T5" fmla="*/ 13 h 14"/>
                <a:gd name="T6" fmla="*/ 2 w 2"/>
                <a:gd name="T7" fmla="*/ 13 h 14"/>
                <a:gd name="T8" fmla="*/ 1 w 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4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5"/>
                    <a:pt x="0" y="9"/>
                    <a:pt x="1" y="13"/>
                  </a:cubicBezTo>
                  <a:cubicBezTo>
                    <a:pt x="1" y="14"/>
                    <a:pt x="2" y="14"/>
                    <a:pt x="2" y="13"/>
                  </a:cubicBezTo>
                  <a:cubicBezTo>
                    <a:pt x="2" y="8"/>
                    <a:pt x="1" y="5"/>
                    <a:pt x="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38">
              <a:extLst>
                <a:ext uri="{FF2B5EF4-FFF2-40B4-BE49-F238E27FC236}">
                  <a16:creationId xmlns:a16="http://schemas.microsoft.com/office/drawing/2014/main" id="{EC1413EC-02B9-4F3A-8E67-6FAA12677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3" y="2757488"/>
              <a:ext cx="6350" cy="26988"/>
            </a:xfrm>
            <a:custGeom>
              <a:avLst/>
              <a:gdLst>
                <a:gd name="T0" fmla="*/ 3 w 3"/>
                <a:gd name="T1" fmla="*/ 1 h 13"/>
                <a:gd name="T2" fmla="*/ 1 w 3"/>
                <a:gd name="T3" fmla="*/ 1 h 13"/>
                <a:gd name="T4" fmla="*/ 1 w 3"/>
                <a:gd name="T5" fmla="*/ 12 h 13"/>
                <a:gd name="T6" fmla="*/ 3 w 3"/>
                <a:gd name="T7" fmla="*/ 12 h 13"/>
                <a:gd name="T8" fmla="*/ 3 w 3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3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1" y="5"/>
                    <a:pt x="0" y="8"/>
                    <a:pt x="1" y="12"/>
                  </a:cubicBezTo>
                  <a:cubicBezTo>
                    <a:pt x="1" y="13"/>
                    <a:pt x="3" y="13"/>
                    <a:pt x="3" y="12"/>
                  </a:cubicBezTo>
                  <a:cubicBezTo>
                    <a:pt x="3" y="8"/>
                    <a:pt x="3" y="5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39">
              <a:extLst>
                <a:ext uri="{FF2B5EF4-FFF2-40B4-BE49-F238E27FC236}">
                  <a16:creationId xmlns:a16="http://schemas.microsoft.com/office/drawing/2014/main" id="{7E711FE1-D2B0-4D42-A117-862A270BC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2819400"/>
              <a:ext cx="4762" cy="31750"/>
            </a:xfrm>
            <a:custGeom>
              <a:avLst/>
              <a:gdLst>
                <a:gd name="T0" fmla="*/ 2 w 2"/>
                <a:gd name="T1" fmla="*/ 1 h 15"/>
                <a:gd name="T2" fmla="*/ 0 w 2"/>
                <a:gd name="T3" fmla="*/ 1 h 15"/>
                <a:gd name="T4" fmla="*/ 0 w 2"/>
                <a:gd name="T5" fmla="*/ 14 h 15"/>
                <a:gd name="T6" fmla="*/ 1 w 2"/>
                <a:gd name="T7" fmla="*/ 14 h 15"/>
                <a:gd name="T8" fmla="*/ 2 w 2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5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5"/>
                    <a:pt x="0" y="10"/>
                    <a:pt x="0" y="14"/>
                  </a:cubicBezTo>
                  <a:cubicBezTo>
                    <a:pt x="0" y="15"/>
                    <a:pt x="1" y="15"/>
                    <a:pt x="1" y="14"/>
                  </a:cubicBezTo>
                  <a:cubicBezTo>
                    <a:pt x="2" y="10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0">
              <a:extLst>
                <a:ext uri="{FF2B5EF4-FFF2-40B4-BE49-F238E27FC236}">
                  <a16:creationId xmlns:a16="http://schemas.microsoft.com/office/drawing/2014/main" id="{590A2FBC-6056-4F11-A685-872CC2AFE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2895600"/>
              <a:ext cx="11112" cy="26988"/>
            </a:xfrm>
            <a:custGeom>
              <a:avLst/>
              <a:gdLst>
                <a:gd name="T0" fmla="*/ 2 w 5"/>
                <a:gd name="T1" fmla="*/ 1 h 13"/>
                <a:gd name="T2" fmla="*/ 1 w 5"/>
                <a:gd name="T3" fmla="*/ 1 h 13"/>
                <a:gd name="T4" fmla="*/ 3 w 5"/>
                <a:gd name="T5" fmla="*/ 12 h 13"/>
                <a:gd name="T6" fmla="*/ 4 w 5"/>
                <a:gd name="T7" fmla="*/ 12 h 13"/>
                <a:gd name="T8" fmla="*/ 2 w 5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3" y="5"/>
                    <a:pt x="3" y="8"/>
                    <a:pt x="3" y="12"/>
                  </a:cubicBezTo>
                  <a:cubicBezTo>
                    <a:pt x="3" y="13"/>
                    <a:pt x="4" y="13"/>
                    <a:pt x="4" y="12"/>
                  </a:cubicBezTo>
                  <a:cubicBezTo>
                    <a:pt x="5" y="8"/>
                    <a:pt x="4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1">
              <a:extLst>
                <a:ext uri="{FF2B5EF4-FFF2-40B4-BE49-F238E27FC236}">
                  <a16:creationId xmlns:a16="http://schemas.microsoft.com/office/drawing/2014/main" id="{39A26A56-E1AA-4409-8936-DDB755692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9438" y="2955925"/>
              <a:ext cx="7937" cy="33338"/>
            </a:xfrm>
            <a:custGeom>
              <a:avLst/>
              <a:gdLst>
                <a:gd name="T0" fmla="*/ 2 w 3"/>
                <a:gd name="T1" fmla="*/ 0 h 16"/>
                <a:gd name="T2" fmla="*/ 1 w 3"/>
                <a:gd name="T3" fmla="*/ 0 h 16"/>
                <a:gd name="T4" fmla="*/ 1 w 3"/>
                <a:gd name="T5" fmla="*/ 15 h 16"/>
                <a:gd name="T6" fmla="*/ 2 w 3"/>
                <a:gd name="T7" fmla="*/ 15 h 16"/>
                <a:gd name="T8" fmla="*/ 2 w 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5"/>
                    <a:pt x="0" y="10"/>
                    <a:pt x="1" y="15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3" y="10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2">
              <a:extLst>
                <a:ext uri="{FF2B5EF4-FFF2-40B4-BE49-F238E27FC236}">
                  <a16:creationId xmlns:a16="http://schemas.microsoft.com/office/drawing/2014/main" id="{977A2F07-6818-495C-99CB-B766C51FF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3025775"/>
              <a:ext cx="6350" cy="34925"/>
            </a:xfrm>
            <a:custGeom>
              <a:avLst/>
              <a:gdLst>
                <a:gd name="T0" fmla="*/ 3 w 3"/>
                <a:gd name="T1" fmla="*/ 1 h 16"/>
                <a:gd name="T2" fmla="*/ 1 w 3"/>
                <a:gd name="T3" fmla="*/ 1 h 16"/>
                <a:gd name="T4" fmla="*/ 1 w 3"/>
                <a:gd name="T5" fmla="*/ 15 h 16"/>
                <a:gd name="T6" fmla="*/ 2 w 3"/>
                <a:gd name="T7" fmla="*/ 15 h 16"/>
                <a:gd name="T8" fmla="*/ 3 w 3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6"/>
                    <a:pt x="0" y="10"/>
                    <a:pt x="1" y="15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3" y="10"/>
                    <a:pt x="3" y="6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3">
              <a:extLst>
                <a:ext uri="{FF2B5EF4-FFF2-40B4-BE49-F238E27FC236}">
                  <a16:creationId xmlns:a16="http://schemas.microsoft.com/office/drawing/2014/main" id="{790908C5-5299-4DA5-B672-D1746A93C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4675" y="3079750"/>
              <a:ext cx="12700" cy="34925"/>
            </a:xfrm>
            <a:custGeom>
              <a:avLst/>
              <a:gdLst>
                <a:gd name="T0" fmla="*/ 4 w 5"/>
                <a:gd name="T1" fmla="*/ 1 h 16"/>
                <a:gd name="T2" fmla="*/ 2 w 5"/>
                <a:gd name="T3" fmla="*/ 1 h 16"/>
                <a:gd name="T4" fmla="*/ 2 w 5"/>
                <a:gd name="T5" fmla="*/ 14 h 16"/>
                <a:gd name="T6" fmla="*/ 5 w 5"/>
                <a:gd name="T7" fmla="*/ 14 h 16"/>
                <a:gd name="T8" fmla="*/ 4 w 5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6">
                  <a:moveTo>
                    <a:pt x="4" y="1"/>
                  </a:moveTo>
                  <a:cubicBezTo>
                    <a:pt x="4" y="0"/>
                    <a:pt x="2" y="0"/>
                    <a:pt x="2" y="1"/>
                  </a:cubicBezTo>
                  <a:cubicBezTo>
                    <a:pt x="1" y="5"/>
                    <a:pt x="0" y="10"/>
                    <a:pt x="2" y="14"/>
                  </a:cubicBezTo>
                  <a:cubicBezTo>
                    <a:pt x="2" y="16"/>
                    <a:pt x="5" y="16"/>
                    <a:pt x="5" y="14"/>
                  </a:cubicBezTo>
                  <a:cubicBezTo>
                    <a:pt x="5" y="10"/>
                    <a:pt x="4" y="6"/>
                    <a:pt x="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44">
              <a:extLst>
                <a:ext uri="{FF2B5EF4-FFF2-40B4-BE49-F238E27FC236}">
                  <a16:creationId xmlns:a16="http://schemas.microsoft.com/office/drawing/2014/main" id="{76B1163E-64DF-4A54-9E8E-072F2C2D6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0" y="2706688"/>
              <a:ext cx="6350" cy="34925"/>
            </a:xfrm>
            <a:custGeom>
              <a:avLst/>
              <a:gdLst>
                <a:gd name="T0" fmla="*/ 3 w 3"/>
                <a:gd name="T1" fmla="*/ 2 h 16"/>
                <a:gd name="T2" fmla="*/ 0 w 3"/>
                <a:gd name="T3" fmla="*/ 2 h 16"/>
                <a:gd name="T4" fmla="*/ 0 w 3"/>
                <a:gd name="T5" fmla="*/ 14 h 16"/>
                <a:gd name="T6" fmla="*/ 3 w 3"/>
                <a:gd name="T7" fmla="*/ 14 h 16"/>
                <a:gd name="T8" fmla="*/ 3 w 3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3" y="2"/>
                  </a:moveTo>
                  <a:cubicBezTo>
                    <a:pt x="3" y="0"/>
                    <a:pt x="0" y="0"/>
                    <a:pt x="0" y="2"/>
                  </a:cubicBezTo>
                  <a:cubicBezTo>
                    <a:pt x="0" y="6"/>
                    <a:pt x="0" y="10"/>
                    <a:pt x="0" y="14"/>
                  </a:cubicBezTo>
                  <a:cubicBezTo>
                    <a:pt x="0" y="16"/>
                    <a:pt x="3" y="16"/>
                    <a:pt x="3" y="14"/>
                  </a:cubicBezTo>
                  <a:cubicBezTo>
                    <a:pt x="3" y="10"/>
                    <a:pt x="3" y="6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45">
              <a:extLst>
                <a:ext uri="{FF2B5EF4-FFF2-40B4-BE49-F238E27FC236}">
                  <a16:creationId xmlns:a16="http://schemas.microsoft.com/office/drawing/2014/main" id="{32167C85-D342-4BD5-A08D-85C2E291D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7388" y="2778125"/>
              <a:ext cx="6350" cy="36513"/>
            </a:xfrm>
            <a:custGeom>
              <a:avLst/>
              <a:gdLst>
                <a:gd name="T0" fmla="*/ 2 w 3"/>
                <a:gd name="T1" fmla="*/ 1 h 17"/>
                <a:gd name="T2" fmla="*/ 0 w 3"/>
                <a:gd name="T3" fmla="*/ 1 h 17"/>
                <a:gd name="T4" fmla="*/ 1 w 3"/>
                <a:gd name="T5" fmla="*/ 16 h 17"/>
                <a:gd name="T6" fmla="*/ 3 w 3"/>
                <a:gd name="T7" fmla="*/ 15 h 17"/>
                <a:gd name="T8" fmla="*/ 2 w 3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7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1" y="6"/>
                    <a:pt x="1" y="11"/>
                    <a:pt x="1" y="16"/>
                  </a:cubicBezTo>
                  <a:cubicBezTo>
                    <a:pt x="2" y="17"/>
                    <a:pt x="3" y="16"/>
                    <a:pt x="3" y="15"/>
                  </a:cubicBezTo>
                  <a:cubicBezTo>
                    <a:pt x="3" y="11"/>
                    <a:pt x="3" y="6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46">
              <a:extLst>
                <a:ext uri="{FF2B5EF4-FFF2-40B4-BE49-F238E27FC236}">
                  <a16:creationId xmlns:a16="http://schemas.microsoft.com/office/drawing/2014/main" id="{C767F988-0AAA-4AA0-AD81-4EB153519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2150" y="2847975"/>
              <a:ext cx="6350" cy="33338"/>
            </a:xfrm>
            <a:custGeom>
              <a:avLst/>
              <a:gdLst>
                <a:gd name="T0" fmla="*/ 2 w 3"/>
                <a:gd name="T1" fmla="*/ 1 h 16"/>
                <a:gd name="T2" fmla="*/ 1 w 3"/>
                <a:gd name="T3" fmla="*/ 1 h 16"/>
                <a:gd name="T4" fmla="*/ 1 w 3"/>
                <a:gd name="T5" fmla="*/ 15 h 16"/>
                <a:gd name="T6" fmla="*/ 2 w 3"/>
                <a:gd name="T7" fmla="*/ 15 h 16"/>
                <a:gd name="T8" fmla="*/ 2 w 3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5"/>
                    <a:pt x="0" y="10"/>
                    <a:pt x="1" y="15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3" y="10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47">
              <a:extLst>
                <a:ext uri="{FF2B5EF4-FFF2-40B4-BE49-F238E27FC236}">
                  <a16:creationId xmlns:a16="http://schemas.microsoft.com/office/drawing/2014/main" id="{75F04BDC-D3EC-4A7C-B1AB-645191221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3738" y="2911475"/>
              <a:ext cx="3175" cy="28575"/>
            </a:xfrm>
            <a:custGeom>
              <a:avLst/>
              <a:gdLst>
                <a:gd name="T0" fmla="*/ 1 w 1"/>
                <a:gd name="T1" fmla="*/ 1 h 13"/>
                <a:gd name="T2" fmla="*/ 0 w 1"/>
                <a:gd name="T3" fmla="*/ 1 h 13"/>
                <a:gd name="T4" fmla="*/ 0 w 1"/>
                <a:gd name="T5" fmla="*/ 12 h 13"/>
                <a:gd name="T6" fmla="*/ 1 w 1"/>
                <a:gd name="T7" fmla="*/ 12 h 13"/>
                <a:gd name="T8" fmla="*/ 1 w 1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3">
                  <a:moveTo>
                    <a:pt x="1" y="1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9"/>
                    <a:pt x="0" y="12"/>
                  </a:cubicBezTo>
                  <a:cubicBezTo>
                    <a:pt x="0" y="13"/>
                    <a:pt x="1" y="13"/>
                    <a:pt x="1" y="12"/>
                  </a:cubicBezTo>
                  <a:cubicBezTo>
                    <a:pt x="1" y="9"/>
                    <a:pt x="1" y="5"/>
                    <a:pt x="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48">
              <a:extLst>
                <a:ext uri="{FF2B5EF4-FFF2-40B4-BE49-F238E27FC236}">
                  <a16:creationId xmlns:a16="http://schemas.microsoft.com/office/drawing/2014/main" id="{D48062CE-E6CD-4B50-9BAC-0718DDB30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3738" y="2970213"/>
              <a:ext cx="9525" cy="23813"/>
            </a:xfrm>
            <a:custGeom>
              <a:avLst/>
              <a:gdLst>
                <a:gd name="T0" fmla="*/ 2 w 4"/>
                <a:gd name="T1" fmla="*/ 1 h 11"/>
                <a:gd name="T2" fmla="*/ 0 w 4"/>
                <a:gd name="T3" fmla="*/ 2 h 11"/>
                <a:gd name="T4" fmla="*/ 2 w 4"/>
                <a:gd name="T5" fmla="*/ 10 h 11"/>
                <a:gd name="T6" fmla="*/ 3 w 4"/>
                <a:gd name="T7" fmla="*/ 10 h 11"/>
                <a:gd name="T8" fmla="*/ 2 w 4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2" y="1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1" y="4"/>
                    <a:pt x="1" y="7"/>
                    <a:pt x="2" y="10"/>
                  </a:cubicBezTo>
                  <a:cubicBezTo>
                    <a:pt x="2" y="11"/>
                    <a:pt x="4" y="11"/>
                    <a:pt x="3" y="10"/>
                  </a:cubicBezTo>
                  <a:cubicBezTo>
                    <a:pt x="3" y="7"/>
                    <a:pt x="3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49">
              <a:extLst>
                <a:ext uri="{FF2B5EF4-FFF2-40B4-BE49-F238E27FC236}">
                  <a16:creationId xmlns:a16="http://schemas.microsoft.com/office/drawing/2014/main" id="{852599DC-F2C6-4CFB-A9F7-D708D286D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2150" y="3040063"/>
              <a:ext cx="11112" cy="42863"/>
            </a:xfrm>
            <a:custGeom>
              <a:avLst/>
              <a:gdLst>
                <a:gd name="T0" fmla="*/ 3 w 5"/>
                <a:gd name="T1" fmla="*/ 1 h 20"/>
                <a:gd name="T2" fmla="*/ 0 w 5"/>
                <a:gd name="T3" fmla="*/ 18 h 20"/>
                <a:gd name="T4" fmla="*/ 2 w 5"/>
                <a:gd name="T5" fmla="*/ 19 h 20"/>
                <a:gd name="T6" fmla="*/ 5 w 5"/>
                <a:gd name="T7" fmla="*/ 1 h 20"/>
                <a:gd name="T8" fmla="*/ 3 w 5"/>
                <a:gd name="T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0">
                  <a:moveTo>
                    <a:pt x="3" y="1"/>
                  </a:moveTo>
                  <a:cubicBezTo>
                    <a:pt x="2" y="7"/>
                    <a:pt x="0" y="13"/>
                    <a:pt x="0" y="18"/>
                  </a:cubicBezTo>
                  <a:cubicBezTo>
                    <a:pt x="0" y="20"/>
                    <a:pt x="2" y="20"/>
                    <a:pt x="2" y="19"/>
                  </a:cubicBezTo>
                  <a:cubicBezTo>
                    <a:pt x="4" y="13"/>
                    <a:pt x="4" y="7"/>
                    <a:pt x="5" y="1"/>
                  </a:cubicBezTo>
                  <a:cubicBezTo>
                    <a:pt x="5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0">
              <a:extLst>
                <a:ext uri="{FF2B5EF4-FFF2-40B4-BE49-F238E27FC236}">
                  <a16:creationId xmlns:a16="http://schemas.microsoft.com/office/drawing/2014/main" id="{E9254E4D-6F25-42E2-ADB4-C4D8A9B75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2150" y="3094038"/>
              <a:ext cx="11112" cy="19050"/>
            </a:xfrm>
            <a:custGeom>
              <a:avLst/>
              <a:gdLst>
                <a:gd name="T0" fmla="*/ 4 w 5"/>
                <a:gd name="T1" fmla="*/ 7 h 9"/>
                <a:gd name="T2" fmla="*/ 2 w 5"/>
                <a:gd name="T3" fmla="*/ 2 h 9"/>
                <a:gd name="T4" fmla="*/ 0 w 5"/>
                <a:gd name="T5" fmla="*/ 2 h 9"/>
                <a:gd name="T6" fmla="*/ 3 w 5"/>
                <a:gd name="T7" fmla="*/ 8 h 9"/>
                <a:gd name="T8" fmla="*/ 4 w 5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4" y="7"/>
                  </a:moveTo>
                  <a:cubicBezTo>
                    <a:pt x="3" y="5"/>
                    <a:pt x="2" y="4"/>
                    <a:pt x="2" y="2"/>
                  </a:cubicBezTo>
                  <a:cubicBezTo>
                    <a:pt x="2" y="0"/>
                    <a:pt x="1" y="0"/>
                    <a:pt x="0" y="2"/>
                  </a:cubicBezTo>
                  <a:cubicBezTo>
                    <a:pt x="0" y="4"/>
                    <a:pt x="1" y="7"/>
                    <a:pt x="3" y="8"/>
                  </a:cubicBezTo>
                  <a:cubicBezTo>
                    <a:pt x="4" y="9"/>
                    <a:pt x="5" y="8"/>
                    <a:pt x="4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1">
              <a:extLst>
                <a:ext uri="{FF2B5EF4-FFF2-40B4-BE49-F238E27FC236}">
                  <a16:creationId xmlns:a16="http://schemas.microsoft.com/office/drawing/2014/main" id="{21FEA5FA-CC81-428C-9063-25553E724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2532063"/>
              <a:ext cx="11112" cy="49213"/>
            </a:xfrm>
            <a:custGeom>
              <a:avLst/>
              <a:gdLst>
                <a:gd name="T0" fmla="*/ 4 w 5"/>
                <a:gd name="T1" fmla="*/ 2 h 23"/>
                <a:gd name="T2" fmla="*/ 2 w 5"/>
                <a:gd name="T3" fmla="*/ 2 h 23"/>
                <a:gd name="T4" fmla="*/ 1 w 5"/>
                <a:gd name="T5" fmla="*/ 22 h 23"/>
                <a:gd name="T6" fmla="*/ 4 w 5"/>
                <a:gd name="T7" fmla="*/ 21 h 23"/>
                <a:gd name="T8" fmla="*/ 4 w 5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3">
                  <a:moveTo>
                    <a:pt x="4" y="2"/>
                  </a:moveTo>
                  <a:cubicBezTo>
                    <a:pt x="5" y="1"/>
                    <a:pt x="2" y="0"/>
                    <a:pt x="2" y="2"/>
                  </a:cubicBezTo>
                  <a:cubicBezTo>
                    <a:pt x="1" y="8"/>
                    <a:pt x="0" y="15"/>
                    <a:pt x="1" y="22"/>
                  </a:cubicBezTo>
                  <a:cubicBezTo>
                    <a:pt x="1" y="23"/>
                    <a:pt x="4" y="23"/>
                    <a:pt x="4" y="21"/>
                  </a:cubicBezTo>
                  <a:cubicBezTo>
                    <a:pt x="4" y="15"/>
                    <a:pt x="4" y="9"/>
                    <a:pt x="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2">
              <a:extLst>
                <a:ext uri="{FF2B5EF4-FFF2-40B4-BE49-F238E27FC236}">
                  <a16:creationId xmlns:a16="http://schemas.microsoft.com/office/drawing/2014/main" id="{3F0C0688-70CC-48D1-A0BF-2179CB2DD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2625725"/>
              <a:ext cx="6350" cy="36513"/>
            </a:xfrm>
            <a:custGeom>
              <a:avLst/>
              <a:gdLst>
                <a:gd name="T0" fmla="*/ 2 w 3"/>
                <a:gd name="T1" fmla="*/ 1 h 17"/>
                <a:gd name="T2" fmla="*/ 1 w 3"/>
                <a:gd name="T3" fmla="*/ 1 h 17"/>
                <a:gd name="T4" fmla="*/ 0 w 3"/>
                <a:gd name="T5" fmla="*/ 15 h 17"/>
                <a:gd name="T6" fmla="*/ 3 w 3"/>
                <a:gd name="T7" fmla="*/ 15 h 17"/>
                <a:gd name="T8" fmla="*/ 2 w 3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7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6"/>
                    <a:pt x="0" y="10"/>
                    <a:pt x="0" y="15"/>
                  </a:cubicBezTo>
                  <a:cubicBezTo>
                    <a:pt x="0" y="17"/>
                    <a:pt x="2" y="17"/>
                    <a:pt x="3" y="15"/>
                  </a:cubicBezTo>
                  <a:cubicBezTo>
                    <a:pt x="3" y="10"/>
                    <a:pt x="2" y="6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3">
              <a:extLst>
                <a:ext uri="{FF2B5EF4-FFF2-40B4-BE49-F238E27FC236}">
                  <a16:creationId xmlns:a16="http://schemas.microsoft.com/office/drawing/2014/main" id="{A1428D59-331C-4E0E-9A2B-D192FCBC8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2700338"/>
              <a:ext cx="6350" cy="23813"/>
            </a:xfrm>
            <a:custGeom>
              <a:avLst/>
              <a:gdLst>
                <a:gd name="T0" fmla="*/ 2 w 3"/>
                <a:gd name="T1" fmla="*/ 1 h 11"/>
                <a:gd name="T2" fmla="*/ 0 w 3"/>
                <a:gd name="T3" fmla="*/ 2 h 11"/>
                <a:gd name="T4" fmla="*/ 1 w 3"/>
                <a:gd name="T5" fmla="*/ 10 h 11"/>
                <a:gd name="T6" fmla="*/ 3 w 3"/>
                <a:gd name="T7" fmla="*/ 10 h 11"/>
                <a:gd name="T8" fmla="*/ 2 w 3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1">
                  <a:moveTo>
                    <a:pt x="2" y="1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1" y="4"/>
                    <a:pt x="1" y="7"/>
                    <a:pt x="1" y="10"/>
                  </a:cubicBezTo>
                  <a:cubicBezTo>
                    <a:pt x="2" y="11"/>
                    <a:pt x="3" y="11"/>
                    <a:pt x="3" y="10"/>
                  </a:cubicBezTo>
                  <a:cubicBezTo>
                    <a:pt x="3" y="7"/>
                    <a:pt x="2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54">
              <a:extLst>
                <a:ext uri="{FF2B5EF4-FFF2-40B4-BE49-F238E27FC236}">
                  <a16:creationId xmlns:a16="http://schemas.microsoft.com/office/drawing/2014/main" id="{AD400BEB-423A-4CAB-A5D9-4147F2013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5975" y="2767013"/>
              <a:ext cx="9525" cy="41275"/>
            </a:xfrm>
            <a:custGeom>
              <a:avLst/>
              <a:gdLst>
                <a:gd name="T0" fmla="*/ 2 w 4"/>
                <a:gd name="T1" fmla="*/ 1 h 19"/>
                <a:gd name="T2" fmla="*/ 1 w 4"/>
                <a:gd name="T3" fmla="*/ 1 h 19"/>
                <a:gd name="T4" fmla="*/ 0 w 4"/>
                <a:gd name="T5" fmla="*/ 18 h 19"/>
                <a:gd name="T6" fmla="*/ 2 w 4"/>
                <a:gd name="T7" fmla="*/ 18 h 19"/>
                <a:gd name="T8" fmla="*/ 2 w 4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9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2" y="7"/>
                    <a:pt x="1" y="12"/>
                    <a:pt x="0" y="18"/>
                  </a:cubicBezTo>
                  <a:cubicBezTo>
                    <a:pt x="0" y="19"/>
                    <a:pt x="2" y="19"/>
                    <a:pt x="2" y="18"/>
                  </a:cubicBezTo>
                  <a:cubicBezTo>
                    <a:pt x="4" y="13"/>
                    <a:pt x="3" y="6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55">
              <a:extLst>
                <a:ext uri="{FF2B5EF4-FFF2-40B4-BE49-F238E27FC236}">
                  <a16:creationId xmlns:a16="http://schemas.microsoft.com/office/drawing/2014/main" id="{8242E337-DA0E-40C9-A559-250C91A6B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388" y="2849563"/>
              <a:ext cx="4762" cy="34925"/>
            </a:xfrm>
            <a:custGeom>
              <a:avLst/>
              <a:gdLst>
                <a:gd name="T0" fmla="*/ 2 w 2"/>
                <a:gd name="T1" fmla="*/ 1 h 16"/>
                <a:gd name="T2" fmla="*/ 1 w 2"/>
                <a:gd name="T3" fmla="*/ 1 h 16"/>
                <a:gd name="T4" fmla="*/ 0 w 2"/>
                <a:gd name="T5" fmla="*/ 15 h 16"/>
                <a:gd name="T6" fmla="*/ 2 w 2"/>
                <a:gd name="T7" fmla="*/ 15 h 16"/>
                <a:gd name="T8" fmla="*/ 2 w 2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6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5"/>
                    <a:pt x="0" y="10"/>
                    <a:pt x="0" y="15"/>
                  </a:cubicBezTo>
                  <a:cubicBezTo>
                    <a:pt x="0" y="16"/>
                    <a:pt x="2" y="16"/>
                    <a:pt x="2" y="15"/>
                  </a:cubicBezTo>
                  <a:cubicBezTo>
                    <a:pt x="2" y="10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56">
              <a:extLst>
                <a:ext uri="{FF2B5EF4-FFF2-40B4-BE49-F238E27FC236}">
                  <a16:creationId xmlns:a16="http://schemas.microsoft.com/office/drawing/2014/main" id="{012A502E-ED77-4544-B063-57ADE3AD5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388" y="2911475"/>
              <a:ext cx="4762" cy="30163"/>
            </a:xfrm>
            <a:custGeom>
              <a:avLst/>
              <a:gdLst>
                <a:gd name="T0" fmla="*/ 2 w 2"/>
                <a:gd name="T1" fmla="*/ 1 h 14"/>
                <a:gd name="T2" fmla="*/ 0 w 2"/>
                <a:gd name="T3" fmla="*/ 1 h 14"/>
                <a:gd name="T4" fmla="*/ 0 w 2"/>
                <a:gd name="T5" fmla="*/ 12 h 14"/>
                <a:gd name="T6" fmla="*/ 2 w 2"/>
                <a:gd name="T7" fmla="*/ 12 h 14"/>
                <a:gd name="T8" fmla="*/ 2 w 2"/>
                <a:gd name="T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4">
                  <a:moveTo>
                    <a:pt x="2" y="1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5"/>
                    <a:pt x="0" y="9"/>
                    <a:pt x="0" y="12"/>
                  </a:cubicBezTo>
                  <a:cubicBezTo>
                    <a:pt x="0" y="14"/>
                    <a:pt x="2" y="14"/>
                    <a:pt x="2" y="12"/>
                  </a:cubicBezTo>
                  <a:cubicBezTo>
                    <a:pt x="2" y="9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57">
              <a:extLst>
                <a:ext uri="{FF2B5EF4-FFF2-40B4-BE49-F238E27FC236}">
                  <a16:creationId xmlns:a16="http://schemas.microsoft.com/office/drawing/2014/main" id="{3DE22A62-3084-4540-8FB5-1F349B5CF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6450" y="2979738"/>
              <a:ext cx="12700" cy="46038"/>
            </a:xfrm>
            <a:custGeom>
              <a:avLst/>
              <a:gdLst>
                <a:gd name="T0" fmla="*/ 2 w 5"/>
                <a:gd name="T1" fmla="*/ 2 h 22"/>
                <a:gd name="T2" fmla="*/ 0 w 5"/>
                <a:gd name="T3" fmla="*/ 2 h 22"/>
                <a:gd name="T4" fmla="*/ 2 w 5"/>
                <a:gd name="T5" fmla="*/ 21 h 22"/>
                <a:gd name="T6" fmla="*/ 3 w 5"/>
                <a:gd name="T7" fmla="*/ 21 h 22"/>
                <a:gd name="T8" fmla="*/ 2 w 5"/>
                <a:gd name="T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2">
                  <a:moveTo>
                    <a:pt x="2" y="2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0" y="8"/>
                    <a:pt x="0" y="15"/>
                    <a:pt x="2" y="21"/>
                  </a:cubicBezTo>
                  <a:cubicBezTo>
                    <a:pt x="2" y="22"/>
                    <a:pt x="3" y="22"/>
                    <a:pt x="3" y="21"/>
                  </a:cubicBezTo>
                  <a:cubicBezTo>
                    <a:pt x="5" y="15"/>
                    <a:pt x="3" y="8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58">
              <a:extLst>
                <a:ext uri="{FF2B5EF4-FFF2-40B4-BE49-F238E27FC236}">
                  <a16:creationId xmlns:a16="http://schemas.microsoft.com/office/drawing/2014/main" id="{75A82678-D181-4449-B960-47BCBC256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9625" y="3052763"/>
              <a:ext cx="9525" cy="25400"/>
            </a:xfrm>
            <a:custGeom>
              <a:avLst/>
              <a:gdLst>
                <a:gd name="T0" fmla="*/ 2 w 4"/>
                <a:gd name="T1" fmla="*/ 1 h 12"/>
                <a:gd name="T2" fmla="*/ 0 w 4"/>
                <a:gd name="T3" fmla="*/ 1 h 12"/>
                <a:gd name="T4" fmla="*/ 1 w 4"/>
                <a:gd name="T5" fmla="*/ 11 h 12"/>
                <a:gd name="T6" fmla="*/ 3 w 4"/>
                <a:gd name="T7" fmla="*/ 11 h 12"/>
                <a:gd name="T8" fmla="*/ 2 w 4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4"/>
                    <a:pt x="0" y="8"/>
                    <a:pt x="1" y="11"/>
                  </a:cubicBezTo>
                  <a:cubicBezTo>
                    <a:pt x="2" y="12"/>
                    <a:pt x="3" y="12"/>
                    <a:pt x="3" y="11"/>
                  </a:cubicBezTo>
                  <a:cubicBezTo>
                    <a:pt x="4" y="8"/>
                    <a:pt x="3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59">
              <a:extLst>
                <a:ext uri="{FF2B5EF4-FFF2-40B4-BE49-F238E27FC236}">
                  <a16:creationId xmlns:a16="http://schemas.microsoft.com/office/drawing/2014/main" id="{553DC0F5-9B01-4771-9640-91CA7D4D39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5463" y="5024438"/>
              <a:ext cx="701675" cy="669925"/>
            </a:xfrm>
            <a:custGeom>
              <a:avLst/>
              <a:gdLst>
                <a:gd name="T0" fmla="*/ 254 w 300"/>
                <a:gd name="T1" fmla="*/ 79 h 310"/>
                <a:gd name="T2" fmla="*/ 185 w 300"/>
                <a:gd name="T3" fmla="*/ 6 h 310"/>
                <a:gd name="T4" fmla="*/ 93 w 300"/>
                <a:gd name="T5" fmla="*/ 17 h 310"/>
                <a:gd name="T6" fmla="*/ 36 w 300"/>
                <a:gd name="T7" fmla="*/ 105 h 310"/>
                <a:gd name="T8" fmla="*/ 73 w 300"/>
                <a:gd name="T9" fmla="*/ 306 h 310"/>
                <a:gd name="T10" fmla="*/ 115 w 300"/>
                <a:gd name="T11" fmla="*/ 291 h 310"/>
                <a:gd name="T12" fmla="*/ 298 w 300"/>
                <a:gd name="T13" fmla="*/ 137 h 310"/>
                <a:gd name="T14" fmla="*/ 130 w 300"/>
                <a:gd name="T15" fmla="*/ 40 h 310"/>
                <a:gd name="T16" fmla="*/ 68 w 300"/>
                <a:gd name="T17" fmla="*/ 82 h 310"/>
                <a:gd name="T18" fmla="*/ 120 w 300"/>
                <a:gd name="T19" fmla="*/ 47 h 310"/>
                <a:gd name="T20" fmla="*/ 67 w 300"/>
                <a:gd name="T21" fmla="*/ 73 h 310"/>
                <a:gd name="T22" fmla="*/ 120 w 300"/>
                <a:gd name="T23" fmla="*/ 47 h 310"/>
                <a:gd name="T24" fmla="*/ 186 w 300"/>
                <a:gd name="T25" fmla="*/ 10 h 310"/>
                <a:gd name="T26" fmla="*/ 254 w 300"/>
                <a:gd name="T27" fmla="*/ 72 h 310"/>
                <a:gd name="T28" fmla="*/ 134 w 300"/>
                <a:gd name="T29" fmla="*/ 146 h 310"/>
                <a:gd name="T30" fmla="*/ 65 w 300"/>
                <a:gd name="T31" fmla="*/ 207 h 310"/>
                <a:gd name="T32" fmla="*/ 60 w 300"/>
                <a:gd name="T33" fmla="*/ 199 h 310"/>
                <a:gd name="T34" fmla="*/ 55 w 300"/>
                <a:gd name="T35" fmla="*/ 191 h 310"/>
                <a:gd name="T36" fmla="*/ 52 w 300"/>
                <a:gd name="T37" fmla="*/ 186 h 310"/>
                <a:gd name="T38" fmla="*/ 49 w 300"/>
                <a:gd name="T39" fmla="*/ 182 h 310"/>
                <a:gd name="T40" fmla="*/ 43 w 300"/>
                <a:gd name="T41" fmla="*/ 173 h 310"/>
                <a:gd name="T42" fmla="*/ 38 w 300"/>
                <a:gd name="T43" fmla="*/ 165 h 310"/>
                <a:gd name="T44" fmla="*/ 34 w 300"/>
                <a:gd name="T45" fmla="*/ 157 h 310"/>
                <a:gd name="T46" fmla="*/ 29 w 300"/>
                <a:gd name="T47" fmla="*/ 150 h 310"/>
                <a:gd name="T48" fmla="*/ 53 w 300"/>
                <a:gd name="T49" fmla="*/ 117 h 310"/>
                <a:gd name="T50" fmla="*/ 70 w 300"/>
                <a:gd name="T51" fmla="*/ 95 h 310"/>
                <a:gd name="T52" fmla="*/ 13 w 300"/>
                <a:gd name="T53" fmla="*/ 130 h 310"/>
                <a:gd name="T54" fmla="*/ 192 w 300"/>
                <a:gd name="T55" fmla="*/ 141 h 310"/>
                <a:gd name="T56" fmla="*/ 154 w 300"/>
                <a:gd name="T57" fmla="*/ 167 h 310"/>
                <a:gd name="T58" fmla="*/ 176 w 300"/>
                <a:gd name="T59" fmla="*/ 124 h 310"/>
                <a:gd name="T60" fmla="*/ 11 w 300"/>
                <a:gd name="T61" fmla="*/ 154 h 310"/>
                <a:gd name="T62" fmla="*/ 18 w 300"/>
                <a:gd name="T63" fmla="*/ 144 h 310"/>
                <a:gd name="T64" fmla="*/ 16 w 300"/>
                <a:gd name="T65" fmla="*/ 166 h 310"/>
                <a:gd name="T66" fmla="*/ 16 w 300"/>
                <a:gd name="T67" fmla="*/ 167 h 310"/>
                <a:gd name="T68" fmla="*/ 24 w 300"/>
                <a:gd name="T69" fmla="*/ 153 h 310"/>
                <a:gd name="T70" fmla="*/ 23 w 300"/>
                <a:gd name="T71" fmla="*/ 168 h 310"/>
                <a:gd name="T72" fmla="*/ 25 w 300"/>
                <a:gd name="T73" fmla="*/ 186 h 310"/>
                <a:gd name="T74" fmla="*/ 28 w 300"/>
                <a:gd name="T75" fmla="*/ 161 h 310"/>
                <a:gd name="T76" fmla="*/ 27 w 300"/>
                <a:gd name="T77" fmla="*/ 188 h 310"/>
                <a:gd name="T78" fmla="*/ 35 w 300"/>
                <a:gd name="T79" fmla="*/ 172 h 310"/>
                <a:gd name="T80" fmla="*/ 28 w 300"/>
                <a:gd name="T81" fmla="*/ 192 h 310"/>
                <a:gd name="T82" fmla="*/ 40 w 300"/>
                <a:gd name="T83" fmla="*/ 220 h 310"/>
                <a:gd name="T84" fmla="*/ 51 w 300"/>
                <a:gd name="T85" fmla="*/ 196 h 310"/>
                <a:gd name="T86" fmla="*/ 47 w 300"/>
                <a:gd name="T87" fmla="*/ 236 h 310"/>
                <a:gd name="T88" fmla="*/ 62 w 300"/>
                <a:gd name="T89" fmla="*/ 216 h 310"/>
                <a:gd name="T90" fmla="*/ 64 w 300"/>
                <a:gd name="T91" fmla="*/ 217 h 310"/>
                <a:gd name="T92" fmla="*/ 52 w 300"/>
                <a:gd name="T93" fmla="*/ 249 h 310"/>
                <a:gd name="T94" fmla="*/ 64 w 300"/>
                <a:gd name="T95" fmla="*/ 275 h 310"/>
                <a:gd name="T96" fmla="*/ 64 w 300"/>
                <a:gd name="T97" fmla="*/ 276 h 310"/>
                <a:gd name="T98" fmla="*/ 78 w 300"/>
                <a:gd name="T99" fmla="*/ 244 h 310"/>
                <a:gd name="T100" fmla="*/ 71 w 300"/>
                <a:gd name="T101" fmla="*/ 288 h 310"/>
                <a:gd name="T102" fmla="*/ 81 w 300"/>
                <a:gd name="T103" fmla="*/ 297 h 310"/>
                <a:gd name="T104" fmla="*/ 94 w 300"/>
                <a:gd name="T105" fmla="*/ 290 h 310"/>
                <a:gd name="T106" fmla="*/ 109 w 300"/>
                <a:gd name="T107" fmla="*/ 288 h 310"/>
                <a:gd name="T108" fmla="*/ 114 w 300"/>
                <a:gd name="T109" fmla="*/ 286 h 310"/>
                <a:gd name="T110" fmla="*/ 111 w 300"/>
                <a:gd name="T111" fmla="*/ 280 h 310"/>
                <a:gd name="T112" fmla="*/ 105 w 300"/>
                <a:gd name="T113" fmla="*/ 271 h 310"/>
                <a:gd name="T114" fmla="*/ 98 w 300"/>
                <a:gd name="T115" fmla="*/ 260 h 310"/>
                <a:gd name="T116" fmla="*/ 90 w 300"/>
                <a:gd name="T117" fmla="*/ 247 h 310"/>
                <a:gd name="T118" fmla="*/ 83 w 300"/>
                <a:gd name="T119" fmla="*/ 235 h 310"/>
                <a:gd name="T120" fmla="*/ 150 w 300"/>
                <a:gd name="T121" fmla="*/ 169 h 310"/>
                <a:gd name="T122" fmla="*/ 189 w 300"/>
                <a:gd name="T123" fmla="*/ 129 h 310"/>
                <a:gd name="T124" fmla="*/ 202 w 300"/>
                <a:gd name="T125" fmla="*/ 214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0" h="310">
                  <a:moveTo>
                    <a:pt x="298" y="137"/>
                  </a:moveTo>
                  <a:cubicBezTo>
                    <a:pt x="298" y="137"/>
                    <a:pt x="298" y="137"/>
                    <a:pt x="298" y="137"/>
                  </a:cubicBezTo>
                  <a:cubicBezTo>
                    <a:pt x="291" y="124"/>
                    <a:pt x="280" y="114"/>
                    <a:pt x="272" y="103"/>
                  </a:cubicBezTo>
                  <a:cubicBezTo>
                    <a:pt x="266" y="94"/>
                    <a:pt x="262" y="85"/>
                    <a:pt x="254" y="79"/>
                  </a:cubicBezTo>
                  <a:cubicBezTo>
                    <a:pt x="255" y="78"/>
                    <a:pt x="256" y="77"/>
                    <a:pt x="256" y="77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73" y="75"/>
                    <a:pt x="242" y="45"/>
                    <a:pt x="239" y="42"/>
                  </a:cubicBezTo>
                  <a:cubicBezTo>
                    <a:pt x="228" y="29"/>
                    <a:pt x="205" y="0"/>
                    <a:pt x="185" y="6"/>
                  </a:cubicBezTo>
                  <a:cubicBezTo>
                    <a:pt x="184" y="5"/>
                    <a:pt x="183" y="5"/>
                    <a:pt x="182" y="6"/>
                  </a:cubicBezTo>
                  <a:cubicBezTo>
                    <a:pt x="166" y="16"/>
                    <a:pt x="151" y="26"/>
                    <a:pt x="135" y="36"/>
                  </a:cubicBezTo>
                  <a:cubicBezTo>
                    <a:pt x="129" y="28"/>
                    <a:pt x="118" y="11"/>
                    <a:pt x="107" y="10"/>
                  </a:cubicBezTo>
                  <a:cubicBezTo>
                    <a:pt x="103" y="10"/>
                    <a:pt x="97" y="15"/>
                    <a:pt x="93" y="17"/>
                  </a:cubicBezTo>
                  <a:cubicBezTo>
                    <a:pt x="85" y="22"/>
                    <a:pt x="77" y="28"/>
                    <a:pt x="69" y="34"/>
                  </a:cubicBezTo>
                  <a:cubicBezTo>
                    <a:pt x="60" y="41"/>
                    <a:pt x="44" y="49"/>
                    <a:pt x="42" y="60"/>
                  </a:cubicBezTo>
                  <a:cubicBezTo>
                    <a:pt x="39" y="71"/>
                    <a:pt x="50" y="84"/>
                    <a:pt x="57" y="91"/>
                  </a:cubicBezTo>
                  <a:cubicBezTo>
                    <a:pt x="50" y="95"/>
                    <a:pt x="43" y="100"/>
                    <a:pt x="36" y="105"/>
                  </a:cubicBezTo>
                  <a:cubicBezTo>
                    <a:pt x="27" y="112"/>
                    <a:pt x="11" y="120"/>
                    <a:pt x="6" y="130"/>
                  </a:cubicBezTo>
                  <a:cubicBezTo>
                    <a:pt x="0" y="135"/>
                    <a:pt x="4" y="146"/>
                    <a:pt x="6" y="151"/>
                  </a:cubicBezTo>
                  <a:cubicBezTo>
                    <a:pt x="10" y="168"/>
                    <a:pt x="18" y="184"/>
                    <a:pt x="25" y="200"/>
                  </a:cubicBezTo>
                  <a:cubicBezTo>
                    <a:pt x="40" y="235"/>
                    <a:pt x="54" y="273"/>
                    <a:pt x="73" y="306"/>
                  </a:cubicBezTo>
                  <a:cubicBezTo>
                    <a:pt x="72" y="308"/>
                    <a:pt x="75" y="310"/>
                    <a:pt x="77" y="309"/>
                  </a:cubicBezTo>
                  <a:cubicBezTo>
                    <a:pt x="87" y="297"/>
                    <a:pt x="99" y="298"/>
                    <a:pt x="113" y="293"/>
                  </a:cubicBezTo>
                  <a:cubicBezTo>
                    <a:pt x="114" y="293"/>
                    <a:pt x="115" y="292"/>
                    <a:pt x="115" y="291"/>
                  </a:cubicBezTo>
                  <a:cubicBezTo>
                    <a:pt x="115" y="291"/>
                    <a:pt x="115" y="291"/>
                    <a:pt x="115" y="291"/>
                  </a:cubicBezTo>
                  <a:cubicBezTo>
                    <a:pt x="132" y="283"/>
                    <a:pt x="144" y="269"/>
                    <a:pt x="157" y="257"/>
                  </a:cubicBezTo>
                  <a:cubicBezTo>
                    <a:pt x="174" y="243"/>
                    <a:pt x="191" y="230"/>
                    <a:pt x="209" y="217"/>
                  </a:cubicBezTo>
                  <a:cubicBezTo>
                    <a:pt x="240" y="194"/>
                    <a:pt x="272" y="171"/>
                    <a:pt x="298" y="141"/>
                  </a:cubicBezTo>
                  <a:cubicBezTo>
                    <a:pt x="300" y="140"/>
                    <a:pt x="299" y="138"/>
                    <a:pt x="298" y="137"/>
                  </a:cubicBezTo>
                  <a:close/>
                  <a:moveTo>
                    <a:pt x="52" y="56"/>
                  </a:moveTo>
                  <a:cubicBezTo>
                    <a:pt x="58" y="47"/>
                    <a:pt x="70" y="41"/>
                    <a:pt x="78" y="35"/>
                  </a:cubicBezTo>
                  <a:cubicBezTo>
                    <a:pt x="85" y="31"/>
                    <a:pt x="94" y="22"/>
                    <a:pt x="101" y="20"/>
                  </a:cubicBezTo>
                  <a:cubicBezTo>
                    <a:pt x="114" y="17"/>
                    <a:pt x="123" y="31"/>
                    <a:pt x="130" y="40"/>
                  </a:cubicBezTo>
                  <a:cubicBezTo>
                    <a:pt x="128" y="41"/>
                    <a:pt x="126" y="42"/>
                    <a:pt x="124" y="44"/>
                  </a:cubicBezTo>
                  <a:cubicBezTo>
                    <a:pt x="119" y="37"/>
                    <a:pt x="111" y="27"/>
                    <a:pt x="102" y="28"/>
                  </a:cubicBezTo>
                  <a:cubicBezTo>
                    <a:pt x="92" y="30"/>
                    <a:pt x="82" y="40"/>
                    <a:pt x="74" y="45"/>
                  </a:cubicBezTo>
                  <a:cubicBezTo>
                    <a:pt x="59" y="55"/>
                    <a:pt x="52" y="68"/>
                    <a:pt x="68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4"/>
                    <a:pt x="63" y="86"/>
                    <a:pt x="60" y="88"/>
                  </a:cubicBezTo>
                  <a:cubicBezTo>
                    <a:pt x="55" y="79"/>
                    <a:pt x="44" y="66"/>
                    <a:pt x="52" y="56"/>
                  </a:cubicBezTo>
                  <a:close/>
                  <a:moveTo>
                    <a:pt x="120" y="47"/>
                  </a:moveTo>
                  <a:cubicBezTo>
                    <a:pt x="107" y="55"/>
                    <a:pt x="95" y="63"/>
                    <a:pt x="83" y="72"/>
                  </a:cubicBezTo>
                  <a:cubicBezTo>
                    <a:pt x="79" y="74"/>
                    <a:pt x="75" y="77"/>
                    <a:pt x="72" y="80"/>
                  </a:cubicBezTo>
                  <a:cubicBezTo>
                    <a:pt x="71" y="80"/>
                    <a:pt x="71" y="80"/>
                    <a:pt x="71" y="79"/>
                  </a:cubicBezTo>
                  <a:cubicBezTo>
                    <a:pt x="70" y="77"/>
                    <a:pt x="68" y="75"/>
                    <a:pt x="67" y="73"/>
                  </a:cubicBezTo>
                  <a:cubicBezTo>
                    <a:pt x="65" y="69"/>
                    <a:pt x="65" y="60"/>
                    <a:pt x="68" y="56"/>
                  </a:cubicBezTo>
                  <a:cubicBezTo>
                    <a:pt x="71" y="52"/>
                    <a:pt x="80" y="47"/>
                    <a:pt x="84" y="45"/>
                  </a:cubicBezTo>
                  <a:cubicBezTo>
                    <a:pt x="90" y="40"/>
                    <a:pt x="95" y="36"/>
                    <a:pt x="103" y="36"/>
                  </a:cubicBezTo>
                  <a:cubicBezTo>
                    <a:pt x="111" y="36"/>
                    <a:pt x="114" y="41"/>
                    <a:pt x="120" y="47"/>
                  </a:cubicBezTo>
                  <a:close/>
                  <a:moveTo>
                    <a:pt x="51" y="102"/>
                  </a:moveTo>
                  <a:cubicBezTo>
                    <a:pt x="66" y="91"/>
                    <a:pt x="81" y="81"/>
                    <a:pt x="96" y="70"/>
                  </a:cubicBezTo>
                  <a:cubicBezTo>
                    <a:pt x="125" y="50"/>
                    <a:pt x="155" y="30"/>
                    <a:pt x="185" y="11"/>
                  </a:cubicBezTo>
                  <a:cubicBezTo>
                    <a:pt x="185" y="11"/>
                    <a:pt x="186" y="10"/>
                    <a:pt x="186" y="10"/>
                  </a:cubicBezTo>
                  <a:cubicBezTo>
                    <a:pt x="201" y="10"/>
                    <a:pt x="218" y="29"/>
                    <a:pt x="228" y="39"/>
                  </a:cubicBezTo>
                  <a:cubicBezTo>
                    <a:pt x="232" y="43"/>
                    <a:pt x="253" y="72"/>
                    <a:pt x="256" y="71"/>
                  </a:cubicBezTo>
                  <a:cubicBezTo>
                    <a:pt x="255" y="71"/>
                    <a:pt x="255" y="72"/>
                    <a:pt x="254" y="72"/>
                  </a:cubicBezTo>
                  <a:cubicBezTo>
                    <a:pt x="254" y="72"/>
                    <a:pt x="254" y="72"/>
                    <a:pt x="254" y="72"/>
                  </a:cubicBezTo>
                  <a:cubicBezTo>
                    <a:pt x="230" y="87"/>
                    <a:pt x="207" y="106"/>
                    <a:pt x="187" y="126"/>
                  </a:cubicBezTo>
                  <a:cubicBezTo>
                    <a:pt x="178" y="117"/>
                    <a:pt x="168" y="112"/>
                    <a:pt x="157" y="123"/>
                  </a:cubicBezTo>
                  <a:cubicBezTo>
                    <a:pt x="151" y="128"/>
                    <a:pt x="141" y="131"/>
                    <a:pt x="136" y="138"/>
                  </a:cubicBezTo>
                  <a:cubicBezTo>
                    <a:pt x="135" y="141"/>
                    <a:pt x="134" y="144"/>
                    <a:pt x="134" y="146"/>
                  </a:cubicBezTo>
                  <a:cubicBezTo>
                    <a:pt x="134" y="147"/>
                    <a:pt x="133" y="148"/>
                    <a:pt x="134" y="148"/>
                  </a:cubicBezTo>
                  <a:cubicBezTo>
                    <a:pt x="136" y="152"/>
                    <a:pt x="138" y="155"/>
                    <a:pt x="140" y="158"/>
                  </a:cubicBezTo>
                  <a:cubicBezTo>
                    <a:pt x="116" y="176"/>
                    <a:pt x="92" y="194"/>
                    <a:pt x="69" y="214"/>
                  </a:cubicBezTo>
                  <a:cubicBezTo>
                    <a:pt x="68" y="212"/>
                    <a:pt x="66" y="209"/>
                    <a:pt x="65" y="207"/>
                  </a:cubicBezTo>
                  <a:cubicBezTo>
                    <a:pt x="78" y="194"/>
                    <a:pt x="92" y="182"/>
                    <a:pt x="105" y="170"/>
                  </a:cubicBezTo>
                  <a:cubicBezTo>
                    <a:pt x="106" y="170"/>
                    <a:pt x="105" y="169"/>
                    <a:pt x="105" y="169"/>
                  </a:cubicBezTo>
                  <a:cubicBezTo>
                    <a:pt x="90" y="181"/>
                    <a:pt x="77" y="193"/>
                    <a:pt x="64" y="206"/>
                  </a:cubicBezTo>
                  <a:cubicBezTo>
                    <a:pt x="63" y="204"/>
                    <a:pt x="61" y="202"/>
                    <a:pt x="60" y="199"/>
                  </a:cubicBezTo>
                  <a:cubicBezTo>
                    <a:pt x="67" y="195"/>
                    <a:pt x="73" y="190"/>
                    <a:pt x="79" y="184"/>
                  </a:cubicBezTo>
                  <a:cubicBezTo>
                    <a:pt x="80" y="183"/>
                    <a:pt x="79" y="182"/>
                    <a:pt x="78" y="183"/>
                  </a:cubicBezTo>
                  <a:cubicBezTo>
                    <a:pt x="72" y="189"/>
                    <a:pt x="66" y="194"/>
                    <a:pt x="59" y="198"/>
                  </a:cubicBezTo>
                  <a:cubicBezTo>
                    <a:pt x="58" y="196"/>
                    <a:pt x="56" y="194"/>
                    <a:pt x="55" y="191"/>
                  </a:cubicBezTo>
                  <a:cubicBezTo>
                    <a:pt x="67" y="182"/>
                    <a:pt x="78" y="172"/>
                    <a:pt x="89" y="162"/>
                  </a:cubicBezTo>
                  <a:cubicBezTo>
                    <a:pt x="90" y="161"/>
                    <a:pt x="89" y="160"/>
                    <a:pt x="88" y="161"/>
                  </a:cubicBezTo>
                  <a:cubicBezTo>
                    <a:pt x="77" y="171"/>
                    <a:pt x="65" y="180"/>
                    <a:pt x="54" y="190"/>
                  </a:cubicBezTo>
                  <a:cubicBezTo>
                    <a:pt x="53" y="189"/>
                    <a:pt x="53" y="188"/>
                    <a:pt x="52" y="186"/>
                  </a:cubicBezTo>
                  <a:cubicBezTo>
                    <a:pt x="51" y="185"/>
                    <a:pt x="50" y="184"/>
                    <a:pt x="50" y="183"/>
                  </a:cubicBezTo>
                  <a:cubicBezTo>
                    <a:pt x="57" y="178"/>
                    <a:pt x="64" y="172"/>
                    <a:pt x="71" y="166"/>
                  </a:cubicBezTo>
                  <a:cubicBezTo>
                    <a:pt x="72" y="165"/>
                    <a:pt x="71" y="165"/>
                    <a:pt x="70" y="165"/>
                  </a:cubicBezTo>
                  <a:cubicBezTo>
                    <a:pt x="63" y="171"/>
                    <a:pt x="56" y="176"/>
                    <a:pt x="49" y="182"/>
                  </a:cubicBezTo>
                  <a:cubicBezTo>
                    <a:pt x="47" y="179"/>
                    <a:pt x="46" y="177"/>
                    <a:pt x="44" y="174"/>
                  </a:cubicBezTo>
                  <a:cubicBezTo>
                    <a:pt x="59" y="163"/>
                    <a:pt x="72" y="152"/>
                    <a:pt x="85" y="139"/>
                  </a:cubicBezTo>
                  <a:cubicBezTo>
                    <a:pt x="86" y="138"/>
                    <a:pt x="85" y="138"/>
                    <a:pt x="84" y="138"/>
                  </a:cubicBezTo>
                  <a:cubicBezTo>
                    <a:pt x="71" y="150"/>
                    <a:pt x="57" y="162"/>
                    <a:pt x="43" y="173"/>
                  </a:cubicBezTo>
                  <a:cubicBezTo>
                    <a:pt x="42" y="171"/>
                    <a:pt x="40" y="168"/>
                    <a:pt x="39" y="166"/>
                  </a:cubicBezTo>
                  <a:cubicBezTo>
                    <a:pt x="46" y="160"/>
                    <a:pt x="53" y="154"/>
                    <a:pt x="60" y="148"/>
                  </a:cubicBezTo>
                  <a:cubicBezTo>
                    <a:pt x="60" y="148"/>
                    <a:pt x="59" y="147"/>
                    <a:pt x="59" y="147"/>
                  </a:cubicBezTo>
                  <a:cubicBezTo>
                    <a:pt x="52" y="153"/>
                    <a:pt x="45" y="159"/>
                    <a:pt x="38" y="165"/>
                  </a:cubicBezTo>
                  <a:cubicBezTo>
                    <a:pt x="37" y="163"/>
                    <a:pt x="36" y="161"/>
                    <a:pt x="34" y="159"/>
                  </a:cubicBezTo>
                  <a:cubicBezTo>
                    <a:pt x="46" y="149"/>
                    <a:pt x="58" y="140"/>
                    <a:pt x="69" y="130"/>
                  </a:cubicBezTo>
                  <a:cubicBezTo>
                    <a:pt x="70" y="129"/>
                    <a:pt x="69" y="128"/>
                    <a:pt x="68" y="129"/>
                  </a:cubicBezTo>
                  <a:cubicBezTo>
                    <a:pt x="56" y="138"/>
                    <a:pt x="45" y="147"/>
                    <a:pt x="34" y="157"/>
                  </a:cubicBezTo>
                  <a:cubicBezTo>
                    <a:pt x="32" y="155"/>
                    <a:pt x="31" y="153"/>
                    <a:pt x="29" y="151"/>
                  </a:cubicBezTo>
                  <a:cubicBezTo>
                    <a:pt x="47" y="137"/>
                    <a:pt x="66" y="123"/>
                    <a:pt x="81" y="107"/>
                  </a:cubicBezTo>
                  <a:cubicBezTo>
                    <a:pt x="82" y="106"/>
                    <a:pt x="81" y="105"/>
                    <a:pt x="81" y="106"/>
                  </a:cubicBezTo>
                  <a:cubicBezTo>
                    <a:pt x="62" y="119"/>
                    <a:pt x="45" y="135"/>
                    <a:pt x="29" y="150"/>
                  </a:cubicBezTo>
                  <a:cubicBezTo>
                    <a:pt x="27" y="147"/>
                    <a:pt x="26" y="145"/>
                    <a:pt x="24" y="142"/>
                  </a:cubicBezTo>
                  <a:cubicBezTo>
                    <a:pt x="29" y="138"/>
                    <a:pt x="33" y="134"/>
                    <a:pt x="38" y="130"/>
                  </a:cubicBezTo>
                  <a:cubicBezTo>
                    <a:pt x="43" y="126"/>
                    <a:pt x="49" y="123"/>
                    <a:pt x="54" y="118"/>
                  </a:cubicBezTo>
                  <a:cubicBezTo>
                    <a:pt x="55" y="118"/>
                    <a:pt x="54" y="117"/>
                    <a:pt x="53" y="117"/>
                  </a:cubicBezTo>
                  <a:cubicBezTo>
                    <a:pt x="42" y="123"/>
                    <a:pt x="32" y="132"/>
                    <a:pt x="23" y="141"/>
                  </a:cubicBezTo>
                  <a:cubicBezTo>
                    <a:pt x="23" y="140"/>
                    <a:pt x="22" y="140"/>
                    <a:pt x="22" y="139"/>
                  </a:cubicBezTo>
                  <a:cubicBezTo>
                    <a:pt x="20" y="137"/>
                    <a:pt x="19" y="135"/>
                    <a:pt x="18" y="134"/>
                  </a:cubicBezTo>
                  <a:cubicBezTo>
                    <a:pt x="37" y="125"/>
                    <a:pt x="55" y="109"/>
                    <a:pt x="70" y="95"/>
                  </a:cubicBezTo>
                  <a:cubicBezTo>
                    <a:pt x="71" y="94"/>
                    <a:pt x="70" y="93"/>
                    <a:pt x="70" y="94"/>
                  </a:cubicBezTo>
                  <a:cubicBezTo>
                    <a:pt x="52" y="107"/>
                    <a:pt x="37" y="12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6" y="131"/>
                    <a:pt x="14" y="130"/>
                    <a:pt x="13" y="130"/>
                  </a:cubicBezTo>
                  <a:cubicBezTo>
                    <a:pt x="24" y="119"/>
                    <a:pt x="39" y="111"/>
                    <a:pt x="51" y="102"/>
                  </a:cubicBezTo>
                  <a:close/>
                  <a:moveTo>
                    <a:pt x="190" y="139"/>
                  </a:moveTo>
                  <a:cubicBezTo>
                    <a:pt x="191" y="140"/>
                    <a:pt x="192" y="140"/>
                    <a:pt x="192" y="140"/>
                  </a:cubicBezTo>
                  <a:cubicBezTo>
                    <a:pt x="192" y="140"/>
                    <a:pt x="192" y="140"/>
                    <a:pt x="192" y="141"/>
                  </a:cubicBezTo>
                  <a:cubicBezTo>
                    <a:pt x="190" y="148"/>
                    <a:pt x="182" y="154"/>
                    <a:pt x="176" y="158"/>
                  </a:cubicBezTo>
                  <a:cubicBezTo>
                    <a:pt x="172" y="162"/>
                    <a:pt x="165" y="168"/>
                    <a:pt x="159" y="169"/>
                  </a:cubicBezTo>
                  <a:cubicBezTo>
                    <a:pt x="158" y="169"/>
                    <a:pt x="158" y="168"/>
                    <a:pt x="157" y="168"/>
                  </a:cubicBezTo>
                  <a:cubicBezTo>
                    <a:pt x="156" y="167"/>
                    <a:pt x="155" y="167"/>
                    <a:pt x="154" y="167"/>
                  </a:cubicBezTo>
                  <a:cubicBezTo>
                    <a:pt x="153" y="163"/>
                    <a:pt x="149" y="160"/>
                    <a:pt x="146" y="157"/>
                  </a:cubicBezTo>
                  <a:cubicBezTo>
                    <a:pt x="143" y="154"/>
                    <a:pt x="141" y="151"/>
                    <a:pt x="138" y="148"/>
                  </a:cubicBezTo>
                  <a:cubicBezTo>
                    <a:pt x="138" y="138"/>
                    <a:pt x="153" y="134"/>
                    <a:pt x="158" y="128"/>
                  </a:cubicBezTo>
                  <a:cubicBezTo>
                    <a:pt x="164" y="123"/>
                    <a:pt x="168" y="119"/>
                    <a:pt x="176" y="124"/>
                  </a:cubicBezTo>
                  <a:cubicBezTo>
                    <a:pt x="182" y="128"/>
                    <a:pt x="186" y="134"/>
                    <a:pt x="190" y="139"/>
                  </a:cubicBezTo>
                  <a:close/>
                  <a:moveTo>
                    <a:pt x="11" y="140"/>
                  </a:moveTo>
                  <a:cubicBezTo>
                    <a:pt x="13" y="135"/>
                    <a:pt x="14" y="135"/>
                    <a:pt x="16" y="140"/>
                  </a:cubicBezTo>
                  <a:cubicBezTo>
                    <a:pt x="14" y="144"/>
                    <a:pt x="12" y="149"/>
                    <a:pt x="11" y="154"/>
                  </a:cubicBezTo>
                  <a:cubicBezTo>
                    <a:pt x="10" y="148"/>
                    <a:pt x="10" y="144"/>
                    <a:pt x="11" y="140"/>
                  </a:cubicBezTo>
                  <a:close/>
                  <a:moveTo>
                    <a:pt x="12" y="156"/>
                  </a:moveTo>
                  <a:cubicBezTo>
                    <a:pt x="13" y="151"/>
                    <a:pt x="15" y="146"/>
                    <a:pt x="17" y="142"/>
                  </a:cubicBezTo>
                  <a:cubicBezTo>
                    <a:pt x="18" y="142"/>
                    <a:pt x="18" y="143"/>
                    <a:pt x="18" y="144"/>
                  </a:cubicBezTo>
                  <a:cubicBezTo>
                    <a:pt x="20" y="146"/>
                    <a:pt x="21" y="148"/>
                    <a:pt x="22" y="151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1" y="154"/>
                    <a:pt x="20" y="156"/>
                    <a:pt x="19" y="159"/>
                  </a:cubicBezTo>
                  <a:cubicBezTo>
                    <a:pt x="18" y="162"/>
                    <a:pt x="16" y="164"/>
                    <a:pt x="16" y="166"/>
                  </a:cubicBezTo>
                  <a:cubicBezTo>
                    <a:pt x="15" y="163"/>
                    <a:pt x="13" y="159"/>
                    <a:pt x="12" y="156"/>
                  </a:cubicBezTo>
                  <a:close/>
                  <a:moveTo>
                    <a:pt x="16" y="167"/>
                  </a:moveTo>
                  <a:cubicBezTo>
                    <a:pt x="16" y="167"/>
                    <a:pt x="16" y="167"/>
                    <a:pt x="16" y="167"/>
                  </a:cubicBezTo>
                  <a:cubicBezTo>
                    <a:pt x="17" y="167"/>
                    <a:pt x="16" y="167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8" y="166"/>
                    <a:pt x="18" y="165"/>
                    <a:pt x="18" y="165"/>
                  </a:cubicBezTo>
                  <a:cubicBezTo>
                    <a:pt x="19" y="163"/>
                    <a:pt x="20" y="162"/>
                    <a:pt x="20" y="160"/>
                  </a:cubicBezTo>
                  <a:cubicBezTo>
                    <a:pt x="21" y="158"/>
                    <a:pt x="23" y="155"/>
                    <a:pt x="24" y="153"/>
                  </a:cubicBezTo>
                  <a:cubicBezTo>
                    <a:pt x="24" y="153"/>
                    <a:pt x="24" y="154"/>
                    <a:pt x="24" y="154"/>
                  </a:cubicBezTo>
                  <a:cubicBezTo>
                    <a:pt x="25" y="156"/>
                    <a:pt x="26" y="157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6" y="162"/>
                    <a:pt x="24" y="165"/>
                    <a:pt x="23" y="168"/>
                  </a:cubicBezTo>
                  <a:cubicBezTo>
                    <a:pt x="22" y="171"/>
                    <a:pt x="21" y="174"/>
                    <a:pt x="21" y="177"/>
                  </a:cubicBezTo>
                  <a:cubicBezTo>
                    <a:pt x="19" y="174"/>
                    <a:pt x="18" y="171"/>
                    <a:pt x="16" y="167"/>
                  </a:cubicBezTo>
                  <a:close/>
                  <a:moveTo>
                    <a:pt x="27" y="190"/>
                  </a:moveTo>
                  <a:cubicBezTo>
                    <a:pt x="26" y="189"/>
                    <a:pt x="26" y="187"/>
                    <a:pt x="25" y="186"/>
                  </a:cubicBezTo>
                  <a:cubicBezTo>
                    <a:pt x="25" y="184"/>
                    <a:pt x="23" y="181"/>
                    <a:pt x="21" y="178"/>
                  </a:cubicBezTo>
                  <a:cubicBezTo>
                    <a:pt x="21" y="178"/>
                    <a:pt x="21" y="178"/>
                    <a:pt x="21" y="177"/>
                  </a:cubicBezTo>
                  <a:cubicBezTo>
                    <a:pt x="23" y="175"/>
                    <a:pt x="24" y="172"/>
                    <a:pt x="25" y="169"/>
                  </a:cubicBezTo>
                  <a:cubicBezTo>
                    <a:pt x="26" y="166"/>
                    <a:pt x="27" y="163"/>
                    <a:pt x="28" y="161"/>
                  </a:cubicBezTo>
                  <a:cubicBezTo>
                    <a:pt x="30" y="163"/>
                    <a:pt x="32" y="166"/>
                    <a:pt x="34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2" y="174"/>
                    <a:pt x="31" y="178"/>
                    <a:pt x="29" y="182"/>
                  </a:cubicBezTo>
                  <a:cubicBezTo>
                    <a:pt x="29" y="184"/>
                    <a:pt x="28" y="186"/>
                    <a:pt x="27" y="188"/>
                  </a:cubicBezTo>
                  <a:cubicBezTo>
                    <a:pt x="27" y="188"/>
                    <a:pt x="27" y="189"/>
                    <a:pt x="27" y="190"/>
                  </a:cubicBezTo>
                  <a:close/>
                  <a:moveTo>
                    <a:pt x="28" y="192"/>
                  </a:moveTo>
                  <a:cubicBezTo>
                    <a:pt x="29" y="190"/>
                    <a:pt x="30" y="186"/>
                    <a:pt x="31" y="184"/>
                  </a:cubicBezTo>
                  <a:cubicBezTo>
                    <a:pt x="33" y="180"/>
                    <a:pt x="34" y="176"/>
                    <a:pt x="35" y="172"/>
                  </a:cubicBezTo>
                  <a:cubicBezTo>
                    <a:pt x="36" y="173"/>
                    <a:pt x="36" y="173"/>
                    <a:pt x="37" y="174"/>
                  </a:cubicBezTo>
                  <a:cubicBezTo>
                    <a:pt x="38" y="177"/>
                    <a:pt x="40" y="179"/>
                    <a:pt x="41" y="181"/>
                  </a:cubicBezTo>
                  <a:cubicBezTo>
                    <a:pt x="39" y="189"/>
                    <a:pt x="36" y="197"/>
                    <a:pt x="33" y="204"/>
                  </a:cubicBezTo>
                  <a:cubicBezTo>
                    <a:pt x="31" y="200"/>
                    <a:pt x="30" y="196"/>
                    <a:pt x="28" y="192"/>
                  </a:cubicBezTo>
                  <a:close/>
                  <a:moveTo>
                    <a:pt x="34" y="206"/>
                  </a:moveTo>
                  <a:cubicBezTo>
                    <a:pt x="37" y="198"/>
                    <a:pt x="40" y="191"/>
                    <a:pt x="43" y="183"/>
                  </a:cubicBezTo>
                  <a:cubicBezTo>
                    <a:pt x="45" y="187"/>
                    <a:pt x="47" y="190"/>
                    <a:pt x="49" y="193"/>
                  </a:cubicBezTo>
                  <a:cubicBezTo>
                    <a:pt x="46" y="202"/>
                    <a:pt x="42" y="211"/>
                    <a:pt x="40" y="220"/>
                  </a:cubicBezTo>
                  <a:cubicBezTo>
                    <a:pt x="38" y="215"/>
                    <a:pt x="36" y="210"/>
                    <a:pt x="34" y="206"/>
                  </a:cubicBezTo>
                  <a:close/>
                  <a:moveTo>
                    <a:pt x="44" y="230"/>
                  </a:moveTo>
                  <a:cubicBezTo>
                    <a:pt x="43" y="227"/>
                    <a:pt x="42" y="225"/>
                    <a:pt x="41" y="223"/>
                  </a:cubicBezTo>
                  <a:cubicBezTo>
                    <a:pt x="45" y="215"/>
                    <a:pt x="48" y="205"/>
                    <a:pt x="51" y="196"/>
                  </a:cubicBezTo>
                  <a:cubicBezTo>
                    <a:pt x="52" y="198"/>
                    <a:pt x="53" y="200"/>
                    <a:pt x="55" y="203"/>
                  </a:cubicBezTo>
                  <a:cubicBezTo>
                    <a:pt x="50" y="212"/>
                    <a:pt x="47" y="223"/>
                    <a:pt x="46" y="234"/>
                  </a:cubicBezTo>
                  <a:cubicBezTo>
                    <a:pt x="45" y="232"/>
                    <a:pt x="45" y="231"/>
                    <a:pt x="44" y="230"/>
                  </a:cubicBezTo>
                  <a:close/>
                  <a:moveTo>
                    <a:pt x="47" y="236"/>
                  </a:moveTo>
                  <a:cubicBezTo>
                    <a:pt x="49" y="225"/>
                    <a:pt x="52" y="215"/>
                    <a:pt x="56" y="205"/>
                  </a:cubicBezTo>
                  <a:cubicBezTo>
                    <a:pt x="58" y="207"/>
                    <a:pt x="59" y="209"/>
                    <a:pt x="61" y="212"/>
                  </a:cubicBezTo>
                  <a:cubicBezTo>
                    <a:pt x="61" y="213"/>
                    <a:pt x="62" y="214"/>
                    <a:pt x="63" y="215"/>
                  </a:cubicBezTo>
                  <a:cubicBezTo>
                    <a:pt x="62" y="215"/>
                    <a:pt x="62" y="215"/>
                    <a:pt x="62" y="216"/>
                  </a:cubicBezTo>
                  <a:cubicBezTo>
                    <a:pt x="58" y="226"/>
                    <a:pt x="55" y="236"/>
                    <a:pt x="51" y="247"/>
                  </a:cubicBezTo>
                  <a:cubicBezTo>
                    <a:pt x="50" y="243"/>
                    <a:pt x="48" y="240"/>
                    <a:pt x="47" y="236"/>
                  </a:cubicBezTo>
                  <a:close/>
                  <a:moveTo>
                    <a:pt x="52" y="249"/>
                  </a:moveTo>
                  <a:cubicBezTo>
                    <a:pt x="56" y="238"/>
                    <a:pt x="60" y="228"/>
                    <a:pt x="64" y="217"/>
                  </a:cubicBezTo>
                  <a:cubicBezTo>
                    <a:pt x="66" y="221"/>
                    <a:pt x="68" y="224"/>
                    <a:pt x="71" y="228"/>
                  </a:cubicBezTo>
                  <a:cubicBezTo>
                    <a:pt x="70" y="228"/>
                    <a:pt x="70" y="228"/>
                    <a:pt x="70" y="228"/>
                  </a:cubicBezTo>
                  <a:cubicBezTo>
                    <a:pt x="65" y="238"/>
                    <a:pt x="60" y="250"/>
                    <a:pt x="58" y="262"/>
                  </a:cubicBezTo>
                  <a:cubicBezTo>
                    <a:pt x="56" y="257"/>
                    <a:pt x="54" y="253"/>
                    <a:pt x="52" y="249"/>
                  </a:cubicBezTo>
                  <a:close/>
                  <a:moveTo>
                    <a:pt x="58" y="263"/>
                  </a:moveTo>
                  <a:cubicBezTo>
                    <a:pt x="63" y="252"/>
                    <a:pt x="67" y="241"/>
                    <a:pt x="72" y="230"/>
                  </a:cubicBezTo>
                  <a:cubicBezTo>
                    <a:pt x="74" y="233"/>
                    <a:pt x="76" y="236"/>
                    <a:pt x="77" y="239"/>
                  </a:cubicBezTo>
                  <a:cubicBezTo>
                    <a:pt x="72" y="251"/>
                    <a:pt x="68" y="263"/>
                    <a:pt x="64" y="275"/>
                  </a:cubicBezTo>
                  <a:cubicBezTo>
                    <a:pt x="62" y="271"/>
                    <a:pt x="60" y="267"/>
                    <a:pt x="58" y="263"/>
                  </a:cubicBezTo>
                  <a:close/>
                  <a:moveTo>
                    <a:pt x="77" y="300"/>
                  </a:moveTo>
                  <a:cubicBezTo>
                    <a:pt x="76" y="301"/>
                    <a:pt x="75" y="302"/>
                    <a:pt x="74" y="303"/>
                  </a:cubicBezTo>
                  <a:cubicBezTo>
                    <a:pt x="71" y="294"/>
                    <a:pt x="68" y="285"/>
                    <a:pt x="64" y="276"/>
                  </a:cubicBezTo>
                  <a:cubicBezTo>
                    <a:pt x="64" y="276"/>
                    <a:pt x="65" y="276"/>
                    <a:pt x="65" y="276"/>
                  </a:cubicBezTo>
                  <a:cubicBezTo>
                    <a:pt x="67" y="270"/>
                    <a:pt x="70" y="264"/>
                    <a:pt x="72" y="258"/>
                  </a:cubicBezTo>
                  <a:cubicBezTo>
                    <a:pt x="73" y="255"/>
                    <a:pt x="75" y="252"/>
                    <a:pt x="76" y="249"/>
                  </a:cubicBezTo>
                  <a:cubicBezTo>
                    <a:pt x="77" y="247"/>
                    <a:pt x="77" y="245"/>
                    <a:pt x="78" y="244"/>
                  </a:cubicBezTo>
                  <a:cubicBezTo>
                    <a:pt x="79" y="243"/>
                    <a:pt x="79" y="242"/>
                    <a:pt x="79" y="241"/>
                  </a:cubicBezTo>
                  <a:cubicBezTo>
                    <a:pt x="81" y="244"/>
                    <a:pt x="83" y="248"/>
                    <a:pt x="85" y="251"/>
                  </a:cubicBezTo>
                  <a:cubicBezTo>
                    <a:pt x="79" y="263"/>
                    <a:pt x="75" y="276"/>
                    <a:pt x="70" y="288"/>
                  </a:cubicBezTo>
                  <a:cubicBezTo>
                    <a:pt x="70" y="289"/>
                    <a:pt x="71" y="289"/>
                    <a:pt x="71" y="288"/>
                  </a:cubicBezTo>
                  <a:cubicBezTo>
                    <a:pt x="76" y="277"/>
                    <a:pt x="82" y="265"/>
                    <a:pt x="86" y="253"/>
                  </a:cubicBezTo>
                  <a:cubicBezTo>
                    <a:pt x="89" y="257"/>
                    <a:pt x="91" y="260"/>
                    <a:pt x="94" y="264"/>
                  </a:cubicBezTo>
                  <a:cubicBezTo>
                    <a:pt x="87" y="275"/>
                    <a:pt x="82" y="288"/>
                    <a:pt x="77" y="300"/>
                  </a:cubicBezTo>
                  <a:close/>
                  <a:moveTo>
                    <a:pt x="81" y="297"/>
                  </a:moveTo>
                  <a:cubicBezTo>
                    <a:pt x="87" y="287"/>
                    <a:pt x="91" y="276"/>
                    <a:pt x="95" y="266"/>
                  </a:cubicBezTo>
                  <a:cubicBezTo>
                    <a:pt x="97" y="270"/>
                    <a:pt x="99" y="273"/>
                    <a:pt x="101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98" y="281"/>
                    <a:pt x="96" y="286"/>
                    <a:pt x="94" y="290"/>
                  </a:cubicBezTo>
                  <a:cubicBezTo>
                    <a:pt x="89" y="292"/>
                    <a:pt x="85" y="294"/>
                    <a:pt x="81" y="297"/>
                  </a:cubicBezTo>
                  <a:close/>
                  <a:moveTo>
                    <a:pt x="96" y="290"/>
                  </a:moveTo>
                  <a:cubicBezTo>
                    <a:pt x="98" y="286"/>
                    <a:pt x="100" y="282"/>
                    <a:pt x="102" y="278"/>
                  </a:cubicBezTo>
                  <a:cubicBezTo>
                    <a:pt x="104" y="281"/>
                    <a:pt x="107" y="285"/>
                    <a:pt x="109" y="288"/>
                  </a:cubicBezTo>
                  <a:cubicBezTo>
                    <a:pt x="105" y="288"/>
                    <a:pt x="100" y="289"/>
                    <a:pt x="96" y="290"/>
                  </a:cubicBezTo>
                  <a:close/>
                  <a:moveTo>
                    <a:pt x="202" y="214"/>
                  </a:moveTo>
                  <a:cubicBezTo>
                    <a:pt x="188" y="224"/>
                    <a:pt x="174" y="235"/>
                    <a:pt x="161" y="246"/>
                  </a:cubicBezTo>
                  <a:cubicBezTo>
                    <a:pt x="145" y="259"/>
                    <a:pt x="131" y="274"/>
                    <a:pt x="114" y="286"/>
                  </a:cubicBezTo>
                  <a:cubicBezTo>
                    <a:pt x="113" y="285"/>
                    <a:pt x="112" y="283"/>
                    <a:pt x="111" y="281"/>
                  </a:cubicBezTo>
                  <a:cubicBezTo>
                    <a:pt x="129" y="267"/>
                    <a:pt x="146" y="252"/>
                    <a:pt x="162" y="236"/>
                  </a:cubicBezTo>
                  <a:cubicBezTo>
                    <a:pt x="163" y="235"/>
                    <a:pt x="162" y="234"/>
                    <a:pt x="161" y="235"/>
                  </a:cubicBezTo>
                  <a:cubicBezTo>
                    <a:pt x="144" y="250"/>
                    <a:pt x="127" y="265"/>
                    <a:pt x="111" y="280"/>
                  </a:cubicBezTo>
                  <a:cubicBezTo>
                    <a:pt x="109" y="277"/>
                    <a:pt x="107" y="275"/>
                    <a:pt x="105" y="272"/>
                  </a:cubicBezTo>
                  <a:cubicBezTo>
                    <a:pt x="115" y="263"/>
                    <a:pt x="124" y="255"/>
                    <a:pt x="134" y="247"/>
                  </a:cubicBezTo>
                  <a:cubicBezTo>
                    <a:pt x="135" y="247"/>
                    <a:pt x="134" y="246"/>
                    <a:pt x="133" y="246"/>
                  </a:cubicBezTo>
                  <a:cubicBezTo>
                    <a:pt x="123" y="254"/>
                    <a:pt x="114" y="262"/>
                    <a:pt x="105" y="271"/>
                  </a:cubicBezTo>
                  <a:cubicBezTo>
                    <a:pt x="103" y="267"/>
                    <a:pt x="101" y="264"/>
                    <a:pt x="99" y="261"/>
                  </a:cubicBezTo>
                  <a:cubicBezTo>
                    <a:pt x="107" y="253"/>
                    <a:pt x="117" y="246"/>
                    <a:pt x="126" y="239"/>
                  </a:cubicBezTo>
                  <a:cubicBezTo>
                    <a:pt x="127" y="239"/>
                    <a:pt x="126" y="238"/>
                    <a:pt x="126" y="239"/>
                  </a:cubicBezTo>
                  <a:cubicBezTo>
                    <a:pt x="116" y="245"/>
                    <a:pt x="107" y="252"/>
                    <a:pt x="98" y="260"/>
                  </a:cubicBezTo>
                  <a:cubicBezTo>
                    <a:pt x="96" y="256"/>
                    <a:pt x="93" y="252"/>
                    <a:pt x="91" y="248"/>
                  </a:cubicBezTo>
                  <a:cubicBezTo>
                    <a:pt x="103" y="239"/>
                    <a:pt x="115" y="230"/>
                    <a:pt x="127" y="220"/>
                  </a:cubicBezTo>
                  <a:cubicBezTo>
                    <a:pt x="127" y="220"/>
                    <a:pt x="126" y="219"/>
                    <a:pt x="126" y="219"/>
                  </a:cubicBezTo>
                  <a:cubicBezTo>
                    <a:pt x="114" y="228"/>
                    <a:pt x="102" y="238"/>
                    <a:pt x="90" y="247"/>
                  </a:cubicBezTo>
                  <a:cubicBezTo>
                    <a:pt x="88" y="244"/>
                    <a:pt x="86" y="240"/>
                    <a:pt x="83" y="236"/>
                  </a:cubicBezTo>
                  <a:cubicBezTo>
                    <a:pt x="93" y="230"/>
                    <a:pt x="103" y="223"/>
                    <a:pt x="111" y="215"/>
                  </a:cubicBezTo>
                  <a:cubicBezTo>
                    <a:pt x="112" y="215"/>
                    <a:pt x="111" y="214"/>
                    <a:pt x="111" y="214"/>
                  </a:cubicBezTo>
                  <a:cubicBezTo>
                    <a:pt x="101" y="221"/>
                    <a:pt x="92" y="228"/>
                    <a:pt x="83" y="235"/>
                  </a:cubicBezTo>
                  <a:cubicBezTo>
                    <a:pt x="79" y="229"/>
                    <a:pt x="75" y="224"/>
                    <a:pt x="71" y="218"/>
                  </a:cubicBezTo>
                  <a:cubicBezTo>
                    <a:pt x="72" y="218"/>
                    <a:pt x="72" y="217"/>
                    <a:pt x="72" y="217"/>
                  </a:cubicBezTo>
                  <a:cubicBezTo>
                    <a:pt x="96" y="199"/>
                    <a:pt x="119" y="180"/>
                    <a:pt x="143" y="162"/>
                  </a:cubicBezTo>
                  <a:cubicBezTo>
                    <a:pt x="145" y="165"/>
                    <a:pt x="147" y="167"/>
                    <a:pt x="150" y="169"/>
                  </a:cubicBezTo>
                  <a:cubicBezTo>
                    <a:pt x="157" y="187"/>
                    <a:pt x="196" y="152"/>
                    <a:pt x="198" y="141"/>
                  </a:cubicBezTo>
                  <a:cubicBezTo>
                    <a:pt x="198" y="140"/>
                    <a:pt x="197" y="139"/>
                    <a:pt x="195" y="139"/>
                  </a:cubicBezTo>
                  <a:cubicBezTo>
                    <a:pt x="196" y="138"/>
                    <a:pt x="196" y="137"/>
                    <a:pt x="195" y="135"/>
                  </a:cubicBezTo>
                  <a:cubicBezTo>
                    <a:pt x="193" y="133"/>
                    <a:pt x="191" y="131"/>
                    <a:pt x="189" y="129"/>
                  </a:cubicBezTo>
                  <a:cubicBezTo>
                    <a:pt x="210" y="114"/>
                    <a:pt x="229" y="98"/>
                    <a:pt x="249" y="83"/>
                  </a:cubicBezTo>
                  <a:cubicBezTo>
                    <a:pt x="257" y="91"/>
                    <a:pt x="262" y="101"/>
                    <a:pt x="269" y="110"/>
                  </a:cubicBezTo>
                  <a:cubicBezTo>
                    <a:pt x="276" y="119"/>
                    <a:pt x="284" y="129"/>
                    <a:pt x="293" y="137"/>
                  </a:cubicBezTo>
                  <a:cubicBezTo>
                    <a:pt x="267" y="167"/>
                    <a:pt x="234" y="191"/>
                    <a:pt x="202" y="21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0">
              <a:extLst>
                <a:ext uri="{FF2B5EF4-FFF2-40B4-BE49-F238E27FC236}">
                  <a16:creationId xmlns:a16="http://schemas.microsoft.com/office/drawing/2014/main" id="{F0A44D30-317C-46CC-B0AD-A1DB0D1061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6300" y="5292725"/>
              <a:ext cx="79375" cy="74613"/>
            </a:xfrm>
            <a:custGeom>
              <a:avLst/>
              <a:gdLst>
                <a:gd name="T0" fmla="*/ 33 w 34"/>
                <a:gd name="T1" fmla="*/ 11 h 35"/>
                <a:gd name="T2" fmla="*/ 19 w 34"/>
                <a:gd name="T3" fmla="*/ 3 h 35"/>
                <a:gd name="T4" fmla="*/ 1 w 34"/>
                <a:gd name="T5" fmla="*/ 18 h 35"/>
                <a:gd name="T6" fmla="*/ 2 w 34"/>
                <a:gd name="T7" fmla="*/ 21 h 35"/>
                <a:gd name="T8" fmla="*/ 1 w 34"/>
                <a:gd name="T9" fmla="*/ 22 h 35"/>
                <a:gd name="T10" fmla="*/ 1 w 34"/>
                <a:gd name="T11" fmla="*/ 22 h 35"/>
                <a:gd name="T12" fmla="*/ 0 w 34"/>
                <a:gd name="T13" fmla="*/ 25 h 35"/>
                <a:gd name="T14" fmla="*/ 13 w 34"/>
                <a:gd name="T15" fmla="*/ 33 h 35"/>
                <a:gd name="T16" fmla="*/ 21 w 34"/>
                <a:gd name="T17" fmla="*/ 25 h 35"/>
                <a:gd name="T18" fmla="*/ 33 w 34"/>
                <a:gd name="T19" fmla="*/ 15 h 35"/>
                <a:gd name="T20" fmla="*/ 33 w 34"/>
                <a:gd name="T21" fmla="*/ 11 h 35"/>
                <a:gd name="T22" fmla="*/ 16 w 34"/>
                <a:gd name="T23" fmla="*/ 23 h 35"/>
                <a:gd name="T24" fmla="*/ 10 w 34"/>
                <a:gd name="T25" fmla="*/ 28 h 35"/>
                <a:gd name="T26" fmla="*/ 4 w 34"/>
                <a:gd name="T27" fmla="*/ 22 h 35"/>
                <a:gd name="T28" fmla="*/ 4 w 34"/>
                <a:gd name="T29" fmla="*/ 22 h 35"/>
                <a:gd name="T30" fmla="*/ 4 w 34"/>
                <a:gd name="T31" fmla="*/ 21 h 35"/>
                <a:gd name="T32" fmla="*/ 16 w 34"/>
                <a:gd name="T33" fmla="*/ 11 h 35"/>
                <a:gd name="T34" fmla="*/ 23 w 34"/>
                <a:gd name="T35" fmla="*/ 8 h 35"/>
                <a:gd name="T36" fmla="*/ 27 w 34"/>
                <a:gd name="T37" fmla="*/ 13 h 35"/>
                <a:gd name="T38" fmla="*/ 16 w 34"/>
                <a:gd name="T39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35">
                  <a:moveTo>
                    <a:pt x="33" y="11"/>
                  </a:moveTo>
                  <a:cubicBezTo>
                    <a:pt x="29" y="7"/>
                    <a:pt x="25" y="0"/>
                    <a:pt x="19" y="3"/>
                  </a:cubicBezTo>
                  <a:cubicBezTo>
                    <a:pt x="13" y="6"/>
                    <a:pt x="5" y="13"/>
                    <a:pt x="1" y="18"/>
                  </a:cubicBezTo>
                  <a:cubicBezTo>
                    <a:pt x="1" y="19"/>
                    <a:pt x="1" y="21"/>
                    <a:pt x="2" y="21"/>
                  </a:cubicBezTo>
                  <a:cubicBezTo>
                    <a:pt x="2" y="21"/>
                    <a:pt x="1" y="21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3" y="29"/>
                    <a:pt x="8" y="35"/>
                    <a:pt x="13" y="33"/>
                  </a:cubicBezTo>
                  <a:cubicBezTo>
                    <a:pt x="16" y="31"/>
                    <a:pt x="19" y="27"/>
                    <a:pt x="21" y="25"/>
                  </a:cubicBezTo>
                  <a:cubicBezTo>
                    <a:pt x="25" y="22"/>
                    <a:pt x="29" y="18"/>
                    <a:pt x="33" y="15"/>
                  </a:cubicBezTo>
                  <a:cubicBezTo>
                    <a:pt x="34" y="14"/>
                    <a:pt x="34" y="12"/>
                    <a:pt x="33" y="11"/>
                  </a:cubicBezTo>
                  <a:close/>
                  <a:moveTo>
                    <a:pt x="16" y="23"/>
                  </a:moveTo>
                  <a:cubicBezTo>
                    <a:pt x="15" y="24"/>
                    <a:pt x="12" y="28"/>
                    <a:pt x="10" y="28"/>
                  </a:cubicBezTo>
                  <a:cubicBezTo>
                    <a:pt x="8" y="27"/>
                    <a:pt x="5" y="23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9" y="19"/>
                    <a:pt x="12" y="14"/>
                    <a:pt x="16" y="11"/>
                  </a:cubicBezTo>
                  <a:cubicBezTo>
                    <a:pt x="18" y="9"/>
                    <a:pt x="20" y="7"/>
                    <a:pt x="23" y="8"/>
                  </a:cubicBezTo>
                  <a:cubicBezTo>
                    <a:pt x="24" y="9"/>
                    <a:pt x="26" y="11"/>
                    <a:pt x="27" y="13"/>
                  </a:cubicBezTo>
                  <a:cubicBezTo>
                    <a:pt x="24" y="16"/>
                    <a:pt x="20" y="20"/>
                    <a:pt x="16" y="2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1">
              <a:extLst>
                <a:ext uri="{FF2B5EF4-FFF2-40B4-BE49-F238E27FC236}">
                  <a16:creationId xmlns:a16="http://schemas.microsoft.com/office/drawing/2014/main" id="{BF4A9E71-0E4B-4AC4-97A8-5A2403D1A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438" y="5441950"/>
              <a:ext cx="95250" cy="68263"/>
            </a:xfrm>
            <a:custGeom>
              <a:avLst/>
              <a:gdLst>
                <a:gd name="T0" fmla="*/ 40 w 41"/>
                <a:gd name="T1" fmla="*/ 0 h 32"/>
                <a:gd name="T2" fmla="*/ 1 w 41"/>
                <a:gd name="T3" fmla="*/ 30 h 32"/>
                <a:gd name="T4" fmla="*/ 1 w 41"/>
                <a:gd name="T5" fmla="*/ 31 h 32"/>
                <a:gd name="T6" fmla="*/ 41 w 41"/>
                <a:gd name="T7" fmla="*/ 1 h 32"/>
                <a:gd name="T8" fmla="*/ 40 w 4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2">
                  <a:moveTo>
                    <a:pt x="40" y="0"/>
                  </a:moveTo>
                  <a:cubicBezTo>
                    <a:pt x="28" y="11"/>
                    <a:pt x="15" y="21"/>
                    <a:pt x="1" y="30"/>
                  </a:cubicBezTo>
                  <a:cubicBezTo>
                    <a:pt x="0" y="31"/>
                    <a:pt x="1" y="32"/>
                    <a:pt x="1" y="31"/>
                  </a:cubicBezTo>
                  <a:cubicBezTo>
                    <a:pt x="16" y="23"/>
                    <a:pt x="29" y="13"/>
                    <a:pt x="41" y="1"/>
                  </a:cubicBezTo>
                  <a:cubicBezTo>
                    <a:pt x="41" y="0"/>
                    <a:pt x="41" y="0"/>
                    <a:pt x="4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2">
              <a:extLst>
                <a:ext uri="{FF2B5EF4-FFF2-40B4-BE49-F238E27FC236}">
                  <a16:creationId xmlns:a16="http://schemas.microsoft.com/office/drawing/2014/main" id="{00EE527F-DB82-459B-A64E-2D43C68953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925" y="1389063"/>
              <a:ext cx="692150" cy="625475"/>
            </a:xfrm>
            <a:custGeom>
              <a:avLst/>
              <a:gdLst>
                <a:gd name="T0" fmla="*/ 146 w 296"/>
                <a:gd name="T1" fmla="*/ 2 h 290"/>
                <a:gd name="T2" fmla="*/ 17 w 296"/>
                <a:gd name="T3" fmla="*/ 183 h 290"/>
                <a:gd name="T4" fmla="*/ 280 w 296"/>
                <a:gd name="T5" fmla="*/ 193 h 290"/>
                <a:gd name="T6" fmla="*/ 278 w 296"/>
                <a:gd name="T7" fmla="*/ 163 h 290"/>
                <a:gd name="T8" fmla="*/ 152 w 296"/>
                <a:gd name="T9" fmla="*/ 276 h 290"/>
                <a:gd name="T10" fmla="*/ 106 w 296"/>
                <a:gd name="T11" fmla="*/ 257 h 290"/>
                <a:gd name="T12" fmla="*/ 71 w 296"/>
                <a:gd name="T13" fmla="*/ 249 h 290"/>
                <a:gd name="T14" fmla="*/ 52 w 296"/>
                <a:gd name="T15" fmla="*/ 234 h 290"/>
                <a:gd name="T16" fmla="*/ 76 w 296"/>
                <a:gd name="T17" fmla="*/ 234 h 290"/>
                <a:gd name="T18" fmla="*/ 41 w 296"/>
                <a:gd name="T19" fmla="*/ 219 h 290"/>
                <a:gd name="T20" fmla="*/ 60 w 296"/>
                <a:gd name="T21" fmla="*/ 219 h 290"/>
                <a:gd name="T22" fmla="*/ 32 w 296"/>
                <a:gd name="T23" fmla="*/ 205 h 290"/>
                <a:gd name="T24" fmla="*/ 51 w 296"/>
                <a:gd name="T25" fmla="*/ 203 h 290"/>
                <a:gd name="T26" fmla="*/ 31 w 296"/>
                <a:gd name="T27" fmla="*/ 203 h 290"/>
                <a:gd name="T28" fmla="*/ 36 w 296"/>
                <a:gd name="T29" fmla="*/ 173 h 290"/>
                <a:gd name="T30" fmla="*/ 21 w 296"/>
                <a:gd name="T31" fmla="*/ 172 h 290"/>
                <a:gd name="T32" fmla="*/ 31 w 296"/>
                <a:gd name="T33" fmla="*/ 155 h 290"/>
                <a:gd name="T34" fmla="*/ 18 w 296"/>
                <a:gd name="T35" fmla="*/ 154 h 290"/>
                <a:gd name="T36" fmla="*/ 28 w 296"/>
                <a:gd name="T37" fmla="*/ 137 h 290"/>
                <a:gd name="T38" fmla="*/ 18 w 296"/>
                <a:gd name="T39" fmla="*/ 137 h 290"/>
                <a:gd name="T40" fmla="*/ 33 w 296"/>
                <a:gd name="T41" fmla="*/ 118 h 290"/>
                <a:gd name="T42" fmla="*/ 20 w 296"/>
                <a:gd name="T43" fmla="*/ 118 h 290"/>
                <a:gd name="T44" fmla="*/ 37 w 296"/>
                <a:gd name="T45" fmla="*/ 102 h 290"/>
                <a:gd name="T46" fmla="*/ 25 w 296"/>
                <a:gd name="T47" fmla="*/ 100 h 290"/>
                <a:gd name="T48" fmla="*/ 49 w 296"/>
                <a:gd name="T49" fmla="*/ 80 h 290"/>
                <a:gd name="T50" fmla="*/ 33 w 296"/>
                <a:gd name="T51" fmla="*/ 81 h 290"/>
                <a:gd name="T52" fmla="*/ 54 w 296"/>
                <a:gd name="T53" fmla="*/ 66 h 290"/>
                <a:gd name="T54" fmla="*/ 43 w 296"/>
                <a:gd name="T55" fmla="*/ 64 h 290"/>
                <a:gd name="T56" fmla="*/ 56 w 296"/>
                <a:gd name="T57" fmla="*/ 47 h 290"/>
                <a:gd name="T58" fmla="*/ 74 w 296"/>
                <a:gd name="T59" fmla="*/ 46 h 290"/>
                <a:gd name="T60" fmla="*/ 70 w 296"/>
                <a:gd name="T61" fmla="*/ 33 h 290"/>
                <a:gd name="T62" fmla="*/ 89 w 296"/>
                <a:gd name="T63" fmla="*/ 31 h 290"/>
                <a:gd name="T64" fmla="*/ 86 w 296"/>
                <a:gd name="T65" fmla="*/ 22 h 290"/>
                <a:gd name="T66" fmla="*/ 114 w 296"/>
                <a:gd name="T67" fmla="*/ 21 h 290"/>
                <a:gd name="T68" fmla="*/ 119 w 296"/>
                <a:gd name="T69" fmla="*/ 10 h 290"/>
                <a:gd name="T70" fmla="*/ 278 w 296"/>
                <a:gd name="T71" fmla="*/ 163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6" h="290">
                  <a:moveTo>
                    <a:pt x="230" y="32"/>
                  </a:moveTo>
                  <a:cubicBezTo>
                    <a:pt x="206" y="12"/>
                    <a:pt x="177" y="5"/>
                    <a:pt x="146" y="2"/>
                  </a:cubicBezTo>
                  <a:cubicBezTo>
                    <a:pt x="115" y="0"/>
                    <a:pt x="89" y="8"/>
                    <a:pt x="65" y="29"/>
                  </a:cubicBezTo>
                  <a:cubicBezTo>
                    <a:pt x="21" y="67"/>
                    <a:pt x="0" y="127"/>
                    <a:pt x="17" y="183"/>
                  </a:cubicBezTo>
                  <a:cubicBezTo>
                    <a:pt x="34" y="241"/>
                    <a:pt x="93" y="289"/>
                    <a:pt x="155" y="281"/>
                  </a:cubicBezTo>
                  <a:cubicBezTo>
                    <a:pt x="213" y="290"/>
                    <a:pt x="264" y="247"/>
                    <a:pt x="280" y="193"/>
                  </a:cubicBezTo>
                  <a:cubicBezTo>
                    <a:pt x="296" y="136"/>
                    <a:pt x="276" y="70"/>
                    <a:pt x="230" y="32"/>
                  </a:cubicBezTo>
                  <a:close/>
                  <a:moveTo>
                    <a:pt x="278" y="163"/>
                  </a:moveTo>
                  <a:cubicBezTo>
                    <a:pt x="272" y="227"/>
                    <a:pt x="221" y="285"/>
                    <a:pt x="153" y="276"/>
                  </a:cubicBezTo>
                  <a:cubicBezTo>
                    <a:pt x="153" y="276"/>
                    <a:pt x="152" y="276"/>
                    <a:pt x="152" y="276"/>
                  </a:cubicBezTo>
                  <a:cubicBezTo>
                    <a:pt x="122" y="274"/>
                    <a:pt x="95" y="266"/>
                    <a:pt x="72" y="250"/>
                  </a:cubicBezTo>
                  <a:cubicBezTo>
                    <a:pt x="83" y="253"/>
                    <a:pt x="94" y="256"/>
                    <a:pt x="106" y="257"/>
                  </a:cubicBezTo>
                  <a:cubicBezTo>
                    <a:pt x="106" y="257"/>
                    <a:pt x="106" y="256"/>
                    <a:pt x="106" y="256"/>
                  </a:cubicBezTo>
                  <a:cubicBezTo>
                    <a:pt x="95" y="253"/>
                    <a:pt x="83" y="251"/>
                    <a:pt x="71" y="249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64" y="245"/>
                    <a:pt x="58" y="239"/>
                    <a:pt x="52" y="234"/>
                  </a:cubicBezTo>
                  <a:cubicBezTo>
                    <a:pt x="60" y="234"/>
                    <a:pt x="68" y="235"/>
                    <a:pt x="76" y="235"/>
                  </a:cubicBezTo>
                  <a:cubicBezTo>
                    <a:pt x="77" y="235"/>
                    <a:pt x="77" y="234"/>
                    <a:pt x="76" y="234"/>
                  </a:cubicBezTo>
                  <a:cubicBezTo>
                    <a:pt x="68" y="232"/>
                    <a:pt x="59" y="232"/>
                    <a:pt x="51" y="232"/>
                  </a:cubicBezTo>
                  <a:cubicBezTo>
                    <a:pt x="47" y="228"/>
                    <a:pt x="44" y="224"/>
                    <a:pt x="41" y="219"/>
                  </a:cubicBezTo>
                  <a:cubicBezTo>
                    <a:pt x="47" y="219"/>
                    <a:pt x="54" y="219"/>
                    <a:pt x="60" y="220"/>
                  </a:cubicBezTo>
                  <a:cubicBezTo>
                    <a:pt x="61" y="220"/>
                    <a:pt x="61" y="219"/>
                    <a:pt x="60" y="219"/>
                  </a:cubicBezTo>
                  <a:cubicBezTo>
                    <a:pt x="53" y="218"/>
                    <a:pt x="47" y="218"/>
                    <a:pt x="40" y="218"/>
                  </a:cubicBezTo>
                  <a:cubicBezTo>
                    <a:pt x="37" y="214"/>
                    <a:pt x="35" y="209"/>
                    <a:pt x="32" y="205"/>
                  </a:cubicBezTo>
                  <a:cubicBezTo>
                    <a:pt x="38" y="205"/>
                    <a:pt x="45" y="205"/>
                    <a:pt x="51" y="204"/>
                  </a:cubicBezTo>
                  <a:cubicBezTo>
                    <a:pt x="52" y="204"/>
                    <a:pt x="52" y="203"/>
                    <a:pt x="51" y="203"/>
                  </a:cubicBezTo>
                  <a:cubicBezTo>
                    <a:pt x="45" y="203"/>
                    <a:pt x="38" y="203"/>
                    <a:pt x="32" y="204"/>
                  </a:cubicBezTo>
                  <a:cubicBezTo>
                    <a:pt x="32" y="203"/>
                    <a:pt x="32" y="203"/>
                    <a:pt x="31" y="203"/>
                  </a:cubicBezTo>
                  <a:cubicBezTo>
                    <a:pt x="27" y="194"/>
                    <a:pt x="24" y="184"/>
                    <a:pt x="21" y="174"/>
                  </a:cubicBezTo>
                  <a:cubicBezTo>
                    <a:pt x="26" y="173"/>
                    <a:pt x="31" y="173"/>
                    <a:pt x="36" y="173"/>
                  </a:cubicBezTo>
                  <a:cubicBezTo>
                    <a:pt x="37" y="173"/>
                    <a:pt x="37" y="172"/>
                    <a:pt x="36" y="172"/>
                  </a:cubicBezTo>
                  <a:cubicBezTo>
                    <a:pt x="31" y="172"/>
                    <a:pt x="26" y="172"/>
                    <a:pt x="21" y="172"/>
                  </a:cubicBezTo>
                  <a:cubicBezTo>
                    <a:pt x="20" y="167"/>
                    <a:pt x="19" y="161"/>
                    <a:pt x="19" y="156"/>
                  </a:cubicBezTo>
                  <a:cubicBezTo>
                    <a:pt x="23" y="156"/>
                    <a:pt x="27" y="156"/>
                    <a:pt x="31" y="155"/>
                  </a:cubicBezTo>
                  <a:cubicBezTo>
                    <a:pt x="31" y="155"/>
                    <a:pt x="31" y="154"/>
                    <a:pt x="31" y="154"/>
                  </a:cubicBezTo>
                  <a:cubicBezTo>
                    <a:pt x="27" y="154"/>
                    <a:pt x="22" y="154"/>
                    <a:pt x="18" y="154"/>
                  </a:cubicBezTo>
                  <a:cubicBezTo>
                    <a:pt x="18" y="149"/>
                    <a:pt x="18" y="143"/>
                    <a:pt x="18" y="138"/>
                  </a:cubicBezTo>
                  <a:cubicBezTo>
                    <a:pt x="22" y="138"/>
                    <a:pt x="25" y="138"/>
                    <a:pt x="28" y="137"/>
                  </a:cubicBezTo>
                  <a:cubicBezTo>
                    <a:pt x="29" y="137"/>
                    <a:pt x="29" y="136"/>
                    <a:pt x="28" y="136"/>
                  </a:cubicBezTo>
                  <a:cubicBezTo>
                    <a:pt x="25" y="136"/>
                    <a:pt x="21" y="137"/>
                    <a:pt x="18" y="137"/>
                  </a:cubicBezTo>
                  <a:cubicBezTo>
                    <a:pt x="18" y="131"/>
                    <a:pt x="19" y="125"/>
                    <a:pt x="20" y="119"/>
                  </a:cubicBezTo>
                  <a:cubicBezTo>
                    <a:pt x="24" y="119"/>
                    <a:pt x="29" y="119"/>
                    <a:pt x="33" y="118"/>
                  </a:cubicBezTo>
                  <a:cubicBezTo>
                    <a:pt x="34" y="118"/>
                    <a:pt x="34" y="117"/>
                    <a:pt x="33" y="117"/>
                  </a:cubicBezTo>
                  <a:cubicBezTo>
                    <a:pt x="29" y="118"/>
                    <a:pt x="25" y="118"/>
                    <a:pt x="20" y="118"/>
                  </a:cubicBezTo>
                  <a:cubicBezTo>
                    <a:pt x="21" y="113"/>
                    <a:pt x="23" y="107"/>
                    <a:pt x="24" y="102"/>
                  </a:cubicBezTo>
                  <a:cubicBezTo>
                    <a:pt x="29" y="102"/>
                    <a:pt x="33" y="102"/>
                    <a:pt x="37" y="102"/>
                  </a:cubicBezTo>
                  <a:cubicBezTo>
                    <a:pt x="38" y="102"/>
                    <a:pt x="38" y="100"/>
                    <a:pt x="37" y="100"/>
                  </a:cubicBezTo>
                  <a:cubicBezTo>
                    <a:pt x="33" y="100"/>
                    <a:pt x="29" y="100"/>
                    <a:pt x="25" y="100"/>
                  </a:cubicBezTo>
                  <a:cubicBezTo>
                    <a:pt x="27" y="94"/>
                    <a:pt x="29" y="88"/>
                    <a:pt x="32" y="82"/>
                  </a:cubicBezTo>
                  <a:cubicBezTo>
                    <a:pt x="38" y="82"/>
                    <a:pt x="44" y="82"/>
                    <a:pt x="49" y="80"/>
                  </a:cubicBezTo>
                  <a:cubicBezTo>
                    <a:pt x="50" y="80"/>
                    <a:pt x="50" y="79"/>
                    <a:pt x="49" y="79"/>
                  </a:cubicBezTo>
                  <a:cubicBezTo>
                    <a:pt x="44" y="80"/>
                    <a:pt x="38" y="81"/>
                    <a:pt x="33" y="81"/>
                  </a:cubicBezTo>
                  <a:cubicBezTo>
                    <a:pt x="35" y="76"/>
                    <a:pt x="38" y="70"/>
                    <a:pt x="41" y="65"/>
                  </a:cubicBezTo>
                  <a:cubicBezTo>
                    <a:pt x="46" y="65"/>
                    <a:pt x="50" y="66"/>
                    <a:pt x="54" y="66"/>
                  </a:cubicBezTo>
                  <a:cubicBezTo>
                    <a:pt x="55" y="66"/>
                    <a:pt x="55" y="65"/>
                    <a:pt x="54" y="65"/>
                  </a:cubicBezTo>
                  <a:cubicBezTo>
                    <a:pt x="50" y="64"/>
                    <a:pt x="46" y="64"/>
                    <a:pt x="43" y="64"/>
                  </a:cubicBezTo>
                  <a:cubicBezTo>
                    <a:pt x="45" y="60"/>
                    <a:pt x="49" y="55"/>
                    <a:pt x="52" y="51"/>
                  </a:cubicBezTo>
                  <a:cubicBezTo>
                    <a:pt x="53" y="50"/>
                    <a:pt x="54" y="49"/>
                    <a:pt x="56" y="47"/>
                  </a:cubicBezTo>
                  <a:cubicBezTo>
                    <a:pt x="62" y="47"/>
                    <a:pt x="68" y="47"/>
                    <a:pt x="74" y="47"/>
                  </a:cubicBezTo>
                  <a:cubicBezTo>
                    <a:pt x="75" y="47"/>
                    <a:pt x="75" y="46"/>
                    <a:pt x="74" y="46"/>
                  </a:cubicBezTo>
                  <a:cubicBezTo>
                    <a:pt x="68" y="46"/>
                    <a:pt x="63" y="46"/>
                    <a:pt x="57" y="46"/>
                  </a:cubicBezTo>
                  <a:cubicBezTo>
                    <a:pt x="61" y="42"/>
                    <a:pt x="65" y="38"/>
                    <a:pt x="70" y="33"/>
                  </a:cubicBezTo>
                  <a:cubicBezTo>
                    <a:pt x="76" y="33"/>
                    <a:pt x="83" y="33"/>
                    <a:pt x="89" y="33"/>
                  </a:cubicBezTo>
                  <a:cubicBezTo>
                    <a:pt x="90" y="32"/>
                    <a:pt x="90" y="31"/>
                    <a:pt x="89" y="31"/>
                  </a:cubicBezTo>
                  <a:cubicBezTo>
                    <a:pt x="83" y="31"/>
                    <a:pt x="78" y="32"/>
                    <a:pt x="72" y="32"/>
                  </a:cubicBezTo>
                  <a:cubicBezTo>
                    <a:pt x="76" y="28"/>
                    <a:pt x="81" y="25"/>
                    <a:pt x="86" y="22"/>
                  </a:cubicBezTo>
                  <a:cubicBezTo>
                    <a:pt x="95" y="22"/>
                    <a:pt x="105" y="22"/>
                    <a:pt x="114" y="22"/>
                  </a:cubicBezTo>
                  <a:cubicBezTo>
                    <a:pt x="115" y="22"/>
                    <a:pt x="115" y="21"/>
                    <a:pt x="114" y="21"/>
                  </a:cubicBezTo>
                  <a:cubicBezTo>
                    <a:pt x="106" y="20"/>
                    <a:pt x="97" y="21"/>
                    <a:pt x="88" y="21"/>
                  </a:cubicBezTo>
                  <a:cubicBezTo>
                    <a:pt x="98" y="15"/>
                    <a:pt x="108" y="11"/>
                    <a:pt x="119" y="10"/>
                  </a:cubicBezTo>
                  <a:cubicBezTo>
                    <a:pt x="147" y="6"/>
                    <a:pt x="181" y="12"/>
                    <a:pt x="206" y="25"/>
                  </a:cubicBezTo>
                  <a:cubicBezTo>
                    <a:pt x="255" y="52"/>
                    <a:pt x="282" y="109"/>
                    <a:pt x="278" y="16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3">
              <a:extLst>
                <a:ext uri="{FF2B5EF4-FFF2-40B4-BE49-F238E27FC236}">
                  <a16:creationId xmlns:a16="http://schemas.microsoft.com/office/drawing/2014/main" id="{AF7C7EDF-12D7-4546-A7A0-1F96DCC67E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3188" y="1419225"/>
              <a:ext cx="550862" cy="541338"/>
            </a:xfrm>
            <a:custGeom>
              <a:avLst/>
              <a:gdLst>
                <a:gd name="T0" fmla="*/ 182 w 236"/>
                <a:gd name="T1" fmla="*/ 31 h 251"/>
                <a:gd name="T2" fmla="*/ 50 w 236"/>
                <a:gd name="T3" fmla="*/ 34 h 251"/>
                <a:gd name="T4" fmla="*/ 16 w 236"/>
                <a:gd name="T5" fmla="*/ 163 h 251"/>
                <a:gd name="T6" fmla="*/ 138 w 236"/>
                <a:gd name="T7" fmla="*/ 244 h 251"/>
                <a:gd name="T8" fmla="*/ 138 w 236"/>
                <a:gd name="T9" fmla="*/ 244 h 251"/>
                <a:gd name="T10" fmla="*/ 139 w 236"/>
                <a:gd name="T11" fmla="*/ 244 h 251"/>
                <a:gd name="T12" fmla="*/ 227 w 236"/>
                <a:gd name="T13" fmla="*/ 151 h 251"/>
                <a:gd name="T14" fmla="*/ 182 w 236"/>
                <a:gd name="T15" fmla="*/ 31 h 251"/>
                <a:gd name="T16" fmla="*/ 213 w 236"/>
                <a:gd name="T17" fmla="*/ 174 h 251"/>
                <a:gd name="T18" fmla="*/ 213 w 236"/>
                <a:gd name="T19" fmla="*/ 174 h 251"/>
                <a:gd name="T20" fmla="*/ 201 w 236"/>
                <a:gd name="T21" fmla="*/ 164 h 251"/>
                <a:gd name="T22" fmla="*/ 199 w 236"/>
                <a:gd name="T23" fmla="*/ 168 h 251"/>
                <a:gd name="T24" fmla="*/ 210 w 236"/>
                <a:gd name="T25" fmla="*/ 177 h 251"/>
                <a:gd name="T26" fmla="*/ 211 w 236"/>
                <a:gd name="T27" fmla="*/ 177 h 251"/>
                <a:gd name="T28" fmla="*/ 138 w 236"/>
                <a:gd name="T29" fmla="*/ 239 h 251"/>
                <a:gd name="T30" fmla="*/ 136 w 236"/>
                <a:gd name="T31" fmla="*/ 240 h 251"/>
                <a:gd name="T32" fmla="*/ 57 w 236"/>
                <a:gd name="T33" fmla="*/ 214 h 251"/>
                <a:gd name="T34" fmla="*/ 16 w 236"/>
                <a:gd name="T35" fmla="*/ 143 h 251"/>
                <a:gd name="T36" fmla="*/ 108 w 236"/>
                <a:gd name="T37" fmla="*/ 14 h 251"/>
                <a:gd name="T38" fmla="*/ 223 w 236"/>
                <a:gd name="T39" fmla="*/ 116 h 251"/>
                <a:gd name="T40" fmla="*/ 213 w 236"/>
                <a:gd name="T41" fmla="*/ 17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6" h="251">
                  <a:moveTo>
                    <a:pt x="182" y="31"/>
                  </a:moveTo>
                  <a:cubicBezTo>
                    <a:pt x="142" y="1"/>
                    <a:pt x="87" y="0"/>
                    <a:pt x="50" y="34"/>
                  </a:cubicBezTo>
                  <a:cubicBezTo>
                    <a:pt x="14" y="67"/>
                    <a:pt x="0" y="118"/>
                    <a:pt x="16" y="163"/>
                  </a:cubicBezTo>
                  <a:cubicBezTo>
                    <a:pt x="33" y="212"/>
                    <a:pt x="85" y="251"/>
                    <a:pt x="138" y="244"/>
                  </a:cubicBezTo>
                  <a:cubicBezTo>
                    <a:pt x="138" y="244"/>
                    <a:pt x="138" y="244"/>
                    <a:pt x="138" y="244"/>
                  </a:cubicBezTo>
                  <a:cubicBezTo>
                    <a:pt x="138" y="244"/>
                    <a:pt x="139" y="244"/>
                    <a:pt x="139" y="244"/>
                  </a:cubicBezTo>
                  <a:cubicBezTo>
                    <a:pt x="182" y="231"/>
                    <a:pt x="217" y="195"/>
                    <a:pt x="227" y="151"/>
                  </a:cubicBezTo>
                  <a:cubicBezTo>
                    <a:pt x="236" y="107"/>
                    <a:pt x="218" y="58"/>
                    <a:pt x="182" y="31"/>
                  </a:cubicBezTo>
                  <a:close/>
                  <a:moveTo>
                    <a:pt x="213" y="174"/>
                  </a:moveTo>
                  <a:cubicBezTo>
                    <a:pt x="213" y="174"/>
                    <a:pt x="213" y="174"/>
                    <a:pt x="213" y="174"/>
                  </a:cubicBezTo>
                  <a:cubicBezTo>
                    <a:pt x="210" y="170"/>
                    <a:pt x="205" y="167"/>
                    <a:pt x="201" y="164"/>
                  </a:cubicBezTo>
                  <a:cubicBezTo>
                    <a:pt x="200" y="163"/>
                    <a:pt x="197" y="166"/>
                    <a:pt x="199" y="168"/>
                  </a:cubicBezTo>
                  <a:cubicBezTo>
                    <a:pt x="203" y="171"/>
                    <a:pt x="206" y="174"/>
                    <a:pt x="210" y="177"/>
                  </a:cubicBezTo>
                  <a:cubicBezTo>
                    <a:pt x="211" y="177"/>
                    <a:pt x="211" y="177"/>
                    <a:pt x="211" y="177"/>
                  </a:cubicBezTo>
                  <a:cubicBezTo>
                    <a:pt x="197" y="206"/>
                    <a:pt x="170" y="228"/>
                    <a:pt x="138" y="239"/>
                  </a:cubicBezTo>
                  <a:cubicBezTo>
                    <a:pt x="137" y="239"/>
                    <a:pt x="137" y="239"/>
                    <a:pt x="136" y="240"/>
                  </a:cubicBezTo>
                  <a:cubicBezTo>
                    <a:pt x="107" y="239"/>
                    <a:pt x="80" y="232"/>
                    <a:pt x="57" y="214"/>
                  </a:cubicBezTo>
                  <a:cubicBezTo>
                    <a:pt x="36" y="196"/>
                    <a:pt x="21" y="171"/>
                    <a:pt x="16" y="143"/>
                  </a:cubicBezTo>
                  <a:cubicBezTo>
                    <a:pt x="6" y="86"/>
                    <a:pt x="46" y="17"/>
                    <a:pt x="108" y="14"/>
                  </a:cubicBezTo>
                  <a:cubicBezTo>
                    <a:pt x="168" y="12"/>
                    <a:pt x="217" y="58"/>
                    <a:pt x="223" y="116"/>
                  </a:cubicBezTo>
                  <a:cubicBezTo>
                    <a:pt x="225" y="137"/>
                    <a:pt x="221" y="156"/>
                    <a:pt x="213" y="17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64">
              <a:extLst>
                <a:ext uri="{FF2B5EF4-FFF2-40B4-BE49-F238E27FC236}">
                  <a16:creationId xmlns:a16="http://schemas.microsoft.com/office/drawing/2014/main" id="{191C0B32-B124-4A90-8856-8E1F04B08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363" y="1450975"/>
              <a:ext cx="20637" cy="49213"/>
            </a:xfrm>
            <a:custGeom>
              <a:avLst/>
              <a:gdLst>
                <a:gd name="T0" fmla="*/ 7 w 9"/>
                <a:gd name="T1" fmla="*/ 2 h 23"/>
                <a:gd name="T2" fmla="*/ 2 w 9"/>
                <a:gd name="T3" fmla="*/ 2 h 23"/>
                <a:gd name="T4" fmla="*/ 1 w 9"/>
                <a:gd name="T5" fmla="*/ 11 h 23"/>
                <a:gd name="T6" fmla="*/ 2 w 9"/>
                <a:gd name="T7" fmla="*/ 20 h 23"/>
                <a:gd name="T8" fmla="*/ 6 w 9"/>
                <a:gd name="T9" fmla="*/ 20 h 23"/>
                <a:gd name="T10" fmla="*/ 8 w 9"/>
                <a:gd name="T11" fmla="*/ 11 h 23"/>
                <a:gd name="T12" fmla="*/ 7 w 9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3">
                  <a:moveTo>
                    <a:pt x="7" y="2"/>
                  </a:moveTo>
                  <a:cubicBezTo>
                    <a:pt x="6" y="0"/>
                    <a:pt x="3" y="0"/>
                    <a:pt x="2" y="2"/>
                  </a:cubicBezTo>
                  <a:cubicBezTo>
                    <a:pt x="0" y="4"/>
                    <a:pt x="1" y="8"/>
                    <a:pt x="1" y="11"/>
                  </a:cubicBezTo>
                  <a:cubicBezTo>
                    <a:pt x="1" y="14"/>
                    <a:pt x="2" y="17"/>
                    <a:pt x="2" y="20"/>
                  </a:cubicBezTo>
                  <a:cubicBezTo>
                    <a:pt x="2" y="23"/>
                    <a:pt x="6" y="23"/>
                    <a:pt x="6" y="20"/>
                  </a:cubicBezTo>
                  <a:cubicBezTo>
                    <a:pt x="7" y="17"/>
                    <a:pt x="7" y="14"/>
                    <a:pt x="8" y="11"/>
                  </a:cubicBezTo>
                  <a:cubicBezTo>
                    <a:pt x="8" y="8"/>
                    <a:pt x="9" y="4"/>
                    <a:pt x="7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65">
              <a:extLst>
                <a:ext uri="{FF2B5EF4-FFF2-40B4-BE49-F238E27FC236}">
                  <a16:creationId xmlns:a16="http://schemas.microsoft.com/office/drawing/2014/main" id="{7774BAA4-4289-4C29-8D4C-B72784FBF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763" y="1876425"/>
              <a:ext cx="23812" cy="49213"/>
            </a:xfrm>
            <a:custGeom>
              <a:avLst/>
              <a:gdLst>
                <a:gd name="T0" fmla="*/ 8 w 10"/>
                <a:gd name="T1" fmla="*/ 12 h 23"/>
                <a:gd name="T2" fmla="*/ 6 w 10"/>
                <a:gd name="T3" fmla="*/ 2 h 23"/>
                <a:gd name="T4" fmla="*/ 1 w 10"/>
                <a:gd name="T5" fmla="*/ 2 h 23"/>
                <a:gd name="T6" fmla="*/ 0 w 10"/>
                <a:gd name="T7" fmla="*/ 13 h 23"/>
                <a:gd name="T8" fmla="*/ 3 w 10"/>
                <a:gd name="T9" fmla="*/ 22 h 23"/>
                <a:gd name="T10" fmla="*/ 8 w 10"/>
                <a:gd name="T11" fmla="*/ 21 h 23"/>
                <a:gd name="T12" fmla="*/ 8 w 10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3">
                  <a:moveTo>
                    <a:pt x="8" y="12"/>
                  </a:moveTo>
                  <a:cubicBezTo>
                    <a:pt x="7" y="9"/>
                    <a:pt x="7" y="6"/>
                    <a:pt x="6" y="2"/>
                  </a:cubicBezTo>
                  <a:cubicBezTo>
                    <a:pt x="5" y="0"/>
                    <a:pt x="2" y="0"/>
                    <a:pt x="1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6"/>
                    <a:pt x="1" y="20"/>
                    <a:pt x="3" y="22"/>
                  </a:cubicBezTo>
                  <a:cubicBezTo>
                    <a:pt x="5" y="23"/>
                    <a:pt x="7" y="23"/>
                    <a:pt x="8" y="21"/>
                  </a:cubicBezTo>
                  <a:cubicBezTo>
                    <a:pt x="10" y="18"/>
                    <a:pt x="9" y="16"/>
                    <a:pt x="8" y="1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66">
              <a:extLst>
                <a:ext uri="{FF2B5EF4-FFF2-40B4-BE49-F238E27FC236}">
                  <a16:creationId xmlns:a16="http://schemas.microsoft.com/office/drawing/2014/main" id="{15B43116-C0D9-4ABA-ABDD-9620EF6D7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9700" y="1677988"/>
              <a:ext cx="53975" cy="20638"/>
            </a:xfrm>
            <a:custGeom>
              <a:avLst/>
              <a:gdLst>
                <a:gd name="T0" fmla="*/ 22 w 23"/>
                <a:gd name="T1" fmla="*/ 2 h 10"/>
                <a:gd name="T2" fmla="*/ 13 w 23"/>
                <a:gd name="T3" fmla="*/ 2 h 10"/>
                <a:gd name="T4" fmla="*/ 3 w 23"/>
                <a:gd name="T5" fmla="*/ 4 h 10"/>
                <a:gd name="T6" fmla="*/ 3 w 23"/>
                <a:gd name="T7" fmla="*/ 9 h 10"/>
                <a:gd name="T8" fmla="*/ 14 w 23"/>
                <a:gd name="T9" fmla="*/ 9 h 10"/>
                <a:gd name="T10" fmla="*/ 22 w 23"/>
                <a:gd name="T11" fmla="*/ 6 h 10"/>
                <a:gd name="T12" fmla="*/ 22 w 23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0">
                  <a:moveTo>
                    <a:pt x="22" y="2"/>
                  </a:moveTo>
                  <a:cubicBezTo>
                    <a:pt x="19" y="0"/>
                    <a:pt x="16" y="1"/>
                    <a:pt x="13" y="2"/>
                  </a:cubicBezTo>
                  <a:cubicBezTo>
                    <a:pt x="10" y="2"/>
                    <a:pt x="6" y="2"/>
                    <a:pt x="3" y="4"/>
                  </a:cubicBezTo>
                  <a:cubicBezTo>
                    <a:pt x="0" y="4"/>
                    <a:pt x="0" y="9"/>
                    <a:pt x="3" y="9"/>
                  </a:cubicBezTo>
                  <a:cubicBezTo>
                    <a:pt x="6" y="10"/>
                    <a:pt x="10" y="10"/>
                    <a:pt x="14" y="9"/>
                  </a:cubicBezTo>
                  <a:cubicBezTo>
                    <a:pt x="17" y="9"/>
                    <a:pt x="20" y="9"/>
                    <a:pt x="22" y="6"/>
                  </a:cubicBezTo>
                  <a:cubicBezTo>
                    <a:pt x="23" y="5"/>
                    <a:pt x="23" y="3"/>
                    <a:pt x="2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67">
              <a:extLst>
                <a:ext uri="{FF2B5EF4-FFF2-40B4-BE49-F238E27FC236}">
                  <a16:creationId xmlns:a16="http://schemas.microsoft.com/office/drawing/2014/main" id="{C2C5ABF9-74DB-4642-9C57-5D2278479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8325" y="1673225"/>
              <a:ext cx="49212" cy="23813"/>
            </a:xfrm>
            <a:custGeom>
              <a:avLst/>
              <a:gdLst>
                <a:gd name="T0" fmla="*/ 16 w 21"/>
                <a:gd name="T1" fmla="*/ 2 h 11"/>
                <a:gd name="T2" fmla="*/ 2 w 21"/>
                <a:gd name="T3" fmla="*/ 4 h 11"/>
                <a:gd name="T4" fmla="*/ 3 w 21"/>
                <a:gd name="T5" fmla="*/ 10 h 11"/>
                <a:gd name="T6" fmla="*/ 10 w 21"/>
                <a:gd name="T7" fmla="*/ 11 h 11"/>
                <a:gd name="T8" fmla="*/ 16 w 21"/>
                <a:gd name="T9" fmla="*/ 11 h 11"/>
                <a:gd name="T10" fmla="*/ 16 w 21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1">
                  <a:moveTo>
                    <a:pt x="16" y="2"/>
                  </a:moveTo>
                  <a:cubicBezTo>
                    <a:pt x="12" y="0"/>
                    <a:pt x="6" y="2"/>
                    <a:pt x="2" y="4"/>
                  </a:cubicBezTo>
                  <a:cubicBezTo>
                    <a:pt x="0" y="5"/>
                    <a:pt x="0" y="10"/>
                    <a:pt x="3" y="10"/>
                  </a:cubicBezTo>
                  <a:cubicBezTo>
                    <a:pt x="5" y="11"/>
                    <a:pt x="7" y="11"/>
                    <a:pt x="10" y="11"/>
                  </a:cubicBezTo>
                  <a:cubicBezTo>
                    <a:pt x="12" y="11"/>
                    <a:pt x="14" y="11"/>
                    <a:pt x="16" y="11"/>
                  </a:cubicBezTo>
                  <a:cubicBezTo>
                    <a:pt x="21" y="9"/>
                    <a:pt x="21" y="3"/>
                    <a:pt x="16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68">
              <a:extLst>
                <a:ext uri="{FF2B5EF4-FFF2-40B4-BE49-F238E27FC236}">
                  <a16:creationId xmlns:a16="http://schemas.microsoft.com/office/drawing/2014/main" id="{C5DC445B-A121-4FC3-AB77-7490A4093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1581150"/>
              <a:ext cx="39687" cy="23813"/>
            </a:xfrm>
            <a:custGeom>
              <a:avLst/>
              <a:gdLst>
                <a:gd name="T0" fmla="*/ 14 w 17"/>
                <a:gd name="T1" fmla="*/ 6 h 11"/>
                <a:gd name="T2" fmla="*/ 5 w 17"/>
                <a:gd name="T3" fmla="*/ 2 h 11"/>
                <a:gd name="T4" fmla="*/ 2 w 17"/>
                <a:gd name="T5" fmla="*/ 5 h 11"/>
                <a:gd name="T6" fmla="*/ 13 w 17"/>
                <a:gd name="T7" fmla="*/ 10 h 11"/>
                <a:gd name="T8" fmla="*/ 14 w 17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4" y="6"/>
                  </a:moveTo>
                  <a:cubicBezTo>
                    <a:pt x="11" y="5"/>
                    <a:pt x="8" y="3"/>
                    <a:pt x="5" y="2"/>
                  </a:cubicBezTo>
                  <a:cubicBezTo>
                    <a:pt x="2" y="0"/>
                    <a:pt x="0" y="4"/>
                    <a:pt x="2" y="5"/>
                  </a:cubicBezTo>
                  <a:cubicBezTo>
                    <a:pt x="6" y="7"/>
                    <a:pt x="9" y="9"/>
                    <a:pt x="13" y="10"/>
                  </a:cubicBezTo>
                  <a:cubicBezTo>
                    <a:pt x="16" y="11"/>
                    <a:pt x="17" y="7"/>
                    <a:pt x="14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69">
              <a:extLst>
                <a:ext uri="{FF2B5EF4-FFF2-40B4-BE49-F238E27FC236}">
                  <a16:creationId xmlns:a16="http://schemas.microsoft.com/office/drawing/2014/main" id="{0DC71AFF-C758-4115-ABA9-0C17EF70C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0" y="1514475"/>
              <a:ext cx="30162" cy="23813"/>
            </a:xfrm>
            <a:custGeom>
              <a:avLst/>
              <a:gdLst>
                <a:gd name="T0" fmla="*/ 12 w 13"/>
                <a:gd name="T1" fmla="*/ 7 h 11"/>
                <a:gd name="T2" fmla="*/ 8 w 13"/>
                <a:gd name="T3" fmla="*/ 4 h 11"/>
                <a:gd name="T4" fmla="*/ 4 w 13"/>
                <a:gd name="T5" fmla="*/ 1 h 11"/>
                <a:gd name="T6" fmla="*/ 2 w 13"/>
                <a:gd name="T7" fmla="*/ 5 h 11"/>
                <a:gd name="T8" fmla="*/ 9 w 13"/>
                <a:gd name="T9" fmla="*/ 11 h 11"/>
                <a:gd name="T10" fmla="*/ 12 w 13"/>
                <a:gd name="T11" fmla="*/ 10 h 11"/>
                <a:gd name="T12" fmla="*/ 12 w 13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1">
                  <a:moveTo>
                    <a:pt x="12" y="7"/>
                  </a:moveTo>
                  <a:cubicBezTo>
                    <a:pt x="11" y="5"/>
                    <a:pt x="9" y="5"/>
                    <a:pt x="8" y="4"/>
                  </a:cubicBezTo>
                  <a:cubicBezTo>
                    <a:pt x="7" y="3"/>
                    <a:pt x="5" y="2"/>
                    <a:pt x="4" y="1"/>
                  </a:cubicBezTo>
                  <a:cubicBezTo>
                    <a:pt x="2" y="0"/>
                    <a:pt x="0" y="3"/>
                    <a:pt x="2" y="5"/>
                  </a:cubicBezTo>
                  <a:cubicBezTo>
                    <a:pt x="4" y="7"/>
                    <a:pt x="6" y="10"/>
                    <a:pt x="9" y="11"/>
                  </a:cubicBezTo>
                  <a:cubicBezTo>
                    <a:pt x="10" y="11"/>
                    <a:pt x="12" y="11"/>
                    <a:pt x="12" y="10"/>
                  </a:cubicBezTo>
                  <a:cubicBezTo>
                    <a:pt x="13" y="9"/>
                    <a:pt x="12" y="7"/>
                    <a:pt x="12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0">
              <a:extLst>
                <a:ext uri="{FF2B5EF4-FFF2-40B4-BE49-F238E27FC236}">
                  <a16:creationId xmlns:a16="http://schemas.microsoft.com/office/drawing/2014/main" id="{C7CA02D8-94F3-4C65-9D6C-F31808B62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4150" y="1797050"/>
              <a:ext cx="28575" cy="26988"/>
            </a:xfrm>
            <a:custGeom>
              <a:avLst/>
              <a:gdLst>
                <a:gd name="T0" fmla="*/ 9 w 12"/>
                <a:gd name="T1" fmla="*/ 0 h 13"/>
                <a:gd name="T2" fmla="*/ 1 w 12"/>
                <a:gd name="T3" fmla="*/ 8 h 13"/>
                <a:gd name="T4" fmla="*/ 4 w 12"/>
                <a:gd name="T5" fmla="*/ 11 h 13"/>
                <a:gd name="T6" fmla="*/ 8 w 12"/>
                <a:gd name="T7" fmla="*/ 7 h 13"/>
                <a:gd name="T8" fmla="*/ 11 w 12"/>
                <a:gd name="T9" fmla="*/ 4 h 13"/>
                <a:gd name="T10" fmla="*/ 9 w 12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3">
                  <a:moveTo>
                    <a:pt x="9" y="0"/>
                  </a:moveTo>
                  <a:cubicBezTo>
                    <a:pt x="5" y="1"/>
                    <a:pt x="2" y="5"/>
                    <a:pt x="1" y="8"/>
                  </a:cubicBezTo>
                  <a:cubicBezTo>
                    <a:pt x="0" y="10"/>
                    <a:pt x="3" y="13"/>
                    <a:pt x="4" y="11"/>
                  </a:cubicBezTo>
                  <a:cubicBezTo>
                    <a:pt x="5" y="10"/>
                    <a:pt x="6" y="8"/>
                    <a:pt x="8" y="7"/>
                  </a:cubicBezTo>
                  <a:cubicBezTo>
                    <a:pt x="9" y="6"/>
                    <a:pt x="10" y="5"/>
                    <a:pt x="11" y="4"/>
                  </a:cubicBezTo>
                  <a:cubicBezTo>
                    <a:pt x="12" y="2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1">
              <a:extLst>
                <a:ext uri="{FF2B5EF4-FFF2-40B4-BE49-F238E27FC236}">
                  <a16:creationId xmlns:a16="http://schemas.microsoft.com/office/drawing/2014/main" id="{1113A431-7B8A-456D-B20E-FB269E721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1857375"/>
              <a:ext cx="25400" cy="26988"/>
            </a:xfrm>
            <a:custGeom>
              <a:avLst/>
              <a:gdLst>
                <a:gd name="T0" fmla="*/ 7 w 11"/>
                <a:gd name="T1" fmla="*/ 1 h 13"/>
                <a:gd name="T2" fmla="*/ 1 w 11"/>
                <a:gd name="T3" fmla="*/ 9 h 13"/>
                <a:gd name="T4" fmla="*/ 5 w 11"/>
                <a:gd name="T5" fmla="*/ 11 h 13"/>
                <a:gd name="T6" fmla="*/ 8 w 11"/>
                <a:gd name="T7" fmla="*/ 8 h 13"/>
                <a:gd name="T8" fmla="*/ 11 w 11"/>
                <a:gd name="T9" fmla="*/ 4 h 13"/>
                <a:gd name="T10" fmla="*/ 7 w 11"/>
                <a:gd name="T1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3">
                  <a:moveTo>
                    <a:pt x="7" y="1"/>
                  </a:moveTo>
                  <a:cubicBezTo>
                    <a:pt x="4" y="2"/>
                    <a:pt x="2" y="6"/>
                    <a:pt x="1" y="9"/>
                  </a:cubicBezTo>
                  <a:cubicBezTo>
                    <a:pt x="0" y="11"/>
                    <a:pt x="4" y="13"/>
                    <a:pt x="5" y="11"/>
                  </a:cubicBezTo>
                  <a:cubicBezTo>
                    <a:pt x="6" y="10"/>
                    <a:pt x="7" y="9"/>
                    <a:pt x="8" y="8"/>
                  </a:cubicBezTo>
                  <a:cubicBezTo>
                    <a:pt x="9" y="7"/>
                    <a:pt x="10" y="6"/>
                    <a:pt x="11" y="4"/>
                  </a:cubicBezTo>
                  <a:cubicBezTo>
                    <a:pt x="11" y="2"/>
                    <a:pt x="9" y="0"/>
                    <a:pt x="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2">
              <a:extLst>
                <a:ext uri="{FF2B5EF4-FFF2-40B4-BE49-F238E27FC236}">
                  <a16:creationId xmlns:a16="http://schemas.microsoft.com/office/drawing/2014/main" id="{47135CA9-48EB-4410-A77F-A01B8F8C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8313" y="1498600"/>
              <a:ext cx="34925" cy="31750"/>
            </a:xfrm>
            <a:custGeom>
              <a:avLst/>
              <a:gdLst>
                <a:gd name="T0" fmla="*/ 10 w 15"/>
                <a:gd name="T1" fmla="*/ 1 h 15"/>
                <a:gd name="T2" fmla="*/ 2 w 15"/>
                <a:gd name="T3" fmla="*/ 9 h 15"/>
                <a:gd name="T4" fmla="*/ 6 w 15"/>
                <a:gd name="T5" fmla="*/ 13 h 15"/>
                <a:gd name="T6" fmla="*/ 14 w 15"/>
                <a:gd name="T7" fmla="*/ 4 h 15"/>
                <a:gd name="T8" fmla="*/ 10 w 1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0" y="1"/>
                  </a:moveTo>
                  <a:cubicBezTo>
                    <a:pt x="7" y="3"/>
                    <a:pt x="5" y="6"/>
                    <a:pt x="2" y="9"/>
                  </a:cubicBezTo>
                  <a:cubicBezTo>
                    <a:pt x="0" y="11"/>
                    <a:pt x="3" y="15"/>
                    <a:pt x="6" y="13"/>
                  </a:cubicBezTo>
                  <a:cubicBezTo>
                    <a:pt x="9" y="11"/>
                    <a:pt x="13" y="8"/>
                    <a:pt x="14" y="4"/>
                  </a:cubicBezTo>
                  <a:cubicBezTo>
                    <a:pt x="15" y="2"/>
                    <a:pt x="12" y="0"/>
                    <a:pt x="1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3">
              <a:extLst>
                <a:ext uri="{FF2B5EF4-FFF2-40B4-BE49-F238E27FC236}">
                  <a16:creationId xmlns:a16="http://schemas.microsoft.com/office/drawing/2014/main" id="{1B058F4D-191A-48A9-91CA-BC2417E1A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2925" y="1558925"/>
              <a:ext cx="31750" cy="28575"/>
            </a:xfrm>
            <a:custGeom>
              <a:avLst/>
              <a:gdLst>
                <a:gd name="T0" fmla="*/ 9 w 14"/>
                <a:gd name="T1" fmla="*/ 1 h 13"/>
                <a:gd name="T2" fmla="*/ 2 w 14"/>
                <a:gd name="T3" fmla="*/ 8 h 13"/>
                <a:gd name="T4" fmla="*/ 6 w 14"/>
                <a:gd name="T5" fmla="*/ 11 h 13"/>
                <a:gd name="T6" fmla="*/ 10 w 14"/>
                <a:gd name="T7" fmla="*/ 8 h 13"/>
                <a:gd name="T8" fmla="*/ 13 w 14"/>
                <a:gd name="T9" fmla="*/ 3 h 13"/>
                <a:gd name="T10" fmla="*/ 9 w 14"/>
                <a:gd name="T1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3">
                  <a:moveTo>
                    <a:pt x="9" y="1"/>
                  </a:moveTo>
                  <a:cubicBezTo>
                    <a:pt x="6" y="2"/>
                    <a:pt x="4" y="5"/>
                    <a:pt x="2" y="8"/>
                  </a:cubicBezTo>
                  <a:cubicBezTo>
                    <a:pt x="0" y="10"/>
                    <a:pt x="4" y="13"/>
                    <a:pt x="6" y="11"/>
                  </a:cubicBezTo>
                  <a:cubicBezTo>
                    <a:pt x="7" y="10"/>
                    <a:pt x="8" y="9"/>
                    <a:pt x="10" y="8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4" y="1"/>
                    <a:pt x="11" y="0"/>
                    <a:pt x="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74">
              <a:extLst>
                <a:ext uri="{FF2B5EF4-FFF2-40B4-BE49-F238E27FC236}">
                  <a16:creationId xmlns:a16="http://schemas.microsoft.com/office/drawing/2014/main" id="{DF38309A-4AC2-4ADD-AC6D-98256AFCC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300" y="1841500"/>
              <a:ext cx="25400" cy="26988"/>
            </a:xfrm>
            <a:custGeom>
              <a:avLst/>
              <a:gdLst>
                <a:gd name="T0" fmla="*/ 10 w 11"/>
                <a:gd name="T1" fmla="*/ 8 h 12"/>
                <a:gd name="T2" fmla="*/ 3 w 11"/>
                <a:gd name="T3" fmla="*/ 1 h 12"/>
                <a:gd name="T4" fmla="*/ 1 w 11"/>
                <a:gd name="T5" fmla="*/ 4 h 12"/>
                <a:gd name="T6" fmla="*/ 3 w 11"/>
                <a:gd name="T7" fmla="*/ 8 h 12"/>
                <a:gd name="T8" fmla="*/ 7 w 11"/>
                <a:gd name="T9" fmla="*/ 11 h 12"/>
                <a:gd name="T10" fmla="*/ 10 w 11"/>
                <a:gd name="T1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2">
                  <a:moveTo>
                    <a:pt x="10" y="8"/>
                  </a:moveTo>
                  <a:cubicBezTo>
                    <a:pt x="8" y="5"/>
                    <a:pt x="6" y="2"/>
                    <a:pt x="3" y="1"/>
                  </a:cubicBezTo>
                  <a:cubicBezTo>
                    <a:pt x="1" y="0"/>
                    <a:pt x="0" y="2"/>
                    <a:pt x="1" y="4"/>
                  </a:cubicBezTo>
                  <a:cubicBezTo>
                    <a:pt x="1" y="5"/>
                    <a:pt x="2" y="6"/>
                    <a:pt x="3" y="8"/>
                  </a:cubicBezTo>
                  <a:cubicBezTo>
                    <a:pt x="4" y="9"/>
                    <a:pt x="6" y="10"/>
                    <a:pt x="7" y="11"/>
                  </a:cubicBezTo>
                  <a:cubicBezTo>
                    <a:pt x="9" y="12"/>
                    <a:pt x="11" y="10"/>
                    <a:pt x="10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75">
              <a:extLst>
                <a:ext uri="{FF2B5EF4-FFF2-40B4-BE49-F238E27FC236}">
                  <a16:creationId xmlns:a16="http://schemas.microsoft.com/office/drawing/2014/main" id="{FAA4FEE7-3AFD-4381-9B07-7A1F2F9300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00" y="1497013"/>
              <a:ext cx="101600" cy="350838"/>
            </a:xfrm>
            <a:custGeom>
              <a:avLst/>
              <a:gdLst>
                <a:gd name="T0" fmla="*/ 37 w 43"/>
                <a:gd name="T1" fmla="*/ 83 h 163"/>
                <a:gd name="T2" fmla="*/ 24 w 43"/>
                <a:gd name="T3" fmla="*/ 3 h 163"/>
                <a:gd name="T4" fmla="*/ 20 w 43"/>
                <a:gd name="T5" fmla="*/ 3 h 163"/>
                <a:gd name="T6" fmla="*/ 14 w 43"/>
                <a:gd name="T7" fmla="*/ 81 h 163"/>
                <a:gd name="T8" fmla="*/ 14 w 43"/>
                <a:gd name="T9" fmla="*/ 82 h 163"/>
                <a:gd name="T10" fmla="*/ 6 w 43"/>
                <a:gd name="T11" fmla="*/ 95 h 163"/>
                <a:gd name="T12" fmla="*/ 11 w 43"/>
                <a:gd name="T13" fmla="*/ 108 h 163"/>
                <a:gd name="T14" fmla="*/ 1 w 43"/>
                <a:gd name="T15" fmla="*/ 158 h 163"/>
                <a:gd name="T16" fmla="*/ 6 w 43"/>
                <a:gd name="T17" fmla="*/ 160 h 163"/>
                <a:gd name="T18" fmla="*/ 29 w 43"/>
                <a:gd name="T19" fmla="*/ 115 h 163"/>
                <a:gd name="T20" fmla="*/ 29 w 43"/>
                <a:gd name="T21" fmla="*/ 113 h 163"/>
                <a:gd name="T22" fmla="*/ 43 w 43"/>
                <a:gd name="T23" fmla="*/ 97 h 163"/>
                <a:gd name="T24" fmla="*/ 37 w 43"/>
                <a:gd name="T25" fmla="*/ 83 h 163"/>
                <a:gd name="T26" fmla="*/ 23 w 43"/>
                <a:gd name="T27" fmla="*/ 17 h 163"/>
                <a:gd name="T28" fmla="*/ 31 w 43"/>
                <a:gd name="T29" fmla="*/ 80 h 163"/>
                <a:gd name="T30" fmla="*/ 26 w 43"/>
                <a:gd name="T31" fmla="*/ 79 h 163"/>
                <a:gd name="T32" fmla="*/ 25 w 43"/>
                <a:gd name="T33" fmla="*/ 79 h 163"/>
                <a:gd name="T34" fmla="*/ 17 w 43"/>
                <a:gd name="T35" fmla="*/ 80 h 163"/>
                <a:gd name="T36" fmla="*/ 23 w 43"/>
                <a:gd name="T37" fmla="*/ 17 h 163"/>
                <a:gd name="T38" fmla="*/ 11 w 43"/>
                <a:gd name="T39" fmla="*/ 133 h 163"/>
                <a:gd name="T40" fmla="*/ 14 w 43"/>
                <a:gd name="T41" fmla="*/ 111 h 163"/>
                <a:gd name="T42" fmla="*/ 23 w 43"/>
                <a:gd name="T43" fmla="*/ 114 h 163"/>
                <a:gd name="T44" fmla="*/ 11 w 43"/>
                <a:gd name="T45" fmla="*/ 133 h 163"/>
                <a:gd name="T46" fmla="*/ 24 w 43"/>
                <a:gd name="T47" fmla="*/ 107 h 163"/>
                <a:gd name="T48" fmla="*/ 13 w 43"/>
                <a:gd name="T49" fmla="*/ 95 h 163"/>
                <a:gd name="T50" fmla="*/ 25 w 43"/>
                <a:gd name="T51" fmla="*/ 84 h 163"/>
                <a:gd name="T52" fmla="*/ 26 w 43"/>
                <a:gd name="T53" fmla="*/ 84 h 163"/>
                <a:gd name="T54" fmla="*/ 35 w 43"/>
                <a:gd name="T55" fmla="*/ 94 h 163"/>
                <a:gd name="T56" fmla="*/ 24 w 43"/>
                <a:gd name="T57" fmla="*/ 10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163">
                  <a:moveTo>
                    <a:pt x="37" y="83"/>
                  </a:moveTo>
                  <a:cubicBezTo>
                    <a:pt x="35" y="56"/>
                    <a:pt x="31" y="29"/>
                    <a:pt x="24" y="3"/>
                  </a:cubicBezTo>
                  <a:cubicBezTo>
                    <a:pt x="24" y="0"/>
                    <a:pt x="20" y="1"/>
                    <a:pt x="20" y="3"/>
                  </a:cubicBezTo>
                  <a:cubicBezTo>
                    <a:pt x="20" y="29"/>
                    <a:pt x="15" y="55"/>
                    <a:pt x="14" y="81"/>
                  </a:cubicBezTo>
                  <a:cubicBezTo>
                    <a:pt x="14" y="81"/>
                    <a:pt x="14" y="82"/>
                    <a:pt x="14" y="82"/>
                  </a:cubicBezTo>
                  <a:cubicBezTo>
                    <a:pt x="10" y="85"/>
                    <a:pt x="7" y="90"/>
                    <a:pt x="6" y="95"/>
                  </a:cubicBezTo>
                  <a:cubicBezTo>
                    <a:pt x="6" y="100"/>
                    <a:pt x="8" y="105"/>
                    <a:pt x="11" y="108"/>
                  </a:cubicBezTo>
                  <a:cubicBezTo>
                    <a:pt x="6" y="124"/>
                    <a:pt x="4" y="142"/>
                    <a:pt x="1" y="158"/>
                  </a:cubicBezTo>
                  <a:cubicBezTo>
                    <a:pt x="0" y="161"/>
                    <a:pt x="4" y="163"/>
                    <a:pt x="6" y="160"/>
                  </a:cubicBezTo>
                  <a:cubicBezTo>
                    <a:pt x="12" y="144"/>
                    <a:pt x="20" y="129"/>
                    <a:pt x="29" y="115"/>
                  </a:cubicBezTo>
                  <a:cubicBezTo>
                    <a:pt x="29" y="114"/>
                    <a:pt x="29" y="114"/>
                    <a:pt x="29" y="113"/>
                  </a:cubicBezTo>
                  <a:cubicBezTo>
                    <a:pt x="36" y="111"/>
                    <a:pt x="42" y="105"/>
                    <a:pt x="43" y="97"/>
                  </a:cubicBezTo>
                  <a:cubicBezTo>
                    <a:pt x="43" y="92"/>
                    <a:pt x="40" y="86"/>
                    <a:pt x="37" y="83"/>
                  </a:cubicBezTo>
                  <a:close/>
                  <a:moveTo>
                    <a:pt x="23" y="17"/>
                  </a:moveTo>
                  <a:cubicBezTo>
                    <a:pt x="27" y="38"/>
                    <a:pt x="30" y="59"/>
                    <a:pt x="31" y="80"/>
                  </a:cubicBezTo>
                  <a:cubicBezTo>
                    <a:pt x="30" y="79"/>
                    <a:pt x="28" y="79"/>
                    <a:pt x="26" y="79"/>
                  </a:cubicBezTo>
                  <a:cubicBezTo>
                    <a:pt x="26" y="79"/>
                    <a:pt x="26" y="79"/>
                    <a:pt x="25" y="79"/>
                  </a:cubicBezTo>
                  <a:cubicBezTo>
                    <a:pt x="23" y="78"/>
                    <a:pt x="20" y="79"/>
                    <a:pt x="17" y="80"/>
                  </a:cubicBezTo>
                  <a:cubicBezTo>
                    <a:pt x="20" y="59"/>
                    <a:pt x="20" y="38"/>
                    <a:pt x="23" y="17"/>
                  </a:cubicBezTo>
                  <a:close/>
                  <a:moveTo>
                    <a:pt x="11" y="133"/>
                  </a:moveTo>
                  <a:cubicBezTo>
                    <a:pt x="13" y="126"/>
                    <a:pt x="14" y="118"/>
                    <a:pt x="14" y="111"/>
                  </a:cubicBezTo>
                  <a:cubicBezTo>
                    <a:pt x="17" y="113"/>
                    <a:pt x="20" y="114"/>
                    <a:pt x="23" y="114"/>
                  </a:cubicBezTo>
                  <a:cubicBezTo>
                    <a:pt x="18" y="120"/>
                    <a:pt x="15" y="127"/>
                    <a:pt x="11" y="133"/>
                  </a:cubicBezTo>
                  <a:close/>
                  <a:moveTo>
                    <a:pt x="24" y="107"/>
                  </a:moveTo>
                  <a:cubicBezTo>
                    <a:pt x="18" y="107"/>
                    <a:pt x="13" y="101"/>
                    <a:pt x="13" y="95"/>
                  </a:cubicBezTo>
                  <a:cubicBezTo>
                    <a:pt x="13" y="88"/>
                    <a:pt x="19" y="85"/>
                    <a:pt x="25" y="84"/>
                  </a:cubicBezTo>
                  <a:cubicBezTo>
                    <a:pt x="25" y="84"/>
                    <a:pt x="25" y="84"/>
                    <a:pt x="26" y="84"/>
                  </a:cubicBezTo>
                  <a:cubicBezTo>
                    <a:pt x="30" y="86"/>
                    <a:pt x="34" y="89"/>
                    <a:pt x="35" y="94"/>
                  </a:cubicBezTo>
                  <a:cubicBezTo>
                    <a:pt x="36" y="100"/>
                    <a:pt x="31" y="107"/>
                    <a:pt x="24" y="10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76">
              <a:extLst>
                <a:ext uri="{FF2B5EF4-FFF2-40B4-BE49-F238E27FC236}">
                  <a16:creationId xmlns:a16="http://schemas.microsoft.com/office/drawing/2014/main" id="{B56B1188-B9E0-47BC-BB1E-1CF0FB69D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1685925"/>
              <a:ext cx="34925" cy="33338"/>
            </a:xfrm>
            <a:custGeom>
              <a:avLst/>
              <a:gdLst>
                <a:gd name="T0" fmla="*/ 13 w 15"/>
                <a:gd name="T1" fmla="*/ 4 h 15"/>
                <a:gd name="T2" fmla="*/ 3 w 15"/>
                <a:gd name="T3" fmla="*/ 2 h 15"/>
                <a:gd name="T4" fmla="*/ 2 w 15"/>
                <a:gd name="T5" fmla="*/ 4 h 15"/>
                <a:gd name="T6" fmla="*/ 1 w 15"/>
                <a:gd name="T7" fmla="*/ 9 h 15"/>
                <a:gd name="T8" fmla="*/ 9 w 15"/>
                <a:gd name="T9" fmla="*/ 14 h 15"/>
                <a:gd name="T10" fmla="*/ 13 w 15"/>
                <a:gd name="T11" fmla="*/ 4 h 15"/>
                <a:gd name="T12" fmla="*/ 8 w 15"/>
                <a:gd name="T13" fmla="*/ 8 h 15"/>
                <a:gd name="T14" fmla="*/ 7 w 15"/>
                <a:gd name="T15" fmla="*/ 9 h 15"/>
                <a:gd name="T16" fmla="*/ 6 w 15"/>
                <a:gd name="T17" fmla="*/ 8 h 15"/>
                <a:gd name="T18" fmla="*/ 6 w 15"/>
                <a:gd name="T19" fmla="*/ 6 h 15"/>
                <a:gd name="T20" fmla="*/ 6 w 15"/>
                <a:gd name="T21" fmla="*/ 6 h 15"/>
                <a:gd name="T22" fmla="*/ 8 w 15"/>
                <a:gd name="T23" fmla="*/ 7 h 15"/>
                <a:gd name="T24" fmla="*/ 8 w 15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13" y="4"/>
                  </a:moveTo>
                  <a:cubicBezTo>
                    <a:pt x="11" y="1"/>
                    <a:pt x="7" y="0"/>
                    <a:pt x="3" y="2"/>
                  </a:cubicBezTo>
                  <a:cubicBezTo>
                    <a:pt x="3" y="2"/>
                    <a:pt x="2" y="3"/>
                    <a:pt x="2" y="4"/>
                  </a:cubicBezTo>
                  <a:cubicBezTo>
                    <a:pt x="1" y="5"/>
                    <a:pt x="0" y="7"/>
                    <a:pt x="1" y="9"/>
                  </a:cubicBezTo>
                  <a:cubicBezTo>
                    <a:pt x="1" y="13"/>
                    <a:pt x="6" y="15"/>
                    <a:pt x="9" y="14"/>
                  </a:cubicBezTo>
                  <a:cubicBezTo>
                    <a:pt x="13" y="12"/>
                    <a:pt x="15" y="8"/>
                    <a:pt x="13" y="4"/>
                  </a:cubicBezTo>
                  <a:close/>
                  <a:moveTo>
                    <a:pt x="8" y="8"/>
                  </a:moveTo>
                  <a:cubicBezTo>
                    <a:pt x="8" y="8"/>
                    <a:pt x="8" y="9"/>
                    <a:pt x="7" y="9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8"/>
                    <a:pt x="6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6"/>
                    <a:pt x="8" y="7"/>
                  </a:cubicBezTo>
                  <a:cubicBezTo>
                    <a:pt x="9" y="7"/>
                    <a:pt x="9" y="7"/>
                    <a:pt x="8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77">
              <a:extLst>
                <a:ext uri="{FF2B5EF4-FFF2-40B4-BE49-F238E27FC236}">
                  <a16:creationId xmlns:a16="http://schemas.microsoft.com/office/drawing/2014/main" id="{4A0D814A-E096-4C44-8C34-4395724FF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5250" y="1792288"/>
              <a:ext cx="34925" cy="6350"/>
            </a:xfrm>
            <a:custGeom>
              <a:avLst/>
              <a:gdLst>
                <a:gd name="T0" fmla="*/ 15 w 15"/>
                <a:gd name="T1" fmla="*/ 0 h 3"/>
                <a:gd name="T2" fmla="*/ 0 w 15"/>
                <a:gd name="T3" fmla="*/ 1 h 3"/>
                <a:gd name="T4" fmla="*/ 0 w 15"/>
                <a:gd name="T5" fmla="*/ 2 h 3"/>
                <a:gd name="T6" fmla="*/ 15 w 15"/>
                <a:gd name="T7" fmla="*/ 1 h 3"/>
                <a:gd name="T8" fmla="*/ 15 w 1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">
                  <a:moveTo>
                    <a:pt x="15" y="0"/>
                  </a:moveTo>
                  <a:cubicBezTo>
                    <a:pt x="10" y="1"/>
                    <a:pt x="5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5" y="3"/>
                    <a:pt x="10" y="2"/>
                    <a:pt x="15" y="1"/>
                  </a:cubicBezTo>
                  <a:cubicBezTo>
                    <a:pt x="15" y="1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78">
              <a:extLst>
                <a:ext uri="{FF2B5EF4-FFF2-40B4-BE49-F238E27FC236}">
                  <a16:creationId xmlns:a16="http://schemas.microsoft.com/office/drawing/2014/main" id="{B86E661D-2E84-4DDB-BB9B-81AE8376F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275" y="4337050"/>
              <a:ext cx="501650" cy="615950"/>
            </a:xfrm>
            <a:custGeom>
              <a:avLst/>
              <a:gdLst>
                <a:gd name="T0" fmla="*/ 166 w 215"/>
                <a:gd name="T1" fmla="*/ 160 h 286"/>
                <a:gd name="T2" fmla="*/ 163 w 215"/>
                <a:gd name="T3" fmla="*/ 144 h 286"/>
                <a:gd name="T4" fmla="*/ 134 w 215"/>
                <a:gd name="T5" fmla="*/ 66 h 286"/>
                <a:gd name="T6" fmla="*/ 82 w 215"/>
                <a:gd name="T7" fmla="*/ 99 h 286"/>
                <a:gd name="T8" fmla="*/ 47 w 215"/>
                <a:gd name="T9" fmla="*/ 147 h 286"/>
                <a:gd name="T10" fmla="*/ 12 w 215"/>
                <a:gd name="T11" fmla="*/ 251 h 286"/>
                <a:gd name="T12" fmla="*/ 192 w 215"/>
                <a:gd name="T13" fmla="*/ 231 h 286"/>
                <a:gd name="T14" fmla="*/ 166 w 215"/>
                <a:gd name="T15" fmla="*/ 179 h 286"/>
                <a:gd name="T16" fmla="*/ 194 w 215"/>
                <a:gd name="T17" fmla="*/ 187 h 286"/>
                <a:gd name="T18" fmla="*/ 85 w 215"/>
                <a:gd name="T19" fmla="*/ 118 h 286"/>
                <a:gd name="T20" fmla="*/ 86 w 215"/>
                <a:gd name="T21" fmla="*/ 96 h 286"/>
                <a:gd name="T22" fmla="*/ 142 w 215"/>
                <a:gd name="T23" fmla="*/ 36 h 286"/>
                <a:gd name="T24" fmla="*/ 123 w 215"/>
                <a:gd name="T25" fmla="*/ 70 h 286"/>
                <a:gd name="T26" fmla="*/ 116 w 215"/>
                <a:gd name="T27" fmla="*/ 128 h 286"/>
                <a:gd name="T28" fmla="*/ 110 w 215"/>
                <a:gd name="T29" fmla="*/ 147 h 286"/>
                <a:gd name="T30" fmla="*/ 105 w 215"/>
                <a:gd name="T31" fmla="*/ 128 h 286"/>
                <a:gd name="T32" fmla="*/ 64 w 215"/>
                <a:gd name="T33" fmla="*/ 154 h 286"/>
                <a:gd name="T34" fmla="*/ 100 w 215"/>
                <a:gd name="T35" fmla="*/ 149 h 286"/>
                <a:gd name="T36" fmla="*/ 126 w 215"/>
                <a:gd name="T37" fmla="*/ 140 h 286"/>
                <a:gd name="T38" fmla="*/ 146 w 215"/>
                <a:gd name="T39" fmla="*/ 159 h 286"/>
                <a:gd name="T40" fmla="*/ 106 w 215"/>
                <a:gd name="T41" fmla="*/ 165 h 286"/>
                <a:gd name="T42" fmla="*/ 63 w 215"/>
                <a:gd name="T43" fmla="*/ 147 h 286"/>
                <a:gd name="T44" fmla="*/ 98 w 215"/>
                <a:gd name="T45" fmla="*/ 147 h 286"/>
                <a:gd name="T46" fmla="*/ 51 w 215"/>
                <a:gd name="T47" fmla="*/ 149 h 286"/>
                <a:gd name="T48" fmla="*/ 68 w 215"/>
                <a:gd name="T49" fmla="*/ 137 h 286"/>
                <a:gd name="T50" fmla="*/ 155 w 215"/>
                <a:gd name="T51" fmla="*/ 149 h 286"/>
                <a:gd name="T52" fmla="*/ 125 w 215"/>
                <a:gd name="T53" fmla="*/ 136 h 286"/>
                <a:gd name="T54" fmla="*/ 143 w 215"/>
                <a:gd name="T55" fmla="*/ 170 h 286"/>
                <a:gd name="T56" fmla="*/ 54 w 215"/>
                <a:gd name="T57" fmla="*/ 186 h 286"/>
                <a:gd name="T58" fmla="*/ 54 w 215"/>
                <a:gd name="T59" fmla="*/ 185 h 286"/>
                <a:gd name="T60" fmla="*/ 70 w 215"/>
                <a:gd name="T61" fmla="*/ 179 h 286"/>
                <a:gd name="T62" fmla="*/ 65 w 215"/>
                <a:gd name="T63" fmla="*/ 173 h 286"/>
                <a:gd name="T64" fmla="*/ 161 w 215"/>
                <a:gd name="T65" fmla="*/ 161 h 286"/>
                <a:gd name="T66" fmla="*/ 75 w 215"/>
                <a:gd name="T67" fmla="*/ 226 h 286"/>
                <a:gd name="T68" fmla="*/ 69 w 215"/>
                <a:gd name="T69" fmla="*/ 223 h 286"/>
                <a:gd name="T70" fmla="*/ 63 w 215"/>
                <a:gd name="T71" fmla="*/ 214 h 286"/>
                <a:gd name="T72" fmla="*/ 62 w 215"/>
                <a:gd name="T73" fmla="*/ 212 h 286"/>
                <a:gd name="T74" fmla="*/ 91 w 215"/>
                <a:gd name="T75" fmla="*/ 204 h 286"/>
                <a:gd name="T76" fmla="*/ 69 w 215"/>
                <a:gd name="T77" fmla="*/ 233 h 286"/>
                <a:gd name="T78" fmla="*/ 148 w 215"/>
                <a:gd name="T79" fmla="*/ 234 h 286"/>
                <a:gd name="T80" fmla="*/ 106 w 215"/>
                <a:gd name="T81" fmla="*/ 258 h 286"/>
                <a:gd name="T82" fmla="*/ 59 w 215"/>
                <a:gd name="T83" fmla="*/ 237 h 286"/>
                <a:gd name="T84" fmla="*/ 158 w 215"/>
                <a:gd name="T85" fmla="*/ 270 h 286"/>
                <a:gd name="T86" fmla="*/ 25 w 215"/>
                <a:gd name="T87" fmla="*/ 229 h 286"/>
                <a:gd name="T88" fmla="*/ 53 w 215"/>
                <a:gd name="T89" fmla="*/ 232 h 286"/>
                <a:gd name="T90" fmla="*/ 97 w 215"/>
                <a:gd name="T91" fmla="*/ 264 h 286"/>
                <a:gd name="T92" fmla="*/ 162 w 215"/>
                <a:gd name="T93" fmla="*/ 236 h 286"/>
                <a:gd name="T94" fmla="*/ 155 w 215"/>
                <a:gd name="T95" fmla="*/ 223 h 286"/>
                <a:gd name="T96" fmla="*/ 162 w 215"/>
                <a:gd name="T97" fmla="*/ 202 h 286"/>
                <a:gd name="T98" fmla="*/ 166 w 215"/>
                <a:gd name="T99" fmla="*/ 172 h 286"/>
                <a:gd name="T100" fmla="*/ 200 w 215"/>
                <a:gd name="T101" fmla="*/ 16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5" h="286">
                  <a:moveTo>
                    <a:pt x="213" y="178"/>
                  </a:moveTo>
                  <a:cubicBezTo>
                    <a:pt x="213" y="165"/>
                    <a:pt x="206" y="153"/>
                    <a:pt x="193" y="149"/>
                  </a:cubicBezTo>
                  <a:cubicBezTo>
                    <a:pt x="182" y="146"/>
                    <a:pt x="171" y="151"/>
                    <a:pt x="166" y="160"/>
                  </a:cubicBezTo>
                  <a:cubicBezTo>
                    <a:pt x="166" y="157"/>
                    <a:pt x="165" y="155"/>
                    <a:pt x="165" y="152"/>
                  </a:cubicBezTo>
                  <a:cubicBezTo>
                    <a:pt x="165" y="152"/>
                    <a:pt x="165" y="151"/>
                    <a:pt x="164" y="151"/>
                  </a:cubicBezTo>
                  <a:cubicBezTo>
                    <a:pt x="164" y="149"/>
                    <a:pt x="164" y="146"/>
                    <a:pt x="163" y="144"/>
                  </a:cubicBezTo>
                  <a:cubicBezTo>
                    <a:pt x="158" y="132"/>
                    <a:pt x="144" y="126"/>
                    <a:pt x="131" y="127"/>
                  </a:cubicBezTo>
                  <a:cubicBezTo>
                    <a:pt x="143" y="121"/>
                    <a:pt x="151" y="110"/>
                    <a:pt x="152" y="96"/>
                  </a:cubicBezTo>
                  <a:cubicBezTo>
                    <a:pt x="152" y="84"/>
                    <a:pt x="146" y="69"/>
                    <a:pt x="134" y="66"/>
                  </a:cubicBezTo>
                  <a:cubicBezTo>
                    <a:pt x="146" y="59"/>
                    <a:pt x="153" y="43"/>
                    <a:pt x="147" y="29"/>
                  </a:cubicBezTo>
                  <a:cubicBezTo>
                    <a:pt x="139" y="8"/>
                    <a:pt x="110" y="0"/>
                    <a:pt x="90" y="5"/>
                  </a:cubicBezTo>
                  <a:cubicBezTo>
                    <a:pt x="45" y="16"/>
                    <a:pt x="35" y="85"/>
                    <a:pt x="82" y="99"/>
                  </a:cubicBezTo>
                  <a:cubicBezTo>
                    <a:pt x="77" y="104"/>
                    <a:pt x="76" y="114"/>
                    <a:pt x="79" y="121"/>
                  </a:cubicBezTo>
                  <a:cubicBezTo>
                    <a:pt x="81" y="124"/>
                    <a:pt x="83" y="126"/>
                    <a:pt x="85" y="128"/>
                  </a:cubicBezTo>
                  <a:cubicBezTo>
                    <a:pt x="69" y="127"/>
                    <a:pt x="52" y="130"/>
                    <a:pt x="47" y="147"/>
                  </a:cubicBezTo>
                  <a:cubicBezTo>
                    <a:pt x="44" y="150"/>
                    <a:pt x="44" y="154"/>
                    <a:pt x="45" y="157"/>
                  </a:cubicBezTo>
                  <a:cubicBezTo>
                    <a:pt x="44" y="176"/>
                    <a:pt x="48" y="199"/>
                    <a:pt x="58" y="217"/>
                  </a:cubicBezTo>
                  <a:cubicBezTo>
                    <a:pt x="37" y="214"/>
                    <a:pt x="0" y="223"/>
                    <a:pt x="12" y="251"/>
                  </a:cubicBezTo>
                  <a:cubicBezTo>
                    <a:pt x="22" y="277"/>
                    <a:pt x="69" y="279"/>
                    <a:pt x="92" y="281"/>
                  </a:cubicBezTo>
                  <a:cubicBezTo>
                    <a:pt x="120" y="283"/>
                    <a:pt x="174" y="286"/>
                    <a:pt x="193" y="258"/>
                  </a:cubicBezTo>
                  <a:cubicBezTo>
                    <a:pt x="199" y="249"/>
                    <a:pt x="199" y="239"/>
                    <a:pt x="192" y="231"/>
                  </a:cubicBezTo>
                  <a:cubicBezTo>
                    <a:pt x="189" y="227"/>
                    <a:pt x="186" y="224"/>
                    <a:pt x="181" y="222"/>
                  </a:cubicBezTo>
                  <a:cubicBezTo>
                    <a:pt x="200" y="219"/>
                    <a:pt x="215" y="198"/>
                    <a:pt x="213" y="178"/>
                  </a:cubicBezTo>
                  <a:close/>
                  <a:moveTo>
                    <a:pt x="166" y="179"/>
                  </a:moveTo>
                  <a:cubicBezTo>
                    <a:pt x="166" y="179"/>
                    <a:pt x="166" y="179"/>
                    <a:pt x="167" y="179"/>
                  </a:cubicBezTo>
                  <a:cubicBezTo>
                    <a:pt x="171" y="176"/>
                    <a:pt x="177" y="172"/>
                    <a:pt x="183" y="171"/>
                  </a:cubicBezTo>
                  <a:cubicBezTo>
                    <a:pt x="193" y="169"/>
                    <a:pt x="196" y="179"/>
                    <a:pt x="194" y="187"/>
                  </a:cubicBezTo>
                  <a:cubicBezTo>
                    <a:pt x="190" y="201"/>
                    <a:pt x="175" y="204"/>
                    <a:pt x="163" y="197"/>
                  </a:cubicBezTo>
                  <a:cubicBezTo>
                    <a:pt x="165" y="191"/>
                    <a:pt x="165" y="185"/>
                    <a:pt x="166" y="179"/>
                  </a:cubicBezTo>
                  <a:close/>
                  <a:moveTo>
                    <a:pt x="85" y="118"/>
                  </a:moveTo>
                  <a:cubicBezTo>
                    <a:pt x="81" y="111"/>
                    <a:pt x="85" y="105"/>
                    <a:pt x="89" y="98"/>
                  </a:cubicBezTo>
                  <a:cubicBezTo>
                    <a:pt x="90" y="97"/>
                    <a:pt x="88" y="95"/>
                    <a:pt x="87" y="95"/>
                  </a:cubicBezTo>
                  <a:cubicBezTo>
                    <a:pt x="86" y="95"/>
                    <a:pt x="86" y="96"/>
                    <a:pt x="86" y="96"/>
                  </a:cubicBezTo>
                  <a:cubicBezTo>
                    <a:pt x="55" y="81"/>
                    <a:pt x="46" y="41"/>
                    <a:pt x="75" y="19"/>
                  </a:cubicBezTo>
                  <a:cubicBezTo>
                    <a:pt x="88" y="10"/>
                    <a:pt x="104" y="8"/>
                    <a:pt x="118" y="13"/>
                  </a:cubicBezTo>
                  <a:cubicBezTo>
                    <a:pt x="129" y="17"/>
                    <a:pt x="140" y="24"/>
                    <a:pt x="142" y="36"/>
                  </a:cubicBezTo>
                  <a:cubicBezTo>
                    <a:pt x="146" y="51"/>
                    <a:pt x="135" y="61"/>
                    <a:pt x="122" y="65"/>
                  </a:cubicBezTo>
                  <a:cubicBezTo>
                    <a:pt x="121" y="66"/>
                    <a:pt x="121" y="66"/>
                    <a:pt x="121" y="67"/>
                  </a:cubicBezTo>
                  <a:cubicBezTo>
                    <a:pt x="120" y="68"/>
                    <a:pt x="121" y="70"/>
                    <a:pt x="123" y="70"/>
                  </a:cubicBezTo>
                  <a:cubicBezTo>
                    <a:pt x="139" y="68"/>
                    <a:pt x="149" y="85"/>
                    <a:pt x="146" y="100"/>
                  </a:cubicBezTo>
                  <a:cubicBezTo>
                    <a:pt x="144" y="114"/>
                    <a:pt x="133" y="123"/>
                    <a:pt x="119" y="124"/>
                  </a:cubicBezTo>
                  <a:cubicBezTo>
                    <a:pt x="117" y="124"/>
                    <a:pt x="116" y="126"/>
                    <a:pt x="116" y="128"/>
                  </a:cubicBezTo>
                  <a:cubicBezTo>
                    <a:pt x="115" y="129"/>
                    <a:pt x="115" y="130"/>
                    <a:pt x="116" y="130"/>
                  </a:cubicBezTo>
                  <a:cubicBezTo>
                    <a:pt x="119" y="133"/>
                    <a:pt x="123" y="138"/>
                    <a:pt x="119" y="143"/>
                  </a:cubicBezTo>
                  <a:cubicBezTo>
                    <a:pt x="117" y="145"/>
                    <a:pt x="113" y="146"/>
                    <a:pt x="110" y="147"/>
                  </a:cubicBezTo>
                  <a:cubicBezTo>
                    <a:pt x="106" y="147"/>
                    <a:pt x="102" y="145"/>
                    <a:pt x="102" y="141"/>
                  </a:cubicBezTo>
                  <a:cubicBezTo>
                    <a:pt x="102" y="137"/>
                    <a:pt x="105" y="133"/>
                    <a:pt x="106" y="130"/>
                  </a:cubicBezTo>
                  <a:cubicBezTo>
                    <a:pt x="106" y="129"/>
                    <a:pt x="106" y="128"/>
                    <a:pt x="105" y="128"/>
                  </a:cubicBezTo>
                  <a:cubicBezTo>
                    <a:pt x="105" y="127"/>
                    <a:pt x="104" y="127"/>
                    <a:pt x="104" y="127"/>
                  </a:cubicBezTo>
                  <a:cubicBezTo>
                    <a:pt x="97" y="127"/>
                    <a:pt x="89" y="125"/>
                    <a:pt x="85" y="118"/>
                  </a:cubicBezTo>
                  <a:close/>
                  <a:moveTo>
                    <a:pt x="64" y="154"/>
                  </a:moveTo>
                  <a:cubicBezTo>
                    <a:pt x="63" y="153"/>
                    <a:pt x="62" y="151"/>
                    <a:pt x="62" y="148"/>
                  </a:cubicBezTo>
                  <a:cubicBezTo>
                    <a:pt x="62" y="148"/>
                    <a:pt x="63" y="148"/>
                    <a:pt x="63" y="148"/>
                  </a:cubicBezTo>
                  <a:cubicBezTo>
                    <a:pt x="75" y="148"/>
                    <a:pt x="87" y="149"/>
                    <a:pt x="100" y="149"/>
                  </a:cubicBezTo>
                  <a:cubicBezTo>
                    <a:pt x="102" y="152"/>
                    <a:pt x="107" y="154"/>
                    <a:pt x="112" y="153"/>
                  </a:cubicBezTo>
                  <a:cubicBezTo>
                    <a:pt x="117" y="152"/>
                    <a:pt x="123" y="149"/>
                    <a:pt x="125" y="143"/>
                  </a:cubicBezTo>
                  <a:cubicBezTo>
                    <a:pt x="126" y="142"/>
                    <a:pt x="126" y="141"/>
                    <a:pt x="126" y="140"/>
                  </a:cubicBezTo>
                  <a:cubicBezTo>
                    <a:pt x="134" y="141"/>
                    <a:pt x="148" y="141"/>
                    <a:pt x="152" y="149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51" y="153"/>
                    <a:pt x="149" y="156"/>
                    <a:pt x="146" y="159"/>
                  </a:cubicBezTo>
                  <a:cubicBezTo>
                    <a:pt x="119" y="158"/>
                    <a:pt x="90" y="159"/>
                    <a:pt x="64" y="154"/>
                  </a:cubicBezTo>
                  <a:close/>
                  <a:moveTo>
                    <a:pt x="143" y="160"/>
                  </a:moveTo>
                  <a:cubicBezTo>
                    <a:pt x="132" y="166"/>
                    <a:pt x="114" y="165"/>
                    <a:pt x="106" y="165"/>
                  </a:cubicBezTo>
                  <a:cubicBezTo>
                    <a:pt x="98" y="165"/>
                    <a:pt x="72" y="165"/>
                    <a:pt x="64" y="155"/>
                  </a:cubicBezTo>
                  <a:cubicBezTo>
                    <a:pt x="89" y="161"/>
                    <a:pt x="117" y="160"/>
                    <a:pt x="143" y="160"/>
                  </a:cubicBezTo>
                  <a:close/>
                  <a:moveTo>
                    <a:pt x="63" y="147"/>
                  </a:moveTo>
                  <a:cubicBezTo>
                    <a:pt x="72" y="138"/>
                    <a:pt x="85" y="142"/>
                    <a:pt x="97" y="141"/>
                  </a:cubicBezTo>
                  <a:cubicBezTo>
                    <a:pt x="97" y="143"/>
                    <a:pt x="97" y="145"/>
                    <a:pt x="98" y="146"/>
                  </a:cubicBezTo>
                  <a:cubicBezTo>
                    <a:pt x="98" y="147"/>
                    <a:pt x="98" y="147"/>
                    <a:pt x="98" y="147"/>
                  </a:cubicBezTo>
                  <a:cubicBezTo>
                    <a:pt x="87" y="147"/>
                    <a:pt x="75" y="147"/>
                    <a:pt x="63" y="147"/>
                  </a:cubicBezTo>
                  <a:close/>
                  <a:moveTo>
                    <a:pt x="50" y="150"/>
                  </a:moveTo>
                  <a:cubicBezTo>
                    <a:pt x="50" y="149"/>
                    <a:pt x="51" y="149"/>
                    <a:pt x="51" y="149"/>
                  </a:cubicBezTo>
                  <a:cubicBezTo>
                    <a:pt x="58" y="127"/>
                    <a:pt x="83" y="133"/>
                    <a:pt x="100" y="132"/>
                  </a:cubicBezTo>
                  <a:cubicBezTo>
                    <a:pt x="99" y="134"/>
                    <a:pt x="98" y="135"/>
                    <a:pt x="98" y="137"/>
                  </a:cubicBezTo>
                  <a:cubicBezTo>
                    <a:pt x="88" y="135"/>
                    <a:pt x="77" y="134"/>
                    <a:pt x="68" y="137"/>
                  </a:cubicBezTo>
                  <a:cubicBezTo>
                    <a:pt x="63" y="139"/>
                    <a:pt x="56" y="143"/>
                    <a:pt x="58" y="149"/>
                  </a:cubicBezTo>
                  <a:cubicBezTo>
                    <a:pt x="51" y="164"/>
                    <a:pt x="84" y="169"/>
                    <a:pt x="94" y="170"/>
                  </a:cubicBezTo>
                  <a:cubicBezTo>
                    <a:pt x="107" y="171"/>
                    <a:pt x="161" y="175"/>
                    <a:pt x="155" y="149"/>
                  </a:cubicBezTo>
                  <a:cubicBezTo>
                    <a:pt x="155" y="149"/>
                    <a:pt x="155" y="149"/>
                    <a:pt x="155" y="148"/>
                  </a:cubicBezTo>
                  <a:cubicBezTo>
                    <a:pt x="154" y="145"/>
                    <a:pt x="153" y="143"/>
                    <a:pt x="149" y="141"/>
                  </a:cubicBezTo>
                  <a:cubicBezTo>
                    <a:pt x="143" y="137"/>
                    <a:pt x="133" y="134"/>
                    <a:pt x="125" y="136"/>
                  </a:cubicBezTo>
                  <a:cubicBezTo>
                    <a:pt x="125" y="135"/>
                    <a:pt x="124" y="133"/>
                    <a:pt x="123" y="132"/>
                  </a:cubicBezTo>
                  <a:cubicBezTo>
                    <a:pt x="134" y="134"/>
                    <a:pt x="144" y="130"/>
                    <a:pt x="154" y="138"/>
                  </a:cubicBezTo>
                  <a:cubicBezTo>
                    <a:pt x="167" y="150"/>
                    <a:pt x="157" y="166"/>
                    <a:pt x="143" y="170"/>
                  </a:cubicBezTo>
                  <a:cubicBezTo>
                    <a:pt x="127" y="174"/>
                    <a:pt x="112" y="175"/>
                    <a:pt x="96" y="173"/>
                  </a:cubicBezTo>
                  <a:cubicBezTo>
                    <a:pt x="82" y="172"/>
                    <a:pt x="49" y="170"/>
                    <a:pt x="50" y="150"/>
                  </a:cubicBezTo>
                  <a:close/>
                  <a:moveTo>
                    <a:pt x="54" y="186"/>
                  </a:moveTo>
                  <a:cubicBezTo>
                    <a:pt x="62" y="187"/>
                    <a:pt x="70" y="188"/>
                    <a:pt x="78" y="190"/>
                  </a:cubicBezTo>
                  <a:cubicBezTo>
                    <a:pt x="78" y="190"/>
                    <a:pt x="79" y="188"/>
                    <a:pt x="78" y="188"/>
                  </a:cubicBezTo>
                  <a:cubicBezTo>
                    <a:pt x="70" y="187"/>
                    <a:pt x="62" y="186"/>
                    <a:pt x="54" y="185"/>
                  </a:cubicBezTo>
                  <a:cubicBezTo>
                    <a:pt x="54" y="182"/>
                    <a:pt x="53" y="180"/>
                    <a:pt x="52" y="177"/>
                  </a:cubicBezTo>
                  <a:cubicBezTo>
                    <a:pt x="58" y="178"/>
                    <a:pt x="64" y="179"/>
                    <a:pt x="70" y="180"/>
                  </a:cubicBezTo>
                  <a:cubicBezTo>
                    <a:pt x="71" y="180"/>
                    <a:pt x="71" y="179"/>
                    <a:pt x="70" y="179"/>
                  </a:cubicBezTo>
                  <a:cubicBezTo>
                    <a:pt x="64" y="178"/>
                    <a:pt x="58" y="177"/>
                    <a:pt x="52" y="176"/>
                  </a:cubicBezTo>
                  <a:cubicBezTo>
                    <a:pt x="52" y="172"/>
                    <a:pt x="51" y="168"/>
                    <a:pt x="50" y="164"/>
                  </a:cubicBezTo>
                  <a:cubicBezTo>
                    <a:pt x="55" y="169"/>
                    <a:pt x="61" y="172"/>
                    <a:pt x="65" y="173"/>
                  </a:cubicBezTo>
                  <a:cubicBezTo>
                    <a:pt x="91" y="180"/>
                    <a:pt x="122" y="182"/>
                    <a:pt x="147" y="174"/>
                  </a:cubicBezTo>
                  <a:cubicBezTo>
                    <a:pt x="148" y="174"/>
                    <a:pt x="149" y="172"/>
                    <a:pt x="149" y="172"/>
                  </a:cubicBezTo>
                  <a:cubicBezTo>
                    <a:pt x="154" y="169"/>
                    <a:pt x="158" y="166"/>
                    <a:pt x="161" y="161"/>
                  </a:cubicBezTo>
                  <a:cubicBezTo>
                    <a:pt x="161" y="198"/>
                    <a:pt x="151" y="248"/>
                    <a:pt x="103" y="243"/>
                  </a:cubicBezTo>
                  <a:cubicBezTo>
                    <a:pt x="88" y="241"/>
                    <a:pt x="77" y="235"/>
                    <a:pt x="70" y="225"/>
                  </a:cubicBezTo>
                  <a:cubicBezTo>
                    <a:pt x="72" y="226"/>
                    <a:pt x="74" y="225"/>
                    <a:pt x="75" y="226"/>
                  </a:cubicBezTo>
                  <a:cubicBezTo>
                    <a:pt x="80" y="226"/>
                    <a:pt x="85" y="227"/>
                    <a:pt x="90" y="227"/>
                  </a:cubicBezTo>
                  <a:cubicBezTo>
                    <a:pt x="91" y="227"/>
                    <a:pt x="91" y="225"/>
                    <a:pt x="90" y="225"/>
                  </a:cubicBezTo>
                  <a:cubicBezTo>
                    <a:pt x="83" y="225"/>
                    <a:pt x="75" y="225"/>
                    <a:pt x="69" y="223"/>
                  </a:cubicBezTo>
                  <a:cubicBezTo>
                    <a:pt x="69" y="223"/>
                    <a:pt x="70" y="223"/>
                    <a:pt x="69" y="222"/>
                  </a:cubicBezTo>
                  <a:cubicBezTo>
                    <a:pt x="69" y="222"/>
                    <a:pt x="68" y="222"/>
                    <a:pt x="68" y="223"/>
                  </a:cubicBezTo>
                  <a:cubicBezTo>
                    <a:pt x="66" y="220"/>
                    <a:pt x="64" y="217"/>
                    <a:pt x="63" y="214"/>
                  </a:cubicBezTo>
                  <a:cubicBezTo>
                    <a:pt x="68" y="214"/>
                    <a:pt x="74" y="215"/>
                    <a:pt x="79" y="216"/>
                  </a:cubicBezTo>
                  <a:cubicBezTo>
                    <a:pt x="80" y="216"/>
                    <a:pt x="80" y="215"/>
                    <a:pt x="80" y="214"/>
                  </a:cubicBezTo>
                  <a:cubicBezTo>
                    <a:pt x="74" y="214"/>
                    <a:pt x="68" y="213"/>
                    <a:pt x="62" y="212"/>
                  </a:cubicBezTo>
                  <a:cubicBezTo>
                    <a:pt x="61" y="209"/>
                    <a:pt x="59" y="205"/>
                    <a:pt x="58" y="201"/>
                  </a:cubicBezTo>
                  <a:cubicBezTo>
                    <a:pt x="69" y="203"/>
                    <a:pt x="80" y="204"/>
                    <a:pt x="91" y="205"/>
                  </a:cubicBezTo>
                  <a:cubicBezTo>
                    <a:pt x="92" y="205"/>
                    <a:pt x="92" y="204"/>
                    <a:pt x="91" y="204"/>
                  </a:cubicBezTo>
                  <a:cubicBezTo>
                    <a:pt x="80" y="203"/>
                    <a:pt x="69" y="201"/>
                    <a:pt x="58" y="200"/>
                  </a:cubicBezTo>
                  <a:cubicBezTo>
                    <a:pt x="56" y="195"/>
                    <a:pt x="55" y="191"/>
                    <a:pt x="54" y="186"/>
                  </a:cubicBezTo>
                  <a:close/>
                  <a:moveTo>
                    <a:pt x="69" y="233"/>
                  </a:moveTo>
                  <a:cubicBezTo>
                    <a:pt x="79" y="243"/>
                    <a:pt x="92" y="250"/>
                    <a:pt x="109" y="250"/>
                  </a:cubicBezTo>
                  <a:cubicBezTo>
                    <a:pt x="125" y="249"/>
                    <a:pt x="137" y="243"/>
                    <a:pt x="146" y="233"/>
                  </a:cubicBezTo>
                  <a:cubicBezTo>
                    <a:pt x="146" y="234"/>
                    <a:pt x="147" y="234"/>
                    <a:pt x="148" y="234"/>
                  </a:cubicBezTo>
                  <a:cubicBezTo>
                    <a:pt x="151" y="235"/>
                    <a:pt x="155" y="235"/>
                    <a:pt x="157" y="238"/>
                  </a:cubicBezTo>
                  <a:cubicBezTo>
                    <a:pt x="158" y="241"/>
                    <a:pt x="158" y="245"/>
                    <a:pt x="156" y="248"/>
                  </a:cubicBezTo>
                  <a:cubicBezTo>
                    <a:pt x="141" y="257"/>
                    <a:pt x="123" y="258"/>
                    <a:pt x="106" y="258"/>
                  </a:cubicBezTo>
                  <a:cubicBezTo>
                    <a:pt x="91" y="257"/>
                    <a:pt x="66" y="258"/>
                    <a:pt x="55" y="246"/>
                  </a:cubicBezTo>
                  <a:cubicBezTo>
                    <a:pt x="55" y="244"/>
                    <a:pt x="55" y="243"/>
                    <a:pt x="55" y="242"/>
                  </a:cubicBezTo>
                  <a:cubicBezTo>
                    <a:pt x="55" y="240"/>
                    <a:pt x="57" y="238"/>
                    <a:pt x="59" y="237"/>
                  </a:cubicBezTo>
                  <a:cubicBezTo>
                    <a:pt x="61" y="235"/>
                    <a:pt x="65" y="233"/>
                    <a:pt x="69" y="233"/>
                  </a:cubicBezTo>
                  <a:close/>
                  <a:moveTo>
                    <a:pt x="191" y="240"/>
                  </a:moveTo>
                  <a:cubicBezTo>
                    <a:pt x="199" y="258"/>
                    <a:pt x="169" y="268"/>
                    <a:pt x="158" y="270"/>
                  </a:cubicBezTo>
                  <a:cubicBezTo>
                    <a:pt x="138" y="275"/>
                    <a:pt x="116" y="275"/>
                    <a:pt x="95" y="274"/>
                  </a:cubicBezTo>
                  <a:cubicBezTo>
                    <a:pt x="76" y="273"/>
                    <a:pt x="56" y="270"/>
                    <a:pt x="38" y="264"/>
                  </a:cubicBezTo>
                  <a:cubicBezTo>
                    <a:pt x="24" y="258"/>
                    <a:pt x="8" y="243"/>
                    <a:pt x="25" y="229"/>
                  </a:cubicBezTo>
                  <a:cubicBezTo>
                    <a:pt x="35" y="221"/>
                    <a:pt x="48" y="222"/>
                    <a:pt x="60" y="221"/>
                  </a:cubicBezTo>
                  <a:cubicBezTo>
                    <a:pt x="61" y="223"/>
                    <a:pt x="63" y="226"/>
                    <a:pt x="65" y="228"/>
                  </a:cubicBezTo>
                  <a:cubicBezTo>
                    <a:pt x="61" y="228"/>
                    <a:pt x="57" y="230"/>
                    <a:pt x="53" y="232"/>
                  </a:cubicBezTo>
                  <a:cubicBezTo>
                    <a:pt x="49" y="236"/>
                    <a:pt x="45" y="243"/>
                    <a:pt x="49" y="248"/>
                  </a:cubicBezTo>
                  <a:cubicBezTo>
                    <a:pt x="49" y="249"/>
                    <a:pt x="49" y="249"/>
                    <a:pt x="50" y="249"/>
                  </a:cubicBezTo>
                  <a:cubicBezTo>
                    <a:pt x="57" y="263"/>
                    <a:pt x="84" y="263"/>
                    <a:pt x="97" y="264"/>
                  </a:cubicBezTo>
                  <a:cubicBezTo>
                    <a:pt x="116" y="264"/>
                    <a:pt x="151" y="266"/>
                    <a:pt x="163" y="247"/>
                  </a:cubicBezTo>
                  <a:cubicBezTo>
                    <a:pt x="164" y="246"/>
                    <a:pt x="163" y="246"/>
                    <a:pt x="163" y="245"/>
                  </a:cubicBezTo>
                  <a:cubicBezTo>
                    <a:pt x="164" y="242"/>
                    <a:pt x="164" y="239"/>
                    <a:pt x="162" y="236"/>
                  </a:cubicBezTo>
                  <a:cubicBezTo>
                    <a:pt x="160" y="232"/>
                    <a:pt x="155" y="228"/>
                    <a:pt x="150" y="229"/>
                  </a:cubicBezTo>
                  <a:cubicBezTo>
                    <a:pt x="151" y="227"/>
                    <a:pt x="153" y="225"/>
                    <a:pt x="154" y="223"/>
                  </a:cubicBezTo>
                  <a:cubicBezTo>
                    <a:pt x="154" y="223"/>
                    <a:pt x="154" y="223"/>
                    <a:pt x="155" y="223"/>
                  </a:cubicBezTo>
                  <a:cubicBezTo>
                    <a:pt x="169" y="224"/>
                    <a:pt x="185" y="225"/>
                    <a:pt x="191" y="240"/>
                  </a:cubicBezTo>
                  <a:close/>
                  <a:moveTo>
                    <a:pt x="160" y="210"/>
                  </a:moveTo>
                  <a:cubicBezTo>
                    <a:pt x="161" y="207"/>
                    <a:pt x="161" y="204"/>
                    <a:pt x="162" y="202"/>
                  </a:cubicBezTo>
                  <a:cubicBezTo>
                    <a:pt x="176" y="212"/>
                    <a:pt x="198" y="204"/>
                    <a:pt x="200" y="186"/>
                  </a:cubicBezTo>
                  <a:cubicBezTo>
                    <a:pt x="201" y="179"/>
                    <a:pt x="199" y="170"/>
                    <a:pt x="192" y="167"/>
                  </a:cubicBezTo>
                  <a:cubicBezTo>
                    <a:pt x="184" y="163"/>
                    <a:pt x="174" y="167"/>
                    <a:pt x="166" y="172"/>
                  </a:cubicBezTo>
                  <a:cubicBezTo>
                    <a:pt x="166" y="170"/>
                    <a:pt x="166" y="168"/>
                    <a:pt x="166" y="167"/>
                  </a:cubicBezTo>
                  <a:cubicBezTo>
                    <a:pt x="166" y="166"/>
                    <a:pt x="167" y="166"/>
                    <a:pt x="167" y="166"/>
                  </a:cubicBezTo>
                  <a:cubicBezTo>
                    <a:pt x="175" y="154"/>
                    <a:pt x="189" y="150"/>
                    <a:pt x="200" y="160"/>
                  </a:cubicBezTo>
                  <a:cubicBezTo>
                    <a:pt x="208" y="167"/>
                    <a:pt x="209" y="180"/>
                    <a:pt x="206" y="190"/>
                  </a:cubicBezTo>
                  <a:cubicBezTo>
                    <a:pt x="200" y="211"/>
                    <a:pt x="179" y="222"/>
                    <a:pt x="160" y="21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79">
              <a:extLst>
                <a:ext uri="{FF2B5EF4-FFF2-40B4-BE49-F238E27FC236}">
                  <a16:creationId xmlns:a16="http://schemas.microsoft.com/office/drawing/2014/main" id="{3F7746D4-A334-4BDF-9870-BB21E44FE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850" y="4651375"/>
              <a:ext cx="69850" cy="7938"/>
            </a:xfrm>
            <a:custGeom>
              <a:avLst/>
              <a:gdLst>
                <a:gd name="T0" fmla="*/ 29 w 30"/>
                <a:gd name="T1" fmla="*/ 1 h 4"/>
                <a:gd name="T2" fmla="*/ 1 w 30"/>
                <a:gd name="T3" fmla="*/ 2 h 4"/>
                <a:gd name="T4" fmla="*/ 1 w 30"/>
                <a:gd name="T5" fmla="*/ 4 h 4"/>
                <a:gd name="T6" fmla="*/ 29 w 30"/>
                <a:gd name="T7" fmla="*/ 3 h 4"/>
                <a:gd name="T8" fmla="*/ 29 w 30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">
                  <a:moveTo>
                    <a:pt x="29" y="1"/>
                  </a:moveTo>
                  <a:cubicBezTo>
                    <a:pt x="20" y="0"/>
                    <a:pt x="10" y="2"/>
                    <a:pt x="1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10" y="4"/>
                    <a:pt x="20" y="4"/>
                    <a:pt x="29" y="3"/>
                  </a:cubicBezTo>
                  <a:cubicBezTo>
                    <a:pt x="30" y="3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0">
              <a:extLst>
                <a:ext uri="{FF2B5EF4-FFF2-40B4-BE49-F238E27FC236}">
                  <a16:creationId xmlns:a16="http://schemas.microsoft.com/office/drawing/2014/main" id="{E409059F-4A7F-4529-9CB8-2D08C7D718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0050" y="5505450"/>
              <a:ext cx="628650" cy="531813"/>
            </a:xfrm>
            <a:custGeom>
              <a:avLst/>
              <a:gdLst>
                <a:gd name="T0" fmla="*/ 227 w 269"/>
                <a:gd name="T1" fmla="*/ 84 h 246"/>
                <a:gd name="T2" fmla="*/ 107 w 269"/>
                <a:gd name="T3" fmla="*/ 14 h 246"/>
                <a:gd name="T4" fmla="*/ 11 w 269"/>
                <a:gd name="T5" fmla="*/ 100 h 246"/>
                <a:gd name="T6" fmla="*/ 73 w 269"/>
                <a:gd name="T7" fmla="*/ 235 h 246"/>
                <a:gd name="T8" fmla="*/ 74 w 269"/>
                <a:gd name="T9" fmla="*/ 234 h 246"/>
                <a:gd name="T10" fmla="*/ 74 w 269"/>
                <a:gd name="T11" fmla="*/ 234 h 246"/>
                <a:gd name="T12" fmla="*/ 99 w 269"/>
                <a:gd name="T13" fmla="*/ 240 h 246"/>
                <a:gd name="T14" fmla="*/ 100 w 269"/>
                <a:gd name="T15" fmla="*/ 240 h 246"/>
                <a:gd name="T16" fmla="*/ 210 w 269"/>
                <a:gd name="T17" fmla="*/ 209 h 246"/>
                <a:gd name="T18" fmla="*/ 227 w 269"/>
                <a:gd name="T19" fmla="*/ 84 h 246"/>
                <a:gd name="T20" fmla="*/ 66 w 269"/>
                <a:gd name="T21" fmla="*/ 225 h 246"/>
                <a:gd name="T22" fmla="*/ 65 w 269"/>
                <a:gd name="T23" fmla="*/ 225 h 246"/>
                <a:gd name="T24" fmla="*/ 64 w 269"/>
                <a:gd name="T25" fmla="*/ 224 h 246"/>
                <a:gd name="T26" fmla="*/ 100 w 269"/>
                <a:gd name="T27" fmla="*/ 226 h 246"/>
                <a:gd name="T28" fmla="*/ 100 w 269"/>
                <a:gd name="T29" fmla="*/ 225 h 246"/>
                <a:gd name="T30" fmla="*/ 79 w 269"/>
                <a:gd name="T31" fmla="*/ 223 h 246"/>
                <a:gd name="T32" fmla="*/ 62 w 269"/>
                <a:gd name="T33" fmla="*/ 222 h 246"/>
                <a:gd name="T34" fmla="*/ 48 w 269"/>
                <a:gd name="T35" fmla="*/ 208 h 246"/>
                <a:gd name="T36" fmla="*/ 48 w 269"/>
                <a:gd name="T37" fmla="*/ 208 h 246"/>
                <a:gd name="T38" fmla="*/ 48 w 269"/>
                <a:gd name="T39" fmla="*/ 208 h 246"/>
                <a:gd name="T40" fmla="*/ 61 w 269"/>
                <a:gd name="T41" fmla="*/ 209 h 246"/>
                <a:gd name="T42" fmla="*/ 76 w 269"/>
                <a:gd name="T43" fmla="*/ 210 h 246"/>
                <a:gd name="T44" fmla="*/ 111 w 269"/>
                <a:gd name="T45" fmla="*/ 213 h 246"/>
                <a:gd name="T46" fmla="*/ 111 w 269"/>
                <a:gd name="T47" fmla="*/ 211 h 246"/>
                <a:gd name="T48" fmla="*/ 47 w 269"/>
                <a:gd name="T49" fmla="*/ 207 h 246"/>
                <a:gd name="T50" fmla="*/ 32 w 269"/>
                <a:gd name="T51" fmla="*/ 187 h 246"/>
                <a:gd name="T52" fmla="*/ 27 w 269"/>
                <a:gd name="T53" fmla="*/ 177 h 246"/>
                <a:gd name="T54" fmla="*/ 92 w 269"/>
                <a:gd name="T55" fmla="*/ 177 h 246"/>
                <a:gd name="T56" fmla="*/ 92 w 269"/>
                <a:gd name="T57" fmla="*/ 176 h 246"/>
                <a:gd name="T58" fmla="*/ 26 w 269"/>
                <a:gd name="T59" fmla="*/ 176 h 246"/>
                <a:gd name="T60" fmla="*/ 20 w 269"/>
                <a:gd name="T61" fmla="*/ 160 h 246"/>
                <a:gd name="T62" fmla="*/ 47 w 269"/>
                <a:gd name="T63" fmla="*/ 160 h 246"/>
                <a:gd name="T64" fmla="*/ 47 w 269"/>
                <a:gd name="T65" fmla="*/ 158 h 246"/>
                <a:gd name="T66" fmla="*/ 19 w 269"/>
                <a:gd name="T67" fmla="*/ 158 h 246"/>
                <a:gd name="T68" fmla="*/ 15 w 269"/>
                <a:gd name="T69" fmla="*/ 141 h 246"/>
                <a:gd name="T70" fmla="*/ 88 w 269"/>
                <a:gd name="T71" fmla="*/ 140 h 246"/>
                <a:gd name="T72" fmla="*/ 88 w 269"/>
                <a:gd name="T73" fmla="*/ 139 h 246"/>
                <a:gd name="T74" fmla="*/ 15 w 269"/>
                <a:gd name="T75" fmla="*/ 140 h 246"/>
                <a:gd name="T76" fmla="*/ 14 w 269"/>
                <a:gd name="T77" fmla="*/ 126 h 246"/>
                <a:gd name="T78" fmla="*/ 14 w 269"/>
                <a:gd name="T79" fmla="*/ 125 h 246"/>
                <a:gd name="T80" fmla="*/ 46 w 269"/>
                <a:gd name="T81" fmla="*/ 122 h 246"/>
                <a:gd name="T82" fmla="*/ 46 w 269"/>
                <a:gd name="T83" fmla="*/ 121 h 246"/>
                <a:gd name="T84" fmla="*/ 14 w 269"/>
                <a:gd name="T85" fmla="*/ 124 h 246"/>
                <a:gd name="T86" fmla="*/ 17 w 269"/>
                <a:gd name="T87" fmla="*/ 102 h 246"/>
                <a:gd name="T88" fmla="*/ 95 w 269"/>
                <a:gd name="T89" fmla="*/ 103 h 246"/>
                <a:gd name="T90" fmla="*/ 95 w 269"/>
                <a:gd name="T91" fmla="*/ 102 h 246"/>
                <a:gd name="T92" fmla="*/ 17 w 269"/>
                <a:gd name="T93" fmla="*/ 101 h 246"/>
                <a:gd name="T94" fmla="*/ 29 w 269"/>
                <a:gd name="T95" fmla="*/ 70 h 246"/>
                <a:gd name="T96" fmla="*/ 114 w 269"/>
                <a:gd name="T97" fmla="*/ 68 h 246"/>
                <a:gd name="T98" fmla="*/ 114 w 269"/>
                <a:gd name="T99" fmla="*/ 67 h 246"/>
                <a:gd name="T100" fmla="*/ 30 w 269"/>
                <a:gd name="T101" fmla="*/ 68 h 246"/>
                <a:gd name="T102" fmla="*/ 42 w 269"/>
                <a:gd name="T103" fmla="*/ 53 h 246"/>
                <a:gd name="T104" fmla="*/ 91 w 269"/>
                <a:gd name="T105" fmla="*/ 50 h 246"/>
                <a:gd name="T106" fmla="*/ 90 w 269"/>
                <a:gd name="T107" fmla="*/ 48 h 246"/>
                <a:gd name="T108" fmla="*/ 43 w 269"/>
                <a:gd name="T109" fmla="*/ 52 h 246"/>
                <a:gd name="T110" fmla="*/ 59 w 269"/>
                <a:gd name="T111" fmla="*/ 38 h 246"/>
                <a:gd name="T112" fmla="*/ 139 w 269"/>
                <a:gd name="T113" fmla="*/ 33 h 246"/>
                <a:gd name="T114" fmla="*/ 139 w 269"/>
                <a:gd name="T115" fmla="*/ 32 h 246"/>
                <a:gd name="T116" fmla="*/ 61 w 269"/>
                <a:gd name="T117" fmla="*/ 36 h 246"/>
                <a:gd name="T118" fmla="*/ 86 w 269"/>
                <a:gd name="T119" fmla="*/ 25 h 246"/>
                <a:gd name="T120" fmla="*/ 215 w 269"/>
                <a:gd name="T121" fmla="*/ 189 h 246"/>
                <a:gd name="T122" fmla="*/ 66 w 269"/>
                <a:gd name="T123" fmla="*/ 22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" h="246">
                  <a:moveTo>
                    <a:pt x="227" y="84"/>
                  </a:moveTo>
                  <a:cubicBezTo>
                    <a:pt x="206" y="40"/>
                    <a:pt x="157" y="10"/>
                    <a:pt x="107" y="14"/>
                  </a:cubicBezTo>
                  <a:cubicBezTo>
                    <a:pt x="59" y="17"/>
                    <a:pt x="21" y="54"/>
                    <a:pt x="11" y="100"/>
                  </a:cubicBezTo>
                  <a:cubicBezTo>
                    <a:pt x="0" y="150"/>
                    <a:pt x="26" y="214"/>
                    <a:pt x="73" y="235"/>
                  </a:cubicBezTo>
                  <a:cubicBezTo>
                    <a:pt x="74" y="236"/>
                    <a:pt x="75" y="235"/>
                    <a:pt x="74" y="234"/>
                  </a:cubicBezTo>
                  <a:cubicBezTo>
                    <a:pt x="74" y="234"/>
                    <a:pt x="74" y="234"/>
                    <a:pt x="74" y="234"/>
                  </a:cubicBezTo>
                  <a:cubicBezTo>
                    <a:pt x="81" y="239"/>
                    <a:pt x="91" y="241"/>
                    <a:pt x="99" y="240"/>
                  </a:cubicBezTo>
                  <a:cubicBezTo>
                    <a:pt x="100" y="240"/>
                    <a:pt x="100" y="240"/>
                    <a:pt x="100" y="240"/>
                  </a:cubicBezTo>
                  <a:cubicBezTo>
                    <a:pt x="139" y="246"/>
                    <a:pt x="183" y="237"/>
                    <a:pt x="210" y="209"/>
                  </a:cubicBezTo>
                  <a:cubicBezTo>
                    <a:pt x="241" y="175"/>
                    <a:pt x="248" y="125"/>
                    <a:pt x="227" y="84"/>
                  </a:cubicBezTo>
                  <a:close/>
                  <a:moveTo>
                    <a:pt x="66" y="225"/>
                  </a:moveTo>
                  <a:cubicBezTo>
                    <a:pt x="65" y="224"/>
                    <a:pt x="65" y="224"/>
                    <a:pt x="65" y="225"/>
                  </a:cubicBezTo>
                  <a:cubicBezTo>
                    <a:pt x="64" y="224"/>
                    <a:pt x="64" y="224"/>
                    <a:pt x="64" y="224"/>
                  </a:cubicBezTo>
                  <a:cubicBezTo>
                    <a:pt x="76" y="226"/>
                    <a:pt x="89" y="226"/>
                    <a:pt x="100" y="226"/>
                  </a:cubicBezTo>
                  <a:cubicBezTo>
                    <a:pt x="101" y="226"/>
                    <a:pt x="101" y="225"/>
                    <a:pt x="100" y="225"/>
                  </a:cubicBezTo>
                  <a:cubicBezTo>
                    <a:pt x="93" y="224"/>
                    <a:pt x="86" y="224"/>
                    <a:pt x="79" y="223"/>
                  </a:cubicBezTo>
                  <a:cubicBezTo>
                    <a:pt x="74" y="223"/>
                    <a:pt x="67" y="221"/>
                    <a:pt x="62" y="222"/>
                  </a:cubicBezTo>
                  <a:cubicBezTo>
                    <a:pt x="57" y="217"/>
                    <a:pt x="52" y="213"/>
                    <a:pt x="48" y="208"/>
                  </a:cubicBezTo>
                  <a:cubicBezTo>
                    <a:pt x="48" y="208"/>
                    <a:pt x="48" y="208"/>
                    <a:pt x="48" y="208"/>
                  </a:cubicBezTo>
                  <a:cubicBezTo>
                    <a:pt x="48" y="208"/>
                    <a:pt x="48" y="208"/>
                    <a:pt x="48" y="208"/>
                  </a:cubicBezTo>
                  <a:cubicBezTo>
                    <a:pt x="51" y="209"/>
                    <a:pt x="58" y="209"/>
                    <a:pt x="61" y="209"/>
                  </a:cubicBezTo>
                  <a:cubicBezTo>
                    <a:pt x="66" y="209"/>
                    <a:pt x="71" y="210"/>
                    <a:pt x="76" y="210"/>
                  </a:cubicBezTo>
                  <a:cubicBezTo>
                    <a:pt x="88" y="211"/>
                    <a:pt x="100" y="212"/>
                    <a:pt x="111" y="213"/>
                  </a:cubicBezTo>
                  <a:cubicBezTo>
                    <a:pt x="112" y="213"/>
                    <a:pt x="112" y="211"/>
                    <a:pt x="111" y="211"/>
                  </a:cubicBezTo>
                  <a:cubicBezTo>
                    <a:pt x="90" y="209"/>
                    <a:pt x="68" y="207"/>
                    <a:pt x="47" y="207"/>
                  </a:cubicBezTo>
                  <a:cubicBezTo>
                    <a:pt x="41" y="201"/>
                    <a:pt x="36" y="194"/>
                    <a:pt x="32" y="187"/>
                  </a:cubicBezTo>
                  <a:cubicBezTo>
                    <a:pt x="30" y="184"/>
                    <a:pt x="28" y="180"/>
                    <a:pt x="27" y="177"/>
                  </a:cubicBezTo>
                  <a:cubicBezTo>
                    <a:pt x="48" y="179"/>
                    <a:pt x="70" y="178"/>
                    <a:pt x="92" y="177"/>
                  </a:cubicBezTo>
                  <a:cubicBezTo>
                    <a:pt x="93" y="177"/>
                    <a:pt x="93" y="176"/>
                    <a:pt x="92" y="176"/>
                  </a:cubicBezTo>
                  <a:cubicBezTo>
                    <a:pt x="70" y="175"/>
                    <a:pt x="48" y="175"/>
                    <a:pt x="26" y="176"/>
                  </a:cubicBezTo>
                  <a:cubicBezTo>
                    <a:pt x="24" y="171"/>
                    <a:pt x="22" y="165"/>
                    <a:pt x="20" y="160"/>
                  </a:cubicBezTo>
                  <a:cubicBezTo>
                    <a:pt x="29" y="160"/>
                    <a:pt x="38" y="160"/>
                    <a:pt x="47" y="160"/>
                  </a:cubicBezTo>
                  <a:cubicBezTo>
                    <a:pt x="48" y="160"/>
                    <a:pt x="48" y="158"/>
                    <a:pt x="47" y="158"/>
                  </a:cubicBezTo>
                  <a:cubicBezTo>
                    <a:pt x="38" y="158"/>
                    <a:pt x="29" y="158"/>
                    <a:pt x="19" y="158"/>
                  </a:cubicBezTo>
                  <a:cubicBezTo>
                    <a:pt x="18" y="153"/>
                    <a:pt x="16" y="147"/>
                    <a:pt x="15" y="141"/>
                  </a:cubicBezTo>
                  <a:cubicBezTo>
                    <a:pt x="40" y="141"/>
                    <a:pt x="64" y="141"/>
                    <a:pt x="88" y="140"/>
                  </a:cubicBezTo>
                  <a:cubicBezTo>
                    <a:pt x="89" y="140"/>
                    <a:pt x="89" y="139"/>
                    <a:pt x="88" y="139"/>
                  </a:cubicBezTo>
                  <a:cubicBezTo>
                    <a:pt x="64" y="139"/>
                    <a:pt x="40" y="139"/>
                    <a:pt x="15" y="140"/>
                  </a:cubicBezTo>
                  <a:cubicBezTo>
                    <a:pt x="15" y="135"/>
                    <a:pt x="14" y="130"/>
                    <a:pt x="14" y="126"/>
                  </a:cubicBezTo>
                  <a:cubicBezTo>
                    <a:pt x="14" y="125"/>
                    <a:pt x="14" y="125"/>
                    <a:pt x="14" y="125"/>
                  </a:cubicBezTo>
                  <a:cubicBezTo>
                    <a:pt x="25" y="125"/>
                    <a:pt x="35" y="124"/>
                    <a:pt x="46" y="122"/>
                  </a:cubicBezTo>
                  <a:cubicBezTo>
                    <a:pt x="46" y="122"/>
                    <a:pt x="46" y="121"/>
                    <a:pt x="46" y="121"/>
                  </a:cubicBezTo>
                  <a:cubicBezTo>
                    <a:pt x="35" y="122"/>
                    <a:pt x="25" y="123"/>
                    <a:pt x="14" y="124"/>
                  </a:cubicBezTo>
                  <a:cubicBezTo>
                    <a:pt x="14" y="117"/>
                    <a:pt x="15" y="109"/>
                    <a:pt x="17" y="102"/>
                  </a:cubicBezTo>
                  <a:cubicBezTo>
                    <a:pt x="43" y="102"/>
                    <a:pt x="69" y="102"/>
                    <a:pt x="95" y="103"/>
                  </a:cubicBezTo>
                  <a:cubicBezTo>
                    <a:pt x="95" y="103"/>
                    <a:pt x="95" y="102"/>
                    <a:pt x="95" y="102"/>
                  </a:cubicBezTo>
                  <a:cubicBezTo>
                    <a:pt x="69" y="101"/>
                    <a:pt x="43" y="100"/>
                    <a:pt x="17" y="101"/>
                  </a:cubicBezTo>
                  <a:cubicBezTo>
                    <a:pt x="20" y="90"/>
                    <a:pt x="24" y="80"/>
                    <a:pt x="29" y="70"/>
                  </a:cubicBezTo>
                  <a:cubicBezTo>
                    <a:pt x="58" y="70"/>
                    <a:pt x="86" y="69"/>
                    <a:pt x="114" y="68"/>
                  </a:cubicBezTo>
                  <a:cubicBezTo>
                    <a:pt x="115" y="68"/>
                    <a:pt x="115" y="67"/>
                    <a:pt x="114" y="67"/>
                  </a:cubicBezTo>
                  <a:cubicBezTo>
                    <a:pt x="86" y="67"/>
                    <a:pt x="58" y="68"/>
                    <a:pt x="30" y="68"/>
                  </a:cubicBezTo>
                  <a:cubicBezTo>
                    <a:pt x="34" y="63"/>
                    <a:pt x="38" y="58"/>
                    <a:pt x="42" y="53"/>
                  </a:cubicBezTo>
                  <a:cubicBezTo>
                    <a:pt x="58" y="53"/>
                    <a:pt x="74" y="52"/>
                    <a:pt x="91" y="50"/>
                  </a:cubicBezTo>
                  <a:cubicBezTo>
                    <a:pt x="91" y="50"/>
                    <a:pt x="91" y="48"/>
                    <a:pt x="90" y="48"/>
                  </a:cubicBezTo>
                  <a:cubicBezTo>
                    <a:pt x="75" y="50"/>
                    <a:pt x="59" y="52"/>
                    <a:pt x="43" y="52"/>
                  </a:cubicBezTo>
                  <a:cubicBezTo>
                    <a:pt x="48" y="47"/>
                    <a:pt x="53" y="42"/>
                    <a:pt x="59" y="38"/>
                  </a:cubicBezTo>
                  <a:cubicBezTo>
                    <a:pt x="85" y="37"/>
                    <a:pt x="112" y="35"/>
                    <a:pt x="139" y="33"/>
                  </a:cubicBezTo>
                  <a:cubicBezTo>
                    <a:pt x="140" y="33"/>
                    <a:pt x="140" y="31"/>
                    <a:pt x="139" y="32"/>
                  </a:cubicBezTo>
                  <a:cubicBezTo>
                    <a:pt x="113" y="33"/>
                    <a:pt x="87" y="34"/>
                    <a:pt x="61" y="36"/>
                  </a:cubicBezTo>
                  <a:cubicBezTo>
                    <a:pt x="69" y="32"/>
                    <a:pt x="77" y="28"/>
                    <a:pt x="86" y="25"/>
                  </a:cubicBezTo>
                  <a:cubicBezTo>
                    <a:pt x="177" y="0"/>
                    <a:pt x="269" y="105"/>
                    <a:pt x="215" y="189"/>
                  </a:cubicBezTo>
                  <a:cubicBezTo>
                    <a:pt x="183" y="239"/>
                    <a:pt x="117" y="241"/>
                    <a:pt x="66" y="22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84" name="Freeform 181">
              <a:extLst>
                <a:ext uri="{FF2B5EF4-FFF2-40B4-BE49-F238E27FC236}">
                  <a16:creationId xmlns:a16="http://schemas.microsoft.com/office/drawing/2014/main" id="{D5779202-B2CF-47C3-B7B6-7B207C8810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7664" y="5137151"/>
              <a:ext cx="1114425" cy="973138"/>
            </a:xfrm>
            <a:custGeom>
              <a:avLst/>
              <a:gdLst>
                <a:gd name="T0" fmla="*/ 352 w 476"/>
                <a:gd name="T1" fmla="*/ 62 h 451"/>
                <a:gd name="T2" fmla="*/ 189 w 476"/>
                <a:gd name="T3" fmla="*/ 163 h 451"/>
                <a:gd name="T4" fmla="*/ 24 w 476"/>
                <a:gd name="T5" fmla="*/ 219 h 451"/>
                <a:gd name="T6" fmla="*/ 118 w 476"/>
                <a:gd name="T7" fmla="*/ 446 h 451"/>
                <a:gd name="T8" fmla="*/ 203 w 476"/>
                <a:gd name="T9" fmla="*/ 438 h 451"/>
                <a:gd name="T10" fmla="*/ 287 w 476"/>
                <a:gd name="T11" fmla="*/ 293 h 451"/>
                <a:gd name="T12" fmla="*/ 397 w 476"/>
                <a:gd name="T13" fmla="*/ 117 h 451"/>
                <a:gd name="T14" fmla="*/ 274 w 476"/>
                <a:gd name="T15" fmla="*/ 356 h 451"/>
                <a:gd name="T16" fmla="*/ 118 w 476"/>
                <a:gd name="T17" fmla="*/ 439 h 451"/>
                <a:gd name="T18" fmla="*/ 81 w 476"/>
                <a:gd name="T19" fmla="*/ 429 h 451"/>
                <a:gd name="T20" fmla="*/ 14 w 476"/>
                <a:gd name="T21" fmla="*/ 333 h 451"/>
                <a:gd name="T22" fmla="*/ 236 w 476"/>
                <a:gd name="T23" fmla="*/ 199 h 451"/>
                <a:gd name="T24" fmla="*/ 412 w 476"/>
                <a:gd name="T25" fmla="*/ 97 h 451"/>
                <a:gd name="T26" fmla="*/ 422 w 476"/>
                <a:gd name="T27" fmla="*/ 52 h 451"/>
                <a:gd name="T28" fmla="*/ 389 w 476"/>
                <a:gd name="T29" fmla="*/ 117 h 451"/>
                <a:gd name="T30" fmla="*/ 397 w 476"/>
                <a:gd name="T31" fmla="*/ 84 h 451"/>
                <a:gd name="T32" fmla="*/ 368 w 476"/>
                <a:gd name="T33" fmla="*/ 134 h 451"/>
                <a:gd name="T34" fmla="*/ 375 w 476"/>
                <a:gd name="T35" fmla="*/ 98 h 451"/>
                <a:gd name="T36" fmla="*/ 365 w 476"/>
                <a:gd name="T37" fmla="*/ 136 h 451"/>
                <a:gd name="T38" fmla="*/ 354 w 476"/>
                <a:gd name="T39" fmla="*/ 113 h 451"/>
                <a:gd name="T40" fmla="*/ 341 w 476"/>
                <a:gd name="T41" fmla="*/ 158 h 451"/>
                <a:gd name="T42" fmla="*/ 335 w 476"/>
                <a:gd name="T43" fmla="*/ 122 h 451"/>
                <a:gd name="T44" fmla="*/ 323 w 476"/>
                <a:gd name="T45" fmla="*/ 174 h 451"/>
                <a:gd name="T46" fmla="*/ 311 w 476"/>
                <a:gd name="T47" fmla="*/ 157 h 451"/>
                <a:gd name="T48" fmla="*/ 303 w 476"/>
                <a:gd name="T49" fmla="*/ 192 h 451"/>
                <a:gd name="T50" fmla="*/ 294 w 476"/>
                <a:gd name="T51" fmla="*/ 165 h 451"/>
                <a:gd name="T52" fmla="*/ 285 w 476"/>
                <a:gd name="T53" fmla="*/ 208 h 451"/>
                <a:gd name="T54" fmla="*/ 278 w 476"/>
                <a:gd name="T55" fmla="*/ 186 h 451"/>
                <a:gd name="T56" fmla="*/ 268 w 476"/>
                <a:gd name="T57" fmla="*/ 223 h 451"/>
                <a:gd name="T58" fmla="*/ 257 w 476"/>
                <a:gd name="T59" fmla="*/ 211 h 451"/>
                <a:gd name="T60" fmla="*/ 263 w 476"/>
                <a:gd name="T61" fmla="*/ 182 h 451"/>
                <a:gd name="T62" fmla="*/ 256 w 476"/>
                <a:gd name="T63" fmla="*/ 210 h 451"/>
                <a:gd name="T64" fmla="*/ 244 w 476"/>
                <a:gd name="T65" fmla="*/ 195 h 451"/>
                <a:gd name="T66" fmla="*/ 247 w 476"/>
                <a:gd name="T67" fmla="*/ 177 h 451"/>
                <a:gd name="T68" fmla="*/ 229 w 476"/>
                <a:gd name="T69" fmla="*/ 183 h 451"/>
                <a:gd name="T70" fmla="*/ 377 w 476"/>
                <a:gd name="T71" fmla="*/ 47 h 451"/>
                <a:gd name="T72" fmla="*/ 433 w 476"/>
                <a:gd name="T73" fmla="*/ 73 h 451"/>
                <a:gd name="T74" fmla="*/ 436 w 476"/>
                <a:gd name="T75" fmla="*/ 59 h 451"/>
                <a:gd name="T76" fmla="*/ 412 w 476"/>
                <a:gd name="T77" fmla="*/ 97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6" h="451">
                  <a:moveTo>
                    <a:pt x="441" y="27"/>
                  </a:moveTo>
                  <a:cubicBezTo>
                    <a:pt x="410" y="0"/>
                    <a:pt x="372" y="43"/>
                    <a:pt x="352" y="62"/>
                  </a:cubicBezTo>
                  <a:cubicBezTo>
                    <a:pt x="309" y="101"/>
                    <a:pt x="264" y="138"/>
                    <a:pt x="225" y="180"/>
                  </a:cubicBezTo>
                  <a:cubicBezTo>
                    <a:pt x="214" y="172"/>
                    <a:pt x="202" y="167"/>
                    <a:pt x="189" y="163"/>
                  </a:cubicBezTo>
                  <a:cubicBezTo>
                    <a:pt x="157" y="153"/>
                    <a:pt x="123" y="160"/>
                    <a:pt x="92" y="170"/>
                  </a:cubicBezTo>
                  <a:cubicBezTo>
                    <a:pt x="64" y="179"/>
                    <a:pt x="40" y="194"/>
                    <a:pt x="24" y="219"/>
                  </a:cubicBezTo>
                  <a:cubicBezTo>
                    <a:pt x="7" y="246"/>
                    <a:pt x="2" y="278"/>
                    <a:pt x="4" y="309"/>
                  </a:cubicBezTo>
                  <a:cubicBezTo>
                    <a:pt x="10" y="370"/>
                    <a:pt x="49" y="443"/>
                    <a:pt x="118" y="446"/>
                  </a:cubicBezTo>
                  <a:cubicBezTo>
                    <a:pt x="119" y="446"/>
                    <a:pt x="119" y="446"/>
                    <a:pt x="119" y="446"/>
                  </a:cubicBezTo>
                  <a:cubicBezTo>
                    <a:pt x="147" y="451"/>
                    <a:pt x="176" y="450"/>
                    <a:pt x="203" y="438"/>
                  </a:cubicBezTo>
                  <a:cubicBezTo>
                    <a:pt x="228" y="427"/>
                    <a:pt x="255" y="405"/>
                    <a:pt x="270" y="382"/>
                  </a:cubicBezTo>
                  <a:cubicBezTo>
                    <a:pt x="287" y="357"/>
                    <a:pt x="290" y="322"/>
                    <a:pt x="287" y="293"/>
                  </a:cubicBezTo>
                  <a:cubicBezTo>
                    <a:pt x="285" y="272"/>
                    <a:pt x="280" y="251"/>
                    <a:pt x="270" y="232"/>
                  </a:cubicBezTo>
                  <a:cubicBezTo>
                    <a:pt x="313" y="194"/>
                    <a:pt x="355" y="156"/>
                    <a:pt x="397" y="117"/>
                  </a:cubicBezTo>
                  <a:cubicBezTo>
                    <a:pt x="415" y="100"/>
                    <a:pt x="476" y="58"/>
                    <a:pt x="441" y="27"/>
                  </a:cubicBezTo>
                  <a:close/>
                  <a:moveTo>
                    <a:pt x="274" y="356"/>
                  </a:moveTo>
                  <a:cubicBezTo>
                    <a:pt x="266" y="386"/>
                    <a:pt x="237" y="412"/>
                    <a:pt x="211" y="427"/>
                  </a:cubicBezTo>
                  <a:cubicBezTo>
                    <a:pt x="183" y="442"/>
                    <a:pt x="149" y="447"/>
                    <a:pt x="118" y="439"/>
                  </a:cubicBezTo>
                  <a:cubicBezTo>
                    <a:pt x="117" y="438"/>
                    <a:pt x="116" y="439"/>
                    <a:pt x="115" y="439"/>
                  </a:cubicBezTo>
                  <a:cubicBezTo>
                    <a:pt x="104" y="436"/>
                    <a:pt x="92" y="434"/>
                    <a:pt x="81" y="429"/>
                  </a:cubicBezTo>
                  <a:cubicBezTo>
                    <a:pt x="81" y="428"/>
                    <a:pt x="80" y="428"/>
                    <a:pt x="80" y="429"/>
                  </a:cubicBezTo>
                  <a:cubicBezTo>
                    <a:pt x="46" y="409"/>
                    <a:pt x="23" y="375"/>
                    <a:pt x="14" y="333"/>
                  </a:cubicBezTo>
                  <a:cubicBezTo>
                    <a:pt x="0" y="273"/>
                    <a:pt x="17" y="205"/>
                    <a:pt x="79" y="181"/>
                  </a:cubicBezTo>
                  <a:cubicBezTo>
                    <a:pt x="132" y="160"/>
                    <a:pt x="192" y="158"/>
                    <a:pt x="236" y="199"/>
                  </a:cubicBezTo>
                  <a:cubicBezTo>
                    <a:pt x="278" y="238"/>
                    <a:pt x="290" y="302"/>
                    <a:pt x="274" y="356"/>
                  </a:cubicBezTo>
                  <a:close/>
                  <a:moveTo>
                    <a:pt x="412" y="97"/>
                  </a:moveTo>
                  <a:cubicBezTo>
                    <a:pt x="417" y="82"/>
                    <a:pt x="421" y="68"/>
                    <a:pt x="423" y="52"/>
                  </a:cubicBezTo>
                  <a:cubicBezTo>
                    <a:pt x="423" y="51"/>
                    <a:pt x="422" y="51"/>
                    <a:pt x="422" y="52"/>
                  </a:cubicBezTo>
                  <a:cubicBezTo>
                    <a:pt x="419" y="68"/>
                    <a:pt x="414" y="84"/>
                    <a:pt x="409" y="100"/>
                  </a:cubicBezTo>
                  <a:cubicBezTo>
                    <a:pt x="402" y="106"/>
                    <a:pt x="395" y="112"/>
                    <a:pt x="389" y="117"/>
                  </a:cubicBezTo>
                  <a:cubicBezTo>
                    <a:pt x="392" y="106"/>
                    <a:pt x="395" y="95"/>
                    <a:pt x="398" y="84"/>
                  </a:cubicBezTo>
                  <a:cubicBezTo>
                    <a:pt x="399" y="83"/>
                    <a:pt x="397" y="83"/>
                    <a:pt x="397" y="84"/>
                  </a:cubicBezTo>
                  <a:cubicBezTo>
                    <a:pt x="393" y="95"/>
                    <a:pt x="390" y="107"/>
                    <a:pt x="387" y="118"/>
                  </a:cubicBezTo>
                  <a:cubicBezTo>
                    <a:pt x="379" y="125"/>
                    <a:pt x="372" y="130"/>
                    <a:pt x="368" y="134"/>
                  </a:cubicBezTo>
                  <a:cubicBezTo>
                    <a:pt x="370" y="122"/>
                    <a:pt x="373" y="110"/>
                    <a:pt x="376" y="98"/>
                  </a:cubicBezTo>
                  <a:cubicBezTo>
                    <a:pt x="376" y="97"/>
                    <a:pt x="375" y="97"/>
                    <a:pt x="375" y="98"/>
                  </a:cubicBezTo>
                  <a:cubicBezTo>
                    <a:pt x="371" y="110"/>
                    <a:pt x="368" y="123"/>
                    <a:pt x="366" y="135"/>
                  </a:cubicBezTo>
                  <a:cubicBezTo>
                    <a:pt x="366" y="135"/>
                    <a:pt x="366" y="136"/>
                    <a:pt x="365" y="136"/>
                  </a:cubicBezTo>
                  <a:cubicBezTo>
                    <a:pt x="358" y="143"/>
                    <a:pt x="350" y="150"/>
                    <a:pt x="342" y="156"/>
                  </a:cubicBezTo>
                  <a:cubicBezTo>
                    <a:pt x="347" y="142"/>
                    <a:pt x="350" y="128"/>
                    <a:pt x="354" y="113"/>
                  </a:cubicBezTo>
                  <a:cubicBezTo>
                    <a:pt x="354" y="112"/>
                    <a:pt x="353" y="112"/>
                    <a:pt x="352" y="113"/>
                  </a:cubicBezTo>
                  <a:cubicBezTo>
                    <a:pt x="349" y="128"/>
                    <a:pt x="344" y="143"/>
                    <a:pt x="341" y="158"/>
                  </a:cubicBezTo>
                  <a:cubicBezTo>
                    <a:pt x="335" y="163"/>
                    <a:pt x="330" y="168"/>
                    <a:pt x="324" y="173"/>
                  </a:cubicBezTo>
                  <a:cubicBezTo>
                    <a:pt x="328" y="156"/>
                    <a:pt x="331" y="139"/>
                    <a:pt x="335" y="122"/>
                  </a:cubicBezTo>
                  <a:cubicBezTo>
                    <a:pt x="335" y="121"/>
                    <a:pt x="334" y="120"/>
                    <a:pt x="334" y="121"/>
                  </a:cubicBezTo>
                  <a:cubicBezTo>
                    <a:pt x="329" y="139"/>
                    <a:pt x="326" y="156"/>
                    <a:pt x="323" y="174"/>
                  </a:cubicBezTo>
                  <a:cubicBezTo>
                    <a:pt x="317" y="179"/>
                    <a:pt x="310" y="185"/>
                    <a:pt x="304" y="191"/>
                  </a:cubicBezTo>
                  <a:cubicBezTo>
                    <a:pt x="307" y="179"/>
                    <a:pt x="309" y="168"/>
                    <a:pt x="311" y="157"/>
                  </a:cubicBezTo>
                  <a:cubicBezTo>
                    <a:pt x="312" y="156"/>
                    <a:pt x="310" y="156"/>
                    <a:pt x="310" y="157"/>
                  </a:cubicBezTo>
                  <a:cubicBezTo>
                    <a:pt x="308" y="168"/>
                    <a:pt x="305" y="180"/>
                    <a:pt x="303" y="192"/>
                  </a:cubicBezTo>
                  <a:cubicBezTo>
                    <a:pt x="297" y="197"/>
                    <a:pt x="292" y="202"/>
                    <a:pt x="286" y="207"/>
                  </a:cubicBezTo>
                  <a:cubicBezTo>
                    <a:pt x="289" y="193"/>
                    <a:pt x="292" y="179"/>
                    <a:pt x="294" y="165"/>
                  </a:cubicBezTo>
                  <a:cubicBezTo>
                    <a:pt x="294" y="164"/>
                    <a:pt x="292" y="163"/>
                    <a:pt x="292" y="164"/>
                  </a:cubicBezTo>
                  <a:cubicBezTo>
                    <a:pt x="290" y="179"/>
                    <a:pt x="288" y="194"/>
                    <a:pt x="285" y="208"/>
                  </a:cubicBezTo>
                  <a:cubicBezTo>
                    <a:pt x="280" y="213"/>
                    <a:pt x="275" y="217"/>
                    <a:pt x="270" y="222"/>
                  </a:cubicBezTo>
                  <a:cubicBezTo>
                    <a:pt x="272" y="210"/>
                    <a:pt x="275" y="198"/>
                    <a:pt x="278" y="186"/>
                  </a:cubicBezTo>
                  <a:cubicBezTo>
                    <a:pt x="278" y="185"/>
                    <a:pt x="277" y="185"/>
                    <a:pt x="277" y="185"/>
                  </a:cubicBezTo>
                  <a:cubicBezTo>
                    <a:pt x="274" y="198"/>
                    <a:pt x="271" y="211"/>
                    <a:pt x="268" y="223"/>
                  </a:cubicBezTo>
                  <a:cubicBezTo>
                    <a:pt x="268" y="224"/>
                    <a:pt x="267" y="224"/>
                    <a:pt x="267" y="225"/>
                  </a:cubicBezTo>
                  <a:cubicBezTo>
                    <a:pt x="264" y="220"/>
                    <a:pt x="261" y="216"/>
                    <a:pt x="257" y="211"/>
                  </a:cubicBezTo>
                  <a:cubicBezTo>
                    <a:pt x="257" y="211"/>
                    <a:pt x="257" y="211"/>
                    <a:pt x="257" y="211"/>
                  </a:cubicBezTo>
                  <a:cubicBezTo>
                    <a:pt x="258" y="201"/>
                    <a:pt x="260" y="191"/>
                    <a:pt x="263" y="182"/>
                  </a:cubicBezTo>
                  <a:cubicBezTo>
                    <a:pt x="263" y="181"/>
                    <a:pt x="261" y="180"/>
                    <a:pt x="261" y="181"/>
                  </a:cubicBezTo>
                  <a:cubicBezTo>
                    <a:pt x="259" y="191"/>
                    <a:pt x="257" y="200"/>
                    <a:pt x="256" y="210"/>
                  </a:cubicBezTo>
                  <a:cubicBezTo>
                    <a:pt x="252" y="205"/>
                    <a:pt x="248" y="200"/>
                    <a:pt x="243" y="195"/>
                  </a:cubicBezTo>
                  <a:cubicBezTo>
                    <a:pt x="244" y="195"/>
                    <a:pt x="244" y="195"/>
                    <a:pt x="244" y="195"/>
                  </a:cubicBezTo>
                  <a:cubicBezTo>
                    <a:pt x="244" y="189"/>
                    <a:pt x="246" y="183"/>
                    <a:pt x="248" y="178"/>
                  </a:cubicBezTo>
                  <a:cubicBezTo>
                    <a:pt x="249" y="177"/>
                    <a:pt x="247" y="176"/>
                    <a:pt x="247" y="177"/>
                  </a:cubicBezTo>
                  <a:cubicBezTo>
                    <a:pt x="244" y="182"/>
                    <a:pt x="243" y="188"/>
                    <a:pt x="243" y="195"/>
                  </a:cubicBezTo>
                  <a:cubicBezTo>
                    <a:pt x="238" y="190"/>
                    <a:pt x="233" y="186"/>
                    <a:pt x="229" y="183"/>
                  </a:cubicBezTo>
                  <a:cubicBezTo>
                    <a:pt x="263" y="155"/>
                    <a:pt x="295" y="123"/>
                    <a:pt x="327" y="93"/>
                  </a:cubicBezTo>
                  <a:cubicBezTo>
                    <a:pt x="344" y="77"/>
                    <a:pt x="360" y="62"/>
                    <a:pt x="377" y="47"/>
                  </a:cubicBezTo>
                  <a:cubicBezTo>
                    <a:pt x="392" y="34"/>
                    <a:pt x="414" y="16"/>
                    <a:pt x="434" y="30"/>
                  </a:cubicBezTo>
                  <a:cubicBezTo>
                    <a:pt x="450" y="41"/>
                    <a:pt x="445" y="57"/>
                    <a:pt x="433" y="73"/>
                  </a:cubicBezTo>
                  <a:cubicBezTo>
                    <a:pt x="435" y="69"/>
                    <a:pt x="436" y="64"/>
                    <a:pt x="437" y="59"/>
                  </a:cubicBezTo>
                  <a:cubicBezTo>
                    <a:pt x="438" y="58"/>
                    <a:pt x="436" y="58"/>
                    <a:pt x="436" y="59"/>
                  </a:cubicBezTo>
                  <a:cubicBezTo>
                    <a:pt x="434" y="65"/>
                    <a:pt x="432" y="71"/>
                    <a:pt x="430" y="77"/>
                  </a:cubicBezTo>
                  <a:cubicBezTo>
                    <a:pt x="425" y="84"/>
                    <a:pt x="419" y="90"/>
                    <a:pt x="412" y="9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2">
              <a:extLst>
                <a:ext uri="{FF2B5EF4-FFF2-40B4-BE49-F238E27FC236}">
                  <a16:creationId xmlns:a16="http://schemas.microsoft.com/office/drawing/2014/main" id="{4CF5BF70-B2D4-41E2-9EA9-6DE316F68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4188" y="5918200"/>
              <a:ext cx="120650" cy="6350"/>
            </a:xfrm>
            <a:custGeom>
              <a:avLst/>
              <a:gdLst>
                <a:gd name="T0" fmla="*/ 51 w 52"/>
                <a:gd name="T1" fmla="*/ 1 h 3"/>
                <a:gd name="T2" fmla="*/ 0 w 52"/>
                <a:gd name="T3" fmla="*/ 1 h 3"/>
                <a:gd name="T4" fmla="*/ 0 w 52"/>
                <a:gd name="T5" fmla="*/ 2 h 3"/>
                <a:gd name="T6" fmla="*/ 51 w 52"/>
                <a:gd name="T7" fmla="*/ 3 h 3"/>
                <a:gd name="T8" fmla="*/ 51 w 52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">
                  <a:moveTo>
                    <a:pt x="51" y="1"/>
                  </a:moveTo>
                  <a:cubicBezTo>
                    <a:pt x="34" y="0"/>
                    <a:pt x="17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7" y="2"/>
                    <a:pt x="34" y="3"/>
                    <a:pt x="51" y="3"/>
                  </a:cubicBezTo>
                  <a:cubicBezTo>
                    <a:pt x="52" y="3"/>
                    <a:pt x="52" y="1"/>
                    <a:pt x="5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3">
              <a:extLst>
                <a:ext uri="{FF2B5EF4-FFF2-40B4-BE49-F238E27FC236}">
                  <a16:creationId xmlns:a16="http://schemas.microsoft.com/office/drawing/2014/main" id="{5C8FDECF-1F61-40AC-BD54-4ADE946E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0850" y="5688013"/>
              <a:ext cx="147637" cy="9525"/>
            </a:xfrm>
            <a:custGeom>
              <a:avLst/>
              <a:gdLst>
                <a:gd name="T0" fmla="*/ 62 w 63"/>
                <a:gd name="T1" fmla="*/ 0 h 5"/>
                <a:gd name="T2" fmla="*/ 1 w 63"/>
                <a:gd name="T3" fmla="*/ 2 h 5"/>
                <a:gd name="T4" fmla="*/ 1 w 63"/>
                <a:gd name="T5" fmla="*/ 3 h 5"/>
                <a:gd name="T6" fmla="*/ 62 w 63"/>
                <a:gd name="T7" fmla="*/ 1 h 5"/>
                <a:gd name="T8" fmla="*/ 62 w 6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">
                  <a:moveTo>
                    <a:pt x="62" y="0"/>
                  </a:moveTo>
                  <a:cubicBezTo>
                    <a:pt x="42" y="2"/>
                    <a:pt x="21" y="2"/>
                    <a:pt x="1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1" y="5"/>
                    <a:pt x="42" y="4"/>
                    <a:pt x="62" y="1"/>
                  </a:cubicBezTo>
                  <a:cubicBezTo>
                    <a:pt x="63" y="1"/>
                    <a:pt x="63" y="0"/>
                    <a:pt x="6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84">
              <a:extLst>
                <a:ext uri="{FF2B5EF4-FFF2-40B4-BE49-F238E27FC236}">
                  <a16:creationId xmlns:a16="http://schemas.microsoft.com/office/drawing/2014/main" id="{BD63C251-0493-45C3-9B83-EAFDB802F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8588" y="2974975"/>
              <a:ext cx="109537" cy="314325"/>
            </a:xfrm>
            <a:custGeom>
              <a:avLst/>
              <a:gdLst>
                <a:gd name="T0" fmla="*/ 44 w 47"/>
                <a:gd name="T1" fmla="*/ 2 h 146"/>
                <a:gd name="T2" fmla="*/ 1 w 47"/>
                <a:gd name="T3" fmla="*/ 145 h 146"/>
                <a:gd name="T4" fmla="*/ 2 w 47"/>
                <a:gd name="T5" fmla="*/ 145 h 146"/>
                <a:gd name="T6" fmla="*/ 46 w 47"/>
                <a:gd name="T7" fmla="*/ 3 h 146"/>
                <a:gd name="T8" fmla="*/ 44 w 47"/>
                <a:gd name="T9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46">
                  <a:moveTo>
                    <a:pt x="44" y="2"/>
                  </a:moveTo>
                  <a:cubicBezTo>
                    <a:pt x="29" y="50"/>
                    <a:pt x="15" y="97"/>
                    <a:pt x="1" y="145"/>
                  </a:cubicBezTo>
                  <a:cubicBezTo>
                    <a:pt x="0" y="146"/>
                    <a:pt x="2" y="146"/>
                    <a:pt x="2" y="145"/>
                  </a:cubicBezTo>
                  <a:cubicBezTo>
                    <a:pt x="21" y="100"/>
                    <a:pt x="36" y="51"/>
                    <a:pt x="46" y="3"/>
                  </a:cubicBezTo>
                  <a:cubicBezTo>
                    <a:pt x="47" y="1"/>
                    <a:pt x="44" y="0"/>
                    <a:pt x="4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85">
              <a:extLst>
                <a:ext uri="{FF2B5EF4-FFF2-40B4-BE49-F238E27FC236}">
                  <a16:creationId xmlns:a16="http://schemas.microsoft.com/office/drawing/2014/main" id="{15E018AE-CDB3-4B70-AD8C-8F733F71C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7488" y="2847975"/>
              <a:ext cx="68262" cy="228600"/>
            </a:xfrm>
            <a:custGeom>
              <a:avLst/>
              <a:gdLst>
                <a:gd name="T0" fmla="*/ 27 w 29"/>
                <a:gd name="T1" fmla="*/ 1 h 106"/>
                <a:gd name="T2" fmla="*/ 0 w 29"/>
                <a:gd name="T3" fmla="*/ 105 h 106"/>
                <a:gd name="T4" fmla="*/ 1 w 29"/>
                <a:gd name="T5" fmla="*/ 105 h 106"/>
                <a:gd name="T6" fmla="*/ 29 w 29"/>
                <a:gd name="T7" fmla="*/ 2 h 106"/>
                <a:gd name="T8" fmla="*/ 27 w 29"/>
                <a:gd name="T9" fmla="*/ 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06">
                  <a:moveTo>
                    <a:pt x="27" y="1"/>
                  </a:moveTo>
                  <a:cubicBezTo>
                    <a:pt x="15" y="35"/>
                    <a:pt x="8" y="70"/>
                    <a:pt x="0" y="105"/>
                  </a:cubicBezTo>
                  <a:cubicBezTo>
                    <a:pt x="0" y="105"/>
                    <a:pt x="0" y="106"/>
                    <a:pt x="1" y="105"/>
                  </a:cubicBezTo>
                  <a:cubicBezTo>
                    <a:pt x="11" y="71"/>
                    <a:pt x="22" y="37"/>
                    <a:pt x="29" y="2"/>
                  </a:cubicBezTo>
                  <a:cubicBezTo>
                    <a:pt x="29" y="0"/>
                    <a:pt x="27" y="0"/>
                    <a:pt x="2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86">
              <a:extLst>
                <a:ext uri="{FF2B5EF4-FFF2-40B4-BE49-F238E27FC236}">
                  <a16:creationId xmlns:a16="http://schemas.microsoft.com/office/drawing/2014/main" id="{7DDFE1E4-4A0E-4B8E-98F2-B3E661690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525" y="3257550"/>
              <a:ext cx="206375" cy="55563"/>
            </a:xfrm>
            <a:custGeom>
              <a:avLst/>
              <a:gdLst>
                <a:gd name="T0" fmla="*/ 87 w 88"/>
                <a:gd name="T1" fmla="*/ 24 h 26"/>
                <a:gd name="T2" fmla="*/ 1 w 88"/>
                <a:gd name="T3" fmla="*/ 1 h 26"/>
                <a:gd name="T4" fmla="*/ 1 w 88"/>
                <a:gd name="T5" fmla="*/ 1 h 26"/>
                <a:gd name="T6" fmla="*/ 86 w 88"/>
                <a:gd name="T7" fmla="*/ 26 h 26"/>
                <a:gd name="T8" fmla="*/ 87 w 88"/>
                <a:gd name="T9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6">
                  <a:moveTo>
                    <a:pt x="87" y="24"/>
                  </a:moveTo>
                  <a:cubicBezTo>
                    <a:pt x="60" y="13"/>
                    <a:pt x="30" y="6"/>
                    <a:pt x="1" y="1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30" y="9"/>
                    <a:pt x="58" y="19"/>
                    <a:pt x="86" y="26"/>
                  </a:cubicBezTo>
                  <a:cubicBezTo>
                    <a:pt x="87" y="26"/>
                    <a:pt x="88" y="25"/>
                    <a:pt x="87" y="2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87">
              <a:extLst>
                <a:ext uri="{FF2B5EF4-FFF2-40B4-BE49-F238E27FC236}">
                  <a16:creationId xmlns:a16="http://schemas.microsoft.com/office/drawing/2014/main" id="{0F77E5C0-861D-4940-9C68-8155E10054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9338" y="2663825"/>
              <a:ext cx="573087" cy="685800"/>
            </a:xfrm>
            <a:custGeom>
              <a:avLst/>
              <a:gdLst>
                <a:gd name="T0" fmla="*/ 172 w 245"/>
                <a:gd name="T1" fmla="*/ 28 h 318"/>
                <a:gd name="T2" fmla="*/ 113 w 245"/>
                <a:gd name="T3" fmla="*/ 13 h 318"/>
                <a:gd name="T4" fmla="*/ 52 w 245"/>
                <a:gd name="T5" fmla="*/ 23 h 318"/>
                <a:gd name="T6" fmla="*/ 1 w 245"/>
                <a:gd name="T7" fmla="*/ 236 h 318"/>
                <a:gd name="T8" fmla="*/ 21 w 245"/>
                <a:gd name="T9" fmla="*/ 274 h 318"/>
                <a:gd name="T10" fmla="*/ 161 w 245"/>
                <a:gd name="T11" fmla="*/ 301 h 318"/>
                <a:gd name="T12" fmla="*/ 228 w 245"/>
                <a:gd name="T13" fmla="*/ 82 h 318"/>
                <a:gd name="T14" fmla="*/ 179 w 245"/>
                <a:gd name="T15" fmla="*/ 36 h 318"/>
                <a:gd name="T16" fmla="*/ 175 w 245"/>
                <a:gd name="T17" fmla="*/ 45 h 318"/>
                <a:gd name="T18" fmla="*/ 167 w 245"/>
                <a:gd name="T19" fmla="*/ 42 h 318"/>
                <a:gd name="T20" fmla="*/ 166 w 245"/>
                <a:gd name="T21" fmla="*/ 32 h 318"/>
                <a:gd name="T22" fmla="*/ 119 w 245"/>
                <a:gd name="T23" fmla="*/ 18 h 318"/>
                <a:gd name="T24" fmla="*/ 116 w 245"/>
                <a:gd name="T25" fmla="*/ 29 h 318"/>
                <a:gd name="T26" fmla="*/ 105 w 245"/>
                <a:gd name="T27" fmla="*/ 16 h 318"/>
                <a:gd name="T28" fmla="*/ 80 w 245"/>
                <a:gd name="T29" fmla="*/ 18 h 318"/>
                <a:gd name="T30" fmla="*/ 37 w 245"/>
                <a:gd name="T31" fmla="*/ 242 h 318"/>
                <a:gd name="T32" fmla="*/ 10 w 245"/>
                <a:gd name="T33" fmla="*/ 226 h 318"/>
                <a:gd name="T34" fmla="*/ 14 w 245"/>
                <a:gd name="T35" fmla="*/ 213 h 318"/>
                <a:gd name="T36" fmla="*/ 18 w 245"/>
                <a:gd name="T37" fmla="*/ 198 h 318"/>
                <a:gd name="T38" fmla="*/ 23 w 245"/>
                <a:gd name="T39" fmla="*/ 181 h 318"/>
                <a:gd name="T40" fmla="*/ 26 w 245"/>
                <a:gd name="T41" fmla="*/ 165 h 318"/>
                <a:gd name="T42" fmla="*/ 30 w 245"/>
                <a:gd name="T43" fmla="*/ 150 h 318"/>
                <a:gd name="T44" fmla="*/ 33 w 245"/>
                <a:gd name="T45" fmla="*/ 134 h 318"/>
                <a:gd name="T46" fmla="*/ 35 w 245"/>
                <a:gd name="T47" fmla="*/ 128 h 318"/>
                <a:gd name="T48" fmla="*/ 37 w 245"/>
                <a:gd name="T49" fmla="*/ 117 h 318"/>
                <a:gd name="T50" fmla="*/ 86 w 245"/>
                <a:gd name="T51" fmla="*/ 101 h 318"/>
                <a:gd name="T52" fmla="*/ 64 w 245"/>
                <a:gd name="T53" fmla="*/ 78 h 318"/>
                <a:gd name="T54" fmla="*/ 73 w 245"/>
                <a:gd name="T55" fmla="*/ 63 h 318"/>
                <a:gd name="T56" fmla="*/ 66 w 245"/>
                <a:gd name="T57" fmla="*/ 46 h 318"/>
                <a:gd name="T58" fmla="*/ 67 w 245"/>
                <a:gd name="T59" fmla="*/ 31 h 318"/>
                <a:gd name="T60" fmla="*/ 67 w 245"/>
                <a:gd name="T61" fmla="*/ 41 h 318"/>
                <a:gd name="T62" fmla="*/ 74 w 245"/>
                <a:gd name="T63" fmla="*/ 31 h 318"/>
                <a:gd name="T64" fmla="*/ 93 w 245"/>
                <a:gd name="T65" fmla="*/ 43 h 318"/>
                <a:gd name="T66" fmla="*/ 105 w 245"/>
                <a:gd name="T67" fmla="*/ 40 h 318"/>
                <a:gd name="T68" fmla="*/ 107 w 245"/>
                <a:gd name="T69" fmla="*/ 31 h 318"/>
                <a:gd name="T70" fmla="*/ 125 w 245"/>
                <a:gd name="T71" fmla="*/ 54 h 318"/>
                <a:gd name="T72" fmla="*/ 135 w 245"/>
                <a:gd name="T73" fmla="*/ 39 h 318"/>
                <a:gd name="T74" fmla="*/ 154 w 245"/>
                <a:gd name="T75" fmla="*/ 63 h 318"/>
                <a:gd name="T76" fmla="*/ 166 w 245"/>
                <a:gd name="T77" fmla="*/ 58 h 318"/>
                <a:gd name="T78" fmla="*/ 185 w 245"/>
                <a:gd name="T79" fmla="*/ 66 h 318"/>
                <a:gd name="T80" fmla="*/ 191 w 245"/>
                <a:gd name="T81" fmla="*/ 77 h 318"/>
                <a:gd name="T82" fmla="*/ 207 w 245"/>
                <a:gd name="T83" fmla="*/ 61 h 318"/>
                <a:gd name="T84" fmla="*/ 135 w 245"/>
                <a:gd name="T85" fmla="*/ 289 h 318"/>
                <a:gd name="T86" fmla="*/ 191 w 245"/>
                <a:gd name="T87" fmla="*/ 192 h 318"/>
                <a:gd name="T88" fmla="*/ 85 w 245"/>
                <a:gd name="T89" fmla="*/ 291 h 318"/>
                <a:gd name="T90" fmla="*/ 73 w 245"/>
                <a:gd name="T91" fmla="*/ 279 h 318"/>
                <a:gd name="T92" fmla="*/ 31 w 245"/>
                <a:gd name="T93" fmla="*/ 262 h 318"/>
                <a:gd name="T94" fmla="*/ 171 w 245"/>
                <a:gd name="T95" fmla="*/ 209 h 318"/>
                <a:gd name="T96" fmla="*/ 191 w 245"/>
                <a:gd name="T97" fmla="*/ 192 h 318"/>
                <a:gd name="T98" fmla="*/ 212 w 245"/>
                <a:gd name="T99" fmla="*/ 61 h 318"/>
                <a:gd name="T100" fmla="*/ 208 w 245"/>
                <a:gd name="T101" fmla="*/ 4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5" h="318">
                  <a:moveTo>
                    <a:pt x="211" y="37"/>
                  </a:moveTo>
                  <a:cubicBezTo>
                    <a:pt x="208" y="37"/>
                    <a:pt x="205" y="37"/>
                    <a:pt x="203" y="38"/>
                  </a:cubicBezTo>
                  <a:cubicBezTo>
                    <a:pt x="197" y="30"/>
                    <a:pt x="185" y="25"/>
                    <a:pt x="176" y="27"/>
                  </a:cubicBezTo>
                  <a:cubicBezTo>
                    <a:pt x="175" y="27"/>
                    <a:pt x="174" y="28"/>
                    <a:pt x="172" y="28"/>
                  </a:cubicBezTo>
                  <a:cubicBezTo>
                    <a:pt x="167" y="21"/>
                    <a:pt x="157" y="16"/>
                    <a:pt x="149" y="18"/>
                  </a:cubicBezTo>
                  <a:cubicBezTo>
                    <a:pt x="146" y="18"/>
                    <a:pt x="143" y="19"/>
                    <a:pt x="141" y="20"/>
                  </a:cubicBezTo>
                  <a:cubicBezTo>
                    <a:pt x="136" y="14"/>
                    <a:pt x="128" y="10"/>
                    <a:pt x="120" y="11"/>
                  </a:cubicBezTo>
                  <a:cubicBezTo>
                    <a:pt x="117" y="11"/>
                    <a:pt x="115" y="12"/>
                    <a:pt x="113" y="13"/>
                  </a:cubicBezTo>
                  <a:cubicBezTo>
                    <a:pt x="108" y="5"/>
                    <a:pt x="98" y="0"/>
                    <a:pt x="88" y="4"/>
                  </a:cubicBezTo>
                  <a:cubicBezTo>
                    <a:pt x="81" y="6"/>
                    <a:pt x="76" y="10"/>
                    <a:pt x="72" y="16"/>
                  </a:cubicBezTo>
                  <a:cubicBezTo>
                    <a:pt x="70" y="16"/>
                    <a:pt x="67" y="15"/>
                    <a:pt x="64" y="15"/>
                  </a:cubicBezTo>
                  <a:cubicBezTo>
                    <a:pt x="59" y="16"/>
                    <a:pt x="54" y="18"/>
                    <a:pt x="52" y="23"/>
                  </a:cubicBezTo>
                  <a:cubicBezTo>
                    <a:pt x="52" y="23"/>
                    <a:pt x="51" y="23"/>
                    <a:pt x="51" y="24"/>
                  </a:cubicBezTo>
                  <a:cubicBezTo>
                    <a:pt x="42" y="59"/>
                    <a:pt x="37" y="95"/>
                    <a:pt x="28" y="130"/>
                  </a:cubicBezTo>
                  <a:cubicBezTo>
                    <a:pt x="20" y="165"/>
                    <a:pt x="8" y="200"/>
                    <a:pt x="1" y="235"/>
                  </a:cubicBezTo>
                  <a:cubicBezTo>
                    <a:pt x="1" y="235"/>
                    <a:pt x="1" y="236"/>
                    <a:pt x="1" y="236"/>
                  </a:cubicBezTo>
                  <a:cubicBezTo>
                    <a:pt x="0" y="242"/>
                    <a:pt x="1" y="246"/>
                    <a:pt x="5" y="250"/>
                  </a:cubicBezTo>
                  <a:cubicBezTo>
                    <a:pt x="8" y="258"/>
                    <a:pt x="14" y="265"/>
                    <a:pt x="19" y="272"/>
                  </a:cubicBezTo>
                  <a:cubicBezTo>
                    <a:pt x="19" y="272"/>
                    <a:pt x="19" y="273"/>
                    <a:pt x="19" y="273"/>
                  </a:cubicBezTo>
                  <a:cubicBezTo>
                    <a:pt x="20" y="273"/>
                    <a:pt x="20" y="274"/>
                    <a:pt x="21" y="274"/>
                  </a:cubicBezTo>
                  <a:cubicBezTo>
                    <a:pt x="21" y="274"/>
                    <a:pt x="21" y="274"/>
                    <a:pt x="21" y="274"/>
                  </a:cubicBezTo>
                  <a:cubicBezTo>
                    <a:pt x="22" y="275"/>
                    <a:pt x="22" y="275"/>
                    <a:pt x="23" y="275"/>
                  </a:cubicBezTo>
                  <a:cubicBezTo>
                    <a:pt x="48" y="288"/>
                    <a:pt x="78" y="294"/>
                    <a:pt x="105" y="301"/>
                  </a:cubicBezTo>
                  <a:cubicBezTo>
                    <a:pt x="119" y="305"/>
                    <a:pt x="150" y="318"/>
                    <a:pt x="161" y="301"/>
                  </a:cubicBezTo>
                  <a:cubicBezTo>
                    <a:pt x="161" y="301"/>
                    <a:pt x="161" y="301"/>
                    <a:pt x="161" y="301"/>
                  </a:cubicBezTo>
                  <a:cubicBezTo>
                    <a:pt x="169" y="291"/>
                    <a:pt x="171" y="276"/>
                    <a:pt x="175" y="264"/>
                  </a:cubicBezTo>
                  <a:cubicBezTo>
                    <a:pt x="181" y="244"/>
                    <a:pt x="187" y="223"/>
                    <a:pt x="194" y="202"/>
                  </a:cubicBezTo>
                  <a:cubicBezTo>
                    <a:pt x="206" y="162"/>
                    <a:pt x="220" y="122"/>
                    <a:pt x="228" y="82"/>
                  </a:cubicBezTo>
                  <a:cubicBezTo>
                    <a:pt x="228" y="81"/>
                    <a:pt x="228" y="80"/>
                    <a:pt x="227" y="79"/>
                  </a:cubicBezTo>
                  <a:cubicBezTo>
                    <a:pt x="245" y="66"/>
                    <a:pt x="229" y="39"/>
                    <a:pt x="211" y="37"/>
                  </a:cubicBezTo>
                  <a:close/>
                  <a:moveTo>
                    <a:pt x="176" y="36"/>
                  </a:moveTo>
                  <a:cubicBezTo>
                    <a:pt x="177" y="36"/>
                    <a:pt x="178" y="36"/>
                    <a:pt x="179" y="36"/>
                  </a:cubicBezTo>
                  <a:cubicBezTo>
                    <a:pt x="184" y="35"/>
                    <a:pt x="189" y="37"/>
                    <a:pt x="192" y="40"/>
                  </a:cubicBezTo>
                  <a:cubicBezTo>
                    <a:pt x="193" y="41"/>
                    <a:pt x="193" y="42"/>
                    <a:pt x="194" y="43"/>
                  </a:cubicBezTo>
                  <a:cubicBezTo>
                    <a:pt x="192" y="44"/>
                    <a:pt x="190" y="46"/>
                    <a:pt x="188" y="48"/>
                  </a:cubicBezTo>
                  <a:cubicBezTo>
                    <a:pt x="184" y="47"/>
                    <a:pt x="180" y="46"/>
                    <a:pt x="175" y="45"/>
                  </a:cubicBezTo>
                  <a:cubicBezTo>
                    <a:pt x="176" y="42"/>
                    <a:pt x="176" y="39"/>
                    <a:pt x="176" y="36"/>
                  </a:cubicBezTo>
                  <a:close/>
                  <a:moveTo>
                    <a:pt x="169" y="40"/>
                  </a:moveTo>
                  <a:cubicBezTo>
                    <a:pt x="169" y="41"/>
                    <a:pt x="169" y="42"/>
                    <a:pt x="169" y="43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8" y="41"/>
                    <a:pt x="169" y="40"/>
                  </a:cubicBezTo>
                  <a:close/>
                  <a:moveTo>
                    <a:pt x="144" y="26"/>
                  </a:moveTo>
                  <a:cubicBezTo>
                    <a:pt x="145" y="25"/>
                    <a:pt x="147" y="25"/>
                    <a:pt x="149" y="24"/>
                  </a:cubicBezTo>
                  <a:cubicBezTo>
                    <a:pt x="157" y="23"/>
                    <a:pt x="163" y="26"/>
                    <a:pt x="166" y="32"/>
                  </a:cubicBezTo>
                  <a:cubicBezTo>
                    <a:pt x="163" y="34"/>
                    <a:pt x="161" y="37"/>
                    <a:pt x="159" y="40"/>
                  </a:cubicBezTo>
                  <a:cubicBezTo>
                    <a:pt x="154" y="39"/>
                    <a:pt x="149" y="38"/>
                    <a:pt x="144" y="36"/>
                  </a:cubicBezTo>
                  <a:cubicBezTo>
                    <a:pt x="145" y="33"/>
                    <a:pt x="145" y="29"/>
                    <a:pt x="144" y="26"/>
                  </a:cubicBezTo>
                  <a:close/>
                  <a:moveTo>
                    <a:pt x="119" y="18"/>
                  </a:moveTo>
                  <a:cubicBezTo>
                    <a:pt x="126" y="17"/>
                    <a:pt x="132" y="19"/>
                    <a:pt x="135" y="25"/>
                  </a:cubicBezTo>
                  <a:cubicBezTo>
                    <a:pt x="133" y="27"/>
                    <a:pt x="131" y="30"/>
                    <a:pt x="130" y="33"/>
                  </a:cubicBezTo>
                  <a:cubicBezTo>
                    <a:pt x="128" y="32"/>
                    <a:pt x="125" y="31"/>
                    <a:pt x="123" y="30"/>
                  </a:cubicBezTo>
                  <a:cubicBezTo>
                    <a:pt x="120" y="30"/>
                    <a:pt x="118" y="29"/>
                    <a:pt x="116" y="29"/>
                  </a:cubicBezTo>
                  <a:cubicBezTo>
                    <a:pt x="116" y="25"/>
                    <a:pt x="116" y="22"/>
                    <a:pt x="115" y="19"/>
                  </a:cubicBezTo>
                  <a:cubicBezTo>
                    <a:pt x="117" y="19"/>
                    <a:pt x="118" y="18"/>
                    <a:pt x="119" y="18"/>
                  </a:cubicBezTo>
                  <a:close/>
                  <a:moveTo>
                    <a:pt x="92" y="11"/>
                  </a:moveTo>
                  <a:cubicBezTo>
                    <a:pt x="97" y="10"/>
                    <a:pt x="102" y="12"/>
                    <a:pt x="105" y="16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3" y="19"/>
                    <a:pt x="101" y="21"/>
                    <a:pt x="99" y="24"/>
                  </a:cubicBezTo>
                  <a:cubicBezTo>
                    <a:pt x="96" y="23"/>
                    <a:pt x="94" y="23"/>
                    <a:pt x="91" y="22"/>
                  </a:cubicBezTo>
                  <a:cubicBezTo>
                    <a:pt x="88" y="21"/>
                    <a:pt x="84" y="20"/>
                    <a:pt x="80" y="18"/>
                  </a:cubicBezTo>
                  <a:cubicBezTo>
                    <a:pt x="83" y="15"/>
                    <a:pt x="87" y="12"/>
                    <a:pt x="92" y="11"/>
                  </a:cubicBezTo>
                  <a:close/>
                  <a:moveTo>
                    <a:pt x="6" y="238"/>
                  </a:moveTo>
                  <a:cubicBezTo>
                    <a:pt x="16" y="240"/>
                    <a:pt x="26" y="242"/>
                    <a:pt x="36" y="244"/>
                  </a:cubicBezTo>
                  <a:cubicBezTo>
                    <a:pt x="37" y="244"/>
                    <a:pt x="38" y="242"/>
                    <a:pt x="37" y="242"/>
                  </a:cubicBezTo>
                  <a:cubicBezTo>
                    <a:pt x="26" y="240"/>
                    <a:pt x="16" y="239"/>
                    <a:pt x="6" y="237"/>
                  </a:cubicBezTo>
                  <a:cubicBezTo>
                    <a:pt x="6" y="237"/>
                    <a:pt x="6" y="237"/>
                    <a:pt x="6" y="237"/>
                  </a:cubicBezTo>
                  <a:cubicBezTo>
                    <a:pt x="6" y="236"/>
                    <a:pt x="6" y="236"/>
                    <a:pt x="6" y="236"/>
                  </a:cubicBezTo>
                  <a:cubicBezTo>
                    <a:pt x="7" y="233"/>
                    <a:pt x="8" y="229"/>
                    <a:pt x="10" y="226"/>
                  </a:cubicBezTo>
                  <a:cubicBezTo>
                    <a:pt x="15" y="226"/>
                    <a:pt x="20" y="227"/>
                    <a:pt x="25" y="228"/>
                  </a:cubicBezTo>
                  <a:cubicBezTo>
                    <a:pt x="25" y="228"/>
                    <a:pt x="25" y="228"/>
                    <a:pt x="25" y="227"/>
                  </a:cubicBezTo>
                  <a:cubicBezTo>
                    <a:pt x="20" y="226"/>
                    <a:pt x="15" y="225"/>
                    <a:pt x="10" y="225"/>
                  </a:cubicBezTo>
                  <a:cubicBezTo>
                    <a:pt x="11" y="221"/>
                    <a:pt x="13" y="217"/>
                    <a:pt x="14" y="213"/>
                  </a:cubicBezTo>
                  <a:cubicBezTo>
                    <a:pt x="18" y="213"/>
                    <a:pt x="22" y="213"/>
                    <a:pt x="26" y="213"/>
                  </a:cubicBezTo>
                  <a:cubicBezTo>
                    <a:pt x="27" y="213"/>
                    <a:pt x="27" y="212"/>
                    <a:pt x="26" y="212"/>
                  </a:cubicBezTo>
                  <a:cubicBezTo>
                    <a:pt x="22" y="212"/>
                    <a:pt x="18" y="212"/>
                    <a:pt x="14" y="211"/>
                  </a:cubicBezTo>
                  <a:cubicBezTo>
                    <a:pt x="16" y="207"/>
                    <a:pt x="17" y="203"/>
                    <a:pt x="18" y="198"/>
                  </a:cubicBezTo>
                  <a:cubicBezTo>
                    <a:pt x="22" y="199"/>
                    <a:pt x="25" y="199"/>
                    <a:pt x="29" y="199"/>
                  </a:cubicBezTo>
                  <a:cubicBezTo>
                    <a:pt x="30" y="199"/>
                    <a:pt x="29" y="198"/>
                    <a:pt x="29" y="198"/>
                  </a:cubicBezTo>
                  <a:cubicBezTo>
                    <a:pt x="25" y="197"/>
                    <a:pt x="22" y="197"/>
                    <a:pt x="18" y="197"/>
                  </a:cubicBezTo>
                  <a:cubicBezTo>
                    <a:pt x="20" y="192"/>
                    <a:pt x="21" y="186"/>
                    <a:pt x="23" y="181"/>
                  </a:cubicBezTo>
                  <a:cubicBezTo>
                    <a:pt x="28" y="182"/>
                    <a:pt x="33" y="182"/>
                    <a:pt x="38" y="183"/>
                  </a:cubicBezTo>
                  <a:cubicBezTo>
                    <a:pt x="39" y="183"/>
                    <a:pt x="39" y="182"/>
                    <a:pt x="38" y="182"/>
                  </a:cubicBezTo>
                  <a:cubicBezTo>
                    <a:pt x="33" y="181"/>
                    <a:pt x="28" y="181"/>
                    <a:pt x="23" y="180"/>
                  </a:cubicBezTo>
                  <a:cubicBezTo>
                    <a:pt x="24" y="175"/>
                    <a:pt x="25" y="170"/>
                    <a:pt x="26" y="165"/>
                  </a:cubicBezTo>
                  <a:cubicBezTo>
                    <a:pt x="38" y="167"/>
                    <a:pt x="51" y="168"/>
                    <a:pt x="63" y="170"/>
                  </a:cubicBezTo>
                  <a:cubicBezTo>
                    <a:pt x="63" y="170"/>
                    <a:pt x="63" y="169"/>
                    <a:pt x="63" y="169"/>
                  </a:cubicBezTo>
                  <a:cubicBezTo>
                    <a:pt x="51" y="167"/>
                    <a:pt x="39" y="165"/>
                    <a:pt x="27" y="164"/>
                  </a:cubicBezTo>
                  <a:cubicBezTo>
                    <a:pt x="28" y="159"/>
                    <a:pt x="29" y="154"/>
                    <a:pt x="30" y="150"/>
                  </a:cubicBezTo>
                  <a:cubicBezTo>
                    <a:pt x="38" y="151"/>
                    <a:pt x="46" y="151"/>
                    <a:pt x="53" y="151"/>
                  </a:cubicBezTo>
                  <a:cubicBezTo>
                    <a:pt x="54" y="151"/>
                    <a:pt x="54" y="150"/>
                    <a:pt x="53" y="150"/>
                  </a:cubicBezTo>
                  <a:cubicBezTo>
                    <a:pt x="46" y="149"/>
                    <a:pt x="38" y="149"/>
                    <a:pt x="30" y="149"/>
                  </a:cubicBezTo>
                  <a:cubicBezTo>
                    <a:pt x="31" y="144"/>
                    <a:pt x="32" y="139"/>
                    <a:pt x="33" y="134"/>
                  </a:cubicBezTo>
                  <a:cubicBezTo>
                    <a:pt x="45" y="135"/>
                    <a:pt x="56" y="136"/>
                    <a:pt x="68" y="138"/>
                  </a:cubicBezTo>
                  <a:cubicBezTo>
                    <a:pt x="68" y="138"/>
                    <a:pt x="69" y="137"/>
                    <a:pt x="68" y="137"/>
                  </a:cubicBezTo>
                  <a:cubicBezTo>
                    <a:pt x="56" y="135"/>
                    <a:pt x="45" y="134"/>
                    <a:pt x="33" y="133"/>
                  </a:cubicBezTo>
                  <a:cubicBezTo>
                    <a:pt x="34" y="132"/>
                    <a:pt x="34" y="130"/>
                    <a:pt x="35" y="128"/>
                  </a:cubicBezTo>
                  <a:cubicBezTo>
                    <a:pt x="35" y="125"/>
                    <a:pt x="36" y="121"/>
                    <a:pt x="37" y="118"/>
                  </a:cubicBezTo>
                  <a:cubicBezTo>
                    <a:pt x="43" y="119"/>
                    <a:pt x="50" y="120"/>
                    <a:pt x="57" y="119"/>
                  </a:cubicBezTo>
                  <a:cubicBezTo>
                    <a:pt x="57" y="119"/>
                    <a:pt x="57" y="118"/>
                    <a:pt x="57" y="118"/>
                  </a:cubicBezTo>
                  <a:cubicBezTo>
                    <a:pt x="50" y="118"/>
                    <a:pt x="44" y="118"/>
                    <a:pt x="37" y="117"/>
                  </a:cubicBezTo>
                  <a:cubicBezTo>
                    <a:pt x="39" y="111"/>
                    <a:pt x="40" y="104"/>
                    <a:pt x="41" y="98"/>
                  </a:cubicBezTo>
                  <a:cubicBezTo>
                    <a:pt x="41" y="98"/>
                    <a:pt x="41" y="98"/>
                    <a:pt x="42" y="98"/>
                  </a:cubicBezTo>
                  <a:cubicBezTo>
                    <a:pt x="56" y="100"/>
                    <a:pt x="71" y="101"/>
                    <a:pt x="86" y="102"/>
                  </a:cubicBezTo>
                  <a:cubicBezTo>
                    <a:pt x="87" y="102"/>
                    <a:pt x="87" y="101"/>
                    <a:pt x="86" y="101"/>
                  </a:cubicBezTo>
                  <a:cubicBezTo>
                    <a:pt x="71" y="99"/>
                    <a:pt x="56" y="98"/>
                    <a:pt x="42" y="97"/>
                  </a:cubicBezTo>
                  <a:cubicBezTo>
                    <a:pt x="43" y="91"/>
                    <a:pt x="44" y="84"/>
                    <a:pt x="46" y="78"/>
                  </a:cubicBezTo>
                  <a:cubicBezTo>
                    <a:pt x="52" y="78"/>
                    <a:pt x="58" y="78"/>
                    <a:pt x="64" y="79"/>
                  </a:cubicBezTo>
                  <a:cubicBezTo>
                    <a:pt x="65" y="79"/>
                    <a:pt x="65" y="78"/>
                    <a:pt x="64" y="78"/>
                  </a:cubicBezTo>
                  <a:cubicBezTo>
                    <a:pt x="58" y="77"/>
                    <a:pt x="52" y="77"/>
                    <a:pt x="46" y="77"/>
                  </a:cubicBezTo>
                  <a:cubicBezTo>
                    <a:pt x="47" y="72"/>
                    <a:pt x="48" y="67"/>
                    <a:pt x="49" y="62"/>
                  </a:cubicBezTo>
                  <a:cubicBezTo>
                    <a:pt x="57" y="62"/>
                    <a:pt x="65" y="63"/>
                    <a:pt x="73" y="64"/>
                  </a:cubicBezTo>
                  <a:cubicBezTo>
                    <a:pt x="73" y="64"/>
                    <a:pt x="74" y="63"/>
                    <a:pt x="73" y="63"/>
                  </a:cubicBezTo>
                  <a:cubicBezTo>
                    <a:pt x="65" y="61"/>
                    <a:pt x="57" y="61"/>
                    <a:pt x="49" y="61"/>
                  </a:cubicBezTo>
                  <a:cubicBezTo>
                    <a:pt x="50" y="55"/>
                    <a:pt x="51" y="49"/>
                    <a:pt x="52" y="43"/>
                  </a:cubicBezTo>
                  <a:cubicBezTo>
                    <a:pt x="56" y="45"/>
                    <a:pt x="61" y="46"/>
                    <a:pt x="66" y="48"/>
                  </a:cubicBezTo>
                  <a:cubicBezTo>
                    <a:pt x="67" y="48"/>
                    <a:pt x="67" y="47"/>
                    <a:pt x="66" y="46"/>
                  </a:cubicBezTo>
                  <a:cubicBezTo>
                    <a:pt x="61" y="45"/>
                    <a:pt x="57" y="43"/>
                    <a:pt x="52" y="42"/>
                  </a:cubicBezTo>
                  <a:cubicBezTo>
                    <a:pt x="52" y="37"/>
                    <a:pt x="53" y="32"/>
                    <a:pt x="54" y="26"/>
                  </a:cubicBezTo>
                  <a:cubicBezTo>
                    <a:pt x="56" y="22"/>
                    <a:pt x="62" y="21"/>
                    <a:pt x="70" y="22"/>
                  </a:cubicBezTo>
                  <a:cubicBezTo>
                    <a:pt x="69" y="24"/>
                    <a:pt x="67" y="28"/>
                    <a:pt x="67" y="31"/>
                  </a:cubicBezTo>
                  <a:cubicBezTo>
                    <a:pt x="65" y="31"/>
                    <a:pt x="64" y="34"/>
                    <a:pt x="64" y="36"/>
                  </a:cubicBezTo>
                  <a:cubicBezTo>
                    <a:pt x="64" y="36"/>
                    <a:pt x="64" y="37"/>
                    <a:pt x="64" y="37"/>
                  </a:cubicBezTo>
                  <a:cubicBezTo>
                    <a:pt x="65" y="39"/>
                    <a:pt x="65" y="39"/>
                    <a:pt x="64" y="38"/>
                  </a:cubicBezTo>
                  <a:cubicBezTo>
                    <a:pt x="65" y="39"/>
                    <a:pt x="65" y="40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9" y="43"/>
                    <a:pt x="72" y="43"/>
                    <a:pt x="74" y="42"/>
                  </a:cubicBezTo>
                  <a:cubicBezTo>
                    <a:pt x="76" y="40"/>
                    <a:pt x="77" y="38"/>
                    <a:pt x="77" y="35"/>
                  </a:cubicBezTo>
                  <a:cubicBezTo>
                    <a:pt x="76" y="33"/>
                    <a:pt x="75" y="32"/>
                    <a:pt x="74" y="31"/>
                  </a:cubicBezTo>
                  <a:cubicBezTo>
                    <a:pt x="74" y="28"/>
                    <a:pt x="75" y="25"/>
                    <a:pt x="77" y="22"/>
                  </a:cubicBezTo>
                  <a:cubicBezTo>
                    <a:pt x="84" y="23"/>
                    <a:pt x="91" y="25"/>
                    <a:pt x="97" y="27"/>
                  </a:cubicBezTo>
                  <a:cubicBezTo>
                    <a:pt x="96" y="31"/>
                    <a:pt x="95" y="35"/>
                    <a:pt x="96" y="40"/>
                  </a:cubicBezTo>
                  <a:cubicBezTo>
                    <a:pt x="95" y="41"/>
                    <a:pt x="94" y="42"/>
                    <a:pt x="93" y="43"/>
                  </a:cubicBezTo>
                  <a:cubicBezTo>
                    <a:pt x="92" y="46"/>
                    <a:pt x="94" y="49"/>
                    <a:pt x="96" y="50"/>
                  </a:cubicBezTo>
                  <a:cubicBezTo>
                    <a:pt x="97" y="52"/>
                    <a:pt x="99" y="52"/>
                    <a:pt x="101" y="51"/>
                  </a:cubicBezTo>
                  <a:cubicBezTo>
                    <a:pt x="103" y="51"/>
                    <a:pt x="105" y="49"/>
                    <a:pt x="106" y="47"/>
                  </a:cubicBezTo>
                  <a:cubicBezTo>
                    <a:pt x="107" y="45"/>
                    <a:pt x="107" y="42"/>
                    <a:pt x="105" y="40"/>
                  </a:cubicBezTo>
                  <a:cubicBezTo>
                    <a:pt x="104" y="39"/>
                    <a:pt x="103" y="39"/>
                    <a:pt x="102" y="38"/>
                  </a:cubicBezTo>
                  <a:cubicBezTo>
                    <a:pt x="102" y="35"/>
                    <a:pt x="102" y="32"/>
                    <a:pt x="104" y="29"/>
                  </a:cubicBezTo>
                  <a:cubicBezTo>
                    <a:pt x="105" y="29"/>
                    <a:pt x="106" y="30"/>
                    <a:pt x="107" y="30"/>
                  </a:cubicBezTo>
                  <a:cubicBezTo>
                    <a:pt x="107" y="30"/>
                    <a:pt x="107" y="31"/>
                    <a:pt x="107" y="31"/>
                  </a:cubicBezTo>
                  <a:cubicBezTo>
                    <a:pt x="107" y="36"/>
                    <a:pt x="113" y="36"/>
                    <a:pt x="115" y="32"/>
                  </a:cubicBezTo>
                  <a:cubicBezTo>
                    <a:pt x="120" y="34"/>
                    <a:pt x="125" y="36"/>
                    <a:pt x="129" y="37"/>
                  </a:cubicBezTo>
                  <a:cubicBezTo>
                    <a:pt x="128" y="41"/>
                    <a:pt x="129" y="44"/>
                    <a:pt x="129" y="48"/>
                  </a:cubicBezTo>
                  <a:cubicBezTo>
                    <a:pt x="127" y="49"/>
                    <a:pt x="125" y="51"/>
                    <a:pt x="125" y="54"/>
                  </a:cubicBezTo>
                  <a:cubicBezTo>
                    <a:pt x="125" y="58"/>
                    <a:pt x="128" y="61"/>
                    <a:pt x="131" y="61"/>
                  </a:cubicBezTo>
                  <a:cubicBezTo>
                    <a:pt x="135" y="61"/>
                    <a:pt x="138" y="58"/>
                    <a:pt x="138" y="54"/>
                  </a:cubicBezTo>
                  <a:cubicBezTo>
                    <a:pt x="138" y="52"/>
                    <a:pt x="137" y="50"/>
                    <a:pt x="135" y="48"/>
                  </a:cubicBezTo>
                  <a:cubicBezTo>
                    <a:pt x="134" y="45"/>
                    <a:pt x="134" y="42"/>
                    <a:pt x="135" y="39"/>
                  </a:cubicBezTo>
                  <a:cubicBezTo>
                    <a:pt x="139" y="40"/>
                    <a:pt x="148" y="43"/>
                    <a:pt x="158" y="45"/>
                  </a:cubicBezTo>
                  <a:cubicBezTo>
                    <a:pt x="157" y="49"/>
                    <a:pt x="157" y="52"/>
                    <a:pt x="158" y="55"/>
                  </a:cubicBezTo>
                  <a:cubicBezTo>
                    <a:pt x="158" y="55"/>
                    <a:pt x="158" y="55"/>
                    <a:pt x="158" y="55"/>
                  </a:cubicBezTo>
                  <a:cubicBezTo>
                    <a:pt x="155" y="56"/>
                    <a:pt x="153" y="60"/>
                    <a:pt x="154" y="63"/>
                  </a:cubicBezTo>
                  <a:cubicBezTo>
                    <a:pt x="154" y="63"/>
                    <a:pt x="154" y="63"/>
                    <a:pt x="154" y="63"/>
                  </a:cubicBezTo>
                  <a:cubicBezTo>
                    <a:pt x="155" y="67"/>
                    <a:pt x="160" y="69"/>
                    <a:pt x="163" y="67"/>
                  </a:cubicBezTo>
                  <a:cubicBezTo>
                    <a:pt x="167" y="66"/>
                    <a:pt x="168" y="62"/>
                    <a:pt x="166" y="58"/>
                  </a:cubicBezTo>
                  <a:cubicBezTo>
                    <a:pt x="166" y="58"/>
                    <a:pt x="166" y="58"/>
                    <a:pt x="166" y="58"/>
                  </a:cubicBezTo>
                  <a:cubicBezTo>
                    <a:pt x="165" y="57"/>
                    <a:pt x="164" y="56"/>
                    <a:pt x="163" y="55"/>
                  </a:cubicBezTo>
                  <a:cubicBezTo>
                    <a:pt x="163" y="52"/>
                    <a:pt x="164" y="50"/>
                    <a:pt x="164" y="47"/>
                  </a:cubicBezTo>
                  <a:cubicBezTo>
                    <a:pt x="172" y="49"/>
                    <a:pt x="179" y="51"/>
                    <a:pt x="185" y="53"/>
                  </a:cubicBezTo>
                  <a:cubicBezTo>
                    <a:pt x="184" y="57"/>
                    <a:pt x="183" y="61"/>
                    <a:pt x="185" y="66"/>
                  </a:cubicBezTo>
                  <a:cubicBezTo>
                    <a:pt x="184" y="66"/>
                    <a:pt x="184" y="66"/>
                    <a:pt x="183" y="66"/>
                  </a:cubicBezTo>
                  <a:cubicBezTo>
                    <a:pt x="181" y="69"/>
                    <a:pt x="181" y="73"/>
                    <a:pt x="183" y="75"/>
                  </a:cubicBezTo>
                  <a:cubicBezTo>
                    <a:pt x="183" y="75"/>
                    <a:pt x="183" y="75"/>
                    <a:pt x="183" y="75"/>
                  </a:cubicBezTo>
                  <a:cubicBezTo>
                    <a:pt x="184" y="77"/>
                    <a:pt x="189" y="78"/>
                    <a:pt x="191" y="77"/>
                  </a:cubicBezTo>
                  <a:cubicBezTo>
                    <a:pt x="194" y="75"/>
                    <a:pt x="195" y="71"/>
                    <a:pt x="194" y="68"/>
                  </a:cubicBezTo>
                  <a:cubicBezTo>
                    <a:pt x="193" y="68"/>
                    <a:pt x="193" y="67"/>
                    <a:pt x="193" y="67"/>
                  </a:cubicBezTo>
                  <a:cubicBezTo>
                    <a:pt x="192" y="63"/>
                    <a:pt x="193" y="59"/>
                    <a:pt x="194" y="56"/>
                  </a:cubicBezTo>
                  <a:cubicBezTo>
                    <a:pt x="202" y="58"/>
                    <a:pt x="207" y="60"/>
                    <a:pt x="207" y="61"/>
                  </a:cubicBezTo>
                  <a:cubicBezTo>
                    <a:pt x="206" y="62"/>
                    <a:pt x="207" y="63"/>
                    <a:pt x="207" y="64"/>
                  </a:cubicBezTo>
                  <a:cubicBezTo>
                    <a:pt x="196" y="101"/>
                    <a:pt x="186" y="139"/>
                    <a:pt x="175" y="176"/>
                  </a:cubicBezTo>
                  <a:cubicBezTo>
                    <a:pt x="170" y="194"/>
                    <a:pt x="164" y="213"/>
                    <a:pt x="159" y="231"/>
                  </a:cubicBezTo>
                  <a:cubicBezTo>
                    <a:pt x="156" y="242"/>
                    <a:pt x="149" y="286"/>
                    <a:pt x="135" y="289"/>
                  </a:cubicBezTo>
                  <a:cubicBezTo>
                    <a:pt x="134" y="288"/>
                    <a:pt x="134" y="288"/>
                    <a:pt x="133" y="288"/>
                  </a:cubicBezTo>
                  <a:cubicBezTo>
                    <a:pt x="111" y="282"/>
                    <a:pt x="90" y="275"/>
                    <a:pt x="68" y="269"/>
                  </a:cubicBezTo>
                  <a:cubicBezTo>
                    <a:pt x="53" y="264"/>
                    <a:pt x="12" y="257"/>
                    <a:pt x="6" y="238"/>
                  </a:cubicBezTo>
                  <a:close/>
                  <a:moveTo>
                    <a:pt x="191" y="192"/>
                  </a:moveTo>
                  <a:cubicBezTo>
                    <a:pt x="174" y="249"/>
                    <a:pt x="174" y="249"/>
                    <a:pt x="174" y="249"/>
                  </a:cubicBezTo>
                  <a:cubicBezTo>
                    <a:pt x="169" y="265"/>
                    <a:pt x="166" y="286"/>
                    <a:pt x="157" y="300"/>
                  </a:cubicBezTo>
                  <a:cubicBezTo>
                    <a:pt x="145" y="308"/>
                    <a:pt x="130" y="302"/>
                    <a:pt x="117" y="299"/>
                  </a:cubicBezTo>
                  <a:cubicBezTo>
                    <a:pt x="106" y="297"/>
                    <a:pt x="95" y="294"/>
                    <a:pt x="85" y="291"/>
                  </a:cubicBezTo>
                  <a:cubicBezTo>
                    <a:pt x="65" y="285"/>
                    <a:pt x="45" y="277"/>
                    <a:pt x="24" y="272"/>
                  </a:cubicBezTo>
                  <a:cubicBezTo>
                    <a:pt x="24" y="272"/>
                    <a:pt x="24" y="272"/>
                    <a:pt x="24" y="271"/>
                  </a:cubicBezTo>
                  <a:cubicBezTo>
                    <a:pt x="21" y="268"/>
                    <a:pt x="19" y="265"/>
                    <a:pt x="17" y="261"/>
                  </a:cubicBezTo>
                  <a:cubicBezTo>
                    <a:pt x="35" y="269"/>
                    <a:pt x="54" y="276"/>
                    <a:pt x="73" y="279"/>
                  </a:cubicBezTo>
                  <a:cubicBezTo>
                    <a:pt x="74" y="279"/>
                    <a:pt x="74" y="278"/>
                    <a:pt x="74" y="278"/>
                  </a:cubicBezTo>
                  <a:cubicBezTo>
                    <a:pt x="54" y="272"/>
                    <a:pt x="35" y="267"/>
                    <a:pt x="16" y="260"/>
                  </a:cubicBezTo>
                  <a:cubicBezTo>
                    <a:pt x="15" y="258"/>
                    <a:pt x="14" y="257"/>
                    <a:pt x="13" y="255"/>
                  </a:cubicBezTo>
                  <a:cubicBezTo>
                    <a:pt x="18" y="258"/>
                    <a:pt x="25" y="261"/>
                    <a:pt x="31" y="262"/>
                  </a:cubicBezTo>
                  <a:cubicBezTo>
                    <a:pt x="64" y="273"/>
                    <a:pt x="98" y="284"/>
                    <a:pt x="132" y="293"/>
                  </a:cubicBezTo>
                  <a:cubicBezTo>
                    <a:pt x="132" y="293"/>
                    <a:pt x="133" y="293"/>
                    <a:pt x="134" y="292"/>
                  </a:cubicBezTo>
                  <a:cubicBezTo>
                    <a:pt x="142" y="295"/>
                    <a:pt x="147" y="288"/>
                    <a:pt x="150" y="280"/>
                  </a:cubicBezTo>
                  <a:cubicBezTo>
                    <a:pt x="158" y="257"/>
                    <a:pt x="164" y="233"/>
                    <a:pt x="171" y="209"/>
                  </a:cubicBezTo>
                  <a:cubicBezTo>
                    <a:pt x="185" y="162"/>
                    <a:pt x="200" y="116"/>
                    <a:pt x="212" y="68"/>
                  </a:cubicBezTo>
                  <a:cubicBezTo>
                    <a:pt x="213" y="70"/>
                    <a:pt x="214" y="72"/>
                    <a:pt x="215" y="74"/>
                  </a:cubicBezTo>
                  <a:cubicBezTo>
                    <a:pt x="217" y="76"/>
                    <a:pt x="219" y="79"/>
                    <a:pt x="222" y="82"/>
                  </a:cubicBezTo>
                  <a:cubicBezTo>
                    <a:pt x="213" y="119"/>
                    <a:pt x="201" y="155"/>
                    <a:pt x="191" y="192"/>
                  </a:cubicBezTo>
                  <a:close/>
                  <a:moveTo>
                    <a:pt x="222" y="73"/>
                  </a:moveTo>
                  <a:cubicBezTo>
                    <a:pt x="222" y="73"/>
                    <a:pt x="222" y="73"/>
                    <a:pt x="221" y="73"/>
                  </a:cubicBezTo>
                  <a:cubicBezTo>
                    <a:pt x="221" y="72"/>
                    <a:pt x="220" y="72"/>
                    <a:pt x="219" y="71"/>
                  </a:cubicBezTo>
                  <a:cubicBezTo>
                    <a:pt x="216" y="68"/>
                    <a:pt x="214" y="64"/>
                    <a:pt x="212" y="61"/>
                  </a:cubicBezTo>
                  <a:cubicBezTo>
                    <a:pt x="212" y="57"/>
                    <a:pt x="209" y="54"/>
                    <a:pt x="205" y="53"/>
                  </a:cubicBezTo>
                  <a:cubicBezTo>
                    <a:pt x="205" y="52"/>
                    <a:pt x="205" y="52"/>
                    <a:pt x="205" y="52"/>
                  </a:cubicBezTo>
                  <a:cubicBezTo>
                    <a:pt x="206" y="50"/>
                    <a:pt x="206" y="48"/>
                    <a:pt x="206" y="46"/>
                  </a:cubicBezTo>
                  <a:cubicBezTo>
                    <a:pt x="206" y="46"/>
                    <a:pt x="207" y="46"/>
                    <a:pt x="208" y="46"/>
                  </a:cubicBezTo>
                  <a:cubicBezTo>
                    <a:pt x="220" y="46"/>
                    <a:pt x="234" y="63"/>
                    <a:pt x="222" y="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88">
              <a:extLst>
                <a:ext uri="{FF2B5EF4-FFF2-40B4-BE49-F238E27FC236}">
                  <a16:creationId xmlns:a16="http://schemas.microsoft.com/office/drawing/2014/main" id="{7F882C98-AF44-45AE-8F8F-D56F44390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7600" y="3052763"/>
              <a:ext cx="260350" cy="173038"/>
            </a:xfrm>
            <a:custGeom>
              <a:avLst/>
              <a:gdLst>
                <a:gd name="T0" fmla="*/ 111 w 111"/>
                <a:gd name="T1" fmla="*/ 32 h 80"/>
                <a:gd name="T2" fmla="*/ 110 w 111"/>
                <a:gd name="T3" fmla="*/ 30 h 80"/>
                <a:gd name="T4" fmla="*/ 109 w 111"/>
                <a:gd name="T5" fmla="*/ 26 h 80"/>
                <a:gd name="T6" fmla="*/ 16 w 111"/>
                <a:gd name="T7" fmla="*/ 1 h 80"/>
                <a:gd name="T8" fmla="*/ 14 w 111"/>
                <a:gd name="T9" fmla="*/ 2 h 80"/>
                <a:gd name="T10" fmla="*/ 12 w 111"/>
                <a:gd name="T11" fmla="*/ 3 h 80"/>
                <a:gd name="T12" fmla="*/ 1 w 111"/>
                <a:gd name="T13" fmla="*/ 47 h 80"/>
                <a:gd name="T14" fmla="*/ 5 w 111"/>
                <a:gd name="T15" fmla="*/ 48 h 80"/>
                <a:gd name="T16" fmla="*/ 16 w 111"/>
                <a:gd name="T17" fmla="*/ 5 h 80"/>
                <a:gd name="T18" fmla="*/ 107 w 111"/>
                <a:gd name="T19" fmla="*/ 31 h 80"/>
                <a:gd name="T20" fmla="*/ 93 w 111"/>
                <a:gd name="T21" fmla="*/ 74 h 80"/>
                <a:gd name="T22" fmla="*/ 3 w 111"/>
                <a:gd name="T23" fmla="*/ 49 h 80"/>
                <a:gd name="T24" fmla="*/ 2 w 111"/>
                <a:gd name="T25" fmla="*/ 52 h 80"/>
                <a:gd name="T26" fmla="*/ 94 w 111"/>
                <a:gd name="T27" fmla="*/ 79 h 80"/>
                <a:gd name="T28" fmla="*/ 96 w 111"/>
                <a:gd name="T29" fmla="*/ 76 h 80"/>
                <a:gd name="T30" fmla="*/ 111 w 111"/>
                <a:gd name="T31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1" h="80">
                  <a:moveTo>
                    <a:pt x="111" y="32"/>
                  </a:moveTo>
                  <a:cubicBezTo>
                    <a:pt x="111" y="31"/>
                    <a:pt x="111" y="30"/>
                    <a:pt x="110" y="30"/>
                  </a:cubicBezTo>
                  <a:cubicBezTo>
                    <a:pt x="111" y="29"/>
                    <a:pt x="111" y="27"/>
                    <a:pt x="109" y="26"/>
                  </a:cubicBezTo>
                  <a:cubicBezTo>
                    <a:pt x="78" y="17"/>
                    <a:pt x="47" y="7"/>
                    <a:pt x="16" y="1"/>
                  </a:cubicBezTo>
                  <a:cubicBezTo>
                    <a:pt x="15" y="0"/>
                    <a:pt x="14" y="1"/>
                    <a:pt x="14" y="2"/>
                  </a:cubicBezTo>
                  <a:cubicBezTo>
                    <a:pt x="13" y="2"/>
                    <a:pt x="13" y="2"/>
                    <a:pt x="12" y="3"/>
                  </a:cubicBezTo>
                  <a:cubicBezTo>
                    <a:pt x="8" y="17"/>
                    <a:pt x="3" y="32"/>
                    <a:pt x="1" y="47"/>
                  </a:cubicBezTo>
                  <a:cubicBezTo>
                    <a:pt x="0" y="49"/>
                    <a:pt x="4" y="50"/>
                    <a:pt x="5" y="48"/>
                  </a:cubicBezTo>
                  <a:cubicBezTo>
                    <a:pt x="10" y="34"/>
                    <a:pt x="13" y="19"/>
                    <a:pt x="16" y="5"/>
                  </a:cubicBezTo>
                  <a:cubicBezTo>
                    <a:pt x="45" y="16"/>
                    <a:pt x="77" y="23"/>
                    <a:pt x="107" y="31"/>
                  </a:cubicBezTo>
                  <a:cubicBezTo>
                    <a:pt x="104" y="46"/>
                    <a:pt x="98" y="60"/>
                    <a:pt x="93" y="74"/>
                  </a:cubicBezTo>
                  <a:cubicBezTo>
                    <a:pt x="64" y="64"/>
                    <a:pt x="33" y="55"/>
                    <a:pt x="3" y="49"/>
                  </a:cubicBezTo>
                  <a:cubicBezTo>
                    <a:pt x="1" y="49"/>
                    <a:pt x="1" y="51"/>
                    <a:pt x="2" y="52"/>
                  </a:cubicBezTo>
                  <a:cubicBezTo>
                    <a:pt x="32" y="61"/>
                    <a:pt x="63" y="70"/>
                    <a:pt x="94" y="79"/>
                  </a:cubicBezTo>
                  <a:cubicBezTo>
                    <a:pt x="96" y="80"/>
                    <a:pt x="97" y="77"/>
                    <a:pt x="96" y="76"/>
                  </a:cubicBezTo>
                  <a:cubicBezTo>
                    <a:pt x="105" y="62"/>
                    <a:pt x="109" y="47"/>
                    <a:pt x="111" y="3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89">
              <a:extLst>
                <a:ext uri="{FF2B5EF4-FFF2-40B4-BE49-F238E27FC236}">
                  <a16:creationId xmlns:a16="http://schemas.microsoft.com/office/drawing/2014/main" id="{0BF70CF6-FE29-4D7A-812A-DD3307AA2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5225" y="3132138"/>
              <a:ext cx="153987" cy="46038"/>
            </a:xfrm>
            <a:custGeom>
              <a:avLst/>
              <a:gdLst>
                <a:gd name="T0" fmla="*/ 64 w 66"/>
                <a:gd name="T1" fmla="*/ 19 h 21"/>
                <a:gd name="T2" fmla="*/ 1 w 66"/>
                <a:gd name="T3" fmla="*/ 0 h 21"/>
                <a:gd name="T4" fmla="*/ 0 w 66"/>
                <a:gd name="T5" fmla="*/ 2 h 21"/>
                <a:gd name="T6" fmla="*/ 64 w 66"/>
                <a:gd name="T7" fmla="*/ 21 h 21"/>
                <a:gd name="T8" fmla="*/ 64 w 66"/>
                <a:gd name="T9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1">
                  <a:moveTo>
                    <a:pt x="64" y="19"/>
                  </a:moveTo>
                  <a:cubicBezTo>
                    <a:pt x="43" y="12"/>
                    <a:pt x="22" y="6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21" y="10"/>
                    <a:pt x="42" y="16"/>
                    <a:pt x="64" y="21"/>
                  </a:cubicBezTo>
                  <a:cubicBezTo>
                    <a:pt x="65" y="21"/>
                    <a:pt x="66" y="19"/>
                    <a:pt x="64" y="1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0">
              <a:extLst>
                <a:ext uri="{FF2B5EF4-FFF2-40B4-BE49-F238E27FC236}">
                  <a16:creationId xmlns:a16="http://schemas.microsoft.com/office/drawing/2014/main" id="{0DBA3BC0-20DE-4B40-83A3-A8E26A50F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3097213"/>
              <a:ext cx="163512" cy="53975"/>
            </a:xfrm>
            <a:custGeom>
              <a:avLst/>
              <a:gdLst>
                <a:gd name="T0" fmla="*/ 67 w 70"/>
                <a:gd name="T1" fmla="*/ 20 h 25"/>
                <a:gd name="T2" fmla="*/ 2 w 70"/>
                <a:gd name="T3" fmla="*/ 1 h 25"/>
                <a:gd name="T4" fmla="*/ 2 w 70"/>
                <a:gd name="T5" fmla="*/ 3 h 25"/>
                <a:gd name="T6" fmla="*/ 66 w 70"/>
                <a:gd name="T7" fmla="*/ 24 h 25"/>
                <a:gd name="T8" fmla="*/ 67 w 70"/>
                <a:gd name="T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25">
                  <a:moveTo>
                    <a:pt x="67" y="20"/>
                  </a:moveTo>
                  <a:cubicBezTo>
                    <a:pt x="46" y="13"/>
                    <a:pt x="24" y="7"/>
                    <a:pt x="2" y="1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23" y="10"/>
                    <a:pt x="44" y="18"/>
                    <a:pt x="66" y="24"/>
                  </a:cubicBezTo>
                  <a:cubicBezTo>
                    <a:pt x="69" y="25"/>
                    <a:pt x="70" y="21"/>
                    <a:pt x="67" y="2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1">
              <a:extLst>
                <a:ext uri="{FF2B5EF4-FFF2-40B4-BE49-F238E27FC236}">
                  <a16:creationId xmlns:a16="http://schemas.microsoft.com/office/drawing/2014/main" id="{6704B5C7-7C83-4A2B-8A1C-81A561170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7438" y="3201988"/>
              <a:ext cx="73025" cy="15875"/>
            </a:xfrm>
            <a:custGeom>
              <a:avLst/>
              <a:gdLst>
                <a:gd name="T0" fmla="*/ 31 w 31"/>
                <a:gd name="T1" fmla="*/ 6 h 8"/>
                <a:gd name="T2" fmla="*/ 0 w 31"/>
                <a:gd name="T3" fmla="*/ 0 h 8"/>
                <a:gd name="T4" fmla="*/ 0 w 31"/>
                <a:gd name="T5" fmla="*/ 1 h 8"/>
                <a:gd name="T6" fmla="*/ 30 w 31"/>
                <a:gd name="T7" fmla="*/ 7 h 8"/>
                <a:gd name="T8" fmla="*/ 31 w 31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8">
                  <a:moveTo>
                    <a:pt x="31" y="6"/>
                  </a:moveTo>
                  <a:cubicBezTo>
                    <a:pt x="21" y="4"/>
                    <a:pt x="10" y="2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0" y="3"/>
                    <a:pt x="20" y="6"/>
                    <a:pt x="30" y="7"/>
                  </a:cubicBezTo>
                  <a:cubicBezTo>
                    <a:pt x="31" y="8"/>
                    <a:pt x="31" y="7"/>
                    <a:pt x="31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2">
              <a:extLst>
                <a:ext uri="{FF2B5EF4-FFF2-40B4-BE49-F238E27FC236}">
                  <a16:creationId xmlns:a16="http://schemas.microsoft.com/office/drawing/2014/main" id="{5B2966DF-0E54-4E7E-BE79-FB52C30C3F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25" y="1473200"/>
              <a:ext cx="898525" cy="1522413"/>
            </a:xfrm>
            <a:custGeom>
              <a:avLst/>
              <a:gdLst>
                <a:gd name="T0" fmla="*/ 301 w 384"/>
                <a:gd name="T1" fmla="*/ 222 h 706"/>
                <a:gd name="T2" fmla="*/ 248 w 384"/>
                <a:gd name="T3" fmla="*/ 132 h 706"/>
                <a:gd name="T4" fmla="*/ 221 w 384"/>
                <a:gd name="T5" fmla="*/ 49 h 706"/>
                <a:gd name="T6" fmla="*/ 55 w 384"/>
                <a:gd name="T7" fmla="*/ 489 h 706"/>
                <a:gd name="T8" fmla="*/ 8 w 384"/>
                <a:gd name="T9" fmla="*/ 581 h 706"/>
                <a:gd name="T10" fmla="*/ 150 w 384"/>
                <a:gd name="T11" fmla="*/ 538 h 706"/>
                <a:gd name="T12" fmla="*/ 176 w 384"/>
                <a:gd name="T13" fmla="*/ 704 h 706"/>
                <a:gd name="T14" fmla="*/ 220 w 384"/>
                <a:gd name="T15" fmla="*/ 581 h 706"/>
                <a:gd name="T16" fmla="*/ 370 w 384"/>
                <a:gd name="T17" fmla="*/ 350 h 706"/>
                <a:gd name="T18" fmla="*/ 344 w 384"/>
                <a:gd name="T19" fmla="*/ 350 h 706"/>
                <a:gd name="T20" fmla="*/ 274 w 384"/>
                <a:gd name="T21" fmla="*/ 324 h 706"/>
                <a:gd name="T22" fmla="*/ 255 w 384"/>
                <a:gd name="T23" fmla="*/ 364 h 706"/>
                <a:gd name="T24" fmla="*/ 238 w 384"/>
                <a:gd name="T25" fmla="*/ 364 h 706"/>
                <a:gd name="T26" fmla="*/ 227 w 384"/>
                <a:gd name="T27" fmla="*/ 340 h 706"/>
                <a:gd name="T28" fmla="*/ 244 w 384"/>
                <a:gd name="T29" fmla="*/ 287 h 706"/>
                <a:gd name="T30" fmla="*/ 220 w 384"/>
                <a:gd name="T31" fmla="*/ 327 h 706"/>
                <a:gd name="T32" fmla="*/ 255 w 384"/>
                <a:gd name="T33" fmla="*/ 340 h 706"/>
                <a:gd name="T34" fmla="*/ 348 w 384"/>
                <a:gd name="T35" fmla="*/ 373 h 706"/>
                <a:gd name="T36" fmla="*/ 321 w 384"/>
                <a:gd name="T37" fmla="*/ 348 h 706"/>
                <a:gd name="T38" fmla="*/ 329 w 384"/>
                <a:gd name="T39" fmla="*/ 322 h 706"/>
                <a:gd name="T40" fmla="*/ 315 w 384"/>
                <a:gd name="T41" fmla="*/ 265 h 706"/>
                <a:gd name="T42" fmla="*/ 286 w 384"/>
                <a:gd name="T43" fmla="*/ 298 h 706"/>
                <a:gd name="T44" fmla="*/ 217 w 384"/>
                <a:gd name="T45" fmla="*/ 318 h 706"/>
                <a:gd name="T46" fmla="*/ 261 w 384"/>
                <a:gd name="T47" fmla="*/ 261 h 706"/>
                <a:gd name="T48" fmla="*/ 274 w 384"/>
                <a:gd name="T49" fmla="*/ 191 h 706"/>
                <a:gd name="T50" fmla="*/ 212 w 384"/>
                <a:gd name="T51" fmla="*/ 326 h 706"/>
                <a:gd name="T52" fmla="*/ 241 w 384"/>
                <a:gd name="T53" fmla="*/ 250 h 706"/>
                <a:gd name="T54" fmla="*/ 286 w 384"/>
                <a:gd name="T55" fmla="*/ 142 h 706"/>
                <a:gd name="T56" fmla="*/ 301 w 384"/>
                <a:gd name="T57" fmla="*/ 477 h 706"/>
                <a:gd name="T58" fmla="*/ 214 w 384"/>
                <a:gd name="T59" fmla="*/ 562 h 706"/>
                <a:gd name="T60" fmla="*/ 206 w 384"/>
                <a:gd name="T61" fmla="*/ 544 h 706"/>
                <a:gd name="T62" fmla="*/ 185 w 384"/>
                <a:gd name="T63" fmla="*/ 529 h 706"/>
                <a:gd name="T64" fmla="*/ 163 w 384"/>
                <a:gd name="T65" fmla="*/ 514 h 706"/>
                <a:gd name="T66" fmla="*/ 144 w 384"/>
                <a:gd name="T67" fmla="*/ 505 h 706"/>
                <a:gd name="T68" fmla="*/ 107 w 384"/>
                <a:gd name="T69" fmla="*/ 503 h 706"/>
                <a:gd name="T70" fmla="*/ 101 w 384"/>
                <a:gd name="T71" fmla="*/ 489 h 706"/>
                <a:gd name="T72" fmla="*/ 108 w 384"/>
                <a:gd name="T73" fmla="*/ 469 h 706"/>
                <a:gd name="T74" fmla="*/ 89 w 384"/>
                <a:gd name="T75" fmla="*/ 469 h 706"/>
                <a:gd name="T76" fmla="*/ 89 w 384"/>
                <a:gd name="T77" fmla="*/ 454 h 706"/>
                <a:gd name="T78" fmla="*/ 97 w 384"/>
                <a:gd name="T79" fmla="*/ 429 h 706"/>
                <a:gd name="T80" fmla="*/ 103 w 384"/>
                <a:gd name="T81" fmla="*/ 414 h 706"/>
                <a:gd name="T82" fmla="*/ 86 w 384"/>
                <a:gd name="T83" fmla="*/ 407 h 706"/>
                <a:gd name="T84" fmla="*/ 288 w 384"/>
                <a:gd name="T85" fmla="*/ 27 h 706"/>
                <a:gd name="T86" fmla="*/ 282 w 384"/>
                <a:gd name="T87" fmla="*/ 70 h 706"/>
                <a:gd name="T88" fmla="*/ 252 w 384"/>
                <a:gd name="T89" fmla="*/ 96 h 706"/>
                <a:gd name="T90" fmla="*/ 235 w 384"/>
                <a:gd name="T91" fmla="*/ 120 h 706"/>
                <a:gd name="T92" fmla="*/ 212 w 384"/>
                <a:gd name="T93" fmla="*/ 147 h 706"/>
                <a:gd name="T94" fmla="*/ 181 w 384"/>
                <a:gd name="T95" fmla="*/ 176 h 706"/>
                <a:gd name="T96" fmla="*/ 146 w 384"/>
                <a:gd name="T97" fmla="*/ 226 h 706"/>
                <a:gd name="T98" fmla="*/ 129 w 384"/>
                <a:gd name="T99" fmla="*/ 253 h 706"/>
                <a:gd name="T100" fmla="*/ 142 w 384"/>
                <a:gd name="T101" fmla="*/ 257 h 706"/>
                <a:gd name="T102" fmla="*/ 128 w 384"/>
                <a:gd name="T103" fmla="*/ 282 h 706"/>
                <a:gd name="T104" fmla="*/ 168 w 384"/>
                <a:gd name="T105" fmla="*/ 227 h 706"/>
                <a:gd name="T106" fmla="*/ 216 w 384"/>
                <a:gd name="T107" fmla="*/ 168 h 706"/>
                <a:gd name="T108" fmla="*/ 265 w 384"/>
                <a:gd name="T109" fmla="*/ 194 h 706"/>
                <a:gd name="T110" fmla="*/ 199 w 384"/>
                <a:gd name="T111" fmla="*/ 338 h 706"/>
                <a:gd name="T112" fmla="*/ 241 w 384"/>
                <a:gd name="T113" fmla="*/ 415 h 706"/>
                <a:gd name="T114" fmla="*/ 260 w 384"/>
                <a:gd name="T115" fmla="*/ 391 h 706"/>
                <a:gd name="T116" fmla="*/ 255 w 384"/>
                <a:gd name="T117" fmla="*/ 381 h 706"/>
                <a:gd name="T118" fmla="*/ 253 w 384"/>
                <a:gd name="T119" fmla="*/ 370 h 706"/>
                <a:gd name="T120" fmla="*/ 263 w 384"/>
                <a:gd name="T121" fmla="*/ 377 h 706"/>
                <a:gd name="T122" fmla="*/ 301 w 384"/>
                <a:gd name="T123" fmla="*/ 477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4" h="706">
                  <a:moveTo>
                    <a:pt x="370" y="350"/>
                  </a:moveTo>
                  <a:cubicBezTo>
                    <a:pt x="378" y="334"/>
                    <a:pt x="384" y="316"/>
                    <a:pt x="380" y="299"/>
                  </a:cubicBezTo>
                  <a:cubicBezTo>
                    <a:pt x="376" y="281"/>
                    <a:pt x="365" y="266"/>
                    <a:pt x="347" y="261"/>
                  </a:cubicBezTo>
                  <a:cubicBezTo>
                    <a:pt x="346" y="261"/>
                    <a:pt x="346" y="261"/>
                    <a:pt x="345" y="261"/>
                  </a:cubicBezTo>
                  <a:cubicBezTo>
                    <a:pt x="340" y="240"/>
                    <a:pt x="324" y="223"/>
                    <a:pt x="301" y="222"/>
                  </a:cubicBezTo>
                  <a:cubicBezTo>
                    <a:pt x="297" y="209"/>
                    <a:pt x="289" y="197"/>
                    <a:pt x="276" y="187"/>
                  </a:cubicBezTo>
                  <a:cubicBezTo>
                    <a:pt x="279" y="182"/>
                    <a:pt x="282" y="178"/>
                    <a:pt x="284" y="174"/>
                  </a:cubicBezTo>
                  <a:cubicBezTo>
                    <a:pt x="292" y="160"/>
                    <a:pt x="297" y="145"/>
                    <a:pt x="286" y="131"/>
                  </a:cubicBezTo>
                  <a:cubicBezTo>
                    <a:pt x="285" y="130"/>
                    <a:pt x="284" y="130"/>
                    <a:pt x="283" y="131"/>
                  </a:cubicBezTo>
                  <a:cubicBezTo>
                    <a:pt x="272" y="124"/>
                    <a:pt x="260" y="126"/>
                    <a:pt x="248" y="132"/>
                  </a:cubicBezTo>
                  <a:cubicBezTo>
                    <a:pt x="262" y="115"/>
                    <a:pt x="272" y="95"/>
                    <a:pt x="282" y="76"/>
                  </a:cubicBezTo>
                  <a:cubicBezTo>
                    <a:pt x="290" y="63"/>
                    <a:pt x="298" y="46"/>
                    <a:pt x="292" y="31"/>
                  </a:cubicBezTo>
                  <a:cubicBezTo>
                    <a:pt x="293" y="31"/>
                    <a:pt x="293" y="30"/>
                    <a:pt x="293" y="29"/>
                  </a:cubicBezTo>
                  <a:cubicBezTo>
                    <a:pt x="288" y="17"/>
                    <a:pt x="276" y="12"/>
                    <a:pt x="263" y="14"/>
                  </a:cubicBezTo>
                  <a:cubicBezTo>
                    <a:pt x="244" y="17"/>
                    <a:pt x="232" y="34"/>
                    <a:pt x="221" y="49"/>
                  </a:cubicBezTo>
                  <a:cubicBezTo>
                    <a:pt x="189" y="92"/>
                    <a:pt x="155" y="135"/>
                    <a:pt x="127" y="182"/>
                  </a:cubicBezTo>
                  <a:cubicBezTo>
                    <a:pt x="101" y="227"/>
                    <a:pt x="84" y="274"/>
                    <a:pt x="80" y="326"/>
                  </a:cubicBezTo>
                  <a:cubicBezTo>
                    <a:pt x="78" y="355"/>
                    <a:pt x="79" y="384"/>
                    <a:pt x="81" y="413"/>
                  </a:cubicBezTo>
                  <a:cubicBezTo>
                    <a:pt x="82" y="440"/>
                    <a:pt x="83" y="467"/>
                    <a:pt x="84" y="493"/>
                  </a:cubicBezTo>
                  <a:cubicBezTo>
                    <a:pt x="74" y="491"/>
                    <a:pt x="65" y="489"/>
                    <a:pt x="55" y="489"/>
                  </a:cubicBezTo>
                  <a:cubicBezTo>
                    <a:pt x="54" y="489"/>
                    <a:pt x="54" y="490"/>
                    <a:pt x="53" y="490"/>
                  </a:cubicBezTo>
                  <a:cubicBezTo>
                    <a:pt x="52" y="490"/>
                    <a:pt x="52" y="490"/>
                    <a:pt x="51" y="492"/>
                  </a:cubicBezTo>
                  <a:cubicBezTo>
                    <a:pt x="43" y="506"/>
                    <a:pt x="38" y="521"/>
                    <a:pt x="29" y="535"/>
                  </a:cubicBezTo>
                  <a:cubicBezTo>
                    <a:pt x="21" y="550"/>
                    <a:pt x="10" y="563"/>
                    <a:pt x="2" y="577"/>
                  </a:cubicBezTo>
                  <a:cubicBezTo>
                    <a:pt x="0" y="580"/>
                    <a:pt x="5" y="585"/>
                    <a:pt x="8" y="581"/>
                  </a:cubicBezTo>
                  <a:cubicBezTo>
                    <a:pt x="28" y="558"/>
                    <a:pt x="51" y="525"/>
                    <a:pt x="56" y="494"/>
                  </a:cubicBezTo>
                  <a:cubicBezTo>
                    <a:pt x="56" y="494"/>
                    <a:pt x="56" y="494"/>
                    <a:pt x="56" y="493"/>
                  </a:cubicBezTo>
                  <a:cubicBezTo>
                    <a:pt x="66" y="496"/>
                    <a:pt x="75" y="499"/>
                    <a:pt x="84" y="502"/>
                  </a:cubicBezTo>
                  <a:cubicBezTo>
                    <a:pt x="85" y="502"/>
                    <a:pt x="85" y="503"/>
                    <a:pt x="85" y="503"/>
                  </a:cubicBezTo>
                  <a:cubicBezTo>
                    <a:pt x="108" y="512"/>
                    <a:pt x="129" y="525"/>
                    <a:pt x="150" y="538"/>
                  </a:cubicBezTo>
                  <a:cubicBezTo>
                    <a:pt x="179" y="556"/>
                    <a:pt x="207" y="577"/>
                    <a:pt x="229" y="604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5" y="617"/>
                    <a:pt x="203" y="634"/>
                    <a:pt x="193" y="650"/>
                  </a:cubicBezTo>
                  <a:cubicBezTo>
                    <a:pt x="184" y="665"/>
                    <a:pt x="173" y="684"/>
                    <a:pt x="171" y="702"/>
                  </a:cubicBezTo>
                  <a:cubicBezTo>
                    <a:pt x="170" y="706"/>
                    <a:pt x="175" y="706"/>
                    <a:pt x="176" y="704"/>
                  </a:cubicBezTo>
                  <a:cubicBezTo>
                    <a:pt x="187" y="688"/>
                    <a:pt x="192" y="669"/>
                    <a:pt x="202" y="652"/>
                  </a:cubicBezTo>
                  <a:cubicBezTo>
                    <a:pt x="212" y="636"/>
                    <a:pt x="224" y="621"/>
                    <a:pt x="234" y="605"/>
                  </a:cubicBezTo>
                  <a:cubicBezTo>
                    <a:pt x="235" y="604"/>
                    <a:pt x="235" y="604"/>
                    <a:pt x="235" y="604"/>
                  </a:cubicBezTo>
                  <a:cubicBezTo>
                    <a:pt x="236" y="602"/>
                    <a:pt x="237" y="600"/>
                    <a:pt x="235" y="597"/>
                  </a:cubicBezTo>
                  <a:cubicBezTo>
                    <a:pt x="230" y="592"/>
                    <a:pt x="225" y="586"/>
                    <a:pt x="220" y="581"/>
                  </a:cubicBezTo>
                  <a:cubicBezTo>
                    <a:pt x="221" y="581"/>
                    <a:pt x="221" y="581"/>
                    <a:pt x="222" y="580"/>
                  </a:cubicBezTo>
                  <a:cubicBezTo>
                    <a:pt x="234" y="558"/>
                    <a:pt x="252" y="540"/>
                    <a:pt x="269" y="522"/>
                  </a:cubicBezTo>
                  <a:cubicBezTo>
                    <a:pt x="287" y="502"/>
                    <a:pt x="305" y="483"/>
                    <a:pt x="322" y="464"/>
                  </a:cubicBezTo>
                  <a:cubicBezTo>
                    <a:pt x="350" y="433"/>
                    <a:pt x="378" y="396"/>
                    <a:pt x="374" y="353"/>
                  </a:cubicBezTo>
                  <a:cubicBezTo>
                    <a:pt x="373" y="351"/>
                    <a:pt x="372" y="350"/>
                    <a:pt x="370" y="350"/>
                  </a:cubicBezTo>
                  <a:close/>
                  <a:moveTo>
                    <a:pt x="346" y="268"/>
                  </a:moveTo>
                  <a:cubicBezTo>
                    <a:pt x="346" y="268"/>
                    <a:pt x="346" y="268"/>
                    <a:pt x="346" y="268"/>
                  </a:cubicBezTo>
                  <a:cubicBezTo>
                    <a:pt x="377" y="279"/>
                    <a:pt x="379" y="315"/>
                    <a:pt x="367" y="340"/>
                  </a:cubicBezTo>
                  <a:cubicBezTo>
                    <a:pt x="363" y="350"/>
                    <a:pt x="358" y="358"/>
                    <a:pt x="353" y="366"/>
                  </a:cubicBezTo>
                  <a:cubicBezTo>
                    <a:pt x="352" y="360"/>
                    <a:pt x="348" y="354"/>
                    <a:pt x="344" y="350"/>
                  </a:cubicBezTo>
                  <a:cubicBezTo>
                    <a:pt x="338" y="345"/>
                    <a:pt x="330" y="343"/>
                    <a:pt x="322" y="345"/>
                  </a:cubicBezTo>
                  <a:cubicBezTo>
                    <a:pt x="338" y="323"/>
                    <a:pt x="350" y="295"/>
                    <a:pt x="346" y="268"/>
                  </a:cubicBezTo>
                  <a:close/>
                  <a:moveTo>
                    <a:pt x="254" y="361"/>
                  </a:moveTo>
                  <a:cubicBezTo>
                    <a:pt x="260" y="348"/>
                    <a:pt x="265" y="336"/>
                    <a:pt x="274" y="325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88" y="308"/>
                    <a:pt x="306" y="335"/>
                    <a:pt x="312" y="346"/>
                  </a:cubicBezTo>
                  <a:cubicBezTo>
                    <a:pt x="312" y="347"/>
                    <a:pt x="313" y="347"/>
                    <a:pt x="313" y="347"/>
                  </a:cubicBezTo>
                  <a:cubicBezTo>
                    <a:pt x="310" y="351"/>
                    <a:pt x="306" y="355"/>
                    <a:pt x="302" y="359"/>
                  </a:cubicBezTo>
                  <a:cubicBezTo>
                    <a:pt x="295" y="366"/>
                    <a:pt x="285" y="373"/>
                    <a:pt x="275" y="373"/>
                  </a:cubicBezTo>
                  <a:cubicBezTo>
                    <a:pt x="266" y="373"/>
                    <a:pt x="259" y="370"/>
                    <a:pt x="255" y="364"/>
                  </a:cubicBezTo>
                  <a:cubicBezTo>
                    <a:pt x="255" y="364"/>
                    <a:pt x="256" y="363"/>
                    <a:pt x="256" y="363"/>
                  </a:cubicBezTo>
                  <a:cubicBezTo>
                    <a:pt x="256" y="361"/>
                    <a:pt x="255" y="361"/>
                    <a:pt x="254" y="361"/>
                  </a:cubicBezTo>
                  <a:close/>
                  <a:moveTo>
                    <a:pt x="247" y="361"/>
                  </a:moveTo>
                  <a:cubicBezTo>
                    <a:pt x="244" y="362"/>
                    <a:pt x="241" y="363"/>
                    <a:pt x="238" y="363"/>
                  </a:cubicBezTo>
                  <a:cubicBezTo>
                    <a:pt x="238" y="363"/>
                    <a:pt x="238" y="363"/>
                    <a:pt x="238" y="364"/>
                  </a:cubicBezTo>
                  <a:cubicBezTo>
                    <a:pt x="236" y="359"/>
                    <a:pt x="235" y="355"/>
                    <a:pt x="233" y="351"/>
                  </a:cubicBezTo>
                  <a:cubicBezTo>
                    <a:pt x="238" y="350"/>
                    <a:pt x="243" y="348"/>
                    <a:pt x="247" y="346"/>
                  </a:cubicBezTo>
                  <a:cubicBezTo>
                    <a:pt x="248" y="346"/>
                    <a:pt x="247" y="345"/>
                    <a:pt x="246" y="345"/>
                  </a:cubicBezTo>
                  <a:cubicBezTo>
                    <a:pt x="242" y="346"/>
                    <a:pt x="237" y="348"/>
                    <a:pt x="233" y="350"/>
                  </a:cubicBezTo>
                  <a:cubicBezTo>
                    <a:pt x="231" y="347"/>
                    <a:pt x="229" y="343"/>
                    <a:pt x="227" y="340"/>
                  </a:cubicBezTo>
                  <a:cubicBezTo>
                    <a:pt x="230" y="342"/>
                    <a:pt x="235" y="344"/>
                    <a:pt x="240" y="344"/>
                  </a:cubicBezTo>
                  <a:cubicBezTo>
                    <a:pt x="244" y="344"/>
                    <a:pt x="248" y="343"/>
                    <a:pt x="251" y="342"/>
                  </a:cubicBezTo>
                  <a:cubicBezTo>
                    <a:pt x="246" y="347"/>
                    <a:pt x="245" y="354"/>
                    <a:pt x="247" y="361"/>
                  </a:cubicBezTo>
                  <a:close/>
                  <a:moveTo>
                    <a:pt x="220" y="327"/>
                  </a:moveTo>
                  <a:cubicBezTo>
                    <a:pt x="226" y="314"/>
                    <a:pt x="233" y="298"/>
                    <a:pt x="244" y="287"/>
                  </a:cubicBezTo>
                  <a:cubicBezTo>
                    <a:pt x="259" y="273"/>
                    <a:pt x="273" y="292"/>
                    <a:pt x="283" y="303"/>
                  </a:cubicBezTo>
                  <a:cubicBezTo>
                    <a:pt x="280" y="307"/>
                    <a:pt x="277" y="312"/>
                    <a:pt x="274" y="316"/>
                  </a:cubicBezTo>
                  <a:cubicBezTo>
                    <a:pt x="271" y="319"/>
                    <a:pt x="268" y="322"/>
                    <a:pt x="266" y="325"/>
                  </a:cubicBezTo>
                  <a:cubicBezTo>
                    <a:pt x="262" y="329"/>
                    <a:pt x="257" y="333"/>
                    <a:pt x="252" y="336"/>
                  </a:cubicBezTo>
                  <a:cubicBezTo>
                    <a:pt x="240" y="341"/>
                    <a:pt x="225" y="339"/>
                    <a:pt x="220" y="327"/>
                  </a:cubicBezTo>
                  <a:close/>
                  <a:moveTo>
                    <a:pt x="255" y="340"/>
                  </a:moveTo>
                  <a:cubicBezTo>
                    <a:pt x="257" y="339"/>
                    <a:pt x="258" y="339"/>
                    <a:pt x="259" y="338"/>
                  </a:cubicBezTo>
                  <a:cubicBezTo>
                    <a:pt x="256" y="342"/>
                    <a:pt x="254" y="348"/>
                    <a:pt x="252" y="352"/>
                  </a:cubicBezTo>
                  <a:cubicBezTo>
                    <a:pt x="252" y="349"/>
                    <a:pt x="253" y="345"/>
                    <a:pt x="256" y="341"/>
                  </a:cubicBezTo>
                  <a:cubicBezTo>
                    <a:pt x="256" y="341"/>
                    <a:pt x="256" y="340"/>
                    <a:pt x="255" y="340"/>
                  </a:cubicBezTo>
                  <a:close/>
                  <a:moveTo>
                    <a:pt x="321" y="348"/>
                  </a:moveTo>
                  <a:cubicBezTo>
                    <a:pt x="321" y="348"/>
                    <a:pt x="321" y="348"/>
                    <a:pt x="322" y="348"/>
                  </a:cubicBezTo>
                  <a:cubicBezTo>
                    <a:pt x="329" y="348"/>
                    <a:pt x="335" y="350"/>
                    <a:pt x="340" y="355"/>
                  </a:cubicBezTo>
                  <a:cubicBezTo>
                    <a:pt x="345" y="360"/>
                    <a:pt x="345" y="365"/>
                    <a:pt x="347" y="371"/>
                  </a:cubicBezTo>
                  <a:cubicBezTo>
                    <a:pt x="347" y="372"/>
                    <a:pt x="347" y="372"/>
                    <a:pt x="348" y="373"/>
                  </a:cubicBezTo>
                  <a:cubicBezTo>
                    <a:pt x="347" y="373"/>
                    <a:pt x="347" y="374"/>
                    <a:pt x="346" y="375"/>
                  </a:cubicBezTo>
                  <a:cubicBezTo>
                    <a:pt x="342" y="380"/>
                    <a:pt x="337" y="386"/>
                    <a:pt x="330" y="390"/>
                  </a:cubicBezTo>
                  <a:cubicBezTo>
                    <a:pt x="315" y="397"/>
                    <a:pt x="297" y="391"/>
                    <a:pt x="298" y="372"/>
                  </a:cubicBezTo>
                  <a:cubicBezTo>
                    <a:pt x="298" y="372"/>
                    <a:pt x="298" y="371"/>
                    <a:pt x="297" y="371"/>
                  </a:cubicBezTo>
                  <a:cubicBezTo>
                    <a:pt x="307" y="365"/>
                    <a:pt x="314" y="356"/>
                    <a:pt x="321" y="348"/>
                  </a:cubicBezTo>
                  <a:close/>
                  <a:moveTo>
                    <a:pt x="314" y="260"/>
                  </a:moveTo>
                  <a:cubicBezTo>
                    <a:pt x="313" y="259"/>
                    <a:pt x="311" y="260"/>
                    <a:pt x="309" y="259"/>
                  </a:cubicBezTo>
                  <a:cubicBezTo>
                    <a:pt x="307" y="259"/>
                    <a:pt x="306" y="258"/>
                    <a:pt x="304" y="257"/>
                  </a:cubicBezTo>
                  <a:cubicBezTo>
                    <a:pt x="305" y="248"/>
                    <a:pt x="305" y="238"/>
                    <a:pt x="303" y="229"/>
                  </a:cubicBezTo>
                  <a:cubicBezTo>
                    <a:pt x="348" y="232"/>
                    <a:pt x="343" y="293"/>
                    <a:pt x="329" y="322"/>
                  </a:cubicBezTo>
                  <a:cubicBezTo>
                    <a:pt x="325" y="330"/>
                    <a:pt x="321" y="337"/>
                    <a:pt x="316" y="344"/>
                  </a:cubicBezTo>
                  <a:cubicBezTo>
                    <a:pt x="311" y="333"/>
                    <a:pt x="297" y="311"/>
                    <a:pt x="283" y="312"/>
                  </a:cubicBezTo>
                  <a:cubicBezTo>
                    <a:pt x="284" y="311"/>
                    <a:pt x="285" y="309"/>
                    <a:pt x="286" y="308"/>
                  </a:cubicBezTo>
                  <a:cubicBezTo>
                    <a:pt x="295" y="294"/>
                    <a:pt x="301" y="279"/>
                    <a:pt x="304" y="263"/>
                  </a:cubicBezTo>
                  <a:cubicBezTo>
                    <a:pt x="307" y="265"/>
                    <a:pt x="312" y="266"/>
                    <a:pt x="315" y="265"/>
                  </a:cubicBezTo>
                  <a:cubicBezTo>
                    <a:pt x="317" y="263"/>
                    <a:pt x="316" y="260"/>
                    <a:pt x="314" y="260"/>
                  </a:cubicBezTo>
                  <a:close/>
                  <a:moveTo>
                    <a:pt x="296" y="226"/>
                  </a:moveTo>
                  <a:cubicBezTo>
                    <a:pt x="296" y="226"/>
                    <a:pt x="296" y="227"/>
                    <a:pt x="297" y="228"/>
                  </a:cubicBezTo>
                  <a:cubicBezTo>
                    <a:pt x="301" y="243"/>
                    <a:pt x="302" y="260"/>
                    <a:pt x="296" y="277"/>
                  </a:cubicBezTo>
                  <a:cubicBezTo>
                    <a:pt x="293" y="284"/>
                    <a:pt x="290" y="291"/>
                    <a:pt x="286" y="298"/>
                  </a:cubicBezTo>
                  <a:cubicBezTo>
                    <a:pt x="280" y="287"/>
                    <a:pt x="263" y="273"/>
                    <a:pt x="251" y="275"/>
                  </a:cubicBezTo>
                  <a:cubicBezTo>
                    <a:pt x="243" y="277"/>
                    <a:pt x="236" y="289"/>
                    <a:pt x="232" y="295"/>
                  </a:cubicBezTo>
                  <a:cubicBezTo>
                    <a:pt x="226" y="303"/>
                    <a:pt x="222" y="313"/>
                    <a:pt x="218" y="322"/>
                  </a:cubicBezTo>
                  <a:cubicBezTo>
                    <a:pt x="218" y="321"/>
                    <a:pt x="218" y="320"/>
                    <a:pt x="218" y="319"/>
                  </a:cubicBezTo>
                  <a:cubicBezTo>
                    <a:pt x="218" y="318"/>
                    <a:pt x="217" y="318"/>
                    <a:pt x="217" y="318"/>
                  </a:cubicBezTo>
                  <a:cubicBezTo>
                    <a:pt x="224" y="305"/>
                    <a:pt x="229" y="291"/>
                    <a:pt x="233" y="278"/>
                  </a:cubicBezTo>
                  <a:cubicBezTo>
                    <a:pt x="233" y="275"/>
                    <a:pt x="234" y="273"/>
                    <a:pt x="235" y="270"/>
                  </a:cubicBezTo>
                  <a:cubicBezTo>
                    <a:pt x="236" y="268"/>
                    <a:pt x="237" y="266"/>
                    <a:pt x="238" y="264"/>
                  </a:cubicBezTo>
                  <a:cubicBezTo>
                    <a:pt x="240" y="261"/>
                    <a:pt x="242" y="258"/>
                    <a:pt x="245" y="255"/>
                  </a:cubicBezTo>
                  <a:cubicBezTo>
                    <a:pt x="249" y="259"/>
                    <a:pt x="255" y="262"/>
                    <a:pt x="261" y="261"/>
                  </a:cubicBezTo>
                  <a:cubicBezTo>
                    <a:pt x="263" y="260"/>
                    <a:pt x="263" y="257"/>
                    <a:pt x="261" y="257"/>
                  </a:cubicBezTo>
                  <a:cubicBezTo>
                    <a:pt x="256" y="255"/>
                    <a:pt x="252" y="254"/>
                    <a:pt x="248" y="250"/>
                  </a:cubicBezTo>
                  <a:cubicBezTo>
                    <a:pt x="246" y="248"/>
                    <a:pt x="239" y="237"/>
                    <a:pt x="243" y="236"/>
                  </a:cubicBezTo>
                  <a:cubicBezTo>
                    <a:pt x="243" y="235"/>
                    <a:pt x="243" y="234"/>
                    <a:pt x="242" y="234"/>
                  </a:cubicBezTo>
                  <a:cubicBezTo>
                    <a:pt x="253" y="220"/>
                    <a:pt x="264" y="206"/>
                    <a:pt x="274" y="191"/>
                  </a:cubicBezTo>
                  <a:cubicBezTo>
                    <a:pt x="284" y="201"/>
                    <a:pt x="291" y="213"/>
                    <a:pt x="296" y="226"/>
                  </a:cubicBezTo>
                  <a:close/>
                  <a:moveTo>
                    <a:pt x="217" y="328"/>
                  </a:moveTo>
                  <a:cubicBezTo>
                    <a:pt x="217" y="328"/>
                    <a:pt x="217" y="328"/>
                    <a:pt x="217" y="328"/>
                  </a:cubicBezTo>
                  <a:cubicBezTo>
                    <a:pt x="217" y="329"/>
                    <a:pt x="217" y="330"/>
                    <a:pt x="218" y="330"/>
                  </a:cubicBezTo>
                  <a:cubicBezTo>
                    <a:pt x="216" y="329"/>
                    <a:pt x="214" y="328"/>
                    <a:pt x="212" y="326"/>
                  </a:cubicBezTo>
                  <a:cubicBezTo>
                    <a:pt x="214" y="324"/>
                    <a:pt x="215" y="322"/>
                    <a:pt x="216" y="320"/>
                  </a:cubicBezTo>
                  <a:cubicBezTo>
                    <a:pt x="216" y="323"/>
                    <a:pt x="216" y="325"/>
                    <a:pt x="217" y="328"/>
                  </a:cubicBezTo>
                  <a:close/>
                  <a:moveTo>
                    <a:pt x="237" y="259"/>
                  </a:moveTo>
                  <a:cubicBezTo>
                    <a:pt x="238" y="255"/>
                    <a:pt x="239" y="250"/>
                    <a:pt x="239" y="246"/>
                  </a:cubicBezTo>
                  <a:cubicBezTo>
                    <a:pt x="240" y="247"/>
                    <a:pt x="240" y="249"/>
                    <a:pt x="241" y="250"/>
                  </a:cubicBezTo>
                  <a:cubicBezTo>
                    <a:pt x="241" y="251"/>
                    <a:pt x="242" y="252"/>
                    <a:pt x="243" y="253"/>
                  </a:cubicBezTo>
                  <a:cubicBezTo>
                    <a:pt x="241" y="255"/>
                    <a:pt x="239" y="257"/>
                    <a:pt x="237" y="259"/>
                  </a:cubicBezTo>
                  <a:close/>
                  <a:moveTo>
                    <a:pt x="283" y="136"/>
                  </a:moveTo>
                  <a:cubicBezTo>
                    <a:pt x="283" y="136"/>
                    <a:pt x="283" y="136"/>
                    <a:pt x="284" y="136"/>
                  </a:cubicBezTo>
                  <a:cubicBezTo>
                    <a:pt x="285" y="138"/>
                    <a:pt x="286" y="140"/>
                    <a:pt x="286" y="142"/>
                  </a:cubicBezTo>
                  <a:cubicBezTo>
                    <a:pt x="282" y="152"/>
                    <a:pt x="275" y="159"/>
                    <a:pt x="267" y="166"/>
                  </a:cubicBezTo>
                  <a:cubicBezTo>
                    <a:pt x="261" y="172"/>
                    <a:pt x="255" y="175"/>
                    <a:pt x="247" y="168"/>
                  </a:cubicBezTo>
                  <a:cubicBezTo>
                    <a:pt x="243" y="165"/>
                    <a:pt x="235" y="153"/>
                    <a:pt x="237" y="147"/>
                  </a:cubicBezTo>
                  <a:cubicBezTo>
                    <a:pt x="250" y="135"/>
                    <a:pt x="266" y="126"/>
                    <a:pt x="283" y="136"/>
                  </a:cubicBezTo>
                  <a:close/>
                  <a:moveTo>
                    <a:pt x="301" y="477"/>
                  </a:moveTo>
                  <a:cubicBezTo>
                    <a:pt x="284" y="495"/>
                    <a:pt x="268" y="513"/>
                    <a:pt x="252" y="531"/>
                  </a:cubicBezTo>
                  <a:cubicBezTo>
                    <a:pt x="239" y="545"/>
                    <a:pt x="226" y="560"/>
                    <a:pt x="219" y="579"/>
                  </a:cubicBezTo>
                  <a:cubicBezTo>
                    <a:pt x="219" y="579"/>
                    <a:pt x="219" y="580"/>
                    <a:pt x="219" y="580"/>
                  </a:cubicBezTo>
                  <a:cubicBezTo>
                    <a:pt x="214" y="575"/>
                    <a:pt x="209" y="570"/>
                    <a:pt x="204" y="566"/>
                  </a:cubicBezTo>
                  <a:cubicBezTo>
                    <a:pt x="207" y="565"/>
                    <a:pt x="211" y="564"/>
                    <a:pt x="214" y="562"/>
                  </a:cubicBezTo>
                  <a:cubicBezTo>
                    <a:pt x="215" y="562"/>
                    <a:pt x="214" y="560"/>
                    <a:pt x="213" y="561"/>
                  </a:cubicBezTo>
                  <a:cubicBezTo>
                    <a:pt x="210" y="562"/>
                    <a:pt x="207" y="563"/>
                    <a:pt x="204" y="564"/>
                  </a:cubicBezTo>
                  <a:cubicBezTo>
                    <a:pt x="203" y="564"/>
                    <a:pt x="203" y="564"/>
                    <a:pt x="202" y="565"/>
                  </a:cubicBezTo>
                  <a:cubicBezTo>
                    <a:pt x="197" y="561"/>
                    <a:pt x="192" y="557"/>
                    <a:pt x="187" y="553"/>
                  </a:cubicBezTo>
                  <a:cubicBezTo>
                    <a:pt x="194" y="551"/>
                    <a:pt x="200" y="547"/>
                    <a:pt x="206" y="544"/>
                  </a:cubicBezTo>
                  <a:cubicBezTo>
                    <a:pt x="207" y="543"/>
                    <a:pt x="206" y="541"/>
                    <a:pt x="205" y="542"/>
                  </a:cubicBezTo>
                  <a:cubicBezTo>
                    <a:pt x="198" y="546"/>
                    <a:pt x="192" y="549"/>
                    <a:pt x="185" y="551"/>
                  </a:cubicBezTo>
                  <a:cubicBezTo>
                    <a:pt x="179" y="547"/>
                    <a:pt x="173" y="543"/>
                    <a:pt x="167" y="539"/>
                  </a:cubicBezTo>
                  <a:cubicBezTo>
                    <a:pt x="174" y="537"/>
                    <a:pt x="180" y="535"/>
                    <a:pt x="186" y="531"/>
                  </a:cubicBezTo>
                  <a:cubicBezTo>
                    <a:pt x="187" y="530"/>
                    <a:pt x="186" y="529"/>
                    <a:pt x="185" y="529"/>
                  </a:cubicBezTo>
                  <a:cubicBezTo>
                    <a:pt x="179" y="533"/>
                    <a:pt x="172" y="536"/>
                    <a:pt x="165" y="538"/>
                  </a:cubicBezTo>
                  <a:cubicBezTo>
                    <a:pt x="161" y="535"/>
                    <a:pt x="156" y="532"/>
                    <a:pt x="152" y="529"/>
                  </a:cubicBezTo>
                  <a:cubicBezTo>
                    <a:pt x="150" y="528"/>
                    <a:pt x="147" y="527"/>
                    <a:pt x="145" y="525"/>
                  </a:cubicBezTo>
                  <a:cubicBezTo>
                    <a:pt x="151" y="522"/>
                    <a:pt x="158" y="519"/>
                    <a:pt x="164" y="516"/>
                  </a:cubicBezTo>
                  <a:cubicBezTo>
                    <a:pt x="165" y="515"/>
                    <a:pt x="164" y="514"/>
                    <a:pt x="163" y="514"/>
                  </a:cubicBezTo>
                  <a:cubicBezTo>
                    <a:pt x="157" y="518"/>
                    <a:pt x="151" y="521"/>
                    <a:pt x="144" y="524"/>
                  </a:cubicBezTo>
                  <a:cubicBezTo>
                    <a:pt x="144" y="524"/>
                    <a:pt x="144" y="524"/>
                    <a:pt x="144" y="524"/>
                  </a:cubicBezTo>
                  <a:cubicBezTo>
                    <a:pt x="139" y="521"/>
                    <a:pt x="134" y="518"/>
                    <a:pt x="129" y="515"/>
                  </a:cubicBezTo>
                  <a:cubicBezTo>
                    <a:pt x="134" y="513"/>
                    <a:pt x="139" y="510"/>
                    <a:pt x="145" y="506"/>
                  </a:cubicBezTo>
                  <a:cubicBezTo>
                    <a:pt x="146" y="506"/>
                    <a:pt x="145" y="504"/>
                    <a:pt x="144" y="505"/>
                  </a:cubicBezTo>
                  <a:cubicBezTo>
                    <a:pt x="138" y="508"/>
                    <a:pt x="133" y="511"/>
                    <a:pt x="127" y="514"/>
                  </a:cubicBezTo>
                  <a:cubicBezTo>
                    <a:pt x="121" y="511"/>
                    <a:pt x="115" y="507"/>
                    <a:pt x="109" y="504"/>
                  </a:cubicBezTo>
                  <a:cubicBezTo>
                    <a:pt x="117" y="502"/>
                    <a:pt x="125" y="498"/>
                    <a:pt x="133" y="493"/>
                  </a:cubicBezTo>
                  <a:cubicBezTo>
                    <a:pt x="133" y="493"/>
                    <a:pt x="133" y="492"/>
                    <a:pt x="132" y="492"/>
                  </a:cubicBezTo>
                  <a:cubicBezTo>
                    <a:pt x="124" y="497"/>
                    <a:pt x="116" y="500"/>
                    <a:pt x="107" y="503"/>
                  </a:cubicBezTo>
                  <a:cubicBezTo>
                    <a:pt x="102" y="501"/>
                    <a:pt x="97" y="498"/>
                    <a:pt x="92" y="496"/>
                  </a:cubicBezTo>
                  <a:cubicBezTo>
                    <a:pt x="94" y="495"/>
                    <a:pt x="96" y="494"/>
                    <a:pt x="97" y="493"/>
                  </a:cubicBezTo>
                  <a:cubicBezTo>
                    <a:pt x="104" y="490"/>
                    <a:pt x="110" y="486"/>
                    <a:pt x="116" y="482"/>
                  </a:cubicBezTo>
                  <a:cubicBezTo>
                    <a:pt x="117" y="481"/>
                    <a:pt x="116" y="480"/>
                    <a:pt x="115" y="480"/>
                  </a:cubicBezTo>
                  <a:cubicBezTo>
                    <a:pt x="110" y="483"/>
                    <a:pt x="106" y="486"/>
                    <a:pt x="101" y="489"/>
                  </a:cubicBezTo>
                  <a:cubicBezTo>
                    <a:pt x="97" y="491"/>
                    <a:pt x="93" y="493"/>
                    <a:pt x="89" y="495"/>
                  </a:cubicBezTo>
                  <a:cubicBezTo>
                    <a:pt x="89" y="495"/>
                    <a:pt x="88" y="495"/>
                    <a:pt x="88" y="495"/>
                  </a:cubicBezTo>
                  <a:cubicBezTo>
                    <a:pt x="88" y="491"/>
                    <a:pt x="88" y="488"/>
                    <a:pt x="88" y="484"/>
                  </a:cubicBezTo>
                  <a:cubicBezTo>
                    <a:pt x="95" y="479"/>
                    <a:pt x="102" y="475"/>
                    <a:pt x="109" y="470"/>
                  </a:cubicBezTo>
                  <a:cubicBezTo>
                    <a:pt x="110" y="470"/>
                    <a:pt x="109" y="468"/>
                    <a:pt x="108" y="469"/>
                  </a:cubicBezTo>
                  <a:cubicBezTo>
                    <a:pt x="101" y="473"/>
                    <a:pt x="95" y="478"/>
                    <a:pt x="88" y="482"/>
                  </a:cubicBezTo>
                  <a:cubicBezTo>
                    <a:pt x="89" y="478"/>
                    <a:pt x="89" y="474"/>
                    <a:pt x="89" y="470"/>
                  </a:cubicBezTo>
                  <a:cubicBezTo>
                    <a:pt x="93" y="468"/>
                    <a:pt x="97" y="466"/>
                    <a:pt x="101" y="462"/>
                  </a:cubicBezTo>
                  <a:cubicBezTo>
                    <a:pt x="101" y="462"/>
                    <a:pt x="100" y="461"/>
                    <a:pt x="100" y="461"/>
                  </a:cubicBezTo>
                  <a:cubicBezTo>
                    <a:pt x="97" y="464"/>
                    <a:pt x="93" y="467"/>
                    <a:pt x="89" y="469"/>
                  </a:cubicBezTo>
                  <a:cubicBezTo>
                    <a:pt x="89" y="465"/>
                    <a:pt x="89" y="460"/>
                    <a:pt x="89" y="456"/>
                  </a:cubicBezTo>
                  <a:cubicBezTo>
                    <a:pt x="89" y="456"/>
                    <a:pt x="89" y="456"/>
                    <a:pt x="89" y="456"/>
                  </a:cubicBezTo>
                  <a:cubicBezTo>
                    <a:pt x="93" y="453"/>
                    <a:pt x="96" y="450"/>
                    <a:pt x="100" y="447"/>
                  </a:cubicBezTo>
                  <a:cubicBezTo>
                    <a:pt x="100" y="447"/>
                    <a:pt x="100" y="446"/>
                    <a:pt x="99" y="446"/>
                  </a:cubicBezTo>
                  <a:cubicBezTo>
                    <a:pt x="96" y="449"/>
                    <a:pt x="92" y="451"/>
                    <a:pt x="89" y="454"/>
                  </a:cubicBezTo>
                  <a:cubicBezTo>
                    <a:pt x="89" y="449"/>
                    <a:pt x="89" y="445"/>
                    <a:pt x="88" y="440"/>
                  </a:cubicBezTo>
                  <a:cubicBezTo>
                    <a:pt x="88" y="440"/>
                    <a:pt x="89" y="440"/>
                    <a:pt x="89" y="439"/>
                  </a:cubicBezTo>
                  <a:cubicBezTo>
                    <a:pt x="89" y="439"/>
                    <a:pt x="89" y="439"/>
                    <a:pt x="89" y="439"/>
                  </a:cubicBezTo>
                  <a:cubicBezTo>
                    <a:pt x="92" y="437"/>
                    <a:pt x="95" y="433"/>
                    <a:pt x="98" y="430"/>
                  </a:cubicBezTo>
                  <a:cubicBezTo>
                    <a:pt x="99" y="429"/>
                    <a:pt x="98" y="429"/>
                    <a:pt x="97" y="429"/>
                  </a:cubicBezTo>
                  <a:cubicBezTo>
                    <a:pt x="94" y="432"/>
                    <a:pt x="91" y="435"/>
                    <a:pt x="88" y="437"/>
                  </a:cubicBezTo>
                  <a:cubicBezTo>
                    <a:pt x="88" y="433"/>
                    <a:pt x="88" y="429"/>
                    <a:pt x="88" y="425"/>
                  </a:cubicBezTo>
                  <a:cubicBezTo>
                    <a:pt x="88" y="425"/>
                    <a:pt x="88" y="425"/>
                    <a:pt x="88" y="425"/>
                  </a:cubicBezTo>
                  <a:cubicBezTo>
                    <a:pt x="93" y="422"/>
                    <a:pt x="99" y="419"/>
                    <a:pt x="104" y="415"/>
                  </a:cubicBezTo>
                  <a:cubicBezTo>
                    <a:pt x="105" y="414"/>
                    <a:pt x="104" y="413"/>
                    <a:pt x="103" y="414"/>
                  </a:cubicBezTo>
                  <a:cubicBezTo>
                    <a:pt x="98" y="417"/>
                    <a:pt x="93" y="420"/>
                    <a:pt x="87" y="424"/>
                  </a:cubicBezTo>
                  <a:cubicBezTo>
                    <a:pt x="87" y="419"/>
                    <a:pt x="87" y="414"/>
                    <a:pt x="87" y="409"/>
                  </a:cubicBezTo>
                  <a:cubicBezTo>
                    <a:pt x="90" y="406"/>
                    <a:pt x="94" y="403"/>
                    <a:pt x="98" y="400"/>
                  </a:cubicBezTo>
                  <a:cubicBezTo>
                    <a:pt x="99" y="400"/>
                    <a:pt x="98" y="399"/>
                    <a:pt x="97" y="399"/>
                  </a:cubicBezTo>
                  <a:cubicBezTo>
                    <a:pt x="94" y="402"/>
                    <a:pt x="90" y="405"/>
                    <a:pt x="86" y="407"/>
                  </a:cubicBezTo>
                  <a:cubicBezTo>
                    <a:pt x="85" y="390"/>
                    <a:pt x="84" y="372"/>
                    <a:pt x="84" y="355"/>
                  </a:cubicBezTo>
                  <a:cubicBezTo>
                    <a:pt x="85" y="306"/>
                    <a:pt x="94" y="259"/>
                    <a:pt x="115" y="215"/>
                  </a:cubicBezTo>
                  <a:cubicBezTo>
                    <a:pt x="135" y="176"/>
                    <a:pt x="160" y="141"/>
                    <a:pt x="186" y="106"/>
                  </a:cubicBezTo>
                  <a:cubicBezTo>
                    <a:pt x="199" y="88"/>
                    <a:pt x="213" y="70"/>
                    <a:pt x="226" y="52"/>
                  </a:cubicBezTo>
                  <a:cubicBezTo>
                    <a:pt x="239" y="35"/>
                    <a:pt x="269" y="0"/>
                    <a:pt x="288" y="27"/>
                  </a:cubicBezTo>
                  <a:cubicBezTo>
                    <a:pt x="291" y="36"/>
                    <a:pt x="290" y="45"/>
                    <a:pt x="287" y="55"/>
                  </a:cubicBezTo>
                  <a:cubicBezTo>
                    <a:pt x="283" y="56"/>
                    <a:pt x="279" y="58"/>
                    <a:pt x="275" y="60"/>
                  </a:cubicBezTo>
                  <a:cubicBezTo>
                    <a:pt x="275" y="61"/>
                    <a:pt x="275" y="61"/>
                    <a:pt x="275" y="61"/>
                  </a:cubicBezTo>
                  <a:cubicBezTo>
                    <a:pt x="279" y="60"/>
                    <a:pt x="283" y="59"/>
                    <a:pt x="287" y="57"/>
                  </a:cubicBezTo>
                  <a:cubicBezTo>
                    <a:pt x="285" y="61"/>
                    <a:pt x="284" y="66"/>
                    <a:pt x="282" y="70"/>
                  </a:cubicBezTo>
                  <a:cubicBezTo>
                    <a:pt x="277" y="71"/>
                    <a:pt x="272" y="74"/>
                    <a:pt x="267" y="78"/>
                  </a:cubicBezTo>
                  <a:cubicBezTo>
                    <a:pt x="267" y="78"/>
                    <a:pt x="267" y="79"/>
                    <a:pt x="268" y="79"/>
                  </a:cubicBezTo>
                  <a:cubicBezTo>
                    <a:pt x="272" y="76"/>
                    <a:pt x="277" y="74"/>
                    <a:pt x="281" y="71"/>
                  </a:cubicBezTo>
                  <a:cubicBezTo>
                    <a:pt x="279" y="76"/>
                    <a:pt x="277" y="80"/>
                    <a:pt x="275" y="84"/>
                  </a:cubicBezTo>
                  <a:cubicBezTo>
                    <a:pt x="267" y="88"/>
                    <a:pt x="260" y="92"/>
                    <a:pt x="252" y="96"/>
                  </a:cubicBezTo>
                  <a:cubicBezTo>
                    <a:pt x="252" y="96"/>
                    <a:pt x="252" y="97"/>
                    <a:pt x="253" y="97"/>
                  </a:cubicBezTo>
                  <a:cubicBezTo>
                    <a:pt x="260" y="93"/>
                    <a:pt x="267" y="90"/>
                    <a:pt x="273" y="86"/>
                  </a:cubicBezTo>
                  <a:cubicBezTo>
                    <a:pt x="272" y="89"/>
                    <a:pt x="271" y="91"/>
                    <a:pt x="269" y="93"/>
                  </a:cubicBezTo>
                  <a:cubicBezTo>
                    <a:pt x="266" y="98"/>
                    <a:pt x="263" y="103"/>
                    <a:pt x="259" y="108"/>
                  </a:cubicBezTo>
                  <a:cubicBezTo>
                    <a:pt x="251" y="112"/>
                    <a:pt x="243" y="116"/>
                    <a:pt x="235" y="120"/>
                  </a:cubicBezTo>
                  <a:cubicBezTo>
                    <a:pt x="234" y="120"/>
                    <a:pt x="234" y="121"/>
                    <a:pt x="235" y="120"/>
                  </a:cubicBezTo>
                  <a:cubicBezTo>
                    <a:pt x="242" y="118"/>
                    <a:pt x="251" y="115"/>
                    <a:pt x="257" y="111"/>
                  </a:cubicBezTo>
                  <a:cubicBezTo>
                    <a:pt x="253" y="117"/>
                    <a:pt x="249" y="122"/>
                    <a:pt x="244" y="128"/>
                  </a:cubicBezTo>
                  <a:cubicBezTo>
                    <a:pt x="233" y="133"/>
                    <a:pt x="222" y="139"/>
                    <a:pt x="211" y="146"/>
                  </a:cubicBezTo>
                  <a:cubicBezTo>
                    <a:pt x="211" y="146"/>
                    <a:pt x="211" y="147"/>
                    <a:pt x="212" y="147"/>
                  </a:cubicBezTo>
                  <a:cubicBezTo>
                    <a:pt x="222" y="141"/>
                    <a:pt x="232" y="136"/>
                    <a:pt x="242" y="131"/>
                  </a:cubicBezTo>
                  <a:cubicBezTo>
                    <a:pt x="239" y="135"/>
                    <a:pt x="236" y="139"/>
                    <a:pt x="233" y="143"/>
                  </a:cubicBezTo>
                  <a:cubicBezTo>
                    <a:pt x="233" y="143"/>
                    <a:pt x="233" y="143"/>
                    <a:pt x="233" y="143"/>
                  </a:cubicBezTo>
                  <a:cubicBezTo>
                    <a:pt x="229" y="146"/>
                    <a:pt x="225" y="150"/>
                    <a:pt x="222" y="153"/>
                  </a:cubicBezTo>
                  <a:cubicBezTo>
                    <a:pt x="208" y="160"/>
                    <a:pt x="194" y="168"/>
                    <a:pt x="181" y="176"/>
                  </a:cubicBezTo>
                  <a:cubicBezTo>
                    <a:pt x="180" y="176"/>
                    <a:pt x="180" y="177"/>
                    <a:pt x="181" y="177"/>
                  </a:cubicBezTo>
                  <a:cubicBezTo>
                    <a:pt x="193" y="170"/>
                    <a:pt x="206" y="164"/>
                    <a:pt x="218" y="157"/>
                  </a:cubicBezTo>
                  <a:cubicBezTo>
                    <a:pt x="206" y="169"/>
                    <a:pt x="194" y="183"/>
                    <a:pt x="184" y="197"/>
                  </a:cubicBezTo>
                  <a:cubicBezTo>
                    <a:pt x="180" y="200"/>
                    <a:pt x="177" y="205"/>
                    <a:pt x="174" y="209"/>
                  </a:cubicBezTo>
                  <a:cubicBezTo>
                    <a:pt x="165" y="214"/>
                    <a:pt x="155" y="220"/>
                    <a:pt x="146" y="226"/>
                  </a:cubicBezTo>
                  <a:cubicBezTo>
                    <a:pt x="145" y="226"/>
                    <a:pt x="146" y="227"/>
                    <a:pt x="146" y="226"/>
                  </a:cubicBezTo>
                  <a:cubicBezTo>
                    <a:pt x="155" y="222"/>
                    <a:pt x="163" y="217"/>
                    <a:pt x="172" y="212"/>
                  </a:cubicBezTo>
                  <a:cubicBezTo>
                    <a:pt x="167" y="219"/>
                    <a:pt x="162" y="226"/>
                    <a:pt x="157" y="233"/>
                  </a:cubicBezTo>
                  <a:cubicBezTo>
                    <a:pt x="148" y="240"/>
                    <a:pt x="138" y="246"/>
                    <a:pt x="129" y="252"/>
                  </a:cubicBezTo>
                  <a:cubicBezTo>
                    <a:pt x="129" y="252"/>
                    <a:pt x="129" y="253"/>
                    <a:pt x="129" y="253"/>
                  </a:cubicBezTo>
                  <a:cubicBezTo>
                    <a:pt x="138" y="247"/>
                    <a:pt x="147" y="241"/>
                    <a:pt x="155" y="236"/>
                  </a:cubicBezTo>
                  <a:cubicBezTo>
                    <a:pt x="151" y="242"/>
                    <a:pt x="147" y="248"/>
                    <a:pt x="144" y="255"/>
                  </a:cubicBezTo>
                  <a:cubicBezTo>
                    <a:pt x="134" y="263"/>
                    <a:pt x="124" y="270"/>
                    <a:pt x="115" y="279"/>
                  </a:cubicBezTo>
                  <a:cubicBezTo>
                    <a:pt x="114" y="279"/>
                    <a:pt x="115" y="279"/>
                    <a:pt x="115" y="279"/>
                  </a:cubicBezTo>
                  <a:cubicBezTo>
                    <a:pt x="124" y="272"/>
                    <a:pt x="133" y="265"/>
                    <a:pt x="142" y="257"/>
                  </a:cubicBezTo>
                  <a:cubicBezTo>
                    <a:pt x="141" y="258"/>
                    <a:pt x="141" y="260"/>
                    <a:pt x="140" y="261"/>
                  </a:cubicBezTo>
                  <a:cubicBezTo>
                    <a:pt x="137" y="267"/>
                    <a:pt x="133" y="273"/>
                    <a:pt x="129" y="279"/>
                  </a:cubicBezTo>
                  <a:cubicBezTo>
                    <a:pt x="123" y="285"/>
                    <a:pt x="117" y="290"/>
                    <a:pt x="110" y="295"/>
                  </a:cubicBezTo>
                  <a:cubicBezTo>
                    <a:pt x="110" y="295"/>
                    <a:pt x="110" y="296"/>
                    <a:pt x="110" y="295"/>
                  </a:cubicBezTo>
                  <a:cubicBezTo>
                    <a:pt x="117" y="292"/>
                    <a:pt x="122" y="287"/>
                    <a:pt x="128" y="282"/>
                  </a:cubicBezTo>
                  <a:cubicBezTo>
                    <a:pt x="119" y="298"/>
                    <a:pt x="111" y="315"/>
                    <a:pt x="111" y="332"/>
                  </a:cubicBezTo>
                  <a:cubicBezTo>
                    <a:pt x="111" y="333"/>
                    <a:pt x="112" y="333"/>
                    <a:pt x="112" y="332"/>
                  </a:cubicBezTo>
                  <a:cubicBezTo>
                    <a:pt x="128" y="295"/>
                    <a:pt x="145" y="261"/>
                    <a:pt x="167" y="228"/>
                  </a:cubicBezTo>
                  <a:cubicBezTo>
                    <a:pt x="168" y="228"/>
                    <a:pt x="168" y="227"/>
                    <a:pt x="168" y="227"/>
                  </a:cubicBezTo>
                  <a:cubicBezTo>
                    <a:pt x="168" y="227"/>
                    <a:pt x="168" y="227"/>
                    <a:pt x="168" y="227"/>
                  </a:cubicBezTo>
                  <a:cubicBezTo>
                    <a:pt x="170" y="224"/>
                    <a:pt x="172" y="221"/>
                    <a:pt x="174" y="218"/>
                  </a:cubicBezTo>
                  <a:cubicBezTo>
                    <a:pt x="178" y="214"/>
                    <a:pt x="181" y="209"/>
                    <a:pt x="185" y="204"/>
                  </a:cubicBezTo>
                  <a:cubicBezTo>
                    <a:pt x="186" y="203"/>
                    <a:pt x="187" y="203"/>
                    <a:pt x="188" y="202"/>
                  </a:cubicBezTo>
                  <a:cubicBezTo>
                    <a:pt x="188" y="202"/>
                    <a:pt x="188" y="201"/>
                    <a:pt x="187" y="201"/>
                  </a:cubicBezTo>
                  <a:cubicBezTo>
                    <a:pt x="196" y="190"/>
                    <a:pt x="206" y="178"/>
                    <a:pt x="216" y="168"/>
                  </a:cubicBezTo>
                  <a:cubicBezTo>
                    <a:pt x="221" y="163"/>
                    <a:pt x="227" y="156"/>
                    <a:pt x="233" y="150"/>
                  </a:cubicBezTo>
                  <a:cubicBezTo>
                    <a:pt x="232" y="162"/>
                    <a:pt x="246" y="178"/>
                    <a:pt x="256" y="178"/>
                  </a:cubicBezTo>
                  <a:cubicBezTo>
                    <a:pt x="263" y="179"/>
                    <a:pt x="269" y="172"/>
                    <a:pt x="274" y="168"/>
                  </a:cubicBezTo>
                  <a:cubicBezTo>
                    <a:pt x="279" y="164"/>
                    <a:pt x="284" y="159"/>
                    <a:pt x="287" y="153"/>
                  </a:cubicBezTo>
                  <a:cubicBezTo>
                    <a:pt x="285" y="168"/>
                    <a:pt x="273" y="183"/>
                    <a:pt x="265" y="194"/>
                  </a:cubicBezTo>
                  <a:cubicBezTo>
                    <a:pt x="256" y="207"/>
                    <a:pt x="245" y="219"/>
                    <a:pt x="238" y="234"/>
                  </a:cubicBezTo>
                  <a:cubicBezTo>
                    <a:pt x="238" y="230"/>
                    <a:pt x="236" y="226"/>
                    <a:pt x="233" y="223"/>
                  </a:cubicBezTo>
                  <a:cubicBezTo>
                    <a:pt x="233" y="222"/>
                    <a:pt x="232" y="223"/>
                    <a:pt x="232" y="224"/>
                  </a:cubicBezTo>
                  <a:cubicBezTo>
                    <a:pt x="240" y="242"/>
                    <a:pt x="231" y="269"/>
                    <a:pt x="225" y="286"/>
                  </a:cubicBezTo>
                  <a:cubicBezTo>
                    <a:pt x="219" y="305"/>
                    <a:pt x="209" y="321"/>
                    <a:pt x="199" y="338"/>
                  </a:cubicBezTo>
                  <a:cubicBezTo>
                    <a:pt x="197" y="340"/>
                    <a:pt x="201" y="342"/>
                    <a:pt x="202" y="340"/>
                  </a:cubicBezTo>
                  <a:cubicBezTo>
                    <a:pt x="205" y="337"/>
                    <a:pt x="208" y="333"/>
                    <a:pt x="210" y="330"/>
                  </a:cubicBezTo>
                  <a:cubicBezTo>
                    <a:pt x="236" y="359"/>
                    <a:pt x="238" y="391"/>
                    <a:pt x="233" y="429"/>
                  </a:cubicBezTo>
                  <a:cubicBezTo>
                    <a:pt x="233" y="432"/>
                    <a:pt x="238" y="432"/>
                    <a:pt x="238" y="429"/>
                  </a:cubicBezTo>
                  <a:cubicBezTo>
                    <a:pt x="239" y="425"/>
                    <a:pt x="240" y="420"/>
                    <a:pt x="241" y="415"/>
                  </a:cubicBezTo>
                  <a:cubicBezTo>
                    <a:pt x="247" y="412"/>
                    <a:pt x="254" y="409"/>
                    <a:pt x="259" y="406"/>
                  </a:cubicBezTo>
                  <a:cubicBezTo>
                    <a:pt x="260" y="405"/>
                    <a:pt x="259" y="404"/>
                    <a:pt x="259" y="405"/>
                  </a:cubicBezTo>
                  <a:cubicBezTo>
                    <a:pt x="253" y="408"/>
                    <a:pt x="247" y="411"/>
                    <a:pt x="241" y="413"/>
                  </a:cubicBezTo>
                  <a:cubicBezTo>
                    <a:pt x="242" y="409"/>
                    <a:pt x="242" y="404"/>
                    <a:pt x="242" y="400"/>
                  </a:cubicBezTo>
                  <a:cubicBezTo>
                    <a:pt x="248" y="398"/>
                    <a:pt x="254" y="395"/>
                    <a:pt x="260" y="391"/>
                  </a:cubicBezTo>
                  <a:cubicBezTo>
                    <a:pt x="261" y="391"/>
                    <a:pt x="260" y="390"/>
                    <a:pt x="260" y="390"/>
                  </a:cubicBezTo>
                  <a:cubicBezTo>
                    <a:pt x="254" y="394"/>
                    <a:pt x="248" y="397"/>
                    <a:pt x="242" y="399"/>
                  </a:cubicBezTo>
                  <a:cubicBezTo>
                    <a:pt x="242" y="395"/>
                    <a:pt x="242" y="391"/>
                    <a:pt x="242" y="387"/>
                  </a:cubicBezTo>
                  <a:cubicBezTo>
                    <a:pt x="246" y="385"/>
                    <a:pt x="250" y="384"/>
                    <a:pt x="255" y="382"/>
                  </a:cubicBezTo>
                  <a:cubicBezTo>
                    <a:pt x="256" y="382"/>
                    <a:pt x="255" y="381"/>
                    <a:pt x="255" y="381"/>
                  </a:cubicBezTo>
                  <a:cubicBezTo>
                    <a:pt x="250" y="382"/>
                    <a:pt x="246" y="384"/>
                    <a:pt x="242" y="387"/>
                  </a:cubicBezTo>
                  <a:cubicBezTo>
                    <a:pt x="241" y="379"/>
                    <a:pt x="240" y="372"/>
                    <a:pt x="238" y="364"/>
                  </a:cubicBezTo>
                  <a:cubicBezTo>
                    <a:pt x="238" y="364"/>
                    <a:pt x="238" y="364"/>
                    <a:pt x="238" y="364"/>
                  </a:cubicBezTo>
                  <a:cubicBezTo>
                    <a:pt x="241" y="364"/>
                    <a:pt x="244" y="363"/>
                    <a:pt x="248" y="362"/>
                  </a:cubicBezTo>
                  <a:cubicBezTo>
                    <a:pt x="249" y="365"/>
                    <a:pt x="250" y="368"/>
                    <a:pt x="253" y="370"/>
                  </a:cubicBezTo>
                  <a:cubicBezTo>
                    <a:pt x="241" y="373"/>
                    <a:pt x="241" y="373"/>
                    <a:pt x="241" y="373"/>
                  </a:cubicBezTo>
                  <a:cubicBezTo>
                    <a:pt x="241" y="374"/>
                    <a:pt x="241" y="374"/>
                    <a:pt x="241" y="374"/>
                  </a:cubicBezTo>
                  <a:cubicBezTo>
                    <a:pt x="245" y="373"/>
                    <a:pt x="249" y="372"/>
                    <a:pt x="253" y="371"/>
                  </a:cubicBezTo>
                  <a:cubicBezTo>
                    <a:pt x="253" y="371"/>
                    <a:pt x="253" y="371"/>
                    <a:pt x="253" y="371"/>
                  </a:cubicBezTo>
                  <a:cubicBezTo>
                    <a:pt x="256" y="374"/>
                    <a:pt x="259" y="376"/>
                    <a:pt x="263" y="377"/>
                  </a:cubicBezTo>
                  <a:cubicBezTo>
                    <a:pt x="274" y="381"/>
                    <a:pt x="284" y="379"/>
                    <a:pt x="293" y="373"/>
                  </a:cubicBezTo>
                  <a:cubicBezTo>
                    <a:pt x="290" y="388"/>
                    <a:pt x="303" y="400"/>
                    <a:pt x="318" y="400"/>
                  </a:cubicBezTo>
                  <a:cubicBezTo>
                    <a:pt x="339" y="399"/>
                    <a:pt x="353" y="378"/>
                    <a:pt x="363" y="362"/>
                  </a:cubicBezTo>
                  <a:cubicBezTo>
                    <a:pt x="365" y="360"/>
                    <a:pt x="366" y="357"/>
                    <a:pt x="367" y="355"/>
                  </a:cubicBezTo>
                  <a:cubicBezTo>
                    <a:pt x="367" y="406"/>
                    <a:pt x="333" y="442"/>
                    <a:pt x="301" y="47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3">
              <a:extLst>
                <a:ext uri="{FF2B5EF4-FFF2-40B4-BE49-F238E27FC236}">
                  <a16:creationId xmlns:a16="http://schemas.microsoft.com/office/drawing/2014/main" id="{44B8C852-5435-441C-926C-9068019B94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8913" y="2770188"/>
              <a:ext cx="74612" cy="68263"/>
            </a:xfrm>
            <a:custGeom>
              <a:avLst/>
              <a:gdLst>
                <a:gd name="T0" fmla="*/ 31 w 32"/>
                <a:gd name="T1" fmla="*/ 11 h 32"/>
                <a:gd name="T2" fmla="*/ 12 w 32"/>
                <a:gd name="T3" fmla="*/ 5 h 32"/>
                <a:gd name="T4" fmla="*/ 1 w 32"/>
                <a:gd name="T5" fmla="*/ 15 h 32"/>
                <a:gd name="T6" fmla="*/ 16 w 32"/>
                <a:gd name="T7" fmla="*/ 31 h 32"/>
                <a:gd name="T8" fmla="*/ 31 w 32"/>
                <a:gd name="T9" fmla="*/ 11 h 32"/>
                <a:gd name="T10" fmla="*/ 25 w 32"/>
                <a:gd name="T11" fmla="*/ 14 h 32"/>
                <a:gd name="T12" fmla="*/ 16 w 32"/>
                <a:gd name="T13" fmla="*/ 25 h 32"/>
                <a:gd name="T14" fmla="*/ 10 w 32"/>
                <a:gd name="T15" fmla="*/ 9 h 32"/>
                <a:gd name="T16" fmla="*/ 12 w 32"/>
                <a:gd name="T17" fmla="*/ 9 h 32"/>
                <a:gd name="T18" fmla="*/ 25 w 32"/>
                <a:gd name="T1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31" y="11"/>
                  </a:moveTo>
                  <a:cubicBezTo>
                    <a:pt x="30" y="1"/>
                    <a:pt x="19" y="0"/>
                    <a:pt x="12" y="5"/>
                  </a:cubicBezTo>
                  <a:cubicBezTo>
                    <a:pt x="7" y="3"/>
                    <a:pt x="2" y="10"/>
                    <a:pt x="1" y="15"/>
                  </a:cubicBezTo>
                  <a:cubicBezTo>
                    <a:pt x="0" y="24"/>
                    <a:pt x="7" y="32"/>
                    <a:pt x="16" y="31"/>
                  </a:cubicBezTo>
                  <a:cubicBezTo>
                    <a:pt x="25" y="30"/>
                    <a:pt x="32" y="20"/>
                    <a:pt x="31" y="11"/>
                  </a:cubicBezTo>
                  <a:close/>
                  <a:moveTo>
                    <a:pt x="25" y="14"/>
                  </a:moveTo>
                  <a:cubicBezTo>
                    <a:pt x="24" y="19"/>
                    <a:pt x="21" y="23"/>
                    <a:pt x="16" y="25"/>
                  </a:cubicBezTo>
                  <a:cubicBezTo>
                    <a:pt x="6" y="27"/>
                    <a:pt x="6" y="13"/>
                    <a:pt x="10" y="9"/>
                  </a:cubicBezTo>
                  <a:cubicBezTo>
                    <a:pt x="11" y="9"/>
                    <a:pt x="11" y="10"/>
                    <a:pt x="12" y="9"/>
                  </a:cubicBezTo>
                  <a:cubicBezTo>
                    <a:pt x="17" y="8"/>
                    <a:pt x="26" y="5"/>
                    <a:pt x="25" y="1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194">
              <a:extLst>
                <a:ext uri="{FF2B5EF4-FFF2-40B4-BE49-F238E27FC236}">
                  <a16:creationId xmlns:a16="http://schemas.microsoft.com/office/drawing/2014/main" id="{A69EF467-CAE1-4797-A6B2-79D2EF782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88" y="2789238"/>
              <a:ext cx="38100" cy="30163"/>
            </a:xfrm>
            <a:custGeom>
              <a:avLst/>
              <a:gdLst>
                <a:gd name="T0" fmla="*/ 13 w 16"/>
                <a:gd name="T1" fmla="*/ 1 h 14"/>
                <a:gd name="T2" fmla="*/ 9 w 16"/>
                <a:gd name="T3" fmla="*/ 3 h 14"/>
                <a:gd name="T4" fmla="*/ 9 w 16"/>
                <a:gd name="T5" fmla="*/ 3 h 14"/>
                <a:gd name="T6" fmla="*/ 7 w 16"/>
                <a:gd name="T7" fmla="*/ 4 h 14"/>
                <a:gd name="T8" fmla="*/ 7 w 16"/>
                <a:gd name="T9" fmla="*/ 5 h 14"/>
                <a:gd name="T10" fmla="*/ 2 w 16"/>
                <a:gd name="T11" fmla="*/ 9 h 14"/>
                <a:gd name="T12" fmla="*/ 3 w 16"/>
                <a:gd name="T13" fmla="*/ 11 h 14"/>
                <a:gd name="T14" fmla="*/ 9 w 16"/>
                <a:gd name="T15" fmla="*/ 7 h 14"/>
                <a:gd name="T16" fmla="*/ 12 w 16"/>
                <a:gd name="T17" fmla="*/ 13 h 14"/>
                <a:gd name="T18" fmla="*/ 14 w 16"/>
                <a:gd name="T19" fmla="*/ 11 h 14"/>
                <a:gd name="T20" fmla="*/ 11 w 16"/>
                <a:gd name="T21" fmla="*/ 6 h 14"/>
                <a:gd name="T22" fmla="*/ 15 w 16"/>
                <a:gd name="T23" fmla="*/ 3 h 14"/>
                <a:gd name="T24" fmla="*/ 13 w 16"/>
                <a:gd name="T2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4">
                  <a:moveTo>
                    <a:pt x="13" y="1"/>
                  </a:moveTo>
                  <a:cubicBezTo>
                    <a:pt x="12" y="1"/>
                    <a:pt x="11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2"/>
                    <a:pt x="6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5" y="6"/>
                    <a:pt x="4" y="8"/>
                    <a:pt x="2" y="9"/>
                  </a:cubicBezTo>
                  <a:cubicBezTo>
                    <a:pt x="0" y="10"/>
                    <a:pt x="2" y="12"/>
                    <a:pt x="3" y="11"/>
                  </a:cubicBezTo>
                  <a:cubicBezTo>
                    <a:pt x="5" y="10"/>
                    <a:pt x="7" y="9"/>
                    <a:pt x="9" y="7"/>
                  </a:cubicBezTo>
                  <a:cubicBezTo>
                    <a:pt x="10" y="9"/>
                    <a:pt x="11" y="11"/>
                    <a:pt x="12" y="13"/>
                  </a:cubicBezTo>
                  <a:cubicBezTo>
                    <a:pt x="13" y="14"/>
                    <a:pt x="15" y="12"/>
                    <a:pt x="14" y="11"/>
                  </a:cubicBezTo>
                  <a:cubicBezTo>
                    <a:pt x="13" y="9"/>
                    <a:pt x="12" y="8"/>
                    <a:pt x="11" y="6"/>
                  </a:cubicBezTo>
                  <a:cubicBezTo>
                    <a:pt x="12" y="5"/>
                    <a:pt x="14" y="4"/>
                    <a:pt x="15" y="3"/>
                  </a:cubicBezTo>
                  <a:cubicBezTo>
                    <a:pt x="16" y="2"/>
                    <a:pt x="15" y="0"/>
                    <a:pt x="1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195">
              <a:extLst>
                <a:ext uri="{FF2B5EF4-FFF2-40B4-BE49-F238E27FC236}">
                  <a16:creationId xmlns:a16="http://schemas.microsoft.com/office/drawing/2014/main" id="{3C5C4C3D-BF9F-4FC6-974A-D73F2272C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5600" y="2368550"/>
              <a:ext cx="39687" cy="20638"/>
            </a:xfrm>
            <a:custGeom>
              <a:avLst/>
              <a:gdLst>
                <a:gd name="T0" fmla="*/ 15 w 17"/>
                <a:gd name="T1" fmla="*/ 1 h 10"/>
                <a:gd name="T2" fmla="*/ 0 w 17"/>
                <a:gd name="T3" fmla="*/ 9 h 10"/>
                <a:gd name="T4" fmla="*/ 1 w 17"/>
                <a:gd name="T5" fmla="*/ 9 h 10"/>
                <a:gd name="T6" fmla="*/ 16 w 17"/>
                <a:gd name="T7" fmla="*/ 2 h 10"/>
                <a:gd name="T8" fmla="*/ 15 w 17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15" y="1"/>
                  </a:moveTo>
                  <a:cubicBezTo>
                    <a:pt x="10" y="3"/>
                    <a:pt x="5" y="6"/>
                    <a:pt x="0" y="9"/>
                  </a:cubicBezTo>
                  <a:cubicBezTo>
                    <a:pt x="0" y="9"/>
                    <a:pt x="0" y="10"/>
                    <a:pt x="1" y="9"/>
                  </a:cubicBezTo>
                  <a:cubicBezTo>
                    <a:pt x="6" y="7"/>
                    <a:pt x="11" y="4"/>
                    <a:pt x="16" y="2"/>
                  </a:cubicBezTo>
                  <a:cubicBezTo>
                    <a:pt x="17" y="1"/>
                    <a:pt x="16" y="0"/>
                    <a:pt x="1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7" name="TextBox 7">
            <a:extLst>
              <a:ext uri="{FF2B5EF4-FFF2-40B4-BE49-F238E27FC236}">
                <a16:creationId xmlns:a16="http://schemas.microsoft.com/office/drawing/2014/main" id="{75A60B27-CB2E-4A96-984F-2D135CE65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2779" y="4626559"/>
            <a:ext cx="4311533" cy="64633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sx="81000" sy="81000" algn="t" rotWithShape="0">
              <a:srgbClr val="F5EC78">
                <a:alpha val="6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4200" b="1" spc="600" dirty="0" smtClean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你的闢謠小天使</a:t>
            </a:r>
            <a:endParaRPr lang="zh-CN" altLang="en-US" sz="4200" b="1" spc="600" dirty="0">
              <a:solidFill>
                <a:srgbClr val="1148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939" y="2137792"/>
            <a:ext cx="8150857" cy="26601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2000" sy="102000" algn="tl" rotWithShape="0">
              <a:srgbClr val="F5EC78"/>
            </a:outerShdw>
          </a:effectLst>
        </p:spPr>
      </p:pic>
      <p:sp>
        <p:nvSpPr>
          <p:cNvPr id="3" name="文字方塊 2"/>
          <p:cNvSpPr txBox="1"/>
          <p:nvPr/>
        </p:nvSpPr>
        <p:spPr>
          <a:xfrm>
            <a:off x="3243026" y="1393993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Bauhaus 93" panose="04030905020B02020C02" pitchFamily="82" charset="0"/>
              </a:rPr>
              <a:t>FAKE</a:t>
            </a:r>
            <a:endParaRPr lang="zh-TW" altLang="en-US" sz="1600" dirty="0">
              <a:latin typeface="Bauhaus 93" panose="04030905020B02020C02" pitchFamily="82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409302" y="3303936"/>
            <a:ext cx="1415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n w="19050">
                  <a:solidFill>
                    <a:srgbClr val="114870"/>
                  </a:solidFill>
                </a:ln>
                <a:solidFill>
                  <a:srgbClr val="F5EC7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RUMO</a:t>
            </a:r>
            <a:endParaRPr lang="zh-TW" altLang="en-US" sz="3200" dirty="0">
              <a:ln w="19050">
                <a:solidFill>
                  <a:srgbClr val="114870"/>
                </a:solidFill>
              </a:ln>
              <a:solidFill>
                <a:srgbClr val="F5EC7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rte" panose="03060902040502070203" pitchFamily="66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18628" y="4380161"/>
            <a:ext cx="16057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dirty="0" smtClean="0">
                <a:latin typeface="Castellar" panose="020A0402060406010301" pitchFamily="18" charset="0"/>
              </a:rPr>
              <a:t>FACT</a:t>
            </a:r>
            <a:endParaRPr lang="zh-TW" altLang="en-US" sz="3500" dirty="0">
              <a:latin typeface="Castellar" panose="020A0402060406010301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33339" y="6291137"/>
            <a:ext cx="5472973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5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指導</a:t>
            </a:r>
            <a:r>
              <a:rPr lang="zh-TW" altLang="en-US" sz="25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教授 </a:t>
            </a:r>
            <a:r>
              <a:rPr lang="en-US" altLang="zh-TW" sz="25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</a:t>
            </a:r>
            <a:r>
              <a:rPr lang="zh-TW" altLang="en-US" sz="25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吳雅鈴 教授    解燕豪 教授</a:t>
            </a:r>
            <a:endParaRPr lang="zh-TW" altLang="en-US" sz="25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74903" y="5662728"/>
            <a:ext cx="1527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5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組</a:t>
            </a:r>
            <a:r>
              <a:rPr lang="zh-TW" altLang="en-US" sz="25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別</a:t>
            </a:r>
            <a:r>
              <a:rPr lang="zh-TW" altLang="en-US" sz="25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5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 D2</a:t>
            </a:r>
            <a:r>
              <a:rPr lang="zh-TW" altLang="en-US" sz="25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620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2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图形 219">
            <a:extLst>
              <a:ext uri="{FF2B5EF4-FFF2-40B4-BE49-F238E27FC236}">
                <a16:creationId xmlns:a16="http://schemas.microsoft.com/office/drawing/2014/main" id="{79DD41B8-001A-4082-8BE9-BC9AAE73A1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saturation sat="149000"/>
                    </a14:imgEffect>
                    <a14:imgEffect>
                      <a14:brightnessContrast bright="-76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1691" y="4303193"/>
            <a:ext cx="1851635" cy="188326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601" y="939228"/>
            <a:ext cx="3699839" cy="5918772"/>
          </a:xfrm>
          <a:prstGeom prst="rect">
            <a:avLst/>
          </a:prstGeom>
        </p:spPr>
      </p:pic>
      <p:sp>
        <p:nvSpPr>
          <p:cNvPr id="223" name="TextBox 17">
            <a:extLst>
              <a:ext uri="{FF2B5EF4-FFF2-40B4-BE49-F238E27FC236}">
                <a16:creationId xmlns:a16="http://schemas.microsoft.com/office/drawing/2014/main" id="{479741F7-E913-42AD-9187-5F898A7B16A0}"/>
              </a:ext>
            </a:extLst>
          </p:cNvPr>
          <p:cNvSpPr txBox="1"/>
          <p:nvPr/>
        </p:nvSpPr>
        <p:spPr>
          <a:xfrm>
            <a:off x="5128754" y="2136507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系</a:t>
            </a:r>
            <a:r>
              <a:rPr lang="zh-TW" altLang="en-US" sz="4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統</a:t>
            </a:r>
            <a:endParaRPr lang="en-US" altLang="zh-CN" sz="4000" b="1" spc="300" dirty="0" smtClean="0"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86667" y="3027339"/>
            <a:ext cx="12875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sz="4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簡介</a:t>
            </a:r>
            <a:endParaRPr lang="en-US" altLang="zh-CN" sz="40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19245" y="3027339"/>
            <a:ext cx="17940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TW" sz="4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&amp;</a:t>
            </a:r>
            <a:r>
              <a:rPr lang="zh-TW" altLang="en-US" sz="4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特色</a:t>
            </a:r>
            <a:endParaRPr lang="en-US" altLang="zh-CN" sz="40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9" name="Freeform 95">
            <a:extLst>
              <a:ext uri="{FF2B5EF4-FFF2-40B4-BE49-F238E27FC236}">
                <a16:creationId xmlns:a16="http://schemas.microsoft.com/office/drawing/2014/main" id="{35E53782-36CB-46FA-9F58-02E337AEBF9C}"/>
              </a:ext>
            </a:extLst>
          </p:cNvPr>
          <p:cNvSpPr>
            <a:spLocks noEditPoints="1"/>
          </p:cNvSpPr>
          <p:nvPr/>
        </p:nvSpPr>
        <p:spPr bwMode="auto">
          <a:xfrm rot="15242260">
            <a:off x="8070890" y="2792191"/>
            <a:ext cx="2053137" cy="1664206"/>
          </a:xfrm>
          <a:custGeom>
            <a:avLst/>
            <a:gdLst>
              <a:gd name="T0" fmla="*/ 419 w 460"/>
              <a:gd name="T1" fmla="*/ 2 h 364"/>
              <a:gd name="T2" fmla="*/ 301 w 460"/>
              <a:gd name="T3" fmla="*/ 67 h 364"/>
              <a:gd name="T4" fmla="*/ 331 w 460"/>
              <a:gd name="T5" fmla="*/ 110 h 364"/>
              <a:gd name="T6" fmla="*/ 5 w 460"/>
              <a:gd name="T7" fmla="*/ 231 h 364"/>
              <a:gd name="T8" fmla="*/ 18 w 460"/>
              <a:gd name="T9" fmla="*/ 329 h 364"/>
              <a:gd name="T10" fmla="*/ 274 w 460"/>
              <a:gd name="T11" fmla="*/ 282 h 364"/>
              <a:gd name="T12" fmla="*/ 331 w 460"/>
              <a:gd name="T13" fmla="*/ 228 h 364"/>
              <a:gd name="T14" fmla="*/ 442 w 460"/>
              <a:gd name="T15" fmla="*/ 165 h 364"/>
              <a:gd name="T16" fmla="*/ 432 w 460"/>
              <a:gd name="T17" fmla="*/ 114 h 364"/>
              <a:gd name="T18" fmla="*/ 431 w 460"/>
              <a:gd name="T19" fmla="*/ 94 h 364"/>
              <a:gd name="T20" fmla="*/ 447 w 460"/>
              <a:gd name="T21" fmla="*/ 94 h 364"/>
              <a:gd name="T22" fmla="*/ 429 w 460"/>
              <a:gd name="T23" fmla="*/ 51 h 364"/>
              <a:gd name="T24" fmla="*/ 434 w 460"/>
              <a:gd name="T25" fmla="*/ 22 h 364"/>
              <a:gd name="T26" fmla="*/ 429 w 460"/>
              <a:gd name="T27" fmla="*/ 17 h 364"/>
              <a:gd name="T28" fmla="*/ 319 w 460"/>
              <a:gd name="T29" fmla="*/ 83 h 364"/>
              <a:gd name="T30" fmla="*/ 326 w 460"/>
              <a:gd name="T31" fmla="*/ 94 h 364"/>
              <a:gd name="T32" fmla="*/ 334 w 460"/>
              <a:gd name="T33" fmla="*/ 104 h 364"/>
              <a:gd name="T34" fmla="*/ 340 w 460"/>
              <a:gd name="T35" fmla="*/ 94 h 364"/>
              <a:gd name="T36" fmla="*/ 207 w 460"/>
              <a:gd name="T37" fmla="*/ 221 h 364"/>
              <a:gd name="T38" fmla="*/ 326 w 460"/>
              <a:gd name="T39" fmla="*/ 78 h 364"/>
              <a:gd name="T40" fmla="*/ 413 w 460"/>
              <a:gd name="T41" fmla="*/ 11 h 364"/>
              <a:gd name="T42" fmla="*/ 425 w 460"/>
              <a:gd name="T43" fmla="*/ 125 h 364"/>
              <a:gd name="T44" fmla="*/ 378 w 460"/>
              <a:gd name="T45" fmla="*/ 110 h 364"/>
              <a:gd name="T46" fmla="*/ 180 w 460"/>
              <a:gd name="T47" fmla="*/ 290 h 364"/>
              <a:gd name="T48" fmla="*/ 36 w 460"/>
              <a:gd name="T49" fmla="*/ 322 h 364"/>
              <a:gd name="T50" fmla="*/ 52 w 460"/>
              <a:gd name="T51" fmla="*/ 323 h 364"/>
              <a:gd name="T52" fmla="*/ 54 w 460"/>
              <a:gd name="T53" fmla="*/ 323 h 364"/>
              <a:gd name="T54" fmla="*/ 81 w 460"/>
              <a:gd name="T55" fmla="*/ 332 h 364"/>
              <a:gd name="T56" fmla="*/ 112 w 460"/>
              <a:gd name="T57" fmla="*/ 338 h 364"/>
              <a:gd name="T58" fmla="*/ 130 w 460"/>
              <a:gd name="T59" fmla="*/ 334 h 364"/>
              <a:gd name="T60" fmla="*/ 142 w 460"/>
              <a:gd name="T61" fmla="*/ 331 h 364"/>
              <a:gd name="T62" fmla="*/ 128 w 460"/>
              <a:gd name="T63" fmla="*/ 318 h 364"/>
              <a:gd name="T64" fmla="*/ 150 w 460"/>
              <a:gd name="T65" fmla="*/ 329 h 364"/>
              <a:gd name="T66" fmla="*/ 158 w 460"/>
              <a:gd name="T67" fmla="*/ 327 h 364"/>
              <a:gd name="T68" fmla="*/ 174 w 460"/>
              <a:gd name="T69" fmla="*/ 321 h 364"/>
              <a:gd name="T70" fmla="*/ 191 w 460"/>
              <a:gd name="T71" fmla="*/ 315 h 364"/>
              <a:gd name="T72" fmla="*/ 207 w 460"/>
              <a:gd name="T73" fmla="*/ 308 h 364"/>
              <a:gd name="T74" fmla="*/ 221 w 460"/>
              <a:gd name="T75" fmla="*/ 280 h 364"/>
              <a:gd name="T76" fmla="*/ 222 w 460"/>
              <a:gd name="T77" fmla="*/ 279 h 364"/>
              <a:gd name="T78" fmla="*/ 255 w 460"/>
              <a:gd name="T79" fmla="*/ 283 h 364"/>
              <a:gd name="T80" fmla="*/ 268 w 460"/>
              <a:gd name="T81" fmla="*/ 275 h 364"/>
              <a:gd name="T82" fmla="*/ 278 w 460"/>
              <a:gd name="T83" fmla="*/ 268 h 364"/>
              <a:gd name="T84" fmla="*/ 277 w 460"/>
              <a:gd name="T85" fmla="*/ 244 h 364"/>
              <a:gd name="T86" fmla="*/ 288 w 460"/>
              <a:gd name="T87" fmla="*/ 235 h 364"/>
              <a:gd name="T88" fmla="*/ 302 w 460"/>
              <a:gd name="T89" fmla="*/ 223 h 364"/>
              <a:gd name="T90" fmla="*/ 303 w 460"/>
              <a:gd name="T91" fmla="*/ 222 h 364"/>
              <a:gd name="T92" fmla="*/ 328 w 460"/>
              <a:gd name="T93" fmla="*/ 220 h 364"/>
              <a:gd name="T94" fmla="*/ 328 w 460"/>
              <a:gd name="T95" fmla="*/ 220 h 364"/>
              <a:gd name="T96" fmla="*/ 341 w 460"/>
              <a:gd name="T97" fmla="*/ 203 h 364"/>
              <a:gd name="T98" fmla="*/ 362 w 460"/>
              <a:gd name="T99" fmla="*/ 172 h 364"/>
              <a:gd name="T100" fmla="*/ 371 w 460"/>
              <a:gd name="T101" fmla="*/ 159 h 364"/>
              <a:gd name="T102" fmla="*/ 379 w 460"/>
              <a:gd name="T103" fmla="*/ 145 h 364"/>
              <a:gd name="T104" fmla="*/ 380 w 460"/>
              <a:gd name="T105" fmla="*/ 121 h 364"/>
              <a:gd name="T106" fmla="*/ 381 w 460"/>
              <a:gd name="T107" fmla="*/ 118 h 364"/>
              <a:gd name="T108" fmla="*/ 402 w 460"/>
              <a:gd name="T109" fmla="*/ 140 h 364"/>
              <a:gd name="T110" fmla="*/ 402 w 460"/>
              <a:gd name="T111" fmla="*/ 140 h 364"/>
              <a:gd name="T112" fmla="*/ 424 w 460"/>
              <a:gd name="T113" fmla="*/ 149 h 364"/>
              <a:gd name="T114" fmla="*/ 429 w 460"/>
              <a:gd name="T115" fmla="*/ 137 h 364"/>
              <a:gd name="T116" fmla="*/ 439 w 460"/>
              <a:gd name="T117" fmla="*/ 148 h 364"/>
              <a:gd name="T118" fmla="*/ 450 w 460"/>
              <a:gd name="T119" fmla="*/ 148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60" h="364">
                <a:moveTo>
                  <a:pt x="444" y="22"/>
                </a:moveTo>
                <a:cubicBezTo>
                  <a:pt x="444" y="20"/>
                  <a:pt x="443" y="20"/>
                  <a:pt x="442" y="19"/>
                </a:cubicBezTo>
                <a:cubicBezTo>
                  <a:pt x="440" y="16"/>
                  <a:pt x="436" y="13"/>
                  <a:pt x="434" y="11"/>
                </a:cubicBezTo>
                <a:cubicBezTo>
                  <a:pt x="430" y="8"/>
                  <a:pt x="426" y="4"/>
                  <a:pt x="421" y="2"/>
                </a:cubicBezTo>
                <a:cubicBezTo>
                  <a:pt x="420" y="1"/>
                  <a:pt x="419" y="1"/>
                  <a:pt x="419" y="2"/>
                </a:cubicBezTo>
                <a:cubicBezTo>
                  <a:pt x="414" y="0"/>
                  <a:pt x="410" y="4"/>
                  <a:pt x="406" y="6"/>
                </a:cubicBezTo>
                <a:cubicBezTo>
                  <a:pt x="395" y="11"/>
                  <a:pt x="384" y="18"/>
                  <a:pt x="373" y="24"/>
                </a:cubicBezTo>
                <a:cubicBezTo>
                  <a:pt x="349" y="36"/>
                  <a:pt x="326" y="48"/>
                  <a:pt x="304" y="62"/>
                </a:cubicBezTo>
                <a:cubicBezTo>
                  <a:pt x="303" y="63"/>
                  <a:pt x="302" y="64"/>
                  <a:pt x="302" y="65"/>
                </a:cubicBezTo>
                <a:cubicBezTo>
                  <a:pt x="302" y="65"/>
                  <a:pt x="301" y="66"/>
                  <a:pt x="301" y="67"/>
                </a:cubicBezTo>
                <a:cubicBezTo>
                  <a:pt x="298" y="70"/>
                  <a:pt x="301" y="76"/>
                  <a:pt x="303" y="80"/>
                </a:cubicBezTo>
                <a:cubicBezTo>
                  <a:pt x="305" y="86"/>
                  <a:pt x="307" y="94"/>
                  <a:pt x="311" y="99"/>
                </a:cubicBezTo>
                <a:cubicBezTo>
                  <a:pt x="311" y="100"/>
                  <a:pt x="311" y="100"/>
                  <a:pt x="312" y="101"/>
                </a:cubicBezTo>
                <a:cubicBezTo>
                  <a:pt x="315" y="103"/>
                  <a:pt x="319" y="105"/>
                  <a:pt x="323" y="106"/>
                </a:cubicBezTo>
                <a:cubicBezTo>
                  <a:pt x="326" y="108"/>
                  <a:pt x="328" y="109"/>
                  <a:pt x="331" y="110"/>
                </a:cubicBezTo>
                <a:cubicBezTo>
                  <a:pt x="303" y="160"/>
                  <a:pt x="255" y="194"/>
                  <a:pt x="202" y="213"/>
                </a:cubicBezTo>
                <a:cubicBezTo>
                  <a:pt x="171" y="225"/>
                  <a:pt x="139" y="231"/>
                  <a:pt x="106" y="234"/>
                </a:cubicBezTo>
                <a:cubicBezTo>
                  <a:pt x="90" y="236"/>
                  <a:pt x="74" y="237"/>
                  <a:pt x="57" y="237"/>
                </a:cubicBezTo>
                <a:cubicBezTo>
                  <a:pt x="40" y="237"/>
                  <a:pt x="23" y="234"/>
                  <a:pt x="5" y="231"/>
                </a:cubicBezTo>
                <a:cubicBezTo>
                  <a:pt x="5" y="231"/>
                  <a:pt x="5" y="231"/>
                  <a:pt x="5" y="231"/>
                </a:cubicBezTo>
                <a:cubicBezTo>
                  <a:pt x="3" y="230"/>
                  <a:pt x="0" y="231"/>
                  <a:pt x="0" y="234"/>
                </a:cubicBezTo>
                <a:cubicBezTo>
                  <a:pt x="1" y="260"/>
                  <a:pt x="0" y="286"/>
                  <a:pt x="0" y="311"/>
                </a:cubicBezTo>
                <a:cubicBezTo>
                  <a:pt x="1" y="312"/>
                  <a:pt x="1" y="313"/>
                  <a:pt x="2" y="313"/>
                </a:cubicBezTo>
                <a:cubicBezTo>
                  <a:pt x="2" y="314"/>
                  <a:pt x="2" y="314"/>
                  <a:pt x="2" y="314"/>
                </a:cubicBezTo>
                <a:cubicBezTo>
                  <a:pt x="7" y="320"/>
                  <a:pt x="13" y="324"/>
                  <a:pt x="18" y="329"/>
                </a:cubicBezTo>
                <a:cubicBezTo>
                  <a:pt x="23" y="334"/>
                  <a:pt x="29" y="338"/>
                  <a:pt x="34" y="343"/>
                </a:cubicBezTo>
                <a:cubicBezTo>
                  <a:pt x="35" y="344"/>
                  <a:pt x="36" y="344"/>
                  <a:pt x="37" y="344"/>
                </a:cubicBezTo>
                <a:cubicBezTo>
                  <a:pt x="108" y="364"/>
                  <a:pt x="192" y="329"/>
                  <a:pt x="252" y="294"/>
                </a:cubicBezTo>
                <a:cubicBezTo>
                  <a:pt x="259" y="290"/>
                  <a:pt x="266" y="285"/>
                  <a:pt x="272" y="281"/>
                </a:cubicBezTo>
                <a:cubicBezTo>
                  <a:pt x="273" y="281"/>
                  <a:pt x="274" y="282"/>
                  <a:pt x="274" y="282"/>
                </a:cubicBezTo>
                <a:cubicBezTo>
                  <a:pt x="275" y="283"/>
                  <a:pt x="276" y="282"/>
                  <a:pt x="275" y="281"/>
                </a:cubicBezTo>
                <a:cubicBezTo>
                  <a:pt x="275" y="281"/>
                  <a:pt x="274" y="280"/>
                  <a:pt x="274" y="280"/>
                </a:cubicBezTo>
                <a:cubicBezTo>
                  <a:pt x="277" y="277"/>
                  <a:pt x="281" y="275"/>
                  <a:pt x="284" y="272"/>
                </a:cubicBezTo>
                <a:cubicBezTo>
                  <a:pt x="285" y="273"/>
                  <a:pt x="286" y="272"/>
                  <a:pt x="286" y="272"/>
                </a:cubicBezTo>
                <a:cubicBezTo>
                  <a:pt x="302" y="259"/>
                  <a:pt x="318" y="245"/>
                  <a:pt x="331" y="228"/>
                </a:cubicBezTo>
                <a:cubicBezTo>
                  <a:pt x="343" y="214"/>
                  <a:pt x="353" y="198"/>
                  <a:pt x="363" y="183"/>
                </a:cubicBezTo>
                <a:cubicBezTo>
                  <a:pt x="373" y="169"/>
                  <a:pt x="384" y="155"/>
                  <a:pt x="389" y="139"/>
                </a:cubicBezTo>
                <a:cubicBezTo>
                  <a:pt x="394" y="142"/>
                  <a:pt x="398" y="145"/>
                  <a:pt x="402" y="147"/>
                </a:cubicBezTo>
                <a:cubicBezTo>
                  <a:pt x="402" y="147"/>
                  <a:pt x="403" y="147"/>
                  <a:pt x="403" y="147"/>
                </a:cubicBezTo>
                <a:cubicBezTo>
                  <a:pt x="415" y="155"/>
                  <a:pt x="428" y="161"/>
                  <a:pt x="442" y="165"/>
                </a:cubicBezTo>
                <a:cubicBezTo>
                  <a:pt x="454" y="169"/>
                  <a:pt x="459" y="167"/>
                  <a:pt x="459" y="155"/>
                </a:cubicBezTo>
                <a:cubicBezTo>
                  <a:pt x="460" y="112"/>
                  <a:pt x="455" y="63"/>
                  <a:pt x="444" y="22"/>
                </a:cubicBezTo>
                <a:close/>
                <a:moveTo>
                  <a:pt x="450" y="125"/>
                </a:moveTo>
                <a:cubicBezTo>
                  <a:pt x="450" y="131"/>
                  <a:pt x="450" y="138"/>
                  <a:pt x="450" y="144"/>
                </a:cubicBezTo>
                <a:cubicBezTo>
                  <a:pt x="444" y="134"/>
                  <a:pt x="438" y="124"/>
                  <a:pt x="432" y="114"/>
                </a:cubicBezTo>
                <a:cubicBezTo>
                  <a:pt x="432" y="109"/>
                  <a:pt x="432" y="104"/>
                  <a:pt x="431" y="99"/>
                </a:cubicBezTo>
                <a:cubicBezTo>
                  <a:pt x="437" y="108"/>
                  <a:pt x="443" y="116"/>
                  <a:pt x="449" y="124"/>
                </a:cubicBezTo>
                <a:cubicBezTo>
                  <a:pt x="449" y="125"/>
                  <a:pt x="449" y="125"/>
                  <a:pt x="450" y="125"/>
                </a:cubicBezTo>
                <a:close/>
                <a:moveTo>
                  <a:pt x="449" y="119"/>
                </a:moveTo>
                <a:cubicBezTo>
                  <a:pt x="443" y="111"/>
                  <a:pt x="437" y="103"/>
                  <a:pt x="431" y="94"/>
                </a:cubicBezTo>
                <a:cubicBezTo>
                  <a:pt x="431" y="88"/>
                  <a:pt x="430" y="82"/>
                  <a:pt x="430" y="76"/>
                </a:cubicBezTo>
                <a:cubicBezTo>
                  <a:pt x="435" y="84"/>
                  <a:pt x="441" y="92"/>
                  <a:pt x="447" y="98"/>
                </a:cubicBezTo>
                <a:cubicBezTo>
                  <a:pt x="448" y="105"/>
                  <a:pt x="449" y="112"/>
                  <a:pt x="449" y="119"/>
                </a:cubicBezTo>
                <a:close/>
                <a:moveTo>
                  <a:pt x="444" y="75"/>
                </a:moveTo>
                <a:cubicBezTo>
                  <a:pt x="445" y="81"/>
                  <a:pt x="446" y="88"/>
                  <a:pt x="447" y="94"/>
                </a:cubicBezTo>
                <a:cubicBezTo>
                  <a:pt x="441" y="87"/>
                  <a:pt x="435" y="80"/>
                  <a:pt x="430" y="72"/>
                </a:cubicBezTo>
                <a:cubicBezTo>
                  <a:pt x="430" y="66"/>
                  <a:pt x="429" y="60"/>
                  <a:pt x="429" y="54"/>
                </a:cubicBezTo>
                <a:cubicBezTo>
                  <a:pt x="434" y="62"/>
                  <a:pt x="439" y="69"/>
                  <a:pt x="444" y="75"/>
                </a:cubicBezTo>
                <a:close/>
                <a:moveTo>
                  <a:pt x="444" y="71"/>
                </a:moveTo>
                <a:cubicBezTo>
                  <a:pt x="439" y="64"/>
                  <a:pt x="434" y="58"/>
                  <a:pt x="429" y="51"/>
                </a:cubicBezTo>
                <a:cubicBezTo>
                  <a:pt x="429" y="47"/>
                  <a:pt x="429" y="41"/>
                  <a:pt x="429" y="34"/>
                </a:cubicBezTo>
                <a:cubicBezTo>
                  <a:pt x="433" y="40"/>
                  <a:pt x="437" y="45"/>
                  <a:pt x="441" y="50"/>
                </a:cubicBezTo>
                <a:cubicBezTo>
                  <a:pt x="442" y="57"/>
                  <a:pt x="443" y="64"/>
                  <a:pt x="444" y="71"/>
                </a:cubicBezTo>
                <a:close/>
                <a:moveTo>
                  <a:pt x="429" y="17"/>
                </a:moveTo>
                <a:cubicBezTo>
                  <a:pt x="430" y="18"/>
                  <a:pt x="432" y="20"/>
                  <a:pt x="434" y="22"/>
                </a:cubicBezTo>
                <a:cubicBezTo>
                  <a:pt x="435" y="24"/>
                  <a:pt x="436" y="25"/>
                  <a:pt x="438" y="27"/>
                </a:cubicBezTo>
                <a:cubicBezTo>
                  <a:pt x="439" y="33"/>
                  <a:pt x="440" y="40"/>
                  <a:pt x="441" y="46"/>
                </a:cubicBezTo>
                <a:cubicBezTo>
                  <a:pt x="437" y="41"/>
                  <a:pt x="433" y="36"/>
                  <a:pt x="429" y="32"/>
                </a:cubicBezTo>
                <a:cubicBezTo>
                  <a:pt x="429" y="26"/>
                  <a:pt x="428" y="20"/>
                  <a:pt x="427" y="15"/>
                </a:cubicBezTo>
                <a:cubicBezTo>
                  <a:pt x="427" y="15"/>
                  <a:pt x="428" y="16"/>
                  <a:pt x="429" y="17"/>
                </a:cubicBezTo>
                <a:close/>
                <a:moveTo>
                  <a:pt x="326" y="100"/>
                </a:moveTo>
                <a:cubicBezTo>
                  <a:pt x="323" y="99"/>
                  <a:pt x="319" y="97"/>
                  <a:pt x="316" y="97"/>
                </a:cubicBezTo>
                <a:cubicBezTo>
                  <a:pt x="316" y="92"/>
                  <a:pt x="313" y="87"/>
                  <a:pt x="311" y="82"/>
                </a:cubicBezTo>
                <a:cubicBezTo>
                  <a:pt x="310" y="80"/>
                  <a:pt x="310" y="78"/>
                  <a:pt x="309" y="76"/>
                </a:cubicBezTo>
                <a:cubicBezTo>
                  <a:pt x="312" y="79"/>
                  <a:pt x="316" y="81"/>
                  <a:pt x="319" y="83"/>
                </a:cubicBezTo>
                <a:cubicBezTo>
                  <a:pt x="321" y="87"/>
                  <a:pt x="323" y="91"/>
                  <a:pt x="324" y="95"/>
                </a:cubicBezTo>
                <a:cubicBezTo>
                  <a:pt x="325" y="97"/>
                  <a:pt x="326" y="99"/>
                  <a:pt x="326" y="100"/>
                </a:cubicBezTo>
                <a:cubicBezTo>
                  <a:pt x="326" y="100"/>
                  <a:pt x="326" y="100"/>
                  <a:pt x="326" y="100"/>
                </a:cubicBezTo>
                <a:close/>
                <a:moveTo>
                  <a:pt x="330" y="102"/>
                </a:moveTo>
                <a:cubicBezTo>
                  <a:pt x="329" y="99"/>
                  <a:pt x="328" y="97"/>
                  <a:pt x="326" y="94"/>
                </a:cubicBezTo>
                <a:cubicBezTo>
                  <a:pt x="325" y="92"/>
                  <a:pt x="324" y="89"/>
                  <a:pt x="323" y="87"/>
                </a:cubicBezTo>
                <a:cubicBezTo>
                  <a:pt x="323" y="86"/>
                  <a:pt x="323" y="85"/>
                  <a:pt x="322" y="85"/>
                </a:cubicBezTo>
                <a:cubicBezTo>
                  <a:pt x="322" y="85"/>
                  <a:pt x="322" y="85"/>
                  <a:pt x="322" y="85"/>
                </a:cubicBezTo>
                <a:cubicBezTo>
                  <a:pt x="325" y="86"/>
                  <a:pt x="328" y="88"/>
                  <a:pt x="330" y="90"/>
                </a:cubicBezTo>
                <a:cubicBezTo>
                  <a:pt x="331" y="94"/>
                  <a:pt x="332" y="99"/>
                  <a:pt x="334" y="104"/>
                </a:cubicBezTo>
                <a:cubicBezTo>
                  <a:pt x="333" y="103"/>
                  <a:pt x="331" y="102"/>
                  <a:pt x="330" y="102"/>
                </a:cubicBezTo>
                <a:close/>
                <a:moveTo>
                  <a:pt x="337" y="100"/>
                </a:moveTo>
                <a:cubicBezTo>
                  <a:pt x="336" y="101"/>
                  <a:pt x="336" y="101"/>
                  <a:pt x="336" y="101"/>
                </a:cubicBezTo>
                <a:cubicBezTo>
                  <a:pt x="335" y="98"/>
                  <a:pt x="334" y="94"/>
                  <a:pt x="333" y="91"/>
                </a:cubicBezTo>
                <a:cubicBezTo>
                  <a:pt x="335" y="92"/>
                  <a:pt x="338" y="93"/>
                  <a:pt x="340" y="94"/>
                </a:cubicBezTo>
                <a:cubicBezTo>
                  <a:pt x="338" y="96"/>
                  <a:pt x="337" y="98"/>
                  <a:pt x="337" y="100"/>
                </a:cubicBezTo>
                <a:close/>
                <a:moveTo>
                  <a:pt x="5" y="310"/>
                </a:moveTo>
                <a:cubicBezTo>
                  <a:pt x="10" y="286"/>
                  <a:pt x="9" y="261"/>
                  <a:pt x="7" y="236"/>
                </a:cubicBezTo>
                <a:cubicBezTo>
                  <a:pt x="35" y="251"/>
                  <a:pt x="72" y="246"/>
                  <a:pt x="101" y="243"/>
                </a:cubicBezTo>
                <a:cubicBezTo>
                  <a:pt x="137" y="240"/>
                  <a:pt x="173" y="233"/>
                  <a:pt x="207" y="221"/>
                </a:cubicBezTo>
                <a:cubicBezTo>
                  <a:pt x="264" y="199"/>
                  <a:pt x="316" y="161"/>
                  <a:pt x="343" y="106"/>
                </a:cubicBezTo>
                <a:cubicBezTo>
                  <a:pt x="344" y="105"/>
                  <a:pt x="344" y="104"/>
                  <a:pt x="344" y="104"/>
                </a:cubicBezTo>
                <a:cubicBezTo>
                  <a:pt x="346" y="101"/>
                  <a:pt x="348" y="98"/>
                  <a:pt x="349" y="95"/>
                </a:cubicBezTo>
                <a:cubicBezTo>
                  <a:pt x="350" y="93"/>
                  <a:pt x="348" y="90"/>
                  <a:pt x="346" y="90"/>
                </a:cubicBezTo>
                <a:cubicBezTo>
                  <a:pt x="340" y="85"/>
                  <a:pt x="333" y="82"/>
                  <a:pt x="326" y="78"/>
                </a:cubicBezTo>
                <a:cubicBezTo>
                  <a:pt x="320" y="74"/>
                  <a:pt x="315" y="69"/>
                  <a:pt x="308" y="67"/>
                </a:cubicBezTo>
                <a:cubicBezTo>
                  <a:pt x="326" y="59"/>
                  <a:pt x="342" y="50"/>
                  <a:pt x="359" y="41"/>
                </a:cubicBezTo>
                <a:cubicBezTo>
                  <a:pt x="367" y="36"/>
                  <a:pt x="376" y="31"/>
                  <a:pt x="385" y="27"/>
                </a:cubicBezTo>
                <a:cubicBezTo>
                  <a:pt x="390" y="24"/>
                  <a:pt x="395" y="21"/>
                  <a:pt x="400" y="18"/>
                </a:cubicBezTo>
                <a:cubicBezTo>
                  <a:pt x="403" y="17"/>
                  <a:pt x="409" y="11"/>
                  <a:pt x="413" y="11"/>
                </a:cubicBezTo>
                <a:cubicBezTo>
                  <a:pt x="415" y="9"/>
                  <a:pt x="416" y="9"/>
                  <a:pt x="416" y="12"/>
                </a:cubicBezTo>
                <a:cubicBezTo>
                  <a:pt x="418" y="16"/>
                  <a:pt x="419" y="19"/>
                  <a:pt x="419" y="23"/>
                </a:cubicBezTo>
                <a:cubicBezTo>
                  <a:pt x="419" y="28"/>
                  <a:pt x="420" y="32"/>
                  <a:pt x="420" y="37"/>
                </a:cubicBezTo>
                <a:cubicBezTo>
                  <a:pt x="420" y="47"/>
                  <a:pt x="421" y="57"/>
                  <a:pt x="421" y="66"/>
                </a:cubicBezTo>
                <a:cubicBezTo>
                  <a:pt x="422" y="86"/>
                  <a:pt x="423" y="106"/>
                  <a:pt x="425" y="125"/>
                </a:cubicBezTo>
                <a:cubicBezTo>
                  <a:pt x="419" y="122"/>
                  <a:pt x="413" y="120"/>
                  <a:pt x="407" y="117"/>
                </a:cubicBezTo>
                <a:cubicBezTo>
                  <a:pt x="400" y="114"/>
                  <a:pt x="392" y="110"/>
                  <a:pt x="384" y="108"/>
                </a:cubicBezTo>
                <a:cubicBezTo>
                  <a:pt x="383" y="106"/>
                  <a:pt x="380" y="106"/>
                  <a:pt x="379" y="108"/>
                </a:cubicBezTo>
                <a:cubicBezTo>
                  <a:pt x="379" y="109"/>
                  <a:pt x="378" y="109"/>
                  <a:pt x="378" y="110"/>
                </a:cubicBezTo>
                <a:cubicBezTo>
                  <a:pt x="378" y="110"/>
                  <a:pt x="378" y="110"/>
                  <a:pt x="378" y="110"/>
                </a:cubicBezTo>
                <a:cubicBezTo>
                  <a:pt x="378" y="111"/>
                  <a:pt x="378" y="111"/>
                  <a:pt x="378" y="111"/>
                </a:cubicBezTo>
                <a:cubicBezTo>
                  <a:pt x="359" y="143"/>
                  <a:pt x="340" y="173"/>
                  <a:pt x="314" y="200"/>
                </a:cubicBezTo>
                <a:cubicBezTo>
                  <a:pt x="288" y="228"/>
                  <a:pt x="258" y="251"/>
                  <a:pt x="225" y="269"/>
                </a:cubicBezTo>
                <a:cubicBezTo>
                  <a:pt x="211" y="277"/>
                  <a:pt x="196" y="284"/>
                  <a:pt x="181" y="290"/>
                </a:cubicBezTo>
                <a:cubicBezTo>
                  <a:pt x="181" y="290"/>
                  <a:pt x="180" y="290"/>
                  <a:pt x="180" y="290"/>
                </a:cubicBezTo>
                <a:cubicBezTo>
                  <a:pt x="125" y="312"/>
                  <a:pt x="63" y="322"/>
                  <a:pt x="5" y="310"/>
                </a:cubicBezTo>
                <a:close/>
                <a:moveTo>
                  <a:pt x="40" y="339"/>
                </a:moveTo>
                <a:cubicBezTo>
                  <a:pt x="40" y="339"/>
                  <a:pt x="40" y="338"/>
                  <a:pt x="39" y="338"/>
                </a:cubicBezTo>
                <a:cubicBezTo>
                  <a:pt x="32" y="331"/>
                  <a:pt x="24" y="324"/>
                  <a:pt x="15" y="318"/>
                </a:cubicBezTo>
                <a:cubicBezTo>
                  <a:pt x="22" y="320"/>
                  <a:pt x="29" y="321"/>
                  <a:pt x="36" y="322"/>
                </a:cubicBezTo>
                <a:cubicBezTo>
                  <a:pt x="42" y="328"/>
                  <a:pt x="48" y="335"/>
                  <a:pt x="55" y="340"/>
                </a:cubicBezTo>
                <a:cubicBezTo>
                  <a:pt x="50" y="340"/>
                  <a:pt x="45" y="340"/>
                  <a:pt x="40" y="339"/>
                </a:cubicBezTo>
                <a:close/>
                <a:moveTo>
                  <a:pt x="58" y="340"/>
                </a:moveTo>
                <a:cubicBezTo>
                  <a:pt x="52" y="334"/>
                  <a:pt x="45" y="328"/>
                  <a:pt x="39" y="322"/>
                </a:cubicBezTo>
                <a:cubicBezTo>
                  <a:pt x="43" y="323"/>
                  <a:pt x="48" y="323"/>
                  <a:pt x="52" y="323"/>
                </a:cubicBezTo>
                <a:cubicBezTo>
                  <a:pt x="57" y="329"/>
                  <a:pt x="64" y="336"/>
                  <a:pt x="70" y="341"/>
                </a:cubicBezTo>
                <a:cubicBezTo>
                  <a:pt x="66" y="341"/>
                  <a:pt x="62" y="341"/>
                  <a:pt x="58" y="340"/>
                </a:cubicBezTo>
                <a:close/>
                <a:moveTo>
                  <a:pt x="74" y="341"/>
                </a:moveTo>
                <a:cubicBezTo>
                  <a:pt x="71" y="338"/>
                  <a:pt x="68" y="336"/>
                  <a:pt x="65" y="334"/>
                </a:cubicBezTo>
                <a:cubicBezTo>
                  <a:pt x="61" y="330"/>
                  <a:pt x="57" y="327"/>
                  <a:pt x="54" y="323"/>
                </a:cubicBezTo>
                <a:cubicBezTo>
                  <a:pt x="58" y="323"/>
                  <a:pt x="63" y="323"/>
                  <a:pt x="68" y="323"/>
                </a:cubicBezTo>
                <a:cubicBezTo>
                  <a:pt x="73" y="329"/>
                  <a:pt x="80" y="335"/>
                  <a:pt x="87" y="340"/>
                </a:cubicBezTo>
                <a:cubicBezTo>
                  <a:pt x="82" y="340"/>
                  <a:pt x="78" y="341"/>
                  <a:pt x="74" y="341"/>
                </a:cubicBezTo>
                <a:close/>
                <a:moveTo>
                  <a:pt x="91" y="340"/>
                </a:moveTo>
                <a:cubicBezTo>
                  <a:pt x="88" y="337"/>
                  <a:pt x="84" y="335"/>
                  <a:pt x="81" y="332"/>
                </a:cubicBezTo>
                <a:cubicBezTo>
                  <a:pt x="77" y="329"/>
                  <a:pt x="74" y="326"/>
                  <a:pt x="70" y="322"/>
                </a:cubicBezTo>
                <a:cubicBezTo>
                  <a:pt x="76" y="322"/>
                  <a:pt x="82" y="321"/>
                  <a:pt x="88" y="321"/>
                </a:cubicBezTo>
                <a:cubicBezTo>
                  <a:pt x="94" y="327"/>
                  <a:pt x="101" y="333"/>
                  <a:pt x="108" y="338"/>
                </a:cubicBezTo>
                <a:cubicBezTo>
                  <a:pt x="103" y="339"/>
                  <a:pt x="97" y="339"/>
                  <a:pt x="91" y="340"/>
                </a:cubicBezTo>
                <a:close/>
                <a:moveTo>
                  <a:pt x="112" y="338"/>
                </a:moveTo>
                <a:cubicBezTo>
                  <a:pt x="105" y="332"/>
                  <a:pt x="98" y="326"/>
                  <a:pt x="91" y="320"/>
                </a:cubicBezTo>
                <a:cubicBezTo>
                  <a:pt x="96" y="320"/>
                  <a:pt x="101" y="319"/>
                  <a:pt x="106" y="318"/>
                </a:cubicBezTo>
                <a:cubicBezTo>
                  <a:pt x="112" y="324"/>
                  <a:pt x="119" y="330"/>
                  <a:pt x="126" y="335"/>
                </a:cubicBezTo>
                <a:cubicBezTo>
                  <a:pt x="122" y="336"/>
                  <a:pt x="117" y="337"/>
                  <a:pt x="112" y="338"/>
                </a:cubicBezTo>
                <a:close/>
                <a:moveTo>
                  <a:pt x="130" y="334"/>
                </a:moveTo>
                <a:cubicBezTo>
                  <a:pt x="123" y="329"/>
                  <a:pt x="116" y="323"/>
                  <a:pt x="108" y="318"/>
                </a:cubicBezTo>
                <a:cubicBezTo>
                  <a:pt x="111" y="317"/>
                  <a:pt x="114" y="317"/>
                  <a:pt x="117" y="316"/>
                </a:cubicBezTo>
                <a:cubicBezTo>
                  <a:pt x="118" y="316"/>
                  <a:pt x="120" y="315"/>
                  <a:pt x="122" y="315"/>
                </a:cubicBezTo>
                <a:cubicBezTo>
                  <a:pt x="125" y="318"/>
                  <a:pt x="128" y="320"/>
                  <a:pt x="131" y="323"/>
                </a:cubicBezTo>
                <a:cubicBezTo>
                  <a:pt x="135" y="326"/>
                  <a:pt x="138" y="329"/>
                  <a:pt x="142" y="331"/>
                </a:cubicBezTo>
                <a:cubicBezTo>
                  <a:pt x="138" y="333"/>
                  <a:pt x="134" y="333"/>
                  <a:pt x="130" y="334"/>
                </a:cubicBezTo>
                <a:close/>
                <a:moveTo>
                  <a:pt x="150" y="329"/>
                </a:moveTo>
                <a:cubicBezTo>
                  <a:pt x="148" y="330"/>
                  <a:pt x="146" y="330"/>
                  <a:pt x="144" y="331"/>
                </a:cubicBezTo>
                <a:cubicBezTo>
                  <a:pt x="141" y="328"/>
                  <a:pt x="138" y="325"/>
                  <a:pt x="135" y="323"/>
                </a:cubicBezTo>
                <a:cubicBezTo>
                  <a:pt x="132" y="321"/>
                  <a:pt x="130" y="319"/>
                  <a:pt x="128" y="318"/>
                </a:cubicBezTo>
                <a:cubicBezTo>
                  <a:pt x="127" y="317"/>
                  <a:pt x="126" y="316"/>
                  <a:pt x="125" y="316"/>
                </a:cubicBezTo>
                <a:cubicBezTo>
                  <a:pt x="125" y="315"/>
                  <a:pt x="124" y="315"/>
                  <a:pt x="123" y="315"/>
                </a:cubicBezTo>
                <a:cubicBezTo>
                  <a:pt x="128" y="314"/>
                  <a:pt x="132" y="313"/>
                  <a:pt x="136" y="312"/>
                </a:cubicBezTo>
                <a:cubicBezTo>
                  <a:pt x="142" y="317"/>
                  <a:pt x="148" y="323"/>
                  <a:pt x="155" y="328"/>
                </a:cubicBezTo>
                <a:cubicBezTo>
                  <a:pt x="154" y="328"/>
                  <a:pt x="152" y="329"/>
                  <a:pt x="150" y="329"/>
                </a:cubicBezTo>
                <a:close/>
                <a:moveTo>
                  <a:pt x="158" y="327"/>
                </a:moveTo>
                <a:cubicBezTo>
                  <a:pt x="151" y="322"/>
                  <a:pt x="145" y="317"/>
                  <a:pt x="138" y="311"/>
                </a:cubicBezTo>
                <a:cubicBezTo>
                  <a:pt x="143" y="310"/>
                  <a:pt x="147" y="309"/>
                  <a:pt x="152" y="307"/>
                </a:cubicBezTo>
                <a:cubicBezTo>
                  <a:pt x="158" y="313"/>
                  <a:pt x="165" y="318"/>
                  <a:pt x="171" y="322"/>
                </a:cubicBezTo>
                <a:cubicBezTo>
                  <a:pt x="167" y="324"/>
                  <a:pt x="163" y="325"/>
                  <a:pt x="158" y="327"/>
                </a:cubicBezTo>
                <a:close/>
                <a:moveTo>
                  <a:pt x="174" y="321"/>
                </a:moveTo>
                <a:cubicBezTo>
                  <a:pt x="168" y="316"/>
                  <a:pt x="161" y="311"/>
                  <a:pt x="155" y="307"/>
                </a:cubicBezTo>
                <a:cubicBezTo>
                  <a:pt x="159" y="305"/>
                  <a:pt x="164" y="304"/>
                  <a:pt x="168" y="302"/>
                </a:cubicBezTo>
                <a:cubicBezTo>
                  <a:pt x="175" y="306"/>
                  <a:pt x="182" y="311"/>
                  <a:pt x="188" y="316"/>
                </a:cubicBezTo>
                <a:cubicBezTo>
                  <a:pt x="184" y="318"/>
                  <a:pt x="179" y="320"/>
                  <a:pt x="174" y="321"/>
                </a:cubicBezTo>
                <a:close/>
                <a:moveTo>
                  <a:pt x="191" y="315"/>
                </a:moveTo>
                <a:cubicBezTo>
                  <a:pt x="185" y="310"/>
                  <a:pt x="178" y="305"/>
                  <a:pt x="171" y="301"/>
                </a:cubicBezTo>
                <a:cubicBezTo>
                  <a:pt x="176" y="299"/>
                  <a:pt x="181" y="297"/>
                  <a:pt x="186" y="296"/>
                </a:cubicBezTo>
                <a:cubicBezTo>
                  <a:pt x="192" y="300"/>
                  <a:pt x="198" y="305"/>
                  <a:pt x="204" y="309"/>
                </a:cubicBezTo>
                <a:cubicBezTo>
                  <a:pt x="200" y="311"/>
                  <a:pt x="195" y="313"/>
                  <a:pt x="191" y="315"/>
                </a:cubicBezTo>
                <a:close/>
                <a:moveTo>
                  <a:pt x="207" y="308"/>
                </a:moveTo>
                <a:cubicBezTo>
                  <a:pt x="201" y="303"/>
                  <a:pt x="195" y="299"/>
                  <a:pt x="189" y="294"/>
                </a:cubicBezTo>
                <a:cubicBezTo>
                  <a:pt x="195" y="292"/>
                  <a:pt x="201" y="289"/>
                  <a:pt x="207" y="286"/>
                </a:cubicBezTo>
                <a:cubicBezTo>
                  <a:pt x="212" y="291"/>
                  <a:pt x="218" y="296"/>
                  <a:pt x="224" y="300"/>
                </a:cubicBezTo>
                <a:cubicBezTo>
                  <a:pt x="218" y="303"/>
                  <a:pt x="212" y="306"/>
                  <a:pt x="207" y="308"/>
                </a:cubicBezTo>
                <a:close/>
                <a:moveTo>
                  <a:pt x="226" y="299"/>
                </a:moveTo>
                <a:cubicBezTo>
                  <a:pt x="220" y="294"/>
                  <a:pt x="214" y="290"/>
                  <a:pt x="208" y="286"/>
                </a:cubicBezTo>
                <a:cubicBezTo>
                  <a:pt x="212" y="284"/>
                  <a:pt x="216" y="282"/>
                  <a:pt x="220" y="280"/>
                </a:cubicBezTo>
                <a:cubicBezTo>
                  <a:pt x="220" y="280"/>
                  <a:pt x="220" y="280"/>
                  <a:pt x="220" y="280"/>
                </a:cubicBezTo>
                <a:cubicBezTo>
                  <a:pt x="220" y="281"/>
                  <a:pt x="221" y="281"/>
                  <a:pt x="221" y="280"/>
                </a:cubicBezTo>
                <a:cubicBezTo>
                  <a:pt x="226" y="285"/>
                  <a:pt x="232" y="289"/>
                  <a:pt x="238" y="293"/>
                </a:cubicBezTo>
                <a:cubicBezTo>
                  <a:pt x="234" y="295"/>
                  <a:pt x="230" y="297"/>
                  <a:pt x="226" y="299"/>
                </a:cubicBezTo>
                <a:close/>
                <a:moveTo>
                  <a:pt x="246" y="289"/>
                </a:moveTo>
                <a:cubicBezTo>
                  <a:pt x="244" y="290"/>
                  <a:pt x="242" y="291"/>
                  <a:pt x="240" y="292"/>
                </a:cubicBezTo>
                <a:cubicBezTo>
                  <a:pt x="234" y="287"/>
                  <a:pt x="228" y="283"/>
                  <a:pt x="222" y="279"/>
                </a:cubicBezTo>
                <a:cubicBezTo>
                  <a:pt x="223" y="279"/>
                  <a:pt x="223" y="278"/>
                  <a:pt x="224" y="278"/>
                </a:cubicBezTo>
                <a:cubicBezTo>
                  <a:pt x="228" y="276"/>
                  <a:pt x="231" y="274"/>
                  <a:pt x="234" y="272"/>
                </a:cubicBezTo>
                <a:cubicBezTo>
                  <a:pt x="240" y="277"/>
                  <a:pt x="246" y="282"/>
                  <a:pt x="253" y="285"/>
                </a:cubicBezTo>
                <a:cubicBezTo>
                  <a:pt x="250" y="286"/>
                  <a:pt x="248" y="287"/>
                  <a:pt x="246" y="289"/>
                </a:cubicBezTo>
                <a:close/>
                <a:moveTo>
                  <a:pt x="255" y="283"/>
                </a:moveTo>
                <a:cubicBezTo>
                  <a:pt x="248" y="280"/>
                  <a:pt x="242" y="276"/>
                  <a:pt x="236" y="271"/>
                </a:cubicBezTo>
                <a:cubicBezTo>
                  <a:pt x="240" y="269"/>
                  <a:pt x="245" y="266"/>
                  <a:pt x="249" y="263"/>
                </a:cubicBezTo>
                <a:cubicBezTo>
                  <a:pt x="254" y="268"/>
                  <a:pt x="260" y="272"/>
                  <a:pt x="266" y="276"/>
                </a:cubicBezTo>
                <a:cubicBezTo>
                  <a:pt x="262" y="279"/>
                  <a:pt x="259" y="281"/>
                  <a:pt x="255" y="283"/>
                </a:cubicBezTo>
                <a:close/>
                <a:moveTo>
                  <a:pt x="268" y="275"/>
                </a:moveTo>
                <a:cubicBezTo>
                  <a:pt x="262" y="271"/>
                  <a:pt x="256" y="267"/>
                  <a:pt x="250" y="262"/>
                </a:cubicBezTo>
                <a:cubicBezTo>
                  <a:pt x="254" y="260"/>
                  <a:pt x="258" y="257"/>
                  <a:pt x="262" y="255"/>
                </a:cubicBezTo>
                <a:cubicBezTo>
                  <a:pt x="264" y="256"/>
                  <a:pt x="266" y="258"/>
                  <a:pt x="267" y="259"/>
                </a:cubicBezTo>
                <a:cubicBezTo>
                  <a:pt x="269" y="261"/>
                  <a:pt x="271" y="262"/>
                  <a:pt x="273" y="264"/>
                </a:cubicBezTo>
                <a:cubicBezTo>
                  <a:pt x="275" y="265"/>
                  <a:pt x="276" y="267"/>
                  <a:pt x="278" y="268"/>
                </a:cubicBezTo>
                <a:cubicBezTo>
                  <a:pt x="275" y="270"/>
                  <a:pt x="271" y="273"/>
                  <a:pt x="268" y="275"/>
                </a:cubicBezTo>
                <a:close/>
                <a:moveTo>
                  <a:pt x="280" y="267"/>
                </a:moveTo>
                <a:cubicBezTo>
                  <a:pt x="277" y="264"/>
                  <a:pt x="274" y="262"/>
                  <a:pt x="270" y="259"/>
                </a:cubicBezTo>
                <a:cubicBezTo>
                  <a:pt x="269" y="258"/>
                  <a:pt x="266" y="255"/>
                  <a:pt x="263" y="254"/>
                </a:cubicBezTo>
                <a:cubicBezTo>
                  <a:pt x="268" y="250"/>
                  <a:pt x="273" y="247"/>
                  <a:pt x="277" y="244"/>
                </a:cubicBezTo>
                <a:cubicBezTo>
                  <a:pt x="283" y="248"/>
                  <a:pt x="288" y="252"/>
                  <a:pt x="294" y="255"/>
                </a:cubicBezTo>
                <a:cubicBezTo>
                  <a:pt x="290" y="259"/>
                  <a:pt x="285" y="263"/>
                  <a:pt x="280" y="267"/>
                </a:cubicBezTo>
                <a:close/>
                <a:moveTo>
                  <a:pt x="296" y="254"/>
                </a:moveTo>
                <a:cubicBezTo>
                  <a:pt x="290" y="250"/>
                  <a:pt x="284" y="246"/>
                  <a:pt x="278" y="243"/>
                </a:cubicBezTo>
                <a:cubicBezTo>
                  <a:pt x="282" y="240"/>
                  <a:pt x="285" y="237"/>
                  <a:pt x="288" y="235"/>
                </a:cubicBezTo>
                <a:cubicBezTo>
                  <a:pt x="294" y="238"/>
                  <a:pt x="299" y="243"/>
                  <a:pt x="304" y="247"/>
                </a:cubicBezTo>
                <a:cubicBezTo>
                  <a:pt x="301" y="249"/>
                  <a:pt x="298" y="252"/>
                  <a:pt x="296" y="254"/>
                </a:cubicBezTo>
                <a:close/>
                <a:moveTo>
                  <a:pt x="305" y="246"/>
                </a:moveTo>
                <a:cubicBezTo>
                  <a:pt x="300" y="241"/>
                  <a:pt x="295" y="237"/>
                  <a:pt x="290" y="234"/>
                </a:cubicBezTo>
                <a:cubicBezTo>
                  <a:pt x="294" y="230"/>
                  <a:pt x="298" y="226"/>
                  <a:pt x="302" y="223"/>
                </a:cubicBezTo>
                <a:cubicBezTo>
                  <a:pt x="307" y="226"/>
                  <a:pt x="312" y="230"/>
                  <a:pt x="317" y="233"/>
                </a:cubicBezTo>
                <a:cubicBezTo>
                  <a:pt x="313" y="237"/>
                  <a:pt x="309" y="242"/>
                  <a:pt x="305" y="246"/>
                </a:cubicBezTo>
                <a:close/>
                <a:moveTo>
                  <a:pt x="323" y="227"/>
                </a:moveTo>
                <a:cubicBezTo>
                  <a:pt x="322" y="229"/>
                  <a:pt x="320" y="230"/>
                  <a:pt x="319" y="232"/>
                </a:cubicBezTo>
                <a:cubicBezTo>
                  <a:pt x="313" y="228"/>
                  <a:pt x="308" y="225"/>
                  <a:pt x="303" y="222"/>
                </a:cubicBezTo>
                <a:cubicBezTo>
                  <a:pt x="307" y="218"/>
                  <a:pt x="310" y="215"/>
                  <a:pt x="313" y="212"/>
                </a:cubicBezTo>
                <a:cubicBezTo>
                  <a:pt x="314" y="212"/>
                  <a:pt x="314" y="212"/>
                  <a:pt x="314" y="212"/>
                </a:cubicBezTo>
                <a:cubicBezTo>
                  <a:pt x="318" y="216"/>
                  <a:pt x="322" y="219"/>
                  <a:pt x="327" y="222"/>
                </a:cubicBezTo>
                <a:cubicBezTo>
                  <a:pt x="326" y="223"/>
                  <a:pt x="324" y="225"/>
                  <a:pt x="323" y="227"/>
                </a:cubicBezTo>
                <a:close/>
                <a:moveTo>
                  <a:pt x="328" y="220"/>
                </a:moveTo>
                <a:cubicBezTo>
                  <a:pt x="324" y="218"/>
                  <a:pt x="319" y="215"/>
                  <a:pt x="315" y="211"/>
                </a:cubicBezTo>
                <a:cubicBezTo>
                  <a:pt x="315" y="211"/>
                  <a:pt x="315" y="211"/>
                  <a:pt x="315" y="211"/>
                </a:cubicBezTo>
                <a:cubicBezTo>
                  <a:pt x="320" y="206"/>
                  <a:pt x="324" y="201"/>
                  <a:pt x="329" y="195"/>
                </a:cubicBezTo>
                <a:cubicBezTo>
                  <a:pt x="332" y="199"/>
                  <a:pt x="336" y="202"/>
                  <a:pt x="340" y="204"/>
                </a:cubicBezTo>
                <a:cubicBezTo>
                  <a:pt x="336" y="210"/>
                  <a:pt x="332" y="215"/>
                  <a:pt x="328" y="220"/>
                </a:cubicBezTo>
                <a:close/>
                <a:moveTo>
                  <a:pt x="341" y="203"/>
                </a:moveTo>
                <a:cubicBezTo>
                  <a:pt x="337" y="201"/>
                  <a:pt x="333" y="198"/>
                  <a:pt x="330" y="194"/>
                </a:cubicBezTo>
                <a:cubicBezTo>
                  <a:pt x="335" y="189"/>
                  <a:pt x="339" y="184"/>
                  <a:pt x="343" y="179"/>
                </a:cubicBezTo>
                <a:cubicBezTo>
                  <a:pt x="347" y="181"/>
                  <a:pt x="350" y="183"/>
                  <a:pt x="353" y="185"/>
                </a:cubicBezTo>
                <a:cubicBezTo>
                  <a:pt x="349" y="191"/>
                  <a:pt x="345" y="197"/>
                  <a:pt x="341" y="203"/>
                </a:cubicBezTo>
                <a:close/>
                <a:moveTo>
                  <a:pt x="355" y="181"/>
                </a:moveTo>
                <a:cubicBezTo>
                  <a:pt x="355" y="182"/>
                  <a:pt x="355" y="182"/>
                  <a:pt x="354" y="183"/>
                </a:cubicBezTo>
                <a:cubicBezTo>
                  <a:pt x="351" y="181"/>
                  <a:pt x="348" y="179"/>
                  <a:pt x="345" y="177"/>
                </a:cubicBezTo>
                <a:cubicBezTo>
                  <a:pt x="348" y="173"/>
                  <a:pt x="351" y="169"/>
                  <a:pt x="354" y="165"/>
                </a:cubicBezTo>
                <a:cubicBezTo>
                  <a:pt x="356" y="168"/>
                  <a:pt x="359" y="170"/>
                  <a:pt x="362" y="172"/>
                </a:cubicBezTo>
                <a:cubicBezTo>
                  <a:pt x="360" y="175"/>
                  <a:pt x="357" y="178"/>
                  <a:pt x="355" y="181"/>
                </a:cubicBezTo>
                <a:close/>
                <a:moveTo>
                  <a:pt x="363" y="170"/>
                </a:moveTo>
                <a:cubicBezTo>
                  <a:pt x="360" y="168"/>
                  <a:pt x="357" y="166"/>
                  <a:pt x="355" y="164"/>
                </a:cubicBezTo>
                <a:cubicBezTo>
                  <a:pt x="357" y="160"/>
                  <a:pt x="360" y="156"/>
                  <a:pt x="363" y="151"/>
                </a:cubicBezTo>
                <a:cubicBezTo>
                  <a:pt x="365" y="154"/>
                  <a:pt x="368" y="156"/>
                  <a:pt x="371" y="159"/>
                </a:cubicBezTo>
                <a:cubicBezTo>
                  <a:pt x="368" y="163"/>
                  <a:pt x="366" y="166"/>
                  <a:pt x="363" y="170"/>
                </a:cubicBezTo>
                <a:close/>
                <a:moveTo>
                  <a:pt x="372" y="157"/>
                </a:moveTo>
                <a:cubicBezTo>
                  <a:pt x="369" y="154"/>
                  <a:pt x="367" y="152"/>
                  <a:pt x="364" y="150"/>
                </a:cubicBezTo>
                <a:cubicBezTo>
                  <a:pt x="367" y="145"/>
                  <a:pt x="370" y="140"/>
                  <a:pt x="373" y="135"/>
                </a:cubicBezTo>
                <a:cubicBezTo>
                  <a:pt x="374" y="139"/>
                  <a:pt x="376" y="142"/>
                  <a:pt x="379" y="145"/>
                </a:cubicBezTo>
                <a:cubicBezTo>
                  <a:pt x="377" y="149"/>
                  <a:pt x="374" y="153"/>
                  <a:pt x="372" y="157"/>
                </a:cubicBezTo>
                <a:close/>
                <a:moveTo>
                  <a:pt x="383" y="135"/>
                </a:moveTo>
                <a:cubicBezTo>
                  <a:pt x="382" y="137"/>
                  <a:pt x="381" y="140"/>
                  <a:pt x="380" y="143"/>
                </a:cubicBezTo>
                <a:cubicBezTo>
                  <a:pt x="377" y="140"/>
                  <a:pt x="375" y="137"/>
                  <a:pt x="374" y="134"/>
                </a:cubicBezTo>
                <a:cubicBezTo>
                  <a:pt x="376" y="129"/>
                  <a:pt x="378" y="125"/>
                  <a:pt x="380" y="121"/>
                </a:cubicBezTo>
                <a:cubicBezTo>
                  <a:pt x="381" y="125"/>
                  <a:pt x="382" y="129"/>
                  <a:pt x="384" y="133"/>
                </a:cubicBezTo>
                <a:cubicBezTo>
                  <a:pt x="383" y="134"/>
                  <a:pt x="383" y="134"/>
                  <a:pt x="383" y="135"/>
                </a:cubicBezTo>
                <a:close/>
                <a:moveTo>
                  <a:pt x="390" y="135"/>
                </a:moveTo>
                <a:cubicBezTo>
                  <a:pt x="390" y="133"/>
                  <a:pt x="388" y="132"/>
                  <a:pt x="386" y="132"/>
                </a:cubicBezTo>
                <a:cubicBezTo>
                  <a:pt x="385" y="128"/>
                  <a:pt x="383" y="123"/>
                  <a:pt x="381" y="118"/>
                </a:cubicBezTo>
                <a:cubicBezTo>
                  <a:pt x="382" y="117"/>
                  <a:pt x="383" y="116"/>
                  <a:pt x="383" y="114"/>
                </a:cubicBezTo>
                <a:cubicBezTo>
                  <a:pt x="386" y="116"/>
                  <a:pt x="389" y="118"/>
                  <a:pt x="392" y="119"/>
                </a:cubicBezTo>
                <a:cubicBezTo>
                  <a:pt x="394" y="125"/>
                  <a:pt x="396" y="132"/>
                  <a:pt x="398" y="138"/>
                </a:cubicBezTo>
                <a:cubicBezTo>
                  <a:pt x="396" y="137"/>
                  <a:pt x="393" y="136"/>
                  <a:pt x="390" y="135"/>
                </a:cubicBezTo>
                <a:close/>
                <a:moveTo>
                  <a:pt x="402" y="140"/>
                </a:moveTo>
                <a:cubicBezTo>
                  <a:pt x="400" y="133"/>
                  <a:pt x="397" y="127"/>
                  <a:pt x="394" y="120"/>
                </a:cubicBezTo>
                <a:cubicBezTo>
                  <a:pt x="398" y="122"/>
                  <a:pt x="401" y="123"/>
                  <a:pt x="404" y="125"/>
                </a:cubicBezTo>
                <a:cubicBezTo>
                  <a:pt x="404" y="125"/>
                  <a:pt x="403" y="125"/>
                  <a:pt x="403" y="125"/>
                </a:cubicBezTo>
                <a:cubicBezTo>
                  <a:pt x="406" y="131"/>
                  <a:pt x="408" y="137"/>
                  <a:pt x="410" y="143"/>
                </a:cubicBezTo>
                <a:cubicBezTo>
                  <a:pt x="407" y="142"/>
                  <a:pt x="404" y="141"/>
                  <a:pt x="402" y="140"/>
                </a:cubicBezTo>
                <a:close/>
                <a:moveTo>
                  <a:pt x="412" y="144"/>
                </a:moveTo>
                <a:cubicBezTo>
                  <a:pt x="410" y="138"/>
                  <a:pt x="407" y="132"/>
                  <a:pt x="405" y="125"/>
                </a:cubicBezTo>
                <a:cubicBezTo>
                  <a:pt x="405" y="125"/>
                  <a:pt x="405" y="126"/>
                  <a:pt x="406" y="126"/>
                </a:cubicBezTo>
                <a:cubicBezTo>
                  <a:pt x="410" y="128"/>
                  <a:pt x="415" y="130"/>
                  <a:pt x="420" y="133"/>
                </a:cubicBezTo>
                <a:cubicBezTo>
                  <a:pt x="421" y="138"/>
                  <a:pt x="422" y="144"/>
                  <a:pt x="424" y="149"/>
                </a:cubicBezTo>
                <a:cubicBezTo>
                  <a:pt x="420" y="148"/>
                  <a:pt x="416" y="146"/>
                  <a:pt x="412" y="144"/>
                </a:cubicBezTo>
                <a:close/>
                <a:moveTo>
                  <a:pt x="434" y="153"/>
                </a:moveTo>
                <a:cubicBezTo>
                  <a:pt x="431" y="152"/>
                  <a:pt x="429" y="151"/>
                  <a:pt x="427" y="151"/>
                </a:cubicBezTo>
                <a:cubicBezTo>
                  <a:pt x="425" y="145"/>
                  <a:pt x="424" y="139"/>
                  <a:pt x="422" y="134"/>
                </a:cubicBezTo>
                <a:cubicBezTo>
                  <a:pt x="424" y="135"/>
                  <a:pt x="427" y="136"/>
                  <a:pt x="429" y="137"/>
                </a:cubicBezTo>
                <a:cubicBezTo>
                  <a:pt x="429" y="137"/>
                  <a:pt x="430" y="137"/>
                  <a:pt x="430" y="137"/>
                </a:cubicBezTo>
                <a:cubicBezTo>
                  <a:pt x="433" y="143"/>
                  <a:pt x="437" y="150"/>
                  <a:pt x="441" y="156"/>
                </a:cubicBezTo>
                <a:cubicBezTo>
                  <a:pt x="438" y="156"/>
                  <a:pt x="436" y="154"/>
                  <a:pt x="434" y="153"/>
                </a:cubicBezTo>
                <a:close/>
                <a:moveTo>
                  <a:pt x="445" y="158"/>
                </a:moveTo>
                <a:cubicBezTo>
                  <a:pt x="443" y="154"/>
                  <a:pt x="441" y="151"/>
                  <a:pt x="439" y="148"/>
                </a:cubicBezTo>
                <a:cubicBezTo>
                  <a:pt x="436" y="144"/>
                  <a:pt x="434" y="140"/>
                  <a:pt x="432" y="136"/>
                </a:cubicBezTo>
                <a:cubicBezTo>
                  <a:pt x="434" y="135"/>
                  <a:pt x="434" y="133"/>
                  <a:pt x="433" y="131"/>
                </a:cubicBezTo>
                <a:cubicBezTo>
                  <a:pt x="433" y="130"/>
                  <a:pt x="433" y="130"/>
                  <a:pt x="433" y="129"/>
                </a:cubicBezTo>
                <a:cubicBezTo>
                  <a:pt x="433" y="125"/>
                  <a:pt x="433" y="121"/>
                  <a:pt x="432" y="117"/>
                </a:cubicBezTo>
                <a:cubicBezTo>
                  <a:pt x="438" y="128"/>
                  <a:pt x="444" y="138"/>
                  <a:pt x="450" y="148"/>
                </a:cubicBezTo>
                <a:cubicBezTo>
                  <a:pt x="450" y="148"/>
                  <a:pt x="450" y="149"/>
                  <a:pt x="450" y="149"/>
                </a:cubicBezTo>
                <a:cubicBezTo>
                  <a:pt x="451" y="155"/>
                  <a:pt x="453" y="159"/>
                  <a:pt x="445" y="158"/>
                </a:cubicBezTo>
                <a:close/>
              </a:path>
            </a:pathLst>
          </a:custGeom>
          <a:solidFill>
            <a:srgbClr val="F5EC78"/>
          </a:solidFill>
          <a:ln>
            <a:solidFill>
              <a:srgbClr val="114870"/>
            </a:solidFill>
          </a:ln>
          <a:effectLst>
            <a:outerShdw blurRad="50800" dist="50800" dir="5400000" sx="108000" sy="108000" algn="ctr" rotWithShape="0">
              <a:srgbClr val="F5EC78">
                <a:alpha val="51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" name="图形 219">
            <a:extLst>
              <a:ext uri="{FF2B5EF4-FFF2-40B4-BE49-F238E27FC236}">
                <a16:creationId xmlns:a16="http://schemas.microsoft.com/office/drawing/2014/main" id="{79DD41B8-001A-4082-8BE9-BC9AAE73A1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saturation sat="149000"/>
                    </a14:imgEffect>
                    <a14:imgEffect>
                      <a14:brightnessContrast bright="-76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180" y="607188"/>
            <a:ext cx="1851635" cy="188326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21" name="Freeform 95">
            <a:extLst>
              <a:ext uri="{FF2B5EF4-FFF2-40B4-BE49-F238E27FC236}">
                <a16:creationId xmlns:a16="http://schemas.microsoft.com/office/drawing/2014/main" id="{35E53782-36CB-46FA-9F58-02E337AEBF9C}"/>
              </a:ext>
            </a:extLst>
          </p:cNvPr>
          <p:cNvSpPr>
            <a:spLocks noEditPoints="1"/>
          </p:cNvSpPr>
          <p:nvPr/>
        </p:nvSpPr>
        <p:spPr bwMode="auto">
          <a:xfrm rot="4767768">
            <a:off x="1497543" y="2549179"/>
            <a:ext cx="2053137" cy="1664206"/>
          </a:xfrm>
          <a:custGeom>
            <a:avLst/>
            <a:gdLst>
              <a:gd name="T0" fmla="*/ 419 w 460"/>
              <a:gd name="T1" fmla="*/ 2 h 364"/>
              <a:gd name="T2" fmla="*/ 301 w 460"/>
              <a:gd name="T3" fmla="*/ 67 h 364"/>
              <a:gd name="T4" fmla="*/ 331 w 460"/>
              <a:gd name="T5" fmla="*/ 110 h 364"/>
              <a:gd name="T6" fmla="*/ 5 w 460"/>
              <a:gd name="T7" fmla="*/ 231 h 364"/>
              <a:gd name="T8" fmla="*/ 18 w 460"/>
              <a:gd name="T9" fmla="*/ 329 h 364"/>
              <a:gd name="T10" fmla="*/ 274 w 460"/>
              <a:gd name="T11" fmla="*/ 282 h 364"/>
              <a:gd name="T12" fmla="*/ 331 w 460"/>
              <a:gd name="T13" fmla="*/ 228 h 364"/>
              <a:gd name="T14" fmla="*/ 442 w 460"/>
              <a:gd name="T15" fmla="*/ 165 h 364"/>
              <a:gd name="T16" fmla="*/ 432 w 460"/>
              <a:gd name="T17" fmla="*/ 114 h 364"/>
              <a:gd name="T18" fmla="*/ 431 w 460"/>
              <a:gd name="T19" fmla="*/ 94 h 364"/>
              <a:gd name="T20" fmla="*/ 447 w 460"/>
              <a:gd name="T21" fmla="*/ 94 h 364"/>
              <a:gd name="T22" fmla="*/ 429 w 460"/>
              <a:gd name="T23" fmla="*/ 51 h 364"/>
              <a:gd name="T24" fmla="*/ 434 w 460"/>
              <a:gd name="T25" fmla="*/ 22 h 364"/>
              <a:gd name="T26" fmla="*/ 429 w 460"/>
              <a:gd name="T27" fmla="*/ 17 h 364"/>
              <a:gd name="T28" fmla="*/ 319 w 460"/>
              <a:gd name="T29" fmla="*/ 83 h 364"/>
              <a:gd name="T30" fmla="*/ 326 w 460"/>
              <a:gd name="T31" fmla="*/ 94 h 364"/>
              <a:gd name="T32" fmla="*/ 334 w 460"/>
              <a:gd name="T33" fmla="*/ 104 h 364"/>
              <a:gd name="T34" fmla="*/ 340 w 460"/>
              <a:gd name="T35" fmla="*/ 94 h 364"/>
              <a:gd name="T36" fmla="*/ 207 w 460"/>
              <a:gd name="T37" fmla="*/ 221 h 364"/>
              <a:gd name="T38" fmla="*/ 326 w 460"/>
              <a:gd name="T39" fmla="*/ 78 h 364"/>
              <a:gd name="T40" fmla="*/ 413 w 460"/>
              <a:gd name="T41" fmla="*/ 11 h 364"/>
              <a:gd name="T42" fmla="*/ 425 w 460"/>
              <a:gd name="T43" fmla="*/ 125 h 364"/>
              <a:gd name="T44" fmla="*/ 378 w 460"/>
              <a:gd name="T45" fmla="*/ 110 h 364"/>
              <a:gd name="T46" fmla="*/ 180 w 460"/>
              <a:gd name="T47" fmla="*/ 290 h 364"/>
              <a:gd name="T48" fmla="*/ 36 w 460"/>
              <a:gd name="T49" fmla="*/ 322 h 364"/>
              <a:gd name="T50" fmla="*/ 52 w 460"/>
              <a:gd name="T51" fmla="*/ 323 h 364"/>
              <a:gd name="T52" fmla="*/ 54 w 460"/>
              <a:gd name="T53" fmla="*/ 323 h 364"/>
              <a:gd name="T54" fmla="*/ 81 w 460"/>
              <a:gd name="T55" fmla="*/ 332 h 364"/>
              <a:gd name="T56" fmla="*/ 112 w 460"/>
              <a:gd name="T57" fmla="*/ 338 h 364"/>
              <a:gd name="T58" fmla="*/ 130 w 460"/>
              <a:gd name="T59" fmla="*/ 334 h 364"/>
              <a:gd name="T60" fmla="*/ 142 w 460"/>
              <a:gd name="T61" fmla="*/ 331 h 364"/>
              <a:gd name="T62" fmla="*/ 128 w 460"/>
              <a:gd name="T63" fmla="*/ 318 h 364"/>
              <a:gd name="T64" fmla="*/ 150 w 460"/>
              <a:gd name="T65" fmla="*/ 329 h 364"/>
              <a:gd name="T66" fmla="*/ 158 w 460"/>
              <a:gd name="T67" fmla="*/ 327 h 364"/>
              <a:gd name="T68" fmla="*/ 174 w 460"/>
              <a:gd name="T69" fmla="*/ 321 h 364"/>
              <a:gd name="T70" fmla="*/ 191 w 460"/>
              <a:gd name="T71" fmla="*/ 315 h 364"/>
              <a:gd name="T72" fmla="*/ 207 w 460"/>
              <a:gd name="T73" fmla="*/ 308 h 364"/>
              <a:gd name="T74" fmla="*/ 221 w 460"/>
              <a:gd name="T75" fmla="*/ 280 h 364"/>
              <a:gd name="T76" fmla="*/ 222 w 460"/>
              <a:gd name="T77" fmla="*/ 279 h 364"/>
              <a:gd name="T78" fmla="*/ 255 w 460"/>
              <a:gd name="T79" fmla="*/ 283 h 364"/>
              <a:gd name="T80" fmla="*/ 268 w 460"/>
              <a:gd name="T81" fmla="*/ 275 h 364"/>
              <a:gd name="T82" fmla="*/ 278 w 460"/>
              <a:gd name="T83" fmla="*/ 268 h 364"/>
              <a:gd name="T84" fmla="*/ 277 w 460"/>
              <a:gd name="T85" fmla="*/ 244 h 364"/>
              <a:gd name="T86" fmla="*/ 288 w 460"/>
              <a:gd name="T87" fmla="*/ 235 h 364"/>
              <a:gd name="T88" fmla="*/ 302 w 460"/>
              <a:gd name="T89" fmla="*/ 223 h 364"/>
              <a:gd name="T90" fmla="*/ 303 w 460"/>
              <a:gd name="T91" fmla="*/ 222 h 364"/>
              <a:gd name="T92" fmla="*/ 328 w 460"/>
              <a:gd name="T93" fmla="*/ 220 h 364"/>
              <a:gd name="T94" fmla="*/ 328 w 460"/>
              <a:gd name="T95" fmla="*/ 220 h 364"/>
              <a:gd name="T96" fmla="*/ 341 w 460"/>
              <a:gd name="T97" fmla="*/ 203 h 364"/>
              <a:gd name="T98" fmla="*/ 362 w 460"/>
              <a:gd name="T99" fmla="*/ 172 h 364"/>
              <a:gd name="T100" fmla="*/ 371 w 460"/>
              <a:gd name="T101" fmla="*/ 159 h 364"/>
              <a:gd name="T102" fmla="*/ 379 w 460"/>
              <a:gd name="T103" fmla="*/ 145 h 364"/>
              <a:gd name="T104" fmla="*/ 380 w 460"/>
              <a:gd name="T105" fmla="*/ 121 h 364"/>
              <a:gd name="T106" fmla="*/ 381 w 460"/>
              <a:gd name="T107" fmla="*/ 118 h 364"/>
              <a:gd name="T108" fmla="*/ 402 w 460"/>
              <a:gd name="T109" fmla="*/ 140 h 364"/>
              <a:gd name="T110" fmla="*/ 402 w 460"/>
              <a:gd name="T111" fmla="*/ 140 h 364"/>
              <a:gd name="T112" fmla="*/ 424 w 460"/>
              <a:gd name="T113" fmla="*/ 149 h 364"/>
              <a:gd name="T114" fmla="*/ 429 w 460"/>
              <a:gd name="T115" fmla="*/ 137 h 364"/>
              <a:gd name="T116" fmla="*/ 439 w 460"/>
              <a:gd name="T117" fmla="*/ 148 h 364"/>
              <a:gd name="T118" fmla="*/ 450 w 460"/>
              <a:gd name="T119" fmla="*/ 148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60" h="364">
                <a:moveTo>
                  <a:pt x="444" y="22"/>
                </a:moveTo>
                <a:cubicBezTo>
                  <a:pt x="444" y="20"/>
                  <a:pt x="443" y="20"/>
                  <a:pt x="442" y="19"/>
                </a:cubicBezTo>
                <a:cubicBezTo>
                  <a:pt x="440" y="16"/>
                  <a:pt x="436" y="13"/>
                  <a:pt x="434" y="11"/>
                </a:cubicBezTo>
                <a:cubicBezTo>
                  <a:pt x="430" y="8"/>
                  <a:pt x="426" y="4"/>
                  <a:pt x="421" y="2"/>
                </a:cubicBezTo>
                <a:cubicBezTo>
                  <a:pt x="420" y="1"/>
                  <a:pt x="419" y="1"/>
                  <a:pt x="419" y="2"/>
                </a:cubicBezTo>
                <a:cubicBezTo>
                  <a:pt x="414" y="0"/>
                  <a:pt x="410" y="4"/>
                  <a:pt x="406" y="6"/>
                </a:cubicBezTo>
                <a:cubicBezTo>
                  <a:pt x="395" y="11"/>
                  <a:pt x="384" y="18"/>
                  <a:pt x="373" y="24"/>
                </a:cubicBezTo>
                <a:cubicBezTo>
                  <a:pt x="349" y="36"/>
                  <a:pt x="326" y="48"/>
                  <a:pt x="304" y="62"/>
                </a:cubicBezTo>
                <a:cubicBezTo>
                  <a:pt x="303" y="63"/>
                  <a:pt x="302" y="64"/>
                  <a:pt x="302" y="65"/>
                </a:cubicBezTo>
                <a:cubicBezTo>
                  <a:pt x="302" y="65"/>
                  <a:pt x="301" y="66"/>
                  <a:pt x="301" y="67"/>
                </a:cubicBezTo>
                <a:cubicBezTo>
                  <a:pt x="298" y="70"/>
                  <a:pt x="301" y="76"/>
                  <a:pt x="303" y="80"/>
                </a:cubicBezTo>
                <a:cubicBezTo>
                  <a:pt x="305" y="86"/>
                  <a:pt x="307" y="94"/>
                  <a:pt x="311" y="99"/>
                </a:cubicBezTo>
                <a:cubicBezTo>
                  <a:pt x="311" y="100"/>
                  <a:pt x="311" y="100"/>
                  <a:pt x="312" y="101"/>
                </a:cubicBezTo>
                <a:cubicBezTo>
                  <a:pt x="315" y="103"/>
                  <a:pt x="319" y="105"/>
                  <a:pt x="323" y="106"/>
                </a:cubicBezTo>
                <a:cubicBezTo>
                  <a:pt x="326" y="108"/>
                  <a:pt x="328" y="109"/>
                  <a:pt x="331" y="110"/>
                </a:cubicBezTo>
                <a:cubicBezTo>
                  <a:pt x="303" y="160"/>
                  <a:pt x="255" y="194"/>
                  <a:pt x="202" y="213"/>
                </a:cubicBezTo>
                <a:cubicBezTo>
                  <a:pt x="171" y="225"/>
                  <a:pt x="139" y="231"/>
                  <a:pt x="106" y="234"/>
                </a:cubicBezTo>
                <a:cubicBezTo>
                  <a:pt x="90" y="236"/>
                  <a:pt x="74" y="237"/>
                  <a:pt x="57" y="237"/>
                </a:cubicBezTo>
                <a:cubicBezTo>
                  <a:pt x="40" y="237"/>
                  <a:pt x="23" y="234"/>
                  <a:pt x="5" y="231"/>
                </a:cubicBezTo>
                <a:cubicBezTo>
                  <a:pt x="5" y="231"/>
                  <a:pt x="5" y="231"/>
                  <a:pt x="5" y="231"/>
                </a:cubicBezTo>
                <a:cubicBezTo>
                  <a:pt x="3" y="230"/>
                  <a:pt x="0" y="231"/>
                  <a:pt x="0" y="234"/>
                </a:cubicBezTo>
                <a:cubicBezTo>
                  <a:pt x="1" y="260"/>
                  <a:pt x="0" y="286"/>
                  <a:pt x="0" y="311"/>
                </a:cubicBezTo>
                <a:cubicBezTo>
                  <a:pt x="1" y="312"/>
                  <a:pt x="1" y="313"/>
                  <a:pt x="2" y="313"/>
                </a:cubicBezTo>
                <a:cubicBezTo>
                  <a:pt x="2" y="314"/>
                  <a:pt x="2" y="314"/>
                  <a:pt x="2" y="314"/>
                </a:cubicBezTo>
                <a:cubicBezTo>
                  <a:pt x="7" y="320"/>
                  <a:pt x="13" y="324"/>
                  <a:pt x="18" y="329"/>
                </a:cubicBezTo>
                <a:cubicBezTo>
                  <a:pt x="23" y="334"/>
                  <a:pt x="29" y="338"/>
                  <a:pt x="34" y="343"/>
                </a:cubicBezTo>
                <a:cubicBezTo>
                  <a:pt x="35" y="344"/>
                  <a:pt x="36" y="344"/>
                  <a:pt x="37" y="344"/>
                </a:cubicBezTo>
                <a:cubicBezTo>
                  <a:pt x="108" y="364"/>
                  <a:pt x="192" y="329"/>
                  <a:pt x="252" y="294"/>
                </a:cubicBezTo>
                <a:cubicBezTo>
                  <a:pt x="259" y="290"/>
                  <a:pt x="266" y="285"/>
                  <a:pt x="272" y="281"/>
                </a:cubicBezTo>
                <a:cubicBezTo>
                  <a:pt x="273" y="281"/>
                  <a:pt x="274" y="282"/>
                  <a:pt x="274" y="282"/>
                </a:cubicBezTo>
                <a:cubicBezTo>
                  <a:pt x="275" y="283"/>
                  <a:pt x="276" y="282"/>
                  <a:pt x="275" y="281"/>
                </a:cubicBezTo>
                <a:cubicBezTo>
                  <a:pt x="275" y="281"/>
                  <a:pt x="274" y="280"/>
                  <a:pt x="274" y="280"/>
                </a:cubicBezTo>
                <a:cubicBezTo>
                  <a:pt x="277" y="277"/>
                  <a:pt x="281" y="275"/>
                  <a:pt x="284" y="272"/>
                </a:cubicBezTo>
                <a:cubicBezTo>
                  <a:pt x="285" y="273"/>
                  <a:pt x="286" y="272"/>
                  <a:pt x="286" y="272"/>
                </a:cubicBezTo>
                <a:cubicBezTo>
                  <a:pt x="302" y="259"/>
                  <a:pt x="318" y="245"/>
                  <a:pt x="331" y="228"/>
                </a:cubicBezTo>
                <a:cubicBezTo>
                  <a:pt x="343" y="214"/>
                  <a:pt x="353" y="198"/>
                  <a:pt x="363" y="183"/>
                </a:cubicBezTo>
                <a:cubicBezTo>
                  <a:pt x="373" y="169"/>
                  <a:pt x="384" y="155"/>
                  <a:pt x="389" y="139"/>
                </a:cubicBezTo>
                <a:cubicBezTo>
                  <a:pt x="394" y="142"/>
                  <a:pt x="398" y="145"/>
                  <a:pt x="402" y="147"/>
                </a:cubicBezTo>
                <a:cubicBezTo>
                  <a:pt x="402" y="147"/>
                  <a:pt x="403" y="147"/>
                  <a:pt x="403" y="147"/>
                </a:cubicBezTo>
                <a:cubicBezTo>
                  <a:pt x="415" y="155"/>
                  <a:pt x="428" y="161"/>
                  <a:pt x="442" y="165"/>
                </a:cubicBezTo>
                <a:cubicBezTo>
                  <a:pt x="454" y="169"/>
                  <a:pt x="459" y="167"/>
                  <a:pt x="459" y="155"/>
                </a:cubicBezTo>
                <a:cubicBezTo>
                  <a:pt x="460" y="112"/>
                  <a:pt x="455" y="63"/>
                  <a:pt x="444" y="22"/>
                </a:cubicBezTo>
                <a:close/>
                <a:moveTo>
                  <a:pt x="450" y="125"/>
                </a:moveTo>
                <a:cubicBezTo>
                  <a:pt x="450" y="131"/>
                  <a:pt x="450" y="138"/>
                  <a:pt x="450" y="144"/>
                </a:cubicBezTo>
                <a:cubicBezTo>
                  <a:pt x="444" y="134"/>
                  <a:pt x="438" y="124"/>
                  <a:pt x="432" y="114"/>
                </a:cubicBezTo>
                <a:cubicBezTo>
                  <a:pt x="432" y="109"/>
                  <a:pt x="432" y="104"/>
                  <a:pt x="431" y="99"/>
                </a:cubicBezTo>
                <a:cubicBezTo>
                  <a:pt x="437" y="108"/>
                  <a:pt x="443" y="116"/>
                  <a:pt x="449" y="124"/>
                </a:cubicBezTo>
                <a:cubicBezTo>
                  <a:pt x="449" y="125"/>
                  <a:pt x="449" y="125"/>
                  <a:pt x="450" y="125"/>
                </a:cubicBezTo>
                <a:close/>
                <a:moveTo>
                  <a:pt x="449" y="119"/>
                </a:moveTo>
                <a:cubicBezTo>
                  <a:pt x="443" y="111"/>
                  <a:pt x="437" y="103"/>
                  <a:pt x="431" y="94"/>
                </a:cubicBezTo>
                <a:cubicBezTo>
                  <a:pt x="431" y="88"/>
                  <a:pt x="430" y="82"/>
                  <a:pt x="430" y="76"/>
                </a:cubicBezTo>
                <a:cubicBezTo>
                  <a:pt x="435" y="84"/>
                  <a:pt x="441" y="92"/>
                  <a:pt x="447" y="98"/>
                </a:cubicBezTo>
                <a:cubicBezTo>
                  <a:pt x="448" y="105"/>
                  <a:pt x="449" y="112"/>
                  <a:pt x="449" y="119"/>
                </a:cubicBezTo>
                <a:close/>
                <a:moveTo>
                  <a:pt x="444" y="75"/>
                </a:moveTo>
                <a:cubicBezTo>
                  <a:pt x="445" y="81"/>
                  <a:pt x="446" y="88"/>
                  <a:pt x="447" y="94"/>
                </a:cubicBezTo>
                <a:cubicBezTo>
                  <a:pt x="441" y="87"/>
                  <a:pt x="435" y="80"/>
                  <a:pt x="430" y="72"/>
                </a:cubicBezTo>
                <a:cubicBezTo>
                  <a:pt x="430" y="66"/>
                  <a:pt x="429" y="60"/>
                  <a:pt x="429" y="54"/>
                </a:cubicBezTo>
                <a:cubicBezTo>
                  <a:pt x="434" y="62"/>
                  <a:pt x="439" y="69"/>
                  <a:pt x="444" y="75"/>
                </a:cubicBezTo>
                <a:close/>
                <a:moveTo>
                  <a:pt x="444" y="71"/>
                </a:moveTo>
                <a:cubicBezTo>
                  <a:pt x="439" y="64"/>
                  <a:pt x="434" y="58"/>
                  <a:pt x="429" y="51"/>
                </a:cubicBezTo>
                <a:cubicBezTo>
                  <a:pt x="429" y="47"/>
                  <a:pt x="429" y="41"/>
                  <a:pt x="429" y="34"/>
                </a:cubicBezTo>
                <a:cubicBezTo>
                  <a:pt x="433" y="40"/>
                  <a:pt x="437" y="45"/>
                  <a:pt x="441" y="50"/>
                </a:cubicBezTo>
                <a:cubicBezTo>
                  <a:pt x="442" y="57"/>
                  <a:pt x="443" y="64"/>
                  <a:pt x="444" y="71"/>
                </a:cubicBezTo>
                <a:close/>
                <a:moveTo>
                  <a:pt x="429" y="17"/>
                </a:moveTo>
                <a:cubicBezTo>
                  <a:pt x="430" y="18"/>
                  <a:pt x="432" y="20"/>
                  <a:pt x="434" y="22"/>
                </a:cubicBezTo>
                <a:cubicBezTo>
                  <a:pt x="435" y="24"/>
                  <a:pt x="436" y="25"/>
                  <a:pt x="438" y="27"/>
                </a:cubicBezTo>
                <a:cubicBezTo>
                  <a:pt x="439" y="33"/>
                  <a:pt x="440" y="40"/>
                  <a:pt x="441" y="46"/>
                </a:cubicBezTo>
                <a:cubicBezTo>
                  <a:pt x="437" y="41"/>
                  <a:pt x="433" y="36"/>
                  <a:pt x="429" y="32"/>
                </a:cubicBezTo>
                <a:cubicBezTo>
                  <a:pt x="429" y="26"/>
                  <a:pt x="428" y="20"/>
                  <a:pt x="427" y="15"/>
                </a:cubicBezTo>
                <a:cubicBezTo>
                  <a:pt x="427" y="15"/>
                  <a:pt x="428" y="16"/>
                  <a:pt x="429" y="17"/>
                </a:cubicBezTo>
                <a:close/>
                <a:moveTo>
                  <a:pt x="326" y="100"/>
                </a:moveTo>
                <a:cubicBezTo>
                  <a:pt x="323" y="99"/>
                  <a:pt x="319" y="97"/>
                  <a:pt x="316" y="97"/>
                </a:cubicBezTo>
                <a:cubicBezTo>
                  <a:pt x="316" y="92"/>
                  <a:pt x="313" y="87"/>
                  <a:pt x="311" y="82"/>
                </a:cubicBezTo>
                <a:cubicBezTo>
                  <a:pt x="310" y="80"/>
                  <a:pt x="310" y="78"/>
                  <a:pt x="309" y="76"/>
                </a:cubicBezTo>
                <a:cubicBezTo>
                  <a:pt x="312" y="79"/>
                  <a:pt x="316" y="81"/>
                  <a:pt x="319" y="83"/>
                </a:cubicBezTo>
                <a:cubicBezTo>
                  <a:pt x="321" y="87"/>
                  <a:pt x="323" y="91"/>
                  <a:pt x="324" y="95"/>
                </a:cubicBezTo>
                <a:cubicBezTo>
                  <a:pt x="325" y="97"/>
                  <a:pt x="326" y="99"/>
                  <a:pt x="326" y="100"/>
                </a:cubicBezTo>
                <a:cubicBezTo>
                  <a:pt x="326" y="100"/>
                  <a:pt x="326" y="100"/>
                  <a:pt x="326" y="100"/>
                </a:cubicBezTo>
                <a:close/>
                <a:moveTo>
                  <a:pt x="330" y="102"/>
                </a:moveTo>
                <a:cubicBezTo>
                  <a:pt x="329" y="99"/>
                  <a:pt x="328" y="97"/>
                  <a:pt x="326" y="94"/>
                </a:cubicBezTo>
                <a:cubicBezTo>
                  <a:pt x="325" y="92"/>
                  <a:pt x="324" y="89"/>
                  <a:pt x="323" y="87"/>
                </a:cubicBezTo>
                <a:cubicBezTo>
                  <a:pt x="323" y="86"/>
                  <a:pt x="323" y="85"/>
                  <a:pt x="322" y="85"/>
                </a:cubicBezTo>
                <a:cubicBezTo>
                  <a:pt x="322" y="85"/>
                  <a:pt x="322" y="85"/>
                  <a:pt x="322" y="85"/>
                </a:cubicBezTo>
                <a:cubicBezTo>
                  <a:pt x="325" y="86"/>
                  <a:pt x="328" y="88"/>
                  <a:pt x="330" y="90"/>
                </a:cubicBezTo>
                <a:cubicBezTo>
                  <a:pt x="331" y="94"/>
                  <a:pt x="332" y="99"/>
                  <a:pt x="334" y="104"/>
                </a:cubicBezTo>
                <a:cubicBezTo>
                  <a:pt x="333" y="103"/>
                  <a:pt x="331" y="102"/>
                  <a:pt x="330" y="102"/>
                </a:cubicBezTo>
                <a:close/>
                <a:moveTo>
                  <a:pt x="337" y="100"/>
                </a:moveTo>
                <a:cubicBezTo>
                  <a:pt x="336" y="101"/>
                  <a:pt x="336" y="101"/>
                  <a:pt x="336" y="101"/>
                </a:cubicBezTo>
                <a:cubicBezTo>
                  <a:pt x="335" y="98"/>
                  <a:pt x="334" y="94"/>
                  <a:pt x="333" y="91"/>
                </a:cubicBezTo>
                <a:cubicBezTo>
                  <a:pt x="335" y="92"/>
                  <a:pt x="338" y="93"/>
                  <a:pt x="340" y="94"/>
                </a:cubicBezTo>
                <a:cubicBezTo>
                  <a:pt x="338" y="96"/>
                  <a:pt x="337" y="98"/>
                  <a:pt x="337" y="100"/>
                </a:cubicBezTo>
                <a:close/>
                <a:moveTo>
                  <a:pt x="5" y="310"/>
                </a:moveTo>
                <a:cubicBezTo>
                  <a:pt x="10" y="286"/>
                  <a:pt x="9" y="261"/>
                  <a:pt x="7" y="236"/>
                </a:cubicBezTo>
                <a:cubicBezTo>
                  <a:pt x="35" y="251"/>
                  <a:pt x="72" y="246"/>
                  <a:pt x="101" y="243"/>
                </a:cubicBezTo>
                <a:cubicBezTo>
                  <a:pt x="137" y="240"/>
                  <a:pt x="173" y="233"/>
                  <a:pt x="207" y="221"/>
                </a:cubicBezTo>
                <a:cubicBezTo>
                  <a:pt x="264" y="199"/>
                  <a:pt x="316" y="161"/>
                  <a:pt x="343" y="106"/>
                </a:cubicBezTo>
                <a:cubicBezTo>
                  <a:pt x="344" y="105"/>
                  <a:pt x="344" y="104"/>
                  <a:pt x="344" y="104"/>
                </a:cubicBezTo>
                <a:cubicBezTo>
                  <a:pt x="346" y="101"/>
                  <a:pt x="348" y="98"/>
                  <a:pt x="349" y="95"/>
                </a:cubicBezTo>
                <a:cubicBezTo>
                  <a:pt x="350" y="93"/>
                  <a:pt x="348" y="90"/>
                  <a:pt x="346" y="90"/>
                </a:cubicBezTo>
                <a:cubicBezTo>
                  <a:pt x="340" y="85"/>
                  <a:pt x="333" y="82"/>
                  <a:pt x="326" y="78"/>
                </a:cubicBezTo>
                <a:cubicBezTo>
                  <a:pt x="320" y="74"/>
                  <a:pt x="315" y="69"/>
                  <a:pt x="308" y="67"/>
                </a:cubicBezTo>
                <a:cubicBezTo>
                  <a:pt x="326" y="59"/>
                  <a:pt x="342" y="50"/>
                  <a:pt x="359" y="41"/>
                </a:cubicBezTo>
                <a:cubicBezTo>
                  <a:pt x="367" y="36"/>
                  <a:pt x="376" y="31"/>
                  <a:pt x="385" y="27"/>
                </a:cubicBezTo>
                <a:cubicBezTo>
                  <a:pt x="390" y="24"/>
                  <a:pt x="395" y="21"/>
                  <a:pt x="400" y="18"/>
                </a:cubicBezTo>
                <a:cubicBezTo>
                  <a:pt x="403" y="17"/>
                  <a:pt x="409" y="11"/>
                  <a:pt x="413" y="11"/>
                </a:cubicBezTo>
                <a:cubicBezTo>
                  <a:pt x="415" y="9"/>
                  <a:pt x="416" y="9"/>
                  <a:pt x="416" y="12"/>
                </a:cubicBezTo>
                <a:cubicBezTo>
                  <a:pt x="418" y="16"/>
                  <a:pt x="419" y="19"/>
                  <a:pt x="419" y="23"/>
                </a:cubicBezTo>
                <a:cubicBezTo>
                  <a:pt x="419" y="28"/>
                  <a:pt x="420" y="32"/>
                  <a:pt x="420" y="37"/>
                </a:cubicBezTo>
                <a:cubicBezTo>
                  <a:pt x="420" y="47"/>
                  <a:pt x="421" y="57"/>
                  <a:pt x="421" y="66"/>
                </a:cubicBezTo>
                <a:cubicBezTo>
                  <a:pt x="422" y="86"/>
                  <a:pt x="423" y="106"/>
                  <a:pt x="425" y="125"/>
                </a:cubicBezTo>
                <a:cubicBezTo>
                  <a:pt x="419" y="122"/>
                  <a:pt x="413" y="120"/>
                  <a:pt x="407" y="117"/>
                </a:cubicBezTo>
                <a:cubicBezTo>
                  <a:pt x="400" y="114"/>
                  <a:pt x="392" y="110"/>
                  <a:pt x="384" y="108"/>
                </a:cubicBezTo>
                <a:cubicBezTo>
                  <a:pt x="383" y="106"/>
                  <a:pt x="380" y="106"/>
                  <a:pt x="379" y="108"/>
                </a:cubicBezTo>
                <a:cubicBezTo>
                  <a:pt x="379" y="109"/>
                  <a:pt x="378" y="109"/>
                  <a:pt x="378" y="110"/>
                </a:cubicBezTo>
                <a:cubicBezTo>
                  <a:pt x="378" y="110"/>
                  <a:pt x="378" y="110"/>
                  <a:pt x="378" y="110"/>
                </a:cubicBezTo>
                <a:cubicBezTo>
                  <a:pt x="378" y="111"/>
                  <a:pt x="378" y="111"/>
                  <a:pt x="378" y="111"/>
                </a:cubicBezTo>
                <a:cubicBezTo>
                  <a:pt x="359" y="143"/>
                  <a:pt x="340" y="173"/>
                  <a:pt x="314" y="200"/>
                </a:cubicBezTo>
                <a:cubicBezTo>
                  <a:pt x="288" y="228"/>
                  <a:pt x="258" y="251"/>
                  <a:pt x="225" y="269"/>
                </a:cubicBezTo>
                <a:cubicBezTo>
                  <a:pt x="211" y="277"/>
                  <a:pt x="196" y="284"/>
                  <a:pt x="181" y="290"/>
                </a:cubicBezTo>
                <a:cubicBezTo>
                  <a:pt x="181" y="290"/>
                  <a:pt x="180" y="290"/>
                  <a:pt x="180" y="290"/>
                </a:cubicBezTo>
                <a:cubicBezTo>
                  <a:pt x="125" y="312"/>
                  <a:pt x="63" y="322"/>
                  <a:pt x="5" y="310"/>
                </a:cubicBezTo>
                <a:close/>
                <a:moveTo>
                  <a:pt x="40" y="339"/>
                </a:moveTo>
                <a:cubicBezTo>
                  <a:pt x="40" y="339"/>
                  <a:pt x="40" y="338"/>
                  <a:pt x="39" y="338"/>
                </a:cubicBezTo>
                <a:cubicBezTo>
                  <a:pt x="32" y="331"/>
                  <a:pt x="24" y="324"/>
                  <a:pt x="15" y="318"/>
                </a:cubicBezTo>
                <a:cubicBezTo>
                  <a:pt x="22" y="320"/>
                  <a:pt x="29" y="321"/>
                  <a:pt x="36" y="322"/>
                </a:cubicBezTo>
                <a:cubicBezTo>
                  <a:pt x="42" y="328"/>
                  <a:pt x="48" y="335"/>
                  <a:pt x="55" y="340"/>
                </a:cubicBezTo>
                <a:cubicBezTo>
                  <a:pt x="50" y="340"/>
                  <a:pt x="45" y="340"/>
                  <a:pt x="40" y="339"/>
                </a:cubicBezTo>
                <a:close/>
                <a:moveTo>
                  <a:pt x="58" y="340"/>
                </a:moveTo>
                <a:cubicBezTo>
                  <a:pt x="52" y="334"/>
                  <a:pt x="45" y="328"/>
                  <a:pt x="39" y="322"/>
                </a:cubicBezTo>
                <a:cubicBezTo>
                  <a:pt x="43" y="323"/>
                  <a:pt x="48" y="323"/>
                  <a:pt x="52" y="323"/>
                </a:cubicBezTo>
                <a:cubicBezTo>
                  <a:pt x="57" y="329"/>
                  <a:pt x="64" y="336"/>
                  <a:pt x="70" y="341"/>
                </a:cubicBezTo>
                <a:cubicBezTo>
                  <a:pt x="66" y="341"/>
                  <a:pt x="62" y="341"/>
                  <a:pt x="58" y="340"/>
                </a:cubicBezTo>
                <a:close/>
                <a:moveTo>
                  <a:pt x="74" y="341"/>
                </a:moveTo>
                <a:cubicBezTo>
                  <a:pt x="71" y="338"/>
                  <a:pt x="68" y="336"/>
                  <a:pt x="65" y="334"/>
                </a:cubicBezTo>
                <a:cubicBezTo>
                  <a:pt x="61" y="330"/>
                  <a:pt x="57" y="327"/>
                  <a:pt x="54" y="323"/>
                </a:cubicBezTo>
                <a:cubicBezTo>
                  <a:pt x="58" y="323"/>
                  <a:pt x="63" y="323"/>
                  <a:pt x="68" y="323"/>
                </a:cubicBezTo>
                <a:cubicBezTo>
                  <a:pt x="73" y="329"/>
                  <a:pt x="80" y="335"/>
                  <a:pt x="87" y="340"/>
                </a:cubicBezTo>
                <a:cubicBezTo>
                  <a:pt x="82" y="340"/>
                  <a:pt x="78" y="341"/>
                  <a:pt x="74" y="341"/>
                </a:cubicBezTo>
                <a:close/>
                <a:moveTo>
                  <a:pt x="91" y="340"/>
                </a:moveTo>
                <a:cubicBezTo>
                  <a:pt x="88" y="337"/>
                  <a:pt x="84" y="335"/>
                  <a:pt x="81" y="332"/>
                </a:cubicBezTo>
                <a:cubicBezTo>
                  <a:pt x="77" y="329"/>
                  <a:pt x="74" y="326"/>
                  <a:pt x="70" y="322"/>
                </a:cubicBezTo>
                <a:cubicBezTo>
                  <a:pt x="76" y="322"/>
                  <a:pt x="82" y="321"/>
                  <a:pt x="88" y="321"/>
                </a:cubicBezTo>
                <a:cubicBezTo>
                  <a:pt x="94" y="327"/>
                  <a:pt x="101" y="333"/>
                  <a:pt x="108" y="338"/>
                </a:cubicBezTo>
                <a:cubicBezTo>
                  <a:pt x="103" y="339"/>
                  <a:pt x="97" y="339"/>
                  <a:pt x="91" y="340"/>
                </a:cubicBezTo>
                <a:close/>
                <a:moveTo>
                  <a:pt x="112" y="338"/>
                </a:moveTo>
                <a:cubicBezTo>
                  <a:pt x="105" y="332"/>
                  <a:pt x="98" y="326"/>
                  <a:pt x="91" y="320"/>
                </a:cubicBezTo>
                <a:cubicBezTo>
                  <a:pt x="96" y="320"/>
                  <a:pt x="101" y="319"/>
                  <a:pt x="106" y="318"/>
                </a:cubicBezTo>
                <a:cubicBezTo>
                  <a:pt x="112" y="324"/>
                  <a:pt x="119" y="330"/>
                  <a:pt x="126" y="335"/>
                </a:cubicBezTo>
                <a:cubicBezTo>
                  <a:pt x="122" y="336"/>
                  <a:pt x="117" y="337"/>
                  <a:pt x="112" y="338"/>
                </a:cubicBezTo>
                <a:close/>
                <a:moveTo>
                  <a:pt x="130" y="334"/>
                </a:moveTo>
                <a:cubicBezTo>
                  <a:pt x="123" y="329"/>
                  <a:pt x="116" y="323"/>
                  <a:pt x="108" y="318"/>
                </a:cubicBezTo>
                <a:cubicBezTo>
                  <a:pt x="111" y="317"/>
                  <a:pt x="114" y="317"/>
                  <a:pt x="117" y="316"/>
                </a:cubicBezTo>
                <a:cubicBezTo>
                  <a:pt x="118" y="316"/>
                  <a:pt x="120" y="315"/>
                  <a:pt x="122" y="315"/>
                </a:cubicBezTo>
                <a:cubicBezTo>
                  <a:pt x="125" y="318"/>
                  <a:pt x="128" y="320"/>
                  <a:pt x="131" y="323"/>
                </a:cubicBezTo>
                <a:cubicBezTo>
                  <a:pt x="135" y="326"/>
                  <a:pt x="138" y="329"/>
                  <a:pt x="142" y="331"/>
                </a:cubicBezTo>
                <a:cubicBezTo>
                  <a:pt x="138" y="333"/>
                  <a:pt x="134" y="333"/>
                  <a:pt x="130" y="334"/>
                </a:cubicBezTo>
                <a:close/>
                <a:moveTo>
                  <a:pt x="150" y="329"/>
                </a:moveTo>
                <a:cubicBezTo>
                  <a:pt x="148" y="330"/>
                  <a:pt x="146" y="330"/>
                  <a:pt x="144" y="331"/>
                </a:cubicBezTo>
                <a:cubicBezTo>
                  <a:pt x="141" y="328"/>
                  <a:pt x="138" y="325"/>
                  <a:pt x="135" y="323"/>
                </a:cubicBezTo>
                <a:cubicBezTo>
                  <a:pt x="132" y="321"/>
                  <a:pt x="130" y="319"/>
                  <a:pt x="128" y="318"/>
                </a:cubicBezTo>
                <a:cubicBezTo>
                  <a:pt x="127" y="317"/>
                  <a:pt x="126" y="316"/>
                  <a:pt x="125" y="316"/>
                </a:cubicBezTo>
                <a:cubicBezTo>
                  <a:pt x="125" y="315"/>
                  <a:pt x="124" y="315"/>
                  <a:pt x="123" y="315"/>
                </a:cubicBezTo>
                <a:cubicBezTo>
                  <a:pt x="128" y="314"/>
                  <a:pt x="132" y="313"/>
                  <a:pt x="136" y="312"/>
                </a:cubicBezTo>
                <a:cubicBezTo>
                  <a:pt x="142" y="317"/>
                  <a:pt x="148" y="323"/>
                  <a:pt x="155" y="328"/>
                </a:cubicBezTo>
                <a:cubicBezTo>
                  <a:pt x="154" y="328"/>
                  <a:pt x="152" y="329"/>
                  <a:pt x="150" y="329"/>
                </a:cubicBezTo>
                <a:close/>
                <a:moveTo>
                  <a:pt x="158" y="327"/>
                </a:moveTo>
                <a:cubicBezTo>
                  <a:pt x="151" y="322"/>
                  <a:pt x="145" y="317"/>
                  <a:pt x="138" y="311"/>
                </a:cubicBezTo>
                <a:cubicBezTo>
                  <a:pt x="143" y="310"/>
                  <a:pt x="147" y="309"/>
                  <a:pt x="152" y="307"/>
                </a:cubicBezTo>
                <a:cubicBezTo>
                  <a:pt x="158" y="313"/>
                  <a:pt x="165" y="318"/>
                  <a:pt x="171" y="322"/>
                </a:cubicBezTo>
                <a:cubicBezTo>
                  <a:pt x="167" y="324"/>
                  <a:pt x="163" y="325"/>
                  <a:pt x="158" y="327"/>
                </a:cubicBezTo>
                <a:close/>
                <a:moveTo>
                  <a:pt x="174" y="321"/>
                </a:moveTo>
                <a:cubicBezTo>
                  <a:pt x="168" y="316"/>
                  <a:pt x="161" y="311"/>
                  <a:pt x="155" y="307"/>
                </a:cubicBezTo>
                <a:cubicBezTo>
                  <a:pt x="159" y="305"/>
                  <a:pt x="164" y="304"/>
                  <a:pt x="168" y="302"/>
                </a:cubicBezTo>
                <a:cubicBezTo>
                  <a:pt x="175" y="306"/>
                  <a:pt x="182" y="311"/>
                  <a:pt x="188" y="316"/>
                </a:cubicBezTo>
                <a:cubicBezTo>
                  <a:pt x="184" y="318"/>
                  <a:pt x="179" y="320"/>
                  <a:pt x="174" y="321"/>
                </a:cubicBezTo>
                <a:close/>
                <a:moveTo>
                  <a:pt x="191" y="315"/>
                </a:moveTo>
                <a:cubicBezTo>
                  <a:pt x="185" y="310"/>
                  <a:pt x="178" y="305"/>
                  <a:pt x="171" y="301"/>
                </a:cubicBezTo>
                <a:cubicBezTo>
                  <a:pt x="176" y="299"/>
                  <a:pt x="181" y="297"/>
                  <a:pt x="186" y="296"/>
                </a:cubicBezTo>
                <a:cubicBezTo>
                  <a:pt x="192" y="300"/>
                  <a:pt x="198" y="305"/>
                  <a:pt x="204" y="309"/>
                </a:cubicBezTo>
                <a:cubicBezTo>
                  <a:pt x="200" y="311"/>
                  <a:pt x="195" y="313"/>
                  <a:pt x="191" y="315"/>
                </a:cubicBezTo>
                <a:close/>
                <a:moveTo>
                  <a:pt x="207" y="308"/>
                </a:moveTo>
                <a:cubicBezTo>
                  <a:pt x="201" y="303"/>
                  <a:pt x="195" y="299"/>
                  <a:pt x="189" y="294"/>
                </a:cubicBezTo>
                <a:cubicBezTo>
                  <a:pt x="195" y="292"/>
                  <a:pt x="201" y="289"/>
                  <a:pt x="207" y="286"/>
                </a:cubicBezTo>
                <a:cubicBezTo>
                  <a:pt x="212" y="291"/>
                  <a:pt x="218" y="296"/>
                  <a:pt x="224" y="300"/>
                </a:cubicBezTo>
                <a:cubicBezTo>
                  <a:pt x="218" y="303"/>
                  <a:pt x="212" y="306"/>
                  <a:pt x="207" y="308"/>
                </a:cubicBezTo>
                <a:close/>
                <a:moveTo>
                  <a:pt x="226" y="299"/>
                </a:moveTo>
                <a:cubicBezTo>
                  <a:pt x="220" y="294"/>
                  <a:pt x="214" y="290"/>
                  <a:pt x="208" y="286"/>
                </a:cubicBezTo>
                <a:cubicBezTo>
                  <a:pt x="212" y="284"/>
                  <a:pt x="216" y="282"/>
                  <a:pt x="220" y="280"/>
                </a:cubicBezTo>
                <a:cubicBezTo>
                  <a:pt x="220" y="280"/>
                  <a:pt x="220" y="280"/>
                  <a:pt x="220" y="280"/>
                </a:cubicBezTo>
                <a:cubicBezTo>
                  <a:pt x="220" y="281"/>
                  <a:pt x="221" y="281"/>
                  <a:pt x="221" y="280"/>
                </a:cubicBezTo>
                <a:cubicBezTo>
                  <a:pt x="226" y="285"/>
                  <a:pt x="232" y="289"/>
                  <a:pt x="238" y="293"/>
                </a:cubicBezTo>
                <a:cubicBezTo>
                  <a:pt x="234" y="295"/>
                  <a:pt x="230" y="297"/>
                  <a:pt x="226" y="299"/>
                </a:cubicBezTo>
                <a:close/>
                <a:moveTo>
                  <a:pt x="246" y="289"/>
                </a:moveTo>
                <a:cubicBezTo>
                  <a:pt x="244" y="290"/>
                  <a:pt x="242" y="291"/>
                  <a:pt x="240" y="292"/>
                </a:cubicBezTo>
                <a:cubicBezTo>
                  <a:pt x="234" y="287"/>
                  <a:pt x="228" y="283"/>
                  <a:pt x="222" y="279"/>
                </a:cubicBezTo>
                <a:cubicBezTo>
                  <a:pt x="223" y="279"/>
                  <a:pt x="223" y="278"/>
                  <a:pt x="224" y="278"/>
                </a:cubicBezTo>
                <a:cubicBezTo>
                  <a:pt x="228" y="276"/>
                  <a:pt x="231" y="274"/>
                  <a:pt x="234" y="272"/>
                </a:cubicBezTo>
                <a:cubicBezTo>
                  <a:pt x="240" y="277"/>
                  <a:pt x="246" y="282"/>
                  <a:pt x="253" y="285"/>
                </a:cubicBezTo>
                <a:cubicBezTo>
                  <a:pt x="250" y="286"/>
                  <a:pt x="248" y="287"/>
                  <a:pt x="246" y="289"/>
                </a:cubicBezTo>
                <a:close/>
                <a:moveTo>
                  <a:pt x="255" y="283"/>
                </a:moveTo>
                <a:cubicBezTo>
                  <a:pt x="248" y="280"/>
                  <a:pt x="242" y="276"/>
                  <a:pt x="236" y="271"/>
                </a:cubicBezTo>
                <a:cubicBezTo>
                  <a:pt x="240" y="269"/>
                  <a:pt x="245" y="266"/>
                  <a:pt x="249" y="263"/>
                </a:cubicBezTo>
                <a:cubicBezTo>
                  <a:pt x="254" y="268"/>
                  <a:pt x="260" y="272"/>
                  <a:pt x="266" y="276"/>
                </a:cubicBezTo>
                <a:cubicBezTo>
                  <a:pt x="262" y="279"/>
                  <a:pt x="259" y="281"/>
                  <a:pt x="255" y="283"/>
                </a:cubicBezTo>
                <a:close/>
                <a:moveTo>
                  <a:pt x="268" y="275"/>
                </a:moveTo>
                <a:cubicBezTo>
                  <a:pt x="262" y="271"/>
                  <a:pt x="256" y="267"/>
                  <a:pt x="250" y="262"/>
                </a:cubicBezTo>
                <a:cubicBezTo>
                  <a:pt x="254" y="260"/>
                  <a:pt x="258" y="257"/>
                  <a:pt x="262" y="255"/>
                </a:cubicBezTo>
                <a:cubicBezTo>
                  <a:pt x="264" y="256"/>
                  <a:pt x="266" y="258"/>
                  <a:pt x="267" y="259"/>
                </a:cubicBezTo>
                <a:cubicBezTo>
                  <a:pt x="269" y="261"/>
                  <a:pt x="271" y="262"/>
                  <a:pt x="273" y="264"/>
                </a:cubicBezTo>
                <a:cubicBezTo>
                  <a:pt x="275" y="265"/>
                  <a:pt x="276" y="267"/>
                  <a:pt x="278" y="268"/>
                </a:cubicBezTo>
                <a:cubicBezTo>
                  <a:pt x="275" y="270"/>
                  <a:pt x="271" y="273"/>
                  <a:pt x="268" y="275"/>
                </a:cubicBezTo>
                <a:close/>
                <a:moveTo>
                  <a:pt x="280" y="267"/>
                </a:moveTo>
                <a:cubicBezTo>
                  <a:pt x="277" y="264"/>
                  <a:pt x="274" y="262"/>
                  <a:pt x="270" y="259"/>
                </a:cubicBezTo>
                <a:cubicBezTo>
                  <a:pt x="269" y="258"/>
                  <a:pt x="266" y="255"/>
                  <a:pt x="263" y="254"/>
                </a:cubicBezTo>
                <a:cubicBezTo>
                  <a:pt x="268" y="250"/>
                  <a:pt x="273" y="247"/>
                  <a:pt x="277" y="244"/>
                </a:cubicBezTo>
                <a:cubicBezTo>
                  <a:pt x="283" y="248"/>
                  <a:pt x="288" y="252"/>
                  <a:pt x="294" y="255"/>
                </a:cubicBezTo>
                <a:cubicBezTo>
                  <a:pt x="290" y="259"/>
                  <a:pt x="285" y="263"/>
                  <a:pt x="280" y="267"/>
                </a:cubicBezTo>
                <a:close/>
                <a:moveTo>
                  <a:pt x="296" y="254"/>
                </a:moveTo>
                <a:cubicBezTo>
                  <a:pt x="290" y="250"/>
                  <a:pt x="284" y="246"/>
                  <a:pt x="278" y="243"/>
                </a:cubicBezTo>
                <a:cubicBezTo>
                  <a:pt x="282" y="240"/>
                  <a:pt x="285" y="237"/>
                  <a:pt x="288" y="235"/>
                </a:cubicBezTo>
                <a:cubicBezTo>
                  <a:pt x="294" y="238"/>
                  <a:pt x="299" y="243"/>
                  <a:pt x="304" y="247"/>
                </a:cubicBezTo>
                <a:cubicBezTo>
                  <a:pt x="301" y="249"/>
                  <a:pt x="298" y="252"/>
                  <a:pt x="296" y="254"/>
                </a:cubicBezTo>
                <a:close/>
                <a:moveTo>
                  <a:pt x="305" y="246"/>
                </a:moveTo>
                <a:cubicBezTo>
                  <a:pt x="300" y="241"/>
                  <a:pt x="295" y="237"/>
                  <a:pt x="290" y="234"/>
                </a:cubicBezTo>
                <a:cubicBezTo>
                  <a:pt x="294" y="230"/>
                  <a:pt x="298" y="226"/>
                  <a:pt x="302" y="223"/>
                </a:cubicBezTo>
                <a:cubicBezTo>
                  <a:pt x="307" y="226"/>
                  <a:pt x="312" y="230"/>
                  <a:pt x="317" y="233"/>
                </a:cubicBezTo>
                <a:cubicBezTo>
                  <a:pt x="313" y="237"/>
                  <a:pt x="309" y="242"/>
                  <a:pt x="305" y="246"/>
                </a:cubicBezTo>
                <a:close/>
                <a:moveTo>
                  <a:pt x="323" y="227"/>
                </a:moveTo>
                <a:cubicBezTo>
                  <a:pt x="322" y="229"/>
                  <a:pt x="320" y="230"/>
                  <a:pt x="319" y="232"/>
                </a:cubicBezTo>
                <a:cubicBezTo>
                  <a:pt x="313" y="228"/>
                  <a:pt x="308" y="225"/>
                  <a:pt x="303" y="222"/>
                </a:cubicBezTo>
                <a:cubicBezTo>
                  <a:pt x="307" y="218"/>
                  <a:pt x="310" y="215"/>
                  <a:pt x="313" y="212"/>
                </a:cubicBezTo>
                <a:cubicBezTo>
                  <a:pt x="314" y="212"/>
                  <a:pt x="314" y="212"/>
                  <a:pt x="314" y="212"/>
                </a:cubicBezTo>
                <a:cubicBezTo>
                  <a:pt x="318" y="216"/>
                  <a:pt x="322" y="219"/>
                  <a:pt x="327" y="222"/>
                </a:cubicBezTo>
                <a:cubicBezTo>
                  <a:pt x="326" y="223"/>
                  <a:pt x="324" y="225"/>
                  <a:pt x="323" y="227"/>
                </a:cubicBezTo>
                <a:close/>
                <a:moveTo>
                  <a:pt x="328" y="220"/>
                </a:moveTo>
                <a:cubicBezTo>
                  <a:pt x="324" y="218"/>
                  <a:pt x="319" y="215"/>
                  <a:pt x="315" y="211"/>
                </a:cubicBezTo>
                <a:cubicBezTo>
                  <a:pt x="315" y="211"/>
                  <a:pt x="315" y="211"/>
                  <a:pt x="315" y="211"/>
                </a:cubicBezTo>
                <a:cubicBezTo>
                  <a:pt x="320" y="206"/>
                  <a:pt x="324" y="201"/>
                  <a:pt x="329" y="195"/>
                </a:cubicBezTo>
                <a:cubicBezTo>
                  <a:pt x="332" y="199"/>
                  <a:pt x="336" y="202"/>
                  <a:pt x="340" y="204"/>
                </a:cubicBezTo>
                <a:cubicBezTo>
                  <a:pt x="336" y="210"/>
                  <a:pt x="332" y="215"/>
                  <a:pt x="328" y="220"/>
                </a:cubicBezTo>
                <a:close/>
                <a:moveTo>
                  <a:pt x="341" y="203"/>
                </a:moveTo>
                <a:cubicBezTo>
                  <a:pt x="337" y="201"/>
                  <a:pt x="333" y="198"/>
                  <a:pt x="330" y="194"/>
                </a:cubicBezTo>
                <a:cubicBezTo>
                  <a:pt x="335" y="189"/>
                  <a:pt x="339" y="184"/>
                  <a:pt x="343" y="179"/>
                </a:cubicBezTo>
                <a:cubicBezTo>
                  <a:pt x="347" y="181"/>
                  <a:pt x="350" y="183"/>
                  <a:pt x="353" y="185"/>
                </a:cubicBezTo>
                <a:cubicBezTo>
                  <a:pt x="349" y="191"/>
                  <a:pt x="345" y="197"/>
                  <a:pt x="341" y="203"/>
                </a:cubicBezTo>
                <a:close/>
                <a:moveTo>
                  <a:pt x="355" y="181"/>
                </a:moveTo>
                <a:cubicBezTo>
                  <a:pt x="355" y="182"/>
                  <a:pt x="355" y="182"/>
                  <a:pt x="354" y="183"/>
                </a:cubicBezTo>
                <a:cubicBezTo>
                  <a:pt x="351" y="181"/>
                  <a:pt x="348" y="179"/>
                  <a:pt x="345" y="177"/>
                </a:cubicBezTo>
                <a:cubicBezTo>
                  <a:pt x="348" y="173"/>
                  <a:pt x="351" y="169"/>
                  <a:pt x="354" y="165"/>
                </a:cubicBezTo>
                <a:cubicBezTo>
                  <a:pt x="356" y="168"/>
                  <a:pt x="359" y="170"/>
                  <a:pt x="362" y="172"/>
                </a:cubicBezTo>
                <a:cubicBezTo>
                  <a:pt x="360" y="175"/>
                  <a:pt x="357" y="178"/>
                  <a:pt x="355" y="181"/>
                </a:cubicBezTo>
                <a:close/>
                <a:moveTo>
                  <a:pt x="363" y="170"/>
                </a:moveTo>
                <a:cubicBezTo>
                  <a:pt x="360" y="168"/>
                  <a:pt x="357" y="166"/>
                  <a:pt x="355" y="164"/>
                </a:cubicBezTo>
                <a:cubicBezTo>
                  <a:pt x="357" y="160"/>
                  <a:pt x="360" y="156"/>
                  <a:pt x="363" y="151"/>
                </a:cubicBezTo>
                <a:cubicBezTo>
                  <a:pt x="365" y="154"/>
                  <a:pt x="368" y="156"/>
                  <a:pt x="371" y="159"/>
                </a:cubicBezTo>
                <a:cubicBezTo>
                  <a:pt x="368" y="163"/>
                  <a:pt x="366" y="166"/>
                  <a:pt x="363" y="170"/>
                </a:cubicBezTo>
                <a:close/>
                <a:moveTo>
                  <a:pt x="372" y="157"/>
                </a:moveTo>
                <a:cubicBezTo>
                  <a:pt x="369" y="154"/>
                  <a:pt x="367" y="152"/>
                  <a:pt x="364" y="150"/>
                </a:cubicBezTo>
                <a:cubicBezTo>
                  <a:pt x="367" y="145"/>
                  <a:pt x="370" y="140"/>
                  <a:pt x="373" y="135"/>
                </a:cubicBezTo>
                <a:cubicBezTo>
                  <a:pt x="374" y="139"/>
                  <a:pt x="376" y="142"/>
                  <a:pt x="379" y="145"/>
                </a:cubicBezTo>
                <a:cubicBezTo>
                  <a:pt x="377" y="149"/>
                  <a:pt x="374" y="153"/>
                  <a:pt x="372" y="157"/>
                </a:cubicBezTo>
                <a:close/>
                <a:moveTo>
                  <a:pt x="383" y="135"/>
                </a:moveTo>
                <a:cubicBezTo>
                  <a:pt x="382" y="137"/>
                  <a:pt x="381" y="140"/>
                  <a:pt x="380" y="143"/>
                </a:cubicBezTo>
                <a:cubicBezTo>
                  <a:pt x="377" y="140"/>
                  <a:pt x="375" y="137"/>
                  <a:pt x="374" y="134"/>
                </a:cubicBezTo>
                <a:cubicBezTo>
                  <a:pt x="376" y="129"/>
                  <a:pt x="378" y="125"/>
                  <a:pt x="380" y="121"/>
                </a:cubicBezTo>
                <a:cubicBezTo>
                  <a:pt x="381" y="125"/>
                  <a:pt x="382" y="129"/>
                  <a:pt x="384" y="133"/>
                </a:cubicBezTo>
                <a:cubicBezTo>
                  <a:pt x="383" y="134"/>
                  <a:pt x="383" y="134"/>
                  <a:pt x="383" y="135"/>
                </a:cubicBezTo>
                <a:close/>
                <a:moveTo>
                  <a:pt x="390" y="135"/>
                </a:moveTo>
                <a:cubicBezTo>
                  <a:pt x="390" y="133"/>
                  <a:pt x="388" y="132"/>
                  <a:pt x="386" y="132"/>
                </a:cubicBezTo>
                <a:cubicBezTo>
                  <a:pt x="385" y="128"/>
                  <a:pt x="383" y="123"/>
                  <a:pt x="381" y="118"/>
                </a:cubicBezTo>
                <a:cubicBezTo>
                  <a:pt x="382" y="117"/>
                  <a:pt x="383" y="116"/>
                  <a:pt x="383" y="114"/>
                </a:cubicBezTo>
                <a:cubicBezTo>
                  <a:pt x="386" y="116"/>
                  <a:pt x="389" y="118"/>
                  <a:pt x="392" y="119"/>
                </a:cubicBezTo>
                <a:cubicBezTo>
                  <a:pt x="394" y="125"/>
                  <a:pt x="396" y="132"/>
                  <a:pt x="398" y="138"/>
                </a:cubicBezTo>
                <a:cubicBezTo>
                  <a:pt x="396" y="137"/>
                  <a:pt x="393" y="136"/>
                  <a:pt x="390" y="135"/>
                </a:cubicBezTo>
                <a:close/>
                <a:moveTo>
                  <a:pt x="402" y="140"/>
                </a:moveTo>
                <a:cubicBezTo>
                  <a:pt x="400" y="133"/>
                  <a:pt x="397" y="127"/>
                  <a:pt x="394" y="120"/>
                </a:cubicBezTo>
                <a:cubicBezTo>
                  <a:pt x="398" y="122"/>
                  <a:pt x="401" y="123"/>
                  <a:pt x="404" y="125"/>
                </a:cubicBezTo>
                <a:cubicBezTo>
                  <a:pt x="404" y="125"/>
                  <a:pt x="403" y="125"/>
                  <a:pt x="403" y="125"/>
                </a:cubicBezTo>
                <a:cubicBezTo>
                  <a:pt x="406" y="131"/>
                  <a:pt x="408" y="137"/>
                  <a:pt x="410" y="143"/>
                </a:cubicBezTo>
                <a:cubicBezTo>
                  <a:pt x="407" y="142"/>
                  <a:pt x="404" y="141"/>
                  <a:pt x="402" y="140"/>
                </a:cubicBezTo>
                <a:close/>
                <a:moveTo>
                  <a:pt x="412" y="144"/>
                </a:moveTo>
                <a:cubicBezTo>
                  <a:pt x="410" y="138"/>
                  <a:pt x="407" y="132"/>
                  <a:pt x="405" y="125"/>
                </a:cubicBezTo>
                <a:cubicBezTo>
                  <a:pt x="405" y="125"/>
                  <a:pt x="405" y="126"/>
                  <a:pt x="406" y="126"/>
                </a:cubicBezTo>
                <a:cubicBezTo>
                  <a:pt x="410" y="128"/>
                  <a:pt x="415" y="130"/>
                  <a:pt x="420" y="133"/>
                </a:cubicBezTo>
                <a:cubicBezTo>
                  <a:pt x="421" y="138"/>
                  <a:pt x="422" y="144"/>
                  <a:pt x="424" y="149"/>
                </a:cubicBezTo>
                <a:cubicBezTo>
                  <a:pt x="420" y="148"/>
                  <a:pt x="416" y="146"/>
                  <a:pt x="412" y="144"/>
                </a:cubicBezTo>
                <a:close/>
                <a:moveTo>
                  <a:pt x="434" y="153"/>
                </a:moveTo>
                <a:cubicBezTo>
                  <a:pt x="431" y="152"/>
                  <a:pt x="429" y="151"/>
                  <a:pt x="427" y="151"/>
                </a:cubicBezTo>
                <a:cubicBezTo>
                  <a:pt x="425" y="145"/>
                  <a:pt x="424" y="139"/>
                  <a:pt x="422" y="134"/>
                </a:cubicBezTo>
                <a:cubicBezTo>
                  <a:pt x="424" y="135"/>
                  <a:pt x="427" y="136"/>
                  <a:pt x="429" y="137"/>
                </a:cubicBezTo>
                <a:cubicBezTo>
                  <a:pt x="429" y="137"/>
                  <a:pt x="430" y="137"/>
                  <a:pt x="430" y="137"/>
                </a:cubicBezTo>
                <a:cubicBezTo>
                  <a:pt x="433" y="143"/>
                  <a:pt x="437" y="150"/>
                  <a:pt x="441" y="156"/>
                </a:cubicBezTo>
                <a:cubicBezTo>
                  <a:pt x="438" y="156"/>
                  <a:pt x="436" y="154"/>
                  <a:pt x="434" y="153"/>
                </a:cubicBezTo>
                <a:close/>
                <a:moveTo>
                  <a:pt x="445" y="158"/>
                </a:moveTo>
                <a:cubicBezTo>
                  <a:pt x="443" y="154"/>
                  <a:pt x="441" y="151"/>
                  <a:pt x="439" y="148"/>
                </a:cubicBezTo>
                <a:cubicBezTo>
                  <a:pt x="436" y="144"/>
                  <a:pt x="434" y="140"/>
                  <a:pt x="432" y="136"/>
                </a:cubicBezTo>
                <a:cubicBezTo>
                  <a:pt x="434" y="135"/>
                  <a:pt x="434" y="133"/>
                  <a:pt x="433" y="131"/>
                </a:cubicBezTo>
                <a:cubicBezTo>
                  <a:pt x="433" y="130"/>
                  <a:pt x="433" y="130"/>
                  <a:pt x="433" y="129"/>
                </a:cubicBezTo>
                <a:cubicBezTo>
                  <a:pt x="433" y="125"/>
                  <a:pt x="433" y="121"/>
                  <a:pt x="432" y="117"/>
                </a:cubicBezTo>
                <a:cubicBezTo>
                  <a:pt x="438" y="128"/>
                  <a:pt x="444" y="138"/>
                  <a:pt x="450" y="148"/>
                </a:cubicBezTo>
                <a:cubicBezTo>
                  <a:pt x="450" y="148"/>
                  <a:pt x="450" y="149"/>
                  <a:pt x="450" y="149"/>
                </a:cubicBezTo>
                <a:cubicBezTo>
                  <a:pt x="451" y="155"/>
                  <a:pt x="453" y="159"/>
                  <a:pt x="445" y="158"/>
                </a:cubicBezTo>
                <a:close/>
              </a:path>
            </a:pathLst>
          </a:custGeom>
          <a:solidFill>
            <a:srgbClr val="F5EC78"/>
          </a:solidFill>
          <a:ln>
            <a:solidFill>
              <a:srgbClr val="114870"/>
            </a:solidFill>
          </a:ln>
          <a:effectLst>
            <a:outerShdw blurRad="50800" dist="50800" dir="5400000" sx="108000" sy="108000" algn="ctr" rotWithShape="0">
              <a:srgbClr val="F5EC78">
                <a:alpha val="51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13" name="矩形 12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4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0" y="0"/>
            <a:ext cx="12192000" cy="548640"/>
            <a:chOff x="0" y="0"/>
            <a:chExt cx="12192000" cy="548640"/>
          </a:xfrm>
        </p:grpSpPr>
        <p:sp>
          <p:nvSpPr>
            <p:cNvPr id="16" name="矩形 15"/>
            <p:cNvSpPr/>
            <p:nvPr/>
          </p:nvSpPr>
          <p:spPr>
            <a:xfrm>
              <a:off x="0" y="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" name="矩形 17"/>
            <p:cNvSpPr/>
            <p:nvPr/>
          </p:nvSpPr>
          <p:spPr>
            <a:xfrm>
              <a:off x="5351639" y="0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8225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crush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群組 176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178" name="矩形 177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9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94" name="群組 193"/>
          <p:cNvGrpSpPr/>
          <p:nvPr/>
        </p:nvGrpSpPr>
        <p:grpSpPr>
          <a:xfrm>
            <a:off x="1514482" y="490390"/>
            <a:ext cx="2133918" cy="630942"/>
            <a:chOff x="1514482" y="490390"/>
            <a:chExt cx="2133918" cy="630942"/>
          </a:xfrm>
        </p:grpSpPr>
        <p:sp>
          <p:nvSpPr>
            <p:cNvPr id="195" name="矩形 194"/>
            <p:cNvSpPr/>
            <p:nvPr/>
          </p:nvSpPr>
          <p:spPr>
            <a:xfrm>
              <a:off x="1579034" y="896986"/>
              <a:ext cx="2069366" cy="106509"/>
            </a:xfrm>
            <a:prstGeom prst="rect">
              <a:avLst/>
            </a:prstGeom>
            <a:solidFill>
              <a:srgbClr val="F5EC7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1514482" y="490390"/>
              <a:ext cx="2133918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3500" b="1" spc="300" dirty="0" smtClean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系統簡介</a:t>
              </a:r>
              <a:endParaRPr lang="en-US" altLang="zh-TW" sz="3500" b="1" spc="30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742" y="3858764"/>
            <a:ext cx="5228553" cy="2322218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441" y="1113630"/>
            <a:ext cx="5815600" cy="1897978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71" y="3750073"/>
            <a:ext cx="4782651" cy="251089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995" y="3689831"/>
            <a:ext cx="5359414" cy="288342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583" y="4161385"/>
            <a:ext cx="1863233" cy="1863233"/>
          </a:xfrm>
          <a:prstGeom prst="rect">
            <a:avLst/>
          </a:prstGeom>
        </p:spPr>
      </p:pic>
      <p:grpSp>
        <p:nvGrpSpPr>
          <p:cNvPr id="25" name="群組 24"/>
          <p:cNvGrpSpPr/>
          <p:nvPr/>
        </p:nvGrpSpPr>
        <p:grpSpPr>
          <a:xfrm>
            <a:off x="1698172" y="2180865"/>
            <a:ext cx="2029592" cy="1668999"/>
            <a:chOff x="1776549" y="2651760"/>
            <a:chExt cx="1715595" cy="1410789"/>
          </a:xfrm>
        </p:grpSpPr>
        <p:cxnSp>
          <p:nvCxnSpPr>
            <p:cNvPr id="22" name="直線接點 21"/>
            <p:cNvCxnSpPr/>
            <p:nvPr/>
          </p:nvCxnSpPr>
          <p:spPr>
            <a:xfrm flipV="1">
              <a:off x="1776549" y="2651760"/>
              <a:ext cx="1227908" cy="1410789"/>
            </a:xfrm>
            <a:prstGeom prst="line">
              <a:avLst/>
            </a:prstGeom>
            <a:ln w="38100">
              <a:solidFill>
                <a:srgbClr val="F5EC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接點 187"/>
            <p:cNvCxnSpPr/>
            <p:nvPr/>
          </p:nvCxnSpPr>
          <p:spPr>
            <a:xfrm flipH="1" flipV="1">
              <a:off x="3000601" y="2651934"/>
              <a:ext cx="491543" cy="4353"/>
            </a:xfrm>
            <a:prstGeom prst="line">
              <a:avLst/>
            </a:prstGeom>
            <a:ln w="38100">
              <a:solidFill>
                <a:srgbClr val="F5EC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線接點 26"/>
          <p:cNvCxnSpPr/>
          <p:nvPr/>
        </p:nvCxnSpPr>
        <p:spPr>
          <a:xfrm flipH="1">
            <a:off x="4661582" y="2485126"/>
            <a:ext cx="373200" cy="1303818"/>
          </a:xfrm>
          <a:prstGeom prst="line">
            <a:avLst/>
          </a:prstGeom>
          <a:ln w="38100">
            <a:solidFill>
              <a:srgbClr val="F5E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接點 202"/>
          <p:cNvCxnSpPr/>
          <p:nvPr/>
        </p:nvCxnSpPr>
        <p:spPr>
          <a:xfrm>
            <a:off x="7058222" y="2448615"/>
            <a:ext cx="268895" cy="1346256"/>
          </a:xfrm>
          <a:prstGeom prst="line">
            <a:avLst/>
          </a:prstGeom>
          <a:ln w="38100">
            <a:solidFill>
              <a:srgbClr val="1148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群組 203"/>
          <p:cNvGrpSpPr/>
          <p:nvPr/>
        </p:nvGrpSpPr>
        <p:grpSpPr>
          <a:xfrm flipH="1">
            <a:off x="7986284" y="2180866"/>
            <a:ext cx="1896758" cy="1755055"/>
            <a:chOff x="1776549" y="2651760"/>
            <a:chExt cx="1715595" cy="1410789"/>
          </a:xfrm>
        </p:grpSpPr>
        <p:cxnSp>
          <p:nvCxnSpPr>
            <p:cNvPr id="205" name="直線接點 204"/>
            <p:cNvCxnSpPr/>
            <p:nvPr/>
          </p:nvCxnSpPr>
          <p:spPr>
            <a:xfrm flipV="1">
              <a:off x="1776549" y="2651760"/>
              <a:ext cx="1227908" cy="1410789"/>
            </a:xfrm>
            <a:prstGeom prst="line">
              <a:avLst/>
            </a:prstGeom>
            <a:ln w="38100">
              <a:solidFill>
                <a:srgbClr val="1148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接點 205"/>
            <p:cNvCxnSpPr/>
            <p:nvPr/>
          </p:nvCxnSpPr>
          <p:spPr>
            <a:xfrm flipH="1" flipV="1">
              <a:off x="3000601" y="2651934"/>
              <a:ext cx="491543" cy="4353"/>
            </a:xfrm>
            <a:prstGeom prst="line">
              <a:avLst/>
            </a:prstGeom>
            <a:ln w="38100">
              <a:solidFill>
                <a:srgbClr val="1148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群組 54"/>
          <p:cNvGrpSpPr/>
          <p:nvPr/>
        </p:nvGrpSpPr>
        <p:grpSpPr>
          <a:xfrm>
            <a:off x="378823" y="3455884"/>
            <a:ext cx="5329646" cy="2778955"/>
            <a:chOff x="378823" y="3455884"/>
            <a:chExt cx="5329646" cy="2778955"/>
          </a:xfrm>
        </p:grpSpPr>
        <p:sp>
          <p:nvSpPr>
            <p:cNvPr id="31" name="矩形 30"/>
            <p:cNvSpPr/>
            <p:nvPr/>
          </p:nvSpPr>
          <p:spPr>
            <a:xfrm>
              <a:off x="378823" y="3849374"/>
              <a:ext cx="5329646" cy="2385465"/>
            </a:xfrm>
            <a:prstGeom prst="rect">
              <a:avLst/>
            </a:prstGeom>
            <a:noFill/>
            <a:ln w="76200">
              <a:solidFill>
                <a:srgbClr val="F5EC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2403901" y="3455884"/>
              <a:ext cx="1372217" cy="759432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2556856" y="3558447"/>
              <a:ext cx="1107996" cy="6001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3300" b="1" spc="3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指標</a:t>
              </a:r>
              <a:endParaRPr lang="en-US" altLang="zh-CN" sz="3300" b="1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9115794" y="-1706016"/>
            <a:ext cx="3090720" cy="3026886"/>
            <a:chOff x="9115794" y="-1706016"/>
            <a:chExt cx="3090720" cy="3026886"/>
          </a:xfrm>
        </p:grpSpPr>
        <p:sp>
          <p:nvSpPr>
            <p:cNvPr id="2" name="流程圖: 接點 1"/>
            <p:cNvSpPr/>
            <p:nvPr/>
          </p:nvSpPr>
          <p:spPr>
            <a:xfrm>
              <a:off x="9115794" y="-1706016"/>
              <a:ext cx="3090720" cy="3026886"/>
            </a:xfrm>
            <a:prstGeom prst="flowChartConnector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9594195" y="129667"/>
              <a:ext cx="2133918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3500" b="1" spc="300" dirty="0" smtClean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平台比較</a:t>
              </a:r>
              <a:endParaRPr lang="en-US" altLang="zh-TW" sz="3500" b="1" spc="30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450542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6146961"/>
              </p:ext>
            </p:extLst>
          </p:nvPr>
        </p:nvGraphicFramePr>
        <p:xfrm>
          <a:off x="685559" y="295063"/>
          <a:ext cx="10499944" cy="6273287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2048932">
                  <a:extLst>
                    <a:ext uri="{9D8B030D-6E8A-4147-A177-3AD203B41FA5}">
                      <a16:colId xmlns:a16="http://schemas.microsoft.com/office/drawing/2014/main" val="708165740"/>
                    </a:ext>
                  </a:extLst>
                </a:gridCol>
                <a:gridCol w="1765782">
                  <a:extLst>
                    <a:ext uri="{9D8B030D-6E8A-4147-A177-3AD203B41FA5}">
                      <a16:colId xmlns:a16="http://schemas.microsoft.com/office/drawing/2014/main" val="1113633121"/>
                    </a:ext>
                  </a:extLst>
                </a:gridCol>
                <a:gridCol w="1494577">
                  <a:extLst>
                    <a:ext uri="{9D8B030D-6E8A-4147-A177-3AD203B41FA5}">
                      <a16:colId xmlns:a16="http://schemas.microsoft.com/office/drawing/2014/main" val="2545375375"/>
                    </a:ext>
                  </a:extLst>
                </a:gridCol>
                <a:gridCol w="1988690">
                  <a:extLst>
                    <a:ext uri="{9D8B030D-6E8A-4147-A177-3AD203B41FA5}">
                      <a16:colId xmlns:a16="http://schemas.microsoft.com/office/drawing/2014/main" val="796296956"/>
                    </a:ext>
                  </a:extLst>
                </a:gridCol>
                <a:gridCol w="1619328">
                  <a:extLst>
                    <a:ext uri="{9D8B030D-6E8A-4147-A177-3AD203B41FA5}">
                      <a16:colId xmlns:a16="http://schemas.microsoft.com/office/drawing/2014/main" val="1066076377"/>
                    </a:ext>
                  </a:extLst>
                </a:gridCol>
                <a:gridCol w="1582635">
                  <a:extLst>
                    <a:ext uri="{9D8B030D-6E8A-4147-A177-3AD203B41FA5}">
                      <a16:colId xmlns:a16="http://schemas.microsoft.com/office/drawing/2014/main" val="2064859304"/>
                    </a:ext>
                  </a:extLst>
                </a:gridCol>
              </a:tblGrid>
              <a:tr h="7927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平台名稱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kern="10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kern="10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kern="10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7854256"/>
                  </a:ext>
                </a:extLst>
              </a:tr>
              <a:tr h="58314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闢謠平台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●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kern="10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●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kern="10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●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●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●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06326601"/>
                  </a:ext>
                </a:extLst>
              </a:tr>
              <a:tr h="6412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App</a:t>
                      </a:r>
                      <a:r>
                        <a:rPr lang="zh-TW" sz="1600" kern="10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介面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●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600" kern="10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600" kern="10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7924685"/>
                  </a:ext>
                </a:extLst>
              </a:tr>
              <a:tr h="5905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自動判斷</a:t>
                      </a:r>
                      <a:r>
                        <a:rPr lang="zh-TW" altLang="en-US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 </a:t>
                      </a:r>
                      <a:r>
                        <a:rPr lang="en-US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(</a:t>
                      </a:r>
                      <a:r>
                        <a:rPr lang="zh-TW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具有模型</a:t>
                      </a:r>
                      <a:r>
                        <a:rPr lang="en-US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)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kern="10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●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7862306"/>
                  </a:ext>
                </a:extLst>
              </a:tr>
              <a:tr h="6265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顯示資料來源的平台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●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kern="10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●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●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600" kern="10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6457439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文章</a:t>
                      </a:r>
                      <a:r>
                        <a:rPr lang="zh-TW" sz="1600" kern="100" dirty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即時心情互動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●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600" kern="10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600" kern="10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600" kern="10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1924542"/>
                  </a:ext>
                </a:extLst>
              </a:tr>
              <a:tr h="5926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文章</a:t>
                      </a:r>
                      <a:r>
                        <a:rPr lang="zh-TW" sz="1600" kern="100" dirty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關鍵字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●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600" kern="10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600" kern="10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600" kern="10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1207862"/>
                  </a:ext>
                </a:extLst>
              </a:tr>
              <a:tr h="5810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顯示</a:t>
                      </a:r>
                      <a:r>
                        <a:rPr lang="zh-TW" sz="1600" kern="100" dirty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文章真假比例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●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600" kern="10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600" kern="10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600" kern="10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600" kern="10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4345201"/>
                  </a:ext>
                </a:extLst>
              </a:tr>
              <a:tr h="6381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根據</a:t>
                      </a:r>
                      <a:r>
                        <a:rPr lang="zh-TW" sz="1600" kern="100" dirty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使用者的收藏給予可能感興趣之文章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●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600" kern="10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600" kern="10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600" kern="10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600" kern="10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7887958"/>
                  </a:ext>
                </a:extLst>
              </a:tr>
              <a:tr h="6683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提供</a:t>
                      </a:r>
                      <a:r>
                        <a:rPr lang="zh-TW" sz="1600" kern="100" dirty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使用者申訴想查證之文章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●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●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●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600" kern="100" dirty="0" smtClean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●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114870"/>
                          </a:solidFill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 </a:t>
                      </a:r>
                      <a:endParaRPr lang="zh-TW" sz="1600" kern="100" dirty="0">
                        <a:solidFill>
                          <a:srgbClr val="114870"/>
                        </a:solidFill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6592877"/>
                  </a:ext>
                </a:extLst>
              </a:tr>
            </a:tbl>
          </a:graphicData>
        </a:graphic>
      </p:graphicFrame>
      <p:pic>
        <p:nvPicPr>
          <p:cNvPr id="2052" name="圖片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455" y="323076"/>
            <a:ext cx="730249" cy="73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圖片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792" y="321597"/>
            <a:ext cx="1151031" cy="73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圖片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223" y="335694"/>
            <a:ext cx="719016" cy="71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圖片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488" y="321189"/>
            <a:ext cx="703262" cy="70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118174"/>
              </p:ext>
            </p:extLst>
          </p:nvPr>
        </p:nvGraphicFramePr>
        <p:xfrm>
          <a:off x="2796584" y="321189"/>
          <a:ext cx="1649747" cy="732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4" name="點陣圖影像" r:id="rId7" imgW="7188569" imgH="3270418" progId="Paint.Picture">
                  <p:embed/>
                </p:oleObj>
              </mc:Choice>
              <mc:Fallback>
                <p:oleObj name="點陣圖影像" r:id="rId7" imgW="7188569" imgH="3270418" progId="Paint.Picture">
                  <p:embed/>
                  <p:pic>
                    <p:nvPicPr>
                      <p:cNvPr id="1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6584" y="321189"/>
                        <a:ext cx="1649747" cy="7321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3056708" y="1185203"/>
            <a:ext cx="1136469" cy="525126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44927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7386904" y="3787933"/>
            <a:ext cx="1364201" cy="409702"/>
            <a:chOff x="6741947" y="4557985"/>
            <a:chExt cx="1105241" cy="349826"/>
          </a:xfrm>
          <a:solidFill>
            <a:srgbClr val="114870"/>
          </a:solidFill>
        </p:grpSpPr>
        <p:sp>
          <p:nvSpPr>
            <p:cNvPr id="130" name="Freeform 1270"/>
            <p:cNvSpPr>
              <a:spLocks/>
            </p:cNvSpPr>
            <p:nvPr/>
          </p:nvSpPr>
          <p:spPr bwMode="auto">
            <a:xfrm>
              <a:off x="6741947" y="4715154"/>
              <a:ext cx="1059613" cy="35491"/>
            </a:xfrm>
            <a:custGeom>
              <a:avLst/>
              <a:gdLst>
                <a:gd name="T0" fmla="*/ 86 w 88"/>
                <a:gd name="T1" fmla="*/ 3 h 3"/>
                <a:gd name="T2" fmla="*/ 1 w 88"/>
                <a:gd name="T3" fmla="*/ 3 h 3"/>
                <a:gd name="T4" fmla="*/ 0 w 88"/>
                <a:gd name="T5" fmla="*/ 1 h 3"/>
                <a:gd name="T6" fmla="*/ 1 w 88"/>
                <a:gd name="T7" fmla="*/ 0 h 3"/>
                <a:gd name="T8" fmla="*/ 86 w 88"/>
                <a:gd name="T9" fmla="*/ 0 h 3"/>
                <a:gd name="T10" fmla="*/ 88 w 88"/>
                <a:gd name="T11" fmla="*/ 1 h 3"/>
                <a:gd name="T12" fmla="*/ 86 w 88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3">
                  <a:moveTo>
                    <a:pt x="86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7" y="0"/>
                    <a:pt x="88" y="1"/>
                    <a:pt x="88" y="1"/>
                  </a:cubicBezTo>
                  <a:cubicBezTo>
                    <a:pt x="88" y="2"/>
                    <a:pt x="87" y="3"/>
                    <a:pt x="86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Freeform 1272"/>
            <p:cNvSpPr>
              <a:spLocks/>
            </p:cNvSpPr>
            <p:nvPr/>
          </p:nvSpPr>
          <p:spPr bwMode="auto">
            <a:xfrm>
              <a:off x="7573413" y="4557985"/>
              <a:ext cx="273775" cy="349826"/>
            </a:xfrm>
            <a:custGeom>
              <a:avLst/>
              <a:gdLst>
                <a:gd name="T0" fmla="*/ 22 w 23"/>
                <a:gd name="T1" fmla="*/ 16 h 29"/>
                <a:gd name="T2" fmla="*/ 3 w 23"/>
                <a:gd name="T3" fmla="*/ 28 h 29"/>
                <a:gd name="T4" fmla="*/ 0 w 23"/>
                <a:gd name="T5" fmla="*/ 27 h 29"/>
                <a:gd name="T6" fmla="*/ 0 w 23"/>
                <a:gd name="T7" fmla="*/ 2 h 29"/>
                <a:gd name="T8" fmla="*/ 3 w 23"/>
                <a:gd name="T9" fmla="*/ 1 h 29"/>
                <a:gd name="T10" fmla="*/ 22 w 23"/>
                <a:gd name="T11" fmla="*/ 13 h 29"/>
                <a:gd name="T12" fmla="*/ 22 w 23"/>
                <a:gd name="T1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9">
                  <a:moveTo>
                    <a:pt x="22" y="16"/>
                  </a:moveTo>
                  <a:cubicBezTo>
                    <a:pt x="3" y="28"/>
                    <a:pt x="3" y="28"/>
                    <a:pt x="3" y="28"/>
                  </a:cubicBezTo>
                  <a:cubicBezTo>
                    <a:pt x="1" y="29"/>
                    <a:pt x="0" y="28"/>
                    <a:pt x="0" y="2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4"/>
                    <a:pt x="23" y="15"/>
                    <a:pt x="22" y="1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505917" y="1792874"/>
            <a:ext cx="1639544" cy="1294417"/>
            <a:chOff x="6001740" y="2854494"/>
            <a:chExt cx="1328317" cy="1105244"/>
          </a:xfrm>
          <a:solidFill>
            <a:srgbClr val="114870"/>
          </a:solidFill>
        </p:grpSpPr>
        <p:sp>
          <p:nvSpPr>
            <p:cNvPr id="129" name="Freeform 1269"/>
            <p:cNvSpPr>
              <a:spLocks/>
            </p:cNvSpPr>
            <p:nvPr/>
          </p:nvSpPr>
          <p:spPr bwMode="auto">
            <a:xfrm>
              <a:off x="6001740" y="3011663"/>
              <a:ext cx="1318177" cy="948075"/>
            </a:xfrm>
            <a:custGeom>
              <a:avLst/>
              <a:gdLst>
                <a:gd name="T0" fmla="*/ 1 w 110"/>
                <a:gd name="T1" fmla="*/ 79 h 79"/>
                <a:gd name="T2" fmla="*/ 0 w 110"/>
                <a:gd name="T3" fmla="*/ 78 h 79"/>
                <a:gd name="T4" fmla="*/ 0 w 110"/>
                <a:gd name="T5" fmla="*/ 23 h 79"/>
                <a:gd name="T6" fmla="*/ 23 w 110"/>
                <a:gd name="T7" fmla="*/ 0 h 79"/>
                <a:gd name="T8" fmla="*/ 108 w 110"/>
                <a:gd name="T9" fmla="*/ 0 h 79"/>
                <a:gd name="T10" fmla="*/ 110 w 110"/>
                <a:gd name="T11" fmla="*/ 2 h 79"/>
                <a:gd name="T12" fmla="*/ 108 w 110"/>
                <a:gd name="T13" fmla="*/ 3 h 79"/>
                <a:gd name="T14" fmla="*/ 23 w 110"/>
                <a:gd name="T15" fmla="*/ 3 h 79"/>
                <a:gd name="T16" fmla="*/ 3 w 110"/>
                <a:gd name="T17" fmla="*/ 23 h 79"/>
                <a:gd name="T18" fmla="*/ 3 w 110"/>
                <a:gd name="T19" fmla="*/ 78 h 79"/>
                <a:gd name="T20" fmla="*/ 1 w 110"/>
                <a:gd name="T21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79">
                  <a:moveTo>
                    <a:pt x="1" y="79"/>
                  </a:moveTo>
                  <a:cubicBezTo>
                    <a:pt x="1" y="79"/>
                    <a:pt x="0" y="79"/>
                    <a:pt x="0" y="7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9" y="0"/>
                    <a:pt x="110" y="1"/>
                    <a:pt x="110" y="2"/>
                  </a:cubicBezTo>
                  <a:cubicBezTo>
                    <a:pt x="110" y="3"/>
                    <a:pt x="109" y="3"/>
                    <a:pt x="108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2" y="3"/>
                    <a:pt x="3" y="12"/>
                    <a:pt x="3" y="23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79"/>
                    <a:pt x="2" y="79"/>
                    <a:pt x="1" y="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" name="Freeform 1273"/>
            <p:cNvSpPr>
              <a:spLocks/>
            </p:cNvSpPr>
            <p:nvPr/>
          </p:nvSpPr>
          <p:spPr bwMode="auto">
            <a:xfrm>
              <a:off x="7066422" y="2854494"/>
              <a:ext cx="263635" cy="349826"/>
            </a:xfrm>
            <a:custGeom>
              <a:avLst/>
              <a:gdLst>
                <a:gd name="T0" fmla="*/ 21 w 22"/>
                <a:gd name="T1" fmla="*/ 16 h 29"/>
                <a:gd name="T2" fmla="*/ 2 w 22"/>
                <a:gd name="T3" fmla="*/ 28 h 29"/>
                <a:gd name="T4" fmla="*/ 0 w 22"/>
                <a:gd name="T5" fmla="*/ 27 h 29"/>
                <a:gd name="T6" fmla="*/ 0 w 22"/>
                <a:gd name="T7" fmla="*/ 2 h 29"/>
                <a:gd name="T8" fmla="*/ 2 w 22"/>
                <a:gd name="T9" fmla="*/ 1 h 29"/>
                <a:gd name="T10" fmla="*/ 21 w 22"/>
                <a:gd name="T11" fmla="*/ 13 h 29"/>
                <a:gd name="T12" fmla="*/ 21 w 22"/>
                <a:gd name="T1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9">
                  <a:moveTo>
                    <a:pt x="21" y="16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1" y="29"/>
                    <a:pt x="0" y="28"/>
                    <a:pt x="0" y="2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4"/>
                    <a:pt x="22" y="15"/>
                    <a:pt x="21" y="1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844508" y="2297578"/>
            <a:ext cx="2478090" cy="789709"/>
            <a:chOff x="3765911" y="3285438"/>
            <a:chExt cx="2007685" cy="674297"/>
          </a:xfrm>
          <a:solidFill>
            <a:srgbClr val="114870"/>
          </a:solidFill>
        </p:grpSpPr>
        <p:sp>
          <p:nvSpPr>
            <p:cNvPr id="128" name="Freeform 1268"/>
            <p:cNvSpPr>
              <a:spLocks/>
            </p:cNvSpPr>
            <p:nvPr/>
          </p:nvSpPr>
          <p:spPr bwMode="auto">
            <a:xfrm>
              <a:off x="3816610" y="3442604"/>
              <a:ext cx="1956986" cy="517131"/>
            </a:xfrm>
            <a:custGeom>
              <a:avLst/>
              <a:gdLst>
                <a:gd name="T0" fmla="*/ 161 w 163"/>
                <a:gd name="T1" fmla="*/ 43 h 43"/>
                <a:gd name="T2" fmla="*/ 160 w 163"/>
                <a:gd name="T3" fmla="*/ 42 h 43"/>
                <a:gd name="T4" fmla="*/ 160 w 163"/>
                <a:gd name="T5" fmla="*/ 17 h 43"/>
                <a:gd name="T6" fmla="*/ 145 w 163"/>
                <a:gd name="T7" fmla="*/ 3 h 43"/>
                <a:gd name="T8" fmla="*/ 1 w 163"/>
                <a:gd name="T9" fmla="*/ 3 h 43"/>
                <a:gd name="T10" fmla="*/ 0 w 163"/>
                <a:gd name="T11" fmla="*/ 1 h 43"/>
                <a:gd name="T12" fmla="*/ 1 w 163"/>
                <a:gd name="T13" fmla="*/ 0 h 43"/>
                <a:gd name="T14" fmla="*/ 145 w 163"/>
                <a:gd name="T15" fmla="*/ 0 h 43"/>
                <a:gd name="T16" fmla="*/ 163 w 163"/>
                <a:gd name="T17" fmla="*/ 17 h 43"/>
                <a:gd name="T18" fmla="*/ 163 w 163"/>
                <a:gd name="T19" fmla="*/ 42 h 43"/>
                <a:gd name="T20" fmla="*/ 161 w 163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43">
                  <a:moveTo>
                    <a:pt x="161" y="43"/>
                  </a:moveTo>
                  <a:cubicBezTo>
                    <a:pt x="160" y="43"/>
                    <a:pt x="160" y="43"/>
                    <a:pt x="160" y="42"/>
                  </a:cubicBezTo>
                  <a:cubicBezTo>
                    <a:pt x="160" y="17"/>
                    <a:pt x="160" y="17"/>
                    <a:pt x="160" y="17"/>
                  </a:cubicBezTo>
                  <a:cubicBezTo>
                    <a:pt x="160" y="9"/>
                    <a:pt x="153" y="3"/>
                    <a:pt x="145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5" y="0"/>
                    <a:pt x="163" y="7"/>
                    <a:pt x="163" y="17"/>
                  </a:cubicBezTo>
                  <a:cubicBezTo>
                    <a:pt x="163" y="42"/>
                    <a:pt x="163" y="42"/>
                    <a:pt x="163" y="42"/>
                  </a:cubicBezTo>
                  <a:cubicBezTo>
                    <a:pt x="163" y="43"/>
                    <a:pt x="162" y="43"/>
                    <a:pt x="161" y="4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" name="Freeform 1274"/>
            <p:cNvSpPr>
              <a:spLocks/>
            </p:cNvSpPr>
            <p:nvPr/>
          </p:nvSpPr>
          <p:spPr bwMode="auto">
            <a:xfrm>
              <a:off x="3765911" y="3285438"/>
              <a:ext cx="263635" cy="349826"/>
            </a:xfrm>
            <a:custGeom>
              <a:avLst/>
              <a:gdLst>
                <a:gd name="T0" fmla="*/ 1 w 22"/>
                <a:gd name="T1" fmla="*/ 16 h 29"/>
                <a:gd name="T2" fmla="*/ 20 w 22"/>
                <a:gd name="T3" fmla="*/ 28 h 29"/>
                <a:gd name="T4" fmla="*/ 22 w 22"/>
                <a:gd name="T5" fmla="*/ 27 h 29"/>
                <a:gd name="T6" fmla="*/ 22 w 22"/>
                <a:gd name="T7" fmla="*/ 2 h 29"/>
                <a:gd name="T8" fmla="*/ 20 w 22"/>
                <a:gd name="T9" fmla="*/ 1 h 29"/>
                <a:gd name="T10" fmla="*/ 1 w 22"/>
                <a:gd name="T11" fmla="*/ 13 h 29"/>
                <a:gd name="T12" fmla="*/ 1 w 22"/>
                <a:gd name="T1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9">
                  <a:moveTo>
                    <a:pt x="1" y="16"/>
                  </a:moveTo>
                  <a:cubicBezTo>
                    <a:pt x="20" y="28"/>
                    <a:pt x="20" y="28"/>
                    <a:pt x="20" y="28"/>
                  </a:cubicBezTo>
                  <a:cubicBezTo>
                    <a:pt x="21" y="29"/>
                    <a:pt x="22" y="28"/>
                    <a:pt x="22" y="27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1" y="0"/>
                    <a:pt x="20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5"/>
                    <a:pt x="1" y="1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flipV="1">
            <a:off x="3073266" y="3587586"/>
            <a:ext cx="2387356" cy="1069107"/>
            <a:chOff x="3167661" y="4089014"/>
            <a:chExt cx="1992477" cy="826396"/>
          </a:xfrm>
          <a:solidFill>
            <a:srgbClr val="114870"/>
          </a:solidFill>
        </p:grpSpPr>
        <p:sp>
          <p:nvSpPr>
            <p:cNvPr id="131" name="Freeform 1271"/>
            <p:cNvSpPr>
              <a:spLocks/>
            </p:cNvSpPr>
            <p:nvPr/>
          </p:nvSpPr>
          <p:spPr bwMode="auto">
            <a:xfrm>
              <a:off x="3228500" y="4241110"/>
              <a:ext cx="1931638" cy="674300"/>
            </a:xfrm>
            <a:custGeom>
              <a:avLst/>
              <a:gdLst>
                <a:gd name="T0" fmla="*/ 159 w 161"/>
                <a:gd name="T1" fmla="*/ 56 h 56"/>
                <a:gd name="T2" fmla="*/ 123 w 161"/>
                <a:gd name="T3" fmla="*/ 56 h 56"/>
                <a:gd name="T4" fmla="*/ 104 w 161"/>
                <a:gd name="T5" fmla="*/ 37 h 56"/>
                <a:gd name="T6" fmla="*/ 104 w 161"/>
                <a:gd name="T7" fmla="*/ 20 h 56"/>
                <a:gd name="T8" fmla="*/ 88 w 161"/>
                <a:gd name="T9" fmla="*/ 3 h 56"/>
                <a:gd name="T10" fmla="*/ 1 w 161"/>
                <a:gd name="T11" fmla="*/ 3 h 56"/>
                <a:gd name="T12" fmla="*/ 0 w 161"/>
                <a:gd name="T13" fmla="*/ 1 h 56"/>
                <a:gd name="T14" fmla="*/ 1 w 161"/>
                <a:gd name="T15" fmla="*/ 0 h 56"/>
                <a:gd name="T16" fmla="*/ 88 w 161"/>
                <a:gd name="T17" fmla="*/ 0 h 56"/>
                <a:gd name="T18" fmla="*/ 108 w 161"/>
                <a:gd name="T19" fmla="*/ 20 h 56"/>
                <a:gd name="T20" fmla="*/ 108 w 161"/>
                <a:gd name="T21" fmla="*/ 37 h 56"/>
                <a:gd name="T22" fmla="*/ 123 w 161"/>
                <a:gd name="T23" fmla="*/ 53 h 56"/>
                <a:gd name="T24" fmla="*/ 159 w 161"/>
                <a:gd name="T25" fmla="*/ 53 h 56"/>
                <a:gd name="T26" fmla="*/ 161 w 161"/>
                <a:gd name="T27" fmla="*/ 55 h 56"/>
                <a:gd name="T28" fmla="*/ 159 w 161"/>
                <a:gd name="T2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1" h="56">
                  <a:moveTo>
                    <a:pt x="159" y="56"/>
                  </a:moveTo>
                  <a:cubicBezTo>
                    <a:pt x="123" y="56"/>
                    <a:pt x="123" y="56"/>
                    <a:pt x="123" y="56"/>
                  </a:cubicBezTo>
                  <a:cubicBezTo>
                    <a:pt x="113" y="56"/>
                    <a:pt x="104" y="48"/>
                    <a:pt x="104" y="37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4" y="10"/>
                    <a:pt x="97" y="3"/>
                    <a:pt x="88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9" y="0"/>
                    <a:pt x="108" y="9"/>
                    <a:pt x="108" y="20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46"/>
                    <a:pt x="115" y="53"/>
                    <a:pt x="123" y="53"/>
                  </a:cubicBezTo>
                  <a:cubicBezTo>
                    <a:pt x="159" y="53"/>
                    <a:pt x="159" y="53"/>
                    <a:pt x="159" y="53"/>
                  </a:cubicBezTo>
                  <a:cubicBezTo>
                    <a:pt x="160" y="53"/>
                    <a:pt x="161" y="54"/>
                    <a:pt x="161" y="55"/>
                  </a:cubicBezTo>
                  <a:cubicBezTo>
                    <a:pt x="161" y="56"/>
                    <a:pt x="160" y="56"/>
                    <a:pt x="159" y="5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6" name="Freeform 1276"/>
            <p:cNvSpPr>
              <a:spLocks/>
            </p:cNvSpPr>
            <p:nvPr/>
          </p:nvSpPr>
          <p:spPr bwMode="auto">
            <a:xfrm>
              <a:off x="3167661" y="4089014"/>
              <a:ext cx="273775" cy="344754"/>
            </a:xfrm>
            <a:custGeom>
              <a:avLst/>
              <a:gdLst>
                <a:gd name="T0" fmla="*/ 1 w 23"/>
                <a:gd name="T1" fmla="*/ 16 h 29"/>
                <a:gd name="T2" fmla="*/ 20 w 23"/>
                <a:gd name="T3" fmla="*/ 28 h 29"/>
                <a:gd name="T4" fmla="*/ 23 w 23"/>
                <a:gd name="T5" fmla="*/ 27 h 29"/>
                <a:gd name="T6" fmla="*/ 23 w 23"/>
                <a:gd name="T7" fmla="*/ 2 h 29"/>
                <a:gd name="T8" fmla="*/ 20 w 23"/>
                <a:gd name="T9" fmla="*/ 1 h 29"/>
                <a:gd name="T10" fmla="*/ 1 w 23"/>
                <a:gd name="T11" fmla="*/ 13 h 29"/>
                <a:gd name="T12" fmla="*/ 1 w 23"/>
                <a:gd name="T1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9">
                  <a:moveTo>
                    <a:pt x="1" y="16"/>
                  </a:moveTo>
                  <a:cubicBezTo>
                    <a:pt x="20" y="28"/>
                    <a:pt x="20" y="28"/>
                    <a:pt x="20" y="28"/>
                  </a:cubicBezTo>
                  <a:cubicBezTo>
                    <a:pt x="21" y="29"/>
                    <a:pt x="23" y="28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1" y="0"/>
                    <a:pt x="20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5"/>
                    <a:pt x="1" y="1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304225" y="3087287"/>
            <a:ext cx="3077045" cy="2303818"/>
            <a:chOff x="5038460" y="3959735"/>
            <a:chExt cx="2492943" cy="1967126"/>
          </a:xfrm>
        </p:grpSpPr>
        <p:sp>
          <p:nvSpPr>
            <p:cNvPr id="32" name="Freeform 310"/>
            <p:cNvSpPr>
              <a:spLocks noEditPoints="1"/>
            </p:cNvSpPr>
            <p:nvPr/>
          </p:nvSpPr>
          <p:spPr bwMode="auto">
            <a:xfrm>
              <a:off x="5149998" y="3959735"/>
              <a:ext cx="1571673" cy="1115381"/>
            </a:xfrm>
            <a:custGeom>
              <a:avLst/>
              <a:gdLst>
                <a:gd name="T0" fmla="*/ 66 w 131"/>
                <a:gd name="T1" fmla="*/ 12 h 93"/>
                <a:gd name="T2" fmla="*/ 89 w 131"/>
                <a:gd name="T3" fmla="*/ 12 h 93"/>
                <a:gd name="T4" fmla="*/ 120 w 131"/>
                <a:gd name="T5" fmla="*/ 17 h 93"/>
                <a:gd name="T6" fmla="*/ 120 w 131"/>
                <a:gd name="T7" fmla="*/ 75 h 93"/>
                <a:gd name="T8" fmla="*/ 45 w 131"/>
                <a:gd name="T9" fmla="*/ 75 h 93"/>
                <a:gd name="T10" fmla="*/ 35 w 131"/>
                <a:gd name="T11" fmla="*/ 75 h 93"/>
                <a:gd name="T12" fmla="*/ 20 w 131"/>
                <a:gd name="T13" fmla="*/ 75 h 93"/>
                <a:gd name="T14" fmla="*/ 13 w 131"/>
                <a:gd name="T15" fmla="*/ 12 h 93"/>
                <a:gd name="T16" fmla="*/ 14 w 131"/>
                <a:gd name="T17" fmla="*/ 9 h 93"/>
                <a:gd name="T18" fmla="*/ 10 w 131"/>
                <a:gd name="T19" fmla="*/ 76 h 93"/>
                <a:gd name="T20" fmla="*/ 121 w 131"/>
                <a:gd name="T21" fmla="*/ 77 h 93"/>
                <a:gd name="T22" fmla="*/ 122 w 131"/>
                <a:gd name="T23" fmla="*/ 10 h 93"/>
                <a:gd name="T24" fmla="*/ 5 w 131"/>
                <a:gd name="T25" fmla="*/ 3 h 93"/>
                <a:gd name="T26" fmla="*/ 2 w 131"/>
                <a:gd name="T27" fmla="*/ 85 h 93"/>
                <a:gd name="T28" fmla="*/ 4 w 131"/>
                <a:gd name="T29" fmla="*/ 84 h 93"/>
                <a:gd name="T30" fmla="*/ 7 w 131"/>
                <a:gd name="T31" fmla="*/ 5 h 93"/>
                <a:gd name="T32" fmla="*/ 29 w 131"/>
                <a:gd name="T33" fmla="*/ 3 h 93"/>
                <a:gd name="T34" fmla="*/ 128 w 131"/>
                <a:gd name="T35" fmla="*/ 20 h 93"/>
                <a:gd name="T36" fmla="*/ 128 w 131"/>
                <a:gd name="T37" fmla="*/ 85 h 93"/>
                <a:gd name="T38" fmla="*/ 104 w 131"/>
                <a:gd name="T39" fmla="*/ 90 h 93"/>
                <a:gd name="T40" fmla="*/ 19 w 131"/>
                <a:gd name="T41" fmla="*/ 91 h 93"/>
                <a:gd name="T42" fmla="*/ 8 w 131"/>
                <a:gd name="T43" fmla="*/ 91 h 93"/>
                <a:gd name="T44" fmla="*/ 9 w 131"/>
                <a:gd name="T45" fmla="*/ 92 h 93"/>
                <a:gd name="T46" fmla="*/ 15 w 131"/>
                <a:gd name="T47" fmla="*/ 92 h 93"/>
                <a:gd name="T48" fmla="*/ 17 w 131"/>
                <a:gd name="T49" fmla="*/ 92 h 93"/>
                <a:gd name="T50" fmla="*/ 18 w 131"/>
                <a:gd name="T51" fmla="*/ 93 h 93"/>
                <a:gd name="T52" fmla="*/ 23 w 131"/>
                <a:gd name="T53" fmla="*/ 91 h 93"/>
                <a:gd name="T54" fmla="*/ 26 w 131"/>
                <a:gd name="T55" fmla="*/ 93 h 93"/>
                <a:gd name="T56" fmla="*/ 29 w 131"/>
                <a:gd name="T57" fmla="*/ 92 h 93"/>
                <a:gd name="T58" fmla="*/ 34 w 131"/>
                <a:gd name="T59" fmla="*/ 90 h 93"/>
                <a:gd name="T60" fmla="*/ 35 w 131"/>
                <a:gd name="T61" fmla="*/ 92 h 93"/>
                <a:gd name="T62" fmla="*/ 40 w 131"/>
                <a:gd name="T63" fmla="*/ 90 h 93"/>
                <a:gd name="T64" fmla="*/ 44 w 131"/>
                <a:gd name="T65" fmla="*/ 92 h 93"/>
                <a:gd name="T66" fmla="*/ 47 w 131"/>
                <a:gd name="T67" fmla="*/ 92 h 93"/>
                <a:gd name="T68" fmla="*/ 51 w 131"/>
                <a:gd name="T69" fmla="*/ 90 h 93"/>
                <a:gd name="T70" fmla="*/ 52 w 131"/>
                <a:gd name="T71" fmla="*/ 93 h 93"/>
                <a:gd name="T72" fmla="*/ 60 w 131"/>
                <a:gd name="T73" fmla="*/ 90 h 93"/>
                <a:gd name="T74" fmla="*/ 64 w 131"/>
                <a:gd name="T75" fmla="*/ 91 h 93"/>
                <a:gd name="T76" fmla="*/ 65 w 131"/>
                <a:gd name="T77" fmla="*/ 93 h 93"/>
                <a:gd name="T78" fmla="*/ 69 w 131"/>
                <a:gd name="T79" fmla="*/ 92 h 93"/>
                <a:gd name="T80" fmla="*/ 71 w 131"/>
                <a:gd name="T81" fmla="*/ 92 h 93"/>
                <a:gd name="T82" fmla="*/ 75 w 131"/>
                <a:gd name="T83" fmla="*/ 93 h 93"/>
                <a:gd name="T84" fmla="*/ 78 w 131"/>
                <a:gd name="T85" fmla="*/ 91 h 93"/>
                <a:gd name="T86" fmla="*/ 80 w 131"/>
                <a:gd name="T87" fmla="*/ 92 h 93"/>
                <a:gd name="T88" fmla="*/ 83 w 131"/>
                <a:gd name="T89" fmla="*/ 93 h 93"/>
                <a:gd name="T90" fmla="*/ 86 w 131"/>
                <a:gd name="T91" fmla="*/ 92 h 93"/>
                <a:gd name="T92" fmla="*/ 92 w 131"/>
                <a:gd name="T93" fmla="*/ 91 h 93"/>
                <a:gd name="T94" fmla="*/ 94 w 131"/>
                <a:gd name="T95" fmla="*/ 93 h 93"/>
                <a:gd name="T96" fmla="*/ 98 w 131"/>
                <a:gd name="T97" fmla="*/ 92 h 93"/>
                <a:gd name="T98" fmla="*/ 103 w 131"/>
                <a:gd name="T99" fmla="*/ 91 h 93"/>
                <a:gd name="T100" fmla="*/ 104 w 131"/>
                <a:gd name="T101" fmla="*/ 93 h 93"/>
                <a:gd name="T102" fmla="*/ 109 w 131"/>
                <a:gd name="T103" fmla="*/ 91 h 93"/>
                <a:gd name="T104" fmla="*/ 113 w 131"/>
                <a:gd name="T105" fmla="*/ 92 h 93"/>
                <a:gd name="T106" fmla="*/ 114 w 131"/>
                <a:gd name="T107" fmla="*/ 93 h 93"/>
                <a:gd name="T108" fmla="*/ 120 w 131"/>
                <a:gd name="T109" fmla="*/ 91 h 93"/>
                <a:gd name="T110" fmla="*/ 124 w 131"/>
                <a:gd name="T111" fmla="*/ 90 h 93"/>
                <a:gd name="T112" fmla="*/ 125 w 131"/>
                <a:gd name="T113" fmla="*/ 91 h 93"/>
                <a:gd name="T114" fmla="*/ 129 w 131"/>
                <a:gd name="T115" fmla="*/ 84 h 93"/>
                <a:gd name="T116" fmla="*/ 130 w 131"/>
                <a:gd name="T117" fmla="*/ 61 h 93"/>
                <a:gd name="T118" fmla="*/ 123 w 131"/>
                <a:gd name="T119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1" h="93">
                  <a:moveTo>
                    <a:pt x="120" y="9"/>
                  </a:moveTo>
                  <a:cubicBezTo>
                    <a:pt x="66" y="9"/>
                    <a:pt x="66" y="9"/>
                    <a:pt x="66" y="9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7" y="11"/>
                    <a:pt x="66" y="11"/>
                    <a:pt x="66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6" y="11"/>
                    <a:pt x="87" y="10"/>
                    <a:pt x="87" y="9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1"/>
                    <a:pt x="89" y="11"/>
                    <a:pt x="89" y="12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20" y="12"/>
                    <a:pt x="120" y="15"/>
                    <a:pt x="120" y="16"/>
                  </a:cubicBezTo>
                  <a:cubicBezTo>
                    <a:pt x="120" y="16"/>
                    <a:pt x="120" y="17"/>
                    <a:pt x="120" y="17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4"/>
                    <a:pt x="120" y="44"/>
                    <a:pt x="120" y="45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00" y="75"/>
                    <a:pt x="100" y="75"/>
                    <a:pt x="100" y="75"/>
                  </a:cubicBezTo>
                  <a:cubicBezTo>
                    <a:pt x="100" y="75"/>
                    <a:pt x="100" y="75"/>
                    <a:pt x="100" y="76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75"/>
                    <a:pt x="44" y="76"/>
                    <a:pt x="44" y="76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37" y="75"/>
                    <a:pt x="37" y="75"/>
                    <a:pt x="37" y="75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2" y="75"/>
                    <a:pt x="27" y="75"/>
                    <a:pt x="23" y="75"/>
                  </a:cubicBezTo>
                  <a:cubicBezTo>
                    <a:pt x="22" y="75"/>
                    <a:pt x="22" y="75"/>
                    <a:pt x="22" y="75"/>
                  </a:cubicBezTo>
                  <a:cubicBezTo>
                    <a:pt x="22" y="75"/>
                    <a:pt x="22" y="75"/>
                    <a:pt x="21" y="76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15" y="75"/>
                    <a:pt x="13" y="75"/>
                    <a:pt x="12" y="75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2"/>
                    <a:pt x="12" y="31"/>
                    <a:pt x="12" y="29"/>
                  </a:cubicBezTo>
                  <a:cubicBezTo>
                    <a:pt x="11" y="23"/>
                    <a:pt x="11" y="15"/>
                    <a:pt x="13" y="12"/>
                  </a:cubicBezTo>
                  <a:cubicBezTo>
                    <a:pt x="13" y="12"/>
                    <a:pt x="13" y="12"/>
                    <a:pt x="14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1"/>
                    <a:pt x="64" y="10"/>
                    <a:pt x="65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2" y="10"/>
                    <a:pt x="11" y="10"/>
                  </a:cubicBezTo>
                  <a:cubicBezTo>
                    <a:pt x="8" y="13"/>
                    <a:pt x="9" y="21"/>
                    <a:pt x="9" y="29"/>
                  </a:cubicBezTo>
                  <a:cubicBezTo>
                    <a:pt x="9" y="31"/>
                    <a:pt x="10" y="33"/>
                    <a:pt x="10" y="34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10" y="77"/>
                    <a:pt x="11" y="77"/>
                    <a:pt x="14" y="77"/>
                  </a:cubicBezTo>
                  <a:cubicBezTo>
                    <a:pt x="17" y="78"/>
                    <a:pt x="20" y="78"/>
                    <a:pt x="23" y="78"/>
                  </a:cubicBezTo>
                  <a:cubicBezTo>
                    <a:pt x="27" y="78"/>
                    <a:pt x="32" y="78"/>
                    <a:pt x="35" y="77"/>
                  </a:cubicBezTo>
                  <a:cubicBezTo>
                    <a:pt x="121" y="77"/>
                    <a:pt x="121" y="77"/>
                    <a:pt x="121" y="77"/>
                  </a:cubicBezTo>
                  <a:cubicBezTo>
                    <a:pt x="122" y="77"/>
                    <a:pt x="122" y="77"/>
                    <a:pt x="122" y="76"/>
                  </a:cubicBezTo>
                  <a:cubicBezTo>
                    <a:pt x="122" y="17"/>
                    <a:pt x="122" y="17"/>
                    <a:pt x="122" y="17"/>
                  </a:cubicBezTo>
                  <a:cubicBezTo>
                    <a:pt x="122" y="17"/>
                    <a:pt x="122" y="16"/>
                    <a:pt x="123" y="16"/>
                  </a:cubicBezTo>
                  <a:cubicBezTo>
                    <a:pt x="123" y="13"/>
                    <a:pt x="123" y="11"/>
                    <a:pt x="122" y="10"/>
                  </a:cubicBezTo>
                  <a:cubicBezTo>
                    <a:pt x="121" y="9"/>
                    <a:pt x="121" y="9"/>
                    <a:pt x="120" y="9"/>
                  </a:cubicBezTo>
                  <a:moveTo>
                    <a:pt x="19" y="0"/>
                  </a:moveTo>
                  <a:cubicBezTo>
                    <a:pt x="15" y="0"/>
                    <a:pt x="12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0" y="8"/>
                    <a:pt x="1" y="21"/>
                    <a:pt x="1" y="33"/>
                  </a:cubicBezTo>
                  <a:cubicBezTo>
                    <a:pt x="2" y="35"/>
                    <a:pt x="2" y="36"/>
                    <a:pt x="2" y="37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4"/>
                    <a:pt x="2" y="84"/>
                    <a:pt x="2" y="85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4"/>
                    <a:pt x="3" y="83"/>
                    <a:pt x="3" y="8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4" y="83"/>
                    <a:pt x="4" y="83"/>
                    <a:pt x="4" y="84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6"/>
                    <a:pt x="4" y="34"/>
                    <a:pt x="4" y="32"/>
                  </a:cubicBezTo>
                  <a:cubicBezTo>
                    <a:pt x="3" y="25"/>
                    <a:pt x="2" y="10"/>
                    <a:pt x="7" y="5"/>
                  </a:cubicBezTo>
                  <a:cubicBezTo>
                    <a:pt x="7" y="4"/>
                    <a:pt x="8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3"/>
                    <a:pt x="15" y="3"/>
                    <a:pt x="19" y="3"/>
                  </a:cubicBezTo>
                  <a:cubicBezTo>
                    <a:pt x="22" y="3"/>
                    <a:pt x="26" y="3"/>
                    <a:pt x="29" y="3"/>
                  </a:cubicBezTo>
                  <a:cubicBezTo>
                    <a:pt x="33" y="4"/>
                    <a:pt x="36" y="4"/>
                    <a:pt x="39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4" y="4"/>
                    <a:pt x="125" y="4"/>
                    <a:pt x="126" y="5"/>
                  </a:cubicBezTo>
                  <a:cubicBezTo>
                    <a:pt x="129" y="8"/>
                    <a:pt x="128" y="15"/>
                    <a:pt x="128" y="20"/>
                  </a:cubicBezTo>
                  <a:cubicBezTo>
                    <a:pt x="128" y="21"/>
                    <a:pt x="128" y="22"/>
                    <a:pt x="128" y="23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8" y="64"/>
                    <a:pt x="128" y="66"/>
                    <a:pt x="128" y="69"/>
                  </a:cubicBezTo>
                  <a:cubicBezTo>
                    <a:pt x="128" y="74"/>
                    <a:pt x="128" y="79"/>
                    <a:pt x="128" y="85"/>
                  </a:cubicBezTo>
                  <a:cubicBezTo>
                    <a:pt x="128" y="86"/>
                    <a:pt x="127" y="87"/>
                    <a:pt x="127" y="88"/>
                  </a:cubicBezTo>
                  <a:cubicBezTo>
                    <a:pt x="124" y="90"/>
                    <a:pt x="118" y="91"/>
                    <a:pt x="112" y="91"/>
                  </a:cubicBezTo>
                  <a:cubicBezTo>
                    <a:pt x="111" y="91"/>
                    <a:pt x="110" y="91"/>
                    <a:pt x="108" y="90"/>
                  </a:cubicBezTo>
                  <a:cubicBezTo>
                    <a:pt x="107" y="90"/>
                    <a:pt x="106" y="90"/>
                    <a:pt x="104" y="90"/>
                  </a:cubicBezTo>
                  <a:cubicBezTo>
                    <a:pt x="93" y="90"/>
                    <a:pt x="81" y="90"/>
                    <a:pt x="70" y="90"/>
                  </a:cubicBezTo>
                  <a:cubicBezTo>
                    <a:pt x="59" y="90"/>
                    <a:pt x="47" y="90"/>
                    <a:pt x="36" y="90"/>
                  </a:cubicBezTo>
                  <a:cubicBezTo>
                    <a:pt x="34" y="90"/>
                    <a:pt x="32" y="90"/>
                    <a:pt x="29" y="90"/>
                  </a:cubicBezTo>
                  <a:cubicBezTo>
                    <a:pt x="26" y="90"/>
                    <a:pt x="23" y="91"/>
                    <a:pt x="19" y="91"/>
                  </a:cubicBezTo>
                  <a:cubicBezTo>
                    <a:pt x="11" y="91"/>
                    <a:pt x="6" y="89"/>
                    <a:pt x="5" y="85"/>
                  </a:cubicBezTo>
                  <a:cubicBezTo>
                    <a:pt x="5" y="87"/>
                    <a:pt x="5" y="88"/>
                    <a:pt x="5" y="90"/>
                  </a:cubicBezTo>
                  <a:cubicBezTo>
                    <a:pt x="6" y="90"/>
                    <a:pt x="7" y="91"/>
                    <a:pt x="7" y="91"/>
                  </a:cubicBezTo>
                  <a:cubicBezTo>
                    <a:pt x="7" y="91"/>
                    <a:pt x="8" y="91"/>
                    <a:pt x="8" y="91"/>
                  </a:cubicBezTo>
                  <a:cubicBezTo>
                    <a:pt x="8" y="91"/>
                    <a:pt x="8" y="90"/>
                    <a:pt x="8" y="90"/>
                  </a:cubicBezTo>
                  <a:cubicBezTo>
                    <a:pt x="9" y="90"/>
                    <a:pt x="9" y="90"/>
                    <a:pt x="9" y="91"/>
                  </a:cubicBezTo>
                  <a:cubicBezTo>
                    <a:pt x="9" y="91"/>
                    <a:pt x="10" y="91"/>
                    <a:pt x="9" y="92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10" y="92"/>
                    <a:pt x="11" y="93"/>
                    <a:pt x="12" y="93"/>
                  </a:cubicBezTo>
                  <a:cubicBezTo>
                    <a:pt x="12" y="92"/>
                    <a:pt x="13" y="92"/>
                    <a:pt x="13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4" y="91"/>
                    <a:pt x="15" y="91"/>
                    <a:pt x="15" y="92"/>
                  </a:cubicBezTo>
                  <a:cubicBezTo>
                    <a:pt x="15" y="92"/>
                    <a:pt x="15" y="93"/>
                    <a:pt x="15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5" y="93"/>
                    <a:pt x="15" y="93"/>
                    <a:pt x="16" y="93"/>
                  </a:cubicBezTo>
                  <a:cubicBezTo>
                    <a:pt x="16" y="93"/>
                    <a:pt x="17" y="92"/>
                    <a:pt x="17" y="92"/>
                  </a:cubicBezTo>
                  <a:cubicBezTo>
                    <a:pt x="17" y="91"/>
                    <a:pt x="18" y="91"/>
                    <a:pt x="18" y="91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19" y="92"/>
                    <a:pt x="19" y="92"/>
                    <a:pt x="19" y="93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9" y="93"/>
                    <a:pt x="19" y="93"/>
                    <a:pt x="19" y="93"/>
                  </a:cubicBezTo>
                  <a:cubicBezTo>
                    <a:pt x="20" y="93"/>
                    <a:pt x="20" y="93"/>
                    <a:pt x="21" y="93"/>
                  </a:cubicBezTo>
                  <a:cubicBezTo>
                    <a:pt x="21" y="93"/>
                    <a:pt x="22" y="92"/>
                    <a:pt x="22" y="92"/>
                  </a:cubicBezTo>
                  <a:cubicBezTo>
                    <a:pt x="22" y="91"/>
                    <a:pt x="22" y="91"/>
                    <a:pt x="23" y="91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24" y="92"/>
                    <a:pt x="24" y="92"/>
                    <a:pt x="24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4" y="93"/>
                    <a:pt x="25" y="93"/>
                    <a:pt x="26" y="93"/>
                  </a:cubicBezTo>
                  <a:cubicBezTo>
                    <a:pt x="26" y="92"/>
                    <a:pt x="27" y="92"/>
                    <a:pt x="27" y="91"/>
                  </a:cubicBezTo>
                  <a:cubicBezTo>
                    <a:pt x="28" y="91"/>
                    <a:pt x="28" y="91"/>
                    <a:pt x="28" y="91"/>
                  </a:cubicBezTo>
                  <a:cubicBezTo>
                    <a:pt x="28" y="91"/>
                    <a:pt x="29" y="91"/>
                    <a:pt x="29" y="91"/>
                  </a:cubicBezTo>
                  <a:cubicBezTo>
                    <a:pt x="29" y="91"/>
                    <a:pt x="29" y="92"/>
                    <a:pt x="29" y="92"/>
                  </a:cubicBezTo>
                  <a:cubicBezTo>
                    <a:pt x="29" y="92"/>
                    <a:pt x="29" y="93"/>
                    <a:pt x="28" y="93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31" y="93"/>
                    <a:pt x="32" y="93"/>
                    <a:pt x="33" y="93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4" y="90"/>
                    <a:pt x="35" y="90"/>
                    <a:pt x="35" y="90"/>
                  </a:cubicBezTo>
                  <a:cubicBezTo>
                    <a:pt x="35" y="90"/>
                    <a:pt x="35" y="90"/>
                    <a:pt x="36" y="90"/>
                  </a:cubicBezTo>
                  <a:cubicBezTo>
                    <a:pt x="36" y="91"/>
                    <a:pt x="36" y="91"/>
                    <a:pt x="36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6" y="92"/>
                  </a:cubicBezTo>
                  <a:cubicBezTo>
                    <a:pt x="36" y="92"/>
                    <a:pt x="37" y="92"/>
                    <a:pt x="38" y="92"/>
                  </a:cubicBezTo>
                  <a:cubicBezTo>
                    <a:pt x="39" y="91"/>
                    <a:pt x="39" y="91"/>
                    <a:pt x="39" y="91"/>
                  </a:cubicBezTo>
                  <a:cubicBezTo>
                    <a:pt x="40" y="91"/>
                    <a:pt x="40" y="90"/>
                    <a:pt x="40" y="90"/>
                  </a:cubicBezTo>
                  <a:cubicBezTo>
                    <a:pt x="40" y="90"/>
                    <a:pt x="41" y="91"/>
                    <a:pt x="41" y="91"/>
                  </a:cubicBezTo>
                  <a:cubicBezTo>
                    <a:pt x="41" y="91"/>
                    <a:pt x="41" y="92"/>
                    <a:pt x="41" y="92"/>
                  </a:cubicBezTo>
                  <a:cubicBezTo>
                    <a:pt x="41" y="92"/>
                    <a:pt x="41" y="92"/>
                    <a:pt x="41" y="92"/>
                  </a:cubicBezTo>
                  <a:cubicBezTo>
                    <a:pt x="42" y="92"/>
                    <a:pt x="43" y="92"/>
                    <a:pt x="44" y="92"/>
                  </a:cubicBezTo>
                  <a:cubicBezTo>
                    <a:pt x="45" y="92"/>
                    <a:pt x="45" y="91"/>
                    <a:pt x="45" y="91"/>
                  </a:cubicBezTo>
                  <a:cubicBezTo>
                    <a:pt x="45" y="91"/>
                    <a:pt x="46" y="90"/>
                    <a:pt x="46" y="90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7" y="91"/>
                    <a:pt x="47" y="91"/>
                    <a:pt x="47" y="92"/>
                  </a:cubicBezTo>
                  <a:cubicBezTo>
                    <a:pt x="47" y="92"/>
                    <a:pt x="47" y="92"/>
                    <a:pt x="46" y="93"/>
                  </a:cubicBezTo>
                  <a:cubicBezTo>
                    <a:pt x="48" y="93"/>
                    <a:pt x="49" y="93"/>
                    <a:pt x="50" y="93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1" y="92"/>
                    <a:pt x="51" y="91"/>
                    <a:pt x="51" y="90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52" y="90"/>
                    <a:pt x="53" y="90"/>
                    <a:pt x="53" y="90"/>
                  </a:cubicBezTo>
                  <a:cubicBezTo>
                    <a:pt x="53" y="90"/>
                    <a:pt x="53" y="91"/>
                    <a:pt x="53" y="91"/>
                  </a:cubicBezTo>
                  <a:cubicBezTo>
                    <a:pt x="53" y="92"/>
                    <a:pt x="53" y="92"/>
                    <a:pt x="52" y="93"/>
                  </a:cubicBezTo>
                  <a:cubicBezTo>
                    <a:pt x="54" y="93"/>
                    <a:pt x="56" y="93"/>
                    <a:pt x="58" y="93"/>
                  </a:cubicBezTo>
                  <a:cubicBezTo>
                    <a:pt x="58" y="92"/>
                    <a:pt x="59" y="91"/>
                    <a:pt x="59" y="91"/>
                  </a:cubicBezTo>
                  <a:cubicBezTo>
                    <a:pt x="59" y="90"/>
                    <a:pt x="59" y="90"/>
                    <a:pt x="60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1" y="91"/>
                    <a:pt x="61" y="91"/>
                    <a:pt x="61" y="92"/>
                  </a:cubicBezTo>
                  <a:cubicBezTo>
                    <a:pt x="60" y="92"/>
                    <a:pt x="60" y="92"/>
                    <a:pt x="60" y="93"/>
                  </a:cubicBezTo>
                  <a:cubicBezTo>
                    <a:pt x="61" y="93"/>
                    <a:pt x="62" y="93"/>
                    <a:pt x="63" y="93"/>
                  </a:cubicBezTo>
                  <a:cubicBezTo>
                    <a:pt x="63" y="92"/>
                    <a:pt x="64" y="91"/>
                    <a:pt x="64" y="91"/>
                  </a:cubicBezTo>
                  <a:cubicBezTo>
                    <a:pt x="64" y="90"/>
                    <a:pt x="65" y="90"/>
                    <a:pt x="65" y="90"/>
                  </a:cubicBezTo>
                  <a:cubicBezTo>
                    <a:pt x="65" y="90"/>
                    <a:pt x="65" y="90"/>
                    <a:pt x="66" y="90"/>
                  </a:cubicBezTo>
                  <a:cubicBezTo>
                    <a:pt x="66" y="91"/>
                    <a:pt x="66" y="91"/>
                    <a:pt x="66" y="92"/>
                  </a:cubicBezTo>
                  <a:cubicBezTo>
                    <a:pt x="66" y="92"/>
                    <a:pt x="65" y="92"/>
                    <a:pt x="65" y="93"/>
                  </a:cubicBezTo>
                  <a:cubicBezTo>
                    <a:pt x="66" y="93"/>
                    <a:pt x="66" y="93"/>
                    <a:pt x="67" y="93"/>
                  </a:cubicBezTo>
                  <a:cubicBezTo>
                    <a:pt x="67" y="93"/>
                    <a:pt x="67" y="92"/>
                    <a:pt x="67" y="92"/>
                  </a:cubicBezTo>
                  <a:cubicBezTo>
                    <a:pt x="67" y="92"/>
                    <a:pt x="68" y="92"/>
                    <a:pt x="68" y="92"/>
                  </a:cubicBezTo>
                  <a:cubicBezTo>
                    <a:pt x="68" y="92"/>
                    <a:pt x="68" y="92"/>
                    <a:pt x="69" y="92"/>
                  </a:cubicBezTo>
                  <a:cubicBezTo>
                    <a:pt x="69" y="92"/>
                    <a:pt x="69" y="92"/>
                    <a:pt x="69" y="93"/>
                  </a:cubicBezTo>
                  <a:cubicBezTo>
                    <a:pt x="69" y="93"/>
                    <a:pt x="70" y="93"/>
                    <a:pt x="70" y="93"/>
                  </a:cubicBezTo>
                  <a:cubicBezTo>
                    <a:pt x="70" y="93"/>
                    <a:pt x="70" y="93"/>
                    <a:pt x="70" y="93"/>
                  </a:cubicBezTo>
                  <a:cubicBezTo>
                    <a:pt x="71" y="92"/>
                    <a:pt x="71" y="92"/>
                    <a:pt x="71" y="92"/>
                  </a:cubicBezTo>
                  <a:cubicBezTo>
                    <a:pt x="71" y="91"/>
                    <a:pt x="72" y="91"/>
                    <a:pt x="72" y="91"/>
                  </a:cubicBezTo>
                  <a:cubicBezTo>
                    <a:pt x="72" y="91"/>
                    <a:pt x="72" y="91"/>
                    <a:pt x="73" y="91"/>
                  </a:cubicBezTo>
                  <a:cubicBezTo>
                    <a:pt x="73" y="92"/>
                    <a:pt x="73" y="92"/>
                    <a:pt x="73" y="93"/>
                  </a:cubicBezTo>
                  <a:cubicBezTo>
                    <a:pt x="74" y="93"/>
                    <a:pt x="74" y="93"/>
                    <a:pt x="75" y="93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76" y="91"/>
                    <a:pt x="76" y="91"/>
                    <a:pt x="77" y="91"/>
                  </a:cubicBezTo>
                  <a:cubicBezTo>
                    <a:pt x="77" y="91"/>
                    <a:pt x="77" y="91"/>
                    <a:pt x="77" y="91"/>
                  </a:cubicBezTo>
                  <a:cubicBezTo>
                    <a:pt x="78" y="91"/>
                    <a:pt x="78" y="91"/>
                    <a:pt x="78" y="91"/>
                  </a:cubicBezTo>
                  <a:cubicBezTo>
                    <a:pt x="78" y="92"/>
                    <a:pt x="78" y="92"/>
                    <a:pt x="78" y="93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8" y="93"/>
                    <a:pt x="79" y="93"/>
                    <a:pt x="79" y="93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80" y="92"/>
                    <a:pt x="80" y="92"/>
                    <a:pt x="81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2" y="92"/>
                    <a:pt x="82" y="92"/>
                    <a:pt x="82" y="93"/>
                  </a:cubicBezTo>
                  <a:cubicBezTo>
                    <a:pt x="82" y="93"/>
                    <a:pt x="82" y="93"/>
                    <a:pt x="83" y="93"/>
                  </a:cubicBezTo>
                  <a:cubicBezTo>
                    <a:pt x="83" y="92"/>
                    <a:pt x="84" y="92"/>
                    <a:pt x="84" y="91"/>
                  </a:cubicBezTo>
                  <a:cubicBezTo>
                    <a:pt x="84" y="91"/>
                    <a:pt x="85" y="91"/>
                    <a:pt x="85" y="91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86" y="91"/>
                    <a:pt x="86" y="92"/>
                    <a:pt x="86" y="92"/>
                  </a:cubicBezTo>
                  <a:cubicBezTo>
                    <a:pt x="85" y="92"/>
                    <a:pt x="85" y="93"/>
                    <a:pt x="85" y="93"/>
                  </a:cubicBezTo>
                  <a:cubicBezTo>
                    <a:pt x="87" y="93"/>
                    <a:pt x="88" y="93"/>
                    <a:pt x="90" y="93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1" y="91"/>
                    <a:pt x="91" y="91"/>
                    <a:pt x="92" y="91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92" y="91"/>
                    <a:pt x="93" y="92"/>
                    <a:pt x="92" y="92"/>
                  </a:cubicBezTo>
                  <a:cubicBezTo>
                    <a:pt x="92" y="93"/>
                    <a:pt x="92" y="93"/>
                    <a:pt x="92" y="93"/>
                  </a:cubicBezTo>
                  <a:cubicBezTo>
                    <a:pt x="93" y="93"/>
                    <a:pt x="94" y="93"/>
                    <a:pt x="94" y="93"/>
                  </a:cubicBezTo>
                  <a:cubicBezTo>
                    <a:pt x="95" y="92"/>
                    <a:pt x="96" y="92"/>
                    <a:pt x="97" y="91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97" y="91"/>
                    <a:pt x="98" y="91"/>
                    <a:pt x="98" y="91"/>
                  </a:cubicBezTo>
                  <a:cubicBezTo>
                    <a:pt x="98" y="91"/>
                    <a:pt x="98" y="92"/>
                    <a:pt x="98" y="92"/>
                  </a:cubicBezTo>
                  <a:cubicBezTo>
                    <a:pt x="98" y="93"/>
                    <a:pt x="97" y="93"/>
                    <a:pt x="97" y="93"/>
                  </a:cubicBezTo>
                  <a:cubicBezTo>
                    <a:pt x="98" y="93"/>
                    <a:pt x="99" y="93"/>
                    <a:pt x="101" y="93"/>
                  </a:cubicBezTo>
                  <a:cubicBezTo>
                    <a:pt x="101" y="92"/>
                    <a:pt x="102" y="92"/>
                    <a:pt x="102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3" y="91"/>
                    <a:pt x="104" y="91"/>
                    <a:pt x="104" y="91"/>
                  </a:cubicBezTo>
                  <a:cubicBezTo>
                    <a:pt x="104" y="92"/>
                    <a:pt x="104" y="92"/>
                    <a:pt x="104" y="93"/>
                  </a:cubicBezTo>
                  <a:cubicBezTo>
                    <a:pt x="103" y="93"/>
                    <a:pt x="103" y="93"/>
                    <a:pt x="103" y="93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5" y="93"/>
                    <a:pt x="106" y="93"/>
                    <a:pt x="106" y="93"/>
                  </a:cubicBezTo>
                  <a:cubicBezTo>
                    <a:pt x="107" y="92"/>
                    <a:pt x="107" y="92"/>
                    <a:pt x="108" y="91"/>
                  </a:cubicBezTo>
                  <a:cubicBezTo>
                    <a:pt x="108" y="91"/>
                    <a:pt x="108" y="91"/>
                    <a:pt x="109" y="91"/>
                  </a:cubicBezTo>
                  <a:cubicBezTo>
                    <a:pt x="109" y="91"/>
                    <a:pt x="109" y="91"/>
                    <a:pt x="109" y="91"/>
                  </a:cubicBezTo>
                  <a:cubicBezTo>
                    <a:pt x="110" y="92"/>
                    <a:pt x="110" y="92"/>
                    <a:pt x="109" y="93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10" y="93"/>
                    <a:pt x="111" y="93"/>
                    <a:pt x="111" y="93"/>
                  </a:cubicBezTo>
                  <a:cubicBezTo>
                    <a:pt x="112" y="93"/>
                    <a:pt x="112" y="92"/>
                    <a:pt x="113" y="92"/>
                  </a:cubicBezTo>
                  <a:cubicBezTo>
                    <a:pt x="113" y="91"/>
                    <a:pt x="113" y="91"/>
                    <a:pt x="114" y="91"/>
                  </a:cubicBezTo>
                  <a:cubicBezTo>
                    <a:pt x="114" y="91"/>
                    <a:pt x="114" y="91"/>
                    <a:pt x="114" y="91"/>
                  </a:cubicBezTo>
                  <a:cubicBezTo>
                    <a:pt x="115" y="92"/>
                    <a:pt x="115" y="92"/>
                    <a:pt x="114" y="93"/>
                  </a:cubicBezTo>
                  <a:cubicBezTo>
                    <a:pt x="114" y="93"/>
                    <a:pt x="114" y="93"/>
                    <a:pt x="114" y="93"/>
                  </a:cubicBezTo>
                  <a:cubicBezTo>
                    <a:pt x="115" y="93"/>
                    <a:pt x="116" y="93"/>
                    <a:pt x="117" y="93"/>
                  </a:cubicBezTo>
                  <a:cubicBezTo>
                    <a:pt x="117" y="92"/>
                    <a:pt x="118" y="92"/>
                    <a:pt x="119" y="91"/>
                  </a:cubicBezTo>
                  <a:cubicBezTo>
                    <a:pt x="119" y="91"/>
                    <a:pt x="119" y="91"/>
                    <a:pt x="119" y="91"/>
                  </a:cubicBezTo>
                  <a:cubicBezTo>
                    <a:pt x="120" y="91"/>
                    <a:pt x="120" y="91"/>
                    <a:pt x="120" y="91"/>
                  </a:cubicBezTo>
                  <a:cubicBezTo>
                    <a:pt x="120" y="92"/>
                    <a:pt x="120" y="92"/>
                    <a:pt x="120" y="93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1" y="93"/>
                    <a:pt x="122" y="93"/>
                    <a:pt x="122" y="92"/>
                  </a:cubicBezTo>
                  <a:cubicBezTo>
                    <a:pt x="123" y="92"/>
                    <a:pt x="123" y="91"/>
                    <a:pt x="124" y="90"/>
                  </a:cubicBezTo>
                  <a:cubicBezTo>
                    <a:pt x="124" y="90"/>
                    <a:pt x="124" y="90"/>
                    <a:pt x="125" y="90"/>
                  </a:cubicBezTo>
                  <a:cubicBezTo>
                    <a:pt x="125" y="90"/>
                    <a:pt x="125" y="90"/>
                    <a:pt x="125" y="90"/>
                  </a:cubicBezTo>
                  <a:cubicBezTo>
                    <a:pt x="126" y="90"/>
                    <a:pt x="126" y="91"/>
                    <a:pt x="125" y="91"/>
                  </a:cubicBezTo>
                  <a:cubicBezTo>
                    <a:pt x="125" y="91"/>
                    <a:pt x="125" y="91"/>
                    <a:pt x="125" y="91"/>
                  </a:cubicBezTo>
                  <a:cubicBezTo>
                    <a:pt x="126" y="91"/>
                    <a:pt x="127" y="91"/>
                    <a:pt x="128" y="90"/>
                  </a:cubicBezTo>
                  <a:cubicBezTo>
                    <a:pt x="128" y="88"/>
                    <a:pt x="128" y="87"/>
                    <a:pt x="128" y="85"/>
                  </a:cubicBezTo>
                  <a:cubicBezTo>
                    <a:pt x="128" y="85"/>
                    <a:pt x="128" y="84"/>
                    <a:pt x="129" y="84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0" y="84"/>
                    <a:pt x="130" y="84"/>
                    <a:pt x="130" y="85"/>
                  </a:cubicBezTo>
                  <a:cubicBezTo>
                    <a:pt x="130" y="85"/>
                    <a:pt x="130" y="85"/>
                    <a:pt x="130" y="84"/>
                  </a:cubicBezTo>
                  <a:cubicBezTo>
                    <a:pt x="130" y="79"/>
                    <a:pt x="130" y="74"/>
                    <a:pt x="130" y="69"/>
                  </a:cubicBezTo>
                  <a:cubicBezTo>
                    <a:pt x="130" y="66"/>
                    <a:pt x="130" y="64"/>
                    <a:pt x="130" y="61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0" y="22"/>
                    <a:pt x="130" y="21"/>
                    <a:pt x="131" y="20"/>
                  </a:cubicBezTo>
                  <a:cubicBezTo>
                    <a:pt x="131" y="15"/>
                    <a:pt x="131" y="7"/>
                    <a:pt x="128" y="3"/>
                  </a:cubicBezTo>
                  <a:cubicBezTo>
                    <a:pt x="127" y="2"/>
                    <a:pt x="125" y="1"/>
                    <a:pt x="123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6" y="1"/>
                    <a:pt x="33" y="1"/>
                    <a:pt x="30" y="1"/>
                  </a:cubicBezTo>
                  <a:cubicBezTo>
                    <a:pt x="26" y="1"/>
                    <a:pt x="22" y="0"/>
                    <a:pt x="19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Freeform 311"/>
            <p:cNvSpPr>
              <a:spLocks noEditPoints="1"/>
            </p:cNvSpPr>
            <p:nvPr/>
          </p:nvSpPr>
          <p:spPr bwMode="auto">
            <a:xfrm>
              <a:off x="5509960" y="5146095"/>
              <a:ext cx="861885" cy="238287"/>
            </a:xfrm>
            <a:custGeom>
              <a:avLst/>
              <a:gdLst>
                <a:gd name="T0" fmla="*/ 4 w 72"/>
                <a:gd name="T1" fmla="*/ 20 h 20"/>
                <a:gd name="T2" fmla="*/ 6 w 72"/>
                <a:gd name="T3" fmla="*/ 18 h 20"/>
                <a:gd name="T4" fmla="*/ 7 w 72"/>
                <a:gd name="T5" fmla="*/ 19 h 20"/>
                <a:gd name="T6" fmla="*/ 10 w 72"/>
                <a:gd name="T7" fmla="*/ 18 h 20"/>
                <a:gd name="T8" fmla="*/ 11 w 72"/>
                <a:gd name="T9" fmla="*/ 19 h 20"/>
                <a:gd name="T10" fmla="*/ 15 w 72"/>
                <a:gd name="T11" fmla="*/ 18 h 20"/>
                <a:gd name="T12" fmla="*/ 17 w 72"/>
                <a:gd name="T13" fmla="*/ 19 h 20"/>
                <a:gd name="T14" fmla="*/ 20 w 72"/>
                <a:gd name="T15" fmla="*/ 19 h 20"/>
                <a:gd name="T16" fmla="*/ 22 w 72"/>
                <a:gd name="T17" fmla="*/ 19 h 20"/>
                <a:gd name="T18" fmla="*/ 25 w 72"/>
                <a:gd name="T19" fmla="*/ 18 h 20"/>
                <a:gd name="T20" fmla="*/ 27 w 72"/>
                <a:gd name="T21" fmla="*/ 19 h 20"/>
                <a:gd name="T22" fmla="*/ 31 w 72"/>
                <a:gd name="T23" fmla="*/ 18 h 20"/>
                <a:gd name="T24" fmla="*/ 32 w 72"/>
                <a:gd name="T25" fmla="*/ 19 h 20"/>
                <a:gd name="T26" fmla="*/ 37 w 72"/>
                <a:gd name="T27" fmla="*/ 17 h 20"/>
                <a:gd name="T28" fmla="*/ 3 w 72"/>
                <a:gd name="T29" fmla="*/ 17 h 20"/>
                <a:gd name="T30" fmla="*/ 0 w 72"/>
                <a:gd name="T31" fmla="*/ 17 h 20"/>
                <a:gd name="T32" fmla="*/ 18 w 72"/>
                <a:gd name="T33" fmla="*/ 0 h 20"/>
                <a:gd name="T34" fmla="*/ 18 w 72"/>
                <a:gd name="T35" fmla="*/ 10 h 20"/>
                <a:gd name="T36" fmla="*/ 9 w 72"/>
                <a:gd name="T37" fmla="*/ 11 h 20"/>
                <a:gd name="T38" fmla="*/ 2 w 72"/>
                <a:gd name="T39" fmla="*/ 12 h 20"/>
                <a:gd name="T40" fmla="*/ 3 w 72"/>
                <a:gd name="T41" fmla="*/ 16 h 20"/>
                <a:gd name="T42" fmla="*/ 5 w 72"/>
                <a:gd name="T43" fmla="*/ 14 h 20"/>
                <a:gd name="T44" fmla="*/ 10 w 72"/>
                <a:gd name="T45" fmla="*/ 14 h 20"/>
                <a:gd name="T46" fmla="*/ 21 w 72"/>
                <a:gd name="T47" fmla="*/ 9 h 20"/>
                <a:gd name="T48" fmla="*/ 54 w 72"/>
                <a:gd name="T49" fmla="*/ 0 h 20"/>
                <a:gd name="T50" fmla="*/ 51 w 72"/>
                <a:gd name="T51" fmla="*/ 5 h 20"/>
                <a:gd name="T52" fmla="*/ 54 w 72"/>
                <a:gd name="T53" fmla="*/ 13 h 20"/>
                <a:gd name="T54" fmla="*/ 69 w 72"/>
                <a:gd name="T55" fmla="*/ 17 h 20"/>
                <a:gd name="T56" fmla="*/ 38 w 72"/>
                <a:gd name="T57" fmla="*/ 19 h 20"/>
                <a:gd name="T58" fmla="*/ 43 w 72"/>
                <a:gd name="T59" fmla="*/ 18 h 20"/>
                <a:gd name="T60" fmla="*/ 44 w 72"/>
                <a:gd name="T61" fmla="*/ 19 h 20"/>
                <a:gd name="T62" fmla="*/ 49 w 72"/>
                <a:gd name="T63" fmla="*/ 17 h 20"/>
                <a:gd name="T64" fmla="*/ 50 w 72"/>
                <a:gd name="T65" fmla="*/ 19 h 20"/>
                <a:gd name="T66" fmla="*/ 54 w 72"/>
                <a:gd name="T67" fmla="*/ 18 h 20"/>
                <a:gd name="T68" fmla="*/ 56 w 72"/>
                <a:gd name="T69" fmla="*/ 19 h 20"/>
                <a:gd name="T70" fmla="*/ 59 w 72"/>
                <a:gd name="T71" fmla="*/ 18 h 20"/>
                <a:gd name="T72" fmla="*/ 61 w 72"/>
                <a:gd name="T73" fmla="*/ 19 h 20"/>
                <a:gd name="T74" fmla="*/ 64 w 72"/>
                <a:gd name="T75" fmla="*/ 18 h 20"/>
                <a:gd name="T76" fmla="*/ 65 w 72"/>
                <a:gd name="T77" fmla="*/ 20 h 20"/>
                <a:gd name="T78" fmla="*/ 67 w 72"/>
                <a:gd name="T79" fmla="*/ 19 h 20"/>
                <a:gd name="T80" fmla="*/ 69 w 72"/>
                <a:gd name="T81" fmla="*/ 20 h 20"/>
                <a:gd name="T82" fmla="*/ 69 w 72"/>
                <a:gd name="T83" fmla="*/ 20 h 20"/>
                <a:gd name="T84" fmla="*/ 72 w 72"/>
                <a:gd name="T85" fmla="*/ 17 h 20"/>
                <a:gd name="T86" fmla="*/ 54 w 72"/>
                <a:gd name="T87" fmla="*/ 10 h 20"/>
                <a:gd name="T88" fmla="*/ 54 w 72"/>
                <a:gd name="T89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" h="20">
                  <a:moveTo>
                    <a:pt x="3" y="17"/>
                  </a:moveTo>
                  <a:cubicBezTo>
                    <a:pt x="3" y="18"/>
                    <a:pt x="3" y="19"/>
                    <a:pt x="3" y="20"/>
                  </a:cubicBezTo>
                  <a:cubicBezTo>
                    <a:pt x="3" y="20"/>
                    <a:pt x="3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7"/>
                    <a:pt x="7" y="18"/>
                  </a:cubicBezTo>
                  <a:cubicBezTo>
                    <a:pt x="7" y="18"/>
                    <a:pt x="7" y="18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9" y="18"/>
                    <a:pt x="10" y="18"/>
                  </a:cubicBezTo>
                  <a:cubicBezTo>
                    <a:pt x="10" y="18"/>
                    <a:pt x="10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9"/>
                    <a:pt x="11" y="19"/>
                  </a:cubicBezTo>
                  <a:cubicBezTo>
                    <a:pt x="11" y="19"/>
                    <a:pt x="11" y="19"/>
                    <a:pt x="11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8"/>
                    <a:pt x="17" y="19"/>
                    <a:pt x="17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2" y="18"/>
                    <a:pt x="22" y="19"/>
                    <a:pt x="22" y="19"/>
                  </a:cubicBezTo>
                  <a:cubicBezTo>
                    <a:pt x="22" y="19"/>
                    <a:pt x="22" y="19"/>
                    <a:pt x="22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19"/>
                    <a:pt x="25" y="18"/>
                    <a:pt x="25" y="18"/>
                  </a:cubicBezTo>
                  <a:cubicBezTo>
                    <a:pt x="25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7" y="18"/>
                    <a:pt x="27" y="19"/>
                    <a:pt x="27" y="19"/>
                  </a:cubicBezTo>
                  <a:cubicBezTo>
                    <a:pt x="26" y="19"/>
                    <a:pt x="26" y="19"/>
                    <a:pt x="26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8"/>
                    <a:pt x="31" y="18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3" y="18"/>
                    <a:pt x="33" y="19"/>
                    <a:pt x="32" y="19"/>
                  </a:cubicBezTo>
                  <a:cubicBezTo>
                    <a:pt x="32" y="19"/>
                    <a:pt x="32" y="19"/>
                    <a:pt x="32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5" y="19"/>
                    <a:pt x="36" y="18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moveTo>
                    <a:pt x="0" y="16"/>
                  </a:moveTo>
                  <a:cubicBezTo>
                    <a:pt x="0" y="16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21" y="0"/>
                  </a:moveTo>
                  <a:cubicBezTo>
                    <a:pt x="20" y="0"/>
                    <a:pt x="19" y="0"/>
                    <a:pt x="18" y="0"/>
                  </a:cubicBezTo>
                  <a:cubicBezTo>
                    <a:pt x="18" y="1"/>
                    <a:pt x="18" y="2"/>
                    <a:pt x="18" y="2"/>
                  </a:cubicBezTo>
                  <a:cubicBezTo>
                    <a:pt x="18" y="4"/>
                    <a:pt x="18" y="6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6" y="11"/>
                    <a:pt x="14" y="11"/>
                  </a:cubicBezTo>
                  <a:cubicBezTo>
                    <a:pt x="12" y="11"/>
                    <a:pt x="11" y="11"/>
                    <a:pt x="10" y="11"/>
                  </a:cubicBezTo>
                  <a:cubicBezTo>
                    <a:pt x="10" y="11"/>
                    <a:pt x="10" y="11"/>
                    <a:pt x="9" y="11"/>
                  </a:cubicBezTo>
                  <a:cubicBezTo>
                    <a:pt x="9" y="11"/>
                    <a:pt x="8" y="11"/>
                    <a:pt x="7" y="11"/>
                  </a:cubicBezTo>
                  <a:cubicBezTo>
                    <a:pt x="7" y="11"/>
                    <a:pt x="6" y="11"/>
                    <a:pt x="5" y="11"/>
                  </a:cubicBezTo>
                  <a:cubicBezTo>
                    <a:pt x="4" y="11"/>
                    <a:pt x="3" y="11"/>
                    <a:pt x="2" y="12"/>
                  </a:cubicBezTo>
                  <a:cubicBezTo>
                    <a:pt x="1" y="13"/>
                    <a:pt x="0" y="14"/>
                    <a:pt x="0" y="16"/>
                  </a:cubicBezTo>
                  <a:cubicBezTo>
                    <a:pt x="0" y="15"/>
                    <a:pt x="1" y="14"/>
                    <a:pt x="2" y="14"/>
                  </a:cubicBezTo>
                  <a:cubicBezTo>
                    <a:pt x="2" y="14"/>
                    <a:pt x="3" y="15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5"/>
                    <a:pt x="3" y="14"/>
                    <a:pt x="3" y="14"/>
                  </a:cubicBezTo>
                  <a:cubicBezTo>
                    <a:pt x="4" y="14"/>
                    <a:pt x="5" y="14"/>
                    <a:pt x="5" y="14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8" y="14"/>
                    <a:pt x="9" y="14"/>
                    <a:pt x="9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4"/>
                    <a:pt x="13" y="14"/>
                    <a:pt x="14" y="14"/>
                  </a:cubicBezTo>
                  <a:cubicBezTo>
                    <a:pt x="16" y="14"/>
                    <a:pt x="18" y="14"/>
                    <a:pt x="20" y="12"/>
                  </a:cubicBezTo>
                  <a:cubicBezTo>
                    <a:pt x="21" y="11"/>
                    <a:pt x="21" y="10"/>
                    <a:pt x="21" y="9"/>
                  </a:cubicBezTo>
                  <a:cubicBezTo>
                    <a:pt x="20" y="6"/>
                    <a:pt x="21" y="4"/>
                    <a:pt x="21" y="2"/>
                  </a:cubicBezTo>
                  <a:cubicBezTo>
                    <a:pt x="21" y="2"/>
                    <a:pt x="21" y="1"/>
                    <a:pt x="21" y="0"/>
                  </a:cubicBezTo>
                  <a:moveTo>
                    <a:pt x="54" y="0"/>
                  </a:moveTo>
                  <a:cubicBezTo>
                    <a:pt x="53" y="0"/>
                    <a:pt x="52" y="0"/>
                    <a:pt x="51" y="0"/>
                  </a:cubicBezTo>
                  <a:cubicBezTo>
                    <a:pt x="51" y="1"/>
                    <a:pt x="51" y="3"/>
                    <a:pt x="51" y="4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6"/>
                    <a:pt x="51" y="7"/>
                  </a:cubicBezTo>
                  <a:cubicBezTo>
                    <a:pt x="51" y="9"/>
                    <a:pt x="51" y="11"/>
                    <a:pt x="52" y="12"/>
                  </a:cubicBezTo>
                  <a:cubicBezTo>
                    <a:pt x="52" y="13"/>
                    <a:pt x="53" y="13"/>
                    <a:pt x="54" y="13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7" y="13"/>
                    <a:pt x="68" y="14"/>
                    <a:pt x="69" y="15"/>
                  </a:cubicBezTo>
                  <a:cubicBezTo>
                    <a:pt x="69" y="16"/>
                    <a:pt x="69" y="17"/>
                    <a:pt x="69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8"/>
                    <a:pt x="38" y="18"/>
                    <a:pt x="38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7"/>
                    <a:pt x="44" y="17"/>
                    <a:pt x="44" y="18"/>
                  </a:cubicBezTo>
                  <a:cubicBezTo>
                    <a:pt x="44" y="18"/>
                    <a:pt x="45" y="18"/>
                    <a:pt x="44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19"/>
                    <a:pt x="48" y="18"/>
                    <a:pt x="49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50" y="17"/>
                    <a:pt x="50" y="17"/>
                    <a:pt x="50" y="18"/>
                  </a:cubicBezTo>
                  <a:cubicBezTo>
                    <a:pt x="51" y="18"/>
                    <a:pt x="50" y="19"/>
                    <a:pt x="50" y="19"/>
                  </a:cubicBezTo>
                  <a:cubicBezTo>
                    <a:pt x="50" y="19"/>
                    <a:pt x="49" y="19"/>
                    <a:pt x="49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ubicBezTo>
                    <a:pt x="56" y="18"/>
                    <a:pt x="56" y="18"/>
                    <a:pt x="56" y="19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8" y="19"/>
                    <a:pt x="59" y="19"/>
                    <a:pt x="59" y="18"/>
                  </a:cubicBezTo>
                  <a:cubicBezTo>
                    <a:pt x="59" y="18"/>
                    <a:pt x="60" y="18"/>
                    <a:pt x="60" y="18"/>
                  </a:cubicBezTo>
                  <a:cubicBezTo>
                    <a:pt x="60" y="18"/>
                    <a:pt x="60" y="18"/>
                    <a:pt x="61" y="18"/>
                  </a:cubicBezTo>
                  <a:cubicBezTo>
                    <a:pt x="61" y="18"/>
                    <a:pt x="61" y="19"/>
                    <a:pt x="61" y="19"/>
                  </a:cubicBezTo>
                  <a:cubicBezTo>
                    <a:pt x="61" y="19"/>
                    <a:pt x="61" y="20"/>
                    <a:pt x="61" y="20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3" y="19"/>
                    <a:pt x="64" y="19"/>
                    <a:pt x="64" y="18"/>
                  </a:cubicBezTo>
                  <a:cubicBezTo>
                    <a:pt x="64" y="18"/>
                    <a:pt x="64" y="18"/>
                    <a:pt x="65" y="18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6" y="19"/>
                    <a:pt x="66" y="19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9" y="18"/>
                    <a:pt x="69" y="19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7"/>
                    <a:pt x="70" y="16"/>
                    <a:pt x="70" y="16"/>
                  </a:cubicBezTo>
                  <a:cubicBezTo>
                    <a:pt x="71" y="16"/>
                    <a:pt x="72" y="16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4"/>
                    <a:pt x="69" y="10"/>
                    <a:pt x="66" y="1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3" y="10"/>
                    <a:pt x="54" y="8"/>
                    <a:pt x="54" y="7"/>
                  </a:cubicBezTo>
                  <a:cubicBezTo>
                    <a:pt x="54" y="6"/>
                    <a:pt x="54" y="6"/>
                    <a:pt x="54" y="5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3"/>
                    <a:pt x="54" y="1"/>
                    <a:pt x="5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Freeform 312"/>
            <p:cNvSpPr>
              <a:spLocks/>
            </p:cNvSpPr>
            <p:nvPr/>
          </p:nvSpPr>
          <p:spPr bwMode="auto">
            <a:xfrm>
              <a:off x="5170278" y="4953438"/>
              <a:ext cx="1551393" cy="192657"/>
            </a:xfrm>
            <a:custGeom>
              <a:avLst/>
              <a:gdLst>
                <a:gd name="T0" fmla="*/ 0 w 129"/>
                <a:gd name="T1" fmla="*/ 2 h 16"/>
                <a:gd name="T2" fmla="*/ 42 w 129"/>
                <a:gd name="T3" fmla="*/ 16 h 16"/>
                <a:gd name="T4" fmla="*/ 79 w 129"/>
                <a:gd name="T5" fmla="*/ 16 h 16"/>
                <a:gd name="T6" fmla="*/ 126 w 129"/>
                <a:gd name="T7" fmla="*/ 13 h 16"/>
                <a:gd name="T8" fmla="*/ 127 w 129"/>
                <a:gd name="T9" fmla="*/ 1 h 16"/>
                <a:gd name="T10" fmla="*/ 126 w 129"/>
                <a:gd name="T11" fmla="*/ 7 h 16"/>
                <a:gd name="T12" fmla="*/ 121 w 129"/>
                <a:gd name="T13" fmla="*/ 13 h 16"/>
                <a:gd name="T14" fmla="*/ 119 w 129"/>
                <a:gd name="T15" fmla="*/ 12 h 16"/>
                <a:gd name="T16" fmla="*/ 115 w 129"/>
                <a:gd name="T17" fmla="*/ 13 h 16"/>
                <a:gd name="T18" fmla="*/ 114 w 129"/>
                <a:gd name="T19" fmla="*/ 12 h 16"/>
                <a:gd name="T20" fmla="*/ 110 w 129"/>
                <a:gd name="T21" fmla="*/ 13 h 16"/>
                <a:gd name="T22" fmla="*/ 108 w 129"/>
                <a:gd name="T23" fmla="*/ 13 h 16"/>
                <a:gd name="T24" fmla="*/ 104 w 129"/>
                <a:gd name="T25" fmla="*/ 14 h 16"/>
                <a:gd name="T26" fmla="*/ 99 w 129"/>
                <a:gd name="T27" fmla="*/ 13 h 16"/>
                <a:gd name="T28" fmla="*/ 97 w 129"/>
                <a:gd name="T29" fmla="*/ 14 h 16"/>
                <a:gd name="T30" fmla="*/ 92 w 129"/>
                <a:gd name="T31" fmla="*/ 14 h 16"/>
                <a:gd name="T32" fmla="*/ 90 w 129"/>
                <a:gd name="T33" fmla="*/ 13 h 16"/>
                <a:gd name="T34" fmla="*/ 88 w 129"/>
                <a:gd name="T35" fmla="*/ 14 h 16"/>
                <a:gd name="T36" fmla="*/ 86 w 129"/>
                <a:gd name="T37" fmla="*/ 13 h 16"/>
                <a:gd name="T38" fmla="*/ 79 w 129"/>
                <a:gd name="T39" fmla="*/ 15 h 16"/>
                <a:gd name="T40" fmla="*/ 79 w 129"/>
                <a:gd name="T41" fmla="*/ 13 h 16"/>
                <a:gd name="T42" fmla="*/ 76 w 129"/>
                <a:gd name="T43" fmla="*/ 15 h 16"/>
                <a:gd name="T44" fmla="*/ 75 w 129"/>
                <a:gd name="T45" fmla="*/ 13 h 16"/>
                <a:gd name="T46" fmla="*/ 71 w 129"/>
                <a:gd name="T47" fmla="*/ 15 h 16"/>
                <a:gd name="T48" fmla="*/ 71 w 129"/>
                <a:gd name="T49" fmla="*/ 13 h 16"/>
                <a:gd name="T50" fmla="*/ 67 w 129"/>
                <a:gd name="T51" fmla="*/ 15 h 16"/>
                <a:gd name="T52" fmla="*/ 66 w 129"/>
                <a:gd name="T53" fmla="*/ 13 h 16"/>
                <a:gd name="T54" fmla="*/ 63 w 129"/>
                <a:gd name="T55" fmla="*/ 15 h 16"/>
                <a:gd name="T56" fmla="*/ 63 w 129"/>
                <a:gd name="T57" fmla="*/ 13 h 16"/>
                <a:gd name="T58" fmla="*/ 60 w 129"/>
                <a:gd name="T59" fmla="*/ 15 h 16"/>
                <a:gd name="T60" fmla="*/ 56 w 129"/>
                <a:gd name="T61" fmla="*/ 13 h 16"/>
                <a:gd name="T62" fmla="*/ 54 w 129"/>
                <a:gd name="T63" fmla="*/ 14 h 16"/>
                <a:gd name="T64" fmla="*/ 46 w 129"/>
                <a:gd name="T65" fmla="*/ 15 h 16"/>
                <a:gd name="T66" fmla="*/ 45 w 129"/>
                <a:gd name="T67" fmla="*/ 14 h 16"/>
                <a:gd name="T68" fmla="*/ 42 w 129"/>
                <a:gd name="T69" fmla="*/ 15 h 16"/>
                <a:gd name="T70" fmla="*/ 40 w 129"/>
                <a:gd name="T71" fmla="*/ 14 h 16"/>
                <a:gd name="T72" fmla="*/ 40 w 129"/>
                <a:gd name="T73" fmla="*/ 13 h 16"/>
                <a:gd name="T74" fmla="*/ 36 w 129"/>
                <a:gd name="T75" fmla="*/ 14 h 16"/>
                <a:gd name="T76" fmla="*/ 34 w 129"/>
                <a:gd name="T77" fmla="*/ 14 h 16"/>
                <a:gd name="T78" fmla="*/ 29 w 129"/>
                <a:gd name="T79" fmla="*/ 15 h 16"/>
                <a:gd name="T80" fmla="*/ 28 w 129"/>
                <a:gd name="T81" fmla="*/ 14 h 16"/>
                <a:gd name="T82" fmla="*/ 24 w 129"/>
                <a:gd name="T83" fmla="*/ 14 h 16"/>
                <a:gd name="T84" fmla="*/ 22 w 129"/>
                <a:gd name="T85" fmla="*/ 13 h 16"/>
                <a:gd name="T86" fmla="*/ 18 w 129"/>
                <a:gd name="T87" fmla="*/ 15 h 16"/>
                <a:gd name="T88" fmla="*/ 17 w 129"/>
                <a:gd name="T89" fmla="*/ 13 h 16"/>
                <a:gd name="T90" fmla="*/ 14 w 129"/>
                <a:gd name="T91" fmla="*/ 13 h 16"/>
                <a:gd name="T92" fmla="*/ 12 w 129"/>
                <a:gd name="T93" fmla="*/ 13 h 16"/>
                <a:gd name="T94" fmla="*/ 8 w 129"/>
                <a:gd name="T95" fmla="*/ 14 h 16"/>
                <a:gd name="T96" fmla="*/ 7 w 129"/>
                <a:gd name="T97" fmla="*/ 12 h 16"/>
                <a:gd name="T98" fmla="*/ 5 w 129"/>
                <a:gd name="T99" fmla="*/ 13 h 16"/>
                <a:gd name="T100" fmla="*/ 4 w 129"/>
                <a:gd name="T101" fmla="*/ 10 h 16"/>
                <a:gd name="T102" fmla="*/ 3 w 129"/>
                <a:gd name="T103" fmla="*/ 2 h 16"/>
                <a:gd name="T104" fmla="*/ 1 w 129"/>
                <a:gd name="T10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9" h="16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6"/>
                    <a:pt x="0" y="9"/>
                    <a:pt x="3" y="12"/>
                  </a:cubicBezTo>
                  <a:cubicBezTo>
                    <a:pt x="5" y="15"/>
                    <a:pt x="8" y="16"/>
                    <a:pt x="15" y="16"/>
                  </a:cubicBezTo>
                  <a:cubicBezTo>
                    <a:pt x="23" y="16"/>
                    <a:pt x="32" y="16"/>
                    <a:pt x="42" y="16"/>
                  </a:cubicBezTo>
                  <a:cubicBezTo>
                    <a:pt x="43" y="16"/>
                    <a:pt x="45" y="16"/>
                    <a:pt x="46" y="16"/>
                  </a:cubicBezTo>
                  <a:cubicBezTo>
                    <a:pt x="47" y="16"/>
                    <a:pt x="48" y="16"/>
                    <a:pt x="49" y="16"/>
                  </a:cubicBezTo>
                  <a:cubicBezTo>
                    <a:pt x="59" y="16"/>
                    <a:pt x="70" y="16"/>
                    <a:pt x="79" y="16"/>
                  </a:cubicBezTo>
                  <a:cubicBezTo>
                    <a:pt x="80" y="16"/>
                    <a:pt x="81" y="16"/>
                    <a:pt x="82" y="16"/>
                  </a:cubicBezTo>
                  <a:cubicBezTo>
                    <a:pt x="100" y="15"/>
                    <a:pt x="116" y="15"/>
                    <a:pt x="120" y="15"/>
                  </a:cubicBezTo>
                  <a:cubicBezTo>
                    <a:pt x="122" y="14"/>
                    <a:pt x="124" y="14"/>
                    <a:pt x="126" y="13"/>
                  </a:cubicBezTo>
                  <a:cubicBezTo>
                    <a:pt x="129" y="11"/>
                    <a:pt x="129" y="6"/>
                    <a:pt x="129" y="2"/>
                  </a:cubicBezTo>
                  <a:cubicBezTo>
                    <a:pt x="129" y="2"/>
                    <a:pt x="128" y="2"/>
                    <a:pt x="128" y="2"/>
                  </a:cubicBezTo>
                  <a:cubicBezTo>
                    <a:pt x="128" y="1"/>
                    <a:pt x="128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6" y="1"/>
                    <a:pt x="126" y="2"/>
                    <a:pt x="126" y="2"/>
                  </a:cubicBezTo>
                  <a:cubicBezTo>
                    <a:pt x="126" y="4"/>
                    <a:pt x="126" y="5"/>
                    <a:pt x="126" y="7"/>
                  </a:cubicBezTo>
                  <a:cubicBezTo>
                    <a:pt x="126" y="9"/>
                    <a:pt x="125" y="10"/>
                    <a:pt x="124" y="11"/>
                  </a:cubicBezTo>
                  <a:cubicBezTo>
                    <a:pt x="123" y="11"/>
                    <a:pt x="122" y="12"/>
                    <a:pt x="121" y="12"/>
                  </a:cubicBezTo>
                  <a:cubicBezTo>
                    <a:pt x="121" y="12"/>
                    <a:pt x="121" y="13"/>
                    <a:pt x="121" y="13"/>
                  </a:cubicBezTo>
                  <a:cubicBezTo>
                    <a:pt x="121" y="13"/>
                    <a:pt x="120" y="14"/>
                    <a:pt x="120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3"/>
                    <a:pt x="119" y="13"/>
                    <a:pt x="119" y="12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18" y="12"/>
                    <a:pt x="117" y="12"/>
                    <a:pt x="116" y="12"/>
                  </a:cubicBezTo>
                  <a:cubicBezTo>
                    <a:pt x="116" y="13"/>
                    <a:pt x="116" y="13"/>
                    <a:pt x="115" y="13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4" y="14"/>
                    <a:pt x="114" y="14"/>
                    <a:pt x="114" y="14"/>
                  </a:cubicBezTo>
                  <a:cubicBezTo>
                    <a:pt x="114" y="13"/>
                    <a:pt x="113" y="13"/>
                    <a:pt x="114" y="12"/>
                  </a:cubicBezTo>
                  <a:cubicBezTo>
                    <a:pt x="114" y="12"/>
                    <a:pt x="114" y="12"/>
                    <a:pt x="114" y="12"/>
                  </a:cubicBezTo>
                  <a:cubicBezTo>
                    <a:pt x="113" y="12"/>
                    <a:pt x="111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7" y="13"/>
                    <a:pt x="106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4" y="14"/>
                    <a:pt x="104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2" y="13"/>
                    <a:pt x="100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3"/>
                    <a:pt x="97" y="13"/>
                  </a:cubicBezTo>
                  <a:cubicBezTo>
                    <a:pt x="96" y="13"/>
                    <a:pt x="94" y="13"/>
                    <a:pt x="93" y="13"/>
                  </a:cubicBezTo>
                  <a:cubicBezTo>
                    <a:pt x="93" y="13"/>
                    <a:pt x="92" y="14"/>
                    <a:pt x="92" y="14"/>
                  </a:cubicBezTo>
                  <a:cubicBezTo>
                    <a:pt x="92" y="14"/>
                    <a:pt x="92" y="15"/>
                    <a:pt x="91" y="15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0" y="14"/>
                    <a:pt x="90" y="14"/>
                    <a:pt x="90" y="13"/>
                  </a:cubicBezTo>
                  <a:cubicBezTo>
                    <a:pt x="90" y="13"/>
                    <a:pt x="90" y="13"/>
                    <a:pt x="91" y="13"/>
                  </a:cubicBezTo>
                  <a:cubicBezTo>
                    <a:pt x="90" y="13"/>
                    <a:pt x="89" y="13"/>
                    <a:pt x="88" y="13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6" y="14"/>
                    <a:pt x="86" y="13"/>
                    <a:pt x="86" y="13"/>
                  </a:cubicBezTo>
                  <a:cubicBezTo>
                    <a:pt x="84" y="13"/>
                    <a:pt x="83" y="13"/>
                    <a:pt x="81" y="13"/>
                  </a:cubicBezTo>
                  <a:cubicBezTo>
                    <a:pt x="81" y="14"/>
                    <a:pt x="80" y="14"/>
                    <a:pt x="8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4"/>
                    <a:pt x="78" y="14"/>
                  </a:cubicBezTo>
                  <a:cubicBezTo>
                    <a:pt x="78" y="14"/>
                    <a:pt x="78" y="13"/>
                    <a:pt x="79" y="13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5" y="14"/>
                    <a:pt x="75" y="14"/>
                    <a:pt x="75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5" y="13"/>
                    <a:pt x="74" y="13"/>
                    <a:pt x="73" y="13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0" y="14"/>
                    <a:pt x="70" y="14"/>
                    <a:pt x="71" y="1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0" y="13"/>
                    <a:pt x="69" y="13"/>
                    <a:pt x="69" y="13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6" y="15"/>
                    <a:pt x="66" y="14"/>
                    <a:pt x="66" y="14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5" y="13"/>
                  </a:cubicBezTo>
                  <a:cubicBezTo>
                    <a:pt x="65" y="14"/>
                    <a:pt x="64" y="14"/>
                    <a:pt x="64" y="15"/>
                  </a:cubicBezTo>
                  <a:cubicBezTo>
                    <a:pt x="64" y="15"/>
                    <a:pt x="64" y="15"/>
                    <a:pt x="63" y="15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3" y="14"/>
                    <a:pt x="63" y="13"/>
                    <a:pt x="63" y="13"/>
                  </a:cubicBezTo>
                  <a:cubicBezTo>
                    <a:pt x="62" y="13"/>
                    <a:pt x="62" y="13"/>
                    <a:pt x="61" y="13"/>
                  </a:cubicBezTo>
                  <a:cubicBezTo>
                    <a:pt x="61" y="13"/>
                    <a:pt x="61" y="14"/>
                    <a:pt x="61" y="14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3"/>
                  </a:cubicBezTo>
                  <a:cubicBezTo>
                    <a:pt x="58" y="13"/>
                    <a:pt x="57" y="13"/>
                    <a:pt x="56" y="13"/>
                  </a:cubicBezTo>
                  <a:cubicBezTo>
                    <a:pt x="56" y="13"/>
                    <a:pt x="56" y="14"/>
                    <a:pt x="55" y="14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4"/>
                    <a:pt x="53" y="14"/>
                    <a:pt x="54" y="13"/>
                  </a:cubicBezTo>
                  <a:cubicBezTo>
                    <a:pt x="52" y="13"/>
                    <a:pt x="50" y="13"/>
                    <a:pt x="48" y="13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4" y="15"/>
                    <a:pt x="44" y="14"/>
                    <a:pt x="45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3"/>
                    <a:pt x="43" y="13"/>
                    <a:pt x="42" y="13"/>
                  </a:cubicBezTo>
                  <a:cubicBezTo>
                    <a:pt x="42" y="14"/>
                    <a:pt x="42" y="14"/>
                    <a:pt x="42" y="15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40" y="15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9" y="13"/>
                    <a:pt x="38" y="13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4" y="14"/>
                    <a:pt x="34" y="13"/>
                  </a:cubicBezTo>
                  <a:cubicBezTo>
                    <a:pt x="33" y="13"/>
                    <a:pt x="32" y="13"/>
                    <a:pt x="31" y="1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7" y="14"/>
                    <a:pt x="28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3"/>
                    <a:pt x="25" y="13"/>
                    <a:pt x="24" y="13"/>
                  </a:cubicBezTo>
                  <a:cubicBezTo>
                    <a:pt x="24" y="13"/>
                    <a:pt x="24" y="14"/>
                    <a:pt x="24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3"/>
                  </a:cubicBezTo>
                  <a:cubicBezTo>
                    <a:pt x="21" y="13"/>
                    <a:pt x="20" y="13"/>
                    <a:pt x="19" y="13"/>
                  </a:cubicBezTo>
                  <a:cubicBezTo>
                    <a:pt x="19" y="13"/>
                    <a:pt x="19" y="14"/>
                    <a:pt x="19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5" y="13"/>
                    <a:pt x="15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2" y="13"/>
                    <a:pt x="12" y="13"/>
                  </a:cubicBezTo>
                  <a:cubicBezTo>
                    <a:pt x="11" y="13"/>
                    <a:pt x="10" y="13"/>
                    <a:pt x="10" y="13"/>
                  </a:cubicBezTo>
                  <a:cubicBezTo>
                    <a:pt x="9" y="13"/>
                    <a:pt x="9" y="13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3"/>
                    <a:pt x="7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6" y="12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1"/>
                    <a:pt x="4" y="11"/>
                    <a:pt x="4" y="10"/>
                  </a:cubicBezTo>
                  <a:cubicBezTo>
                    <a:pt x="4" y="9"/>
                    <a:pt x="3" y="8"/>
                    <a:pt x="3" y="7"/>
                  </a:cubicBezTo>
                  <a:cubicBezTo>
                    <a:pt x="3" y="5"/>
                    <a:pt x="3" y="4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5" name="Freeform 320"/>
            <p:cNvSpPr>
              <a:spLocks/>
            </p:cNvSpPr>
            <p:nvPr/>
          </p:nvSpPr>
          <p:spPr bwMode="auto">
            <a:xfrm>
              <a:off x="5651918" y="5039625"/>
              <a:ext cx="60839" cy="96330"/>
            </a:xfrm>
            <a:custGeom>
              <a:avLst/>
              <a:gdLst>
                <a:gd name="T0" fmla="*/ 4 w 5"/>
                <a:gd name="T1" fmla="*/ 0 h 8"/>
                <a:gd name="T2" fmla="*/ 3 w 5"/>
                <a:gd name="T3" fmla="*/ 1 h 8"/>
                <a:gd name="T4" fmla="*/ 2 w 5"/>
                <a:gd name="T5" fmla="*/ 2 h 8"/>
                <a:gd name="T6" fmla="*/ 0 w 5"/>
                <a:gd name="T7" fmla="*/ 6 h 8"/>
                <a:gd name="T8" fmla="*/ 0 w 5"/>
                <a:gd name="T9" fmla="*/ 6 h 8"/>
                <a:gd name="T10" fmla="*/ 0 w 5"/>
                <a:gd name="T11" fmla="*/ 7 h 8"/>
                <a:gd name="T12" fmla="*/ 0 w 5"/>
                <a:gd name="T13" fmla="*/ 7 h 8"/>
                <a:gd name="T14" fmla="*/ 0 w 5"/>
                <a:gd name="T15" fmla="*/ 8 h 8"/>
                <a:gd name="T16" fmla="*/ 1 w 5"/>
                <a:gd name="T17" fmla="*/ 8 h 8"/>
                <a:gd name="T18" fmla="*/ 2 w 5"/>
                <a:gd name="T19" fmla="*/ 8 h 8"/>
                <a:gd name="T20" fmla="*/ 2 w 5"/>
                <a:gd name="T21" fmla="*/ 6 h 8"/>
                <a:gd name="T22" fmla="*/ 4 w 5"/>
                <a:gd name="T23" fmla="*/ 3 h 8"/>
                <a:gd name="T24" fmla="*/ 5 w 5"/>
                <a:gd name="T25" fmla="*/ 2 h 8"/>
                <a:gd name="T26" fmla="*/ 4 w 5"/>
                <a:gd name="T27" fmla="*/ 0 h 8"/>
                <a:gd name="T28" fmla="*/ 4 w 5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">
                  <a:moveTo>
                    <a:pt x="4" y="0"/>
                  </a:moveTo>
                  <a:cubicBezTo>
                    <a:pt x="4" y="0"/>
                    <a:pt x="3" y="1"/>
                    <a:pt x="3" y="1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2" y="4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3" y="5"/>
                    <a:pt x="4" y="4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Freeform 321"/>
            <p:cNvSpPr>
              <a:spLocks/>
            </p:cNvSpPr>
            <p:nvPr/>
          </p:nvSpPr>
          <p:spPr bwMode="auto">
            <a:xfrm>
              <a:off x="5697549" y="5039625"/>
              <a:ext cx="86190" cy="96330"/>
            </a:xfrm>
            <a:custGeom>
              <a:avLst/>
              <a:gdLst>
                <a:gd name="T0" fmla="*/ 6 w 7"/>
                <a:gd name="T1" fmla="*/ 0 h 8"/>
                <a:gd name="T2" fmla="*/ 5 w 7"/>
                <a:gd name="T3" fmla="*/ 0 h 8"/>
                <a:gd name="T4" fmla="*/ 4 w 7"/>
                <a:gd name="T5" fmla="*/ 2 h 8"/>
                <a:gd name="T6" fmla="*/ 4 w 7"/>
                <a:gd name="T7" fmla="*/ 3 h 8"/>
                <a:gd name="T8" fmla="*/ 1 w 7"/>
                <a:gd name="T9" fmla="*/ 6 h 8"/>
                <a:gd name="T10" fmla="*/ 1 w 7"/>
                <a:gd name="T11" fmla="*/ 7 h 8"/>
                <a:gd name="T12" fmla="*/ 1 w 7"/>
                <a:gd name="T13" fmla="*/ 8 h 8"/>
                <a:gd name="T14" fmla="*/ 1 w 7"/>
                <a:gd name="T15" fmla="*/ 8 h 8"/>
                <a:gd name="T16" fmla="*/ 2 w 7"/>
                <a:gd name="T17" fmla="*/ 8 h 8"/>
                <a:gd name="T18" fmla="*/ 4 w 7"/>
                <a:gd name="T19" fmla="*/ 6 h 8"/>
                <a:gd name="T20" fmla="*/ 6 w 7"/>
                <a:gd name="T21" fmla="*/ 4 h 8"/>
                <a:gd name="T22" fmla="*/ 6 w 7"/>
                <a:gd name="T23" fmla="*/ 3 h 8"/>
                <a:gd name="T24" fmla="*/ 7 w 7"/>
                <a:gd name="T25" fmla="*/ 1 h 8"/>
                <a:gd name="T26" fmla="*/ 7 w 7"/>
                <a:gd name="T27" fmla="*/ 0 h 8"/>
                <a:gd name="T28" fmla="*/ 6 w 7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8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1"/>
                    <a:pt x="5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7" name="Freeform 322"/>
            <p:cNvSpPr>
              <a:spLocks/>
            </p:cNvSpPr>
            <p:nvPr/>
          </p:nvSpPr>
          <p:spPr bwMode="auto">
            <a:xfrm>
              <a:off x="5809087" y="5039625"/>
              <a:ext cx="70979" cy="81119"/>
            </a:xfrm>
            <a:custGeom>
              <a:avLst/>
              <a:gdLst>
                <a:gd name="T0" fmla="*/ 5 w 6"/>
                <a:gd name="T1" fmla="*/ 0 h 7"/>
                <a:gd name="T2" fmla="*/ 4 w 6"/>
                <a:gd name="T3" fmla="*/ 1 h 7"/>
                <a:gd name="T4" fmla="*/ 3 w 6"/>
                <a:gd name="T5" fmla="*/ 3 h 7"/>
                <a:gd name="T6" fmla="*/ 1 w 6"/>
                <a:gd name="T7" fmla="*/ 6 h 7"/>
                <a:gd name="T8" fmla="*/ 1 w 6"/>
                <a:gd name="T9" fmla="*/ 6 h 7"/>
                <a:gd name="T10" fmla="*/ 1 w 6"/>
                <a:gd name="T11" fmla="*/ 7 h 7"/>
                <a:gd name="T12" fmla="*/ 2 w 6"/>
                <a:gd name="T13" fmla="*/ 7 h 7"/>
                <a:gd name="T14" fmla="*/ 2 w 6"/>
                <a:gd name="T15" fmla="*/ 7 h 7"/>
                <a:gd name="T16" fmla="*/ 3 w 6"/>
                <a:gd name="T17" fmla="*/ 6 h 7"/>
                <a:gd name="T18" fmla="*/ 5 w 6"/>
                <a:gd name="T19" fmla="*/ 3 h 7"/>
                <a:gd name="T20" fmla="*/ 6 w 6"/>
                <a:gd name="T21" fmla="*/ 2 h 7"/>
                <a:gd name="T22" fmla="*/ 5 w 6"/>
                <a:gd name="T23" fmla="*/ 0 h 7"/>
                <a:gd name="T24" fmla="*/ 5 w 6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5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4" y="1"/>
                    <a:pt x="3" y="2"/>
                    <a:pt x="3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6"/>
                    <a:pt x="3" y="6"/>
                  </a:cubicBezTo>
                  <a:cubicBezTo>
                    <a:pt x="4" y="5"/>
                    <a:pt x="4" y="4"/>
                    <a:pt x="5" y="3"/>
                  </a:cubicBezTo>
                  <a:cubicBezTo>
                    <a:pt x="5" y="2"/>
                    <a:pt x="5" y="2"/>
                    <a:pt x="6" y="2"/>
                  </a:cubicBezTo>
                  <a:cubicBezTo>
                    <a:pt x="6" y="1"/>
                    <a:pt x="6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Freeform 323"/>
            <p:cNvSpPr>
              <a:spLocks/>
            </p:cNvSpPr>
            <p:nvPr/>
          </p:nvSpPr>
          <p:spPr bwMode="auto">
            <a:xfrm>
              <a:off x="5880065" y="5039625"/>
              <a:ext cx="60839" cy="96330"/>
            </a:xfrm>
            <a:custGeom>
              <a:avLst/>
              <a:gdLst>
                <a:gd name="T0" fmla="*/ 4 w 5"/>
                <a:gd name="T1" fmla="*/ 0 h 8"/>
                <a:gd name="T2" fmla="*/ 3 w 5"/>
                <a:gd name="T3" fmla="*/ 1 h 8"/>
                <a:gd name="T4" fmla="*/ 2 w 5"/>
                <a:gd name="T5" fmla="*/ 3 h 8"/>
                <a:gd name="T6" fmla="*/ 0 w 5"/>
                <a:gd name="T7" fmla="*/ 6 h 8"/>
                <a:gd name="T8" fmla="*/ 0 w 5"/>
                <a:gd name="T9" fmla="*/ 6 h 8"/>
                <a:gd name="T10" fmla="*/ 0 w 5"/>
                <a:gd name="T11" fmla="*/ 7 h 8"/>
                <a:gd name="T12" fmla="*/ 1 w 5"/>
                <a:gd name="T13" fmla="*/ 8 h 8"/>
                <a:gd name="T14" fmla="*/ 2 w 5"/>
                <a:gd name="T15" fmla="*/ 7 h 8"/>
                <a:gd name="T16" fmla="*/ 2 w 5"/>
                <a:gd name="T17" fmla="*/ 6 h 8"/>
                <a:gd name="T18" fmla="*/ 4 w 5"/>
                <a:gd name="T19" fmla="*/ 3 h 8"/>
                <a:gd name="T20" fmla="*/ 5 w 5"/>
                <a:gd name="T21" fmla="*/ 2 h 8"/>
                <a:gd name="T22" fmla="*/ 5 w 5"/>
                <a:gd name="T23" fmla="*/ 0 h 8"/>
                <a:gd name="T24" fmla="*/ 4 w 5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8">
                  <a:moveTo>
                    <a:pt x="4" y="0"/>
                  </a:moveTo>
                  <a:cubicBezTo>
                    <a:pt x="4" y="0"/>
                    <a:pt x="3" y="0"/>
                    <a:pt x="3" y="1"/>
                  </a:cubicBezTo>
                  <a:cubicBezTo>
                    <a:pt x="3" y="1"/>
                    <a:pt x="2" y="2"/>
                    <a:pt x="2" y="3"/>
                  </a:cubicBezTo>
                  <a:cubicBezTo>
                    <a:pt x="1" y="4"/>
                    <a:pt x="1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4" y="4"/>
                    <a:pt x="4" y="3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Freeform 324"/>
            <p:cNvSpPr>
              <a:spLocks/>
            </p:cNvSpPr>
            <p:nvPr/>
          </p:nvSpPr>
          <p:spPr bwMode="auto">
            <a:xfrm>
              <a:off x="5915553" y="5059904"/>
              <a:ext cx="60839" cy="76050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0 h 6"/>
                <a:gd name="T4" fmla="*/ 3 w 5"/>
                <a:gd name="T5" fmla="*/ 1 h 6"/>
                <a:gd name="T6" fmla="*/ 1 w 5"/>
                <a:gd name="T7" fmla="*/ 4 h 6"/>
                <a:gd name="T8" fmla="*/ 0 w 5"/>
                <a:gd name="T9" fmla="*/ 5 h 6"/>
                <a:gd name="T10" fmla="*/ 1 w 5"/>
                <a:gd name="T11" fmla="*/ 6 h 6"/>
                <a:gd name="T12" fmla="*/ 1 w 5"/>
                <a:gd name="T13" fmla="*/ 6 h 6"/>
                <a:gd name="T14" fmla="*/ 2 w 5"/>
                <a:gd name="T15" fmla="*/ 6 h 6"/>
                <a:gd name="T16" fmla="*/ 3 w 5"/>
                <a:gd name="T17" fmla="*/ 4 h 6"/>
                <a:gd name="T18" fmla="*/ 5 w 5"/>
                <a:gd name="T19" fmla="*/ 1 h 6"/>
                <a:gd name="T20" fmla="*/ 5 w 5"/>
                <a:gd name="T21" fmla="*/ 1 h 6"/>
                <a:gd name="T22" fmla="*/ 5 w 5"/>
                <a:gd name="T23" fmla="*/ 0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2" y="2"/>
                    <a:pt x="1" y="3"/>
                    <a:pt x="1" y="4"/>
                  </a:cubicBezTo>
                  <a:cubicBezTo>
                    <a:pt x="1" y="4"/>
                    <a:pt x="1" y="5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4"/>
                  </a:cubicBezTo>
                  <a:cubicBezTo>
                    <a:pt x="4" y="3"/>
                    <a:pt x="4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Freeform 325"/>
            <p:cNvSpPr>
              <a:spLocks/>
            </p:cNvSpPr>
            <p:nvPr/>
          </p:nvSpPr>
          <p:spPr bwMode="auto">
            <a:xfrm>
              <a:off x="5966252" y="5049765"/>
              <a:ext cx="55771" cy="86190"/>
            </a:xfrm>
            <a:custGeom>
              <a:avLst/>
              <a:gdLst>
                <a:gd name="T0" fmla="*/ 4 w 5"/>
                <a:gd name="T1" fmla="*/ 0 h 7"/>
                <a:gd name="T2" fmla="*/ 3 w 5"/>
                <a:gd name="T3" fmla="*/ 1 h 7"/>
                <a:gd name="T4" fmla="*/ 2 w 5"/>
                <a:gd name="T5" fmla="*/ 2 h 7"/>
                <a:gd name="T6" fmla="*/ 0 w 5"/>
                <a:gd name="T7" fmla="*/ 5 h 7"/>
                <a:gd name="T8" fmla="*/ 0 w 5"/>
                <a:gd name="T9" fmla="*/ 6 h 7"/>
                <a:gd name="T10" fmla="*/ 1 w 5"/>
                <a:gd name="T11" fmla="*/ 7 h 7"/>
                <a:gd name="T12" fmla="*/ 1 w 5"/>
                <a:gd name="T13" fmla="*/ 7 h 7"/>
                <a:gd name="T14" fmla="*/ 2 w 5"/>
                <a:gd name="T15" fmla="*/ 6 h 7"/>
                <a:gd name="T16" fmla="*/ 3 w 5"/>
                <a:gd name="T17" fmla="*/ 5 h 7"/>
                <a:gd name="T18" fmla="*/ 5 w 5"/>
                <a:gd name="T19" fmla="*/ 2 h 7"/>
                <a:gd name="T20" fmla="*/ 5 w 5"/>
                <a:gd name="T21" fmla="*/ 2 h 7"/>
                <a:gd name="T22" fmla="*/ 5 w 5"/>
                <a:gd name="T23" fmla="*/ 0 h 7"/>
                <a:gd name="T24" fmla="*/ 4 w 5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4" y="0"/>
                  </a:moveTo>
                  <a:cubicBezTo>
                    <a:pt x="4" y="0"/>
                    <a:pt x="3" y="0"/>
                    <a:pt x="3" y="1"/>
                  </a:cubicBezTo>
                  <a:cubicBezTo>
                    <a:pt x="3" y="1"/>
                    <a:pt x="3" y="1"/>
                    <a:pt x="2" y="2"/>
                  </a:cubicBezTo>
                  <a:cubicBezTo>
                    <a:pt x="2" y="3"/>
                    <a:pt x="1" y="4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3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1" name="Freeform 326"/>
            <p:cNvSpPr>
              <a:spLocks/>
            </p:cNvSpPr>
            <p:nvPr/>
          </p:nvSpPr>
          <p:spPr bwMode="auto">
            <a:xfrm>
              <a:off x="6011883" y="5049765"/>
              <a:ext cx="70979" cy="86190"/>
            </a:xfrm>
            <a:custGeom>
              <a:avLst/>
              <a:gdLst>
                <a:gd name="T0" fmla="*/ 5 w 6"/>
                <a:gd name="T1" fmla="*/ 0 h 7"/>
                <a:gd name="T2" fmla="*/ 5 w 6"/>
                <a:gd name="T3" fmla="*/ 0 h 7"/>
                <a:gd name="T4" fmla="*/ 4 w 6"/>
                <a:gd name="T5" fmla="*/ 1 h 7"/>
                <a:gd name="T6" fmla="*/ 3 w 6"/>
                <a:gd name="T7" fmla="*/ 2 h 7"/>
                <a:gd name="T8" fmla="*/ 1 w 6"/>
                <a:gd name="T9" fmla="*/ 5 h 7"/>
                <a:gd name="T10" fmla="*/ 1 w 6"/>
                <a:gd name="T11" fmla="*/ 5 h 7"/>
                <a:gd name="T12" fmla="*/ 1 w 6"/>
                <a:gd name="T13" fmla="*/ 7 h 7"/>
                <a:gd name="T14" fmla="*/ 1 w 6"/>
                <a:gd name="T15" fmla="*/ 7 h 7"/>
                <a:gd name="T16" fmla="*/ 2 w 6"/>
                <a:gd name="T17" fmla="*/ 6 h 7"/>
                <a:gd name="T18" fmla="*/ 3 w 6"/>
                <a:gd name="T19" fmla="*/ 5 h 7"/>
                <a:gd name="T20" fmla="*/ 5 w 6"/>
                <a:gd name="T21" fmla="*/ 2 h 7"/>
                <a:gd name="T22" fmla="*/ 5 w 6"/>
                <a:gd name="T23" fmla="*/ 2 h 7"/>
                <a:gd name="T24" fmla="*/ 6 w 6"/>
                <a:gd name="T25" fmla="*/ 2 h 7"/>
                <a:gd name="T26" fmla="*/ 6 w 6"/>
                <a:gd name="T27" fmla="*/ 0 h 7"/>
                <a:gd name="T28" fmla="*/ 5 w 6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2" name="Freeform 327"/>
            <p:cNvSpPr>
              <a:spLocks/>
            </p:cNvSpPr>
            <p:nvPr/>
          </p:nvSpPr>
          <p:spPr bwMode="auto">
            <a:xfrm>
              <a:off x="6072722" y="5059904"/>
              <a:ext cx="60839" cy="76050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0 h 6"/>
                <a:gd name="T4" fmla="*/ 2 w 5"/>
                <a:gd name="T5" fmla="*/ 1 h 6"/>
                <a:gd name="T6" fmla="*/ 0 w 5"/>
                <a:gd name="T7" fmla="*/ 4 h 6"/>
                <a:gd name="T8" fmla="*/ 0 w 5"/>
                <a:gd name="T9" fmla="*/ 4 h 6"/>
                <a:gd name="T10" fmla="*/ 1 w 5"/>
                <a:gd name="T11" fmla="*/ 6 h 6"/>
                <a:gd name="T12" fmla="*/ 1 w 5"/>
                <a:gd name="T13" fmla="*/ 6 h 6"/>
                <a:gd name="T14" fmla="*/ 2 w 5"/>
                <a:gd name="T15" fmla="*/ 5 h 6"/>
                <a:gd name="T16" fmla="*/ 3 w 5"/>
                <a:gd name="T17" fmla="*/ 4 h 6"/>
                <a:gd name="T18" fmla="*/ 5 w 5"/>
                <a:gd name="T19" fmla="*/ 1 h 6"/>
                <a:gd name="T20" fmla="*/ 5 w 5"/>
                <a:gd name="T21" fmla="*/ 1 h 6"/>
                <a:gd name="T22" fmla="*/ 4 w 5"/>
                <a:gd name="T23" fmla="*/ 0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Freeform 328"/>
            <p:cNvSpPr>
              <a:spLocks/>
            </p:cNvSpPr>
            <p:nvPr/>
          </p:nvSpPr>
          <p:spPr bwMode="auto">
            <a:xfrm>
              <a:off x="6108210" y="5049765"/>
              <a:ext cx="70979" cy="86190"/>
            </a:xfrm>
            <a:custGeom>
              <a:avLst/>
              <a:gdLst>
                <a:gd name="T0" fmla="*/ 5 w 6"/>
                <a:gd name="T1" fmla="*/ 0 h 7"/>
                <a:gd name="T2" fmla="*/ 4 w 6"/>
                <a:gd name="T3" fmla="*/ 0 h 7"/>
                <a:gd name="T4" fmla="*/ 3 w 6"/>
                <a:gd name="T5" fmla="*/ 2 h 7"/>
                <a:gd name="T6" fmla="*/ 1 w 6"/>
                <a:gd name="T7" fmla="*/ 5 h 7"/>
                <a:gd name="T8" fmla="*/ 0 w 6"/>
                <a:gd name="T9" fmla="*/ 6 h 7"/>
                <a:gd name="T10" fmla="*/ 0 w 6"/>
                <a:gd name="T11" fmla="*/ 7 h 7"/>
                <a:gd name="T12" fmla="*/ 1 w 6"/>
                <a:gd name="T13" fmla="*/ 7 h 7"/>
                <a:gd name="T14" fmla="*/ 2 w 6"/>
                <a:gd name="T15" fmla="*/ 7 h 7"/>
                <a:gd name="T16" fmla="*/ 3 w 6"/>
                <a:gd name="T17" fmla="*/ 5 h 7"/>
                <a:gd name="T18" fmla="*/ 5 w 6"/>
                <a:gd name="T19" fmla="*/ 2 h 7"/>
                <a:gd name="T20" fmla="*/ 6 w 6"/>
                <a:gd name="T21" fmla="*/ 1 h 7"/>
                <a:gd name="T22" fmla="*/ 5 w 6"/>
                <a:gd name="T23" fmla="*/ 0 h 7"/>
                <a:gd name="T24" fmla="*/ 5 w 6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3" y="6"/>
                    <a:pt x="3" y="5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5" y="2"/>
                    <a:pt x="5" y="1"/>
                    <a:pt x="6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Freeform 329"/>
            <p:cNvSpPr>
              <a:spLocks/>
            </p:cNvSpPr>
            <p:nvPr/>
          </p:nvSpPr>
          <p:spPr bwMode="auto">
            <a:xfrm>
              <a:off x="6204540" y="5049765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0 h 6"/>
                <a:gd name="T4" fmla="*/ 2 w 5"/>
                <a:gd name="T5" fmla="*/ 2 h 6"/>
                <a:gd name="T6" fmla="*/ 0 w 5"/>
                <a:gd name="T7" fmla="*/ 5 h 6"/>
                <a:gd name="T8" fmla="*/ 0 w 5"/>
                <a:gd name="T9" fmla="*/ 5 h 6"/>
                <a:gd name="T10" fmla="*/ 1 w 5"/>
                <a:gd name="T11" fmla="*/ 6 h 6"/>
                <a:gd name="T12" fmla="*/ 1 w 5"/>
                <a:gd name="T13" fmla="*/ 6 h 6"/>
                <a:gd name="T14" fmla="*/ 2 w 5"/>
                <a:gd name="T15" fmla="*/ 6 h 6"/>
                <a:gd name="T16" fmla="*/ 2 w 5"/>
                <a:gd name="T17" fmla="*/ 5 h 6"/>
                <a:gd name="T18" fmla="*/ 4 w 5"/>
                <a:gd name="T19" fmla="*/ 2 h 6"/>
                <a:gd name="T20" fmla="*/ 4 w 5"/>
                <a:gd name="T21" fmla="*/ 1 h 6"/>
                <a:gd name="T22" fmla="*/ 4 w 5"/>
                <a:gd name="T23" fmla="*/ 0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Freeform 330"/>
            <p:cNvSpPr>
              <a:spLocks/>
            </p:cNvSpPr>
            <p:nvPr/>
          </p:nvSpPr>
          <p:spPr bwMode="auto">
            <a:xfrm>
              <a:off x="6250167" y="5049765"/>
              <a:ext cx="76050" cy="86190"/>
            </a:xfrm>
            <a:custGeom>
              <a:avLst/>
              <a:gdLst>
                <a:gd name="T0" fmla="*/ 5 w 6"/>
                <a:gd name="T1" fmla="*/ 0 h 7"/>
                <a:gd name="T2" fmla="*/ 5 w 6"/>
                <a:gd name="T3" fmla="*/ 0 h 7"/>
                <a:gd name="T4" fmla="*/ 2 w 6"/>
                <a:gd name="T5" fmla="*/ 2 h 7"/>
                <a:gd name="T6" fmla="*/ 1 w 6"/>
                <a:gd name="T7" fmla="*/ 5 h 7"/>
                <a:gd name="T8" fmla="*/ 0 w 6"/>
                <a:gd name="T9" fmla="*/ 5 h 7"/>
                <a:gd name="T10" fmla="*/ 1 w 6"/>
                <a:gd name="T11" fmla="*/ 6 h 7"/>
                <a:gd name="T12" fmla="*/ 1 w 6"/>
                <a:gd name="T13" fmla="*/ 7 h 7"/>
                <a:gd name="T14" fmla="*/ 2 w 6"/>
                <a:gd name="T15" fmla="*/ 6 h 7"/>
                <a:gd name="T16" fmla="*/ 3 w 6"/>
                <a:gd name="T17" fmla="*/ 5 h 7"/>
                <a:gd name="T18" fmla="*/ 5 w 6"/>
                <a:gd name="T19" fmla="*/ 2 h 7"/>
                <a:gd name="T20" fmla="*/ 6 w 6"/>
                <a:gd name="T21" fmla="*/ 1 h 7"/>
                <a:gd name="T22" fmla="*/ 6 w 6"/>
                <a:gd name="T23" fmla="*/ 0 h 7"/>
                <a:gd name="T24" fmla="*/ 5 w 6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Freeform 331"/>
            <p:cNvSpPr>
              <a:spLocks/>
            </p:cNvSpPr>
            <p:nvPr/>
          </p:nvSpPr>
          <p:spPr bwMode="auto">
            <a:xfrm>
              <a:off x="6336357" y="5049765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0 h 6"/>
                <a:gd name="T4" fmla="*/ 2 w 5"/>
                <a:gd name="T5" fmla="*/ 2 h 6"/>
                <a:gd name="T6" fmla="*/ 0 w 5"/>
                <a:gd name="T7" fmla="*/ 4 h 6"/>
                <a:gd name="T8" fmla="*/ 0 w 5"/>
                <a:gd name="T9" fmla="*/ 5 h 6"/>
                <a:gd name="T10" fmla="*/ 0 w 5"/>
                <a:gd name="T11" fmla="*/ 6 h 6"/>
                <a:gd name="T12" fmla="*/ 1 w 5"/>
                <a:gd name="T13" fmla="*/ 6 h 6"/>
                <a:gd name="T14" fmla="*/ 2 w 5"/>
                <a:gd name="T15" fmla="*/ 5 h 6"/>
                <a:gd name="T16" fmla="*/ 2 w 5"/>
                <a:gd name="T17" fmla="*/ 5 h 6"/>
                <a:gd name="T18" fmla="*/ 4 w 5"/>
                <a:gd name="T19" fmla="*/ 2 h 6"/>
                <a:gd name="T20" fmla="*/ 5 w 5"/>
                <a:gd name="T21" fmla="*/ 2 h 6"/>
                <a:gd name="T22" fmla="*/ 5 w 5"/>
                <a:gd name="T23" fmla="*/ 0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Freeform 332"/>
            <p:cNvSpPr>
              <a:spLocks/>
            </p:cNvSpPr>
            <p:nvPr/>
          </p:nvSpPr>
          <p:spPr bwMode="auto">
            <a:xfrm>
              <a:off x="6407336" y="5049765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0 h 6"/>
                <a:gd name="T4" fmla="*/ 1 w 5"/>
                <a:gd name="T5" fmla="*/ 2 h 6"/>
                <a:gd name="T6" fmla="*/ 0 w 5"/>
                <a:gd name="T7" fmla="*/ 4 h 6"/>
                <a:gd name="T8" fmla="*/ 0 w 5"/>
                <a:gd name="T9" fmla="*/ 5 h 6"/>
                <a:gd name="T10" fmla="*/ 0 w 5"/>
                <a:gd name="T11" fmla="*/ 6 h 6"/>
                <a:gd name="T12" fmla="*/ 1 w 5"/>
                <a:gd name="T13" fmla="*/ 6 h 6"/>
                <a:gd name="T14" fmla="*/ 2 w 5"/>
                <a:gd name="T15" fmla="*/ 5 h 6"/>
                <a:gd name="T16" fmla="*/ 2 w 5"/>
                <a:gd name="T17" fmla="*/ 5 h 6"/>
                <a:gd name="T18" fmla="*/ 4 w 5"/>
                <a:gd name="T19" fmla="*/ 2 h 6"/>
                <a:gd name="T20" fmla="*/ 4 w 5"/>
                <a:gd name="T21" fmla="*/ 2 h 6"/>
                <a:gd name="T22" fmla="*/ 4 w 5"/>
                <a:gd name="T23" fmla="*/ 0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8" name="Freeform 333"/>
            <p:cNvSpPr>
              <a:spLocks/>
            </p:cNvSpPr>
            <p:nvPr/>
          </p:nvSpPr>
          <p:spPr bwMode="auto">
            <a:xfrm>
              <a:off x="6468175" y="5049765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1 h 6"/>
                <a:gd name="T4" fmla="*/ 1 w 5"/>
                <a:gd name="T5" fmla="*/ 2 h 6"/>
                <a:gd name="T6" fmla="*/ 0 w 5"/>
                <a:gd name="T7" fmla="*/ 4 h 6"/>
                <a:gd name="T8" fmla="*/ 0 w 5"/>
                <a:gd name="T9" fmla="*/ 5 h 6"/>
                <a:gd name="T10" fmla="*/ 0 w 5"/>
                <a:gd name="T11" fmla="*/ 6 h 6"/>
                <a:gd name="T12" fmla="*/ 1 w 5"/>
                <a:gd name="T13" fmla="*/ 6 h 6"/>
                <a:gd name="T14" fmla="*/ 2 w 5"/>
                <a:gd name="T15" fmla="*/ 5 h 6"/>
                <a:gd name="T16" fmla="*/ 2 w 5"/>
                <a:gd name="T17" fmla="*/ 4 h 6"/>
                <a:gd name="T18" fmla="*/ 4 w 5"/>
                <a:gd name="T19" fmla="*/ 2 h 6"/>
                <a:gd name="T20" fmla="*/ 4 w 5"/>
                <a:gd name="T21" fmla="*/ 2 h 6"/>
                <a:gd name="T22" fmla="*/ 4 w 5"/>
                <a:gd name="T23" fmla="*/ 0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Freeform 334"/>
            <p:cNvSpPr>
              <a:spLocks/>
            </p:cNvSpPr>
            <p:nvPr/>
          </p:nvSpPr>
          <p:spPr bwMode="auto">
            <a:xfrm>
              <a:off x="6529014" y="5049765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2 w 5"/>
                <a:gd name="T5" fmla="*/ 2 h 6"/>
                <a:gd name="T6" fmla="*/ 1 w 5"/>
                <a:gd name="T7" fmla="*/ 4 h 6"/>
                <a:gd name="T8" fmla="*/ 1 w 5"/>
                <a:gd name="T9" fmla="*/ 4 h 6"/>
                <a:gd name="T10" fmla="*/ 1 w 5"/>
                <a:gd name="T11" fmla="*/ 6 h 6"/>
                <a:gd name="T12" fmla="*/ 2 w 5"/>
                <a:gd name="T13" fmla="*/ 6 h 6"/>
                <a:gd name="T14" fmla="*/ 2 w 5"/>
                <a:gd name="T15" fmla="*/ 5 h 6"/>
                <a:gd name="T16" fmla="*/ 3 w 5"/>
                <a:gd name="T17" fmla="*/ 4 h 6"/>
                <a:gd name="T18" fmla="*/ 5 w 5"/>
                <a:gd name="T19" fmla="*/ 2 h 6"/>
                <a:gd name="T20" fmla="*/ 5 w 5"/>
                <a:gd name="T21" fmla="*/ 2 h 6"/>
                <a:gd name="T22" fmla="*/ 5 w 5"/>
                <a:gd name="T23" fmla="*/ 0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3"/>
                    <a:pt x="4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Freeform 335"/>
            <p:cNvSpPr>
              <a:spLocks/>
            </p:cNvSpPr>
            <p:nvPr/>
          </p:nvSpPr>
          <p:spPr bwMode="auto">
            <a:xfrm>
              <a:off x="6599993" y="5039625"/>
              <a:ext cx="60839" cy="81119"/>
            </a:xfrm>
            <a:custGeom>
              <a:avLst/>
              <a:gdLst>
                <a:gd name="T0" fmla="*/ 4 w 5"/>
                <a:gd name="T1" fmla="*/ 0 h 7"/>
                <a:gd name="T2" fmla="*/ 3 w 5"/>
                <a:gd name="T3" fmla="*/ 0 h 7"/>
                <a:gd name="T4" fmla="*/ 1 w 5"/>
                <a:gd name="T5" fmla="*/ 2 h 7"/>
                <a:gd name="T6" fmla="*/ 0 w 5"/>
                <a:gd name="T7" fmla="*/ 5 h 7"/>
                <a:gd name="T8" fmla="*/ 0 w 5"/>
                <a:gd name="T9" fmla="*/ 5 h 7"/>
                <a:gd name="T10" fmla="*/ 0 w 5"/>
                <a:gd name="T11" fmla="*/ 7 h 7"/>
                <a:gd name="T12" fmla="*/ 1 w 5"/>
                <a:gd name="T13" fmla="*/ 7 h 7"/>
                <a:gd name="T14" fmla="*/ 2 w 5"/>
                <a:gd name="T15" fmla="*/ 6 h 7"/>
                <a:gd name="T16" fmla="*/ 2 w 5"/>
                <a:gd name="T17" fmla="*/ 5 h 7"/>
                <a:gd name="T18" fmla="*/ 4 w 5"/>
                <a:gd name="T19" fmla="*/ 1 h 7"/>
                <a:gd name="T20" fmla="*/ 4 w 5"/>
                <a:gd name="T21" fmla="*/ 1 h 7"/>
                <a:gd name="T22" fmla="*/ 4 w 5"/>
                <a:gd name="T23" fmla="*/ 0 h 7"/>
                <a:gd name="T24" fmla="*/ 4 w 5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3"/>
                    <a:pt x="0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6"/>
                    <a:pt x="2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3" y="4"/>
                    <a:pt x="4" y="3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Freeform 336"/>
            <p:cNvSpPr>
              <a:spLocks/>
            </p:cNvSpPr>
            <p:nvPr/>
          </p:nvSpPr>
          <p:spPr bwMode="auto">
            <a:xfrm>
              <a:off x="5509960" y="5313400"/>
              <a:ext cx="861885" cy="121678"/>
            </a:xfrm>
            <a:custGeom>
              <a:avLst/>
              <a:gdLst>
                <a:gd name="T0" fmla="*/ 0 w 72"/>
                <a:gd name="T1" fmla="*/ 2 h 10"/>
                <a:gd name="T2" fmla="*/ 0 w 72"/>
                <a:gd name="T3" fmla="*/ 2 h 10"/>
                <a:gd name="T4" fmla="*/ 1 w 72"/>
                <a:gd name="T5" fmla="*/ 9 h 10"/>
                <a:gd name="T6" fmla="*/ 7 w 72"/>
                <a:gd name="T7" fmla="*/ 10 h 10"/>
                <a:gd name="T8" fmla="*/ 12 w 72"/>
                <a:gd name="T9" fmla="*/ 10 h 10"/>
                <a:gd name="T10" fmla="*/ 46 w 72"/>
                <a:gd name="T11" fmla="*/ 10 h 10"/>
                <a:gd name="T12" fmla="*/ 72 w 72"/>
                <a:gd name="T13" fmla="*/ 7 h 10"/>
                <a:gd name="T14" fmla="*/ 72 w 72"/>
                <a:gd name="T15" fmla="*/ 3 h 10"/>
                <a:gd name="T16" fmla="*/ 69 w 72"/>
                <a:gd name="T17" fmla="*/ 3 h 10"/>
                <a:gd name="T18" fmla="*/ 69 w 72"/>
                <a:gd name="T19" fmla="*/ 6 h 10"/>
                <a:gd name="T20" fmla="*/ 68 w 72"/>
                <a:gd name="T21" fmla="*/ 7 h 10"/>
                <a:gd name="T22" fmla="*/ 67 w 72"/>
                <a:gd name="T23" fmla="*/ 9 h 10"/>
                <a:gd name="T24" fmla="*/ 66 w 72"/>
                <a:gd name="T25" fmla="*/ 9 h 10"/>
                <a:gd name="T26" fmla="*/ 65 w 72"/>
                <a:gd name="T27" fmla="*/ 7 h 10"/>
                <a:gd name="T28" fmla="*/ 64 w 72"/>
                <a:gd name="T29" fmla="*/ 8 h 10"/>
                <a:gd name="T30" fmla="*/ 63 w 72"/>
                <a:gd name="T31" fmla="*/ 10 h 10"/>
                <a:gd name="T32" fmla="*/ 61 w 72"/>
                <a:gd name="T33" fmla="*/ 10 h 10"/>
                <a:gd name="T34" fmla="*/ 62 w 72"/>
                <a:gd name="T35" fmla="*/ 7 h 10"/>
                <a:gd name="T36" fmla="*/ 58 w 72"/>
                <a:gd name="T37" fmla="*/ 9 h 10"/>
                <a:gd name="T38" fmla="*/ 57 w 72"/>
                <a:gd name="T39" fmla="*/ 9 h 10"/>
                <a:gd name="T40" fmla="*/ 57 w 72"/>
                <a:gd name="T41" fmla="*/ 7 h 10"/>
                <a:gd name="T42" fmla="*/ 53 w 72"/>
                <a:gd name="T43" fmla="*/ 9 h 10"/>
                <a:gd name="T44" fmla="*/ 51 w 72"/>
                <a:gd name="T45" fmla="*/ 9 h 10"/>
                <a:gd name="T46" fmla="*/ 51 w 72"/>
                <a:gd name="T47" fmla="*/ 7 h 10"/>
                <a:gd name="T48" fmla="*/ 47 w 72"/>
                <a:gd name="T49" fmla="*/ 8 h 10"/>
                <a:gd name="T50" fmla="*/ 45 w 72"/>
                <a:gd name="T51" fmla="*/ 9 h 10"/>
                <a:gd name="T52" fmla="*/ 45 w 72"/>
                <a:gd name="T53" fmla="*/ 7 h 10"/>
                <a:gd name="T54" fmla="*/ 42 w 72"/>
                <a:gd name="T55" fmla="*/ 8 h 10"/>
                <a:gd name="T56" fmla="*/ 40 w 72"/>
                <a:gd name="T57" fmla="*/ 9 h 10"/>
                <a:gd name="T58" fmla="*/ 35 w 72"/>
                <a:gd name="T59" fmla="*/ 7 h 10"/>
                <a:gd name="T60" fmla="*/ 35 w 72"/>
                <a:gd name="T61" fmla="*/ 8 h 10"/>
                <a:gd name="T62" fmla="*/ 33 w 72"/>
                <a:gd name="T63" fmla="*/ 8 h 10"/>
                <a:gd name="T64" fmla="*/ 30 w 72"/>
                <a:gd name="T65" fmla="*/ 7 h 10"/>
                <a:gd name="T66" fmla="*/ 29 w 72"/>
                <a:gd name="T67" fmla="*/ 9 h 10"/>
                <a:gd name="T68" fmla="*/ 28 w 72"/>
                <a:gd name="T69" fmla="*/ 7 h 10"/>
                <a:gd name="T70" fmla="*/ 25 w 72"/>
                <a:gd name="T71" fmla="*/ 9 h 10"/>
                <a:gd name="T72" fmla="*/ 23 w 72"/>
                <a:gd name="T73" fmla="*/ 9 h 10"/>
                <a:gd name="T74" fmla="*/ 23 w 72"/>
                <a:gd name="T75" fmla="*/ 7 h 10"/>
                <a:gd name="T76" fmla="*/ 20 w 72"/>
                <a:gd name="T77" fmla="*/ 8 h 10"/>
                <a:gd name="T78" fmla="*/ 19 w 72"/>
                <a:gd name="T79" fmla="*/ 8 h 10"/>
                <a:gd name="T80" fmla="*/ 15 w 72"/>
                <a:gd name="T81" fmla="*/ 7 h 10"/>
                <a:gd name="T82" fmla="*/ 14 w 72"/>
                <a:gd name="T83" fmla="*/ 9 h 10"/>
                <a:gd name="T84" fmla="*/ 13 w 72"/>
                <a:gd name="T85" fmla="*/ 7 h 10"/>
                <a:gd name="T86" fmla="*/ 10 w 72"/>
                <a:gd name="T87" fmla="*/ 8 h 10"/>
                <a:gd name="T88" fmla="*/ 9 w 72"/>
                <a:gd name="T89" fmla="*/ 8 h 10"/>
                <a:gd name="T90" fmla="*/ 8 w 72"/>
                <a:gd name="T91" fmla="*/ 9 h 10"/>
                <a:gd name="T92" fmla="*/ 5 w 72"/>
                <a:gd name="T93" fmla="*/ 8 h 10"/>
                <a:gd name="T94" fmla="*/ 5 w 72"/>
                <a:gd name="T95" fmla="*/ 8 h 10"/>
                <a:gd name="T96" fmla="*/ 3 w 72"/>
                <a:gd name="T97" fmla="*/ 9 h 10"/>
                <a:gd name="T98" fmla="*/ 3 w 72"/>
                <a:gd name="T99" fmla="*/ 8 h 10"/>
                <a:gd name="T100" fmla="*/ 3 w 72"/>
                <a:gd name="T101" fmla="*/ 6 h 10"/>
                <a:gd name="T102" fmla="*/ 3 w 72"/>
                <a:gd name="T103" fmla="*/ 2 h 10"/>
                <a:gd name="T104" fmla="*/ 2 w 72"/>
                <a:gd name="T10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2" h="10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5"/>
                    <a:pt x="1" y="7"/>
                    <a:pt x="1" y="9"/>
                  </a:cubicBezTo>
                  <a:cubicBezTo>
                    <a:pt x="1" y="9"/>
                    <a:pt x="1" y="9"/>
                    <a:pt x="2" y="10"/>
                  </a:cubicBezTo>
                  <a:cubicBezTo>
                    <a:pt x="4" y="10"/>
                    <a:pt x="5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9" y="10"/>
                    <a:pt x="24" y="10"/>
                    <a:pt x="30" y="10"/>
                  </a:cubicBezTo>
                  <a:cubicBezTo>
                    <a:pt x="35" y="10"/>
                    <a:pt x="41" y="10"/>
                    <a:pt x="46" y="10"/>
                  </a:cubicBezTo>
                  <a:cubicBezTo>
                    <a:pt x="51" y="10"/>
                    <a:pt x="57" y="10"/>
                    <a:pt x="63" y="10"/>
                  </a:cubicBezTo>
                  <a:cubicBezTo>
                    <a:pt x="63" y="10"/>
                    <a:pt x="71" y="10"/>
                    <a:pt x="72" y="7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2"/>
                    <a:pt x="71" y="2"/>
                    <a:pt x="70" y="2"/>
                  </a:cubicBezTo>
                  <a:cubicBezTo>
                    <a:pt x="70" y="2"/>
                    <a:pt x="69" y="3"/>
                    <a:pt x="69" y="3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9" y="6"/>
                    <a:pt x="69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5" y="9"/>
                    <a:pt x="65" y="8"/>
                    <a:pt x="65" y="8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7"/>
                    <a:pt x="64" y="7"/>
                    <a:pt x="64" y="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9"/>
                    <a:pt x="63" y="9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9"/>
                    <a:pt x="61" y="9"/>
                    <a:pt x="61" y="8"/>
                  </a:cubicBezTo>
                  <a:cubicBezTo>
                    <a:pt x="61" y="8"/>
                    <a:pt x="61" y="8"/>
                    <a:pt x="62" y="7"/>
                  </a:cubicBezTo>
                  <a:cubicBezTo>
                    <a:pt x="61" y="7"/>
                    <a:pt x="60" y="7"/>
                    <a:pt x="59" y="7"/>
                  </a:cubicBezTo>
                  <a:cubicBezTo>
                    <a:pt x="59" y="8"/>
                    <a:pt x="59" y="8"/>
                    <a:pt x="58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6" y="8"/>
                    <a:pt x="57" y="8"/>
                  </a:cubicBezTo>
                  <a:cubicBezTo>
                    <a:pt x="57" y="8"/>
                    <a:pt x="57" y="8"/>
                    <a:pt x="57" y="7"/>
                  </a:cubicBezTo>
                  <a:cubicBezTo>
                    <a:pt x="56" y="7"/>
                    <a:pt x="55" y="7"/>
                    <a:pt x="54" y="7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0" y="7"/>
                    <a:pt x="49" y="7"/>
                    <a:pt x="47" y="7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9"/>
                    <a:pt x="46" y="9"/>
                    <a:pt x="46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8"/>
                    <a:pt x="45" y="8"/>
                  </a:cubicBezTo>
                  <a:cubicBezTo>
                    <a:pt x="45" y="8"/>
                    <a:pt x="45" y="7"/>
                    <a:pt x="45" y="7"/>
                  </a:cubicBezTo>
                  <a:cubicBezTo>
                    <a:pt x="44" y="7"/>
                    <a:pt x="43" y="7"/>
                    <a:pt x="42" y="7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8"/>
                    <a:pt x="40" y="8"/>
                    <a:pt x="40" y="7"/>
                  </a:cubicBezTo>
                  <a:cubicBezTo>
                    <a:pt x="38" y="7"/>
                    <a:pt x="37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3" y="8"/>
                    <a:pt x="33" y="8"/>
                  </a:cubicBezTo>
                  <a:cubicBezTo>
                    <a:pt x="33" y="8"/>
                    <a:pt x="33" y="8"/>
                    <a:pt x="33" y="7"/>
                  </a:cubicBezTo>
                  <a:cubicBezTo>
                    <a:pt x="32" y="7"/>
                    <a:pt x="31" y="7"/>
                    <a:pt x="30" y="7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8"/>
                    <a:pt x="28" y="8"/>
                    <a:pt x="28" y="7"/>
                  </a:cubicBezTo>
                  <a:cubicBezTo>
                    <a:pt x="27" y="7"/>
                    <a:pt x="26" y="7"/>
                    <a:pt x="25" y="7"/>
                  </a:cubicBezTo>
                  <a:cubicBezTo>
                    <a:pt x="25" y="8"/>
                    <a:pt x="25" y="8"/>
                    <a:pt x="25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ubicBezTo>
                    <a:pt x="23" y="8"/>
                    <a:pt x="23" y="8"/>
                    <a:pt x="23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3" y="8"/>
                    <a:pt x="13" y="7"/>
                  </a:cubicBezTo>
                  <a:cubicBezTo>
                    <a:pt x="13" y="7"/>
                    <a:pt x="13" y="7"/>
                    <a:pt x="12" y="7"/>
                  </a:cubicBezTo>
                  <a:cubicBezTo>
                    <a:pt x="12" y="7"/>
                    <a:pt x="11" y="8"/>
                    <a:pt x="10" y="8"/>
                  </a:cubicBezTo>
                  <a:cubicBezTo>
                    <a:pt x="10" y="8"/>
                    <a:pt x="10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6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4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Freeform 337"/>
            <p:cNvSpPr>
              <a:spLocks/>
            </p:cNvSpPr>
            <p:nvPr/>
          </p:nvSpPr>
          <p:spPr bwMode="auto">
            <a:xfrm>
              <a:off x="5530240" y="5348891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1 h 6"/>
                <a:gd name="T4" fmla="*/ 2 w 5"/>
                <a:gd name="T5" fmla="*/ 3 h 6"/>
                <a:gd name="T6" fmla="*/ 1 w 5"/>
                <a:gd name="T7" fmla="*/ 4 h 6"/>
                <a:gd name="T8" fmla="*/ 1 w 5"/>
                <a:gd name="T9" fmla="*/ 5 h 6"/>
                <a:gd name="T10" fmla="*/ 1 w 5"/>
                <a:gd name="T11" fmla="*/ 6 h 6"/>
                <a:gd name="T12" fmla="*/ 1 w 5"/>
                <a:gd name="T13" fmla="*/ 6 h 6"/>
                <a:gd name="T14" fmla="*/ 2 w 5"/>
                <a:gd name="T15" fmla="*/ 6 h 6"/>
                <a:gd name="T16" fmla="*/ 3 w 5"/>
                <a:gd name="T17" fmla="*/ 5 h 6"/>
                <a:gd name="T18" fmla="*/ 3 w 5"/>
                <a:gd name="T19" fmla="*/ 5 h 6"/>
                <a:gd name="T20" fmla="*/ 3 w 5"/>
                <a:gd name="T21" fmla="*/ 5 h 6"/>
                <a:gd name="T22" fmla="*/ 5 w 5"/>
                <a:gd name="T23" fmla="*/ 3 h 6"/>
                <a:gd name="T24" fmla="*/ 5 w 5"/>
                <a:gd name="T25" fmla="*/ 2 h 6"/>
                <a:gd name="T26" fmla="*/ 5 w 5"/>
                <a:gd name="T27" fmla="*/ 1 h 6"/>
                <a:gd name="T28" fmla="*/ 4 w 5"/>
                <a:gd name="T2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4" y="0"/>
                    <a:pt x="4" y="0"/>
                    <a:pt x="4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Freeform 338"/>
            <p:cNvSpPr>
              <a:spLocks/>
            </p:cNvSpPr>
            <p:nvPr/>
          </p:nvSpPr>
          <p:spPr bwMode="auto">
            <a:xfrm>
              <a:off x="5591079" y="5364099"/>
              <a:ext cx="60839" cy="55771"/>
            </a:xfrm>
            <a:custGeom>
              <a:avLst/>
              <a:gdLst>
                <a:gd name="T0" fmla="*/ 4 w 5"/>
                <a:gd name="T1" fmla="*/ 0 h 5"/>
                <a:gd name="T2" fmla="*/ 3 w 5"/>
                <a:gd name="T3" fmla="*/ 0 h 5"/>
                <a:gd name="T4" fmla="*/ 1 w 5"/>
                <a:gd name="T5" fmla="*/ 2 h 5"/>
                <a:gd name="T6" fmla="*/ 0 w 5"/>
                <a:gd name="T7" fmla="*/ 3 h 5"/>
                <a:gd name="T8" fmla="*/ 0 w 5"/>
                <a:gd name="T9" fmla="*/ 4 h 5"/>
                <a:gd name="T10" fmla="*/ 1 w 5"/>
                <a:gd name="T11" fmla="*/ 5 h 5"/>
                <a:gd name="T12" fmla="*/ 1 w 5"/>
                <a:gd name="T13" fmla="*/ 5 h 5"/>
                <a:gd name="T14" fmla="*/ 2 w 5"/>
                <a:gd name="T15" fmla="*/ 4 h 5"/>
                <a:gd name="T16" fmla="*/ 2 w 5"/>
                <a:gd name="T17" fmla="*/ 4 h 5"/>
                <a:gd name="T18" fmla="*/ 4 w 5"/>
                <a:gd name="T19" fmla="*/ 2 h 5"/>
                <a:gd name="T20" fmla="*/ 4 w 5"/>
                <a:gd name="T21" fmla="*/ 1 h 5"/>
                <a:gd name="T22" fmla="*/ 4 w 5"/>
                <a:gd name="T23" fmla="*/ 0 h 5"/>
                <a:gd name="T24" fmla="*/ 4 w 5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1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Freeform 339"/>
            <p:cNvSpPr>
              <a:spLocks/>
            </p:cNvSpPr>
            <p:nvPr/>
          </p:nvSpPr>
          <p:spPr bwMode="auto">
            <a:xfrm>
              <a:off x="5662058" y="5364099"/>
              <a:ext cx="50699" cy="55771"/>
            </a:xfrm>
            <a:custGeom>
              <a:avLst/>
              <a:gdLst>
                <a:gd name="T0" fmla="*/ 3 w 4"/>
                <a:gd name="T1" fmla="*/ 0 h 5"/>
                <a:gd name="T2" fmla="*/ 2 w 4"/>
                <a:gd name="T3" fmla="*/ 0 h 5"/>
                <a:gd name="T4" fmla="*/ 1 w 4"/>
                <a:gd name="T5" fmla="*/ 2 h 5"/>
                <a:gd name="T6" fmla="*/ 0 w 4"/>
                <a:gd name="T7" fmla="*/ 3 h 5"/>
                <a:gd name="T8" fmla="*/ 0 w 4"/>
                <a:gd name="T9" fmla="*/ 3 h 5"/>
                <a:gd name="T10" fmla="*/ 0 w 4"/>
                <a:gd name="T11" fmla="*/ 5 h 5"/>
                <a:gd name="T12" fmla="*/ 1 w 4"/>
                <a:gd name="T13" fmla="*/ 5 h 5"/>
                <a:gd name="T14" fmla="*/ 1 w 4"/>
                <a:gd name="T15" fmla="*/ 4 h 5"/>
                <a:gd name="T16" fmla="*/ 2 w 4"/>
                <a:gd name="T17" fmla="*/ 3 h 5"/>
                <a:gd name="T18" fmla="*/ 3 w 4"/>
                <a:gd name="T19" fmla="*/ 2 h 5"/>
                <a:gd name="T20" fmla="*/ 4 w 4"/>
                <a:gd name="T21" fmla="*/ 1 h 5"/>
                <a:gd name="T22" fmla="*/ 3 w 4"/>
                <a:gd name="T23" fmla="*/ 0 h 5"/>
                <a:gd name="T24" fmla="*/ 3 w 4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Freeform 340"/>
            <p:cNvSpPr>
              <a:spLocks/>
            </p:cNvSpPr>
            <p:nvPr/>
          </p:nvSpPr>
          <p:spPr bwMode="auto">
            <a:xfrm>
              <a:off x="5722897" y="5364099"/>
              <a:ext cx="50699" cy="45631"/>
            </a:xfrm>
            <a:custGeom>
              <a:avLst/>
              <a:gdLst>
                <a:gd name="T0" fmla="*/ 3 w 4"/>
                <a:gd name="T1" fmla="*/ 0 h 4"/>
                <a:gd name="T2" fmla="*/ 2 w 4"/>
                <a:gd name="T3" fmla="*/ 1 h 4"/>
                <a:gd name="T4" fmla="*/ 2 w 4"/>
                <a:gd name="T5" fmla="*/ 2 h 4"/>
                <a:gd name="T6" fmla="*/ 1 w 4"/>
                <a:gd name="T7" fmla="*/ 2 h 4"/>
                <a:gd name="T8" fmla="*/ 1 w 4"/>
                <a:gd name="T9" fmla="*/ 3 h 4"/>
                <a:gd name="T10" fmla="*/ 1 w 4"/>
                <a:gd name="T11" fmla="*/ 4 h 4"/>
                <a:gd name="T12" fmla="*/ 2 w 4"/>
                <a:gd name="T13" fmla="*/ 4 h 4"/>
                <a:gd name="T14" fmla="*/ 2 w 4"/>
                <a:gd name="T15" fmla="*/ 4 h 4"/>
                <a:gd name="T16" fmla="*/ 3 w 4"/>
                <a:gd name="T17" fmla="*/ 3 h 4"/>
                <a:gd name="T18" fmla="*/ 4 w 4"/>
                <a:gd name="T19" fmla="*/ 2 h 4"/>
                <a:gd name="T20" fmla="*/ 4 w 4"/>
                <a:gd name="T21" fmla="*/ 1 h 4"/>
                <a:gd name="T22" fmla="*/ 3 w 4"/>
                <a:gd name="T23" fmla="*/ 0 h 4"/>
                <a:gd name="T24" fmla="*/ 3 w 4"/>
                <a:gd name="T2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0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3" y="3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Freeform 341"/>
            <p:cNvSpPr>
              <a:spLocks/>
            </p:cNvSpPr>
            <p:nvPr/>
          </p:nvSpPr>
          <p:spPr bwMode="auto">
            <a:xfrm>
              <a:off x="5783735" y="5364099"/>
              <a:ext cx="45631" cy="55771"/>
            </a:xfrm>
            <a:custGeom>
              <a:avLst/>
              <a:gdLst>
                <a:gd name="T0" fmla="*/ 3 w 4"/>
                <a:gd name="T1" fmla="*/ 0 h 5"/>
                <a:gd name="T2" fmla="*/ 2 w 4"/>
                <a:gd name="T3" fmla="*/ 0 h 5"/>
                <a:gd name="T4" fmla="*/ 1 w 4"/>
                <a:gd name="T5" fmla="*/ 2 h 5"/>
                <a:gd name="T6" fmla="*/ 0 w 4"/>
                <a:gd name="T7" fmla="*/ 3 h 5"/>
                <a:gd name="T8" fmla="*/ 0 w 4"/>
                <a:gd name="T9" fmla="*/ 4 h 5"/>
                <a:gd name="T10" fmla="*/ 0 w 4"/>
                <a:gd name="T11" fmla="*/ 5 h 5"/>
                <a:gd name="T12" fmla="*/ 1 w 4"/>
                <a:gd name="T13" fmla="*/ 5 h 5"/>
                <a:gd name="T14" fmla="*/ 2 w 4"/>
                <a:gd name="T15" fmla="*/ 5 h 5"/>
                <a:gd name="T16" fmla="*/ 2 w 4"/>
                <a:gd name="T17" fmla="*/ 3 h 5"/>
                <a:gd name="T18" fmla="*/ 3 w 4"/>
                <a:gd name="T19" fmla="*/ 2 h 5"/>
                <a:gd name="T20" fmla="*/ 4 w 4"/>
                <a:gd name="T21" fmla="*/ 1 h 5"/>
                <a:gd name="T22" fmla="*/ 3 w 4"/>
                <a:gd name="T23" fmla="*/ 0 h 5"/>
                <a:gd name="T24" fmla="*/ 3 w 4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Freeform 342"/>
            <p:cNvSpPr>
              <a:spLocks/>
            </p:cNvSpPr>
            <p:nvPr/>
          </p:nvSpPr>
          <p:spPr bwMode="auto">
            <a:xfrm>
              <a:off x="5844574" y="5364099"/>
              <a:ext cx="60839" cy="55771"/>
            </a:xfrm>
            <a:custGeom>
              <a:avLst/>
              <a:gdLst>
                <a:gd name="T0" fmla="*/ 4 w 5"/>
                <a:gd name="T1" fmla="*/ 0 h 5"/>
                <a:gd name="T2" fmla="*/ 3 w 5"/>
                <a:gd name="T3" fmla="*/ 0 h 5"/>
                <a:gd name="T4" fmla="*/ 1 w 5"/>
                <a:gd name="T5" fmla="*/ 2 h 5"/>
                <a:gd name="T6" fmla="*/ 0 w 5"/>
                <a:gd name="T7" fmla="*/ 3 h 5"/>
                <a:gd name="T8" fmla="*/ 0 w 5"/>
                <a:gd name="T9" fmla="*/ 3 h 5"/>
                <a:gd name="T10" fmla="*/ 0 w 5"/>
                <a:gd name="T11" fmla="*/ 5 h 5"/>
                <a:gd name="T12" fmla="*/ 1 w 5"/>
                <a:gd name="T13" fmla="*/ 5 h 5"/>
                <a:gd name="T14" fmla="*/ 2 w 5"/>
                <a:gd name="T15" fmla="*/ 4 h 5"/>
                <a:gd name="T16" fmla="*/ 2 w 5"/>
                <a:gd name="T17" fmla="*/ 3 h 5"/>
                <a:gd name="T18" fmla="*/ 4 w 5"/>
                <a:gd name="T19" fmla="*/ 2 h 5"/>
                <a:gd name="T20" fmla="*/ 4 w 5"/>
                <a:gd name="T21" fmla="*/ 1 h 5"/>
                <a:gd name="T22" fmla="*/ 4 w 5"/>
                <a:gd name="T23" fmla="*/ 0 h 5"/>
                <a:gd name="T24" fmla="*/ 4 w 5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1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3"/>
                    <a:pt x="3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Freeform 343"/>
            <p:cNvSpPr>
              <a:spLocks/>
            </p:cNvSpPr>
            <p:nvPr/>
          </p:nvSpPr>
          <p:spPr bwMode="auto">
            <a:xfrm>
              <a:off x="5905413" y="5348891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4 w 5"/>
                <a:gd name="T5" fmla="*/ 0 h 6"/>
                <a:gd name="T6" fmla="*/ 1 w 5"/>
                <a:gd name="T7" fmla="*/ 3 h 6"/>
                <a:gd name="T8" fmla="*/ 0 w 5"/>
                <a:gd name="T9" fmla="*/ 4 h 6"/>
                <a:gd name="T10" fmla="*/ 0 w 5"/>
                <a:gd name="T11" fmla="*/ 4 h 6"/>
                <a:gd name="T12" fmla="*/ 0 w 5"/>
                <a:gd name="T13" fmla="*/ 5 h 6"/>
                <a:gd name="T14" fmla="*/ 1 w 5"/>
                <a:gd name="T15" fmla="*/ 6 h 6"/>
                <a:gd name="T16" fmla="*/ 2 w 5"/>
                <a:gd name="T17" fmla="*/ 5 h 6"/>
                <a:gd name="T18" fmla="*/ 2 w 5"/>
                <a:gd name="T19" fmla="*/ 4 h 6"/>
                <a:gd name="T20" fmla="*/ 2 w 5"/>
                <a:gd name="T21" fmla="*/ 4 h 6"/>
                <a:gd name="T22" fmla="*/ 4 w 5"/>
                <a:gd name="T23" fmla="*/ 3 h 6"/>
                <a:gd name="T24" fmla="*/ 5 w 5"/>
                <a:gd name="T25" fmla="*/ 2 h 6"/>
                <a:gd name="T26" fmla="*/ 5 w 5"/>
                <a:gd name="T27" fmla="*/ 0 h 6"/>
                <a:gd name="T28" fmla="*/ 4 w 5"/>
                <a:gd name="T29" fmla="*/ 0 h 6"/>
                <a:gd name="T30" fmla="*/ 4 w 5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2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Freeform 344"/>
            <p:cNvSpPr>
              <a:spLocks/>
            </p:cNvSpPr>
            <p:nvPr/>
          </p:nvSpPr>
          <p:spPr bwMode="auto">
            <a:xfrm>
              <a:off x="5986532" y="5348891"/>
              <a:ext cx="60839" cy="70979"/>
            </a:xfrm>
            <a:custGeom>
              <a:avLst/>
              <a:gdLst>
                <a:gd name="T0" fmla="*/ 3 w 5"/>
                <a:gd name="T1" fmla="*/ 0 h 6"/>
                <a:gd name="T2" fmla="*/ 3 w 5"/>
                <a:gd name="T3" fmla="*/ 1 h 6"/>
                <a:gd name="T4" fmla="*/ 1 w 5"/>
                <a:gd name="T5" fmla="*/ 3 h 6"/>
                <a:gd name="T6" fmla="*/ 0 w 5"/>
                <a:gd name="T7" fmla="*/ 4 h 6"/>
                <a:gd name="T8" fmla="*/ 0 w 5"/>
                <a:gd name="T9" fmla="*/ 4 h 6"/>
                <a:gd name="T10" fmla="*/ 0 w 5"/>
                <a:gd name="T11" fmla="*/ 6 h 6"/>
                <a:gd name="T12" fmla="*/ 1 w 5"/>
                <a:gd name="T13" fmla="*/ 6 h 6"/>
                <a:gd name="T14" fmla="*/ 2 w 5"/>
                <a:gd name="T15" fmla="*/ 5 h 6"/>
                <a:gd name="T16" fmla="*/ 2 w 5"/>
                <a:gd name="T17" fmla="*/ 4 h 6"/>
                <a:gd name="T18" fmla="*/ 4 w 5"/>
                <a:gd name="T19" fmla="*/ 3 h 6"/>
                <a:gd name="T20" fmla="*/ 4 w 5"/>
                <a:gd name="T21" fmla="*/ 2 h 6"/>
                <a:gd name="T22" fmla="*/ 4 w 5"/>
                <a:gd name="T23" fmla="*/ 1 h 6"/>
                <a:gd name="T24" fmla="*/ 3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3" y="0"/>
                  </a:moveTo>
                  <a:cubicBezTo>
                    <a:pt x="3" y="0"/>
                    <a:pt x="3" y="0"/>
                    <a:pt x="3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Freeform 345"/>
            <p:cNvSpPr>
              <a:spLocks/>
            </p:cNvSpPr>
            <p:nvPr/>
          </p:nvSpPr>
          <p:spPr bwMode="auto">
            <a:xfrm>
              <a:off x="6047371" y="5348891"/>
              <a:ext cx="70979" cy="70979"/>
            </a:xfrm>
            <a:custGeom>
              <a:avLst/>
              <a:gdLst>
                <a:gd name="T0" fmla="*/ 4 w 6"/>
                <a:gd name="T1" fmla="*/ 0 h 6"/>
                <a:gd name="T2" fmla="*/ 4 w 6"/>
                <a:gd name="T3" fmla="*/ 0 h 6"/>
                <a:gd name="T4" fmla="*/ 1 w 6"/>
                <a:gd name="T5" fmla="*/ 3 h 6"/>
                <a:gd name="T6" fmla="*/ 0 w 6"/>
                <a:gd name="T7" fmla="*/ 4 h 6"/>
                <a:gd name="T8" fmla="*/ 0 w 6"/>
                <a:gd name="T9" fmla="*/ 5 h 6"/>
                <a:gd name="T10" fmla="*/ 0 w 6"/>
                <a:gd name="T11" fmla="*/ 6 h 6"/>
                <a:gd name="T12" fmla="*/ 1 w 6"/>
                <a:gd name="T13" fmla="*/ 6 h 6"/>
                <a:gd name="T14" fmla="*/ 2 w 6"/>
                <a:gd name="T15" fmla="*/ 5 h 6"/>
                <a:gd name="T16" fmla="*/ 2 w 6"/>
                <a:gd name="T17" fmla="*/ 4 h 6"/>
                <a:gd name="T18" fmla="*/ 4 w 6"/>
                <a:gd name="T19" fmla="*/ 3 h 6"/>
                <a:gd name="T20" fmla="*/ 5 w 6"/>
                <a:gd name="T21" fmla="*/ 2 h 6"/>
                <a:gd name="T22" fmla="*/ 5 w 6"/>
                <a:gd name="T23" fmla="*/ 1 h 6"/>
                <a:gd name="T24" fmla="*/ 4 w 6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2"/>
                    <a:pt x="1" y="3"/>
                  </a:cubicBezTo>
                  <a:cubicBezTo>
                    <a:pt x="1" y="3"/>
                    <a:pt x="1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6"/>
                    <a:pt x="2" y="5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5" y="2"/>
                    <a:pt x="6" y="1"/>
                    <a:pt x="5" y="1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Freeform 346"/>
            <p:cNvSpPr>
              <a:spLocks/>
            </p:cNvSpPr>
            <p:nvPr/>
          </p:nvSpPr>
          <p:spPr bwMode="auto">
            <a:xfrm>
              <a:off x="6118350" y="5348891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1 h 6"/>
                <a:gd name="T4" fmla="*/ 2 w 5"/>
                <a:gd name="T5" fmla="*/ 3 h 6"/>
                <a:gd name="T6" fmla="*/ 0 w 5"/>
                <a:gd name="T7" fmla="*/ 4 h 6"/>
                <a:gd name="T8" fmla="*/ 0 w 5"/>
                <a:gd name="T9" fmla="*/ 5 h 6"/>
                <a:gd name="T10" fmla="*/ 0 w 5"/>
                <a:gd name="T11" fmla="*/ 6 h 6"/>
                <a:gd name="T12" fmla="*/ 1 w 5"/>
                <a:gd name="T13" fmla="*/ 6 h 6"/>
                <a:gd name="T14" fmla="*/ 2 w 5"/>
                <a:gd name="T15" fmla="*/ 6 h 6"/>
                <a:gd name="T16" fmla="*/ 3 w 5"/>
                <a:gd name="T17" fmla="*/ 4 h 6"/>
                <a:gd name="T18" fmla="*/ 4 w 5"/>
                <a:gd name="T19" fmla="*/ 3 h 6"/>
                <a:gd name="T20" fmla="*/ 5 w 5"/>
                <a:gd name="T21" fmla="*/ 2 h 6"/>
                <a:gd name="T22" fmla="*/ 5 w 5"/>
                <a:gd name="T23" fmla="*/ 0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4" y="0"/>
                    <a:pt x="3" y="0"/>
                    <a:pt x="3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Freeform 347"/>
            <p:cNvSpPr>
              <a:spLocks/>
            </p:cNvSpPr>
            <p:nvPr/>
          </p:nvSpPr>
          <p:spPr bwMode="auto">
            <a:xfrm>
              <a:off x="6179189" y="5364099"/>
              <a:ext cx="60839" cy="55771"/>
            </a:xfrm>
            <a:custGeom>
              <a:avLst/>
              <a:gdLst>
                <a:gd name="T0" fmla="*/ 4 w 5"/>
                <a:gd name="T1" fmla="*/ 0 h 5"/>
                <a:gd name="T2" fmla="*/ 3 w 5"/>
                <a:gd name="T3" fmla="*/ 0 h 5"/>
                <a:gd name="T4" fmla="*/ 2 w 5"/>
                <a:gd name="T5" fmla="*/ 2 h 5"/>
                <a:gd name="T6" fmla="*/ 1 w 5"/>
                <a:gd name="T7" fmla="*/ 3 h 5"/>
                <a:gd name="T8" fmla="*/ 1 w 5"/>
                <a:gd name="T9" fmla="*/ 4 h 5"/>
                <a:gd name="T10" fmla="*/ 1 w 5"/>
                <a:gd name="T11" fmla="*/ 5 h 5"/>
                <a:gd name="T12" fmla="*/ 1 w 5"/>
                <a:gd name="T13" fmla="*/ 5 h 5"/>
                <a:gd name="T14" fmla="*/ 2 w 5"/>
                <a:gd name="T15" fmla="*/ 5 h 5"/>
                <a:gd name="T16" fmla="*/ 3 w 5"/>
                <a:gd name="T17" fmla="*/ 3 h 5"/>
                <a:gd name="T18" fmla="*/ 5 w 5"/>
                <a:gd name="T19" fmla="*/ 2 h 5"/>
                <a:gd name="T20" fmla="*/ 5 w 5"/>
                <a:gd name="T21" fmla="*/ 1 h 5"/>
                <a:gd name="T22" fmla="*/ 5 w 5"/>
                <a:gd name="T23" fmla="*/ 0 h 5"/>
                <a:gd name="T24" fmla="*/ 4 w 5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2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Freeform 348"/>
            <p:cNvSpPr>
              <a:spLocks/>
            </p:cNvSpPr>
            <p:nvPr/>
          </p:nvSpPr>
          <p:spPr bwMode="auto">
            <a:xfrm>
              <a:off x="6240028" y="5364099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0 h 6"/>
                <a:gd name="T4" fmla="*/ 2 w 5"/>
                <a:gd name="T5" fmla="*/ 2 h 6"/>
                <a:gd name="T6" fmla="*/ 1 w 5"/>
                <a:gd name="T7" fmla="*/ 3 h 6"/>
                <a:gd name="T8" fmla="*/ 0 w 5"/>
                <a:gd name="T9" fmla="*/ 4 h 6"/>
                <a:gd name="T10" fmla="*/ 0 w 5"/>
                <a:gd name="T11" fmla="*/ 6 h 6"/>
                <a:gd name="T12" fmla="*/ 1 w 5"/>
                <a:gd name="T13" fmla="*/ 6 h 6"/>
                <a:gd name="T14" fmla="*/ 2 w 5"/>
                <a:gd name="T15" fmla="*/ 6 h 6"/>
                <a:gd name="T16" fmla="*/ 2 w 5"/>
                <a:gd name="T17" fmla="*/ 5 h 6"/>
                <a:gd name="T18" fmla="*/ 3 w 5"/>
                <a:gd name="T19" fmla="*/ 4 h 6"/>
                <a:gd name="T20" fmla="*/ 3 w 5"/>
                <a:gd name="T21" fmla="*/ 3 h 6"/>
                <a:gd name="T22" fmla="*/ 4 w 5"/>
                <a:gd name="T23" fmla="*/ 2 h 6"/>
                <a:gd name="T24" fmla="*/ 4 w 5"/>
                <a:gd name="T25" fmla="*/ 2 h 6"/>
                <a:gd name="T26" fmla="*/ 4 w 5"/>
                <a:gd name="T27" fmla="*/ 0 h 6"/>
                <a:gd name="T28" fmla="*/ 4 w 5"/>
                <a:gd name="T2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3" y="3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Freeform 349"/>
            <p:cNvSpPr>
              <a:spLocks/>
            </p:cNvSpPr>
            <p:nvPr/>
          </p:nvSpPr>
          <p:spPr bwMode="auto">
            <a:xfrm>
              <a:off x="6285658" y="5364099"/>
              <a:ext cx="50699" cy="55771"/>
            </a:xfrm>
            <a:custGeom>
              <a:avLst/>
              <a:gdLst>
                <a:gd name="T0" fmla="*/ 3 w 4"/>
                <a:gd name="T1" fmla="*/ 0 h 5"/>
                <a:gd name="T2" fmla="*/ 2 w 4"/>
                <a:gd name="T3" fmla="*/ 1 h 5"/>
                <a:gd name="T4" fmla="*/ 1 w 4"/>
                <a:gd name="T5" fmla="*/ 2 h 5"/>
                <a:gd name="T6" fmla="*/ 0 w 4"/>
                <a:gd name="T7" fmla="*/ 3 h 5"/>
                <a:gd name="T8" fmla="*/ 0 w 4"/>
                <a:gd name="T9" fmla="*/ 4 h 5"/>
                <a:gd name="T10" fmla="*/ 1 w 4"/>
                <a:gd name="T11" fmla="*/ 5 h 5"/>
                <a:gd name="T12" fmla="*/ 1 w 4"/>
                <a:gd name="T13" fmla="*/ 5 h 5"/>
                <a:gd name="T14" fmla="*/ 2 w 4"/>
                <a:gd name="T15" fmla="*/ 5 h 5"/>
                <a:gd name="T16" fmla="*/ 2 w 4"/>
                <a:gd name="T17" fmla="*/ 4 h 5"/>
                <a:gd name="T18" fmla="*/ 3 w 4"/>
                <a:gd name="T19" fmla="*/ 3 h 5"/>
                <a:gd name="T20" fmla="*/ 3 w 4"/>
                <a:gd name="T21" fmla="*/ 3 h 5"/>
                <a:gd name="T22" fmla="*/ 4 w 4"/>
                <a:gd name="T23" fmla="*/ 2 h 5"/>
                <a:gd name="T24" fmla="*/ 4 w 4"/>
                <a:gd name="T25" fmla="*/ 2 h 5"/>
                <a:gd name="T26" fmla="*/ 3 w 4"/>
                <a:gd name="T27" fmla="*/ 0 h 5"/>
                <a:gd name="T28" fmla="*/ 3 w 4"/>
                <a:gd name="T2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Freeform 354"/>
            <p:cNvSpPr>
              <a:spLocks noEditPoints="1"/>
            </p:cNvSpPr>
            <p:nvPr/>
          </p:nvSpPr>
          <p:spPr bwMode="auto">
            <a:xfrm>
              <a:off x="5063808" y="5495917"/>
              <a:ext cx="1728842" cy="370105"/>
            </a:xfrm>
            <a:custGeom>
              <a:avLst/>
              <a:gdLst>
                <a:gd name="T0" fmla="*/ 19 w 144"/>
                <a:gd name="T1" fmla="*/ 4 h 31"/>
                <a:gd name="T2" fmla="*/ 131 w 144"/>
                <a:gd name="T3" fmla="*/ 4 h 31"/>
                <a:gd name="T4" fmla="*/ 23 w 144"/>
                <a:gd name="T5" fmla="*/ 28 h 31"/>
                <a:gd name="T6" fmla="*/ 18 w 144"/>
                <a:gd name="T7" fmla="*/ 2 h 31"/>
                <a:gd name="T8" fmla="*/ 1 w 144"/>
                <a:gd name="T9" fmla="*/ 28 h 31"/>
                <a:gd name="T10" fmla="*/ 5 w 144"/>
                <a:gd name="T11" fmla="*/ 29 h 31"/>
                <a:gd name="T12" fmla="*/ 7 w 144"/>
                <a:gd name="T13" fmla="*/ 29 h 31"/>
                <a:gd name="T14" fmla="*/ 11 w 144"/>
                <a:gd name="T15" fmla="*/ 29 h 31"/>
                <a:gd name="T16" fmla="*/ 13 w 144"/>
                <a:gd name="T17" fmla="*/ 30 h 31"/>
                <a:gd name="T18" fmla="*/ 18 w 144"/>
                <a:gd name="T19" fmla="*/ 29 h 31"/>
                <a:gd name="T20" fmla="*/ 19 w 144"/>
                <a:gd name="T21" fmla="*/ 31 h 31"/>
                <a:gd name="T22" fmla="*/ 25 w 144"/>
                <a:gd name="T23" fmla="*/ 29 h 31"/>
                <a:gd name="T24" fmla="*/ 26 w 144"/>
                <a:gd name="T25" fmla="*/ 30 h 31"/>
                <a:gd name="T26" fmla="*/ 32 w 144"/>
                <a:gd name="T27" fmla="*/ 29 h 31"/>
                <a:gd name="T28" fmla="*/ 33 w 144"/>
                <a:gd name="T29" fmla="*/ 30 h 31"/>
                <a:gd name="T30" fmla="*/ 40 w 144"/>
                <a:gd name="T31" fmla="*/ 29 h 31"/>
                <a:gd name="T32" fmla="*/ 41 w 144"/>
                <a:gd name="T33" fmla="*/ 30 h 31"/>
                <a:gd name="T34" fmla="*/ 49 w 144"/>
                <a:gd name="T35" fmla="*/ 29 h 31"/>
                <a:gd name="T36" fmla="*/ 58 w 144"/>
                <a:gd name="T37" fmla="*/ 30 h 31"/>
                <a:gd name="T38" fmla="*/ 60 w 144"/>
                <a:gd name="T39" fmla="*/ 28 h 31"/>
                <a:gd name="T40" fmla="*/ 67 w 144"/>
                <a:gd name="T41" fmla="*/ 30 h 31"/>
                <a:gd name="T42" fmla="*/ 69 w 144"/>
                <a:gd name="T43" fmla="*/ 29 h 31"/>
                <a:gd name="T44" fmla="*/ 72 w 144"/>
                <a:gd name="T45" fmla="*/ 30 h 31"/>
                <a:gd name="T46" fmla="*/ 73 w 144"/>
                <a:gd name="T47" fmla="*/ 30 h 31"/>
                <a:gd name="T48" fmla="*/ 80 w 144"/>
                <a:gd name="T49" fmla="*/ 28 h 31"/>
                <a:gd name="T50" fmla="*/ 81 w 144"/>
                <a:gd name="T51" fmla="*/ 30 h 31"/>
                <a:gd name="T52" fmla="*/ 84 w 144"/>
                <a:gd name="T53" fmla="*/ 28 h 31"/>
                <a:gd name="T54" fmla="*/ 85 w 144"/>
                <a:gd name="T55" fmla="*/ 30 h 31"/>
                <a:gd name="T56" fmla="*/ 92 w 144"/>
                <a:gd name="T57" fmla="*/ 29 h 31"/>
                <a:gd name="T58" fmla="*/ 97 w 144"/>
                <a:gd name="T59" fmla="*/ 30 h 31"/>
                <a:gd name="T60" fmla="*/ 100 w 144"/>
                <a:gd name="T61" fmla="*/ 29 h 31"/>
                <a:gd name="T62" fmla="*/ 106 w 144"/>
                <a:gd name="T63" fmla="*/ 28 h 31"/>
                <a:gd name="T64" fmla="*/ 108 w 144"/>
                <a:gd name="T65" fmla="*/ 30 h 31"/>
                <a:gd name="T66" fmla="*/ 113 w 144"/>
                <a:gd name="T67" fmla="*/ 28 h 31"/>
                <a:gd name="T68" fmla="*/ 114 w 144"/>
                <a:gd name="T69" fmla="*/ 29 h 31"/>
                <a:gd name="T70" fmla="*/ 118 w 144"/>
                <a:gd name="T71" fmla="*/ 28 h 31"/>
                <a:gd name="T72" fmla="*/ 119 w 144"/>
                <a:gd name="T73" fmla="*/ 30 h 31"/>
                <a:gd name="T74" fmla="*/ 123 w 144"/>
                <a:gd name="T75" fmla="*/ 29 h 31"/>
                <a:gd name="T76" fmla="*/ 125 w 144"/>
                <a:gd name="T77" fmla="*/ 30 h 31"/>
                <a:gd name="T78" fmla="*/ 130 w 144"/>
                <a:gd name="T79" fmla="*/ 28 h 31"/>
                <a:gd name="T80" fmla="*/ 131 w 144"/>
                <a:gd name="T81" fmla="*/ 30 h 31"/>
                <a:gd name="T82" fmla="*/ 137 w 144"/>
                <a:gd name="T83" fmla="*/ 28 h 31"/>
                <a:gd name="T84" fmla="*/ 138 w 144"/>
                <a:gd name="T85" fmla="*/ 30 h 31"/>
                <a:gd name="T86" fmla="*/ 142 w 144"/>
                <a:gd name="T87" fmla="*/ 27 h 31"/>
                <a:gd name="T88" fmla="*/ 143 w 144"/>
                <a:gd name="T89" fmla="*/ 29 h 31"/>
                <a:gd name="T90" fmla="*/ 135 w 144"/>
                <a:gd name="T91" fmla="*/ 6 h 31"/>
                <a:gd name="T92" fmla="*/ 86 w 144"/>
                <a:gd name="T9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4" h="31">
                  <a:moveTo>
                    <a:pt x="19" y="28"/>
                  </a:moveTo>
                  <a:cubicBezTo>
                    <a:pt x="13" y="28"/>
                    <a:pt x="8" y="28"/>
                    <a:pt x="3" y="27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41" y="3"/>
                    <a:pt x="64" y="2"/>
                    <a:pt x="86" y="2"/>
                  </a:cubicBezTo>
                  <a:cubicBezTo>
                    <a:pt x="100" y="2"/>
                    <a:pt x="113" y="2"/>
                    <a:pt x="127" y="3"/>
                  </a:cubicBezTo>
                  <a:cubicBezTo>
                    <a:pt x="129" y="3"/>
                    <a:pt x="130" y="3"/>
                    <a:pt x="131" y="4"/>
                  </a:cubicBezTo>
                  <a:cubicBezTo>
                    <a:pt x="132" y="5"/>
                    <a:pt x="132" y="6"/>
                    <a:pt x="133" y="7"/>
                  </a:cubicBezTo>
                  <a:cubicBezTo>
                    <a:pt x="140" y="27"/>
                    <a:pt x="140" y="27"/>
                    <a:pt x="140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9" y="28"/>
                    <a:pt x="19" y="28"/>
                    <a:pt x="19" y="28"/>
                  </a:cubicBezTo>
                  <a:moveTo>
                    <a:pt x="86" y="0"/>
                  </a:moveTo>
                  <a:cubicBezTo>
                    <a:pt x="64" y="0"/>
                    <a:pt x="41" y="0"/>
                    <a:pt x="18" y="2"/>
                  </a:cubicBezTo>
                  <a:cubicBezTo>
                    <a:pt x="18" y="2"/>
                    <a:pt x="18" y="2"/>
                    <a:pt x="17" y="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9"/>
                    <a:pt x="1" y="29"/>
                  </a:cubicBezTo>
                  <a:cubicBezTo>
                    <a:pt x="2" y="29"/>
                    <a:pt x="3" y="30"/>
                    <a:pt x="5" y="30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28"/>
                    <a:pt x="5" y="28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7" y="28"/>
                    <a:pt x="7" y="28"/>
                    <a:pt x="7" y="29"/>
                  </a:cubicBezTo>
                  <a:cubicBezTo>
                    <a:pt x="7" y="29"/>
                    <a:pt x="7" y="30"/>
                    <a:pt x="7" y="30"/>
                  </a:cubicBezTo>
                  <a:cubicBezTo>
                    <a:pt x="8" y="30"/>
                    <a:pt x="9" y="30"/>
                    <a:pt x="10" y="30"/>
                  </a:cubicBezTo>
                  <a:cubicBezTo>
                    <a:pt x="10" y="30"/>
                    <a:pt x="11" y="29"/>
                    <a:pt x="11" y="29"/>
                  </a:cubicBezTo>
                  <a:cubicBezTo>
                    <a:pt x="11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29"/>
                    <a:pt x="13" y="30"/>
                    <a:pt x="13" y="30"/>
                  </a:cubicBezTo>
                  <a:cubicBezTo>
                    <a:pt x="14" y="30"/>
                    <a:pt x="15" y="30"/>
                    <a:pt x="16" y="31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29"/>
                    <a:pt x="17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9" y="30"/>
                    <a:pt x="18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5" y="29"/>
                    <a:pt x="25" y="29"/>
                  </a:cubicBezTo>
                  <a:cubicBezTo>
                    <a:pt x="25" y="29"/>
                    <a:pt x="25" y="29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3" y="29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29"/>
                    <a:pt x="40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2" y="30"/>
                    <a:pt x="41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8" y="30"/>
                    <a:pt x="49" y="30"/>
                    <a:pt x="49" y="30"/>
                  </a:cubicBezTo>
                  <a:cubicBezTo>
                    <a:pt x="49" y="30"/>
                    <a:pt x="49" y="29"/>
                    <a:pt x="49" y="29"/>
                  </a:cubicBezTo>
                  <a:cubicBezTo>
                    <a:pt x="50" y="29"/>
                    <a:pt x="50" y="29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29"/>
                    <a:pt x="59" y="28"/>
                  </a:cubicBezTo>
                  <a:cubicBezTo>
                    <a:pt x="59" y="28"/>
                    <a:pt x="60" y="28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1" y="28"/>
                    <a:pt x="61" y="29"/>
                    <a:pt x="61" y="29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7" y="29"/>
                    <a:pt x="68" y="28"/>
                    <a:pt x="68" y="28"/>
                  </a:cubicBezTo>
                  <a:cubicBezTo>
                    <a:pt x="68" y="28"/>
                    <a:pt x="68" y="29"/>
                    <a:pt x="69" y="29"/>
                  </a:cubicBezTo>
                  <a:cubicBezTo>
                    <a:pt x="69" y="29"/>
                    <a:pt x="69" y="29"/>
                    <a:pt x="69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30"/>
                    <a:pt x="73" y="30"/>
                    <a:pt x="73" y="30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79" y="30"/>
                    <a:pt x="79" y="29"/>
                    <a:pt x="79" y="29"/>
                  </a:cubicBezTo>
                  <a:cubicBezTo>
                    <a:pt x="79" y="29"/>
                    <a:pt x="80" y="28"/>
                    <a:pt x="80" y="28"/>
                  </a:cubicBezTo>
                  <a:cubicBezTo>
                    <a:pt x="80" y="28"/>
                    <a:pt x="80" y="28"/>
                    <a:pt x="80" y="29"/>
                  </a:cubicBezTo>
                  <a:cubicBezTo>
                    <a:pt x="81" y="29"/>
                    <a:pt x="81" y="29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3" y="30"/>
                    <a:pt x="83" y="30"/>
                    <a:pt x="83" y="29"/>
                  </a:cubicBezTo>
                  <a:cubicBezTo>
                    <a:pt x="84" y="29"/>
                    <a:pt x="84" y="28"/>
                    <a:pt x="84" y="28"/>
                  </a:cubicBezTo>
                  <a:cubicBezTo>
                    <a:pt x="84" y="28"/>
                    <a:pt x="85" y="28"/>
                    <a:pt x="85" y="29"/>
                  </a:cubicBezTo>
                  <a:cubicBezTo>
                    <a:pt x="85" y="29"/>
                    <a:pt x="85" y="29"/>
                    <a:pt x="85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90" y="30"/>
                    <a:pt x="91" y="29"/>
                    <a:pt x="92" y="29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2" y="29"/>
                    <a:pt x="93" y="29"/>
                    <a:pt x="93" y="29"/>
                  </a:cubicBezTo>
                  <a:cubicBezTo>
                    <a:pt x="93" y="29"/>
                    <a:pt x="93" y="30"/>
                    <a:pt x="93" y="30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8" y="30"/>
                    <a:pt x="98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6" y="29"/>
                    <a:pt x="106" y="28"/>
                  </a:cubicBezTo>
                  <a:cubicBezTo>
                    <a:pt x="106" y="28"/>
                    <a:pt x="107" y="28"/>
                    <a:pt x="107" y="28"/>
                  </a:cubicBezTo>
                  <a:cubicBezTo>
                    <a:pt x="107" y="28"/>
                    <a:pt x="107" y="28"/>
                    <a:pt x="108" y="29"/>
                  </a:cubicBezTo>
                  <a:cubicBezTo>
                    <a:pt x="108" y="29"/>
                    <a:pt x="108" y="30"/>
                    <a:pt x="108" y="30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8"/>
                    <a:pt x="113" y="27"/>
                    <a:pt x="114" y="27"/>
                  </a:cubicBezTo>
                  <a:cubicBezTo>
                    <a:pt x="114" y="27"/>
                    <a:pt x="114" y="28"/>
                    <a:pt x="114" y="28"/>
                  </a:cubicBezTo>
                  <a:cubicBezTo>
                    <a:pt x="115" y="28"/>
                    <a:pt x="115" y="29"/>
                    <a:pt x="114" y="29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16" y="30"/>
                    <a:pt x="116" y="30"/>
                    <a:pt x="116" y="30"/>
                  </a:cubicBezTo>
                  <a:cubicBezTo>
                    <a:pt x="117" y="29"/>
                    <a:pt x="118" y="29"/>
                    <a:pt x="118" y="28"/>
                  </a:cubicBezTo>
                  <a:cubicBezTo>
                    <a:pt x="118" y="28"/>
                    <a:pt x="119" y="28"/>
                    <a:pt x="119" y="28"/>
                  </a:cubicBezTo>
                  <a:cubicBezTo>
                    <a:pt x="119" y="28"/>
                    <a:pt x="119" y="28"/>
                    <a:pt x="120" y="28"/>
                  </a:cubicBezTo>
                  <a:cubicBezTo>
                    <a:pt x="120" y="29"/>
                    <a:pt x="120" y="29"/>
                    <a:pt x="119" y="30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3" y="30"/>
                    <a:pt x="123" y="29"/>
                    <a:pt x="123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9"/>
                    <a:pt x="125" y="29"/>
                    <a:pt x="125" y="29"/>
                  </a:cubicBezTo>
                  <a:cubicBezTo>
                    <a:pt x="125" y="29"/>
                    <a:pt x="125" y="30"/>
                    <a:pt x="125" y="30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30" y="28"/>
                    <a:pt x="131" y="28"/>
                    <a:pt x="131" y="28"/>
                  </a:cubicBezTo>
                  <a:cubicBezTo>
                    <a:pt x="131" y="29"/>
                    <a:pt x="131" y="29"/>
                    <a:pt x="131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5" y="29"/>
                    <a:pt x="136" y="29"/>
                    <a:pt x="137" y="28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29"/>
                    <a:pt x="138" y="29"/>
                    <a:pt x="138" y="30"/>
                  </a:cubicBezTo>
                  <a:cubicBezTo>
                    <a:pt x="138" y="30"/>
                    <a:pt x="138" y="30"/>
                    <a:pt x="138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7"/>
                    <a:pt x="141" y="27"/>
                    <a:pt x="142" y="27"/>
                  </a:cubicBezTo>
                  <a:cubicBezTo>
                    <a:pt x="142" y="27"/>
                    <a:pt x="142" y="27"/>
                    <a:pt x="142" y="27"/>
                  </a:cubicBezTo>
                  <a:cubicBezTo>
                    <a:pt x="143" y="27"/>
                    <a:pt x="143" y="28"/>
                    <a:pt x="143" y="28"/>
                  </a:cubicBezTo>
                  <a:cubicBezTo>
                    <a:pt x="143" y="29"/>
                    <a:pt x="143" y="29"/>
                    <a:pt x="143" y="29"/>
                  </a:cubicBezTo>
                  <a:cubicBezTo>
                    <a:pt x="143" y="29"/>
                    <a:pt x="143" y="29"/>
                    <a:pt x="143" y="29"/>
                  </a:cubicBezTo>
                  <a:cubicBezTo>
                    <a:pt x="143" y="29"/>
                    <a:pt x="144" y="28"/>
                    <a:pt x="143" y="28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4" y="3"/>
                    <a:pt x="133" y="2"/>
                  </a:cubicBezTo>
                  <a:cubicBezTo>
                    <a:pt x="131" y="0"/>
                    <a:pt x="129" y="0"/>
                    <a:pt x="127" y="0"/>
                  </a:cubicBezTo>
                  <a:cubicBezTo>
                    <a:pt x="113" y="0"/>
                    <a:pt x="100" y="0"/>
                    <a:pt x="86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" name="Freeform 355"/>
            <p:cNvSpPr>
              <a:spLocks noEditPoints="1"/>
            </p:cNvSpPr>
            <p:nvPr/>
          </p:nvSpPr>
          <p:spPr bwMode="auto">
            <a:xfrm>
              <a:off x="5038460" y="5876162"/>
              <a:ext cx="1738981" cy="35491"/>
            </a:xfrm>
            <a:custGeom>
              <a:avLst/>
              <a:gdLst>
                <a:gd name="T0" fmla="*/ 0 w 145"/>
                <a:gd name="T1" fmla="*/ 3 h 3"/>
                <a:gd name="T2" fmla="*/ 144 w 145"/>
                <a:gd name="T3" fmla="*/ 1 h 3"/>
                <a:gd name="T4" fmla="*/ 144 w 145"/>
                <a:gd name="T5" fmla="*/ 1 h 3"/>
                <a:gd name="T6" fmla="*/ 27 w 145"/>
                <a:gd name="T7" fmla="*/ 2 h 3"/>
                <a:gd name="T8" fmla="*/ 25 w 145"/>
                <a:gd name="T9" fmla="*/ 1 h 3"/>
                <a:gd name="T10" fmla="*/ 19 w 145"/>
                <a:gd name="T11" fmla="*/ 2 h 3"/>
                <a:gd name="T12" fmla="*/ 17 w 145"/>
                <a:gd name="T13" fmla="*/ 1 h 3"/>
                <a:gd name="T14" fmla="*/ 13 w 145"/>
                <a:gd name="T15" fmla="*/ 1 h 3"/>
                <a:gd name="T16" fmla="*/ 11 w 145"/>
                <a:gd name="T17" fmla="*/ 1 h 3"/>
                <a:gd name="T18" fmla="*/ 7 w 145"/>
                <a:gd name="T19" fmla="*/ 1 h 3"/>
                <a:gd name="T20" fmla="*/ 6 w 145"/>
                <a:gd name="T21" fmla="*/ 1 h 3"/>
                <a:gd name="T22" fmla="*/ 3 w 145"/>
                <a:gd name="T23" fmla="*/ 2 h 3"/>
                <a:gd name="T24" fmla="*/ 32 w 145"/>
                <a:gd name="T25" fmla="*/ 2 h 3"/>
                <a:gd name="T26" fmla="*/ 34 w 145"/>
                <a:gd name="T27" fmla="*/ 0 h 3"/>
                <a:gd name="T28" fmla="*/ 39 w 145"/>
                <a:gd name="T29" fmla="*/ 3 h 3"/>
                <a:gd name="T30" fmla="*/ 49 w 145"/>
                <a:gd name="T31" fmla="*/ 0 h 3"/>
                <a:gd name="T32" fmla="*/ 41 w 145"/>
                <a:gd name="T33" fmla="*/ 3 h 3"/>
                <a:gd name="T34" fmla="*/ 49 w 145"/>
                <a:gd name="T35" fmla="*/ 0 h 3"/>
                <a:gd name="T36" fmla="*/ 51 w 145"/>
                <a:gd name="T37" fmla="*/ 1 h 3"/>
                <a:gd name="T38" fmla="*/ 58 w 145"/>
                <a:gd name="T39" fmla="*/ 2 h 3"/>
                <a:gd name="T40" fmla="*/ 70 w 145"/>
                <a:gd name="T41" fmla="*/ 0 h 3"/>
                <a:gd name="T42" fmla="*/ 67 w 145"/>
                <a:gd name="T43" fmla="*/ 2 h 3"/>
                <a:gd name="T44" fmla="*/ 61 w 145"/>
                <a:gd name="T45" fmla="*/ 0 h 3"/>
                <a:gd name="T46" fmla="*/ 72 w 145"/>
                <a:gd name="T47" fmla="*/ 3 h 3"/>
                <a:gd name="T48" fmla="*/ 84 w 145"/>
                <a:gd name="T49" fmla="*/ 0 h 3"/>
                <a:gd name="T50" fmla="*/ 79 w 145"/>
                <a:gd name="T51" fmla="*/ 3 h 3"/>
                <a:gd name="T52" fmla="*/ 79 w 145"/>
                <a:gd name="T53" fmla="*/ 0 h 3"/>
                <a:gd name="T54" fmla="*/ 74 w 145"/>
                <a:gd name="T55" fmla="*/ 3 h 3"/>
                <a:gd name="T56" fmla="*/ 84 w 145"/>
                <a:gd name="T57" fmla="*/ 0 h 3"/>
                <a:gd name="T58" fmla="*/ 137 w 145"/>
                <a:gd name="T59" fmla="*/ 2 h 3"/>
                <a:gd name="T60" fmla="*/ 135 w 145"/>
                <a:gd name="T61" fmla="*/ 1 h 3"/>
                <a:gd name="T62" fmla="*/ 130 w 145"/>
                <a:gd name="T63" fmla="*/ 2 h 3"/>
                <a:gd name="T64" fmla="*/ 129 w 145"/>
                <a:gd name="T65" fmla="*/ 0 h 3"/>
                <a:gd name="T66" fmla="*/ 124 w 145"/>
                <a:gd name="T67" fmla="*/ 2 h 3"/>
                <a:gd name="T68" fmla="*/ 122 w 145"/>
                <a:gd name="T69" fmla="*/ 1 h 3"/>
                <a:gd name="T70" fmla="*/ 118 w 145"/>
                <a:gd name="T71" fmla="*/ 1 h 3"/>
                <a:gd name="T72" fmla="*/ 117 w 145"/>
                <a:gd name="T73" fmla="*/ 1 h 3"/>
                <a:gd name="T74" fmla="*/ 113 w 145"/>
                <a:gd name="T75" fmla="*/ 2 h 3"/>
                <a:gd name="T76" fmla="*/ 112 w 145"/>
                <a:gd name="T77" fmla="*/ 0 h 3"/>
                <a:gd name="T78" fmla="*/ 107 w 145"/>
                <a:gd name="T79" fmla="*/ 2 h 3"/>
                <a:gd name="T80" fmla="*/ 105 w 145"/>
                <a:gd name="T81" fmla="*/ 1 h 3"/>
                <a:gd name="T82" fmla="*/ 100 w 145"/>
                <a:gd name="T83" fmla="*/ 1 h 3"/>
                <a:gd name="T84" fmla="*/ 98 w 145"/>
                <a:gd name="T85" fmla="*/ 1 h 3"/>
                <a:gd name="T86" fmla="*/ 92 w 145"/>
                <a:gd name="T87" fmla="*/ 1 h 3"/>
                <a:gd name="T88" fmla="*/ 91 w 145"/>
                <a:gd name="T89" fmla="*/ 1 h 3"/>
                <a:gd name="T90" fmla="*/ 85 w 145"/>
                <a:gd name="T91" fmla="*/ 3 h 3"/>
                <a:gd name="T92" fmla="*/ 142 w 145"/>
                <a:gd name="T9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" h="3">
                  <a:moveTo>
                    <a:pt x="0" y="1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moveTo>
                    <a:pt x="144" y="1"/>
                  </a:moveTo>
                  <a:cubicBezTo>
                    <a:pt x="144" y="1"/>
                    <a:pt x="144" y="1"/>
                    <a:pt x="144" y="1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4" y="2"/>
                    <a:pt x="145" y="2"/>
                    <a:pt x="145" y="1"/>
                  </a:cubicBezTo>
                  <a:cubicBezTo>
                    <a:pt x="145" y="1"/>
                    <a:pt x="145" y="1"/>
                    <a:pt x="144" y="1"/>
                  </a:cubicBezTo>
                  <a:moveTo>
                    <a:pt x="32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1" y="1"/>
                    <a:pt x="11" y="0"/>
                    <a:pt x="1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2"/>
                    <a:pt x="32" y="2"/>
                  </a:cubicBezTo>
                  <a:cubicBezTo>
                    <a:pt x="32" y="0"/>
                    <a:pt x="32" y="0"/>
                    <a:pt x="32" y="0"/>
                  </a:cubicBezTo>
                  <a:moveTo>
                    <a:pt x="4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2"/>
                    <a:pt x="33" y="3"/>
                    <a:pt x="33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2"/>
                    <a:pt x="39" y="2"/>
                  </a:cubicBezTo>
                  <a:cubicBezTo>
                    <a:pt x="39" y="1"/>
                    <a:pt x="39" y="1"/>
                    <a:pt x="40" y="0"/>
                  </a:cubicBezTo>
                  <a:moveTo>
                    <a:pt x="49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1" y="2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2"/>
                    <a:pt x="49" y="2"/>
                    <a:pt x="49" y="1"/>
                  </a:cubicBezTo>
                  <a:cubicBezTo>
                    <a:pt x="49" y="1"/>
                    <a:pt x="49" y="1"/>
                    <a:pt x="49" y="0"/>
                  </a:cubicBezTo>
                  <a:moveTo>
                    <a:pt x="59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1" y="2"/>
                    <a:pt x="51" y="2"/>
                    <a:pt x="51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1"/>
                    <a:pt x="58" y="1"/>
                    <a:pt x="59" y="0"/>
                  </a:cubicBezTo>
                  <a:moveTo>
                    <a:pt x="73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7" y="2"/>
                    <a:pt x="67" y="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0" y="1"/>
                    <a:pt x="60" y="2"/>
                    <a:pt x="60" y="2"/>
                  </a:cubicBezTo>
                  <a:cubicBezTo>
                    <a:pt x="60" y="2"/>
                    <a:pt x="60" y="3"/>
                    <a:pt x="60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1"/>
                    <a:pt x="72" y="1"/>
                    <a:pt x="73" y="0"/>
                  </a:cubicBezTo>
                  <a:moveTo>
                    <a:pt x="84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81" y="1"/>
                    <a:pt x="81" y="1"/>
                    <a:pt x="80" y="2"/>
                  </a:cubicBezTo>
                  <a:cubicBezTo>
                    <a:pt x="80" y="2"/>
                    <a:pt x="80" y="3"/>
                    <a:pt x="79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2"/>
                    <a:pt x="78" y="2"/>
                    <a:pt x="79" y="1"/>
                  </a:cubicBezTo>
                  <a:cubicBezTo>
                    <a:pt x="79" y="1"/>
                    <a:pt x="79" y="0"/>
                    <a:pt x="79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4" y="1"/>
                    <a:pt x="74" y="1"/>
                    <a:pt x="74" y="2"/>
                  </a:cubicBezTo>
                  <a:cubicBezTo>
                    <a:pt x="74" y="2"/>
                    <a:pt x="74" y="3"/>
                    <a:pt x="74" y="3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3" y="2"/>
                    <a:pt x="83" y="2"/>
                    <a:pt x="83" y="2"/>
                  </a:cubicBezTo>
                  <a:cubicBezTo>
                    <a:pt x="84" y="1"/>
                    <a:pt x="84" y="1"/>
                    <a:pt x="84" y="0"/>
                  </a:cubicBezTo>
                  <a:moveTo>
                    <a:pt x="142" y="0"/>
                  </a:moveTo>
                  <a:cubicBezTo>
                    <a:pt x="138" y="0"/>
                    <a:pt x="138" y="0"/>
                    <a:pt x="138" y="0"/>
                  </a:cubicBezTo>
                  <a:cubicBezTo>
                    <a:pt x="137" y="0"/>
                    <a:pt x="137" y="1"/>
                    <a:pt x="137" y="2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5" y="2"/>
                    <a:pt x="135" y="2"/>
                    <a:pt x="135" y="2"/>
                  </a:cubicBezTo>
                  <a:cubicBezTo>
                    <a:pt x="135" y="2"/>
                    <a:pt x="135" y="1"/>
                    <a:pt x="135" y="1"/>
                  </a:cubicBezTo>
                  <a:cubicBezTo>
                    <a:pt x="135" y="1"/>
                    <a:pt x="135" y="0"/>
                    <a:pt x="135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1"/>
                    <a:pt x="128" y="1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"/>
                    <a:pt x="124" y="1"/>
                    <a:pt x="124" y="2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2" y="2"/>
                    <a:pt x="122" y="1"/>
                    <a:pt x="122" y="1"/>
                  </a:cubicBezTo>
                  <a:cubicBezTo>
                    <a:pt x="122" y="1"/>
                    <a:pt x="123" y="0"/>
                    <a:pt x="123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1"/>
                    <a:pt x="118" y="1"/>
                  </a:cubicBezTo>
                  <a:cubicBezTo>
                    <a:pt x="118" y="2"/>
                    <a:pt x="118" y="2"/>
                    <a:pt x="118" y="2"/>
                  </a:cubicBezTo>
                  <a:cubicBezTo>
                    <a:pt x="117" y="2"/>
                    <a:pt x="117" y="2"/>
                    <a:pt x="117" y="2"/>
                  </a:cubicBezTo>
                  <a:cubicBezTo>
                    <a:pt x="117" y="2"/>
                    <a:pt x="116" y="1"/>
                    <a:pt x="117" y="1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1" y="1"/>
                    <a:pt x="111" y="1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1"/>
                    <a:pt x="107" y="1"/>
                    <a:pt x="107" y="2"/>
                  </a:cubicBezTo>
                  <a:cubicBezTo>
                    <a:pt x="107" y="2"/>
                    <a:pt x="107" y="2"/>
                    <a:pt x="106" y="2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5" y="2"/>
                    <a:pt x="105" y="2"/>
                    <a:pt x="105" y="1"/>
                  </a:cubicBezTo>
                  <a:cubicBezTo>
                    <a:pt x="105" y="1"/>
                    <a:pt x="105" y="0"/>
                    <a:pt x="106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1"/>
                    <a:pt x="100" y="1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1"/>
                    <a:pt x="98" y="1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93" y="1"/>
                    <a:pt x="92" y="1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1" y="2"/>
                    <a:pt x="90" y="1"/>
                    <a:pt x="91" y="1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6" y="1"/>
                    <a:pt x="86" y="2"/>
                    <a:pt x="85" y="3"/>
                  </a:cubicBezTo>
                  <a:cubicBezTo>
                    <a:pt x="143" y="3"/>
                    <a:pt x="143" y="3"/>
                    <a:pt x="143" y="3"/>
                  </a:cubicBezTo>
                  <a:cubicBezTo>
                    <a:pt x="142" y="2"/>
                    <a:pt x="142" y="2"/>
                    <a:pt x="142" y="1"/>
                  </a:cubicBezTo>
                  <a:cubicBezTo>
                    <a:pt x="142" y="0"/>
                    <a:pt x="142" y="0"/>
                    <a:pt x="142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Freeform 356"/>
            <p:cNvSpPr>
              <a:spLocks/>
            </p:cNvSpPr>
            <p:nvPr/>
          </p:nvSpPr>
          <p:spPr bwMode="auto">
            <a:xfrm>
              <a:off x="6741950" y="5820391"/>
              <a:ext cx="35491" cy="91258"/>
            </a:xfrm>
            <a:custGeom>
              <a:avLst/>
              <a:gdLst>
                <a:gd name="T0" fmla="*/ 2 w 3"/>
                <a:gd name="T1" fmla="*/ 0 h 8"/>
                <a:gd name="T2" fmla="*/ 1 w 3"/>
                <a:gd name="T3" fmla="*/ 1 h 8"/>
                <a:gd name="T4" fmla="*/ 0 w 3"/>
                <a:gd name="T5" fmla="*/ 3 h 8"/>
                <a:gd name="T6" fmla="*/ 0 w 3"/>
                <a:gd name="T7" fmla="*/ 5 h 8"/>
                <a:gd name="T8" fmla="*/ 0 w 3"/>
                <a:gd name="T9" fmla="*/ 6 h 8"/>
                <a:gd name="T10" fmla="*/ 1 w 3"/>
                <a:gd name="T11" fmla="*/ 8 h 8"/>
                <a:gd name="T12" fmla="*/ 1 w 3"/>
                <a:gd name="T13" fmla="*/ 8 h 8"/>
                <a:gd name="T14" fmla="*/ 1 w 3"/>
                <a:gd name="T15" fmla="*/ 8 h 8"/>
                <a:gd name="T16" fmla="*/ 2 w 3"/>
                <a:gd name="T17" fmla="*/ 7 h 8"/>
                <a:gd name="T18" fmla="*/ 2 w 3"/>
                <a:gd name="T19" fmla="*/ 6 h 8"/>
                <a:gd name="T20" fmla="*/ 2 w 3"/>
                <a:gd name="T21" fmla="*/ 6 h 8"/>
                <a:gd name="T22" fmla="*/ 3 w 3"/>
                <a:gd name="T23" fmla="*/ 2 h 8"/>
                <a:gd name="T24" fmla="*/ 3 w 3"/>
                <a:gd name="T25" fmla="*/ 1 h 8"/>
                <a:gd name="T26" fmla="*/ 2 w 3"/>
                <a:gd name="T27" fmla="*/ 0 h 8"/>
                <a:gd name="T28" fmla="*/ 2 w 3"/>
                <a:gd name="T2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8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2" y="8"/>
                    <a:pt x="2" y="7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Freeform 357"/>
            <p:cNvSpPr>
              <a:spLocks/>
            </p:cNvSpPr>
            <p:nvPr/>
          </p:nvSpPr>
          <p:spPr bwMode="auto">
            <a:xfrm>
              <a:off x="5038460" y="5805183"/>
              <a:ext cx="35491" cy="121678"/>
            </a:xfrm>
            <a:custGeom>
              <a:avLst/>
              <a:gdLst>
                <a:gd name="T0" fmla="*/ 1 w 3"/>
                <a:gd name="T1" fmla="*/ 0 h 10"/>
                <a:gd name="T2" fmla="*/ 0 w 3"/>
                <a:gd name="T3" fmla="*/ 1 h 10"/>
                <a:gd name="T4" fmla="*/ 0 w 3"/>
                <a:gd name="T5" fmla="*/ 7 h 10"/>
                <a:gd name="T6" fmla="*/ 0 w 3"/>
                <a:gd name="T7" fmla="*/ 9 h 10"/>
                <a:gd name="T8" fmla="*/ 1 w 3"/>
                <a:gd name="T9" fmla="*/ 9 h 10"/>
                <a:gd name="T10" fmla="*/ 2 w 3"/>
                <a:gd name="T11" fmla="*/ 10 h 10"/>
                <a:gd name="T12" fmla="*/ 2 w 3"/>
                <a:gd name="T13" fmla="*/ 10 h 10"/>
                <a:gd name="T14" fmla="*/ 3 w 3"/>
                <a:gd name="T15" fmla="*/ 9 h 10"/>
                <a:gd name="T16" fmla="*/ 3 w 3"/>
                <a:gd name="T17" fmla="*/ 8 h 10"/>
                <a:gd name="T18" fmla="*/ 3 w 3"/>
                <a:gd name="T19" fmla="*/ 6 h 10"/>
                <a:gd name="T20" fmla="*/ 3 w 3"/>
                <a:gd name="T21" fmla="*/ 3 h 10"/>
                <a:gd name="T22" fmla="*/ 3 w 3"/>
                <a:gd name="T23" fmla="*/ 2 h 10"/>
                <a:gd name="T24" fmla="*/ 2 w 3"/>
                <a:gd name="T25" fmla="*/ 0 h 10"/>
                <a:gd name="T26" fmla="*/ 2 w 3"/>
                <a:gd name="T27" fmla="*/ 0 h 10"/>
                <a:gd name="T28" fmla="*/ 1 w 3"/>
                <a:gd name="T2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10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1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9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8"/>
                    <a:pt x="3" y="7"/>
                    <a:pt x="3" y="6"/>
                  </a:cubicBezTo>
                  <a:cubicBezTo>
                    <a:pt x="3" y="5"/>
                    <a:pt x="3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Freeform 358"/>
            <p:cNvSpPr>
              <a:spLocks noEditPoints="1"/>
            </p:cNvSpPr>
            <p:nvPr/>
          </p:nvSpPr>
          <p:spPr bwMode="auto">
            <a:xfrm>
              <a:off x="5484612" y="5688574"/>
              <a:ext cx="730067" cy="91258"/>
            </a:xfrm>
            <a:custGeom>
              <a:avLst/>
              <a:gdLst>
                <a:gd name="T0" fmla="*/ 3 w 61"/>
                <a:gd name="T1" fmla="*/ 5 h 8"/>
                <a:gd name="T2" fmla="*/ 3 w 61"/>
                <a:gd name="T3" fmla="*/ 5 h 8"/>
                <a:gd name="T4" fmla="*/ 3 w 61"/>
                <a:gd name="T5" fmla="*/ 4 h 8"/>
                <a:gd name="T6" fmla="*/ 35 w 61"/>
                <a:gd name="T7" fmla="*/ 3 h 8"/>
                <a:gd name="T8" fmla="*/ 59 w 61"/>
                <a:gd name="T9" fmla="*/ 3 h 8"/>
                <a:gd name="T10" fmla="*/ 59 w 61"/>
                <a:gd name="T11" fmla="*/ 6 h 8"/>
                <a:gd name="T12" fmla="*/ 29 w 61"/>
                <a:gd name="T13" fmla="*/ 5 h 8"/>
                <a:gd name="T14" fmla="*/ 3 w 61"/>
                <a:gd name="T15" fmla="*/ 5 h 8"/>
                <a:gd name="T16" fmla="*/ 36 w 61"/>
                <a:gd name="T17" fmla="*/ 0 h 8"/>
                <a:gd name="T18" fmla="*/ 2 w 61"/>
                <a:gd name="T19" fmla="*/ 1 h 8"/>
                <a:gd name="T20" fmla="*/ 1 w 61"/>
                <a:gd name="T21" fmla="*/ 2 h 8"/>
                <a:gd name="T22" fmla="*/ 0 w 61"/>
                <a:gd name="T23" fmla="*/ 3 h 8"/>
                <a:gd name="T24" fmla="*/ 1 w 61"/>
                <a:gd name="T25" fmla="*/ 5 h 8"/>
                <a:gd name="T26" fmla="*/ 1 w 61"/>
                <a:gd name="T27" fmla="*/ 7 h 8"/>
                <a:gd name="T28" fmla="*/ 2 w 61"/>
                <a:gd name="T29" fmla="*/ 8 h 8"/>
                <a:gd name="T30" fmla="*/ 29 w 61"/>
                <a:gd name="T31" fmla="*/ 8 h 8"/>
                <a:gd name="T32" fmla="*/ 60 w 61"/>
                <a:gd name="T33" fmla="*/ 8 h 8"/>
                <a:gd name="T34" fmla="*/ 61 w 61"/>
                <a:gd name="T35" fmla="*/ 8 h 8"/>
                <a:gd name="T36" fmla="*/ 61 w 61"/>
                <a:gd name="T37" fmla="*/ 7 h 8"/>
                <a:gd name="T38" fmla="*/ 61 w 61"/>
                <a:gd name="T39" fmla="*/ 2 h 8"/>
                <a:gd name="T40" fmla="*/ 60 w 61"/>
                <a:gd name="T41" fmla="*/ 1 h 8"/>
                <a:gd name="T42" fmla="*/ 36 w 61"/>
                <a:gd name="T4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" h="8"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5" y="3"/>
                    <a:pt x="25" y="3"/>
                    <a:pt x="35" y="3"/>
                  </a:cubicBezTo>
                  <a:cubicBezTo>
                    <a:pt x="43" y="3"/>
                    <a:pt x="51" y="3"/>
                    <a:pt x="59" y="3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49" y="5"/>
                    <a:pt x="39" y="5"/>
                    <a:pt x="29" y="5"/>
                  </a:cubicBezTo>
                  <a:cubicBezTo>
                    <a:pt x="20" y="5"/>
                    <a:pt x="12" y="5"/>
                    <a:pt x="3" y="5"/>
                  </a:cubicBezTo>
                  <a:moveTo>
                    <a:pt x="36" y="0"/>
                  </a:moveTo>
                  <a:cubicBezTo>
                    <a:pt x="25" y="0"/>
                    <a:pt x="14" y="1"/>
                    <a:pt x="2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4"/>
                    <a:pt x="1" y="5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11" y="8"/>
                    <a:pt x="20" y="8"/>
                    <a:pt x="29" y="8"/>
                  </a:cubicBezTo>
                  <a:cubicBezTo>
                    <a:pt x="39" y="8"/>
                    <a:pt x="50" y="8"/>
                    <a:pt x="60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61" y="1"/>
                    <a:pt x="60" y="1"/>
                  </a:cubicBezTo>
                  <a:cubicBezTo>
                    <a:pt x="52" y="0"/>
                    <a:pt x="44" y="0"/>
                    <a:pt x="36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" name="Freeform 359"/>
            <p:cNvSpPr>
              <a:spLocks noEditPoints="1"/>
            </p:cNvSpPr>
            <p:nvPr/>
          </p:nvSpPr>
          <p:spPr bwMode="auto">
            <a:xfrm>
              <a:off x="5302095" y="5566896"/>
              <a:ext cx="253496" cy="81119"/>
            </a:xfrm>
            <a:custGeom>
              <a:avLst/>
              <a:gdLst>
                <a:gd name="T0" fmla="*/ 4 w 21"/>
                <a:gd name="T1" fmla="*/ 4 h 7"/>
                <a:gd name="T2" fmla="*/ 5 w 21"/>
                <a:gd name="T3" fmla="*/ 3 h 7"/>
                <a:gd name="T4" fmla="*/ 18 w 21"/>
                <a:gd name="T5" fmla="*/ 3 h 7"/>
                <a:gd name="T6" fmla="*/ 17 w 21"/>
                <a:gd name="T7" fmla="*/ 4 h 7"/>
                <a:gd name="T8" fmla="*/ 17 w 21"/>
                <a:gd name="T9" fmla="*/ 4 h 7"/>
                <a:gd name="T10" fmla="*/ 4 w 21"/>
                <a:gd name="T11" fmla="*/ 4 h 7"/>
                <a:gd name="T12" fmla="*/ 19 w 21"/>
                <a:gd name="T13" fmla="*/ 0 h 7"/>
                <a:gd name="T14" fmla="*/ 4 w 21"/>
                <a:gd name="T15" fmla="*/ 0 h 7"/>
                <a:gd name="T16" fmla="*/ 4 w 21"/>
                <a:gd name="T17" fmla="*/ 1 h 7"/>
                <a:gd name="T18" fmla="*/ 3 w 21"/>
                <a:gd name="T19" fmla="*/ 2 h 7"/>
                <a:gd name="T20" fmla="*/ 2 w 21"/>
                <a:gd name="T21" fmla="*/ 3 h 7"/>
                <a:gd name="T22" fmla="*/ 0 w 21"/>
                <a:gd name="T23" fmla="*/ 6 h 7"/>
                <a:gd name="T24" fmla="*/ 1 w 21"/>
                <a:gd name="T25" fmla="*/ 7 h 7"/>
                <a:gd name="T26" fmla="*/ 18 w 21"/>
                <a:gd name="T27" fmla="*/ 7 h 7"/>
                <a:gd name="T28" fmla="*/ 19 w 21"/>
                <a:gd name="T29" fmla="*/ 6 h 7"/>
                <a:gd name="T30" fmla="*/ 19 w 21"/>
                <a:gd name="T31" fmla="*/ 5 h 7"/>
                <a:gd name="T32" fmla="*/ 21 w 21"/>
                <a:gd name="T33" fmla="*/ 2 h 7"/>
                <a:gd name="T34" fmla="*/ 21 w 21"/>
                <a:gd name="T35" fmla="*/ 0 h 7"/>
                <a:gd name="T36" fmla="*/ 19 w 21"/>
                <a:gd name="T3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7">
                  <a:moveTo>
                    <a:pt x="4" y="4"/>
                  </a:moveTo>
                  <a:cubicBezTo>
                    <a:pt x="5" y="4"/>
                    <a:pt x="5" y="3"/>
                    <a:pt x="5" y="3"/>
                  </a:cubicBezTo>
                  <a:cubicBezTo>
                    <a:pt x="10" y="3"/>
                    <a:pt x="14" y="3"/>
                    <a:pt x="18" y="3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3" y="4"/>
                    <a:pt x="8" y="4"/>
                    <a:pt x="4" y="4"/>
                  </a:cubicBezTo>
                  <a:moveTo>
                    <a:pt x="19" y="0"/>
                  </a:moveTo>
                  <a:cubicBezTo>
                    <a:pt x="15" y="0"/>
                    <a:pt x="10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2" y="3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7" y="7"/>
                    <a:pt x="12" y="7"/>
                    <a:pt x="18" y="7"/>
                  </a:cubicBezTo>
                  <a:cubicBezTo>
                    <a:pt x="18" y="7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4"/>
                    <a:pt x="20" y="3"/>
                    <a:pt x="21" y="2"/>
                  </a:cubicBezTo>
                  <a:cubicBezTo>
                    <a:pt x="21" y="1"/>
                    <a:pt x="21" y="1"/>
                    <a:pt x="21" y="0"/>
                  </a:cubicBezTo>
                  <a:cubicBezTo>
                    <a:pt x="20" y="0"/>
                    <a:pt x="20" y="0"/>
                    <a:pt x="19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Freeform 360"/>
            <p:cNvSpPr>
              <a:spLocks noEditPoints="1"/>
            </p:cNvSpPr>
            <p:nvPr/>
          </p:nvSpPr>
          <p:spPr bwMode="auto">
            <a:xfrm>
              <a:off x="5205766" y="5698713"/>
              <a:ext cx="263635" cy="81119"/>
            </a:xfrm>
            <a:custGeom>
              <a:avLst/>
              <a:gdLst>
                <a:gd name="T0" fmla="*/ 5 w 22"/>
                <a:gd name="T1" fmla="*/ 4 h 7"/>
                <a:gd name="T2" fmla="*/ 6 w 22"/>
                <a:gd name="T3" fmla="*/ 3 h 7"/>
                <a:gd name="T4" fmla="*/ 18 w 22"/>
                <a:gd name="T5" fmla="*/ 2 h 7"/>
                <a:gd name="T6" fmla="*/ 18 w 22"/>
                <a:gd name="T7" fmla="*/ 4 h 7"/>
                <a:gd name="T8" fmla="*/ 17 w 22"/>
                <a:gd name="T9" fmla="*/ 4 h 7"/>
                <a:gd name="T10" fmla="*/ 5 w 22"/>
                <a:gd name="T11" fmla="*/ 4 h 7"/>
                <a:gd name="T12" fmla="*/ 20 w 22"/>
                <a:gd name="T13" fmla="*/ 0 h 7"/>
                <a:gd name="T14" fmla="*/ 5 w 22"/>
                <a:gd name="T15" fmla="*/ 0 h 7"/>
                <a:gd name="T16" fmla="*/ 4 w 22"/>
                <a:gd name="T17" fmla="*/ 1 h 7"/>
                <a:gd name="T18" fmla="*/ 4 w 22"/>
                <a:gd name="T19" fmla="*/ 1 h 7"/>
                <a:gd name="T20" fmla="*/ 3 w 22"/>
                <a:gd name="T21" fmla="*/ 3 h 7"/>
                <a:gd name="T22" fmla="*/ 0 w 22"/>
                <a:gd name="T23" fmla="*/ 6 h 7"/>
                <a:gd name="T24" fmla="*/ 2 w 22"/>
                <a:gd name="T25" fmla="*/ 7 h 7"/>
                <a:gd name="T26" fmla="*/ 18 w 22"/>
                <a:gd name="T27" fmla="*/ 7 h 7"/>
                <a:gd name="T28" fmla="*/ 20 w 22"/>
                <a:gd name="T29" fmla="*/ 5 h 7"/>
                <a:gd name="T30" fmla="*/ 20 w 22"/>
                <a:gd name="T31" fmla="*/ 5 h 7"/>
                <a:gd name="T32" fmla="*/ 21 w 22"/>
                <a:gd name="T33" fmla="*/ 2 h 7"/>
                <a:gd name="T34" fmla="*/ 21 w 22"/>
                <a:gd name="T35" fmla="*/ 0 h 7"/>
                <a:gd name="T36" fmla="*/ 20 w 22"/>
                <a:gd name="T3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7">
                  <a:moveTo>
                    <a:pt x="5" y="4"/>
                  </a:moveTo>
                  <a:cubicBezTo>
                    <a:pt x="5" y="4"/>
                    <a:pt x="6" y="3"/>
                    <a:pt x="6" y="3"/>
                  </a:cubicBezTo>
                  <a:cubicBezTo>
                    <a:pt x="10" y="3"/>
                    <a:pt x="14" y="3"/>
                    <a:pt x="18" y="2"/>
                  </a:cubicBezTo>
                  <a:cubicBezTo>
                    <a:pt x="18" y="3"/>
                    <a:pt x="18" y="3"/>
                    <a:pt x="18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3" y="4"/>
                    <a:pt x="9" y="4"/>
                    <a:pt x="5" y="4"/>
                  </a:cubicBezTo>
                  <a:moveTo>
                    <a:pt x="20" y="0"/>
                  </a:moveTo>
                  <a:cubicBezTo>
                    <a:pt x="15" y="0"/>
                    <a:pt x="10" y="0"/>
                    <a:pt x="5" y="0"/>
                  </a:cubicBezTo>
                  <a:cubicBezTo>
                    <a:pt x="5" y="0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3" y="2"/>
                    <a:pt x="3" y="3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7" y="7"/>
                    <a:pt x="13" y="7"/>
                    <a:pt x="18" y="7"/>
                  </a:cubicBezTo>
                  <a:cubicBezTo>
                    <a:pt x="19" y="7"/>
                    <a:pt x="20" y="6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1" y="3"/>
                    <a:pt x="21" y="2"/>
                  </a:cubicBezTo>
                  <a:cubicBezTo>
                    <a:pt x="22" y="1"/>
                    <a:pt x="21" y="1"/>
                    <a:pt x="21" y="0"/>
                  </a:cubicBezTo>
                  <a:cubicBezTo>
                    <a:pt x="21" y="0"/>
                    <a:pt x="21" y="0"/>
                    <a:pt x="20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" name="Freeform 361"/>
            <p:cNvSpPr>
              <a:spLocks noEditPoints="1"/>
            </p:cNvSpPr>
            <p:nvPr/>
          </p:nvSpPr>
          <p:spPr bwMode="auto">
            <a:xfrm>
              <a:off x="5986532" y="5551688"/>
              <a:ext cx="182517" cy="86190"/>
            </a:xfrm>
            <a:custGeom>
              <a:avLst/>
              <a:gdLst>
                <a:gd name="T0" fmla="*/ 3 w 15"/>
                <a:gd name="T1" fmla="*/ 5 h 7"/>
                <a:gd name="T2" fmla="*/ 3 w 15"/>
                <a:gd name="T3" fmla="*/ 3 h 7"/>
                <a:gd name="T4" fmla="*/ 12 w 15"/>
                <a:gd name="T5" fmla="*/ 3 h 7"/>
                <a:gd name="T6" fmla="*/ 12 w 15"/>
                <a:gd name="T7" fmla="*/ 5 h 7"/>
                <a:gd name="T8" fmla="*/ 3 w 15"/>
                <a:gd name="T9" fmla="*/ 5 h 7"/>
                <a:gd name="T10" fmla="*/ 2 w 15"/>
                <a:gd name="T11" fmla="*/ 0 h 7"/>
                <a:gd name="T12" fmla="*/ 1 w 15"/>
                <a:gd name="T13" fmla="*/ 1 h 7"/>
                <a:gd name="T14" fmla="*/ 0 w 15"/>
                <a:gd name="T15" fmla="*/ 6 h 7"/>
                <a:gd name="T16" fmla="*/ 0 w 15"/>
                <a:gd name="T17" fmla="*/ 7 h 7"/>
                <a:gd name="T18" fmla="*/ 1 w 15"/>
                <a:gd name="T19" fmla="*/ 7 h 7"/>
                <a:gd name="T20" fmla="*/ 13 w 15"/>
                <a:gd name="T21" fmla="*/ 7 h 7"/>
                <a:gd name="T22" fmla="*/ 14 w 15"/>
                <a:gd name="T23" fmla="*/ 7 h 7"/>
                <a:gd name="T24" fmla="*/ 15 w 15"/>
                <a:gd name="T25" fmla="*/ 6 h 7"/>
                <a:gd name="T26" fmla="*/ 14 w 15"/>
                <a:gd name="T27" fmla="*/ 2 h 7"/>
                <a:gd name="T28" fmla="*/ 13 w 15"/>
                <a:gd name="T29" fmla="*/ 1 h 7"/>
                <a:gd name="T30" fmla="*/ 2 w 15"/>
                <a:gd name="T3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7">
                  <a:moveTo>
                    <a:pt x="3" y="5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6" y="3"/>
                    <a:pt x="9" y="3"/>
                    <a:pt x="12" y="3"/>
                  </a:cubicBezTo>
                  <a:cubicBezTo>
                    <a:pt x="12" y="4"/>
                    <a:pt x="12" y="4"/>
                    <a:pt x="12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4"/>
                    <a:pt x="14" y="3"/>
                    <a:pt x="14" y="2"/>
                  </a:cubicBezTo>
                  <a:cubicBezTo>
                    <a:pt x="14" y="1"/>
                    <a:pt x="14" y="1"/>
                    <a:pt x="13" y="1"/>
                  </a:cubicBezTo>
                  <a:cubicBezTo>
                    <a:pt x="9" y="0"/>
                    <a:pt x="6" y="0"/>
                    <a:pt x="2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Freeform 362"/>
            <p:cNvSpPr>
              <a:spLocks noEditPoints="1"/>
            </p:cNvSpPr>
            <p:nvPr/>
          </p:nvSpPr>
          <p:spPr bwMode="auto">
            <a:xfrm>
              <a:off x="6397196" y="5566896"/>
              <a:ext cx="238287" cy="70979"/>
            </a:xfrm>
            <a:custGeom>
              <a:avLst/>
              <a:gdLst>
                <a:gd name="T0" fmla="*/ 4 w 20"/>
                <a:gd name="T1" fmla="*/ 3 h 6"/>
                <a:gd name="T2" fmla="*/ 3 w 20"/>
                <a:gd name="T3" fmla="*/ 2 h 6"/>
                <a:gd name="T4" fmla="*/ 15 w 20"/>
                <a:gd name="T5" fmla="*/ 2 h 6"/>
                <a:gd name="T6" fmla="*/ 16 w 20"/>
                <a:gd name="T7" fmla="*/ 3 h 6"/>
                <a:gd name="T8" fmla="*/ 17 w 20"/>
                <a:gd name="T9" fmla="*/ 3 h 6"/>
                <a:gd name="T10" fmla="*/ 4 w 20"/>
                <a:gd name="T11" fmla="*/ 3 h 6"/>
                <a:gd name="T12" fmla="*/ 1 w 20"/>
                <a:gd name="T13" fmla="*/ 0 h 6"/>
                <a:gd name="T14" fmla="*/ 0 w 20"/>
                <a:gd name="T15" fmla="*/ 0 h 6"/>
                <a:gd name="T16" fmla="*/ 0 w 20"/>
                <a:gd name="T17" fmla="*/ 2 h 6"/>
                <a:gd name="T18" fmla="*/ 2 w 20"/>
                <a:gd name="T19" fmla="*/ 5 h 6"/>
                <a:gd name="T20" fmla="*/ 3 w 20"/>
                <a:gd name="T21" fmla="*/ 6 h 6"/>
                <a:gd name="T22" fmla="*/ 19 w 20"/>
                <a:gd name="T23" fmla="*/ 6 h 6"/>
                <a:gd name="T24" fmla="*/ 20 w 20"/>
                <a:gd name="T25" fmla="*/ 5 h 6"/>
                <a:gd name="T26" fmla="*/ 20 w 20"/>
                <a:gd name="T27" fmla="*/ 4 h 6"/>
                <a:gd name="T28" fmla="*/ 19 w 20"/>
                <a:gd name="T29" fmla="*/ 2 h 6"/>
                <a:gd name="T30" fmla="*/ 15 w 20"/>
                <a:gd name="T31" fmla="*/ 0 h 6"/>
                <a:gd name="T32" fmla="*/ 1 w 20"/>
                <a:gd name="T3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6">
                  <a:moveTo>
                    <a:pt x="4" y="3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7" y="2"/>
                    <a:pt x="11" y="2"/>
                    <a:pt x="15" y="2"/>
                  </a:cubicBezTo>
                  <a:cubicBezTo>
                    <a:pt x="16" y="2"/>
                    <a:pt x="16" y="3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3"/>
                    <a:pt x="8" y="3"/>
                    <a:pt x="4" y="3"/>
                  </a:cubicBezTo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8" y="6"/>
                    <a:pt x="13" y="6"/>
                    <a:pt x="19" y="6"/>
                  </a:cubicBezTo>
                  <a:cubicBezTo>
                    <a:pt x="19" y="6"/>
                    <a:pt x="19" y="5"/>
                    <a:pt x="20" y="5"/>
                  </a:cubicBezTo>
                  <a:cubicBezTo>
                    <a:pt x="20" y="5"/>
                    <a:pt x="20" y="4"/>
                    <a:pt x="20" y="4"/>
                  </a:cubicBezTo>
                  <a:cubicBezTo>
                    <a:pt x="19" y="3"/>
                    <a:pt x="19" y="3"/>
                    <a:pt x="19" y="2"/>
                  </a:cubicBezTo>
                  <a:cubicBezTo>
                    <a:pt x="19" y="0"/>
                    <a:pt x="18" y="0"/>
                    <a:pt x="15" y="0"/>
                  </a:cubicBezTo>
                  <a:cubicBezTo>
                    <a:pt x="10" y="0"/>
                    <a:pt x="6" y="0"/>
                    <a:pt x="1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" name="Freeform 363"/>
            <p:cNvSpPr>
              <a:spLocks noEditPoints="1"/>
            </p:cNvSpPr>
            <p:nvPr/>
          </p:nvSpPr>
          <p:spPr bwMode="auto">
            <a:xfrm>
              <a:off x="6442824" y="5698713"/>
              <a:ext cx="243356" cy="70979"/>
            </a:xfrm>
            <a:custGeom>
              <a:avLst/>
              <a:gdLst>
                <a:gd name="T0" fmla="*/ 4 w 20"/>
                <a:gd name="T1" fmla="*/ 4 h 6"/>
                <a:gd name="T2" fmla="*/ 3 w 20"/>
                <a:gd name="T3" fmla="*/ 3 h 6"/>
                <a:gd name="T4" fmla="*/ 15 w 20"/>
                <a:gd name="T5" fmla="*/ 3 h 6"/>
                <a:gd name="T6" fmla="*/ 16 w 20"/>
                <a:gd name="T7" fmla="*/ 3 h 6"/>
                <a:gd name="T8" fmla="*/ 17 w 20"/>
                <a:gd name="T9" fmla="*/ 3 h 6"/>
                <a:gd name="T10" fmla="*/ 4 w 20"/>
                <a:gd name="T11" fmla="*/ 4 h 6"/>
                <a:gd name="T12" fmla="*/ 1 w 20"/>
                <a:gd name="T13" fmla="*/ 0 h 6"/>
                <a:gd name="T14" fmla="*/ 0 w 20"/>
                <a:gd name="T15" fmla="*/ 1 h 6"/>
                <a:gd name="T16" fmla="*/ 0 w 20"/>
                <a:gd name="T17" fmla="*/ 2 h 6"/>
                <a:gd name="T18" fmla="*/ 2 w 20"/>
                <a:gd name="T19" fmla="*/ 5 h 6"/>
                <a:gd name="T20" fmla="*/ 3 w 20"/>
                <a:gd name="T21" fmla="*/ 6 h 6"/>
                <a:gd name="T22" fmla="*/ 18 w 20"/>
                <a:gd name="T23" fmla="*/ 6 h 6"/>
                <a:gd name="T24" fmla="*/ 20 w 20"/>
                <a:gd name="T25" fmla="*/ 5 h 6"/>
                <a:gd name="T26" fmla="*/ 20 w 20"/>
                <a:gd name="T27" fmla="*/ 4 h 6"/>
                <a:gd name="T28" fmla="*/ 19 w 20"/>
                <a:gd name="T29" fmla="*/ 3 h 6"/>
                <a:gd name="T30" fmla="*/ 15 w 20"/>
                <a:gd name="T31" fmla="*/ 0 h 6"/>
                <a:gd name="T32" fmla="*/ 1 w 20"/>
                <a:gd name="T3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6">
                  <a:moveTo>
                    <a:pt x="4" y="4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7" y="3"/>
                    <a:pt x="11" y="3"/>
                    <a:pt x="15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2" y="3"/>
                    <a:pt x="8" y="4"/>
                    <a:pt x="4" y="4"/>
                  </a:cubicBezTo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8" y="6"/>
                    <a:pt x="13" y="6"/>
                    <a:pt x="18" y="6"/>
                  </a:cubicBezTo>
                  <a:cubicBezTo>
                    <a:pt x="19" y="6"/>
                    <a:pt x="19" y="6"/>
                    <a:pt x="20" y="5"/>
                  </a:cubicBezTo>
                  <a:cubicBezTo>
                    <a:pt x="20" y="5"/>
                    <a:pt x="20" y="4"/>
                    <a:pt x="20" y="4"/>
                  </a:cubicBezTo>
                  <a:cubicBezTo>
                    <a:pt x="19" y="4"/>
                    <a:pt x="19" y="3"/>
                    <a:pt x="19" y="3"/>
                  </a:cubicBezTo>
                  <a:cubicBezTo>
                    <a:pt x="18" y="1"/>
                    <a:pt x="18" y="0"/>
                    <a:pt x="15" y="0"/>
                  </a:cubicBezTo>
                  <a:cubicBezTo>
                    <a:pt x="10" y="0"/>
                    <a:pt x="6" y="0"/>
                    <a:pt x="1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5" name="Freeform 364"/>
            <p:cNvSpPr>
              <a:spLocks noEditPoints="1"/>
            </p:cNvSpPr>
            <p:nvPr/>
          </p:nvSpPr>
          <p:spPr bwMode="auto">
            <a:xfrm>
              <a:off x="6179189" y="5566896"/>
              <a:ext cx="202796" cy="70979"/>
            </a:xfrm>
            <a:custGeom>
              <a:avLst/>
              <a:gdLst>
                <a:gd name="T0" fmla="*/ 3 w 17"/>
                <a:gd name="T1" fmla="*/ 4 h 6"/>
                <a:gd name="T2" fmla="*/ 3 w 17"/>
                <a:gd name="T3" fmla="*/ 2 h 6"/>
                <a:gd name="T4" fmla="*/ 13 w 17"/>
                <a:gd name="T5" fmla="*/ 2 h 6"/>
                <a:gd name="T6" fmla="*/ 13 w 17"/>
                <a:gd name="T7" fmla="*/ 3 h 6"/>
                <a:gd name="T8" fmla="*/ 13 w 17"/>
                <a:gd name="T9" fmla="*/ 3 h 6"/>
                <a:gd name="T10" fmla="*/ 13 w 17"/>
                <a:gd name="T11" fmla="*/ 3 h 6"/>
                <a:gd name="T12" fmla="*/ 3 w 17"/>
                <a:gd name="T13" fmla="*/ 4 h 6"/>
                <a:gd name="T14" fmla="*/ 2 w 17"/>
                <a:gd name="T15" fmla="*/ 0 h 6"/>
                <a:gd name="T16" fmla="*/ 1 w 17"/>
                <a:gd name="T17" fmla="*/ 0 h 6"/>
                <a:gd name="T18" fmla="*/ 1 w 17"/>
                <a:gd name="T19" fmla="*/ 1 h 6"/>
                <a:gd name="T20" fmla="*/ 1 w 17"/>
                <a:gd name="T21" fmla="*/ 5 h 6"/>
                <a:gd name="T22" fmla="*/ 2 w 17"/>
                <a:gd name="T23" fmla="*/ 6 h 6"/>
                <a:gd name="T24" fmla="*/ 16 w 17"/>
                <a:gd name="T25" fmla="*/ 6 h 6"/>
                <a:gd name="T26" fmla="*/ 17 w 17"/>
                <a:gd name="T27" fmla="*/ 5 h 6"/>
                <a:gd name="T28" fmla="*/ 17 w 17"/>
                <a:gd name="T29" fmla="*/ 4 h 6"/>
                <a:gd name="T30" fmla="*/ 16 w 17"/>
                <a:gd name="T31" fmla="*/ 2 h 6"/>
                <a:gd name="T32" fmla="*/ 15 w 17"/>
                <a:gd name="T33" fmla="*/ 1 h 6"/>
                <a:gd name="T34" fmla="*/ 15 w 17"/>
                <a:gd name="T35" fmla="*/ 1 h 6"/>
                <a:gd name="T36" fmla="*/ 14 w 17"/>
                <a:gd name="T37" fmla="*/ 0 h 6"/>
                <a:gd name="T38" fmla="*/ 2 w 17"/>
                <a:gd name="T39" fmla="*/ 0 h 6"/>
                <a:gd name="T40" fmla="*/ 2 w 17"/>
                <a:gd name="T4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6">
                  <a:moveTo>
                    <a:pt x="3" y="4"/>
                  </a:moveTo>
                  <a:cubicBezTo>
                    <a:pt x="3" y="3"/>
                    <a:pt x="3" y="3"/>
                    <a:pt x="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1" y="2"/>
                    <a:pt x="1" y="4"/>
                    <a:pt x="1" y="5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6" y="3"/>
                    <a:pt x="16" y="3"/>
                    <a:pt x="16" y="2"/>
                  </a:cubicBezTo>
                  <a:cubicBezTo>
                    <a:pt x="16" y="2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" name="Freeform 365"/>
            <p:cNvSpPr>
              <a:spLocks noEditPoints="1"/>
            </p:cNvSpPr>
            <p:nvPr/>
          </p:nvSpPr>
          <p:spPr bwMode="auto">
            <a:xfrm>
              <a:off x="6240028" y="5698713"/>
              <a:ext cx="192657" cy="70979"/>
            </a:xfrm>
            <a:custGeom>
              <a:avLst/>
              <a:gdLst>
                <a:gd name="T0" fmla="*/ 3 w 16"/>
                <a:gd name="T1" fmla="*/ 4 h 6"/>
                <a:gd name="T2" fmla="*/ 2 w 16"/>
                <a:gd name="T3" fmla="*/ 2 h 6"/>
                <a:gd name="T4" fmla="*/ 12 w 16"/>
                <a:gd name="T5" fmla="*/ 2 h 6"/>
                <a:gd name="T6" fmla="*/ 12 w 16"/>
                <a:gd name="T7" fmla="*/ 3 h 6"/>
                <a:gd name="T8" fmla="*/ 12 w 16"/>
                <a:gd name="T9" fmla="*/ 3 h 6"/>
                <a:gd name="T10" fmla="*/ 13 w 16"/>
                <a:gd name="T11" fmla="*/ 3 h 6"/>
                <a:gd name="T12" fmla="*/ 3 w 16"/>
                <a:gd name="T13" fmla="*/ 4 h 6"/>
                <a:gd name="T14" fmla="*/ 1 w 16"/>
                <a:gd name="T15" fmla="*/ 0 h 6"/>
                <a:gd name="T16" fmla="*/ 0 w 16"/>
                <a:gd name="T17" fmla="*/ 0 h 6"/>
                <a:gd name="T18" fmla="*/ 0 w 16"/>
                <a:gd name="T19" fmla="*/ 1 h 6"/>
                <a:gd name="T20" fmla="*/ 0 w 16"/>
                <a:gd name="T21" fmla="*/ 5 h 6"/>
                <a:gd name="T22" fmla="*/ 2 w 16"/>
                <a:gd name="T23" fmla="*/ 6 h 6"/>
                <a:gd name="T24" fmla="*/ 15 w 16"/>
                <a:gd name="T25" fmla="*/ 6 h 6"/>
                <a:gd name="T26" fmla="*/ 16 w 16"/>
                <a:gd name="T27" fmla="*/ 5 h 6"/>
                <a:gd name="T28" fmla="*/ 16 w 16"/>
                <a:gd name="T29" fmla="*/ 4 h 6"/>
                <a:gd name="T30" fmla="*/ 15 w 16"/>
                <a:gd name="T31" fmla="*/ 2 h 6"/>
                <a:gd name="T32" fmla="*/ 14 w 16"/>
                <a:gd name="T33" fmla="*/ 1 h 6"/>
                <a:gd name="T34" fmla="*/ 14 w 16"/>
                <a:gd name="T35" fmla="*/ 1 h 6"/>
                <a:gd name="T36" fmla="*/ 13 w 16"/>
                <a:gd name="T37" fmla="*/ 0 h 6"/>
                <a:gd name="T38" fmla="*/ 1 w 16"/>
                <a:gd name="T39" fmla="*/ 0 h 6"/>
                <a:gd name="T40" fmla="*/ 1 w 16"/>
                <a:gd name="T4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" h="6">
                  <a:moveTo>
                    <a:pt x="3" y="4"/>
                  </a:moveTo>
                  <a:cubicBezTo>
                    <a:pt x="2" y="3"/>
                    <a:pt x="2" y="3"/>
                    <a:pt x="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6" y="5"/>
                  </a:cubicBezTo>
                  <a:cubicBezTo>
                    <a:pt x="16" y="5"/>
                    <a:pt x="16" y="4"/>
                    <a:pt x="16" y="4"/>
                  </a:cubicBezTo>
                  <a:cubicBezTo>
                    <a:pt x="15" y="3"/>
                    <a:pt x="15" y="3"/>
                    <a:pt x="15" y="2"/>
                  </a:cubicBezTo>
                  <a:cubicBezTo>
                    <a:pt x="15" y="2"/>
                    <a:pt x="15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Freeform 366"/>
            <p:cNvSpPr>
              <a:spLocks noEditPoints="1"/>
            </p:cNvSpPr>
            <p:nvPr/>
          </p:nvSpPr>
          <p:spPr bwMode="auto">
            <a:xfrm>
              <a:off x="5773596" y="5551688"/>
              <a:ext cx="202796" cy="86190"/>
            </a:xfrm>
            <a:custGeom>
              <a:avLst/>
              <a:gdLst>
                <a:gd name="T0" fmla="*/ 4 w 17"/>
                <a:gd name="T1" fmla="*/ 5 h 7"/>
                <a:gd name="T2" fmla="*/ 5 w 17"/>
                <a:gd name="T3" fmla="*/ 3 h 7"/>
                <a:gd name="T4" fmla="*/ 14 w 17"/>
                <a:gd name="T5" fmla="*/ 3 h 7"/>
                <a:gd name="T6" fmla="*/ 13 w 17"/>
                <a:gd name="T7" fmla="*/ 5 h 7"/>
                <a:gd name="T8" fmla="*/ 4 w 17"/>
                <a:gd name="T9" fmla="*/ 5 h 7"/>
                <a:gd name="T10" fmla="*/ 15 w 17"/>
                <a:gd name="T11" fmla="*/ 0 h 7"/>
                <a:gd name="T12" fmla="*/ 3 w 17"/>
                <a:gd name="T13" fmla="*/ 0 h 7"/>
                <a:gd name="T14" fmla="*/ 2 w 17"/>
                <a:gd name="T15" fmla="*/ 2 h 7"/>
                <a:gd name="T16" fmla="*/ 1 w 17"/>
                <a:gd name="T17" fmla="*/ 5 h 7"/>
                <a:gd name="T18" fmla="*/ 1 w 17"/>
                <a:gd name="T19" fmla="*/ 7 h 7"/>
                <a:gd name="T20" fmla="*/ 2 w 17"/>
                <a:gd name="T21" fmla="*/ 7 h 7"/>
                <a:gd name="T22" fmla="*/ 14 w 17"/>
                <a:gd name="T23" fmla="*/ 7 h 7"/>
                <a:gd name="T24" fmla="*/ 15 w 17"/>
                <a:gd name="T25" fmla="*/ 7 h 7"/>
                <a:gd name="T26" fmla="*/ 16 w 17"/>
                <a:gd name="T27" fmla="*/ 6 h 7"/>
                <a:gd name="T28" fmla="*/ 16 w 17"/>
                <a:gd name="T29" fmla="*/ 5 h 7"/>
                <a:gd name="T30" fmla="*/ 16 w 17"/>
                <a:gd name="T31" fmla="*/ 2 h 7"/>
                <a:gd name="T32" fmla="*/ 16 w 17"/>
                <a:gd name="T33" fmla="*/ 1 h 7"/>
                <a:gd name="T34" fmla="*/ 15 w 17"/>
                <a:gd name="T3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7">
                  <a:moveTo>
                    <a:pt x="4" y="5"/>
                  </a:moveTo>
                  <a:cubicBezTo>
                    <a:pt x="4" y="4"/>
                    <a:pt x="4" y="4"/>
                    <a:pt x="5" y="3"/>
                  </a:cubicBezTo>
                  <a:cubicBezTo>
                    <a:pt x="8" y="3"/>
                    <a:pt x="11" y="3"/>
                    <a:pt x="14" y="3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4" y="5"/>
                    <a:pt x="4" y="5"/>
                    <a:pt x="4" y="5"/>
                  </a:cubicBezTo>
                  <a:moveTo>
                    <a:pt x="15" y="0"/>
                  </a:moveTo>
                  <a:cubicBezTo>
                    <a:pt x="11" y="0"/>
                    <a:pt x="7" y="0"/>
                    <a:pt x="3" y="0"/>
                  </a:cubicBezTo>
                  <a:cubicBezTo>
                    <a:pt x="3" y="0"/>
                    <a:pt x="2" y="1"/>
                    <a:pt x="2" y="2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6" y="6"/>
                    <a:pt x="16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2"/>
                    <a:pt x="16" y="1"/>
                    <a:pt x="16" y="1"/>
                  </a:cubicBezTo>
                  <a:cubicBezTo>
                    <a:pt x="16" y="1"/>
                    <a:pt x="16" y="0"/>
                    <a:pt x="15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Freeform 367"/>
            <p:cNvSpPr>
              <a:spLocks noEditPoints="1"/>
            </p:cNvSpPr>
            <p:nvPr/>
          </p:nvSpPr>
          <p:spPr bwMode="auto">
            <a:xfrm>
              <a:off x="5565731" y="5566896"/>
              <a:ext cx="207868" cy="81119"/>
            </a:xfrm>
            <a:custGeom>
              <a:avLst/>
              <a:gdLst>
                <a:gd name="T0" fmla="*/ 3 w 17"/>
                <a:gd name="T1" fmla="*/ 4 h 7"/>
                <a:gd name="T2" fmla="*/ 4 w 17"/>
                <a:gd name="T3" fmla="*/ 2 h 7"/>
                <a:gd name="T4" fmla="*/ 13 w 17"/>
                <a:gd name="T5" fmla="*/ 2 h 7"/>
                <a:gd name="T6" fmla="*/ 13 w 17"/>
                <a:gd name="T7" fmla="*/ 2 h 7"/>
                <a:gd name="T8" fmla="*/ 13 w 17"/>
                <a:gd name="T9" fmla="*/ 4 h 7"/>
                <a:gd name="T10" fmla="*/ 3 w 17"/>
                <a:gd name="T11" fmla="*/ 4 h 7"/>
                <a:gd name="T12" fmla="*/ 15 w 17"/>
                <a:gd name="T13" fmla="*/ 0 h 7"/>
                <a:gd name="T14" fmla="*/ 3 w 17"/>
                <a:gd name="T15" fmla="*/ 0 h 7"/>
                <a:gd name="T16" fmla="*/ 2 w 17"/>
                <a:gd name="T17" fmla="*/ 1 h 7"/>
                <a:gd name="T18" fmla="*/ 0 w 17"/>
                <a:gd name="T19" fmla="*/ 5 h 7"/>
                <a:gd name="T20" fmla="*/ 0 w 17"/>
                <a:gd name="T21" fmla="*/ 6 h 7"/>
                <a:gd name="T22" fmla="*/ 1 w 17"/>
                <a:gd name="T23" fmla="*/ 7 h 7"/>
                <a:gd name="T24" fmla="*/ 14 w 17"/>
                <a:gd name="T25" fmla="*/ 7 h 7"/>
                <a:gd name="T26" fmla="*/ 15 w 17"/>
                <a:gd name="T27" fmla="*/ 6 h 7"/>
                <a:gd name="T28" fmla="*/ 15 w 17"/>
                <a:gd name="T29" fmla="*/ 5 h 7"/>
                <a:gd name="T30" fmla="*/ 15 w 17"/>
                <a:gd name="T31" fmla="*/ 4 h 7"/>
                <a:gd name="T32" fmla="*/ 17 w 17"/>
                <a:gd name="T33" fmla="*/ 1 h 7"/>
                <a:gd name="T34" fmla="*/ 16 w 17"/>
                <a:gd name="T35" fmla="*/ 0 h 7"/>
                <a:gd name="T36" fmla="*/ 15 w 17"/>
                <a:gd name="T3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" h="7">
                  <a:moveTo>
                    <a:pt x="3" y="4"/>
                  </a:moveTo>
                  <a:cubicBezTo>
                    <a:pt x="3" y="3"/>
                    <a:pt x="4" y="3"/>
                    <a:pt x="4" y="2"/>
                  </a:cubicBezTo>
                  <a:cubicBezTo>
                    <a:pt x="7" y="2"/>
                    <a:pt x="10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15" y="0"/>
                  </a:moveTo>
                  <a:cubicBezTo>
                    <a:pt x="11" y="0"/>
                    <a:pt x="7" y="0"/>
                    <a:pt x="3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1" y="2"/>
                    <a:pt x="1" y="3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7"/>
                    <a:pt x="15" y="6"/>
                    <a:pt x="15" y="6"/>
                  </a:cubicBezTo>
                  <a:cubicBezTo>
                    <a:pt x="15" y="6"/>
                    <a:pt x="15" y="5"/>
                    <a:pt x="15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3"/>
                    <a:pt x="16" y="2"/>
                    <a:pt x="17" y="1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" name="Freeform 368"/>
            <p:cNvSpPr>
              <a:spLocks/>
            </p:cNvSpPr>
            <p:nvPr/>
          </p:nvSpPr>
          <p:spPr bwMode="auto">
            <a:xfrm>
              <a:off x="5099299" y="5830531"/>
              <a:ext cx="50699" cy="70979"/>
            </a:xfrm>
            <a:custGeom>
              <a:avLst/>
              <a:gdLst>
                <a:gd name="T0" fmla="*/ 3 w 4"/>
                <a:gd name="T1" fmla="*/ 0 h 6"/>
                <a:gd name="T2" fmla="*/ 2 w 4"/>
                <a:gd name="T3" fmla="*/ 1 h 6"/>
                <a:gd name="T4" fmla="*/ 2 w 4"/>
                <a:gd name="T5" fmla="*/ 2 h 6"/>
                <a:gd name="T6" fmla="*/ 1 w 4"/>
                <a:gd name="T7" fmla="*/ 4 h 6"/>
                <a:gd name="T8" fmla="*/ 1 w 4"/>
                <a:gd name="T9" fmla="*/ 5 h 6"/>
                <a:gd name="T10" fmla="*/ 1 w 4"/>
                <a:gd name="T11" fmla="*/ 6 h 6"/>
                <a:gd name="T12" fmla="*/ 2 w 4"/>
                <a:gd name="T13" fmla="*/ 6 h 6"/>
                <a:gd name="T14" fmla="*/ 2 w 4"/>
                <a:gd name="T15" fmla="*/ 5 h 6"/>
                <a:gd name="T16" fmla="*/ 3 w 4"/>
                <a:gd name="T17" fmla="*/ 4 h 6"/>
                <a:gd name="T18" fmla="*/ 4 w 4"/>
                <a:gd name="T19" fmla="*/ 2 h 6"/>
                <a:gd name="T20" fmla="*/ 4 w 4"/>
                <a:gd name="T21" fmla="*/ 1 h 6"/>
                <a:gd name="T22" fmla="*/ 3 w 4"/>
                <a:gd name="T23" fmla="*/ 0 h 6"/>
                <a:gd name="T24" fmla="*/ 3 w 4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6">
                  <a:moveTo>
                    <a:pt x="3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" name="Freeform 369"/>
            <p:cNvSpPr>
              <a:spLocks/>
            </p:cNvSpPr>
            <p:nvPr/>
          </p:nvSpPr>
          <p:spPr bwMode="auto">
            <a:xfrm>
              <a:off x="5170278" y="5840671"/>
              <a:ext cx="50699" cy="60839"/>
            </a:xfrm>
            <a:custGeom>
              <a:avLst/>
              <a:gdLst>
                <a:gd name="T0" fmla="*/ 3 w 4"/>
                <a:gd name="T1" fmla="*/ 0 h 5"/>
                <a:gd name="T2" fmla="*/ 2 w 4"/>
                <a:gd name="T3" fmla="*/ 0 h 5"/>
                <a:gd name="T4" fmla="*/ 1 w 4"/>
                <a:gd name="T5" fmla="*/ 1 h 5"/>
                <a:gd name="T6" fmla="*/ 0 w 4"/>
                <a:gd name="T7" fmla="*/ 3 h 5"/>
                <a:gd name="T8" fmla="*/ 0 w 4"/>
                <a:gd name="T9" fmla="*/ 4 h 5"/>
                <a:gd name="T10" fmla="*/ 1 w 4"/>
                <a:gd name="T11" fmla="*/ 5 h 5"/>
                <a:gd name="T12" fmla="*/ 1 w 4"/>
                <a:gd name="T13" fmla="*/ 5 h 5"/>
                <a:gd name="T14" fmla="*/ 2 w 4"/>
                <a:gd name="T15" fmla="*/ 4 h 5"/>
                <a:gd name="T16" fmla="*/ 2 w 4"/>
                <a:gd name="T17" fmla="*/ 3 h 5"/>
                <a:gd name="T18" fmla="*/ 4 w 4"/>
                <a:gd name="T19" fmla="*/ 1 h 5"/>
                <a:gd name="T20" fmla="*/ 4 w 4"/>
                <a:gd name="T21" fmla="*/ 1 h 5"/>
                <a:gd name="T22" fmla="*/ 3 w 4"/>
                <a:gd name="T23" fmla="*/ 0 h 5"/>
                <a:gd name="T24" fmla="*/ 3 w 4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3" y="3"/>
                    <a:pt x="3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" name="Freeform 370"/>
            <p:cNvSpPr>
              <a:spLocks/>
            </p:cNvSpPr>
            <p:nvPr/>
          </p:nvSpPr>
          <p:spPr bwMode="auto">
            <a:xfrm>
              <a:off x="5246325" y="5840671"/>
              <a:ext cx="45631" cy="60839"/>
            </a:xfrm>
            <a:custGeom>
              <a:avLst/>
              <a:gdLst>
                <a:gd name="T0" fmla="*/ 3 w 4"/>
                <a:gd name="T1" fmla="*/ 0 h 5"/>
                <a:gd name="T2" fmla="*/ 2 w 4"/>
                <a:gd name="T3" fmla="*/ 1 h 5"/>
                <a:gd name="T4" fmla="*/ 1 w 4"/>
                <a:gd name="T5" fmla="*/ 2 h 5"/>
                <a:gd name="T6" fmla="*/ 1 w 4"/>
                <a:gd name="T7" fmla="*/ 3 h 5"/>
                <a:gd name="T8" fmla="*/ 0 w 4"/>
                <a:gd name="T9" fmla="*/ 4 h 5"/>
                <a:gd name="T10" fmla="*/ 1 w 4"/>
                <a:gd name="T11" fmla="*/ 5 h 5"/>
                <a:gd name="T12" fmla="*/ 1 w 4"/>
                <a:gd name="T13" fmla="*/ 5 h 5"/>
                <a:gd name="T14" fmla="*/ 2 w 4"/>
                <a:gd name="T15" fmla="*/ 5 h 5"/>
                <a:gd name="T16" fmla="*/ 3 w 4"/>
                <a:gd name="T17" fmla="*/ 3 h 5"/>
                <a:gd name="T18" fmla="*/ 3 w 4"/>
                <a:gd name="T19" fmla="*/ 2 h 5"/>
                <a:gd name="T20" fmla="*/ 3 w 4"/>
                <a:gd name="T21" fmla="*/ 2 h 5"/>
                <a:gd name="T22" fmla="*/ 3 w 4"/>
                <a:gd name="T23" fmla="*/ 0 h 5"/>
                <a:gd name="T24" fmla="*/ 3 w 4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Freeform 371"/>
            <p:cNvSpPr>
              <a:spLocks/>
            </p:cNvSpPr>
            <p:nvPr/>
          </p:nvSpPr>
          <p:spPr bwMode="auto">
            <a:xfrm>
              <a:off x="5337583" y="5840671"/>
              <a:ext cx="40559" cy="60839"/>
            </a:xfrm>
            <a:custGeom>
              <a:avLst/>
              <a:gdLst>
                <a:gd name="T0" fmla="*/ 2 w 3"/>
                <a:gd name="T1" fmla="*/ 0 h 5"/>
                <a:gd name="T2" fmla="*/ 1 w 3"/>
                <a:gd name="T3" fmla="*/ 0 h 5"/>
                <a:gd name="T4" fmla="*/ 1 w 3"/>
                <a:gd name="T5" fmla="*/ 2 h 5"/>
                <a:gd name="T6" fmla="*/ 0 w 3"/>
                <a:gd name="T7" fmla="*/ 3 h 5"/>
                <a:gd name="T8" fmla="*/ 0 w 3"/>
                <a:gd name="T9" fmla="*/ 4 h 5"/>
                <a:gd name="T10" fmla="*/ 0 w 3"/>
                <a:gd name="T11" fmla="*/ 5 h 5"/>
                <a:gd name="T12" fmla="*/ 1 w 3"/>
                <a:gd name="T13" fmla="*/ 5 h 5"/>
                <a:gd name="T14" fmla="*/ 2 w 3"/>
                <a:gd name="T15" fmla="*/ 5 h 5"/>
                <a:gd name="T16" fmla="*/ 2 w 3"/>
                <a:gd name="T17" fmla="*/ 3 h 5"/>
                <a:gd name="T18" fmla="*/ 3 w 3"/>
                <a:gd name="T19" fmla="*/ 1 h 5"/>
                <a:gd name="T20" fmla="*/ 3 w 3"/>
                <a:gd name="T21" fmla="*/ 1 h 5"/>
                <a:gd name="T22" fmla="*/ 3 w 3"/>
                <a:gd name="T23" fmla="*/ 0 h 5"/>
                <a:gd name="T24" fmla="*/ 2 w 3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Freeform 372"/>
            <p:cNvSpPr>
              <a:spLocks/>
            </p:cNvSpPr>
            <p:nvPr/>
          </p:nvSpPr>
          <p:spPr bwMode="auto">
            <a:xfrm>
              <a:off x="5423773" y="5840671"/>
              <a:ext cx="35491" cy="70979"/>
            </a:xfrm>
            <a:custGeom>
              <a:avLst/>
              <a:gdLst>
                <a:gd name="T0" fmla="*/ 2 w 3"/>
                <a:gd name="T1" fmla="*/ 0 h 6"/>
                <a:gd name="T2" fmla="*/ 1 w 3"/>
                <a:gd name="T3" fmla="*/ 1 h 6"/>
                <a:gd name="T4" fmla="*/ 1 w 3"/>
                <a:gd name="T5" fmla="*/ 1 h 6"/>
                <a:gd name="T6" fmla="*/ 0 w 3"/>
                <a:gd name="T7" fmla="*/ 3 h 6"/>
                <a:gd name="T8" fmla="*/ 0 w 3"/>
                <a:gd name="T9" fmla="*/ 5 h 6"/>
                <a:gd name="T10" fmla="*/ 0 w 3"/>
                <a:gd name="T11" fmla="*/ 6 h 6"/>
                <a:gd name="T12" fmla="*/ 1 w 3"/>
                <a:gd name="T13" fmla="*/ 6 h 6"/>
                <a:gd name="T14" fmla="*/ 1 w 3"/>
                <a:gd name="T15" fmla="*/ 6 h 6"/>
                <a:gd name="T16" fmla="*/ 1 w 3"/>
                <a:gd name="T17" fmla="*/ 6 h 6"/>
                <a:gd name="T18" fmla="*/ 2 w 3"/>
                <a:gd name="T19" fmla="*/ 5 h 6"/>
                <a:gd name="T20" fmla="*/ 2 w 3"/>
                <a:gd name="T21" fmla="*/ 3 h 6"/>
                <a:gd name="T22" fmla="*/ 3 w 3"/>
                <a:gd name="T23" fmla="*/ 1 h 6"/>
                <a:gd name="T24" fmla="*/ 3 w 3"/>
                <a:gd name="T25" fmla="*/ 1 h 6"/>
                <a:gd name="T26" fmla="*/ 2 w 3"/>
                <a:gd name="T27" fmla="*/ 0 h 6"/>
                <a:gd name="T28" fmla="*/ 2 w 3"/>
                <a:gd name="T2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5"/>
                    <a:pt x="2" y="5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4" name="Freeform 373"/>
            <p:cNvSpPr>
              <a:spLocks/>
            </p:cNvSpPr>
            <p:nvPr/>
          </p:nvSpPr>
          <p:spPr bwMode="auto">
            <a:xfrm>
              <a:off x="5509960" y="5840671"/>
              <a:ext cx="55771" cy="70979"/>
            </a:xfrm>
            <a:custGeom>
              <a:avLst/>
              <a:gdLst>
                <a:gd name="T0" fmla="*/ 3 w 5"/>
                <a:gd name="T1" fmla="*/ 0 h 6"/>
                <a:gd name="T2" fmla="*/ 3 w 5"/>
                <a:gd name="T3" fmla="*/ 0 h 6"/>
                <a:gd name="T4" fmla="*/ 2 w 5"/>
                <a:gd name="T5" fmla="*/ 1 h 6"/>
                <a:gd name="T6" fmla="*/ 1 w 5"/>
                <a:gd name="T7" fmla="*/ 3 h 6"/>
                <a:gd name="T8" fmla="*/ 0 w 5"/>
                <a:gd name="T9" fmla="*/ 5 h 6"/>
                <a:gd name="T10" fmla="*/ 0 w 5"/>
                <a:gd name="T11" fmla="*/ 6 h 6"/>
                <a:gd name="T12" fmla="*/ 1 w 5"/>
                <a:gd name="T13" fmla="*/ 6 h 6"/>
                <a:gd name="T14" fmla="*/ 1 w 5"/>
                <a:gd name="T15" fmla="*/ 6 h 6"/>
                <a:gd name="T16" fmla="*/ 2 w 5"/>
                <a:gd name="T17" fmla="*/ 6 h 6"/>
                <a:gd name="T18" fmla="*/ 2 w 5"/>
                <a:gd name="T19" fmla="*/ 6 h 6"/>
                <a:gd name="T20" fmla="*/ 3 w 5"/>
                <a:gd name="T21" fmla="*/ 3 h 6"/>
                <a:gd name="T22" fmla="*/ 4 w 5"/>
                <a:gd name="T23" fmla="*/ 1 h 6"/>
                <a:gd name="T24" fmla="*/ 4 w 5"/>
                <a:gd name="T25" fmla="*/ 1 h 6"/>
                <a:gd name="T26" fmla="*/ 4 w 5"/>
                <a:gd name="T27" fmla="*/ 0 h 6"/>
                <a:gd name="T28" fmla="*/ 3 w 5"/>
                <a:gd name="T2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6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4"/>
                    <a:pt x="3" y="3"/>
                  </a:cubicBezTo>
                  <a:cubicBezTo>
                    <a:pt x="3" y="3"/>
                    <a:pt x="4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4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5" name="Freeform 374"/>
            <p:cNvSpPr>
              <a:spLocks/>
            </p:cNvSpPr>
            <p:nvPr/>
          </p:nvSpPr>
          <p:spPr bwMode="auto">
            <a:xfrm>
              <a:off x="5626570" y="5840671"/>
              <a:ext cx="35491" cy="70979"/>
            </a:xfrm>
            <a:custGeom>
              <a:avLst/>
              <a:gdLst>
                <a:gd name="T0" fmla="*/ 2 w 3"/>
                <a:gd name="T1" fmla="*/ 0 h 6"/>
                <a:gd name="T2" fmla="*/ 2 w 3"/>
                <a:gd name="T3" fmla="*/ 1 h 6"/>
                <a:gd name="T4" fmla="*/ 1 w 3"/>
                <a:gd name="T5" fmla="*/ 1 h 6"/>
                <a:gd name="T6" fmla="*/ 0 w 3"/>
                <a:gd name="T7" fmla="*/ 3 h 6"/>
                <a:gd name="T8" fmla="*/ 0 w 3"/>
                <a:gd name="T9" fmla="*/ 4 h 6"/>
                <a:gd name="T10" fmla="*/ 0 w 3"/>
                <a:gd name="T11" fmla="*/ 6 h 6"/>
                <a:gd name="T12" fmla="*/ 0 w 3"/>
                <a:gd name="T13" fmla="*/ 6 h 6"/>
                <a:gd name="T14" fmla="*/ 1 w 3"/>
                <a:gd name="T15" fmla="*/ 6 h 6"/>
                <a:gd name="T16" fmla="*/ 2 w 3"/>
                <a:gd name="T17" fmla="*/ 6 h 6"/>
                <a:gd name="T18" fmla="*/ 2 w 3"/>
                <a:gd name="T19" fmla="*/ 6 h 6"/>
                <a:gd name="T20" fmla="*/ 2 w 3"/>
                <a:gd name="T21" fmla="*/ 4 h 6"/>
                <a:gd name="T22" fmla="*/ 3 w 3"/>
                <a:gd name="T23" fmla="*/ 3 h 6"/>
                <a:gd name="T24" fmla="*/ 3 w 3"/>
                <a:gd name="T25" fmla="*/ 2 h 6"/>
                <a:gd name="T26" fmla="*/ 3 w 3"/>
                <a:gd name="T27" fmla="*/ 1 h 6"/>
                <a:gd name="T28" fmla="*/ 3 w 3"/>
                <a:gd name="T29" fmla="*/ 1 h 6"/>
                <a:gd name="T30" fmla="*/ 2 w 3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2" y="4"/>
                    <a:pt x="2" y="4"/>
                    <a:pt x="3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6" name="Freeform 375"/>
            <p:cNvSpPr>
              <a:spLocks/>
            </p:cNvSpPr>
            <p:nvPr/>
          </p:nvSpPr>
          <p:spPr bwMode="auto">
            <a:xfrm>
              <a:off x="5738108" y="5830531"/>
              <a:ext cx="55771" cy="81119"/>
            </a:xfrm>
            <a:custGeom>
              <a:avLst/>
              <a:gdLst>
                <a:gd name="T0" fmla="*/ 4 w 5"/>
                <a:gd name="T1" fmla="*/ 0 h 7"/>
                <a:gd name="T2" fmla="*/ 3 w 5"/>
                <a:gd name="T3" fmla="*/ 0 h 7"/>
                <a:gd name="T4" fmla="*/ 2 w 5"/>
                <a:gd name="T5" fmla="*/ 2 h 7"/>
                <a:gd name="T6" fmla="*/ 1 w 5"/>
                <a:gd name="T7" fmla="*/ 4 h 7"/>
                <a:gd name="T8" fmla="*/ 0 w 5"/>
                <a:gd name="T9" fmla="*/ 6 h 7"/>
                <a:gd name="T10" fmla="*/ 0 w 5"/>
                <a:gd name="T11" fmla="*/ 7 h 7"/>
                <a:gd name="T12" fmla="*/ 1 w 5"/>
                <a:gd name="T13" fmla="*/ 7 h 7"/>
                <a:gd name="T14" fmla="*/ 1 w 5"/>
                <a:gd name="T15" fmla="*/ 7 h 7"/>
                <a:gd name="T16" fmla="*/ 2 w 5"/>
                <a:gd name="T17" fmla="*/ 7 h 7"/>
                <a:gd name="T18" fmla="*/ 2 w 5"/>
                <a:gd name="T19" fmla="*/ 6 h 7"/>
                <a:gd name="T20" fmla="*/ 3 w 5"/>
                <a:gd name="T21" fmla="*/ 4 h 7"/>
                <a:gd name="T22" fmla="*/ 4 w 5"/>
                <a:gd name="T23" fmla="*/ 2 h 7"/>
                <a:gd name="T24" fmla="*/ 5 w 5"/>
                <a:gd name="T25" fmla="*/ 1 h 7"/>
                <a:gd name="T26" fmla="*/ 4 w 5"/>
                <a:gd name="T27" fmla="*/ 0 h 7"/>
                <a:gd name="T28" fmla="*/ 4 w 5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6"/>
                    <a:pt x="2" y="5"/>
                    <a:pt x="3" y="4"/>
                  </a:cubicBezTo>
                  <a:cubicBezTo>
                    <a:pt x="3" y="3"/>
                    <a:pt x="3" y="3"/>
                    <a:pt x="4" y="2"/>
                  </a:cubicBezTo>
                  <a:cubicBezTo>
                    <a:pt x="4" y="2"/>
                    <a:pt x="4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7" name="Freeform 376"/>
            <p:cNvSpPr>
              <a:spLocks/>
            </p:cNvSpPr>
            <p:nvPr/>
          </p:nvSpPr>
          <p:spPr bwMode="auto">
            <a:xfrm>
              <a:off x="5844574" y="5830531"/>
              <a:ext cx="45631" cy="81119"/>
            </a:xfrm>
            <a:custGeom>
              <a:avLst/>
              <a:gdLst>
                <a:gd name="T0" fmla="*/ 3 w 4"/>
                <a:gd name="T1" fmla="*/ 0 h 7"/>
                <a:gd name="T2" fmla="*/ 2 w 4"/>
                <a:gd name="T3" fmla="*/ 1 h 7"/>
                <a:gd name="T4" fmla="*/ 2 w 4"/>
                <a:gd name="T5" fmla="*/ 2 h 7"/>
                <a:gd name="T6" fmla="*/ 0 w 4"/>
                <a:gd name="T7" fmla="*/ 4 h 7"/>
                <a:gd name="T8" fmla="*/ 0 w 4"/>
                <a:gd name="T9" fmla="*/ 5 h 7"/>
                <a:gd name="T10" fmla="*/ 0 w 4"/>
                <a:gd name="T11" fmla="*/ 6 h 7"/>
                <a:gd name="T12" fmla="*/ 1 w 4"/>
                <a:gd name="T13" fmla="*/ 7 h 7"/>
                <a:gd name="T14" fmla="*/ 2 w 4"/>
                <a:gd name="T15" fmla="*/ 6 h 7"/>
                <a:gd name="T16" fmla="*/ 3 w 4"/>
                <a:gd name="T17" fmla="*/ 4 h 7"/>
                <a:gd name="T18" fmla="*/ 4 w 4"/>
                <a:gd name="T19" fmla="*/ 2 h 7"/>
                <a:gd name="T20" fmla="*/ 4 w 4"/>
                <a:gd name="T21" fmla="*/ 2 h 7"/>
                <a:gd name="T22" fmla="*/ 4 w 4"/>
                <a:gd name="T23" fmla="*/ 1 h 7"/>
                <a:gd name="T24" fmla="*/ 3 w 4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7">
                  <a:moveTo>
                    <a:pt x="3" y="0"/>
                  </a:moveTo>
                  <a:cubicBezTo>
                    <a:pt x="3" y="0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8" name="Freeform 377"/>
            <p:cNvSpPr>
              <a:spLocks/>
            </p:cNvSpPr>
            <p:nvPr/>
          </p:nvSpPr>
          <p:spPr bwMode="auto">
            <a:xfrm>
              <a:off x="5905413" y="5855882"/>
              <a:ext cx="45631" cy="55771"/>
            </a:xfrm>
            <a:custGeom>
              <a:avLst/>
              <a:gdLst>
                <a:gd name="T0" fmla="*/ 3 w 4"/>
                <a:gd name="T1" fmla="*/ 0 h 5"/>
                <a:gd name="T2" fmla="*/ 2 w 4"/>
                <a:gd name="T3" fmla="*/ 0 h 5"/>
                <a:gd name="T4" fmla="*/ 2 w 4"/>
                <a:gd name="T5" fmla="*/ 0 h 5"/>
                <a:gd name="T6" fmla="*/ 1 w 4"/>
                <a:gd name="T7" fmla="*/ 2 h 5"/>
                <a:gd name="T8" fmla="*/ 0 w 4"/>
                <a:gd name="T9" fmla="*/ 4 h 5"/>
                <a:gd name="T10" fmla="*/ 0 w 4"/>
                <a:gd name="T11" fmla="*/ 5 h 5"/>
                <a:gd name="T12" fmla="*/ 1 w 4"/>
                <a:gd name="T13" fmla="*/ 5 h 5"/>
                <a:gd name="T14" fmla="*/ 2 w 4"/>
                <a:gd name="T15" fmla="*/ 5 h 5"/>
                <a:gd name="T16" fmla="*/ 2 w 4"/>
                <a:gd name="T17" fmla="*/ 4 h 5"/>
                <a:gd name="T18" fmla="*/ 3 w 4"/>
                <a:gd name="T19" fmla="*/ 2 h 5"/>
                <a:gd name="T20" fmla="*/ 3 w 4"/>
                <a:gd name="T21" fmla="*/ 2 h 5"/>
                <a:gd name="T22" fmla="*/ 4 w 4"/>
                <a:gd name="T23" fmla="*/ 0 h 5"/>
                <a:gd name="T24" fmla="*/ 3 w 4"/>
                <a:gd name="T25" fmla="*/ 0 h 5"/>
                <a:gd name="T26" fmla="*/ 3 w 4"/>
                <a:gd name="T2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2" y="3"/>
                    <a:pt x="2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9" name="Freeform 378"/>
            <p:cNvSpPr>
              <a:spLocks/>
            </p:cNvSpPr>
            <p:nvPr/>
          </p:nvSpPr>
          <p:spPr bwMode="auto">
            <a:xfrm>
              <a:off x="5976392" y="5830531"/>
              <a:ext cx="60839" cy="81119"/>
            </a:xfrm>
            <a:custGeom>
              <a:avLst/>
              <a:gdLst>
                <a:gd name="T0" fmla="*/ 4 w 5"/>
                <a:gd name="T1" fmla="*/ 0 h 7"/>
                <a:gd name="T2" fmla="*/ 3 w 5"/>
                <a:gd name="T3" fmla="*/ 1 h 7"/>
                <a:gd name="T4" fmla="*/ 2 w 5"/>
                <a:gd name="T5" fmla="*/ 2 h 7"/>
                <a:gd name="T6" fmla="*/ 1 w 5"/>
                <a:gd name="T7" fmla="*/ 4 h 7"/>
                <a:gd name="T8" fmla="*/ 1 w 5"/>
                <a:gd name="T9" fmla="*/ 5 h 7"/>
                <a:gd name="T10" fmla="*/ 1 w 5"/>
                <a:gd name="T11" fmla="*/ 7 h 7"/>
                <a:gd name="T12" fmla="*/ 1 w 5"/>
                <a:gd name="T13" fmla="*/ 7 h 7"/>
                <a:gd name="T14" fmla="*/ 2 w 5"/>
                <a:gd name="T15" fmla="*/ 6 h 7"/>
                <a:gd name="T16" fmla="*/ 3 w 5"/>
                <a:gd name="T17" fmla="*/ 4 h 7"/>
                <a:gd name="T18" fmla="*/ 5 w 5"/>
                <a:gd name="T19" fmla="*/ 2 h 7"/>
                <a:gd name="T20" fmla="*/ 5 w 5"/>
                <a:gd name="T21" fmla="*/ 2 h 7"/>
                <a:gd name="T22" fmla="*/ 4 w 5"/>
                <a:gd name="T23" fmla="*/ 1 h 7"/>
                <a:gd name="T24" fmla="*/ 4 w 5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7">
                  <a:moveTo>
                    <a:pt x="4" y="0"/>
                  </a:moveTo>
                  <a:cubicBezTo>
                    <a:pt x="4" y="0"/>
                    <a:pt x="3" y="1"/>
                    <a:pt x="3" y="1"/>
                  </a:cubicBezTo>
                  <a:cubicBezTo>
                    <a:pt x="3" y="1"/>
                    <a:pt x="3" y="2"/>
                    <a:pt x="2" y="2"/>
                  </a:cubicBezTo>
                  <a:cubicBezTo>
                    <a:pt x="2" y="3"/>
                    <a:pt x="2" y="3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0" y="6"/>
                    <a:pt x="1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4" y="3"/>
                    <a:pt x="4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0" name="Freeform 379"/>
            <p:cNvSpPr>
              <a:spLocks/>
            </p:cNvSpPr>
            <p:nvPr/>
          </p:nvSpPr>
          <p:spPr bwMode="auto">
            <a:xfrm>
              <a:off x="6037231" y="5830531"/>
              <a:ext cx="45631" cy="81119"/>
            </a:xfrm>
            <a:custGeom>
              <a:avLst/>
              <a:gdLst>
                <a:gd name="T0" fmla="*/ 3 w 4"/>
                <a:gd name="T1" fmla="*/ 0 h 7"/>
                <a:gd name="T2" fmla="*/ 2 w 4"/>
                <a:gd name="T3" fmla="*/ 1 h 7"/>
                <a:gd name="T4" fmla="*/ 2 w 4"/>
                <a:gd name="T5" fmla="*/ 2 h 7"/>
                <a:gd name="T6" fmla="*/ 1 w 4"/>
                <a:gd name="T7" fmla="*/ 4 h 7"/>
                <a:gd name="T8" fmla="*/ 0 w 4"/>
                <a:gd name="T9" fmla="*/ 6 h 7"/>
                <a:gd name="T10" fmla="*/ 0 w 4"/>
                <a:gd name="T11" fmla="*/ 7 h 7"/>
                <a:gd name="T12" fmla="*/ 1 w 4"/>
                <a:gd name="T13" fmla="*/ 7 h 7"/>
                <a:gd name="T14" fmla="*/ 1 w 4"/>
                <a:gd name="T15" fmla="*/ 7 h 7"/>
                <a:gd name="T16" fmla="*/ 2 w 4"/>
                <a:gd name="T17" fmla="*/ 7 h 7"/>
                <a:gd name="T18" fmla="*/ 2 w 4"/>
                <a:gd name="T19" fmla="*/ 7 h 7"/>
                <a:gd name="T20" fmla="*/ 4 w 4"/>
                <a:gd name="T21" fmla="*/ 4 h 7"/>
                <a:gd name="T22" fmla="*/ 4 w 4"/>
                <a:gd name="T23" fmla="*/ 2 h 7"/>
                <a:gd name="T24" fmla="*/ 4 w 4"/>
                <a:gd name="T25" fmla="*/ 2 h 7"/>
                <a:gd name="T26" fmla="*/ 4 w 4"/>
                <a:gd name="T27" fmla="*/ 1 h 7"/>
                <a:gd name="T28" fmla="*/ 3 w 4"/>
                <a:gd name="T2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" h="7">
                  <a:moveTo>
                    <a:pt x="3" y="0"/>
                  </a:moveTo>
                  <a:cubicBezTo>
                    <a:pt x="3" y="0"/>
                    <a:pt x="3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1" y="4"/>
                  </a:cubicBezTo>
                  <a:cubicBezTo>
                    <a:pt x="1" y="5"/>
                    <a:pt x="1" y="5"/>
                    <a:pt x="0" y="6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1" name="Freeform 380"/>
            <p:cNvSpPr>
              <a:spLocks/>
            </p:cNvSpPr>
            <p:nvPr/>
          </p:nvSpPr>
          <p:spPr bwMode="auto">
            <a:xfrm>
              <a:off x="6118350" y="5840671"/>
              <a:ext cx="60839" cy="60839"/>
            </a:xfrm>
            <a:custGeom>
              <a:avLst/>
              <a:gdLst>
                <a:gd name="T0" fmla="*/ 4 w 5"/>
                <a:gd name="T1" fmla="*/ 0 h 5"/>
                <a:gd name="T2" fmla="*/ 4 w 5"/>
                <a:gd name="T3" fmla="*/ 0 h 5"/>
                <a:gd name="T4" fmla="*/ 2 w 5"/>
                <a:gd name="T5" fmla="*/ 1 h 5"/>
                <a:gd name="T6" fmla="*/ 1 w 5"/>
                <a:gd name="T7" fmla="*/ 3 h 5"/>
                <a:gd name="T8" fmla="*/ 1 w 5"/>
                <a:gd name="T9" fmla="*/ 4 h 5"/>
                <a:gd name="T10" fmla="*/ 1 w 5"/>
                <a:gd name="T11" fmla="*/ 5 h 5"/>
                <a:gd name="T12" fmla="*/ 2 w 5"/>
                <a:gd name="T13" fmla="*/ 5 h 5"/>
                <a:gd name="T14" fmla="*/ 2 w 5"/>
                <a:gd name="T15" fmla="*/ 4 h 5"/>
                <a:gd name="T16" fmla="*/ 3 w 5"/>
                <a:gd name="T17" fmla="*/ 3 h 5"/>
                <a:gd name="T18" fmla="*/ 5 w 5"/>
                <a:gd name="T19" fmla="*/ 1 h 5"/>
                <a:gd name="T20" fmla="*/ 5 w 5"/>
                <a:gd name="T21" fmla="*/ 1 h 5"/>
                <a:gd name="T22" fmla="*/ 5 w 5"/>
                <a:gd name="T23" fmla="*/ 0 h 5"/>
                <a:gd name="T24" fmla="*/ 4 w 5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3" y="2"/>
                    <a:pt x="4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2" name="Freeform 381"/>
            <p:cNvSpPr>
              <a:spLocks/>
            </p:cNvSpPr>
            <p:nvPr/>
          </p:nvSpPr>
          <p:spPr bwMode="auto">
            <a:xfrm>
              <a:off x="6214680" y="5840671"/>
              <a:ext cx="50699" cy="60839"/>
            </a:xfrm>
            <a:custGeom>
              <a:avLst/>
              <a:gdLst>
                <a:gd name="T0" fmla="*/ 3 w 4"/>
                <a:gd name="T1" fmla="*/ 0 h 5"/>
                <a:gd name="T2" fmla="*/ 3 w 4"/>
                <a:gd name="T3" fmla="*/ 0 h 5"/>
                <a:gd name="T4" fmla="*/ 1 w 4"/>
                <a:gd name="T5" fmla="*/ 1 h 5"/>
                <a:gd name="T6" fmla="*/ 0 w 4"/>
                <a:gd name="T7" fmla="*/ 3 h 5"/>
                <a:gd name="T8" fmla="*/ 0 w 4"/>
                <a:gd name="T9" fmla="*/ 4 h 5"/>
                <a:gd name="T10" fmla="*/ 0 w 4"/>
                <a:gd name="T11" fmla="*/ 5 h 5"/>
                <a:gd name="T12" fmla="*/ 1 w 4"/>
                <a:gd name="T13" fmla="*/ 5 h 5"/>
                <a:gd name="T14" fmla="*/ 2 w 4"/>
                <a:gd name="T15" fmla="*/ 4 h 5"/>
                <a:gd name="T16" fmla="*/ 2 w 4"/>
                <a:gd name="T17" fmla="*/ 3 h 5"/>
                <a:gd name="T18" fmla="*/ 4 w 4"/>
                <a:gd name="T19" fmla="*/ 2 h 5"/>
                <a:gd name="T20" fmla="*/ 4 w 4"/>
                <a:gd name="T21" fmla="*/ 1 h 5"/>
                <a:gd name="T22" fmla="*/ 4 w 4"/>
                <a:gd name="T23" fmla="*/ 0 h 5"/>
                <a:gd name="T24" fmla="*/ 3 w 4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1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2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3" name="Freeform 382"/>
            <p:cNvSpPr>
              <a:spLocks/>
            </p:cNvSpPr>
            <p:nvPr/>
          </p:nvSpPr>
          <p:spPr bwMode="auto">
            <a:xfrm>
              <a:off x="6300866" y="5830531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0 h 6"/>
                <a:gd name="T4" fmla="*/ 2 w 5"/>
                <a:gd name="T5" fmla="*/ 2 h 6"/>
                <a:gd name="T6" fmla="*/ 1 w 5"/>
                <a:gd name="T7" fmla="*/ 4 h 6"/>
                <a:gd name="T8" fmla="*/ 0 w 5"/>
                <a:gd name="T9" fmla="*/ 5 h 6"/>
                <a:gd name="T10" fmla="*/ 1 w 5"/>
                <a:gd name="T11" fmla="*/ 6 h 6"/>
                <a:gd name="T12" fmla="*/ 1 w 5"/>
                <a:gd name="T13" fmla="*/ 6 h 6"/>
                <a:gd name="T14" fmla="*/ 2 w 5"/>
                <a:gd name="T15" fmla="*/ 6 h 6"/>
                <a:gd name="T16" fmla="*/ 3 w 5"/>
                <a:gd name="T17" fmla="*/ 4 h 6"/>
                <a:gd name="T18" fmla="*/ 4 w 5"/>
                <a:gd name="T19" fmla="*/ 2 h 6"/>
                <a:gd name="T20" fmla="*/ 5 w 5"/>
                <a:gd name="T21" fmla="*/ 2 h 6"/>
                <a:gd name="T22" fmla="*/ 5 w 5"/>
                <a:gd name="T23" fmla="*/ 1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4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Freeform 383"/>
            <p:cNvSpPr>
              <a:spLocks/>
            </p:cNvSpPr>
            <p:nvPr/>
          </p:nvSpPr>
          <p:spPr bwMode="auto">
            <a:xfrm>
              <a:off x="6371845" y="5820391"/>
              <a:ext cx="70979" cy="81119"/>
            </a:xfrm>
            <a:custGeom>
              <a:avLst/>
              <a:gdLst>
                <a:gd name="T0" fmla="*/ 5 w 6"/>
                <a:gd name="T1" fmla="*/ 0 h 7"/>
                <a:gd name="T2" fmla="*/ 4 w 6"/>
                <a:gd name="T3" fmla="*/ 1 h 7"/>
                <a:gd name="T4" fmla="*/ 2 w 6"/>
                <a:gd name="T5" fmla="*/ 3 h 7"/>
                <a:gd name="T6" fmla="*/ 1 w 6"/>
                <a:gd name="T7" fmla="*/ 5 h 7"/>
                <a:gd name="T8" fmla="*/ 1 w 6"/>
                <a:gd name="T9" fmla="*/ 5 h 7"/>
                <a:gd name="T10" fmla="*/ 1 w 6"/>
                <a:gd name="T11" fmla="*/ 7 h 7"/>
                <a:gd name="T12" fmla="*/ 1 w 6"/>
                <a:gd name="T13" fmla="*/ 7 h 7"/>
                <a:gd name="T14" fmla="*/ 2 w 6"/>
                <a:gd name="T15" fmla="*/ 7 h 7"/>
                <a:gd name="T16" fmla="*/ 3 w 6"/>
                <a:gd name="T17" fmla="*/ 5 h 7"/>
                <a:gd name="T18" fmla="*/ 5 w 6"/>
                <a:gd name="T19" fmla="*/ 3 h 7"/>
                <a:gd name="T20" fmla="*/ 5 w 6"/>
                <a:gd name="T21" fmla="*/ 2 h 7"/>
                <a:gd name="T22" fmla="*/ 5 w 6"/>
                <a:gd name="T23" fmla="*/ 1 h 7"/>
                <a:gd name="T24" fmla="*/ 5 w 6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5" name="Freeform 384"/>
            <p:cNvSpPr>
              <a:spLocks/>
            </p:cNvSpPr>
            <p:nvPr/>
          </p:nvSpPr>
          <p:spPr bwMode="auto">
            <a:xfrm>
              <a:off x="6432684" y="5830531"/>
              <a:ext cx="70979" cy="70979"/>
            </a:xfrm>
            <a:custGeom>
              <a:avLst/>
              <a:gdLst>
                <a:gd name="T0" fmla="*/ 5 w 6"/>
                <a:gd name="T1" fmla="*/ 0 h 6"/>
                <a:gd name="T2" fmla="*/ 4 w 6"/>
                <a:gd name="T3" fmla="*/ 0 h 6"/>
                <a:gd name="T4" fmla="*/ 2 w 6"/>
                <a:gd name="T5" fmla="*/ 2 h 6"/>
                <a:gd name="T6" fmla="*/ 1 w 6"/>
                <a:gd name="T7" fmla="*/ 4 h 6"/>
                <a:gd name="T8" fmla="*/ 1 w 6"/>
                <a:gd name="T9" fmla="*/ 5 h 6"/>
                <a:gd name="T10" fmla="*/ 1 w 6"/>
                <a:gd name="T11" fmla="*/ 6 h 6"/>
                <a:gd name="T12" fmla="*/ 2 w 6"/>
                <a:gd name="T13" fmla="*/ 6 h 6"/>
                <a:gd name="T14" fmla="*/ 2 w 6"/>
                <a:gd name="T15" fmla="*/ 5 h 6"/>
                <a:gd name="T16" fmla="*/ 3 w 6"/>
                <a:gd name="T17" fmla="*/ 4 h 6"/>
                <a:gd name="T18" fmla="*/ 5 w 6"/>
                <a:gd name="T19" fmla="*/ 2 h 6"/>
                <a:gd name="T20" fmla="*/ 5 w 6"/>
                <a:gd name="T21" fmla="*/ 2 h 6"/>
                <a:gd name="T22" fmla="*/ 6 w 6"/>
                <a:gd name="T23" fmla="*/ 0 h 6"/>
                <a:gd name="T24" fmla="*/ 5 w 6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6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4" y="1"/>
                    <a:pt x="3" y="1"/>
                    <a:pt x="2" y="2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4" y="3"/>
                    <a:pt x="4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6" name="Freeform 385"/>
            <p:cNvSpPr>
              <a:spLocks/>
            </p:cNvSpPr>
            <p:nvPr/>
          </p:nvSpPr>
          <p:spPr bwMode="auto">
            <a:xfrm>
              <a:off x="6503663" y="5840671"/>
              <a:ext cx="60839" cy="60839"/>
            </a:xfrm>
            <a:custGeom>
              <a:avLst/>
              <a:gdLst>
                <a:gd name="T0" fmla="*/ 4 w 5"/>
                <a:gd name="T1" fmla="*/ 0 h 5"/>
                <a:gd name="T2" fmla="*/ 3 w 5"/>
                <a:gd name="T3" fmla="*/ 0 h 5"/>
                <a:gd name="T4" fmla="*/ 2 w 5"/>
                <a:gd name="T5" fmla="*/ 1 h 5"/>
                <a:gd name="T6" fmla="*/ 1 w 5"/>
                <a:gd name="T7" fmla="*/ 3 h 5"/>
                <a:gd name="T8" fmla="*/ 0 w 5"/>
                <a:gd name="T9" fmla="*/ 4 h 5"/>
                <a:gd name="T10" fmla="*/ 1 w 5"/>
                <a:gd name="T11" fmla="*/ 5 h 5"/>
                <a:gd name="T12" fmla="*/ 1 w 5"/>
                <a:gd name="T13" fmla="*/ 5 h 5"/>
                <a:gd name="T14" fmla="*/ 2 w 5"/>
                <a:gd name="T15" fmla="*/ 5 h 5"/>
                <a:gd name="T16" fmla="*/ 3 w 5"/>
                <a:gd name="T17" fmla="*/ 3 h 5"/>
                <a:gd name="T18" fmla="*/ 5 w 5"/>
                <a:gd name="T19" fmla="*/ 2 h 5"/>
                <a:gd name="T20" fmla="*/ 5 w 5"/>
                <a:gd name="T21" fmla="*/ 1 h 5"/>
                <a:gd name="T22" fmla="*/ 5 w 5"/>
                <a:gd name="T23" fmla="*/ 0 h 5"/>
                <a:gd name="T24" fmla="*/ 4 w 5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3" y="4"/>
                    <a:pt x="3" y="3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7" name="Freeform 386"/>
            <p:cNvSpPr>
              <a:spLocks/>
            </p:cNvSpPr>
            <p:nvPr/>
          </p:nvSpPr>
          <p:spPr bwMode="auto">
            <a:xfrm>
              <a:off x="6574642" y="5830531"/>
              <a:ext cx="60839" cy="70979"/>
            </a:xfrm>
            <a:custGeom>
              <a:avLst/>
              <a:gdLst>
                <a:gd name="T0" fmla="*/ 4 w 5"/>
                <a:gd name="T1" fmla="*/ 0 h 6"/>
                <a:gd name="T2" fmla="*/ 3 w 5"/>
                <a:gd name="T3" fmla="*/ 1 h 6"/>
                <a:gd name="T4" fmla="*/ 3 w 5"/>
                <a:gd name="T5" fmla="*/ 2 h 6"/>
                <a:gd name="T6" fmla="*/ 1 w 5"/>
                <a:gd name="T7" fmla="*/ 4 h 6"/>
                <a:gd name="T8" fmla="*/ 1 w 5"/>
                <a:gd name="T9" fmla="*/ 4 h 6"/>
                <a:gd name="T10" fmla="*/ 1 w 5"/>
                <a:gd name="T11" fmla="*/ 6 h 6"/>
                <a:gd name="T12" fmla="*/ 2 w 5"/>
                <a:gd name="T13" fmla="*/ 6 h 6"/>
                <a:gd name="T14" fmla="*/ 2 w 5"/>
                <a:gd name="T15" fmla="*/ 6 h 6"/>
                <a:gd name="T16" fmla="*/ 3 w 5"/>
                <a:gd name="T17" fmla="*/ 4 h 6"/>
                <a:gd name="T18" fmla="*/ 5 w 5"/>
                <a:gd name="T19" fmla="*/ 2 h 6"/>
                <a:gd name="T20" fmla="*/ 5 w 5"/>
                <a:gd name="T21" fmla="*/ 2 h 6"/>
                <a:gd name="T22" fmla="*/ 5 w 5"/>
                <a:gd name="T23" fmla="*/ 0 h 6"/>
                <a:gd name="T24" fmla="*/ 4 w 5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4" y="0"/>
                    <a:pt x="4" y="0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8" name="Freeform 387"/>
            <p:cNvSpPr>
              <a:spLocks/>
            </p:cNvSpPr>
            <p:nvPr/>
          </p:nvSpPr>
          <p:spPr bwMode="auto">
            <a:xfrm>
              <a:off x="6660832" y="5830531"/>
              <a:ext cx="70979" cy="70979"/>
            </a:xfrm>
            <a:custGeom>
              <a:avLst/>
              <a:gdLst>
                <a:gd name="T0" fmla="*/ 4 w 6"/>
                <a:gd name="T1" fmla="*/ 0 h 6"/>
                <a:gd name="T2" fmla="*/ 4 w 6"/>
                <a:gd name="T3" fmla="*/ 0 h 6"/>
                <a:gd name="T4" fmla="*/ 2 w 6"/>
                <a:gd name="T5" fmla="*/ 2 h 6"/>
                <a:gd name="T6" fmla="*/ 0 w 6"/>
                <a:gd name="T7" fmla="*/ 4 h 6"/>
                <a:gd name="T8" fmla="*/ 0 w 6"/>
                <a:gd name="T9" fmla="*/ 5 h 6"/>
                <a:gd name="T10" fmla="*/ 0 w 6"/>
                <a:gd name="T11" fmla="*/ 6 h 6"/>
                <a:gd name="T12" fmla="*/ 1 w 6"/>
                <a:gd name="T13" fmla="*/ 6 h 6"/>
                <a:gd name="T14" fmla="*/ 2 w 6"/>
                <a:gd name="T15" fmla="*/ 6 h 6"/>
                <a:gd name="T16" fmla="*/ 3 w 6"/>
                <a:gd name="T17" fmla="*/ 4 h 6"/>
                <a:gd name="T18" fmla="*/ 5 w 6"/>
                <a:gd name="T19" fmla="*/ 2 h 6"/>
                <a:gd name="T20" fmla="*/ 5 w 6"/>
                <a:gd name="T21" fmla="*/ 2 h 6"/>
                <a:gd name="T22" fmla="*/ 5 w 6"/>
                <a:gd name="T23" fmla="*/ 0 h 6"/>
                <a:gd name="T24" fmla="*/ 4 w 6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2" y="6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3" y="3"/>
                    <a:pt x="4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6" y="1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Freeform 388"/>
            <p:cNvSpPr>
              <a:spLocks noEditPoints="1"/>
            </p:cNvSpPr>
            <p:nvPr/>
          </p:nvSpPr>
          <p:spPr bwMode="auto">
            <a:xfrm>
              <a:off x="5378143" y="4056062"/>
              <a:ext cx="562762" cy="801046"/>
            </a:xfrm>
            <a:custGeom>
              <a:avLst/>
              <a:gdLst>
                <a:gd name="T0" fmla="*/ 47 w 47"/>
                <a:gd name="T1" fmla="*/ 4 h 67"/>
                <a:gd name="T2" fmla="*/ 44 w 47"/>
                <a:gd name="T3" fmla="*/ 4 h 67"/>
                <a:gd name="T4" fmla="*/ 0 w 47"/>
                <a:gd name="T5" fmla="*/ 66 h 67"/>
                <a:gd name="T6" fmla="*/ 1 w 47"/>
                <a:gd name="T7" fmla="*/ 67 h 67"/>
                <a:gd name="T8" fmla="*/ 3 w 47"/>
                <a:gd name="T9" fmla="*/ 67 h 67"/>
                <a:gd name="T10" fmla="*/ 47 w 47"/>
                <a:gd name="T11" fmla="*/ 4 h 67"/>
                <a:gd name="T12" fmla="*/ 46 w 47"/>
                <a:gd name="T13" fmla="*/ 0 h 67"/>
                <a:gd name="T14" fmla="*/ 46 w 47"/>
                <a:gd name="T15" fmla="*/ 1 h 67"/>
                <a:gd name="T16" fmla="*/ 47 w 47"/>
                <a:gd name="T17" fmla="*/ 1 h 67"/>
                <a:gd name="T18" fmla="*/ 46 w 47"/>
                <a:gd name="T1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67">
                  <a:moveTo>
                    <a:pt x="47" y="4"/>
                  </a:moveTo>
                  <a:cubicBezTo>
                    <a:pt x="44" y="4"/>
                    <a:pt x="44" y="4"/>
                    <a:pt x="44" y="4"/>
                  </a:cubicBezTo>
                  <a:cubicBezTo>
                    <a:pt x="28" y="24"/>
                    <a:pt x="13" y="45"/>
                    <a:pt x="0" y="66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2" y="67"/>
                    <a:pt x="2" y="67"/>
                    <a:pt x="3" y="67"/>
                  </a:cubicBezTo>
                  <a:cubicBezTo>
                    <a:pt x="16" y="45"/>
                    <a:pt x="31" y="24"/>
                    <a:pt x="47" y="4"/>
                  </a:cubicBezTo>
                  <a:moveTo>
                    <a:pt x="46" y="0"/>
                  </a:moveTo>
                  <a:cubicBezTo>
                    <a:pt x="46" y="1"/>
                    <a:pt x="46" y="1"/>
                    <a:pt x="46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88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0" name="Freeform 389"/>
            <p:cNvSpPr>
              <a:spLocks noEditPoints="1"/>
            </p:cNvSpPr>
            <p:nvPr/>
          </p:nvSpPr>
          <p:spPr bwMode="auto">
            <a:xfrm>
              <a:off x="5388282" y="4066202"/>
              <a:ext cx="562762" cy="806118"/>
            </a:xfrm>
            <a:custGeom>
              <a:avLst/>
              <a:gdLst>
                <a:gd name="T0" fmla="*/ 0 w 47"/>
                <a:gd name="T1" fmla="*/ 66 h 67"/>
                <a:gd name="T2" fmla="*/ 1 w 47"/>
                <a:gd name="T3" fmla="*/ 67 h 67"/>
                <a:gd name="T4" fmla="*/ 2 w 47"/>
                <a:gd name="T5" fmla="*/ 66 h 67"/>
                <a:gd name="T6" fmla="*/ 0 w 47"/>
                <a:gd name="T7" fmla="*/ 66 h 67"/>
                <a:gd name="T8" fmla="*/ 46 w 47"/>
                <a:gd name="T9" fmla="*/ 0 h 67"/>
                <a:gd name="T10" fmla="*/ 45 w 47"/>
                <a:gd name="T11" fmla="*/ 0 h 67"/>
                <a:gd name="T12" fmla="*/ 43 w 47"/>
                <a:gd name="T13" fmla="*/ 3 h 67"/>
                <a:gd name="T14" fmla="*/ 46 w 47"/>
                <a:gd name="T15" fmla="*/ 3 h 67"/>
                <a:gd name="T16" fmla="*/ 47 w 47"/>
                <a:gd name="T17" fmla="*/ 1 h 67"/>
                <a:gd name="T18" fmla="*/ 46 w 47"/>
                <a:gd name="T1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67">
                  <a:moveTo>
                    <a:pt x="0" y="66"/>
                  </a:moveTo>
                  <a:cubicBezTo>
                    <a:pt x="1" y="67"/>
                    <a:pt x="1" y="67"/>
                    <a:pt x="1" y="67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1" y="66"/>
                    <a:pt x="1" y="66"/>
                    <a:pt x="0" y="66"/>
                  </a:cubicBezTo>
                  <a:moveTo>
                    <a:pt x="46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44" y="1"/>
                    <a:pt x="43" y="2"/>
                    <a:pt x="43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2"/>
                    <a:pt x="47" y="2"/>
                    <a:pt x="47" y="1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49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1" name="Freeform 390"/>
            <p:cNvSpPr>
              <a:spLocks/>
            </p:cNvSpPr>
            <p:nvPr/>
          </p:nvSpPr>
          <p:spPr bwMode="auto">
            <a:xfrm>
              <a:off x="5651918" y="4101693"/>
              <a:ext cx="562762" cy="755418"/>
            </a:xfrm>
            <a:custGeom>
              <a:avLst/>
              <a:gdLst>
                <a:gd name="T0" fmla="*/ 47 w 47"/>
                <a:gd name="T1" fmla="*/ 0 h 63"/>
                <a:gd name="T2" fmla="*/ 43 w 47"/>
                <a:gd name="T3" fmla="*/ 0 h 63"/>
                <a:gd name="T4" fmla="*/ 0 w 47"/>
                <a:gd name="T5" fmla="*/ 63 h 63"/>
                <a:gd name="T6" fmla="*/ 0 w 47"/>
                <a:gd name="T7" fmla="*/ 63 h 63"/>
                <a:gd name="T8" fmla="*/ 3 w 47"/>
                <a:gd name="T9" fmla="*/ 63 h 63"/>
                <a:gd name="T10" fmla="*/ 47 w 47"/>
                <a:gd name="T1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63">
                  <a:moveTo>
                    <a:pt x="4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29" y="20"/>
                    <a:pt x="14" y="41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7" y="42"/>
                    <a:pt x="32" y="20"/>
                    <a:pt x="47" y="0"/>
                  </a:cubicBezTo>
                </a:path>
              </a:pathLst>
            </a:custGeom>
            <a:solidFill>
              <a:srgbClr val="88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" name="Freeform 391"/>
            <p:cNvSpPr>
              <a:spLocks noEditPoints="1"/>
            </p:cNvSpPr>
            <p:nvPr/>
          </p:nvSpPr>
          <p:spPr bwMode="auto">
            <a:xfrm>
              <a:off x="5651918" y="4066202"/>
              <a:ext cx="562762" cy="806118"/>
            </a:xfrm>
            <a:custGeom>
              <a:avLst/>
              <a:gdLst>
                <a:gd name="T0" fmla="*/ 3 w 47"/>
                <a:gd name="T1" fmla="*/ 66 h 67"/>
                <a:gd name="T2" fmla="*/ 0 w 47"/>
                <a:gd name="T3" fmla="*/ 66 h 67"/>
                <a:gd name="T4" fmla="*/ 2 w 47"/>
                <a:gd name="T5" fmla="*/ 67 h 67"/>
                <a:gd name="T6" fmla="*/ 3 w 47"/>
                <a:gd name="T7" fmla="*/ 66 h 67"/>
                <a:gd name="T8" fmla="*/ 45 w 47"/>
                <a:gd name="T9" fmla="*/ 0 h 67"/>
                <a:gd name="T10" fmla="*/ 43 w 47"/>
                <a:gd name="T11" fmla="*/ 3 h 67"/>
                <a:gd name="T12" fmla="*/ 47 w 47"/>
                <a:gd name="T13" fmla="*/ 3 h 67"/>
                <a:gd name="T14" fmla="*/ 47 w 47"/>
                <a:gd name="T15" fmla="*/ 2 h 67"/>
                <a:gd name="T16" fmla="*/ 45 w 47"/>
                <a:gd name="T1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67">
                  <a:moveTo>
                    <a:pt x="3" y="66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67"/>
                    <a:pt x="3" y="66"/>
                    <a:pt x="3" y="66"/>
                  </a:cubicBezTo>
                  <a:moveTo>
                    <a:pt x="45" y="0"/>
                  </a:moveTo>
                  <a:cubicBezTo>
                    <a:pt x="45" y="1"/>
                    <a:pt x="44" y="2"/>
                    <a:pt x="43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49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6" name="Freeform 392"/>
            <p:cNvSpPr>
              <a:spLocks/>
            </p:cNvSpPr>
            <p:nvPr/>
          </p:nvSpPr>
          <p:spPr bwMode="auto">
            <a:xfrm>
              <a:off x="6311006" y="4451515"/>
              <a:ext cx="278847" cy="405593"/>
            </a:xfrm>
            <a:custGeom>
              <a:avLst/>
              <a:gdLst>
                <a:gd name="T0" fmla="*/ 22 w 23"/>
                <a:gd name="T1" fmla="*/ 0 h 34"/>
                <a:gd name="T2" fmla="*/ 0 w 23"/>
                <a:gd name="T3" fmla="*/ 33 h 34"/>
                <a:gd name="T4" fmla="*/ 2 w 23"/>
                <a:gd name="T5" fmla="*/ 34 h 34"/>
                <a:gd name="T6" fmla="*/ 3 w 23"/>
                <a:gd name="T7" fmla="*/ 34 h 34"/>
                <a:gd name="T8" fmla="*/ 23 w 23"/>
                <a:gd name="T9" fmla="*/ 4 h 34"/>
                <a:gd name="T10" fmla="*/ 23 w 23"/>
                <a:gd name="T11" fmla="*/ 1 h 34"/>
                <a:gd name="T12" fmla="*/ 22 w 23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4">
                  <a:moveTo>
                    <a:pt x="22" y="0"/>
                  </a:moveTo>
                  <a:cubicBezTo>
                    <a:pt x="15" y="11"/>
                    <a:pt x="8" y="22"/>
                    <a:pt x="0" y="33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10" y="24"/>
                    <a:pt x="16" y="14"/>
                    <a:pt x="23" y="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8886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" name="Freeform 393"/>
            <p:cNvSpPr>
              <a:spLocks noEditPoints="1"/>
            </p:cNvSpPr>
            <p:nvPr/>
          </p:nvSpPr>
          <p:spPr bwMode="auto">
            <a:xfrm>
              <a:off x="6336357" y="4461655"/>
              <a:ext cx="263635" cy="410664"/>
            </a:xfrm>
            <a:custGeom>
              <a:avLst/>
              <a:gdLst>
                <a:gd name="T0" fmla="*/ 1 w 22"/>
                <a:gd name="T1" fmla="*/ 33 h 34"/>
                <a:gd name="T2" fmla="*/ 0 w 22"/>
                <a:gd name="T3" fmla="*/ 33 h 34"/>
                <a:gd name="T4" fmla="*/ 1 w 22"/>
                <a:gd name="T5" fmla="*/ 34 h 34"/>
                <a:gd name="T6" fmla="*/ 1 w 22"/>
                <a:gd name="T7" fmla="*/ 33 h 34"/>
                <a:gd name="T8" fmla="*/ 21 w 22"/>
                <a:gd name="T9" fmla="*/ 0 h 34"/>
                <a:gd name="T10" fmla="*/ 21 w 22"/>
                <a:gd name="T11" fmla="*/ 3 h 34"/>
                <a:gd name="T12" fmla="*/ 22 w 22"/>
                <a:gd name="T13" fmla="*/ 1 h 34"/>
                <a:gd name="T14" fmla="*/ 21 w 22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34">
                  <a:moveTo>
                    <a:pt x="1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3"/>
                    <a:pt x="1" y="33"/>
                    <a:pt x="1" y="33"/>
                  </a:cubicBezTo>
                  <a:moveTo>
                    <a:pt x="21" y="0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1" y="2"/>
                    <a:pt x="22" y="2"/>
                    <a:pt x="22" y="1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49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138" name="组合 137"/>
            <p:cNvGrpSpPr/>
            <p:nvPr/>
          </p:nvGrpSpPr>
          <p:grpSpPr>
            <a:xfrm>
              <a:off x="7076470" y="5344094"/>
              <a:ext cx="454933" cy="385638"/>
              <a:chOff x="6399214" y="5918201"/>
              <a:chExt cx="239713" cy="203200"/>
            </a:xfrm>
          </p:grpSpPr>
          <p:sp>
            <p:nvSpPr>
              <p:cNvPr id="139" name="Freeform 350"/>
              <p:cNvSpPr>
                <a:spLocks/>
              </p:cNvSpPr>
              <p:nvPr/>
            </p:nvSpPr>
            <p:spPr bwMode="auto">
              <a:xfrm>
                <a:off x="6402389" y="5918201"/>
                <a:ext cx="236538" cy="203200"/>
              </a:xfrm>
              <a:custGeom>
                <a:avLst/>
                <a:gdLst>
                  <a:gd name="T0" fmla="*/ 25 w 63"/>
                  <a:gd name="T1" fmla="*/ 0 h 54"/>
                  <a:gd name="T2" fmla="*/ 16 w 63"/>
                  <a:gd name="T3" fmla="*/ 1 h 54"/>
                  <a:gd name="T4" fmla="*/ 2 w 63"/>
                  <a:gd name="T5" fmla="*/ 11 h 54"/>
                  <a:gd name="T6" fmla="*/ 2 w 63"/>
                  <a:gd name="T7" fmla="*/ 11 h 54"/>
                  <a:gd name="T8" fmla="*/ 3 w 63"/>
                  <a:gd name="T9" fmla="*/ 13 h 54"/>
                  <a:gd name="T10" fmla="*/ 2 w 63"/>
                  <a:gd name="T11" fmla="*/ 16 h 54"/>
                  <a:gd name="T12" fmla="*/ 12 w 63"/>
                  <a:gd name="T13" fmla="*/ 5 h 54"/>
                  <a:gd name="T14" fmla="*/ 11 w 63"/>
                  <a:gd name="T15" fmla="*/ 5 h 54"/>
                  <a:gd name="T16" fmla="*/ 11 w 63"/>
                  <a:gd name="T17" fmla="*/ 3 h 54"/>
                  <a:gd name="T18" fmla="*/ 12 w 63"/>
                  <a:gd name="T19" fmla="*/ 3 h 54"/>
                  <a:gd name="T20" fmla="*/ 12 w 63"/>
                  <a:gd name="T21" fmla="*/ 3 h 54"/>
                  <a:gd name="T22" fmla="*/ 15 w 63"/>
                  <a:gd name="T23" fmla="*/ 4 h 54"/>
                  <a:gd name="T24" fmla="*/ 17 w 63"/>
                  <a:gd name="T25" fmla="*/ 3 h 54"/>
                  <a:gd name="T26" fmla="*/ 25 w 63"/>
                  <a:gd name="T27" fmla="*/ 2 h 54"/>
                  <a:gd name="T28" fmla="*/ 41 w 63"/>
                  <a:gd name="T29" fmla="*/ 6 h 54"/>
                  <a:gd name="T30" fmla="*/ 44 w 63"/>
                  <a:gd name="T31" fmla="*/ 6 h 54"/>
                  <a:gd name="T32" fmla="*/ 45 w 63"/>
                  <a:gd name="T33" fmla="*/ 6 h 54"/>
                  <a:gd name="T34" fmla="*/ 46 w 63"/>
                  <a:gd name="T35" fmla="*/ 7 h 54"/>
                  <a:gd name="T36" fmla="*/ 45 w 63"/>
                  <a:gd name="T37" fmla="*/ 8 h 54"/>
                  <a:gd name="T38" fmla="*/ 47 w 63"/>
                  <a:gd name="T39" fmla="*/ 9 h 54"/>
                  <a:gd name="T40" fmla="*/ 61 w 63"/>
                  <a:gd name="T41" fmla="*/ 36 h 54"/>
                  <a:gd name="T42" fmla="*/ 60 w 63"/>
                  <a:gd name="T43" fmla="*/ 42 h 54"/>
                  <a:gd name="T44" fmla="*/ 61 w 63"/>
                  <a:gd name="T45" fmla="*/ 42 h 54"/>
                  <a:gd name="T46" fmla="*/ 62 w 63"/>
                  <a:gd name="T47" fmla="*/ 42 h 54"/>
                  <a:gd name="T48" fmla="*/ 62 w 63"/>
                  <a:gd name="T49" fmla="*/ 44 h 54"/>
                  <a:gd name="T50" fmla="*/ 58 w 63"/>
                  <a:gd name="T51" fmla="*/ 47 h 54"/>
                  <a:gd name="T52" fmla="*/ 57 w 63"/>
                  <a:gd name="T53" fmla="*/ 48 h 54"/>
                  <a:gd name="T54" fmla="*/ 48 w 63"/>
                  <a:gd name="T55" fmla="*/ 51 h 54"/>
                  <a:gd name="T56" fmla="*/ 37 w 63"/>
                  <a:gd name="T57" fmla="*/ 48 h 54"/>
                  <a:gd name="T58" fmla="*/ 28 w 63"/>
                  <a:gd name="T59" fmla="*/ 41 h 54"/>
                  <a:gd name="T60" fmla="*/ 20 w 63"/>
                  <a:gd name="T61" fmla="*/ 35 h 54"/>
                  <a:gd name="T62" fmla="*/ 15 w 63"/>
                  <a:gd name="T63" fmla="*/ 32 h 54"/>
                  <a:gd name="T64" fmla="*/ 3 w 63"/>
                  <a:gd name="T65" fmla="*/ 21 h 54"/>
                  <a:gd name="T66" fmla="*/ 2 w 63"/>
                  <a:gd name="T67" fmla="*/ 20 h 54"/>
                  <a:gd name="T68" fmla="*/ 0 w 63"/>
                  <a:gd name="T69" fmla="*/ 16 h 54"/>
                  <a:gd name="T70" fmla="*/ 0 w 63"/>
                  <a:gd name="T71" fmla="*/ 21 h 54"/>
                  <a:gd name="T72" fmla="*/ 14 w 63"/>
                  <a:gd name="T73" fmla="*/ 34 h 54"/>
                  <a:gd name="T74" fmla="*/ 18 w 63"/>
                  <a:gd name="T75" fmla="*/ 37 h 54"/>
                  <a:gd name="T76" fmla="*/ 26 w 63"/>
                  <a:gd name="T77" fmla="*/ 43 h 54"/>
                  <a:gd name="T78" fmla="*/ 36 w 63"/>
                  <a:gd name="T79" fmla="*/ 51 h 54"/>
                  <a:gd name="T80" fmla="*/ 48 w 63"/>
                  <a:gd name="T81" fmla="*/ 54 h 54"/>
                  <a:gd name="T82" fmla="*/ 58 w 63"/>
                  <a:gd name="T83" fmla="*/ 50 h 54"/>
                  <a:gd name="T84" fmla="*/ 63 w 63"/>
                  <a:gd name="T85" fmla="*/ 35 h 54"/>
                  <a:gd name="T86" fmla="*/ 48 w 63"/>
                  <a:gd name="T87" fmla="*/ 7 h 54"/>
                  <a:gd name="T88" fmla="*/ 25 w 63"/>
                  <a:gd name="T8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" h="54">
                    <a:moveTo>
                      <a:pt x="25" y="0"/>
                    </a:moveTo>
                    <a:cubicBezTo>
                      <a:pt x="22" y="0"/>
                      <a:pt x="19" y="0"/>
                      <a:pt x="16" y="1"/>
                    </a:cubicBezTo>
                    <a:cubicBezTo>
                      <a:pt x="10" y="2"/>
                      <a:pt x="5" y="6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3" y="12"/>
                      <a:pt x="3" y="13"/>
                    </a:cubicBezTo>
                    <a:cubicBezTo>
                      <a:pt x="2" y="14"/>
                      <a:pt x="2" y="15"/>
                      <a:pt x="2" y="16"/>
                    </a:cubicBezTo>
                    <a:cubicBezTo>
                      <a:pt x="3" y="12"/>
                      <a:pt x="7" y="8"/>
                      <a:pt x="12" y="5"/>
                    </a:cubicBezTo>
                    <a:cubicBezTo>
                      <a:pt x="12" y="5"/>
                      <a:pt x="12" y="5"/>
                      <a:pt x="11" y="5"/>
                    </a:cubicBezTo>
                    <a:cubicBezTo>
                      <a:pt x="11" y="5"/>
                      <a:pt x="10" y="4"/>
                      <a:pt x="11" y="3"/>
                    </a:cubicBezTo>
                    <a:cubicBezTo>
                      <a:pt x="11" y="3"/>
                      <a:pt x="11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4" y="3"/>
                      <a:pt x="15" y="4"/>
                    </a:cubicBezTo>
                    <a:cubicBezTo>
                      <a:pt x="16" y="4"/>
                      <a:pt x="16" y="3"/>
                      <a:pt x="17" y="3"/>
                    </a:cubicBezTo>
                    <a:cubicBezTo>
                      <a:pt x="20" y="3"/>
                      <a:pt x="22" y="2"/>
                      <a:pt x="25" y="2"/>
                    </a:cubicBezTo>
                    <a:cubicBezTo>
                      <a:pt x="31" y="2"/>
                      <a:pt x="36" y="4"/>
                      <a:pt x="41" y="6"/>
                    </a:cubicBezTo>
                    <a:cubicBezTo>
                      <a:pt x="42" y="6"/>
                      <a:pt x="43" y="6"/>
                      <a:pt x="44" y="6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6" y="6"/>
                      <a:pt x="46" y="6"/>
                      <a:pt x="46" y="7"/>
                    </a:cubicBezTo>
                    <a:cubicBezTo>
                      <a:pt x="46" y="8"/>
                      <a:pt x="46" y="8"/>
                      <a:pt x="45" y="8"/>
                    </a:cubicBezTo>
                    <a:cubicBezTo>
                      <a:pt x="46" y="9"/>
                      <a:pt x="46" y="9"/>
                      <a:pt x="47" y="9"/>
                    </a:cubicBezTo>
                    <a:cubicBezTo>
                      <a:pt x="55" y="16"/>
                      <a:pt x="60" y="25"/>
                      <a:pt x="61" y="36"/>
                    </a:cubicBezTo>
                    <a:cubicBezTo>
                      <a:pt x="61" y="38"/>
                      <a:pt x="61" y="40"/>
                      <a:pt x="60" y="42"/>
                    </a:cubicBezTo>
                    <a:cubicBezTo>
                      <a:pt x="60" y="42"/>
                      <a:pt x="61" y="42"/>
                      <a:pt x="61" y="42"/>
                    </a:cubicBezTo>
                    <a:cubicBezTo>
                      <a:pt x="61" y="42"/>
                      <a:pt x="62" y="42"/>
                      <a:pt x="62" y="42"/>
                    </a:cubicBezTo>
                    <a:cubicBezTo>
                      <a:pt x="62" y="43"/>
                      <a:pt x="62" y="43"/>
                      <a:pt x="62" y="44"/>
                    </a:cubicBezTo>
                    <a:cubicBezTo>
                      <a:pt x="61" y="45"/>
                      <a:pt x="59" y="46"/>
                      <a:pt x="58" y="47"/>
                    </a:cubicBezTo>
                    <a:cubicBezTo>
                      <a:pt x="58" y="47"/>
                      <a:pt x="57" y="48"/>
                      <a:pt x="57" y="48"/>
                    </a:cubicBezTo>
                    <a:cubicBezTo>
                      <a:pt x="54" y="51"/>
                      <a:pt x="50" y="51"/>
                      <a:pt x="48" y="51"/>
                    </a:cubicBezTo>
                    <a:cubicBezTo>
                      <a:pt x="44" y="51"/>
                      <a:pt x="40" y="50"/>
                      <a:pt x="37" y="48"/>
                    </a:cubicBezTo>
                    <a:cubicBezTo>
                      <a:pt x="34" y="46"/>
                      <a:pt x="31" y="44"/>
                      <a:pt x="28" y="41"/>
                    </a:cubicBezTo>
                    <a:cubicBezTo>
                      <a:pt x="25" y="39"/>
                      <a:pt x="23" y="37"/>
                      <a:pt x="20" y="35"/>
                    </a:cubicBezTo>
                    <a:cubicBezTo>
                      <a:pt x="18" y="34"/>
                      <a:pt x="17" y="33"/>
                      <a:pt x="15" y="32"/>
                    </a:cubicBezTo>
                    <a:cubicBezTo>
                      <a:pt x="9" y="29"/>
                      <a:pt x="4" y="26"/>
                      <a:pt x="3" y="21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1" y="19"/>
                      <a:pt x="0" y="18"/>
                      <a:pt x="0" y="16"/>
                    </a:cubicBezTo>
                    <a:cubicBezTo>
                      <a:pt x="0" y="18"/>
                      <a:pt x="0" y="19"/>
                      <a:pt x="0" y="21"/>
                    </a:cubicBezTo>
                    <a:cubicBezTo>
                      <a:pt x="2" y="27"/>
                      <a:pt x="8" y="31"/>
                      <a:pt x="14" y="34"/>
                    </a:cubicBezTo>
                    <a:cubicBezTo>
                      <a:pt x="15" y="35"/>
                      <a:pt x="17" y="36"/>
                      <a:pt x="18" y="37"/>
                    </a:cubicBezTo>
                    <a:cubicBezTo>
                      <a:pt x="21" y="39"/>
                      <a:pt x="24" y="41"/>
                      <a:pt x="26" y="43"/>
                    </a:cubicBezTo>
                    <a:cubicBezTo>
                      <a:pt x="29" y="46"/>
                      <a:pt x="32" y="48"/>
                      <a:pt x="36" y="51"/>
                    </a:cubicBezTo>
                    <a:cubicBezTo>
                      <a:pt x="39" y="53"/>
                      <a:pt x="44" y="54"/>
                      <a:pt x="48" y="54"/>
                    </a:cubicBezTo>
                    <a:cubicBezTo>
                      <a:pt x="52" y="54"/>
                      <a:pt x="56" y="52"/>
                      <a:pt x="58" y="50"/>
                    </a:cubicBezTo>
                    <a:cubicBezTo>
                      <a:pt x="62" y="47"/>
                      <a:pt x="63" y="42"/>
                      <a:pt x="63" y="35"/>
                    </a:cubicBezTo>
                    <a:cubicBezTo>
                      <a:pt x="62" y="24"/>
                      <a:pt x="57" y="14"/>
                      <a:pt x="48" y="7"/>
                    </a:cubicBezTo>
                    <a:cubicBezTo>
                      <a:pt x="42" y="2"/>
                      <a:pt x="33" y="0"/>
                      <a:pt x="25" y="0"/>
                    </a:cubicBezTo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0" name="Freeform 351"/>
              <p:cNvSpPr>
                <a:spLocks/>
              </p:cNvSpPr>
              <p:nvPr/>
            </p:nvSpPr>
            <p:spPr bwMode="auto">
              <a:xfrm>
                <a:off x="6399214" y="5959476"/>
                <a:ext cx="236538" cy="142875"/>
              </a:xfrm>
              <a:custGeom>
                <a:avLst/>
                <a:gdLst>
                  <a:gd name="T0" fmla="*/ 3 w 63"/>
                  <a:gd name="T1" fmla="*/ 0 h 38"/>
                  <a:gd name="T2" fmla="*/ 2 w 63"/>
                  <a:gd name="T3" fmla="*/ 0 h 38"/>
                  <a:gd name="T4" fmla="*/ 1 w 63"/>
                  <a:gd name="T5" fmla="*/ 5 h 38"/>
                  <a:gd name="T6" fmla="*/ 3 w 63"/>
                  <a:gd name="T7" fmla="*/ 9 h 38"/>
                  <a:gd name="T8" fmla="*/ 4 w 63"/>
                  <a:gd name="T9" fmla="*/ 10 h 38"/>
                  <a:gd name="T10" fmla="*/ 10 w 63"/>
                  <a:gd name="T11" fmla="*/ 13 h 38"/>
                  <a:gd name="T12" fmla="*/ 10 w 63"/>
                  <a:gd name="T13" fmla="*/ 14 h 38"/>
                  <a:gd name="T14" fmla="*/ 30 w 63"/>
                  <a:gd name="T15" fmla="*/ 27 h 38"/>
                  <a:gd name="T16" fmla="*/ 32 w 63"/>
                  <a:gd name="T17" fmla="*/ 29 h 38"/>
                  <a:gd name="T18" fmla="*/ 40 w 63"/>
                  <a:gd name="T19" fmla="*/ 36 h 38"/>
                  <a:gd name="T20" fmla="*/ 49 w 63"/>
                  <a:gd name="T21" fmla="*/ 38 h 38"/>
                  <a:gd name="T22" fmla="*/ 59 w 63"/>
                  <a:gd name="T23" fmla="*/ 36 h 38"/>
                  <a:gd name="T24" fmla="*/ 63 w 63"/>
                  <a:gd name="T25" fmla="*/ 33 h 38"/>
                  <a:gd name="T26" fmla="*/ 63 w 63"/>
                  <a:gd name="T27" fmla="*/ 31 h 38"/>
                  <a:gd name="T28" fmla="*/ 62 w 63"/>
                  <a:gd name="T29" fmla="*/ 31 h 38"/>
                  <a:gd name="T30" fmla="*/ 61 w 63"/>
                  <a:gd name="T31" fmla="*/ 31 h 38"/>
                  <a:gd name="T32" fmla="*/ 61 w 63"/>
                  <a:gd name="T33" fmla="*/ 31 h 38"/>
                  <a:gd name="T34" fmla="*/ 49 w 63"/>
                  <a:gd name="T35" fmla="*/ 36 h 38"/>
                  <a:gd name="T36" fmla="*/ 41 w 63"/>
                  <a:gd name="T37" fmla="*/ 34 h 38"/>
                  <a:gd name="T38" fmla="*/ 34 w 63"/>
                  <a:gd name="T39" fmla="*/ 27 h 38"/>
                  <a:gd name="T40" fmla="*/ 32 w 63"/>
                  <a:gd name="T41" fmla="*/ 25 h 38"/>
                  <a:gd name="T42" fmla="*/ 18 w 63"/>
                  <a:gd name="T43" fmla="*/ 15 h 38"/>
                  <a:gd name="T44" fmla="*/ 17 w 63"/>
                  <a:gd name="T45" fmla="*/ 16 h 38"/>
                  <a:gd name="T46" fmla="*/ 15 w 63"/>
                  <a:gd name="T47" fmla="*/ 14 h 38"/>
                  <a:gd name="T48" fmla="*/ 16 w 63"/>
                  <a:gd name="T49" fmla="*/ 14 h 38"/>
                  <a:gd name="T50" fmla="*/ 11 w 63"/>
                  <a:gd name="T51" fmla="*/ 11 h 38"/>
                  <a:gd name="T52" fmla="*/ 11 w 63"/>
                  <a:gd name="T53" fmla="*/ 11 h 38"/>
                  <a:gd name="T54" fmla="*/ 5 w 63"/>
                  <a:gd name="T55" fmla="*/ 7 h 38"/>
                  <a:gd name="T56" fmla="*/ 3 w 63"/>
                  <a:gd name="T57" fmla="*/ 5 h 38"/>
                  <a:gd name="T58" fmla="*/ 4 w 63"/>
                  <a:gd name="T59" fmla="*/ 2 h 38"/>
                  <a:gd name="T60" fmla="*/ 3 w 63"/>
                  <a:gd name="T61" fmla="*/ 0 h 38"/>
                  <a:gd name="T62" fmla="*/ 3 w 63"/>
                  <a:gd name="T63" fmla="*/ 0 h 38"/>
                  <a:gd name="T64" fmla="*/ 3 w 63"/>
                  <a:gd name="T6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3" h="3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1" y="7"/>
                      <a:pt x="2" y="8"/>
                      <a:pt x="3" y="9"/>
                    </a:cubicBezTo>
                    <a:cubicBezTo>
                      <a:pt x="3" y="9"/>
                      <a:pt x="3" y="10"/>
                      <a:pt x="4" y="10"/>
                    </a:cubicBezTo>
                    <a:cubicBezTo>
                      <a:pt x="5" y="11"/>
                      <a:pt x="7" y="12"/>
                      <a:pt x="10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8" y="18"/>
                      <a:pt x="25" y="22"/>
                      <a:pt x="30" y="27"/>
                    </a:cubicBezTo>
                    <a:cubicBezTo>
                      <a:pt x="31" y="28"/>
                      <a:pt x="31" y="28"/>
                      <a:pt x="32" y="29"/>
                    </a:cubicBezTo>
                    <a:cubicBezTo>
                      <a:pt x="34" y="32"/>
                      <a:pt x="37" y="34"/>
                      <a:pt x="40" y="36"/>
                    </a:cubicBezTo>
                    <a:cubicBezTo>
                      <a:pt x="42" y="37"/>
                      <a:pt x="46" y="38"/>
                      <a:pt x="49" y="38"/>
                    </a:cubicBezTo>
                    <a:cubicBezTo>
                      <a:pt x="52" y="38"/>
                      <a:pt x="56" y="37"/>
                      <a:pt x="59" y="36"/>
                    </a:cubicBezTo>
                    <a:cubicBezTo>
                      <a:pt x="60" y="35"/>
                      <a:pt x="62" y="34"/>
                      <a:pt x="63" y="33"/>
                    </a:cubicBezTo>
                    <a:cubicBezTo>
                      <a:pt x="63" y="32"/>
                      <a:pt x="63" y="32"/>
                      <a:pt x="63" y="31"/>
                    </a:cubicBezTo>
                    <a:cubicBezTo>
                      <a:pt x="63" y="31"/>
                      <a:pt x="62" y="31"/>
                      <a:pt x="62" y="31"/>
                    </a:cubicBezTo>
                    <a:cubicBezTo>
                      <a:pt x="62" y="31"/>
                      <a:pt x="61" y="31"/>
                      <a:pt x="61" y="31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58" y="34"/>
                      <a:pt x="53" y="36"/>
                      <a:pt x="49" y="36"/>
                    </a:cubicBezTo>
                    <a:cubicBezTo>
                      <a:pt x="46" y="36"/>
                      <a:pt x="43" y="35"/>
                      <a:pt x="41" y="34"/>
                    </a:cubicBezTo>
                    <a:cubicBezTo>
                      <a:pt x="38" y="32"/>
                      <a:pt x="36" y="30"/>
                      <a:pt x="34" y="27"/>
                    </a:cubicBezTo>
                    <a:cubicBezTo>
                      <a:pt x="33" y="27"/>
                      <a:pt x="32" y="26"/>
                      <a:pt x="32" y="25"/>
                    </a:cubicBezTo>
                    <a:cubicBezTo>
                      <a:pt x="28" y="21"/>
                      <a:pt x="23" y="18"/>
                      <a:pt x="18" y="15"/>
                    </a:cubicBezTo>
                    <a:cubicBezTo>
                      <a:pt x="18" y="15"/>
                      <a:pt x="17" y="16"/>
                      <a:pt x="17" y="16"/>
                    </a:cubicBezTo>
                    <a:cubicBezTo>
                      <a:pt x="16" y="16"/>
                      <a:pt x="15" y="15"/>
                      <a:pt x="15" y="14"/>
                    </a:cubicBezTo>
                    <a:cubicBezTo>
                      <a:pt x="15" y="14"/>
                      <a:pt x="15" y="14"/>
                      <a:pt x="16" y="14"/>
                    </a:cubicBezTo>
                    <a:cubicBezTo>
                      <a:pt x="14" y="13"/>
                      <a:pt x="13" y="12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8" y="10"/>
                      <a:pt x="6" y="9"/>
                      <a:pt x="5" y="7"/>
                    </a:cubicBezTo>
                    <a:cubicBezTo>
                      <a:pt x="4" y="7"/>
                      <a:pt x="4" y="6"/>
                      <a:pt x="3" y="5"/>
                    </a:cubicBezTo>
                    <a:cubicBezTo>
                      <a:pt x="3" y="4"/>
                      <a:pt x="3" y="3"/>
                      <a:pt x="4" y="2"/>
                    </a:cubicBezTo>
                    <a:cubicBezTo>
                      <a:pt x="4" y="1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1" name="Freeform 352"/>
              <p:cNvSpPr>
                <a:spLocks/>
              </p:cNvSpPr>
              <p:nvPr/>
            </p:nvSpPr>
            <p:spPr bwMode="auto">
              <a:xfrm>
                <a:off x="6454776" y="5940426"/>
                <a:ext cx="120650" cy="79375"/>
              </a:xfrm>
              <a:custGeom>
                <a:avLst/>
                <a:gdLst>
                  <a:gd name="T0" fmla="*/ 30 w 32"/>
                  <a:gd name="T1" fmla="*/ 0 h 21"/>
                  <a:gd name="T2" fmla="*/ 27 w 32"/>
                  <a:gd name="T3" fmla="*/ 0 h 21"/>
                  <a:gd name="T4" fmla="*/ 17 w 32"/>
                  <a:gd name="T5" fmla="*/ 4 h 21"/>
                  <a:gd name="T6" fmla="*/ 15 w 32"/>
                  <a:gd name="T7" fmla="*/ 5 h 21"/>
                  <a:gd name="T8" fmla="*/ 16 w 32"/>
                  <a:gd name="T9" fmla="*/ 7 h 21"/>
                  <a:gd name="T10" fmla="*/ 14 w 32"/>
                  <a:gd name="T11" fmla="*/ 8 h 21"/>
                  <a:gd name="T12" fmla="*/ 14 w 32"/>
                  <a:gd name="T13" fmla="*/ 8 h 21"/>
                  <a:gd name="T14" fmla="*/ 13 w 32"/>
                  <a:gd name="T15" fmla="*/ 7 h 21"/>
                  <a:gd name="T16" fmla="*/ 13 w 32"/>
                  <a:gd name="T17" fmla="*/ 7 h 21"/>
                  <a:gd name="T18" fmla="*/ 12 w 32"/>
                  <a:gd name="T19" fmla="*/ 7 h 21"/>
                  <a:gd name="T20" fmla="*/ 5 w 32"/>
                  <a:gd name="T21" fmla="*/ 12 h 21"/>
                  <a:gd name="T22" fmla="*/ 1 w 32"/>
                  <a:gd name="T23" fmla="*/ 19 h 21"/>
                  <a:gd name="T24" fmla="*/ 0 w 32"/>
                  <a:gd name="T25" fmla="*/ 19 h 21"/>
                  <a:gd name="T26" fmla="*/ 2 w 32"/>
                  <a:gd name="T27" fmla="*/ 21 h 21"/>
                  <a:gd name="T28" fmla="*/ 3 w 32"/>
                  <a:gd name="T29" fmla="*/ 20 h 21"/>
                  <a:gd name="T30" fmla="*/ 3 w 32"/>
                  <a:gd name="T31" fmla="*/ 20 h 21"/>
                  <a:gd name="T32" fmla="*/ 6 w 32"/>
                  <a:gd name="T33" fmla="*/ 14 h 21"/>
                  <a:gd name="T34" fmla="*/ 13 w 32"/>
                  <a:gd name="T35" fmla="*/ 9 h 21"/>
                  <a:gd name="T36" fmla="*/ 18 w 32"/>
                  <a:gd name="T37" fmla="*/ 7 h 21"/>
                  <a:gd name="T38" fmla="*/ 30 w 32"/>
                  <a:gd name="T39" fmla="*/ 2 h 21"/>
                  <a:gd name="T40" fmla="*/ 31 w 32"/>
                  <a:gd name="T41" fmla="*/ 2 h 21"/>
                  <a:gd name="T42" fmla="*/ 31 w 32"/>
                  <a:gd name="T43" fmla="*/ 2 h 21"/>
                  <a:gd name="T44" fmla="*/ 31 w 32"/>
                  <a:gd name="T45" fmla="*/ 2 h 21"/>
                  <a:gd name="T46" fmla="*/ 32 w 32"/>
                  <a:gd name="T47" fmla="*/ 1 h 21"/>
                  <a:gd name="T48" fmla="*/ 31 w 32"/>
                  <a:gd name="T49" fmla="*/ 0 h 21"/>
                  <a:gd name="T50" fmla="*/ 30 w 32"/>
                  <a:gd name="T5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" h="21">
                    <a:moveTo>
                      <a:pt x="30" y="0"/>
                    </a:moveTo>
                    <a:cubicBezTo>
                      <a:pt x="29" y="0"/>
                      <a:pt x="28" y="0"/>
                      <a:pt x="27" y="0"/>
                    </a:cubicBezTo>
                    <a:cubicBezTo>
                      <a:pt x="23" y="1"/>
                      <a:pt x="20" y="3"/>
                      <a:pt x="17" y="4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6" y="6"/>
                      <a:pt x="16" y="7"/>
                    </a:cubicBezTo>
                    <a:cubicBezTo>
                      <a:pt x="15" y="7"/>
                      <a:pt x="15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8"/>
                      <a:pt x="13" y="8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9" y="8"/>
                      <a:pt x="7" y="10"/>
                      <a:pt x="5" y="12"/>
                    </a:cubicBezTo>
                    <a:cubicBezTo>
                      <a:pt x="2" y="14"/>
                      <a:pt x="1" y="16"/>
                      <a:pt x="1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1" y="21"/>
                      <a:pt x="2" y="21"/>
                    </a:cubicBezTo>
                    <a:cubicBezTo>
                      <a:pt x="2" y="21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18"/>
                      <a:pt x="4" y="15"/>
                      <a:pt x="6" y="14"/>
                    </a:cubicBezTo>
                    <a:cubicBezTo>
                      <a:pt x="8" y="12"/>
                      <a:pt x="11" y="11"/>
                      <a:pt x="13" y="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1" y="5"/>
                      <a:pt x="26" y="2"/>
                      <a:pt x="30" y="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2" y="2"/>
                      <a:pt x="32" y="2"/>
                      <a:pt x="32" y="1"/>
                    </a:cubicBezTo>
                    <a:cubicBezTo>
                      <a:pt x="32" y="0"/>
                      <a:pt x="32" y="0"/>
                      <a:pt x="31" y="0"/>
                    </a:cubicBezTo>
                    <a:cubicBezTo>
                      <a:pt x="31" y="0"/>
                      <a:pt x="31" y="0"/>
                      <a:pt x="30" y="0"/>
                    </a:cubicBezTo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42" name="Freeform 353"/>
              <p:cNvSpPr>
                <a:spLocks/>
              </p:cNvSpPr>
              <p:nvPr/>
            </p:nvSpPr>
            <p:spPr bwMode="auto">
              <a:xfrm>
                <a:off x="6440489" y="5929313"/>
                <a:ext cx="74613" cy="41275"/>
              </a:xfrm>
              <a:custGeom>
                <a:avLst/>
                <a:gdLst>
                  <a:gd name="T0" fmla="*/ 2 w 20"/>
                  <a:gd name="T1" fmla="*/ 0 h 11"/>
                  <a:gd name="T2" fmla="*/ 1 w 20"/>
                  <a:gd name="T3" fmla="*/ 0 h 11"/>
                  <a:gd name="T4" fmla="*/ 1 w 20"/>
                  <a:gd name="T5" fmla="*/ 2 h 11"/>
                  <a:gd name="T6" fmla="*/ 2 w 20"/>
                  <a:gd name="T7" fmla="*/ 2 h 11"/>
                  <a:gd name="T8" fmla="*/ 17 w 20"/>
                  <a:gd name="T9" fmla="*/ 9 h 11"/>
                  <a:gd name="T10" fmla="*/ 17 w 20"/>
                  <a:gd name="T11" fmla="*/ 10 h 11"/>
                  <a:gd name="T12" fmla="*/ 17 w 20"/>
                  <a:gd name="T13" fmla="*/ 10 h 11"/>
                  <a:gd name="T14" fmla="*/ 18 w 20"/>
                  <a:gd name="T15" fmla="*/ 11 h 11"/>
                  <a:gd name="T16" fmla="*/ 18 w 20"/>
                  <a:gd name="T17" fmla="*/ 11 h 11"/>
                  <a:gd name="T18" fmla="*/ 20 w 20"/>
                  <a:gd name="T19" fmla="*/ 10 h 11"/>
                  <a:gd name="T20" fmla="*/ 19 w 20"/>
                  <a:gd name="T21" fmla="*/ 8 h 11"/>
                  <a:gd name="T22" fmla="*/ 18 w 20"/>
                  <a:gd name="T23" fmla="*/ 7 h 11"/>
                  <a:gd name="T24" fmla="*/ 5 w 20"/>
                  <a:gd name="T25" fmla="*/ 1 h 11"/>
                  <a:gd name="T26" fmla="*/ 2 w 20"/>
                  <a:gd name="T27" fmla="*/ 0 h 11"/>
                  <a:gd name="T28" fmla="*/ 2 w 20"/>
                  <a:gd name="T2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11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7" y="4"/>
                      <a:pt x="12" y="6"/>
                      <a:pt x="17" y="9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1"/>
                      <a:pt x="17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9" y="11"/>
                      <a:pt x="19" y="10"/>
                      <a:pt x="20" y="10"/>
                    </a:cubicBezTo>
                    <a:cubicBezTo>
                      <a:pt x="20" y="9"/>
                      <a:pt x="19" y="9"/>
                      <a:pt x="19" y="8"/>
                    </a:cubicBezTo>
                    <a:cubicBezTo>
                      <a:pt x="19" y="8"/>
                      <a:pt x="19" y="8"/>
                      <a:pt x="18" y="7"/>
                    </a:cubicBezTo>
                    <a:cubicBezTo>
                      <a:pt x="14" y="5"/>
                      <a:pt x="10" y="2"/>
                      <a:pt x="5" y="1"/>
                    </a:cubicBezTo>
                    <a:cubicBezTo>
                      <a:pt x="4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144" name="文本框 143"/>
          <p:cNvSpPr txBox="1"/>
          <p:nvPr/>
        </p:nvSpPr>
        <p:spPr>
          <a:xfrm>
            <a:off x="8341281" y="1667628"/>
            <a:ext cx="1809488" cy="61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lnSpc>
                <a:spcPct val="114000"/>
              </a:lnSpc>
              <a:defRPr sz="2000">
                <a:solidFill>
                  <a:srgbClr val="000000"/>
                </a:solidFill>
                <a:latin typeface="方正静蕾简体"/>
                <a:ea typeface="方正静蕾简体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sym typeface="+mn-lt"/>
              </a:rPr>
              <a:t>收藏文章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sym typeface="+mn-lt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9024576" y="3756896"/>
            <a:ext cx="1779412" cy="61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lnSpc>
                <a:spcPct val="114000"/>
              </a:lnSpc>
              <a:defRPr sz="2000">
                <a:solidFill>
                  <a:srgbClr val="000000"/>
                </a:solidFill>
                <a:latin typeface="方正静蕾简体"/>
                <a:ea typeface="方正静蕾简体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sym typeface="+mn-lt"/>
              </a:rPr>
              <a:t>資料保存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sym typeface="+mn-lt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1087020" y="4127717"/>
            <a:ext cx="1925204" cy="61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lnSpc>
                <a:spcPct val="114000"/>
              </a:lnSpc>
              <a:defRPr sz="2000">
                <a:solidFill>
                  <a:srgbClr val="000000"/>
                </a:solidFill>
                <a:latin typeface="方正静蕾简体"/>
                <a:ea typeface="方正静蕾简体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sym typeface="+mn-lt"/>
              </a:rPr>
              <a:t>主頁瀏覽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sym typeface="+mn-lt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1851662" y="2180281"/>
            <a:ext cx="1774845" cy="61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lnSpc>
                <a:spcPct val="114000"/>
              </a:lnSpc>
              <a:defRPr sz="2000">
                <a:solidFill>
                  <a:srgbClr val="000000"/>
                </a:solidFill>
                <a:latin typeface="方正静蕾简体"/>
                <a:ea typeface="方正静蕾简体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sym typeface="+mn-lt"/>
              </a:rPr>
              <a:t>查證文章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sym typeface="+mn-lt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282380" y="2181174"/>
            <a:ext cx="577406" cy="524995"/>
            <a:chOff x="1282380" y="1876376"/>
            <a:chExt cx="577406" cy="524995"/>
          </a:xfrm>
        </p:grpSpPr>
        <p:pic>
          <p:nvPicPr>
            <p:cNvPr id="158" name="圖片 15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2380" y="1876376"/>
              <a:ext cx="577406" cy="524995"/>
            </a:xfrm>
            <a:prstGeom prst="rect">
              <a:avLst/>
            </a:prstGeom>
          </p:spPr>
        </p:pic>
        <p:sp>
          <p:nvSpPr>
            <p:cNvPr id="5" name="流程圖: 接點 4"/>
            <p:cNvSpPr/>
            <p:nvPr/>
          </p:nvSpPr>
          <p:spPr>
            <a:xfrm>
              <a:off x="1421874" y="2070178"/>
              <a:ext cx="66375" cy="66247"/>
            </a:xfrm>
            <a:prstGeom prst="flowChartConnector">
              <a:avLst/>
            </a:pr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2" name="流程圖: 接點 161"/>
            <p:cNvSpPr/>
            <p:nvPr/>
          </p:nvSpPr>
          <p:spPr>
            <a:xfrm>
              <a:off x="1639875" y="2070179"/>
              <a:ext cx="66375" cy="66247"/>
            </a:xfrm>
            <a:prstGeom prst="flowChartConnector">
              <a:avLst/>
            </a:pr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4" name="群組 163"/>
          <p:cNvGrpSpPr/>
          <p:nvPr/>
        </p:nvGrpSpPr>
        <p:grpSpPr>
          <a:xfrm>
            <a:off x="522928" y="4132557"/>
            <a:ext cx="577406" cy="524995"/>
            <a:chOff x="1282380" y="1876376"/>
            <a:chExt cx="577406" cy="524995"/>
          </a:xfrm>
        </p:grpSpPr>
        <p:pic>
          <p:nvPicPr>
            <p:cNvPr id="165" name="圖片 16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2380" y="1876376"/>
              <a:ext cx="577406" cy="524995"/>
            </a:xfrm>
            <a:prstGeom prst="rect">
              <a:avLst/>
            </a:prstGeom>
          </p:spPr>
        </p:pic>
        <p:sp>
          <p:nvSpPr>
            <p:cNvPr id="166" name="流程圖: 接點 165"/>
            <p:cNvSpPr/>
            <p:nvPr/>
          </p:nvSpPr>
          <p:spPr>
            <a:xfrm>
              <a:off x="1421874" y="2070178"/>
              <a:ext cx="66375" cy="66247"/>
            </a:xfrm>
            <a:prstGeom prst="flowChartConnector">
              <a:avLst/>
            </a:pr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7" name="流程圖: 接點 166"/>
            <p:cNvSpPr/>
            <p:nvPr/>
          </p:nvSpPr>
          <p:spPr>
            <a:xfrm>
              <a:off x="1639875" y="2070179"/>
              <a:ext cx="66375" cy="66247"/>
            </a:xfrm>
            <a:prstGeom prst="flowChartConnector">
              <a:avLst/>
            </a:pr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8" name="群組 167"/>
          <p:cNvGrpSpPr/>
          <p:nvPr/>
        </p:nvGrpSpPr>
        <p:grpSpPr>
          <a:xfrm>
            <a:off x="10143748" y="1639501"/>
            <a:ext cx="577406" cy="524995"/>
            <a:chOff x="1282380" y="1876376"/>
            <a:chExt cx="577406" cy="524995"/>
          </a:xfrm>
        </p:grpSpPr>
        <p:pic>
          <p:nvPicPr>
            <p:cNvPr id="169" name="圖片 16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2380" y="1876376"/>
              <a:ext cx="577406" cy="524995"/>
            </a:xfrm>
            <a:prstGeom prst="rect">
              <a:avLst/>
            </a:prstGeom>
          </p:spPr>
        </p:pic>
        <p:sp>
          <p:nvSpPr>
            <p:cNvPr id="170" name="流程圖: 接點 169"/>
            <p:cNvSpPr/>
            <p:nvPr/>
          </p:nvSpPr>
          <p:spPr>
            <a:xfrm>
              <a:off x="1421874" y="2070178"/>
              <a:ext cx="66375" cy="66247"/>
            </a:xfrm>
            <a:prstGeom prst="flowChartConnector">
              <a:avLst/>
            </a:pr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流程圖: 接點 170"/>
            <p:cNvSpPr/>
            <p:nvPr/>
          </p:nvSpPr>
          <p:spPr>
            <a:xfrm>
              <a:off x="1639875" y="2070179"/>
              <a:ext cx="66375" cy="66247"/>
            </a:xfrm>
            <a:prstGeom prst="flowChartConnector">
              <a:avLst/>
            </a:pr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72" name="群組 171"/>
          <p:cNvGrpSpPr/>
          <p:nvPr/>
        </p:nvGrpSpPr>
        <p:grpSpPr>
          <a:xfrm>
            <a:off x="10788756" y="3793625"/>
            <a:ext cx="577406" cy="524995"/>
            <a:chOff x="1282380" y="1876376"/>
            <a:chExt cx="577406" cy="524995"/>
          </a:xfrm>
        </p:grpSpPr>
        <p:pic>
          <p:nvPicPr>
            <p:cNvPr id="173" name="圖片 17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2380" y="1876376"/>
              <a:ext cx="577406" cy="524995"/>
            </a:xfrm>
            <a:prstGeom prst="rect">
              <a:avLst/>
            </a:prstGeom>
          </p:spPr>
        </p:pic>
        <p:sp>
          <p:nvSpPr>
            <p:cNvPr id="175" name="流程圖: 接點 174"/>
            <p:cNvSpPr/>
            <p:nvPr/>
          </p:nvSpPr>
          <p:spPr>
            <a:xfrm>
              <a:off x="1421874" y="2070178"/>
              <a:ext cx="66375" cy="66247"/>
            </a:xfrm>
            <a:prstGeom prst="flowChartConnector">
              <a:avLst/>
            </a:pr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流程圖: 接點 175"/>
            <p:cNvSpPr/>
            <p:nvPr/>
          </p:nvSpPr>
          <p:spPr>
            <a:xfrm>
              <a:off x="1639875" y="2070179"/>
              <a:ext cx="66375" cy="66247"/>
            </a:xfrm>
            <a:prstGeom prst="flowChartConnector">
              <a:avLst/>
            </a:pr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77" name="群組 176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178" name="矩形 177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9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529456" y="2873628"/>
            <a:ext cx="274786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200" b="1" dirty="0" smtClean="0">
                <a:solidFill>
                  <a:srgbClr val="114870"/>
                </a:solidFill>
                <a:latin typeface="Adobe Arabic" panose="02040503050201020203" pitchFamily="18" charset="-78"/>
                <a:ea typeface="Adobe 黑体 Std R" panose="020B0400000000000000" pitchFamily="34" charset="-128"/>
                <a:cs typeface="Adobe Arabic" panose="02040503050201020203" pitchFamily="18" charset="-78"/>
                <a:sym typeface="+mn-lt"/>
              </a:rPr>
              <a:t>估算為</a:t>
            </a:r>
            <a:r>
              <a:rPr lang="zh-TW" altLang="en-US" sz="22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「假」的機率</a:t>
            </a:r>
            <a:endParaRPr lang="en-US" altLang="zh-TW" sz="2200" dirty="0" smtClean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grpSp>
        <p:nvGrpSpPr>
          <p:cNvPr id="124" name="群組 123"/>
          <p:cNvGrpSpPr/>
          <p:nvPr/>
        </p:nvGrpSpPr>
        <p:grpSpPr>
          <a:xfrm>
            <a:off x="838870" y="2634481"/>
            <a:ext cx="628008" cy="452805"/>
            <a:chOff x="4527638" y="3346345"/>
            <a:chExt cx="535191" cy="385882"/>
          </a:xfrm>
        </p:grpSpPr>
        <p:cxnSp>
          <p:nvCxnSpPr>
            <p:cNvPr id="135" name="直線接點 134"/>
            <p:cNvCxnSpPr/>
            <p:nvPr/>
          </p:nvCxnSpPr>
          <p:spPr>
            <a:xfrm>
              <a:off x="4545911" y="3728516"/>
              <a:ext cx="516918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37" name="直線接點 136"/>
            <p:cNvCxnSpPr/>
            <p:nvPr/>
          </p:nvCxnSpPr>
          <p:spPr>
            <a:xfrm flipV="1">
              <a:off x="4527638" y="3354456"/>
              <a:ext cx="1" cy="37777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3" name="直線接點 142"/>
            <p:cNvCxnSpPr/>
            <p:nvPr/>
          </p:nvCxnSpPr>
          <p:spPr>
            <a:xfrm>
              <a:off x="4529495" y="3346345"/>
              <a:ext cx="236253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145" name="群組 144"/>
          <p:cNvGrpSpPr/>
          <p:nvPr/>
        </p:nvGrpSpPr>
        <p:grpSpPr>
          <a:xfrm>
            <a:off x="195315" y="4572998"/>
            <a:ext cx="628008" cy="452805"/>
            <a:chOff x="4527638" y="3346345"/>
            <a:chExt cx="535191" cy="385882"/>
          </a:xfrm>
        </p:grpSpPr>
        <p:cxnSp>
          <p:nvCxnSpPr>
            <p:cNvPr id="146" name="直線接點 145"/>
            <p:cNvCxnSpPr/>
            <p:nvPr/>
          </p:nvCxnSpPr>
          <p:spPr>
            <a:xfrm>
              <a:off x="4545911" y="3728516"/>
              <a:ext cx="516918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8" name="直線接點 147"/>
            <p:cNvCxnSpPr/>
            <p:nvPr/>
          </p:nvCxnSpPr>
          <p:spPr>
            <a:xfrm flipV="1">
              <a:off x="4527638" y="3354456"/>
              <a:ext cx="1" cy="37777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49" name="直線接點 148"/>
            <p:cNvCxnSpPr/>
            <p:nvPr/>
          </p:nvCxnSpPr>
          <p:spPr>
            <a:xfrm>
              <a:off x="4529495" y="3346345"/>
              <a:ext cx="236253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151" name="矩形 150"/>
          <p:cNvSpPr/>
          <p:nvPr/>
        </p:nvSpPr>
        <p:spPr>
          <a:xfrm>
            <a:off x="874405" y="4840554"/>
            <a:ext cx="18774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2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文章性質分類</a:t>
            </a:r>
            <a:endParaRPr lang="en-US" altLang="zh-TW" sz="2200" dirty="0" smtClean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83026" y="5022213"/>
            <a:ext cx="628008" cy="443287"/>
            <a:chOff x="204253" y="4808856"/>
            <a:chExt cx="628008" cy="443287"/>
          </a:xfrm>
        </p:grpSpPr>
        <p:cxnSp>
          <p:nvCxnSpPr>
            <p:cNvPr id="154" name="直線接點 153"/>
            <p:cNvCxnSpPr/>
            <p:nvPr/>
          </p:nvCxnSpPr>
          <p:spPr>
            <a:xfrm>
              <a:off x="225695" y="5247788"/>
              <a:ext cx="606566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55" name="直線接點 154"/>
            <p:cNvCxnSpPr/>
            <p:nvPr/>
          </p:nvCxnSpPr>
          <p:spPr>
            <a:xfrm flipV="1">
              <a:off x="204253" y="4808856"/>
              <a:ext cx="1" cy="44328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157" name="矩形 156"/>
          <p:cNvSpPr/>
          <p:nvPr/>
        </p:nvSpPr>
        <p:spPr>
          <a:xfrm>
            <a:off x="855216" y="5317413"/>
            <a:ext cx="24416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2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點擊、收藏數呈現</a:t>
            </a:r>
            <a:endParaRPr lang="en-US" altLang="zh-TW" sz="2200" dirty="0" smtClean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180" name="矩形 179"/>
          <p:cNvSpPr/>
          <p:nvPr/>
        </p:nvSpPr>
        <p:spPr>
          <a:xfrm>
            <a:off x="874405" y="5769383"/>
            <a:ext cx="357020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2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推薦感興趣文章、心情投票</a:t>
            </a:r>
            <a:endParaRPr lang="en-US" altLang="zh-TW" sz="2200" dirty="0" smtClean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grpSp>
        <p:nvGrpSpPr>
          <p:cNvPr id="181" name="群組 180"/>
          <p:cNvGrpSpPr/>
          <p:nvPr/>
        </p:nvGrpSpPr>
        <p:grpSpPr>
          <a:xfrm flipH="1">
            <a:off x="10481297" y="2032162"/>
            <a:ext cx="731329" cy="452805"/>
            <a:chOff x="4527638" y="3346345"/>
            <a:chExt cx="535191" cy="385882"/>
          </a:xfrm>
        </p:grpSpPr>
        <p:cxnSp>
          <p:nvCxnSpPr>
            <p:cNvPr id="182" name="直線接點 181"/>
            <p:cNvCxnSpPr/>
            <p:nvPr/>
          </p:nvCxnSpPr>
          <p:spPr>
            <a:xfrm>
              <a:off x="4545911" y="3728516"/>
              <a:ext cx="516918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83" name="直線接點 182"/>
            <p:cNvCxnSpPr/>
            <p:nvPr/>
          </p:nvCxnSpPr>
          <p:spPr>
            <a:xfrm flipV="1">
              <a:off x="4527638" y="3354456"/>
              <a:ext cx="1" cy="37777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84" name="直線接點 183"/>
            <p:cNvCxnSpPr/>
            <p:nvPr/>
          </p:nvCxnSpPr>
          <p:spPr>
            <a:xfrm>
              <a:off x="4529495" y="3346345"/>
              <a:ext cx="236253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2" name="矩形 1"/>
          <p:cNvSpPr/>
          <p:nvPr/>
        </p:nvSpPr>
        <p:spPr>
          <a:xfrm>
            <a:off x="8555014" y="2322580"/>
            <a:ext cx="18774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2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保存留意文章</a:t>
            </a:r>
            <a:endParaRPr lang="en-US" altLang="zh-TW" sz="2200" dirty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572913" y="2710871"/>
            <a:ext cx="18774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2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推薦相關內容</a:t>
            </a:r>
            <a:endParaRPr lang="en-US" altLang="zh-TW" sz="2200" dirty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grpSp>
        <p:nvGrpSpPr>
          <p:cNvPr id="189" name="群組 188"/>
          <p:cNvGrpSpPr/>
          <p:nvPr/>
        </p:nvGrpSpPr>
        <p:grpSpPr>
          <a:xfrm flipH="1">
            <a:off x="10961436" y="4156068"/>
            <a:ext cx="731329" cy="555765"/>
            <a:chOff x="4527638" y="3346345"/>
            <a:chExt cx="535191" cy="385882"/>
          </a:xfrm>
        </p:grpSpPr>
        <p:cxnSp>
          <p:nvCxnSpPr>
            <p:cNvPr id="190" name="直線接點 189"/>
            <p:cNvCxnSpPr/>
            <p:nvPr/>
          </p:nvCxnSpPr>
          <p:spPr>
            <a:xfrm>
              <a:off x="4545911" y="3728516"/>
              <a:ext cx="516918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91" name="直線接點 190"/>
            <p:cNvCxnSpPr/>
            <p:nvPr/>
          </p:nvCxnSpPr>
          <p:spPr>
            <a:xfrm flipV="1">
              <a:off x="4527638" y="3354456"/>
              <a:ext cx="1" cy="37777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92" name="直線接點 191"/>
            <p:cNvCxnSpPr/>
            <p:nvPr/>
          </p:nvCxnSpPr>
          <p:spPr>
            <a:xfrm>
              <a:off x="4529495" y="3346345"/>
              <a:ext cx="236253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sp>
        <p:nvSpPr>
          <p:cNvPr id="193" name="矩形 192"/>
          <p:cNvSpPr/>
          <p:nvPr/>
        </p:nvSpPr>
        <p:spPr>
          <a:xfrm>
            <a:off x="8927996" y="4476704"/>
            <a:ext cx="18774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2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管理</a:t>
            </a:r>
            <a:r>
              <a:rPr lang="zh-TW" altLang="en-US" sz="22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Adobe Arabic" panose="02040503050201020203" pitchFamily="18" charset="-78"/>
              </a:rPr>
              <a:t>登入紀錄</a:t>
            </a:r>
            <a:endParaRPr lang="en-US" altLang="zh-TW" sz="2200" dirty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Adobe Arabic" panose="02040503050201020203" pitchFamily="18" charset="-78"/>
            </a:endParaRPr>
          </a:p>
        </p:txBody>
      </p:sp>
      <p:grpSp>
        <p:nvGrpSpPr>
          <p:cNvPr id="194" name="群組 193"/>
          <p:cNvGrpSpPr/>
          <p:nvPr/>
        </p:nvGrpSpPr>
        <p:grpSpPr>
          <a:xfrm>
            <a:off x="1514482" y="490390"/>
            <a:ext cx="2133918" cy="630942"/>
            <a:chOff x="1514482" y="490390"/>
            <a:chExt cx="2133918" cy="630942"/>
          </a:xfrm>
        </p:grpSpPr>
        <p:sp>
          <p:nvSpPr>
            <p:cNvPr id="195" name="矩形 194"/>
            <p:cNvSpPr/>
            <p:nvPr/>
          </p:nvSpPr>
          <p:spPr>
            <a:xfrm>
              <a:off x="1579034" y="896986"/>
              <a:ext cx="2069366" cy="106509"/>
            </a:xfrm>
            <a:prstGeom prst="rect">
              <a:avLst/>
            </a:prstGeom>
            <a:solidFill>
              <a:srgbClr val="F5EC7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1514482" y="490390"/>
              <a:ext cx="2133918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3500" b="1" spc="300" dirty="0" smtClean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系統簡介</a:t>
              </a:r>
              <a:endParaRPr lang="en-US" altLang="zh-TW" sz="3500" b="1" spc="30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197" name="群組 196"/>
          <p:cNvGrpSpPr/>
          <p:nvPr/>
        </p:nvGrpSpPr>
        <p:grpSpPr>
          <a:xfrm>
            <a:off x="182822" y="5464098"/>
            <a:ext cx="628008" cy="443287"/>
            <a:chOff x="204253" y="4808856"/>
            <a:chExt cx="628008" cy="443287"/>
          </a:xfrm>
        </p:grpSpPr>
        <p:cxnSp>
          <p:nvCxnSpPr>
            <p:cNvPr id="198" name="直線接點 197"/>
            <p:cNvCxnSpPr/>
            <p:nvPr/>
          </p:nvCxnSpPr>
          <p:spPr>
            <a:xfrm>
              <a:off x="225695" y="5247788"/>
              <a:ext cx="606566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199" name="直線接點 198"/>
            <p:cNvCxnSpPr/>
            <p:nvPr/>
          </p:nvCxnSpPr>
          <p:spPr>
            <a:xfrm flipV="1">
              <a:off x="204253" y="4808856"/>
              <a:ext cx="1" cy="44328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200" name="群組 199"/>
          <p:cNvGrpSpPr/>
          <p:nvPr/>
        </p:nvGrpSpPr>
        <p:grpSpPr>
          <a:xfrm flipH="1">
            <a:off x="10483463" y="2471772"/>
            <a:ext cx="741855" cy="443287"/>
            <a:chOff x="204253" y="4808856"/>
            <a:chExt cx="628008" cy="443287"/>
          </a:xfrm>
        </p:grpSpPr>
        <p:cxnSp>
          <p:nvCxnSpPr>
            <p:cNvPr id="201" name="直線接點 200"/>
            <p:cNvCxnSpPr/>
            <p:nvPr/>
          </p:nvCxnSpPr>
          <p:spPr>
            <a:xfrm>
              <a:off x="225695" y="5247788"/>
              <a:ext cx="606566" cy="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cxnSp>
          <p:nvCxnSpPr>
            <p:cNvPr id="202" name="直線接點 201"/>
            <p:cNvCxnSpPr/>
            <p:nvPr/>
          </p:nvCxnSpPr>
          <p:spPr>
            <a:xfrm flipV="1">
              <a:off x="204253" y="4808856"/>
              <a:ext cx="1" cy="44328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156" name="群組 155"/>
          <p:cNvGrpSpPr/>
          <p:nvPr/>
        </p:nvGrpSpPr>
        <p:grpSpPr>
          <a:xfrm>
            <a:off x="9115794" y="-1706016"/>
            <a:ext cx="3090720" cy="3026886"/>
            <a:chOff x="9115794" y="-1706016"/>
            <a:chExt cx="3090720" cy="3026886"/>
          </a:xfrm>
        </p:grpSpPr>
        <p:sp>
          <p:nvSpPr>
            <p:cNvPr id="159" name="流程圖: 接點 158"/>
            <p:cNvSpPr/>
            <p:nvPr/>
          </p:nvSpPr>
          <p:spPr>
            <a:xfrm>
              <a:off x="9115794" y="-1706016"/>
              <a:ext cx="3090720" cy="3026886"/>
            </a:xfrm>
            <a:prstGeom prst="flowChartConnector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0" name="矩形 159"/>
            <p:cNvSpPr/>
            <p:nvPr/>
          </p:nvSpPr>
          <p:spPr>
            <a:xfrm>
              <a:off x="9594195" y="129667"/>
              <a:ext cx="2133918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3500" b="1" spc="300" dirty="0" smtClean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功能概述</a:t>
              </a:r>
              <a:endParaRPr lang="en-US" altLang="zh-TW" sz="3500" b="1" spc="30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3043492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群組 176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178" name="矩形 177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9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94" name="群組 193"/>
          <p:cNvGrpSpPr/>
          <p:nvPr/>
        </p:nvGrpSpPr>
        <p:grpSpPr>
          <a:xfrm>
            <a:off x="1514482" y="490390"/>
            <a:ext cx="2133918" cy="630942"/>
            <a:chOff x="1514482" y="490390"/>
            <a:chExt cx="2133918" cy="630942"/>
          </a:xfrm>
        </p:grpSpPr>
        <p:sp>
          <p:nvSpPr>
            <p:cNvPr id="195" name="矩形 194"/>
            <p:cNvSpPr/>
            <p:nvPr/>
          </p:nvSpPr>
          <p:spPr>
            <a:xfrm>
              <a:off x="1579034" y="896986"/>
              <a:ext cx="2069366" cy="106509"/>
            </a:xfrm>
            <a:prstGeom prst="rect">
              <a:avLst/>
            </a:prstGeom>
            <a:solidFill>
              <a:srgbClr val="F5EC7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1514482" y="490390"/>
              <a:ext cx="2133918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3500" b="1" spc="300" dirty="0" smtClean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系統特</a:t>
              </a:r>
              <a:r>
                <a:rPr lang="zh-TW" altLang="en-US" sz="3500" b="1" spc="300" dirty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色</a:t>
              </a:r>
              <a:endParaRPr lang="en-US" altLang="zh-TW" sz="3500" b="1" spc="30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sp>
        <p:nvSpPr>
          <p:cNvPr id="159" name="流程圖: 接點 158"/>
          <p:cNvSpPr/>
          <p:nvPr/>
        </p:nvSpPr>
        <p:spPr>
          <a:xfrm>
            <a:off x="3648400" y="1410091"/>
            <a:ext cx="4097874" cy="4013239"/>
          </a:xfrm>
          <a:prstGeom prst="flowChartConnector">
            <a:avLst/>
          </a:prstGeom>
          <a:solidFill>
            <a:srgbClr val="F5E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596302" y="2908878"/>
            <a:ext cx="43284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sz="6000" b="1" spc="3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關鍵字分析</a:t>
            </a:r>
            <a:endParaRPr lang="en-US" altLang="zh-TW" sz="6000" b="1" spc="300" dirty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52827115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群組 176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178" name="矩形 177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9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94" name="群組 193"/>
          <p:cNvGrpSpPr/>
          <p:nvPr/>
        </p:nvGrpSpPr>
        <p:grpSpPr>
          <a:xfrm>
            <a:off x="1514483" y="490390"/>
            <a:ext cx="2133918" cy="630942"/>
            <a:chOff x="1514483" y="490390"/>
            <a:chExt cx="2133918" cy="630942"/>
          </a:xfrm>
        </p:grpSpPr>
        <p:sp>
          <p:nvSpPr>
            <p:cNvPr id="195" name="矩形 194"/>
            <p:cNvSpPr/>
            <p:nvPr/>
          </p:nvSpPr>
          <p:spPr>
            <a:xfrm>
              <a:off x="1579034" y="896986"/>
              <a:ext cx="2069366" cy="106509"/>
            </a:xfrm>
            <a:prstGeom prst="rect">
              <a:avLst/>
            </a:prstGeom>
            <a:solidFill>
              <a:srgbClr val="F5EC7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1514483" y="490390"/>
              <a:ext cx="2133918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3500" b="1" spc="300" dirty="0" smtClean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系統特</a:t>
              </a:r>
              <a:r>
                <a:rPr lang="zh-TW" altLang="en-US" sz="3500" b="1" spc="300" dirty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色</a:t>
              </a:r>
              <a:endParaRPr lang="en-US" altLang="zh-TW" sz="3500" b="1" spc="30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sp>
        <p:nvSpPr>
          <p:cNvPr id="156" name="椭圆 31"/>
          <p:cNvSpPr/>
          <p:nvPr/>
        </p:nvSpPr>
        <p:spPr>
          <a:xfrm>
            <a:off x="245451" y="3177965"/>
            <a:ext cx="1611936" cy="1585544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round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1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59" name="椭圆 31"/>
          <p:cNvSpPr/>
          <p:nvPr/>
        </p:nvSpPr>
        <p:spPr>
          <a:xfrm>
            <a:off x="6610664" y="2384037"/>
            <a:ext cx="2416033" cy="2379472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round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1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60" name="椭圆 31"/>
          <p:cNvSpPr/>
          <p:nvPr/>
        </p:nvSpPr>
        <p:spPr>
          <a:xfrm>
            <a:off x="9919280" y="2196088"/>
            <a:ext cx="1881920" cy="2567422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round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1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61" name="椭圆 31"/>
          <p:cNvSpPr/>
          <p:nvPr/>
        </p:nvSpPr>
        <p:spPr>
          <a:xfrm>
            <a:off x="3023301" y="1907178"/>
            <a:ext cx="2513336" cy="3172432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591" y="connsiteY0-592"/>
              </a:cxn>
              <a:cxn ang="0">
                <a:pos x="connsiteX1-593" y="connsiteY1-594"/>
              </a:cxn>
              <a:cxn ang="0">
                <a:pos x="connsiteX2-595" y="connsiteY2-596"/>
              </a:cxn>
              <a:cxn ang="0">
                <a:pos x="connsiteX3-597" y="connsiteY3-598"/>
              </a:cxn>
              <a:cxn ang="0">
                <a:pos x="connsiteX4-599" y="connsiteY4-60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round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1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162544" y="5200013"/>
            <a:ext cx="2735668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zh-TW" altLang="en-US" sz="2500" b="1" kern="1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用戶查證內容</a:t>
            </a:r>
            <a:endParaRPr lang="zh-TW" altLang="en-US" sz="2500" b="1" kern="100" dirty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222" name="群組 221"/>
          <p:cNvGrpSpPr/>
          <p:nvPr/>
        </p:nvGrpSpPr>
        <p:grpSpPr>
          <a:xfrm>
            <a:off x="711591" y="3561812"/>
            <a:ext cx="657382" cy="853165"/>
            <a:chOff x="2862778" y="1758462"/>
            <a:chExt cx="2792436" cy="3624083"/>
          </a:xfrm>
        </p:grpSpPr>
        <p:sp>
          <p:nvSpPr>
            <p:cNvPr id="223" name="矩形 222"/>
            <p:cNvSpPr/>
            <p:nvPr/>
          </p:nvSpPr>
          <p:spPr>
            <a:xfrm>
              <a:off x="2862778" y="1758462"/>
              <a:ext cx="2792436" cy="3624083"/>
            </a:xfrm>
            <a:prstGeom prst="rect">
              <a:avLst/>
            </a:prstGeom>
            <a:noFill/>
            <a:ln w="28575">
              <a:solidFill>
                <a:srgbClr val="1148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24" name="直線接點 223"/>
            <p:cNvCxnSpPr/>
            <p:nvPr/>
          </p:nvCxnSpPr>
          <p:spPr>
            <a:xfrm>
              <a:off x="3305908" y="2124222"/>
              <a:ext cx="19694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線接點 224"/>
            <p:cNvCxnSpPr/>
            <p:nvPr/>
          </p:nvCxnSpPr>
          <p:spPr>
            <a:xfrm>
              <a:off x="3305908" y="2332892"/>
              <a:ext cx="118168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接點 225"/>
            <p:cNvCxnSpPr/>
            <p:nvPr/>
          </p:nvCxnSpPr>
          <p:spPr>
            <a:xfrm>
              <a:off x="3305908" y="2541562"/>
              <a:ext cx="163185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接點 226"/>
            <p:cNvCxnSpPr/>
            <p:nvPr/>
          </p:nvCxnSpPr>
          <p:spPr>
            <a:xfrm>
              <a:off x="3331699" y="2797130"/>
              <a:ext cx="7901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接點 227"/>
            <p:cNvCxnSpPr/>
            <p:nvPr/>
          </p:nvCxnSpPr>
          <p:spPr>
            <a:xfrm>
              <a:off x="3343422" y="3076139"/>
              <a:ext cx="155682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接點 228"/>
            <p:cNvCxnSpPr/>
            <p:nvPr/>
          </p:nvCxnSpPr>
          <p:spPr>
            <a:xfrm>
              <a:off x="3343422" y="3315290"/>
              <a:ext cx="7901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接點 229"/>
            <p:cNvCxnSpPr/>
            <p:nvPr/>
          </p:nvCxnSpPr>
          <p:spPr>
            <a:xfrm>
              <a:off x="3331698" y="3535338"/>
              <a:ext cx="140911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線接點 230"/>
            <p:cNvCxnSpPr/>
            <p:nvPr/>
          </p:nvCxnSpPr>
          <p:spPr>
            <a:xfrm>
              <a:off x="3343422" y="3800280"/>
              <a:ext cx="91557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接點 231"/>
            <p:cNvCxnSpPr/>
            <p:nvPr/>
          </p:nvCxnSpPr>
          <p:spPr>
            <a:xfrm>
              <a:off x="3375072" y="4051154"/>
              <a:ext cx="156268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接點 232"/>
            <p:cNvCxnSpPr/>
            <p:nvPr/>
          </p:nvCxnSpPr>
          <p:spPr>
            <a:xfrm>
              <a:off x="3389728" y="4358299"/>
              <a:ext cx="76668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直線接點 233"/>
            <p:cNvCxnSpPr/>
            <p:nvPr/>
          </p:nvCxnSpPr>
          <p:spPr>
            <a:xfrm>
              <a:off x="3417865" y="4595105"/>
              <a:ext cx="151989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直線接點 234"/>
            <p:cNvCxnSpPr/>
            <p:nvPr/>
          </p:nvCxnSpPr>
          <p:spPr>
            <a:xfrm>
              <a:off x="3417864" y="4874114"/>
              <a:ext cx="18575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直線單箭頭接點 2"/>
          <p:cNvCxnSpPr/>
          <p:nvPr/>
        </p:nvCxnSpPr>
        <p:spPr>
          <a:xfrm>
            <a:off x="2054841" y="3886283"/>
            <a:ext cx="867152" cy="0"/>
          </a:xfrm>
          <a:prstGeom prst="straightConnector1">
            <a:avLst/>
          </a:prstGeom>
          <a:ln w="38100">
            <a:solidFill>
              <a:srgbClr val="114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253797" y="2353171"/>
            <a:ext cx="1467738" cy="446276"/>
          </a:xfrm>
          <a:prstGeom prst="rect">
            <a:avLst/>
          </a:prstGeom>
          <a:ln w="28575">
            <a:solidFill>
              <a:srgbClr val="114870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zh-TW" altLang="en-US" sz="2000" kern="1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闢謠小天使</a:t>
            </a:r>
            <a:endParaRPr lang="zh-TW" altLang="en-US" sz="2000" kern="100" dirty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253797" y="3187335"/>
            <a:ext cx="1467738" cy="446276"/>
          </a:xfrm>
          <a:prstGeom prst="rect">
            <a:avLst/>
          </a:prstGeom>
          <a:ln w="28575">
            <a:solidFill>
              <a:srgbClr val="114870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zh-TW" altLang="en-US" sz="2000" kern="1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查證好幫手</a:t>
            </a:r>
            <a:endParaRPr lang="zh-TW" altLang="en-US" sz="2000" kern="100" dirty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3264670" y="3942651"/>
            <a:ext cx="1467738" cy="427489"/>
          </a:xfrm>
          <a:prstGeom prst="rect">
            <a:avLst/>
          </a:prstGeom>
          <a:ln w="28575">
            <a:solidFill>
              <a:srgbClr val="114870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zh-TW" altLang="en-US" sz="2000" kern="1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文章查證</a:t>
            </a:r>
            <a:endParaRPr lang="zh-TW" altLang="en-US" sz="2000" kern="100" dirty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流程圖: 接點 4"/>
          <p:cNvSpPr/>
          <p:nvPr/>
        </p:nvSpPr>
        <p:spPr>
          <a:xfrm>
            <a:off x="3971615" y="4464271"/>
            <a:ext cx="126766" cy="130629"/>
          </a:xfrm>
          <a:prstGeom prst="flowChartConnector">
            <a:avLst/>
          </a:prstGeom>
          <a:solidFill>
            <a:srgbClr val="114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流程圖: 接點 44"/>
          <p:cNvSpPr/>
          <p:nvPr/>
        </p:nvSpPr>
        <p:spPr>
          <a:xfrm>
            <a:off x="3966106" y="4719688"/>
            <a:ext cx="126766" cy="130629"/>
          </a:xfrm>
          <a:prstGeom prst="flowChartConnector">
            <a:avLst/>
          </a:prstGeom>
          <a:solidFill>
            <a:srgbClr val="114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流程圖: 接點 45"/>
          <p:cNvSpPr/>
          <p:nvPr/>
        </p:nvSpPr>
        <p:spPr>
          <a:xfrm>
            <a:off x="3966106" y="4948634"/>
            <a:ext cx="126766" cy="130629"/>
          </a:xfrm>
          <a:prstGeom prst="flowChartConnector">
            <a:avLst/>
          </a:prstGeom>
          <a:solidFill>
            <a:srgbClr val="114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流程圖: 接點 46"/>
          <p:cNvSpPr/>
          <p:nvPr/>
        </p:nvSpPr>
        <p:spPr>
          <a:xfrm>
            <a:off x="4952031" y="2407191"/>
            <a:ext cx="380656" cy="392256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流程圖: 接點 47"/>
          <p:cNvSpPr/>
          <p:nvPr/>
        </p:nvSpPr>
        <p:spPr>
          <a:xfrm>
            <a:off x="4952031" y="3223805"/>
            <a:ext cx="380656" cy="392256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接點 48"/>
          <p:cNvSpPr/>
          <p:nvPr/>
        </p:nvSpPr>
        <p:spPr>
          <a:xfrm>
            <a:off x="4929668" y="3995427"/>
            <a:ext cx="380656" cy="392256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5101160" y="2617387"/>
            <a:ext cx="407341" cy="42883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5142359" y="3286767"/>
            <a:ext cx="394278" cy="14969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>
            <a:off x="5148675" y="2091370"/>
            <a:ext cx="0" cy="62048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5124104" y="4339088"/>
            <a:ext cx="343481" cy="27572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630421" y="5229002"/>
            <a:ext cx="149912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zh-TW" altLang="en-US" sz="2500" b="1" kern="1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文本切割</a:t>
            </a:r>
            <a:endParaRPr lang="zh-TW" altLang="en-US" sz="2500" b="1" kern="100" dirty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67187" y="2265260"/>
            <a:ext cx="1042701" cy="1145054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3189672" y="5754922"/>
            <a:ext cx="248497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zh-TW" altLang="en-US" sz="2500" b="1" kern="1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過濾、標註句子</a:t>
            </a:r>
            <a:endParaRPr lang="zh-TW" altLang="en-US" sz="2500" b="1" kern="100" dirty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68" name="直線單箭頭接點 67"/>
          <p:cNvCxnSpPr/>
          <p:nvPr/>
        </p:nvCxnSpPr>
        <p:spPr>
          <a:xfrm>
            <a:off x="5674648" y="3859201"/>
            <a:ext cx="867152" cy="0"/>
          </a:xfrm>
          <a:prstGeom prst="straightConnector1">
            <a:avLst/>
          </a:prstGeom>
          <a:ln w="38100">
            <a:solidFill>
              <a:srgbClr val="114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6952621" y="2614649"/>
            <a:ext cx="1467738" cy="446276"/>
          </a:xfrm>
          <a:prstGeom prst="rect">
            <a:avLst/>
          </a:prstGeom>
          <a:ln w="28575">
            <a:solidFill>
              <a:srgbClr val="114870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zh-TW" altLang="en-US" sz="2000" kern="1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查證好幫手</a:t>
            </a:r>
            <a:endParaRPr lang="zh-TW" altLang="en-US" sz="2000" kern="100" dirty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952621" y="3658268"/>
            <a:ext cx="1467738" cy="427489"/>
          </a:xfrm>
          <a:prstGeom prst="rect">
            <a:avLst/>
          </a:prstGeom>
          <a:ln w="28575">
            <a:solidFill>
              <a:srgbClr val="114870"/>
            </a:solidFill>
          </a:ln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zh-TW" altLang="en-US" sz="2000" kern="1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文章查證</a:t>
            </a:r>
            <a:endParaRPr lang="zh-TW" altLang="en-US" sz="2000" kern="100" dirty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72" name="流程圖: 接點 71"/>
          <p:cNvSpPr/>
          <p:nvPr/>
        </p:nvSpPr>
        <p:spPr>
          <a:xfrm>
            <a:off x="8453453" y="3713013"/>
            <a:ext cx="308594" cy="317998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流程圖: 接點 72"/>
          <p:cNvSpPr/>
          <p:nvPr/>
        </p:nvSpPr>
        <p:spPr>
          <a:xfrm>
            <a:off x="8453453" y="2714159"/>
            <a:ext cx="308594" cy="317998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4" name="直線接點 73"/>
          <p:cNvCxnSpPr/>
          <p:nvPr/>
        </p:nvCxnSpPr>
        <p:spPr>
          <a:xfrm>
            <a:off x="8607750" y="2998176"/>
            <a:ext cx="0" cy="75972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>
            <a:endCxn id="49" idx="4"/>
          </p:cNvCxnSpPr>
          <p:nvPr/>
        </p:nvCxnSpPr>
        <p:spPr>
          <a:xfrm flipH="1">
            <a:off x="5119996" y="3550005"/>
            <a:ext cx="19106" cy="83767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541800" y="5187098"/>
            <a:ext cx="2672526" cy="511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altLang="zh-TW" sz="2500" b="1" kern="100" dirty="0" err="1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TextRank</a:t>
            </a:r>
            <a:r>
              <a:rPr lang="zh-TW" altLang="en-US" sz="2500" b="1" kern="1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演算法</a:t>
            </a:r>
            <a:endParaRPr lang="en-US" altLang="zh-TW" sz="2500" b="1" kern="100" dirty="0" smtClean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9" name="圓形箭號 28"/>
          <p:cNvSpPr/>
          <p:nvPr/>
        </p:nvSpPr>
        <p:spPr>
          <a:xfrm rot="11873337">
            <a:off x="7518275" y="4346935"/>
            <a:ext cx="618978" cy="689700"/>
          </a:xfrm>
          <a:prstGeom prst="circularArrow">
            <a:avLst/>
          </a:prstGeom>
          <a:solidFill>
            <a:srgbClr val="114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8" name="圓形箭號 87"/>
          <p:cNvSpPr/>
          <p:nvPr/>
        </p:nvSpPr>
        <p:spPr>
          <a:xfrm rot="955979">
            <a:off x="7528897" y="4228106"/>
            <a:ext cx="618978" cy="689700"/>
          </a:xfrm>
          <a:prstGeom prst="circularArrow">
            <a:avLst/>
          </a:prstGeom>
          <a:solidFill>
            <a:srgbClr val="114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89" name="直線接點 88"/>
          <p:cNvCxnSpPr/>
          <p:nvPr/>
        </p:nvCxnSpPr>
        <p:spPr>
          <a:xfrm>
            <a:off x="10054383" y="2615315"/>
            <a:ext cx="0" cy="1848956"/>
          </a:xfrm>
          <a:prstGeom prst="line">
            <a:avLst/>
          </a:prstGeom>
          <a:ln w="38100">
            <a:solidFill>
              <a:srgbClr val="F5EC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6934304" y="5721860"/>
            <a:ext cx="1827743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zh-TW" altLang="en-US" sz="2500" b="1" kern="1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計算相似度</a:t>
            </a:r>
          </a:p>
        </p:txBody>
      </p:sp>
      <p:cxnSp>
        <p:nvCxnSpPr>
          <p:cNvPr id="94" name="直線單箭頭接點 93"/>
          <p:cNvCxnSpPr/>
          <p:nvPr/>
        </p:nvCxnSpPr>
        <p:spPr>
          <a:xfrm>
            <a:off x="9180387" y="3803983"/>
            <a:ext cx="682715" cy="2347"/>
          </a:xfrm>
          <a:prstGeom prst="straightConnector1">
            <a:avLst/>
          </a:prstGeom>
          <a:ln w="38100">
            <a:solidFill>
              <a:srgbClr val="1148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10108987" y="2659413"/>
            <a:ext cx="1521570" cy="427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altLang="zh-TW" sz="2000" b="1" kern="1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1.</a:t>
            </a:r>
            <a:r>
              <a:rPr lang="zh-TW" altLang="en-US" sz="2000" b="1" kern="1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文章查證</a:t>
            </a:r>
            <a:endParaRPr lang="en-US" altLang="zh-TW" sz="2000" b="1" kern="100" dirty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114792" y="3217774"/>
            <a:ext cx="1784463" cy="427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altLang="zh-TW" sz="2000" b="1" kern="1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2.</a:t>
            </a:r>
            <a:r>
              <a:rPr lang="zh-TW" altLang="en-US" sz="2000" b="1" kern="1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查證好幫手</a:t>
            </a:r>
            <a:endParaRPr lang="en-US" altLang="zh-TW" sz="2000" b="1" kern="100" dirty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0128841" y="3822704"/>
            <a:ext cx="152157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altLang="zh-TW" sz="2000" b="1" kern="1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3.</a:t>
            </a:r>
            <a:r>
              <a:rPr lang="zh-TW" altLang="en-US" sz="2000" b="1" kern="1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查證專</a:t>
            </a:r>
            <a:r>
              <a:rPr lang="zh-TW" altLang="en-US" sz="2000" b="1" kern="1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家</a:t>
            </a:r>
            <a:endParaRPr lang="en-US" altLang="zh-TW" sz="2000" b="1" kern="100" dirty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521744" y="5191113"/>
            <a:ext cx="259237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altLang="zh-TW" sz="2500" b="1" kern="100" dirty="0" err="1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TextRank</a:t>
            </a:r>
            <a:r>
              <a:rPr lang="zh-TW" altLang="en-US" sz="2500" b="1" kern="1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值排名</a:t>
            </a:r>
            <a:endParaRPr lang="en-US" altLang="zh-TW" sz="2500" b="1" kern="100" dirty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01" name="群組 100"/>
          <p:cNvGrpSpPr/>
          <p:nvPr/>
        </p:nvGrpSpPr>
        <p:grpSpPr>
          <a:xfrm>
            <a:off x="9115794" y="-1706016"/>
            <a:ext cx="3090720" cy="3026886"/>
            <a:chOff x="9115794" y="-1706016"/>
            <a:chExt cx="3090720" cy="3026886"/>
          </a:xfrm>
        </p:grpSpPr>
        <p:sp>
          <p:nvSpPr>
            <p:cNvPr id="102" name="流程圖: 接點 101"/>
            <p:cNvSpPr/>
            <p:nvPr/>
          </p:nvSpPr>
          <p:spPr>
            <a:xfrm>
              <a:off x="9115794" y="-1706016"/>
              <a:ext cx="3090720" cy="3026886"/>
            </a:xfrm>
            <a:prstGeom prst="flowChartConnector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9350540" y="129667"/>
              <a:ext cx="2621230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3500" b="1" spc="300" dirty="0" smtClean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關鍵字分析</a:t>
              </a:r>
              <a:endParaRPr lang="en-US" altLang="zh-TW" sz="3500" b="1" spc="30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7541503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群組 176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178" name="矩形 177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9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94" name="群組 193"/>
          <p:cNvGrpSpPr/>
          <p:nvPr/>
        </p:nvGrpSpPr>
        <p:grpSpPr>
          <a:xfrm>
            <a:off x="1514482" y="490390"/>
            <a:ext cx="2133918" cy="630942"/>
            <a:chOff x="1514482" y="490390"/>
            <a:chExt cx="2133918" cy="630942"/>
          </a:xfrm>
        </p:grpSpPr>
        <p:sp>
          <p:nvSpPr>
            <p:cNvPr id="195" name="矩形 194"/>
            <p:cNvSpPr/>
            <p:nvPr/>
          </p:nvSpPr>
          <p:spPr>
            <a:xfrm>
              <a:off x="1579034" y="896986"/>
              <a:ext cx="2069366" cy="106509"/>
            </a:xfrm>
            <a:prstGeom prst="rect">
              <a:avLst/>
            </a:prstGeom>
            <a:solidFill>
              <a:srgbClr val="F5EC7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1514482" y="490390"/>
              <a:ext cx="2133918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3500" b="1" spc="300" dirty="0" smtClean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系統特</a:t>
              </a:r>
              <a:r>
                <a:rPr lang="zh-TW" altLang="en-US" sz="3500" b="1" spc="300" dirty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色</a:t>
              </a:r>
              <a:endParaRPr lang="en-US" altLang="zh-TW" sz="3500" b="1" spc="30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sp>
        <p:nvSpPr>
          <p:cNvPr id="159" name="流程圖: 接點 158"/>
          <p:cNvSpPr/>
          <p:nvPr/>
        </p:nvSpPr>
        <p:spPr>
          <a:xfrm>
            <a:off x="3648400" y="1410091"/>
            <a:ext cx="4097874" cy="4013239"/>
          </a:xfrm>
          <a:prstGeom prst="flowChartConnector">
            <a:avLst/>
          </a:prstGeom>
          <a:solidFill>
            <a:srgbClr val="F5E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947499" y="2699683"/>
            <a:ext cx="34996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sz="6000" b="1" spc="3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辨識模型</a:t>
            </a:r>
          </a:p>
        </p:txBody>
      </p:sp>
      <p:sp>
        <p:nvSpPr>
          <p:cNvPr id="2" name="矩形 1"/>
          <p:cNvSpPr/>
          <p:nvPr/>
        </p:nvSpPr>
        <p:spPr>
          <a:xfrm>
            <a:off x="4193559" y="3938396"/>
            <a:ext cx="3007555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TW" sz="3500" b="1" spc="3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(</a:t>
            </a:r>
            <a:r>
              <a:rPr lang="zh-TW" altLang="en-US" sz="3500" b="1" spc="3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產生</a:t>
            </a:r>
            <a:r>
              <a:rPr lang="en-US" altLang="zh-TW" sz="3500" b="1" spc="3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&amp;</a:t>
            </a:r>
            <a:r>
              <a:rPr lang="zh-TW" altLang="en-US" sz="3500" b="1" spc="3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訓練</a:t>
            </a:r>
            <a:r>
              <a:rPr lang="en-US" altLang="zh-TW" sz="3500" b="1" spc="3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)</a:t>
            </a:r>
            <a:endParaRPr lang="zh-TW" altLang="en-US" sz="3500" b="1" spc="300" dirty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04358814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群組 176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178" name="矩形 177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9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94" name="群組 193"/>
          <p:cNvGrpSpPr/>
          <p:nvPr/>
        </p:nvGrpSpPr>
        <p:grpSpPr>
          <a:xfrm>
            <a:off x="1514483" y="490390"/>
            <a:ext cx="2133918" cy="630942"/>
            <a:chOff x="1514483" y="490390"/>
            <a:chExt cx="2133918" cy="630942"/>
          </a:xfrm>
        </p:grpSpPr>
        <p:sp>
          <p:nvSpPr>
            <p:cNvPr id="195" name="矩形 194"/>
            <p:cNvSpPr/>
            <p:nvPr/>
          </p:nvSpPr>
          <p:spPr>
            <a:xfrm>
              <a:off x="1579034" y="896986"/>
              <a:ext cx="2069366" cy="106509"/>
            </a:xfrm>
            <a:prstGeom prst="rect">
              <a:avLst/>
            </a:prstGeom>
            <a:solidFill>
              <a:srgbClr val="F5EC7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1514483" y="490390"/>
              <a:ext cx="2133918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3500" b="1" spc="300" dirty="0" smtClean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系統特</a:t>
              </a:r>
              <a:r>
                <a:rPr lang="zh-TW" altLang="en-US" sz="3500" b="1" spc="300" dirty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色</a:t>
              </a:r>
              <a:endParaRPr lang="en-US" altLang="zh-TW" sz="3500" b="1" spc="30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101" name="群組 100"/>
          <p:cNvGrpSpPr/>
          <p:nvPr/>
        </p:nvGrpSpPr>
        <p:grpSpPr>
          <a:xfrm>
            <a:off x="9115794" y="-1706016"/>
            <a:ext cx="3090720" cy="3026886"/>
            <a:chOff x="9115794" y="-1706016"/>
            <a:chExt cx="3090720" cy="3026886"/>
          </a:xfrm>
        </p:grpSpPr>
        <p:sp>
          <p:nvSpPr>
            <p:cNvPr id="102" name="流程圖: 接點 101"/>
            <p:cNvSpPr/>
            <p:nvPr/>
          </p:nvSpPr>
          <p:spPr>
            <a:xfrm>
              <a:off x="9115794" y="-1706016"/>
              <a:ext cx="3090720" cy="3026886"/>
            </a:xfrm>
            <a:prstGeom prst="flowChartConnector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9568550" y="129667"/>
              <a:ext cx="2185215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3500" b="1" spc="300" dirty="0" smtClean="0">
                  <a:solidFill>
                    <a:srgbClr val="114870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Lato Regular"/>
                </a:rPr>
                <a:t>辨識模型</a:t>
              </a:r>
              <a:endParaRPr lang="en-US" altLang="zh-TW" sz="3500" b="1" spc="3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endParaRPr>
            </a:p>
          </p:txBody>
        </p:sp>
      </p:grpSp>
      <p:pic>
        <p:nvPicPr>
          <p:cNvPr id="65" name="圖片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904" y="2222039"/>
            <a:ext cx="3012914" cy="1338161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3588" y="4699348"/>
            <a:ext cx="2819953" cy="14804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97" y="2606818"/>
            <a:ext cx="6309169" cy="2590138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1616763" y="2699335"/>
            <a:ext cx="499804" cy="2743522"/>
            <a:chOff x="1479626" y="2486994"/>
            <a:chExt cx="577506" cy="2578492"/>
          </a:xfrm>
        </p:grpSpPr>
        <p:cxnSp>
          <p:nvCxnSpPr>
            <p:cNvPr id="71" name="直線接點 70"/>
            <p:cNvCxnSpPr/>
            <p:nvPr/>
          </p:nvCxnSpPr>
          <p:spPr>
            <a:xfrm>
              <a:off x="2028104" y="2512284"/>
              <a:ext cx="0" cy="255320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>
              <a:off x="1479626" y="2486994"/>
              <a:ext cx="577506" cy="5945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1479626" y="5047397"/>
              <a:ext cx="577506" cy="5945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直線單箭頭接點 76"/>
          <p:cNvCxnSpPr/>
          <p:nvPr/>
        </p:nvCxnSpPr>
        <p:spPr>
          <a:xfrm>
            <a:off x="2116567" y="4084550"/>
            <a:ext cx="2582230" cy="0"/>
          </a:xfrm>
          <a:prstGeom prst="straightConnector1">
            <a:avLst/>
          </a:prstGeom>
          <a:ln w="5715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群組 7"/>
          <p:cNvGrpSpPr/>
          <p:nvPr/>
        </p:nvGrpSpPr>
        <p:grpSpPr>
          <a:xfrm>
            <a:off x="4399674" y="2115899"/>
            <a:ext cx="732449" cy="732449"/>
            <a:chOff x="3383674" y="2115899"/>
            <a:chExt cx="732449" cy="732449"/>
          </a:xfrm>
        </p:grpSpPr>
        <p:sp>
          <p:nvSpPr>
            <p:cNvPr id="5" name="流程圖: 接點 4"/>
            <p:cNvSpPr/>
            <p:nvPr/>
          </p:nvSpPr>
          <p:spPr>
            <a:xfrm>
              <a:off x="3383674" y="2115899"/>
              <a:ext cx="732449" cy="732449"/>
            </a:xfrm>
            <a:prstGeom prst="flowChartConnector">
              <a:avLst/>
            </a:prstGeom>
            <a:solidFill>
              <a:srgbClr val="1148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512732" y="2195912"/>
              <a:ext cx="48856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3500" b="1" spc="300" dirty="0" smtClean="0">
                  <a:solidFill>
                    <a:srgbClr val="F5EC7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TW" altLang="en-US" dirty="0">
                <a:solidFill>
                  <a:srgbClr val="F5EC78"/>
                </a:solidFill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67038" y="3849514"/>
            <a:ext cx="17748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平台爬取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89770266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群組 176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178" name="矩形 177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9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94" name="群組 193"/>
          <p:cNvGrpSpPr/>
          <p:nvPr/>
        </p:nvGrpSpPr>
        <p:grpSpPr>
          <a:xfrm>
            <a:off x="1514483" y="490390"/>
            <a:ext cx="2133918" cy="630942"/>
            <a:chOff x="1514483" y="490390"/>
            <a:chExt cx="2133918" cy="630942"/>
          </a:xfrm>
        </p:grpSpPr>
        <p:sp>
          <p:nvSpPr>
            <p:cNvPr id="195" name="矩形 194"/>
            <p:cNvSpPr/>
            <p:nvPr/>
          </p:nvSpPr>
          <p:spPr>
            <a:xfrm>
              <a:off x="1579034" y="896986"/>
              <a:ext cx="2069366" cy="106509"/>
            </a:xfrm>
            <a:prstGeom prst="rect">
              <a:avLst/>
            </a:prstGeom>
            <a:solidFill>
              <a:srgbClr val="F5EC7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1514483" y="490390"/>
              <a:ext cx="2133918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3500" b="1" spc="300" dirty="0" smtClean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系統特</a:t>
              </a:r>
              <a:r>
                <a:rPr lang="zh-TW" altLang="en-US" sz="3500" b="1" spc="300" dirty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色</a:t>
              </a:r>
              <a:endParaRPr lang="en-US" altLang="zh-TW" sz="3500" b="1" spc="30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101" name="群組 100"/>
          <p:cNvGrpSpPr/>
          <p:nvPr/>
        </p:nvGrpSpPr>
        <p:grpSpPr>
          <a:xfrm>
            <a:off x="9115794" y="-1706016"/>
            <a:ext cx="3090720" cy="3026886"/>
            <a:chOff x="9115794" y="-1706016"/>
            <a:chExt cx="3090720" cy="3026886"/>
          </a:xfrm>
        </p:grpSpPr>
        <p:sp>
          <p:nvSpPr>
            <p:cNvPr id="102" name="流程圖: 接點 101"/>
            <p:cNvSpPr/>
            <p:nvPr/>
          </p:nvSpPr>
          <p:spPr>
            <a:xfrm>
              <a:off x="9115794" y="-1706016"/>
              <a:ext cx="3090720" cy="3026886"/>
            </a:xfrm>
            <a:prstGeom prst="flowChartConnector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9568550" y="129667"/>
              <a:ext cx="2185215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3500" b="1" spc="300" dirty="0" smtClean="0">
                  <a:solidFill>
                    <a:srgbClr val="114870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Lato Regular"/>
                </a:rPr>
                <a:t>辨識模型</a:t>
              </a:r>
              <a:endParaRPr lang="en-US" altLang="zh-TW" sz="3500" b="1" spc="3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endParaRPr>
            </a:p>
          </p:txBody>
        </p:sp>
      </p:grpSp>
      <p:pic>
        <p:nvPicPr>
          <p:cNvPr id="65" name="圖片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904" y="2222039"/>
            <a:ext cx="3012914" cy="1338161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3588" y="4699348"/>
            <a:ext cx="2819953" cy="1480475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1616763" y="2699335"/>
            <a:ext cx="499804" cy="2743522"/>
            <a:chOff x="1479626" y="2486994"/>
            <a:chExt cx="577506" cy="2578492"/>
          </a:xfrm>
        </p:grpSpPr>
        <p:cxnSp>
          <p:nvCxnSpPr>
            <p:cNvPr id="71" name="直線接點 70"/>
            <p:cNvCxnSpPr/>
            <p:nvPr/>
          </p:nvCxnSpPr>
          <p:spPr>
            <a:xfrm>
              <a:off x="2028104" y="2512284"/>
              <a:ext cx="0" cy="2553202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接點 74"/>
            <p:cNvCxnSpPr/>
            <p:nvPr/>
          </p:nvCxnSpPr>
          <p:spPr>
            <a:xfrm>
              <a:off x="1479626" y="2486994"/>
              <a:ext cx="577506" cy="5945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/>
            <p:cNvCxnSpPr/>
            <p:nvPr/>
          </p:nvCxnSpPr>
          <p:spPr>
            <a:xfrm>
              <a:off x="1479626" y="5047397"/>
              <a:ext cx="577506" cy="5945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直線單箭頭接點 76"/>
          <p:cNvCxnSpPr/>
          <p:nvPr/>
        </p:nvCxnSpPr>
        <p:spPr>
          <a:xfrm>
            <a:off x="2116567" y="4084550"/>
            <a:ext cx="1300634" cy="0"/>
          </a:xfrm>
          <a:prstGeom prst="straightConnector1">
            <a:avLst/>
          </a:prstGeom>
          <a:ln w="5715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400" y="2596292"/>
            <a:ext cx="8157495" cy="282731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540034" y="2455817"/>
            <a:ext cx="8412480" cy="3095897"/>
          </a:xfrm>
          <a:prstGeom prst="rect">
            <a:avLst/>
          </a:prstGeom>
          <a:noFill/>
          <a:ln w="28575">
            <a:solidFill>
              <a:srgbClr val="11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3383674" y="2115899"/>
            <a:ext cx="732449" cy="732449"/>
            <a:chOff x="3383674" y="2115899"/>
            <a:chExt cx="732449" cy="732449"/>
          </a:xfrm>
        </p:grpSpPr>
        <p:sp>
          <p:nvSpPr>
            <p:cNvPr id="23" name="流程圖: 接點 22"/>
            <p:cNvSpPr/>
            <p:nvPr/>
          </p:nvSpPr>
          <p:spPr>
            <a:xfrm>
              <a:off x="3383674" y="2115899"/>
              <a:ext cx="732449" cy="732449"/>
            </a:xfrm>
            <a:prstGeom prst="flowChartConnector">
              <a:avLst/>
            </a:prstGeom>
            <a:solidFill>
              <a:srgbClr val="1148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3512732" y="2195912"/>
              <a:ext cx="48856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3500" b="1" spc="300" dirty="0">
                  <a:solidFill>
                    <a:srgbClr val="F5EC7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TW" altLang="en-US" dirty="0">
                <a:solidFill>
                  <a:srgbClr val="F5EC78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167038" y="3849514"/>
            <a:ext cx="17748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平台爬取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78278858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630" y="1812299"/>
            <a:ext cx="5895677" cy="3511532"/>
          </a:xfrm>
          <a:prstGeom prst="rect">
            <a:avLst/>
          </a:prstGeom>
        </p:spPr>
      </p:pic>
      <p:grpSp>
        <p:nvGrpSpPr>
          <p:cNvPr id="177" name="群組 176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178" name="矩形 177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9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94" name="群組 193"/>
          <p:cNvGrpSpPr/>
          <p:nvPr/>
        </p:nvGrpSpPr>
        <p:grpSpPr>
          <a:xfrm>
            <a:off x="1514483" y="490390"/>
            <a:ext cx="2133918" cy="630942"/>
            <a:chOff x="1514483" y="490390"/>
            <a:chExt cx="2133918" cy="630942"/>
          </a:xfrm>
        </p:grpSpPr>
        <p:sp>
          <p:nvSpPr>
            <p:cNvPr id="195" name="矩形 194"/>
            <p:cNvSpPr/>
            <p:nvPr/>
          </p:nvSpPr>
          <p:spPr>
            <a:xfrm>
              <a:off x="1579034" y="896986"/>
              <a:ext cx="2069366" cy="106509"/>
            </a:xfrm>
            <a:prstGeom prst="rect">
              <a:avLst/>
            </a:prstGeom>
            <a:solidFill>
              <a:srgbClr val="F5EC7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1514483" y="490390"/>
              <a:ext cx="2133918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3500" b="1" spc="300" dirty="0" smtClean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系統特</a:t>
              </a:r>
              <a:r>
                <a:rPr lang="zh-TW" altLang="en-US" sz="3500" b="1" spc="300" dirty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色</a:t>
              </a:r>
              <a:endParaRPr lang="en-US" altLang="zh-TW" sz="3500" b="1" spc="30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101" name="群組 100"/>
          <p:cNvGrpSpPr/>
          <p:nvPr/>
        </p:nvGrpSpPr>
        <p:grpSpPr>
          <a:xfrm>
            <a:off x="9115794" y="-1706016"/>
            <a:ext cx="3090720" cy="3026886"/>
            <a:chOff x="9115794" y="-1706016"/>
            <a:chExt cx="3090720" cy="3026886"/>
          </a:xfrm>
        </p:grpSpPr>
        <p:sp>
          <p:nvSpPr>
            <p:cNvPr id="102" name="流程圖: 接點 101"/>
            <p:cNvSpPr/>
            <p:nvPr/>
          </p:nvSpPr>
          <p:spPr>
            <a:xfrm>
              <a:off x="9115794" y="-1706016"/>
              <a:ext cx="3090720" cy="3026886"/>
            </a:xfrm>
            <a:prstGeom prst="flowChartConnector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9568550" y="129667"/>
              <a:ext cx="2185215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3500" b="1" spc="300" dirty="0" smtClean="0">
                  <a:solidFill>
                    <a:srgbClr val="114870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Lato Regular"/>
                </a:rPr>
                <a:t>辨識模型</a:t>
              </a:r>
              <a:endParaRPr lang="en-US" altLang="zh-TW" sz="3500" b="1" spc="3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endParaRPr>
            </a:p>
          </p:txBody>
        </p:sp>
      </p:grpSp>
      <p:cxnSp>
        <p:nvCxnSpPr>
          <p:cNvPr id="77" name="直線單箭頭接點 76"/>
          <p:cNvCxnSpPr/>
          <p:nvPr/>
        </p:nvCxnSpPr>
        <p:spPr>
          <a:xfrm>
            <a:off x="1229231" y="2641667"/>
            <a:ext cx="4161399" cy="0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群組 25"/>
          <p:cNvGrpSpPr/>
          <p:nvPr/>
        </p:nvGrpSpPr>
        <p:grpSpPr>
          <a:xfrm>
            <a:off x="496782" y="2246183"/>
            <a:ext cx="732449" cy="732449"/>
            <a:chOff x="3383674" y="2115899"/>
            <a:chExt cx="732449" cy="732449"/>
          </a:xfrm>
        </p:grpSpPr>
        <p:sp>
          <p:nvSpPr>
            <p:cNvPr id="27" name="流程圖: 接點 26"/>
            <p:cNvSpPr/>
            <p:nvPr/>
          </p:nvSpPr>
          <p:spPr>
            <a:xfrm>
              <a:off x="3383674" y="2115899"/>
              <a:ext cx="732449" cy="732449"/>
            </a:xfrm>
            <a:prstGeom prst="flowChartConnector">
              <a:avLst/>
            </a:prstGeom>
            <a:solidFill>
              <a:srgbClr val="1148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3512732" y="2195912"/>
              <a:ext cx="48856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3500" b="1" spc="300" dirty="0" smtClean="0">
                  <a:solidFill>
                    <a:srgbClr val="F5EC7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TW" altLang="en-US" dirty="0">
                <a:solidFill>
                  <a:srgbClr val="F5EC78"/>
                </a:solidFill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503897" y="4189630"/>
            <a:ext cx="732449" cy="732449"/>
            <a:chOff x="3383674" y="2115899"/>
            <a:chExt cx="732449" cy="732449"/>
          </a:xfrm>
        </p:grpSpPr>
        <p:sp>
          <p:nvSpPr>
            <p:cNvPr id="30" name="流程圖: 接點 29"/>
            <p:cNvSpPr/>
            <p:nvPr/>
          </p:nvSpPr>
          <p:spPr>
            <a:xfrm>
              <a:off x="3383674" y="2115899"/>
              <a:ext cx="732449" cy="732449"/>
            </a:xfrm>
            <a:prstGeom prst="flowChartConnector">
              <a:avLst/>
            </a:prstGeom>
            <a:solidFill>
              <a:srgbClr val="11487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3512732" y="2195912"/>
              <a:ext cx="48856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3500" b="1" spc="300" dirty="0">
                  <a:solidFill>
                    <a:srgbClr val="F5EC7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TW" altLang="en-US" dirty="0">
                <a:solidFill>
                  <a:srgbClr val="F5EC78"/>
                </a:solidFill>
              </a:endParaRPr>
            </a:p>
          </p:txBody>
        </p:sp>
      </p:grpSp>
      <p:cxnSp>
        <p:nvCxnSpPr>
          <p:cNvPr id="32" name="直線單箭頭接點 31"/>
          <p:cNvCxnSpPr/>
          <p:nvPr/>
        </p:nvCxnSpPr>
        <p:spPr>
          <a:xfrm flipV="1">
            <a:off x="1229231" y="4555854"/>
            <a:ext cx="1056769" cy="14809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91879" y="3137178"/>
            <a:ext cx="17876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200" b="1" spc="3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序列化字典</a:t>
            </a:r>
            <a:endParaRPr lang="zh-TW" altLang="en-US" sz="2200" dirty="0">
              <a:solidFill>
                <a:prstClr val="black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9017" y="5069862"/>
            <a:ext cx="146706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200" b="1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分量文章</a:t>
            </a:r>
            <a:endParaRPr lang="zh-TW" altLang="en-US" sz="2200" dirty="0">
              <a:solidFill>
                <a:prstClr val="black"/>
              </a:solidFill>
            </a:endParaRPr>
          </a:p>
        </p:txBody>
      </p:sp>
      <p:grpSp>
        <p:nvGrpSpPr>
          <p:cNvPr id="36" name="群組 35"/>
          <p:cNvGrpSpPr/>
          <p:nvPr/>
        </p:nvGrpSpPr>
        <p:grpSpPr>
          <a:xfrm flipH="1">
            <a:off x="2286000" y="4059690"/>
            <a:ext cx="563206" cy="957920"/>
            <a:chOff x="1479626" y="2486994"/>
            <a:chExt cx="577506" cy="2578492"/>
          </a:xfrm>
        </p:grpSpPr>
        <p:cxnSp>
          <p:nvCxnSpPr>
            <p:cNvPr id="37" name="直線接點 36"/>
            <p:cNvCxnSpPr/>
            <p:nvPr/>
          </p:nvCxnSpPr>
          <p:spPr>
            <a:xfrm>
              <a:off x="2028104" y="2512284"/>
              <a:ext cx="0" cy="2553202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1479626" y="2486994"/>
              <a:ext cx="577506" cy="5945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>
              <a:off x="1479626" y="5047397"/>
              <a:ext cx="577506" cy="5945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矩形 41"/>
          <p:cNvSpPr/>
          <p:nvPr/>
        </p:nvSpPr>
        <p:spPr>
          <a:xfrm>
            <a:off x="2868339" y="4814119"/>
            <a:ext cx="1910106" cy="427937"/>
          </a:xfrm>
          <a:prstGeom prst="rect">
            <a:avLst/>
          </a:prstGeom>
          <a:noFill/>
          <a:ln w="28575">
            <a:solidFill>
              <a:srgbClr val="11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961834" y="4834482"/>
            <a:ext cx="18742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200" b="1" spc="3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測試集</a:t>
            </a:r>
            <a:r>
              <a:rPr lang="en-US" altLang="zh-TW" sz="2200" b="1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TW" sz="2200" b="1" spc="3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0%</a:t>
            </a:r>
            <a:endParaRPr lang="zh-TW" altLang="en-US" sz="2200" dirty="0">
              <a:solidFill>
                <a:prstClr val="black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903851" y="3851903"/>
            <a:ext cx="1885734" cy="427937"/>
          </a:xfrm>
          <a:prstGeom prst="rect">
            <a:avLst/>
          </a:prstGeom>
          <a:noFill/>
          <a:ln w="28575">
            <a:solidFill>
              <a:srgbClr val="11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2942120" y="3864967"/>
            <a:ext cx="18742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200" b="1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訓練</a:t>
            </a:r>
            <a:r>
              <a:rPr lang="zh-TW" altLang="en-US" sz="2200" b="1" spc="3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  <a:r>
              <a:rPr lang="en-US" altLang="zh-TW" sz="2200" b="1" spc="3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endParaRPr lang="zh-TW" altLang="en-US" sz="2200" dirty="0">
              <a:solidFill>
                <a:prstClr val="black"/>
              </a:solidFill>
            </a:endParaRPr>
          </a:p>
        </p:txBody>
      </p:sp>
      <p:cxnSp>
        <p:nvCxnSpPr>
          <p:cNvPr id="46" name="直線單箭頭接點 45"/>
          <p:cNvCxnSpPr/>
          <p:nvPr/>
        </p:nvCxnSpPr>
        <p:spPr>
          <a:xfrm flipV="1">
            <a:off x="4816351" y="4035038"/>
            <a:ext cx="737286" cy="1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981074" y="5582170"/>
            <a:ext cx="335059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200" b="1" spc="3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長短記憶模型</a:t>
            </a:r>
            <a:r>
              <a:rPr lang="en-US" altLang="zh-TW" sz="2200" b="1" spc="3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(LSTM)</a:t>
            </a:r>
            <a:endParaRPr lang="zh-TW" altLang="en-US" sz="2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908332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圖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662" y="4403893"/>
            <a:ext cx="1951107" cy="17740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E2E07C5-2FB3-4B67-AF02-3BDA45E53F0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35" y="102318"/>
            <a:ext cx="1990341" cy="30438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1739B8D-BD16-49FB-B0B1-2A23EB8E5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7801" y="1262882"/>
            <a:ext cx="424713" cy="830997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spc="300">
                <a:solidFill>
                  <a:schemeClr val="tx1">
                    <a:lumMod val="95000"/>
                    <a:lumOff val="5000"/>
                  </a:schemeClr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defRPr>
            </a:lvl1pPr>
          </a:lstStyle>
          <a:p>
            <a:r>
              <a:rPr lang="zh-TW" altLang="en-US" sz="4800" spc="0" dirty="0" smtClean="0">
                <a:latin typeface="书体坊米芾体" panose="02010601030101010101" pitchFamily="2" charset="-122"/>
                <a:ea typeface="书体坊米芾体" panose="02010601030101010101" pitchFamily="2" charset="-122"/>
                <a:sym typeface="+mn-lt"/>
              </a:rPr>
              <a:t>員</a:t>
            </a:r>
            <a:endParaRPr lang="zh-CN" altLang="en-US" sz="4800" spc="0" dirty="0">
              <a:latin typeface="书体坊米芾体" panose="02010601030101010101" pitchFamily="2" charset="-122"/>
              <a:ea typeface="书体坊米芾体" panose="02010601030101010101" pitchFamily="2" charset="-122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B081F86-FBDA-4D1D-B0A4-07A729501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7801" y="532313"/>
            <a:ext cx="424713" cy="830997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spc="300">
                <a:solidFill>
                  <a:schemeClr val="tx1">
                    <a:lumMod val="95000"/>
                    <a:lumOff val="5000"/>
                  </a:schemeClr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defRPr>
            </a:lvl1pPr>
          </a:lstStyle>
          <a:p>
            <a:r>
              <a:rPr lang="zh-TW" altLang="en-US" sz="4800" spc="0" dirty="0" smtClean="0">
                <a:latin typeface="书体坊米芾体" panose="02010601030101010101" pitchFamily="2" charset="-122"/>
                <a:ea typeface="书体坊米芾体" panose="02010601030101010101" pitchFamily="2" charset="-122"/>
                <a:sym typeface="+mn-lt"/>
              </a:rPr>
              <a:t>組</a:t>
            </a:r>
            <a:endParaRPr lang="zh-CN" altLang="en-US" sz="4800" spc="0" dirty="0">
              <a:latin typeface="书体坊米芾体" panose="02010601030101010101" pitchFamily="2" charset="-122"/>
              <a:ea typeface="书体坊米芾体" panose="02010601030101010101" pitchFamily="2" charset="-122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21" y="1033794"/>
            <a:ext cx="1951107" cy="177400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301384" y="1447613"/>
            <a:ext cx="153118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5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美工組</a:t>
            </a:r>
            <a:endParaRPr lang="en-US" altLang="zh-TW" sz="3500" dirty="0"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29617" y="4828959"/>
            <a:ext cx="153118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5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程式</a:t>
            </a:r>
            <a:r>
              <a:rPr lang="zh-TW" altLang="en-US" sz="35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組</a:t>
            </a:r>
            <a:endParaRPr lang="en-US" altLang="zh-TW" sz="35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6256493" y="2008234"/>
            <a:ext cx="5679886" cy="0"/>
          </a:xfrm>
          <a:prstGeom prst="line">
            <a:avLst/>
          </a:prstGeom>
          <a:ln w="57150">
            <a:solidFill>
              <a:srgbClr val="F5EC7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>
            <a:off x="183773" y="5400210"/>
            <a:ext cx="8276079" cy="48479"/>
          </a:xfrm>
          <a:prstGeom prst="line">
            <a:avLst/>
          </a:prstGeom>
          <a:ln w="57150">
            <a:solidFill>
              <a:srgbClr val="F5EC7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10077673" y="2708687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何卉羚</a:t>
            </a:r>
            <a:endParaRPr lang="en-US" altLang="zh-TW" sz="28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959051" y="2185467"/>
            <a:ext cx="1499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資管四</a:t>
            </a:r>
            <a:r>
              <a:rPr lang="en-US" altLang="zh-TW" sz="28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</a:t>
            </a:r>
          </a:p>
        </p:txBody>
      </p:sp>
      <p:sp>
        <p:nvSpPr>
          <p:cNvPr id="41" name="矩形 40"/>
          <p:cNvSpPr/>
          <p:nvPr/>
        </p:nvSpPr>
        <p:spPr>
          <a:xfrm>
            <a:off x="7262317" y="271307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葉彥</a:t>
            </a:r>
            <a:r>
              <a:rPr lang="zh-TW" altLang="en-US" sz="28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辰</a:t>
            </a:r>
            <a:endParaRPr lang="en-US" altLang="zh-TW" sz="28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113960" y="2189856"/>
            <a:ext cx="1499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資管四</a:t>
            </a:r>
            <a:r>
              <a:rPr lang="en-US" altLang="zh-TW" sz="28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</a:t>
            </a:r>
          </a:p>
        </p:txBody>
      </p:sp>
      <p:sp>
        <p:nvSpPr>
          <p:cNvPr id="43" name="矩形 42"/>
          <p:cNvSpPr/>
          <p:nvPr/>
        </p:nvSpPr>
        <p:spPr>
          <a:xfrm>
            <a:off x="489332" y="6071859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顏君翰</a:t>
            </a:r>
            <a:endParaRPr lang="en-US" altLang="zh-TW" sz="28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7180929" y="5642663"/>
            <a:ext cx="1499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資管四</a:t>
            </a:r>
            <a:r>
              <a:rPr lang="en-US" altLang="zh-TW" sz="28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</a:t>
            </a:r>
          </a:p>
        </p:txBody>
      </p:sp>
      <p:sp>
        <p:nvSpPr>
          <p:cNvPr id="45" name="矩形 44"/>
          <p:cNvSpPr/>
          <p:nvPr/>
        </p:nvSpPr>
        <p:spPr>
          <a:xfrm>
            <a:off x="2801846" y="6080696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林品</a:t>
            </a:r>
            <a:r>
              <a:rPr lang="zh-TW" altLang="en-US" sz="28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君</a:t>
            </a:r>
            <a:endParaRPr lang="en-US" altLang="zh-TW" sz="28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705741" y="5622791"/>
            <a:ext cx="1499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資管四</a:t>
            </a:r>
            <a:r>
              <a:rPr lang="en-US" altLang="zh-TW" sz="28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</a:t>
            </a:r>
          </a:p>
        </p:txBody>
      </p:sp>
      <p:sp>
        <p:nvSpPr>
          <p:cNvPr id="47" name="矩形 46"/>
          <p:cNvSpPr/>
          <p:nvPr/>
        </p:nvSpPr>
        <p:spPr>
          <a:xfrm>
            <a:off x="5004799" y="6125648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李家豐</a:t>
            </a:r>
            <a:endParaRPr lang="en-US" altLang="zh-TW" sz="28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908694" y="5654680"/>
            <a:ext cx="1499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資管四</a:t>
            </a:r>
            <a:r>
              <a:rPr lang="en-US" altLang="zh-TW" sz="28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</a:t>
            </a:r>
          </a:p>
        </p:txBody>
      </p:sp>
      <p:sp>
        <p:nvSpPr>
          <p:cNvPr id="49" name="矩形 48"/>
          <p:cNvSpPr/>
          <p:nvPr/>
        </p:nvSpPr>
        <p:spPr>
          <a:xfrm>
            <a:off x="7299551" y="6113631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陳孟純</a:t>
            </a:r>
            <a:endParaRPr lang="en-US" altLang="zh-TW" sz="28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34690" y="5613954"/>
            <a:ext cx="1499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資管四</a:t>
            </a:r>
            <a:r>
              <a:rPr lang="en-US" altLang="zh-TW" sz="28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663" y="67117"/>
            <a:ext cx="1810815" cy="182661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265" y="3310912"/>
            <a:ext cx="1897798" cy="191435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562" y="3299039"/>
            <a:ext cx="1877942" cy="189432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7" y="3274111"/>
            <a:ext cx="1882729" cy="189915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538" y="3366051"/>
            <a:ext cx="1874176" cy="189052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218" y="24627"/>
            <a:ext cx="1852938" cy="186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04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airplan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群組 176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178" name="矩形 177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9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94" name="群組 193"/>
          <p:cNvGrpSpPr/>
          <p:nvPr/>
        </p:nvGrpSpPr>
        <p:grpSpPr>
          <a:xfrm>
            <a:off x="1514482" y="490390"/>
            <a:ext cx="2133918" cy="630942"/>
            <a:chOff x="1514482" y="490390"/>
            <a:chExt cx="2133918" cy="630942"/>
          </a:xfrm>
        </p:grpSpPr>
        <p:sp>
          <p:nvSpPr>
            <p:cNvPr id="195" name="矩形 194"/>
            <p:cNvSpPr/>
            <p:nvPr/>
          </p:nvSpPr>
          <p:spPr>
            <a:xfrm>
              <a:off x="1579034" y="896986"/>
              <a:ext cx="2069366" cy="106509"/>
            </a:xfrm>
            <a:prstGeom prst="rect">
              <a:avLst/>
            </a:prstGeom>
            <a:solidFill>
              <a:srgbClr val="F5EC7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1514482" y="490390"/>
              <a:ext cx="2133918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3500" b="1" spc="300" dirty="0" smtClean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系統特</a:t>
              </a:r>
              <a:r>
                <a:rPr lang="zh-TW" altLang="en-US" sz="3500" b="1" spc="300" dirty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色</a:t>
              </a:r>
              <a:endParaRPr lang="en-US" altLang="zh-TW" sz="3500" b="1" spc="30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sp>
        <p:nvSpPr>
          <p:cNvPr id="159" name="流程圖: 接點 158"/>
          <p:cNvSpPr/>
          <p:nvPr/>
        </p:nvSpPr>
        <p:spPr>
          <a:xfrm>
            <a:off x="3648400" y="1410091"/>
            <a:ext cx="4097874" cy="4013239"/>
          </a:xfrm>
          <a:prstGeom prst="flowChartConnector">
            <a:avLst/>
          </a:prstGeom>
          <a:solidFill>
            <a:srgbClr val="F5E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4049867" y="2604345"/>
            <a:ext cx="34996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sz="6000" b="1" spc="3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辨識模型</a:t>
            </a:r>
          </a:p>
        </p:txBody>
      </p:sp>
      <p:sp>
        <p:nvSpPr>
          <p:cNvPr id="2" name="矩形 1"/>
          <p:cNvSpPr/>
          <p:nvPr/>
        </p:nvSpPr>
        <p:spPr>
          <a:xfrm>
            <a:off x="4904491" y="3890727"/>
            <a:ext cx="158569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TW" sz="3500" b="1" spc="3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(</a:t>
            </a:r>
            <a:r>
              <a:rPr lang="zh-TW" altLang="en-US" sz="3500" b="1" spc="3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測試</a:t>
            </a:r>
            <a:r>
              <a:rPr lang="en-US" altLang="zh-TW" sz="3500" b="1" spc="3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)</a:t>
            </a:r>
            <a:endParaRPr lang="zh-TW" altLang="en-US" sz="3500" b="1" spc="300" dirty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85267085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群組 176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178" name="矩形 177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9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94" name="群組 193"/>
          <p:cNvGrpSpPr/>
          <p:nvPr/>
        </p:nvGrpSpPr>
        <p:grpSpPr>
          <a:xfrm>
            <a:off x="1514483" y="490390"/>
            <a:ext cx="2133918" cy="630942"/>
            <a:chOff x="1514483" y="490390"/>
            <a:chExt cx="2133918" cy="630942"/>
          </a:xfrm>
        </p:grpSpPr>
        <p:sp>
          <p:nvSpPr>
            <p:cNvPr id="195" name="矩形 194"/>
            <p:cNvSpPr/>
            <p:nvPr/>
          </p:nvSpPr>
          <p:spPr>
            <a:xfrm>
              <a:off x="1579034" y="896986"/>
              <a:ext cx="2069366" cy="106509"/>
            </a:xfrm>
            <a:prstGeom prst="rect">
              <a:avLst/>
            </a:prstGeom>
            <a:solidFill>
              <a:srgbClr val="F5EC7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1514483" y="490390"/>
              <a:ext cx="2133918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3500" b="1" spc="300" dirty="0" smtClean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系統特</a:t>
              </a:r>
              <a:r>
                <a:rPr lang="zh-TW" altLang="en-US" sz="3500" b="1" spc="300" dirty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色</a:t>
              </a:r>
              <a:endParaRPr lang="en-US" altLang="zh-TW" sz="3500" b="1" spc="30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101" name="群組 100"/>
          <p:cNvGrpSpPr/>
          <p:nvPr/>
        </p:nvGrpSpPr>
        <p:grpSpPr>
          <a:xfrm>
            <a:off x="9115794" y="-1706016"/>
            <a:ext cx="3090720" cy="3026886"/>
            <a:chOff x="9115794" y="-1706016"/>
            <a:chExt cx="3090720" cy="3026886"/>
          </a:xfrm>
        </p:grpSpPr>
        <p:sp>
          <p:nvSpPr>
            <p:cNvPr id="102" name="流程圖: 接點 101"/>
            <p:cNvSpPr/>
            <p:nvPr/>
          </p:nvSpPr>
          <p:spPr>
            <a:xfrm>
              <a:off x="9115794" y="-1706016"/>
              <a:ext cx="3090720" cy="3026886"/>
            </a:xfrm>
            <a:prstGeom prst="flowChartConnector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9568550" y="129667"/>
              <a:ext cx="2185215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3500" b="1" spc="300" dirty="0" smtClean="0">
                  <a:solidFill>
                    <a:srgbClr val="114870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Lato Regular"/>
                </a:rPr>
                <a:t>辨識模型</a:t>
              </a:r>
              <a:endParaRPr lang="en-US" altLang="zh-TW" sz="3500" b="1" spc="3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33" y="2413540"/>
            <a:ext cx="4553979" cy="2303777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9409980" y="3130427"/>
            <a:ext cx="240161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000" b="1" spc="3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測試集</a:t>
            </a:r>
            <a:r>
              <a:rPr lang="en-US" altLang="zh-TW" sz="3000" b="1" spc="3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</a:t>
            </a:r>
            <a:r>
              <a:rPr lang="en-US" altLang="zh-TW" sz="3000" b="1" spc="3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0%</a:t>
            </a:r>
            <a:endParaRPr lang="zh-TW" altLang="en-US" sz="30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27029" y="2891614"/>
            <a:ext cx="2400380" cy="991190"/>
          </a:xfrm>
          <a:prstGeom prst="rect">
            <a:avLst/>
          </a:prstGeom>
          <a:noFill/>
          <a:ln w="28575">
            <a:solidFill>
              <a:srgbClr val="11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/>
          <p:nvPr/>
        </p:nvCxnSpPr>
        <p:spPr>
          <a:xfrm flipH="1">
            <a:off x="8222280" y="3443389"/>
            <a:ext cx="1104749" cy="0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4990012" y="3470428"/>
            <a:ext cx="1105988" cy="1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流程圖: 接點 9"/>
          <p:cNvSpPr/>
          <p:nvPr/>
        </p:nvSpPr>
        <p:spPr>
          <a:xfrm>
            <a:off x="6094761" y="2347790"/>
            <a:ext cx="2119271" cy="2119271"/>
          </a:xfrm>
          <a:prstGeom prst="flowChartConnector">
            <a:avLst/>
          </a:prstGeom>
          <a:solidFill>
            <a:srgbClr val="F5EC78"/>
          </a:solidFill>
          <a:ln>
            <a:solidFill>
              <a:srgbClr val="F5E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358210" y="2858613"/>
            <a:ext cx="168507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sz="3500" b="1" spc="300" dirty="0" smtClean="0"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估算</a:t>
            </a:r>
            <a:endParaRPr lang="en-US" altLang="zh-TW" sz="3500" b="1" spc="300" dirty="0" smtClean="0">
              <a:latin typeface="Adobe 黑体 Std R" panose="020B0400000000000000" pitchFamily="34" charset="-128"/>
              <a:ea typeface="Adobe 黑体 Std R" panose="020B0400000000000000" pitchFamily="34" charset="-128"/>
              <a:cs typeface="Lato Regular"/>
            </a:endParaRPr>
          </a:p>
          <a:p>
            <a:pPr lvl="0" algn="ctr"/>
            <a:r>
              <a:rPr lang="zh-TW" altLang="en-US" sz="3500" b="1" spc="300" dirty="0" smtClean="0"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成功率</a:t>
            </a:r>
            <a:endParaRPr lang="en-US" altLang="zh-TW" sz="3500" b="1" spc="300" dirty="0">
              <a:latin typeface="Adobe 黑体 Std R" panose="020B0400000000000000" pitchFamily="34" charset="-128"/>
              <a:ea typeface="Adobe 黑体 Std R" panose="020B0400000000000000" pitchFamily="34" charset="-128"/>
              <a:cs typeface="Lato Regular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334978" y="505110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US" altLang="zh-TW" sz="3200" dirty="0" err="1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Keras</a:t>
            </a:r>
            <a:r>
              <a:rPr lang="zh-TW" altLang="zh-TW" sz="32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建構</a:t>
            </a:r>
            <a:r>
              <a:rPr lang="en-US" altLang="zh-TW" sz="3200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LSTM</a:t>
            </a:r>
            <a:r>
              <a:rPr lang="zh-TW" altLang="zh-TW" sz="32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模型</a:t>
            </a:r>
            <a:endParaRPr lang="en-US" altLang="zh-TW" sz="3000" b="1" spc="3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32671970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群組 176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178" name="矩形 177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9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94" name="群組 193"/>
          <p:cNvGrpSpPr/>
          <p:nvPr/>
        </p:nvGrpSpPr>
        <p:grpSpPr>
          <a:xfrm>
            <a:off x="1514483" y="490390"/>
            <a:ext cx="2133918" cy="630942"/>
            <a:chOff x="1514483" y="490390"/>
            <a:chExt cx="2133918" cy="630942"/>
          </a:xfrm>
        </p:grpSpPr>
        <p:sp>
          <p:nvSpPr>
            <p:cNvPr id="195" name="矩形 194"/>
            <p:cNvSpPr/>
            <p:nvPr/>
          </p:nvSpPr>
          <p:spPr>
            <a:xfrm>
              <a:off x="1579034" y="896986"/>
              <a:ext cx="2069366" cy="106509"/>
            </a:xfrm>
            <a:prstGeom prst="rect">
              <a:avLst/>
            </a:prstGeom>
            <a:solidFill>
              <a:srgbClr val="F5EC7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1514483" y="490390"/>
              <a:ext cx="2133918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3500" b="1" spc="300" dirty="0" smtClean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系統特</a:t>
              </a:r>
              <a:r>
                <a:rPr lang="zh-TW" altLang="en-US" sz="3500" b="1" spc="300" dirty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色</a:t>
              </a:r>
              <a:endParaRPr lang="en-US" altLang="zh-TW" sz="3500" b="1" spc="30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101" name="群組 100"/>
          <p:cNvGrpSpPr/>
          <p:nvPr/>
        </p:nvGrpSpPr>
        <p:grpSpPr>
          <a:xfrm>
            <a:off x="9115794" y="-1706016"/>
            <a:ext cx="3090720" cy="3026886"/>
            <a:chOff x="9115794" y="-1706016"/>
            <a:chExt cx="3090720" cy="3026886"/>
          </a:xfrm>
        </p:grpSpPr>
        <p:sp>
          <p:nvSpPr>
            <p:cNvPr id="102" name="流程圖: 接點 101"/>
            <p:cNvSpPr/>
            <p:nvPr/>
          </p:nvSpPr>
          <p:spPr>
            <a:xfrm>
              <a:off x="9115794" y="-1706016"/>
              <a:ext cx="3090720" cy="3026886"/>
            </a:xfrm>
            <a:prstGeom prst="flowChartConnector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9568550" y="129667"/>
              <a:ext cx="2185215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3500" b="1" spc="300" dirty="0" smtClean="0">
                  <a:solidFill>
                    <a:srgbClr val="114870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Lato Regular"/>
                </a:rPr>
                <a:t>辨識模型</a:t>
              </a:r>
              <a:endParaRPr lang="en-US" altLang="zh-TW" sz="3500" b="1" spc="3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1723489" y="3163361"/>
            <a:ext cx="8319647" cy="2090181"/>
            <a:chOff x="1634519" y="2264037"/>
            <a:chExt cx="8319647" cy="2090181"/>
          </a:xfrm>
        </p:grpSpPr>
        <p:sp>
          <p:nvSpPr>
            <p:cNvPr id="26" name="流程圖: 接點 25"/>
            <p:cNvSpPr/>
            <p:nvPr/>
          </p:nvSpPr>
          <p:spPr>
            <a:xfrm>
              <a:off x="1634519" y="2264037"/>
              <a:ext cx="2071816" cy="2071816"/>
            </a:xfrm>
            <a:prstGeom prst="flowChartConnector">
              <a:avLst/>
            </a:prstGeom>
            <a:solidFill>
              <a:srgbClr val="F5EC78"/>
            </a:solidFill>
            <a:ln>
              <a:solidFill>
                <a:srgbClr val="F5EC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流程圖: 接點 18"/>
            <p:cNvSpPr/>
            <p:nvPr/>
          </p:nvSpPr>
          <p:spPr>
            <a:xfrm>
              <a:off x="4583512" y="2271375"/>
              <a:ext cx="2071816" cy="2071816"/>
            </a:xfrm>
            <a:prstGeom prst="flowChartConnector">
              <a:avLst/>
            </a:prstGeom>
            <a:solidFill>
              <a:srgbClr val="F5EC78"/>
            </a:solidFill>
            <a:ln>
              <a:solidFill>
                <a:srgbClr val="F5EC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2145282" y="2799452"/>
              <a:ext cx="1050289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3000" b="1" spc="300" dirty="0">
                  <a:solidFill>
                    <a:prstClr val="black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Lato Regular"/>
                </a:rPr>
                <a:t>詞</a:t>
              </a:r>
              <a:r>
                <a:rPr lang="zh-TW" altLang="en-US" sz="3000" b="1" spc="300" dirty="0" smtClean="0">
                  <a:solidFill>
                    <a:prstClr val="black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Lato Regular"/>
                </a:rPr>
                <a:t>庫</a:t>
              </a:r>
              <a:endParaRPr lang="en-US" altLang="zh-TW" sz="3000" b="1" spc="3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endParaRPr>
            </a:p>
            <a:p>
              <a:pPr lvl="0" algn="ctr"/>
              <a:r>
                <a:rPr lang="zh-TW" altLang="en-US" sz="3000" b="1" spc="300" dirty="0" smtClean="0">
                  <a:solidFill>
                    <a:prstClr val="black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Lato Regular"/>
                </a:rPr>
                <a:t>大小</a:t>
              </a:r>
              <a:endParaRPr lang="en-US" altLang="zh-TW" sz="3000" b="1" spc="3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613717" y="2830724"/>
              <a:ext cx="6096000" cy="101566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 algn="ctr"/>
              <a:r>
                <a:rPr lang="zh-TW" altLang="en-US" sz="3000" b="1" spc="300" dirty="0">
                  <a:solidFill>
                    <a:prstClr val="black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Lato Regular"/>
                </a:rPr>
                <a:t>文本</a:t>
              </a:r>
              <a:r>
                <a:rPr lang="zh-TW" altLang="en-US" sz="3000" b="1" spc="300" dirty="0" smtClean="0">
                  <a:solidFill>
                    <a:prstClr val="black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Lato Regular"/>
                </a:rPr>
                <a:t>最大</a:t>
              </a:r>
              <a:endParaRPr lang="en-US" altLang="zh-TW" sz="3000" b="1" spc="3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endParaRPr>
            </a:p>
            <a:p>
              <a:pPr lvl="0" algn="ctr"/>
              <a:r>
                <a:rPr lang="zh-TW" altLang="en-US" sz="3000" b="1" spc="300" dirty="0" smtClean="0">
                  <a:solidFill>
                    <a:prstClr val="black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Lato Regular"/>
                </a:rPr>
                <a:t>詞彙</a:t>
              </a:r>
              <a:r>
                <a:rPr lang="zh-TW" altLang="en-US" sz="3000" b="1" spc="300" dirty="0">
                  <a:solidFill>
                    <a:prstClr val="black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Lato Regular"/>
                </a:rPr>
                <a:t>數</a:t>
              </a:r>
            </a:p>
          </p:txBody>
        </p:sp>
        <p:sp>
          <p:nvSpPr>
            <p:cNvPr id="27" name="流程圖: 接點 26"/>
            <p:cNvSpPr/>
            <p:nvPr/>
          </p:nvSpPr>
          <p:spPr>
            <a:xfrm>
              <a:off x="7882350" y="2282402"/>
              <a:ext cx="2071816" cy="2071816"/>
            </a:xfrm>
            <a:prstGeom prst="flowChartConnector">
              <a:avLst/>
            </a:prstGeom>
            <a:solidFill>
              <a:srgbClr val="F5EC78"/>
            </a:solidFill>
            <a:ln>
              <a:solidFill>
                <a:srgbClr val="F5EC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5959228" y="376132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zh-TW" altLang="en-US" sz="3000" b="1" spc="3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詞</a:t>
            </a:r>
            <a:r>
              <a:rPr lang="zh-TW" altLang="en-US" sz="3000" b="1" spc="3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向量</a:t>
            </a:r>
            <a:endParaRPr lang="en-US" altLang="zh-TW" sz="3000" b="1" spc="3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Lato Regular"/>
            </a:endParaRPr>
          </a:p>
          <a:p>
            <a:pPr lvl="0" algn="ctr"/>
            <a:r>
              <a:rPr lang="zh-TW" altLang="en-US" sz="3000" b="1" spc="3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維</a:t>
            </a:r>
            <a:r>
              <a:rPr lang="zh-TW" altLang="en-US" sz="3000" b="1" spc="3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度</a:t>
            </a:r>
            <a:endParaRPr lang="en-US" altLang="zh-TW" sz="3000" b="1" spc="3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Lato Regular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553097" y="1359900"/>
            <a:ext cx="4650377" cy="952742"/>
          </a:xfrm>
          <a:prstGeom prst="rect">
            <a:avLst/>
          </a:prstGeom>
          <a:noFill/>
          <a:ln w="28575">
            <a:solidFill>
              <a:srgbClr val="11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741237" y="1434770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zh-TW" altLang="en-US" sz="2500" b="1" spc="3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訓練前為了避免詞庫太</a:t>
            </a:r>
            <a:r>
              <a:rPr lang="zh-TW" altLang="en-US" sz="2500" b="1" spc="3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大</a:t>
            </a:r>
            <a:endParaRPr lang="en-US" altLang="zh-TW" sz="2500" b="1" spc="3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Lato Regular"/>
            </a:endParaRPr>
          </a:p>
          <a:p>
            <a:pPr lvl="0" algn="ctr"/>
            <a:r>
              <a:rPr lang="zh-TW" altLang="en-US" sz="2500" b="1" spc="3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造成</a:t>
            </a:r>
            <a:r>
              <a:rPr lang="zh-TW" altLang="en-US" sz="2500" b="1" spc="3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執行時間</a:t>
            </a:r>
            <a:r>
              <a:rPr lang="zh-TW" altLang="en-US" sz="2500" b="1" spc="3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過久</a:t>
            </a:r>
            <a:endParaRPr lang="en-US" altLang="zh-TW" sz="2500" b="1" spc="3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Lato Regular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H="1">
            <a:off x="3026180" y="2408236"/>
            <a:ext cx="723349" cy="723853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5789236" y="2407916"/>
            <a:ext cx="0" cy="794223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7828944" y="2401869"/>
            <a:ext cx="580163" cy="748585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/>
          <p:cNvGrpSpPr/>
          <p:nvPr/>
        </p:nvGrpSpPr>
        <p:grpSpPr>
          <a:xfrm>
            <a:off x="2713839" y="4894550"/>
            <a:ext cx="6369315" cy="543299"/>
            <a:chOff x="2713839" y="4763920"/>
            <a:chExt cx="6369315" cy="543299"/>
          </a:xfrm>
        </p:grpSpPr>
        <p:cxnSp>
          <p:nvCxnSpPr>
            <p:cNvPr id="47" name="直線接點 46"/>
            <p:cNvCxnSpPr/>
            <p:nvPr/>
          </p:nvCxnSpPr>
          <p:spPr>
            <a:xfrm rot="5400000">
              <a:off x="5883421" y="2117693"/>
              <a:ext cx="0" cy="6339164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/>
            <p:nvPr/>
          </p:nvCxnSpPr>
          <p:spPr>
            <a:xfrm>
              <a:off x="2728174" y="4763920"/>
              <a:ext cx="2753" cy="535414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/>
            <p:nvPr/>
          </p:nvCxnSpPr>
          <p:spPr>
            <a:xfrm>
              <a:off x="5705637" y="4771805"/>
              <a:ext cx="2753" cy="535414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/>
            <p:nvPr/>
          </p:nvCxnSpPr>
          <p:spPr>
            <a:xfrm>
              <a:off x="9080401" y="4768421"/>
              <a:ext cx="2753" cy="535414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矩形 35"/>
          <p:cNvSpPr/>
          <p:nvPr/>
        </p:nvSpPr>
        <p:spPr>
          <a:xfrm>
            <a:off x="4875364" y="5656379"/>
            <a:ext cx="182774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200" b="1" spc="3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設定固定值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2660034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群組 176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178" name="矩形 177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9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94" name="群組 193"/>
          <p:cNvGrpSpPr/>
          <p:nvPr/>
        </p:nvGrpSpPr>
        <p:grpSpPr>
          <a:xfrm>
            <a:off x="1514483" y="490390"/>
            <a:ext cx="2133918" cy="630942"/>
            <a:chOff x="1514483" y="490390"/>
            <a:chExt cx="2133918" cy="630942"/>
          </a:xfrm>
        </p:grpSpPr>
        <p:sp>
          <p:nvSpPr>
            <p:cNvPr id="195" name="矩形 194"/>
            <p:cNvSpPr/>
            <p:nvPr/>
          </p:nvSpPr>
          <p:spPr>
            <a:xfrm>
              <a:off x="1579034" y="896986"/>
              <a:ext cx="2069366" cy="106509"/>
            </a:xfrm>
            <a:prstGeom prst="rect">
              <a:avLst/>
            </a:prstGeom>
            <a:solidFill>
              <a:srgbClr val="F5EC7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1514483" y="490390"/>
              <a:ext cx="2133918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3500" b="1" spc="300" dirty="0" smtClean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系統特</a:t>
              </a:r>
              <a:r>
                <a:rPr lang="zh-TW" altLang="en-US" sz="3500" b="1" spc="300" dirty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色</a:t>
              </a:r>
              <a:endParaRPr lang="en-US" altLang="zh-TW" sz="3500" b="1" spc="30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101" name="群組 100"/>
          <p:cNvGrpSpPr/>
          <p:nvPr/>
        </p:nvGrpSpPr>
        <p:grpSpPr>
          <a:xfrm>
            <a:off x="9115794" y="-1706016"/>
            <a:ext cx="3090720" cy="3026886"/>
            <a:chOff x="9115794" y="-1706016"/>
            <a:chExt cx="3090720" cy="3026886"/>
          </a:xfrm>
        </p:grpSpPr>
        <p:sp>
          <p:nvSpPr>
            <p:cNvPr id="102" name="流程圖: 接點 101"/>
            <p:cNvSpPr/>
            <p:nvPr/>
          </p:nvSpPr>
          <p:spPr>
            <a:xfrm>
              <a:off x="9115794" y="-1706016"/>
              <a:ext cx="3090720" cy="3026886"/>
            </a:xfrm>
            <a:prstGeom prst="flowChartConnector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9568550" y="129667"/>
              <a:ext cx="2185215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3500" b="1" spc="300" dirty="0" smtClean="0">
                  <a:solidFill>
                    <a:srgbClr val="114870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Lato Regular"/>
                </a:rPr>
                <a:t>辨識模型</a:t>
              </a:r>
              <a:endParaRPr lang="en-US" altLang="zh-TW" sz="3500" b="1" spc="3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880278" y="1285342"/>
            <a:ext cx="6096000" cy="1400383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zh-TW" altLang="en-US" sz="2500" b="1" spc="3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避免</a:t>
            </a:r>
            <a:r>
              <a:rPr lang="zh-TW" altLang="en-US" sz="2500" b="1" spc="3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資料</a:t>
            </a:r>
            <a:r>
              <a:rPr lang="zh-TW" altLang="en-US" sz="2500" b="1" spc="3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太</a:t>
            </a:r>
            <a:r>
              <a:rPr lang="zh-TW" altLang="en-US" sz="2500" b="1" spc="3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多準確度下降</a:t>
            </a:r>
            <a:endParaRPr lang="en-US" altLang="zh-TW" sz="2500" b="1" spc="3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Lato Regular"/>
            </a:endParaRPr>
          </a:p>
          <a:p>
            <a:pPr lvl="0" algn="ctr"/>
            <a:r>
              <a:rPr lang="zh-TW" altLang="en-US" sz="2500" b="1" spc="3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判斷訓練</a:t>
            </a:r>
            <a:r>
              <a:rPr lang="en-US" altLang="zh-TW" sz="60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</a:t>
            </a:r>
            <a:r>
              <a:rPr lang="zh-TW" altLang="en-US" sz="2500" b="1" spc="3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次</a:t>
            </a:r>
            <a:r>
              <a:rPr lang="zh-TW" altLang="en-US" sz="2500" b="1" spc="3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過後的模型最為</a:t>
            </a:r>
            <a:r>
              <a:rPr lang="zh-TW" altLang="en-US" sz="2500" b="1" spc="3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準確</a:t>
            </a:r>
            <a:endParaRPr lang="en-US" altLang="zh-TW" sz="2500" b="1" spc="3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Lato Regular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052844"/>
              </p:ext>
            </p:extLst>
          </p:nvPr>
        </p:nvGraphicFramePr>
        <p:xfrm>
          <a:off x="825137" y="3247276"/>
          <a:ext cx="10515600" cy="2335850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3504499">
                  <a:extLst>
                    <a:ext uri="{9D8B030D-6E8A-4147-A177-3AD203B41FA5}">
                      <a16:colId xmlns:a16="http://schemas.microsoft.com/office/drawing/2014/main" val="3341444457"/>
                    </a:ext>
                  </a:extLst>
                </a:gridCol>
                <a:gridCol w="3504499">
                  <a:extLst>
                    <a:ext uri="{9D8B030D-6E8A-4147-A177-3AD203B41FA5}">
                      <a16:colId xmlns:a16="http://schemas.microsoft.com/office/drawing/2014/main" val="2743743869"/>
                    </a:ext>
                  </a:extLst>
                </a:gridCol>
                <a:gridCol w="3506602">
                  <a:extLst>
                    <a:ext uri="{9D8B030D-6E8A-4147-A177-3AD203B41FA5}">
                      <a16:colId xmlns:a16="http://schemas.microsoft.com/office/drawing/2014/main" val="2633465906"/>
                    </a:ext>
                  </a:extLst>
                </a:gridCol>
              </a:tblGrid>
              <a:tr h="105569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</a:rPr>
                        <a:t>           </a:t>
                      </a:r>
                      <a:r>
                        <a:rPr lang="zh-TW" altLang="en-US" sz="2500" kern="100" dirty="0" smtClean="0">
                          <a:effectLst/>
                        </a:rPr>
                        <a:t>                                           </a:t>
                      </a:r>
                      <a:endParaRPr lang="en-US" altLang="zh-TW" sz="2500" kern="100" dirty="0" smtClean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256</a:t>
                      </a:r>
                      <a:endParaRPr lang="zh-TW" sz="25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512</a:t>
                      </a:r>
                      <a:endParaRPr lang="zh-TW" sz="25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2007235"/>
                  </a:ext>
                </a:extLst>
              </a:tr>
              <a:tr h="6645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200</a:t>
                      </a:r>
                      <a:endParaRPr lang="zh-TW" sz="25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0.7448</a:t>
                      </a:r>
                      <a:endParaRPr lang="zh-TW" sz="25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0.7489</a:t>
                      </a:r>
                      <a:endParaRPr lang="zh-TW" sz="25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5958015"/>
                  </a:ext>
                </a:extLst>
              </a:tr>
              <a:tr h="6155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400</a:t>
                      </a:r>
                      <a:endParaRPr lang="zh-TW" sz="25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0.7755</a:t>
                      </a:r>
                      <a:endParaRPr lang="zh-TW" sz="25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500" kern="100" dirty="0">
                          <a:effectLst/>
                          <a:latin typeface="Adobe 黑体 Std R" panose="020B0400000000000000" pitchFamily="34" charset="-128"/>
                          <a:ea typeface="Adobe 黑体 Std R" panose="020B0400000000000000" pitchFamily="34" charset="-128"/>
                        </a:rPr>
                        <a:t>0.7232</a:t>
                      </a:r>
                      <a:endParaRPr lang="zh-TW" sz="2500" kern="100" dirty="0">
                        <a:effectLst/>
                        <a:latin typeface="Adobe 黑体 Std R" panose="020B0400000000000000" pitchFamily="34" charset="-128"/>
                        <a:ea typeface="Adobe 黑体 Std R" panose="020B04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18188734"/>
                  </a:ext>
                </a:extLst>
              </a:tr>
            </a:tbl>
          </a:graphicData>
        </a:graphic>
      </p:graphicFrame>
      <p:cxnSp>
        <p:nvCxnSpPr>
          <p:cNvPr id="7" name="直線接點 6"/>
          <p:cNvCxnSpPr/>
          <p:nvPr/>
        </p:nvCxnSpPr>
        <p:spPr>
          <a:xfrm>
            <a:off x="825137" y="3273402"/>
            <a:ext cx="3537857" cy="1024281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960700" y="3759416"/>
            <a:ext cx="165301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500" b="1" spc="3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序列長度</a:t>
            </a:r>
            <a:endParaRPr lang="zh-TW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2207475" y="3270977"/>
            <a:ext cx="202010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500" b="1" spc="3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詞向量維度</a:t>
            </a:r>
            <a:endParaRPr lang="zh-TW" altLang="en-US" sz="2800" dirty="0">
              <a:solidFill>
                <a:prstClr val="black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13816" y="4988791"/>
            <a:ext cx="2364368" cy="57775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84" y="2849735"/>
            <a:ext cx="10033431" cy="3351701"/>
          </a:xfrm>
          <a:prstGeom prst="rect">
            <a:avLst/>
          </a:prstGeom>
          <a:noFill/>
        </p:spPr>
      </p:pic>
      <p:sp>
        <p:nvSpPr>
          <p:cNvPr id="19" name="矩形 18"/>
          <p:cNvSpPr/>
          <p:nvPr/>
        </p:nvSpPr>
        <p:spPr>
          <a:xfrm>
            <a:off x="3532909" y="3973682"/>
            <a:ext cx="5457224" cy="212231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5780165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群組 176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178" name="矩形 177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9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17" name="圖片 16"/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4960" b="49281"/>
          <a:stretch/>
        </p:blipFill>
        <p:spPr bwMode="auto">
          <a:xfrm>
            <a:off x="1414779" y="360043"/>
            <a:ext cx="4090851" cy="5831750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</p:pic>
      <p:pic>
        <p:nvPicPr>
          <p:cNvPr id="18" name="圖片 17"/>
          <p:cNvPicPr/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62" r="15194"/>
          <a:stretch/>
        </p:blipFill>
        <p:spPr bwMode="auto">
          <a:xfrm>
            <a:off x="6134100" y="360043"/>
            <a:ext cx="5969489" cy="5831750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</p:pic>
      <p:cxnSp>
        <p:nvCxnSpPr>
          <p:cNvPr id="19" name="直線單箭頭接點 18"/>
          <p:cNvCxnSpPr/>
          <p:nvPr/>
        </p:nvCxnSpPr>
        <p:spPr>
          <a:xfrm>
            <a:off x="4785936" y="2865116"/>
            <a:ext cx="1208464" cy="5084"/>
          </a:xfrm>
          <a:prstGeom prst="straightConnector1">
            <a:avLst/>
          </a:prstGeom>
          <a:ln w="7620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57787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群組 176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178" name="矩形 177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9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94" name="群組 193"/>
          <p:cNvGrpSpPr/>
          <p:nvPr/>
        </p:nvGrpSpPr>
        <p:grpSpPr>
          <a:xfrm>
            <a:off x="1514482" y="490390"/>
            <a:ext cx="2133918" cy="630942"/>
            <a:chOff x="1514482" y="490390"/>
            <a:chExt cx="2133918" cy="630942"/>
          </a:xfrm>
        </p:grpSpPr>
        <p:sp>
          <p:nvSpPr>
            <p:cNvPr id="195" name="矩形 194"/>
            <p:cNvSpPr/>
            <p:nvPr/>
          </p:nvSpPr>
          <p:spPr>
            <a:xfrm>
              <a:off x="1579034" y="896986"/>
              <a:ext cx="2069366" cy="106509"/>
            </a:xfrm>
            <a:prstGeom prst="rect">
              <a:avLst/>
            </a:prstGeom>
            <a:solidFill>
              <a:srgbClr val="F5EC7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1514482" y="490390"/>
              <a:ext cx="2133918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3500" b="1" spc="300" dirty="0" smtClean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系統特</a:t>
              </a:r>
              <a:r>
                <a:rPr lang="zh-TW" altLang="en-US" sz="3500" b="1" spc="300" dirty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色</a:t>
              </a:r>
              <a:endParaRPr lang="en-US" altLang="zh-TW" sz="3500" b="1" spc="30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sp>
        <p:nvSpPr>
          <p:cNvPr id="159" name="流程圖: 接點 158"/>
          <p:cNvSpPr/>
          <p:nvPr/>
        </p:nvSpPr>
        <p:spPr>
          <a:xfrm>
            <a:off x="3648400" y="1410091"/>
            <a:ext cx="4097874" cy="4013239"/>
          </a:xfrm>
          <a:prstGeom prst="flowChartConnector">
            <a:avLst/>
          </a:prstGeom>
          <a:solidFill>
            <a:srgbClr val="F5E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4049867" y="2604345"/>
            <a:ext cx="34996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sz="6000" b="1" spc="3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辨識模型</a:t>
            </a:r>
          </a:p>
        </p:txBody>
      </p:sp>
      <p:sp>
        <p:nvSpPr>
          <p:cNvPr id="2" name="矩形 1"/>
          <p:cNvSpPr/>
          <p:nvPr/>
        </p:nvSpPr>
        <p:spPr>
          <a:xfrm>
            <a:off x="4409163" y="3890727"/>
            <a:ext cx="2576346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TW" sz="3500" b="1" spc="3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(</a:t>
            </a:r>
            <a:r>
              <a:rPr lang="zh-TW" altLang="en-US" sz="3500" b="1" spc="3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用戶查證</a:t>
            </a:r>
            <a:r>
              <a:rPr lang="en-US" altLang="zh-TW" sz="3500" b="1" spc="3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rPr>
              <a:t>)</a:t>
            </a:r>
            <a:endParaRPr lang="zh-TW" altLang="en-US" sz="3500" b="1" spc="300" dirty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2819388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群組 176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178" name="矩形 177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9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94" name="群組 193"/>
          <p:cNvGrpSpPr/>
          <p:nvPr/>
        </p:nvGrpSpPr>
        <p:grpSpPr>
          <a:xfrm>
            <a:off x="1514483" y="490390"/>
            <a:ext cx="2133918" cy="630942"/>
            <a:chOff x="1514483" y="490390"/>
            <a:chExt cx="2133918" cy="630942"/>
          </a:xfrm>
        </p:grpSpPr>
        <p:sp>
          <p:nvSpPr>
            <p:cNvPr id="195" name="矩形 194"/>
            <p:cNvSpPr/>
            <p:nvPr/>
          </p:nvSpPr>
          <p:spPr>
            <a:xfrm>
              <a:off x="1579034" y="896986"/>
              <a:ext cx="2069366" cy="106509"/>
            </a:xfrm>
            <a:prstGeom prst="rect">
              <a:avLst/>
            </a:prstGeom>
            <a:solidFill>
              <a:srgbClr val="F5EC7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6" name="矩形 195"/>
            <p:cNvSpPr/>
            <p:nvPr/>
          </p:nvSpPr>
          <p:spPr>
            <a:xfrm>
              <a:off x="1514483" y="490390"/>
              <a:ext cx="2133918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3500" b="1" spc="300" dirty="0" smtClean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系統特</a:t>
              </a:r>
              <a:r>
                <a:rPr lang="zh-TW" altLang="en-US" sz="3500" b="1" spc="300" dirty="0">
                  <a:solidFill>
                    <a:srgbClr val="1148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色</a:t>
              </a:r>
              <a:endParaRPr lang="en-US" altLang="zh-TW" sz="3500" b="1" spc="30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101" name="群組 100"/>
          <p:cNvGrpSpPr/>
          <p:nvPr/>
        </p:nvGrpSpPr>
        <p:grpSpPr>
          <a:xfrm>
            <a:off x="9115794" y="-1706016"/>
            <a:ext cx="3090720" cy="3026886"/>
            <a:chOff x="9115794" y="-1706016"/>
            <a:chExt cx="3090720" cy="3026886"/>
          </a:xfrm>
        </p:grpSpPr>
        <p:sp>
          <p:nvSpPr>
            <p:cNvPr id="102" name="流程圖: 接點 101"/>
            <p:cNvSpPr/>
            <p:nvPr/>
          </p:nvSpPr>
          <p:spPr>
            <a:xfrm>
              <a:off x="9115794" y="-1706016"/>
              <a:ext cx="3090720" cy="3026886"/>
            </a:xfrm>
            <a:prstGeom prst="flowChartConnector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9568550" y="129667"/>
              <a:ext cx="2185215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zh-TW" altLang="en-US" sz="3500" b="1" spc="300" dirty="0" smtClean="0">
                  <a:solidFill>
                    <a:srgbClr val="114870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  <a:cs typeface="Lato Regular"/>
                </a:rPr>
                <a:t>辨識模型</a:t>
              </a:r>
              <a:endParaRPr lang="en-US" altLang="zh-TW" sz="3500" b="1" spc="3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  <a:cs typeface="Lato Regular"/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362200"/>
            <a:ext cx="117729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75580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群組 176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178" name="矩形 177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9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8" name="圖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770" y="90915"/>
            <a:ext cx="5688330" cy="6218444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</p:pic>
    </p:spTree>
    <p:extLst>
      <p:ext uri="{BB962C8B-B14F-4D97-AF65-F5344CB8AC3E}">
        <p14:creationId xmlns:p14="http://schemas.microsoft.com/office/powerpoint/2010/main" val="879367394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图形 219">
            <a:extLst>
              <a:ext uri="{FF2B5EF4-FFF2-40B4-BE49-F238E27FC236}">
                <a16:creationId xmlns:a16="http://schemas.microsoft.com/office/drawing/2014/main" id="{79DD41B8-001A-4082-8BE9-BC9AAE73A1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saturation sat="149000"/>
                    </a14:imgEffect>
                    <a14:imgEffect>
                      <a14:brightnessContrast bright="-76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1691" y="4303193"/>
            <a:ext cx="1851635" cy="188326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601" y="939228"/>
            <a:ext cx="3699839" cy="591877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43779" y="2720879"/>
            <a:ext cx="29418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sz="4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商業模式圖</a:t>
            </a:r>
          </a:p>
        </p:txBody>
      </p:sp>
      <p:sp>
        <p:nvSpPr>
          <p:cNvPr id="19" name="Freeform 95">
            <a:extLst>
              <a:ext uri="{FF2B5EF4-FFF2-40B4-BE49-F238E27FC236}">
                <a16:creationId xmlns:a16="http://schemas.microsoft.com/office/drawing/2014/main" id="{35E53782-36CB-46FA-9F58-02E337AEBF9C}"/>
              </a:ext>
            </a:extLst>
          </p:cNvPr>
          <p:cNvSpPr>
            <a:spLocks noEditPoints="1"/>
          </p:cNvSpPr>
          <p:nvPr/>
        </p:nvSpPr>
        <p:spPr bwMode="auto">
          <a:xfrm rot="15242260">
            <a:off x="8070890" y="2792191"/>
            <a:ext cx="2053137" cy="1664206"/>
          </a:xfrm>
          <a:custGeom>
            <a:avLst/>
            <a:gdLst>
              <a:gd name="T0" fmla="*/ 419 w 460"/>
              <a:gd name="T1" fmla="*/ 2 h 364"/>
              <a:gd name="T2" fmla="*/ 301 w 460"/>
              <a:gd name="T3" fmla="*/ 67 h 364"/>
              <a:gd name="T4" fmla="*/ 331 w 460"/>
              <a:gd name="T5" fmla="*/ 110 h 364"/>
              <a:gd name="T6" fmla="*/ 5 w 460"/>
              <a:gd name="T7" fmla="*/ 231 h 364"/>
              <a:gd name="T8" fmla="*/ 18 w 460"/>
              <a:gd name="T9" fmla="*/ 329 h 364"/>
              <a:gd name="T10" fmla="*/ 274 w 460"/>
              <a:gd name="T11" fmla="*/ 282 h 364"/>
              <a:gd name="T12" fmla="*/ 331 w 460"/>
              <a:gd name="T13" fmla="*/ 228 h 364"/>
              <a:gd name="T14" fmla="*/ 442 w 460"/>
              <a:gd name="T15" fmla="*/ 165 h 364"/>
              <a:gd name="T16" fmla="*/ 432 w 460"/>
              <a:gd name="T17" fmla="*/ 114 h 364"/>
              <a:gd name="T18" fmla="*/ 431 w 460"/>
              <a:gd name="T19" fmla="*/ 94 h 364"/>
              <a:gd name="T20" fmla="*/ 447 w 460"/>
              <a:gd name="T21" fmla="*/ 94 h 364"/>
              <a:gd name="T22" fmla="*/ 429 w 460"/>
              <a:gd name="T23" fmla="*/ 51 h 364"/>
              <a:gd name="T24" fmla="*/ 434 w 460"/>
              <a:gd name="T25" fmla="*/ 22 h 364"/>
              <a:gd name="T26" fmla="*/ 429 w 460"/>
              <a:gd name="T27" fmla="*/ 17 h 364"/>
              <a:gd name="T28" fmla="*/ 319 w 460"/>
              <a:gd name="T29" fmla="*/ 83 h 364"/>
              <a:gd name="T30" fmla="*/ 326 w 460"/>
              <a:gd name="T31" fmla="*/ 94 h 364"/>
              <a:gd name="T32" fmla="*/ 334 w 460"/>
              <a:gd name="T33" fmla="*/ 104 h 364"/>
              <a:gd name="T34" fmla="*/ 340 w 460"/>
              <a:gd name="T35" fmla="*/ 94 h 364"/>
              <a:gd name="T36" fmla="*/ 207 w 460"/>
              <a:gd name="T37" fmla="*/ 221 h 364"/>
              <a:gd name="T38" fmla="*/ 326 w 460"/>
              <a:gd name="T39" fmla="*/ 78 h 364"/>
              <a:gd name="T40" fmla="*/ 413 w 460"/>
              <a:gd name="T41" fmla="*/ 11 h 364"/>
              <a:gd name="T42" fmla="*/ 425 w 460"/>
              <a:gd name="T43" fmla="*/ 125 h 364"/>
              <a:gd name="T44" fmla="*/ 378 w 460"/>
              <a:gd name="T45" fmla="*/ 110 h 364"/>
              <a:gd name="T46" fmla="*/ 180 w 460"/>
              <a:gd name="T47" fmla="*/ 290 h 364"/>
              <a:gd name="T48" fmla="*/ 36 w 460"/>
              <a:gd name="T49" fmla="*/ 322 h 364"/>
              <a:gd name="T50" fmla="*/ 52 w 460"/>
              <a:gd name="T51" fmla="*/ 323 h 364"/>
              <a:gd name="T52" fmla="*/ 54 w 460"/>
              <a:gd name="T53" fmla="*/ 323 h 364"/>
              <a:gd name="T54" fmla="*/ 81 w 460"/>
              <a:gd name="T55" fmla="*/ 332 h 364"/>
              <a:gd name="T56" fmla="*/ 112 w 460"/>
              <a:gd name="T57" fmla="*/ 338 h 364"/>
              <a:gd name="T58" fmla="*/ 130 w 460"/>
              <a:gd name="T59" fmla="*/ 334 h 364"/>
              <a:gd name="T60" fmla="*/ 142 w 460"/>
              <a:gd name="T61" fmla="*/ 331 h 364"/>
              <a:gd name="T62" fmla="*/ 128 w 460"/>
              <a:gd name="T63" fmla="*/ 318 h 364"/>
              <a:gd name="T64" fmla="*/ 150 w 460"/>
              <a:gd name="T65" fmla="*/ 329 h 364"/>
              <a:gd name="T66" fmla="*/ 158 w 460"/>
              <a:gd name="T67" fmla="*/ 327 h 364"/>
              <a:gd name="T68" fmla="*/ 174 w 460"/>
              <a:gd name="T69" fmla="*/ 321 h 364"/>
              <a:gd name="T70" fmla="*/ 191 w 460"/>
              <a:gd name="T71" fmla="*/ 315 h 364"/>
              <a:gd name="T72" fmla="*/ 207 w 460"/>
              <a:gd name="T73" fmla="*/ 308 h 364"/>
              <a:gd name="T74" fmla="*/ 221 w 460"/>
              <a:gd name="T75" fmla="*/ 280 h 364"/>
              <a:gd name="T76" fmla="*/ 222 w 460"/>
              <a:gd name="T77" fmla="*/ 279 h 364"/>
              <a:gd name="T78" fmla="*/ 255 w 460"/>
              <a:gd name="T79" fmla="*/ 283 h 364"/>
              <a:gd name="T80" fmla="*/ 268 w 460"/>
              <a:gd name="T81" fmla="*/ 275 h 364"/>
              <a:gd name="T82" fmla="*/ 278 w 460"/>
              <a:gd name="T83" fmla="*/ 268 h 364"/>
              <a:gd name="T84" fmla="*/ 277 w 460"/>
              <a:gd name="T85" fmla="*/ 244 h 364"/>
              <a:gd name="T86" fmla="*/ 288 w 460"/>
              <a:gd name="T87" fmla="*/ 235 h 364"/>
              <a:gd name="T88" fmla="*/ 302 w 460"/>
              <a:gd name="T89" fmla="*/ 223 h 364"/>
              <a:gd name="T90" fmla="*/ 303 w 460"/>
              <a:gd name="T91" fmla="*/ 222 h 364"/>
              <a:gd name="T92" fmla="*/ 328 w 460"/>
              <a:gd name="T93" fmla="*/ 220 h 364"/>
              <a:gd name="T94" fmla="*/ 328 w 460"/>
              <a:gd name="T95" fmla="*/ 220 h 364"/>
              <a:gd name="T96" fmla="*/ 341 w 460"/>
              <a:gd name="T97" fmla="*/ 203 h 364"/>
              <a:gd name="T98" fmla="*/ 362 w 460"/>
              <a:gd name="T99" fmla="*/ 172 h 364"/>
              <a:gd name="T100" fmla="*/ 371 w 460"/>
              <a:gd name="T101" fmla="*/ 159 h 364"/>
              <a:gd name="T102" fmla="*/ 379 w 460"/>
              <a:gd name="T103" fmla="*/ 145 h 364"/>
              <a:gd name="T104" fmla="*/ 380 w 460"/>
              <a:gd name="T105" fmla="*/ 121 h 364"/>
              <a:gd name="T106" fmla="*/ 381 w 460"/>
              <a:gd name="T107" fmla="*/ 118 h 364"/>
              <a:gd name="T108" fmla="*/ 402 w 460"/>
              <a:gd name="T109" fmla="*/ 140 h 364"/>
              <a:gd name="T110" fmla="*/ 402 w 460"/>
              <a:gd name="T111" fmla="*/ 140 h 364"/>
              <a:gd name="T112" fmla="*/ 424 w 460"/>
              <a:gd name="T113" fmla="*/ 149 h 364"/>
              <a:gd name="T114" fmla="*/ 429 w 460"/>
              <a:gd name="T115" fmla="*/ 137 h 364"/>
              <a:gd name="T116" fmla="*/ 439 w 460"/>
              <a:gd name="T117" fmla="*/ 148 h 364"/>
              <a:gd name="T118" fmla="*/ 450 w 460"/>
              <a:gd name="T119" fmla="*/ 148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60" h="364">
                <a:moveTo>
                  <a:pt x="444" y="22"/>
                </a:moveTo>
                <a:cubicBezTo>
                  <a:pt x="444" y="20"/>
                  <a:pt x="443" y="20"/>
                  <a:pt x="442" y="19"/>
                </a:cubicBezTo>
                <a:cubicBezTo>
                  <a:pt x="440" y="16"/>
                  <a:pt x="436" y="13"/>
                  <a:pt x="434" y="11"/>
                </a:cubicBezTo>
                <a:cubicBezTo>
                  <a:pt x="430" y="8"/>
                  <a:pt x="426" y="4"/>
                  <a:pt x="421" y="2"/>
                </a:cubicBezTo>
                <a:cubicBezTo>
                  <a:pt x="420" y="1"/>
                  <a:pt x="419" y="1"/>
                  <a:pt x="419" y="2"/>
                </a:cubicBezTo>
                <a:cubicBezTo>
                  <a:pt x="414" y="0"/>
                  <a:pt x="410" y="4"/>
                  <a:pt x="406" y="6"/>
                </a:cubicBezTo>
                <a:cubicBezTo>
                  <a:pt x="395" y="11"/>
                  <a:pt x="384" y="18"/>
                  <a:pt x="373" y="24"/>
                </a:cubicBezTo>
                <a:cubicBezTo>
                  <a:pt x="349" y="36"/>
                  <a:pt x="326" y="48"/>
                  <a:pt x="304" y="62"/>
                </a:cubicBezTo>
                <a:cubicBezTo>
                  <a:pt x="303" y="63"/>
                  <a:pt x="302" y="64"/>
                  <a:pt x="302" y="65"/>
                </a:cubicBezTo>
                <a:cubicBezTo>
                  <a:pt x="302" y="65"/>
                  <a:pt x="301" y="66"/>
                  <a:pt x="301" y="67"/>
                </a:cubicBezTo>
                <a:cubicBezTo>
                  <a:pt x="298" y="70"/>
                  <a:pt x="301" y="76"/>
                  <a:pt x="303" y="80"/>
                </a:cubicBezTo>
                <a:cubicBezTo>
                  <a:pt x="305" y="86"/>
                  <a:pt x="307" y="94"/>
                  <a:pt x="311" y="99"/>
                </a:cubicBezTo>
                <a:cubicBezTo>
                  <a:pt x="311" y="100"/>
                  <a:pt x="311" y="100"/>
                  <a:pt x="312" y="101"/>
                </a:cubicBezTo>
                <a:cubicBezTo>
                  <a:pt x="315" y="103"/>
                  <a:pt x="319" y="105"/>
                  <a:pt x="323" y="106"/>
                </a:cubicBezTo>
                <a:cubicBezTo>
                  <a:pt x="326" y="108"/>
                  <a:pt x="328" y="109"/>
                  <a:pt x="331" y="110"/>
                </a:cubicBezTo>
                <a:cubicBezTo>
                  <a:pt x="303" y="160"/>
                  <a:pt x="255" y="194"/>
                  <a:pt x="202" y="213"/>
                </a:cubicBezTo>
                <a:cubicBezTo>
                  <a:pt x="171" y="225"/>
                  <a:pt x="139" y="231"/>
                  <a:pt x="106" y="234"/>
                </a:cubicBezTo>
                <a:cubicBezTo>
                  <a:pt x="90" y="236"/>
                  <a:pt x="74" y="237"/>
                  <a:pt x="57" y="237"/>
                </a:cubicBezTo>
                <a:cubicBezTo>
                  <a:pt x="40" y="237"/>
                  <a:pt x="23" y="234"/>
                  <a:pt x="5" y="231"/>
                </a:cubicBezTo>
                <a:cubicBezTo>
                  <a:pt x="5" y="231"/>
                  <a:pt x="5" y="231"/>
                  <a:pt x="5" y="231"/>
                </a:cubicBezTo>
                <a:cubicBezTo>
                  <a:pt x="3" y="230"/>
                  <a:pt x="0" y="231"/>
                  <a:pt x="0" y="234"/>
                </a:cubicBezTo>
                <a:cubicBezTo>
                  <a:pt x="1" y="260"/>
                  <a:pt x="0" y="286"/>
                  <a:pt x="0" y="311"/>
                </a:cubicBezTo>
                <a:cubicBezTo>
                  <a:pt x="1" y="312"/>
                  <a:pt x="1" y="313"/>
                  <a:pt x="2" y="313"/>
                </a:cubicBezTo>
                <a:cubicBezTo>
                  <a:pt x="2" y="314"/>
                  <a:pt x="2" y="314"/>
                  <a:pt x="2" y="314"/>
                </a:cubicBezTo>
                <a:cubicBezTo>
                  <a:pt x="7" y="320"/>
                  <a:pt x="13" y="324"/>
                  <a:pt x="18" y="329"/>
                </a:cubicBezTo>
                <a:cubicBezTo>
                  <a:pt x="23" y="334"/>
                  <a:pt x="29" y="338"/>
                  <a:pt x="34" y="343"/>
                </a:cubicBezTo>
                <a:cubicBezTo>
                  <a:pt x="35" y="344"/>
                  <a:pt x="36" y="344"/>
                  <a:pt x="37" y="344"/>
                </a:cubicBezTo>
                <a:cubicBezTo>
                  <a:pt x="108" y="364"/>
                  <a:pt x="192" y="329"/>
                  <a:pt x="252" y="294"/>
                </a:cubicBezTo>
                <a:cubicBezTo>
                  <a:pt x="259" y="290"/>
                  <a:pt x="266" y="285"/>
                  <a:pt x="272" y="281"/>
                </a:cubicBezTo>
                <a:cubicBezTo>
                  <a:pt x="273" y="281"/>
                  <a:pt x="274" y="282"/>
                  <a:pt x="274" y="282"/>
                </a:cubicBezTo>
                <a:cubicBezTo>
                  <a:pt x="275" y="283"/>
                  <a:pt x="276" y="282"/>
                  <a:pt x="275" y="281"/>
                </a:cubicBezTo>
                <a:cubicBezTo>
                  <a:pt x="275" y="281"/>
                  <a:pt x="274" y="280"/>
                  <a:pt x="274" y="280"/>
                </a:cubicBezTo>
                <a:cubicBezTo>
                  <a:pt x="277" y="277"/>
                  <a:pt x="281" y="275"/>
                  <a:pt x="284" y="272"/>
                </a:cubicBezTo>
                <a:cubicBezTo>
                  <a:pt x="285" y="273"/>
                  <a:pt x="286" y="272"/>
                  <a:pt x="286" y="272"/>
                </a:cubicBezTo>
                <a:cubicBezTo>
                  <a:pt x="302" y="259"/>
                  <a:pt x="318" y="245"/>
                  <a:pt x="331" y="228"/>
                </a:cubicBezTo>
                <a:cubicBezTo>
                  <a:pt x="343" y="214"/>
                  <a:pt x="353" y="198"/>
                  <a:pt x="363" y="183"/>
                </a:cubicBezTo>
                <a:cubicBezTo>
                  <a:pt x="373" y="169"/>
                  <a:pt x="384" y="155"/>
                  <a:pt x="389" y="139"/>
                </a:cubicBezTo>
                <a:cubicBezTo>
                  <a:pt x="394" y="142"/>
                  <a:pt x="398" y="145"/>
                  <a:pt x="402" y="147"/>
                </a:cubicBezTo>
                <a:cubicBezTo>
                  <a:pt x="402" y="147"/>
                  <a:pt x="403" y="147"/>
                  <a:pt x="403" y="147"/>
                </a:cubicBezTo>
                <a:cubicBezTo>
                  <a:pt x="415" y="155"/>
                  <a:pt x="428" y="161"/>
                  <a:pt x="442" y="165"/>
                </a:cubicBezTo>
                <a:cubicBezTo>
                  <a:pt x="454" y="169"/>
                  <a:pt x="459" y="167"/>
                  <a:pt x="459" y="155"/>
                </a:cubicBezTo>
                <a:cubicBezTo>
                  <a:pt x="460" y="112"/>
                  <a:pt x="455" y="63"/>
                  <a:pt x="444" y="22"/>
                </a:cubicBezTo>
                <a:close/>
                <a:moveTo>
                  <a:pt x="450" y="125"/>
                </a:moveTo>
                <a:cubicBezTo>
                  <a:pt x="450" y="131"/>
                  <a:pt x="450" y="138"/>
                  <a:pt x="450" y="144"/>
                </a:cubicBezTo>
                <a:cubicBezTo>
                  <a:pt x="444" y="134"/>
                  <a:pt x="438" y="124"/>
                  <a:pt x="432" y="114"/>
                </a:cubicBezTo>
                <a:cubicBezTo>
                  <a:pt x="432" y="109"/>
                  <a:pt x="432" y="104"/>
                  <a:pt x="431" y="99"/>
                </a:cubicBezTo>
                <a:cubicBezTo>
                  <a:pt x="437" y="108"/>
                  <a:pt x="443" y="116"/>
                  <a:pt x="449" y="124"/>
                </a:cubicBezTo>
                <a:cubicBezTo>
                  <a:pt x="449" y="125"/>
                  <a:pt x="449" y="125"/>
                  <a:pt x="450" y="125"/>
                </a:cubicBezTo>
                <a:close/>
                <a:moveTo>
                  <a:pt x="449" y="119"/>
                </a:moveTo>
                <a:cubicBezTo>
                  <a:pt x="443" y="111"/>
                  <a:pt x="437" y="103"/>
                  <a:pt x="431" y="94"/>
                </a:cubicBezTo>
                <a:cubicBezTo>
                  <a:pt x="431" y="88"/>
                  <a:pt x="430" y="82"/>
                  <a:pt x="430" y="76"/>
                </a:cubicBezTo>
                <a:cubicBezTo>
                  <a:pt x="435" y="84"/>
                  <a:pt x="441" y="92"/>
                  <a:pt x="447" y="98"/>
                </a:cubicBezTo>
                <a:cubicBezTo>
                  <a:pt x="448" y="105"/>
                  <a:pt x="449" y="112"/>
                  <a:pt x="449" y="119"/>
                </a:cubicBezTo>
                <a:close/>
                <a:moveTo>
                  <a:pt x="444" y="75"/>
                </a:moveTo>
                <a:cubicBezTo>
                  <a:pt x="445" y="81"/>
                  <a:pt x="446" y="88"/>
                  <a:pt x="447" y="94"/>
                </a:cubicBezTo>
                <a:cubicBezTo>
                  <a:pt x="441" y="87"/>
                  <a:pt x="435" y="80"/>
                  <a:pt x="430" y="72"/>
                </a:cubicBezTo>
                <a:cubicBezTo>
                  <a:pt x="430" y="66"/>
                  <a:pt x="429" y="60"/>
                  <a:pt x="429" y="54"/>
                </a:cubicBezTo>
                <a:cubicBezTo>
                  <a:pt x="434" y="62"/>
                  <a:pt x="439" y="69"/>
                  <a:pt x="444" y="75"/>
                </a:cubicBezTo>
                <a:close/>
                <a:moveTo>
                  <a:pt x="444" y="71"/>
                </a:moveTo>
                <a:cubicBezTo>
                  <a:pt x="439" y="64"/>
                  <a:pt x="434" y="58"/>
                  <a:pt x="429" y="51"/>
                </a:cubicBezTo>
                <a:cubicBezTo>
                  <a:pt x="429" y="47"/>
                  <a:pt x="429" y="41"/>
                  <a:pt x="429" y="34"/>
                </a:cubicBezTo>
                <a:cubicBezTo>
                  <a:pt x="433" y="40"/>
                  <a:pt x="437" y="45"/>
                  <a:pt x="441" y="50"/>
                </a:cubicBezTo>
                <a:cubicBezTo>
                  <a:pt x="442" y="57"/>
                  <a:pt x="443" y="64"/>
                  <a:pt x="444" y="71"/>
                </a:cubicBezTo>
                <a:close/>
                <a:moveTo>
                  <a:pt x="429" y="17"/>
                </a:moveTo>
                <a:cubicBezTo>
                  <a:pt x="430" y="18"/>
                  <a:pt x="432" y="20"/>
                  <a:pt x="434" y="22"/>
                </a:cubicBezTo>
                <a:cubicBezTo>
                  <a:pt x="435" y="24"/>
                  <a:pt x="436" y="25"/>
                  <a:pt x="438" y="27"/>
                </a:cubicBezTo>
                <a:cubicBezTo>
                  <a:pt x="439" y="33"/>
                  <a:pt x="440" y="40"/>
                  <a:pt x="441" y="46"/>
                </a:cubicBezTo>
                <a:cubicBezTo>
                  <a:pt x="437" y="41"/>
                  <a:pt x="433" y="36"/>
                  <a:pt x="429" y="32"/>
                </a:cubicBezTo>
                <a:cubicBezTo>
                  <a:pt x="429" y="26"/>
                  <a:pt x="428" y="20"/>
                  <a:pt x="427" y="15"/>
                </a:cubicBezTo>
                <a:cubicBezTo>
                  <a:pt x="427" y="15"/>
                  <a:pt x="428" y="16"/>
                  <a:pt x="429" y="17"/>
                </a:cubicBezTo>
                <a:close/>
                <a:moveTo>
                  <a:pt x="326" y="100"/>
                </a:moveTo>
                <a:cubicBezTo>
                  <a:pt x="323" y="99"/>
                  <a:pt x="319" y="97"/>
                  <a:pt x="316" y="97"/>
                </a:cubicBezTo>
                <a:cubicBezTo>
                  <a:pt x="316" y="92"/>
                  <a:pt x="313" y="87"/>
                  <a:pt x="311" y="82"/>
                </a:cubicBezTo>
                <a:cubicBezTo>
                  <a:pt x="310" y="80"/>
                  <a:pt x="310" y="78"/>
                  <a:pt x="309" y="76"/>
                </a:cubicBezTo>
                <a:cubicBezTo>
                  <a:pt x="312" y="79"/>
                  <a:pt x="316" y="81"/>
                  <a:pt x="319" y="83"/>
                </a:cubicBezTo>
                <a:cubicBezTo>
                  <a:pt x="321" y="87"/>
                  <a:pt x="323" y="91"/>
                  <a:pt x="324" y="95"/>
                </a:cubicBezTo>
                <a:cubicBezTo>
                  <a:pt x="325" y="97"/>
                  <a:pt x="326" y="99"/>
                  <a:pt x="326" y="100"/>
                </a:cubicBezTo>
                <a:cubicBezTo>
                  <a:pt x="326" y="100"/>
                  <a:pt x="326" y="100"/>
                  <a:pt x="326" y="100"/>
                </a:cubicBezTo>
                <a:close/>
                <a:moveTo>
                  <a:pt x="330" y="102"/>
                </a:moveTo>
                <a:cubicBezTo>
                  <a:pt x="329" y="99"/>
                  <a:pt x="328" y="97"/>
                  <a:pt x="326" y="94"/>
                </a:cubicBezTo>
                <a:cubicBezTo>
                  <a:pt x="325" y="92"/>
                  <a:pt x="324" y="89"/>
                  <a:pt x="323" y="87"/>
                </a:cubicBezTo>
                <a:cubicBezTo>
                  <a:pt x="323" y="86"/>
                  <a:pt x="323" y="85"/>
                  <a:pt x="322" y="85"/>
                </a:cubicBezTo>
                <a:cubicBezTo>
                  <a:pt x="322" y="85"/>
                  <a:pt x="322" y="85"/>
                  <a:pt x="322" y="85"/>
                </a:cubicBezTo>
                <a:cubicBezTo>
                  <a:pt x="325" y="86"/>
                  <a:pt x="328" y="88"/>
                  <a:pt x="330" y="90"/>
                </a:cubicBezTo>
                <a:cubicBezTo>
                  <a:pt x="331" y="94"/>
                  <a:pt x="332" y="99"/>
                  <a:pt x="334" y="104"/>
                </a:cubicBezTo>
                <a:cubicBezTo>
                  <a:pt x="333" y="103"/>
                  <a:pt x="331" y="102"/>
                  <a:pt x="330" y="102"/>
                </a:cubicBezTo>
                <a:close/>
                <a:moveTo>
                  <a:pt x="337" y="100"/>
                </a:moveTo>
                <a:cubicBezTo>
                  <a:pt x="336" y="101"/>
                  <a:pt x="336" y="101"/>
                  <a:pt x="336" y="101"/>
                </a:cubicBezTo>
                <a:cubicBezTo>
                  <a:pt x="335" y="98"/>
                  <a:pt x="334" y="94"/>
                  <a:pt x="333" y="91"/>
                </a:cubicBezTo>
                <a:cubicBezTo>
                  <a:pt x="335" y="92"/>
                  <a:pt x="338" y="93"/>
                  <a:pt x="340" y="94"/>
                </a:cubicBezTo>
                <a:cubicBezTo>
                  <a:pt x="338" y="96"/>
                  <a:pt x="337" y="98"/>
                  <a:pt x="337" y="100"/>
                </a:cubicBezTo>
                <a:close/>
                <a:moveTo>
                  <a:pt x="5" y="310"/>
                </a:moveTo>
                <a:cubicBezTo>
                  <a:pt x="10" y="286"/>
                  <a:pt x="9" y="261"/>
                  <a:pt x="7" y="236"/>
                </a:cubicBezTo>
                <a:cubicBezTo>
                  <a:pt x="35" y="251"/>
                  <a:pt x="72" y="246"/>
                  <a:pt x="101" y="243"/>
                </a:cubicBezTo>
                <a:cubicBezTo>
                  <a:pt x="137" y="240"/>
                  <a:pt x="173" y="233"/>
                  <a:pt x="207" y="221"/>
                </a:cubicBezTo>
                <a:cubicBezTo>
                  <a:pt x="264" y="199"/>
                  <a:pt x="316" y="161"/>
                  <a:pt x="343" y="106"/>
                </a:cubicBezTo>
                <a:cubicBezTo>
                  <a:pt x="344" y="105"/>
                  <a:pt x="344" y="104"/>
                  <a:pt x="344" y="104"/>
                </a:cubicBezTo>
                <a:cubicBezTo>
                  <a:pt x="346" y="101"/>
                  <a:pt x="348" y="98"/>
                  <a:pt x="349" y="95"/>
                </a:cubicBezTo>
                <a:cubicBezTo>
                  <a:pt x="350" y="93"/>
                  <a:pt x="348" y="90"/>
                  <a:pt x="346" y="90"/>
                </a:cubicBezTo>
                <a:cubicBezTo>
                  <a:pt x="340" y="85"/>
                  <a:pt x="333" y="82"/>
                  <a:pt x="326" y="78"/>
                </a:cubicBezTo>
                <a:cubicBezTo>
                  <a:pt x="320" y="74"/>
                  <a:pt x="315" y="69"/>
                  <a:pt x="308" y="67"/>
                </a:cubicBezTo>
                <a:cubicBezTo>
                  <a:pt x="326" y="59"/>
                  <a:pt x="342" y="50"/>
                  <a:pt x="359" y="41"/>
                </a:cubicBezTo>
                <a:cubicBezTo>
                  <a:pt x="367" y="36"/>
                  <a:pt x="376" y="31"/>
                  <a:pt x="385" y="27"/>
                </a:cubicBezTo>
                <a:cubicBezTo>
                  <a:pt x="390" y="24"/>
                  <a:pt x="395" y="21"/>
                  <a:pt x="400" y="18"/>
                </a:cubicBezTo>
                <a:cubicBezTo>
                  <a:pt x="403" y="17"/>
                  <a:pt x="409" y="11"/>
                  <a:pt x="413" y="11"/>
                </a:cubicBezTo>
                <a:cubicBezTo>
                  <a:pt x="415" y="9"/>
                  <a:pt x="416" y="9"/>
                  <a:pt x="416" y="12"/>
                </a:cubicBezTo>
                <a:cubicBezTo>
                  <a:pt x="418" y="16"/>
                  <a:pt x="419" y="19"/>
                  <a:pt x="419" y="23"/>
                </a:cubicBezTo>
                <a:cubicBezTo>
                  <a:pt x="419" y="28"/>
                  <a:pt x="420" y="32"/>
                  <a:pt x="420" y="37"/>
                </a:cubicBezTo>
                <a:cubicBezTo>
                  <a:pt x="420" y="47"/>
                  <a:pt x="421" y="57"/>
                  <a:pt x="421" y="66"/>
                </a:cubicBezTo>
                <a:cubicBezTo>
                  <a:pt x="422" y="86"/>
                  <a:pt x="423" y="106"/>
                  <a:pt x="425" y="125"/>
                </a:cubicBezTo>
                <a:cubicBezTo>
                  <a:pt x="419" y="122"/>
                  <a:pt x="413" y="120"/>
                  <a:pt x="407" y="117"/>
                </a:cubicBezTo>
                <a:cubicBezTo>
                  <a:pt x="400" y="114"/>
                  <a:pt x="392" y="110"/>
                  <a:pt x="384" y="108"/>
                </a:cubicBezTo>
                <a:cubicBezTo>
                  <a:pt x="383" y="106"/>
                  <a:pt x="380" y="106"/>
                  <a:pt x="379" y="108"/>
                </a:cubicBezTo>
                <a:cubicBezTo>
                  <a:pt x="379" y="109"/>
                  <a:pt x="378" y="109"/>
                  <a:pt x="378" y="110"/>
                </a:cubicBezTo>
                <a:cubicBezTo>
                  <a:pt x="378" y="110"/>
                  <a:pt x="378" y="110"/>
                  <a:pt x="378" y="110"/>
                </a:cubicBezTo>
                <a:cubicBezTo>
                  <a:pt x="378" y="111"/>
                  <a:pt x="378" y="111"/>
                  <a:pt x="378" y="111"/>
                </a:cubicBezTo>
                <a:cubicBezTo>
                  <a:pt x="359" y="143"/>
                  <a:pt x="340" y="173"/>
                  <a:pt x="314" y="200"/>
                </a:cubicBezTo>
                <a:cubicBezTo>
                  <a:pt x="288" y="228"/>
                  <a:pt x="258" y="251"/>
                  <a:pt x="225" y="269"/>
                </a:cubicBezTo>
                <a:cubicBezTo>
                  <a:pt x="211" y="277"/>
                  <a:pt x="196" y="284"/>
                  <a:pt x="181" y="290"/>
                </a:cubicBezTo>
                <a:cubicBezTo>
                  <a:pt x="181" y="290"/>
                  <a:pt x="180" y="290"/>
                  <a:pt x="180" y="290"/>
                </a:cubicBezTo>
                <a:cubicBezTo>
                  <a:pt x="125" y="312"/>
                  <a:pt x="63" y="322"/>
                  <a:pt x="5" y="310"/>
                </a:cubicBezTo>
                <a:close/>
                <a:moveTo>
                  <a:pt x="40" y="339"/>
                </a:moveTo>
                <a:cubicBezTo>
                  <a:pt x="40" y="339"/>
                  <a:pt x="40" y="338"/>
                  <a:pt x="39" y="338"/>
                </a:cubicBezTo>
                <a:cubicBezTo>
                  <a:pt x="32" y="331"/>
                  <a:pt x="24" y="324"/>
                  <a:pt x="15" y="318"/>
                </a:cubicBezTo>
                <a:cubicBezTo>
                  <a:pt x="22" y="320"/>
                  <a:pt x="29" y="321"/>
                  <a:pt x="36" y="322"/>
                </a:cubicBezTo>
                <a:cubicBezTo>
                  <a:pt x="42" y="328"/>
                  <a:pt x="48" y="335"/>
                  <a:pt x="55" y="340"/>
                </a:cubicBezTo>
                <a:cubicBezTo>
                  <a:pt x="50" y="340"/>
                  <a:pt x="45" y="340"/>
                  <a:pt x="40" y="339"/>
                </a:cubicBezTo>
                <a:close/>
                <a:moveTo>
                  <a:pt x="58" y="340"/>
                </a:moveTo>
                <a:cubicBezTo>
                  <a:pt x="52" y="334"/>
                  <a:pt x="45" y="328"/>
                  <a:pt x="39" y="322"/>
                </a:cubicBezTo>
                <a:cubicBezTo>
                  <a:pt x="43" y="323"/>
                  <a:pt x="48" y="323"/>
                  <a:pt x="52" y="323"/>
                </a:cubicBezTo>
                <a:cubicBezTo>
                  <a:pt x="57" y="329"/>
                  <a:pt x="64" y="336"/>
                  <a:pt x="70" y="341"/>
                </a:cubicBezTo>
                <a:cubicBezTo>
                  <a:pt x="66" y="341"/>
                  <a:pt x="62" y="341"/>
                  <a:pt x="58" y="340"/>
                </a:cubicBezTo>
                <a:close/>
                <a:moveTo>
                  <a:pt x="74" y="341"/>
                </a:moveTo>
                <a:cubicBezTo>
                  <a:pt x="71" y="338"/>
                  <a:pt x="68" y="336"/>
                  <a:pt x="65" y="334"/>
                </a:cubicBezTo>
                <a:cubicBezTo>
                  <a:pt x="61" y="330"/>
                  <a:pt x="57" y="327"/>
                  <a:pt x="54" y="323"/>
                </a:cubicBezTo>
                <a:cubicBezTo>
                  <a:pt x="58" y="323"/>
                  <a:pt x="63" y="323"/>
                  <a:pt x="68" y="323"/>
                </a:cubicBezTo>
                <a:cubicBezTo>
                  <a:pt x="73" y="329"/>
                  <a:pt x="80" y="335"/>
                  <a:pt x="87" y="340"/>
                </a:cubicBezTo>
                <a:cubicBezTo>
                  <a:pt x="82" y="340"/>
                  <a:pt x="78" y="341"/>
                  <a:pt x="74" y="341"/>
                </a:cubicBezTo>
                <a:close/>
                <a:moveTo>
                  <a:pt x="91" y="340"/>
                </a:moveTo>
                <a:cubicBezTo>
                  <a:pt x="88" y="337"/>
                  <a:pt x="84" y="335"/>
                  <a:pt x="81" y="332"/>
                </a:cubicBezTo>
                <a:cubicBezTo>
                  <a:pt x="77" y="329"/>
                  <a:pt x="74" y="326"/>
                  <a:pt x="70" y="322"/>
                </a:cubicBezTo>
                <a:cubicBezTo>
                  <a:pt x="76" y="322"/>
                  <a:pt x="82" y="321"/>
                  <a:pt x="88" y="321"/>
                </a:cubicBezTo>
                <a:cubicBezTo>
                  <a:pt x="94" y="327"/>
                  <a:pt x="101" y="333"/>
                  <a:pt x="108" y="338"/>
                </a:cubicBezTo>
                <a:cubicBezTo>
                  <a:pt x="103" y="339"/>
                  <a:pt x="97" y="339"/>
                  <a:pt x="91" y="340"/>
                </a:cubicBezTo>
                <a:close/>
                <a:moveTo>
                  <a:pt x="112" y="338"/>
                </a:moveTo>
                <a:cubicBezTo>
                  <a:pt x="105" y="332"/>
                  <a:pt x="98" y="326"/>
                  <a:pt x="91" y="320"/>
                </a:cubicBezTo>
                <a:cubicBezTo>
                  <a:pt x="96" y="320"/>
                  <a:pt x="101" y="319"/>
                  <a:pt x="106" y="318"/>
                </a:cubicBezTo>
                <a:cubicBezTo>
                  <a:pt x="112" y="324"/>
                  <a:pt x="119" y="330"/>
                  <a:pt x="126" y="335"/>
                </a:cubicBezTo>
                <a:cubicBezTo>
                  <a:pt x="122" y="336"/>
                  <a:pt x="117" y="337"/>
                  <a:pt x="112" y="338"/>
                </a:cubicBezTo>
                <a:close/>
                <a:moveTo>
                  <a:pt x="130" y="334"/>
                </a:moveTo>
                <a:cubicBezTo>
                  <a:pt x="123" y="329"/>
                  <a:pt x="116" y="323"/>
                  <a:pt x="108" y="318"/>
                </a:cubicBezTo>
                <a:cubicBezTo>
                  <a:pt x="111" y="317"/>
                  <a:pt x="114" y="317"/>
                  <a:pt x="117" y="316"/>
                </a:cubicBezTo>
                <a:cubicBezTo>
                  <a:pt x="118" y="316"/>
                  <a:pt x="120" y="315"/>
                  <a:pt x="122" y="315"/>
                </a:cubicBezTo>
                <a:cubicBezTo>
                  <a:pt x="125" y="318"/>
                  <a:pt x="128" y="320"/>
                  <a:pt x="131" y="323"/>
                </a:cubicBezTo>
                <a:cubicBezTo>
                  <a:pt x="135" y="326"/>
                  <a:pt x="138" y="329"/>
                  <a:pt x="142" y="331"/>
                </a:cubicBezTo>
                <a:cubicBezTo>
                  <a:pt x="138" y="333"/>
                  <a:pt x="134" y="333"/>
                  <a:pt x="130" y="334"/>
                </a:cubicBezTo>
                <a:close/>
                <a:moveTo>
                  <a:pt x="150" y="329"/>
                </a:moveTo>
                <a:cubicBezTo>
                  <a:pt x="148" y="330"/>
                  <a:pt x="146" y="330"/>
                  <a:pt x="144" y="331"/>
                </a:cubicBezTo>
                <a:cubicBezTo>
                  <a:pt x="141" y="328"/>
                  <a:pt x="138" y="325"/>
                  <a:pt x="135" y="323"/>
                </a:cubicBezTo>
                <a:cubicBezTo>
                  <a:pt x="132" y="321"/>
                  <a:pt x="130" y="319"/>
                  <a:pt x="128" y="318"/>
                </a:cubicBezTo>
                <a:cubicBezTo>
                  <a:pt x="127" y="317"/>
                  <a:pt x="126" y="316"/>
                  <a:pt x="125" y="316"/>
                </a:cubicBezTo>
                <a:cubicBezTo>
                  <a:pt x="125" y="315"/>
                  <a:pt x="124" y="315"/>
                  <a:pt x="123" y="315"/>
                </a:cubicBezTo>
                <a:cubicBezTo>
                  <a:pt x="128" y="314"/>
                  <a:pt x="132" y="313"/>
                  <a:pt x="136" y="312"/>
                </a:cubicBezTo>
                <a:cubicBezTo>
                  <a:pt x="142" y="317"/>
                  <a:pt x="148" y="323"/>
                  <a:pt x="155" y="328"/>
                </a:cubicBezTo>
                <a:cubicBezTo>
                  <a:pt x="154" y="328"/>
                  <a:pt x="152" y="329"/>
                  <a:pt x="150" y="329"/>
                </a:cubicBezTo>
                <a:close/>
                <a:moveTo>
                  <a:pt x="158" y="327"/>
                </a:moveTo>
                <a:cubicBezTo>
                  <a:pt x="151" y="322"/>
                  <a:pt x="145" y="317"/>
                  <a:pt x="138" y="311"/>
                </a:cubicBezTo>
                <a:cubicBezTo>
                  <a:pt x="143" y="310"/>
                  <a:pt x="147" y="309"/>
                  <a:pt x="152" y="307"/>
                </a:cubicBezTo>
                <a:cubicBezTo>
                  <a:pt x="158" y="313"/>
                  <a:pt x="165" y="318"/>
                  <a:pt x="171" y="322"/>
                </a:cubicBezTo>
                <a:cubicBezTo>
                  <a:pt x="167" y="324"/>
                  <a:pt x="163" y="325"/>
                  <a:pt x="158" y="327"/>
                </a:cubicBezTo>
                <a:close/>
                <a:moveTo>
                  <a:pt x="174" y="321"/>
                </a:moveTo>
                <a:cubicBezTo>
                  <a:pt x="168" y="316"/>
                  <a:pt x="161" y="311"/>
                  <a:pt x="155" y="307"/>
                </a:cubicBezTo>
                <a:cubicBezTo>
                  <a:pt x="159" y="305"/>
                  <a:pt x="164" y="304"/>
                  <a:pt x="168" y="302"/>
                </a:cubicBezTo>
                <a:cubicBezTo>
                  <a:pt x="175" y="306"/>
                  <a:pt x="182" y="311"/>
                  <a:pt x="188" y="316"/>
                </a:cubicBezTo>
                <a:cubicBezTo>
                  <a:pt x="184" y="318"/>
                  <a:pt x="179" y="320"/>
                  <a:pt x="174" y="321"/>
                </a:cubicBezTo>
                <a:close/>
                <a:moveTo>
                  <a:pt x="191" y="315"/>
                </a:moveTo>
                <a:cubicBezTo>
                  <a:pt x="185" y="310"/>
                  <a:pt x="178" y="305"/>
                  <a:pt x="171" y="301"/>
                </a:cubicBezTo>
                <a:cubicBezTo>
                  <a:pt x="176" y="299"/>
                  <a:pt x="181" y="297"/>
                  <a:pt x="186" y="296"/>
                </a:cubicBezTo>
                <a:cubicBezTo>
                  <a:pt x="192" y="300"/>
                  <a:pt x="198" y="305"/>
                  <a:pt x="204" y="309"/>
                </a:cubicBezTo>
                <a:cubicBezTo>
                  <a:pt x="200" y="311"/>
                  <a:pt x="195" y="313"/>
                  <a:pt x="191" y="315"/>
                </a:cubicBezTo>
                <a:close/>
                <a:moveTo>
                  <a:pt x="207" y="308"/>
                </a:moveTo>
                <a:cubicBezTo>
                  <a:pt x="201" y="303"/>
                  <a:pt x="195" y="299"/>
                  <a:pt x="189" y="294"/>
                </a:cubicBezTo>
                <a:cubicBezTo>
                  <a:pt x="195" y="292"/>
                  <a:pt x="201" y="289"/>
                  <a:pt x="207" y="286"/>
                </a:cubicBezTo>
                <a:cubicBezTo>
                  <a:pt x="212" y="291"/>
                  <a:pt x="218" y="296"/>
                  <a:pt x="224" y="300"/>
                </a:cubicBezTo>
                <a:cubicBezTo>
                  <a:pt x="218" y="303"/>
                  <a:pt x="212" y="306"/>
                  <a:pt x="207" y="308"/>
                </a:cubicBezTo>
                <a:close/>
                <a:moveTo>
                  <a:pt x="226" y="299"/>
                </a:moveTo>
                <a:cubicBezTo>
                  <a:pt x="220" y="294"/>
                  <a:pt x="214" y="290"/>
                  <a:pt x="208" y="286"/>
                </a:cubicBezTo>
                <a:cubicBezTo>
                  <a:pt x="212" y="284"/>
                  <a:pt x="216" y="282"/>
                  <a:pt x="220" y="280"/>
                </a:cubicBezTo>
                <a:cubicBezTo>
                  <a:pt x="220" y="280"/>
                  <a:pt x="220" y="280"/>
                  <a:pt x="220" y="280"/>
                </a:cubicBezTo>
                <a:cubicBezTo>
                  <a:pt x="220" y="281"/>
                  <a:pt x="221" y="281"/>
                  <a:pt x="221" y="280"/>
                </a:cubicBezTo>
                <a:cubicBezTo>
                  <a:pt x="226" y="285"/>
                  <a:pt x="232" y="289"/>
                  <a:pt x="238" y="293"/>
                </a:cubicBezTo>
                <a:cubicBezTo>
                  <a:pt x="234" y="295"/>
                  <a:pt x="230" y="297"/>
                  <a:pt x="226" y="299"/>
                </a:cubicBezTo>
                <a:close/>
                <a:moveTo>
                  <a:pt x="246" y="289"/>
                </a:moveTo>
                <a:cubicBezTo>
                  <a:pt x="244" y="290"/>
                  <a:pt x="242" y="291"/>
                  <a:pt x="240" y="292"/>
                </a:cubicBezTo>
                <a:cubicBezTo>
                  <a:pt x="234" y="287"/>
                  <a:pt x="228" y="283"/>
                  <a:pt x="222" y="279"/>
                </a:cubicBezTo>
                <a:cubicBezTo>
                  <a:pt x="223" y="279"/>
                  <a:pt x="223" y="278"/>
                  <a:pt x="224" y="278"/>
                </a:cubicBezTo>
                <a:cubicBezTo>
                  <a:pt x="228" y="276"/>
                  <a:pt x="231" y="274"/>
                  <a:pt x="234" y="272"/>
                </a:cubicBezTo>
                <a:cubicBezTo>
                  <a:pt x="240" y="277"/>
                  <a:pt x="246" y="282"/>
                  <a:pt x="253" y="285"/>
                </a:cubicBezTo>
                <a:cubicBezTo>
                  <a:pt x="250" y="286"/>
                  <a:pt x="248" y="287"/>
                  <a:pt x="246" y="289"/>
                </a:cubicBezTo>
                <a:close/>
                <a:moveTo>
                  <a:pt x="255" y="283"/>
                </a:moveTo>
                <a:cubicBezTo>
                  <a:pt x="248" y="280"/>
                  <a:pt x="242" y="276"/>
                  <a:pt x="236" y="271"/>
                </a:cubicBezTo>
                <a:cubicBezTo>
                  <a:pt x="240" y="269"/>
                  <a:pt x="245" y="266"/>
                  <a:pt x="249" y="263"/>
                </a:cubicBezTo>
                <a:cubicBezTo>
                  <a:pt x="254" y="268"/>
                  <a:pt x="260" y="272"/>
                  <a:pt x="266" y="276"/>
                </a:cubicBezTo>
                <a:cubicBezTo>
                  <a:pt x="262" y="279"/>
                  <a:pt x="259" y="281"/>
                  <a:pt x="255" y="283"/>
                </a:cubicBezTo>
                <a:close/>
                <a:moveTo>
                  <a:pt x="268" y="275"/>
                </a:moveTo>
                <a:cubicBezTo>
                  <a:pt x="262" y="271"/>
                  <a:pt x="256" y="267"/>
                  <a:pt x="250" y="262"/>
                </a:cubicBezTo>
                <a:cubicBezTo>
                  <a:pt x="254" y="260"/>
                  <a:pt x="258" y="257"/>
                  <a:pt x="262" y="255"/>
                </a:cubicBezTo>
                <a:cubicBezTo>
                  <a:pt x="264" y="256"/>
                  <a:pt x="266" y="258"/>
                  <a:pt x="267" y="259"/>
                </a:cubicBezTo>
                <a:cubicBezTo>
                  <a:pt x="269" y="261"/>
                  <a:pt x="271" y="262"/>
                  <a:pt x="273" y="264"/>
                </a:cubicBezTo>
                <a:cubicBezTo>
                  <a:pt x="275" y="265"/>
                  <a:pt x="276" y="267"/>
                  <a:pt x="278" y="268"/>
                </a:cubicBezTo>
                <a:cubicBezTo>
                  <a:pt x="275" y="270"/>
                  <a:pt x="271" y="273"/>
                  <a:pt x="268" y="275"/>
                </a:cubicBezTo>
                <a:close/>
                <a:moveTo>
                  <a:pt x="280" y="267"/>
                </a:moveTo>
                <a:cubicBezTo>
                  <a:pt x="277" y="264"/>
                  <a:pt x="274" y="262"/>
                  <a:pt x="270" y="259"/>
                </a:cubicBezTo>
                <a:cubicBezTo>
                  <a:pt x="269" y="258"/>
                  <a:pt x="266" y="255"/>
                  <a:pt x="263" y="254"/>
                </a:cubicBezTo>
                <a:cubicBezTo>
                  <a:pt x="268" y="250"/>
                  <a:pt x="273" y="247"/>
                  <a:pt x="277" y="244"/>
                </a:cubicBezTo>
                <a:cubicBezTo>
                  <a:pt x="283" y="248"/>
                  <a:pt x="288" y="252"/>
                  <a:pt x="294" y="255"/>
                </a:cubicBezTo>
                <a:cubicBezTo>
                  <a:pt x="290" y="259"/>
                  <a:pt x="285" y="263"/>
                  <a:pt x="280" y="267"/>
                </a:cubicBezTo>
                <a:close/>
                <a:moveTo>
                  <a:pt x="296" y="254"/>
                </a:moveTo>
                <a:cubicBezTo>
                  <a:pt x="290" y="250"/>
                  <a:pt x="284" y="246"/>
                  <a:pt x="278" y="243"/>
                </a:cubicBezTo>
                <a:cubicBezTo>
                  <a:pt x="282" y="240"/>
                  <a:pt x="285" y="237"/>
                  <a:pt x="288" y="235"/>
                </a:cubicBezTo>
                <a:cubicBezTo>
                  <a:pt x="294" y="238"/>
                  <a:pt x="299" y="243"/>
                  <a:pt x="304" y="247"/>
                </a:cubicBezTo>
                <a:cubicBezTo>
                  <a:pt x="301" y="249"/>
                  <a:pt x="298" y="252"/>
                  <a:pt x="296" y="254"/>
                </a:cubicBezTo>
                <a:close/>
                <a:moveTo>
                  <a:pt x="305" y="246"/>
                </a:moveTo>
                <a:cubicBezTo>
                  <a:pt x="300" y="241"/>
                  <a:pt x="295" y="237"/>
                  <a:pt x="290" y="234"/>
                </a:cubicBezTo>
                <a:cubicBezTo>
                  <a:pt x="294" y="230"/>
                  <a:pt x="298" y="226"/>
                  <a:pt x="302" y="223"/>
                </a:cubicBezTo>
                <a:cubicBezTo>
                  <a:pt x="307" y="226"/>
                  <a:pt x="312" y="230"/>
                  <a:pt x="317" y="233"/>
                </a:cubicBezTo>
                <a:cubicBezTo>
                  <a:pt x="313" y="237"/>
                  <a:pt x="309" y="242"/>
                  <a:pt x="305" y="246"/>
                </a:cubicBezTo>
                <a:close/>
                <a:moveTo>
                  <a:pt x="323" y="227"/>
                </a:moveTo>
                <a:cubicBezTo>
                  <a:pt x="322" y="229"/>
                  <a:pt x="320" y="230"/>
                  <a:pt x="319" y="232"/>
                </a:cubicBezTo>
                <a:cubicBezTo>
                  <a:pt x="313" y="228"/>
                  <a:pt x="308" y="225"/>
                  <a:pt x="303" y="222"/>
                </a:cubicBezTo>
                <a:cubicBezTo>
                  <a:pt x="307" y="218"/>
                  <a:pt x="310" y="215"/>
                  <a:pt x="313" y="212"/>
                </a:cubicBezTo>
                <a:cubicBezTo>
                  <a:pt x="314" y="212"/>
                  <a:pt x="314" y="212"/>
                  <a:pt x="314" y="212"/>
                </a:cubicBezTo>
                <a:cubicBezTo>
                  <a:pt x="318" y="216"/>
                  <a:pt x="322" y="219"/>
                  <a:pt x="327" y="222"/>
                </a:cubicBezTo>
                <a:cubicBezTo>
                  <a:pt x="326" y="223"/>
                  <a:pt x="324" y="225"/>
                  <a:pt x="323" y="227"/>
                </a:cubicBezTo>
                <a:close/>
                <a:moveTo>
                  <a:pt x="328" y="220"/>
                </a:moveTo>
                <a:cubicBezTo>
                  <a:pt x="324" y="218"/>
                  <a:pt x="319" y="215"/>
                  <a:pt x="315" y="211"/>
                </a:cubicBezTo>
                <a:cubicBezTo>
                  <a:pt x="315" y="211"/>
                  <a:pt x="315" y="211"/>
                  <a:pt x="315" y="211"/>
                </a:cubicBezTo>
                <a:cubicBezTo>
                  <a:pt x="320" y="206"/>
                  <a:pt x="324" y="201"/>
                  <a:pt x="329" y="195"/>
                </a:cubicBezTo>
                <a:cubicBezTo>
                  <a:pt x="332" y="199"/>
                  <a:pt x="336" y="202"/>
                  <a:pt x="340" y="204"/>
                </a:cubicBezTo>
                <a:cubicBezTo>
                  <a:pt x="336" y="210"/>
                  <a:pt x="332" y="215"/>
                  <a:pt x="328" y="220"/>
                </a:cubicBezTo>
                <a:close/>
                <a:moveTo>
                  <a:pt x="341" y="203"/>
                </a:moveTo>
                <a:cubicBezTo>
                  <a:pt x="337" y="201"/>
                  <a:pt x="333" y="198"/>
                  <a:pt x="330" y="194"/>
                </a:cubicBezTo>
                <a:cubicBezTo>
                  <a:pt x="335" y="189"/>
                  <a:pt x="339" y="184"/>
                  <a:pt x="343" y="179"/>
                </a:cubicBezTo>
                <a:cubicBezTo>
                  <a:pt x="347" y="181"/>
                  <a:pt x="350" y="183"/>
                  <a:pt x="353" y="185"/>
                </a:cubicBezTo>
                <a:cubicBezTo>
                  <a:pt x="349" y="191"/>
                  <a:pt x="345" y="197"/>
                  <a:pt x="341" y="203"/>
                </a:cubicBezTo>
                <a:close/>
                <a:moveTo>
                  <a:pt x="355" y="181"/>
                </a:moveTo>
                <a:cubicBezTo>
                  <a:pt x="355" y="182"/>
                  <a:pt x="355" y="182"/>
                  <a:pt x="354" y="183"/>
                </a:cubicBezTo>
                <a:cubicBezTo>
                  <a:pt x="351" y="181"/>
                  <a:pt x="348" y="179"/>
                  <a:pt x="345" y="177"/>
                </a:cubicBezTo>
                <a:cubicBezTo>
                  <a:pt x="348" y="173"/>
                  <a:pt x="351" y="169"/>
                  <a:pt x="354" y="165"/>
                </a:cubicBezTo>
                <a:cubicBezTo>
                  <a:pt x="356" y="168"/>
                  <a:pt x="359" y="170"/>
                  <a:pt x="362" y="172"/>
                </a:cubicBezTo>
                <a:cubicBezTo>
                  <a:pt x="360" y="175"/>
                  <a:pt x="357" y="178"/>
                  <a:pt x="355" y="181"/>
                </a:cubicBezTo>
                <a:close/>
                <a:moveTo>
                  <a:pt x="363" y="170"/>
                </a:moveTo>
                <a:cubicBezTo>
                  <a:pt x="360" y="168"/>
                  <a:pt x="357" y="166"/>
                  <a:pt x="355" y="164"/>
                </a:cubicBezTo>
                <a:cubicBezTo>
                  <a:pt x="357" y="160"/>
                  <a:pt x="360" y="156"/>
                  <a:pt x="363" y="151"/>
                </a:cubicBezTo>
                <a:cubicBezTo>
                  <a:pt x="365" y="154"/>
                  <a:pt x="368" y="156"/>
                  <a:pt x="371" y="159"/>
                </a:cubicBezTo>
                <a:cubicBezTo>
                  <a:pt x="368" y="163"/>
                  <a:pt x="366" y="166"/>
                  <a:pt x="363" y="170"/>
                </a:cubicBezTo>
                <a:close/>
                <a:moveTo>
                  <a:pt x="372" y="157"/>
                </a:moveTo>
                <a:cubicBezTo>
                  <a:pt x="369" y="154"/>
                  <a:pt x="367" y="152"/>
                  <a:pt x="364" y="150"/>
                </a:cubicBezTo>
                <a:cubicBezTo>
                  <a:pt x="367" y="145"/>
                  <a:pt x="370" y="140"/>
                  <a:pt x="373" y="135"/>
                </a:cubicBezTo>
                <a:cubicBezTo>
                  <a:pt x="374" y="139"/>
                  <a:pt x="376" y="142"/>
                  <a:pt x="379" y="145"/>
                </a:cubicBezTo>
                <a:cubicBezTo>
                  <a:pt x="377" y="149"/>
                  <a:pt x="374" y="153"/>
                  <a:pt x="372" y="157"/>
                </a:cubicBezTo>
                <a:close/>
                <a:moveTo>
                  <a:pt x="383" y="135"/>
                </a:moveTo>
                <a:cubicBezTo>
                  <a:pt x="382" y="137"/>
                  <a:pt x="381" y="140"/>
                  <a:pt x="380" y="143"/>
                </a:cubicBezTo>
                <a:cubicBezTo>
                  <a:pt x="377" y="140"/>
                  <a:pt x="375" y="137"/>
                  <a:pt x="374" y="134"/>
                </a:cubicBezTo>
                <a:cubicBezTo>
                  <a:pt x="376" y="129"/>
                  <a:pt x="378" y="125"/>
                  <a:pt x="380" y="121"/>
                </a:cubicBezTo>
                <a:cubicBezTo>
                  <a:pt x="381" y="125"/>
                  <a:pt x="382" y="129"/>
                  <a:pt x="384" y="133"/>
                </a:cubicBezTo>
                <a:cubicBezTo>
                  <a:pt x="383" y="134"/>
                  <a:pt x="383" y="134"/>
                  <a:pt x="383" y="135"/>
                </a:cubicBezTo>
                <a:close/>
                <a:moveTo>
                  <a:pt x="390" y="135"/>
                </a:moveTo>
                <a:cubicBezTo>
                  <a:pt x="390" y="133"/>
                  <a:pt x="388" y="132"/>
                  <a:pt x="386" y="132"/>
                </a:cubicBezTo>
                <a:cubicBezTo>
                  <a:pt x="385" y="128"/>
                  <a:pt x="383" y="123"/>
                  <a:pt x="381" y="118"/>
                </a:cubicBezTo>
                <a:cubicBezTo>
                  <a:pt x="382" y="117"/>
                  <a:pt x="383" y="116"/>
                  <a:pt x="383" y="114"/>
                </a:cubicBezTo>
                <a:cubicBezTo>
                  <a:pt x="386" y="116"/>
                  <a:pt x="389" y="118"/>
                  <a:pt x="392" y="119"/>
                </a:cubicBezTo>
                <a:cubicBezTo>
                  <a:pt x="394" y="125"/>
                  <a:pt x="396" y="132"/>
                  <a:pt x="398" y="138"/>
                </a:cubicBezTo>
                <a:cubicBezTo>
                  <a:pt x="396" y="137"/>
                  <a:pt x="393" y="136"/>
                  <a:pt x="390" y="135"/>
                </a:cubicBezTo>
                <a:close/>
                <a:moveTo>
                  <a:pt x="402" y="140"/>
                </a:moveTo>
                <a:cubicBezTo>
                  <a:pt x="400" y="133"/>
                  <a:pt x="397" y="127"/>
                  <a:pt x="394" y="120"/>
                </a:cubicBezTo>
                <a:cubicBezTo>
                  <a:pt x="398" y="122"/>
                  <a:pt x="401" y="123"/>
                  <a:pt x="404" y="125"/>
                </a:cubicBezTo>
                <a:cubicBezTo>
                  <a:pt x="404" y="125"/>
                  <a:pt x="403" y="125"/>
                  <a:pt x="403" y="125"/>
                </a:cubicBezTo>
                <a:cubicBezTo>
                  <a:pt x="406" y="131"/>
                  <a:pt x="408" y="137"/>
                  <a:pt x="410" y="143"/>
                </a:cubicBezTo>
                <a:cubicBezTo>
                  <a:pt x="407" y="142"/>
                  <a:pt x="404" y="141"/>
                  <a:pt x="402" y="140"/>
                </a:cubicBezTo>
                <a:close/>
                <a:moveTo>
                  <a:pt x="412" y="144"/>
                </a:moveTo>
                <a:cubicBezTo>
                  <a:pt x="410" y="138"/>
                  <a:pt x="407" y="132"/>
                  <a:pt x="405" y="125"/>
                </a:cubicBezTo>
                <a:cubicBezTo>
                  <a:pt x="405" y="125"/>
                  <a:pt x="405" y="126"/>
                  <a:pt x="406" y="126"/>
                </a:cubicBezTo>
                <a:cubicBezTo>
                  <a:pt x="410" y="128"/>
                  <a:pt x="415" y="130"/>
                  <a:pt x="420" y="133"/>
                </a:cubicBezTo>
                <a:cubicBezTo>
                  <a:pt x="421" y="138"/>
                  <a:pt x="422" y="144"/>
                  <a:pt x="424" y="149"/>
                </a:cubicBezTo>
                <a:cubicBezTo>
                  <a:pt x="420" y="148"/>
                  <a:pt x="416" y="146"/>
                  <a:pt x="412" y="144"/>
                </a:cubicBezTo>
                <a:close/>
                <a:moveTo>
                  <a:pt x="434" y="153"/>
                </a:moveTo>
                <a:cubicBezTo>
                  <a:pt x="431" y="152"/>
                  <a:pt x="429" y="151"/>
                  <a:pt x="427" y="151"/>
                </a:cubicBezTo>
                <a:cubicBezTo>
                  <a:pt x="425" y="145"/>
                  <a:pt x="424" y="139"/>
                  <a:pt x="422" y="134"/>
                </a:cubicBezTo>
                <a:cubicBezTo>
                  <a:pt x="424" y="135"/>
                  <a:pt x="427" y="136"/>
                  <a:pt x="429" y="137"/>
                </a:cubicBezTo>
                <a:cubicBezTo>
                  <a:pt x="429" y="137"/>
                  <a:pt x="430" y="137"/>
                  <a:pt x="430" y="137"/>
                </a:cubicBezTo>
                <a:cubicBezTo>
                  <a:pt x="433" y="143"/>
                  <a:pt x="437" y="150"/>
                  <a:pt x="441" y="156"/>
                </a:cubicBezTo>
                <a:cubicBezTo>
                  <a:pt x="438" y="156"/>
                  <a:pt x="436" y="154"/>
                  <a:pt x="434" y="153"/>
                </a:cubicBezTo>
                <a:close/>
                <a:moveTo>
                  <a:pt x="445" y="158"/>
                </a:moveTo>
                <a:cubicBezTo>
                  <a:pt x="443" y="154"/>
                  <a:pt x="441" y="151"/>
                  <a:pt x="439" y="148"/>
                </a:cubicBezTo>
                <a:cubicBezTo>
                  <a:pt x="436" y="144"/>
                  <a:pt x="434" y="140"/>
                  <a:pt x="432" y="136"/>
                </a:cubicBezTo>
                <a:cubicBezTo>
                  <a:pt x="434" y="135"/>
                  <a:pt x="434" y="133"/>
                  <a:pt x="433" y="131"/>
                </a:cubicBezTo>
                <a:cubicBezTo>
                  <a:pt x="433" y="130"/>
                  <a:pt x="433" y="130"/>
                  <a:pt x="433" y="129"/>
                </a:cubicBezTo>
                <a:cubicBezTo>
                  <a:pt x="433" y="125"/>
                  <a:pt x="433" y="121"/>
                  <a:pt x="432" y="117"/>
                </a:cubicBezTo>
                <a:cubicBezTo>
                  <a:pt x="438" y="128"/>
                  <a:pt x="444" y="138"/>
                  <a:pt x="450" y="148"/>
                </a:cubicBezTo>
                <a:cubicBezTo>
                  <a:pt x="450" y="148"/>
                  <a:pt x="450" y="149"/>
                  <a:pt x="450" y="149"/>
                </a:cubicBezTo>
                <a:cubicBezTo>
                  <a:pt x="451" y="155"/>
                  <a:pt x="453" y="159"/>
                  <a:pt x="445" y="158"/>
                </a:cubicBezTo>
                <a:close/>
              </a:path>
            </a:pathLst>
          </a:custGeom>
          <a:solidFill>
            <a:srgbClr val="F5EC78"/>
          </a:solidFill>
          <a:ln>
            <a:solidFill>
              <a:srgbClr val="114870"/>
            </a:solidFill>
          </a:ln>
          <a:effectLst>
            <a:outerShdw blurRad="50800" dist="50800" dir="5400000" sx="108000" sy="108000" algn="ctr" rotWithShape="0">
              <a:srgbClr val="F5EC78">
                <a:alpha val="51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" name="图形 219">
            <a:extLst>
              <a:ext uri="{FF2B5EF4-FFF2-40B4-BE49-F238E27FC236}">
                <a16:creationId xmlns:a16="http://schemas.microsoft.com/office/drawing/2014/main" id="{79DD41B8-001A-4082-8BE9-BC9AAE73A1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saturation sat="149000"/>
                    </a14:imgEffect>
                    <a14:imgEffect>
                      <a14:brightnessContrast bright="-76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180" y="607188"/>
            <a:ext cx="1851635" cy="188326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21" name="Freeform 95">
            <a:extLst>
              <a:ext uri="{FF2B5EF4-FFF2-40B4-BE49-F238E27FC236}">
                <a16:creationId xmlns:a16="http://schemas.microsoft.com/office/drawing/2014/main" id="{35E53782-36CB-46FA-9F58-02E337AEBF9C}"/>
              </a:ext>
            </a:extLst>
          </p:cNvPr>
          <p:cNvSpPr>
            <a:spLocks noEditPoints="1"/>
          </p:cNvSpPr>
          <p:nvPr/>
        </p:nvSpPr>
        <p:spPr bwMode="auto">
          <a:xfrm rot="4767768">
            <a:off x="1497543" y="2549179"/>
            <a:ext cx="2053137" cy="1664206"/>
          </a:xfrm>
          <a:custGeom>
            <a:avLst/>
            <a:gdLst>
              <a:gd name="T0" fmla="*/ 419 w 460"/>
              <a:gd name="T1" fmla="*/ 2 h 364"/>
              <a:gd name="T2" fmla="*/ 301 w 460"/>
              <a:gd name="T3" fmla="*/ 67 h 364"/>
              <a:gd name="T4" fmla="*/ 331 w 460"/>
              <a:gd name="T5" fmla="*/ 110 h 364"/>
              <a:gd name="T6" fmla="*/ 5 w 460"/>
              <a:gd name="T7" fmla="*/ 231 h 364"/>
              <a:gd name="T8" fmla="*/ 18 w 460"/>
              <a:gd name="T9" fmla="*/ 329 h 364"/>
              <a:gd name="T10" fmla="*/ 274 w 460"/>
              <a:gd name="T11" fmla="*/ 282 h 364"/>
              <a:gd name="T12" fmla="*/ 331 w 460"/>
              <a:gd name="T13" fmla="*/ 228 h 364"/>
              <a:gd name="T14" fmla="*/ 442 w 460"/>
              <a:gd name="T15" fmla="*/ 165 h 364"/>
              <a:gd name="T16" fmla="*/ 432 w 460"/>
              <a:gd name="T17" fmla="*/ 114 h 364"/>
              <a:gd name="T18" fmla="*/ 431 w 460"/>
              <a:gd name="T19" fmla="*/ 94 h 364"/>
              <a:gd name="T20" fmla="*/ 447 w 460"/>
              <a:gd name="T21" fmla="*/ 94 h 364"/>
              <a:gd name="T22" fmla="*/ 429 w 460"/>
              <a:gd name="T23" fmla="*/ 51 h 364"/>
              <a:gd name="T24" fmla="*/ 434 w 460"/>
              <a:gd name="T25" fmla="*/ 22 h 364"/>
              <a:gd name="T26" fmla="*/ 429 w 460"/>
              <a:gd name="T27" fmla="*/ 17 h 364"/>
              <a:gd name="T28" fmla="*/ 319 w 460"/>
              <a:gd name="T29" fmla="*/ 83 h 364"/>
              <a:gd name="T30" fmla="*/ 326 w 460"/>
              <a:gd name="T31" fmla="*/ 94 h 364"/>
              <a:gd name="T32" fmla="*/ 334 w 460"/>
              <a:gd name="T33" fmla="*/ 104 h 364"/>
              <a:gd name="T34" fmla="*/ 340 w 460"/>
              <a:gd name="T35" fmla="*/ 94 h 364"/>
              <a:gd name="T36" fmla="*/ 207 w 460"/>
              <a:gd name="T37" fmla="*/ 221 h 364"/>
              <a:gd name="T38" fmla="*/ 326 w 460"/>
              <a:gd name="T39" fmla="*/ 78 h 364"/>
              <a:gd name="T40" fmla="*/ 413 w 460"/>
              <a:gd name="T41" fmla="*/ 11 h 364"/>
              <a:gd name="T42" fmla="*/ 425 w 460"/>
              <a:gd name="T43" fmla="*/ 125 h 364"/>
              <a:gd name="T44" fmla="*/ 378 w 460"/>
              <a:gd name="T45" fmla="*/ 110 h 364"/>
              <a:gd name="T46" fmla="*/ 180 w 460"/>
              <a:gd name="T47" fmla="*/ 290 h 364"/>
              <a:gd name="T48" fmla="*/ 36 w 460"/>
              <a:gd name="T49" fmla="*/ 322 h 364"/>
              <a:gd name="T50" fmla="*/ 52 w 460"/>
              <a:gd name="T51" fmla="*/ 323 h 364"/>
              <a:gd name="T52" fmla="*/ 54 w 460"/>
              <a:gd name="T53" fmla="*/ 323 h 364"/>
              <a:gd name="T54" fmla="*/ 81 w 460"/>
              <a:gd name="T55" fmla="*/ 332 h 364"/>
              <a:gd name="T56" fmla="*/ 112 w 460"/>
              <a:gd name="T57" fmla="*/ 338 h 364"/>
              <a:gd name="T58" fmla="*/ 130 w 460"/>
              <a:gd name="T59" fmla="*/ 334 h 364"/>
              <a:gd name="T60" fmla="*/ 142 w 460"/>
              <a:gd name="T61" fmla="*/ 331 h 364"/>
              <a:gd name="T62" fmla="*/ 128 w 460"/>
              <a:gd name="T63" fmla="*/ 318 h 364"/>
              <a:gd name="T64" fmla="*/ 150 w 460"/>
              <a:gd name="T65" fmla="*/ 329 h 364"/>
              <a:gd name="T66" fmla="*/ 158 w 460"/>
              <a:gd name="T67" fmla="*/ 327 h 364"/>
              <a:gd name="T68" fmla="*/ 174 w 460"/>
              <a:gd name="T69" fmla="*/ 321 h 364"/>
              <a:gd name="T70" fmla="*/ 191 w 460"/>
              <a:gd name="T71" fmla="*/ 315 h 364"/>
              <a:gd name="T72" fmla="*/ 207 w 460"/>
              <a:gd name="T73" fmla="*/ 308 h 364"/>
              <a:gd name="T74" fmla="*/ 221 w 460"/>
              <a:gd name="T75" fmla="*/ 280 h 364"/>
              <a:gd name="T76" fmla="*/ 222 w 460"/>
              <a:gd name="T77" fmla="*/ 279 h 364"/>
              <a:gd name="T78" fmla="*/ 255 w 460"/>
              <a:gd name="T79" fmla="*/ 283 h 364"/>
              <a:gd name="T80" fmla="*/ 268 w 460"/>
              <a:gd name="T81" fmla="*/ 275 h 364"/>
              <a:gd name="T82" fmla="*/ 278 w 460"/>
              <a:gd name="T83" fmla="*/ 268 h 364"/>
              <a:gd name="T84" fmla="*/ 277 w 460"/>
              <a:gd name="T85" fmla="*/ 244 h 364"/>
              <a:gd name="T86" fmla="*/ 288 w 460"/>
              <a:gd name="T87" fmla="*/ 235 h 364"/>
              <a:gd name="T88" fmla="*/ 302 w 460"/>
              <a:gd name="T89" fmla="*/ 223 h 364"/>
              <a:gd name="T90" fmla="*/ 303 w 460"/>
              <a:gd name="T91" fmla="*/ 222 h 364"/>
              <a:gd name="T92" fmla="*/ 328 w 460"/>
              <a:gd name="T93" fmla="*/ 220 h 364"/>
              <a:gd name="T94" fmla="*/ 328 w 460"/>
              <a:gd name="T95" fmla="*/ 220 h 364"/>
              <a:gd name="T96" fmla="*/ 341 w 460"/>
              <a:gd name="T97" fmla="*/ 203 h 364"/>
              <a:gd name="T98" fmla="*/ 362 w 460"/>
              <a:gd name="T99" fmla="*/ 172 h 364"/>
              <a:gd name="T100" fmla="*/ 371 w 460"/>
              <a:gd name="T101" fmla="*/ 159 h 364"/>
              <a:gd name="T102" fmla="*/ 379 w 460"/>
              <a:gd name="T103" fmla="*/ 145 h 364"/>
              <a:gd name="T104" fmla="*/ 380 w 460"/>
              <a:gd name="T105" fmla="*/ 121 h 364"/>
              <a:gd name="T106" fmla="*/ 381 w 460"/>
              <a:gd name="T107" fmla="*/ 118 h 364"/>
              <a:gd name="T108" fmla="*/ 402 w 460"/>
              <a:gd name="T109" fmla="*/ 140 h 364"/>
              <a:gd name="T110" fmla="*/ 402 w 460"/>
              <a:gd name="T111" fmla="*/ 140 h 364"/>
              <a:gd name="T112" fmla="*/ 424 w 460"/>
              <a:gd name="T113" fmla="*/ 149 h 364"/>
              <a:gd name="T114" fmla="*/ 429 w 460"/>
              <a:gd name="T115" fmla="*/ 137 h 364"/>
              <a:gd name="T116" fmla="*/ 439 w 460"/>
              <a:gd name="T117" fmla="*/ 148 h 364"/>
              <a:gd name="T118" fmla="*/ 450 w 460"/>
              <a:gd name="T119" fmla="*/ 148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60" h="364">
                <a:moveTo>
                  <a:pt x="444" y="22"/>
                </a:moveTo>
                <a:cubicBezTo>
                  <a:pt x="444" y="20"/>
                  <a:pt x="443" y="20"/>
                  <a:pt x="442" y="19"/>
                </a:cubicBezTo>
                <a:cubicBezTo>
                  <a:pt x="440" y="16"/>
                  <a:pt x="436" y="13"/>
                  <a:pt x="434" y="11"/>
                </a:cubicBezTo>
                <a:cubicBezTo>
                  <a:pt x="430" y="8"/>
                  <a:pt x="426" y="4"/>
                  <a:pt x="421" y="2"/>
                </a:cubicBezTo>
                <a:cubicBezTo>
                  <a:pt x="420" y="1"/>
                  <a:pt x="419" y="1"/>
                  <a:pt x="419" y="2"/>
                </a:cubicBezTo>
                <a:cubicBezTo>
                  <a:pt x="414" y="0"/>
                  <a:pt x="410" y="4"/>
                  <a:pt x="406" y="6"/>
                </a:cubicBezTo>
                <a:cubicBezTo>
                  <a:pt x="395" y="11"/>
                  <a:pt x="384" y="18"/>
                  <a:pt x="373" y="24"/>
                </a:cubicBezTo>
                <a:cubicBezTo>
                  <a:pt x="349" y="36"/>
                  <a:pt x="326" y="48"/>
                  <a:pt x="304" y="62"/>
                </a:cubicBezTo>
                <a:cubicBezTo>
                  <a:pt x="303" y="63"/>
                  <a:pt x="302" y="64"/>
                  <a:pt x="302" y="65"/>
                </a:cubicBezTo>
                <a:cubicBezTo>
                  <a:pt x="302" y="65"/>
                  <a:pt x="301" y="66"/>
                  <a:pt x="301" y="67"/>
                </a:cubicBezTo>
                <a:cubicBezTo>
                  <a:pt x="298" y="70"/>
                  <a:pt x="301" y="76"/>
                  <a:pt x="303" y="80"/>
                </a:cubicBezTo>
                <a:cubicBezTo>
                  <a:pt x="305" y="86"/>
                  <a:pt x="307" y="94"/>
                  <a:pt x="311" y="99"/>
                </a:cubicBezTo>
                <a:cubicBezTo>
                  <a:pt x="311" y="100"/>
                  <a:pt x="311" y="100"/>
                  <a:pt x="312" y="101"/>
                </a:cubicBezTo>
                <a:cubicBezTo>
                  <a:pt x="315" y="103"/>
                  <a:pt x="319" y="105"/>
                  <a:pt x="323" y="106"/>
                </a:cubicBezTo>
                <a:cubicBezTo>
                  <a:pt x="326" y="108"/>
                  <a:pt x="328" y="109"/>
                  <a:pt x="331" y="110"/>
                </a:cubicBezTo>
                <a:cubicBezTo>
                  <a:pt x="303" y="160"/>
                  <a:pt x="255" y="194"/>
                  <a:pt x="202" y="213"/>
                </a:cubicBezTo>
                <a:cubicBezTo>
                  <a:pt x="171" y="225"/>
                  <a:pt x="139" y="231"/>
                  <a:pt x="106" y="234"/>
                </a:cubicBezTo>
                <a:cubicBezTo>
                  <a:pt x="90" y="236"/>
                  <a:pt x="74" y="237"/>
                  <a:pt x="57" y="237"/>
                </a:cubicBezTo>
                <a:cubicBezTo>
                  <a:pt x="40" y="237"/>
                  <a:pt x="23" y="234"/>
                  <a:pt x="5" y="231"/>
                </a:cubicBezTo>
                <a:cubicBezTo>
                  <a:pt x="5" y="231"/>
                  <a:pt x="5" y="231"/>
                  <a:pt x="5" y="231"/>
                </a:cubicBezTo>
                <a:cubicBezTo>
                  <a:pt x="3" y="230"/>
                  <a:pt x="0" y="231"/>
                  <a:pt x="0" y="234"/>
                </a:cubicBezTo>
                <a:cubicBezTo>
                  <a:pt x="1" y="260"/>
                  <a:pt x="0" y="286"/>
                  <a:pt x="0" y="311"/>
                </a:cubicBezTo>
                <a:cubicBezTo>
                  <a:pt x="1" y="312"/>
                  <a:pt x="1" y="313"/>
                  <a:pt x="2" y="313"/>
                </a:cubicBezTo>
                <a:cubicBezTo>
                  <a:pt x="2" y="314"/>
                  <a:pt x="2" y="314"/>
                  <a:pt x="2" y="314"/>
                </a:cubicBezTo>
                <a:cubicBezTo>
                  <a:pt x="7" y="320"/>
                  <a:pt x="13" y="324"/>
                  <a:pt x="18" y="329"/>
                </a:cubicBezTo>
                <a:cubicBezTo>
                  <a:pt x="23" y="334"/>
                  <a:pt x="29" y="338"/>
                  <a:pt x="34" y="343"/>
                </a:cubicBezTo>
                <a:cubicBezTo>
                  <a:pt x="35" y="344"/>
                  <a:pt x="36" y="344"/>
                  <a:pt x="37" y="344"/>
                </a:cubicBezTo>
                <a:cubicBezTo>
                  <a:pt x="108" y="364"/>
                  <a:pt x="192" y="329"/>
                  <a:pt x="252" y="294"/>
                </a:cubicBezTo>
                <a:cubicBezTo>
                  <a:pt x="259" y="290"/>
                  <a:pt x="266" y="285"/>
                  <a:pt x="272" y="281"/>
                </a:cubicBezTo>
                <a:cubicBezTo>
                  <a:pt x="273" y="281"/>
                  <a:pt x="274" y="282"/>
                  <a:pt x="274" y="282"/>
                </a:cubicBezTo>
                <a:cubicBezTo>
                  <a:pt x="275" y="283"/>
                  <a:pt x="276" y="282"/>
                  <a:pt x="275" y="281"/>
                </a:cubicBezTo>
                <a:cubicBezTo>
                  <a:pt x="275" y="281"/>
                  <a:pt x="274" y="280"/>
                  <a:pt x="274" y="280"/>
                </a:cubicBezTo>
                <a:cubicBezTo>
                  <a:pt x="277" y="277"/>
                  <a:pt x="281" y="275"/>
                  <a:pt x="284" y="272"/>
                </a:cubicBezTo>
                <a:cubicBezTo>
                  <a:pt x="285" y="273"/>
                  <a:pt x="286" y="272"/>
                  <a:pt x="286" y="272"/>
                </a:cubicBezTo>
                <a:cubicBezTo>
                  <a:pt x="302" y="259"/>
                  <a:pt x="318" y="245"/>
                  <a:pt x="331" y="228"/>
                </a:cubicBezTo>
                <a:cubicBezTo>
                  <a:pt x="343" y="214"/>
                  <a:pt x="353" y="198"/>
                  <a:pt x="363" y="183"/>
                </a:cubicBezTo>
                <a:cubicBezTo>
                  <a:pt x="373" y="169"/>
                  <a:pt x="384" y="155"/>
                  <a:pt x="389" y="139"/>
                </a:cubicBezTo>
                <a:cubicBezTo>
                  <a:pt x="394" y="142"/>
                  <a:pt x="398" y="145"/>
                  <a:pt x="402" y="147"/>
                </a:cubicBezTo>
                <a:cubicBezTo>
                  <a:pt x="402" y="147"/>
                  <a:pt x="403" y="147"/>
                  <a:pt x="403" y="147"/>
                </a:cubicBezTo>
                <a:cubicBezTo>
                  <a:pt x="415" y="155"/>
                  <a:pt x="428" y="161"/>
                  <a:pt x="442" y="165"/>
                </a:cubicBezTo>
                <a:cubicBezTo>
                  <a:pt x="454" y="169"/>
                  <a:pt x="459" y="167"/>
                  <a:pt x="459" y="155"/>
                </a:cubicBezTo>
                <a:cubicBezTo>
                  <a:pt x="460" y="112"/>
                  <a:pt x="455" y="63"/>
                  <a:pt x="444" y="22"/>
                </a:cubicBezTo>
                <a:close/>
                <a:moveTo>
                  <a:pt x="450" y="125"/>
                </a:moveTo>
                <a:cubicBezTo>
                  <a:pt x="450" y="131"/>
                  <a:pt x="450" y="138"/>
                  <a:pt x="450" y="144"/>
                </a:cubicBezTo>
                <a:cubicBezTo>
                  <a:pt x="444" y="134"/>
                  <a:pt x="438" y="124"/>
                  <a:pt x="432" y="114"/>
                </a:cubicBezTo>
                <a:cubicBezTo>
                  <a:pt x="432" y="109"/>
                  <a:pt x="432" y="104"/>
                  <a:pt x="431" y="99"/>
                </a:cubicBezTo>
                <a:cubicBezTo>
                  <a:pt x="437" y="108"/>
                  <a:pt x="443" y="116"/>
                  <a:pt x="449" y="124"/>
                </a:cubicBezTo>
                <a:cubicBezTo>
                  <a:pt x="449" y="125"/>
                  <a:pt x="449" y="125"/>
                  <a:pt x="450" y="125"/>
                </a:cubicBezTo>
                <a:close/>
                <a:moveTo>
                  <a:pt x="449" y="119"/>
                </a:moveTo>
                <a:cubicBezTo>
                  <a:pt x="443" y="111"/>
                  <a:pt x="437" y="103"/>
                  <a:pt x="431" y="94"/>
                </a:cubicBezTo>
                <a:cubicBezTo>
                  <a:pt x="431" y="88"/>
                  <a:pt x="430" y="82"/>
                  <a:pt x="430" y="76"/>
                </a:cubicBezTo>
                <a:cubicBezTo>
                  <a:pt x="435" y="84"/>
                  <a:pt x="441" y="92"/>
                  <a:pt x="447" y="98"/>
                </a:cubicBezTo>
                <a:cubicBezTo>
                  <a:pt x="448" y="105"/>
                  <a:pt x="449" y="112"/>
                  <a:pt x="449" y="119"/>
                </a:cubicBezTo>
                <a:close/>
                <a:moveTo>
                  <a:pt x="444" y="75"/>
                </a:moveTo>
                <a:cubicBezTo>
                  <a:pt x="445" y="81"/>
                  <a:pt x="446" y="88"/>
                  <a:pt x="447" y="94"/>
                </a:cubicBezTo>
                <a:cubicBezTo>
                  <a:pt x="441" y="87"/>
                  <a:pt x="435" y="80"/>
                  <a:pt x="430" y="72"/>
                </a:cubicBezTo>
                <a:cubicBezTo>
                  <a:pt x="430" y="66"/>
                  <a:pt x="429" y="60"/>
                  <a:pt x="429" y="54"/>
                </a:cubicBezTo>
                <a:cubicBezTo>
                  <a:pt x="434" y="62"/>
                  <a:pt x="439" y="69"/>
                  <a:pt x="444" y="75"/>
                </a:cubicBezTo>
                <a:close/>
                <a:moveTo>
                  <a:pt x="444" y="71"/>
                </a:moveTo>
                <a:cubicBezTo>
                  <a:pt x="439" y="64"/>
                  <a:pt x="434" y="58"/>
                  <a:pt x="429" y="51"/>
                </a:cubicBezTo>
                <a:cubicBezTo>
                  <a:pt x="429" y="47"/>
                  <a:pt x="429" y="41"/>
                  <a:pt x="429" y="34"/>
                </a:cubicBezTo>
                <a:cubicBezTo>
                  <a:pt x="433" y="40"/>
                  <a:pt x="437" y="45"/>
                  <a:pt x="441" y="50"/>
                </a:cubicBezTo>
                <a:cubicBezTo>
                  <a:pt x="442" y="57"/>
                  <a:pt x="443" y="64"/>
                  <a:pt x="444" y="71"/>
                </a:cubicBezTo>
                <a:close/>
                <a:moveTo>
                  <a:pt x="429" y="17"/>
                </a:moveTo>
                <a:cubicBezTo>
                  <a:pt x="430" y="18"/>
                  <a:pt x="432" y="20"/>
                  <a:pt x="434" y="22"/>
                </a:cubicBezTo>
                <a:cubicBezTo>
                  <a:pt x="435" y="24"/>
                  <a:pt x="436" y="25"/>
                  <a:pt x="438" y="27"/>
                </a:cubicBezTo>
                <a:cubicBezTo>
                  <a:pt x="439" y="33"/>
                  <a:pt x="440" y="40"/>
                  <a:pt x="441" y="46"/>
                </a:cubicBezTo>
                <a:cubicBezTo>
                  <a:pt x="437" y="41"/>
                  <a:pt x="433" y="36"/>
                  <a:pt x="429" y="32"/>
                </a:cubicBezTo>
                <a:cubicBezTo>
                  <a:pt x="429" y="26"/>
                  <a:pt x="428" y="20"/>
                  <a:pt x="427" y="15"/>
                </a:cubicBezTo>
                <a:cubicBezTo>
                  <a:pt x="427" y="15"/>
                  <a:pt x="428" y="16"/>
                  <a:pt x="429" y="17"/>
                </a:cubicBezTo>
                <a:close/>
                <a:moveTo>
                  <a:pt x="326" y="100"/>
                </a:moveTo>
                <a:cubicBezTo>
                  <a:pt x="323" y="99"/>
                  <a:pt x="319" y="97"/>
                  <a:pt x="316" y="97"/>
                </a:cubicBezTo>
                <a:cubicBezTo>
                  <a:pt x="316" y="92"/>
                  <a:pt x="313" y="87"/>
                  <a:pt x="311" y="82"/>
                </a:cubicBezTo>
                <a:cubicBezTo>
                  <a:pt x="310" y="80"/>
                  <a:pt x="310" y="78"/>
                  <a:pt x="309" y="76"/>
                </a:cubicBezTo>
                <a:cubicBezTo>
                  <a:pt x="312" y="79"/>
                  <a:pt x="316" y="81"/>
                  <a:pt x="319" y="83"/>
                </a:cubicBezTo>
                <a:cubicBezTo>
                  <a:pt x="321" y="87"/>
                  <a:pt x="323" y="91"/>
                  <a:pt x="324" y="95"/>
                </a:cubicBezTo>
                <a:cubicBezTo>
                  <a:pt x="325" y="97"/>
                  <a:pt x="326" y="99"/>
                  <a:pt x="326" y="100"/>
                </a:cubicBezTo>
                <a:cubicBezTo>
                  <a:pt x="326" y="100"/>
                  <a:pt x="326" y="100"/>
                  <a:pt x="326" y="100"/>
                </a:cubicBezTo>
                <a:close/>
                <a:moveTo>
                  <a:pt x="330" y="102"/>
                </a:moveTo>
                <a:cubicBezTo>
                  <a:pt x="329" y="99"/>
                  <a:pt x="328" y="97"/>
                  <a:pt x="326" y="94"/>
                </a:cubicBezTo>
                <a:cubicBezTo>
                  <a:pt x="325" y="92"/>
                  <a:pt x="324" y="89"/>
                  <a:pt x="323" y="87"/>
                </a:cubicBezTo>
                <a:cubicBezTo>
                  <a:pt x="323" y="86"/>
                  <a:pt x="323" y="85"/>
                  <a:pt x="322" y="85"/>
                </a:cubicBezTo>
                <a:cubicBezTo>
                  <a:pt x="322" y="85"/>
                  <a:pt x="322" y="85"/>
                  <a:pt x="322" y="85"/>
                </a:cubicBezTo>
                <a:cubicBezTo>
                  <a:pt x="325" y="86"/>
                  <a:pt x="328" y="88"/>
                  <a:pt x="330" y="90"/>
                </a:cubicBezTo>
                <a:cubicBezTo>
                  <a:pt x="331" y="94"/>
                  <a:pt x="332" y="99"/>
                  <a:pt x="334" y="104"/>
                </a:cubicBezTo>
                <a:cubicBezTo>
                  <a:pt x="333" y="103"/>
                  <a:pt x="331" y="102"/>
                  <a:pt x="330" y="102"/>
                </a:cubicBezTo>
                <a:close/>
                <a:moveTo>
                  <a:pt x="337" y="100"/>
                </a:moveTo>
                <a:cubicBezTo>
                  <a:pt x="336" y="101"/>
                  <a:pt x="336" y="101"/>
                  <a:pt x="336" y="101"/>
                </a:cubicBezTo>
                <a:cubicBezTo>
                  <a:pt x="335" y="98"/>
                  <a:pt x="334" y="94"/>
                  <a:pt x="333" y="91"/>
                </a:cubicBezTo>
                <a:cubicBezTo>
                  <a:pt x="335" y="92"/>
                  <a:pt x="338" y="93"/>
                  <a:pt x="340" y="94"/>
                </a:cubicBezTo>
                <a:cubicBezTo>
                  <a:pt x="338" y="96"/>
                  <a:pt x="337" y="98"/>
                  <a:pt x="337" y="100"/>
                </a:cubicBezTo>
                <a:close/>
                <a:moveTo>
                  <a:pt x="5" y="310"/>
                </a:moveTo>
                <a:cubicBezTo>
                  <a:pt x="10" y="286"/>
                  <a:pt x="9" y="261"/>
                  <a:pt x="7" y="236"/>
                </a:cubicBezTo>
                <a:cubicBezTo>
                  <a:pt x="35" y="251"/>
                  <a:pt x="72" y="246"/>
                  <a:pt x="101" y="243"/>
                </a:cubicBezTo>
                <a:cubicBezTo>
                  <a:pt x="137" y="240"/>
                  <a:pt x="173" y="233"/>
                  <a:pt x="207" y="221"/>
                </a:cubicBezTo>
                <a:cubicBezTo>
                  <a:pt x="264" y="199"/>
                  <a:pt x="316" y="161"/>
                  <a:pt x="343" y="106"/>
                </a:cubicBezTo>
                <a:cubicBezTo>
                  <a:pt x="344" y="105"/>
                  <a:pt x="344" y="104"/>
                  <a:pt x="344" y="104"/>
                </a:cubicBezTo>
                <a:cubicBezTo>
                  <a:pt x="346" y="101"/>
                  <a:pt x="348" y="98"/>
                  <a:pt x="349" y="95"/>
                </a:cubicBezTo>
                <a:cubicBezTo>
                  <a:pt x="350" y="93"/>
                  <a:pt x="348" y="90"/>
                  <a:pt x="346" y="90"/>
                </a:cubicBezTo>
                <a:cubicBezTo>
                  <a:pt x="340" y="85"/>
                  <a:pt x="333" y="82"/>
                  <a:pt x="326" y="78"/>
                </a:cubicBezTo>
                <a:cubicBezTo>
                  <a:pt x="320" y="74"/>
                  <a:pt x="315" y="69"/>
                  <a:pt x="308" y="67"/>
                </a:cubicBezTo>
                <a:cubicBezTo>
                  <a:pt x="326" y="59"/>
                  <a:pt x="342" y="50"/>
                  <a:pt x="359" y="41"/>
                </a:cubicBezTo>
                <a:cubicBezTo>
                  <a:pt x="367" y="36"/>
                  <a:pt x="376" y="31"/>
                  <a:pt x="385" y="27"/>
                </a:cubicBezTo>
                <a:cubicBezTo>
                  <a:pt x="390" y="24"/>
                  <a:pt x="395" y="21"/>
                  <a:pt x="400" y="18"/>
                </a:cubicBezTo>
                <a:cubicBezTo>
                  <a:pt x="403" y="17"/>
                  <a:pt x="409" y="11"/>
                  <a:pt x="413" y="11"/>
                </a:cubicBezTo>
                <a:cubicBezTo>
                  <a:pt x="415" y="9"/>
                  <a:pt x="416" y="9"/>
                  <a:pt x="416" y="12"/>
                </a:cubicBezTo>
                <a:cubicBezTo>
                  <a:pt x="418" y="16"/>
                  <a:pt x="419" y="19"/>
                  <a:pt x="419" y="23"/>
                </a:cubicBezTo>
                <a:cubicBezTo>
                  <a:pt x="419" y="28"/>
                  <a:pt x="420" y="32"/>
                  <a:pt x="420" y="37"/>
                </a:cubicBezTo>
                <a:cubicBezTo>
                  <a:pt x="420" y="47"/>
                  <a:pt x="421" y="57"/>
                  <a:pt x="421" y="66"/>
                </a:cubicBezTo>
                <a:cubicBezTo>
                  <a:pt x="422" y="86"/>
                  <a:pt x="423" y="106"/>
                  <a:pt x="425" y="125"/>
                </a:cubicBezTo>
                <a:cubicBezTo>
                  <a:pt x="419" y="122"/>
                  <a:pt x="413" y="120"/>
                  <a:pt x="407" y="117"/>
                </a:cubicBezTo>
                <a:cubicBezTo>
                  <a:pt x="400" y="114"/>
                  <a:pt x="392" y="110"/>
                  <a:pt x="384" y="108"/>
                </a:cubicBezTo>
                <a:cubicBezTo>
                  <a:pt x="383" y="106"/>
                  <a:pt x="380" y="106"/>
                  <a:pt x="379" y="108"/>
                </a:cubicBezTo>
                <a:cubicBezTo>
                  <a:pt x="379" y="109"/>
                  <a:pt x="378" y="109"/>
                  <a:pt x="378" y="110"/>
                </a:cubicBezTo>
                <a:cubicBezTo>
                  <a:pt x="378" y="110"/>
                  <a:pt x="378" y="110"/>
                  <a:pt x="378" y="110"/>
                </a:cubicBezTo>
                <a:cubicBezTo>
                  <a:pt x="378" y="111"/>
                  <a:pt x="378" y="111"/>
                  <a:pt x="378" y="111"/>
                </a:cubicBezTo>
                <a:cubicBezTo>
                  <a:pt x="359" y="143"/>
                  <a:pt x="340" y="173"/>
                  <a:pt x="314" y="200"/>
                </a:cubicBezTo>
                <a:cubicBezTo>
                  <a:pt x="288" y="228"/>
                  <a:pt x="258" y="251"/>
                  <a:pt x="225" y="269"/>
                </a:cubicBezTo>
                <a:cubicBezTo>
                  <a:pt x="211" y="277"/>
                  <a:pt x="196" y="284"/>
                  <a:pt x="181" y="290"/>
                </a:cubicBezTo>
                <a:cubicBezTo>
                  <a:pt x="181" y="290"/>
                  <a:pt x="180" y="290"/>
                  <a:pt x="180" y="290"/>
                </a:cubicBezTo>
                <a:cubicBezTo>
                  <a:pt x="125" y="312"/>
                  <a:pt x="63" y="322"/>
                  <a:pt x="5" y="310"/>
                </a:cubicBezTo>
                <a:close/>
                <a:moveTo>
                  <a:pt x="40" y="339"/>
                </a:moveTo>
                <a:cubicBezTo>
                  <a:pt x="40" y="339"/>
                  <a:pt x="40" y="338"/>
                  <a:pt x="39" y="338"/>
                </a:cubicBezTo>
                <a:cubicBezTo>
                  <a:pt x="32" y="331"/>
                  <a:pt x="24" y="324"/>
                  <a:pt x="15" y="318"/>
                </a:cubicBezTo>
                <a:cubicBezTo>
                  <a:pt x="22" y="320"/>
                  <a:pt x="29" y="321"/>
                  <a:pt x="36" y="322"/>
                </a:cubicBezTo>
                <a:cubicBezTo>
                  <a:pt x="42" y="328"/>
                  <a:pt x="48" y="335"/>
                  <a:pt x="55" y="340"/>
                </a:cubicBezTo>
                <a:cubicBezTo>
                  <a:pt x="50" y="340"/>
                  <a:pt x="45" y="340"/>
                  <a:pt x="40" y="339"/>
                </a:cubicBezTo>
                <a:close/>
                <a:moveTo>
                  <a:pt x="58" y="340"/>
                </a:moveTo>
                <a:cubicBezTo>
                  <a:pt x="52" y="334"/>
                  <a:pt x="45" y="328"/>
                  <a:pt x="39" y="322"/>
                </a:cubicBezTo>
                <a:cubicBezTo>
                  <a:pt x="43" y="323"/>
                  <a:pt x="48" y="323"/>
                  <a:pt x="52" y="323"/>
                </a:cubicBezTo>
                <a:cubicBezTo>
                  <a:pt x="57" y="329"/>
                  <a:pt x="64" y="336"/>
                  <a:pt x="70" y="341"/>
                </a:cubicBezTo>
                <a:cubicBezTo>
                  <a:pt x="66" y="341"/>
                  <a:pt x="62" y="341"/>
                  <a:pt x="58" y="340"/>
                </a:cubicBezTo>
                <a:close/>
                <a:moveTo>
                  <a:pt x="74" y="341"/>
                </a:moveTo>
                <a:cubicBezTo>
                  <a:pt x="71" y="338"/>
                  <a:pt x="68" y="336"/>
                  <a:pt x="65" y="334"/>
                </a:cubicBezTo>
                <a:cubicBezTo>
                  <a:pt x="61" y="330"/>
                  <a:pt x="57" y="327"/>
                  <a:pt x="54" y="323"/>
                </a:cubicBezTo>
                <a:cubicBezTo>
                  <a:pt x="58" y="323"/>
                  <a:pt x="63" y="323"/>
                  <a:pt x="68" y="323"/>
                </a:cubicBezTo>
                <a:cubicBezTo>
                  <a:pt x="73" y="329"/>
                  <a:pt x="80" y="335"/>
                  <a:pt x="87" y="340"/>
                </a:cubicBezTo>
                <a:cubicBezTo>
                  <a:pt x="82" y="340"/>
                  <a:pt x="78" y="341"/>
                  <a:pt x="74" y="341"/>
                </a:cubicBezTo>
                <a:close/>
                <a:moveTo>
                  <a:pt x="91" y="340"/>
                </a:moveTo>
                <a:cubicBezTo>
                  <a:pt x="88" y="337"/>
                  <a:pt x="84" y="335"/>
                  <a:pt x="81" y="332"/>
                </a:cubicBezTo>
                <a:cubicBezTo>
                  <a:pt x="77" y="329"/>
                  <a:pt x="74" y="326"/>
                  <a:pt x="70" y="322"/>
                </a:cubicBezTo>
                <a:cubicBezTo>
                  <a:pt x="76" y="322"/>
                  <a:pt x="82" y="321"/>
                  <a:pt x="88" y="321"/>
                </a:cubicBezTo>
                <a:cubicBezTo>
                  <a:pt x="94" y="327"/>
                  <a:pt x="101" y="333"/>
                  <a:pt x="108" y="338"/>
                </a:cubicBezTo>
                <a:cubicBezTo>
                  <a:pt x="103" y="339"/>
                  <a:pt x="97" y="339"/>
                  <a:pt x="91" y="340"/>
                </a:cubicBezTo>
                <a:close/>
                <a:moveTo>
                  <a:pt x="112" y="338"/>
                </a:moveTo>
                <a:cubicBezTo>
                  <a:pt x="105" y="332"/>
                  <a:pt x="98" y="326"/>
                  <a:pt x="91" y="320"/>
                </a:cubicBezTo>
                <a:cubicBezTo>
                  <a:pt x="96" y="320"/>
                  <a:pt x="101" y="319"/>
                  <a:pt x="106" y="318"/>
                </a:cubicBezTo>
                <a:cubicBezTo>
                  <a:pt x="112" y="324"/>
                  <a:pt x="119" y="330"/>
                  <a:pt x="126" y="335"/>
                </a:cubicBezTo>
                <a:cubicBezTo>
                  <a:pt x="122" y="336"/>
                  <a:pt x="117" y="337"/>
                  <a:pt x="112" y="338"/>
                </a:cubicBezTo>
                <a:close/>
                <a:moveTo>
                  <a:pt x="130" y="334"/>
                </a:moveTo>
                <a:cubicBezTo>
                  <a:pt x="123" y="329"/>
                  <a:pt x="116" y="323"/>
                  <a:pt x="108" y="318"/>
                </a:cubicBezTo>
                <a:cubicBezTo>
                  <a:pt x="111" y="317"/>
                  <a:pt x="114" y="317"/>
                  <a:pt x="117" y="316"/>
                </a:cubicBezTo>
                <a:cubicBezTo>
                  <a:pt x="118" y="316"/>
                  <a:pt x="120" y="315"/>
                  <a:pt x="122" y="315"/>
                </a:cubicBezTo>
                <a:cubicBezTo>
                  <a:pt x="125" y="318"/>
                  <a:pt x="128" y="320"/>
                  <a:pt x="131" y="323"/>
                </a:cubicBezTo>
                <a:cubicBezTo>
                  <a:pt x="135" y="326"/>
                  <a:pt x="138" y="329"/>
                  <a:pt x="142" y="331"/>
                </a:cubicBezTo>
                <a:cubicBezTo>
                  <a:pt x="138" y="333"/>
                  <a:pt x="134" y="333"/>
                  <a:pt x="130" y="334"/>
                </a:cubicBezTo>
                <a:close/>
                <a:moveTo>
                  <a:pt x="150" y="329"/>
                </a:moveTo>
                <a:cubicBezTo>
                  <a:pt x="148" y="330"/>
                  <a:pt x="146" y="330"/>
                  <a:pt x="144" y="331"/>
                </a:cubicBezTo>
                <a:cubicBezTo>
                  <a:pt x="141" y="328"/>
                  <a:pt x="138" y="325"/>
                  <a:pt x="135" y="323"/>
                </a:cubicBezTo>
                <a:cubicBezTo>
                  <a:pt x="132" y="321"/>
                  <a:pt x="130" y="319"/>
                  <a:pt x="128" y="318"/>
                </a:cubicBezTo>
                <a:cubicBezTo>
                  <a:pt x="127" y="317"/>
                  <a:pt x="126" y="316"/>
                  <a:pt x="125" y="316"/>
                </a:cubicBezTo>
                <a:cubicBezTo>
                  <a:pt x="125" y="315"/>
                  <a:pt x="124" y="315"/>
                  <a:pt x="123" y="315"/>
                </a:cubicBezTo>
                <a:cubicBezTo>
                  <a:pt x="128" y="314"/>
                  <a:pt x="132" y="313"/>
                  <a:pt x="136" y="312"/>
                </a:cubicBezTo>
                <a:cubicBezTo>
                  <a:pt x="142" y="317"/>
                  <a:pt x="148" y="323"/>
                  <a:pt x="155" y="328"/>
                </a:cubicBezTo>
                <a:cubicBezTo>
                  <a:pt x="154" y="328"/>
                  <a:pt x="152" y="329"/>
                  <a:pt x="150" y="329"/>
                </a:cubicBezTo>
                <a:close/>
                <a:moveTo>
                  <a:pt x="158" y="327"/>
                </a:moveTo>
                <a:cubicBezTo>
                  <a:pt x="151" y="322"/>
                  <a:pt x="145" y="317"/>
                  <a:pt x="138" y="311"/>
                </a:cubicBezTo>
                <a:cubicBezTo>
                  <a:pt x="143" y="310"/>
                  <a:pt x="147" y="309"/>
                  <a:pt x="152" y="307"/>
                </a:cubicBezTo>
                <a:cubicBezTo>
                  <a:pt x="158" y="313"/>
                  <a:pt x="165" y="318"/>
                  <a:pt x="171" y="322"/>
                </a:cubicBezTo>
                <a:cubicBezTo>
                  <a:pt x="167" y="324"/>
                  <a:pt x="163" y="325"/>
                  <a:pt x="158" y="327"/>
                </a:cubicBezTo>
                <a:close/>
                <a:moveTo>
                  <a:pt x="174" y="321"/>
                </a:moveTo>
                <a:cubicBezTo>
                  <a:pt x="168" y="316"/>
                  <a:pt x="161" y="311"/>
                  <a:pt x="155" y="307"/>
                </a:cubicBezTo>
                <a:cubicBezTo>
                  <a:pt x="159" y="305"/>
                  <a:pt x="164" y="304"/>
                  <a:pt x="168" y="302"/>
                </a:cubicBezTo>
                <a:cubicBezTo>
                  <a:pt x="175" y="306"/>
                  <a:pt x="182" y="311"/>
                  <a:pt x="188" y="316"/>
                </a:cubicBezTo>
                <a:cubicBezTo>
                  <a:pt x="184" y="318"/>
                  <a:pt x="179" y="320"/>
                  <a:pt x="174" y="321"/>
                </a:cubicBezTo>
                <a:close/>
                <a:moveTo>
                  <a:pt x="191" y="315"/>
                </a:moveTo>
                <a:cubicBezTo>
                  <a:pt x="185" y="310"/>
                  <a:pt x="178" y="305"/>
                  <a:pt x="171" y="301"/>
                </a:cubicBezTo>
                <a:cubicBezTo>
                  <a:pt x="176" y="299"/>
                  <a:pt x="181" y="297"/>
                  <a:pt x="186" y="296"/>
                </a:cubicBezTo>
                <a:cubicBezTo>
                  <a:pt x="192" y="300"/>
                  <a:pt x="198" y="305"/>
                  <a:pt x="204" y="309"/>
                </a:cubicBezTo>
                <a:cubicBezTo>
                  <a:pt x="200" y="311"/>
                  <a:pt x="195" y="313"/>
                  <a:pt x="191" y="315"/>
                </a:cubicBezTo>
                <a:close/>
                <a:moveTo>
                  <a:pt x="207" y="308"/>
                </a:moveTo>
                <a:cubicBezTo>
                  <a:pt x="201" y="303"/>
                  <a:pt x="195" y="299"/>
                  <a:pt x="189" y="294"/>
                </a:cubicBezTo>
                <a:cubicBezTo>
                  <a:pt x="195" y="292"/>
                  <a:pt x="201" y="289"/>
                  <a:pt x="207" y="286"/>
                </a:cubicBezTo>
                <a:cubicBezTo>
                  <a:pt x="212" y="291"/>
                  <a:pt x="218" y="296"/>
                  <a:pt x="224" y="300"/>
                </a:cubicBezTo>
                <a:cubicBezTo>
                  <a:pt x="218" y="303"/>
                  <a:pt x="212" y="306"/>
                  <a:pt x="207" y="308"/>
                </a:cubicBezTo>
                <a:close/>
                <a:moveTo>
                  <a:pt x="226" y="299"/>
                </a:moveTo>
                <a:cubicBezTo>
                  <a:pt x="220" y="294"/>
                  <a:pt x="214" y="290"/>
                  <a:pt x="208" y="286"/>
                </a:cubicBezTo>
                <a:cubicBezTo>
                  <a:pt x="212" y="284"/>
                  <a:pt x="216" y="282"/>
                  <a:pt x="220" y="280"/>
                </a:cubicBezTo>
                <a:cubicBezTo>
                  <a:pt x="220" y="280"/>
                  <a:pt x="220" y="280"/>
                  <a:pt x="220" y="280"/>
                </a:cubicBezTo>
                <a:cubicBezTo>
                  <a:pt x="220" y="281"/>
                  <a:pt x="221" y="281"/>
                  <a:pt x="221" y="280"/>
                </a:cubicBezTo>
                <a:cubicBezTo>
                  <a:pt x="226" y="285"/>
                  <a:pt x="232" y="289"/>
                  <a:pt x="238" y="293"/>
                </a:cubicBezTo>
                <a:cubicBezTo>
                  <a:pt x="234" y="295"/>
                  <a:pt x="230" y="297"/>
                  <a:pt x="226" y="299"/>
                </a:cubicBezTo>
                <a:close/>
                <a:moveTo>
                  <a:pt x="246" y="289"/>
                </a:moveTo>
                <a:cubicBezTo>
                  <a:pt x="244" y="290"/>
                  <a:pt x="242" y="291"/>
                  <a:pt x="240" y="292"/>
                </a:cubicBezTo>
                <a:cubicBezTo>
                  <a:pt x="234" y="287"/>
                  <a:pt x="228" y="283"/>
                  <a:pt x="222" y="279"/>
                </a:cubicBezTo>
                <a:cubicBezTo>
                  <a:pt x="223" y="279"/>
                  <a:pt x="223" y="278"/>
                  <a:pt x="224" y="278"/>
                </a:cubicBezTo>
                <a:cubicBezTo>
                  <a:pt x="228" y="276"/>
                  <a:pt x="231" y="274"/>
                  <a:pt x="234" y="272"/>
                </a:cubicBezTo>
                <a:cubicBezTo>
                  <a:pt x="240" y="277"/>
                  <a:pt x="246" y="282"/>
                  <a:pt x="253" y="285"/>
                </a:cubicBezTo>
                <a:cubicBezTo>
                  <a:pt x="250" y="286"/>
                  <a:pt x="248" y="287"/>
                  <a:pt x="246" y="289"/>
                </a:cubicBezTo>
                <a:close/>
                <a:moveTo>
                  <a:pt x="255" y="283"/>
                </a:moveTo>
                <a:cubicBezTo>
                  <a:pt x="248" y="280"/>
                  <a:pt x="242" y="276"/>
                  <a:pt x="236" y="271"/>
                </a:cubicBezTo>
                <a:cubicBezTo>
                  <a:pt x="240" y="269"/>
                  <a:pt x="245" y="266"/>
                  <a:pt x="249" y="263"/>
                </a:cubicBezTo>
                <a:cubicBezTo>
                  <a:pt x="254" y="268"/>
                  <a:pt x="260" y="272"/>
                  <a:pt x="266" y="276"/>
                </a:cubicBezTo>
                <a:cubicBezTo>
                  <a:pt x="262" y="279"/>
                  <a:pt x="259" y="281"/>
                  <a:pt x="255" y="283"/>
                </a:cubicBezTo>
                <a:close/>
                <a:moveTo>
                  <a:pt x="268" y="275"/>
                </a:moveTo>
                <a:cubicBezTo>
                  <a:pt x="262" y="271"/>
                  <a:pt x="256" y="267"/>
                  <a:pt x="250" y="262"/>
                </a:cubicBezTo>
                <a:cubicBezTo>
                  <a:pt x="254" y="260"/>
                  <a:pt x="258" y="257"/>
                  <a:pt x="262" y="255"/>
                </a:cubicBezTo>
                <a:cubicBezTo>
                  <a:pt x="264" y="256"/>
                  <a:pt x="266" y="258"/>
                  <a:pt x="267" y="259"/>
                </a:cubicBezTo>
                <a:cubicBezTo>
                  <a:pt x="269" y="261"/>
                  <a:pt x="271" y="262"/>
                  <a:pt x="273" y="264"/>
                </a:cubicBezTo>
                <a:cubicBezTo>
                  <a:pt x="275" y="265"/>
                  <a:pt x="276" y="267"/>
                  <a:pt x="278" y="268"/>
                </a:cubicBezTo>
                <a:cubicBezTo>
                  <a:pt x="275" y="270"/>
                  <a:pt x="271" y="273"/>
                  <a:pt x="268" y="275"/>
                </a:cubicBezTo>
                <a:close/>
                <a:moveTo>
                  <a:pt x="280" y="267"/>
                </a:moveTo>
                <a:cubicBezTo>
                  <a:pt x="277" y="264"/>
                  <a:pt x="274" y="262"/>
                  <a:pt x="270" y="259"/>
                </a:cubicBezTo>
                <a:cubicBezTo>
                  <a:pt x="269" y="258"/>
                  <a:pt x="266" y="255"/>
                  <a:pt x="263" y="254"/>
                </a:cubicBezTo>
                <a:cubicBezTo>
                  <a:pt x="268" y="250"/>
                  <a:pt x="273" y="247"/>
                  <a:pt x="277" y="244"/>
                </a:cubicBezTo>
                <a:cubicBezTo>
                  <a:pt x="283" y="248"/>
                  <a:pt x="288" y="252"/>
                  <a:pt x="294" y="255"/>
                </a:cubicBezTo>
                <a:cubicBezTo>
                  <a:pt x="290" y="259"/>
                  <a:pt x="285" y="263"/>
                  <a:pt x="280" y="267"/>
                </a:cubicBezTo>
                <a:close/>
                <a:moveTo>
                  <a:pt x="296" y="254"/>
                </a:moveTo>
                <a:cubicBezTo>
                  <a:pt x="290" y="250"/>
                  <a:pt x="284" y="246"/>
                  <a:pt x="278" y="243"/>
                </a:cubicBezTo>
                <a:cubicBezTo>
                  <a:pt x="282" y="240"/>
                  <a:pt x="285" y="237"/>
                  <a:pt x="288" y="235"/>
                </a:cubicBezTo>
                <a:cubicBezTo>
                  <a:pt x="294" y="238"/>
                  <a:pt x="299" y="243"/>
                  <a:pt x="304" y="247"/>
                </a:cubicBezTo>
                <a:cubicBezTo>
                  <a:pt x="301" y="249"/>
                  <a:pt x="298" y="252"/>
                  <a:pt x="296" y="254"/>
                </a:cubicBezTo>
                <a:close/>
                <a:moveTo>
                  <a:pt x="305" y="246"/>
                </a:moveTo>
                <a:cubicBezTo>
                  <a:pt x="300" y="241"/>
                  <a:pt x="295" y="237"/>
                  <a:pt x="290" y="234"/>
                </a:cubicBezTo>
                <a:cubicBezTo>
                  <a:pt x="294" y="230"/>
                  <a:pt x="298" y="226"/>
                  <a:pt x="302" y="223"/>
                </a:cubicBezTo>
                <a:cubicBezTo>
                  <a:pt x="307" y="226"/>
                  <a:pt x="312" y="230"/>
                  <a:pt x="317" y="233"/>
                </a:cubicBezTo>
                <a:cubicBezTo>
                  <a:pt x="313" y="237"/>
                  <a:pt x="309" y="242"/>
                  <a:pt x="305" y="246"/>
                </a:cubicBezTo>
                <a:close/>
                <a:moveTo>
                  <a:pt x="323" y="227"/>
                </a:moveTo>
                <a:cubicBezTo>
                  <a:pt x="322" y="229"/>
                  <a:pt x="320" y="230"/>
                  <a:pt x="319" y="232"/>
                </a:cubicBezTo>
                <a:cubicBezTo>
                  <a:pt x="313" y="228"/>
                  <a:pt x="308" y="225"/>
                  <a:pt x="303" y="222"/>
                </a:cubicBezTo>
                <a:cubicBezTo>
                  <a:pt x="307" y="218"/>
                  <a:pt x="310" y="215"/>
                  <a:pt x="313" y="212"/>
                </a:cubicBezTo>
                <a:cubicBezTo>
                  <a:pt x="314" y="212"/>
                  <a:pt x="314" y="212"/>
                  <a:pt x="314" y="212"/>
                </a:cubicBezTo>
                <a:cubicBezTo>
                  <a:pt x="318" y="216"/>
                  <a:pt x="322" y="219"/>
                  <a:pt x="327" y="222"/>
                </a:cubicBezTo>
                <a:cubicBezTo>
                  <a:pt x="326" y="223"/>
                  <a:pt x="324" y="225"/>
                  <a:pt x="323" y="227"/>
                </a:cubicBezTo>
                <a:close/>
                <a:moveTo>
                  <a:pt x="328" y="220"/>
                </a:moveTo>
                <a:cubicBezTo>
                  <a:pt x="324" y="218"/>
                  <a:pt x="319" y="215"/>
                  <a:pt x="315" y="211"/>
                </a:cubicBezTo>
                <a:cubicBezTo>
                  <a:pt x="315" y="211"/>
                  <a:pt x="315" y="211"/>
                  <a:pt x="315" y="211"/>
                </a:cubicBezTo>
                <a:cubicBezTo>
                  <a:pt x="320" y="206"/>
                  <a:pt x="324" y="201"/>
                  <a:pt x="329" y="195"/>
                </a:cubicBezTo>
                <a:cubicBezTo>
                  <a:pt x="332" y="199"/>
                  <a:pt x="336" y="202"/>
                  <a:pt x="340" y="204"/>
                </a:cubicBezTo>
                <a:cubicBezTo>
                  <a:pt x="336" y="210"/>
                  <a:pt x="332" y="215"/>
                  <a:pt x="328" y="220"/>
                </a:cubicBezTo>
                <a:close/>
                <a:moveTo>
                  <a:pt x="341" y="203"/>
                </a:moveTo>
                <a:cubicBezTo>
                  <a:pt x="337" y="201"/>
                  <a:pt x="333" y="198"/>
                  <a:pt x="330" y="194"/>
                </a:cubicBezTo>
                <a:cubicBezTo>
                  <a:pt x="335" y="189"/>
                  <a:pt x="339" y="184"/>
                  <a:pt x="343" y="179"/>
                </a:cubicBezTo>
                <a:cubicBezTo>
                  <a:pt x="347" y="181"/>
                  <a:pt x="350" y="183"/>
                  <a:pt x="353" y="185"/>
                </a:cubicBezTo>
                <a:cubicBezTo>
                  <a:pt x="349" y="191"/>
                  <a:pt x="345" y="197"/>
                  <a:pt x="341" y="203"/>
                </a:cubicBezTo>
                <a:close/>
                <a:moveTo>
                  <a:pt x="355" y="181"/>
                </a:moveTo>
                <a:cubicBezTo>
                  <a:pt x="355" y="182"/>
                  <a:pt x="355" y="182"/>
                  <a:pt x="354" y="183"/>
                </a:cubicBezTo>
                <a:cubicBezTo>
                  <a:pt x="351" y="181"/>
                  <a:pt x="348" y="179"/>
                  <a:pt x="345" y="177"/>
                </a:cubicBezTo>
                <a:cubicBezTo>
                  <a:pt x="348" y="173"/>
                  <a:pt x="351" y="169"/>
                  <a:pt x="354" y="165"/>
                </a:cubicBezTo>
                <a:cubicBezTo>
                  <a:pt x="356" y="168"/>
                  <a:pt x="359" y="170"/>
                  <a:pt x="362" y="172"/>
                </a:cubicBezTo>
                <a:cubicBezTo>
                  <a:pt x="360" y="175"/>
                  <a:pt x="357" y="178"/>
                  <a:pt x="355" y="181"/>
                </a:cubicBezTo>
                <a:close/>
                <a:moveTo>
                  <a:pt x="363" y="170"/>
                </a:moveTo>
                <a:cubicBezTo>
                  <a:pt x="360" y="168"/>
                  <a:pt x="357" y="166"/>
                  <a:pt x="355" y="164"/>
                </a:cubicBezTo>
                <a:cubicBezTo>
                  <a:pt x="357" y="160"/>
                  <a:pt x="360" y="156"/>
                  <a:pt x="363" y="151"/>
                </a:cubicBezTo>
                <a:cubicBezTo>
                  <a:pt x="365" y="154"/>
                  <a:pt x="368" y="156"/>
                  <a:pt x="371" y="159"/>
                </a:cubicBezTo>
                <a:cubicBezTo>
                  <a:pt x="368" y="163"/>
                  <a:pt x="366" y="166"/>
                  <a:pt x="363" y="170"/>
                </a:cubicBezTo>
                <a:close/>
                <a:moveTo>
                  <a:pt x="372" y="157"/>
                </a:moveTo>
                <a:cubicBezTo>
                  <a:pt x="369" y="154"/>
                  <a:pt x="367" y="152"/>
                  <a:pt x="364" y="150"/>
                </a:cubicBezTo>
                <a:cubicBezTo>
                  <a:pt x="367" y="145"/>
                  <a:pt x="370" y="140"/>
                  <a:pt x="373" y="135"/>
                </a:cubicBezTo>
                <a:cubicBezTo>
                  <a:pt x="374" y="139"/>
                  <a:pt x="376" y="142"/>
                  <a:pt x="379" y="145"/>
                </a:cubicBezTo>
                <a:cubicBezTo>
                  <a:pt x="377" y="149"/>
                  <a:pt x="374" y="153"/>
                  <a:pt x="372" y="157"/>
                </a:cubicBezTo>
                <a:close/>
                <a:moveTo>
                  <a:pt x="383" y="135"/>
                </a:moveTo>
                <a:cubicBezTo>
                  <a:pt x="382" y="137"/>
                  <a:pt x="381" y="140"/>
                  <a:pt x="380" y="143"/>
                </a:cubicBezTo>
                <a:cubicBezTo>
                  <a:pt x="377" y="140"/>
                  <a:pt x="375" y="137"/>
                  <a:pt x="374" y="134"/>
                </a:cubicBezTo>
                <a:cubicBezTo>
                  <a:pt x="376" y="129"/>
                  <a:pt x="378" y="125"/>
                  <a:pt x="380" y="121"/>
                </a:cubicBezTo>
                <a:cubicBezTo>
                  <a:pt x="381" y="125"/>
                  <a:pt x="382" y="129"/>
                  <a:pt x="384" y="133"/>
                </a:cubicBezTo>
                <a:cubicBezTo>
                  <a:pt x="383" y="134"/>
                  <a:pt x="383" y="134"/>
                  <a:pt x="383" y="135"/>
                </a:cubicBezTo>
                <a:close/>
                <a:moveTo>
                  <a:pt x="390" y="135"/>
                </a:moveTo>
                <a:cubicBezTo>
                  <a:pt x="390" y="133"/>
                  <a:pt x="388" y="132"/>
                  <a:pt x="386" y="132"/>
                </a:cubicBezTo>
                <a:cubicBezTo>
                  <a:pt x="385" y="128"/>
                  <a:pt x="383" y="123"/>
                  <a:pt x="381" y="118"/>
                </a:cubicBezTo>
                <a:cubicBezTo>
                  <a:pt x="382" y="117"/>
                  <a:pt x="383" y="116"/>
                  <a:pt x="383" y="114"/>
                </a:cubicBezTo>
                <a:cubicBezTo>
                  <a:pt x="386" y="116"/>
                  <a:pt x="389" y="118"/>
                  <a:pt x="392" y="119"/>
                </a:cubicBezTo>
                <a:cubicBezTo>
                  <a:pt x="394" y="125"/>
                  <a:pt x="396" y="132"/>
                  <a:pt x="398" y="138"/>
                </a:cubicBezTo>
                <a:cubicBezTo>
                  <a:pt x="396" y="137"/>
                  <a:pt x="393" y="136"/>
                  <a:pt x="390" y="135"/>
                </a:cubicBezTo>
                <a:close/>
                <a:moveTo>
                  <a:pt x="402" y="140"/>
                </a:moveTo>
                <a:cubicBezTo>
                  <a:pt x="400" y="133"/>
                  <a:pt x="397" y="127"/>
                  <a:pt x="394" y="120"/>
                </a:cubicBezTo>
                <a:cubicBezTo>
                  <a:pt x="398" y="122"/>
                  <a:pt x="401" y="123"/>
                  <a:pt x="404" y="125"/>
                </a:cubicBezTo>
                <a:cubicBezTo>
                  <a:pt x="404" y="125"/>
                  <a:pt x="403" y="125"/>
                  <a:pt x="403" y="125"/>
                </a:cubicBezTo>
                <a:cubicBezTo>
                  <a:pt x="406" y="131"/>
                  <a:pt x="408" y="137"/>
                  <a:pt x="410" y="143"/>
                </a:cubicBezTo>
                <a:cubicBezTo>
                  <a:pt x="407" y="142"/>
                  <a:pt x="404" y="141"/>
                  <a:pt x="402" y="140"/>
                </a:cubicBezTo>
                <a:close/>
                <a:moveTo>
                  <a:pt x="412" y="144"/>
                </a:moveTo>
                <a:cubicBezTo>
                  <a:pt x="410" y="138"/>
                  <a:pt x="407" y="132"/>
                  <a:pt x="405" y="125"/>
                </a:cubicBezTo>
                <a:cubicBezTo>
                  <a:pt x="405" y="125"/>
                  <a:pt x="405" y="126"/>
                  <a:pt x="406" y="126"/>
                </a:cubicBezTo>
                <a:cubicBezTo>
                  <a:pt x="410" y="128"/>
                  <a:pt x="415" y="130"/>
                  <a:pt x="420" y="133"/>
                </a:cubicBezTo>
                <a:cubicBezTo>
                  <a:pt x="421" y="138"/>
                  <a:pt x="422" y="144"/>
                  <a:pt x="424" y="149"/>
                </a:cubicBezTo>
                <a:cubicBezTo>
                  <a:pt x="420" y="148"/>
                  <a:pt x="416" y="146"/>
                  <a:pt x="412" y="144"/>
                </a:cubicBezTo>
                <a:close/>
                <a:moveTo>
                  <a:pt x="434" y="153"/>
                </a:moveTo>
                <a:cubicBezTo>
                  <a:pt x="431" y="152"/>
                  <a:pt x="429" y="151"/>
                  <a:pt x="427" y="151"/>
                </a:cubicBezTo>
                <a:cubicBezTo>
                  <a:pt x="425" y="145"/>
                  <a:pt x="424" y="139"/>
                  <a:pt x="422" y="134"/>
                </a:cubicBezTo>
                <a:cubicBezTo>
                  <a:pt x="424" y="135"/>
                  <a:pt x="427" y="136"/>
                  <a:pt x="429" y="137"/>
                </a:cubicBezTo>
                <a:cubicBezTo>
                  <a:pt x="429" y="137"/>
                  <a:pt x="430" y="137"/>
                  <a:pt x="430" y="137"/>
                </a:cubicBezTo>
                <a:cubicBezTo>
                  <a:pt x="433" y="143"/>
                  <a:pt x="437" y="150"/>
                  <a:pt x="441" y="156"/>
                </a:cubicBezTo>
                <a:cubicBezTo>
                  <a:pt x="438" y="156"/>
                  <a:pt x="436" y="154"/>
                  <a:pt x="434" y="153"/>
                </a:cubicBezTo>
                <a:close/>
                <a:moveTo>
                  <a:pt x="445" y="158"/>
                </a:moveTo>
                <a:cubicBezTo>
                  <a:pt x="443" y="154"/>
                  <a:pt x="441" y="151"/>
                  <a:pt x="439" y="148"/>
                </a:cubicBezTo>
                <a:cubicBezTo>
                  <a:pt x="436" y="144"/>
                  <a:pt x="434" y="140"/>
                  <a:pt x="432" y="136"/>
                </a:cubicBezTo>
                <a:cubicBezTo>
                  <a:pt x="434" y="135"/>
                  <a:pt x="434" y="133"/>
                  <a:pt x="433" y="131"/>
                </a:cubicBezTo>
                <a:cubicBezTo>
                  <a:pt x="433" y="130"/>
                  <a:pt x="433" y="130"/>
                  <a:pt x="433" y="129"/>
                </a:cubicBezTo>
                <a:cubicBezTo>
                  <a:pt x="433" y="125"/>
                  <a:pt x="433" y="121"/>
                  <a:pt x="432" y="117"/>
                </a:cubicBezTo>
                <a:cubicBezTo>
                  <a:pt x="438" y="128"/>
                  <a:pt x="444" y="138"/>
                  <a:pt x="450" y="148"/>
                </a:cubicBezTo>
                <a:cubicBezTo>
                  <a:pt x="450" y="148"/>
                  <a:pt x="450" y="149"/>
                  <a:pt x="450" y="149"/>
                </a:cubicBezTo>
                <a:cubicBezTo>
                  <a:pt x="451" y="155"/>
                  <a:pt x="453" y="159"/>
                  <a:pt x="445" y="158"/>
                </a:cubicBezTo>
                <a:close/>
              </a:path>
            </a:pathLst>
          </a:custGeom>
          <a:solidFill>
            <a:srgbClr val="F5EC78"/>
          </a:solidFill>
          <a:ln>
            <a:solidFill>
              <a:srgbClr val="114870"/>
            </a:solidFill>
          </a:ln>
          <a:effectLst>
            <a:outerShdw blurRad="50800" dist="50800" dir="5400000" sx="108000" sy="108000" algn="ctr" rotWithShape="0">
              <a:srgbClr val="F5EC78">
                <a:alpha val="51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13" name="矩形 12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4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0" y="0"/>
            <a:ext cx="12192000" cy="548640"/>
            <a:chOff x="0" y="0"/>
            <a:chExt cx="12192000" cy="548640"/>
          </a:xfrm>
        </p:grpSpPr>
        <p:sp>
          <p:nvSpPr>
            <p:cNvPr id="16" name="矩形 15"/>
            <p:cNvSpPr/>
            <p:nvPr/>
          </p:nvSpPr>
          <p:spPr>
            <a:xfrm>
              <a:off x="0" y="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" name="矩形 17"/>
            <p:cNvSpPr/>
            <p:nvPr/>
          </p:nvSpPr>
          <p:spPr>
            <a:xfrm>
              <a:off x="5351639" y="0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0083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crush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矩形 179"/>
          <p:cNvSpPr/>
          <p:nvPr/>
        </p:nvSpPr>
        <p:spPr>
          <a:xfrm>
            <a:off x="8445921" y="5260879"/>
            <a:ext cx="2387533" cy="181730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8" name="矩形 187"/>
          <p:cNvSpPr/>
          <p:nvPr/>
        </p:nvSpPr>
        <p:spPr>
          <a:xfrm>
            <a:off x="6690302" y="3949558"/>
            <a:ext cx="1875728" cy="180718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3099736" y="3928439"/>
            <a:ext cx="1815164" cy="135728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3280159" y="3356132"/>
            <a:ext cx="1434716" cy="131160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4783665" y="1986431"/>
            <a:ext cx="2004683" cy="109417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4697254" y="1617470"/>
            <a:ext cx="25252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查證好幫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手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endParaRPr>
          </a:p>
        </p:txBody>
      </p:sp>
      <p:sp>
        <p:nvSpPr>
          <p:cNvPr id="179" name="矩形 178"/>
          <p:cNvSpPr/>
          <p:nvPr/>
        </p:nvSpPr>
        <p:spPr>
          <a:xfrm>
            <a:off x="7123011" y="3430537"/>
            <a:ext cx="916808" cy="158943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915032" y="5254425"/>
            <a:ext cx="2468642" cy="213696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1039383" y="4805421"/>
            <a:ext cx="2287724" cy="207558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576338" y="955885"/>
            <a:ext cx="2069366" cy="106509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1" name="矩形 420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F5E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17"/>
          <p:cNvSpPr/>
          <p:nvPr/>
        </p:nvSpPr>
        <p:spPr>
          <a:xfrm rot="10800000">
            <a:off x="-2979" y="6309831"/>
            <a:ext cx="6840361" cy="548169"/>
          </a:xfrm>
          <a:custGeom>
            <a:avLst/>
            <a:gdLst>
              <a:gd name="connsiteX0" fmla="*/ 0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0 w 7496304"/>
              <a:gd name="connsiteY4" fmla="*/ 0 h 542367"/>
              <a:gd name="connsiteX0" fmla="*/ 862642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862642 w 7496304"/>
              <a:gd name="connsiteY4" fmla="*/ 0 h 542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6304" h="542367">
                <a:moveTo>
                  <a:pt x="862642" y="0"/>
                </a:moveTo>
                <a:lnTo>
                  <a:pt x="7496304" y="0"/>
                </a:lnTo>
                <a:lnTo>
                  <a:pt x="7496304" y="542367"/>
                </a:lnTo>
                <a:lnTo>
                  <a:pt x="0" y="542367"/>
                </a:lnTo>
                <a:lnTo>
                  <a:pt x="862642" y="0"/>
                </a:lnTo>
                <a:close/>
              </a:path>
            </a:pathLst>
          </a:custGeom>
          <a:solidFill>
            <a:srgbClr val="114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5" name="Freeform 376"/>
          <p:cNvSpPr>
            <a:spLocks noEditPoints="1"/>
          </p:cNvSpPr>
          <p:nvPr/>
        </p:nvSpPr>
        <p:spPr bwMode="auto">
          <a:xfrm rot="12101646">
            <a:off x="4604160" y="1125742"/>
            <a:ext cx="2326277" cy="1744586"/>
          </a:xfrm>
          <a:custGeom>
            <a:avLst/>
            <a:gdLst>
              <a:gd name="T0" fmla="*/ 715 w 910"/>
              <a:gd name="T1" fmla="*/ 20 h 538"/>
              <a:gd name="T2" fmla="*/ 489 w 910"/>
              <a:gd name="T3" fmla="*/ 6 h 538"/>
              <a:gd name="T4" fmla="*/ 372 w 910"/>
              <a:gd name="T5" fmla="*/ 17 h 538"/>
              <a:gd name="T6" fmla="*/ 263 w 910"/>
              <a:gd name="T7" fmla="*/ 50 h 538"/>
              <a:gd name="T8" fmla="*/ 193 w 910"/>
              <a:gd name="T9" fmla="*/ 77 h 538"/>
              <a:gd name="T10" fmla="*/ 195 w 910"/>
              <a:gd name="T11" fmla="*/ 82 h 538"/>
              <a:gd name="T12" fmla="*/ 286 w 910"/>
              <a:gd name="T13" fmla="*/ 51 h 538"/>
              <a:gd name="T14" fmla="*/ 157 w 910"/>
              <a:gd name="T15" fmla="*/ 110 h 538"/>
              <a:gd name="T16" fmla="*/ 257 w 910"/>
              <a:gd name="T17" fmla="*/ 78 h 538"/>
              <a:gd name="T18" fmla="*/ 283 w 910"/>
              <a:gd name="T19" fmla="*/ 68 h 538"/>
              <a:gd name="T20" fmla="*/ 290 w 910"/>
              <a:gd name="T21" fmla="*/ 68 h 538"/>
              <a:gd name="T22" fmla="*/ 84 w 910"/>
              <a:gd name="T23" fmla="*/ 191 h 538"/>
              <a:gd name="T24" fmla="*/ 32 w 910"/>
              <a:gd name="T25" fmla="*/ 456 h 538"/>
              <a:gd name="T26" fmla="*/ 227 w 910"/>
              <a:gd name="T27" fmla="*/ 535 h 538"/>
              <a:gd name="T28" fmla="*/ 392 w 910"/>
              <a:gd name="T29" fmla="*/ 531 h 538"/>
              <a:gd name="T30" fmla="*/ 505 w 910"/>
              <a:gd name="T31" fmla="*/ 511 h 538"/>
              <a:gd name="T32" fmla="*/ 547 w 910"/>
              <a:gd name="T33" fmla="*/ 500 h 538"/>
              <a:gd name="T34" fmla="*/ 565 w 910"/>
              <a:gd name="T35" fmla="*/ 510 h 538"/>
              <a:gd name="T36" fmla="*/ 438 w 910"/>
              <a:gd name="T37" fmla="*/ 538 h 538"/>
              <a:gd name="T38" fmla="*/ 670 w 910"/>
              <a:gd name="T39" fmla="*/ 469 h 538"/>
              <a:gd name="T40" fmla="*/ 705 w 910"/>
              <a:gd name="T41" fmla="*/ 460 h 538"/>
              <a:gd name="T42" fmla="*/ 788 w 910"/>
              <a:gd name="T43" fmla="*/ 415 h 538"/>
              <a:gd name="T44" fmla="*/ 888 w 910"/>
              <a:gd name="T45" fmla="*/ 287 h 538"/>
              <a:gd name="T46" fmla="*/ 905 w 910"/>
              <a:gd name="T47" fmla="*/ 243 h 538"/>
              <a:gd name="T48" fmla="*/ 496 w 910"/>
              <a:gd name="T49" fmla="*/ 11 h 538"/>
              <a:gd name="T50" fmla="*/ 592 w 910"/>
              <a:gd name="T51" fmla="*/ 9 h 538"/>
              <a:gd name="T52" fmla="*/ 453 w 910"/>
              <a:gd name="T53" fmla="*/ 17 h 538"/>
              <a:gd name="T54" fmla="*/ 660 w 910"/>
              <a:gd name="T55" fmla="*/ 448 h 538"/>
              <a:gd name="T56" fmla="*/ 585 w 910"/>
              <a:gd name="T57" fmla="*/ 472 h 538"/>
              <a:gd name="T58" fmla="*/ 488 w 910"/>
              <a:gd name="T59" fmla="*/ 490 h 538"/>
              <a:gd name="T60" fmla="*/ 424 w 910"/>
              <a:gd name="T61" fmla="*/ 506 h 538"/>
              <a:gd name="T62" fmla="*/ 502 w 910"/>
              <a:gd name="T63" fmla="*/ 493 h 538"/>
              <a:gd name="T64" fmla="*/ 397 w 910"/>
              <a:gd name="T65" fmla="*/ 512 h 538"/>
              <a:gd name="T66" fmla="*/ 153 w 910"/>
              <a:gd name="T67" fmla="*/ 512 h 538"/>
              <a:gd name="T68" fmla="*/ 54 w 910"/>
              <a:gd name="T69" fmla="*/ 464 h 538"/>
              <a:gd name="T70" fmla="*/ 30 w 910"/>
              <a:gd name="T71" fmla="*/ 290 h 538"/>
              <a:gd name="T72" fmla="*/ 112 w 910"/>
              <a:gd name="T73" fmla="*/ 179 h 538"/>
              <a:gd name="T74" fmla="*/ 283 w 910"/>
              <a:gd name="T75" fmla="*/ 76 h 538"/>
              <a:gd name="T76" fmla="*/ 368 w 910"/>
              <a:gd name="T77" fmla="*/ 46 h 538"/>
              <a:gd name="T78" fmla="*/ 531 w 910"/>
              <a:gd name="T79" fmla="*/ 27 h 538"/>
              <a:gd name="T80" fmla="*/ 599 w 910"/>
              <a:gd name="T81" fmla="*/ 32 h 538"/>
              <a:gd name="T82" fmla="*/ 669 w 910"/>
              <a:gd name="T83" fmla="*/ 34 h 538"/>
              <a:gd name="T84" fmla="*/ 687 w 910"/>
              <a:gd name="T85" fmla="*/ 41 h 538"/>
              <a:gd name="T86" fmla="*/ 793 w 910"/>
              <a:gd name="T87" fmla="*/ 85 h 538"/>
              <a:gd name="T88" fmla="*/ 805 w 910"/>
              <a:gd name="T89" fmla="*/ 95 h 538"/>
              <a:gd name="T90" fmla="*/ 883 w 910"/>
              <a:gd name="T91" fmla="*/ 246 h 538"/>
              <a:gd name="T92" fmla="*/ 841 w 910"/>
              <a:gd name="T93" fmla="*/ 323 h 538"/>
              <a:gd name="T94" fmla="*/ 863 w 910"/>
              <a:gd name="T95" fmla="*/ 280 h 538"/>
              <a:gd name="T96" fmla="*/ 700 w 910"/>
              <a:gd name="T97" fmla="*/ 424 h 538"/>
              <a:gd name="T98" fmla="*/ 720 w 910"/>
              <a:gd name="T99" fmla="*/ 419 h 538"/>
              <a:gd name="T100" fmla="*/ 708 w 910"/>
              <a:gd name="T101" fmla="*/ 446 h 538"/>
              <a:gd name="T102" fmla="*/ 772 w 910"/>
              <a:gd name="T103" fmla="*/ 403 h 538"/>
              <a:gd name="T104" fmla="*/ 832 w 910"/>
              <a:gd name="T105" fmla="*/ 367 h 538"/>
              <a:gd name="T106" fmla="*/ 829 w 910"/>
              <a:gd name="T107" fmla="*/ 364 h 538"/>
              <a:gd name="T108" fmla="*/ 885 w 910"/>
              <a:gd name="T109" fmla="*/ 280 h 538"/>
              <a:gd name="T110" fmla="*/ 792 w 910"/>
              <a:gd name="T111" fmla="*/ 72 h 538"/>
              <a:gd name="T112" fmla="*/ 737 w 910"/>
              <a:gd name="T113" fmla="*/ 44 h 538"/>
              <a:gd name="T114" fmla="*/ 709 w 910"/>
              <a:gd name="T115" fmla="*/ 30 h 538"/>
              <a:gd name="T116" fmla="*/ 777 w 910"/>
              <a:gd name="T117" fmla="*/ 52 h 538"/>
              <a:gd name="T118" fmla="*/ 876 w 910"/>
              <a:gd name="T119" fmla="*/ 128 h 538"/>
              <a:gd name="T120" fmla="*/ 887 w 910"/>
              <a:gd name="T121" fmla="*/ 176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10" h="538">
                <a:moveTo>
                  <a:pt x="900" y="193"/>
                </a:moveTo>
                <a:cubicBezTo>
                  <a:pt x="905" y="215"/>
                  <a:pt x="899" y="195"/>
                  <a:pt x="900" y="207"/>
                </a:cubicBezTo>
                <a:cubicBezTo>
                  <a:pt x="899" y="203"/>
                  <a:pt x="899" y="199"/>
                  <a:pt x="899" y="196"/>
                </a:cubicBezTo>
                <a:cubicBezTo>
                  <a:pt x="898" y="195"/>
                  <a:pt x="895" y="184"/>
                  <a:pt x="895" y="185"/>
                </a:cubicBezTo>
                <a:cubicBezTo>
                  <a:pt x="899" y="179"/>
                  <a:pt x="879" y="134"/>
                  <a:pt x="886" y="143"/>
                </a:cubicBezTo>
                <a:cubicBezTo>
                  <a:pt x="882" y="129"/>
                  <a:pt x="854" y="95"/>
                  <a:pt x="830" y="77"/>
                </a:cubicBezTo>
                <a:cubicBezTo>
                  <a:pt x="832" y="79"/>
                  <a:pt x="835" y="80"/>
                  <a:pt x="837" y="82"/>
                </a:cubicBezTo>
                <a:cubicBezTo>
                  <a:pt x="815" y="59"/>
                  <a:pt x="813" y="67"/>
                  <a:pt x="798" y="58"/>
                </a:cubicBezTo>
                <a:cubicBezTo>
                  <a:pt x="812" y="65"/>
                  <a:pt x="787" y="49"/>
                  <a:pt x="782" y="45"/>
                </a:cubicBezTo>
                <a:cubicBezTo>
                  <a:pt x="768" y="40"/>
                  <a:pt x="757" y="37"/>
                  <a:pt x="739" y="30"/>
                </a:cubicBezTo>
                <a:cubicBezTo>
                  <a:pt x="736" y="27"/>
                  <a:pt x="736" y="25"/>
                  <a:pt x="724" y="21"/>
                </a:cubicBezTo>
                <a:cubicBezTo>
                  <a:pt x="715" y="20"/>
                  <a:pt x="715" y="20"/>
                  <a:pt x="715" y="20"/>
                </a:cubicBezTo>
                <a:cubicBezTo>
                  <a:pt x="703" y="16"/>
                  <a:pt x="686" y="14"/>
                  <a:pt x="678" y="12"/>
                </a:cubicBezTo>
                <a:cubicBezTo>
                  <a:pt x="680" y="12"/>
                  <a:pt x="680" y="12"/>
                  <a:pt x="680" y="12"/>
                </a:cubicBezTo>
                <a:cubicBezTo>
                  <a:pt x="666" y="9"/>
                  <a:pt x="666" y="11"/>
                  <a:pt x="676" y="13"/>
                </a:cubicBezTo>
                <a:cubicBezTo>
                  <a:pt x="663" y="12"/>
                  <a:pt x="663" y="12"/>
                  <a:pt x="663" y="12"/>
                </a:cubicBezTo>
                <a:cubicBezTo>
                  <a:pt x="663" y="11"/>
                  <a:pt x="663" y="11"/>
                  <a:pt x="663" y="11"/>
                </a:cubicBezTo>
                <a:cubicBezTo>
                  <a:pt x="645" y="9"/>
                  <a:pt x="629" y="10"/>
                  <a:pt x="601" y="8"/>
                </a:cubicBezTo>
                <a:cubicBezTo>
                  <a:pt x="609" y="7"/>
                  <a:pt x="581" y="4"/>
                  <a:pt x="606" y="5"/>
                </a:cubicBezTo>
                <a:cubicBezTo>
                  <a:pt x="598" y="5"/>
                  <a:pt x="610" y="7"/>
                  <a:pt x="611" y="8"/>
                </a:cubicBezTo>
                <a:cubicBezTo>
                  <a:pt x="620" y="9"/>
                  <a:pt x="628" y="8"/>
                  <a:pt x="632" y="8"/>
                </a:cubicBezTo>
                <a:cubicBezTo>
                  <a:pt x="629" y="7"/>
                  <a:pt x="632" y="6"/>
                  <a:pt x="637" y="5"/>
                </a:cubicBezTo>
                <a:cubicBezTo>
                  <a:pt x="619" y="5"/>
                  <a:pt x="569" y="0"/>
                  <a:pt x="565" y="4"/>
                </a:cubicBezTo>
                <a:cubicBezTo>
                  <a:pt x="542" y="4"/>
                  <a:pt x="514" y="5"/>
                  <a:pt x="489" y="6"/>
                </a:cubicBezTo>
                <a:cubicBezTo>
                  <a:pt x="490" y="6"/>
                  <a:pt x="492" y="6"/>
                  <a:pt x="491" y="7"/>
                </a:cubicBezTo>
                <a:cubicBezTo>
                  <a:pt x="469" y="6"/>
                  <a:pt x="469" y="6"/>
                  <a:pt x="469" y="6"/>
                </a:cubicBezTo>
                <a:cubicBezTo>
                  <a:pt x="474" y="6"/>
                  <a:pt x="474" y="6"/>
                  <a:pt x="474" y="6"/>
                </a:cubicBezTo>
                <a:cubicBezTo>
                  <a:pt x="469" y="6"/>
                  <a:pt x="465" y="6"/>
                  <a:pt x="460" y="6"/>
                </a:cubicBezTo>
                <a:cubicBezTo>
                  <a:pt x="458" y="6"/>
                  <a:pt x="464" y="4"/>
                  <a:pt x="470" y="3"/>
                </a:cubicBezTo>
                <a:cubicBezTo>
                  <a:pt x="473" y="3"/>
                  <a:pt x="476" y="3"/>
                  <a:pt x="473" y="4"/>
                </a:cubicBezTo>
                <a:cubicBezTo>
                  <a:pt x="488" y="1"/>
                  <a:pt x="460" y="4"/>
                  <a:pt x="470" y="2"/>
                </a:cubicBezTo>
                <a:cubicBezTo>
                  <a:pt x="474" y="2"/>
                  <a:pt x="479" y="1"/>
                  <a:pt x="481" y="1"/>
                </a:cubicBezTo>
                <a:cubicBezTo>
                  <a:pt x="464" y="1"/>
                  <a:pt x="456" y="5"/>
                  <a:pt x="445" y="4"/>
                </a:cubicBezTo>
                <a:cubicBezTo>
                  <a:pt x="436" y="6"/>
                  <a:pt x="420" y="10"/>
                  <a:pt x="404" y="12"/>
                </a:cubicBezTo>
                <a:cubicBezTo>
                  <a:pt x="410" y="10"/>
                  <a:pt x="387" y="15"/>
                  <a:pt x="394" y="12"/>
                </a:cubicBezTo>
                <a:cubicBezTo>
                  <a:pt x="388" y="14"/>
                  <a:pt x="374" y="15"/>
                  <a:pt x="372" y="17"/>
                </a:cubicBezTo>
                <a:cubicBezTo>
                  <a:pt x="374" y="16"/>
                  <a:pt x="381" y="14"/>
                  <a:pt x="386" y="14"/>
                </a:cubicBezTo>
                <a:cubicBezTo>
                  <a:pt x="379" y="16"/>
                  <a:pt x="379" y="17"/>
                  <a:pt x="371" y="18"/>
                </a:cubicBezTo>
                <a:cubicBezTo>
                  <a:pt x="370" y="19"/>
                  <a:pt x="370" y="18"/>
                  <a:pt x="370" y="18"/>
                </a:cubicBezTo>
                <a:cubicBezTo>
                  <a:pt x="360" y="21"/>
                  <a:pt x="368" y="22"/>
                  <a:pt x="350" y="26"/>
                </a:cubicBezTo>
                <a:cubicBezTo>
                  <a:pt x="303" y="38"/>
                  <a:pt x="355" y="21"/>
                  <a:pt x="349" y="22"/>
                </a:cubicBezTo>
                <a:cubicBezTo>
                  <a:pt x="347" y="23"/>
                  <a:pt x="327" y="29"/>
                  <a:pt x="317" y="31"/>
                </a:cubicBezTo>
                <a:cubicBezTo>
                  <a:pt x="319" y="30"/>
                  <a:pt x="319" y="30"/>
                  <a:pt x="319" y="30"/>
                </a:cubicBezTo>
                <a:cubicBezTo>
                  <a:pt x="315" y="31"/>
                  <a:pt x="308" y="34"/>
                  <a:pt x="303" y="34"/>
                </a:cubicBezTo>
                <a:cubicBezTo>
                  <a:pt x="300" y="37"/>
                  <a:pt x="295" y="39"/>
                  <a:pt x="292" y="41"/>
                </a:cubicBezTo>
                <a:cubicBezTo>
                  <a:pt x="272" y="48"/>
                  <a:pt x="272" y="48"/>
                  <a:pt x="272" y="48"/>
                </a:cubicBezTo>
                <a:cubicBezTo>
                  <a:pt x="276" y="46"/>
                  <a:pt x="276" y="46"/>
                  <a:pt x="276" y="46"/>
                </a:cubicBezTo>
                <a:cubicBezTo>
                  <a:pt x="271" y="48"/>
                  <a:pt x="267" y="49"/>
                  <a:pt x="263" y="50"/>
                </a:cubicBezTo>
                <a:cubicBezTo>
                  <a:pt x="261" y="50"/>
                  <a:pt x="267" y="48"/>
                  <a:pt x="273" y="46"/>
                </a:cubicBezTo>
                <a:cubicBezTo>
                  <a:pt x="269" y="46"/>
                  <a:pt x="265" y="47"/>
                  <a:pt x="261" y="50"/>
                </a:cubicBezTo>
                <a:cubicBezTo>
                  <a:pt x="263" y="49"/>
                  <a:pt x="263" y="49"/>
                  <a:pt x="263" y="49"/>
                </a:cubicBezTo>
                <a:cubicBezTo>
                  <a:pt x="258" y="51"/>
                  <a:pt x="239" y="59"/>
                  <a:pt x="255" y="54"/>
                </a:cubicBezTo>
                <a:cubicBezTo>
                  <a:pt x="244" y="59"/>
                  <a:pt x="239" y="59"/>
                  <a:pt x="232" y="62"/>
                </a:cubicBezTo>
                <a:cubicBezTo>
                  <a:pt x="231" y="61"/>
                  <a:pt x="238" y="59"/>
                  <a:pt x="234" y="59"/>
                </a:cubicBezTo>
                <a:cubicBezTo>
                  <a:pt x="226" y="62"/>
                  <a:pt x="221" y="63"/>
                  <a:pt x="215" y="66"/>
                </a:cubicBezTo>
                <a:cubicBezTo>
                  <a:pt x="221" y="64"/>
                  <a:pt x="214" y="68"/>
                  <a:pt x="223" y="65"/>
                </a:cubicBezTo>
                <a:cubicBezTo>
                  <a:pt x="220" y="66"/>
                  <a:pt x="210" y="70"/>
                  <a:pt x="211" y="70"/>
                </a:cubicBezTo>
                <a:cubicBezTo>
                  <a:pt x="214" y="69"/>
                  <a:pt x="216" y="68"/>
                  <a:pt x="221" y="67"/>
                </a:cubicBezTo>
                <a:cubicBezTo>
                  <a:pt x="211" y="70"/>
                  <a:pt x="201" y="75"/>
                  <a:pt x="190" y="78"/>
                </a:cubicBezTo>
                <a:cubicBezTo>
                  <a:pt x="191" y="78"/>
                  <a:pt x="192" y="77"/>
                  <a:pt x="193" y="77"/>
                </a:cubicBezTo>
                <a:cubicBezTo>
                  <a:pt x="180" y="83"/>
                  <a:pt x="160" y="91"/>
                  <a:pt x="152" y="97"/>
                </a:cubicBezTo>
                <a:cubicBezTo>
                  <a:pt x="156" y="96"/>
                  <a:pt x="156" y="96"/>
                  <a:pt x="156" y="96"/>
                </a:cubicBezTo>
                <a:cubicBezTo>
                  <a:pt x="159" y="94"/>
                  <a:pt x="165" y="91"/>
                  <a:pt x="168" y="90"/>
                </a:cubicBezTo>
                <a:cubicBezTo>
                  <a:pt x="158" y="95"/>
                  <a:pt x="175" y="89"/>
                  <a:pt x="165" y="94"/>
                </a:cubicBezTo>
                <a:cubicBezTo>
                  <a:pt x="151" y="101"/>
                  <a:pt x="138" y="105"/>
                  <a:pt x="131" y="110"/>
                </a:cubicBezTo>
                <a:cubicBezTo>
                  <a:pt x="144" y="104"/>
                  <a:pt x="163" y="97"/>
                  <a:pt x="168" y="94"/>
                </a:cubicBezTo>
                <a:cubicBezTo>
                  <a:pt x="160" y="98"/>
                  <a:pt x="160" y="98"/>
                  <a:pt x="160" y="98"/>
                </a:cubicBezTo>
                <a:cubicBezTo>
                  <a:pt x="166" y="94"/>
                  <a:pt x="172" y="90"/>
                  <a:pt x="179" y="87"/>
                </a:cubicBezTo>
                <a:cubicBezTo>
                  <a:pt x="180" y="87"/>
                  <a:pt x="197" y="79"/>
                  <a:pt x="197" y="81"/>
                </a:cubicBezTo>
                <a:cubicBezTo>
                  <a:pt x="190" y="84"/>
                  <a:pt x="184" y="86"/>
                  <a:pt x="178" y="89"/>
                </a:cubicBezTo>
                <a:cubicBezTo>
                  <a:pt x="180" y="89"/>
                  <a:pt x="197" y="81"/>
                  <a:pt x="205" y="79"/>
                </a:cubicBezTo>
                <a:cubicBezTo>
                  <a:pt x="195" y="82"/>
                  <a:pt x="195" y="82"/>
                  <a:pt x="195" y="82"/>
                </a:cubicBezTo>
                <a:cubicBezTo>
                  <a:pt x="211" y="74"/>
                  <a:pt x="233" y="67"/>
                  <a:pt x="249" y="60"/>
                </a:cubicBezTo>
                <a:cubicBezTo>
                  <a:pt x="236" y="66"/>
                  <a:pt x="266" y="55"/>
                  <a:pt x="256" y="60"/>
                </a:cubicBezTo>
                <a:cubicBezTo>
                  <a:pt x="252" y="62"/>
                  <a:pt x="245" y="64"/>
                  <a:pt x="247" y="63"/>
                </a:cubicBezTo>
                <a:cubicBezTo>
                  <a:pt x="246" y="65"/>
                  <a:pt x="257" y="60"/>
                  <a:pt x="260" y="60"/>
                </a:cubicBezTo>
                <a:cubicBezTo>
                  <a:pt x="262" y="58"/>
                  <a:pt x="279" y="53"/>
                  <a:pt x="268" y="55"/>
                </a:cubicBezTo>
                <a:cubicBezTo>
                  <a:pt x="274" y="54"/>
                  <a:pt x="286" y="49"/>
                  <a:pt x="293" y="47"/>
                </a:cubicBezTo>
                <a:cubicBezTo>
                  <a:pt x="291" y="46"/>
                  <a:pt x="307" y="42"/>
                  <a:pt x="310" y="41"/>
                </a:cubicBezTo>
                <a:cubicBezTo>
                  <a:pt x="313" y="40"/>
                  <a:pt x="316" y="40"/>
                  <a:pt x="318" y="39"/>
                </a:cubicBezTo>
                <a:cubicBezTo>
                  <a:pt x="312" y="42"/>
                  <a:pt x="303" y="45"/>
                  <a:pt x="295" y="48"/>
                </a:cubicBezTo>
                <a:cubicBezTo>
                  <a:pt x="295" y="48"/>
                  <a:pt x="295" y="48"/>
                  <a:pt x="295" y="48"/>
                </a:cubicBezTo>
                <a:cubicBezTo>
                  <a:pt x="291" y="49"/>
                  <a:pt x="284" y="51"/>
                  <a:pt x="286" y="50"/>
                </a:cubicBezTo>
                <a:cubicBezTo>
                  <a:pt x="286" y="51"/>
                  <a:pt x="286" y="51"/>
                  <a:pt x="286" y="51"/>
                </a:cubicBezTo>
                <a:cubicBezTo>
                  <a:pt x="269" y="58"/>
                  <a:pt x="252" y="65"/>
                  <a:pt x="244" y="69"/>
                </a:cubicBezTo>
                <a:cubicBezTo>
                  <a:pt x="248" y="66"/>
                  <a:pt x="248" y="66"/>
                  <a:pt x="248" y="66"/>
                </a:cubicBezTo>
                <a:cubicBezTo>
                  <a:pt x="235" y="73"/>
                  <a:pt x="221" y="76"/>
                  <a:pt x="209" y="82"/>
                </a:cubicBezTo>
                <a:cubicBezTo>
                  <a:pt x="209" y="82"/>
                  <a:pt x="211" y="81"/>
                  <a:pt x="208" y="82"/>
                </a:cubicBezTo>
                <a:cubicBezTo>
                  <a:pt x="192" y="88"/>
                  <a:pt x="186" y="93"/>
                  <a:pt x="173" y="97"/>
                </a:cubicBezTo>
                <a:cubicBezTo>
                  <a:pt x="174" y="96"/>
                  <a:pt x="174" y="96"/>
                  <a:pt x="174" y="96"/>
                </a:cubicBezTo>
                <a:cubicBezTo>
                  <a:pt x="173" y="96"/>
                  <a:pt x="166" y="100"/>
                  <a:pt x="168" y="100"/>
                </a:cubicBezTo>
                <a:cubicBezTo>
                  <a:pt x="178" y="95"/>
                  <a:pt x="180" y="95"/>
                  <a:pt x="190" y="91"/>
                </a:cubicBezTo>
                <a:cubicBezTo>
                  <a:pt x="186" y="93"/>
                  <a:pt x="178" y="97"/>
                  <a:pt x="172" y="100"/>
                </a:cubicBezTo>
                <a:cubicBezTo>
                  <a:pt x="171" y="101"/>
                  <a:pt x="171" y="101"/>
                  <a:pt x="171" y="101"/>
                </a:cubicBezTo>
                <a:cubicBezTo>
                  <a:pt x="164" y="106"/>
                  <a:pt x="155" y="108"/>
                  <a:pt x="147" y="113"/>
                </a:cubicBezTo>
                <a:cubicBezTo>
                  <a:pt x="157" y="110"/>
                  <a:pt x="157" y="110"/>
                  <a:pt x="157" y="110"/>
                </a:cubicBezTo>
                <a:cubicBezTo>
                  <a:pt x="157" y="110"/>
                  <a:pt x="156" y="110"/>
                  <a:pt x="156" y="111"/>
                </a:cubicBezTo>
                <a:cubicBezTo>
                  <a:pt x="160" y="109"/>
                  <a:pt x="163" y="107"/>
                  <a:pt x="164" y="106"/>
                </a:cubicBezTo>
                <a:cubicBezTo>
                  <a:pt x="178" y="99"/>
                  <a:pt x="187" y="98"/>
                  <a:pt x="189" y="98"/>
                </a:cubicBezTo>
                <a:cubicBezTo>
                  <a:pt x="196" y="96"/>
                  <a:pt x="187" y="101"/>
                  <a:pt x="189" y="101"/>
                </a:cubicBezTo>
                <a:cubicBezTo>
                  <a:pt x="199" y="97"/>
                  <a:pt x="198" y="95"/>
                  <a:pt x="209" y="91"/>
                </a:cubicBezTo>
                <a:cubicBezTo>
                  <a:pt x="212" y="90"/>
                  <a:pt x="211" y="90"/>
                  <a:pt x="210" y="91"/>
                </a:cubicBezTo>
                <a:cubicBezTo>
                  <a:pt x="217" y="87"/>
                  <a:pt x="217" y="87"/>
                  <a:pt x="217" y="87"/>
                </a:cubicBezTo>
                <a:cubicBezTo>
                  <a:pt x="217" y="88"/>
                  <a:pt x="236" y="81"/>
                  <a:pt x="225" y="86"/>
                </a:cubicBezTo>
                <a:cubicBezTo>
                  <a:pt x="224" y="87"/>
                  <a:pt x="221" y="88"/>
                  <a:pt x="218" y="89"/>
                </a:cubicBezTo>
                <a:cubicBezTo>
                  <a:pt x="230" y="85"/>
                  <a:pt x="248" y="80"/>
                  <a:pt x="256" y="78"/>
                </a:cubicBezTo>
                <a:cubicBezTo>
                  <a:pt x="254" y="79"/>
                  <a:pt x="254" y="79"/>
                  <a:pt x="255" y="79"/>
                </a:cubicBezTo>
                <a:cubicBezTo>
                  <a:pt x="256" y="79"/>
                  <a:pt x="256" y="78"/>
                  <a:pt x="257" y="78"/>
                </a:cubicBezTo>
                <a:cubicBezTo>
                  <a:pt x="259" y="77"/>
                  <a:pt x="261" y="77"/>
                  <a:pt x="261" y="78"/>
                </a:cubicBezTo>
                <a:cubicBezTo>
                  <a:pt x="269" y="75"/>
                  <a:pt x="267" y="75"/>
                  <a:pt x="280" y="72"/>
                </a:cubicBezTo>
                <a:cubicBezTo>
                  <a:pt x="284" y="70"/>
                  <a:pt x="282" y="69"/>
                  <a:pt x="285" y="68"/>
                </a:cubicBezTo>
                <a:cubicBezTo>
                  <a:pt x="288" y="67"/>
                  <a:pt x="291" y="66"/>
                  <a:pt x="293" y="65"/>
                </a:cubicBezTo>
                <a:cubicBezTo>
                  <a:pt x="292" y="66"/>
                  <a:pt x="292" y="66"/>
                  <a:pt x="292" y="66"/>
                </a:cubicBezTo>
                <a:cubicBezTo>
                  <a:pt x="300" y="63"/>
                  <a:pt x="300" y="63"/>
                  <a:pt x="300" y="63"/>
                </a:cubicBezTo>
                <a:cubicBezTo>
                  <a:pt x="297" y="64"/>
                  <a:pt x="292" y="65"/>
                  <a:pt x="287" y="67"/>
                </a:cubicBezTo>
                <a:cubicBezTo>
                  <a:pt x="289" y="66"/>
                  <a:pt x="291" y="65"/>
                  <a:pt x="293" y="64"/>
                </a:cubicBezTo>
                <a:cubicBezTo>
                  <a:pt x="282" y="67"/>
                  <a:pt x="282" y="67"/>
                  <a:pt x="282" y="67"/>
                </a:cubicBezTo>
                <a:cubicBezTo>
                  <a:pt x="279" y="68"/>
                  <a:pt x="277" y="69"/>
                  <a:pt x="275" y="70"/>
                </a:cubicBezTo>
                <a:cubicBezTo>
                  <a:pt x="287" y="66"/>
                  <a:pt x="287" y="66"/>
                  <a:pt x="287" y="66"/>
                </a:cubicBezTo>
                <a:cubicBezTo>
                  <a:pt x="285" y="67"/>
                  <a:pt x="284" y="67"/>
                  <a:pt x="283" y="68"/>
                </a:cubicBezTo>
                <a:cubicBezTo>
                  <a:pt x="279" y="69"/>
                  <a:pt x="275" y="70"/>
                  <a:pt x="273" y="71"/>
                </a:cubicBezTo>
                <a:cubicBezTo>
                  <a:pt x="275" y="71"/>
                  <a:pt x="278" y="70"/>
                  <a:pt x="281" y="69"/>
                </a:cubicBezTo>
                <a:cubicBezTo>
                  <a:pt x="280" y="70"/>
                  <a:pt x="280" y="70"/>
                  <a:pt x="279" y="71"/>
                </a:cubicBezTo>
                <a:cubicBezTo>
                  <a:pt x="261" y="77"/>
                  <a:pt x="255" y="77"/>
                  <a:pt x="245" y="80"/>
                </a:cubicBezTo>
                <a:cubicBezTo>
                  <a:pt x="251" y="77"/>
                  <a:pt x="261" y="73"/>
                  <a:pt x="257" y="73"/>
                </a:cubicBezTo>
                <a:cubicBezTo>
                  <a:pt x="266" y="72"/>
                  <a:pt x="267" y="69"/>
                  <a:pt x="278" y="67"/>
                </a:cubicBezTo>
                <a:cubicBezTo>
                  <a:pt x="276" y="68"/>
                  <a:pt x="276" y="68"/>
                  <a:pt x="276" y="68"/>
                </a:cubicBezTo>
                <a:cubicBezTo>
                  <a:pt x="284" y="64"/>
                  <a:pt x="286" y="65"/>
                  <a:pt x="293" y="62"/>
                </a:cubicBezTo>
                <a:cubicBezTo>
                  <a:pt x="292" y="62"/>
                  <a:pt x="293" y="62"/>
                  <a:pt x="294" y="62"/>
                </a:cubicBezTo>
                <a:cubicBezTo>
                  <a:pt x="310" y="56"/>
                  <a:pt x="289" y="62"/>
                  <a:pt x="305" y="56"/>
                </a:cubicBezTo>
                <a:cubicBezTo>
                  <a:pt x="319" y="53"/>
                  <a:pt x="310" y="57"/>
                  <a:pt x="314" y="57"/>
                </a:cubicBezTo>
                <a:cubicBezTo>
                  <a:pt x="291" y="65"/>
                  <a:pt x="315" y="59"/>
                  <a:pt x="290" y="68"/>
                </a:cubicBezTo>
                <a:cubicBezTo>
                  <a:pt x="290" y="68"/>
                  <a:pt x="290" y="68"/>
                  <a:pt x="291" y="68"/>
                </a:cubicBezTo>
                <a:cubicBezTo>
                  <a:pt x="279" y="72"/>
                  <a:pt x="269" y="76"/>
                  <a:pt x="256" y="80"/>
                </a:cubicBezTo>
                <a:cubicBezTo>
                  <a:pt x="260" y="78"/>
                  <a:pt x="256" y="79"/>
                  <a:pt x="255" y="79"/>
                </a:cubicBezTo>
                <a:cubicBezTo>
                  <a:pt x="247" y="82"/>
                  <a:pt x="237" y="86"/>
                  <a:pt x="233" y="89"/>
                </a:cubicBezTo>
                <a:cubicBezTo>
                  <a:pt x="220" y="95"/>
                  <a:pt x="220" y="95"/>
                  <a:pt x="220" y="95"/>
                </a:cubicBezTo>
                <a:cubicBezTo>
                  <a:pt x="220" y="94"/>
                  <a:pt x="224" y="90"/>
                  <a:pt x="237" y="85"/>
                </a:cubicBezTo>
                <a:cubicBezTo>
                  <a:pt x="192" y="104"/>
                  <a:pt x="161" y="126"/>
                  <a:pt x="123" y="156"/>
                </a:cubicBezTo>
                <a:cubicBezTo>
                  <a:pt x="121" y="157"/>
                  <a:pt x="128" y="152"/>
                  <a:pt x="125" y="154"/>
                </a:cubicBezTo>
                <a:cubicBezTo>
                  <a:pt x="120" y="158"/>
                  <a:pt x="114" y="164"/>
                  <a:pt x="113" y="165"/>
                </a:cubicBezTo>
                <a:cubicBezTo>
                  <a:pt x="113" y="165"/>
                  <a:pt x="114" y="164"/>
                  <a:pt x="117" y="161"/>
                </a:cubicBezTo>
                <a:cubicBezTo>
                  <a:pt x="98" y="179"/>
                  <a:pt x="87" y="187"/>
                  <a:pt x="77" y="200"/>
                </a:cubicBezTo>
                <a:cubicBezTo>
                  <a:pt x="76" y="200"/>
                  <a:pt x="85" y="190"/>
                  <a:pt x="84" y="191"/>
                </a:cubicBezTo>
                <a:cubicBezTo>
                  <a:pt x="66" y="209"/>
                  <a:pt x="60" y="221"/>
                  <a:pt x="46" y="242"/>
                </a:cubicBezTo>
                <a:cubicBezTo>
                  <a:pt x="50" y="235"/>
                  <a:pt x="42" y="246"/>
                  <a:pt x="38" y="252"/>
                </a:cubicBezTo>
                <a:cubicBezTo>
                  <a:pt x="27" y="270"/>
                  <a:pt x="8" y="310"/>
                  <a:pt x="5" y="342"/>
                </a:cubicBezTo>
                <a:cubicBezTo>
                  <a:pt x="2" y="333"/>
                  <a:pt x="1" y="376"/>
                  <a:pt x="0" y="379"/>
                </a:cubicBezTo>
                <a:cubicBezTo>
                  <a:pt x="0" y="386"/>
                  <a:pt x="2" y="397"/>
                  <a:pt x="3" y="398"/>
                </a:cubicBezTo>
                <a:cubicBezTo>
                  <a:pt x="2" y="394"/>
                  <a:pt x="2" y="384"/>
                  <a:pt x="2" y="386"/>
                </a:cubicBezTo>
                <a:cubicBezTo>
                  <a:pt x="3" y="396"/>
                  <a:pt x="7" y="411"/>
                  <a:pt x="9" y="412"/>
                </a:cubicBezTo>
                <a:cubicBezTo>
                  <a:pt x="10" y="416"/>
                  <a:pt x="11" y="420"/>
                  <a:pt x="12" y="424"/>
                </a:cubicBezTo>
                <a:cubicBezTo>
                  <a:pt x="13" y="425"/>
                  <a:pt x="16" y="428"/>
                  <a:pt x="19" y="434"/>
                </a:cubicBezTo>
                <a:cubicBezTo>
                  <a:pt x="25" y="449"/>
                  <a:pt x="19" y="432"/>
                  <a:pt x="30" y="451"/>
                </a:cubicBezTo>
                <a:cubicBezTo>
                  <a:pt x="26" y="448"/>
                  <a:pt x="23" y="444"/>
                  <a:pt x="22" y="443"/>
                </a:cubicBezTo>
                <a:cubicBezTo>
                  <a:pt x="27" y="452"/>
                  <a:pt x="27" y="451"/>
                  <a:pt x="32" y="456"/>
                </a:cubicBezTo>
                <a:cubicBezTo>
                  <a:pt x="33" y="459"/>
                  <a:pt x="25" y="452"/>
                  <a:pt x="20" y="445"/>
                </a:cubicBezTo>
                <a:cubicBezTo>
                  <a:pt x="23" y="449"/>
                  <a:pt x="25" y="453"/>
                  <a:pt x="28" y="457"/>
                </a:cubicBezTo>
                <a:cubicBezTo>
                  <a:pt x="38" y="467"/>
                  <a:pt x="56" y="481"/>
                  <a:pt x="74" y="492"/>
                </a:cubicBezTo>
                <a:cubicBezTo>
                  <a:pt x="71" y="491"/>
                  <a:pt x="65" y="488"/>
                  <a:pt x="69" y="492"/>
                </a:cubicBezTo>
                <a:cubicBezTo>
                  <a:pt x="77" y="496"/>
                  <a:pt x="89" y="500"/>
                  <a:pt x="100" y="506"/>
                </a:cubicBezTo>
                <a:cubicBezTo>
                  <a:pt x="98" y="505"/>
                  <a:pt x="99" y="506"/>
                  <a:pt x="98" y="505"/>
                </a:cubicBezTo>
                <a:cubicBezTo>
                  <a:pt x="118" y="512"/>
                  <a:pt x="112" y="512"/>
                  <a:pt x="131" y="518"/>
                </a:cubicBezTo>
                <a:cubicBezTo>
                  <a:pt x="131" y="518"/>
                  <a:pt x="130" y="518"/>
                  <a:pt x="130" y="518"/>
                </a:cubicBezTo>
                <a:cubicBezTo>
                  <a:pt x="134" y="519"/>
                  <a:pt x="138" y="519"/>
                  <a:pt x="141" y="520"/>
                </a:cubicBezTo>
                <a:cubicBezTo>
                  <a:pt x="166" y="523"/>
                  <a:pt x="168" y="527"/>
                  <a:pt x="183" y="530"/>
                </a:cubicBezTo>
                <a:cubicBezTo>
                  <a:pt x="179" y="530"/>
                  <a:pt x="179" y="530"/>
                  <a:pt x="179" y="530"/>
                </a:cubicBezTo>
                <a:cubicBezTo>
                  <a:pt x="189" y="533"/>
                  <a:pt x="219" y="534"/>
                  <a:pt x="227" y="535"/>
                </a:cubicBezTo>
                <a:cubicBezTo>
                  <a:pt x="217" y="533"/>
                  <a:pt x="224" y="534"/>
                  <a:pt x="216" y="532"/>
                </a:cubicBezTo>
                <a:cubicBezTo>
                  <a:pt x="207" y="531"/>
                  <a:pt x="209" y="534"/>
                  <a:pt x="194" y="531"/>
                </a:cubicBezTo>
                <a:cubicBezTo>
                  <a:pt x="196" y="530"/>
                  <a:pt x="216" y="531"/>
                  <a:pt x="220" y="530"/>
                </a:cubicBezTo>
                <a:cubicBezTo>
                  <a:pt x="228" y="530"/>
                  <a:pt x="234" y="533"/>
                  <a:pt x="235" y="534"/>
                </a:cubicBezTo>
                <a:cubicBezTo>
                  <a:pt x="256" y="535"/>
                  <a:pt x="268" y="536"/>
                  <a:pt x="295" y="535"/>
                </a:cubicBezTo>
                <a:cubicBezTo>
                  <a:pt x="304" y="534"/>
                  <a:pt x="311" y="530"/>
                  <a:pt x="333" y="532"/>
                </a:cubicBezTo>
                <a:cubicBezTo>
                  <a:pt x="332" y="532"/>
                  <a:pt x="332" y="532"/>
                  <a:pt x="332" y="532"/>
                </a:cubicBezTo>
                <a:cubicBezTo>
                  <a:pt x="334" y="531"/>
                  <a:pt x="343" y="532"/>
                  <a:pt x="347" y="531"/>
                </a:cubicBezTo>
                <a:cubicBezTo>
                  <a:pt x="339" y="530"/>
                  <a:pt x="356" y="529"/>
                  <a:pt x="347" y="528"/>
                </a:cubicBezTo>
                <a:cubicBezTo>
                  <a:pt x="360" y="527"/>
                  <a:pt x="362" y="529"/>
                  <a:pt x="363" y="531"/>
                </a:cubicBezTo>
                <a:cubicBezTo>
                  <a:pt x="372" y="528"/>
                  <a:pt x="389" y="530"/>
                  <a:pt x="408" y="527"/>
                </a:cubicBezTo>
                <a:cubicBezTo>
                  <a:pt x="405" y="528"/>
                  <a:pt x="383" y="530"/>
                  <a:pt x="392" y="531"/>
                </a:cubicBezTo>
                <a:cubicBezTo>
                  <a:pt x="401" y="529"/>
                  <a:pt x="409" y="528"/>
                  <a:pt x="417" y="526"/>
                </a:cubicBezTo>
                <a:cubicBezTo>
                  <a:pt x="406" y="527"/>
                  <a:pt x="406" y="527"/>
                  <a:pt x="406" y="527"/>
                </a:cubicBezTo>
                <a:cubicBezTo>
                  <a:pt x="425" y="523"/>
                  <a:pt x="430" y="524"/>
                  <a:pt x="441" y="524"/>
                </a:cubicBezTo>
                <a:cubicBezTo>
                  <a:pt x="444" y="524"/>
                  <a:pt x="437" y="525"/>
                  <a:pt x="431" y="526"/>
                </a:cubicBezTo>
                <a:cubicBezTo>
                  <a:pt x="437" y="525"/>
                  <a:pt x="446" y="524"/>
                  <a:pt x="454" y="522"/>
                </a:cubicBezTo>
                <a:cubicBezTo>
                  <a:pt x="459" y="520"/>
                  <a:pt x="479" y="517"/>
                  <a:pt x="487" y="514"/>
                </a:cubicBezTo>
                <a:cubicBezTo>
                  <a:pt x="490" y="513"/>
                  <a:pt x="490" y="513"/>
                  <a:pt x="490" y="513"/>
                </a:cubicBezTo>
                <a:cubicBezTo>
                  <a:pt x="490" y="514"/>
                  <a:pt x="489" y="514"/>
                  <a:pt x="489" y="514"/>
                </a:cubicBezTo>
                <a:cubicBezTo>
                  <a:pt x="490" y="514"/>
                  <a:pt x="492" y="513"/>
                  <a:pt x="493" y="513"/>
                </a:cubicBezTo>
                <a:cubicBezTo>
                  <a:pt x="503" y="512"/>
                  <a:pt x="503" y="512"/>
                  <a:pt x="503" y="512"/>
                </a:cubicBezTo>
                <a:cubicBezTo>
                  <a:pt x="501" y="512"/>
                  <a:pt x="501" y="512"/>
                  <a:pt x="501" y="512"/>
                </a:cubicBezTo>
                <a:cubicBezTo>
                  <a:pt x="505" y="511"/>
                  <a:pt x="505" y="511"/>
                  <a:pt x="505" y="511"/>
                </a:cubicBezTo>
                <a:cubicBezTo>
                  <a:pt x="515" y="510"/>
                  <a:pt x="515" y="510"/>
                  <a:pt x="515" y="510"/>
                </a:cubicBezTo>
                <a:cubicBezTo>
                  <a:pt x="520" y="508"/>
                  <a:pt x="520" y="508"/>
                  <a:pt x="520" y="508"/>
                </a:cubicBezTo>
                <a:cubicBezTo>
                  <a:pt x="518" y="509"/>
                  <a:pt x="518" y="509"/>
                  <a:pt x="518" y="509"/>
                </a:cubicBezTo>
                <a:cubicBezTo>
                  <a:pt x="518" y="507"/>
                  <a:pt x="530" y="503"/>
                  <a:pt x="545" y="500"/>
                </a:cubicBezTo>
                <a:cubicBezTo>
                  <a:pt x="544" y="500"/>
                  <a:pt x="536" y="501"/>
                  <a:pt x="525" y="503"/>
                </a:cubicBezTo>
                <a:cubicBezTo>
                  <a:pt x="529" y="502"/>
                  <a:pt x="529" y="502"/>
                  <a:pt x="529" y="502"/>
                </a:cubicBezTo>
                <a:cubicBezTo>
                  <a:pt x="545" y="499"/>
                  <a:pt x="560" y="496"/>
                  <a:pt x="574" y="492"/>
                </a:cubicBezTo>
                <a:cubicBezTo>
                  <a:pt x="569" y="494"/>
                  <a:pt x="564" y="495"/>
                  <a:pt x="558" y="497"/>
                </a:cubicBezTo>
                <a:cubicBezTo>
                  <a:pt x="573" y="495"/>
                  <a:pt x="596" y="486"/>
                  <a:pt x="603" y="486"/>
                </a:cubicBezTo>
                <a:cubicBezTo>
                  <a:pt x="581" y="495"/>
                  <a:pt x="569" y="496"/>
                  <a:pt x="545" y="503"/>
                </a:cubicBezTo>
                <a:cubicBezTo>
                  <a:pt x="532" y="504"/>
                  <a:pt x="561" y="498"/>
                  <a:pt x="561" y="497"/>
                </a:cubicBezTo>
                <a:cubicBezTo>
                  <a:pt x="557" y="498"/>
                  <a:pt x="552" y="499"/>
                  <a:pt x="547" y="500"/>
                </a:cubicBezTo>
                <a:cubicBezTo>
                  <a:pt x="549" y="500"/>
                  <a:pt x="520" y="507"/>
                  <a:pt x="528" y="507"/>
                </a:cubicBezTo>
                <a:cubicBezTo>
                  <a:pt x="559" y="501"/>
                  <a:pt x="589" y="494"/>
                  <a:pt x="615" y="485"/>
                </a:cubicBezTo>
                <a:cubicBezTo>
                  <a:pt x="608" y="492"/>
                  <a:pt x="601" y="498"/>
                  <a:pt x="593" y="505"/>
                </a:cubicBezTo>
                <a:cubicBezTo>
                  <a:pt x="593" y="505"/>
                  <a:pt x="593" y="505"/>
                  <a:pt x="592" y="506"/>
                </a:cubicBezTo>
                <a:cubicBezTo>
                  <a:pt x="593" y="505"/>
                  <a:pt x="593" y="505"/>
                  <a:pt x="593" y="505"/>
                </a:cubicBezTo>
                <a:cubicBezTo>
                  <a:pt x="593" y="504"/>
                  <a:pt x="588" y="506"/>
                  <a:pt x="582" y="508"/>
                </a:cubicBezTo>
                <a:cubicBezTo>
                  <a:pt x="583" y="507"/>
                  <a:pt x="584" y="506"/>
                  <a:pt x="577" y="508"/>
                </a:cubicBezTo>
                <a:cubicBezTo>
                  <a:pt x="563" y="511"/>
                  <a:pt x="555" y="516"/>
                  <a:pt x="545" y="518"/>
                </a:cubicBezTo>
                <a:cubicBezTo>
                  <a:pt x="548" y="517"/>
                  <a:pt x="548" y="517"/>
                  <a:pt x="548" y="517"/>
                </a:cubicBezTo>
                <a:cubicBezTo>
                  <a:pt x="538" y="519"/>
                  <a:pt x="525" y="522"/>
                  <a:pt x="518" y="524"/>
                </a:cubicBezTo>
                <a:cubicBezTo>
                  <a:pt x="509" y="524"/>
                  <a:pt x="546" y="517"/>
                  <a:pt x="530" y="519"/>
                </a:cubicBezTo>
                <a:cubicBezTo>
                  <a:pt x="541" y="517"/>
                  <a:pt x="557" y="512"/>
                  <a:pt x="565" y="510"/>
                </a:cubicBezTo>
                <a:cubicBezTo>
                  <a:pt x="551" y="513"/>
                  <a:pt x="538" y="513"/>
                  <a:pt x="542" y="511"/>
                </a:cubicBezTo>
                <a:cubicBezTo>
                  <a:pt x="512" y="520"/>
                  <a:pt x="543" y="516"/>
                  <a:pt x="517" y="523"/>
                </a:cubicBezTo>
                <a:cubicBezTo>
                  <a:pt x="498" y="526"/>
                  <a:pt x="498" y="526"/>
                  <a:pt x="498" y="526"/>
                </a:cubicBezTo>
                <a:cubicBezTo>
                  <a:pt x="492" y="529"/>
                  <a:pt x="492" y="529"/>
                  <a:pt x="492" y="529"/>
                </a:cubicBezTo>
                <a:cubicBezTo>
                  <a:pt x="481" y="531"/>
                  <a:pt x="499" y="526"/>
                  <a:pt x="482" y="529"/>
                </a:cubicBezTo>
                <a:cubicBezTo>
                  <a:pt x="477" y="531"/>
                  <a:pt x="466" y="532"/>
                  <a:pt x="463" y="533"/>
                </a:cubicBezTo>
                <a:cubicBezTo>
                  <a:pt x="463" y="532"/>
                  <a:pt x="463" y="532"/>
                  <a:pt x="454" y="533"/>
                </a:cubicBezTo>
                <a:cubicBezTo>
                  <a:pt x="454" y="534"/>
                  <a:pt x="455" y="534"/>
                  <a:pt x="448" y="535"/>
                </a:cubicBezTo>
                <a:cubicBezTo>
                  <a:pt x="443" y="534"/>
                  <a:pt x="465" y="532"/>
                  <a:pt x="457" y="531"/>
                </a:cubicBezTo>
                <a:cubicBezTo>
                  <a:pt x="436" y="534"/>
                  <a:pt x="446" y="535"/>
                  <a:pt x="441" y="537"/>
                </a:cubicBezTo>
                <a:cubicBezTo>
                  <a:pt x="442" y="536"/>
                  <a:pt x="443" y="536"/>
                  <a:pt x="446" y="536"/>
                </a:cubicBezTo>
                <a:cubicBezTo>
                  <a:pt x="445" y="537"/>
                  <a:pt x="437" y="537"/>
                  <a:pt x="438" y="538"/>
                </a:cubicBezTo>
                <a:cubicBezTo>
                  <a:pt x="441" y="538"/>
                  <a:pt x="445" y="537"/>
                  <a:pt x="448" y="536"/>
                </a:cubicBezTo>
                <a:cubicBezTo>
                  <a:pt x="442" y="538"/>
                  <a:pt x="458" y="537"/>
                  <a:pt x="464" y="536"/>
                </a:cubicBezTo>
                <a:cubicBezTo>
                  <a:pt x="477" y="533"/>
                  <a:pt x="505" y="528"/>
                  <a:pt x="524" y="524"/>
                </a:cubicBezTo>
                <a:cubicBezTo>
                  <a:pt x="522" y="524"/>
                  <a:pt x="519" y="525"/>
                  <a:pt x="521" y="525"/>
                </a:cubicBezTo>
                <a:cubicBezTo>
                  <a:pt x="548" y="519"/>
                  <a:pt x="559" y="518"/>
                  <a:pt x="589" y="509"/>
                </a:cubicBezTo>
                <a:cubicBezTo>
                  <a:pt x="592" y="506"/>
                  <a:pt x="592" y="506"/>
                  <a:pt x="592" y="506"/>
                </a:cubicBezTo>
                <a:cubicBezTo>
                  <a:pt x="618" y="498"/>
                  <a:pt x="603" y="498"/>
                  <a:pt x="609" y="495"/>
                </a:cubicBezTo>
                <a:cubicBezTo>
                  <a:pt x="615" y="494"/>
                  <a:pt x="619" y="491"/>
                  <a:pt x="625" y="490"/>
                </a:cubicBezTo>
                <a:cubicBezTo>
                  <a:pt x="622" y="492"/>
                  <a:pt x="622" y="492"/>
                  <a:pt x="622" y="492"/>
                </a:cubicBezTo>
                <a:cubicBezTo>
                  <a:pt x="638" y="486"/>
                  <a:pt x="627" y="488"/>
                  <a:pt x="641" y="484"/>
                </a:cubicBezTo>
                <a:cubicBezTo>
                  <a:pt x="652" y="478"/>
                  <a:pt x="631" y="487"/>
                  <a:pt x="638" y="483"/>
                </a:cubicBezTo>
                <a:cubicBezTo>
                  <a:pt x="653" y="478"/>
                  <a:pt x="646" y="477"/>
                  <a:pt x="670" y="469"/>
                </a:cubicBezTo>
                <a:cubicBezTo>
                  <a:pt x="669" y="470"/>
                  <a:pt x="673" y="470"/>
                  <a:pt x="660" y="476"/>
                </a:cubicBezTo>
                <a:cubicBezTo>
                  <a:pt x="664" y="475"/>
                  <a:pt x="669" y="473"/>
                  <a:pt x="673" y="472"/>
                </a:cubicBezTo>
                <a:cubicBezTo>
                  <a:pt x="658" y="479"/>
                  <a:pt x="667" y="475"/>
                  <a:pt x="651" y="481"/>
                </a:cubicBezTo>
                <a:cubicBezTo>
                  <a:pt x="644" y="485"/>
                  <a:pt x="646" y="486"/>
                  <a:pt x="640" y="490"/>
                </a:cubicBezTo>
                <a:cubicBezTo>
                  <a:pt x="646" y="487"/>
                  <a:pt x="644" y="486"/>
                  <a:pt x="654" y="483"/>
                </a:cubicBezTo>
                <a:cubicBezTo>
                  <a:pt x="665" y="479"/>
                  <a:pt x="652" y="484"/>
                  <a:pt x="651" y="485"/>
                </a:cubicBezTo>
                <a:cubicBezTo>
                  <a:pt x="665" y="478"/>
                  <a:pt x="668" y="481"/>
                  <a:pt x="681" y="474"/>
                </a:cubicBezTo>
                <a:cubicBezTo>
                  <a:pt x="677" y="473"/>
                  <a:pt x="680" y="472"/>
                  <a:pt x="670" y="474"/>
                </a:cubicBezTo>
                <a:cubicBezTo>
                  <a:pt x="679" y="470"/>
                  <a:pt x="691" y="466"/>
                  <a:pt x="691" y="468"/>
                </a:cubicBezTo>
                <a:cubicBezTo>
                  <a:pt x="692" y="466"/>
                  <a:pt x="692" y="466"/>
                  <a:pt x="692" y="466"/>
                </a:cubicBezTo>
                <a:cubicBezTo>
                  <a:pt x="695" y="466"/>
                  <a:pt x="702" y="462"/>
                  <a:pt x="702" y="462"/>
                </a:cubicBezTo>
                <a:cubicBezTo>
                  <a:pt x="705" y="460"/>
                  <a:pt x="705" y="460"/>
                  <a:pt x="705" y="460"/>
                </a:cubicBezTo>
                <a:cubicBezTo>
                  <a:pt x="698" y="462"/>
                  <a:pt x="692" y="464"/>
                  <a:pt x="681" y="469"/>
                </a:cubicBezTo>
                <a:cubicBezTo>
                  <a:pt x="685" y="467"/>
                  <a:pt x="674" y="470"/>
                  <a:pt x="688" y="463"/>
                </a:cubicBezTo>
                <a:cubicBezTo>
                  <a:pt x="695" y="460"/>
                  <a:pt x="690" y="464"/>
                  <a:pt x="690" y="464"/>
                </a:cubicBezTo>
                <a:cubicBezTo>
                  <a:pt x="723" y="447"/>
                  <a:pt x="725" y="451"/>
                  <a:pt x="750" y="436"/>
                </a:cubicBezTo>
                <a:cubicBezTo>
                  <a:pt x="744" y="440"/>
                  <a:pt x="728" y="448"/>
                  <a:pt x="716" y="455"/>
                </a:cubicBezTo>
                <a:cubicBezTo>
                  <a:pt x="724" y="452"/>
                  <a:pt x="732" y="446"/>
                  <a:pt x="739" y="442"/>
                </a:cubicBezTo>
                <a:cubicBezTo>
                  <a:pt x="733" y="446"/>
                  <a:pt x="732" y="448"/>
                  <a:pt x="740" y="444"/>
                </a:cubicBezTo>
                <a:cubicBezTo>
                  <a:pt x="743" y="441"/>
                  <a:pt x="743" y="441"/>
                  <a:pt x="743" y="441"/>
                </a:cubicBezTo>
                <a:cubicBezTo>
                  <a:pt x="747" y="439"/>
                  <a:pt x="755" y="434"/>
                  <a:pt x="756" y="434"/>
                </a:cubicBezTo>
                <a:cubicBezTo>
                  <a:pt x="756" y="434"/>
                  <a:pt x="754" y="435"/>
                  <a:pt x="749" y="437"/>
                </a:cubicBezTo>
                <a:cubicBezTo>
                  <a:pt x="760" y="430"/>
                  <a:pt x="780" y="416"/>
                  <a:pt x="799" y="403"/>
                </a:cubicBezTo>
                <a:cubicBezTo>
                  <a:pt x="799" y="406"/>
                  <a:pt x="773" y="422"/>
                  <a:pt x="788" y="415"/>
                </a:cubicBezTo>
                <a:cubicBezTo>
                  <a:pt x="795" y="409"/>
                  <a:pt x="800" y="403"/>
                  <a:pt x="813" y="394"/>
                </a:cubicBezTo>
                <a:cubicBezTo>
                  <a:pt x="809" y="399"/>
                  <a:pt x="820" y="390"/>
                  <a:pt x="820" y="391"/>
                </a:cubicBezTo>
                <a:cubicBezTo>
                  <a:pt x="826" y="385"/>
                  <a:pt x="831" y="379"/>
                  <a:pt x="836" y="374"/>
                </a:cubicBezTo>
                <a:cubicBezTo>
                  <a:pt x="844" y="366"/>
                  <a:pt x="853" y="357"/>
                  <a:pt x="859" y="348"/>
                </a:cubicBezTo>
                <a:cubicBezTo>
                  <a:pt x="857" y="351"/>
                  <a:pt x="854" y="355"/>
                  <a:pt x="850" y="359"/>
                </a:cubicBezTo>
                <a:cubicBezTo>
                  <a:pt x="858" y="345"/>
                  <a:pt x="870" y="337"/>
                  <a:pt x="879" y="319"/>
                </a:cubicBezTo>
                <a:cubicBezTo>
                  <a:pt x="875" y="328"/>
                  <a:pt x="875" y="328"/>
                  <a:pt x="875" y="328"/>
                </a:cubicBezTo>
                <a:cubicBezTo>
                  <a:pt x="883" y="315"/>
                  <a:pt x="888" y="304"/>
                  <a:pt x="892" y="292"/>
                </a:cubicBezTo>
                <a:cubicBezTo>
                  <a:pt x="893" y="293"/>
                  <a:pt x="893" y="293"/>
                  <a:pt x="893" y="293"/>
                </a:cubicBezTo>
                <a:cubicBezTo>
                  <a:pt x="893" y="291"/>
                  <a:pt x="900" y="266"/>
                  <a:pt x="900" y="260"/>
                </a:cubicBezTo>
                <a:cubicBezTo>
                  <a:pt x="892" y="296"/>
                  <a:pt x="890" y="290"/>
                  <a:pt x="875" y="322"/>
                </a:cubicBezTo>
                <a:cubicBezTo>
                  <a:pt x="880" y="310"/>
                  <a:pt x="884" y="301"/>
                  <a:pt x="888" y="287"/>
                </a:cubicBezTo>
                <a:cubicBezTo>
                  <a:pt x="890" y="282"/>
                  <a:pt x="891" y="280"/>
                  <a:pt x="891" y="280"/>
                </a:cubicBezTo>
                <a:cubicBezTo>
                  <a:pt x="892" y="275"/>
                  <a:pt x="891" y="273"/>
                  <a:pt x="893" y="265"/>
                </a:cubicBezTo>
                <a:cubicBezTo>
                  <a:pt x="894" y="263"/>
                  <a:pt x="894" y="263"/>
                  <a:pt x="894" y="263"/>
                </a:cubicBezTo>
                <a:cubicBezTo>
                  <a:pt x="900" y="239"/>
                  <a:pt x="895" y="241"/>
                  <a:pt x="896" y="219"/>
                </a:cubicBezTo>
                <a:cubicBezTo>
                  <a:pt x="898" y="214"/>
                  <a:pt x="899" y="238"/>
                  <a:pt x="897" y="253"/>
                </a:cubicBezTo>
                <a:cubicBezTo>
                  <a:pt x="901" y="242"/>
                  <a:pt x="894" y="275"/>
                  <a:pt x="898" y="263"/>
                </a:cubicBezTo>
                <a:cubicBezTo>
                  <a:pt x="899" y="256"/>
                  <a:pt x="899" y="256"/>
                  <a:pt x="899" y="256"/>
                </a:cubicBezTo>
                <a:cubicBezTo>
                  <a:pt x="900" y="249"/>
                  <a:pt x="901" y="250"/>
                  <a:pt x="900" y="254"/>
                </a:cubicBezTo>
                <a:cubicBezTo>
                  <a:pt x="901" y="245"/>
                  <a:pt x="901" y="247"/>
                  <a:pt x="901" y="243"/>
                </a:cubicBezTo>
                <a:cubicBezTo>
                  <a:pt x="902" y="206"/>
                  <a:pt x="905" y="248"/>
                  <a:pt x="905" y="211"/>
                </a:cubicBezTo>
                <a:cubicBezTo>
                  <a:pt x="905" y="215"/>
                  <a:pt x="906" y="225"/>
                  <a:pt x="907" y="223"/>
                </a:cubicBezTo>
                <a:cubicBezTo>
                  <a:pt x="907" y="230"/>
                  <a:pt x="906" y="237"/>
                  <a:pt x="905" y="243"/>
                </a:cubicBezTo>
                <a:cubicBezTo>
                  <a:pt x="907" y="244"/>
                  <a:pt x="907" y="244"/>
                  <a:pt x="907" y="244"/>
                </a:cubicBezTo>
                <a:cubicBezTo>
                  <a:pt x="910" y="218"/>
                  <a:pt x="905" y="203"/>
                  <a:pt x="900" y="193"/>
                </a:cubicBezTo>
                <a:close/>
                <a:moveTo>
                  <a:pt x="568" y="512"/>
                </a:moveTo>
                <a:cubicBezTo>
                  <a:pt x="578" y="510"/>
                  <a:pt x="578" y="510"/>
                  <a:pt x="578" y="510"/>
                </a:cubicBezTo>
                <a:cubicBezTo>
                  <a:pt x="574" y="511"/>
                  <a:pt x="571" y="512"/>
                  <a:pt x="568" y="512"/>
                </a:cubicBezTo>
                <a:close/>
                <a:moveTo>
                  <a:pt x="443" y="18"/>
                </a:moveTo>
                <a:cubicBezTo>
                  <a:pt x="465" y="12"/>
                  <a:pt x="465" y="12"/>
                  <a:pt x="465" y="12"/>
                </a:cubicBezTo>
                <a:cubicBezTo>
                  <a:pt x="454" y="13"/>
                  <a:pt x="452" y="16"/>
                  <a:pt x="438" y="18"/>
                </a:cubicBezTo>
                <a:cubicBezTo>
                  <a:pt x="439" y="16"/>
                  <a:pt x="438" y="15"/>
                  <a:pt x="453" y="12"/>
                </a:cubicBezTo>
                <a:cubicBezTo>
                  <a:pt x="466" y="11"/>
                  <a:pt x="452" y="13"/>
                  <a:pt x="459" y="13"/>
                </a:cubicBezTo>
                <a:cubicBezTo>
                  <a:pt x="469" y="9"/>
                  <a:pt x="472" y="13"/>
                  <a:pt x="483" y="10"/>
                </a:cubicBezTo>
                <a:cubicBezTo>
                  <a:pt x="496" y="9"/>
                  <a:pt x="492" y="11"/>
                  <a:pt x="496" y="11"/>
                </a:cubicBezTo>
                <a:cubicBezTo>
                  <a:pt x="483" y="12"/>
                  <a:pt x="502" y="12"/>
                  <a:pt x="486" y="14"/>
                </a:cubicBezTo>
                <a:cubicBezTo>
                  <a:pt x="499" y="14"/>
                  <a:pt x="495" y="11"/>
                  <a:pt x="506" y="11"/>
                </a:cubicBezTo>
                <a:cubicBezTo>
                  <a:pt x="508" y="13"/>
                  <a:pt x="508" y="13"/>
                  <a:pt x="508" y="13"/>
                </a:cubicBezTo>
                <a:cubicBezTo>
                  <a:pt x="518" y="13"/>
                  <a:pt x="540" y="14"/>
                  <a:pt x="553" y="12"/>
                </a:cubicBezTo>
                <a:cubicBezTo>
                  <a:pt x="542" y="11"/>
                  <a:pt x="560" y="11"/>
                  <a:pt x="558" y="10"/>
                </a:cubicBezTo>
                <a:cubicBezTo>
                  <a:pt x="556" y="12"/>
                  <a:pt x="540" y="11"/>
                  <a:pt x="541" y="10"/>
                </a:cubicBezTo>
                <a:cubicBezTo>
                  <a:pt x="548" y="9"/>
                  <a:pt x="565" y="9"/>
                  <a:pt x="573" y="10"/>
                </a:cubicBezTo>
                <a:cubicBezTo>
                  <a:pt x="560" y="8"/>
                  <a:pt x="560" y="8"/>
                  <a:pt x="560" y="8"/>
                </a:cubicBezTo>
                <a:cubicBezTo>
                  <a:pt x="566" y="8"/>
                  <a:pt x="588" y="7"/>
                  <a:pt x="589" y="7"/>
                </a:cubicBezTo>
                <a:cubicBezTo>
                  <a:pt x="596" y="8"/>
                  <a:pt x="606" y="8"/>
                  <a:pt x="609" y="10"/>
                </a:cubicBezTo>
                <a:cubicBezTo>
                  <a:pt x="605" y="9"/>
                  <a:pt x="601" y="10"/>
                  <a:pt x="597" y="10"/>
                </a:cubicBezTo>
                <a:cubicBezTo>
                  <a:pt x="592" y="9"/>
                  <a:pt x="592" y="9"/>
                  <a:pt x="592" y="9"/>
                </a:cubicBezTo>
                <a:cubicBezTo>
                  <a:pt x="585" y="10"/>
                  <a:pt x="585" y="10"/>
                  <a:pt x="585" y="10"/>
                </a:cubicBezTo>
                <a:cubicBezTo>
                  <a:pt x="593" y="11"/>
                  <a:pt x="610" y="13"/>
                  <a:pt x="614" y="15"/>
                </a:cubicBezTo>
                <a:cubicBezTo>
                  <a:pt x="595" y="13"/>
                  <a:pt x="565" y="12"/>
                  <a:pt x="530" y="16"/>
                </a:cubicBezTo>
                <a:cubicBezTo>
                  <a:pt x="530" y="16"/>
                  <a:pt x="530" y="16"/>
                  <a:pt x="532" y="16"/>
                </a:cubicBezTo>
                <a:cubicBezTo>
                  <a:pt x="514" y="16"/>
                  <a:pt x="512" y="16"/>
                  <a:pt x="498" y="17"/>
                </a:cubicBezTo>
                <a:cubicBezTo>
                  <a:pt x="502" y="16"/>
                  <a:pt x="502" y="16"/>
                  <a:pt x="502" y="16"/>
                </a:cubicBezTo>
                <a:cubicBezTo>
                  <a:pt x="500" y="15"/>
                  <a:pt x="488" y="17"/>
                  <a:pt x="476" y="18"/>
                </a:cubicBezTo>
                <a:cubicBezTo>
                  <a:pt x="473" y="19"/>
                  <a:pt x="466" y="20"/>
                  <a:pt x="461" y="20"/>
                </a:cubicBezTo>
                <a:cubicBezTo>
                  <a:pt x="463" y="19"/>
                  <a:pt x="463" y="19"/>
                  <a:pt x="463" y="19"/>
                </a:cubicBezTo>
                <a:cubicBezTo>
                  <a:pt x="460" y="19"/>
                  <a:pt x="449" y="20"/>
                  <a:pt x="436" y="22"/>
                </a:cubicBezTo>
                <a:cubicBezTo>
                  <a:pt x="441" y="20"/>
                  <a:pt x="441" y="20"/>
                  <a:pt x="441" y="20"/>
                </a:cubicBezTo>
                <a:cubicBezTo>
                  <a:pt x="444" y="19"/>
                  <a:pt x="448" y="18"/>
                  <a:pt x="453" y="17"/>
                </a:cubicBezTo>
                <a:cubicBezTo>
                  <a:pt x="450" y="18"/>
                  <a:pt x="447" y="18"/>
                  <a:pt x="443" y="18"/>
                </a:cubicBezTo>
                <a:close/>
                <a:moveTo>
                  <a:pt x="598" y="486"/>
                </a:moveTo>
                <a:cubicBezTo>
                  <a:pt x="594" y="487"/>
                  <a:pt x="592" y="488"/>
                  <a:pt x="591" y="488"/>
                </a:cubicBezTo>
                <a:cubicBezTo>
                  <a:pt x="599" y="486"/>
                  <a:pt x="599" y="486"/>
                  <a:pt x="599" y="486"/>
                </a:cubicBezTo>
                <a:lnTo>
                  <a:pt x="598" y="486"/>
                </a:lnTo>
                <a:close/>
                <a:moveTo>
                  <a:pt x="620" y="481"/>
                </a:moveTo>
                <a:cubicBezTo>
                  <a:pt x="617" y="481"/>
                  <a:pt x="616" y="481"/>
                  <a:pt x="615" y="481"/>
                </a:cubicBezTo>
                <a:cubicBezTo>
                  <a:pt x="622" y="479"/>
                  <a:pt x="622" y="479"/>
                  <a:pt x="622" y="479"/>
                </a:cubicBezTo>
                <a:lnTo>
                  <a:pt x="620" y="481"/>
                </a:lnTo>
                <a:close/>
                <a:moveTo>
                  <a:pt x="679" y="440"/>
                </a:moveTo>
                <a:cubicBezTo>
                  <a:pt x="679" y="440"/>
                  <a:pt x="671" y="444"/>
                  <a:pt x="660" y="449"/>
                </a:cubicBezTo>
                <a:cubicBezTo>
                  <a:pt x="660" y="448"/>
                  <a:pt x="660" y="448"/>
                  <a:pt x="660" y="448"/>
                </a:cubicBezTo>
                <a:cubicBezTo>
                  <a:pt x="661" y="448"/>
                  <a:pt x="661" y="448"/>
                  <a:pt x="661" y="447"/>
                </a:cubicBezTo>
                <a:cubicBezTo>
                  <a:pt x="664" y="446"/>
                  <a:pt x="665" y="446"/>
                  <a:pt x="666" y="446"/>
                </a:cubicBezTo>
                <a:cubicBezTo>
                  <a:pt x="672" y="441"/>
                  <a:pt x="662" y="445"/>
                  <a:pt x="651" y="450"/>
                </a:cubicBezTo>
                <a:cubicBezTo>
                  <a:pt x="648" y="452"/>
                  <a:pt x="648" y="452"/>
                  <a:pt x="648" y="452"/>
                </a:cubicBezTo>
                <a:cubicBezTo>
                  <a:pt x="638" y="455"/>
                  <a:pt x="632" y="456"/>
                  <a:pt x="619" y="461"/>
                </a:cubicBezTo>
                <a:cubicBezTo>
                  <a:pt x="590" y="476"/>
                  <a:pt x="590" y="476"/>
                  <a:pt x="590" y="476"/>
                </a:cubicBezTo>
                <a:cubicBezTo>
                  <a:pt x="581" y="479"/>
                  <a:pt x="581" y="479"/>
                  <a:pt x="581" y="479"/>
                </a:cubicBezTo>
                <a:cubicBezTo>
                  <a:pt x="577" y="479"/>
                  <a:pt x="563" y="483"/>
                  <a:pt x="568" y="480"/>
                </a:cubicBezTo>
                <a:cubicBezTo>
                  <a:pt x="566" y="480"/>
                  <a:pt x="571" y="478"/>
                  <a:pt x="577" y="477"/>
                </a:cubicBezTo>
                <a:cubicBezTo>
                  <a:pt x="578" y="477"/>
                  <a:pt x="577" y="477"/>
                  <a:pt x="578" y="477"/>
                </a:cubicBezTo>
                <a:cubicBezTo>
                  <a:pt x="579" y="476"/>
                  <a:pt x="579" y="475"/>
                  <a:pt x="572" y="476"/>
                </a:cubicBezTo>
                <a:cubicBezTo>
                  <a:pt x="579" y="474"/>
                  <a:pt x="580" y="474"/>
                  <a:pt x="585" y="472"/>
                </a:cubicBezTo>
                <a:cubicBezTo>
                  <a:pt x="578" y="474"/>
                  <a:pt x="578" y="474"/>
                  <a:pt x="578" y="474"/>
                </a:cubicBezTo>
                <a:cubicBezTo>
                  <a:pt x="589" y="471"/>
                  <a:pt x="605" y="463"/>
                  <a:pt x="605" y="462"/>
                </a:cubicBezTo>
                <a:cubicBezTo>
                  <a:pt x="602" y="465"/>
                  <a:pt x="594" y="466"/>
                  <a:pt x="588" y="467"/>
                </a:cubicBezTo>
                <a:cubicBezTo>
                  <a:pt x="593" y="465"/>
                  <a:pt x="602" y="461"/>
                  <a:pt x="595" y="464"/>
                </a:cubicBezTo>
                <a:cubicBezTo>
                  <a:pt x="592" y="465"/>
                  <a:pt x="572" y="472"/>
                  <a:pt x="587" y="468"/>
                </a:cubicBezTo>
                <a:cubicBezTo>
                  <a:pt x="581" y="471"/>
                  <a:pt x="573" y="474"/>
                  <a:pt x="566" y="475"/>
                </a:cubicBezTo>
                <a:cubicBezTo>
                  <a:pt x="574" y="472"/>
                  <a:pt x="568" y="473"/>
                  <a:pt x="570" y="471"/>
                </a:cubicBezTo>
                <a:cubicBezTo>
                  <a:pt x="563" y="474"/>
                  <a:pt x="564" y="475"/>
                  <a:pt x="563" y="476"/>
                </a:cubicBezTo>
                <a:cubicBezTo>
                  <a:pt x="541" y="480"/>
                  <a:pt x="532" y="479"/>
                  <a:pt x="509" y="485"/>
                </a:cubicBezTo>
                <a:cubicBezTo>
                  <a:pt x="506" y="486"/>
                  <a:pt x="523" y="482"/>
                  <a:pt x="521" y="483"/>
                </a:cubicBezTo>
                <a:cubicBezTo>
                  <a:pt x="504" y="489"/>
                  <a:pt x="498" y="486"/>
                  <a:pt x="483" y="489"/>
                </a:cubicBezTo>
                <a:cubicBezTo>
                  <a:pt x="488" y="490"/>
                  <a:pt x="488" y="490"/>
                  <a:pt x="488" y="490"/>
                </a:cubicBezTo>
                <a:cubicBezTo>
                  <a:pt x="483" y="492"/>
                  <a:pt x="472" y="494"/>
                  <a:pt x="466" y="495"/>
                </a:cubicBezTo>
                <a:cubicBezTo>
                  <a:pt x="464" y="494"/>
                  <a:pt x="448" y="496"/>
                  <a:pt x="460" y="493"/>
                </a:cubicBezTo>
                <a:cubicBezTo>
                  <a:pt x="434" y="496"/>
                  <a:pt x="437" y="500"/>
                  <a:pt x="407" y="504"/>
                </a:cubicBezTo>
                <a:cubicBezTo>
                  <a:pt x="421" y="502"/>
                  <a:pt x="423" y="502"/>
                  <a:pt x="434" y="501"/>
                </a:cubicBezTo>
                <a:cubicBezTo>
                  <a:pt x="422" y="503"/>
                  <a:pt x="432" y="502"/>
                  <a:pt x="431" y="503"/>
                </a:cubicBezTo>
                <a:cubicBezTo>
                  <a:pt x="424" y="503"/>
                  <a:pt x="401" y="507"/>
                  <a:pt x="417" y="503"/>
                </a:cubicBezTo>
                <a:cubicBezTo>
                  <a:pt x="407" y="505"/>
                  <a:pt x="388" y="506"/>
                  <a:pt x="384" y="507"/>
                </a:cubicBezTo>
                <a:cubicBezTo>
                  <a:pt x="392" y="507"/>
                  <a:pt x="392" y="507"/>
                  <a:pt x="392" y="507"/>
                </a:cubicBezTo>
                <a:cubicBezTo>
                  <a:pt x="379" y="508"/>
                  <a:pt x="366" y="510"/>
                  <a:pt x="360" y="512"/>
                </a:cubicBezTo>
                <a:cubicBezTo>
                  <a:pt x="377" y="511"/>
                  <a:pt x="376" y="508"/>
                  <a:pt x="398" y="507"/>
                </a:cubicBezTo>
                <a:cubicBezTo>
                  <a:pt x="421" y="506"/>
                  <a:pt x="392" y="508"/>
                  <a:pt x="408" y="509"/>
                </a:cubicBezTo>
                <a:cubicBezTo>
                  <a:pt x="424" y="506"/>
                  <a:pt x="424" y="506"/>
                  <a:pt x="424" y="506"/>
                </a:cubicBezTo>
                <a:cubicBezTo>
                  <a:pt x="416" y="506"/>
                  <a:pt x="416" y="506"/>
                  <a:pt x="416" y="506"/>
                </a:cubicBezTo>
                <a:cubicBezTo>
                  <a:pt x="419" y="504"/>
                  <a:pt x="442" y="503"/>
                  <a:pt x="439" y="501"/>
                </a:cubicBezTo>
                <a:cubicBezTo>
                  <a:pt x="456" y="501"/>
                  <a:pt x="461" y="499"/>
                  <a:pt x="480" y="498"/>
                </a:cubicBezTo>
                <a:cubicBezTo>
                  <a:pt x="484" y="496"/>
                  <a:pt x="477" y="497"/>
                  <a:pt x="472" y="498"/>
                </a:cubicBezTo>
                <a:cubicBezTo>
                  <a:pt x="481" y="497"/>
                  <a:pt x="481" y="494"/>
                  <a:pt x="494" y="493"/>
                </a:cubicBezTo>
                <a:cubicBezTo>
                  <a:pt x="500" y="492"/>
                  <a:pt x="495" y="491"/>
                  <a:pt x="485" y="493"/>
                </a:cubicBezTo>
                <a:cubicBezTo>
                  <a:pt x="494" y="492"/>
                  <a:pt x="503" y="490"/>
                  <a:pt x="513" y="488"/>
                </a:cubicBezTo>
                <a:cubicBezTo>
                  <a:pt x="502" y="489"/>
                  <a:pt x="502" y="489"/>
                  <a:pt x="502" y="489"/>
                </a:cubicBezTo>
                <a:cubicBezTo>
                  <a:pt x="513" y="487"/>
                  <a:pt x="513" y="487"/>
                  <a:pt x="513" y="487"/>
                </a:cubicBezTo>
                <a:cubicBezTo>
                  <a:pt x="504" y="487"/>
                  <a:pt x="504" y="487"/>
                  <a:pt x="504" y="487"/>
                </a:cubicBezTo>
                <a:cubicBezTo>
                  <a:pt x="524" y="483"/>
                  <a:pt x="548" y="478"/>
                  <a:pt x="559" y="477"/>
                </a:cubicBezTo>
                <a:cubicBezTo>
                  <a:pt x="541" y="483"/>
                  <a:pt x="512" y="489"/>
                  <a:pt x="502" y="493"/>
                </a:cubicBezTo>
                <a:cubicBezTo>
                  <a:pt x="506" y="493"/>
                  <a:pt x="516" y="489"/>
                  <a:pt x="521" y="490"/>
                </a:cubicBezTo>
                <a:cubicBezTo>
                  <a:pt x="527" y="487"/>
                  <a:pt x="527" y="487"/>
                  <a:pt x="527" y="487"/>
                </a:cubicBezTo>
                <a:cubicBezTo>
                  <a:pt x="533" y="485"/>
                  <a:pt x="547" y="482"/>
                  <a:pt x="549" y="483"/>
                </a:cubicBezTo>
                <a:cubicBezTo>
                  <a:pt x="532" y="487"/>
                  <a:pt x="527" y="490"/>
                  <a:pt x="519" y="493"/>
                </a:cubicBezTo>
                <a:cubicBezTo>
                  <a:pt x="519" y="493"/>
                  <a:pt x="518" y="494"/>
                  <a:pt x="515" y="494"/>
                </a:cubicBezTo>
                <a:cubicBezTo>
                  <a:pt x="515" y="494"/>
                  <a:pt x="515" y="494"/>
                  <a:pt x="515" y="494"/>
                </a:cubicBezTo>
                <a:cubicBezTo>
                  <a:pt x="515" y="494"/>
                  <a:pt x="515" y="494"/>
                  <a:pt x="515" y="494"/>
                </a:cubicBezTo>
                <a:cubicBezTo>
                  <a:pt x="510" y="495"/>
                  <a:pt x="501" y="497"/>
                  <a:pt x="497" y="498"/>
                </a:cubicBezTo>
                <a:cubicBezTo>
                  <a:pt x="490" y="499"/>
                  <a:pt x="495" y="497"/>
                  <a:pt x="495" y="497"/>
                </a:cubicBezTo>
                <a:cubicBezTo>
                  <a:pt x="474" y="499"/>
                  <a:pt x="460" y="505"/>
                  <a:pt x="438" y="507"/>
                </a:cubicBezTo>
                <a:cubicBezTo>
                  <a:pt x="437" y="506"/>
                  <a:pt x="420" y="508"/>
                  <a:pt x="425" y="507"/>
                </a:cubicBezTo>
                <a:cubicBezTo>
                  <a:pt x="412" y="508"/>
                  <a:pt x="405" y="510"/>
                  <a:pt x="397" y="512"/>
                </a:cubicBezTo>
                <a:cubicBezTo>
                  <a:pt x="395" y="511"/>
                  <a:pt x="377" y="513"/>
                  <a:pt x="384" y="512"/>
                </a:cubicBezTo>
                <a:cubicBezTo>
                  <a:pt x="372" y="514"/>
                  <a:pt x="372" y="514"/>
                  <a:pt x="372" y="514"/>
                </a:cubicBezTo>
                <a:cubicBezTo>
                  <a:pt x="363" y="514"/>
                  <a:pt x="346" y="516"/>
                  <a:pt x="343" y="515"/>
                </a:cubicBezTo>
                <a:cubicBezTo>
                  <a:pt x="334" y="516"/>
                  <a:pt x="341" y="517"/>
                  <a:pt x="328" y="517"/>
                </a:cubicBezTo>
                <a:cubicBezTo>
                  <a:pt x="329" y="517"/>
                  <a:pt x="328" y="517"/>
                  <a:pt x="331" y="517"/>
                </a:cubicBezTo>
                <a:cubicBezTo>
                  <a:pt x="325" y="516"/>
                  <a:pt x="311" y="517"/>
                  <a:pt x="305" y="518"/>
                </a:cubicBezTo>
                <a:cubicBezTo>
                  <a:pt x="314" y="518"/>
                  <a:pt x="307" y="518"/>
                  <a:pt x="318" y="518"/>
                </a:cubicBezTo>
                <a:cubicBezTo>
                  <a:pt x="318" y="519"/>
                  <a:pt x="306" y="520"/>
                  <a:pt x="294" y="519"/>
                </a:cubicBezTo>
                <a:cubicBezTo>
                  <a:pt x="310" y="518"/>
                  <a:pt x="281" y="518"/>
                  <a:pt x="289" y="517"/>
                </a:cubicBezTo>
                <a:cubicBezTo>
                  <a:pt x="263" y="517"/>
                  <a:pt x="248" y="519"/>
                  <a:pt x="226" y="520"/>
                </a:cubicBezTo>
                <a:cubicBezTo>
                  <a:pt x="201" y="519"/>
                  <a:pt x="170" y="514"/>
                  <a:pt x="151" y="511"/>
                </a:cubicBezTo>
                <a:cubicBezTo>
                  <a:pt x="153" y="512"/>
                  <a:pt x="153" y="512"/>
                  <a:pt x="153" y="512"/>
                </a:cubicBezTo>
                <a:cubicBezTo>
                  <a:pt x="142" y="510"/>
                  <a:pt x="142" y="510"/>
                  <a:pt x="142" y="510"/>
                </a:cubicBezTo>
                <a:cubicBezTo>
                  <a:pt x="135" y="508"/>
                  <a:pt x="142" y="508"/>
                  <a:pt x="132" y="506"/>
                </a:cubicBezTo>
                <a:cubicBezTo>
                  <a:pt x="136" y="505"/>
                  <a:pt x="150" y="510"/>
                  <a:pt x="160" y="511"/>
                </a:cubicBezTo>
                <a:cubicBezTo>
                  <a:pt x="143" y="506"/>
                  <a:pt x="177" y="513"/>
                  <a:pt x="166" y="509"/>
                </a:cubicBezTo>
                <a:cubicBezTo>
                  <a:pt x="158" y="512"/>
                  <a:pt x="128" y="502"/>
                  <a:pt x="113" y="497"/>
                </a:cubicBezTo>
                <a:cubicBezTo>
                  <a:pt x="99" y="491"/>
                  <a:pt x="120" y="498"/>
                  <a:pt x="113" y="495"/>
                </a:cubicBezTo>
                <a:cubicBezTo>
                  <a:pt x="108" y="495"/>
                  <a:pt x="108" y="495"/>
                  <a:pt x="108" y="495"/>
                </a:cubicBezTo>
                <a:cubicBezTo>
                  <a:pt x="102" y="492"/>
                  <a:pt x="101" y="491"/>
                  <a:pt x="101" y="490"/>
                </a:cubicBezTo>
                <a:cubicBezTo>
                  <a:pt x="87" y="484"/>
                  <a:pt x="71" y="475"/>
                  <a:pt x="60" y="467"/>
                </a:cubicBezTo>
                <a:cubicBezTo>
                  <a:pt x="74" y="477"/>
                  <a:pt x="54" y="465"/>
                  <a:pt x="68" y="475"/>
                </a:cubicBezTo>
                <a:cubicBezTo>
                  <a:pt x="63" y="473"/>
                  <a:pt x="54" y="466"/>
                  <a:pt x="47" y="459"/>
                </a:cubicBezTo>
                <a:cubicBezTo>
                  <a:pt x="54" y="465"/>
                  <a:pt x="39" y="448"/>
                  <a:pt x="54" y="464"/>
                </a:cubicBezTo>
                <a:cubicBezTo>
                  <a:pt x="53" y="460"/>
                  <a:pt x="46" y="456"/>
                  <a:pt x="40" y="448"/>
                </a:cubicBezTo>
                <a:cubicBezTo>
                  <a:pt x="42" y="450"/>
                  <a:pt x="44" y="452"/>
                  <a:pt x="47" y="454"/>
                </a:cubicBezTo>
                <a:cubicBezTo>
                  <a:pt x="35" y="443"/>
                  <a:pt x="25" y="419"/>
                  <a:pt x="23" y="415"/>
                </a:cubicBezTo>
                <a:cubicBezTo>
                  <a:pt x="18" y="406"/>
                  <a:pt x="13" y="390"/>
                  <a:pt x="12" y="376"/>
                </a:cubicBezTo>
                <a:cubicBezTo>
                  <a:pt x="12" y="363"/>
                  <a:pt x="13" y="348"/>
                  <a:pt x="17" y="333"/>
                </a:cubicBezTo>
                <a:cubicBezTo>
                  <a:pt x="17" y="336"/>
                  <a:pt x="17" y="336"/>
                  <a:pt x="17" y="336"/>
                </a:cubicBezTo>
                <a:cubicBezTo>
                  <a:pt x="19" y="327"/>
                  <a:pt x="22" y="314"/>
                  <a:pt x="27" y="303"/>
                </a:cubicBezTo>
                <a:cubicBezTo>
                  <a:pt x="29" y="300"/>
                  <a:pt x="29" y="300"/>
                  <a:pt x="29" y="300"/>
                </a:cubicBezTo>
                <a:cubicBezTo>
                  <a:pt x="32" y="292"/>
                  <a:pt x="39" y="277"/>
                  <a:pt x="45" y="265"/>
                </a:cubicBezTo>
                <a:cubicBezTo>
                  <a:pt x="45" y="265"/>
                  <a:pt x="39" y="276"/>
                  <a:pt x="41" y="270"/>
                </a:cubicBezTo>
                <a:cubicBezTo>
                  <a:pt x="38" y="276"/>
                  <a:pt x="35" y="281"/>
                  <a:pt x="37" y="280"/>
                </a:cubicBezTo>
                <a:cubicBezTo>
                  <a:pt x="34" y="286"/>
                  <a:pt x="33" y="285"/>
                  <a:pt x="30" y="290"/>
                </a:cubicBezTo>
                <a:cubicBezTo>
                  <a:pt x="34" y="282"/>
                  <a:pt x="37" y="274"/>
                  <a:pt x="41" y="266"/>
                </a:cubicBezTo>
                <a:cubicBezTo>
                  <a:pt x="42" y="265"/>
                  <a:pt x="43" y="264"/>
                  <a:pt x="43" y="264"/>
                </a:cubicBezTo>
                <a:cubicBezTo>
                  <a:pt x="43" y="262"/>
                  <a:pt x="43" y="262"/>
                  <a:pt x="43" y="262"/>
                </a:cubicBezTo>
                <a:cubicBezTo>
                  <a:pt x="46" y="256"/>
                  <a:pt x="48" y="254"/>
                  <a:pt x="47" y="255"/>
                </a:cubicBezTo>
                <a:cubicBezTo>
                  <a:pt x="55" y="243"/>
                  <a:pt x="56" y="237"/>
                  <a:pt x="66" y="225"/>
                </a:cubicBezTo>
                <a:cubicBezTo>
                  <a:pt x="63" y="231"/>
                  <a:pt x="61" y="235"/>
                  <a:pt x="55" y="244"/>
                </a:cubicBezTo>
                <a:cubicBezTo>
                  <a:pt x="58" y="239"/>
                  <a:pt x="62" y="234"/>
                  <a:pt x="65" y="230"/>
                </a:cubicBezTo>
                <a:cubicBezTo>
                  <a:pt x="61" y="237"/>
                  <a:pt x="44" y="262"/>
                  <a:pt x="49" y="259"/>
                </a:cubicBezTo>
                <a:cubicBezTo>
                  <a:pt x="58" y="242"/>
                  <a:pt x="74" y="218"/>
                  <a:pt x="84" y="205"/>
                </a:cubicBezTo>
                <a:cubicBezTo>
                  <a:pt x="92" y="199"/>
                  <a:pt x="100" y="188"/>
                  <a:pt x="111" y="178"/>
                </a:cubicBezTo>
                <a:cubicBezTo>
                  <a:pt x="113" y="177"/>
                  <a:pt x="116" y="174"/>
                  <a:pt x="115" y="176"/>
                </a:cubicBezTo>
                <a:cubicBezTo>
                  <a:pt x="112" y="179"/>
                  <a:pt x="112" y="179"/>
                  <a:pt x="112" y="179"/>
                </a:cubicBezTo>
                <a:cubicBezTo>
                  <a:pt x="126" y="166"/>
                  <a:pt x="144" y="151"/>
                  <a:pt x="157" y="140"/>
                </a:cubicBezTo>
                <a:cubicBezTo>
                  <a:pt x="166" y="136"/>
                  <a:pt x="166" y="136"/>
                  <a:pt x="166" y="136"/>
                </a:cubicBezTo>
                <a:cubicBezTo>
                  <a:pt x="192" y="120"/>
                  <a:pt x="159" y="137"/>
                  <a:pt x="186" y="120"/>
                </a:cubicBezTo>
                <a:cubicBezTo>
                  <a:pt x="193" y="117"/>
                  <a:pt x="220" y="102"/>
                  <a:pt x="222" y="103"/>
                </a:cubicBezTo>
                <a:cubicBezTo>
                  <a:pt x="227" y="101"/>
                  <a:pt x="229" y="100"/>
                  <a:pt x="230" y="99"/>
                </a:cubicBezTo>
                <a:cubicBezTo>
                  <a:pt x="225" y="100"/>
                  <a:pt x="214" y="106"/>
                  <a:pt x="220" y="102"/>
                </a:cubicBezTo>
                <a:cubicBezTo>
                  <a:pt x="229" y="97"/>
                  <a:pt x="234" y="96"/>
                  <a:pt x="242" y="93"/>
                </a:cubicBezTo>
                <a:cubicBezTo>
                  <a:pt x="242" y="93"/>
                  <a:pt x="236" y="96"/>
                  <a:pt x="239" y="95"/>
                </a:cubicBezTo>
                <a:cubicBezTo>
                  <a:pt x="258" y="86"/>
                  <a:pt x="295" y="75"/>
                  <a:pt x="314" y="69"/>
                </a:cubicBezTo>
                <a:cubicBezTo>
                  <a:pt x="307" y="71"/>
                  <a:pt x="306" y="72"/>
                  <a:pt x="296" y="74"/>
                </a:cubicBezTo>
                <a:cubicBezTo>
                  <a:pt x="296" y="73"/>
                  <a:pt x="301" y="72"/>
                  <a:pt x="303" y="71"/>
                </a:cubicBezTo>
                <a:cubicBezTo>
                  <a:pt x="302" y="70"/>
                  <a:pt x="294" y="74"/>
                  <a:pt x="283" y="76"/>
                </a:cubicBezTo>
                <a:cubicBezTo>
                  <a:pt x="289" y="74"/>
                  <a:pt x="294" y="72"/>
                  <a:pt x="300" y="70"/>
                </a:cubicBezTo>
                <a:cubicBezTo>
                  <a:pt x="290" y="71"/>
                  <a:pt x="290" y="71"/>
                  <a:pt x="290" y="71"/>
                </a:cubicBezTo>
                <a:cubicBezTo>
                  <a:pt x="303" y="66"/>
                  <a:pt x="315" y="63"/>
                  <a:pt x="328" y="59"/>
                </a:cubicBezTo>
                <a:cubicBezTo>
                  <a:pt x="322" y="60"/>
                  <a:pt x="316" y="61"/>
                  <a:pt x="311" y="63"/>
                </a:cubicBezTo>
                <a:cubicBezTo>
                  <a:pt x="312" y="61"/>
                  <a:pt x="315" y="59"/>
                  <a:pt x="307" y="61"/>
                </a:cubicBezTo>
                <a:cubicBezTo>
                  <a:pt x="327" y="54"/>
                  <a:pt x="325" y="51"/>
                  <a:pt x="348" y="47"/>
                </a:cubicBezTo>
                <a:cubicBezTo>
                  <a:pt x="348" y="47"/>
                  <a:pt x="348" y="47"/>
                  <a:pt x="348" y="47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71" y="41"/>
                  <a:pt x="371" y="41"/>
                  <a:pt x="371" y="41"/>
                </a:cubicBezTo>
                <a:cubicBezTo>
                  <a:pt x="363" y="45"/>
                  <a:pt x="353" y="47"/>
                  <a:pt x="346" y="49"/>
                </a:cubicBezTo>
                <a:cubicBezTo>
                  <a:pt x="363" y="48"/>
                  <a:pt x="367" y="42"/>
                  <a:pt x="386" y="38"/>
                </a:cubicBezTo>
                <a:cubicBezTo>
                  <a:pt x="402" y="38"/>
                  <a:pt x="367" y="44"/>
                  <a:pt x="368" y="46"/>
                </a:cubicBezTo>
                <a:cubicBezTo>
                  <a:pt x="372" y="44"/>
                  <a:pt x="382" y="43"/>
                  <a:pt x="381" y="44"/>
                </a:cubicBezTo>
                <a:cubicBezTo>
                  <a:pt x="363" y="47"/>
                  <a:pt x="370" y="48"/>
                  <a:pt x="351" y="51"/>
                </a:cubicBezTo>
                <a:cubicBezTo>
                  <a:pt x="360" y="48"/>
                  <a:pt x="349" y="50"/>
                  <a:pt x="351" y="49"/>
                </a:cubicBezTo>
                <a:cubicBezTo>
                  <a:pt x="348" y="50"/>
                  <a:pt x="331" y="55"/>
                  <a:pt x="318" y="58"/>
                </a:cubicBezTo>
                <a:cubicBezTo>
                  <a:pt x="315" y="61"/>
                  <a:pt x="329" y="57"/>
                  <a:pt x="337" y="55"/>
                </a:cubicBezTo>
                <a:cubicBezTo>
                  <a:pt x="352" y="50"/>
                  <a:pt x="368" y="49"/>
                  <a:pt x="380" y="45"/>
                </a:cubicBezTo>
                <a:cubicBezTo>
                  <a:pt x="396" y="41"/>
                  <a:pt x="381" y="46"/>
                  <a:pt x="382" y="46"/>
                </a:cubicBezTo>
                <a:cubicBezTo>
                  <a:pt x="397" y="44"/>
                  <a:pt x="388" y="43"/>
                  <a:pt x="393" y="42"/>
                </a:cubicBezTo>
                <a:cubicBezTo>
                  <a:pt x="415" y="37"/>
                  <a:pt x="418" y="39"/>
                  <a:pt x="434" y="37"/>
                </a:cubicBezTo>
                <a:cubicBezTo>
                  <a:pt x="447" y="34"/>
                  <a:pt x="480" y="30"/>
                  <a:pt x="503" y="29"/>
                </a:cubicBezTo>
                <a:cubicBezTo>
                  <a:pt x="500" y="30"/>
                  <a:pt x="503" y="31"/>
                  <a:pt x="505" y="31"/>
                </a:cubicBezTo>
                <a:cubicBezTo>
                  <a:pt x="518" y="27"/>
                  <a:pt x="514" y="29"/>
                  <a:pt x="531" y="27"/>
                </a:cubicBezTo>
                <a:cubicBezTo>
                  <a:pt x="516" y="26"/>
                  <a:pt x="516" y="26"/>
                  <a:pt x="516" y="26"/>
                </a:cubicBezTo>
                <a:cubicBezTo>
                  <a:pt x="528" y="26"/>
                  <a:pt x="537" y="24"/>
                  <a:pt x="548" y="25"/>
                </a:cubicBezTo>
                <a:cubicBezTo>
                  <a:pt x="534" y="23"/>
                  <a:pt x="567" y="23"/>
                  <a:pt x="575" y="23"/>
                </a:cubicBezTo>
                <a:cubicBezTo>
                  <a:pt x="587" y="24"/>
                  <a:pt x="599" y="23"/>
                  <a:pt x="605" y="25"/>
                </a:cubicBezTo>
                <a:cubicBezTo>
                  <a:pt x="604" y="25"/>
                  <a:pt x="604" y="25"/>
                  <a:pt x="604" y="25"/>
                </a:cubicBezTo>
                <a:cubicBezTo>
                  <a:pt x="621" y="27"/>
                  <a:pt x="621" y="27"/>
                  <a:pt x="621" y="27"/>
                </a:cubicBezTo>
                <a:cubicBezTo>
                  <a:pt x="619" y="29"/>
                  <a:pt x="619" y="29"/>
                  <a:pt x="619" y="29"/>
                </a:cubicBezTo>
                <a:cubicBezTo>
                  <a:pt x="630" y="31"/>
                  <a:pt x="645" y="31"/>
                  <a:pt x="641" y="30"/>
                </a:cubicBezTo>
                <a:cubicBezTo>
                  <a:pt x="653" y="32"/>
                  <a:pt x="646" y="31"/>
                  <a:pt x="648" y="33"/>
                </a:cubicBezTo>
                <a:cubicBezTo>
                  <a:pt x="641" y="33"/>
                  <a:pt x="625" y="33"/>
                  <a:pt x="621" y="31"/>
                </a:cubicBezTo>
                <a:cubicBezTo>
                  <a:pt x="622" y="31"/>
                  <a:pt x="625" y="31"/>
                  <a:pt x="626" y="31"/>
                </a:cubicBezTo>
                <a:cubicBezTo>
                  <a:pt x="594" y="27"/>
                  <a:pt x="615" y="33"/>
                  <a:pt x="599" y="32"/>
                </a:cubicBezTo>
                <a:cubicBezTo>
                  <a:pt x="607" y="33"/>
                  <a:pt x="613" y="35"/>
                  <a:pt x="622" y="35"/>
                </a:cubicBezTo>
                <a:cubicBezTo>
                  <a:pt x="626" y="35"/>
                  <a:pt x="643" y="36"/>
                  <a:pt x="652" y="36"/>
                </a:cubicBezTo>
                <a:cubicBezTo>
                  <a:pt x="640" y="36"/>
                  <a:pt x="634" y="34"/>
                  <a:pt x="625" y="33"/>
                </a:cubicBezTo>
                <a:cubicBezTo>
                  <a:pt x="633" y="34"/>
                  <a:pt x="634" y="32"/>
                  <a:pt x="641" y="34"/>
                </a:cubicBezTo>
                <a:cubicBezTo>
                  <a:pt x="639" y="34"/>
                  <a:pt x="639" y="34"/>
                  <a:pt x="639" y="34"/>
                </a:cubicBezTo>
                <a:cubicBezTo>
                  <a:pt x="647" y="34"/>
                  <a:pt x="647" y="34"/>
                  <a:pt x="647" y="34"/>
                </a:cubicBezTo>
                <a:cubicBezTo>
                  <a:pt x="648" y="36"/>
                  <a:pt x="670" y="39"/>
                  <a:pt x="657" y="38"/>
                </a:cubicBezTo>
                <a:cubicBezTo>
                  <a:pt x="669" y="40"/>
                  <a:pt x="661" y="37"/>
                  <a:pt x="672" y="39"/>
                </a:cubicBezTo>
                <a:cubicBezTo>
                  <a:pt x="651" y="35"/>
                  <a:pt x="651" y="35"/>
                  <a:pt x="651" y="35"/>
                </a:cubicBezTo>
                <a:cubicBezTo>
                  <a:pt x="652" y="33"/>
                  <a:pt x="652" y="33"/>
                  <a:pt x="652" y="33"/>
                </a:cubicBezTo>
                <a:cubicBezTo>
                  <a:pt x="660" y="34"/>
                  <a:pt x="661" y="35"/>
                  <a:pt x="669" y="36"/>
                </a:cubicBezTo>
                <a:cubicBezTo>
                  <a:pt x="669" y="34"/>
                  <a:pt x="669" y="34"/>
                  <a:pt x="669" y="34"/>
                </a:cubicBezTo>
                <a:cubicBezTo>
                  <a:pt x="683" y="38"/>
                  <a:pt x="683" y="38"/>
                  <a:pt x="683" y="38"/>
                </a:cubicBezTo>
                <a:cubicBezTo>
                  <a:pt x="682" y="37"/>
                  <a:pt x="694" y="39"/>
                  <a:pt x="696" y="40"/>
                </a:cubicBezTo>
                <a:cubicBezTo>
                  <a:pt x="703" y="42"/>
                  <a:pt x="698" y="44"/>
                  <a:pt x="711" y="46"/>
                </a:cubicBezTo>
                <a:cubicBezTo>
                  <a:pt x="710" y="45"/>
                  <a:pt x="710" y="45"/>
                  <a:pt x="710" y="45"/>
                </a:cubicBezTo>
                <a:cubicBezTo>
                  <a:pt x="718" y="47"/>
                  <a:pt x="723" y="48"/>
                  <a:pt x="733" y="52"/>
                </a:cubicBezTo>
                <a:cubicBezTo>
                  <a:pt x="732" y="52"/>
                  <a:pt x="730" y="51"/>
                  <a:pt x="728" y="51"/>
                </a:cubicBezTo>
                <a:cubicBezTo>
                  <a:pt x="743" y="57"/>
                  <a:pt x="766" y="65"/>
                  <a:pt x="771" y="71"/>
                </a:cubicBezTo>
                <a:cubicBezTo>
                  <a:pt x="770" y="71"/>
                  <a:pt x="764" y="68"/>
                  <a:pt x="763" y="69"/>
                </a:cubicBezTo>
                <a:cubicBezTo>
                  <a:pt x="743" y="57"/>
                  <a:pt x="747" y="64"/>
                  <a:pt x="721" y="53"/>
                </a:cubicBezTo>
                <a:cubicBezTo>
                  <a:pt x="721" y="49"/>
                  <a:pt x="698" y="48"/>
                  <a:pt x="694" y="44"/>
                </a:cubicBezTo>
                <a:cubicBezTo>
                  <a:pt x="704" y="47"/>
                  <a:pt x="719" y="49"/>
                  <a:pt x="717" y="48"/>
                </a:cubicBezTo>
                <a:cubicBezTo>
                  <a:pt x="708" y="46"/>
                  <a:pt x="693" y="42"/>
                  <a:pt x="687" y="41"/>
                </a:cubicBezTo>
                <a:cubicBezTo>
                  <a:pt x="693" y="43"/>
                  <a:pt x="691" y="44"/>
                  <a:pt x="686" y="44"/>
                </a:cubicBezTo>
                <a:cubicBezTo>
                  <a:pt x="701" y="46"/>
                  <a:pt x="730" y="57"/>
                  <a:pt x="751" y="67"/>
                </a:cubicBezTo>
                <a:cubicBezTo>
                  <a:pt x="749" y="64"/>
                  <a:pt x="749" y="64"/>
                  <a:pt x="749" y="64"/>
                </a:cubicBezTo>
                <a:cubicBezTo>
                  <a:pt x="768" y="71"/>
                  <a:pt x="746" y="65"/>
                  <a:pt x="760" y="71"/>
                </a:cubicBezTo>
                <a:cubicBezTo>
                  <a:pt x="767" y="73"/>
                  <a:pt x="767" y="73"/>
                  <a:pt x="767" y="73"/>
                </a:cubicBezTo>
                <a:cubicBezTo>
                  <a:pt x="768" y="74"/>
                  <a:pt x="768" y="74"/>
                  <a:pt x="768" y="74"/>
                </a:cubicBezTo>
                <a:cubicBezTo>
                  <a:pt x="771" y="75"/>
                  <a:pt x="775" y="76"/>
                  <a:pt x="779" y="78"/>
                </a:cubicBezTo>
                <a:cubicBezTo>
                  <a:pt x="772" y="73"/>
                  <a:pt x="774" y="77"/>
                  <a:pt x="767" y="72"/>
                </a:cubicBezTo>
                <a:cubicBezTo>
                  <a:pt x="760" y="68"/>
                  <a:pt x="768" y="71"/>
                  <a:pt x="770" y="71"/>
                </a:cubicBezTo>
                <a:cubicBezTo>
                  <a:pt x="775" y="73"/>
                  <a:pt x="791" y="83"/>
                  <a:pt x="781" y="78"/>
                </a:cubicBezTo>
                <a:cubicBezTo>
                  <a:pt x="787" y="81"/>
                  <a:pt x="793" y="84"/>
                  <a:pt x="799" y="88"/>
                </a:cubicBezTo>
                <a:cubicBezTo>
                  <a:pt x="799" y="88"/>
                  <a:pt x="795" y="86"/>
                  <a:pt x="793" y="85"/>
                </a:cubicBezTo>
                <a:cubicBezTo>
                  <a:pt x="797" y="88"/>
                  <a:pt x="801" y="91"/>
                  <a:pt x="805" y="94"/>
                </a:cubicBezTo>
                <a:cubicBezTo>
                  <a:pt x="805" y="94"/>
                  <a:pt x="805" y="94"/>
                  <a:pt x="805" y="94"/>
                </a:cubicBezTo>
                <a:cubicBezTo>
                  <a:pt x="815" y="100"/>
                  <a:pt x="827" y="112"/>
                  <a:pt x="835" y="118"/>
                </a:cubicBezTo>
                <a:cubicBezTo>
                  <a:pt x="821" y="102"/>
                  <a:pt x="843" y="124"/>
                  <a:pt x="842" y="122"/>
                </a:cubicBezTo>
                <a:cubicBezTo>
                  <a:pt x="847" y="128"/>
                  <a:pt x="846" y="132"/>
                  <a:pt x="835" y="121"/>
                </a:cubicBezTo>
                <a:cubicBezTo>
                  <a:pt x="832" y="117"/>
                  <a:pt x="824" y="110"/>
                  <a:pt x="818" y="105"/>
                </a:cubicBezTo>
                <a:cubicBezTo>
                  <a:pt x="825" y="112"/>
                  <a:pt x="828" y="114"/>
                  <a:pt x="833" y="120"/>
                </a:cubicBezTo>
                <a:cubicBezTo>
                  <a:pt x="829" y="116"/>
                  <a:pt x="840" y="128"/>
                  <a:pt x="839" y="129"/>
                </a:cubicBezTo>
                <a:cubicBezTo>
                  <a:pt x="837" y="128"/>
                  <a:pt x="835" y="127"/>
                  <a:pt x="828" y="119"/>
                </a:cubicBezTo>
                <a:cubicBezTo>
                  <a:pt x="818" y="108"/>
                  <a:pt x="828" y="117"/>
                  <a:pt x="825" y="114"/>
                </a:cubicBezTo>
                <a:cubicBezTo>
                  <a:pt x="823" y="109"/>
                  <a:pt x="809" y="100"/>
                  <a:pt x="802" y="94"/>
                </a:cubicBezTo>
                <a:cubicBezTo>
                  <a:pt x="801" y="93"/>
                  <a:pt x="804" y="95"/>
                  <a:pt x="805" y="95"/>
                </a:cubicBezTo>
                <a:cubicBezTo>
                  <a:pt x="799" y="91"/>
                  <a:pt x="784" y="81"/>
                  <a:pt x="782" y="82"/>
                </a:cubicBezTo>
                <a:cubicBezTo>
                  <a:pt x="789" y="85"/>
                  <a:pt x="794" y="89"/>
                  <a:pt x="800" y="92"/>
                </a:cubicBezTo>
                <a:cubicBezTo>
                  <a:pt x="803" y="95"/>
                  <a:pt x="794" y="90"/>
                  <a:pt x="799" y="94"/>
                </a:cubicBezTo>
                <a:cubicBezTo>
                  <a:pt x="803" y="96"/>
                  <a:pt x="807" y="99"/>
                  <a:pt x="811" y="103"/>
                </a:cubicBezTo>
                <a:cubicBezTo>
                  <a:pt x="810" y="103"/>
                  <a:pt x="810" y="103"/>
                  <a:pt x="810" y="103"/>
                </a:cubicBezTo>
                <a:cubicBezTo>
                  <a:pt x="819" y="111"/>
                  <a:pt x="832" y="124"/>
                  <a:pt x="841" y="135"/>
                </a:cubicBezTo>
                <a:cubicBezTo>
                  <a:pt x="845" y="135"/>
                  <a:pt x="851" y="140"/>
                  <a:pt x="856" y="143"/>
                </a:cubicBezTo>
                <a:cubicBezTo>
                  <a:pt x="867" y="161"/>
                  <a:pt x="876" y="182"/>
                  <a:pt x="879" y="203"/>
                </a:cubicBezTo>
                <a:cubicBezTo>
                  <a:pt x="879" y="203"/>
                  <a:pt x="880" y="203"/>
                  <a:pt x="880" y="204"/>
                </a:cubicBezTo>
                <a:cubicBezTo>
                  <a:pt x="881" y="210"/>
                  <a:pt x="882" y="222"/>
                  <a:pt x="880" y="221"/>
                </a:cubicBezTo>
                <a:cubicBezTo>
                  <a:pt x="883" y="228"/>
                  <a:pt x="882" y="247"/>
                  <a:pt x="883" y="244"/>
                </a:cubicBezTo>
                <a:cubicBezTo>
                  <a:pt x="883" y="246"/>
                  <a:pt x="883" y="246"/>
                  <a:pt x="883" y="246"/>
                </a:cubicBezTo>
                <a:cubicBezTo>
                  <a:pt x="880" y="254"/>
                  <a:pt x="877" y="266"/>
                  <a:pt x="868" y="286"/>
                </a:cubicBezTo>
                <a:cubicBezTo>
                  <a:pt x="867" y="290"/>
                  <a:pt x="867" y="291"/>
                  <a:pt x="869" y="291"/>
                </a:cubicBezTo>
                <a:cubicBezTo>
                  <a:pt x="867" y="295"/>
                  <a:pt x="864" y="298"/>
                  <a:pt x="862" y="302"/>
                </a:cubicBezTo>
                <a:cubicBezTo>
                  <a:pt x="863" y="299"/>
                  <a:pt x="863" y="297"/>
                  <a:pt x="866" y="291"/>
                </a:cubicBezTo>
                <a:cubicBezTo>
                  <a:pt x="861" y="301"/>
                  <a:pt x="855" y="311"/>
                  <a:pt x="849" y="320"/>
                </a:cubicBezTo>
                <a:cubicBezTo>
                  <a:pt x="850" y="318"/>
                  <a:pt x="850" y="318"/>
                  <a:pt x="850" y="318"/>
                </a:cubicBezTo>
                <a:cubicBezTo>
                  <a:pt x="842" y="329"/>
                  <a:pt x="842" y="329"/>
                  <a:pt x="842" y="329"/>
                </a:cubicBezTo>
                <a:cubicBezTo>
                  <a:pt x="847" y="323"/>
                  <a:pt x="854" y="313"/>
                  <a:pt x="853" y="317"/>
                </a:cubicBezTo>
                <a:cubicBezTo>
                  <a:pt x="845" y="330"/>
                  <a:pt x="839" y="336"/>
                  <a:pt x="831" y="347"/>
                </a:cubicBezTo>
                <a:cubicBezTo>
                  <a:pt x="829" y="345"/>
                  <a:pt x="826" y="348"/>
                  <a:pt x="828" y="344"/>
                </a:cubicBezTo>
                <a:cubicBezTo>
                  <a:pt x="828" y="343"/>
                  <a:pt x="829" y="343"/>
                  <a:pt x="829" y="343"/>
                </a:cubicBezTo>
                <a:cubicBezTo>
                  <a:pt x="831" y="338"/>
                  <a:pt x="837" y="329"/>
                  <a:pt x="841" y="323"/>
                </a:cubicBezTo>
                <a:cubicBezTo>
                  <a:pt x="823" y="344"/>
                  <a:pt x="828" y="339"/>
                  <a:pt x="810" y="356"/>
                </a:cubicBezTo>
                <a:cubicBezTo>
                  <a:pt x="807" y="357"/>
                  <a:pt x="825" y="339"/>
                  <a:pt x="820" y="342"/>
                </a:cubicBezTo>
                <a:cubicBezTo>
                  <a:pt x="826" y="337"/>
                  <a:pt x="831" y="331"/>
                  <a:pt x="836" y="325"/>
                </a:cubicBezTo>
                <a:cubicBezTo>
                  <a:pt x="833" y="328"/>
                  <a:pt x="833" y="329"/>
                  <a:pt x="832" y="331"/>
                </a:cubicBezTo>
                <a:cubicBezTo>
                  <a:pt x="841" y="318"/>
                  <a:pt x="846" y="314"/>
                  <a:pt x="850" y="303"/>
                </a:cubicBezTo>
                <a:cubicBezTo>
                  <a:pt x="855" y="297"/>
                  <a:pt x="845" y="313"/>
                  <a:pt x="850" y="306"/>
                </a:cubicBezTo>
                <a:cubicBezTo>
                  <a:pt x="847" y="313"/>
                  <a:pt x="844" y="319"/>
                  <a:pt x="843" y="323"/>
                </a:cubicBezTo>
                <a:cubicBezTo>
                  <a:pt x="854" y="308"/>
                  <a:pt x="847" y="313"/>
                  <a:pt x="855" y="300"/>
                </a:cubicBezTo>
                <a:cubicBezTo>
                  <a:pt x="861" y="290"/>
                  <a:pt x="861" y="290"/>
                  <a:pt x="861" y="290"/>
                </a:cubicBezTo>
                <a:cubicBezTo>
                  <a:pt x="864" y="284"/>
                  <a:pt x="859" y="292"/>
                  <a:pt x="859" y="292"/>
                </a:cubicBezTo>
                <a:cubicBezTo>
                  <a:pt x="862" y="285"/>
                  <a:pt x="864" y="282"/>
                  <a:pt x="866" y="276"/>
                </a:cubicBezTo>
                <a:cubicBezTo>
                  <a:pt x="865" y="278"/>
                  <a:pt x="863" y="281"/>
                  <a:pt x="863" y="280"/>
                </a:cubicBezTo>
                <a:cubicBezTo>
                  <a:pt x="868" y="271"/>
                  <a:pt x="870" y="261"/>
                  <a:pt x="874" y="252"/>
                </a:cubicBezTo>
                <a:cubicBezTo>
                  <a:pt x="872" y="257"/>
                  <a:pt x="873" y="246"/>
                  <a:pt x="873" y="241"/>
                </a:cubicBezTo>
                <a:cubicBezTo>
                  <a:pt x="872" y="248"/>
                  <a:pt x="869" y="254"/>
                  <a:pt x="867" y="260"/>
                </a:cubicBezTo>
                <a:cubicBezTo>
                  <a:pt x="861" y="283"/>
                  <a:pt x="853" y="297"/>
                  <a:pt x="838" y="320"/>
                </a:cubicBezTo>
                <a:cubicBezTo>
                  <a:pt x="839" y="318"/>
                  <a:pt x="839" y="318"/>
                  <a:pt x="839" y="318"/>
                </a:cubicBezTo>
                <a:cubicBezTo>
                  <a:pt x="810" y="350"/>
                  <a:pt x="819" y="348"/>
                  <a:pt x="790" y="373"/>
                </a:cubicBezTo>
                <a:cubicBezTo>
                  <a:pt x="788" y="373"/>
                  <a:pt x="775" y="384"/>
                  <a:pt x="775" y="382"/>
                </a:cubicBezTo>
                <a:cubicBezTo>
                  <a:pt x="785" y="375"/>
                  <a:pt x="782" y="376"/>
                  <a:pt x="779" y="377"/>
                </a:cubicBezTo>
                <a:cubicBezTo>
                  <a:pt x="774" y="381"/>
                  <a:pt x="771" y="386"/>
                  <a:pt x="760" y="392"/>
                </a:cubicBezTo>
                <a:cubicBezTo>
                  <a:pt x="763" y="388"/>
                  <a:pt x="753" y="394"/>
                  <a:pt x="763" y="387"/>
                </a:cubicBezTo>
                <a:cubicBezTo>
                  <a:pt x="748" y="396"/>
                  <a:pt x="741" y="402"/>
                  <a:pt x="733" y="407"/>
                </a:cubicBezTo>
                <a:cubicBezTo>
                  <a:pt x="709" y="423"/>
                  <a:pt x="725" y="410"/>
                  <a:pt x="700" y="424"/>
                </a:cubicBezTo>
                <a:cubicBezTo>
                  <a:pt x="703" y="421"/>
                  <a:pt x="703" y="421"/>
                  <a:pt x="703" y="421"/>
                </a:cubicBezTo>
                <a:cubicBezTo>
                  <a:pt x="687" y="430"/>
                  <a:pt x="687" y="430"/>
                  <a:pt x="687" y="430"/>
                </a:cubicBezTo>
                <a:cubicBezTo>
                  <a:pt x="693" y="428"/>
                  <a:pt x="693" y="428"/>
                  <a:pt x="693" y="428"/>
                </a:cubicBezTo>
                <a:cubicBezTo>
                  <a:pt x="687" y="432"/>
                  <a:pt x="680" y="435"/>
                  <a:pt x="674" y="438"/>
                </a:cubicBezTo>
                <a:cubicBezTo>
                  <a:pt x="662" y="444"/>
                  <a:pt x="679" y="437"/>
                  <a:pt x="678" y="439"/>
                </a:cubicBezTo>
                <a:cubicBezTo>
                  <a:pt x="681" y="435"/>
                  <a:pt x="681" y="435"/>
                  <a:pt x="681" y="435"/>
                </a:cubicBezTo>
                <a:cubicBezTo>
                  <a:pt x="690" y="432"/>
                  <a:pt x="700" y="425"/>
                  <a:pt x="702" y="426"/>
                </a:cubicBezTo>
                <a:cubicBezTo>
                  <a:pt x="689" y="432"/>
                  <a:pt x="693" y="432"/>
                  <a:pt x="688" y="435"/>
                </a:cubicBezTo>
                <a:cubicBezTo>
                  <a:pt x="700" y="428"/>
                  <a:pt x="700" y="428"/>
                  <a:pt x="700" y="428"/>
                </a:cubicBezTo>
                <a:cubicBezTo>
                  <a:pt x="704" y="427"/>
                  <a:pt x="704" y="427"/>
                  <a:pt x="704" y="427"/>
                </a:cubicBezTo>
                <a:cubicBezTo>
                  <a:pt x="717" y="422"/>
                  <a:pt x="726" y="416"/>
                  <a:pt x="732" y="412"/>
                </a:cubicBezTo>
                <a:cubicBezTo>
                  <a:pt x="727" y="414"/>
                  <a:pt x="725" y="417"/>
                  <a:pt x="720" y="419"/>
                </a:cubicBezTo>
                <a:cubicBezTo>
                  <a:pt x="725" y="413"/>
                  <a:pt x="740" y="406"/>
                  <a:pt x="752" y="396"/>
                </a:cubicBezTo>
                <a:cubicBezTo>
                  <a:pt x="753" y="397"/>
                  <a:pt x="757" y="394"/>
                  <a:pt x="756" y="395"/>
                </a:cubicBezTo>
                <a:cubicBezTo>
                  <a:pt x="755" y="396"/>
                  <a:pt x="753" y="397"/>
                  <a:pt x="752" y="398"/>
                </a:cubicBezTo>
                <a:cubicBezTo>
                  <a:pt x="753" y="398"/>
                  <a:pt x="746" y="403"/>
                  <a:pt x="759" y="396"/>
                </a:cubicBezTo>
                <a:cubicBezTo>
                  <a:pt x="755" y="400"/>
                  <a:pt x="747" y="408"/>
                  <a:pt x="747" y="408"/>
                </a:cubicBezTo>
                <a:cubicBezTo>
                  <a:pt x="740" y="413"/>
                  <a:pt x="729" y="419"/>
                  <a:pt x="723" y="422"/>
                </a:cubicBezTo>
                <a:cubicBezTo>
                  <a:pt x="723" y="422"/>
                  <a:pt x="723" y="422"/>
                  <a:pt x="723" y="422"/>
                </a:cubicBezTo>
                <a:cubicBezTo>
                  <a:pt x="716" y="426"/>
                  <a:pt x="702" y="433"/>
                  <a:pt x="700" y="433"/>
                </a:cubicBezTo>
                <a:cubicBezTo>
                  <a:pt x="696" y="435"/>
                  <a:pt x="684" y="441"/>
                  <a:pt x="697" y="436"/>
                </a:cubicBezTo>
                <a:cubicBezTo>
                  <a:pt x="690" y="440"/>
                  <a:pt x="684" y="443"/>
                  <a:pt x="677" y="446"/>
                </a:cubicBezTo>
                <a:cubicBezTo>
                  <a:pt x="679" y="443"/>
                  <a:pt x="660" y="450"/>
                  <a:pt x="679" y="440"/>
                </a:cubicBezTo>
                <a:close/>
                <a:moveTo>
                  <a:pt x="708" y="446"/>
                </a:moveTo>
                <a:cubicBezTo>
                  <a:pt x="708" y="448"/>
                  <a:pt x="694" y="455"/>
                  <a:pt x="690" y="458"/>
                </a:cubicBezTo>
                <a:cubicBezTo>
                  <a:pt x="687" y="460"/>
                  <a:pt x="670" y="467"/>
                  <a:pt x="673" y="465"/>
                </a:cubicBezTo>
                <a:cubicBezTo>
                  <a:pt x="685" y="460"/>
                  <a:pt x="683" y="457"/>
                  <a:pt x="694" y="455"/>
                </a:cubicBezTo>
                <a:cubicBezTo>
                  <a:pt x="695" y="453"/>
                  <a:pt x="693" y="454"/>
                  <a:pt x="688" y="455"/>
                </a:cubicBezTo>
                <a:cubicBezTo>
                  <a:pt x="690" y="454"/>
                  <a:pt x="690" y="454"/>
                  <a:pt x="690" y="454"/>
                </a:cubicBezTo>
                <a:cubicBezTo>
                  <a:pt x="695" y="452"/>
                  <a:pt x="698" y="450"/>
                  <a:pt x="702" y="448"/>
                </a:cubicBezTo>
                <a:cubicBezTo>
                  <a:pt x="706" y="447"/>
                  <a:pt x="709" y="445"/>
                  <a:pt x="708" y="446"/>
                </a:cubicBezTo>
                <a:close/>
                <a:moveTo>
                  <a:pt x="751" y="423"/>
                </a:moveTo>
                <a:cubicBezTo>
                  <a:pt x="740" y="429"/>
                  <a:pt x="729" y="436"/>
                  <a:pt x="722" y="439"/>
                </a:cubicBezTo>
                <a:cubicBezTo>
                  <a:pt x="725" y="437"/>
                  <a:pt x="725" y="437"/>
                  <a:pt x="725" y="437"/>
                </a:cubicBezTo>
                <a:cubicBezTo>
                  <a:pt x="776" y="409"/>
                  <a:pt x="753" y="418"/>
                  <a:pt x="722" y="432"/>
                </a:cubicBezTo>
                <a:cubicBezTo>
                  <a:pt x="738" y="423"/>
                  <a:pt x="756" y="414"/>
                  <a:pt x="772" y="403"/>
                </a:cubicBezTo>
                <a:cubicBezTo>
                  <a:pt x="770" y="403"/>
                  <a:pt x="770" y="403"/>
                  <a:pt x="770" y="403"/>
                </a:cubicBezTo>
                <a:cubicBezTo>
                  <a:pt x="775" y="400"/>
                  <a:pt x="779" y="397"/>
                  <a:pt x="782" y="395"/>
                </a:cubicBezTo>
                <a:cubicBezTo>
                  <a:pt x="783" y="396"/>
                  <a:pt x="759" y="417"/>
                  <a:pt x="751" y="423"/>
                </a:cubicBezTo>
                <a:close/>
                <a:moveTo>
                  <a:pt x="787" y="400"/>
                </a:moveTo>
                <a:cubicBezTo>
                  <a:pt x="788" y="399"/>
                  <a:pt x="787" y="399"/>
                  <a:pt x="785" y="400"/>
                </a:cubicBezTo>
                <a:cubicBezTo>
                  <a:pt x="795" y="393"/>
                  <a:pt x="795" y="393"/>
                  <a:pt x="795" y="393"/>
                </a:cubicBezTo>
                <a:cubicBezTo>
                  <a:pt x="794" y="394"/>
                  <a:pt x="796" y="393"/>
                  <a:pt x="787" y="400"/>
                </a:cubicBezTo>
                <a:close/>
                <a:moveTo>
                  <a:pt x="881" y="298"/>
                </a:moveTo>
                <a:cubicBezTo>
                  <a:pt x="879" y="305"/>
                  <a:pt x="871" y="317"/>
                  <a:pt x="870" y="318"/>
                </a:cubicBezTo>
                <a:cubicBezTo>
                  <a:pt x="871" y="321"/>
                  <a:pt x="857" y="340"/>
                  <a:pt x="851" y="347"/>
                </a:cubicBezTo>
                <a:cubicBezTo>
                  <a:pt x="836" y="364"/>
                  <a:pt x="840" y="356"/>
                  <a:pt x="826" y="371"/>
                </a:cubicBezTo>
                <a:cubicBezTo>
                  <a:pt x="832" y="367"/>
                  <a:pt x="832" y="367"/>
                  <a:pt x="832" y="367"/>
                </a:cubicBezTo>
                <a:cubicBezTo>
                  <a:pt x="819" y="380"/>
                  <a:pt x="813" y="385"/>
                  <a:pt x="797" y="396"/>
                </a:cubicBezTo>
                <a:cubicBezTo>
                  <a:pt x="794" y="397"/>
                  <a:pt x="805" y="391"/>
                  <a:pt x="808" y="388"/>
                </a:cubicBezTo>
                <a:cubicBezTo>
                  <a:pt x="805" y="389"/>
                  <a:pt x="802" y="391"/>
                  <a:pt x="799" y="392"/>
                </a:cubicBezTo>
                <a:cubicBezTo>
                  <a:pt x="803" y="390"/>
                  <a:pt x="808" y="383"/>
                  <a:pt x="809" y="385"/>
                </a:cubicBezTo>
                <a:cubicBezTo>
                  <a:pt x="809" y="384"/>
                  <a:pt x="813" y="379"/>
                  <a:pt x="804" y="387"/>
                </a:cubicBezTo>
                <a:cubicBezTo>
                  <a:pt x="810" y="381"/>
                  <a:pt x="810" y="381"/>
                  <a:pt x="810" y="381"/>
                </a:cubicBezTo>
                <a:cubicBezTo>
                  <a:pt x="809" y="381"/>
                  <a:pt x="809" y="381"/>
                  <a:pt x="809" y="381"/>
                </a:cubicBezTo>
                <a:cubicBezTo>
                  <a:pt x="815" y="376"/>
                  <a:pt x="815" y="376"/>
                  <a:pt x="815" y="376"/>
                </a:cubicBezTo>
                <a:cubicBezTo>
                  <a:pt x="818" y="374"/>
                  <a:pt x="823" y="370"/>
                  <a:pt x="827" y="367"/>
                </a:cubicBezTo>
                <a:cubicBezTo>
                  <a:pt x="828" y="367"/>
                  <a:pt x="824" y="371"/>
                  <a:pt x="821" y="373"/>
                </a:cubicBezTo>
                <a:cubicBezTo>
                  <a:pt x="828" y="368"/>
                  <a:pt x="834" y="363"/>
                  <a:pt x="837" y="359"/>
                </a:cubicBezTo>
                <a:cubicBezTo>
                  <a:pt x="827" y="368"/>
                  <a:pt x="832" y="363"/>
                  <a:pt x="829" y="364"/>
                </a:cubicBezTo>
                <a:cubicBezTo>
                  <a:pt x="834" y="358"/>
                  <a:pt x="843" y="348"/>
                  <a:pt x="846" y="344"/>
                </a:cubicBezTo>
                <a:cubicBezTo>
                  <a:pt x="854" y="336"/>
                  <a:pt x="860" y="329"/>
                  <a:pt x="857" y="336"/>
                </a:cubicBezTo>
                <a:cubicBezTo>
                  <a:pt x="860" y="330"/>
                  <a:pt x="866" y="324"/>
                  <a:pt x="868" y="316"/>
                </a:cubicBezTo>
                <a:cubicBezTo>
                  <a:pt x="862" y="329"/>
                  <a:pt x="866" y="315"/>
                  <a:pt x="857" y="331"/>
                </a:cubicBezTo>
                <a:cubicBezTo>
                  <a:pt x="852" y="334"/>
                  <a:pt x="865" y="318"/>
                  <a:pt x="870" y="310"/>
                </a:cubicBezTo>
                <a:cubicBezTo>
                  <a:pt x="868" y="315"/>
                  <a:pt x="871" y="311"/>
                  <a:pt x="870" y="313"/>
                </a:cubicBezTo>
                <a:cubicBezTo>
                  <a:pt x="877" y="300"/>
                  <a:pt x="872" y="305"/>
                  <a:pt x="867" y="313"/>
                </a:cubicBezTo>
                <a:cubicBezTo>
                  <a:pt x="869" y="309"/>
                  <a:pt x="871" y="304"/>
                  <a:pt x="873" y="299"/>
                </a:cubicBezTo>
                <a:cubicBezTo>
                  <a:pt x="873" y="300"/>
                  <a:pt x="873" y="300"/>
                  <a:pt x="873" y="300"/>
                </a:cubicBezTo>
                <a:cubicBezTo>
                  <a:pt x="875" y="295"/>
                  <a:pt x="877" y="290"/>
                  <a:pt x="879" y="285"/>
                </a:cubicBezTo>
                <a:cubicBezTo>
                  <a:pt x="881" y="284"/>
                  <a:pt x="882" y="284"/>
                  <a:pt x="880" y="288"/>
                </a:cubicBezTo>
                <a:cubicBezTo>
                  <a:pt x="882" y="285"/>
                  <a:pt x="883" y="283"/>
                  <a:pt x="885" y="280"/>
                </a:cubicBezTo>
                <a:cubicBezTo>
                  <a:pt x="883" y="284"/>
                  <a:pt x="882" y="288"/>
                  <a:pt x="880" y="293"/>
                </a:cubicBezTo>
                <a:cubicBezTo>
                  <a:pt x="884" y="288"/>
                  <a:pt x="886" y="279"/>
                  <a:pt x="888" y="272"/>
                </a:cubicBezTo>
                <a:cubicBezTo>
                  <a:pt x="891" y="265"/>
                  <a:pt x="884" y="290"/>
                  <a:pt x="881" y="298"/>
                </a:cubicBezTo>
                <a:close/>
                <a:moveTo>
                  <a:pt x="889" y="232"/>
                </a:moveTo>
                <a:cubicBezTo>
                  <a:pt x="889" y="226"/>
                  <a:pt x="889" y="220"/>
                  <a:pt x="888" y="215"/>
                </a:cubicBezTo>
                <a:cubicBezTo>
                  <a:pt x="889" y="213"/>
                  <a:pt x="889" y="213"/>
                  <a:pt x="889" y="213"/>
                </a:cubicBezTo>
                <a:cubicBezTo>
                  <a:pt x="887" y="186"/>
                  <a:pt x="878" y="168"/>
                  <a:pt x="864" y="143"/>
                </a:cubicBezTo>
                <a:cubicBezTo>
                  <a:pt x="867" y="146"/>
                  <a:pt x="872" y="156"/>
                  <a:pt x="871" y="154"/>
                </a:cubicBezTo>
                <a:cubicBezTo>
                  <a:pt x="863" y="139"/>
                  <a:pt x="862" y="143"/>
                  <a:pt x="854" y="128"/>
                </a:cubicBezTo>
                <a:cubicBezTo>
                  <a:pt x="868" y="148"/>
                  <a:pt x="845" y="116"/>
                  <a:pt x="859" y="133"/>
                </a:cubicBezTo>
                <a:cubicBezTo>
                  <a:pt x="841" y="109"/>
                  <a:pt x="817" y="86"/>
                  <a:pt x="800" y="75"/>
                </a:cubicBezTo>
                <a:cubicBezTo>
                  <a:pt x="804" y="79"/>
                  <a:pt x="793" y="72"/>
                  <a:pt x="792" y="72"/>
                </a:cubicBezTo>
                <a:cubicBezTo>
                  <a:pt x="788" y="69"/>
                  <a:pt x="790" y="69"/>
                  <a:pt x="793" y="72"/>
                </a:cubicBezTo>
                <a:cubicBezTo>
                  <a:pt x="785" y="66"/>
                  <a:pt x="784" y="64"/>
                  <a:pt x="786" y="64"/>
                </a:cubicBezTo>
                <a:cubicBezTo>
                  <a:pt x="792" y="67"/>
                  <a:pt x="798" y="71"/>
                  <a:pt x="804" y="75"/>
                </a:cubicBezTo>
                <a:cubicBezTo>
                  <a:pt x="798" y="71"/>
                  <a:pt x="796" y="68"/>
                  <a:pt x="791" y="65"/>
                </a:cubicBezTo>
                <a:cubicBezTo>
                  <a:pt x="791" y="65"/>
                  <a:pt x="791" y="65"/>
                  <a:pt x="791" y="65"/>
                </a:cubicBezTo>
                <a:cubicBezTo>
                  <a:pt x="791" y="65"/>
                  <a:pt x="791" y="65"/>
                  <a:pt x="791" y="65"/>
                </a:cubicBezTo>
                <a:cubicBezTo>
                  <a:pt x="789" y="63"/>
                  <a:pt x="786" y="62"/>
                  <a:pt x="783" y="60"/>
                </a:cubicBezTo>
                <a:cubicBezTo>
                  <a:pt x="780" y="59"/>
                  <a:pt x="780" y="60"/>
                  <a:pt x="780" y="60"/>
                </a:cubicBezTo>
                <a:cubicBezTo>
                  <a:pt x="773" y="58"/>
                  <a:pt x="765" y="55"/>
                  <a:pt x="755" y="52"/>
                </a:cubicBezTo>
                <a:cubicBezTo>
                  <a:pt x="756" y="52"/>
                  <a:pt x="756" y="52"/>
                  <a:pt x="756" y="52"/>
                </a:cubicBezTo>
                <a:cubicBezTo>
                  <a:pt x="749" y="49"/>
                  <a:pt x="741" y="46"/>
                  <a:pt x="734" y="44"/>
                </a:cubicBezTo>
                <a:cubicBezTo>
                  <a:pt x="737" y="44"/>
                  <a:pt x="737" y="44"/>
                  <a:pt x="737" y="44"/>
                </a:cubicBezTo>
                <a:cubicBezTo>
                  <a:pt x="733" y="43"/>
                  <a:pt x="729" y="42"/>
                  <a:pt x="724" y="41"/>
                </a:cubicBezTo>
                <a:cubicBezTo>
                  <a:pt x="725" y="39"/>
                  <a:pt x="720" y="39"/>
                  <a:pt x="722" y="38"/>
                </a:cubicBezTo>
                <a:cubicBezTo>
                  <a:pt x="714" y="33"/>
                  <a:pt x="693" y="31"/>
                  <a:pt x="675" y="27"/>
                </a:cubicBezTo>
                <a:cubicBezTo>
                  <a:pt x="678" y="27"/>
                  <a:pt x="678" y="27"/>
                  <a:pt x="678" y="27"/>
                </a:cubicBezTo>
                <a:cubicBezTo>
                  <a:pt x="668" y="27"/>
                  <a:pt x="644" y="21"/>
                  <a:pt x="628" y="20"/>
                </a:cubicBezTo>
                <a:cubicBezTo>
                  <a:pt x="629" y="19"/>
                  <a:pt x="629" y="19"/>
                  <a:pt x="629" y="19"/>
                </a:cubicBezTo>
                <a:cubicBezTo>
                  <a:pt x="638" y="20"/>
                  <a:pt x="640" y="19"/>
                  <a:pt x="636" y="18"/>
                </a:cubicBezTo>
                <a:cubicBezTo>
                  <a:pt x="639" y="18"/>
                  <a:pt x="644" y="18"/>
                  <a:pt x="648" y="18"/>
                </a:cubicBezTo>
                <a:cubicBezTo>
                  <a:pt x="653" y="19"/>
                  <a:pt x="668" y="21"/>
                  <a:pt x="669" y="23"/>
                </a:cubicBezTo>
                <a:cubicBezTo>
                  <a:pt x="658" y="21"/>
                  <a:pt x="659" y="21"/>
                  <a:pt x="664" y="23"/>
                </a:cubicBezTo>
                <a:cubicBezTo>
                  <a:pt x="675" y="24"/>
                  <a:pt x="695" y="28"/>
                  <a:pt x="694" y="25"/>
                </a:cubicBezTo>
                <a:cubicBezTo>
                  <a:pt x="709" y="29"/>
                  <a:pt x="699" y="27"/>
                  <a:pt x="709" y="30"/>
                </a:cubicBezTo>
                <a:cubicBezTo>
                  <a:pt x="710" y="31"/>
                  <a:pt x="707" y="31"/>
                  <a:pt x="703" y="30"/>
                </a:cubicBezTo>
                <a:cubicBezTo>
                  <a:pt x="717" y="34"/>
                  <a:pt x="732" y="38"/>
                  <a:pt x="746" y="43"/>
                </a:cubicBezTo>
                <a:cubicBezTo>
                  <a:pt x="748" y="42"/>
                  <a:pt x="719" y="32"/>
                  <a:pt x="734" y="35"/>
                </a:cubicBezTo>
                <a:cubicBezTo>
                  <a:pt x="738" y="36"/>
                  <a:pt x="738" y="34"/>
                  <a:pt x="753" y="40"/>
                </a:cubicBezTo>
                <a:cubicBezTo>
                  <a:pt x="753" y="40"/>
                  <a:pt x="751" y="40"/>
                  <a:pt x="750" y="39"/>
                </a:cubicBezTo>
                <a:cubicBezTo>
                  <a:pt x="757" y="42"/>
                  <a:pt x="757" y="43"/>
                  <a:pt x="764" y="46"/>
                </a:cubicBezTo>
                <a:cubicBezTo>
                  <a:pt x="766" y="49"/>
                  <a:pt x="755" y="43"/>
                  <a:pt x="750" y="42"/>
                </a:cubicBezTo>
                <a:cubicBezTo>
                  <a:pt x="755" y="44"/>
                  <a:pt x="760" y="46"/>
                  <a:pt x="765" y="48"/>
                </a:cubicBezTo>
                <a:cubicBezTo>
                  <a:pt x="764" y="48"/>
                  <a:pt x="764" y="48"/>
                  <a:pt x="764" y="48"/>
                </a:cubicBezTo>
                <a:cubicBezTo>
                  <a:pt x="769" y="50"/>
                  <a:pt x="773" y="53"/>
                  <a:pt x="778" y="55"/>
                </a:cubicBezTo>
                <a:cubicBezTo>
                  <a:pt x="785" y="57"/>
                  <a:pt x="767" y="49"/>
                  <a:pt x="767" y="48"/>
                </a:cubicBezTo>
                <a:cubicBezTo>
                  <a:pt x="770" y="49"/>
                  <a:pt x="773" y="51"/>
                  <a:pt x="777" y="52"/>
                </a:cubicBezTo>
                <a:cubicBezTo>
                  <a:pt x="788" y="56"/>
                  <a:pt x="815" y="73"/>
                  <a:pt x="822" y="83"/>
                </a:cubicBezTo>
                <a:cubicBezTo>
                  <a:pt x="832" y="92"/>
                  <a:pt x="829" y="87"/>
                  <a:pt x="832" y="88"/>
                </a:cubicBezTo>
                <a:cubicBezTo>
                  <a:pt x="839" y="93"/>
                  <a:pt x="844" y="100"/>
                  <a:pt x="850" y="105"/>
                </a:cubicBezTo>
                <a:cubicBezTo>
                  <a:pt x="851" y="104"/>
                  <a:pt x="857" y="112"/>
                  <a:pt x="858" y="111"/>
                </a:cubicBezTo>
                <a:cubicBezTo>
                  <a:pt x="861" y="115"/>
                  <a:pt x="864" y="119"/>
                  <a:pt x="866" y="122"/>
                </a:cubicBezTo>
                <a:cubicBezTo>
                  <a:pt x="873" y="127"/>
                  <a:pt x="857" y="109"/>
                  <a:pt x="855" y="106"/>
                </a:cubicBezTo>
                <a:cubicBezTo>
                  <a:pt x="852" y="99"/>
                  <a:pt x="862" y="113"/>
                  <a:pt x="860" y="109"/>
                </a:cubicBezTo>
                <a:cubicBezTo>
                  <a:pt x="853" y="101"/>
                  <a:pt x="851" y="101"/>
                  <a:pt x="847" y="98"/>
                </a:cubicBezTo>
                <a:cubicBezTo>
                  <a:pt x="843" y="93"/>
                  <a:pt x="841" y="91"/>
                  <a:pt x="842" y="90"/>
                </a:cubicBezTo>
                <a:cubicBezTo>
                  <a:pt x="853" y="103"/>
                  <a:pt x="850" y="95"/>
                  <a:pt x="859" y="106"/>
                </a:cubicBezTo>
                <a:cubicBezTo>
                  <a:pt x="859" y="107"/>
                  <a:pt x="859" y="107"/>
                  <a:pt x="859" y="107"/>
                </a:cubicBezTo>
                <a:cubicBezTo>
                  <a:pt x="860" y="106"/>
                  <a:pt x="872" y="122"/>
                  <a:pt x="876" y="128"/>
                </a:cubicBezTo>
                <a:cubicBezTo>
                  <a:pt x="883" y="142"/>
                  <a:pt x="868" y="119"/>
                  <a:pt x="867" y="120"/>
                </a:cubicBezTo>
                <a:cubicBezTo>
                  <a:pt x="871" y="125"/>
                  <a:pt x="875" y="130"/>
                  <a:pt x="878" y="135"/>
                </a:cubicBezTo>
                <a:cubicBezTo>
                  <a:pt x="873" y="129"/>
                  <a:pt x="877" y="136"/>
                  <a:pt x="870" y="128"/>
                </a:cubicBezTo>
                <a:cubicBezTo>
                  <a:pt x="876" y="137"/>
                  <a:pt x="876" y="139"/>
                  <a:pt x="882" y="148"/>
                </a:cubicBezTo>
                <a:cubicBezTo>
                  <a:pt x="874" y="138"/>
                  <a:pt x="887" y="162"/>
                  <a:pt x="886" y="164"/>
                </a:cubicBezTo>
                <a:cubicBezTo>
                  <a:pt x="882" y="153"/>
                  <a:pt x="872" y="134"/>
                  <a:pt x="872" y="134"/>
                </a:cubicBezTo>
                <a:cubicBezTo>
                  <a:pt x="871" y="132"/>
                  <a:pt x="864" y="121"/>
                  <a:pt x="861" y="117"/>
                </a:cubicBezTo>
                <a:cubicBezTo>
                  <a:pt x="854" y="111"/>
                  <a:pt x="854" y="111"/>
                  <a:pt x="854" y="111"/>
                </a:cubicBezTo>
                <a:cubicBezTo>
                  <a:pt x="860" y="119"/>
                  <a:pt x="868" y="129"/>
                  <a:pt x="865" y="127"/>
                </a:cubicBezTo>
                <a:cubicBezTo>
                  <a:pt x="868" y="130"/>
                  <a:pt x="870" y="134"/>
                  <a:pt x="873" y="138"/>
                </a:cubicBezTo>
                <a:cubicBezTo>
                  <a:pt x="864" y="127"/>
                  <a:pt x="864" y="128"/>
                  <a:pt x="855" y="119"/>
                </a:cubicBezTo>
                <a:cubicBezTo>
                  <a:pt x="869" y="140"/>
                  <a:pt x="882" y="156"/>
                  <a:pt x="887" y="176"/>
                </a:cubicBezTo>
                <a:cubicBezTo>
                  <a:pt x="886" y="173"/>
                  <a:pt x="886" y="173"/>
                  <a:pt x="886" y="173"/>
                </a:cubicBezTo>
                <a:cubicBezTo>
                  <a:pt x="898" y="213"/>
                  <a:pt x="892" y="224"/>
                  <a:pt x="889" y="232"/>
                </a:cubicBezTo>
                <a:close/>
              </a:path>
            </a:pathLst>
          </a:custGeom>
          <a:solidFill>
            <a:srgbClr val="114870"/>
          </a:solidFill>
          <a:ln>
            <a:solidFill>
              <a:srgbClr val="11487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 Light" panose="020F03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14483" y="490390"/>
            <a:ext cx="213391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500" b="1" i="0" u="none" strike="noStrike" kern="1200" cap="none" spc="300" normalizeH="0" baseline="0" noProof="0" dirty="0" smtClean="0">
                <a:ln>
                  <a:noFill/>
                </a:ln>
                <a:solidFill>
                  <a:srgbClr val="1148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價值主張</a:t>
            </a:r>
            <a:endParaRPr kumimoji="0" lang="en-US" altLang="zh-TW" sz="3500" b="1" i="0" u="none" strike="noStrike" kern="1200" cap="none" spc="300" normalizeH="0" baseline="0" noProof="0" dirty="0">
              <a:ln>
                <a:noFill/>
              </a:ln>
              <a:solidFill>
                <a:srgbClr val="114870"/>
              </a:solidFill>
              <a:effectLst/>
              <a:uLnTx/>
              <a:uFillTx/>
              <a:latin typeface="微软雅黑" panose="020B0503020204020204" pitchFamily="34" charset="-122"/>
              <a:ea typeface="Adobe 黑体 Std R" panose="020B0400000000000000"/>
              <a:cs typeface="Lato Regular"/>
            </a:endParaRPr>
          </a:p>
        </p:txBody>
      </p:sp>
      <p:grpSp>
        <p:nvGrpSpPr>
          <p:cNvPr id="50" name="PA_组合 47"/>
          <p:cNvGrpSpPr/>
          <p:nvPr>
            <p:custDataLst>
              <p:tags r:id="rId1"/>
            </p:custDataLst>
          </p:nvPr>
        </p:nvGrpSpPr>
        <p:grpSpPr>
          <a:xfrm>
            <a:off x="5101070" y="4016918"/>
            <a:ext cx="1574925" cy="2110682"/>
            <a:chOff x="8412163" y="1649413"/>
            <a:chExt cx="1909762" cy="2487909"/>
          </a:xfrm>
          <a:solidFill>
            <a:srgbClr val="F5EC7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1" name="Freeform 5"/>
            <p:cNvSpPr>
              <a:spLocks/>
            </p:cNvSpPr>
            <p:nvPr/>
          </p:nvSpPr>
          <p:spPr bwMode="auto">
            <a:xfrm>
              <a:off x="9121775" y="3165476"/>
              <a:ext cx="7937" cy="15875"/>
            </a:xfrm>
            <a:custGeom>
              <a:avLst/>
              <a:gdLst>
                <a:gd name="T0" fmla="*/ 1 w 2"/>
                <a:gd name="T1" fmla="*/ 1 h 4"/>
                <a:gd name="T2" fmla="*/ 1 w 2"/>
                <a:gd name="T3" fmla="*/ 3 h 4"/>
                <a:gd name="T4" fmla="*/ 1 w 2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1" y="1"/>
                  </a:moveTo>
                  <a:cubicBezTo>
                    <a:pt x="1" y="4"/>
                    <a:pt x="2" y="0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auto">
            <a:xfrm>
              <a:off x="8896350" y="2154238"/>
              <a:ext cx="922337" cy="1030288"/>
            </a:xfrm>
            <a:custGeom>
              <a:avLst/>
              <a:gdLst>
                <a:gd name="T0" fmla="*/ 183 w 245"/>
                <a:gd name="T1" fmla="*/ 210 h 274"/>
                <a:gd name="T2" fmla="*/ 197 w 245"/>
                <a:gd name="T3" fmla="*/ 195 h 274"/>
                <a:gd name="T4" fmla="*/ 217 w 245"/>
                <a:gd name="T5" fmla="*/ 160 h 274"/>
                <a:gd name="T6" fmla="*/ 222 w 245"/>
                <a:gd name="T7" fmla="*/ 147 h 274"/>
                <a:gd name="T8" fmla="*/ 227 w 245"/>
                <a:gd name="T9" fmla="*/ 104 h 274"/>
                <a:gd name="T10" fmla="*/ 224 w 245"/>
                <a:gd name="T11" fmla="*/ 91 h 274"/>
                <a:gd name="T12" fmla="*/ 214 w 245"/>
                <a:gd name="T13" fmla="*/ 69 h 274"/>
                <a:gd name="T14" fmla="*/ 204 w 245"/>
                <a:gd name="T15" fmla="*/ 51 h 274"/>
                <a:gd name="T16" fmla="*/ 197 w 245"/>
                <a:gd name="T17" fmla="*/ 42 h 274"/>
                <a:gd name="T18" fmla="*/ 188 w 245"/>
                <a:gd name="T19" fmla="*/ 37 h 274"/>
                <a:gd name="T20" fmla="*/ 168 w 245"/>
                <a:gd name="T21" fmla="*/ 26 h 274"/>
                <a:gd name="T22" fmla="*/ 156 w 245"/>
                <a:gd name="T23" fmla="*/ 22 h 274"/>
                <a:gd name="T24" fmla="*/ 142 w 245"/>
                <a:gd name="T25" fmla="*/ 20 h 274"/>
                <a:gd name="T26" fmla="*/ 125 w 245"/>
                <a:gd name="T27" fmla="*/ 16 h 274"/>
                <a:gd name="T28" fmla="*/ 106 w 245"/>
                <a:gd name="T29" fmla="*/ 17 h 274"/>
                <a:gd name="T30" fmla="*/ 83 w 245"/>
                <a:gd name="T31" fmla="*/ 21 h 274"/>
                <a:gd name="T32" fmla="*/ 75 w 245"/>
                <a:gd name="T33" fmla="*/ 26 h 274"/>
                <a:gd name="T34" fmla="*/ 66 w 245"/>
                <a:gd name="T35" fmla="*/ 29 h 274"/>
                <a:gd name="T36" fmla="*/ 60 w 245"/>
                <a:gd name="T37" fmla="*/ 35 h 274"/>
                <a:gd name="T38" fmla="*/ 57 w 245"/>
                <a:gd name="T39" fmla="*/ 38 h 274"/>
                <a:gd name="T40" fmla="*/ 50 w 245"/>
                <a:gd name="T41" fmla="*/ 46 h 274"/>
                <a:gd name="T42" fmla="*/ 31 w 245"/>
                <a:gd name="T43" fmla="*/ 72 h 274"/>
                <a:gd name="T44" fmla="*/ 26 w 245"/>
                <a:gd name="T45" fmla="*/ 84 h 274"/>
                <a:gd name="T46" fmla="*/ 22 w 245"/>
                <a:gd name="T47" fmla="*/ 94 h 274"/>
                <a:gd name="T48" fmla="*/ 18 w 245"/>
                <a:gd name="T49" fmla="*/ 120 h 274"/>
                <a:gd name="T50" fmla="*/ 14 w 245"/>
                <a:gd name="T51" fmla="*/ 126 h 274"/>
                <a:gd name="T52" fmla="*/ 19 w 245"/>
                <a:gd name="T53" fmla="*/ 135 h 274"/>
                <a:gd name="T54" fmla="*/ 25 w 245"/>
                <a:gd name="T55" fmla="*/ 142 h 274"/>
                <a:gd name="T56" fmla="*/ 27 w 245"/>
                <a:gd name="T57" fmla="*/ 153 h 274"/>
                <a:gd name="T58" fmla="*/ 31 w 245"/>
                <a:gd name="T59" fmla="*/ 156 h 274"/>
                <a:gd name="T60" fmla="*/ 31 w 245"/>
                <a:gd name="T61" fmla="*/ 162 h 274"/>
                <a:gd name="T62" fmla="*/ 32 w 245"/>
                <a:gd name="T63" fmla="*/ 173 h 274"/>
                <a:gd name="T64" fmla="*/ 40 w 245"/>
                <a:gd name="T65" fmla="*/ 180 h 274"/>
                <a:gd name="T66" fmla="*/ 41 w 245"/>
                <a:gd name="T67" fmla="*/ 186 h 274"/>
                <a:gd name="T68" fmla="*/ 48 w 245"/>
                <a:gd name="T69" fmla="*/ 193 h 274"/>
                <a:gd name="T70" fmla="*/ 53 w 245"/>
                <a:gd name="T71" fmla="*/ 202 h 274"/>
                <a:gd name="T72" fmla="*/ 46 w 245"/>
                <a:gd name="T73" fmla="*/ 200 h 274"/>
                <a:gd name="T74" fmla="*/ 57 w 245"/>
                <a:gd name="T75" fmla="*/ 214 h 274"/>
                <a:gd name="T76" fmla="*/ 61 w 245"/>
                <a:gd name="T77" fmla="*/ 241 h 274"/>
                <a:gd name="T78" fmla="*/ 62 w 245"/>
                <a:gd name="T79" fmla="*/ 248 h 274"/>
                <a:gd name="T80" fmla="*/ 64 w 245"/>
                <a:gd name="T81" fmla="*/ 265 h 274"/>
                <a:gd name="T82" fmla="*/ 61 w 245"/>
                <a:gd name="T83" fmla="*/ 259 h 274"/>
                <a:gd name="T84" fmla="*/ 60 w 245"/>
                <a:gd name="T85" fmla="*/ 243 h 274"/>
                <a:gd name="T86" fmla="*/ 44 w 245"/>
                <a:gd name="T87" fmla="*/ 219 h 274"/>
                <a:gd name="T88" fmla="*/ 19 w 245"/>
                <a:gd name="T89" fmla="*/ 177 h 274"/>
                <a:gd name="T90" fmla="*/ 2 w 245"/>
                <a:gd name="T91" fmla="*/ 123 h 274"/>
                <a:gd name="T92" fmla="*/ 10 w 245"/>
                <a:gd name="T93" fmla="*/ 78 h 274"/>
                <a:gd name="T94" fmla="*/ 25 w 245"/>
                <a:gd name="T95" fmla="*/ 48 h 274"/>
                <a:gd name="T96" fmla="*/ 82 w 245"/>
                <a:gd name="T97" fmla="*/ 6 h 274"/>
                <a:gd name="T98" fmla="*/ 120 w 245"/>
                <a:gd name="T99" fmla="*/ 2 h 274"/>
                <a:gd name="T100" fmla="*/ 166 w 245"/>
                <a:gd name="T101" fmla="*/ 13 h 274"/>
                <a:gd name="T102" fmla="*/ 239 w 245"/>
                <a:gd name="T103" fmla="*/ 141 h 274"/>
                <a:gd name="T104" fmla="*/ 221 w 245"/>
                <a:gd name="T105" fmla="*/ 181 h 274"/>
                <a:gd name="T106" fmla="*/ 148 w 245"/>
                <a:gd name="T107" fmla="*/ 26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5" h="274">
                  <a:moveTo>
                    <a:pt x="148" y="266"/>
                  </a:moveTo>
                  <a:cubicBezTo>
                    <a:pt x="144" y="256"/>
                    <a:pt x="154" y="248"/>
                    <a:pt x="155" y="239"/>
                  </a:cubicBezTo>
                  <a:cubicBezTo>
                    <a:pt x="156" y="238"/>
                    <a:pt x="157" y="241"/>
                    <a:pt x="158" y="239"/>
                  </a:cubicBezTo>
                  <a:cubicBezTo>
                    <a:pt x="160" y="229"/>
                    <a:pt x="170" y="220"/>
                    <a:pt x="180" y="214"/>
                  </a:cubicBezTo>
                  <a:cubicBezTo>
                    <a:pt x="180" y="215"/>
                    <a:pt x="180" y="215"/>
                    <a:pt x="180" y="215"/>
                  </a:cubicBezTo>
                  <a:cubicBezTo>
                    <a:pt x="182" y="214"/>
                    <a:pt x="182" y="211"/>
                    <a:pt x="183" y="210"/>
                  </a:cubicBezTo>
                  <a:cubicBezTo>
                    <a:pt x="184" y="210"/>
                    <a:pt x="183" y="211"/>
                    <a:pt x="184" y="211"/>
                  </a:cubicBezTo>
                  <a:cubicBezTo>
                    <a:pt x="183" y="209"/>
                    <a:pt x="186" y="207"/>
                    <a:pt x="186" y="206"/>
                  </a:cubicBezTo>
                  <a:cubicBezTo>
                    <a:pt x="187" y="206"/>
                    <a:pt x="188" y="207"/>
                    <a:pt x="189" y="206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88" y="199"/>
                    <a:pt x="195" y="199"/>
                    <a:pt x="196" y="194"/>
                  </a:cubicBezTo>
                  <a:cubicBezTo>
                    <a:pt x="197" y="194"/>
                    <a:pt x="196" y="195"/>
                    <a:pt x="197" y="195"/>
                  </a:cubicBezTo>
                  <a:cubicBezTo>
                    <a:pt x="200" y="188"/>
                    <a:pt x="207" y="181"/>
                    <a:pt x="210" y="174"/>
                  </a:cubicBezTo>
                  <a:cubicBezTo>
                    <a:pt x="211" y="174"/>
                    <a:pt x="211" y="175"/>
                    <a:pt x="212" y="175"/>
                  </a:cubicBezTo>
                  <a:cubicBezTo>
                    <a:pt x="211" y="174"/>
                    <a:pt x="212" y="171"/>
                    <a:pt x="213" y="169"/>
                  </a:cubicBezTo>
                  <a:cubicBezTo>
                    <a:pt x="215" y="169"/>
                    <a:pt x="214" y="165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5" y="162"/>
                    <a:pt x="219" y="162"/>
                    <a:pt x="217" y="160"/>
                  </a:cubicBezTo>
                  <a:cubicBezTo>
                    <a:pt x="219" y="159"/>
                    <a:pt x="219" y="159"/>
                    <a:pt x="219" y="159"/>
                  </a:cubicBezTo>
                  <a:cubicBezTo>
                    <a:pt x="217" y="158"/>
                    <a:pt x="221" y="157"/>
                    <a:pt x="221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4"/>
                    <a:pt x="222" y="153"/>
                    <a:pt x="222" y="152"/>
                  </a:cubicBezTo>
                  <a:cubicBezTo>
                    <a:pt x="222" y="152"/>
                    <a:pt x="222" y="152"/>
                    <a:pt x="222" y="152"/>
                  </a:cubicBezTo>
                  <a:cubicBezTo>
                    <a:pt x="223" y="149"/>
                    <a:pt x="224" y="147"/>
                    <a:pt x="222" y="147"/>
                  </a:cubicBezTo>
                  <a:cubicBezTo>
                    <a:pt x="224" y="146"/>
                    <a:pt x="222" y="150"/>
                    <a:pt x="225" y="149"/>
                  </a:cubicBezTo>
                  <a:cubicBezTo>
                    <a:pt x="226" y="138"/>
                    <a:pt x="228" y="128"/>
                    <a:pt x="228" y="117"/>
                  </a:cubicBezTo>
                  <a:cubicBezTo>
                    <a:pt x="229" y="116"/>
                    <a:pt x="229" y="115"/>
                    <a:pt x="230" y="115"/>
                  </a:cubicBezTo>
                  <a:cubicBezTo>
                    <a:pt x="229" y="114"/>
                    <a:pt x="229" y="111"/>
                    <a:pt x="228" y="110"/>
                  </a:cubicBezTo>
                  <a:cubicBezTo>
                    <a:pt x="228" y="110"/>
                    <a:pt x="229" y="109"/>
                    <a:pt x="229" y="109"/>
                  </a:cubicBezTo>
                  <a:cubicBezTo>
                    <a:pt x="229" y="106"/>
                    <a:pt x="226" y="107"/>
                    <a:pt x="227" y="104"/>
                  </a:cubicBezTo>
                  <a:cubicBezTo>
                    <a:pt x="228" y="105"/>
                    <a:pt x="228" y="105"/>
                    <a:pt x="229" y="105"/>
                  </a:cubicBezTo>
                  <a:cubicBezTo>
                    <a:pt x="227" y="103"/>
                    <a:pt x="227" y="101"/>
                    <a:pt x="226" y="99"/>
                  </a:cubicBezTo>
                  <a:cubicBezTo>
                    <a:pt x="226" y="99"/>
                    <a:pt x="227" y="100"/>
                    <a:pt x="227" y="100"/>
                  </a:cubicBezTo>
                  <a:cubicBezTo>
                    <a:pt x="225" y="98"/>
                    <a:pt x="227" y="95"/>
                    <a:pt x="225" y="93"/>
                  </a:cubicBezTo>
                  <a:cubicBezTo>
                    <a:pt x="227" y="94"/>
                    <a:pt x="227" y="94"/>
                    <a:pt x="227" y="94"/>
                  </a:cubicBezTo>
                  <a:cubicBezTo>
                    <a:pt x="227" y="90"/>
                    <a:pt x="224" y="93"/>
                    <a:pt x="224" y="91"/>
                  </a:cubicBezTo>
                  <a:cubicBezTo>
                    <a:pt x="225" y="91"/>
                    <a:pt x="225" y="91"/>
                    <a:pt x="226" y="91"/>
                  </a:cubicBezTo>
                  <a:cubicBezTo>
                    <a:pt x="223" y="89"/>
                    <a:pt x="222" y="84"/>
                    <a:pt x="221" y="82"/>
                  </a:cubicBezTo>
                  <a:cubicBezTo>
                    <a:pt x="221" y="82"/>
                    <a:pt x="221" y="82"/>
                    <a:pt x="221" y="82"/>
                  </a:cubicBezTo>
                  <a:cubicBezTo>
                    <a:pt x="220" y="79"/>
                    <a:pt x="220" y="76"/>
                    <a:pt x="218" y="74"/>
                  </a:cubicBezTo>
                  <a:cubicBezTo>
                    <a:pt x="218" y="72"/>
                    <a:pt x="220" y="73"/>
                    <a:pt x="219" y="70"/>
                  </a:cubicBezTo>
                  <a:cubicBezTo>
                    <a:pt x="217" y="71"/>
                    <a:pt x="215" y="66"/>
                    <a:pt x="214" y="69"/>
                  </a:cubicBezTo>
                  <a:cubicBezTo>
                    <a:pt x="213" y="66"/>
                    <a:pt x="212" y="62"/>
                    <a:pt x="210" y="61"/>
                  </a:cubicBezTo>
                  <a:cubicBezTo>
                    <a:pt x="212" y="62"/>
                    <a:pt x="212" y="59"/>
                    <a:pt x="213" y="60"/>
                  </a:cubicBezTo>
                  <a:cubicBezTo>
                    <a:pt x="214" y="58"/>
                    <a:pt x="214" y="58"/>
                    <a:pt x="214" y="58"/>
                  </a:cubicBezTo>
                  <a:cubicBezTo>
                    <a:pt x="215" y="58"/>
                    <a:pt x="214" y="60"/>
                    <a:pt x="215" y="59"/>
                  </a:cubicBezTo>
                  <a:cubicBezTo>
                    <a:pt x="214" y="58"/>
                    <a:pt x="212" y="55"/>
                    <a:pt x="212" y="55"/>
                  </a:cubicBezTo>
                  <a:cubicBezTo>
                    <a:pt x="209" y="54"/>
                    <a:pt x="206" y="54"/>
                    <a:pt x="204" y="51"/>
                  </a:cubicBezTo>
                  <a:cubicBezTo>
                    <a:pt x="205" y="52"/>
                    <a:pt x="205" y="49"/>
                    <a:pt x="206" y="50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9" y="48"/>
                    <a:pt x="201" y="47"/>
                    <a:pt x="200" y="47"/>
                  </a:cubicBezTo>
                  <a:cubicBezTo>
                    <a:pt x="199" y="47"/>
                    <a:pt x="199" y="47"/>
                    <a:pt x="198" y="47"/>
                  </a:cubicBezTo>
                  <a:cubicBezTo>
                    <a:pt x="198" y="46"/>
                    <a:pt x="195" y="44"/>
                    <a:pt x="196" y="42"/>
                  </a:cubicBezTo>
                  <a:cubicBezTo>
                    <a:pt x="196" y="41"/>
                    <a:pt x="197" y="43"/>
                    <a:pt x="197" y="42"/>
                  </a:cubicBezTo>
                  <a:cubicBezTo>
                    <a:pt x="196" y="40"/>
                    <a:pt x="195" y="41"/>
                    <a:pt x="194" y="39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3" y="38"/>
                    <a:pt x="190" y="37"/>
                    <a:pt x="190" y="39"/>
                  </a:cubicBezTo>
                  <a:cubicBezTo>
                    <a:pt x="191" y="40"/>
                    <a:pt x="191" y="38"/>
                    <a:pt x="192" y="39"/>
                  </a:cubicBezTo>
                  <a:cubicBezTo>
                    <a:pt x="190" y="40"/>
                    <a:pt x="188" y="38"/>
                    <a:pt x="187" y="37"/>
                  </a:cubicBezTo>
                  <a:cubicBezTo>
                    <a:pt x="188" y="37"/>
                    <a:pt x="188" y="37"/>
                    <a:pt x="188" y="37"/>
                  </a:cubicBezTo>
                  <a:cubicBezTo>
                    <a:pt x="186" y="36"/>
                    <a:pt x="183" y="35"/>
                    <a:pt x="180" y="34"/>
                  </a:cubicBezTo>
                  <a:cubicBezTo>
                    <a:pt x="179" y="35"/>
                    <a:pt x="182" y="33"/>
                    <a:pt x="182" y="34"/>
                  </a:cubicBezTo>
                  <a:cubicBezTo>
                    <a:pt x="180" y="31"/>
                    <a:pt x="175" y="31"/>
                    <a:pt x="173" y="28"/>
                  </a:cubicBezTo>
                  <a:cubicBezTo>
                    <a:pt x="173" y="28"/>
                    <a:pt x="172" y="30"/>
                    <a:pt x="173" y="29"/>
                  </a:cubicBezTo>
                  <a:cubicBezTo>
                    <a:pt x="171" y="28"/>
                    <a:pt x="172" y="27"/>
                    <a:pt x="170" y="27"/>
                  </a:cubicBezTo>
                  <a:cubicBezTo>
                    <a:pt x="171" y="26"/>
                    <a:pt x="169" y="27"/>
                    <a:pt x="168" y="26"/>
                  </a:cubicBezTo>
                  <a:cubicBezTo>
                    <a:pt x="167" y="27"/>
                    <a:pt x="168" y="26"/>
                    <a:pt x="169" y="26"/>
                  </a:cubicBezTo>
                  <a:cubicBezTo>
                    <a:pt x="167" y="26"/>
                    <a:pt x="160" y="24"/>
                    <a:pt x="157" y="22"/>
                  </a:cubicBezTo>
                  <a:cubicBezTo>
                    <a:pt x="157" y="23"/>
                    <a:pt x="154" y="24"/>
                    <a:pt x="153" y="23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3" y="21"/>
                    <a:pt x="151" y="22"/>
                    <a:pt x="151" y="20"/>
                  </a:cubicBezTo>
                  <a:cubicBezTo>
                    <a:pt x="149" y="21"/>
                    <a:pt x="159" y="21"/>
                    <a:pt x="156" y="22"/>
                  </a:cubicBezTo>
                  <a:cubicBezTo>
                    <a:pt x="156" y="20"/>
                    <a:pt x="152" y="23"/>
                    <a:pt x="153" y="21"/>
                  </a:cubicBezTo>
                  <a:cubicBezTo>
                    <a:pt x="151" y="21"/>
                    <a:pt x="149" y="22"/>
                    <a:pt x="148" y="20"/>
                  </a:cubicBezTo>
                  <a:cubicBezTo>
                    <a:pt x="148" y="20"/>
                    <a:pt x="150" y="18"/>
                    <a:pt x="148" y="18"/>
                  </a:cubicBezTo>
                  <a:cubicBezTo>
                    <a:pt x="146" y="18"/>
                    <a:pt x="147" y="18"/>
                    <a:pt x="145" y="18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3" y="20"/>
                    <a:pt x="142" y="18"/>
                    <a:pt x="142" y="20"/>
                  </a:cubicBezTo>
                  <a:cubicBezTo>
                    <a:pt x="142" y="19"/>
                    <a:pt x="138" y="20"/>
                    <a:pt x="139" y="18"/>
                  </a:cubicBezTo>
                  <a:cubicBezTo>
                    <a:pt x="140" y="16"/>
                    <a:pt x="140" y="16"/>
                    <a:pt x="140" y="16"/>
                  </a:cubicBezTo>
                  <a:cubicBezTo>
                    <a:pt x="139" y="16"/>
                    <a:pt x="138" y="18"/>
                    <a:pt x="137" y="18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20"/>
                    <a:pt x="134" y="17"/>
                    <a:pt x="132" y="18"/>
                  </a:cubicBezTo>
                  <a:cubicBezTo>
                    <a:pt x="130" y="17"/>
                    <a:pt x="126" y="18"/>
                    <a:pt x="125" y="16"/>
                  </a:cubicBezTo>
                  <a:cubicBezTo>
                    <a:pt x="124" y="17"/>
                    <a:pt x="122" y="18"/>
                    <a:pt x="120" y="17"/>
                  </a:cubicBezTo>
                  <a:cubicBezTo>
                    <a:pt x="120" y="17"/>
                    <a:pt x="121" y="17"/>
                    <a:pt x="121" y="16"/>
                  </a:cubicBezTo>
                  <a:cubicBezTo>
                    <a:pt x="120" y="15"/>
                    <a:pt x="119" y="16"/>
                    <a:pt x="118" y="16"/>
                  </a:cubicBezTo>
                  <a:cubicBezTo>
                    <a:pt x="119" y="16"/>
                    <a:pt x="116" y="15"/>
                    <a:pt x="114" y="14"/>
                  </a:cubicBezTo>
                  <a:cubicBezTo>
                    <a:pt x="113" y="15"/>
                    <a:pt x="113" y="16"/>
                    <a:pt x="113" y="17"/>
                  </a:cubicBezTo>
                  <a:cubicBezTo>
                    <a:pt x="111" y="15"/>
                    <a:pt x="108" y="19"/>
                    <a:pt x="106" y="17"/>
                  </a:cubicBezTo>
                  <a:cubicBezTo>
                    <a:pt x="107" y="16"/>
                    <a:pt x="109" y="15"/>
                    <a:pt x="107" y="15"/>
                  </a:cubicBezTo>
                  <a:cubicBezTo>
                    <a:pt x="105" y="12"/>
                    <a:pt x="104" y="17"/>
                    <a:pt x="101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1" y="17"/>
                    <a:pt x="99" y="20"/>
                    <a:pt x="99" y="18"/>
                  </a:cubicBezTo>
                  <a:cubicBezTo>
                    <a:pt x="98" y="19"/>
                    <a:pt x="96" y="18"/>
                    <a:pt x="96" y="20"/>
                  </a:cubicBezTo>
                  <a:cubicBezTo>
                    <a:pt x="92" y="19"/>
                    <a:pt x="87" y="24"/>
                    <a:pt x="83" y="21"/>
                  </a:cubicBezTo>
                  <a:cubicBezTo>
                    <a:pt x="83" y="21"/>
                    <a:pt x="81" y="22"/>
                    <a:pt x="82" y="22"/>
                  </a:cubicBezTo>
                  <a:cubicBezTo>
                    <a:pt x="84" y="23"/>
                    <a:pt x="83" y="21"/>
                    <a:pt x="84" y="22"/>
                  </a:cubicBezTo>
                  <a:cubicBezTo>
                    <a:pt x="83" y="22"/>
                    <a:pt x="83" y="23"/>
                    <a:pt x="83" y="23"/>
                  </a:cubicBezTo>
                  <a:cubicBezTo>
                    <a:pt x="82" y="23"/>
                    <a:pt x="81" y="23"/>
                    <a:pt x="82" y="21"/>
                  </a:cubicBezTo>
                  <a:cubicBezTo>
                    <a:pt x="78" y="21"/>
                    <a:pt x="80" y="26"/>
                    <a:pt x="77" y="27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2" y="29"/>
                    <a:pt x="72" y="27"/>
                    <a:pt x="71" y="26"/>
                  </a:cubicBezTo>
                  <a:cubicBezTo>
                    <a:pt x="70" y="27"/>
                    <a:pt x="69" y="27"/>
                    <a:pt x="69" y="29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8" y="29"/>
                    <a:pt x="66" y="29"/>
                    <a:pt x="66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5" y="29"/>
                    <a:pt x="64" y="30"/>
                    <a:pt x="64" y="31"/>
                  </a:cubicBezTo>
                  <a:cubicBezTo>
                    <a:pt x="65" y="31"/>
                    <a:pt x="66" y="31"/>
                    <a:pt x="67" y="31"/>
                  </a:cubicBezTo>
                  <a:cubicBezTo>
                    <a:pt x="67" y="32"/>
                    <a:pt x="66" y="32"/>
                    <a:pt x="65" y="33"/>
                  </a:cubicBezTo>
                  <a:cubicBezTo>
                    <a:pt x="65" y="32"/>
                    <a:pt x="63" y="33"/>
                    <a:pt x="62" y="34"/>
                  </a:cubicBezTo>
                  <a:cubicBezTo>
                    <a:pt x="61" y="34"/>
                    <a:pt x="62" y="36"/>
                    <a:pt x="62" y="36"/>
                  </a:cubicBezTo>
                  <a:cubicBezTo>
                    <a:pt x="61" y="35"/>
                    <a:pt x="60" y="37"/>
                    <a:pt x="60" y="35"/>
                  </a:cubicBezTo>
                  <a:cubicBezTo>
                    <a:pt x="60" y="35"/>
                    <a:pt x="61" y="36"/>
                    <a:pt x="61" y="35"/>
                  </a:cubicBezTo>
                  <a:cubicBezTo>
                    <a:pt x="60" y="35"/>
                    <a:pt x="60" y="33"/>
                    <a:pt x="59" y="35"/>
                  </a:cubicBezTo>
                  <a:cubicBezTo>
                    <a:pt x="58" y="37"/>
                    <a:pt x="61" y="37"/>
                    <a:pt x="59" y="38"/>
                  </a:cubicBezTo>
                  <a:cubicBezTo>
                    <a:pt x="59" y="37"/>
                    <a:pt x="59" y="37"/>
                    <a:pt x="59" y="36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9"/>
                    <a:pt x="55" y="40"/>
                    <a:pt x="55" y="42"/>
                  </a:cubicBezTo>
                  <a:cubicBezTo>
                    <a:pt x="55" y="43"/>
                    <a:pt x="53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1" y="43"/>
                    <a:pt x="50" y="45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49" y="46"/>
                    <a:pt x="48" y="48"/>
                    <a:pt x="48" y="49"/>
                  </a:cubicBezTo>
                  <a:cubicBezTo>
                    <a:pt x="46" y="50"/>
                    <a:pt x="44" y="46"/>
                    <a:pt x="44" y="49"/>
                  </a:cubicBezTo>
                  <a:cubicBezTo>
                    <a:pt x="43" y="50"/>
                    <a:pt x="44" y="52"/>
                    <a:pt x="45" y="52"/>
                  </a:cubicBezTo>
                  <a:cubicBezTo>
                    <a:pt x="42" y="54"/>
                    <a:pt x="42" y="58"/>
                    <a:pt x="39" y="59"/>
                  </a:cubicBezTo>
                  <a:cubicBezTo>
                    <a:pt x="39" y="60"/>
                    <a:pt x="39" y="60"/>
                    <a:pt x="39" y="61"/>
                  </a:cubicBezTo>
                  <a:cubicBezTo>
                    <a:pt x="35" y="64"/>
                    <a:pt x="35" y="70"/>
                    <a:pt x="31" y="72"/>
                  </a:cubicBezTo>
                  <a:cubicBezTo>
                    <a:pt x="31" y="71"/>
                    <a:pt x="30" y="71"/>
                    <a:pt x="29" y="71"/>
                  </a:cubicBezTo>
                  <a:cubicBezTo>
                    <a:pt x="30" y="73"/>
                    <a:pt x="27" y="72"/>
                    <a:pt x="29" y="73"/>
                  </a:cubicBezTo>
                  <a:cubicBezTo>
                    <a:pt x="30" y="73"/>
                    <a:pt x="31" y="74"/>
                    <a:pt x="32" y="73"/>
                  </a:cubicBezTo>
                  <a:cubicBezTo>
                    <a:pt x="31" y="75"/>
                    <a:pt x="29" y="79"/>
                    <a:pt x="28" y="80"/>
                  </a:cubicBezTo>
                  <a:cubicBezTo>
                    <a:pt x="28" y="80"/>
                    <a:pt x="29" y="81"/>
                    <a:pt x="29" y="81"/>
                  </a:cubicBezTo>
                  <a:cubicBezTo>
                    <a:pt x="27" y="80"/>
                    <a:pt x="26" y="82"/>
                    <a:pt x="26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5" y="86"/>
                    <a:pt x="27" y="86"/>
                    <a:pt x="26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9"/>
                    <a:pt x="26" y="92"/>
                    <a:pt x="24" y="93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3" y="96"/>
                    <a:pt x="24" y="95"/>
                  </a:cubicBezTo>
                  <a:cubicBezTo>
                    <a:pt x="22" y="98"/>
                    <a:pt x="22" y="100"/>
                    <a:pt x="20" y="100"/>
                  </a:cubicBezTo>
                  <a:cubicBezTo>
                    <a:pt x="22" y="106"/>
                    <a:pt x="21" y="113"/>
                    <a:pt x="21" y="119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19" y="120"/>
                    <a:pt x="21" y="119"/>
                    <a:pt x="21" y="120"/>
                  </a:cubicBezTo>
                  <a:cubicBezTo>
                    <a:pt x="20" y="120"/>
                    <a:pt x="19" y="121"/>
                    <a:pt x="18" y="120"/>
                  </a:cubicBezTo>
                  <a:cubicBezTo>
                    <a:pt x="17" y="122"/>
                    <a:pt x="20" y="123"/>
                    <a:pt x="20" y="124"/>
                  </a:cubicBezTo>
                  <a:cubicBezTo>
                    <a:pt x="21" y="125"/>
                    <a:pt x="19" y="123"/>
                    <a:pt x="21" y="124"/>
                  </a:cubicBezTo>
                  <a:cubicBezTo>
                    <a:pt x="21" y="124"/>
                    <a:pt x="20" y="127"/>
                    <a:pt x="22" y="127"/>
                  </a:cubicBezTo>
                  <a:cubicBezTo>
                    <a:pt x="21" y="127"/>
                    <a:pt x="20" y="127"/>
                    <a:pt x="19" y="127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8" y="130"/>
                    <a:pt x="16" y="125"/>
                    <a:pt x="14" y="126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2" y="129"/>
                    <a:pt x="12" y="124"/>
                    <a:pt x="11" y="128"/>
                  </a:cubicBezTo>
                  <a:cubicBezTo>
                    <a:pt x="12" y="129"/>
                    <a:pt x="15" y="130"/>
                    <a:pt x="16" y="129"/>
                  </a:cubicBezTo>
                  <a:cubicBezTo>
                    <a:pt x="16" y="132"/>
                    <a:pt x="20" y="130"/>
                    <a:pt x="20" y="133"/>
                  </a:cubicBezTo>
                  <a:cubicBezTo>
                    <a:pt x="19" y="134"/>
                    <a:pt x="19" y="131"/>
                    <a:pt x="18" y="131"/>
                  </a:cubicBezTo>
                  <a:cubicBezTo>
                    <a:pt x="17" y="133"/>
                    <a:pt x="19" y="134"/>
                    <a:pt x="19" y="135"/>
                  </a:cubicBezTo>
                  <a:cubicBezTo>
                    <a:pt x="19" y="134"/>
                    <a:pt x="21" y="135"/>
                    <a:pt x="22" y="136"/>
                  </a:cubicBezTo>
                  <a:cubicBezTo>
                    <a:pt x="21" y="137"/>
                    <a:pt x="20" y="135"/>
                    <a:pt x="20" y="137"/>
                  </a:cubicBezTo>
                  <a:cubicBezTo>
                    <a:pt x="21" y="137"/>
                    <a:pt x="22" y="139"/>
                    <a:pt x="23" y="137"/>
                  </a:cubicBezTo>
                  <a:cubicBezTo>
                    <a:pt x="25" y="138"/>
                    <a:pt x="23" y="140"/>
                    <a:pt x="24" y="140"/>
                  </a:cubicBezTo>
                  <a:cubicBezTo>
                    <a:pt x="23" y="141"/>
                    <a:pt x="20" y="139"/>
                    <a:pt x="20" y="141"/>
                  </a:cubicBezTo>
                  <a:cubicBezTo>
                    <a:pt x="21" y="141"/>
                    <a:pt x="23" y="144"/>
                    <a:pt x="25" y="142"/>
                  </a:cubicBezTo>
                  <a:cubicBezTo>
                    <a:pt x="25" y="143"/>
                    <a:pt x="23" y="143"/>
                    <a:pt x="22" y="143"/>
                  </a:cubicBezTo>
                  <a:cubicBezTo>
                    <a:pt x="22" y="145"/>
                    <a:pt x="26" y="145"/>
                    <a:pt x="23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7"/>
                    <a:pt x="24" y="148"/>
                    <a:pt x="24" y="149"/>
                  </a:cubicBezTo>
                  <a:cubicBezTo>
                    <a:pt x="24" y="150"/>
                    <a:pt x="27" y="151"/>
                    <a:pt x="25" y="152"/>
                  </a:cubicBezTo>
                  <a:cubicBezTo>
                    <a:pt x="25" y="152"/>
                    <a:pt x="26" y="155"/>
                    <a:pt x="27" y="153"/>
                  </a:cubicBezTo>
                  <a:cubicBezTo>
                    <a:pt x="27" y="151"/>
                    <a:pt x="25" y="152"/>
                    <a:pt x="27" y="150"/>
                  </a:cubicBezTo>
                  <a:cubicBezTo>
                    <a:pt x="26" y="152"/>
                    <a:pt x="28" y="153"/>
                    <a:pt x="29" y="153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9" y="156"/>
                    <a:pt x="30" y="156"/>
                  </a:cubicBezTo>
                  <a:cubicBezTo>
                    <a:pt x="30" y="155"/>
                    <a:pt x="29" y="156"/>
                    <a:pt x="29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8"/>
                    <a:pt x="29" y="158"/>
                    <a:pt x="30" y="160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9" y="159"/>
                    <a:pt x="28" y="160"/>
                    <a:pt x="29" y="161"/>
                  </a:cubicBezTo>
                  <a:cubicBezTo>
                    <a:pt x="30" y="161"/>
                    <a:pt x="32" y="161"/>
                    <a:pt x="33" y="161"/>
                  </a:cubicBezTo>
                  <a:cubicBezTo>
                    <a:pt x="34" y="162"/>
                    <a:pt x="32" y="162"/>
                    <a:pt x="34" y="163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1" y="162"/>
                    <a:pt x="30" y="164"/>
                    <a:pt x="31" y="166"/>
                  </a:cubicBezTo>
                  <a:cubicBezTo>
                    <a:pt x="32" y="167"/>
                    <a:pt x="34" y="167"/>
                    <a:pt x="34" y="165"/>
                  </a:cubicBezTo>
                  <a:cubicBezTo>
                    <a:pt x="34" y="166"/>
                    <a:pt x="34" y="168"/>
                    <a:pt x="33" y="168"/>
                  </a:cubicBezTo>
                  <a:cubicBezTo>
                    <a:pt x="34" y="169"/>
                    <a:pt x="34" y="167"/>
                    <a:pt x="36" y="168"/>
                  </a:cubicBezTo>
                  <a:cubicBezTo>
                    <a:pt x="35" y="169"/>
                    <a:pt x="35" y="172"/>
                    <a:pt x="35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0" y="173"/>
                    <a:pt x="32" y="175"/>
                    <a:pt x="30" y="175"/>
                  </a:cubicBezTo>
                  <a:cubicBezTo>
                    <a:pt x="30" y="176"/>
                    <a:pt x="31" y="177"/>
                    <a:pt x="32" y="177"/>
                  </a:cubicBezTo>
                  <a:cubicBezTo>
                    <a:pt x="33" y="174"/>
                    <a:pt x="36" y="178"/>
                    <a:pt x="38" y="176"/>
                  </a:cubicBezTo>
                  <a:cubicBezTo>
                    <a:pt x="41" y="179"/>
                    <a:pt x="34" y="181"/>
                    <a:pt x="39" y="182"/>
                  </a:cubicBezTo>
                  <a:cubicBezTo>
                    <a:pt x="39" y="181"/>
                    <a:pt x="42" y="182"/>
                    <a:pt x="40" y="180"/>
                  </a:cubicBezTo>
                  <a:cubicBezTo>
                    <a:pt x="41" y="182"/>
                    <a:pt x="43" y="180"/>
                    <a:pt x="44" y="183"/>
                  </a:cubicBezTo>
                  <a:cubicBezTo>
                    <a:pt x="42" y="182"/>
                    <a:pt x="42" y="186"/>
                    <a:pt x="39" y="185"/>
                  </a:cubicBezTo>
                  <a:cubicBezTo>
                    <a:pt x="40" y="184"/>
                    <a:pt x="39" y="183"/>
                    <a:pt x="39" y="183"/>
                  </a:cubicBezTo>
                  <a:cubicBezTo>
                    <a:pt x="38" y="184"/>
                    <a:pt x="36" y="184"/>
                    <a:pt x="37" y="186"/>
                  </a:cubicBezTo>
                  <a:cubicBezTo>
                    <a:pt x="38" y="187"/>
                    <a:pt x="39" y="188"/>
                    <a:pt x="40" y="188"/>
                  </a:cubicBezTo>
                  <a:cubicBezTo>
                    <a:pt x="42" y="187"/>
                    <a:pt x="39" y="186"/>
                    <a:pt x="41" y="186"/>
                  </a:cubicBezTo>
                  <a:cubicBezTo>
                    <a:pt x="43" y="188"/>
                    <a:pt x="41" y="189"/>
                    <a:pt x="44" y="189"/>
                  </a:cubicBezTo>
                  <a:cubicBezTo>
                    <a:pt x="43" y="188"/>
                    <a:pt x="44" y="187"/>
                    <a:pt x="45" y="186"/>
                  </a:cubicBezTo>
                  <a:cubicBezTo>
                    <a:pt x="47" y="188"/>
                    <a:pt x="47" y="188"/>
                    <a:pt x="47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6" y="191"/>
                    <a:pt x="48" y="188"/>
                    <a:pt x="49" y="190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6" y="193"/>
                    <a:pt x="46" y="188"/>
                    <a:pt x="44" y="190"/>
                  </a:cubicBezTo>
                  <a:cubicBezTo>
                    <a:pt x="45" y="192"/>
                    <a:pt x="46" y="192"/>
                    <a:pt x="47" y="194"/>
                  </a:cubicBezTo>
                  <a:cubicBezTo>
                    <a:pt x="46" y="193"/>
                    <a:pt x="46" y="193"/>
                    <a:pt x="46" y="193"/>
                  </a:cubicBezTo>
                  <a:cubicBezTo>
                    <a:pt x="46" y="194"/>
                    <a:pt x="43" y="196"/>
                    <a:pt x="46" y="198"/>
                  </a:cubicBezTo>
                  <a:cubicBezTo>
                    <a:pt x="48" y="198"/>
                    <a:pt x="47" y="197"/>
                    <a:pt x="48" y="197"/>
                  </a:cubicBezTo>
                  <a:cubicBezTo>
                    <a:pt x="50" y="200"/>
                    <a:pt x="52" y="200"/>
                    <a:pt x="53" y="202"/>
                  </a:cubicBezTo>
                  <a:cubicBezTo>
                    <a:pt x="51" y="202"/>
                    <a:pt x="54" y="205"/>
                    <a:pt x="51" y="204"/>
                  </a:cubicBezTo>
                  <a:cubicBezTo>
                    <a:pt x="52" y="203"/>
                    <a:pt x="49" y="198"/>
                    <a:pt x="47" y="198"/>
                  </a:cubicBezTo>
                  <a:cubicBezTo>
                    <a:pt x="46" y="201"/>
                    <a:pt x="46" y="196"/>
                    <a:pt x="44" y="197"/>
                  </a:cubicBezTo>
                  <a:cubicBezTo>
                    <a:pt x="45" y="199"/>
                    <a:pt x="43" y="200"/>
                    <a:pt x="42" y="201"/>
                  </a:cubicBezTo>
                  <a:cubicBezTo>
                    <a:pt x="42" y="202"/>
                    <a:pt x="43" y="202"/>
                    <a:pt x="43" y="202"/>
                  </a:cubicBezTo>
                  <a:cubicBezTo>
                    <a:pt x="45" y="202"/>
                    <a:pt x="44" y="201"/>
                    <a:pt x="46" y="200"/>
                  </a:cubicBezTo>
                  <a:cubicBezTo>
                    <a:pt x="47" y="203"/>
                    <a:pt x="49" y="205"/>
                    <a:pt x="51" y="206"/>
                  </a:cubicBezTo>
                  <a:cubicBezTo>
                    <a:pt x="51" y="207"/>
                    <a:pt x="49" y="208"/>
                    <a:pt x="48" y="207"/>
                  </a:cubicBezTo>
                  <a:cubicBezTo>
                    <a:pt x="50" y="209"/>
                    <a:pt x="52" y="213"/>
                    <a:pt x="53" y="216"/>
                  </a:cubicBezTo>
                  <a:cubicBezTo>
                    <a:pt x="54" y="213"/>
                    <a:pt x="55" y="219"/>
                    <a:pt x="57" y="217"/>
                  </a:cubicBezTo>
                  <a:cubicBezTo>
                    <a:pt x="56" y="215"/>
                    <a:pt x="57" y="213"/>
                    <a:pt x="58" y="213"/>
                  </a:cubicBezTo>
                  <a:cubicBezTo>
                    <a:pt x="59" y="214"/>
                    <a:pt x="57" y="214"/>
                    <a:pt x="57" y="214"/>
                  </a:cubicBezTo>
                  <a:cubicBezTo>
                    <a:pt x="59" y="215"/>
                    <a:pt x="56" y="217"/>
                    <a:pt x="59" y="218"/>
                  </a:cubicBezTo>
                  <a:cubicBezTo>
                    <a:pt x="57" y="215"/>
                    <a:pt x="56" y="218"/>
                    <a:pt x="54" y="219"/>
                  </a:cubicBezTo>
                  <a:cubicBezTo>
                    <a:pt x="56" y="220"/>
                    <a:pt x="53" y="219"/>
                    <a:pt x="54" y="221"/>
                  </a:cubicBezTo>
                  <a:cubicBezTo>
                    <a:pt x="56" y="223"/>
                    <a:pt x="58" y="225"/>
                    <a:pt x="59" y="227"/>
                  </a:cubicBezTo>
                  <a:cubicBezTo>
                    <a:pt x="59" y="231"/>
                    <a:pt x="63" y="235"/>
                    <a:pt x="63" y="238"/>
                  </a:cubicBezTo>
                  <a:cubicBezTo>
                    <a:pt x="63" y="240"/>
                    <a:pt x="61" y="239"/>
                    <a:pt x="61" y="241"/>
                  </a:cubicBezTo>
                  <a:cubicBezTo>
                    <a:pt x="61" y="243"/>
                    <a:pt x="62" y="239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3" y="243"/>
                    <a:pt x="62" y="247"/>
                    <a:pt x="65" y="247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3" y="248"/>
                    <a:pt x="63" y="248"/>
                    <a:pt x="64" y="248"/>
                  </a:cubicBezTo>
                  <a:cubicBezTo>
                    <a:pt x="63" y="248"/>
                    <a:pt x="62" y="249"/>
                    <a:pt x="62" y="248"/>
                  </a:cubicBezTo>
                  <a:cubicBezTo>
                    <a:pt x="60" y="251"/>
                    <a:pt x="63" y="252"/>
                    <a:pt x="63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6" y="255"/>
                    <a:pt x="65" y="258"/>
                    <a:pt x="66" y="261"/>
                  </a:cubicBezTo>
                  <a:cubicBezTo>
                    <a:pt x="64" y="261"/>
                    <a:pt x="64" y="261"/>
                    <a:pt x="64" y="261"/>
                  </a:cubicBezTo>
                  <a:cubicBezTo>
                    <a:pt x="65" y="263"/>
                    <a:pt x="65" y="263"/>
                    <a:pt x="65" y="263"/>
                  </a:cubicBezTo>
                  <a:cubicBezTo>
                    <a:pt x="64" y="262"/>
                    <a:pt x="63" y="264"/>
                    <a:pt x="64" y="265"/>
                  </a:cubicBezTo>
                  <a:cubicBezTo>
                    <a:pt x="61" y="261"/>
                    <a:pt x="61" y="261"/>
                    <a:pt x="61" y="261"/>
                  </a:cubicBezTo>
                  <a:cubicBezTo>
                    <a:pt x="61" y="259"/>
                    <a:pt x="62" y="262"/>
                    <a:pt x="64" y="261"/>
                  </a:cubicBezTo>
                  <a:cubicBezTo>
                    <a:pt x="65" y="260"/>
                    <a:pt x="64" y="257"/>
                    <a:pt x="63" y="257"/>
                  </a:cubicBezTo>
                  <a:cubicBezTo>
                    <a:pt x="63" y="258"/>
                    <a:pt x="63" y="258"/>
                    <a:pt x="64" y="259"/>
                  </a:cubicBezTo>
                  <a:cubicBezTo>
                    <a:pt x="62" y="259"/>
                    <a:pt x="62" y="258"/>
                    <a:pt x="60" y="257"/>
                  </a:cubicBezTo>
                  <a:cubicBezTo>
                    <a:pt x="60" y="258"/>
                    <a:pt x="60" y="259"/>
                    <a:pt x="61" y="259"/>
                  </a:cubicBezTo>
                  <a:cubicBezTo>
                    <a:pt x="60" y="258"/>
                    <a:pt x="59" y="257"/>
                    <a:pt x="59" y="255"/>
                  </a:cubicBezTo>
                  <a:cubicBezTo>
                    <a:pt x="60" y="256"/>
                    <a:pt x="60" y="254"/>
                    <a:pt x="60" y="254"/>
                  </a:cubicBezTo>
                  <a:cubicBezTo>
                    <a:pt x="59" y="254"/>
                    <a:pt x="58" y="253"/>
                    <a:pt x="58" y="251"/>
                  </a:cubicBezTo>
                  <a:cubicBezTo>
                    <a:pt x="60" y="249"/>
                    <a:pt x="56" y="247"/>
                    <a:pt x="56" y="244"/>
                  </a:cubicBezTo>
                  <a:cubicBezTo>
                    <a:pt x="57" y="245"/>
                    <a:pt x="59" y="246"/>
                    <a:pt x="60" y="247"/>
                  </a:cubicBezTo>
                  <a:cubicBezTo>
                    <a:pt x="61" y="245"/>
                    <a:pt x="60" y="245"/>
                    <a:pt x="60" y="243"/>
                  </a:cubicBezTo>
                  <a:cubicBezTo>
                    <a:pt x="59" y="243"/>
                    <a:pt x="57" y="243"/>
                    <a:pt x="55" y="241"/>
                  </a:cubicBezTo>
                  <a:cubicBezTo>
                    <a:pt x="56" y="241"/>
                    <a:pt x="56" y="241"/>
                    <a:pt x="56" y="241"/>
                  </a:cubicBezTo>
                  <a:cubicBezTo>
                    <a:pt x="55" y="239"/>
                    <a:pt x="54" y="240"/>
                    <a:pt x="53" y="237"/>
                  </a:cubicBezTo>
                  <a:cubicBezTo>
                    <a:pt x="52" y="233"/>
                    <a:pt x="50" y="229"/>
                    <a:pt x="49" y="226"/>
                  </a:cubicBezTo>
                  <a:cubicBezTo>
                    <a:pt x="50" y="225"/>
                    <a:pt x="50" y="225"/>
                    <a:pt x="50" y="225"/>
                  </a:cubicBezTo>
                  <a:cubicBezTo>
                    <a:pt x="47" y="225"/>
                    <a:pt x="46" y="220"/>
                    <a:pt x="44" y="219"/>
                  </a:cubicBezTo>
                  <a:cubicBezTo>
                    <a:pt x="43" y="214"/>
                    <a:pt x="39" y="211"/>
                    <a:pt x="40" y="208"/>
                  </a:cubicBezTo>
                  <a:cubicBezTo>
                    <a:pt x="35" y="202"/>
                    <a:pt x="31" y="197"/>
                    <a:pt x="28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28" y="189"/>
                    <a:pt x="30" y="189"/>
                    <a:pt x="30" y="188"/>
                  </a:cubicBezTo>
                  <a:cubicBezTo>
                    <a:pt x="29" y="190"/>
                    <a:pt x="27" y="187"/>
                    <a:pt x="26" y="187"/>
                  </a:cubicBezTo>
                  <a:cubicBezTo>
                    <a:pt x="25" y="183"/>
                    <a:pt x="22" y="179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17" y="175"/>
                    <a:pt x="17" y="170"/>
                    <a:pt x="16" y="167"/>
                  </a:cubicBezTo>
                  <a:cubicBezTo>
                    <a:pt x="16" y="166"/>
                    <a:pt x="17" y="165"/>
                    <a:pt x="16" y="164"/>
                  </a:cubicBezTo>
                  <a:cubicBezTo>
                    <a:pt x="14" y="163"/>
                    <a:pt x="13" y="162"/>
                    <a:pt x="11" y="159"/>
                  </a:cubicBezTo>
                  <a:cubicBezTo>
                    <a:pt x="10" y="157"/>
                    <a:pt x="9" y="153"/>
                    <a:pt x="9" y="151"/>
                  </a:cubicBezTo>
                  <a:cubicBezTo>
                    <a:pt x="4" y="143"/>
                    <a:pt x="4" y="133"/>
                    <a:pt x="2" y="123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0" y="113"/>
                    <a:pt x="5" y="102"/>
                    <a:pt x="5" y="95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9" y="94"/>
                    <a:pt x="8" y="90"/>
                    <a:pt x="6" y="90"/>
                  </a:cubicBezTo>
                  <a:cubicBezTo>
                    <a:pt x="8" y="88"/>
                    <a:pt x="7" y="84"/>
                    <a:pt x="9" y="83"/>
                  </a:cubicBezTo>
                  <a:cubicBezTo>
                    <a:pt x="11" y="81"/>
                    <a:pt x="9" y="80"/>
                    <a:pt x="10" y="78"/>
                  </a:cubicBezTo>
                  <a:cubicBezTo>
                    <a:pt x="13" y="74"/>
                    <a:pt x="13" y="72"/>
                    <a:pt x="15" y="67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5" y="70"/>
                    <a:pt x="16" y="69"/>
                  </a:cubicBezTo>
                  <a:cubicBezTo>
                    <a:pt x="16" y="67"/>
                    <a:pt x="20" y="63"/>
                    <a:pt x="16" y="63"/>
                  </a:cubicBezTo>
                  <a:cubicBezTo>
                    <a:pt x="20" y="60"/>
                    <a:pt x="21" y="52"/>
                    <a:pt x="26" y="50"/>
                  </a:cubicBezTo>
                  <a:cubicBezTo>
                    <a:pt x="25" y="50"/>
                    <a:pt x="25" y="48"/>
                    <a:pt x="25" y="48"/>
                  </a:cubicBezTo>
                  <a:cubicBezTo>
                    <a:pt x="28" y="44"/>
                    <a:pt x="32" y="41"/>
                    <a:pt x="33" y="38"/>
                  </a:cubicBezTo>
                  <a:cubicBezTo>
                    <a:pt x="34" y="38"/>
                    <a:pt x="34" y="40"/>
                    <a:pt x="35" y="38"/>
                  </a:cubicBezTo>
                  <a:cubicBezTo>
                    <a:pt x="35" y="37"/>
                    <a:pt x="34" y="38"/>
                    <a:pt x="35" y="36"/>
                  </a:cubicBezTo>
                  <a:cubicBezTo>
                    <a:pt x="38" y="30"/>
                    <a:pt x="47" y="27"/>
                    <a:pt x="51" y="23"/>
                  </a:cubicBezTo>
                  <a:cubicBezTo>
                    <a:pt x="60" y="15"/>
                    <a:pt x="71" y="9"/>
                    <a:pt x="82" y="5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5" y="2"/>
                    <a:pt x="91" y="5"/>
                    <a:pt x="94" y="2"/>
                  </a:cubicBezTo>
                  <a:cubicBezTo>
                    <a:pt x="95" y="2"/>
                    <a:pt x="97" y="1"/>
                    <a:pt x="97" y="2"/>
                  </a:cubicBezTo>
                  <a:cubicBezTo>
                    <a:pt x="99" y="0"/>
                    <a:pt x="105" y="2"/>
                    <a:pt x="109" y="0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13" y="2"/>
                    <a:pt x="117" y="0"/>
                    <a:pt x="121" y="1"/>
                  </a:cubicBezTo>
                  <a:cubicBezTo>
                    <a:pt x="121" y="1"/>
                    <a:pt x="120" y="1"/>
                    <a:pt x="120" y="2"/>
                  </a:cubicBezTo>
                  <a:cubicBezTo>
                    <a:pt x="121" y="3"/>
                    <a:pt x="124" y="0"/>
                    <a:pt x="125" y="3"/>
                  </a:cubicBezTo>
                  <a:cubicBezTo>
                    <a:pt x="126" y="3"/>
                    <a:pt x="125" y="1"/>
                    <a:pt x="125" y="1"/>
                  </a:cubicBezTo>
                  <a:cubicBezTo>
                    <a:pt x="135" y="3"/>
                    <a:pt x="145" y="3"/>
                    <a:pt x="156" y="5"/>
                  </a:cubicBezTo>
                  <a:cubicBezTo>
                    <a:pt x="162" y="9"/>
                    <a:pt x="155" y="10"/>
                    <a:pt x="161" y="10"/>
                  </a:cubicBezTo>
                  <a:cubicBezTo>
                    <a:pt x="161" y="10"/>
                    <a:pt x="162" y="9"/>
                    <a:pt x="161" y="9"/>
                  </a:cubicBezTo>
                  <a:cubicBezTo>
                    <a:pt x="164" y="9"/>
                    <a:pt x="164" y="13"/>
                    <a:pt x="166" y="13"/>
                  </a:cubicBezTo>
                  <a:cubicBezTo>
                    <a:pt x="166" y="11"/>
                    <a:pt x="167" y="12"/>
                    <a:pt x="167" y="11"/>
                  </a:cubicBezTo>
                  <a:cubicBezTo>
                    <a:pt x="171" y="14"/>
                    <a:pt x="171" y="16"/>
                    <a:pt x="175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80" y="16"/>
                    <a:pt x="183" y="20"/>
                    <a:pt x="188" y="19"/>
                  </a:cubicBezTo>
                  <a:cubicBezTo>
                    <a:pt x="208" y="32"/>
                    <a:pt x="224" y="51"/>
                    <a:pt x="233" y="72"/>
                  </a:cubicBezTo>
                  <a:cubicBezTo>
                    <a:pt x="241" y="94"/>
                    <a:pt x="245" y="117"/>
                    <a:pt x="239" y="141"/>
                  </a:cubicBezTo>
                  <a:cubicBezTo>
                    <a:pt x="236" y="146"/>
                    <a:pt x="236" y="146"/>
                    <a:pt x="235" y="152"/>
                  </a:cubicBezTo>
                  <a:cubicBezTo>
                    <a:pt x="235" y="152"/>
                    <a:pt x="235" y="151"/>
                    <a:pt x="234" y="152"/>
                  </a:cubicBezTo>
                  <a:cubicBezTo>
                    <a:pt x="236" y="153"/>
                    <a:pt x="233" y="156"/>
                    <a:pt x="234" y="157"/>
                  </a:cubicBezTo>
                  <a:cubicBezTo>
                    <a:pt x="231" y="165"/>
                    <a:pt x="227" y="172"/>
                    <a:pt x="222" y="180"/>
                  </a:cubicBezTo>
                  <a:cubicBezTo>
                    <a:pt x="223" y="179"/>
                    <a:pt x="222" y="177"/>
                    <a:pt x="221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2"/>
                    <a:pt x="221" y="183"/>
                    <a:pt x="222" y="183"/>
                  </a:cubicBezTo>
                  <a:cubicBezTo>
                    <a:pt x="210" y="202"/>
                    <a:pt x="192" y="213"/>
                    <a:pt x="179" y="228"/>
                  </a:cubicBezTo>
                  <a:cubicBezTo>
                    <a:pt x="176" y="230"/>
                    <a:pt x="172" y="236"/>
                    <a:pt x="170" y="240"/>
                  </a:cubicBezTo>
                  <a:cubicBezTo>
                    <a:pt x="159" y="249"/>
                    <a:pt x="153" y="260"/>
                    <a:pt x="152" y="274"/>
                  </a:cubicBezTo>
                  <a:cubicBezTo>
                    <a:pt x="152" y="274"/>
                    <a:pt x="148" y="272"/>
                    <a:pt x="148" y="266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7"/>
            <p:cNvSpPr>
              <a:spLocks/>
            </p:cNvSpPr>
            <p:nvPr/>
          </p:nvSpPr>
          <p:spPr bwMode="auto">
            <a:xfrm>
              <a:off x="9121775" y="3151188"/>
              <a:ext cx="11112" cy="11113"/>
            </a:xfrm>
            <a:custGeom>
              <a:avLst/>
              <a:gdLst>
                <a:gd name="T0" fmla="*/ 0 w 3"/>
                <a:gd name="T1" fmla="*/ 2 h 3"/>
                <a:gd name="T2" fmla="*/ 3 w 3"/>
                <a:gd name="T3" fmla="*/ 1 h 3"/>
                <a:gd name="T4" fmla="*/ 0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2"/>
                    <a:pt x="2" y="0"/>
                    <a:pt x="3" y="1"/>
                  </a:cubicBezTo>
                  <a:cubicBezTo>
                    <a:pt x="2" y="2"/>
                    <a:pt x="1" y="3"/>
                    <a:pt x="0" y="2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8"/>
            <p:cNvSpPr>
              <a:spLocks/>
            </p:cNvSpPr>
            <p:nvPr/>
          </p:nvSpPr>
          <p:spPr bwMode="auto">
            <a:xfrm>
              <a:off x="9110663" y="2973388"/>
              <a:ext cx="7937" cy="4763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9"/>
            <p:cNvSpPr>
              <a:spLocks/>
            </p:cNvSpPr>
            <p:nvPr/>
          </p:nvSpPr>
          <p:spPr bwMode="auto">
            <a:xfrm>
              <a:off x="9091613" y="2936876"/>
              <a:ext cx="15875" cy="1111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3 h 3"/>
                <a:gd name="T4" fmla="*/ 0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0"/>
                    <a:pt x="3" y="2"/>
                    <a:pt x="4" y="3"/>
                  </a:cubicBezTo>
                  <a:lnTo>
                    <a:pt x="0" y="0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Freeform 10"/>
            <p:cNvSpPr>
              <a:spLocks/>
            </p:cNvSpPr>
            <p:nvPr/>
          </p:nvSpPr>
          <p:spPr bwMode="auto">
            <a:xfrm>
              <a:off x="9085263" y="2887663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7" name="Freeform 11"/>
            <p:cNvSpPr>
              <a:spLocks/>
            </p:cNvSpPr>
            <p:nvPr/>
          </p:nvSpPr>
          <p:spPr bwMode="auto">
            <a:xfrm>
              <a:off x="9072563" y="2882901"/>
              <a:ext cx="7937" cy="12700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0 h 3"/>
                <a:gd name="T4" fmla="*/ 1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0" y="1"/>
                    <a:pt x="2" y="2"/>
                    <a:pt x="1" y="3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8" name="Freeform 12"/>
            <p:cNvSpPr>
              <a:spLocks/>
            </p:cNvSpPr>
            <p:nvPr/>
          </p:nvSpPr>
          <p:spPr bwMode="auto">
            <a:xfrm>
              <a:off x="9036050" y="2800351"/>
              <a:ext cx="11112" cy="7938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1" y="2"/>
                    <a:pt x="0" y="1"/>
                    <a:pt x="1" y="0"/>
                  </a:cubicBezTo>
                  <a:cubicBezTo>
                    <a:pt x="0" y="1"/>
                    <a:pt x="3" y="2"/>
                    <a:pt x="1" y="2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Freeform 13"/>
            <p:cNvSpPr>
              <a:spLocks/>
            </p:cNvSpPr>
            <p:nvPr/>
          </p:nvSpPr>
          <p:spPr bwMode="auto">
            <a:xfrm>
              <a:off x="9017000" y="2767013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1 h 2"/>
                <a:gd name="T4" fmla="*/ 1 w 1"/>
                <a:gd name="T5" fmla="*/ 1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0" name="Freeform 14"/>
            <p:cNvSpPr>
              <a:spLocks/>
            </p:cNvSpPr>
            <p:nvPr/>
          </p:nvSpPr>
          <p:spPr bwMode="auto">
            <a:xfrm>
              <a:off x="9283700" y="2217738"/>
              <a:ext cx="4762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Freeform 15"/>
            <p:cNvSpPr>
              <a:spLocks/>
            </p:cNvSpPr>
            <p:nvPr/>
          </p:nvSpPr>
          <p:spPr bwMode="auto">
            <a:xfrm>
              <a:off x="9588500" y="2297113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2" y="1"/>
                    <a:pt x="1" y="0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Freeform 16"/>
            <p:cNvSpPr>
              <a:spLocks/>
            </p:cNvSpPr>
            <p:nvPr/>
          </p:nvSpPr>
          <p:spPr bwMode="auto">
            <a:xfrm>
              <a:off x="9709150" y="2420938"/>
              <a:ext cx="7937" cy="3175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0 h 2"/>
                <a:gd name="T4" fmla="*/ 5 w 5"/>
                <a:gd name="T5" fmla="*/ 0 h 2"/>
                <a:gd name="T6" fmla="*/ 0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Freeform 17"/>
            <p:cNvSpPr>
              <a:spLocks/>
            </p:cNvSpPr>
            <p:nvPr/>
          </p:nvSpPr>
          <p:spPr bwMode="auto">
            <a:xfrm>
              <a:off x="9107488" y="3151188"/>
              <a:ext cx="22225" cy="6350"/>
            </a:xfrm>
            <a:custGeom>
              <a:avLst/>
              <a:gdLst>
                <a:gd name="T0" fmla="*/ 4 w 6"/>
                <a:gd name="T1" fmla="*/ 0 h 2"/>
                <a:gd name="T2" fmla="*/ 2 w 6"/>
                <a:gd name="T3" fmla="*/ 1 h 2"/>
                <a:gd name="T4" fmla="*/ 4 w 6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4" y="0"/>
                  </a:moveTo>
                  <a:cubicBezTo>
                    <a:pt x="0" y="1"/>
                    <a:pt x="6" y="2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4" name="Freeform 18"/>
            <p:cNvSpPr>
              <a:spLocks/>
            </p:cNvSpPr>
            <p:nvPr/>
          </p:nvSpPr>
          <p:spPr bwMode="auto">
            <a:xfrm>
              <a:off x="8794750" y="3124201"/>
              <a:ext cx="703262" cy="1013121"/>
            </a:xfrm>
            <a:custGeom>
              <a:avLst/>
              <a:gdLst>
                <a:gd name="T0" fmla="*/ 73 w 187"/>
                <a:gd name="T1" fmla="*/ 274 h 362"/>
                <a:gd name="T2" fmla="*/ 105 w 187"/>
                <a:gd name="T3" fmla="*/ 211 h 362"/>
                <a:gd name="T4" fmla="*/ 107 w 187"/>
                <a:gd name="T5" fmla="*/ 187 h 362"/>
                <a:gd name="T6" fmla="*/ 105 w 187"/>
                <a:gd name="T7" fmla="*/ 126 h 362"/>
                <a:gd name="T8" fmla="*/ 135 w 187"/>
                <a:gd name="T9" fmla="*/ 109 h 362"/>
                <a:gd name="T10" fmla="*/ 98 w 187"/>
                <a:gd name="T11" fmla="*/ 101 h 362"/>
                <a:gd name="T12" fmla="*/ 110 w 187"/>
                <a:gd name="T13" fmla="*/ 86 h 362"/>
                <a:gd name="T14" fmla="*/ 143 w 187"/>
                <a:gd name="T15" fmla="*/ 78 h 362"/>
                <a:gd name="T16" fmla="*/ 169 w 187"/>
                <a:gd name="T17" fmla="*/ 72 h 362"/>
                <a:gd name="T18" fmla="*/ 166 w 187"/>
                <a:gd name="T19" fmla="*/ 85 h 362"/>
                <a:gd name="T20" fmla="*/ 168 w 187"/>
                <a:gd name="T21" fmla="*/ 83 h 362"/>
                <a:gd name="T22" fmla="*/ 168 w 187"/>
                <a:gd name="T23" fmla="*/ 75 h 362"/>
                <a:gd name="T24" fmla="*/ 168 w 187"/>
                <a:gd name="T25" fmla="*/ 83 h 362"/>
                <a:gd name="T26" fmla="*/ 157 w 187"/>
                <a:gd name="T27" fmla="*/ 79 h 362"/>
                <a:gd name="T28" fmla="*/ 131 w 187"/>
                <a:gd name="T29" fmla="*/ 79 h 362"/>
                <a:gd name="T30" fmla="*/ 95 w 187"/>
                <a:gd name="T31" fmla="*/ 80 h 362"/>
                <a:gd name="T32" fmla="*/ 70 w 187"/>
                <a:gd name="T33" fmla="*/ 73 h 362"/>
                <a:gd name="T34" fmla="*/ 74 w 187"/>
                <a:gd name="T35" fmla="*/ 61 h 362"/>
                <a:gd name="T36" fmla="*/ 94 w 187"/>
                <a:gd name="T37" fmla="*/ 54 h 362"/>
                <a:gd name="T38" fmla="*/ 110 w 187"/>
                <a:gd name="T39" fmla="*/ 48 h 362"/>
                <a:gd name="T40" fmla="*/ 119 w 187"/>
                <a:gd name="T41" fmla="*/ 46 h 362"/>
                <a:gd name="T42" fmla="*/ 144 w 187"/>
                <a:gd name="T43" fmla="*/ 43 h 362"/>
                <a:gd name="T44" fmla="*/ 169 w 187"/>
                <a:gd name="T45" fmla="*/ 33 h 362"/>
                <a:gd name="T46" fmla="*/ 161 w 187"/>
                <a:gd name="T47" fmla="*/ 45 h 362"/>
                <a:gd name="T48" fmla="*/ 143 w 187"/>
                <a:gd name="T49" fmla="*/ 44 h 362"/>
                <a:gd name="T50" fmla="*/ 92 w 187"/>
                <a:gd name="T51" fmla="*/ 49 h 362"/>
                <a:gd name="T52" fmla="*/ 80 w 187"/>
                <a:gd name="T53" fmla="*/ 42 h 362"/>
                <a:gd name="T54" fmla="*/ 83 w 187"/>
                <a:gd name="T55" fmla="*/ 27 h 362"/>
                <a:gd name="T56" fmla="*/ 101 w 187"/>
                <a:gd name="T57" fmla="*/ 21 h 362"/>
                <a:gd name="T58" fmla="*/ 117 w 187"/>
                <a:gd name="T59" fmla="*/ 15 h 362"/>
                <a:gd name="T60" fmla="*/ 127 w 187"/>
                <a:gd name="T61" fmla="*/ 15 h 362"/>
                <a:gd name="T62" fmla="*/ 143 w 187"/>
                <a:gd name="T63" fmla="*/ 19 h 362"/>
                <a:gd name="T64" fmla="*/ 160 w 187"/>
                <a:gd name="T65" fmla="*/ 14 h 362"/>
                <a:gd name="T66" fmla="*/ 173 w 187"/>
                <a:gd name="T67" fmla="*/ 4 h 362"/>
                <a:gd name="T68" fmla="*/ 181 w 187"/>
                <a:gd name="T69" fmla="*/ 3 h 362"/>
                <a:gd name="T70" fmla="*/ 178 w 187"/>
                <a:gd name="T71" fmla="*/ 21 h 362"/>
                <a:gd name="T72" fmla="*/ 181 w 187"/>
                <a:gd name="T73" fmla="*/ 4 h 362"/>
                <a:gd name="T74" fmla="*/ 180 w 187"/>
                <a:gd name="T75" fmla="*/ 6 h 362"/>
                <a:gd name="T76" fmla="*/ 183 w 187"/>
                <a:gd name="T77" fmla="*/ 8 h 362"/>
                <a:gd name="T78" fmla="*/ 180 w 187"/>
                <a:gd name="T79" fmla="*/ 16 h 362"/>
                <a:gd name="T80" fmla="*/ 156 w 187"/>
                <a:gd name="T81" fmla="*/ 15 h 362"/>
                <a:gd name="T82" fmla="*/ 118 w 187"/>
                <a:gd name="T83" fmla="*/ 12 h 362"/>
                <a:gd name="T84" fmla="*/ 97 w 187"/>
                <a:gd name="T85" fmla="*/ 11 h 362"/>
                <a:gd name="T86" fmla="*/ 109 w 187"/>
                <a:gd name="T87" fmla="*/ 5 h 362"/>
                <a:gd name="T88" fmla="*/ 135 w 187"/>
                <a:gd name="T89" fmla="*/ 2 h 362"/>
                <a:gd name="T90" fmla="*/ 186 w 187"/>
                <a:gd name="T91" fmla="*/ 9 h 362"/>
                <a:gd name="T92" fmla="*/ 176 w 187"/>
                <a:gd name="T93" fmla="*/ 20 h 362"/>
                <a:gd name="T94" fmla="*/ 123 w 187"/>
                <a:gd name="T95" fmla="*/ 30 h 362"/>
                <a:gd name="T96" fmla="*/ 78 w 187"/>
                <a:gd name="T97" fmla="*/ 31 h 362"/>
                <a:gd name="T98" fmla="*/ 86 w 187"/>
                <a:gd name="T99" fmla="*/ 33 h 362"/>
                <a:gd name="T100" fmla="*/ 159 w 187"/>
                <a:gd name="T101" fmla="*/ 30 h 362"/>
                <a:gd name="T102" fmla="*/ 176 w 187"/>
                <a:gd name="T103" fmla="*/ 50 h 362"/>
                <a:gd name="T104" fmla="*/ 145 w 187"/>
                <a:gd name="T105" fmla="*/ 58 h 362"/>
                <a:gd name="T106" fmla="*/ 82 w 187"/>
                <a:gd name="T107" fmla="*/ 74 h 362"/>
                <a:gd name="T108" fmla="*/ 81 w 187"/>
                <a:gd name="T109" fmla="*/ 60 h 362"/>
                <a:gd name="T110" fmla="*/ 127 w 187"/>
                <a:gd name="T111" fmla="*/ 66 h 362"/>
                <a:gd name="T112" fmla="*/ 176 w 187"/>
                <a:gd name="T113" fmla="*/ 75 h 362"/>
                <a:gd name="T114" fmla="*/ 170 w 187"/>
                <a:gd name="T115" fmla="*/ 88 h 362"/>
                <a:gd name="T116" fmla="*/ 105 w 187"/>
                <a:gd name="T117" fmla="*/ 104 h 362"/>
                <a:gd name="T118" fmla="*/ 104 w 187"/>
                <a:gd name="T119" fmla="*/ 88 h 362"/>
                <a:gd name="T120" fmla="*/ 144 w 187"/>
                <a:gd name="T121" fmla="*/ 117 h 362"/>
                <a:gd name="T122" fmla="*/ 118 w 187"/>
                <a:gd name="T123" fmla="*/ 169 h 362"/>
                <a:gd name="T124" fmla="*/ 112 w 187"/>
                <a:gd name="T125" fmla="*/ 23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362">
                  <a:moveTo>
                    <a:pt x="6" y="350"/>
                  </a:moveTo>
                  <a:cubicBezTo>
                    <a:pt x="10" y="338"/>
                    <a:pt x="24" y="331"/>
                    <a:pt x="30" y="320"/>
                  </a:cubicBezTo>
                  <a:cubicBezTo>
                    <a:pt x="31" y="319"/>
                    <a:pt x="31" y="322"/>
                    <a:pt x="33" y="319"/>
                  </a:cubicBezTo>
                  <a:cubicBezTo>
                    <a:pt x="39" y="308"/>
                    <a:pt x="53" y="296"/>
                    <a:pt x="64" y="286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86"/>
                    <a:pt x="67" y="282"/>
                    <a:pt x="69" y="279"/>
                  </a:cubicBezTo>
                  <a:cubicBezTo>
                    <a:pt x="69" y="280"/>
                    <a:pt x="69" y="281"/>
                    <a:pt x="70" y="280"/>
                  </a:cubicBezTo>
                  <a:cubicBezTo>
                    <a:pt x="69" y="279"/>
                    <a:pt x="73" y="276"/>
                    <a:pt x="73" y="274"/>
                  </a:cubicBezTo>
                  <a:cubicBezTo>
                    <a:pt x="74" y="274"/>
                    <a:pt x="74" y="274"/>
                    <a:pt x="76" y="274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75" y="265"/>
                    <a:pt x="83" y="262"/>
                    <a:pt x="85" y="256"/>
                  </a:cubicBezTo>
                  <a:cubicBezTo>
                    <a:pt x="85" y="256"/>
                    <a:pt x="85" y="257"/>
                    <a:pt x="85" y="257"/>
                  </a:cubicBezTo>
                  <a:cubicBezTo>
                    <a:pt x="89" y="247"/>
                    <a:pt x="96" y="236"/>
                    <a:pt x="100" y="226"/>
                  </a:cubicBezTo>
                  <a:cubicBezTo>
                    <a:pt x="100" y="226"/>
                    <a:pt x="101" y="227"/>
                    <a:pt x="102" y="227"/>
                  </a:cubicBezTo>
                  <a:cubicBezTo>
                    <a:pt x="100" y="226"/>
                    <a:pt x="102" y="222"/>
                    <a:pt x="103" y="219"/>
                  </a:cubicBezTo>
                  <a:cubicBezTo>
                    <a:pt x="105" y="219"/>
                    <a:pt x="103" y="214"/>
                    <a:pt x="105" y="211"/>
                  </a:cubicBezTo>
                  <a:cubicBezTo>
                    <a:pt x="105" y="211"/>
                    <a:pt x="105" y="211"/>
                    <a:pt x="105" y="211"/>
                  </a:cubicBezTo>
                  <a:cubicBezTo>
                    <a:pt x="104" y="208"/>
                    <a:pt x="107" y="208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5" y="203"/>
                    <a:pt x="110" y="201"/>
                    <a:pt x="109" y="198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08" y="196"/>
                    <a:pt x="109" y="196"/>
                    <a:pt x="109" y="194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8" y="189"/>
                    <a:pt x="109" y="187"/>
                    <a:pt x="107" y="187"/>
                  </a:cubicBezTo>
                  <a:cubicBezTo>
                    <a:pt x="109" y="185"/>
                    <a:pt x="108" y="191"/>
                    <a:pt x="111" y="188"/>
                  </a:cubicBezTo>
                  <a:cubicBezTo>
                    <a:pt x="109" y="173"/>
                    <a:pt x="96" y="164"/>
                    <a:pt x="91" y="148"/>
                  </a:cubicBezTo>
                  <a:cubicBezTo>
                    <a:pt x="92" y="146"/>
                    <a:pt x="92" y="145"/>
                    <a:pt x="93" y="145"/>
                  </a:cubicBezTo>
                  <a:cubicBezTo>
                    <a:pt x="93" y="144"/>
                    <a:pt x="95" y="140"/>
                    <a:pt x="95" y="138"/>
                  </a:cubicBezTo>
                  <a:cubicBezTo>
                    <a:pt x="94" y="139"/>
                    <a:pt x="96" y="138"/>
                    <a:pt x="96" y="137"/>
                  </a:cubicBezTo>
                  <a:cubicBezTo>
                    <a:pt x="99" y="136"/>
                    <a:pt x="96" y="134"/>
                    <a:pt x="99" y="132"/>
                  </a:cubicBezTo>
                  <a:cubicBezTo>
                    <a:pt x="98" y="133"/>
                    <a:pt x="99" y="134"/>
                    <a:pt x="100" y="134"/>
                  </a:cubicBezTo>
                  <a:cubicBezTo>
                    <a:pt x="100" y="131"/>
                    <a:pt x="103" y="129"/>
                    <a:pt x="105" y="126"/>
                  </a:cubicBezTo>
                  <a:cubicBezTo>
                    <a:pt x="104" y="127"/>
                    <a:pt x="104" y="128"/>
                    <a:pt x="105" y="128"/>
                  </a:cubicBezTo>
                  <a:cubicBezTo>
                    <a:pt x="106" y="124"/>
                    <a:pt x="109" y="124"/>
                    <a:pt x="111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2"/>
                    <a:pt x="111" y="121"/>
                    <a:pt x="114" y="119"/>
                  </a:cubicBezTo>
                  <a:cubicBezTo>
                    <a:pt x="114" y="120"/>
                    <a:pt x="114" y="120"/>
                    <a:pt x="114" y="121"/>
                  </a:cubicBezTo>
                  <a:cubicBezTo>
                    <a:pt x="116" y="117"/>
                    <a:pt x="122" y="115"/>
                    <a:pt x="125" y="112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8" y="112"/>
                    <a:pt x="133" y="105"/>
                    <a:pt x="135" y="109"/>
                  </a:cubicBezTo>
                  <a:cubicBezTo>
                    <a:pt x="133" y="108"/>
                    <a:pt x="136" y="106"/>
                    <a:pt x="132" y="105"/>
                  </a:cubicBezTo>
                  <a:cubicBezTo>
                    <a:pt x="132" y="107"/>
                    <a:pt x="125" y="105"/>
                    <a:pt x="127" y="108"/>
                  </a:cubicBezTo>
                  <a:cubicBezTo>
                    <a:pt x="124" y="107"/>
                    <a:pt x="118" y="105"/>
                    <a:pt x="115" y="106"/>
                  </a:cubicBezTo>
                  <a:cubicBezTo>
                    <a:pt x="117" y="105"/>
                    <a:pt x="114" y="103"/>
                    <a:pt x="117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5" y="101"/>
                    <a:pt x="117" y="102"/>
                    <a:pt x="116" y="101"/>
                  </a:cubicBezTo>
                  <a:cubicBezTo>
                    <a:pt x="115" y="101"/>
                    <a:pt x="110" y="101"/>
                    <a:pt x="109" y="101"/>
                  </a:cubicBezTo>
                  <a:cubicBezTo>
                    <a:pt x="106" y="101"/>
                    <a:pt x="103" y="103"/>
                    <a:pt x="98" y="101"/>
                  </a:cubicBezTo>
                  <a:cubicBezTo>
                    <a:pt x="101" y="102"/>
                    <a:pt x="98" y="99"/>
                    <a:pt x="100" y="99"/>
                  </a:cubicBezTo>
                  <a:cubicBezTo>
                    <a:pt x="99" y="97"/>
                    <a:pt x="93" y="104"/>
                    <a:pt x="94" y="93"/>
                  </a:cubicBezTo>
                  <a:cubicBezTo>
                    <a:pt x="95" y="92"/>
                    <a:pt x="95" y="94"/>
                    <a:pt x="97" y="92"/>
                  </a:cubicBezTo>
                  <a:cubicBezTo>
                    <a:pt x="96" y="92"/>
                    <a:pt x="97" y="91"/>
                    <a:pt x="97" y="90"/>
                  </a:cubicBezTo>
                  <a:cubicBezTo>
                    <a:pt x="98" y="89"/>
                    <a:pt x="103" y="86"/>
                    <a:pt x="105" y="88"/>
                  </a:cubicBezTo>
                  <a:cubicBezTo>
                    <a:pt x="106" y="88"/>
                    <a:pt x="103" y="89"/>
                    <a:pt x="105" y="89"/>
                  </a:cubicBezTo>
                  <a:cubicBezTo>
                    <a:pt x="107" y="88"/>
                    <a:pt x="107" y="87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5" y="84"/>
                    <a:pt x="113" y="83"/>
                  </a:cubicBezTo>
                  <a:cubicBezTo>
                    <a:pt x="112" y="84"/>
                    <a:pt x="114" y="85"/>
                    <a:pt x="112" y="84"/>
                  </a:cubicBezTo>
                  <a:cubicBezTo>
                    <a:pt x="113" y="83"/>
                    <a:pt x="116" y="82"/>
                    <a:pt x="119" y="81"/>
                  </a:cubicBezTo>
                  <a:cubicBezTo>
                    <a:pt x="118" y="82"/>
                    <a:pt x="118" y="82"/>
                    <a:pt x="118" y="83"/>
                  </a:cubicBezTo>
                  <a:cubicBezTo>
                    <a:pt x="122" y="81"/>
                    <a:pt x="126" y="80"/>
                    <a:pt x="130" y="78"/>
                  </a:cubicBezTo>
                  <a:cubicBezTo>
                    <a:pt x="130" y="77"/>
                    <a:pt x="128" y="81"/>
                    <a:pt x="128" y="80"/>
                  </a:cubicBezTo>
                  <a:cubicBezTo>
                    <a:pt x="133" y="81"/>
                    <a:pt x="139" y="77"/>
                    <a:pt x="143" y="79"/>
                  </a:cubicBezTo>
                  <a:cubicBezTo>
                    <a:pt x="143" y="79"/>
                    <a:pt x="143" y="77"/>
                    <a:pt x="143" y="78"/>
                  </a:cubicBezTo>
                  <a:cubicBezTo>
                    <a:pt x="146" y="77"/>
                    <a:pt x="146" y="79"/>
                    <a:pt x="147" y="78"/>
                  </a:cubicBezTo>
                  <a:cubicBezTo>
                    <a:pt x="147" y="79"/>
                    <a:pt x="149" y="78"/>
                    <a:pt x="151" y="77"/>
                  </a:cubicBezTo>
                  <a:cubicBezTo>
                    <a:pt x="152" y="77"/>
                    <a:pt x="151" y="78"/>
                    <a:pt x="150" y="78"/>
                  </a:cubicBezTo>
                  <a:cubicBezTo>
                    <a:pt x="152" y="77"/>
                    <a:pt x="162" y="75"/>
                    <a:pt x="167" y="75"/>
                  </a:cubicBezTo>
                  <a:cubicBezTo>
                    <a:pt x="166" y="74"/>
                    <a:pt x="167" y="74"/>
                    <a:pt x="168" y="73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69"/>
                    <a:pt x="164" y="9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3"/>
                    <a:pt x="164" y="83"/>
                    <a:pt x="164" y="82"/>
                  </a:cubicBezTo>
                  <a:cubicBezTo>
                    <a:pt x="163" y="82"/>
                    <a:pt x="165" y="83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5"/>
                    <a:pt x="172" y="67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8"/>
                    <a:pt x="172" y="66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6" y="83"/>
                    <a:pt x="165" y="83"/>
                    <a:pt x="166" y="83"/>
                  </a:cubicBezTo>
                  <a:cubicBezTo>
                    <a:pt x="164" y="82"/>
                    <a:pt x="162" y="82"/>
                    <a:pt x="161" y="80"/>
                  </a:cubicBezTo>
                  <a:cubicBezTo>
                    <a:pt x="161" y="80"/>
                    <a:pt x="163" y="79"/>
                    <a:pt x="161" y="78"/>
                  </a:cubicBezTo>
                  <a:cubicBezTo>
                    <a:pt x="158" y="78"/>
                    <a:pt x="160" y="79"/>
                    <a:pt x="157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80"/>
                    <a:pt x="153" y="78"/>
                    <a:pt x="154" y="80"/>
                  </a:cubicBezTo>
                  <a:cubicBezTo>
                    <a:pt x="154" y="79"/>
                    <a:pt x="149" y="80"/>
                    <a:pt x="150" y="78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8" y="78"/>
                    <a:pt x="147" y="79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80"/>
                    <a:pt x="142" y="78"/>
                    <a:pt x="141" y="80"/>
                  </a:cubicBezTo>
                  <a:cubicBezTo>
                    <a:pt x="138" y="79"/>
                    <a:pt x="133" y="80"/>
                    <a:pt x="131" y="79"/>
                  </a:cubicBezTo>
                  <a:cubicBezTo>
                    <a:pt x="128" y="80"/>
                    <a:pt x="126" y="81"/>
                    <a:pt x="123" y="80"/>
                  </a:cubicBezTo>
                  <a:cubicBezTo>
                    <a:pt x="124" y="80"/>
                    <a:pt x="125" y="80"/>
                    <a:pt x="125" y="79"/>
                  </a:cubicBezTo>
                  <a:cubicBezTo>
                    <a:pt x="123" y="79"/>
                    <a:pt x="122" y="79"/>
                    <a:pt x="121" y="80"/>
                  </a:cubicBezTo>
                  <a:cubicBezTo>
                    <a:pt x="121" y="80"/>
                    <a:pt x="117" y="79"/>
                    <a:pt x="115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1" y="79"/>
                    <a:pt x="106" y="83"/>
                    <a:pt x="102" y="81"/>
                  </a:cubicBezTo>
                  <a:cubicBezTo>
                    <a:pt x="103" y="81"/>
                    <a:pt x="106" y="80"/>
                    <a:pt x="104" y="79"/>
                  </a:cubicBezTo>
                  <a:cubicBezTo>
                    <a:pt x="102" y="76"/>
                    <a:pt x="99" y="81"/>
                    <a:pt x="95" y="80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4" y="80"/>
                    <a:pt x="90" y="82"/>
                    <a:pt x="90" y="80"/>
                  </a:cubicBezTo>
                  <a:cubicBezTo>
                    <a:pt x="89" y="81"/>
                    <a:pt x="86" y="79"/>
                    <a:pt x="86" y="81"/>
                  </a:cubicBezTo>
                  <a:cubicBezTo>
                    <a:pt x="82" y="80"/>
                    <a:pt x="78" y="78"/>
                    <a:pt x="74" y="76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82"/>
                    <a:pt x="68" y="61"/>
                    <a:pt x="68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2"/>
                    <a:pt x="72" y="61"/>
                    <a:pt x="74" y="61"/>
                  </a:cubicBezTo>
                  <a:cubicBezTo>
                    <a:pt x="75" y="60"/>
                    <a:pt x="77" y="59"/>
                    <a:pt x="76" y="58"/>
                  </a:cubicBezTo>
                  <a:cubicBezTo>
                    <a:pt x="74" y="58"/>
                    <a:pt x="74" y="60"/>
                    <a:pt x="73" y="60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6" y="58"/>
                    <a:pt x="78" y="57"/>
                    <a:pt x="77" y="60"/>
                  </a:cubicBezTo>
                  <a:cubicBezTo>
                    <a:pt x="82" y="58"/>
                    <a:pt x="80" y="54"/>
                    <a:pt x="86" y="53"/>
                  </a:cubicBezTo>
                  <a:cubicBezTo>
                    <a:pt x="86" y="53"/>
                    <a:pt x="86" y="54"/>
                    <a:pt x="88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5" y="50"/>
                    <a:pt x="93" y="52"/>
                    <a:pt x="94" y="54"/>
                  </a:cubicBezTo>
                  <a:cubicBezTo>
                    <a:pt x="96" y="53"/>
                    <a:pt x="98" y="52"/>
                    <a:pt x="99" y="51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9" y="51"/>
                    <a:pt x="103" y="51"/>
                    <a:pt x="103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5" y="51"/>
                    <a:pt x="106" y="51"/>
                  </a:cubicBezTo>
                  <a:cubicBezTo>
                    <a:pt x="106" y="50"/>
                    <a:pt x="103" y="50"/>
                    <a:pt x="102" y="50"/>
                  </a:cubicBezTo>
                  <a:cubicBezTo>
                    <a:pt x="103" y="49"/>
                    <a:pt x="104" y="49"/>
                    <a:pt x="105" y="48"/>
                  </a:cubicBezTo>
                  <a:cubicBezTo>
                    <a:pt x="105" y="49"/>
                    <a:pt x="108" y="48"/>
                    <a:pt x="110" y="48"/>
                  </a:cubicBezTo>
                  <a:cubicBezTo>
                    <a:pt x="112" y="48"/>
                    <a:pt x="112" y="46"/>
                    <a:pt x="112" y="46"/>
                  </a:cubicBezTo>
                  <a:cubicBezTo>
                    <a:pt x="112" y="47"/>
                    <a:pt x="115" y="46"/>
                    <a:pt x="114" y="47"/>
                  </a:cubicBezTo>
                  <a:cubicBezTo>
                    <a:pt x="113" y="47"/>
                    <a:pt x="112" y="47"/>
                    <a:pt x="111" y="47"/>
                  </a:cubicBezTo>
                  <a:cubicBezTo>
                    <a:pt x="113" y="48"/>
                    <a:pt x="113" y="49"/>
                    <a:pt x="115" y="48"/>
                  </a:cubicBezTo>
                  <a:cubicBezTo>
                    <a:pt x="117" y="47"/>
                    <a:pt x="114" y="45"/>
                    <a:pt x="118" y="45"/>
                  </a:cubicBezTo>
                  <a:cubicBezTo>
                    <a:pt x="117" y="46"/>
                    <a:pt x="117" y="46"/>
                    <a:pt x="116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5"/>
                    <a:pt x="125" y="45"/>
                    <a:pt x="125" y="43"/>
                  </a:cubicBezTo>
                  <a:cubicBezTo>
                    <a:pt x="127" y="43"/>
                    <a:pt x="129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2" y="44"/>
                    <a:pt x="134" y="43"/>
                    <a:pt x="135" y="4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9" y="42"/>
                    <a:pt x="140" y="41"/>
                  </a:cubicBezTo>
                  <a:cubicBezTo>
                    <a:pt x="143" y="41"/>
                    <a:pt x="142" y="46"/>
                    <a:pt x="144" y="43"/>
                  </a:cubicBezTo>
                  <a:cubicBezTo>
                    <a:pt x="147" y="43"/>
                    <a:pt x="147" y="40"/>
                    <a:pt x="146" y="40"/>
                  </a:cubicBezTo>
                  <a:cubicBezTo>
                    <a:pt x="151" y="39"/>
                    <a:pt x="156" y="37"/>
                    <a:pt x="160" y="37"/>
                  </a:cubicBezTo>
                  <a:cubicBezTo>
                    <a:pt x="160" y="37"/>
                    <a:pt x="160" y="37"/>
                    <a:pt x="161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0"/>
                    <a:pt x="169" y="63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5" y="48"/>
                    <a:pt x="163" y="47"/>
                    <a:pt x="161" y="45"/>
                  </a:cubicBezTo>
                  <a:cubicBezTo>
                    <a:pt x="163" y="45"/>
                    <a:pt x="162" y="44"/>
                    <a:pt x="162" y="43"/>
                  </a:cubicBezTo>
                  <a:cubicBezTo>
                    <a:pt x="160" y="44"/>
                    <a:pt x="160" y="41"/>
                    <a:pt x="159" y="43"/>
                  </a:cubicBezTo>
                  <a:cubicBezTo>
                    <a:pt x="159" y="45"/>
                    <a:pt x="159" y="45"/>
                    <a:pt x="160" y="46"/>
                  </a:cubicBezTo>
                  <a:cubicBezTo>
                    <a:pt x="157" y="46"/>
                    <a:pt x="151" y="45"/>
                    <a:pt x="149" y="44"/>
                  </a:cubicBezTo>
                  <a:cubicBezTo>
                    <a:pt x="150" y="45"/>
                    <a:pt x="150" y="45"/>
                    <a:pt x="149" y="45"/>
                  </a:cubicBezTo>
                  <a:cubicBezTo>
                    <a:pt x="149" y="43"/>
                    <a:pt x="146" y="43"/>
                    <a:pt x="144" y="44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2" y="44"/>
                    <a:pt x="142" y="46"/>
                    <a:pt x="140" y="45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7" y="45"/>
                    <a:pt x="134" y="47"/>
                    <a:pt x="131" y="46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5"/>
                    <a:pt x="126" y="46"/>
                    <a:pt x="128" y="46"/>
                  </a:cubicBezTo>
                  <a:cubicBezTo>
                    <a:pt x="124" y="46"/>
                    <a:pt x="121" y="46"/>
                    <a:pt x="119" y="45"/>
                  </a:cubicBezTo>
                  <a:cubicBezTo>
                    <a:pt x="113" y="49"/>
                    <a:pt x="101" y="51"/>
                    <a:pt x="92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9" y="49"/>
                    <a:pt x="91" y="51"/>
                    <a:pt x="89" y="50"/>
                  </a:cubicBezTo>
                  <a:cubicBezTo>
                    <a:pt x="90" y="50"/>
                    <a:pt x="87" y="49"/>
                    <a:pt x="89" y="48"/>
                  </a:cubicBezTo>
                  <a:cubicBezTo>
                    <a:pt x="85" y="47"/>
                    <a:pt x="84" y="49"/>
                    <a:pt x="82" y="49"/>
                  </a:cubicBezTo>
                  <a:cubicBezTo>
                    <a:pt x="81" y="50"/>
                    <a:pt x="84" y="48"/>
                    <a:pt x="83" y="50"/>
                  </a:cubicBezTo>
                  <a:cubicBezTo>
                    <a:pt x="83" y="50"/>
                    <a:pt x="78" y="48"/>
                    <a:pt x="77" y="50"/>
                  </a:cubicBezTo>
                  <a:cubicBezTo>
                    <a:pt x="76" y="49"/>
                    <a:pt x="77" y="48"/>
                    <a:pt x="78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6"/>
                    <a:pt x="82" y="45"/>
                    <a:pt x="8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6" y="40"/>
                    <a:pt x="83" y="41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5" y="37"/>
                    <a:pt x="76" y="38"/>
                    <a:pt x="76" y="37"/>
                  </a:cubicBezTo>
                  <a:cubicBezTo>
                    <a:pt x="75" y="36"/>
                    <a:pt x="75" y="36"/>
                    <a:pt x="74" y="36"/>
                  </a:cubicBezTo>
                  <a:cubicBezTo>
                    <a:pt x="78" y="32"/>
                    <a:pt x="73" y="30"/>
                    <a:pt x="79" y="28"/>
                  </a:cubicBezTo>
                  <a:cubicBezTo>
                    <a:pt x="81" y="28"/>
                    <a:pt x="74" y="30"/>
                    <a:pt x="76" y="31"/>
                  </a:cubicBezTo>
                  <a:cubicBezTo>
                    <a:pt x="79" y="31"/>
                    <a:pt x="81" y="28"/>
                    <a:pt x="83" y="27"/>
                  </a:cubicBezTo>
                  <a:cubicBezTo>
                    <a:pt x="81" y="27"/>
                    <a:pt x="82" y="25"/>
                    <a:pt x="84" y="24"/>
                  </a:cubicBezTo>
                  <a:cubicBezTo>
                    <a:pt x="87" y="24"/>
                    <a:pt x="83" y="26"/>
                    <a:pt x="86" y="26"/>
                  </a:cubicBezTo>
                  <a:cubicBezTo>
                    <a:pt x="87" y="24"/>
                    <a:pt x="90" y="23"/>
                    <a:pt x="87" y="23"/>
                  </a:cubicBezTo>
                  <a:cubicBezTo>
                    <a:pt x="88" y="20"/>
                    <a:pt x="90" y="23"/>
                    <a:pt x="91" y="20"/>
                  </a:cubicBezTo>
                  <a:cubicBezTo>
                    <a:pt x="93" y="22"/>
                    <a:pt x="89" y="25"/>
                    <a:pt x="93" y="25"/>
                  </a:cubicBezTo>
                  <a:cubicBezTo>
                    <a:pt x="92" y="23"/>
                    <a:pt x="97" y="22"/>
                    <a:pt x="95" y="20"/>
                  </a:cubicBezTo>
                  <a:cubicBezTo>
                    <a:pt x="96" y="20"/>
                    <a:pt x="97" y="21"/>
                    <a:pt x="96" y="22"/>
                  </a:cubicBezTo>
                  <a:cubicBezTo>
                    <a:pt x="98" y="23"/>
                    <a:pt x="100" y="18"/>
                    <a:pt x="101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5" y="21"/>
                  </a:cubicBezTo>
                  <a:cubicBezTo>
                    <a:pt x="106" y="21"/>
                    <a:pt x="110" y="18"/>
                    <a:pt x="110" y="20"/>
                  </a:cubicBezTo>
                  <a:cubicBezTo>
                    <a:pt x="111" y="20"/>
                    <a:pt x="115" y="19"/>
                    <a:pt x="113" y="18"/>
                  </a:cubicBezTo>
                  <a:cubicBezTo>
                    <a:pt x="110" y="17"/>
                    <a:pt x="110" y="19"/>
                    <a:pt x="109" y="17"/>
                  </a:cubicBezTo>
                  <a:cubicBezTo>
                    <a:pt x="111" y="19"/>
                    <a:pt x="112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7" y="16"/>
                    <a:pt x="118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2" y="13"/>
                    <a:pt x="120" y="17"/>
                    <a:pt x="123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3" y="18"/>
                    <a:pt x="124" y="17"/>
                  </a:cubicBezTo>
                  <a:cubicBezTo>
                    <a:pt x="125" y="16"/>
                    <a:pt x="126" y="14"/>
                    <a:pt x="126" y="13"/>
                  </a:cubicBezTo>
                  <a:cubicBezTo>
                    <a:pt x="128" y="12"/>
                    <a:pt x="127" y="14"/>
                    <a:pt x="129" y="13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5"/>
                    <a:pt x="129" y="17"/>
                    <a:pt x="131" y="16"/>
                  </a:cubicBezTo>
                  <a:cubicBezTo>
                    <a:pt x="133" y="15"/>
                    <a:pt x="135" y="13"/>
                    <a:pt x="132" y="13"/>
                  </a:cubicBezTo>
                  <a:cubicBezTo>
                    <a:pt x="133" y="13"/>
                    <a:pt x="135" y="13"/>
                    <a:pt x="135" y="14"/>
                  </a:cubicBezTo>
                  <a:cubicBezTo>
                    <a:pt x="137" y="13"/>
                    <a:pt x="134" y="13"/>
                    <a:pt x="136" y="12"/>
                  </a:cubicBezTo>
                  <a:cubicBezTo>
                    <a:pt x="138" y="12"/>
                    <a:pt x="141" y="13"/>
                    <a:pt x="143" y="14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8"/>
                    <a:pt x="144" y="17"/>
                    <a:pt x="143" y="19"/>
                  </a:cubicBezTo>
                  <a:cubicBezTo>
                    <a:pt x="144" y="19"/>
                    <a:pt x="146" y="18"/>
                    <a:pt x="147" y="18"/>
                  </a:cubicBezTo>
                  <a:cubicBezTo>
                    <a:pt x="143" y="15"/>
                    <a:pt x="150" y="13"/>
                    <a:pt x="148" y="11"/>
                  </a:cubicBezTo>
                  <a:cubicBezTo>
                    <a:pt x="153" y="9"/>
                    <a:pt x="152" y="16"/>
                    <a:pt x="156" y="11"/>
                  </a:cubicBezTo>
                  <a:cubicBezTo>
                    <a:pt x="155" y="11"/>
                    <a:pt x="157" y="8"/>
                    <a:pt x="155" y="10"/>
                  </a:cubicBezTo>
                  <a:cubicBezTo>
                    <a:pt x="158" y="9"/>
                    <a:pt x="156" y="7"/>
                    <a:pt x="160" y="7"/>
                  </a:cubicBezTo>
                  <a:cubicBezTo>
                    <a:pt x="157" y="9"/>
                    <a:pt x="163" y="9"/>
                    <a:pt x="160" y="11"/>
                  </a:cubicBezTo>
                  <a:cubicBezTo>
                    <a:pt x="160" y="11"/>
                    <a:pt x="157" y="11"/>
                    <a:pt x="157" y="12"/>
                  </a:cubicBezTo>
                  <a:cubicBezTo>
                    <a:pt x="158" y="12"/>
                    <a:pt x="157" y="14"/>
                    <a:pt x="160" y="14"/>
                  </a:cubicBezTo>
                  <a:cubicBezTo>
                    <a:pt x="162" y="13"/>
                    <a:pt x="164" y="12"/>
                    <a:pt x="164" y="11"/>
                  </a:cubicBezTo>
                  <a:cubicBezTo>
                    <a:pt x="163" y="10"/>
                    <a:pt x="161" y="12"/>
                    <a:pt x="162" y="10"/>
                  </a:cubicBezTo>
                  <a:cubicBezTo>
                    <a:pt x="165" y="9"/>
                    <a:pt x="166" y="11"/>
                    <a:pt x="167" y="8"/>
                  </a:cubicBezTo>
                  <a:cubicBezTo>
                    <a:pt x="165" y="9"/>
                    <a:pt x="164" y="7"/>
                    <a:pt x="164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6"/>
                    <a:pt x="166" y="6"/>
                    <a:pt x="166" y="6"/>
                  </a:cubicBezTo>
                  <a:cubicBezTo>
                    <a:pt x="170" y="5"/>
                    <a:pt x="167" y="4"/>
                    <a:pt x="171" y="3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6"/>
                    <a:pt x="167" y="5"/>
                    <a:pt x="169" y="8"/>
                  </a:cubicBezTo>
                  <a:cubicBezTo>
                    <a:pt x="171" y="7"/>
                    <a:pt x="172" y="6"/>
                    <a:pt x="174" y="6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4" y="6"/>
                    <a:pt x="176" y="10"/>
                    <a:pt x="179" y="7"/>
                  </a:cubicBezTo>
                  <a:cubicBezTo>
                    <a:pt x="180" y="5"/>
                    <a:pt x="179" y="6"/>
                    <a:pt x="179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2" y="0"/>
                    <a:pt x="178" y="37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6" y="21"/>
                    <a:pt x="175" y="20"/>
                  </a:cubicBezTo>
                  <a:cubicBezTo>
                    <a:pt x="176" y="19"/>
                    <a:pt x="171" y="19"/>
                    <a:pt x="174" y="18"/>
                  </a:cubicBezTo>
                  <a:cubicBezTo>
                    <a:pt x="175" y="18"/>
                    <a:pt x="176" y="19"/>
                    <a:pt x="177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13"/>
                    <a:pt x="178" y="36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2" y="8"/>
                    <a:pt x="177" y="6"/>
                    <a:pt x="176" y="9"/>
                  </a:cubicBezTo>
                  <a:cubicBezTo>
                    <a:pt x="180" y="8"/>
                    <a:pt x="180" y="10"/>
                    <a:pt x="182" y="12"/>
                  </a:cubicBezTo>
                  <a:cubicBezTo>
                    <a:pt x="182" y="13"/>
                    <a:pt x="184" y="6"/>
                    <a:pt x="183" y="15"/>
                  </a:cubicBezTo>
                  <a:cubicBezTo>
                    <a:pt x="183" y="12"/>
                    <a:pt x="182" y="22"/>
                    <a:pt x="183" y="9"/>
                  </a:cubicBezTo>
                  <a:cubicBezTo>
                    <a:pt x="183" y="9"/>
                    <a:pt x="182" y="8"/>
                    <a:pt x="182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5"/>
                    <a:pt x="181" y="26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6" y="15"/>
                    <a:pt x="175" y="16"/>
                    <a:pt x="174" y="16"/>
                  </a:cubicBezTo>
                  <a:cubicBezTo>
                    <a:pt x="173" y="15"/>
                    <a:pt x="173" y="13"/>
                    <a:pt x="175" y="14"/>
                  </a:cubicBezTo>
                  <a:cubicBezTo>
                    <a:pt x="171" y="13"/>
                    <a:pt x="166" y="12"/>
                    <a:pt x="162" y="11"/>
                  </a:cubicBezTo>
                  <a:cubicBezTo>
                    <a:pt x="164" y="13"/>
                    <a:pt x="157" y="11"/>
                    <a:pt x="159" y="13"/>
                  </a:cubicBezTo>
                  <a:cubicBezTo>
                    <a:pt x="161" y="14"/>
                    <a:pt x="163" y="16"/>
                    <a:pt x="161" y="17"/>
                  </a:cubicBezTo>
                  <a:cubicBezTo>
                    <a:pt x="160" y="17"/>
                    <a:pt x="161" y="16"/>
                    <a:pt x="161" y="15"/>
                  </a:cubicBezTo>
                  <a:cubicBezTo>
                    <a:pt x="159" y="16"/>
                    <a:pt x="158" y="13"/>
                    <a:pt x="156" y="15"/>
                  </a:cubicBezTo>
                  <a:cubicBezTo>
                    <a:pt x="160" y="14"/>
                    <a:pt x="157" y="12"/>
                    <a:pt x="158" y="10"/>
                  </a:cubicBezTo>
                  <a:cubicBezTo>
                    <a:pt x="155" y="11"/>
                    <a:pt x="158" y="9"/>
                    <a:pt x="155" y="9"/>
                  </a:cubicBezTo>
                  <a:cubicBezTo>
                    <a:pt x="152" y="10"/>
                    <a:pt x="149" y="10"/>
                    <a:pt x="145" y="11"/>
                  </a:cubicBezTo>
                  <a:cubicBezTo>
                    <a:pt x="141" y="9"/>
                    <a:pt x="134" y="11"/>
                    <a:pt x="131" y="12"/>
                  </a:cubicBezTo>
                  <a:cubicBezTo>
                    <a:pt x="128" y="11"/>
                    <a:pt x="130" y="9"/>
                    <a:pt x="127" y="8"/>
                  </a:cubicBezTo>
                  <a:cubicBezTo>
                    <a:pt x="125" y="9"/>
                    <a:pt x="130" y="10"/>
                    <a:pt x="126" y="10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19" y="8"/>
                    <a:pt x="118" y="1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8" y="10"/>
                    <a:pt x="117" y="10"/>
                  </a:cubicBezTo>
                  <a:cubicBezTo>
                    <a:pt x="117" y="9"/>
                    <a:pt x="116" y="9"/>
                    <a:pt x="117" y="8"/>
                  </a:cubicBezTo>
                  <a:cubicBezTo>
                    <a:pt x="115" y="7"/>
                    <a:pt x="112" y="9"/>
                    <a:pt x="110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12"/>
                    <a:pt x="104" y="11"/>
                    <a:pt x="100" y="12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5" y="10"/>
                    <a:pt x="94" y="11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99" y="9"/>
                    <a:pt x="100" y="10"/>
                  </a:cubicBezTo>
                  <a:cubicBezTo>
                    <a:pt x="101" y="11"/>
                    <a:pt x="105" y="10"/>
                    <a:pt x="105" y="9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2" y="8"/>
                    <a:pt x="104" y="8"/>
                    <a:pt x="105" y="6"/>
                  </a:cubicBezTo>
                  <a:cubicBezTo>
                    <a:pt x="105" y="6"/>
                    <a:pt x="103" y="6"/>
                    <a:pt x="103" y="7"/>
                  </a:cubicBezTo>
                  <a:cubicBezTo>
                    <a:pt x="105" y="6"/>
                    <a:pt x="106" y="5"/>
                    <a:pt x="109" y="5"/>
                  </a:cubicBezTo>
                  <a:cubicBezTo>
                    <a:pt x="107" y="6"/>
                    <a:pt x="110" y="6"/>
                    <a:pt x="109" y="7"/>
                  </a:cubicBezTo>
                  <a:cubicBezTo>
                    <a:pt x="109" y="5"/>
                    <a:pt x="112" y="4"/>
                    <a:pt x="115" y="4"/>
                  </a:cubicBezTo>
                  <a:cubicBezTo>
                    <a:pt x="118" y="6"/>
                    <a:pt x="121" y="2"/>
                    <a:pt x="125" y="3"/>
                  </a:cubicBezTo>
                  <a:cubicBezTo>
                    <a:pt x="123" y="4"/>
                    <a:pt x="122" y="6"/>
                    <a:pt x="119" y="7"/>
                  </a:cubicBezTo>
                  <a:cubicBezTo>
                    <a:pt x="122" y="7"/>
                    <a:pt x="122" y="7"/>
                    <a:pt x="124" y="7"/>
                  </a:cubicBezTo>
                  <a:cubicBezTo>
                    <a:pt x="125" y="6"/>
                    <a:pt x="126" y="4"/>
                    <a:pt x="129" y="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2" y="3"/>
                    <a:pt x="132" y="1"/>
                    <a:pt x="135" y="2"/>
                  </a:cubicBezTo>
                  <a:cubicBezTo>
                    <a:pt x="142" y="2"/>
                    <a:pt x="148" y="2"/>
                    <a:pt x="153" y="2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6" y="1"/>
                    <a:pt x="162" y="2"/>
                    <a:pt x="165" y="2"/>
                  </a:cubicBezTo>
                  <a:cubicBezTo>
                    <a:pt x="171" y="4"/>
                    <a:pt x="179" y="4"/>
                    <a:pt x="18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2"/>
                    <a:pt x="185" y="18"/>
                    <a:pt x="186" y="1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1" y="22"/>
                    <a:pt x="166" y="23"/>
                    <a:pt x="161" y="24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1" y="24"/>
                    <a:pt x="161" y="21"/>
                    <a:pt x="159" y="22"/>
                  </a:cubicBezTo>
                  <a:cubicBezTo>
                    <a:pt x="162" y="23"/>
                    <a:pt x="157" y="24"/>
                    <a:pt x="156" y="26"/>
                  </a:cubicBezTo>
                  <a:cubicBezTo>
                    <a:pt x="151" y="25"/>
                    <a:pt x="145" y="28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37" y="32"/>
                    <a:pt x="132" y="31"/>
                    <a:pt x="126" y="31"/>
                  </a:cubicBezTo>
                  <a:cubicBezTo>
                    <a:pt x="126" y="31"/>
                    <a:pt x="124" y="30"/>
                    <a:pt x="123" y="30"/>
                  </a:cubicBezTo>
                  <a:cubicBezTo>
                    <a:pt x="120" y="33"/>
                    <a:pt x="119" y="33"/>
                    <a:pt x="115" y="35"/>
                  </a:cubicBezTo>
                  <a:cubicBezTo>
                    <a:pt x="112" y="35"/>
                    <a:pt x="107" y="36"/>
                    <a:pt x="104" y="36"/>
                  </a:cubicBezTo>
                  <a:cubicBezTo>
                    <a:pt x="99" y="38"/>
                    <a:pt x="93" y="40"/>
                    <a:pt x="88" y="41"/>
                  </a:cubicBezTo>
                  <a:cubicBezTo>
                    <a:pt x="86" y="42"/>
                    <a:pt x="84" y="43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7"/>
                    <a:pt x="74" y="2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7" y="31"/>
                    <a:pt x="111" y="32"/>
                    <a:pt x="121" y="29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3" y="32"/>
                    <a:pt x="127" y="30"/>
                    <a:pt x="126" y="29"/>
                  </a:cubicBezTo>
                  <a:cubicBezTo>
                    <a:pt x="129" y="29"/>
                    <a:pt x="134" y="27"/>
                    <a:pt x="136" y="28"/>
                  </a:cubicBezTo>
                  <a:cubicBezTo>
                    <a:pt x="140" y="29"/>
                    <a:pt x="140" y="27"/>
                    <a:pt x="143" y="27"/>
                  </a:cubicBezTo>
                  <a:cubicBezTo>
                    <a:pt x="150" y="27"/>
                    <a:pt x="153" y="28"/>
                    <a:pt x="160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9"/>
                    <a:pt x="159" y="30"/>
                  </a:cubicBezTo>
                  <a:cubicBezTo>
                    <a:pt x="161" y="29"/>
                    <a:pt x="168" y="32"/>
                    <a:pt x="166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28"/>
                    <a:pt x="176" y="66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1" y="52"/>
                    <a:pt x="167" y="53"/>
                    <a:pt x="163" y="53"/>
                  </a:cubicBezTo>
                  <a:cubicBezTo>
                    <a:pt x="164" y="54"/>
                    <a:pt x="162" y="55"/>
                    <a:pt x="162" y="55"/>
                  </a:cubicBezTo>
                  <a:cubicBezTo>
                    <a:pt x="156" y="57"/>
                    <a:pt x="149" y="56"/>
                    <a:pt x="145" y="58"/>
                  </a:cubicBezTo>
                  <a:cubicBezTo>
                    <a:pt x="144" y="58"/>
                    <a:pt x="146" y="57"/>
                    <a:pt x="144" y="57"/>
                  </a:cubicBezTo>
                  <a:cubicBezTo>
                    <a:pt x="143" y="58"/>
                    <a:pt x="144" y="58"/>
                    <a:pt x="142" y="59"/>
                  </a:cubicBezTo>
                  <a:cubicBezTo>
                    <a:pt x="134" y="62"/>
                    <a:pt x="124" y="60"/>
                    <a:pt x="116" y="62"/>
                  </a:cubicBezTo>
                  <a:cubicBezTo>
                    <a:pt x="109" y="65"/>
                    <a:pt x="101" y="67"/>
                    <a:pt x="95" y="68"/>
                  </a:cubicBezTo>
                  <a:cubicBezTo>
                    <a:pt x="92" y="69"/>
                    <a:pt x="89" y="70"/>
                    <a:pt x="86" y="71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7"/>
                    <a:pt x="78" y="47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5" y="59"/>
                    <a:pt x="86" y="66"/>
                    <a:pt x="91" y="63"/>
                  </a:cubicBezTo>
                  <a:cubicBezTo>
                    <a:pt x="92" y="64"/>
                    <a:pt x="94" y="64"/>
                    <a:pt x="94" y="65"/>
                  </a:cubicBezTo>
                  <a:cubicBezTo>
                    <a:pt x="96" y="64"/>
                    <a:pt x="103" y="67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2" y="66"/>
                    <a:pt x="117" y="64"/>
                    <a:pt x="122" y="65"/>
                  </a:cubicBezTo>
                  <a:cubicBezTo>
                    <a:pt x="122" y="65"/>
                    <a:pt x="121" y="65"/>
                    <a:pt x="121" y="66"/>
                  </a:cubicBezTo>
                  <a:cubicBezTo>
                    <a:pt x="123" y="67"/>
                    <a:pt x="126" y="63"/>
                    <a:pt x="127" y="66"/>
                  </a:cubicBezTo>
                  <a:cubicBezTo>
                    <a:pt x="129" y="65"/>
                    <a:pt x="128" y="64"/>
                    <a:pt x="127" y="64"/>
                  </a:cubicBezTo>
                  <a:cubicBezTo>
                    <a:pt x="140" y="64"/>
                    <a:pt x="155" y="60"/>
                    <a:pt x="172" y="68"/>
                  </a:cubicBezTo>
                  <a:cubicBezTo>
                    <a:pt x="178" y="73"/>
                    <a:pt x="177" y="74"/>
                    <a:pt x="176" y="74"/>
                  </a:cubicBezTo>
                  <a:cubicBezTo>
                    <a:pt x="176" y="74"/>
                    <a:pt x="176" y="74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8" y="65"/>
                    <a:pt x="173" y="88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2" y="87"/>
                    <a:pt x="171" y="87"/>
                    <a:pt x="171" y="88"/>
                  </a:cubicBezTo>
                  <a:cubicBezTo>
                    <a:pt x="170" y="87"/>
                    <a:pt x="170" y="89"/>
                    <a:pt x="170" y="88"/>
                  </a:cubicBezTo>
                  <a:cubicBezTo>
                    <a:pt x="167" y="90"/>
                    <a:pt x="164" y="86"/>
                    <a:pt x="163" y="88"/>
                  </a:cubicBezTo>
                  <a:cubicBezTo>
                    <a:pt x="164" y="90"/>
                    <a:pt x="161" y="89"/>
                    <a:pt x="161" y="90"/>
                  </a:cubicBezTo>
                  <a:cubicBezTo>
                    <a:pt x="155" y="90"/>
                    <a:pt x="154" y="89"/>
                    <a:pt x="149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4" y="92"/>
                    <a:pt x="138" y="91"/>
                    <a:pt x="134" y="95"/>
                  </a:cubicBezTo>
                  <a:cubicBezTo>
                    <a:pt x="126" y="95"/>
                    <a:pt x="120" y="97"/>
                    <a:pt x="114" y="98"/>
                  </a:cubicBezTo>
                  <a:cubicBezTo>
                    <a:pt x="111" y="100"/>
                    <a:pt x="108" y="100"/>
                    <a:pt x="107" y="102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7"/>
                    <a:pt x="103" y="74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8" y="91"/>
                    <a:pt x="114" y="91"/>
                    <a:pt x="121" y="91"/>
                  </a:cubicBezTo>
                  <a:cubicBezTo>
                    <a:pt x="125" y="92"/>
                    <a:pt x="129" y="92"/>
                    <a:pt x="134" y="93"/>
                  </a:cubicBezTo>
                  <a:cubicBezTo>
                    <a:pt x="137" y="94"/>
                    <a:pt x="139" y="95"/>
                    <a:pt x="142" y="96"/>
                  </a:cubicBezTo>
                  <a:cubicBezTo>
                    <a:pt x="140" y="77"/>
                    <a:pt x="145" y="122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24" y="130"/>
                    <a:pt x="114" y="134"/>
                    <a:pt x="108" y="143"/>
                  </a:cubicBezTo>
                  <a:cubicBezTo>
                    <a:pt x="105" y="150"/>
                    <a:pt x="103" y="147"/>
                    <a:pt x="106" y="149"/>
                  </a:cubicBezTo>
                  <a:cubicBezTo>
                    <a:pt x="108" y="152"/>
                    <a:pt x="115" y="161"/>
                    <a:pt x="118" y="169"/>
                  </a:cubicBezTo>
                  <a:cubicBezTo>
                    <a:pt x="118" y="178"/>
                    <a:pt x="119" y="178"/>
                    <a:pt x="121" y="187"/>
                  </a:cubicBezTo>
                  <a:cubicBezTo>
                    <a:pt x="120" y="187"/>
                    <a:pt x="120" y="186"/>
                    <a:pt x="120" y="187"/>
                  </a:cubicBezTo>
                  <a:cubicBezTo>
                    <a:pt x="122" y="187"/>
                    <a:pt x="121" y="193"/>
                    <a:pt x="122" y="194"/>
                  </a:cubicBezTo>
                  <a:cubicBezTo>
                    <a:pt x="121" y="208"/>
                    <a:pt x="118" y="218"/>
                    <a:pt x="113" y="229"/>
                  </a:cubicBezTo>
                  <a:cubicBezTo>
                    <a:pt x="114" y="228"/>
                    <a:pt x="113" y="226"/>
                    <a:pt x="112" y="228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1" y="231"/>
                    <a:pt x="111" y="231"/>
                    <a:pt x="111" y="231"/>
                  </a:cubicBezTo>
                  <a:cubicBezTo>
                    <a:pt x="111" y="232"/>
                    <a:pt x="111" y="234"/>
                    <a:pt x="112" y="233"/>
                  </a:cubicBezTo>
                  <a:cubicBezTo>
                    <a:pt x="101" y="261"/>
                    <a:pt x="80" y="281"/>
                    <a:pt x="62" y="303"/>
                  </a:cubicBezTo>
                  <a:cubicBezTo>
                    <a:pt x="57" y="307"/>
                    <a:pt x="51" y="315"/>
                    <a:pt x="47" y="320"/>
                  </a:cubicBezTo>
                  <a:cubicBezTo>
                    <a:pt x="30" y="334"/>
                    <a:pt x="15" y="346"/>
                    <a:pt x="2" y="362"/>
                  </a:cubicBezTo>
                  <a:cubicBezTo>
                    <a:pt x="2" y="362"/>
                    <a:pt x="0" y="357"/>
                    <a:pt x="6" y="350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Freeform 19"/>
            <p:cNvSpPr>
              <a:spLocks/>
            </p:cNvSpPr>
            <p:nvPr/>
          </p:nvSpPr>
          <p:spPr bwMode="auto">
            <a:xfrm>
              <a:off x="9137650" y="3151188"/>
              <a:ext cx="11112" cy="6350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3" y="1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Freeform 20"/>
            <p:cNvSpPr>
              <a:spLocks/>
            </p:cNvSpPr>
            <p:nvPr/>
          </p:nvSpPr>
          <p:spPr bwMode="auto">
            <a:xfrm>
              <a:off x="9377363" y="3168651"/>
              <a:ext cx="7937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0 w 2"/>
                <a:gd name="T5" fmla="*/ 2 h 2"/>
                <a:gd name="T6" fmla="*/ 1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8" name="Freeform 21"/>
            <p:cNvSpPr>
              <a:spLocks/>
            </p:cNvSpPr>
            <p:nvPr/>
          </p:nvSpPr>
          <p:spPr bwMode="auto">
            <a:xfrm>
              <a:off x="9415463" y="3181351"/>
              <a:ext cx="22225" cy="3175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1 h 1"/>
                <a:gd name="T4" fmla="*/ 6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1"/>
                    <a:pt x="2" y="1"/>
                    <a:pt x="0" y="1"/>
                  </a:cubicBezTo>
                  <a:lnTo>
                    <a:pt x="6" y="0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9" name="Freeform 22"/>
            <p:cNvSpPr>
              <a:spLocks/>
            </p:cNvSpPr>
            <p:nvPr/>
          </p:nvSpPr>
          <p:spPr bwMode="auto">
            <a:xfrm>
              <a:off x="9461500" y="3132138"/>
              <a:ext cx="6350" cy="3175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0" name="Freeform 23"/>
            <p:cNvSpPr>
              <a:spLocks/>
            </p:cNvSpPr>
            <p:nvPr/>
          </p:nvSpPr>
          <p:spPr bwMode="auto">
            <a:xfrm>
              <a:off x="9453563" y="3140076"/>
              <a:ext cx="11112" cy="3175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1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3" y="0"/>
                    <a:pt x="3" y="1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Freeform 24"/>
            <p:cNvSpPr>
              <a:spLocks/>
            </p:cNvSpPr>
            <p:nvPr/>
          </p:nvSpPr>
          <p:spPr bwMode="auto">
            <a:xfrm>
              <a:off x="9332913" y="3157538"/>
              <a:ext cx="11112" cy="7938"/>
            </a:xfrm>
            <a:custGeom>
              <a:avLst/>
              <a:gdLst>
                <a:gd name="T0" fmla="*/ 3 w 3"/>
                <a:gd name="T1" fmla="*/ 1 h 2"/>
                <a:gd name="T2" fmla="*/ 0 w 3"/>
                <a:gd name="T3" fmla="*/ 2 h 2"/>
                <a:gd name="T4" fmla="*/ 3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2" y="1"/>
                    <a:pt x="0" y="2"/>
                    <a:pt x="0" y="2"/>
                  </a:cubicBezTo>
                  <a:cubicBezTo>
                    <a:pt x="0" y="2"/>
                    <a:pt x="3" y="0"/>
                    <a:pt x="3" y="1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2" name="Freeform 25"/>
            <p:cNvSpPr>
              <a:spLocks/>
            </p:cNvSpPr>
            <p:nvPr/>
          </p:nvSpPr>
          <p:spPr bwMode="auto">
            <a:xfrm>
              <a:off x="9280525" y="3173413"/>
              <a:ext cx="7937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1 w 2"/>
                <a:gd name="T5" fmla="*/ 0 h 2"/>
                <a:gd name="T6" fmla="*/ 2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2" y="1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3" name="Freeform 26"/>
            <p:cNvSpPr>
              <a:spLocks/>
            </p:cNvSpPr>
            <p:nvPr/>
          </p:nvSpPr>
          <p:spPr bwMode="auto">
            <a:xfrm>
              <a:off x="9159875" y="3429001"/>
              <a:ext cx="7937" cy="3175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2 h 2"/>
                <a:gd name="T4" fmla="*/ 2 w 5"/>
                <a:gd name="T5" fmla="*/ 0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4" name="Freeform 27"/>
            <p:cNvSpPr>
              <a:spLocks/>
            </p:cNvSpPr>
            <p:nvPr/>
          </p:nvSpPr>
          <p:spPr bwMode="auto">
            <a:xfrm>
              <a:off x="9239250" y="3417888"/>
              <a:ext cx="6350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2"/>
                    <a:pt x="1" y="1"/>
                    <a:pt x="1" y="1"/>
                  </a:cubicBezTo>
                  <a:cubicBezTo>
                    <a:pt x="2" y="0"/>
                    <a:pt x="0" y="2"/>
                    <a:pt x="2" y="1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5" name="Freeform 28"/>
            <p:cNvSpPr>
              <a:spLocks/>
            </p:cNvSpPr>
            <p:nvPr/>
          </p:nvSpPr>
          <p:spPr bwMode="auto">
            <a:xfrm>
              <a:off x="9291638" y="3522663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6" name="Freeform 29"/>
            <p:cNvSpPr>
              <a:spLocks/>
            </p:cNvSpPr>
            <p:nvPr/>
          </p:nvSpPr>
          <p:spPr bwMode="auto">
            <a:xfrm>
              <a:off x="9261475" y="2627313"/>
              <a:ext cx="7937" cy="0"/>
            </a:xfrm>
            <a:custGeom>
              <a:avLst/>
              <a:gdLst>
                <a:gd name="T0" fmla="*/ 1 w 2"/>
                <a:gd name="T1" fmla="*/ 1 w 2"/>
                <a:gd name="T2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0"/>
                    <a:pt x="1" y="0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Freeform 30"/>
            <p:cNvSpPr>
              <a:spLocks/>
            </p:cNvSpPr>
            <p:nvPr/>
          </p:nvSpPr>
          <p:spPr bwMode="auto">
            <a:xfrm>
              <a:off x="9234488" y="2605088"/>
              <a:ext cx="298450" cy="488950"/>
            </a:xfrm>
            <a:custGeom>
              <a:avLst/>
              <a:gdLst>
                <a:gd name="T0" fmla="*/ 21 w 79"/>
                <a:gd name="T1" fmla="*/ 105 h 130"/>
                <a:gd name="T2" fmla="*/ 21 w 79"/>
                <a:gd name="T3" fmla="*/ 99 h 130"/>
                <a:gd name="T4" fmla="*/ 18 w 79"/>
                <a:gd name="T5" fmla="*/ 86 h 130"/>
                <a:gd name="T6" fmla="*/ 19 w 79"/>
                <a:gd name="T7" fmla="*/ 81 h 130"/>
                <a:gd name="T8" fmla="*/ 23 w 79"/>
                <a:gd name="T9" fmla="*/ 67 h 130"/>
                <a:gd name="T10" fmla="*/ 24 w 79"/>
                <a:gd name="T11" fmla="*/ 63 h 130"/>
                <a:gd name="T12" fmla="*/ 24 w 79"/>
                <a:gd name="T13" fmla="*/ 55 h 130"/>
                <a:gd name="T14" fmla="*/ 26 w 79"/>
                <a:gd name="T15" fmla="*/ 49 h 130"/>
                <a:gd name="T16" fmla="*/ 29 w 79"/>
                <a:gd name="T17" fmla="*/ 45 h 130"/>
                <a:gd name="T18" fmla="*/ 28 w 79"/>
                <a:gd name="T19" fmla="*/ 41 h 130"/>
                <a:gd name="T20" fmla="*/ 29 w 79"/>
                <a:gd name="T21" fmla="*/ 33 h 130"/>
                <a:gd name="T22" fmla="*/ 32 w 79"/>
                <a:gd name="T23" fmla="*/ 29 h 130"/>
                <a:gd name="T24" fmla="*/ 33 w 79"/>
                <a:gd name="T25" fmla="*/ 24 h 130"/>
                <a:gd name="T26" fmla="*/ 38 w 79"/>
                <a:gd name="T27" fmla="*/ 20 h 130"/>
                <a:gd name="T28" fmla="*/ 43 w 79"/>
                <a:gd name="T29" fmla="*/ 14 h 130"/>
                <a:gd name="T30" fmla="*/ 52 w 79"/>
                <a:gd name="T31" fmla="*/ 11 h 130"/>
                <a:gd name="T32" fmla="*/ 56 w 79"/>
                <a:gd name="T33" fmla="*/ 8 h 130"/>
                <a:gd name="T34" fmla="*/ 60 w 79"/>
                <a:gd name="T35" fmla="*/ 9 h 130"/>
                <a:gd name="T36" fmla="*/ 63 w 79"/>
                <a:gd name="T37" fmla="*/ 7 h 130"/>
                <a:gd name="T38" fmla="*/ 64 w 79"/>
                <a:gd name="T39" fmla="*/ 7 h 130"/>
                <a:gd name="T40" fmla="*/ 68 w 79"/>
                <a:gd name="T41" fmla="*/ 7 h 130"/>
                <a:gd name="T42" fmla="*/ 73 w 79"/>
                <a:gd name="T43" fmla="*/ 15 h 130"/>
                <a:gd name="T44" fmla="*/ 74 w 79"/>
                <a:gd name="T45" fmla="*/ 17 h 130"/>
                <a:gd name="T46" fmla="*/ 62 w 79"/>
                <a:gd name="T47" fmla="*/ 28 h 130"/>
                <a:gd name="T48" fmla="*/ 57 w 79"/>
                <a:gd name="T49" fmla="*/ 30 h 130"/>
                <a:gd name="T50" fmla="*/ 53 w 79"/>
                <a:gd name="T51" fmla="*/ 31 h 130"/>
                <a:gd name="T52" fmla="*/ 43 w 79"/>
                <a:gd name="T53" fmla="*/ 33 h 130"/>
                <a:gd name="T54" fmla="*/ 41 w 79"/>
                <a:gd name="T55" fmla="*/ 28 h 130"/>
                <a:gd name="T56" fmla="*/ 38 w 79"/>
                <a:gd name="T57" fmla="*/ 33 h 130"/>
                <a:gd name="T58" fmla="*/ 35 w 79"/>
                <a:gd name="T59" fmla="*/ 38 h 130"/>
                <a:gd name="T60" fmla="*/ 30 w 79"/>
                <a:gd name="T61" fmla="*/ 36 h 130"/>
                <a:gd name="T62" fmla="*/ 28 w 79"/>
                <a:gd name="T63" fmla="*/ 38 h 130"/>
                <a:gd name="T64" fmla="*/ 26 w 79"/>
                <a:gd name="T65" fmla="*/ 36 h 130"/>
                <a:gd name="T66" fmla="*/ 23 w 79"/>
                <a:gd name="T67" fmla="*/ 32 h 130"/>
                <a:gd name="T68" fmla="*/ 18 w 79"/>
                <a:gd name="T69" fmla="*/ 35 h 130"/>
                <a:gd name="T70" fmla="*/ 17 w 79"/>
                <a:gd name="T71" fmla="*/ 33 h 130"/>
                <a:gd name="T72" fmla="*/ 13 w 79"/>
                <a:gd name="T73" fmla="*/ 34 h 130"/>
                <a:gd name="T74" fmla="*/ 9 w 79"/>
                <a:gd name="T75" fmla="*/ 32 h 130"/>
                <a:gd name="T76" fmla="*/ 12 w 79"/>
                <a:gd name="T77" fmla="*/ 28 h 130"/>
                <a:gd name="T78" fmla="*/ 4 w 79"/>
                <a:gd name="T79" fmla="*/ 28 h 130"/>
                <a:gd name="T80" fmla="*/ 3 w 79"/>
                <a:gd name="T81" fmla="*/ 15 h 130"/>
                <a:gd name="T82" fmla="*/ 4 w 79"/>
                <a:gd name="T83" fmla="*/ 12 h 130"/>
                <a:gd name="T84" fmla="*/ 4 w 79"/>
                <a:gd name="T85" fmla="*/ 7 h 130"/>
                <a:gd name="T86" fmla="*/ 6 w 79"/>
                <a:gd name="T87" fmla="*/ 9 h 130"/>
                <a:gd name="T88" fmla="*/ 4 w 79"/>
                <a:gd name="T89" fmla="*/ 14 h 130"/>
                <a:gd name="T90" fmla="*/ 13 w 79"/>
                <a:gd name="T91" fmla="*/ 17 h 130"/>
                <a:gd name="T92" fmla="*/ 25 w 79"/>
                <a:gd name="T93" fmla="*/ 19 h 130"/>
                <a:gd name="T94" fmla="*/ 41 w 79"/>
                <a:gd name="T95" fmla="*/ 17 h 130"/>
                <a:gd name="T96" fmla="*/ 52 w 79"/>
                <a:gd name="T97" fmla="*/ 14 h 130"/>
                <a:gd name="T98" fmla="*/ 57 w 79"/>
                <a:gd name="T99" fmla="*/ 10 h 130"/>
                <a:gd name="T100" fmla="*/ 61 w 79"/>
                <a:gd name="T101" fmla="*/ 12 h 130"/>
                <a:gd name="T102" fmla="*/ 66 w 79"/>
                <a:gd name="T103" fmla="*/ 24 h 130"/>
                <a:gd name="T104" fmla="*/ 57 w 79"/>
                <a:gd name="T105" fmla="*/ 25 h 130"/>
                <a:gd name="T106" fmla="*/ 49 w 79"/>
                <a:gd name="T107" fmla="*/ 28 h 130"/>
                <a:gd name="T108" fmla="*/ 41 w 79"/>
                <a:gd name="T109" fmla="*/ 37 h 130"/>
                <a:gd name="T110" fmla="*/ 34 w 79"/>
                <a:gd name="T111" fmla="*/ 80 h 130"/>
                <a:gd name="T112" fmla="*/ 32 w 79"/>
                <a:gd name="T113" fmla="*/ 92 h 130"/>
                <a:gd name="T114" fmla="*/ 20 w 79"/>
                <a:gd name="T115" fmla="*/ 1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9" h="130">
                  <a:moveTo>
                    <a:pt x="20" y="127"/>
                  </a:moveTo>
                  <a:cubicBezTo>
                    <a:pt x="16" y="125"/>
                    <a:pt x="20" y="121"/>
                    <a:pt x="18" y="118"/>
                  </a:cubicBezTo>
                  <a:cubicBezTo>
                    <a:pt x="17" y="118"/>
                    <a:pt x="20" y="118"/>
                    <a:pt x="20" y="118"/>
                  </a:cubicBezTo>
                  <a:cubicBezTo>
                    <a:pt x="16" y="115"/>
                    <a:pt x="18" y="111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3" y="107"/>
                    <a:pt x="20" y="106"/>
                    <a:pt x="21" y="105"/>
                  </a:cubicBezTo>
                  <a:cubicBezTo>
                    <a:pt x="21" y="105"/>
                    <a:pt x="21" y="106"/>
                    <a:pt x="22" y="106"/>
                  </a:cubicBezTo>
                  <a:cubicBezTo>
                    <a:pt x="21" y="105"/>
                    <a:pt x="21" y="104"/>
                    <a:pt x="20" y="104"/>
                  </a:cubicBezTo>
                  <a:cubicBezTo>
                    <a:pt x="21" y="104"/>
                    <a:pt x="22" y="104"/>
                    <a:pt x="23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7" y="102"/>
                    <a:pt x="22" y="100"/>
                    <a:pt x="20" y="99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19" y="97"/>
                    <a:pt x="19" y="94"/>
                    <a:pt x="19" y="91"/>
                  </a:cubicBezTo>
                  <a:cubicBezTo>
                    <a:pt x="19" y="91"/>
                    <a:pt x="20" y="91"/>
                    <a:pt x="21" y="91"/>
                  </a:cubicBezTo>
                  <a:cubicBezTo>
                    <a:pt x="19" y="91"/>
                    <a:pt x="19" y="90"/>
                    <a:pt x="19" y="89"/>
                  </a:cubicBezTo>
                  <a:cubicBezTo>
                    <a:pt x="21" y="89"/>
                    <a:pt x="17" y="88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7" y="86"/>
                    <a:pt x="20" y="86"/>
                    <a:pt x="18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7" y="85"/>
                    <a:pt x="21" y="85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8" y="83"/>
                    <a:pt x="20" y="83"/>
                    <a:pt x="19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9" y="82"/>
                    <a:pt x="21" y="81"/>
                    <a:pt x="19" y="81"/>
                  </a:cubicBezTo>
                  <a:cubicBezTo>
                    <a:pt x="20" y="81"/>
                    <a:pt x="19" y="82"/>
                    <a:pt x="22" y="82"/>
                  </a:cubicBezTo>
                  <a:cubicBezTo>
                    <a:pt x="20" y="78"/>
                    <a:pt x="21" y="75"/>
                    <a:pt x="22" y="71"/>
                  </a:cubicBezTo>
                  <a:cubicBezTo>
                    <a:pt x="22" y="71"/>
                    <a:pt x="23" y="71"/>
                    <a:pt x="23" y="71"/>
                  </a:cubicBezTo>
                  <a:cubicBezTo>
                    <a:pt x="23" y="71"/>
                    <a:pt x="23" y="70"/>
                    <a:pt x="22" y="69"/>
                  </a:cubicBezTo>
                  <a:cubicBezTo>
                    <a:pt x="22" y="69"/>
                    <a:pt x="23" y="69"/>
                    <a:pt x="24" y="69"/>
                  </a:cubicBezTo>
                  <a:cubicBezTo>
                    <a:pt x="24" y="69"/>
                    <a:pt x="22" y="68"/>
                    <a:pt x="23" y="67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7"/>
                    <a:pt x="23" y="66"/>
                    <a:pt x="23" y="66"/>
                  </a:cubicBezTo>
                  <a:cubicBezTo>
                    <a:pt x="23" y="66"/>
                    <a:pt x="24" y="66"/>
                    <a:pt x="24" y="66"/>
                  </a:cubicBezTo>
                  <a:cubicBezTo>
                    <a:pt x="23" y="65"/>
                    <a:pt x="25" y="65"/>
                    <a:pt x="24" y="64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7" y="64"/>
                    <a:pt x="23" y="64"/>
                    <a:pt x="24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3" y="62"/>
                    <a:pt x="24" y="61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25" y="58"/>
                    <a:pt x="24" y="57"/>
                  </a:cubicBezTo>
                  <a:cubicBezTo>
                    <a:pt x="25" y="57"/>
                    <a:pt x="27" y="58"/>
                    <a:pt x="27" y="57"/>
                  </a:cubicBezTo>
                  <a:cubicBezTo>
                    <a:pt x="25" y="56"/>
                    <a:pt x="26" y="55"/>
                    <a:pt x="24" y="55"/>
                  </a:cubicBezTo>
                  <a:cubicBezTo>
                    <a:pt x="24" y="54"/>
                    <a:pt x="26" y="53"/>
                    <a:pt x="25" y="52"/>
                  </a:cubicBezTo>
                  <a:cubicBezTo>
                    <a:pt x="26" y="53"/>
                    <a:pt x="28" y="53"/>
                    <a:pt x="28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30" y="54"/>
                    <a:pt x="29" y="54"/>
                    <a:pt x="30" y="54"/>
                  </a:cubicBezTo>
                  <a:cubicBezTo>
                    <a:pt x="30" y="53"/>
                    <a:pt x="29" y="52"/>
                    <a:pt x="30" y="52"/>
                  </a:cubicBezTo>
                  <a:cubicBezTo>
                    <a:pt x="29" y="51"/>
                    <a:pt x="26" y="50"/>
                    <a:pt x="26" y="49"/>
                  </a:cubicBezTo>
                  <a:cubicBezTo>
                    <a:pt x="27" y="49"/>
                    <a:pt x="29" y="49"/>
                    <a:pt x="29" y="50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6"/>
                    <a:pt x="27" y="47"/>
                    <a:pt x="27" y="47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4"/>
                    <a:pt x="28" y="45"/>
                  </a:cubicBezTo>
                  <a:cubicBezTo>
                    <a:pt x="29" y="45"/>
                    <a:pt x="28" y="45"/>
                    <a:pt x="29" y="45"/>
                  </a:cubicBezTo>
                  <a:cubicBezTo>
                    <a:pt x="29" y="45"/>
                    <a:pt x="28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8" y="42"/>
                    <a:pt x="27" y="42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7" y="42"/>
                    <a:pt x="27" y="41"/>
                    <a:pt x="27" y="41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27" y="40"/>
                    <a:pt x="27" y="39"/>
                    <a:pt x="26" y="38"/>
                  </a:cubicBezTo>
                  <a:cubicBezTo>
                    <a:pt x="25" y="37"/>
                    <a:pt x="28" y="39"/>
                    <a:pt x="27" y="39"/>
                  </a:cubicBezTo>
                  <a:cubicBezTo>
                    <a:pt x="29" y="38"/>
                    <a:pt x="27" y="35"/>
                    <a:pt x="29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4"/>
                    <a:pt x="30" y="35"/>
                    <a:pt x="29" y="34"/>
                  </a:cubicBezTo>
                  <a:cubicBezTo>
                    <a:pt x="30" y="35"/>
                    <a:pt x="29" y="34"/>
                    <a:pt x="29" y="33"/>
                  </a:cubicBezTo>
                  <a:cubicBezTo>
                    <a:pt x="29" y="33"/>
                    <a:pt x="30" y="33"/>
                    <a:pt x="30" y="34"/>
                  </a:cubicBezTo>
                  <a:cubicBezTo>
                    <a:pt x="29" y="33"/>
                    <a:pt x="29" y="30"/>
                    <a:pt x="31" y="29"/>
                  </a:cubicBezTo>
                  <a:cubicBezTo>
                    <a:pt x="31" y="29"/>
                    <a:pt x="30" y="28"/>
                    <a:pt x="30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7"/>
                    <a:pt x="33" y="28"/>
                  </a:cubicBezTo>
                  <a:cubicBezTo>
                    <a:pt x="32" y="26"/>
                    <a:pt x="32" y="31"/>
                    <a:pt x="32" y="29"/>
                  </a:cubicBezTo>
                  <a:cubicBezTo>
                    <a:pt x="33" y="30"/>
                    <a:pt x="31" y="27"/>
                    <a:pt x="32" y="28"/>
                  </a:cubicBezTo>
                  <a:cubicBezTo>
                    <a:pt x="32" y="28"/>
                    <a:pt x="31" y="26"/>
                    <a:pt x="33" y="26"/>
                  </a:cubicBezTo>
                  <a:cubicBezTo>
                    <a:pt x="33" y="26"/>
                    <a:pt x="34" y="28"/>
                    <a:pt x="34" y="27"/>
                  </a:cubicBezTo>
                  <a:cubicBezTo>
                    <a:pt x="35" y="26"/>
                    <a:pt x="34" y="27"/>
                    <a:pt x="34" y="2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4" y="25"/>
                    <a:pt x="33" y="24"/>
                  </a:cubicBezTo>
                  <a:cubicBezTo>
                    <a:pt x="34" y="25"/>
                    <a:pt x="33" y="22"/>
                    <a:pt x="35" y="24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3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3" y="21"/>
                    <a:pt x="36" y="22"/>
                    <a:pt x="35" y="21"/>
                  </a:cubicBezTo>
                  <a:cubicBezTo>
                    <a:pt x="36" y="21"/>
                    <a:pt x="37" y="19"/>
                    <a:pt x="38" y="20"/>
                  </a:cubicBezTo>
                  <a:cubicBezTo>
                    <a:pt x="38" y="19"/>
                    <a:pt x="38" y="18"/>
                    <a:pt x="39" y="17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40" y="18"/>
                    <a:pt x="40" y="17"/>
                  </a:cubicBezTo>
                  <a:cubicBezTo>
                    <a:pt x="40" y="18"/>
                    <a:pt x="41" y="18"/>
                    <a:pt x="42" y="18"/>
                  </a:cubicBezTo>
                  <a:cubicBezTo>
                    <a:pt x="42" y="17"/>
                    <a:pt x="41" y="16"/>
                    <a:pt x="41" y="15"/>
                  </a:cubicBezTo>
                  <a:cubicBezTo>
                    <a:pt x="43" y="17"/>
                    <a:pt x="41" y="13"/>
                    <a:pt x="43" y="14"/>
                  </a:cubicBezTo>
                  <a:cubicBezTo>
                    <a:pt x="43" y="15"/>
                    <a:pt x="43" y="16"/>
                    <a:pt x="44" y="16"/>
                  </a:cubicBezTo>
                  <a:cubicBezTo>
                    <a:pt x="46" y="18"/>
                    <a:pt x="44" y="14"/>
                    <a:pt x="46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5" y="13"/>
                    <a:pt x="45" y="11"/>
                    <a:pt x="46" y="13"/>
                  </a:cubicBezTo>
                  <a:cubicBezTo>
                    <a:pt x="46" y="12"/>
                    <a:pt x="47" y="12"/>
                    <a:pt x="46" y="11"/>
                  </a:cubicBezTo>
                  <a:cubicBezTo>
                    <a:pt x="48" y="11"/>
                    <a:pt x="50" y="7"/>
                    <a:pt x="52" y="11"/>
                  </a:cubicBezTo>
                  <a:cubicBezTo>
                    <a:pt x="52" y="10"/>
                    <a:pt x="53" y="11"/>
                    <a:pt x="52" y="10"/>
                  </a:cubicBezTo>
                  <a:cubicBezTo>
                    <a:pt x="52" y="9"/>
                    <a:pt x="52" y="11"/>
                    <a:pt x="52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2" y="9"/>
                    <a:pt x="53" y="9"/>
                    <a:pt x="53" y="11"/>
                  </a:cubicBezTo>
                  <a:cubicBezTo>
                    <a:pt x="55" y="12"/>
                    <a:pt x="53" y="7"/>
                    <a:pt x="55" y="7"/>
                  </a:cubicBezTo>
                  <a:cubicBezTo>
                    <a:pt x="55" y="8"/>
                    <a:pt x="55" y="9"/>
                    <a:pt x="56" y="8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8"/>
                    <a:pt x="57" y="10"/>
                  </a:cubicBezTo>
                  <a:cubicBezTo>
                    <a:pt x="58" y="9"/>
                    <a:pt x="58" y="9"/>
                    <a:pt x="59" y="8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10"/>
                    <a:pt x="60" y="9"/>
                    <a:pt x="61" y="9"/>
                  </a:cubicBezTo>
                  <a:cubicBezTo>
                    <a:pt x="61" y="8"/>
                    <a:pt x="60" y="8"/>
                    <a:pt x="59" y="8"/>
                  </a:cubicBezTo>
                  <a:cubicBezTo>
                    <a:pt x="60" y="7"/>
                    <a:pt x="60" y="7"/>
                    <a:pt x="60" y="6"/>
                  </a:cubicBezTo>
                  <a:cubicBezTo>
                    <a:pt x="60" y="8"/>
                    <a:pt x="61" y="7"/>
                    <a:pt x="62" y="7"/>
                  </a:cubicBezTo>
                  <a:cubicBezTo>
                    <a:pt x="62" y="8"/>
                    <a:pt x="62" y="6"/>
                    <a:pt x="62" y="6"/>
                  </a:cubicBezTo>
                  <a:cubicBezTo>
                    <a:pt x="62" y="7"/>
                    <a:pt x="63" y="6"/>
                    <a:pt x="63" y="7"/>
                  </a:cubicBezTo>
                  <a:cubicBezTo>
                    <a:pt x="63" y="8"/>
                    <a:pt x="62" y="7"/>
                    <a:pt x="62" y="7"/>
                  </a:cubicBezTo>
                  <a:cubicBezTo>
                    <a:pt x="63" y="8"/>
                    <a:pt x="63" y="9"/>
                    <a:pt x="63" y="8"/>
                  </a:cubicBezTo>
                  <a:cubicBezTo>
                    <a:pt x="64" y="7"/>
                    <a:pt x="63" y="5"/>
                    <a:pt x="64" y="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6"/>
                    <a:pt x="66" y="7"/>
                    <a:pt x="66" y="6"/>
                  </a:cubicBezTo>
                  <a:cubicBezTo>
                    <a:pt x="67" y="6"/>
                    <a:pt x="67" y="7"/>
                    <a:pt x="67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9" y="23"/>
                    <a:pt x="71" y="12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3" y="17"/>
                    <a:pt x="73" y="18"/>
                    <a:pt x="74" y="19"/>
                  </a:cubicBezTo>
                  <a:cubicBezTo>
                    <a:pt x="72" y="19"/>
                    <a:pt x="69" y="17"/>
                    <a:pt x="70" y="19"/>
                  </a:cubicBezTo>
                  <a:cubicBezTo>
                    <a:pt x="69" y="19"/>
                    <a:pt x="71" y="21"/>
                    <a:pt x="72" y="22"/>
                  </a:cubicBezTo>
                  <a:cubicBezTo>
                    <a:pt x="70" y="22"/>
                    <a:pt x="70" y="25"/>
                    <a:pt x="68" y="24"/>
                  </a:cubicBezTo>
                  <a:cubicBezTo>
                    <a:pt x="68" y="25"/>
                    <a:pt x="68" y="25"/>
                    <a:pt x="68" y="26"/>
                  </a:cubicBezTo>
                  <a:cubicBezTo>
                    <a:pt x="66" y="26"/>
                    <a:pt x="65" y="30"/>
                    <a:pt x="62" y="28"/>
                  </a:cubicBezTo>
                  <a:cubicBezTo>
                    <a:pt x="62" y="27"/>
                    <a:pt x="62" y="27"/>
                    <a:pt x="61" y="26"/>
                  </a:cubicBezTo>
                  <a:cubicBezTo>
                    <a:pt x="61" y="27"/>
                    <a:pt x="60" y="25"/>
                    <a:pt x="61" y="27"/>
                  </a:cubicBezTo>
                  <a:cubicBezTo>
                    <a:pt x="61" y="28"/>
                    <a:pt x="62" y="29"/>
                    <a:pt x="62" y="29"/>
                  </a:cubicBezTo>
                  <a:cubicBezTo>
                    <a:pt x="62" y="30"/>
                    <a:pt x="60" y="31"/>
                    <a:pt x="59" y="30"/>
                  </a:cubicBezTo>
                  <a:cubicBezTo>
                    <a:pt x="59" y="30"/>
                    <a:pt x="59" y="31"/>
                    <a:pt x="59" y="31"/>
                  </a:cubicBezTo>
                  <a:cubicBezTo>
                    <a:pt x="59" y="29"/>
                    <a:pt x="58" y="29"/>
                    <a:pt x="57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1"/>
                    <a:pt x="57" y="33"/>
                    <a:pt x="57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2"/>
                    <a:pt x="55" y="34"/>
                    <a:pt x="54" y="33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3"/>
                    <a:pt x="54" y="33"/>
                  </a:cubicBezTo>
                  <a:cubicBezTo>
                    <a:pt x="52" y="32"/>
                    <a:pt x="51" y="32"/>
                    <a:pt x="51" y="31"/>
                  </a:cubicBezTo>
                  <a:cubicBezTo>
                    <a:pt x="50" y="35"/>
                    <a:pt x="47" y="35"/>
                    <a:pt x="44" y="36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4"/>
                    <a:pt x="44" y="36"/>
                    <a:pt x="44" y="36"/>
                  </a:cubicBezTo>
                  <a:cubicBezTo>
                    <a:pt x="44" y="35"/>
                    <a:pt x="43" y="34"/>
                    <a:pt x="43" y="33"/>
                  </a:cubicBezTo>
                  <a:cubicBezTo>
                    <a:pt x="42" y="32"/>
                    <a:pt x="42" y="34"/>
                    <a:pt x="42" y="35"/>
                  </a:cubicBezTo>
                  <a:cubicBezTo>
                    <a:pt x="42" y="36"/>
                    <a:pt x="42" y="34"/>
                    <a:pt x="42" y="36"/>
                  </a:cubicBezTo>
                  <a:cubicBezTo>
                    <a:pt x="42" y="36"/>
                    <a:pt x="41" y="35"/>
                    <a:pt x="41" y="37"/>
                  </a:cubicBezTo>
                  <a:cubicBezTo>
                    <a:pt x="41" y="36"/>
                    <a:pt x="41" y="35"/>
                    <a:pt x="41" y="3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3"/>
                    <a:pt x="42" y="31"/>
                    <a:pt x="41" y="28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7"/>
                    <a:pt x="41" y="27"/>
                    <a:pt x="40" y="26"/>
                  </a:cubicBezTo>
                  <a:cubicBezTo>
                    <a:pt x="40" y="27"/>
                    <a:pt x="39" y="30"/>
                    <a:pt x="40" y="30"/>
                  </a:cubicBezTo>
                  <a:cubicBezTo>
                    <a:pt x="39" y="31"/>
                    <a:pt x="40" y="35"/>
                    <a:pt x="39" y="34"/>
                  </a:cubicBezTo>
                  <a:cubicBezTo>
                    <a:pt x="38" y="33"/>
                    <a:pt x="40" y="34"/>
                    <a:pt x="39" y="33"/>
                  </a:cubicBezTo>
                  <a:cubicBezTo>
                    <a:pt x="39" y="31"/>
                    <a:pt x="38" y="34"/>
                    <a:pt x="38" y="33"/>
                  </a:cubicBezTo>
                  <a:cubicBezTo>
                    <a:pt x="38" y="34"/>
                    <a:pt x="38" y="36"/>
                    <a:pt x="38" y="36"/>
                  </a:cubicBezTo>
                  <a:cubicBezTo>
                    <a:pt x="37" y="35"/>
                    <a:pt x="38" y="34"/>
                    <a:pt x="37" y="34"/>
                  </a:cubicBezTo>
                  <a:cubicBezTo>
                    <a:pt x="37" y="35"/>
                    <a:pt x="36" y="36"/>
                    <a:pt x="37" y="37"/>
                  </a:cubicBezTo>
                  <a:cubicBezTo>
                    <a:pt x="37" y="39"/>
                    <a:pt x="36" y="36"/>
                    <a:pt x="35" y="38"/>
                  </a:cubicBezTo>
                  <a:cubicBezTo>
                    <a:pt x="35" y="36"/>
                    <a:pt x="36" y="34"/>
                    <a:pt x="35" y="33"/>
                  </a:cubicBezTo>
                  <a:cubicBezTo>
                    <a:pt x="35" y="35"/>
                    <a:pt x="34" y="35"/>
                    <a:pt x="35" y="38"/>
                  </a:cubicBezTo>
                  <a:cubicBezTo>
                    <a:pt x="34" y="37"/>
                    <a:pt x="34" y="36"/>
                    <a:pt x="35" y="35"/>
                  </a:cubicBezTo>
                  <a:cubicBezTo>
                    <a:pt x="34" y="34"/>
                    <a:pt x="33" y="38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2" y="35"/>
                    <a:pt x="32" y="35"/>
                  </a:cubicBezTo>
                  <a:cubicBezTo>
                    <a:pt x="32" y="35"/>
                    <a:pt x="31" y="37"/>
                    <a:pt x="31" y="34"/>
                  </a:cubicBezTo>
                  <a:cubicBezTo>
                    <a:pt x="31" y="35"/>
                    <a:pt x="30" y="34"/>
                    <a:pt x="30" y="36"/>
                  </a:cubicBezTo>
                  <a:cubicBezTo>
                    <a:pt x="31" y="37"/>
                    <a:pt x="31" y="35"/>
                    <a:pt x="31" y="37"/>
                  </a:cubicBezTo>
                  <a:cubicBezTo>
                    <a:pt x="31" y="35"/>
                    <a:pt x="30" y="37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8"/>
                  </a:cubicBezTo>
                  <a:cubicBezTo>
                    <a:pt x="29" y="38"/>
                    <a:pt x="29" y="37"/>
                    <a:pt x="29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9"/>
                    <a:pt x="28" y="36"/>
                    <a:pt x="27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6" y="37"/>
                    <a:pt x="26" y="38"/>
                  </a:cubicBezTo>
                  <a:cubicBezTo>
                    <a:pt x="26" y="39"/>
                    <a:pt x="26" y="37"/>
                    <a:pt x="25" y="38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4"/>
                    <a:pt x="25" y="34"/>
                  </a:cubicBezTo>
                  <a:cubicBezTo>
                    <a:pt x="25" y="35"/>
                    <a:pt x="24" y="36"/>
                    <a:pt x="25" y="37"/>
                  </a:cubicBezTo>
                  <a:cubicBezTo>
                    <a:pt x="24" y="37"/>
                    <a:pt x="24" y="36"/>
                    <a:pt x="24" y="35"/>
                  </a:cubicBezTo>
                  <a:cubicBezTo>
                    <a:pt x="23" y="36"/>
                    <a:pt x="24" y="37"/>
                    <a:pt x="23" y="37"/>
                  </a:cubicBezTo>
                  <a:cubicBezTo>
                    <a:pt x="23" y="37"/>
                    <a:pt x="22" y="35"/>
                    <a:pt x="22" y="34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0"/>
                    <a:pt x="23" y="30"/>
                    <a:pt x="23" y="29"/>
                  </a:cubicBezTo>
                  <a:cubicBezTo>
                    <a:pt x="23" y="28"/>
                    <a:pt x="22" y="29"/>
                    <a:pt x="22" y="29"/>
                  </a:cubicBezTo>
                  <a:cubicBezTo>
                    <a:pt x="23" y="32"/>
                    <a:pt x="20" y="33"/>
                    <a:pt x="20" y="36"/>
                  </a:cubicBezTo>
                  <a:cubicBezTo>
                    <a:pt x="19" y="36"/>
                    <a:pt x="21" y="29"/>
                    <a:pt x="18" y="33"/>
                  </a:cubicBezTo>
                  <a:cubicBezTo>
                    <a:pt x="19" y="34"/>
                    <a:pt x="17" y="36"/>
                    <a:pt x="18" y="35"/>
                  </a:cubicBezTo>
                  <a:cubicBezTo>
                    <a:pt x="18" y="35"/>
                    <a:pt x="17" y="37"/>
                    <a:pt x="17" y="36"/>
                  </a:cubicBezTo>
                  <a:cubicBezTo>
                    <a:pt x="17" y="35"/>
                    <a:pt x="16" y="33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2"/>
                    <a:pt x="19" y="30"/>
                    <a:pt x="18" y="30"/>
                  </a:cubicBezTo>
                  <a:cubicBezTo>
                    <a:pt x="18" y="30"/>
                    <a:pt x="17" y="30"/>
                    <a:pt x="17" y="31"/>
                  </a:cubicBezTo>
                  <a:cubicBezTo>
                    <a:pt x="16" y="33"/>
                    <a:pt x="18" y="31"/>
                    <a:pt x="17" y="33"/>
                  </a:cubicBezTo>
                  <a:cubicBezTo>
                    <a:pt x="16" y="33"/>
                    <a:pt x="16" y="31"/>
                    <a:pt x="15" y="33"/>
                  </a:cubicBezTo>
                  <a:cubicBezTo>
                    <a:pt x="16" y="33"/>
                    <a:pt x="16" y="35"/>
                    <a:pt x="15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4"/>
                    <a:pt x="14" y="37"/>
                    <a:pt x="13" y="3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2"/>
                    <a:pt x="14" y="35"/>
                    <a:pt x="15" y="33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4" y="28"/>
                    <a:pt x="12" y="30"/>
                  </a:cubicBezTo>
                  <a:cubicBezTo>
                    <a:pt x="12" y="31"/>
                    <a:pt x="12" y="31"/>
                    <a:pt x="12" y="32"/>
                  </a:cubicBezTo>
                  <a:cubicBezTo>
                    <a:pt x="10" y="32"/>
                    <a:pt x="9" y="33"/>
                    <a:pt x="9" y="32"/>
                  </a:cubicBezTo>
                  <a:cubicBezTo>
                    <a:pt x="10" y="31"/>
                    <a:pt x="7" y="31"/>
                    <a:pt x="9" y="30"/>
                  </a:cubicBezTo>
                  <a:cubicBezTo>
                    <a:pt x="9" y="31"/>
                    <a:pt x="11" y="32"/>
                    <a:pt x="12" y="30"/>
                  </a:cubicBezTo>
                  <a:cubicBezTo>
                    <a:pt x="12" y="28"/>
                    <a:pt x="13" y="31"/>
                    <a:pt x="14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7"/>
                    <a:pt x="13" y="27"/>
                    <a:pt x="12" y="28"/>
                  </a:cubicBezTo>
                  <a:cubicBezTo>
                    <a:pt x="12" y="27"/>
                    <a:pt x="10" y="28"/>
                    <a:pt x="9" y="29"/>
                  </a:cubicBezTo>
                  <a:cubicBezTo>
                    <a:pt x="9" y="28"/>
                    <a:pt x="10" y="26"/>
                    <a:pt x="10" y="27"/>
                  </a:cubicBezTo>
                  <a:cubicBezTo>
                    <a:pt x="9" y="26"/>
                    <a:pt x="8" y="25"/>
                    <a:pt x="7" y="24"/>
                  </a:cubicBezTo>
                  <a:cubicBezTo>
                    <a:pt x="6" y="27"/>
                    <a:pt x="5" y="24"/>
                    <a:pt x="5" y="26"/>
                  </a:cubicBezTo>
                  <a:cubicBezTo>
                    <a:pt x="5" y="27"/>
                    <a:pt x="5" y="29"/>
                    <a:pt x="4" y="29"/>
                  </a:cubicBezTo>
                  <a:cubicBezTo>
                    <a:pt x="3" y="29"/>
                    <a:pt x="4" y="28"/>
                    <a:pt x="4" y="28"/>
                  </a:cubicBezTo>
                  <a:cubicBezTo>
                    <a:pt x="3" y="29"/>
                    <a:pt x="5" y="26"/>
                    <a:pt x="3" y="27"/>
                  </a:cubicBezTo>
                  <a:cubicBezTo>
                    <a:pt x="5" y="27"/>
                    <a:pt x="5" y="25"/>
                    <a:pt x="6" y="23"/>
                  </a:cubicBezTo>
                  <a:cubicBezTo>
                    <a:pt x="5" y="24"/>
                    <a:pt x="7" y="22"/>
                    <a:pt x="7" y="22"/>
                  </a:cubicBezTo>
                  <a:cubicBezTo>
                    <a:pt x="5" y="22"/>
                    <a:pt x="4" y="22"/>
                    <a:pt x="3" y="21"/>
                  </a:cubicBezTo>
                  <a:cubicBezTo>
                    <a:pt x="3" y="19"/>
                    <a:pt x="1" y="18"/>
                    <a:pt x="0" y="17"/>
                  </a:cubicBezTo>
                  <a:cubicBezTo>
                    <a:pt x="1" y="16"/>
                    <a:pt x="3" y="16"/>
                    <a:pt x="3" y="15"/>
                  </a:cubicBezTo>
                  <a:cubicBezTo>
                    <a:pt x="3" y="14"/>
                    <a:pt x="1" y="16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3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2" y="12"/>
                    <a:pt x="2" y="12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5" y="11"/>
                    <a:pt x="3" y="11"/>
                    <a:pt x="3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5" y="7"/>
                    <a:pt x="4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8"/>
                    <a:pt x="4" y="8"/>
                  </a:cubicBezTo>
                  <a:cubicBezTo>
                    <a:pt x="3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5" y="9"/>
                    <a:pt x="6" y="10"/>
                  </a:cubicBezTo>
                  <a:cubicBezTo>
                    <a:pt x="6" y="9"/>
                    <a:pt x="7" y="9"/>
                    <a:pt x="6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7" y="10"/>
                    <a:pt x="8" y="11"/>
                    <a:pt x="8" y="11"/>
                  </a:cubicBezTo>
                  <a:cubicBezTo>
                    <a:pt x="6" y="12"/>
                    <a:pt x="9" y="12"/>
                    <a:pt x="8" y="13"/>
                  </a:cubicBezTo>
                  <a:cubicBezTo>
                    <a:pt x="7" y="13"/>
                    <a:pt x="5" y="13"/>
                    <a:pt x="5" y="12"/>
                  </a:cubicBezTo>
                  <a:cubicBezTo>
                    <a:pt x="4" y="13"/>
                    <a:pt x="5" y="13"/>
                    <a:pt x="4" y="14"/>
                  </a:cubicBezTo>
                  <a:cubicBezTo>
                    <a:pt x="5" y="14"/>
                    <a:pt x="7" y="13"/>
                    <a:pt x="8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9" y="13"/>
                    <a:pt x="9" y="14"/>
                  </a:cubicBezTo>
                  <a:cubicBezTo>
                    <a:pt x="9" y="15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2" y="16"/>
                    <a:pt x="11" y="18"/>
                    <a:pt x="13" y="17"/>
                  </a:cubicBezTo>
                  <a:cubicBezTo>
                    <a:pt x="13" y="18"/>
                    <a:pt x="15" y="17"/>
                    <a:pt x="15" y="19"/>
                  </a:cubicBezTo>
                  <a:cubicBezTo>
                    <a:pt x="17" y="19"/>
                    <a:pt x="19" y="19"/>
                    <a:pt x="21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0"/>
                    <a:pt x="20" y="22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3" y="21"/>
                    <a:pt x="24" y="20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18"/>
                    <a:pt x="27" y="20"/>
                    <a:pt x="28" y="20"/>
                  </a:cubicBezTo>
                  <a:cubicBezTo>
                    <a:pt x="28" y="21"/>
                    <a:pt x="29" y="22"/>
                    <a:pt x="29" y="22"/>
                  </a:cubicBezTo>
                  <a:cubicBezTo>
                    <a:pt x="30" y="20"/>
                    <a:pt x="30" y="20"/>
                    <a:pt x="31" y="19"/>
                  </a:cubicBezTo>
                  <a:cubicBezTo>
                    <a:pt x="32" y="19"/>
                    <a:pt x="33" y="19"/>
                    <a:pt x="33" y="20"/>
                  </a:cubicBezTo>
                  <a:cubicBezTo>
                    <a:pt x="36" y="18"/>
                    <a:pt x="38" y="19"/>
                    <a:pt x="41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3" y="15"/>
                    <a:pt x="46" y="18"/>
                    <a:pt x="48" y="16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9" y="19"/>
                    <a:pt x="50" y="17"/>
                    <a:pt x="49" y="15"/>
                  </a:cubicBezTo>
                  <a:cubicBezTo>
                    <a:pt x="50" y="16"/>
                    <a:pt x="50" y="14"/>
                    <a:pt x="51" y="16"/>
                  </a:cubicBezTo>
                  <a:cubicBezTo>
                    <a:pt x="52" y="16"/>
                    <a:pt x="52" y="14"/>
                    <a:pt x="52" y="14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4"/>
                    <a:pt x="55" y="15"/>
                    <a:pt x="55" y="15"/>
                  </a:cubicBezTo>
                  <a:cubicBezTo>
                    <a:pt x="55" y="14"/>
                    <a:pt x="57" y="15"/>
                    <a:pt x="55" y="12"/>
                  </a:cubicBezTo>
                  <a:cubicBezTo>
                    <a:pt x="56" y="13"/>
                    <a:pt x="56" y="10"/>
                    <a:pt x="58" y="12"/>
                  </a:cubicBezTo>
                  <a:cubicBezTo>
                    <a:pt x="57" y="11"/>
                    <a:pt x="57" y="11"/>
                    <a:pt x="57" y="10"/>
                  </a:cubicBezTo>
                  <a:cubicBezTo>
                    <a:pt x="57" y="11"/>
                    <a:pt x="58" y="10"/>
                    <a:pt x="58" y="11"/>
                  </a:cubicBezTo>
                  <a:cubicBezTo>
                    <a:pt x="59" y="11"/>
                    <a:pt x="58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3" y="17"/>
                    <a:pt x="56" y="0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5" y="23"/>
                    <a:pt x="64" y="23"/>
                    <a:pt x="63" y="23"/>
                  </a:cubicBezTo>
                  <a:cubicBezTo>
                    <a:pt x="61" y="24"/>
                    <a:pt x="59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7"/>
                    <a:pt x="54" y="24"/>
                    <a:pt x="55" y="27"/>
                  </a:cubicBezTo>
                  <a:cubicBezTo>
                    <a:pt x="55" y="26"/>
                    <a:pt x="55" y="27"/>
                    <a:pt x="54" y="26"/>
                  </a:cubicBezTo>
                  <a:cubicBezTo>
                    <a:pt x="55" y="27"/>
                    <a:pt x="52" y="26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9"/>
                    <a:pt x="50" y="29"/>
                  </a:cubicBezTo>
                  <a:cubicBezTo>
                    <a:pt x="50" y="29"/>
                    <a:pt x="50" y="28"/>
                    <a:pt x="49" y="28"/>
                  </a:cubicBezTo>
                  <a:cubicBezTo>
                    <a:pt x="48" y="27"/>
                    <a:pt x="50" y="30"/>
                    <a:pt x="48" y="28"/>
                  </a:cubicBezTo>
                  <a:cubicBezTo>
                    <a:pt x="48" y="29"/>
                    <a:pt x="49" y="30"/>
                    <a:pt x="49" y="29"/>
                  </a:cubicBezTo>
                  <a:cubicBezTo>
                    <a:pt x="47" y="30"/>
                    <a:pt x="47" y="34"/>
                    <a:pt x="46" y="36"/>
                  </a:cubicBezTo>
                  <a:cubicBezTo>
                    <a:pt x="43" y="37"/>
                    <a:pt x="42" y="34"/>
                    <a:pt x="43" y="36"/>
                  </a:cubicBezTo>
                  <a:cubicBezTo>
                    <a:pt x="42" y="36"/>
                    <a:pt x="44" y="37"/>
                    <a:pt x="43" y="36"/>
                  </a:cubicBezTo>
                  <a:cubicBezTo>
                    <a:pt x="43" y="37"/>
                    <a:pt x="40" y="36"/>
                    <a:pt x="41" y="37"/>
                  </a:cubicBezTo>
                  <a:cubicBezTo>
                    <a:pt x="42" y="37"/>
                    <a:pt x="42" y="37"/>
                    <a:pt x="43" y="38"/>
                  </a:cubicBezTo>
                  <a:cubicBezTo>
                    <a:pt x="41" y="39"/>
                    <a:pt x="39" y="38"/>
                    <a:pt x="40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1" y="41"/>
                    <a:pt x="39" y="42"/>
                    <a:pt x="42" y="44"/>
                  </a:cubicBezTo>
                  <a:cubicBezTo>
                    <a:pt x="40" y="50"/>
                    <a:pt x="40" y="56"/>
                    <a:pt x="38" y="62"/>
                  </a:cubicBezTo>
                  <a:cubicBezTo>
                    <a:pt x="36" y="68"/>
                    <a:pt x="36" y="74"/>
                    <a:pt x="34" y="80"/>
                  </a:cubicBezTo>
                  <a:cubicBezTo>
                    <a:pt x="31" y="81"/>
                    <a:pt x="31" y="82"/>
                    <a:pt x="32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3" y="84"/>
                    <a:pt x="31" y="84"/>
                    <a:pt x="33" y="85"/>
                  </a:cubicBezTo>
                  <a:cubicBezTo>
                    <a:pt x="32" y="87"/>
                    <a:pt x="32" y="89"/>
                    <a:pt x="32" y="92"/>
                  </a:cubicBezTo>
                  <a:cubicBezTo>
                    <a:pt x="32" y="91"/>
                    <a:pt x="30" y="91"/>
                    <a:pt x="31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2" y="93"/>
                    <a:pt x="33" y="93"/>
                  </a:cubicBezTo>
                  <a:cubicBezTo>
                    <a:pt x="34" y="99"/>
                    <a:pt x="30" y="105"/>
                    <a:pt x="30" y="111"/>
                  </a:cubicBezTo>
                  <a:cubicBezTo>
                    <a:pt x="29" y="112"/>
                    <a:pt x="30" y="115"/>
                    <a:pt x="30" y="116"/>
                  </a:cubicBezTo>
                  <a:cubicBezTo>
                    <a:pt x="27" y="121"/>
                    <a:pt x="25" y="125"/>
                    <a:pt x="27" y="130"/>
                  </a:cubicBezTo>
                  <a:cubicBezTo>
                    <a:pt x="27" y="130"/>
                    <a:pt x="21" y="129"/>
                    <a:pt x="20" y="127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8" name="Freeform 31"/>
            <p:cNvSpPr>
              <a:spLocks/>
            </p:cNvSpPr>
            <p:nvPr/>
          </p:nvSpPr>
          <p:spPr bwMode="auto">
            <a:xfrm>
              <a:off x="9253538" y="2632076"/>
              <a:ext cx="11112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2" y="0"/>
                    <a:pt x="0" y="0"/>
                  </a:cubicBezTo>
                  <a:lnTo>
                    <a:pt x="3" y="0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9" name="Freeform 32"/>
            <p:cNvSpPr>
              <a:spLocks/>
            </p:cNvSpPr>
            <p:nvPr/>
          </p:nvSpPr>
          <p:spPr bwMode="auto">
            <a:xfrm>
              <a:off x="9245600" y="2698751"/>
              <a:ext cx="4762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Freeform 33"/>
            <p:cNvSpPr>
              <a:spLocks/>
            </p:cNvSpPr>
            <p:nvPr/>
          </p:nvSpPr>
          <p:spPr bwMode="auto">
            <a:xfrm>
              <a:off x="9258300" y="2709863"/>
              <a:ext cx="6350" cy="4763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1" name="Freeform 34"/>
            <p:cNvSpPr>
              <a:spLocks/>
            </p:cNvSpPr>
            <p:nvPr/>
          </p:nvSpPr>
          <p:spPr bwMode="auto">
            <a:xfrm>
              <a:off x="9272588" y="2733676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2" name="Freeform 35"/>
            <p:cNvSpPr>
              <a:spLocks/>
            </p:cNvSpPr>
            <p:nvPr/>
          </p:nvSpPr>
          <p:spPr bwMode="auto">
            <a:xfrm>
              <a:off x="9275763" y="272573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2" y="0"/>
                    <a:pt x="0" y="1"/>
                    <a:pt x="1" y="0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3" name="Freeform 36"/>
            <p:cNvSpPr>
              <a:spLocks/>
            </p:cNvSpPr>
            <p:nvPr/>
          </p:nvSpPr>
          <p:spPr bwMode="auto">
            <a:xfrm>
              <a:off x="9310688" y="2740026"/>
              <a:ext cx="6350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1" y="0"/>
                    <a:pt x="0" y="2"/>
                    <a:pt x="1" y="1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4" name="Freeform 37"/>
            <p:cNvSpPr>
              <a:spLocks/>
            </p:cNvSpPr>
            <p:nvPr/>
          </p:nvSpPr>
          <p:spPr bwMode="auto">
            <a:xfrm>
              <a:off x="9329738" y="2740026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5" name="Freeform 38"/>
            <p:cNvSpPr>
              <a:spLocks/>
            </p:cNvSpPr>
            <p:nvPr/>
          </p:nvSpPr>
          <p:spPr bwMode="auto">
            <a:xfrm>
              <a:off x="9401175" y="265430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6" name="Freeform 39"/>
            <p:cNvSpPr>
              <a:spLocks/>
            </p:cNvSpPr>
            <p:nvPr/>
          </p:nvSpPr>
          <p:spPr bwMode="auto">
            <a:xfrm>
              <a:off x="9324975" y="2752726"/>
              <a:ext cx="7937" cy="3175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7" name="Freeform 40"/>
            <p:cNvSpPr>
              <a:spLocks/>
            </p:cNvSpPr>
            <p:nvPr/>
          </p:nvSpPr>
          <p:spPr bwMode="auto">
            <a:xfrm>
              <a:off x="9324975" y="2816226"/>
              <a:ext cx="7937" cy="3175"/>
            </a:xfrm>
            <a:custGeom>
              <a:avLst/>
              <a:gdLst>
                <a:gd name="T0" fmla="*/ 0 w 5"/>
                <a:gd name="T1" fmla="*/ 0 h 2"/>
                <a:gd name="T2" fmla="*/ 0 w 5"/>
                <a:gd name="T3" fmla="*/ 0 h 2"/>
                <a:gd name="T4" fmla="*/ 5 w 5"/>
                <a:gd name="T5" fmla="*/ 2 h 2"/>
                <a:gd name="T6" fmla="*/ 0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0" y="0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8" name="Freeform 41"/>
            <p:cNvSpPr>
              <a:spLocks/>
            </p:cNvSpPr>
            <p:nvPr/>
          </p:nvSpPr>
          <p:spPr bwMode="auto">
            <a:xfrm>
              <a:off x="8912225" y="2943226"/>
              <a:ext cx="0" cy="7938"/>
            </a:xfrm>
            <a:custGeom>
              <a:avLst/>
              <a:gdLst>
                <a:gd name="T0" fmla="*/ 2 h 2"/>
                <a:gd name="T1" fmla="*/ 1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9" name="Freeform 42"/>
            <p:cNvSpPr>
              <a:spLocks/>
            </p:cNvSpPr>
            <p:nvPr/>
          </p:nvSpPr>
          <p:spPr bwMode="auto">
            <a:xfrm>
              <a:off x="8569325" y="2898776"/>
              <a:ext cx="338137" cy="146050"/>
            </a:xfrm>
            <a:custGeom>
              <a:avLst/>
              <a:gdLst>
                <a:gd name="T0" fmla="*/ 9 w 90"/>
                <a:gd name="T1" fmla="*/ 27 h 39"/>
                <a:gd name="T2" fmla="*/ 12 w 90"/>
                <a:gd name="T3" fmla="*/ 26 h 39"/>
                <a:gd name="T4" fmla="*/ 17 w 90"/>
                <a:gd name="T5" fmla="*/ 21 h 39"/>
                <a:gd name="T6" fmla="*/ 19 w 90"/>
                <a:gd name="T7" fmla="*/ 21 h 39"/>
                <a:gd name="T8" fmla="*/ 25 w 90"/>
                <a:gd name="T9" fmla="*/ 21 h 39"/>
                <a:gd name="T10" fmla="*/ 27 w 90"/>
                <a:gd name="T11" fmla="*/ 21 h 39"/>
                <a:gd name="T12" fmla="*/ 30 w 90"/>
                <a:gd name="T13" fmla="*/ 19 h 39"/>
                <a:gd name="T14" fmla="*/ 33 w 90"/>
                <a:gd name="T15" fmla="*/ 19 h 39"/>
                <a:gd name="T16" fmla="*/ 35 w 90"/>
                <a:gd name="T17" fmla="*/ 20 h 39"/>
                <a:gd name="T18" fmla="*/ 36 w 90"/>
                <a:gd name="T19" fmla="*/ 18 h 39"/>
                <a:gd name="T20" fmla="*/ 38 w 90"/>
                <a:gd name="T21" fmla="*/ 15 h 39"/>
                <a:gd name="T22" fmla="*/ 40 w 90"/>
                <a:gd name="T23" fmla="*/ 15 h 39"/>
                <a:gd name="T24" fmla="*/ 42 w 90"/>
                <a:gd name="T25" fmla="*/ 13 h 39"/>
                <a:gd name="T26" fmla="*/ 44 w 90"/>
                <a:gd name="T27" fmla="*/ 14 h 39"/>
                <a:gd name="T28" fmla="*/ 47 w 90"/>
                <a:gd name="T29" fmla="*/ 13 h 39"/>
                <a:gd name="T30" fmla="*/ 50 w 90"/>
                <a:gd name="T31" fmla="*/ 14 h 39"/>
                <a:gd name="T32" fmla="*/ 52 w 90"/>
                <a:gd name="T33" fmla="*/ 12 h 39"/>
                <a:gd name="T34" fmla="*/ 53 w 90"/>
                <a:gd name="T35" fmla="*/ 13 h 39"/>
                <a:gd name="T36" fmla="*/ 54 w 90"/>
                <a:gd name="T37" fmla="*/ 11 h 39"/>
                <a:gd name="T38" fmla="*/ 55 w 90"/>
                <a:gd name="T39" fmla="*/ 11 h 39"/>
                <a:gd name="T40" fmla="*/ 56 w 90"/>
                <a:gd name="T41" fmla="*/ 10 h 39"/>
                <a:gd name="T42" fmla="*/ 60 w 90"/>
                <a:gd name="T43" fmla="*/ 9 h 39"/>
                <a:gd name="T44" fmla="*/ 62 w 90"/>
                <a:gd name="T45" fmla="*/ 9 h 39"/>
                <a:gd name="T46" fmla="*/ 64 w 90"/>
                <a:gd name="T47" fmla="*/ 8 h 39"/>
                <a:gd name="T48" fmla="*/ 68 w 90"/>
                <a:gd name="T49" fmla="*/ 8 h 39"/>
                <a:gd name="T50" fmla="*/ 69 w 90"/>
                <a:gd name="T51" fmla="*/ 12 h 39"/>
                <a:gd name="T52" fmla="*/ 70 w 90"/>
                <a:gd name="T53" fmla="*/ 8 h 39"/>
                <a:gd name="T54" fmla="*/ 70 w 90"/>
                <a:gd name="T55" fmla="*/ 3 h 39"/>
                <a:gd name="T56" fmla="*/ 72 w 90"/>
                <a:gd name="T57" fmla="*/ 4 h 39"/>
                <a:gd name="T58" fmla="*/ 72 w 90"/>
                <a:gd name="T59" fmla="*/ 2 h 39"/>
                <a:gd name="T60" fmla="*/ 73 w 90"/>
                <a:gd name="T61" fmla="*/ 3 h 39"/>
                <a:gd name="T62" fmla="*/ 75 w 90"/>
                <a:gd name="T63" fmla="*/ 7 h 39"/>
                <a:gd name="T64" fmla="*/ 76 w 90"/>
                <a:gd name="T65" fmla="*/ 3 h 39"/>
                <a:gd name="T66" fmla="*/ 77 w 90"/>
                <a:gd name="T67" fmla="*/ 5 h 39"/>
                <a:gd name="T68" fmla="*/ 78 w 90"/>
                <a:gd name="T69" fmla="*/ 2 h 39"/>
                <a:gd name="T70" fmla="*/ 79 w 90"/>
                <a:gd name="T71" fmla="*/ 2 h 39"/>
                <a:gd name="T72" fmla="*/ 80 w 90"/>
                <a:gd name="T73" fmla="*/ 7 h 39"/>
                <a:gd name="T74" fmla="*/ 81 w 90"/>
                <a:gd name="T75" fmla="*/ 3 h 39"/>
                <a:gd name="T76" fmla="*/ 86 w 90"/>
                <a:gd name="T77" fmla="*/ 10 h 39"/>
                <a:gd name="T78" fmla="*/ 87 w 90"/>
                <a:gd name="T79" fmla="*/ 11 h 39"/>
                <a:gd name="T80" fmla="*/ 89 w 90"/>
                <a:gd name="T81" fmla="*/ 10 h 39"/>
                <a:gd name="T82" fmla="*/ 89 w 90"/>
                <a:gd name="T83" fmla="*/ 13 h 39"/>
                <a:gd name="T84" fmla="*/ 87 w 90"/>
                <a:gd name="T85" fmla="*/ 11 h 39"/>
                <a:gd name="T86" fmla="*/ 84 w 90"/>
                <a:gd name="T87" fmla="*/ 17 h 39"/>
                <a:gd name="T88" fmla="*/ 78 w 90"/>
                <a:gd name="T89" fmla="*/ 20 h 39"/>
                <a:gd name="T90" fmla="*/ 71 w 90"/>
                <a:gd name="T91" fmla="*/ 23 h 39"/>
                <a:gd name="T92" fmla="*/ 66 w 90"/>
                <a:gd name="T93" fmla="*/ 25 h 39"/>
                <a:gd name="T94" fmla="*/ 62 w 90"/>
                <a:gd name="T95" fmla="*/ 27 h 39"/>
                <a:gd name="T96" fmla="*/ 53 w 90"/>
                <a:gd name="T97" fmla="*/ 28 h 39"/>
                <a:gd name="T98" fmla="*/ 48 w 90"/>
                <a:gd name="T99" fmla="*/ 27 h 39"/>
                <a:gd name="T100" fmla="*/ 41 w 90"/>
                <a:gd name="T101" fmla="*/ 27 h 39"/>
                <a:gd name="T102" fmla="*/ 22 w 90"/>
                <a:gd name="T103" fmla="*/ 35 h 39"/>
                <a:gd name="T104" fmla="*/ 17 w 90"/>
                <a:gd name="T105" fmla="*/ 35 h 39"/>
                <a:gd name="T106" fmla="*/ 0 w 90"/>
                <a:gd name="T107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" h="39">
                  <a:moveTo>
                    <a:pt x="0" y="28"/>
                  </a:moveTo>
                  <a:cubicBezTo>
                    <a:pt x="1" y="24"/>
                    <a:pt x="3" y="28"/>
                    <a:pt x="4" y="25"/>
                  </a:cubicBezTo>
                  <a:cubicBezTo>
                    <a:pt x="4" y="25"/>
                    <a:pt x="4" y="27"/>
                    <a:pt x="4" y="27"/>
                  </a:cubicBezTo>
                  <a:cubicBezTo>
                    <a:pt x="5" y="23"/>
                    <a:pt x="7" y="25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6"/>
                    <a:pt x="9" y="27"/>
                  </a:cubicBezTo>
                  <a:cubicBezTo>
                    <a:pt x="9" y="27"/>
                    <a:pt x="9" y="27"/>
                    <a:pt x="10" y="28"/>
                  </a:cubicBezTo>
                  <a:cubicBezTo>
                    <a:pt x="9" y="26"/>
                    <a:pt x="10" y="27"/>
                    <a:pt x="10" y="26"/>
                  </a:cubicBezTo>
                  <a:cubicBezTo>
                    <a:pt x="10" y="27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3"/>
                    <a:pt x="12" y="27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3"/>
                    <a:pt x="14" y="24"/>
                    <a:pt x="15" y="2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6" y="24"/>
                    <a:pt x="16" y="21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7" y="23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8" y="23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1"/>
                    <a:pt x="19" y="23"/>
                    <a:pt x="19" y="21"/>
                  </a:cubicBezTo>
                  <a:cubicBezTo>
                    <a:pt x="19" y="22"/>
                    <a:pt x="19" y="21"/>
                    <a:pt x="19" y="24"/>
                  </a:cubicBezTo>
                  <a:cubicBezTo>
                    <a:pt x="20" y="21"/>
                    <a:pt x="22" y="22"/>
                    <a:pt x="23" y="21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3"/>
                    <a:pt x="25" y="23"/>
                  </a:cubicBezTo>
                  <a:cubicBezTo>
                    <a:pt x="25" y="23"/>
                    <a:pt x="25" y="21"/>
                    <a:pt x="25" y="21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1"/>
                    <a:pt x="26" y="23"/>
                    <a:pt x="27" y="2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4"/>
                    <a:pt x="26" y="20"/>
                    <a:pt x="27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0"/>
                    <a:pt x="28" y="21"/>
                    <a:pt x="28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9" y="21"/>
                    <a:pt x="29" y="20"/>
                  </a:cubicBezTo>
                  <a:cubicBezTo>
                    <a:pt x="29" y="20"/>
                    <a:pt x="30" y="23"/>
                    <a:pt x="30" y="22"/>
                  </a:cubicBezTo>
                  <a:cubicBezTo>
                    <a:pt x="30" y="20"/>
                    <a:pt x="30" y="21"/>
                    <a:pt x="30" y="19"/>
                  </a:cubicBezTo>
                  <a:cubicBezTo>
                    <a:pt x="30" y="19"/>
                    <a:pt x="31" y="20"/>
                    <a:pt x="31" y="19"/>
                  </a:cubicBezTo>
                  <a:cubicBezTo>
                    <a:pt x="31" y="20"/>
                    <a:pt x="32" y="22"/>
                    <a:pt x="31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3"/>
                    <a:pt x="32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2" y="22"/>
                    <a:pt x="32" y="19"/>
                    <a:pt x="33" y="19"/>
                  </a:cubicBezTo>
                  <a:cubicBezTo>
                    <a:pt x="33" y="20"/>
                    <a:pt x="33" y="22"/>
                    <a:pt x="33" y="22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7"/>
                    <a:pt x="33" y="19"/>
                    <a:pt x="34" y="19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8"/>
                    <a:pt x="34" y="17"/>
                    <a:pt x="34" y="19"/>
                  </a:cubicBezTo>
                  <a:cubicBezTo>
                    <a:pt x="35" y="20"/>
                    <a:pt x="34" y="19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0"/>
                    <a:pt x="35" y="18"/>
                    <a:pt x="35" y="17"/>
                  </a:cubicBezTo>
                  <a:cubicBezTo>
                    <a:pt x="35" y="17"/>
                    <a:pt x="35" y="19"/>
                    <a:pt x="35" y="18"/>
                  </a:cubicBezTo>
                  <a:cubicBezTo>
                    <a:pt x="35" y="17"/>
                    <a:pt x="35" y="16"/>
                    <a:pt x="35" y="16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6"/>
                    <a:pt x="36" y="15"/>
                    <a:pt x="36" y="15"/>
                  </a:cubicBezTo>
                  <a:cubicBezTo>
                    <a:pt x="36" y="14"/>
                    <a:pt x="36" y="17"/>
                    <a:pt x="36" y="16"/>
                  </a:cubicBezTo>
                  <a:cubicBezTo>
                    <a:pt x="37" y="17"/>
                    <a:pt x="37" y="14"/>
                    <a:pt x="38" y="16"/>
                  </a:cubicBezTo>
                  <a:cubicBezTo>
                    <a:pt x="38" y="16"/>
                    <a:pt x="37" y="14"/>
                    <a:pt x="38" y="15"/>
                  </a:cubicBezTo>
                  <a:cubicBezTo>
                    <a:pt x="38" y="15"/>
                    <a:pt x="38" y="16"/>
                    <a:pt x="38" y="16"/>
                  </a:cubicBezTo>
                  <a:cubicBezTo>
                    <a:pt x="38" y="17"/>
                    <a:pt x="38" y="15"/>
                    <a:pt x="38" y="15"/>
                  </a:cubicBezTo>
                  <a:cubicBezTo>
                    <a:pt x="38" y="14"/>
                    <a:pt x="38" y="16"/>
                    <a:pt x="38" y="16"/>
                  </a:cubicBezTo>
                  <a:cubicBezTo>
                    <a:pt x="38" y="15"/>
                    <a:pt x="39" y="13"/>
                    <a:pt x="40" y="15"/>
                  </a:cubicBezTo>
                  <a:cubicBezTo>
                    <a:pt x="40" y="14"/>
                    <a:pt x="40" y="12"/>
                    <a:pt x="40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1" y="14"/>
                    <a:pt x="41" y="15"/>
                  </a:cubicBezTo>
                  <a:cubicBezTo>
                    <a:pt x="41" y="13"/>
                    <a:pt x="40" y="16"/>
                    <a:pt x="40" y="15"/>
                  </a:cubicBezTo>
                  <a:cubicBezTo>
                    <a:pt x="40" y="16"/>
                    <a:pt x="40" y="13"/>
                    <a:pt x="41" y="15"/>
                  </a:cubicBezTo>
                  <a:cubicBezTo>
                    <a:pt x="41" y="15"/>
                    <a:pt x="41" y="13"/>
                    <a:pt x="41" y="14"/>
                  </a:cubicBezTo>
                  <a:cubicBezTo>
                    <a:pt x="41" y="14"/>
                    <a:pt x="41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2" y="14"/>
                    <a:pt x="42" y="13"/>
                  </a:cubicBezTo>
                  <a:cubicBezTo>
                    <a:pt x="42" y="14"/>
                    <a:pt x="42" y="12"/>
                    <a:pt x="43" y="14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2"/>
                    <a:pt x="43" y="14"/>
                    <a:pt x="43" y="12"/>
                  </a:cubicBezTo>
                  <a:cubicBezTo>
                    <a:pt x="44" y="13"/>
                    <a:pt x="44" y="12"/>
                    <a:pt x="44" y="14"/>
                  </a:cubicBezTo>
                  <a:cubicBezTo>
                    <a:pt x="44" y="13"/>
                    <a:pt x="45" y="12"/>
                    <a:pt x="45" y="13"/>
                  </a:cubicBezTo>
                  <a:cubicBezTo>
                    <a:pt x="45" y="13"/>
                    <a:pt x="45" y="13"/>
                    <a:pt x="45" y="14"/>
                  </a:cubicBezTo>
                  <a:cubicBezTo>
                    <a:pt x="45" y="14"/>
                    <a:pt x="45" y="14"/>
                    <a:pt x="45" y="13"/>
                  </a:cubicBezTo>
                  <a:cubicBezTo>
                    <a:pt x="45" y="14"/>
                    <a:pt x="46" y="15"/>
                    <a:pt x="46" y="16"/>
                  </a:cubicBezTo>
                  <a:cubicBezTo>
                    <a:pt x="46" y="15"/>
                    <a:pt x="46" y="13"/>
                    <a:pt x="46" y="12"/>
                  </a:cubicBezTo>
                  <a:cubicBezTo>
                    <a:pt x="47" y="15"/>
                    <a:pt x="46" y="11"/>
                    <a:pt x="47" y="13"/>
                  </a:cubicBezTo>
                  <a:cubicBezTo>
                    <a:pt x="47" y="13"/>
                    <a:pt x="47" y="14"/>
                    <a:pt x="47" y="15"/>
                  </a:cubicBezTo>
                  <a:cubicBezTo>
                    <a:pt x="48" y="17"/>
                    <a:pt x="47" y="13"/>
                    <a:pt x="48" y="1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3"/>
                    <a:pt x="48" y="10"/>
                    <a:pt x="48" y="13"/>
                  </a:cubicBezTo>
                  <a:cubicBezTo>
                    <a:pt x="48" y="12"/>
                    <a:pt x="49" y="13"/>
                    <a:pt x="48" y="11"/>
                  </a:cubicBezTo>
                  <a:cubicBezTo>
                    <a:pt x="49" y="13"/>
                    <a:pt x="49" y="10"/>
                    <a:pt x="50" y="14"/>
                  </a:cubicBezTo>
                  <a:cubicBezTo>
                    <a:pt x="50" y="13"/>
                    <a:pt x="51" y="14"/>
                    <a:pt x="51" y="12"/>
                  </a:cubicBezTo>
                  <a:cubicBezTo>
                    <a:pt x="50" y="11"/>
                    <a:pt x="50" y="13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1" y="12"/>
                    <a:pt x="51" y="14"/>
                  </a:cubicBezTo>
                  <a:cubicBezTo>
                    <a:pt x="51" y="15"/>
                    <a:pt x="51" y="10"/>
                    <a:pt x="51" y="11"/>
                  </a:cubicBezTo>
                  <a:cubicBezTo>
                    <a:pt x="51" y="12"/>
                    <a:pt x="51" y="12"/>
                    <a:pt x="52" y="1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2" y="12"/>
                    <a:pt x="52" y="14"/>
                  </a:cubicBezTo>
                  <a:cubicBezTo>
                    <a:pt x="53" y="14"/>
                    <a:pt x="53" y="14"/>
                    <a:pt x="53" y="12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2"/>
                    <a:pt x="54" y="12"/>
                    <a:pt x="54" y="12"/>
                  </a:cubicBezTo>
                  <a:cubicBezTo>
                    <a:pt x="54" y="12"/>
                    <a:pt x="54" y="10"/>
                    <a:pt x="54" y="10"/>
                  </a:cubicBezTo>
                  <a:cubicBezTo>
                    <a:pt x="54" y="11"/>
                    <a:pt x="54" y="10"/>
                    <a:pt x="54" y="11"/>
                  </a:cubicBezTo>
                  <a:cubicBezTo>
                    <a:pt x="54" y="12"/>
                    <a:pt x="54" y="11"/>
                    <a:pt x="54" y="11"/>
                  </a:cubicBezTo>
                  <a:cubicBezTo>
                    <a:pt x="54" y="12"/>
                    <a:pt x="54" y="13"/>
                    <a:pt x="54" y="12"/>
                  </a:cubicBezTo>
                  <a:cubicBezTo>
                    <a:pt x="54" y="12"/>
                    <a:pt x="54" y="9"/>
                    <a:pt x="54" y="10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5" y="10"/>
                    <a:pt x="55" y="11"/>
                    <a:pt x="55" y="10"/>
                  </a:cubicBezTo>
                  <a:cubicBezTo>
                    <a:pt x="55" y="10"/>
                    <a:pt x="55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2"/>
                    <a:pt x="56" y="11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9"/>
                  </a:cubicBezTo>
                  <a:cubicBezTo>
                    <a:pt x="57" y="10"/>
                    <a:pt x="57" y="14"/>
                    <a:pt x="57" y="13"/>
                  </a:cubicBezTo>
                  <a:cubicBezTo>
                    <a:pt x="58" y="13"/>
                    <a:pt x="57" y="10"/>
                    <a:pt x="57" y="9"/>
                  </a:cubicBezTo>
                  <a:cubicBezTo>
                    <a:pt x="58" y="10"/>
                    <a:pt x="58" y="8"/>
                    <a:pt x="58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9" y="9"/>
                    <a:pt x="59" y="7"/>
                    <a:pt x="60" y="9"/>
                  </a:cubicBezTo>
                  <a:cubicBezTo>
                    <a:pt x="60" y="10"/>
                    <a:pt x="61" y="11"/>
                    <a:pt x="61" y="11"/>
                  </a:cubicBezTo>
                  <a:cubicBezTo>
                    <a:pt x="61" y="10"/>
                    <a:pt x="61" y="13"/>
                    <a:pt x="61" y="10"/>
                  </a:cubicBezTo>
                  <a:cubicBezTo>
                    <a:pt x="61" y="9"/>
                    <a:pt x="61" y="9"/>
                    <a:pt x="60" y="8"/>
                  </a:cubicBezTo>
                  <a:cubicBezTo>
                    <a:pt x="61" y="8"/>
                    <a:pt x="61" y="7"/>
                    <a:pt x="62" y="8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8"/>
                    <a:pt x="62" y="6"/>
                    <a:pt x="62" y="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7"/>
                    <a:pt x="63" y="6"/>
                    <a:pt x="63" y="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7"/>
                    <a:pt x="64" y="7"/>
                  </a:cubicBezTo>
                  <a:cubicBezTo>
                    <a:pt x="64" y="8"/>
                    <a:pt x="64" y="8"/>
                    <a:pt x="65" y="9"/>
                  </a:cubicBezTo>
                  <a:cubicBezTo>
                    <a:pt x="65" y="5"/>
                    <a:pt x="66" y="5"/>
                    <a:pt x="67" y="5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7"/>
                    <a:pt x="67" y="4"/>
                    <a:pt x="67" y="5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9"/>
                    <a:pt x="68" y="6"/>
                    <a:pt x="68" y="6"/>
                  </a:cubicBezTo>
                  <a:cubicBezTo>
                    <a:pt x="68" y="5"/>
                    <a:pt x="68" y="7"/>
                    <a:pt x="67" y="5"/>
                  </a:cubicBezTo>
                  <a:cubicBezTo>
                    <a:pt x="67" y="5"/>
                    <a:pt x="68" y="6"/>
                    <a:pt x="68" y="4"/>
                  </a:cubicBezTo>
                  <a:cubicBezTo>
                    <a:pt x="68" y="5"/>
                    <a:pt x="68" y="6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8"/>
                    <a:pt x="69" y="10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0" y="14"/>
                    <a:pt x="69" y="14"/>
                    <a:pt x="70" y="14"/>
                  </a:cubicBezTo>
                  <a:cubicBezTo>
                    <a:pt x="70" y="14"/>
                    <a:pt x="70" y="11"/>
                    <a:pt x="69" y="10"/>
                  </a:cubicBezTo>
                  <a:cubicBezTo>
                    <a:pt x="70" y="10"/>
                    <a:pt x="69" y="6"/>
                    <a:pt x="69" y="6"/>
                  </a:cubicBezTo>
                  <a:cubicBezTo>
                    <a:pt x="69" y="7"/>
                    <a:pt x="69" y="7"/>
                    <a:pt x="69" y="8"/>
                  </a:cubicBezTo>
                  <a:cubicBezTo>
                    <a:pt x="70" y="9"/>
                    <a:pt x="69" y="7"/>
                    <a:pt x="70" y="8"/>
                  </a:cubicBezTo>
                  <a:cubicBezTo>
                    <a:pt x="69" y="7"/>
                    <a:pt x="69" y="5"/>
                    <a:pt x="69" y="5"/>
                  </a:cubicBezTo>
                  <a:cubicBezTo>
                    <a:pt x="70" y="6"/>
                    <a:pt x="69" y="6"/>
                    <a:pt x="70" y="7"/>
                  </a:cubicBezTo>
                  <a:cubicBezTo>
                    <a:pt x="70" y="6"/>
                    <a:pt x="70" y="5"/>
                    <a:pt x="69" y="4"/>
                  </a:cubicBezTo>
                  <a:cubicBezTo>
                    <a:pt x="69" y="2"/>
                    <a:pt x="70" y="5"/>
                    <a:pt x="70" y="3"/>
                  </a:cubicBezTo>
                  <a:cubicBezTo>
                    <a:pt x="70" y="4"/>
                    <a:pt x="70" y="7"/>
                    <a:pt x="71" y="7"/>
                  </a:cubicBezTo>
                  <a:cubicBezTo>
                    <a:pt x="70" y="6"/>
                    <a:pt x="71" y="5"/>
                    <a:pt x="70" y="3"/>
                  </a:cubicBezTo>
                  <a:cubicBezTo>
                    <a:pt x="70" y="3"/>
                    <a:pt x="70" y="5"/>
                    <a:pt x="71" y="5"/>
                  </a:cubicBezTo>
                  <a:cubicBezTo>
                    <a:pt x="71" y="6"/>
                    <a:pt x="70" y="3"/>
                    <a:pt x="71" y="6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6"/>
                  </a:cubicBezTo>
                  <a:cubicBezTo>
                    <a:pt x="72" y="6"/>
                    <a:pt x="72" y="4"/>
                    <a:pt x="72" y="6"/>
                  </a:cubicBezTo>
                  <a:cubicBezTo>
                    <a:pt x="72" y="6"/>
                    <a:pt x="72" y="6"/>
                    <a:pt x="72" y="4"/>
                  </a:cubicBezTo>
                  <a:cubicBezTo>
                    <a:pt x="72" y="3"/>
                    <a:pt x="72" y="5"/>
                    <a:pt x="71" y="3"/>
                  </a:cubicBezTo>
                  <a:cubicBezTo>
                    <a:pt x="72" y="5"/>
                    <a:pt x="72" y="3"/>
                    <a:pt x="72" y="2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2"/>
                  </a:cubicBezTo>
                  <a:cubicBezTo>
                    <a:pt x="72" y="2"/>
                    <a:pt x="72" y="3"/>
                    <a:pt x="72" y="3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1"/>
                    <a:pt x="73" y="4"/>
                    <a:pt x="73" y="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6"/>
                    <a:pt x="73" y="5"/>
                  </a:cubicBezTo>
                  <a:cubicBezTo>
                    <a:pt x="73" y="4"/>
                    <a:pt x="73" y="3"/>
                    <a:pt x="73" y="2"/>
                  </a:cubicBezTo>
                  <a:cubicBezTo>
                    <a:pt x="73" y="1"/>
                    <a:pt x="73" y="3"/>
                    <a:pt x="73" y="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4"/>
                    <a:pt x="74" y="5"/>
                    <a:pt x="74" y="5"/>
                  </a:cubicBezTo>
                  <a:cubicBezTo>
                    <a:pt x="74" y="5"/>
                    <a:pt x="74" y="3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3"/>
                    <a:pt x="74" y="3"/>
                    <a:pt x="74" y="2"/>
                  </a:cubicBezTo>
                  <a:cubicBezTo>
                    <a:pt x="74" y="3"/>
                    <a:pt x="75" y="4"/>
                    <a:pt x="75" y="5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8"/>
                    <a:pt x="76" y="10"/>
                  </a:cubicBezTo>
                  <a:cubicBezTo>
                    <a:pt x="76" y="10"/>
                    <a:pt x="76" y="10"/>
                    <a:pt x="76" y="9"/>
                  </a:cubicBezTo>
                  <a:cubicBezTo>
                    <a:pt x="75" y="6"/>
                    <a:pt x="76" y="5"/>
                    <a:pt x="75" y="3"/>
                  </a:cubicBezTo>
                  <a:cubicBezTo>
                    <a:pt x="76" y="2"/>
                    <a:pt x="77" y="9"/>
                    <a:pt x="77" y="5"/>
                  </a:cubicBezTo>
                  <a:cubicBezTo>
                    <a:pt x="76" y="4"/>
                    <a:pt x="76" y="2"/>
                    <a:pt x="76" y="3"/>
                  </a:cubicBezTo>
                  <a:cubicBezTo>
                    <a:pt x="76" y="3"/>
                    <a:pt x="76" y="0"/>
                    <a:pt x="76" y="1"/>
                  </a:cubicBezTo>
                  <a:cubicBezTo>
                    <a:pt x="76" y="2"/>
                    <a:pt x="77" y="4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6"/>
                    <a:pt x="77" y="8"/>
                    <a:pt x="77" y="8"/>
                  </a:cubicBezTo>
                  <a:cubicBezTo>
                    <a:pt x="78" y="7"/>
                    <a:pt x="78" y="7"/>
                    <a:pt x="78" y="6"/>
                  </a:cubicBezTo>
                  <a:cubicBezTo>
                    <a:pt x="77" y="4"/>
                    <a:pt x="77" y="6"/>
                    <a:pt x="77" y="5"/>
                  </a:cubicBezTo>
                  <a:cubicBezTo>
                    <a:pt x="77" y="4"/>
                    <a:pt x="78" y="6"/>
                    <a:pt x="77" y="4"/>
                  </a:cubicBezTo>
                  <a:cubicBezTo>
                    <a:pt x="77" y="4"/>
                    <a:pt x="77" y="2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8" y="2"/>
                    <a:pt x="77" y="0"/>
                    <a:pt x="77" y="0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4"/>
                    <a:pt x="77" y="1"/>
                    <a:pt x="78" y="4"/>
                  </a:cubicBezTo>
                  <a:cubicBezTo>
                    <a:pt x="78" y="4"/>
                    <a:pt x="78" y="3"/>
                    <a:pt x="78" y="3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9" y="8"/>
                    <a:pt x="79" y="5"/>
                  </a:cubicBezTo>
                  <a:cubicBezTo>
                    <a:pt x="79" y="5"/>
                    <a:pt x="79" y="4"/>
                    <a:pt x="79" y="3"/>
                  </a:cubicBezTo>
                  <a:cubicBezTo>
                    <a:pt x="79" y="3"/>
                    <a:pt x="79" y="2"/>
                    <a:pt x="79" y="2"/>
                  </a:cubicBezTo>
                  <a:cubicBezTo>
                    <a:pt x="79" y="4"/>
                    <a:pt x="80" y="2"/>
                    <a:pt x="80" y="4"/>
                  </a:cubicBezTo>
                  <a:cubicBezTo>
                    <a:pt x="79" y="3"/>
                    <a:pt x="79" y="3"/>
                    <a:pt x="79" y="5"/>
                  </a:cubicBezTo>
                  <a:cubicBezTo>
                    <a:pt x="80" y="7"/>
                    <a:pt x="79" y="5"/>
                    <a:pt x="79" y="7"/>
                  </a:cubicBezTo>
                  <a:cubicBezTo>
                    <a:pt x="79" y="7"/>
                    <a:pt x="80" y="9"/>
                    <a:pt x="80" y="11"/>
                  </a:cubicBezTo>
                  <a:cubicBezTo>
                    <a:pt x="80" y="11"/>
                    <a:pt x="80" y="10"/>
                    <a:pt x="80" y="10"/>
                  </a:cubicBezTo>
                  <a:cubicBezTo>
                    <a:pt x="80" y="9"/>
                    <a:pt x="80" y="9"/>
                    <a:pt x="80" y="7"/>
                  </a:cubicBezTo>
                  <a:cubicBezTo>
                    <a:pt x="80" y="8"/>
                    <a:pt x="80" y="7"/>
                    <a:pt x="80" y="5"/>
                  </a:cubicBezTo>
                  <a:cubicBezTo>
                    <a:pt x="81" y="6"/>
                    <a:pt x="81" y="7"/>
                    <a:pt x="81" y="8"/>
                  </a:cubicBezTo>
                  <a:cubicBezTo>
                    <a:pt x="81" y="7"/>
                    <a:pt x="82" y="7"/>
                    <a:pt x="82" y="7"/>
                  </a:cubicBezTo>
                  <a:cubicBezTo>
                    <a:pt x="81" y="5"/>
                    <a:pt x="82" y="7"/>
                    <a:pt x="82" y="5"/>
                  </a:cubicBezTo>
                  <a:cubicBezTo>
                    <a:pt x="81" y="4"/>
                    <a:pt x="81" y="3"/>
                    <a:pt x="81" y="2"/>
                  </a:cubicBezTo>
                  <a:cubicBezTo>
                    <a:pt x="81" y="2"/>
                    <a:pt x="81" y="3"/>
                    <a:pt x="81" y="3"/>
                  </a:cubicBezTo>
                  <a:cubicBezTo>
                    <a:pt x="81" y="2"/>
                    <a:pt x="82" y="5"/>
                    <a:pt x="82" y="3"/>
                  </a:cubicBezTo>
                  <a:cubicBezTo>
                    <a:pt x="81" y="4"/>
                    <a:pt x="82" y="6"/>
                    <a:pt x="83" y="8"/>
                  </a:cubicBezTo>
                  <a:cubicBezTo>
                    <a:pt x="83" y="7"/>
                    <a:pt x="83" y="9"/>
                    <a:pt x="83" y="9"/>
                  </a:cubicBezTo>
                  <a:cubicBezTo>
                    <a:pt x="83" y="8"/>
                    <a:pt x="83" y="7"/>
                    <a:pt x="84" y="7"/>
                  </a:cubicBezTo>
                  <a:cubicBezTo>
                    <a:pt x="84" y="8"/>
                    <a:pt x="85" y="7"/>
                    <a:pt x="85" y="6"/>
                  </a:cubicBezTo>
                  <a:cubicBezTo>
                    <a:pt x="85" y="7"/>
                    <a:pt x="86" y="9"/>
                    <a:pt x="86" y="10"/>
                  </a:cubicBezTo>
                  <a:cubicBezTo>
                    <a:pt x="86" y="10"/>
                    <a:pt x="85" y="7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8"/>
                    <a:pt x="87" y="10"/>
                    <a:pt x="86" y="7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10"/>
                    <a:pt x="87" y="9"/>
                    <a:pt x="87" y="9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8" y="12"/>
                    <a:pt x="88" y="10"/>
                    <a:pt x="88" y="10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8"/>
                    <a:pt x="88" y="9"/>
                    <a:pt x="89" y="8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10"/>
                    <a:pt x="90" y="11"/>
                    <a:pt x="89" y="10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2"/>
                    <a:pt x="89" y="10"/>
                  </a:cubicBezTo>
                  <a:cubicBezTo>
                    <a:pt x="89" y="9"/>
                    <a:pt x="88" y="10"/>
                    <a:pt x="89" y="11"/>
                  </a:cubicBezTo>
                  <a:cubicBezTo>
                    <a:pt x="89" y="11"/>
                    <a:pt x="89" y="11"/>
                    <a:pt x="89" y="10"/>
                  </a:cubicBezTo>
                  <a:cubicBezTo>
                    <a:pt x="89" y="12"/>
                    <a:pt x="89" y="12"/>
                    <a:pt x="89" y="13"/>
                  </a:cubicBezTo>
                  <a:cubicBezTo>
                    <a:pt x="89" y="13"/>
                    <a:pt x="89" y="14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3"/>
                    <a:pt x="89" y="13"/>
                  </a:cubicBezTo>
                  <a:cubicBezTo>
                    <a:pt x="89" y="14"/>
                    <a:pt x="89" y="15"/>
                    <a:pt x="88" y="14"/>
                  </a:cubicBezTo>
                  <a:cubicBezTo>
                    <a:pt x="88" y="13"/>
                    <a:pt x="88" y="16"/>
                    <a:pt x="88" y="15"/>
                  </a:cubicBezTo>
                  <a:cubicBezTo>
                    <a:pt x="87" y="14"/>
                    <a:pt x="87" y="12"/>
                    <a:pt x="87" y="12"/>
                  </a:cubicBezTo>
                  <a:cubicBezTo>
                    <a:pt x="87" y="11"/>
                    <a:pt x="87" y="12"/>
                    <a:pt x="87" y="11"/>
                  </a:cubicBezTo>
                  <a:cubicBezTo>
                    <a:pt x="87" y="12"/>
                    <a:pt x="87" y="14"/>
                    <a:pt x="87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4"/>
                    <a:pt x="87" y="16"/>
                    <a:pt x="87" y="16"/>
                  </a:cubicBezTo>
                  <a:cubicBezTo>
                    <a:pt x="86" y="15"/>
                    <a:pt x="85" y="16"/>
                    <a:pt x="85" y="15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5" y="17"/>
                    <a:pt x="84" y="15"/>
                    <a:pt x="84" y="17"/>
                  </a:cubicBezTo>
                  <a:cubicBezTo>
                    <a:pt x="83" y="16"/>
                    <a:pt x="83" y="18"/>
                    <a:pt x="82" y="16"/>
                  </a:cubicBezTo>
                  <a:cubicBezTo>
                    <a:pt x="81" y="17"/>
                    <a:pt x="81" y="18"/>
                    <a:pt x="80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8"/>
                    <a:pt x="79" y="15"/>
                    <a:pt x="79" y="15"/>
                  </a:cubicBezTo>
                  <a:cubicBezTo>
                    <a:pt x="79" y="17"/>
                    <a:pt x="79" y="17"/>
                    <a:pt x="79" y="18"/>
                  </a:cubicBezTo>
                  <a:cubicBezTo>
                    <a:pt x="78" y="17"/>
                    <a:pt x="78" y="19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21"/>
                    <a:pt x="77" y="19"/>
                    <a:pt x="76" y="19"/>
                  </a:cubicBezTo>
                  <a:cubicBezTo>
                    <a:pt x="76" y="19"/>
                    <a:pt x="76" y="18"/>
                    <a:pt x="76" y="18"/>
                  </a:cubicBezTo>
                  <a:cubicBezTo>
                    <a:pt x="76" y="20"/>
                    <a:pt x="76" y="20"/>
                    <a:pt x="75" y="21"/>
                  </a:cubicBezTo>
                  <a:cubicBezTo>
                    <a:pt x="75" y="21"/>
                    <a:pt x="74" y="21"/>
                    <a:pt x="74" y="20"/>
                  </a:cubicBezTo>
                  <a:cubicBezTo>
                    <a:pt x="73" y="23"/>
                    <a:pt x="72" y="21"/>
                    <a:pt x="71" y="23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0" y="25"/>
                    <a:pt x="68" y="23"/>
                    <a:pt x="68" y="24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1"/>
                    <a:pt x="67" y="23"/>
                    <a:pt x="67" y="24"/>
                  </a:cubicBezTo>
                  <a:cubicBezTo>
                    <a:pt x="67" y="24"/>
                    <a:pt x="67" y="26"/>
                    <a:pt x="66" y="24"/>
                  </a:cubicBezTo>
                  <a:cubicBezTo>
                    <a:pt x="66" y="23"/>
                    <a:pt x="66" y="25"/>
                    <a:pt x="66" y="25"/>
                  </a:cubicBezTo>
                  <a:cubicBezTo>
                    <a:pt x="65" y="25"/>
                    <a:pt x="65" y="25"/>
                    <a:pt x="64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4" y="25"/>
                    <a:pt x="64" y="24"/>
                    <a:pt x="64" y="24"/>
                  </a:cubicBezTo>
                  <a:cubicBezTo>
                    <a:pt x="64" y="25"/>
                    <a:pt x="63" y="23"/>
                    <a:pt x="64" y="26"/>
                  </a:cubicBezTo>
                  <a:cubicBezTo>
                    <a:pt x="63" y="25"/>
                    <a:pt x="62" y="28"/>
                    <a:pt x="61" y="26"/>
                  </a:cubicBezTo>
                  <a:cubicBezTo>
                    <a:pt x="62" y="26"/>
                    <a:pt x="62" y="27"/>
                    <a:pt x="62" y="27"/>
                  </a:cubicBezTo>
                  <a:cubicBezTo>
                    <a:pt x="61" y="27"/>
                    <a:pt x="60" y="26"/>
                    <a:pt x="60" y="27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59" y="29"/>
                    <a:pt x="58" y="26"/>
                    <a:pt x="57" y="27"/>
                  </a:cubicBezTo>
                  <a:cubicBezTo>
                    <a:pt x="56" y="29"/>
                    <a:pt x="54" y="28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30"/>
                    <a:pt x="51" y="26"/>
                    <a:pt x="51" y="29"/>
                  </a:cubicBezTo>
                  <a:cubicBezTo>
                    <a:pt x="51" y="29"/>
                    <a:pt x="51" y="29"/>
                    <a:pt x="51" y="28"/>
                  </a:cubicBezTo>
                  <a:cubicBezTo>
                    <a:pt x="51" y="30"/>
                    <a:pt x="49" y="27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7"/>
                    <a:pt x="48" y="29"/>
                    <a:pt x="48" y="28"/>
                  </a:cubicBezTo>
                  <a:cubicBezTo>
                    <a:pt x="48" y="28"/>
                    <a:pt x="48" y="28"/>
                    <a:pt x="48" y="27"/>
                  </a:cubicBezTo>
                  <a:cubicBezTo>
                    <a:pt x="47" y="26"/>
                    <a:pt x="48" y="30"/>
                    <a:pt x="47" y="27"/>
                  </a:cubicBezTo>
                  <a:cubicBezTo>
                    <a:pt x="47" y="27"/>
                    <a:pt x="47" y="28"/>
                    <a:pt x="47" y="28"/>
                  </a:cubicBezTo>
                  <a:cubicBezTo>
                    <a:pt x="46" y="28"/>
                    <a:pt x="45" y="29"/>
                    <a:pt x="43" y="30"/>
                  </a:cubicBezTo>
                  <a:cubicBezTo>
                    <a:pt x="42" y="29"/>
                    <a:pt x="43" y="26"/>
                    <a:pt x="42" y="28"/>
                  </a:cubicBezTo>
                  <a:cubicBezTo>
                    <a:pt x="42" y="27"/>
                    <a:pt x="42" y="29"/>
                    <a:pt x="42" y="28"/>
                  </a:cubicBezTo>
                  <a:cubicBezTo>
                    <a:pt x="42" y="29"/>
                    <a:pt x="41" y="25"/>
                    <a:pt x="41" y="27"/>
                  </a:cubicBezTo>
                  <a:cubicBezTo>
                    <a:pt x="42" y="28"/>
                    <a:pt x="41" y="28"/>
                    <a:pt x="42" y="29"/>
                  </a:cubicBezTo>
                  <a:cubicBezTo>
                    <a:pt x="41" y="28"/>
                    <a:pt x="40" y="26"/>
                    <a:pt x="40" y="2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9"/>
                    <a:pt x="39" y="28"/>
                    <a:pt x="39" y="31"/>
                  </a:cubicBezTo>
                  <a:cubicBezTo>
                    <a:pt x="36" y="32"/>
                    <a:pt x="34" y="34"/>
                    <a:pt x="31" y="35"/>
                  </a:cubicBezTo>
                  <a:cubicBezTo>
                    <a:pt x="28" y="35"/>
                    <a:pt x="25" y="36"/>
                    <a:pt x="22" y="35"/>
                  </a:cubicBezTo>
                  <a:cubicBezTo>
                    <a:pt x="21" y="33"/>
                    <a:pt x="21" y="33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5"/>
                    <a:pt x="20" y="33"/>
                    <a:pt x="20" y="35"/>
                  </a:cubicBezTo>
                  <a:cubicBezTo>
                    <a:pt x="19" y="35"/>
                    <a:pt x="18" y="36"/>
                    <a:pt x="17" y="36"/>
                  </a:cubicBezTo>
                  <a:cubicBezTo>
                    <a:pt x="17" y="36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6" y="36"/>
                    <a:pt x="17" y="37"/>
                  </a:cubicBezTo>
                  <a:cubicBezTo>
                    <a:pt x="14" y="39"/>
                    <a:pt x="11" y="35"/>
                    <a:pt x="8" y="36"/>
                  </a:cubicBezTo>
                  <a:cubicBezTo>
                    <a:pt x="8" y="35"/>
                    <a:pt x="7" y="36"/>
                    <a:pt x="6" y="37"/>
                  </a:cubicBezTo>
                  <a:cubicBezTo>
                    <a:pt x="4" y="35"/>
                    <a:pt x="2" y="33"/>
                    <a:pt x="0" y="35"/>
                  </a:cubicBezTo>
                  <a:cubicBezTo>
                    <a:pt x="0" y="35"/>
                    <a:pt x="0" y="30"/>
                    <a:pt x="0" y="28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0" name="Freeform 43"/>
            <p:cNvSpPr>
              <a:spLocks/>
            </p:cNvSpPr>
            <p:nvPr/>
          </p:nvSpPr>
          <p:spPr bwMode="auto">
            <a:xfrm>
              <a:off x="8907463" y="2940051"/>
              <a:ext cx="4762" cy="11113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0" y="2"/>
                    <a:pt x="0" y="2"/>
                    <a:pt x="0" y="0"/>
                  </a:cubicBezTo>
                  <a:lnTo>
                    <a:pt x="1" y="3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1" name="Freeform 44"/>
            <p:cNvSpPr>
              <a:spLocks/>
            </p:cNvSpPr>
            <p:nvPr/>
          </p:nvSpPr>
          <p:spPr bwMode="auto">
            <a:xfrm>
              <a:off x="8877300" y="2913063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0 h 2"/>
                <a:gd name="T3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2" name="Freeform 45"/>
            <p:cNvSpPr>
              <a:spLocks/>
            </p:cNvSpPr>
            <p:nvPr/>
          </p:nvSpPr>
          <p:spPr bwMode="auto">
            <a:xfrm>
              <a:off x="8870950" y="2909888"/>
              <a:ext cx="3175" cy="793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1"/>
                    <a:pt x="1" y="0"/>
                    <a:pt x="1" y="0"/>
                  </a:cubicBezTo>
                  <a:lnTo>
                    <a:pt x="1" y="2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3" name="Freeform 46"/>
            <p:cNvSpPr>
              <a:spLocks/>
            </p:cNvSpPr>
            <p:nvPr/>
          </p:nvSpPr>
          <p:spPr bwMode="auto">
            <a:xfrm>
              <a:off x="8863013" y="2901951"/>
              <a:ext cx="0" cy="4763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4" name="Freeform 47"/>
            <p:cNvSpPr>
              <a:spLocks/>
            </p:cNvSpPr>
            <p:nvPr/>
          </p:nvSpPr>
          <p:spPr bwMode="auto">
            <a:xfrm>
              <a:off x="8863013" y="2906713"/>
              <a:ext cx="3175" cy="6350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1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2"/>
                    <a:pt x="0" y="0"/>
                    <a:pt x="1" y="2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5" name="Freeform 48"/>
            <p:cNvSpPr>
              <a:spLocks/>
            </p:cNvSpPr>
            <p:nvPr/>
          </p:nvSpPr>
          <p:spPr bwMode="auto">
            <a:xfrm>
              <a:off x="8851900" y="2901951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" name="Freeform 49"/>
            <p:cNvSpPr>
              <a:spLocks/>
            </p:cNvSpPr>
            <p:nvPr/>
          </p:nvSpPr>
          <p:spPr bwMode="auto">
            <a:xfrm>
              <a:off x="8843963" y="2906713"/>
              <a:ext cx="3175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0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Freeform 50"/>
            <p:cNvSpPr>
              <a:spLocks/>
            </p:cNvSpPr>
            <p:nvPr/>
          </p:nvSpPr>
          <p:spPr bwMode="auto">
            <a:xfrm>
              <a:off x="8745538" y="2943226"/>
              <a:ext cx="0" cy="4763"/>
            </a:xfrm>
            <a:custGeom>
              <a:avLst/>
              <a:gdLst>
                <a:gd name="T0" fmla="*/ 3 h 3"/>
                <a:gd name="T1" fmla="*/ 0 h 3"/>
                <a:gd name="T2" fmla="*/ 3 h 3"/>
                <a:gd name="T3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Freeform 51"/>
            <p:cNvSpPr>
              <a:spLocks/>
            </p:cNvSpPr>
            <p:nvPr/>
          </p:nvSpPr>
          <p:spPr bwMode="auto">
            <a:xfrm>
              <a:off x="8701088" y="294798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2"/>
                    <a:pt x="0" y="1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" name="Freeform 52"/>
            <p:cNvSpPr>
              <a:spLocks/>
            </p:cNvSpPr>
            <p:nvPr/>
          </p:nvSpPr>
          <p:spPr bwMode="auto">
            <a:xfrm>
              <a:off x="8678863" y="2973388"/>
              <a:ext cx="3175" cy="7938"/>
            </a:xfrm>
            <a:custGeom>
              <a:avLst/>
              <a:gdLst>
                <a:gd name="T0" fmla="*/ 0 w 2"/>
                <a:gd name="T1" fmla="*/ 0 h 5"/>
                <a:gd name="T2" fmla="*/ 2 w 2"/>
                <a:gd name="T3" fmla="*/ 0 h 5"/>
                <a:gd name="T4" fmla="*/ 2 w 2"/>
                <a:gd name="T5" fmla="*/ 5 h 5"/>
                <a:gd name="T6" fmla="*/ 0 w 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2" y="0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" name="Freeform 53"/>
            <p:cNvSpPr>
              <a:spLocks/>
            </p:cNvSpPr>
            <p:nvPr/>
          </p:nvSpPr>
          <p:spPr bwMode="auto">
            <a:xfrm>
              <a:off x="8799513" y="24399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2"/>
                    <a:pt x="0" y="1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" name="Freeform 54"/>
            <p:cNvSpPr>
              <a:spLocks/>
            </p:cNvSpPr>
            <p:nvPr/>
          </p:nvSpPr>
          <p:spPr bwMode="auto">
            <a:xfrm>
              <a:off x="8412163" y="2289176"/>
              <a:ext cx="393700" cy="153988"/>
            </a:xfrm>
            <a:custGeom>
              <a:avLst/>
              <a:gdLst>
                <a:gd name="T0" fmla="*/ 14 w 105"/>
                <a:gd name="T1" fmla="*/ 7 h 41"/>
                <a:gd name="T2" fmla="*/ 17 w 105"/>
                <a:gd name="T3" fmla="*/ 8 h 41"/>
                <a:gd name="T4" fmla="*/ 24 w 105"/>
                <a:gd name="T5" fmla="*/ 5 h 41"/>
                <a:gd name="T6" fmla="*/ 26 w 105"/>
                <a:gd name="T7" fmla="*/ 6 h 41"/>
                <a:gd name="T8" fmla="*/ 33 w 105"/>
                <a:gd name="T9" fmla="*/ 10 h 41"/>
                <a:gd name="T10" fmla="*/ 35 w 105"/>
                <a:gd name="T11" fmla="*/ 11 h 41"/>
                <a:gd name="T12" fmla="*/ 39 w 105"/>
                <a:gd name="T13" fmla="*/ 10 h 41"/>
                <a:gd name="T14" fmla="*/ 42 w 105"/>
                <a:gd name="T15" fmla="*/ 11 h 41"/>
                <a:gd name="T16" fmla="*/ 43 w 105"/>
                <a:gd name="T17" fmla="*/ 13 h 41"/>
                <a:gd name="T18" fmla="*/ 46 w 105"/>
                <a:gd name="T19" fmla="*/ 12 h 41"/>
                <a:gd name="T20" fmla="*/ 50 w 105"/>
                <a:gd name="T21" fmla="*/ 10 h 41"/>
                <a:gd name="T22" fmla="*/ 52 w 105"/>
                <a:gd name="T23" fmla="*/ 11 h 41"/>
                <a:gd name="T24" fmla="*/ 55 w 105"/>
                <a:gd name="T25" fmla="*/ 10 h 41"/>
                <a:gd name="T26" fmla="*/ 57 w 105"/>
                <a:gd name="T27" fmla="*/ 12 h 41"/>
                <a:gd name="T28" fmla="*/ 60 w 105"/>
                <a:gd name="T29" fmla="*/ 13 h 41"/>
                <a:gd name="T30" fmla="*/ 63 w 105"/>
                <a:gd name="T31" fmla="*/ 16 h 41"/>
                <a:gd name="T32" fmla="*/ 65 w 105"/>
                <a:gd name="T33" fmla="*/ 15 h 41"/>
                <a:gd name="T34" fmla="*/ 66 w 105"/>
                <a:gd name="T35" fmla="*/ 17 h 41"/>
                <a:gd name="T36" fmla="*/ 68 w 105"/>
                <a:gd name="T37" fmla="*/ 16 h 41"/>
                <a:gd name="T38" fmla="*/ 69 w 105"/>
                <a:gd name="T39" fmla="*/ 16 h 41"/>
                <a:gd name="T40" fmla="*/ 71 w 105"/>
                <a:gd name="T41" fmla="*/ 16 h 41"/>
                <a:gd name="T42" fmla="*/ 76 w 105"/>
                <a:gd name="T43" fmla="*/ 18 h 41"/>
                <a:gd name="T44" fmla="*/ 78 w 105"/>
                <a:gd name="T45" fmla="*/ 18 h 41"/>
                <a:gd name="T46" fmla="*/ 80 w 105"/>
                <a:gd name="T47" fmla="*/ 19 h 41"/>
                <a:gd name="T48" fmla="*/ 84 w 105"/>
                <a:gd name="T49" fmla="*/ 21 h 41"/>
                <a:gd name="T50" fmla="*/ 84 w 105"/>
                <a:gd name="T51" fmla="*/ 25 h 41"/>
                <a:gd name="T52" fmla="*/ 87 w 105"/>
                <a:gd name="T53" fmla="*/ 22 h 41"/>
                <a:gd name="T54" fmla="*/ 90 w 105"/>
                <a:gd name="T55" fmla="*/ 19 h 41"/>
                <a:gd name="T56" fmla="*/ 91 w 105"/>
                <a:gd name="T57" fmla="*/ 21 h 41"/>
                <a:gd name="T58" fmla="*/ 93 w 105"/>
                <a:gd name="T59" fmla="*/ 19 h 41"/>
                <a:gd name="T60" fmla="*/ 93 w 105"/>
                <a:gd name="T61" fmla="*/ 21 h 41"/>
                <a:gd name="T62" fmla="*/ 93 w 105"/>
                <a:gd name="T63" fmla="*/ 26 h 41"/>
                <a:gd name="T64" fmla="*/ 96 w 105"/>
                <a:gd name="T65" fmla="*/ 23 h 41"/>
                <a:gd name="T66" fmla="*/ 96 w 105"/>
                <a:gd name="T67" fmla="*/ 25 h 41"/>
                <a:gd name="T68" fmla="*/ 98 w 105"/>
                <a:gd name="T69" fmla="*/ 23 h 41"/>
                <a:gd name="T70" fmla="*/ 100 w 105"/>
                <a:gd name="T71" fmla="*/ 24 h 41"/>
                <a:gd name="T72" fmla="*/ 97 w 105"/>
                <a:gd name="T73" fmla="*/ 29 h 41"/>
                <a:gd name="T74" fmla="*/ 101 w 105"/>
                <a:gd name="T75" fmla="*/ 27 h 41"/>
                <a:gd name="T76" fmla="*/ 101 w 105"/>
                <a:gd name="T77" fmla="*/ 35 h 41"/>
                <a:gd name="T78" fmla="*/ 102 w 105"/>
                <a:gd name="T79" fmla="*/ 36 h 41"/>
                <a:gd name="T80" fmla="*/ 104 w 105"/>
                <a:gd name="T81" fmla="*/ 37 h 41"/>
                <a:gd name="T82" fmla="*/ 102 w 105"/>
                <a:gd name="T83" fmla="*/ 40 h 41"/>
                <a:gd name="T84" fmla="*/ 101 w 105"/>
                <a:gd name="T85" fmla="*/ 36 h 41"/>
                <a:gd name="T86" fmla="*/ 95 w 105"/>
                <a:gd name="T87" fmla="*/ 39 h 41"/>
                <a:gd name="T88" fmla="*/ 87 w 105"/>
                <a:gd name="T89" fmla="*/ 38 h 41"/>
                <a:gd name="T90" fmla="*/ 79 w 105"/>
                <a:gd name="T91" fmla="*/ 36 h 41"/>
                <a:gd name="T92" fmla="*/ 72 w 105"/>
                <a:gd name="T93" fmla="*/ 34 h 41"/>
                <a:gd name="T94" fmla="*/ 67 w 105"/>
                <a:gd name="T95" fmla="*/ 33 h 41"/>
                <a:gd name="T96" fmla="*/ 58 w 105"/>
                <a:gd name="T97" fmla="*/ 29 h 41"/>
                <a:gd name="T98" fmla="*/ 54 w 105"/>
                <a:gd name="T99" fmla="*/ 26 h 41"/>
                <a:gd name="T100" fmla="*/ 47 w 105"/>
                <a:gd name="T101" fmla="*/ 22 h 41"/>
                <a:gd name="T102" fmla="*/ 24 w 105"/>
                <a:gd name="T103" fmla="*/ 21 h 41"/>
                <a:gd name="T104" fmla="*/ 18 w 105"/>
                <a:gd name="T105" fmla="*/ 19 h 41"/>
                <a:gd name="T106" fmla="*/ 3 w 105"/>
                <a:gd name="T107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41">
                  <a:moveTo>
                    <a:pt x="3" y="5"/>
                  </a:moveTo>
                  <a:cubicBezTo>
                    <a:pt x="6" y="0"/>
                    <a:pt x="6" y="5"/>
                    <a:pt x="8" y="3"/>
                  </a:cubicBezTo>
                  <a:cubicBezTo>
                    <a:pt x="8" y="3"/>
                    <a:pt x="7" y="5"/>
                    <a:pt x="8" y="5"/>
                  </a:cubicBezTo>
                  <a:cubicBezTo>
                    <a:pt x="10" y="2"/>
                    <a:pt x="12" y="5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3" y="7"/>
                    <a:pt x="14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7"/>
                    <a:pt x="14" y="8"/>
                    <a:pt x="14" y="7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4"/>
                    <a:pt x="16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6"/>
                    <a:pt x="20" y="7"/>
                    <a:pt x="21" y="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2" y="6"/>
                    <a:pt x="22" y="6"/>
                  </a:cubicBezTo>
                  <a:cubicBezTo>
                    <a:pt x="22" y="8"/>
                    <a:pt x="23" y="5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5"/>
                    <a:pt x="23" y="7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4"/>
                    <a:pt x="24" y="8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8"/>
                    <a:pt x="26" y="6"/>
                  </a:cubicBezTo>
                  <a:cubicBezTo>
                    <a:pt x="26" y="8"/>
                    <a:pt x="26" y="7"/>
                    <a:pt x="25" y="9"/>
                  </a:cubicBezTo>
                  <a:cubicBezTo>
                    <a:pt x="27" y="8"/>
                    <a:pt x="29" y="9"/>
                    <a:pt x="31" y="9"/>
                  </a:cubicBezTo>
                  <a:cubicBezTo>
                    <a:pt x="31" y="10"/>
                    <a:pt x="31" y="10"/>
                    <a:pt x="30" y="11"/>
                  </a:cubicBezTo>
                  <a:cubicBezTo>
                    <a:pt x="31" y="10"/>
                    <a:pt x="31" y="11"/>
                    <a:pt x="32" y="10"/>
                  </a:cubicBezTo>
                  <a:cubicBezTo>
                    <a:pt x="32" y="10"/>
                    <a:pt x="31" y="11"/>
                    <a:pt x="32" y="11"/>
                  </a:cubicBezTo>
                  <a:cubicBezTo>
                    <a:pt x="32" y="12"/>
                    <a:pt x="32" y="9"/>
                    <a:pt x="33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4" y="10"/>
                    <a:pt x="33" y="12"/>
                    <a:pt x="34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0"/>
                    <a:pt x="35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5" y="10"/>
                    <a:pt x="36" y="11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1"/>
                    <a:pt x="38" y="11"/>
                  </a:cubicBezTo>
                  <a:cubicBezTo>
                    <a:pt x="38" y="11"/>
                    <a:pt x="37" y="13"/>
                    <a:pt x="37" y="13"/>
                  </a:cubicBezTo>
                  <a:cubicBezTo>
                    <a:pt x="38" y="11"/>
                    <a:pt x="39" y="12"/>
                    <a:pt x="39" y="10"/>
                  </a:cubicBezTo>
                  <a:cubicBezTo>
                    <a:pt x="39" y="10"/>
                    <a:pt x="40" y="11"/>
                    <a:pt x="40" y="11"/>
                  </a:cubicBezTo>
                  <a:cubicBezTo>
                    <a:pt x="40" y="11"/>
                    <a:pt x="40" y="13"/>
                    <a:pt x="39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6"/>
                    <a:pt x="39" y="14"/>
                    <a:pt x="39" y="15"/>
                  </a:cubicBezTo>
                  <a:cubicBezTo>
                    <a:pt x="39" y="15"/>
                    <a:pt x="40" y="15"/>
                    <a:pt x="40" y="15"/>
                  </a:cubicBezTo>
                  <a:cubicBezTo>
                    <a:pt x="40" y="14"/>
                    <a:pt x="41" y="11"/>
                    <a:pt x="42" y="11"/>
                  </a:cubicBezTo>
                  <a:cubicBezTo>
                    <a:pt x="41" y="12"/>
                    <a:pt x="41" y="14"/>
                    <a:pt x="41" y="14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2"/>
                    <a:pt x="43" y="11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2"/>
                  </a:cubicBezTo>
                  <a:cubicBezTo>
                    <a:pt x="44" y="13"/>
                    <a:pt x="43" y="12"/>
                    <a:pt x="43" y="13"/>
                  </a:cubicBezTo>
                  <a:cubicBezTo>
                    <a:pt x="44" y="13"/>
                    <a:pt x="44" y="12"/>
                    <a:pt x="44" y="12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5" y="12"/>
                    <a:pt x="45" y="11"/>
                  </a:cubicBezTo>
                  <a:cubicBezTo>
                    <a:pt x="45" y="11"/>
                    <a:pt x="45" y="12"/>
                    <a:pt x="45" y="11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0"/>
                    <a:pt x="47" y="10"/>
                    <a:pt x="48" y="9"/>
                  </a:cubicBezTo>
                  <a:cubicBezTo>
                    <a:pt x="48" y="8"/>
                    <a:pt x="47" y="11"/>
                    <a:pt x="47" y="10"/>
                  </a:cubicBezTo>
                  <a:cubicBezTo>
                    <a:pt x="47" y="12"/>
                    <a:pt x="49" y="9"/>
                    <a:pt x="49" y="11"/>
                  </a:cubicBezTo>
                  <a:cubicBezTo>
                    <a:pt x="49" y="11"/>
                    <a:pt x="49" y="9"/>
                    <a:pt x="49" y="10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49" y="12"/>
                    <a:pt x="50" y="11"/>
                    <a:pt x="50" y="10"/>
                  </a:cubicBezTo>
                  <a:cubicBezTo>
                    <a:pt x="50" y="10"/>
                    <a:pt x="50" y="11"/>
                    <a:pt x="50" y="11"/>
                  </a:cubicBezTo>
                  <a:cubicBezTo>
                    <a:pt x="50" y="10"/>
                    <a:pt x="52" y="9"/>
                    <a:pt x="52" y="11"/>
                  </a:cubicBezTo>
                  <a:cubicBezTo>
                    <a:pt x="52" y="10"/>
                    <a:pt x="53" y="9"/>
                    <a:pt x="53" y="9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3" y="10"/>
                    <a:pt x="53" y="11"/>
                  </a:cubicBezTo>
                  <a:cubicBezTo>
                    <a:pt x="53" y="10"/>
                    <a:pt x="51" y="12"/>
                    <a:pt x="52" y="11"/>
                  </a:cubicBezTo>
                  <a:cubicBezTo>
                    <a:pt x="52" y="12"/>
                    <a:pt x="53" y="9"/>
                    <a:pt x="52" y="11"/>
                  </a:cubicBezTo>
                  <a:cubicBezTo>
                    <a:pt x="53" y="11"/>
                    <a:pt x="53" y="10"/>
                    <a:pt x="53" y="11"/>
                  </a:cubicBezTo>
                  <a:cubicBezTo>
                    <a:pt x="53" y="11"/>
                    <a:pt x="53" y="13"/>
                    <a:pt x="53" y="13"/>
                  </a:cubicBezTo>
                  <a:cubicBezTo>
                    <a:pt x="53" y="13"/>
                    <a:pt x="53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10"/>
                    <a:pt x="54" y="12"/>
                    <a:pt x="55" y="10"/>
                  </a:cubicBezTo>
                  <a:cubicBezTo>
                    <a:pt x="54" y="11"/>
                    <a:pt x="55" y="10"/>
                    <a:pt x="55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5" y="12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6" y="9"/>
                    <a:pt x="55" y="12"/>
                    <a:pt x="56" y="10"/>
                  </a:cubicBezTo>
                  <a:cubicBezTo>
                    <a:pt x="56" y="11"/>
                    <a:pt x="57" y="11"/>
                    <a:pt x="57" y="12"/>
                  </a:cubicBezTo>
                  <a:cubicBezTo>
                    <a:pt x="57" y="12"/>
                    <a:pt x="58" y="11"/>
                    <a:pt x="58" y="1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3"/>
                    <a:pt x="58" y="12"/>
                    <a:pt x="58" y="12"/>
                  </a:cubicBezTo>
                  <a:cubicBezTo>
                    <a:pt x="58" y="12"/>
                    <a:pt x="58" y="14"/>
                    <a:pt x="58" y="15"/>
                  </a:cubicBezTo>
                  <a:cubicBezTo>
                    <a:pt x="59" y="14"/>
                    <a:pt x="59" y="13"/>
                    <a:pt x="59" y="12"/>
                  </a:cubicBezTo>
                  <a:cubicBezTo>
                    <a:pt x="59" y="14"/>
                    <a:pt x="61" y="10"/>
                    <a:pt x="60" y="13"/>
                  </a:cubicBezTo>
                  <a:cubicBezTo>
                    <a:pt x="60" y="13"/>
                    <a:pt x="59" y="14"/>
                    <a:pt x="59" y="15"/>
                  </a:cubicBezTo>
                  <a:cubicBezTo>
                    <a:pt x="59" y="17"/>
                    <a:pt x="61" y="13"/>
                    <a:pt x="61" y="14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1"/>
                    <a:pt x="61" y="13"/>
                  </a:cubicBezTo>
                  <a:cubicBezTo>
                    <a:pt x="62" y="13"/>
                    <a:pt x="62" y="14"/>
                    <a:pt x="62" y="12"/>
                  </a:cubicBezTo>
                  <a:cubicBezTo>
                    <a:pt x="62" y="14"/>
                    <a:pt x="64" y="12"/>
                    <a:pt x="63" y="16"/>
                  </a:cubicBezTo>
                  <a:cubicBezTo>
                    <a:pt x="64" y="15"/>
                    <a:pt x="64" y="16"/>
                    <a:pt x="64" y="15"/>
                  </a:cubicBezTo>
                  <a:cubicBezTo>
                    <a:pt x="64" y="13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6"/>
                  </a:cubicBezTo>
                  <a:cubicBezTo>
                    <a:pt x="64" y="17"/>
                    <a:pt x="65" y="13"/>
                    <a:pt x="66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7" y="14"/>
                    <a:pt x="66" y="16"/>
                    <a:pt x="65" y="17"/>
                  </a:cubicBezTo>
                  <a:cubicBezTo>
                    <a:pt x="66" y="17"/>
                    <a:pt x="66" y="17"/>
                    <a:pt x="66" y="16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16"/>
                    <a:pt x="66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8" y="14"/>
                  </a:cubicBezTo>
                  <a:cubicBezTo>
                    <a:pt x="67" y="16"/>
                    <a:pt x="68" y="16"/>
                    <a:pt x="68" y="16"/>
                  </a:cubicBezTo>
                  <a:cubicBezTo>
                    <a:pt x="68" y="16"/>
                    <a:pt x="69" y="15"/>
                    <a:pt x="69" y="15"/>
                  </a:cubicBezTo>
                  <a:cubicBezTo>
                    <a:pt x="68" y="15"/>
                    <a:pt x="69" y="15"/>
                    <a:pt x="68" y="16"/>
                  </a:cubicBezTo>
                  <a:cubicBezTo>
                    <a:pt x="68" y="16"/>
                    <a:pt x="68" y="15"/>
                    <a:pt x="68" y="16"/>
                  </a:cubicBezTo>
                  <a:cubicBezTo>
                    <a:pt x="68" y="16"/>
                    <a:pt x="68" y="18"/>
                    <a:pt x="68" y="17"/>
                  </a:cubicBezTo>
                  <a:cubicBezTo>
                    <a:pt x="69" y="16"/>
                    <a:pt x="69" y="14"/>
                    <a:pt x="69" y="15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5"/>
                    <a:pt x="70" y="16"/>
                    <a:pt x="70" y="15"/>
                  </a:cubicBezTo>
                  <a:cubicBezTo>
                    <a:pt x="70" y="15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17"/>
                    <a:pt x="71" y="17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2" y="15"/>
                  </a:cubicBezTo>
                  <a:cubicBezTo>
                    <a:pt x="72" y="16"/>
                    <a:pt x="70" y="20"/>
                    <a:pt x="71" y="19"/>
                  </a:cubicBezTo>
                  <a:cubicBezTo>
                    <a:pt x="71" y="19"/>
                    <a:pt x="72" y="17"/>
                    <a:pt x="73" y="16"/>
                  </a:cubicBezTo>
                  <a:cubicBezTo>
                    <a:pt x="73" y="17"/>
                    <a:pt x="74" y="15"/>
                    <a:pt x="74" y="17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7" y="15"/>
                    <a:pt x="76" y="18"/>
                  </a:cubicBezTo>
                  <a:cubicBezTo>
                    <a:pt x="76" y="18"/>
                    <a:pt x="76" y="19"/>
                    <a:pt x="75" y="20"/>
                  </a:cubicBezTo>
                  <a:cubicBezTo>
                    <a:pt x="76" y="19"/>
                    <a:pt x="75" y="21"/>
                    <a:pt x="76" y="19"/>
                  </a:cubicBezTo>
                  <a:cubicBezTo>
                    <a:pt x="76" y="18"/>
                    <a:pt x="77" y="17"/>
                    <a:pt x="77" y="17"/>
                  </a:cubicBezTo>
                  <a:cubicBezTo>
                    <a:pt x="77" y="16"/>
                    <a:pt x="78" y="17"/>
                    <a:pt x="78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8"/>
                    <a:pt x="78" y="19"/>
                    <a:pt x="78" y="18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80" y="16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0" y="18"/>
                    <a:pt x="81" y="16"/>
                    <a:pt x="81" y="1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1" y="18"/>
                    <a:pt x="81" y="17"/>
                  </a:cubicBezTo>
                  <a:cubicBezTo>
                    <a:pt x="81" y="18"/>
                    <a:pt x="81" y="19"/>
                    <a:pt x="81" y="20"/>
                  </a:cubicBezTo>
                  <a:cubicBezTo>
                    <a:pt x="83" y="17"/>
                    <a:pt x="84" y="17"/>
                    <a:pt x="85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20"/>
                    <a:pt x="86" y="17"/>
                    <a:pt x="85" y="18"/>
                  </a:cubicBezTo>
                  <a:cubicBezTo>
                    <a:pt x="85" y="19"/>
                    <a:pt x="85" y="20"/>
                    <a:pt x="84" y="21"/>
                  </a:cubicBezTo>
                  <a:cubicBezTo>
                    <a:pt x="84" y="22"/>
                    <a:pt x="85" y="20"/>
                    <a:pt x="86" y="19"/>
                  </a:cubicBezTo>
                  <a:cubicBezTo>
                    <a:pt x="86" y="18"/>
                    <a:pt x="85" y="20"/>
                    <a:pt x="86" y="19"/>
                  </a:cubicBezTo>
                  <a:cubicBezTo>
                    <a:pt x="86" y="18"/>
                    <a:pt x="86" y="20"/>
                    <a:pt x="87" y="1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2"/>
                    <a:pt x="84" y="23"/>
                    <a:pt x="84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7"/>
                    <a:pt x="83" y="27"/>
                    <a:pt x="83" y="28"/>
                  </a:cubicBezTo>
                  <a:cubicBezTo>
                    <a:pt x="83" y="27"/>
                    <a:pt x="85" y="25"/>
                    <a:pt x="85" y="24"/>
                  </a:cubicBezTo>
                  <a:cubicBezTo>
                    <a:pt x="85" y="24"/>
                    <a:pt x="86" y="20"/>
                    <a:pt x="87" y="21"/>
                  </a:cubicBezTo>
                  <a:cubicBezTo>
                    <a:pt x="87" y="22"/>
                    <a:pt x="86" y="21"/>
                    <a:pt x="86" y="22"/>
                  </a:cubicBezTo>
                  <a:cubicBezTo>
                    <a:pt x="86" y="23"/>
                    <a:pt x="87" y="21"/>
                    <a:pt x="87" y="22"/>
                  </a:cubicBezTo>
                  <a:cubicBezTo>
                    <a:pt x="87" y="21"/>
                    <a:pt x="88" y="20"/>
                    <a:pt x="88" y="19"/>
                  </a:cubicBezTo>
                  <a:cubicBezTo>
                    <a:pt x="88" y="20"/>
                    <a:pt x="87" y="21"/>
                    <a:pt x="87" y="21"/>
                  </a:cubicBezTo>
                  <a:cubicBezTo>
                    <a:pt x="88" y="20"/>
                    <a:pt x="89" y="20"/>
                    <a:pt x="89" y="19"/>
                  </a:cubicBezTo>
                  <a:cubicBezTo>
                    <a:pt x="90" y="17"/>
                    <a:pt x="89" y="20"/>
                    <a:pt x="90" y="18"/>
                  </a:cubicBezTo>
                  <a:cubicBezTo>
                    <a:pt x="89" y="20"/>
                    <a:pt x="88" y="22"/>
                    <a:pt x="88" y="22"/>
                  </a:cubicBezTo>
                  <a:cubicBezTo>
                    <a:pt x="88" y="21"/>
                    <a:pt x="89" y="21"/>
                    <a:pt x="90" y="19"/>
                  </a:cubicBezTo>
                  <a:cubicBezTo>
                    <a:pt x="90" y="19"/>
                    <a:pt x="89" y="20"/>
                    <a:pt x="89" y="21"/>
                  </a:cubicBezTo>
                  <a:cubicBezTo>
                    <a:pt x="89" y="22"/>
                    <a:pt x="90" y="19"/>
                    <a:pt x="89" y="21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1"/>
                    <a:pt x="90" y="21"/>
                    <a:pt x="90" y="22"/>
                  </a:cubicBezTo>
                  <a:cubicBezTo>
                    <a:pt x="90" y="22"/>
                    <a:pt x="91" y="20"/>
                    <a:pt x="90" y="22"/>
                  </a:cubicBezTo>
                  <a:cubicBezTo>
                    <a:pt x="90" y="22"/>
                    <a:pt x="91" y="22"/>
                    <a:pt x="91" y="21"/>
                  </a:cubicBezTo>
                  <a:cubicBezTo>
                    <a:pt x="91" y="20"/>
                    <a:pt x="90" y="22"/>
                    <a:pt x="91" y="20"/>
                  </a:cubicBezTo>
                  <a:cubicBezTo>
                    <a:pt x="91" y="21"/>
                    <a:pt x="92" y="20"/>
                    <a:pt x="92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0"/>
                    <a:pt x="92" y="20"/>
                    <a:pt x="93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19"/>
                    <a:pt x="92" y="21"/>
                    <a:pt x="92" y="21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2"/>
                    <a:pt x="91" y="23"/>
                    <a:pt x="92" y="23"/>
                  </a:cubicBezTo>
                  <a:cubicBezTo>
                    <a:pt x="92" y="22"/>
                    <a:pt x="93" y="20"/>
                    <a:pt x="94" y="20"/>
                  </a:cubicBezTo>
                  <a:cubicBezTo>
                    <a:pt x="94" y="19"/>
                    <a:pt x="93" y="21"/>
                    <a:pt x="94" y="20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1"/>
                    <a:pt x="92" y="23"/>
                    <a:pt x="92" y="23"/>
                  </a:cubicBezTo>
                  <a:cubicBezTo>
                    <a:pt x="93" y="23"/>
                    <a:pt x="94" y="21"/>
                    <a:pt x="94" y="21"/>
                  </a:cubicBezTo>
                  <a:cubicBezTo>
                    <a:pt x="94" y="21"/>
                    <a:pt x="94" y="21"/>
                    <a:pt x="93" y="22"/>
                  </a:cubicBezTo>
                  <a:cubicBezTo>
                    <a:pt x="94" y="22"/>
                    <a:pt x="94" y="21"/>
                    <a:pt x="95" y="20"/>
                  </a:cubicBezTo>
                  <a:cubicBezTo>
                    <a:pt x="94" y="21"/>
                    <a:pt x="94" y="22"/>
                    <a:pt x="94" y="24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7"/>
                    <a:pt x="92" y="27"/>
                    <a:pt x="91" y="29"/>
                  </a:cubicBezTo>
                  <a:cubicBezTo>
                    <a:pt x="91" y="29"/>
                    <a:pt x="92" y="28"/>
                    <a:pt x="92" y="28"/>
                  </a:cubicBezTo>
                  <a:cubicBezTo>
                    <a:pt x="93" y="25"/>
                    <a:pt x="94" y="25"/>
                    <a:pt x="95" y="22"/>
                  </a:cubicBezTo>
                  <a:cubicBezTo>
                    <a:pt x="96" y="22"/>
                    <a:pt x="93" y="28"/>
                    <a:pt x="95" y="25"/>
                  </a:cubicBezTo>
                  <a:cubicBezTo>
                    <a:pt x="95" y="24"/>
                    <a:pt x="97" y="22"/>
                    <a:pt x="96" y="23"/>
                  </a:cubicBezTo>
                  <a:cubicBezTo>
                    <a:pt x="96" y="23"/>
                    <a:pt x="97" y="20"/>
                    <a:pt x="97" y="22"/>
                  </a:cubicBezTo>
                  <a:cubicBezTo>
                    <a:pt x="96" y="22"/>
                    <a:pt x="96" y="24"/>
                    <a:pt x="95" y="25"/>
                  </a:cubicBezTo>
                  <a:cubicBezTo>
                    <a:pt x="96" y="25"/>
                    <a:pt x="95" y="25"/>
                    <a:pt x="95" y="25"/>
                  </a:cubicBezTo>
                  <a:cubicBezTo>
                    <a:pt x="95" y="26"/>
                    <a:pt x="94" y="27"/>
                    <a:pt x="94" y="27"/>
                  </a:cubicBezTo>
                  <a:cubicBezTo>
                    <a:pt x="95" y="27"/>
                    <a:pt x="95" y="27"/>
                    <a:pt x="95" y="26"/>
                  </a:cubicBezTo>
                  <a:cubicBezTo>
                    <a:pt x="96" y="25"/>
                    <a:pt x="95" y="26"/>
                    <a:pt x="96" y="25"/>
                  </a:cubicBezTo>
                  <a:cubicBezTo>
                    <a:pt x="97" y="25"/>
                    <a:pt x="96" y="27"/>
                    <a:pt x="97" y="24"/>
                  </a:cubicBezTo>
                  <a:cubicBezTo>
                    <a:pt x="97" y="24"/>
                    <a:pt x="97" y="23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3"/>
                    <a:pt x="99" y="21"/>
                    <a:pt x="99" y="21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5"/>
                    <a:pt x="98" y="22"/>
                    <a:pt x="97" y="25"/>
                  </a:cubicBezTo>
                  <a:cubicBezTo>
                    <a:pt x="97" y="25"/>
                    <a:pt x="98" y="24"/>
                    <a:pt x="98" y="25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7" y="25"/>
                    <a:pt x="96" y="29"/>
                    <a:pt x="97" y="27"/>
                  </a:cubicBezTo>
                  <a:cubicBezTo>
                    <a:pt x="98" y="26"/>
                    <a:pt x="98" y="26"/>
                    <a:pt x="98" y="25"/>
                  </a:cubicBezTo>
                  <a:cubicBezTo>
                    <a:pt x="99" y="25"/>
                    <a:pt x="100" y="24"/>
                    <a:pt x="100" y="24"/>
                  </a:cubicBezTo>
                  <a:cubicBezTo>
                    <a:pt x="99" y="26"/>
                    <a:pt x="100" y="24"/>
                    <a:pt x="99" y="26"/>
                  </a:cubicBezTo>
                  <a:cubicBezTo>
                    <a:pt x="99" y="25"/>
                    <a:pt x="99" y="25"/>
                    <a:pt x="98" y="26"/>
                  </a:cubicBezTo>
                  <a:cubicBezTo>
                    <a:pt x="97" y="29"/>
                    <a:pt x="97" y="26"/>
                    <a:pt x="96" y="28"/>
                  </a:cubicBezTo>
                  <a:cubicBezTo>
                    <a:pt x="97" y="28"/>
                    <a:pt x="96" y="31"/>
                    <a:pt x="95" y="32"/>
                  </a:cubicBezTo>
                  <a:cubicBezTo>
                    <a:pt x="95" y="32"/>
                    <a:pt x="95" y="32"/>
                    <a:pt x="96" y="31"/>
                  </a:cubicBezTo>
                  <a:cubicBezTo>
                    <a:pt x="96" y="30"/>
                    <a:pt x="96" y="30"/>
                    <a:pt x="97" y="29"/>
                  </a:cubicBezTo>
                  <a:cubicBezTo>
                    <a:pt x="97" y="29"/>
                    <a:pt x="98" y="29"/>
                    <a:pt x="99" y="27"/>
                  </a:cubicBezTo>
                  <a:cubicBezTo>
                    <a:pt x="98" y="28"/>
                    <a:pt x="98" y="30"/>
                    <a:pt x="98" y="30"/>
                  </a:cubicBezTo>
                  <a:cubicBezTo>
                    <a:pt x="98" y="29"/>
                    <a:pt x="99" y="30"/>
                    <a:pt x="99" y="30"/>
                  </a:cubicBezTo>
                  <a:cubicBezTo>
                    <a:pt x="100" y="28"/>
                    <a:pt x="100" y="30"/>
                    <a:pt x="100" y="28"/>
                  </a:cubicBezTo>
                  <a:cubicBezTo>
                    <a:pt x="100" y="28"/>
                    <a:pt x="101" y="26"/>
                    <a:pt x="102" y="25"/>
                  </a:cubicBezTo>
                  <a:cubicBezTo>
                    <a:pt x="102" y="25"/>
                    <a:pt x="101" y="26"/>
                    <a:pt x="101" y="27"/>
                  </a:cubicBezTo>
                  <a:cubicBezTo>
                    <a:pt x="102" y="26"/>
                    <a:pt x="100" y="29"/>
                    <a:pt x="102" y="27"/>
                  </a:cubicBezTo>
                  <a:cubicBezTo>
                    <a:pt x="101" y="27"/>
                    <a:pt x="100" y="29"/>
                    <a:pt x="99" y="31"/>
                  </a:cubicBezTo>
                  <a:cubicBezTo>
                    <a:pt x="100" y="30"/>
                    <a:pt x="99" y="32"/>
                    <a:pt x="99" y="32"/>
                  </a:cubicBezTo>
                  <a:cubicBezTo>
                    <a:pt x="100" y="32"/>
                    <a:pt x="100" y="31"/>
                    <a:pt x="101" y="31"/>
                  </a:cubicBezTo>
                  <a:cubicBezTo>
                    <a:pt x="101" y="33"/>
                    <a:pt x="102" y="32"/>
                    <a:pt x="103" y="32"/>
                  </a:cubicBezTo>
                  <a:cubicBezTo>
                    <a:pt x="102" y="33"/>
                    <a:pt x="101" y="34"/>
                    <a:pt x="101" y="35"/>
                  </a:cubicBezTo>
                  <a:cubicBezTo>
                    <a:pt x="102" y="35"/>
                    <a:pt x="102" y="33"/>
                    <a:pt x="102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2" y="34"/>
                    <a:pt x="102" y="36"/>
                    <a:pt x="104" y="33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3" y="35"/>
                    <a:pt x="103" y="35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1" y="38"/>
                    <a:pt x="102" y="36"/>
                    <a:pt x="103" y="37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6"/>
                    <a:pt x="105" y="36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4" y="37"/>
                    <a:pt x="104" y="38"/>
                    <a:pt x="104" y="37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9"/>
                    <a:pt x="103" y="39"/>
                    <a:pt x="104" y="37"/>
                  </a:cubicBezTo>
                  <a:cubicBezTo>
                    <a:pt x="104" y="36"/>
                    <a:pt x="103" y="36"/>
                    <a:pt x="103" y="37"/>
                  </a:cubicBezTo>
                  <a:cubicBezTo>
                    <a:pt x="103" y="38"/>
                    <a:pt x="103" y="37"/>
                    <a:pt x="103" y="37"/>
                  </a:cubicBezTo>
                  <a:cubicBezTo>
                    <a:pt x="103" y="39"/>
                    <a:pt x="102" y="39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1" y="40"/>
                    <a:pt x="100" y="41"/>
                    <a:pt x="100" y="40"/>
                  </a:cubicBezTo>
                  <a:cubicBezTo>
                    <a:pt x="101" y="38"/>
                    <a:pt x="99" y="41"/>
                    <a:pt x="99" y="40"/>
                  </a:cubicBezTo>
                  <a:cubicBezTo>
                    <a:pt x="100" y="39"/>
                    <a:pt x="101" y="38"/>
                    <a:pt x="101" y="37"/>
                  </a:cubicBezTo>
                  <a:cubicBezTo>
                    <a:pt x="101" y="36"/>
                    <a:pt x="101" y="37"/>
                    <a:pt x="101" y="36"/>
                  </a:cubicBezTo>
                  <a:cubicBezTo>
                    <a:pt x="100" y="37"/>
                    <a:pt x="99" y="39"/>
                    <a:pt x="99" y="39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9"/>
                    <a:pt x="98" y="40"/>
                    <a:pt x="98" y="40"/>
                  </a:cubicBezTo>
                  <a:cubicBezTo>
                    <a:pt x="97" y="39"/>
                    <a:pt x="97" y="39"/>
                    <a:pt x="96" y="3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5" y="40"/>
                    <a:pt x="95" y="38"/>
                    <a:pt x="95" y="39"/>
                  </a:cubicBezTo>
                  <a:cubicBezTo>
                    <a:pt x="94" y="37"/>
                    <a:pt x="93" y="39"/>
                    <a:pt x="93" y="37"/>
                  </a:cubicBezTo>
                  <a:cubicBezTo>
                    <a:pt x="92" y="37"/>
                    <a:pt x="91" y="38"/>
                    <a:pt x="90" y="37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0" y="36"/>
                    <a:pt x="91" y="34"/>
                    <a:pt x="91" y="35"/>
                  </a:cubicBezTo>
                  <a:cubicBezTo>
                    <a:pt x="90" y="36"/>
                    <a:pt x="90" y="36"/>
                    <a:pt x="89" y="37"/>
                  </a:cubicBezTo>
                  <a:cubicBezTo>
                    <a:pt x="89" y="35"/>
                    <a:pt x="88" y="37"/>
                    <a:pt x="87" y="38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6" y="38"/>
                    <a:pt x="86" y="36"/>
                    <a:pt x="86" y="36"/>
                  </a:cubicBezTo>
                  <a:cubicBezTo>
                    <a:pt x="86" y="35"/>
                    <a:pt x="86" y="34"/>
                    <a:pt x="86" y="34"/>
                  </a:cubicBezTo>
                  <a:cubicBezTo>
                    <a:pt x="85" y="36"/>
                    <a:pt x="85" y="36"/>
                    <a:pt x="84" y="36"/>
                  </a:cubicBezTo>
                  <a:cubicBezTo>
                    <a:pt x="84" y="36"/>
                    <a:pt x="83" y="36"/>
                    <a:pt x="83" y="35"/>
                  </a:cubicBezTo>
                  <a:cubicBezTo>
                    <a:pt x="81" y="37"/>
                    <a:pt x="81" y="35"/>
                    <a:pt x="79" y="36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77" y="36"/>
                    <a:pt x="77" y="33"/>
                    <a:pt x="75" y="34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1"/>
                    <a:pt x="75" y="32"/>
                    <a:pt x="74" y="34"/>
                  </a:cubicBezTo>
                  <a:cubicBezTo>
                    <a:pt x="74" y="33"/>
                    <a:pt x="73" y="35"/>
                    <a:pt x="74" y="33"/>
                  </a:cubicBezTo>
                  <a:cubicBezTo>
                    <a:pt x="73" y="32"/>
                    <a:pt x="73" y="34"/>
                    <a:pt x="72" y="34"/>
                  </a:cubicBezTo>
                  <a:cubicBezTo>
                    <a:pt x="72" y="33"/>
                    <a:pt x="72" y="33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3"/>
                    <a:pt x="72" y="32"/>
                    <a:pt x="72" y="32"/>
                  </a:cubicBezTo>
                  <a:cubicBezTo>
                    <a:pt x="71" y="32"/>
                    <a:pt x="71" y="31"/>
                    <a:pt x="70" y="34"/>
                  </a:cubicBezTo>
                  <a:cubicBezTo>
                    <a:pt x="70" y="32"/>
                    <a:pt x="68" y="34"/>
                    <a:pt x="68" y="32"/>
                  </a:cubicBezTo>
                  <a:cubicBezTo>
                    <a:pt x="68" y="33"/>
                    <a:pt x="68" y="33"/>
                    <a:pt x="67" y="33"/>
                  </a:cubicBezTo>
                  <a:cubicBezTo>
                    <a:pt x="67" y="33"/>
                    <a:pt x="67" y="31"/>
                    <a:pt x="66" y="33"/>
                  </a:cubicBezTo>
                  <a:cubicBezTo>
                    <a:pt x="66" y="32"/>
                    <a:pt x="66" y="31"/>
                    <a:pt x="66" y="31"/>
                  </a:cubicBezTo>
                  <a:cubicBezTo>
                    <a:pt x="66" y="31"/>
                    <a:pt x="66" y="32"/>
                    <a:pt x="65" y="33"/>
                  </a:cubicBezTo>
                  <a:cubicBezTo>
                    <a:pt x="64" y="34"/>
                    <a:pt x="64" y="30"/>
                    <a:pt x="63" y="30"/>
                  </a:cubicBezTo>
                  <a:cubicBezTo>
                    <a:pt x="61" y="31"/>
                    <a:pt x="60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7" y="31"/>
                    <a:pt x="58" y="27"/>
                    <a:pt x="56" y="30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5" y="30"/>
                    <a:pt x="56" y="26"/>
                    <a:pt x="54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6"/>
                    <a:pt x="53" y="28"/>
                    <a:pt x="53" y="27"/>
                  </a:cubicBezTo>
                  <a:cubicBezTo>
                    <a:pt x="53" y="26"/>
                    <a:pt x="54" y="26"/>
                    <a:pt x="54" y="26"/>
                  </a:cubicBezTo>
                  <a:cubicBezTo>
                    <a:pt x="54" y="24"/>
                    <a:pt x="52" y="28"/>
                    <a:pt x="53" y="25"/>
                  </a:cubicBezTo>
                  <a:cubicBezTo>
                    <a:pt x="53" y="25"/>
                    <a:pt x="53" y="26"/>
                    <a:pt x="53" y="26"/>
                  </a:cubicBezTo>
                  <a:cubicBezTo>
                    <a:pt x="52" y="25"/>
                    <a:pt x="50" y="26"/>
                    <a:pt x="48" y="26"/>
                  </a:cubicBezTo>
                  <a:cubicBezTo>
                    <a:pt x="47" y="24"/>
                    <a:pt x="49" y="22"/>
                    <a:pt x="48" y="23"/>
                  </a:cubicBezTo>
                  <a:cubicBezTo>
                    <a:pt x="48" y="23"/>
                    <a:pt x="47" y="24"/>
                    <a:pt x="48" y="24"/>
                  </a:cubicBezTo>
                  <a:cubicBezTo>
                    <a:pt x="47" y="25"/>
                    <a:pt x="48" y="21"/>
                    <a:pt x="47" y="22"/>
                  </a:cubicBezTo>
                  <a:cubicBezTo>
                    <a:pt x="47" y="24"/>
                    <a:pt x="47" y="23"/>
                    <a:pt x="47" y="24"/>
                  </a:cubicBezTo>
                  <a:cubicBezTo>
                    <a:pt x="46" y="23"/>
                    <a:pt x="47" y="21"/>
                    <a:pt x="46" y="22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5" y="24"/>
                    <a:pt x="44" y="22"/>
                    <a:pt x="43" y="25"/>
                  </a:cubicBezTo>
                  <a:cubicBezTo>
                    <a:pt x="40" y="24"/>
                    <a:pt x="36" y="25"/>
                    <a:pt x="33" y="25"/>
                  </a:cubicBezTo>
                  <a:cubicBezTo>
                    <a:pt x="30" y="23"/>
                    <a:pt x="26" y="23"/>
                    <a:pt x="24" y="21"/>
                  </a:cubicBezTo>
                  <a:cubicBezTo>
                    <a:pt x="24" y="18"/>
                    <a:pt x="23" y="18"/>
                    <a:pt x="22" y="19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0"/>
                    <a:pt x="22" y="18"/>
                    <a:pt x="21" y="20"/>
                  </a:cubicBezTo>
                  <a:cubicBezTo>
                    <a:pt x="20" y="19"/>
                    <a:pt x="19" y="20"/>
                    <a:pt x="18" y="19"/>
                  </a:cubicBezTo>
                  <a:cubicBezTo>
                    <a:pt x="18" y="19"/>
                    <a:pt x="19" y="18"/>
                    <a:pt x="18" y="1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9"/>
                    <a:pt x="17" y="20"/>
                  </a:cubicBezTo>
                  <a:cubicBezTo>
                    <a:pt x="13" y="21"/>
                    <a:pt x="12" y="16"/>
                    <a:pt x="8" y="15"/>
                  </a:cubicBezTo>
                  <a:cubicBezTo>
                    <a:pt x="8" y="14"/>
                    <a:pt x="7" y="15"/>
                    <a:pt x="6" y="15"/>
                  </a:cubicBezTo>
                  <a:cubicBezTo>
                    <a:pt x="4" y="12"/>
                    <a:pt x="3" y="9"/>
                    <a:pt x="0" y="10"/>
                  </a:cubicBezTo>
                  <a:cubicBezTo>
                    <a:pt x="0" y="10"/>
                    <a:pt x="2" y="5"/>
                    <a:pt x="3" y="5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Freeform 55"/>
            <p:cNvSpPr>
              <a:spLocks/>
            </p:cNvSpPr>
            <p:nvPr/>
          </p:nvSpPr>
          <p:spPr bwMode="auto">
            <a:xfrm>
              <a:off x="8799513" y="2435226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0" y="1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Freeform 56"/>
            <p:cNvSpPr>
              <a:spLocks/>
            </p:cNvSpPr>
            <p:nvPr/>
          </p:nvSpPr>
          <p:spPr bwMode="auto">
            <a:xfrm>
              <a:off x="8786813" y="2393951"/>
              <a:ext cx="4762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4" name="Freeform 57"/>
            <p:cNvSpPr>
              <a:spLocks/>
            </p:cNvSpPr>
            <p:nvPr/>
          </p:nvSpPr>
          <p:spPr bwMode="auto">
            <a:xfrm>
              <a:off x="8783638" y="2387601"/>
              <a:ext cx="3175" cy="6350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0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5" name="Freeform 58"/>
            <p:cNvSpPr>
              <a:spLocks/>
            </p:cNvSpPr>
            <p:nvPr/>
          </p:nvSpPr>
          <p:spPr bwMode="auto">
            <a:xfrm>
              <a:off x="8783638" y="237172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6" name="Freeform 59"/>
            <p:cNvSpPr>
              <a:spLocks/>
            </p:cNvSpPr>
            <p:nvPr/>
          </p:nvSpPr>
          <p:spPr bwMode="auto">
            <a:xfrm>
              <a:off x="8780463" y="2379663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7" name="Freeform 60"/>
            <p:cNvSpPr>
              <a:spLocks/>
            </p:cNvSpPr>
            <p:nvPr/>
          </p:nvSpPr>
          <p:spPr bwMode="auto">
            <a:xfrm>
              <a:off x="8769350" y="23637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8" name="Freeform 61"/>
            <p:cNvSpPr>
              <a:spLocks/>
            </p:cNvSpPr>
            <p:nvPr/>
          </p:nvSpPr>
          <p:spPr bwMode="auto">
            <a:xfrm>
              <a:off x="8761413" y="23685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9" name="Freeform 62"/>
            <p:cNvSpPr>
              <a:spLocks/>
            </p:cNvSpPr>
            <p:nvPr/>
          </p:nvSpPr>
          <p:spPr bwMode="auto">
            <a:xfrm>
              <a:off x="8640763" y="2335213"/>
              <a:ext cx="0" cy="3175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0" name="Freeform 63"/>
            <p:cNvSpPr>
              <a:spLocks/>
            </p:cNvSpPr>
            <p:nvPr/>
          </p:nvSpPr>
          <p:spPr bwMode="auto">
            <a:xfrm>
              <a:off x="8583613" y="2316163"/>
              <a:ext cx="4762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0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1" name="Freeform 64"/>
            <p:cNvSpPr>
              <a:spLocks/>
            </p:cNvSpPr>
            <p:nvPr/>
          </p:nvSpPr>
          <p:spPr bwMode="auto">
            <a:xfrm>
              <a:off x="8555038" y="2327276"/>
              <a:ext cx="0" cy="7938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2" name="Freeform 65"/>
            <p:cNvSpPr>
              <a:spLocks/>
            </p:cNvSpPr>
            <p:nvPr/>
          </p:nvSpPr>
          <p:spPr bwMode="auto">
            <a:xfrm>
              <a:off x="9099550" y="204787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3" name="Freeform 66"/>
            <p:cNvSpPr>
              <a:spLocks/>
            </p:cNvSpPr>
            <p:nvPr/>
          </p:nvSpPr>
          <p:spPr bwMode="auto">
            <a:xfrm>
              <a:off x="8926513" y="1736726"/>
              <a:ext cx="200025" cy="307975"/>
            </a:xfrm>
            <a:custGeom>
              <a:avLst/>
              <a:gdLst>
                <a:gd name="T0" fmla="*/ 11 w 53"/>
                <a:gd name="T1" fmla="*/ 10 h 82"/>
                <a:gd name="T2" fmla="*/ 12 w 53"/>
                <a:gd name="T3" fmla="*/ 12 h 82"/>
                <a:gd name="T4" fmla="*/ 18 w 53"/>
                <a:gd name="T5" fmla="*/ 16 h 82"/>
                <a:gd name="T6" fmla="*/ 19 w 53"/>
                <a:gd name="T7" fmla="*/ 18 h 82"/>
                <a:gd name="T8" fmla="*/ 19 w 53"/>
                <a:gd name="T9" fmla="*/ 24 h 82"/>
                <a:gd name="T10" fmla="*/ 20 w 53"/>
                <a:gd name="T11" fmla="*/ 25 h 82"/>
                <a:gd name="T12" fmla="*/ 23 w 53"/>
                <a:gd name="T13" fmla="*/ 28 h 82"/>
                <a:gd name="T14" fmla="*/ 23 w 53"/>
                <a:gd name="T15" fmla="*/ 31 h 82"/>
                <a:gd name="T16" fmla="*/ 23 w 53"/>
                <a:gd name="T17" fmla="*/ 32 h 82"/>
                <a:gd name="T18" fmla="*/ 25 w 53"/>
                <a:gd name="T19" fmla="*/ 33 h 82"/>
                <a:gd name="T20" fmla="*/ 28 w 53"/>
                <a:gd name="T21" fmla="*/ 35 h 82"/>
                <a:gd name="T22" fmla="*/ 29 w 53"/>
                <a:gd name="T23" fmla="*/ 37 h 82"/>
                <a:gd name="T24" fmla="*/ 31 w 53"/>
                <a:gd name="T25" fmla="*/ 38 h 82"/>
                <a:gd name="T26" fmla="*/ 31 w 53"/>
                <a:gd name="T27" fmla="*/ 41 h 82"/>
                <a:gd name="T28" fmla="*/ 32 w 53"/>
                <a:gd name="T29" fmla="*/ 43 h 82"/>
                <a:gd name="T30" fmla="*/ 33 w 53"/>
                <a:gd name="T31" fmla="*/ 46 h 82"/>
                <a:gd name="T32" fmla="*/ 34 w 53"/>
                <a:gd name="T33" fmla="*/ 47 h 82"/>
                <a:gd name="T34" fmla="*/ 33 w 53"/>
                <a:gd name="T35" fmla="*/ 49 h 82"/>
                <a:gd name="T36" fmla="*/ 35 w 53"/>
                <a:gd name="T37" fmla="*/ 49 h 82"/>
                <a:gd name="T38" fmla="*/ 36 w 53"/>
                <a:gd name="T39" fmla="*/ 49 h 82"/>
                <a:gd name="T40" fmla="*/ 37 w 53"/>
                <a:gd name="T41" fmla="*/ 50 h 82"/>
                <a:gd name="T42" fmla="*/ 39 w 53"/>
                <a:gd name="T43" fmla="*/ 54 h 82"/>
                <a:gd name="T44" fmla="*/ 40 w 53"/>
                <a:gd name="T45" fmla="*/ 56 h 82"/>
                <a:gd name="T46" fmla="*/ 41 w 53"/>
                <a:gd name="T47" fmla="*/ 57 h 82"/>
                <a:gd name="T48" fmla="*/ 42 w 53"/>
                <a:gd name="T49" fmla="*/ 60 h 82"/>
                <a:gd name="T50" fmla="*/ 39 w 53"/>
                <a:gd name="T51" fmla="*/ 63 h 82"/>
                <a:gd name="T52" fmla="*/ 44 w 53"/>
                <a:gd name="T53" fmla="*/ 62 h 82"/>
                <a:gd name="T54" fmla="*/ 48 w 53"/>
                <a:gd name="T55" fmla="*/ 61 h 82"/>
                <a:gd name="T56" fmla="*/ 48 w 53"/>
                <a:gd name="T57" fmla="*/ 63 h 82"/>
                <a:gd name="T58" fmla="*/ 50 w 53"/>
                <a:gd name="T59" fmla="*/ 62 h 82"/>
                <a:gd name="T60" fmla="*/ 49 w 53"/>
                <a:gd name="T61" fmla="*/ 64 h 82"/>
                <a:gd name="T62" fmla="*/ 46 w 53"/>
                <a:gd name="T63" fmla="*/ 67 h 82"/>
                <a:gd name="T64" fmla="*/ 50 w 53"/>
                <a:gd name="T65" fmla="*/ 66 h 82"/>
                <a:gd name="T66" fmla="*/ 49 w 53"/>
                <a:gd name="T67" fmla="*/ 67 h 82"/>
                <a:gd name="T68" fmla="*/ 52 w 53"/>
                <a:gd name="T69" fmla="*/ 67 h 82"/>
                <a:gd name="T70" fmla="*/ 52 w 53"/>
                <a:gd name="T71" fmla="*/ 68 h 82"/>
                <a:gd name="T72" fmla="*/ 47 w 53"/>
                <a:gd name="T73" fmla="*/ 71 h 82"/>
                <a:gd name="T74" fmla="*/ 52 w 53"/>
                <a:gd name="T75" fmla="*/ 70 h 82"/>
                <a:gd name="T76" fmla="*/ 48 w 53"/>
                <a:gd name="T77" fmla="*/ 78 h 82"/>
                <a:gd name="T78" fmla="*/ 47 w 53"/>
                <a:gd name="T79" fmla="*/ 79 h 82"/>
                <a:gd name="T80" fmla="*/ 49 w 53"/>
                <a:gd name="T81" fmla="*/ 81 h 82"/>
                <a:gd name="T82" fmla="*/ 46 w 53"/>
                <a:gd name="T83" fmla="*/ 82 h 82"/>
                <a:gd name="T84" fmla="*/ 47 w 53"/>
                <a:gd name="T85" fmla="*/ 79 h 82"/>
                <a:gd name="T86" fmla="*/ 41 w 53"/>
                <a:gd name="T87" fmla="*/ 78 h 82"/>
                <a:gd name="T88" fmla="*/ 35 w 53"/>
                <a:gd name="T89" fmla="*/ 74 h 82"/>
                <a:gd name="T90" fmla="*/ 29 w 53"/>
                <a:gd name="T91" fmla="*/ 69 h 82"/>
                <a:gd name="T92" fmla="*/ 25 w 53"/>
                <a:gd name="T93" fmla="*/ 64 h 82"/>
                <a:gd name="T94" fmla="*/ 22 w 53"/>
                <a:gd name="T95" fmla="*/ 61 h 82"/>
                <a:gd name="T96" fmla="*/ 19 w 53"/>
                <a:gd name="T97" fmla="*/ 52 h 82"/>
                <a:gd name="T98" fmla="*/ 19 w 53"/>
                <a:gd name="T99" fmla="*/ 47 h 82"/>
                <a:gd name="T100" fmla="*/ 18 w 53"/>
                <a:gd name="T101" fmla="*/ 41 h 82"/>
                <a:gd name="T102" fmla="*/ 5 w 53"/>
                <a:gd name="T103" fmla="*/ 24 h 82"/>
                <a:gd name="T104" fmla="*/ 4 w 53"/>
                <a:gd name="T105" fmla="*/ 19 h 82"/>
                <a:gd name="T106" fmla="*/ 8 w 53"/>
                <a:gd name="T107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" h="82">
                  <a:moveTo>
                    <a:pt x="8" y="1"/>
                  </a:moveTo>
                  <a:cubicBezTo>
                    <a:pt x="12" y="0"/>
                    <a:pt x="8" y="3"/>
                    <a:pt x="12" y="4"/>
                  </a:cubicBezTo>
                  <a:cubicBezTo>
                    <a:pt x="12" y="4"/>
                    <a:pt x="9" y="4"/>
                    <a:pt x="10" y="4"/>
                  </a:cubicBezTo>
                  <a:cubicBezTo>
                    <a:pt x="14" y="4"/>
                    <a:pt x="12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1" y="10"/>
                    <a:pt x="10" y="11"/>
                    <a:pt x="9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0"/>
                    <a:pt x="11" y="12"/>
                    <a:pt x="13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2"/>
                    <a:pt x="15" y="13"/>
                    <a:pt x="16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5" y="15"/>
                    <a:pt x="18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5"/>
                    <a:pt x="16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9" y="16"/>
                    <a:pt x="16" y="17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7" y="18"/>
                    <a:pt x="19" y="18"/>
                  </a:cubicBezTo>
                  <a:cubicBezTo>
                    <a:pt x="17" y="18"/>
                    <a:pt x="18" y="17"/>
                    <a:pt x="16" y="18"/>
                  </a:cubicBezTo>
                  <a:cubicBezTo>
                    <a:pt x="18" y="19"/>
                    <a:pt x="18" y="21"/>
                    <a:pt x="19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3"/>
                    <a:pt x="18" y="23"/>
                    <a:pt x="18" y="23"/>
                  </a:cubicBezTo>
                  <a:cubicBezTo>
                    <a:pt x="17" y="24"/>
                    <a:pt x="20" y="23"/>
                    <a:pt x="19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8" y="25"/>
                  </a:cubicBezTo>
                  <a:cubicBezTo>
                    <a:pt x="20" y="24"/>
                    <a:pt x="18" y="25"/>
                    <a:pt x="19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6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5"/>
                    <a:pt x="20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7"/>
                    <a:pt x="20" y="27"/>
                    <a:pt x="21" y="27"/>
                  </a:cubicBezTo>
                  <a:cubicBezTo>
                    <a:pt x="21" y="28"/>
                    <a:pt x="19" y="28"/>
                    <a:pt x="19" y="28"/>
                  </a:cubicBezTo>
                  <a:cubicBezTo>
                    <a:pt x="22" y="28"/>
                    <a:pt x="21" y="29"/>
                    <a:pt x="23" y="28"/>
                  </a:cubicBezTo>
                  <a:cubicBezTo>
                    <a:pt x="23" y="28"/>
                    <a:pt x="22" y="29"/>
                    <a:pt x="23" y="29"/>
                  </a:cubicBezTo>
                  <a:cubicBezTo>
                    <a:pt x="22" y="29"/>
                    <a:pt x="20" y="30"/>
                    <a:pt x="20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9" y="30"/>
                    <a:pt x="18" y="31"/>
                  </a:cubicBezTo>
                  <a:cubicBezTo>
                    <a:pt x="18" y="31"/>
                    <a:pt x="19" y="31"/>
                    <a:pt x="19" y="31"/>
                  </a:cubicBezTo>
                  <a:cubicBezTo>
                    <a:pt x="20" y="31"/>
                    <a:pt x="23" y="30"/>
                    <a:pt x="23" y="31"/>
                  </a:cubicBezTo>
                  <a:cubicBezTo>
                    <a:pt x="22" y="31"/>
                    <a:pt x="21" y="32"/>
                    <a:pt x="20" y="3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3" y="31"/>
                    <a:pt x="24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6" y="31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3"/>
                    <a:pt x="23" y="32"/>
                    <a:pt x="24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4" y="33"/>
                    <a:pt x="25" y="32"/>
                  </a:cubicBezTo>
                  <a:cubicBezTo>
                    <a:pt x="25" y="32"/>
                    <a:pt x="24" y="33"/>
                    <a:pt x="25" y="32"/>
                  </a:cubicBezTo>
                  <a:cubicBezTo>
                    <a:pt x="26" y="32"/>
                    <a:pt x="26" y="32"/>
                    <a:pt x="27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7" y="33"/>
                    <a:pt x="27" y="33"/>
                    <a:pt x="28" y="33"/>
                  </a:cubicBezTo>
                  <a:cubicBezTo>
                    <a:pt x="29" y="32"/>
                    <a:pt x="26" y="33"/>
                    <a:pt x="27" y="33"/>
                  </a:cubicBezTo>
                  <a:cubicBezTo>
                    <a:pt x="26" y="34"/>
                    <a:pt x="29" y="33"/>
                    <a:pt x="27" y="35"/>
                  </a:cubicBezTo>
                  <a:cubicBezTo>
                    <a:pt x="27" y="35"/>
                    <a:pt x="29" y="34"/>
                    <a:pt x="28" y="34"/>
                  </a:cubicBezTo>
                  <a:cubicBezTo>
                    <a:pt x="28" y="34"/>
                    <a:pt x="27" y="35"/>
                    <a:pt x="28" y="35"/>
                  </a:cubicBezTo>
                  <a:cubicBezTo>
                    <a:pt x="27" y="35"/>
                    <a:pt x="28" y="35"/>
                    <a:pt x="28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9" y="35"/>
                    <a:pt x="30" y="35"/>
                    <a:pt x="29" y="36"/>
                  </a:cubicBezTo>
                  <a:cubicBezTo>
                    <a:pt x="30" y="36"/>
                    <a:pt x="31" y="36"/>
                    <a:pt x="31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30" y="37"/>
                    <a:pt x="29" y="37"/>
                  </a:cubicBezTo>
                  <a:cubicBezTo>
                    <a:pt x="31" y="37"/>
                    <a:pt x="27" y="37"/>
                    <a:pt x="29" y="37"/>
                  </a:cubicBezTo>
                  <a:cubicBezTo>
                    <a:pt x="28" y="37"/>
                    <a:pt x="31" y="36"/>
                    <a:pt x="29" y="37"/>
                  </a:cubicBezTo>
                  <a:cubicBezTo>
                    <a:pt x="29" y="37"/>
                    <a:pt x="31" y="37"/>
                    <a:pt x="30" y="38"/>
                  </a:cubicBezTo>
                  <a:cubicBezTo>
                    <a:pt x="30" y="37"/>
                    <a:pt x="28" y="38"/>
                    <a:pt x="28" y="38"/>
                  </a:cubicBezTo>
                  <a:cubicBezTo>
                    <a:pt x="28" y="39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8"/>
                    <a:pt x="30" y="39"/>
                    <a:pt x="31" y="38"/>
                  </a:cubicBezTo>
                  <a:cubicBezTo>
                    <a:pt x="30" y="38"/>
                    <a:pt x="32" y="38"/>
                    <a:pt x="30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30" y="39"/>
                    <a:pt x="31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3" y="38"/>
                    <a:pt x="30" y="40"/>
                    <a:pt x="32" y="39"/>
                  </a:cubicBezTo>
                  <a:cubicBezTo>
                    <a:pt x="31" y="40"/>
                    <a:pt x="32" y="40"/>
                    <a:pt x="31" y="41"/>
                  </a:cubicBezTo>
                  <a:cubicBezTo>
                    <a:pt x="32" y="40"/>
                    <a:pt x="33" y="40"/>
                    <a:pt x="32" y="41"/>
                  </a:cubicBezTo>
                  <a:cubicBezTo>
                    <a:pt x="32" y="41"/>
                    <a:pt x="32" y="41"/>
                    <a:pt x="31" y="41"/>
                  </a:cubicBezTo>
                  <a:cubicBezTo>
                    <a:pt x="31" y="41"/>
                    <a:pt x="31" y="41"/>
                    <a:pt x="32" y="41"/>
                  </a:cubicBezTo>
                  <a:cubicBezTo>
                    <a:pt x="31" y="41"/>
                    <a:pt x="30" y="42"/>
                    <a:pt x="30" y="43"/>
                  </a:cubicBezTo>
                  <a:cubicBezTo>
                    <a:pt x="31" y="43"/>
                    <a:pt x="32" y="42"/>
                    <a:pt x="33" y="42"/>
                  </a:cubicBezTo>
                  <a:cubicBezTo>
                    <a:pt x="30" y="43"/>
                    <a:pt x="35" y="41"/>
                    <a:pt x="32" y="43"/>
                  </a:cubicBezTo>
                  <a:cubicBezTo>
                    <a:pt x="32" y="43"/>
                    <a:pt x="31" y="43"/>
                    <a:pt x="31" y="43"/>
                  </a:cubicBezTo>
                  <a:cubicBezTo>
                    <a:pt x="28" y="45"/>
                    <a:pt x="33" y="43"/>
                    <a:pt x="32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2" y="43"/>
                    <a:pt x="35" y="43"/>
                    <a:pt x="33" y="44"/>
                  </a:cubicBezTo>
                  <a:cubicBezTo>
                    <a:pt x="34" y="43"/>
                    <a:pt x="32" y="44"/>
                    <a:pt x="34" y="43"/>
                  </a:cubicBezTo>
                  <a:cubicBezTo>
                    <a:pt x="33" y="45"/>
                    <a:pt x="36" y="44"/>
                    <a:pt x="33" y="46"/>
                  </a:cubicBezTo>
                  <a:cubicBezTo>
                    <a:pt x="33" y="46"/>
                    <a:pt x="33" y="46"/>
                    <a:pt x="34" y="46"/>
                  </a:cubicBezTo>
                  <a:cubicBezTo>
                    <a:pt x="35" y="45"/>
                    <a:pt x="33" y="46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4" y="46"/>
                    <a:pt x="34" y="46"/>
                    <a:pt x="32" y="47"/>
                  </a:cubicBezTo>
                  <a:cubicBezTo>
                    <a:pt x="31" y="47"/>
                    <a:pt x="36" y="45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4" y="47"/>
                    <a:pt x="33" y="48"/>
                  </a:cubicBezTo>
                  <a:cubicBezTo>
                    <a:pt x="33" y="48"/>
                    <a:pt x="33" y="48"/>
                    <a:pt x="34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8"/>
                    <a:pt x="33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9"/>
                    <a:pt x="33" y="49"/>
                    <a:pt x="34" y="49"/>
                  </a:cubicBezTo>
                  <a:cubicBezTo>
                    <a:pt x="34" y="49"/>
                    <a:pt x="35" y="48"/>
                    <a:pt x="35" y="48"/>
                  </a:cubicBezTo>
                  <a:cubicBezTo>
                    <a:pt x="35" y="48"/>
                    <a:pt x="35" y="48"/>
                    <a:pt x="36" y="48"/>
                  </a:cubicBezTo>
                  <a:cubicBezTo>
                    <a:pt x="35" y="48"/>
                    <a:pt x="35" y="48"/>
                    <a:pt x="35" y="49"/>
                  </a:cubicBezTo>
                  <a:cubicBezTo>
                    <a:pt x="35" y="49"/>
                    <a:pt x="37" y="48"/>
                    <a:pt x="37" y="48"/>
                  </a:cubicBezTo>
                  <a:cubicBezTo>
                    <a:pt x="36" y="49"/>
                    <a:pt x="37" y="49"/>
                    <a:pt x="35" y="49"/>
                  </a:cubicBezTo>
                  <a:cubicBezTo>
                    <a:pt x="35" y="49"/>
                    <a:pt x="36" y="49"/>
                    <a:pt x="35" y="49"/>
                  </a:cubicBezTo>
                  <a:cubicBezTo>
                    <a:pt x="35" y="49"/>
                    <a:pt x="34" y="50"/>
                    <a:pt x="35" y="49"/>
                  </a:cubicBezTo>
                  <a:cubicBezTo>
                    <a:pt x="35" y="49"/>
                    <a:pt x="37" y="48"/>
                    <a:pt x="37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49"/>
                    <a:pt x="36" y="50"/>
                    <a:pt x="37" y="49"/>
                  </a:cubicBezTo>
                  <a:cubicBezTo>
                    <a:pt x="38" y="49"/>
                    <a:pt x="37" y="50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6" y="51"/>
                    <a:pt x="36" y="51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7" y="51"/>
                    <a:pt x="37" y="51"/>
                    <a:pt x="38" y="50"/>
                  </a:cubicBezTo>
                  <a:cubicBezTo>
                    <a:pt x="37" y="51"/>
                    <a:pt x="34" y="53"/>
                    <a:pt x="35" y="52"/>
                  </a:cubicBezTo>
                  <a:cubicBezTo>
                    <a:pt x="35" y="52"/>
                    <a:pt x="38" y="51"/>
                    <a:pt x="38" y="51"/>
                  </a:cubicBezTo>
                  <a:cubicBezTo>
                    <a:pt x="38" y="52"/>
                    <a:pt x="40" y="51"/>
                    <a:pt x="38" y="5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53"/>
                    <a:pt x="41" y="53"/>
                    <a:pt x="39" y="54"/>
                  </a:cubicBezTo>
                  <a:cubicBezTo>
                    <a:pt x="39" y="54"/>
                    <a:pt x="38" y="55"/>
                    <a:pt x="37" y="55"/>
                  </a:cubicBezTo>
                  <a:cubicBezTo>
                    <a:pt x="38" y="55"/>
                    <a:pt x="36" y="56"/>
                    <a:pt x="38" y="55"/>
                  </a:cubicBezTo>
                  <a:cubicBezTo>
                    <a:pt x="39" y="55"/>
                    <a:pt x="40" y="54"/>
                    <a:pt x="40" y="54"/>
                  </a:cubicBezTo>
                  <a:cubicBezTo>
                    <a:pt x="41" y="54"/>
                    <a:pt x="41" y="54"/>
                    <a:pt x="40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5"/>
                    <a:pt x="40" y="56"/>
                    <a:pt x="40" y="56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2" y="55"/>
                    <a:pt x="42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3" y="55"/>
                    <a:pt x="42" y="56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7"/>
                    <a:pt x="42" y="57"/>
                    <a:pt x="42" y="56"/>
                  </a:cubicBezTo>
                  <a:cubicBezTo>
                    <a:pt x="42" y="57"/>
                    <a:pt x="42" y="58"/>
                    <a:pt x="40" y="58"/>
                  </a:cubicBezTo>
                  <a:cubicBezTo>
                    <a:pt x="44" y="57"/>
                    <a:pt x="44" y="58"/>
                    <a:pt x="45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3" y="60"/>
                    <a:pt x="45" y="58"/>
                    <a:pt x="45" y="59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2" y="61"/>
                    <a:pt x="44" y="60"/>
                    <a:pt x="44" y="60"/>
                  </a:cubicBezTo>
                  <a:cubicBezTo>
                    <a:pt x="45" y="59"/>
                    <a:pt x="44" y="60"/>
                    <a:pt x="45" y="59"/>
                  </a:cubicBezTo>
                  <a:cubicBezTo>
                    <a:pt x="45" y="59"/>
                    <a:pt x="44" y="60"/>
                    <a:pt x="46" y="59"/>
                  </a:cubicBezTo>
                  <a:cubicBezTo>
                    <a:pt x="45" y="60"/>
                    <a:pt x="44" y="60"/>
                    <a:pt x="44" y="61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3" y="62"/>
                    <a:pt x="41" y="62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8" y="65"/>
                    <a:pt x="37" y="64"/>
                    <a:pt x="37" y="65"/>
                  </a:cubicBezTo>
                  <a:cubicBezTo>
                    <a:pt x="38" y="65"/>
                    <a:pt x="40" y="63"/>
                    <a:pt x="41" y="63"/>
                  </a:cubicBezTo>
                  <a:cubicBezTo>
                    <a:pt x="41" y="63"/>
                    <a:pt x="44" y="61"/>
                    <a:pt x="45" y="61"/>
                  </a:cubicBezTo>
                  <a:cubicBezTo>
                    <a:pt x="44" y="62"/>
                    <a:pt x="44" y="61"/>
                    <a:pt x="43" y="62"/>
                  </a:cubicBezTo>
                  <a:cubicBezTo>
                    <a:pt x="42" y="63"/>
                    <a:pt x="44" y="62"/>
                    <a:pt x="44" y="62"/>
                  </a:cubicBezTo>
                  <a:cubicBezTo>
                    <a:pt x="44" y="62"/>
                    <a:pt x="46" y="61"/>
                    <a:pt x="46" y="61"/>
                  </a:cubicBezTo>
                  <a:cubicBezTo>
                    <a:pt x="45" y="61"/>
                    <a:pt x="44" y="62"/>
                    <a:pt x="44" y="62"/>
                  </a:cubicBezTo>
                  <a:cubicBezTo>
                    <a:pt x="45" y="61"/>
                    <a:pt x="46" y="61"/>
                    <a:pt x="47" y="61"/>
                  </a:cubicBezTo>
                  <a:cubicBezTo>
                    <a:pt x="49" y="59"/>
                    <a:pt x="46" y="61"/>
                    <a:pt x="48" y="60"/>
                  </a:cubicBezTo>
                  <a:cubicBezTo>
                    <a:pt x="47" y="61"/>
                    <a:pt x="45" y="62"/>
                    <a:pt x="44" y="63"/>
                  </a:cubicBezTo>
                  <a:cubicBezTo>
                    <a:pt x="45" y="62"/>
                    <a:pt x="46" y="62"/>
                    <a:pt x="48" y="61"/>
                  </a:cubicBezTo>
                  <a:cubicBezTo>
                    <a:pt x="48" y="61"/>
                    <a:pt x="47" y="62"/>
                    <a:pt x="46" y="62"/>
                  </a:cubicBezTo>
                  <a:cubicBezTo>
                    <a:pt x="45" y="63"/>
                    <a:pt x="48" y="61"/>
                    <a:pt x="46" y="6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2"/>
                    <a:pt x="46" y="63"/>
                  </a:cubicBezTo>
                  <a:cubicBezTo>
                    <a:pt x="46" y="63"/>
                    <a:pt x="48" y="62"/>
                    <a:pt x="46" y="64"/>
                  </a:cubicBezTo>
                  <a:cubicBezTo>
                    <a:pt x="46" y="63"/>
                    <a:pt x="46" y="64"/>
                    <a:pt x="48" y="63"/>
                  </a:cubicBezTo>
                  <a:cubicBezTo>
                    <a:pt x="48" y="62"/>
                    <a:pt x="46" y="63"/>
                    <a:pt x="48" y="62"/>
                  </a:cubicBezTo>
                  <a:cubicBezTo>
                    <a:pt x="47" y="63"/>
                    <a:pt x="49" y="62"/>
                    <a:pt x="4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9" y="62"/>
                    <a:pt x="49" y="62"/>
                    <a:pt x="50" y="62"/>
                  </a:cubicBezTo>
                  <a:cubicBezTo>
                    <a:pt x="49" y="62"/>
                    <a:pt x="49" y="63"/>
                    <a:pt x="48" y="63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50" y="62"/>
                    <a:pt x="48" y="63"/>
                    <a:pt x="48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64"/>
                    <a:pt x="46" y="65"/>
                    <a:pt x="47" y="65"/>
                  </a:cubicBezTo>
                  <a:cubicBezTo>
                    <a:pt x="48" y="64"/>
                    <a:pt x="49" y="63"/>
                    <a:pt x="50" y="63"/>
                  </a:cubicBezTo>
                  <a:cubicBezTo>
                    <a:pt x="51" y="62"/>
                    <a:pt x="49" y="63"/>
                    <a:pt x="50" y="6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4"/>
                    <a:pt x="47" y="65"/>
                    <a:pt x="47" y="65"/>
                  </a:cubicBezTo>
                  <a:cubicBezTo>
                    <a:pt x="48" y="65"/>
                    <a:pt x="49" y="64"/>
                    <a:pt x="50" y="63"/>
                  </a:cubicBezTo>
                  <a:cubicBezTo>
                    <a:pt x="50" y="64"/>
                    <a:pt x="49" y="64"/>
                    <a:pt x="48" y="65"/>
                  </a:cubicBezTo>
                  <a:cubicBezTo>
                    <a:pt x="49" y="65"/>
                    <a:pt x="50" y="64"/>
                    <a:pt x="50" y="63"/>
                  </a:cubicBezTo>
                  <a:cubicBezTo>
                    <a:pt x="50" y="64"/>
                    <a:pt x="49" y="65"/>
                    <a:pt x="48" y="66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5" y="68"/>
                    <a:pt x="45" y="68"/>
                    <a:pt x="43" y="69"/>
                  </a:cubicBezTo>
                  <a:cubicBezTo>
                    <a:pt x="43" y="69"/>
                    <a:pt x="44" y="69"/>
                    <a:pt x="44" y="69"/>
                  </a:cubicBezTo>
                  <a:cubicBezTo>
                    <a:pt x="47" y="67"/>
                    <a:pt x="48" y="67"/>
                    <a:pt x="50" y="65"/>
                  </a:cubicBezTo>
                  <a:cubicBezTo>
                    <a:pt x="51" y="65"/>
                    <a:pt x="45" y="69"/>
                    <a:pt x="49" y="67"/>
                  </a:cubicBezTo>
                  <a:cubicBezTo>
                    <a:pt x="49" y="67"/>
                    <a:pt x="51" y="66"/>
                    <a:pt x="50" y="66"/>
                  </a:cubicBezTo>
                  <a:cubicBezTo>
                    <a:pt x="50" y="66"/>
                    <a:pt x="52" y="64"/>
                    <a:pt x="52" y="65"/>
                  </a:cubicBezTo>
                  <a:cubicBezTo>
                    <a:pt x="51" y="66"/>
                    <a:pt x="50" y="67"/>
                    <a:pt x="48" y="68"/>
                  </a:cubicBezTo>
                  <a:cubicBezTo>
                    <a:pt x="49" y="67"/>
                    <a:pt x="49" y="67"/>
                    <a:pt x="48" y="67"/>
                  </a:cubicBezTo>
                  <a:cubicBezTo>
                    <a:pt x="47" y="68"/>
                    <a:pt x="46" y="69"/>
                    <a:pt x="46" y="69"/>
                  </a:cubicBezTo>
                  <a:cubicBezTo>
                    <a:pt x="47" y="69"/>
                    <a:pt x="47" y="69"/>
                    <a:pt x="48" y="68"/>
                  </a:cubicBezTo>
                  <a:cubicBezTo>
                    <a:pt x="49" y="67"/>
                    <a:pt x="48" y="68"/>
                    <a:pt x="49" y="67"/>
                  </a:cubicBezTo>
                  <a:cubicBezTo>
                    <a:pt x="50" y="67"/>
                    <a:pt x="48" y="69"/>
                    <a:pt x="50" y="67"/>
                  </a:cubicBezTo>
                  <a:cubicBezTo>
                    <a:pt x="50" y="67"/>
                    <a:pt x="51" y="66"/>
                    <a:pt x="52" y="66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1" y="67"/>
                    <a:pt x="53" y="65"/>
                    <a:pt x="53" y="66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0" y="68"/>
                    <a:pt x="52" y="66"/>
                    <a:pt x="50" y="68"/>
                  </a:cubicBezTo>
                  <a:cubicBezTo>
                    <a:pt x="50" y="68"/>
                    <a:pt x="51" y="67"/>
                    <a:pt x="50" y="68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8"/>
                    <a:pt x="47" y="70"/>
                    <a:pt x="49" y="69"/>
                  </a:cubicBezTo>
                  <a:cubicBezTo>
                    <a:pt x="50" y="69"/>
                    <a:pt x="50" y="69"/>
                    <a:pt x="51" y="68"/>
                  </a:cubicBezTo>
                  <a:cubicBezTo>
                    <a:pt x="51" y="68"/>
                    <a:pt x="52" y="68"/>
                    <a:pt x="52" y="68"/>
                  </a:cubicBezTo>
                  <a:cubicBezTo>
                    <a:pt x="51" y="69"/>
                    <a:pt x="52" y="68"/>
                    <a:pt x="51" y="69"/>
                  </a:cubicBezTo>
                  <a:cubicBezTo>
                    <a:pt x="51" y="69"/>
                    <a:pt x="51" y="68"/>
                    <a:pt x="49" y="69"/>
                  </a:cubicBezTo>
                  <a:cubicBezTo>
                    <a:pt x="47" y="71"/>
                    <a:pt x="49" y="69"/>
                    <a:pt x="47" y="70"/>
                  </a:cubicBezTo>
                  <a:cubicBezTo>
                    <a:pt x="47" y="70"/>
                    <a:pt x="46" y="72"/>
                    <a:pt x="44" y="73"/>
                  </a:cubicBezTo>
                  <a:cubicBezTo>
                    <a:pt x="44" y="73"/>
                    <a:pt x="45" y="73"/>
                    <a:pt x="45" y="73"/>
                  </a:cubicBezTo>
                  <a:cubicBezTo>
                    <a:pt x="46" y="72"/>
                    <a:pt x="46" y="72"/>
                    <a:pt x="47" y="71"/>
                  </a:cubicBezTo>
                  <a:cubicBezTo>
                    <a:pt x="47" y="71"/>
                    <a:pt x="48" y="71"/>
                    <a:pt x="49" y="70"/>
                  </a:cubicBezTo>
                  <a:cubicBezTo>
                    <a:pt x="49" y="71"/>
                    <a:pt x="48" y="72"/>
                    <a:pt x="48" y="72"/>
                  </a:cubicBezTo>
                  <a:cubicBezTo>
                    <a:pt x="48" y="72"/>
                    <a:pt x="48" y="72"/>
                    <a:pt x="48" y="73"/>
                  </a:cubicBezTo>
                  <a:cubicBezTo>
                    <a:pt x="50" y="71"/>
                    <a:pt x="49" y="73"/>
                    <a:pt x="50" y="72"/>
                  </a:cubicBezTo>
                  <a:cubicBezTo>
                    <a:pt x="51" y="71"/>
                    <a:pt x="52" y="70"/>
                    <a:pt x="53" y="69"/>
                  </a:cubicBezTo>
                  <a:cubicBezTo>
                    <a:pt x="53" y="70"/>
                    <a:pt x="52" y="70"/>
                    <a:pt x="52" y="70"/>
                  </a:cubicBezTo>
                  <a:cubicBezTo>
                    <a:pt x="53" y="70"/>
                    <a:pt x="50" y="72"/>
                    <a:pt x="52" y="71"/>
                  </a:cubicBezTo>
                  <a:cubicBezTo>
                    <a:pt x="51" y="71"/>
                    <a:pt x="49" y="72"/>
                    <a:pt x="48" y="74"/>
                  </a:cubicBezTo>
                  <a:cubicBezTo>
                    <a:pt x="49" y="73"/>
                    <a:pt x="47" y="74"/>
                    <a:pt x="47" y="75"/>
                  </a:cubicBezTo>
                  <a:cubicBezTo>
                    <a:pt x="48" y="74"/>
                    <a:pt x="49" y="74"/>
                    <a:pt x="49" y="74"/>
                  </a:cubicBezTo>
                  <a:cubicBezTo>
                    <a:pt x="48" y="75"/>
                    <a:pt x="50" y="75"/>
                    <a:pt x="50" y="75"/>
                  </a:cubicBezTo>
                  <a:cubicBezTo>
                    <a:pt x="50" y="76"/>
                    <a:pt x="48" y="77"/>
                    <a:pt x="48" y="78"/>
                  </a:cubicBezTo>
                  <a:cubicBezTo>
                    <a:pt x="48" y="78"/>
                    <a:pt x="49" y="76"/>
                    <a:pt x="49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9" y="77"/>
                    <a:pt x="48" y="79"/>
                    <a:pt x="50" y="77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9" y="78"/>
                    <a:pt x="49" y="78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6" y="80"/>
                    <a:pt x="48" y="79"/>
                    <a:pt x="48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50" y="78"/>
                    <a:pt x="49" y="79"/>
                    <a:pt x="50" y="79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8" y="81"/>
                    <a:pt x="48" y="81"/>
                    <a:pt x="49" y="81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7" y="81"/>
                    <a:pt x="48" y="80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1"/>
                    <a:pt x="48" y="80"/>
                    <a:pt x="48" y="80"/>
                  </a:cubicBezTo>
                  <a:cubicBezTo>
                    <a:pt x="47" y="81"/>
                    <a:pt x="47" y="81"/>
                    <a:pt x="46" y="82"/>
                  </a:cubicBezTo>
                  <a:cubicBezTo>
                    <a:pt x="46" y="82"/>
                    <a:pt x="45" y="82"/>
                    <a:pt x="46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6" y="81"/>
                    <a:pt x="46" y="81"/>
                  </a:cubicBezTo>
                  <a:cubicBezTo>
                    <a:pt x="45" y="82"/>
                    <a:pt x="44" y="82"/>
                    <a:pt x="44" y="82"/>
                  </a:cubicBezTo>
                  <a:cubicBezTo>
                    <a:pt x="46" y="80"/>
                    <a:pt x="43" y="82"/>
                    <a:pt x="43" y="81"/>
                  </a:cubicBezTo>
                  <a:cubicBezTo>
                    <a:pt x="45" y="80"/>
                    <a:pt x="46" y="80"/>
                    <a:pt x="46" y="80"/>
                  </a:cubicBezTo>
                  <a:cubicBezTo>
                    <a:pt x="47" y="79"/>
                    <a:pt x="46" y="79"/>
                    <a:pt x="47" y="79"/>
                  </a:cubicBezTo>
                  <a:cubicBezTo>
                    <a:pt x="46" y="79"/>
                    <a:pt x="44" y="80"/>
                    <a:pt x="43" y="81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2" y="81"/>
                    <a:pt x="42" y="81"/>
                  </a:cubicBezTo>
                  <a:cubicBezTo>
                    <a:pt x="43" y="80"/>
                    <a:pt x="42" y="79"/>
                    <a:pt x="42" y="79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1" y="79"/>
                    <a:pt x="42" y="78"/>
                    <a:pt x="41" y="78"/>
                  </a:cubicBezTo>
                  <a:cubicBezTo>
                    <a:pt x="41" y="77"/>
                    <a:pt x="39" y="78"/>
                    <a:pt x="40" y="76"/>
                  </a:cubicBezTo>
                  <a:cubicBezTo>
                    <a:pt x="39" y="76"/>
                    <a:pt x="38" y="76"/>
                    <a:pt x="38" y="75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8" y="75"/>
                    <a:pt x="40" y="73"/>
                    <a:pt x="40" y="73"/>
                  </a:cubicBezTo>
                  <a:cubicBezTo>
                    <a:pt x="39" y="74"/>
                    <a:pt x="38" y="74"/>
                    <a:pt x="37" y="75"/>
                  </a:cubicBezTo>
                  <a:cubicBezTo>
                    <a:pt x="38" y="73"/>
                    <a:pt x="36" y="74"/>
                    <a:pt x="35" y="74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4" y="74"/>
                    <a:pt x="35" y="73"/>
                    <a:pt x="35" y="72"/>
                  </a:cubicBezTo>
                  <a:cubicBezTo>
                    <a:pt x="36" y="72"/>
                    <a:pt x="36" y="71"/>
                    <a:pt x="36" y="71"/>
                  </a:cubicBezTo>
                  <a:cubicBezTo>
                    <a:pt x="34" y="72"/>
                    <a:pt x="34" y="72"/>
                    <a:pt x="33" y="72"/>
                  </a:cubicBezTo>
                  <a:cubicBezTo>
                    <a:pt x="33" y="72"/>
                    <a:pt x="33" y="71"/>
                    <a:pt x="34" y="70"/>
                  </a:cubicBezTo>
                  <a:cubicBezTo>
                    <a:pt x="31" y="71"/>
                    <a:pt x="31" y="69"/>
                    <a:pt x="29" y="69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7" y="69"/>
                    <a:pt x="29" y="66"/>
                    <a:pt x="27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28" y="64"/>
                    <a:pt x="27" y="65"/>
                  </a:cubicBezTo>
                  <a:cubicBezTo>
                    <a:pt x="27" y="65"/>
                    <a:pt x="25" y="65"/>
                    <a:pt x="27" y="64"/>
                  </a:cubicBezTo>
                  <a:cubicBezTo>
                    <a:pt x="27" y="63"/>
                    <a:pt x="26" y="64"/>
                    <a:pt x="25" y="64"/>
                  </a:cubicBezTo>
                  <a:cubicBezTo>
                    <a:pt x="26" y="63"/>
                    <a:pt x="26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6" y="62"/>
                    <a:pt x="26" y="62"/>
                  </a:cubicBezTo>
                  <a:cubicBezTo>
                    <a:pt x="26" y="62"/>
                    <a:pt x="27" y="61"/>
                    <a:pt x="24" y="62"/>
                  </a:cubicBezTo>
                  <a:cubicBezTo>
                    <a:pt x="25" y="61"/>
                    <a:pt x="22" y="62"/>
                    <a:pt x="24" y="60"/>
                  </a:cubicBezTo>
                  <a:cubicBezTo>
                    <a:pt x="23" y="60"/>
                    <a:pt x="23" y="60"/>
                    <a:pt x="22" y="61"/>
                  </a:cubicBezTo>
                  <a:cubicBezTo>
                    <a:pt x="22" y="60"/>
                    <a:pt x="23" y="59"/>
                    <a:pt x="22" y="59"/>
                  </a:cubicBezTo>
                  <a:cubicBezTo>
                    <a:pt x="22" y="59"/>
                    <a:pt x="23" y="59"/>
                    <a:pt x="23" y="58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0" y="59"/>
                    <a:pt x="22" y="56"/>
                    <a:pt x="22" y="56"/>
                  </a:cubicBezTo>
                  <a:cubicBezTo>
                    <a:pt x="19" y="55"/>
                    <a:pt x="19" y="53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2"/>
                    <a:pt x="21" y="50"/>
                    <a:pt x="17" y="51"/>
                  </a:cubicBezTo>
                  <a:cubicBezTo>
                    <a:pt x="18" y="51"/>
                    <a:pt x="17" y="50"/>
                    <a:pt x="19" y="50"/>
                  </a:cubicBezTo>
                  <a:cubicBezTo>
                    <a:pt x="17" y="50"/>
                    <a:pt x="19" y="48"/>
                    <a:pt x="17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9" y="48"/>
                    <a:pt x="17" y="48"/>
                    <a:pt x="18" y="47"/>
                  </a:cubicBezTo>
                  <a:cubicBezTo>
                    <a:pt x="18" y="47"/>
                    <a:pt x="18" y="47"/>
                    <a:pt x="19" y="47"/>
                  </a:cubicBezTo>
                  <a:cubicBezTo>
                    <a:pt x="20" y="46"/>
                    <a:pt x="16" y="47"/>
                    <a:pt x="19" y="46"/>
                  </a:cubicBezTo>
                  <a:cubicBezTo>
                    <a:pt x="19" y="46"/>
                    <a:pt x="17" y="47"/>
                    <a:pt x="17" y="47"/>
                  </a:cubicBezTo>
                  <a:cubicBezTo>
                    <a:pt x="18" y="45"/>
                    <a:pt x="16" y="44"/>
                    <a:pt x="15" y="43"/>
                  </a:cubicBezTo>
                  <a:cubicBezTo>
                    <a:pt x="16" y="42"/>
                    <a:pt x="19" y="42"/>
                    <a:pt x="17" y="42"/>
                  </a:cubicBezTo>
                  <a:cubicBezTo>
                    <a:pt x="17" y="41"/>
                    <a:pt x="16" y="42"/>
                    <a:pt x="16" y="42"/>
                  </a:cubicBezTo>
                  <a:cubicBezTo>
                    <a:pt x="15" y="42"/>
                    <a:pt x="19" y="40"/>
                    <a:pt x="18" y="41"/>
                  </a:cubicBezTo>
                  <a:cubicBezTo>
                    <a:pt x="16" y="41"/>
                    <a:pt x="17" y="41"/>
                    <a:pt x="16" y="41"/>
                  </a:cubicBezTo>
                  <a:cubicBezTo>
                    <a:pt x="17" y="40"/>
                    <a:pt x="18" y="39"/>
                    <a:pt x="17" y="40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5" y="40"/>
                    <a:pt x="16" y="39"/>
                    <a:pt x="13" y="39"/>
                  </a:cubicBezTo>
                  <a:cubicBezTo>
                    <a:pt x="11" y="37"/>
                    <a:pt x="9" y="35"/>
                    <a:pt x="7" y="32"/>
                  </a:cubicBezTo>
                  <a:cubicBezTo>
                    <a:pt x="7" y="29"/>
                    <a:pt x="5" y="27"/>
                    <a:pt x="5" y="24"/>
                  </a:cubicBezTo>
                  <a:cubicBezTo>
                    <a:pt x="7" y="22"/>
                    <a:pt x="7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5" y="22"/>
                    <a:pt x="6" y="21"/>
                    <a:pt x="5" y="22"/>
                  </a:cubicBezTo>
                  <a:cubicBezTo>
                    <a:pt x="5" y="21"/>
                    <a:pt x="4" y="20"/>
                    <a:pt x="3" y="19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3" y="18"/>
                    <a:pt x="2" y="19"/>
                  </a:cubicBezTo>
                  <a:cubicBezTo>
                    <a:pt x="0" y="17"/>
                    <a:pt x="3" y="13"/>
                    <a:pt x="1" y="11"/>
                  </a:cubicBezTo>
                  <a:cubicBezTo>
                    <a:pt x="2" y="10"/>
                    <a:pt x="1" y="9"/>
                    <a:pt x="0" y="9"/>
                  </a:cubicBezTo>
                  <a:cubicBezTo>
                    <a:pt x="2" y="6"/>
                    <a:pt x="4" y="3"/>
                    <a:pt x="1" y="2"/>
                  </a:cubicBezTo>
                  <a:cubicBezTo>
                    <a:pt x="1" y="2"/>
                    <a:pt x="6" y="1"/>
                    <a:pt x="8" y="1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Freeform 67"/>
            <p:cNvSpPr>
              <a:spLocks/>
            </p:cNvSpPr>
            <p:nvPr/>
          </p:nvSpPr>
          <p:spPr bwMode="auto">
            <a:xfrm>
              <a:off x="9099550" y="2044701"/>
              <a:ext cx="7937" cy="7938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lnTo>
                    <a:pt x="0" y="2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5" name="Freeform 68"/>
            <p:cNvSpPr>
              <a:spLocks/>
            </p:cNvSpPr>
            <p:nvPr/>
          </p:nvSpPr>
          <p:spPr bwMode="auto">
            <a:xfrm>
              <a:off x="9115425" y="2003426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lnTo>
                    <a:pt x="0" y="1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6" name="Freeform 69"/>
            <p:cNvSpPr>
              <a:spLocks/>
            </p:cNvSpPr>
            <p:nvPr/>
          </p:nvSpPr>
          <p:spPr bwMode="auto">
            <a:xfrm>
              <a:off x="9115425" y="20002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7" name="Rectangle 70"/>
            <p:cNvSpPr>
              <a:spLocks noChangeArrowheads="1"/>
            </p:cNvSpPr>
            <p:nvPr/>
          </p:nvSpPr>
          <p:spPr bwMode="auto">
            <a:xfrm>
              <a:off x="9121775" y="1989138"/>
              <a:ext cx="4762" cy="1588"/>
            </a:xfrm>
            <a:prstGeom prst="rect">
              <a:avLst/>
            </a:pr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8" name="Freeform 71"/>
            <p:cNvSpPr>
              <a:spLocks/>
            </p:cNvSpPr>
            <p:nvPr/>
          </p:nvSpPr>
          <p:spPr bwMode="auto">
            <a:xfrm>
              <a:off x="9115425" y="199231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Freeform 72"/>
            <p:cNvSpPr>
              <a:spLocks/>
            </p:cNvSpPr>
            <p:nvPr/>
          </p:nvSpPr>
          <p:spPr bwMode="auto">
            <a:xfrm>
              <a:off x="9115425" y="1976438"/>
              <a:ext cx="6350" cy="4763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0" name="Freeform 73"/>
            <p:cNvSpPr>
              <a:spLocks/>
            </p:cNvSpPr>
            <p:nvPr/>
          </p:nvSpPr>
          <p:spPr bwMode="auto">
            <a:xfrm>
              <a:off x="9110663" y="1973263"/>
              <a:ext cx="4762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1" name="Freeform 74"/>
            <p:cNvSpPr>
              <a:spLocks/>
            </p:cNvSpPr>
            <p:nvPr/>
          </p:nvSpPr>
          <p:spPr bwMode="auto">
            <a:xfrm>
              <a:off x="9047163" y="1898651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2" name="Freeform 75"/>
            <p:cNvSpPr>
              <a:spLocks/>
            </p:cNvSpPr>
            <p:nvPr/>
          </p:nvSpPr>
          <p:spPr bwMode="auto">
            <a:xfrm>
              <a:off x="9031288" y="1852613"/>
              <a:ext cx="4762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Freeform 76"/>
            <p:cNvSpPr>
              <a:spLocks/>
            </p:cNvSpPr>
            <p:nvPr/>
          </p:nvSpPr>
          <p:spPr bwMode="auto">
            <a:xfrm>
              <a:off x="9001125" y="1841501"/>
              <a:ext cx="7937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4" name="Freeform 77"/>
            <p:cNvSpPr>
              <a:spLocks/>
            </p:cNvSpPr>
            <p:nvPr/>
          </p:nvSpPr>
          <p:spPr bwMode="auto">
            <a:xfrm>
              <a:off x="9637713" y="203358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1"/>
                    <a:pt x="2" y="1"/>
                    <a:pt x="1" y="1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5" name="Freeform 78"/>
            <p:cNvSpPr>
              <a:spLocks/>
            </p:cNvSpPr>
            <p:nvPr/>
          </p:nvSpPr>
          <p:spPr bwMode="auto">
            <a:xfrm>
              <a:off x="9645650" y="1649413"/>
              <a:ext cx="225425" cy="392113"/>
            </a:xfrm>
            <a:custGeom>
              <a:avLst/>
              <a:gdLst>
                <a:gd name="T0" fmla="*/ 51 w 60"/>
                <a:gd name="T1" fmla="*/ 14 h 104"/>
                <a:gd name="T2" fmla="*/ 50 w 60"/>
                <a:gd name="T3" fmla="*/ 17 h 104"/>
                <a:gd name="T4" fmla="*/ 51 w 60"/>
                <a:gd name="T5" fmla="*/ 25 h 104"/>
                <a:gd name="T6" fmla="*/ 49 w 60"/>
                <a:gd name="T7" fmla="*/ 27 h 104"/>
                <a:gd name="T8" fmla="*/ 44 w 60"/>
                <a:gd name="T9" fmla="*/ 33 h 104"/>
                <a:gd name="T10" fmla="*/ 43 w 60"/>
                <a:gd name="T11" fmla="*/ 35 h 104"/>
                <a:gd name="T12" fmla="*/ 43 w 60"/>
                <a:gd name="T13" fmla="*/ 40 h 104"/>
                <a:gd name="T14" fmla="*/ 40 w 60"/>
                <a:gd name="T15" fmla="*/ 42 h 104"/>
                <a:gd name="T16" fmla="*/ 38 w 60"/>
                <a:gd name="T17" fmla="*/ 43 h 104"/>
                <a:gd name="T18" fmla="*/ 39 w 60"/>
                <a:gd name="T19" fmla="*/ 46 h 104"/>
                <a:gd name="T20" fmla="*/ 39 w 60"/>
                <a:gd name="T21" fmla="*/ 51 h 104"/>
                <a:gd name="T22" fmla="*/ 38 w 60"/>
                <a:gd name="T23" fmla="*/ 53 h 104"/>
                <a:gd name="T24" fmla="*/ 38 w 60"/>
                <a:gd name="T25" fmla="*/ 56 h 104"/>
                <a:gd name="T26" fmla="*/ 36 w 60"/>
                <a:gd name="T27" fmla="*/ 57 h 104"/>
                <a:gd name="T28" fmla="*/ 34 w 60"/>
                <a:gd name="T29" fmla="*/ 61 h 104"/>
                <a:gd name="T30" fmla="*/ 31 w 60"/>
                <a:gd name="T31" fmla="*/ 64 h 104"/>
                <a:gd name="T32" fmla="*/ 31 w 60"/>
                <a:gd name="T33" fmla="*/ 66 h 104"/>
                <a:gd name="T34" fmla="*/ 29 w 60"/>
                <a:gd name="T35" fmla="*/ 66 h 104"/>
                <a:gd name="T36" fmla="*/ 30 w 60"/>
                <a:gd name="T37" fmla="*/ 68 h 104"/>
                <a:gd name="T38" fmla="*/ 29 w 60"/>
                <a:gd name="T39" fmla="*/ 69 h 104"/>
                <a:gd name="T40" fmla="*/ 29 w 60"/>
                <a:gd name="T41" fmla="*/ 71 h 104"/>
                <a:gd name="T42" fmla="*/ 26 w 60"/>
                <a:gd name="T43" fmla="*/ 76 h 104"/>
                <a:gd name="T44" fmla="*/ 25 w 60"/>
                <a:gd name="T45" fmla="*/ 78 h 104"/>
                <a:gd name="T46" fmla="*/ 24 w 60"/>
                <a:gd name="T47" fmla="*/ 80 h 104"/>
                <a:gd name="T48" fmla="*/ 21 w 60"/>
                <a:gd name="T49" fmla="*/ 84 h 104"/>
                <a:gd name="T50" fmla="*/ 17 w 60"/>
                <a:gd name="T51" fmla="*/ 82 h 104"/>
                <a:gd name="T52" fmla="*/ 20 w 60"/>
                <a:gd name="T53" fmla="*/ 86 h 104"/>
                <a:gd name="T54" fmla="*/ 23 w 60"/>
                <a:gd name="T55" fmla="*/ 90 h 104"/>
                <a:gd name="T56" fmla="*/ 21 w 60"/>
                <a:gd name="T57" fmla="*/ 91 h 104"/>
                <a:gd name="T58" fmla="*/ 22 w 60"/>
                <a:gd name="T59" fmla="*/ 92 h 104"/>
                <a:gd name="T60" fmla="*/ 20 w 60"/>
                <a:gd name="T61" fmla="*/ 92 h 104"/>
                <a:gd name="T62" fmla="*/ 16 w 60"/>
                <a:gd name="T63" fmla="*/ 92 h 104"/>
                <a:gd name="T64" fmla="*/ 18 w 60"/>
                <a:gd name="T65" fmla="*/ 95 h 104"/>
                <a:gd name="T66" fmla="*/ 16 w 60"/>
                <a:gd name="T67" fmla="*/ 95 h 104"/>
                <a:gd name="T68" fmla="*/ 18 w 60"/>
                <a:gd name="T69" fmla="*/ 98 h 104"/>
                <a:gd name="T70" fmla="*/ 17 w 60"/>
                <a:gd name="T71" fmla="*/ 99 h 104"/>
                <a:gd name="T72" fmla="*/ 12 w 60"/>
                <a:gd name="T73" fmla="*/ 96 h 104"/>
                <a:gd name="T74" fmla="*/ 14 w 60"/>
                <a:gd name="T75" fmla="*/ 100 h 104"/>
                <a:gd name="T76" fmla="*/ 6 w 60"/>
                <a:gd name="T77" fmla="*/ 100 h 104"/>
                <a:gd name="T78" fmla="*/ 4 w 60"/>
                <a:gd name="T79" fmla="*/ 101 h 104"/>
                <a:gd name="T80" fmla="*/ 3 w 60"/>
                <a:gd name="T81" fmla="*/ 103 h 104"/>
                <a:gd name="T82" fmla="*/ 1 w 60"/>
                <a:gd name="T83" fmla="*/ 101 h 104"/>
                <a:gd name="T84" fmla="*/ 4 w 60"/>
                <a:gd name="T85" fmla="*/ 100 h 104"/>
                <a:gd name="T86" fmla="*/ 2 w 60"/>
                <a:gd name="T87" fmla="*/ 93 h 104"/>
                <a:gd name="T88" fmla="*/ 5 w 60"/>
                <a:gd name="T89" fmla="*/ 85 h 104"/>
                <a:gd name="T90" fmla="*/ 8 w 60"/>
                <a:gd name="T91" fmla="*/ 76 h 104"/>
                <a:gd name="T92" fmla="*/ 10 w 60"/>
                <a:gd name="T93" fmla="*/ 70 h 104"/>
                <a:gd name="T94" fmla="*/ 12 w 60"/>
                <a:gd name="T95" fmla="*/ 65 h 104"/>
                <a:gd name="T96" fmla="*/ 19 w 60"/>
                <a:gd name="T97" fmla="*/ 55 h 104"/>
                <a:gd name="T98" fmla="*/ 23 w 60"/>
                <a:gd name="T99" fmla="*/ 51 h 104"/>
                <a:gd name="T100" fmla="*/ 28 w 60"/>
                <a:gd name="T101" fmla="*/ 46 h 104"/>
                <a:gd name="T102" fmla="*/ 36 w 60"/>
                <a:gd name="T103" fmla="*/ 22 h 104"/>
                <a:gd name="T104" fmla="*/ 39 w 60"/>
                <a:gd name="T105" fmla="*/ 16 h 104"/>
                <a:gd name="T106" fmla="*/ 56 w 60"/>
                <a:gd name="T107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" h="104">
                  <a:moveTo>
                    <a:pt x="56" y="4"/>
                  </a:moveTo>
                  <a:cubicBezTo>
                    <a:pt x="60" y="7"/>
                    <a:pt x="55" y="6"/>
                    <a:pt x="57" y="9"/>
                  </a:cubicBezTo>
                  <a:cubicBezTo>
                    <a:pt x="57" y="9"/>
                    <a:pt x="54" y="8"/>
                    <a:pt x="55" y="9"/>
                  </a:cubicBezTo>
                  <a:cubicBezTo>
                    <a:pt x="57" y="11"/>
                    <a:pt x="54" y="13"/>
                    <a:pt x="51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2" y="14"/>
                    <a:pt x="51" y="14"/>
                  </a:cubicBezTo>
                  <a:cubicBezTo>
                    <a:pt x="51" y="14"/>
                    <a:pt x="51" y="14"/>
                    <a:pt x="50" y="13"/>
                  </a:cubicBezTo>
                  <a:cubicBezTo>
                    <a:pt x="51" y="14"/>
                    <a:pt x="50" y="14"/>
                    <a:pt x="51" y="15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4" y="17"/>
                    <a:pt x="49" y="16"/>
                    <a:pt x="51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2" y="19"/>
                    <a:pt x="50" y="21"/>
                    <a:pt x="51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2"/>
                    <a:pt x="50" y="23"/>
                    <a:pt x="50" y="23"/>
                  </a:cubicBezTo>
                  <a:cubicBezTo>
                    <a:pt x="49" y="22"/>
                    <a:pt x="51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5"/>
                    <a:pt x="49" y="24"/>
                    <a:pt x="51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1" y="26"/>
                    <a:pt x="48" y="25"/>
                    <a:pt x="49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8" y="26"/>
                    <a:pt x="49" y="27"/>
                  </a:cubicBezTo>
                  <a:cubicBezTo>
                    <a:pt x="48" y="27"/>
                    <a:pt x="49" y="27"/>
                    <a:pt x="47" y="26"/>
                  </a:cubicBezTo>
                  <a:cubicBezTo>
                    <a:pt x="48" y="28"/>
                    <a:pt x="47" y="30"/>
                    <a:pt x="46" y="31"/>
                  </a:cubicBezTo>
                  <a:cubicBezTo>
                    <a:pt x="45" y="31"/>
                    <a:pt x="45" y="31"/>
                    <a:pt x="44" y="31"/>
                  </a:cubicBezTo>
                  <a:cubicBezTo>
                    <a:pt x="44" y="31"/>
                    <a:pt x="44" y="32"/>
                    <a:pt x="45" y="32"/>
                  </a:cubicBezTo>
                  <a:cubicBezTo>
                    <a:pt x="45" y="32"/>
                    <a:pt x="44" y="32"/>
                    <a:pt x="44" y="32"/>
                  </a:cubicBezTo>
                  <a:cubicBezTo>
                    <a:pt x="43" y="32"/>
                    <a:pt x="45" y="33"/>
                    <a:pt x="44" y="33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3"/>
                    <a:pt x="44" y="33"/>
                    <a:pt x="44" y="34"/>
                  </a:cubicBezTo>
                  <a:cubicBezTo>
                    <a:pt x="44" y="34"/>
                    <a:pt x="43" y="33"/>
                    <a:pt x="43" y="33"/>
                  </a:cubicBezTo>
                  <a:cubicBezTo>
                    <a:pt x="44" y="34"/>
                    <a:pt x="42" y="34"/>
                    <a:pt x="43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4"/>
                    <a:pt x="44" y="35"/>
                    <a:pt x="43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4" y="36"/>
                    <a:pt x="43" y="36"/>
                    <a:pt x="43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7"/>
                    <a:pt x="42" y="37"/>
                    <a:pt x="42" y="38"/>
                  </a:cubicBezTo>
                  <a:cubicBezTo>
                    <a:pt x="42" y="38"/>
                    <a:pt x="40" y="37"/>
                    <a:pt x="40" y="37"/>
                  </a:cubicBezTo>
                  <a:cubicBezTo>
                    <a:pt x="42" y="39"/>
                    <a:pt x="40" y="39"/>
                    <a:pt x="43" y="40"/>
                  </a:cubicBezTo>
                  <a:cubicBezTo>
                    <a:pt x="42" y="40"/>
                    <a:pt x="41" y="40"/>
                    <a:pt x="42" y="41"/>
                  </a:cubicBezTo>
                  <a:cubicBezTo>
                    <a:pt x="41" y="40"/>
                    <a:pt x="39" y="40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8" y="39"/>
                    <a:pt x="37" y="38"/>
                  </a:cubicBezTo>
                  <a:cubicBezTo>
                    <a:pt x="37" y="38"/>
                    <a:pt x="38" y="39"/>
                    <a:pt x="37" y="39"/>
                  </a:cubicBezTo>
                  <a:cubicBezTo>
                    <a:pt x="38" y="40"/>
                    <a:pt x="40" y="42"/>
                    <a:pt x="40" y="42"/>
                  </a:cubicBezTo>
                  <a:cubicBezTo>
                    <a:pt x="40" y="42"/>
                    <a:pt x="38" y="41"/>
                    <a:pt x="38" y="41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1" y="45"/>
                    <a:pt x="39" y="44"/>
                  </a:cubicBezTo>
                  <a:cubicBezTo>
                    <a:pt x="39" y="44"/>
                    <a:pt x="39" y="44"/>
                    <a:pt x="38" y="43"/>
                  </a:cubicBezTo>
                  <a:cubicBezTo>
                    <a:pt x="38" y="44"/>
                    <a:pt x="39" y="44"/>
                    <a:pt x="39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9" y="45"/>
                    <a:pt x="40" y="46"/>
                  </a:cubicBezTo>
                  <a:cubicBezTo>
                    <a:pt x="40" y="46"/>
                    <a:pt x="39" y="45"/>
                    <a:pt x="40" y="45"/>
                  </a:cubicBezTo>
                  <a:cubicBezTo>
                    <a:pt x="41" y="46"/>
                    <a:pt x="41" y="47"/>
                    <a:pt x="41" y="47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1" y="47"/>
                    <a:pt x="41" y="48"/>
                    <a:pt x="41" y="49"/>
                  </a:cubicBezTo>
                  <a:cubicBezTo>
                    <a:pt x="42" y="49"/>
                    <a:pt x="40" y="48"/>
                    <a:pt x="40" y="48"/>
                  </a:cubicBezTo>
                  <a:cubicBezTo>
                    <a:pt x="39" y="48"/>
                    <a:pt x="41" y="50"/>
                    <a:pt x="39" y="50"/>
                  </a:cubicBezTo>
                  <a:cubicBezTo>
                    <a:pt x="39" y="49"/>
                    <a:pt x="40" y="50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8" y="50"/>
                    <a:pt x="39" y="50"/>
                    <a:pt x="39" y="51"/>
                  </a:cubicBezTo>
                  <a:cubicBezTo>
                    <a:pt x="40" y="51"/>
                    <a:pt x="39" y="50"/>
                    <a:pt x="39" y="50"/>
                  </a:cubicBezTo>
                  <a:cubicBezTo>
                    <a:pt x="39" y="51"/>
                    <a:pt x="40" y="53"/>
                    <a:pt x="38" y="53"/>
                  </a:cubicBezTo>
                  <a:cubicBezTo>
                    <a:pt x="39" y="53"/>
                    <a:pt x="40" y="54"/>
                    <a:pt x="40" y="54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9" y="54"/>
                    <a:pt x="38" y="53"/>
                  </a:cubicBezTo>
                  <a:cubicBezTo>
                    <a:pt x="39" y="54"/>
                    <a:pt x="37" y="51"/>
                    <a:pt x="38" y="53"/>
                  </a:cubicBezTo>
                  <a:cubicBezTo>
                    <a:pt x="37" y="52"/>
                    <a:pt x="39" y="54"/>
                    <a:pt x="38" y="53"/>
                  </a:cubicBezTo>
                  <a:cubicBezTo>
                    <a:pt x="38" y="53"/>
                    <a:pt x="39" y="55"/>
                    <a:pt x="38" y="54"/>
                  </a:cubicBezTo>
                  <a:cubicBezTo>
                    <a:pt x="38" y="54"/>
                    <a:pt x="36" y="53"/>
                    <a:pt x="36" y="53"/>
                  </a:cubicBezTo>
                  <a:cubicBezTo>
                    <a:pt x="36" y="54"/>
                    <a:pt x="37" y="54"/>
                    <a:pt x="37" y="54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8" y="55"/>
                    <a:pt x="37" y="55"/>
                    <a:pt x="38" y="56"/>
                  </a:cubicBezTo>
                  <a:cubicBezTo>
                    <a:pt x="37" y="55"/>
                    <a:pt x="38" y="56"/>
                    <a:pt x="37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5"/>
                    <a:pt x="37" y="56"/>
                    <a:pt x="37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9" y="57"/>
                    <a:pt x="36" y="56"/>
                    <a:pt x="38" y="57"/>
                  </a:cubicBezTo>
                  <a:cubicBezTo>
                    <a:pt x="37" y="57"/>
                    <a:pt x="37" y="58"/>
                    <a:pt x="36" y="57"/>
                  </a:cubicBezTo>
                  <a:cubicBezTo>
                    <a:pt x="36" y="58"/>
                    <a:pt x="37" y="59"/>
                    <a:pt x="36" y="59"/>
                  </a:cubicBezTo>
                  <a:cubicBezTo>
                    <a:pt x="36" y="59"/>
                    <a:pt x="36" y="59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9"/>
                    <a:pt x="34" y="58"/>
                    <a:pt x="33" y="58"/>
                  </a:cubicBezTo>
                  <a:cubicBezTo>
                    <a:pt x="33" y="59"/>
                    <a:pt x="35" y="60"/>
                    <a:pt x="35" y="60"/>
                  </a:cubicBezTo>
                  <a:cubicBezTo>
                    <a:pt x="33" y="59"/>
                    <a:pt x="37" y="62"/>
                    <a:pt x="34" y="61"/>
                  </a:cubicBezTo>
                  <a:cubicBezTo>
                    <a:pt x="34" y="60"/>
                    <a:pt x="33" y="60"/>
                    <a:pt x="33" y="60"/>
                  </a:cubicBezTo>
                  <a:cubicBezTo>
                    <a:pt x="30" y="58"/>
                    <a:pt x="34" y="61"/>
                    <a:pt x="33" y="61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3" y="61"/>
                    <a:pt x="35" y="63"/>
                    <a:pt x="34" y="62"/>
                  </a:cubicBezTo>
                  <a:cubicBezTo>
                    <a:pt x="34" y="62"/>
                    <a:pt x="33" y="62"/>
                    <a:pt x="34" y="63"/>
                  </a:cubicBezTo>
                  <a:cubicBezTo>
                    <a:pt x="33" y="63"/>
                    <a:pt x="34" y="65"/>
                    <a:pt x="31" y="64"/>
                  </a:cubicBezTo>
                  <a:cubicBezTo>
                    <a:pt x="31" y="64"/>
                    <a:pt x="31" y="64"/>
                    <a:pt x="32" y="64"/>
                  </a:cubicBezTo>
                  <a:cubicBezTo>
                    <a:pt x="33" y="65"/>
                    <a:pt x="31" y="64"/>
                    <a:pt x="32" y="64"/>
                  </a:cubicBezTo>
                  <a:cubicBezTo>
                    <a:pt x="32" y="64"/>
                    <a:pt x="32" y="65"/>
                    <a:pt x="33" y="65"/>
                  </a:cubicBezTo>
                  <a:cubicBezTo>
                    <a:pt x="32" y="65"/>
                    <a:pt x="32" y="65"/>
                    <a:pt x="30" y="64"/>
                  </a:cubicBezTo>
                  <a:cubicBezTo>
                    <a:pt x="29" y="63"/>
                    <a:pt x="33" y="66"/>
                    <a:pt x="32" y="66"/>
                  </a:cubicBezTo>
                  <a:cubicBezTo>
                    <a:pt x="31" y="66"/>
                    <a:pt x="31" y="65"/>
                    <a:pt x="31" y="66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0" y="66"/>
                    <a:pt x="29" y="65"/>
                  </a:cubicBezTo>
                  <a:cubicBezTo>
                    <a:pt x="29" y="66"/>
                    <a:pt x="29" y="66"/>
                    <a:pt x="30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6"/>
                    <a:pt x="29" y="66"/>
                    <a:pt x="29" y="67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8" y="66"/>
                    <a:pt x="28" y="66"/>
                    <a:pt x="29" y="67"/>
                  </a:cubicBezTo>
                  <a:cubicBezTo>
                    <a:pt x="29" y="67"/>
                    <a:pt x="30" y="67"/>
                    <a:pt x="30" y="67"/>
                  </a:cubicBezTo>
                  <a:cubicBezTo>
                    <a:pt x="31" y="68"/>
                    <a:pt x="30" y="68"/>
                    <a:pt x="31" y="68"/>
                  </a:cubicBezTo>
                  <a:cubicBezTo>
                    <a:pt x="30" y="67"/>
                    <a:pt x="30" y="68"/>
                    <a:pt x="30" y="68"/>
                  </a:cubicBezTo>
                  <a:cubicBezTo>
                    <a:pt x="29" y="68"/>
                    <a:pt x="31" y="69"/>
                    <a:pt x="31" y="69"/>
                  </a:cubicBezTo>
                  <a:cubicBezTo>
                    <a:pt x="30" y="69"/>
                    <a:pt x="30" y="69"/>
                    <a:pt x="30" y="68"/>
                  </a:cubicBezTo>
                  <a:cubicBezTo>
                    <a:pt x="29" y="68"/>
                    <a:pt x="30" y="69"/>
                    <a:pt x="30" y="68"/>
                  </a:cubicBezTo>
                  <a:cubicBezTo>
                    <a:pt x="29" y="68"/>
                    <a:pt x="28" y="67"/>
                    <a:pt x="29" y="68"/>
                  </a:cubicBezTo>
                  <a:cubicBezTo>
                    <a:pt x="29" y="69"/>
                    <a:pt x="31" y="70"/>
                    <a:pt x="30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0" y="70"/>
                    <a:pt x="29" y="70"/>
                    <a:pt x="30" y="70"/>
                  </a:cubicBezTo>
                  <a:cubicBezTo>
                    <a:pt x="30" y="71"/>
                    <a:pt x="29" y="70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70"/>
                    <a:pt x="28" y="71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1"/>
                    <a:pt x="29" y="71"/>
                    <a:pt x="29" y="72"/>
                  </a:cubicBezTo>
                  <a:cubicBezTo>
                    <a:pt x="28" y="72"/>
                    <a:pt x="25" y="70"/>
                    <a:pt x="26" y="71"/>
                  </a:cubicBezTo>
                  <a:cubicBezTo>
                    <a:pt x="26" y="71"/>
                    <a:pt x="28" y="72"/>
                    <a:pt x="29" y="73"/>
                  </a:cubicBezTo>
                  <a:cubicBezTo>
                    <a:pt x="28" y="73"/>
                    <a:pt x="29" y="74"/>
                    <a:pt x="27" y="7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7" y="75"/>
                    <a:pt x="29" y="77"/>
                    <a:pt x="26" y="76"/>
                  </a:cubicBezTo>
                  <a:cubicBezTo>
                    <a:pt x="26" y="76"/>
                    <a:pt x="25" y="75"/>
                    <a:pt x="24" y="75"/>
                  </a:cubicBezTo>
                  <a:cubicBezTo>
                    <a:pt x="25" y="76"/>
                    <a:pt x="23" y="75"/>
                    <a:pt x="25" y="76"/>
                  </a:cubicBezTo>
                  <a:cubicBezTo>
                    <a:pt x="26" y="76"/>
                    <a:pt x="26" y="77"/>
                    <a:pt x="27" y="77"/>
                  </a:cubicBezTo>
                  <a:cubicBezTo>
                    <a:pt x="27" y="77"/>
                    <a:pt x="27" y="78"/>
                    <a:pt x="26" y="78"/>
                  </a:cubicBezTo>
                  <a:cubicBezTo>
                    <a:pt x="26" y="78"/>
                    <a:pt x="26" y="78"/>
                    <a:pt x="27" y="78"/>
                  </a:cubicBezTo>
                  <a:cubicBezTo>
                    <a:pt x="25" y="77"/>
                    <a:pt x="25" y="78"/>
                    <a:pt x="25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79"/>
                    <a:pt x="27" y="80"/>
                    <a:pt x="26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7" y="81"/>
                    <a:pt x="26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5" y="81"/>
                    <a:pt x="25" y="81"/>
                  </a:cubicBezTo>
                  <a:cubicBezTo>
                    <a:pt x="24" y="81"/>
                    <a:pt x="24" y="81"/>
                    <a:pt x="23" y="80"/>
                  </a:cubicBezTo>
                  <a:cubicBezTo>
                    <a:pt x="25" y="83"/>
                    <a:pt x="25" y="84"/>
                    <a:pt x="24" y="85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4"/>
                    <a:pt x="25" y="85"/>
                    <a:pt x="24" y="85"/>
                  </a:cubicBezTo>
                  <a:cubicBezTo>
                    <a:pt x="23" y="85"/>
                    <a:pt x="22" y="85"/>
                    <a:pt x="21" y="84"/>
                  </a:cubicBezTo>
                  <a:cubicBezTo>
                    <a:pt x="20" y="84"/>
                    <a:pt x="22" y="85"/>
                    <a:pt x="23" y="85"/>
                  </a:cubicBezTo>
                  <a:cubicBezTo>
                    <a:pt x="24" y="86"/>
                    <a:pt x="22" y="85"/>
                    <a:pt x="23" y="86"/>
                  </a:cubicBezTo>
                  <a:cubicBezTo>
                    <a:pt x="24" y="86"/>
                    <a:pt x="22" y="86"/>
                    <a:pt x="24" y="87"/>
                  </a:cubicBezTo>
                  <a:cubicBezTo>
                    <a:pt x="23" y="86"/>
                    <a:pt x="22" y="86"/>
                    <a:pt x="22" y="85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0" y="85"/>
                    <a:pt x="19" y="83"/>
                    <a:pt x="17" y="82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5" y="82"/>
                    <a:pt x="16" y="81"/>
                    <a:pt x="15" y="81"/>
                  </a:cubicBezTo>
                  <a:cubicBezTo>
                    <a:pt x="15" y="82"/>
                    <a:pt x="17" y="84"/>
                    <a:pt x="18" y="84"/>
                  </a:cubicBezTo>
                  <a:cubicBezTo>
                    <a:pt x="18" y="84"/>
                    <a:pt x="22" y="86"/>
                    <a:pt x="21" y="86"/>
                  </a:cubicBezTo>
                  <a:cubicBezTo>
                    <a:pt x="20" y="86"/>
                    <a:pt x="21" y="86"/>
                    <a:pt x="20" y="85"/>
                  </a:cubicBezTo>
                  <a:cubicBezTo>
                    <a:pt x="19" y="85"/>
                    <a:pt x="21" y="86"/>
                    <a:pt x="20" y="86"/>
                  </a:cubicBezTo>
                  <a:cubicBezTo>
                    <a:pt x="21" y="86"/>
                    <a:pt x="22" y="87"/>
                    <a:pt x="22" y="88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2" y="88"/>
                    <a:pt x="23" y="88"/>
                  </a:cubicBezTo>
                  <a:cubicBezTo>
                    <a:pt x="25" y="90"/>
                    <a:pt x="22" y="88"/>
                    <a:pt x="23" y="89"/>
                  </a:cubicBezTo>
                  <a:cubicBezTo>
                    <a:pt x="22" y="89"/>
                    <a:pt x="20" y="87"/>
                    <a:pt x="19" y="87"/>
                  </a:cubicBezTo>
                  <a:cubicBezTo>
                    <a:pt x="21" y="88"/>
                    <a:pt x="21" y="89"/>
                    <a:pt x="23" y="90"/>
                  </a:cubicBezTo>
                  <a:cubicBezTo>
                    <a:pt x="23" y="90"/>
                    <a:pt x="22" y="89"/>
                    <a:pt x="21" y="88"/>
                  </a:cubicBezTo>
                  <a:cubicBezTo>
                    <a:pt x="20" y="88"/>
                    <a:pt x="23" y="90"/>
                    <a:pt x="20" y="89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1" y="89"/>
                    <a:pt x="21" y="89"/>
                    <a:pt x="20" y="89"/>
                  </a:cubicBezTo>
                  <a:cubicBezTo>
                    <a:pt x="20" y="89"/>
                    <a:pt x="21" y="91"/>
                    <a:pt x="19" y="90"/>
                  </a:cubicBezTo>
                  <a:cubicBezTo>
                    <a:pt x="20" y="90"/>
                    <a:pt x="19" y="90"/>
                    <a:pt x="21" y="91"/>
                  </a:cubicBezTo>
                  <a:cubicBezTo>
                    <a:pt x="22" y="91"/>
                    <a:pt x="20" y="90"/>
                    <a:pt x="22" y="91"/>
                  </a:cubicBezTo>
                  <a:cubicBezTo>
                    <a:pt x="20" y="90"/>
                    <a:pt x="22" y="91"/>
                    <a:pt x="22" y="92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2" y="92"/>
                    <a:pt x="21" y="92"/>
                    <a:pt x="22" y="92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3" y="93"/>
                    <a:pt x="20" y="91"/>
                    <a:pt x="20" y="92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0" y="91"/>
                    <a:pt x="18" y="91"/>
                    <a:pt x="19" y="91"/>
                  </a:cubicBezTo>
                  <a:cubicBezTo>
                    <a:pt x="20" y="92"/>
                    <a:pt x="21" y="93"/>
                    <a:pt x="22" y="93"/>
                  </a:cubicBezTo>
                  <a:cubicBezTo>
                    <a:pt x="22" y="94"/>
                    <a:pt x="20" y="93"/>
                    <a:pt x="22" y="93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92"/>
                    <a:pt x="18" y="92"/>
                    <a:pt x="18" y="92"/>
                  </a:cubicBezTo>
                  <a:cubicBezTo>
                    <a:pt x="19" y="92"/>
                    <a:pt x="20" y="93"/>
                    <a:pt x="21" y="94"/>
                  </a:cubicBezTo>
                  <a:cubicBezTo>
                    <a:pt x="21" y="94"/>
                    <a:pt x="20" y="93"/>
                    <a:pt x="19" y="93"/>
                  </a:cubicBezTo>
                  <a:cubicBezTo>
                    <a:pt x="19" y="93"/>
                    <a:pt x="20" y="94"/>
                    <a:pt x="21" y="94"/>
                  </a:cubicBezTo>
                  <a:cubicBezTo>
                    <a:pt x="20" y="94"/>
                    <a:pt x="19" y="94"/>
                    <a:pt x="18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1"/>
                    <a:pt x="15" y="91"/>
                    <a:pt x="13" y="90"/>
                  </a:cubicBezTo>
                  <a:cubicBezTo>
                    <a:pt x="13" y="90"/>
                    <a:pt x="13" y="91"/>
                    <a:pt x="14" y="91"/>
                  </a:cubicBezTo>
                  <a:cubicBezTo>
                    <a:pt x="16" y="92"/>
                    <a:pt x="17" y="94"/>
                    <a:pt x="19" y="95"/>
                  </a:cubicBezTo>
                  <a:cubicBezTo>
                    <a:pt x="20" y="96"/>
                    <a:pt x="13" y="92"/>
                    <a:pt x="17" y="95"/>
                  </a:cubicBezTo>
                  <a:cubicBezTo>
                    <a:pt x="17" y="95"/>
                    <a:pt x="19" y="96"/>
                    <a:pt x="18" y="95"/>
                  </a:cubicBezTo>
                  <a:cubicBezTo>
                    <a:pt x="18" y="96"/>
                    <a:pt x="21" y="97"/>
                    <a:pt x="20" y="97"/>
                  </a:cubicBezTo>
                  <a:cubicBezTo>
                    <a:pt x="19" y="96"/>
                    <a:pt x="17" y="96"/>
                    <a:pt x="16" y="95"/>
                  </a:cubicBezTo>
                  <a:cubicBezTo>
                    <a:pt x="17" y="95"/>
                    <a:pt x="17" y="95"/>
                    <a:pt x="16" y="94"/>
                  </a:cubicBezTo>
                  <a:cubicBezTo>
                    <a:pt x="15" y="94"/>
                    <a:pt x="14" y="93"/>
                    <a:pt x="14" y="93"/>
                  </a:cubicBezTo>
                  <a:cubicBezTo>
                    <a:pt x="14" y="94"/>
                    <a:pt x="14" y="94"/>
                    <a:pt x="15" y="95"/>
                  </a:cubicBezTo>
                  <a:cubicBezTo>
                    <a:pt x="16" y="95"/>
                    <a:pt x="15" y="94"/>
                    <a:pt x="16" y="95"/>
                  </a:cubicBezTo>
                  <a:cubicBezTo>
                    <a:pt x="17" y="96"/>
                    <a:pt x="15" y="95"/>
                    <a:pt x="17" y="96"/>
                  </a:cubicBezTo>
                  <a:cubicBezTo>
                    <a:pt x="17" y="96"/>
                    <a:pt x="18" y="97"/>
                    <a:pt x="19" y="97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8" y="97"/>
                    <a:pt x="20" y="98"/>
                    <a:pt x="20" y="99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6" y="97"/>
                    <a:pt x="19" y="97"/>
                    <a:pt x="16" y="96"/>
                  </a:cubicBezTo>
                  <a:cubicBezTo>
                    <a:pt x="16" y="96"/>
                    <a:pt x="17" y="97"/>
                    <a:pt x="16" y="97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97"/>
                    <a:pt x="13" y="95"/>
                    <a:pt x="14" y="96"/>
                  </a:cubicBezTo>
                  <a:cubicBezTo>
                    <a:pt x="15" y="97"/>
                    <a:pt x="15" y="97"/>
                    <a:pt x="16" y="98"/>
                  </a:cubicBezTo>
                  <a:cubicBezTo>
                    <a:pt x="16" y="98"/>
                    <a:pt x="17" y="99"/>
                    <a:pt x="17" y="99"/>
                  </a:cubicBezTo>
                  <a:cubicBezTo>
                    <a:pt x="15" y="98"/>
                    <a:pt x="16" y="100"/>
                    <a:pt x="15" y="98"/>
                  </a:cubicBezTo>
                  <a:cubicBezTo>
                    <a:pt x="16" y="99"/>
                    <a:pt x="16" y="98"/>
                    <a:pt x="15" y="97"/>
                  </a:cubicBezTo>
                  <a:cubicBezTo>
                    <a:pt x="12" y="96"/>
                    <a:pt x="15" y="97"/>
                    <a:pt x="13" y="95"/>
                  </a:cubicBezTo>
                  <a:cubicBezTo>
                    <a:pt x="13" y="96"/>
                    <a:pt x="11" y="95"/>
                    <a:pt x="9" y="94"/>
                  </a:cubicBezTo>
                  <a:cubicBezTo>
                    <a:pt x="9" y="94"/>
                    <a:pt x="10" y="94"/>
                    <a:pt x="10" y="94"/>
                  </a:cubicBezTo>
                  <a:cubicBezTo>
                    <a:pt x="11" y="95"/>
                    <a:pt x="11" y="95"/>
                    <a:pt x="12" y="96"/>
                  </a:cubicBezTo>
                  <a:cubicBezTo>
                    <a:pt x="12" y="96"/>
                    <a:pt x="12" y="97"/>
                    <a:pt x="13" y="98"/>
                  </a:cubicBezTo>
                  <a:cubicBezTo>
                    <a:pt x="13" y="98"/>
                    <a:pt x="11" y="97"/>
                    <a:pt x="11" y="97"/>
                  </a:cubicBezTo>
                  <a:cubicBezTo>
                    <a:pt x="12" y="97"/>
                    <a:pt x="11" y="98"/>
                    <a:pt x="10" y="98"/>
                  </a:cubicBezTo>
                  <a:cubicBezTo>
                    <a:pt x="13" y="99"/>
                    <a:pt x="11" y="99"/>
                    <a:pt x="12" y="100"/>
                  </a:cubicBezTo>
                  <a:cubicBezTo>
                    <a:pt x="13" y="100"/>
                    <a:pt x="15" y="100"/>
                    <a:pt x="16" y="101"/>
                  </a:cubicBezTo>
                  <a:cubicBezTo>
                    <a:pt x="15" y="101"/>
                    <a:pt x="15" y="100"/>
                    <a:pt x="14" y="100"/>
                  </a:cubicBezTo>
                  <a:cubicBezTo>
                    <a:pt x="15" y="101"/>
                    <a:pt x="12" y="99"/>
                    <a:pt x="14" y="101"/>
                  </a:cubicBezTo>
                  <a:cubicBezTo>
                    <a:pt x="13" y="100"/>
                    <a:pt x="11" y="99"/>
                    <a:pt x="10" y="98"/>
                  </a:cubicBezTo>
                  <a:cubicBezTo>
                    <a:pt x="10" y="99"/>
                    <a:pt x="9" y="97"/>
                    <a:pt x="8" y="98"/>
                  </a:cubicBezTo>
                  <a:cubicBezTo>
                    <a:pt x="9" y="99"/>
                    <a:pt x="10" y="99"/>
                    <a:pt x="10" y="100"/>
                  </a:cubicBezTo>
                  <a:cubicBezTo>
                    <a:pt x="8" y="100"/>
                    <a:pt x="9" y="101"/>
                    <a:pt x="9" y="102"/>
                  </a:cubicBezTo>
                  <a:cubicBezTo>
                    <a:pt x="8" y="101"/>
                    <a:pt x="6" y="100"/>
                    <a:pt x="6" y="100"/>
                  </a:cubicBezTo>
                  <a:cubicBezTo>
                    <a:pt x="6" y="101"/>
                    <a:pt x="8" y="101"/>
                    <a:pt x="7" y="101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7" y="101"/>
                    <a:pt x="5" y="101"/>
                    <a:pt x="7" y="102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6" y="102"/>
                    <a:pt x="6" y="102"/>
                  </a:cubicBezTo>
                  <a:cubicBezTo>
                    <a:pt x="5" y="101"/>
                    <a:pt x="4" y="101"/>
                    <a:pt x="4" y="101"/>
                  </a:cubicBezTo>
                  <a:cubicBezTo>
                    <a:pt x="2" y="100"/>
                    <a:pt x="4" y="101"/>
                    <a:pt x="4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6" y="103"/>
                    <a:pt x="4" y="103"/>
                    <a:pt x="5" y="104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3" y="103"/>
                    <a:pt x="2" y="103"/>
                    <a:pt x="3" y="10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1"/>
                    <a:pt x="2" y="102"/>
                    <a:pt x="3" y="103"/>
                  </a:cubicBezTo>
                  <a:cubicBezTo>
                    <a:pt x="4" y="103"/>
                    <a:pt x="4" y="102"/>
                    <a:pt x="3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2" y="101"/>
                    <a:pt x="2" y="101"/>
                    <a:pt x="1" y="101"/>
                  </a:cubicBezTo>
                  <a:cubicBezTo>
                    <a:pt x="1" y="101"/>
                    <a:pt x="0" y="101"/>
                    <a:pt x="1" y="10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" y="100"/>
                    <a:pt x="1" y="100"/>
                    <a:pt x="2" y="100"/>
                  </a:cubicBezTo>
                  <a:cubicBezTo>
                    <a:pt x="0" y="100"/>
                    <a:pt x="0" y="99"/>
                    <a:pt x="0" y="99"/>
                  </a:cubicBezTo>
                  <a:cubicBezTo>
                    <a:pt x="2" y="100"/>
                    <a:pt x="0" y="98"/>
                    <a:pt x="0" y="98"/>
                  </a:cubicBezTo>
                  <a:cubicBezTo>
                    <a:pt x="2" y="99"/>
                    <a:pt x="3" y="99"/>
                    <a:pt x="3" y="100"/>
                  </a:cubicBezTo>
                  <a:cubicBezTo>
                    <a:pt x="4" y="100"/>
                    <a:pt x="3" y="100"/>
                    <a:pt x="4" y="100"/>
                  </a:cubicBezTo>
                  <a:cubicBezTo>
                    <a:pt x="3" y="99"/>
                    <a:pt x="2" y="98"/>
                    <a:pt x="1" y="97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2" y="97"/>
                    <a:pt x="0" y="97"/>
                    <a:pt x="1" y="96"/>
                  </a:cubicBezTo>
                  <a:cubicBezTo>
                    <a:pt x="2" y="96"/>
                    <a:pt x="2" y="95"/>
                    <a:pt x="3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1" y="94"/>
                    <a:pt x="3" y="94"/>
                    <a:pt x="2" y="93"/>
                  </a:cubicBezTo>
                  <a:cubicBezTo>
                    <a:pt x="4" y="93"/>
                    <a:pt x="2" y="91"/>
                    <a:pt x="4" y="92"/>
                  </a:cubicBezTo>
                  <a:cubicBezTo>
                    <a:pt x="4" y="90"/>
                    <a:pt x="4" y="89"/>
                    <a:pt x="5" y="88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5" y="88"/>
                    <a:pt x="7" y="90"/>
                    <a:pt x="7" y="89"/>
                  </a:cubicBezTo>
                  <a:cubicBezTo>
                    <a:pt x="6" y="89"/>
                    <a:pt x="6" y="88"/>
                    <a:pt x="5" y="87"/>
                  </a:cubicBezTo>
                  <a:cubicBezTo>
                    <a:pt x="6" y="87"/>
                    <a:pt x="5" y="86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4" y="84"/>
                    <a:pt x="6" y="84"/>
                    <a:pt x="7" y="84"/>
                  </a:cubicBezTo>
                  <a:cubicBezTo>
                    <a:pt x="7" y="84"/>
                    <a:pt x="8" y="85"/>
                    <a:pt x="8" y="85"/>
                  </a:cubicBezTo>
                  <a:cubicBezTo>
                    <a:pt x="7" y="83"/>
                    <a:pt x="7" y="83"/>
                    <a:pt x="6" y="82"/>
                  </a:cubicBezTo>
                  <a:cubicBezTo>
                    <a:pt x="6" y="82"/>
                    <a:pt x="7" y="81"/>
                    <a:pt x="8" y="81"/>
                  </a:cubicBezTo>
                  <a:cubicBezTo>
                    <a:pt x="6" y="79"/>
                    <a:pt x="8" y="78"/>
                    <a:pt x="8" y="7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7" y="74"/>
                    <a:pt x="10" y="74"/>
                    <a:pt x="9" y="7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1" y="72"/>
                    <a:pt x="10" y="72"/>
                  </a:cubicBezTo>
                  <a:cubicBezTo>
                    <a:pt x="11" y="72"/>
                    <a:pt x="9" y="70"/>
                    <a:pt x="11" y="71"/>
                  </a:cubicBezTo>
                  <a:cubicBezTo>
                    <a:pt x="12" y="71"/>
                    <a:pt x="10" y="70"/>
                    <a:pt x="10" y="70"/>
                  </a:cubicBezTo>
                  <a:cubicBezTo>
                    <a:pt x="12" y="69"/>
                    <a:pt x="12" y="69"/>
                    <a:pt x="12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2" y="69"/>
                    <a:pt x="13" y="69"/>
                    <a:pt x="13" y="69"/>
                  </a:cubicBezTo>
                  <a:cubicBezTo>
                    <a:pt x="12" y="68"/>
                    <a:pt x="14" y="69"/>
                    <a:pt x="11" y="67"/>
                  </a:cubicBezTo>
                  <a:cubicBezTo>
                    <a:pt x="13" y="67"/>
                    <a:pt x="11" y="65"/>
                    <a:pt x="13" y="65"/>
                  </a:cubicBezTo>
                  <a:cubicBezTo>
                    <a:pt x="13" y="65"/>
                    <a:pt x="13" y="65"/>
                    <a:pt x="12" y="65"/>
                  </a:cubicBezTo>
                  <a:cubicBezTo>
                    <a:pt x="13" y="64"/>
                    <a:pt x="14" y="64"/>
                    <a:pt x="13" y="63"/>
                  </a:cubicBezTo>
                  <a:cubicBezTo>
                    <a:pt x="14" y="63"/>
                    <a:pt x="15" y="64"/>
                    <a:pt x="15" y="64"/>
                  </a:cubicBezTo>
                  <a:cubicBezTo>
                    <a:pt x="15" y="63"/>
                    <a:pt x="14" y="63"/>
                    <a:pt x="14" y="63"/>
                  </a:cubicBezTo>
                  <a:cubicBezTo>
                    <a:pt x="13" y="61"/>
                    <a:pt x="16" y="61"/>
                    <a:pt x="16" y="60"/>
                  </a:cubicBezTo>
                  <a:cubicBezTo>
                    <a:pt x="16" y="58"/>
                    <a:pt x="17" y="57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7" y="54"/>
                    <a:pt x="21" y="55"/>
                    <a:pt x="19" y="53"/>
                  </a:cubicBezTo>
                  <a:cubicBezTo>
                    <a:pt x="19" y="54"/>
                    <a:pt x="19" y="53"/>
                    <a:pt x="20" y="54"/>
                  </a:cubicBezTo>
                  <a:cubicBezTo>
                    <a:pt x="19" y="52"/>
                    <a:pt x="22" y="53"/>
                    <a:pt x="21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2"/>
                    <a:pt x="21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2"/>
                    <a:pt x="21" y="50"/>
                    <a:pt x="24" y="51"/>
                  </a:cubicBezTo>
                  <a:cubicBezTo>
                    <a:pt x="24" y="51"/>
                    <a:pt x="23" y="50"/>
                    <a:pt x="23" y="50"/>
                  </a:cubicBezTo>
                  <a:cubicBezTo>
                    <a:pt x="25" y="49"/>
                    <a:pt x="24" y="47"/>
                    <a:pt x="24" y="45"/>
                  </a:cubicBezTo>
                  <a:cubicBezTo>
                    <a:pt x="26" y="45"/>
                    <a:pt x="28" y="48"/>
                    <a:pt x="27" y="46"/>
                  </a:cubicBezTo>
                  <a:cubicBezTo>
                    <a:pt x="27" y="46"/>
                    <a:pt x="26" y="45"/>
                    <a:pt x="26" y="46"/>
                  </a:cubicBezTo>
                  <a:cubicBezTo>
                    <a:pt x="26" y="45"/>
                    <a:pt x="30" y="47"/>
                    <a:pt x="28" y="46"/>
                  </a:cubicBezTo>
                  <a:cubicBezTo>
                    <a:pt x="27" y="45"/>
                    <a:pt x="28" y="45"/>
                    <a:pt x="27" y="45"/>
                  </a:cubicBezTo>
                  <a:cubicBezTo>
                    <a:pt x="28" y="44"/>
                    <a:pt x="29" y="45"/>
                    <a:pt x="29" y="44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7" y="43"/>
                    <a:pt x="29" y="43"/>
                    <a:pt x="27" y="41"/>
                  </a:cubicBezTo>
                  <a:cubicBezTo>
                    <a:pt x="28" y="37"/>
                    <a:pt x="28" y="33"/>
                    <a:pt x="30" y="30"/>
                  </a:cubicBezTo>
                  <a:cubicBezTo>
                    <a:pt x="32" y="28"/>
                    <a:pt x="33" y="24"/>
                    <a:pt x="36" y="22"/>
                  </a:cubicBezTo>
                  <a:cubicBezTo>
                    <a:pt x="38" y="22"/>
                    <a:pt x="38" y="22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0"/>
                    <a:pt x="39" y="21"/>
                    <a:pt x="37" y="20"/>
                  </a:cubicBezTo>
                  <a:cubicBezTo>
                    <a:pt x="38" y="19"/>
                    <a:pt x="38" y="17"/>
                    <a:pt x="39" y="16"/>
                  </a:cubicBezTo>
                  <a:cubicBezTo>
                    <a:pt x="39" y="16"/>
                    <a:pt x="40" y="17"/>
                    <a:pt x="40" y="17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6"/>
                    <a:pt x="39" y="15"/>
                    <a:pt x="38" y="15"/>
                  </a:cubicBezTo>
                  <a:cubicBezTo>
                    <a:pt x="38" y="12"/>
                    <a:pt x="43" y="11"/>
                    <a:pt x="44" y="7"/>
                  </a:cubicBezTo>
                  <a:cubicBezTo>
                    <a:pt x="45" y="7"/>
                    <a:pt x="45" y="6"/>
                    <a:pt x="45" y="5"/>
                  </a:cubicBezTo>
                  <a:cubicBezTo>
                    <a:pt x="49" y="4"/>
                    <a:pt x="52" y="3"/>
                    <a:pt x="51" y="0"/>
                  </a:cubicBezTo>
                  <a:cubicBezTo>
                    <a:pt x="51" y="0"/>
                    <a:pt x="56" y="2"/>
                    <a:pt x="56" y="4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6" name="Freeform 79"/>
            <p:cNvSpPr>
              <a:spLocks/>
            </p:cNvSpPr>
            <p:nvPr/>
          </p:nvSpPr>
          <p:spPr bwMode="auto">
            <a:xfrm>
              <a:off x="9640888" y="2033588"/>
              <a:ext cx="11112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lnTo>
                    <a:pt x="0" y="0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7" name="Freeform 80"/>
            <p:cNvSpPr>
              <a:spLocks/>
            </p:cNvSpPr>
            <p:nvPr/>
          </p:nvSpPr>
          <p:spPr bwMode="auto">
            <a:xfrm>
              <a:off x="9690100" y="20256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8" name="Freeform 81"/>
            <p:cNvSpPr>
              <a:spLocks/>
            </p:cNvSpPr>
            <p:nvPr/>
          </p:nvSpPr>
          <p:spPr bwMode="auto">
            <a:xfrm>
              <a:off x="9693275" y="2019301"/>
              <a:ext cx="7937" cy="635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2" y="2"/>
                  </a:cubicBezTo>
                  <a:lnTo>
                    <a:pt x="0" y="0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9" name="Freeform 82"/>
            <p:cNvSpPr>
              <a:spLocks/>
            </p:cNvSpPr>
            <p:nvPr/>
          </p:nvSpPr>
          <p:spPr bwMode="auto">
            <a:xfrm>
              <a:off x="9712325" y="2019301"/>
              <a:ext cx="4762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0" name="Freeform 83"/>
            <p:cNvSpPr>
              <a:spLocks/>
            </p:cNvSpPr>
            <p:nvPr/>
          </p:nvSpPr>
          <p:spPr bwMode="auto">
            <a:xfrm>
              <a:off x="9705975" y="2014538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1" name="Freeform 84"/>
            <p:cNvSpPr>
              <a:spLocks/>
            </p:cNvSpPr>
            <p:nvPr/>
          </p:nvSpPr>
          <p:spPr bwMode="auto">
            <a:xfrm>
              <a:off x="9720263" y="2003426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1"/>
                    <a:pt x="1" y="2"/>
                    <a:pt x="0" y="1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2" name="Freeform 85"/>
            <p:cNvSpPr>
              <a:spLocks/>
            </p:cNvSpPr>
            <p:nvPr/>
          </p:nvSpPr>
          <p:spPr bwMode="auto">
            <a:xfrm>
              <a:off x="9720263" y="20002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3" name="Freeform 86"/>
            <p:cNvSpPr>
              <a:spLocks/>
            </p:cNvSpPr>
            <p:nvPr/>
          </p:nvSpPr>
          <p:spPr bwMode="auto">
            <a:xfrm>
              <a:off x="9772650" y="1879601"/>
              <a:ext cx="4762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4" name="Freeform 87"/>
            <p:cNvSpPr>
              <a:spLocks/>
            </p:cNvSpPr>
            <p:nvPr/>
          </p:nvSpPr>
          <p:spPr bwMode="auto">
            <a:xfrm>
              <a:off x="9802813" y="1830388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8" name="Freeform 88"/>
            <p:cNvSpPr>
              <a:spLocks/>
            </p:cNvSpPr>
            <p:nvPr/>
          </p:nvSpPr>
          <p:spPr bwMode="auto">
            <a:xfrm>
              <a:off x="9799638" y="1792288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0 w 2"/>
                <a:gd name="T5" fmla="*/ 0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9" name="Freeform 89"/>
            <p:cNvSpPr>
              <a:spLocks/>
            </p:cNvSpPr>
            <p:nvPr/>
          </p:nvSpPr>
          <p:spPr bwMode="auto">
            <a:xfrm>
              <a:off x="9937750" y="2360613"/>
              <a:ext cx="4762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0" name="Freeform 90"/>
            <p:cNvSpPr>
              <a:spLocks/>
            </p:cNvSpPr>
            <p:nvPr/>
          </p:nvSpPr>
          <p:spPr bwMode="auto">
            <a:xfrm>
              <a:off x="9945688" y="2259013"/>
              <a:ext cx="376237" cy="158750"/>
            </a:xfrm>
            <a:custGeom>
              <a:avLst/>
              <a:gdLst>
                <a:gd name="T0" fmla="*/ 89 w 100"/>
                <a:gd name="T1" fmla="*/ 12 h 42"/>
                <a:gd name="T2" fmla="*/ 86 w 100"/>
                <a:gd name="T3" fmla="*/ 13 h 42"/>
                <a:gd name="T4" fmla="*/ 81 w 100"/>
                <a:gd name="T5" fmla="*/ 19 h 42"/>
                <a:gd name="T6" fmla="*/ 79 w 100"/>
                <a:gd name="T7" fmla="*/ 19 h 42"/>
                <a:gd name="T8" fmla="*/ 72 w 100"/>
                <a:gd name="T9" fmla="*/ 19 h 42"/>
                <a:gd name="T10" fmla="*/ 70 w 100"/>
                <a:gd name="T11" fmla="*/ 19 h 42"/>
                <a:gd name="T12" fmla="*/ 67 w 100"/>
                <a:gd name="T13" fmla="*/ 22 h 42"/>
                <a:gd name="T14" fmla="*/ 64 w 100"/>
                <a:gd name="T15" fmla="*/ 22 h 42"/>
                <a:gd name="T16" fmla="*/ 62 w 100"/>
                <a:gd name="T17" fmla="*/ 21 h 42"/>
                <a:gd name="T18" fmla="*/ 61 w 100"/>
                <a:gd name="T19" fmla="*/ 23 h 42"/>
                <a:gd name="T20" fmla="*/ 57 w 100"/>
                <a:gd name="T21" fmla="*/ 26 h 42"/>
                <a:gd name="T22" fmla="*/ 55 w 100"/>
                <a:gd name="T23" fmla="*/ 26 h 42"/>
                <a:gd name="T24" fmla="*/ 53 w 100"/>
                <a:gd name="T25" fmla="*/ 29 h 42"/>
                <a:gd name="T26" fmla="*/ 51 w 100"/>
                <a:gd name="T27" fmla="*/ 28 h 42"/>
                <a:gd name="T28" fmla="*/ 48 w 100"/>
                <a:gd name="T29" fmla="*/ 29 h 42"/>
                <a:gd name="T30" fmla="*/ 44 w 100"/>
                <a:gd name="T31" fmla="*/ 28 h 42"/>
                <a:gd name="T32" fmla="*/ 42 w 100"/>
                <a:gd name="T33" fmla="*/ 30 h 42"/>
                <a:gd name="T34" fmla="*/ 41 w 100"/>
                <a:gd name="T35" fmla="*/ 28 h 42"/>
                <a:gd name="T36" fmla="*/ 39 w 100"/>
                <a:gd name="T37" fmla="*/ 30 h 42"/>
                <a:gd name="T38" fmla="*/ 39 w 100"/>
                <a:gd name="T39" fmla="*/ 30 h 42"/>
                <a:gd name="T40" fmla="*/ 37 w 100"/>
                <a:gd name="T41" fmla="*/ 31 h 42"/>
                <a:gd name="T42" fmla="*/ 32 w 100"/>
                <a:gd name="T43" fmla="*/ 32 h 42"/>
                <a:gd name="T44" fmla="*/ 30 w 100"/>
                <a:gd name="T45" fmla="*/ 33 h 42"/>
                <a:gd name="T46" fmla="*/ 28 w 100"/>
                <a:gd name="T47" fmla="*/ 33 h 42"/>
                <a:gd name="T48" fmla="*/ 24 w 100"/>
                <a:gd name="T49" fmla="*/ 34 h 42"/>
                <a:gd name="T50" fmla="*/ 22 w 100"/>
                <a:gd name="T51" fmla="*/ 29 h 42"/>
                <a:gd name="T52" fmla="*/ 22 w 100"/>
                <a:gd name="T53" fmla="*/ 34 h 42"/>
                <a:gd name="T54" fmla="*/ 21 w 100"/>
                <a:gd name="T55" fmla="*/ 39 h 42"/>
                <a:gd name="T56" fmla="*/ 19 w 100"/>
                <a:gd name="T57" fmla="*/ 37 h 42"/>
                <a:gd name="T58" fmla="*/ 19 w 100"/>
                <a:gd name="T59" fmla="*/ 40 h 42"/>
                <a:gd name="T60" fmla="*/ 17 w 100"/>
                <a:gd name="T61" fmla="*/ 38 h 42"/>
                <a:gd name="T62" fmla="*/ 15 w 100"/>
                <a:gd name="T63" fmla="*/ 34 h 42"/>
                <a:gd name="T64" fmla="*/ 14 w 100"/>
                <a:gd name="T65" fmla="*/ 39 h 42"/>
                <a:gd name="T66" fmla="*/ 13 w 100"/>
                <a:gd name="T67" fmla="*/ 37 h 42"/>
                <a:gd name="T68" fmla="*/ 12 w 100"/>
                <a:gd name="T69" fmla="*/ 39 h 42"/>
                <a:gd name="T70" fmla="*/ 11 w 100"/>
                <a:gd name="T71" fmla="*/ 40 h 42"/>
                <a:gd name="T72" fmla="*/ 10 w 100"/>
                <a:gd name="T73" fmla="*/ 34 h 42"/>
                <a:gd name="T74" fmla="*/ 8 w 100"/>
                <a:gd name="T75" fmla="*/ 38 h 42"/>
                <a:gd name="T76" fmla="*/ 3 w 100"/>
                <a:gd name="T77" fmla="*/ 32 h 42"/>
                <a:gd name="T78" fmla="*/ 2 w 100"/>
                <a:gd name="T79" fmla="*/ 31 h 42"/>
                <a:gd name="T80" fmla="*/ 0 w 100"/>
                <a:gd name="T81" fmla="*/ 31 h 42"/>
                <a:gd name="T82" fmla="*/ 0 w 100"/>
                <a:gd name="T83" fmla="*/ 28 h 42"/>
                <a:gd name="T84" fmla="*/ 3 w 100"/>
                <a:gd name="T85" fmla="*/ 30 h 42"/>
                <a:gd name="T86" fmla="*/ 6 w 100"/>
                <a:gd name="T87" fmla="*/ 25 h 42"/>
                <a:gd name="T88" fmla="*/ 13 w 100"/>
                <a:gd name="T89" fmla="*/ 21 h 42"/>
                <a:gd name="T90" fmla="*/ 21 w 100"/>
                <a:gd name="T91" fmla="*/ 18 h 42"/>
                <a:gd name="T92" fmla="*/ 27 w 100"/>
                <a:gd name="T93" fmla="*/ 16 h 42"/>
                <a:gd name="T94" fmla="*/ 32 w 100"/>
                <a:gd name="T95" fmla="*/ 14 h 42"/>
                <a:gd name="T96" fmla="*/ 42 w 100"/>
                <a:gd name="T97" fmla="*/ 14 h 42"/>
                <a:gd name="T98" fmla="*/ 47 w 100"/>
                <a:gd name="T99" fmla="*/ 15 h 42"/>
                <a:gd name="T100" fmla="*/ 54 w 100"/>
                <a:gd name="T101" fmla="*/ 15 h 42"/>
                <a:gd name="T102" fmla="*/ 75 w 100"/>
                <a:gd name="T103" fmla="*/ 5 h 42"/>
                <a:gd name="T104" fmla="*/ 80 w 100"/>
                <a:gd name="T105" fmla="*/ 4 h 42"/>
                <a:gd name="T106" fmla="*/ 99 w 100"/>
                <a:gd name="T107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" h="42">
                  <a:moveTo>
                    <a:pt x="99" y="9"/>
                  </a:moveTo>
                  <a:cubicBezTo>
                    <a:pt x="99" y="14"/>
                    <a:pt x="96" y="10"/>
                    <a:pt x="96" y="13"/>
                  </a:cubicBezTo>
                  <a:cubicBezTo>
                    <a:pt x="96" y="13"/>
                    <a:pt x="95" y="10"/>
                    <a:pt x="95" y="11"/>
                  </a:cubicBezTo>
                  <a:cubicBezTo>
                    <a:pt x="95" y="15"/>
                    <a:pt x="92" y="13"/>
                    <a:pt x="90" y="11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10"/>
                    <a:pt x="90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2"/>
                    <a:pt x="89" y="11"/>
                    <a:pt x="89" y="12"/>
                  </a:cubicBezTo>
                  <a:cubicBezTo>
                    <a:pt x="88" y="12"/>
                    <a:pt x="88" y="11"/>
                    <a:pt x="88" y="10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6"/>
                    <a:pt x="87" y="12"/>
                    <a:pt x="87" y="14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6"/>
                    <a:pt x="84" y="15"/>
                    <a:pt x="83" y="17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6"/>
                    <a:pt x="83" y="17"/>
                    <a:pt x="83" y="17"/>
                  </a:cubicBezTo>
                  <a:cubicBezTo>
                    <a:pt x="82" y="15"/>
                    <a:pt x="82" y="19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9"/>
                    <a:pt x="81" y="16"/>
                    <a:pt x="81" y="19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20"/>
                    <a:pt x="80" y="16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9"/>
                    <a:pt x="80" y="17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9" y="18"/>
                    <a:pt x="79" y="17"/>
                    <a:pt x="79" y="19"/>
                  </a:cubicBezTo>
                  <a:cubicBezTo>
                    <a:pt x="79" y="18"/>
                    <a:pt x="80" y="18"/>
                    <a:pt x="79" y="16"/>
                  </a:cubicBezTo>
                  <a:cubicBezTo>
                    <a:pt x="78" y="18"/>
                    <a:pt x="76" y="18"/>
                    <a:pt x="74" y="19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3" y="18"/>
                    <a:pt x="73" y="19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7"/>
                    <a:pt x="73" y="20"/>
                    <a:pt x="72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9"/>
                    <a:pt x="72" y="18"/>
                    <a:pt x="71" y="19"/>
                  </a:cubicBezTo>
                  <a:cubicBezTo>
                    <a:pt x="71" y="19"/>
                    <a:pt x="71" y="18"/>
                    <a:pt x="71" y="18"/>
                  </a:cubicBezTo>
                  <a:cubicBezTo>
                    <a:pt x="71" y="20"/>
                    <a:pt x="71" y="18"/>
                    <a:pt x="71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6"/>
                    <a:pt x="71" y="20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20"/>
                    <a:pt x="69" y="19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8" y="20"/>
                    <a:pt x="68" y="20"/>
                    <a:pt x="68" y="21"/>
                  </a:cubicBezTo>
                  <a:cubicBezTo>
                    <a:pt x="67" y="20"/>
                    <a:pt x="67" y="18"/>
                    <a:pt x="67" y="18"/>
                  </a:cubicBezTo>
                  <a:cubicBezTo>
                    <a:pt x="67" y="21"/>
                    <a:pt x="66" y="19"/>
                    <a:pt x="67" y="22"/>
                  </a:cubicBezTo>
                  <a:cubicBezTo>
                    <a:pt x="66" y="22"/>
                    <a:pt x="66" y="21"/>
                    <a:pt x="66" y="22"/>
                  </a:cubicBezTo>
                  <a:cubicBezTo>
                    <a:pt x="66" y="21"/>
                    <a:pt x="65" y="19"/>
                    <a:pt x="65" y="19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4" y="17"/>
                    <a:pt x="65" y="18"/>
                    <a:pt x="65" y="17"/>
                  </a:cubicBezTo>
                  <a:cubicBezTo>
                    <a:pt x="64" y="17"/>
                    <a:pt x="64" y="18"/>
                    <a:pt x="64" y="17"/>
                  </a:cubicBezTo>
                  <a:cubicBezTo>
                    <a:pt x="64" y="19"/>
                    <a:pt x="64" y="21"/>
                    <a:pt x="64" y="22"/>
                  </a:cubicBezTo>
                  <a:cubicBezTo>
                    <a:pt x="64" y="21"/>
                    <a:pt x="63" y="19"/>
                    <a:pt x="63" y="19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3" y="22"/>
                    <a:pt x="63" y="22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3"/>
                    <a:pt x="62" y="24"/>
                    <a:pt x="62" y="22"/>
                  </a:cubicBezTo>
                  <a:cubicBezTo>
                    <a:pt x="62" y="21"/>
                    <a:pt x="62" y="22"/>
                    <a:pt x="62" y="21"/>
                  </a:cubicBezTo>
                  <a:cubicBezTo>
                    <a:pt x="61" y="21"/>
                    <a:pt x="61" y="22"/>
                    <a:pt x="61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21"/>
                    <a:pt x="61" y="23"/>
                    <a:pt x="61" y="24"/>
                  </a:cubicBezTo>
                  <a:cubicBezTo>
                    <a:pt x="61" y="24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0" y="25"/>
                    <a:pt x="60" y="26"/>
                    <a:pt x="60" y="26"/>
                  </a:cubicBezTo>
                  <a:cubicBezTo>
                    <a:pt x="60" y="28"/>
                    <a:pt x="60" y="25"/>
                    <a:pt x="60" y="25"/>
                  </a:cubicBezTo>
                  <a:cubicBezTo>
                    <a:pt x="59" y="24"/>
                    <a:pt x="59" y="27"/>
                    <a:pt x="58" y="25"/>
                  </a:cubicBezTo>
                  <a:cubicBezTo>
                    <a:pt x="58" y="25"/>
                    <a:pt x="58" y="27"/>
                    <a:pt x="58" y="27"/>
                  </a:cubicBezTo>
                  <a:cubicBezTo>
                    <a:pt x="58" y="26"/>
                    <a:pt x="58" y="25"/>
                    <a:pt x="58" y="26"/>
                  </a:cubicBezTo>
                  <a:cubicBezTo>
                    <a:pt x="58" y="25"/>
                    <a:pt x="58" y="26"/>
                    <a:pt x="57" y="26"/>
                  </a:cubicBezTo>
                  <a:cubicBezTo>
                    <a:pt x="57" y="27"/>
                    <a:pt x="57" y="26"/>
                    <a:pt x="57" y="26"/>
                  </a:cubicBezTo>
                  <a:cubicBezTo>
                    <a:pt x="57" y="26"/>
                    <a:pt x="56" y="28"/>
                    <a:pt x="56" y="27"/>
                  </a:cubicBezTo>
                  <a:cubicBezTo>
                    <a:pt x="56" y="27"/>
                    <a:pt x="56" y="29"/>
                    <a:pt x="55" y="29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8"/>
                    <a:pt x="55" y="27"/>
                  </a:cubicBezTo>
                  <a:cubicBezTo>
                    <a:pt x="55" y="28"/>
                    <a:pt x="55" y="25"/>
                    <a:pt x="55" y="26"/>
                  </a:cubicBezTo>
                  <a:cubicBezTo>
                    <a:pt x="55" y="25"/>
                    <a:pt x="55" y="29"/>
                    <a:pt x="55" y="27"/>
                  </a:cubicBezTo>
                  <a:cubicBezTo>
                    <a:pt x="55" y="27"/>
                    <a:pt x="55" y="28"/>
                    <a:pt x="54" y="27"/>
                  </a:cubicBezTo>
                  <a:cubicBezTo>
                    <a:pt x="54" y="27"/>
                    <a:pt x="54" y="25"/>
                    <a:pt x="54" y="25"/>
                  </a:cubicBezTo>
                  <a:cubicBezTo>
                    <a:pt x="53" y="26"/>
                    <a:pt x="54" y="26"/>
                    <a:pt x="54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9"/>
                    <a:pt x="53" y="27"/>
                    <a:pt x="53" y="29"/>
                  </a:cubicBezTo>
                  <a:cubicBezTo>
                    <a:pt x="53" y="28"/>
                    <a:pt x="53" y="29"/>
                    <a:pt x="53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6"/>
                    <a:pt x="52" y="27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30"/>
                    <a:pt x="52" y="27"/>
                    <a:pt x="52" y="29"/>
                  </a:cubicBezTo>
                  <a:cubicBezTo>
                    <a:pt x="51" y="28"/>
                    <a:pt x="51" y="29"/>
                    <a:pt x="51" y="28"/>
                  </a:cubicBezTo>
                  <a:cubicBezTo>
                    <a:pt x="50" y="29"/>
                    <a:pt x="50" y="30"/>
                    <a:pt x="50" y="29"/>
                  </a:cubicBezTo>
                  <a:cubicBezTo>
                    <a:pt x="50" y="29"/>
                    <a:pt x="50" y="29"/>
                    <a:pt x="50" y="28"/>
                  </a:cubicBezTo>
                  <a:cubicBezTo>
                    <a:pt x="50" y="27"/>
                    <a:pt x="50" y="28"/>
                    <a:pt x="50" y="29"/>
                  </a:cubicBezTo>
                  <a:cubicBezTo>
                    <a:pt x="50" y="28"/>
                    <a:pt x="49" y="27"/>
                    <a:pt x="48" y="26"/>
                  </a:cubicBezTo>
                  <a:cubicBezTo>
                    <a:pt x="48" y="27"/>
                    <a:pt x="49" y="28"/>
                    <a:pt x="49" y="29"/>
                  </a:cubicBezTo>
                  <a:cubicBezTo>
                    <a:pt x="48" y="27"/>
                    <a:pt x="48" y="31"/>
                    <a:pt x="48" y="29"/>
                  </a:cubicBezTo>
                  <a:cubicBezTo>
                    <a:pt x="48" y="28"/>
                    <a:pt x="48" y="27"/>
                    <a:pt x="47" y="27"/>
                  </a:cubicBezTo>
                  <a:cubicBezTo>
                    <a:pt x="47" y="24"/>
                    <a:pt x="47" y="29"/>
                    <a:pt x="47" y="28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31"/>
                    <a:pt x="46" y="29"/>
                  </a:cubicBezTo>
                  <a:cubicBezTo>
                    <a:pt x="46" y="30"/>
                    <a:pt x="46" y="28"/>
                    <a:pt x="46" y="30"/>
                  </a:cubicBezTo>
                  <a:cubicBezTo>
                    <a:pt x="45" y="29"/>
                    <a:pt x="45" y="32"/>
                    <a:pt x="44" y="28"/>
                  </a:cubicBezTo>
                  <a:cubicBezTo>
                    <a:pt x="44" y="28"/>
                    <a:pt x="43" y="28"/>
                    <a:pt x="44" y="29"/>
                  </a:cubicBezTo>
                  <a:cubicBezTo>
                    <a:pt x="44" y="30"/>
                    <a:pt x="44" y="28"/>
                    <a:pt x="44" y="29"/>
                  </a:cubicBezTo>
                  <a:cubicBezTo>
                    <a:pt x="44" y="29"/>
                    <a:pt x="44" y="30"/>
                    <a:pt x="44" y="30"/>
                  </a:cubicBezTo>
                  <a:cubicBezTo>
                    <a:pt x="44" y="30"/>
                    <a:pt x="43" y="30"/>
                    <a:pt x="43" y="28"/>
                  </a:cubicBezTo>
                  <a:cubicBezTo>
                    <a:pt x="43" y="26"/>
                    <a:pt x="43" y="31"/>
                    <a:pt x="43" y="31"/>
                  </a:cubicBezTo>
                  <a:cubicBezTo>
                    <a:pt x="43" y="30"/>
                    <a:pt x="42" y="29"/>
                    <a:pt x="42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29"/>
                    <a:pt x="41" y="28"/>
                  </a:cubicBezTo>
                  <a:cubicBezTo>
                    <a:pt x="41" y="28"/>
                    <a:pt x="41" y="28"/>
                    <a:pt x="41" y="29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9"/>
                    <a:pt x="41" y="28"/>
                    <a:pt x="40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9"/>
                    <a:pt x="41" y="30"/>
                    <a:pt x="41" y="30"/>
                  </a:cubicBezTo>
                  <a:cubicBezTo>
                    <a:pt x="41" y="30"/>
                    <a:pt x="41" y="30"/>
                    <a:pt x="41" y="31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40" y="31"/>
                    <a:pt x="40" y="31"/>
                    <a:pt x="39" y="30"/>
                  </a:cubicBezTo>
                  <a:cubicBezTo>
                    <a:pt x="40" y="30"/>
                    <a:pt x="40" y="31"/>
                    <a:pt x="40" y="30"/>
                  </a:cubicBezTo>
                  <a:cubicBezTo>
                    <a:pt x="40" y="30"/>
                    <a:pt x="39" y="28"/>
                    <a:pt x="39" y="29"/>
                  </a:cubicBezTo>
                  <a:cubicBezTo>
                    <a:pt x="39" y="30"/>
                    <a:pt x="40" y="32"/>
                    <a:pt x="39" y="3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1"/>
                    <a:pt x="38" y="30"/>
                    <a:pt x="39" y="32"/>
                  </a:cubicBezTo>
                  <a:cubicBezTo>
                    <a:pt x="38" y="32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1"/>
                    <a:pt x="37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2"/>
                  </a:cubicBezTo>
                  <a:cubicBezTo>
                    <a:pt x="36" y="31"/>
                    <a:pt x="36" y="27"/>
                    <a:pt x="36" y="29"/>
                  </a:cubicBezTo>
                  <a:cubicBezTo>
                    <a:pt x="36" y="29"/>
                    <a:pt x="36" y="31"/>
                    <a:pt x="36" y="32"/>
                  </a:cubicBezTo>
                  <a:cubicBezTo>
                    <a:pt x="35" y="32"/>
                    <a:pt x="35" y="34"/>
                    <a:pt x="34" y="3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3" y="35"/>
                    <a:pt x="32" y="32"/>
                  </a:cubicBezTo>
                  <a:cubicBezTo>
                    <a:pt x="32" y="32"/>
                    <a:pt x="32" y="31"/>
                    <a:pt x="32" y="30"/>
                  </a:cubicBezTo>
                  <a:cubicBezTo>
                    <a:pt x="32" y="31"/>
                    <a:pt x="31" y="29"/>
                    <a:pt x="32" y="31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2" y="34"/>
                    <a:pt x="31" y="34"/>
                    <a:pt x="31" y="33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2"/>
                    <a:pt x="30" y="32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5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4"/>
                    <a:pt x="29" y="36"/>
                    <a:pt x="29" y="3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4"/>
                    <a:pt x="29" y="35"/>
                  </a:cubicBezTo>
                  <a:cubicBezTo>
                    <a:pt x="28" y="34"/>
                    <a:pt x="28" y="34"/>
                    <a:pt x="27" y="32"/>
                  </a:cubicBezTo>
                  <a:cubicBezTo>
                    <a:pt x="27" y="36"/>
                    <a:pt x="26" y="37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35"/>
                    <a:pt x="25" y="37"/>
                    <a:pt x="25" y="3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5"/>
                    <a:pt x="24" y="36"/>
                  </a:cubicBezTo>
                  <a:cubicBezTo>
                    <a:pt x="24" y="37"/>
                    <a:pt x="24" y="35"/>
                    <a:pt x="24" y="36"/>
                  </a:cubicBezTo>
                  <a:cubicBezTo>
                    <a:pt x="24" y="37"/>
                    <a:pt x="23" y="36"/>
                    <a:pt x="24" y="37"/>
                  </a:cubicBezTo>
                  <a:cubicBezTo>
                    <a:pt x="23" y="37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4"/>
                    <a:pt x="23" y="32"/>
                    <a:pt x="22" y="2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2" y="28"/>
                    <a:pt x="22" y="30"/>
                    <a:pt x="22" y="31"/>
                  </a:cubicBezTo>
                  <a:cubicBezTo>
                    <a:pt x="22" y="32"/>
                    <a:pt x="23" y="35"/>
                    <a:pt x="22" y="35"/>
                  </a:cubicBezTo>
                  <a:cubicBezTo>
                    <a:pt x="22" y="34"/>
                    <a:pt x="23" y="35"/>
                    <a:pt x="22" y="34"/>
                  </a:cubicBezTo>
                  <a:cubicBezTo>
                    <a:pt x="22" y="32"/>
                    <a:pt x="22" y="34"/>
                    <a:pt x="22" y="34"/>
                  </a:cubicBezTo>
                  <a:cubicBezTo>
                    <a:pt x="22" y="35"/>
                    <a:pt x="22" y="36"/>
                    <a:pt x="22" y="37"/>
                  </a:cubicBezTo>
                  <a:cubicBezTo>
                    <a:pt x="22" y="36"/>
                    <a:pt x="22" y="35"/>
                    <a:pt x="21" y="35"/>
                  </a:cubicBezTo>
                  <a:cubicBezTo>
                    <a:pt x="22" y="36"/>
                    <a:pt x="21" y="37"/>
                    <a:pt x="22" y="37"/>
                  </a:cubicBezTo>
                  <a:cubicBezTo>
                    <a:pt x="22" y="40"/>
                    <a:pt x="21" y="37"/>
                    <a:pt x="21" y="39"/>
                  </a:cubicBezTo>
                  <a:cubicBezTo>
                    <a:pt x="21" y="37"/>
                    <a:pt x="21" y="35"/>
                    <a:pt x="21" y="34"/>
                  </a:cubicBezTo>
                  <a:cubicBezTo>
                    <a:pt x="21" y="36"/>
                    <a:pt x="20" y="36"/>
                    <a:pt x="21" y="39"/>
                  </a:cubicBezTo>
                  <a:cubicBezTo>
                    <a:pt x="21" y="38"/>
                    <a:pt x="21" y="37"/>
                    <a:pt x="21" y="36"/>
                  </a:cubicBezTo>
                  <a:cubicBezTo>
                    <a:pt x="20" y="35"/>
                    <a:pt x="21" y="39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6"/>
                  </a:cubicBezTo>
                  <a:cubicBezTo>
                    <a:pt x="19" y="36"/>
                    <a:pt x="19" y="38"/>
                    <a:pt x="19" y="36"/>
                  </a:cubicBezTo>
                  <a:cubicBezTo>
                    <a:pt x="19" y="36"/>
                    <a:pt x="18" y="36"/>
                    <a:pt x="19" y="37"/>
                  </a:cubicBezTo>
                  <a:cubicBezTo>
                    <a:pt x="19" y="38"/>
                    <a:pt x="19" y="36"/>
                    <a:pt x="19" y="38"/>
                  </a:cubicBezTo>
                  <a:cubicBezTo>
                    <a:pt x="19" y="37"/>
                    <a:pt x="19" y="39"/>
                    <a:pt x="19" y="3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19" y="39"/>
                    <a:pt x="19" y="38"/>
                    <a:pt x="18" y="38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8" y="40"/>
                    <a:pt x="18" y="37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8" y="35"/>
                    <a:pt x="17" y="36"/>
                  </a:cubicBezTo>
                  <a:cubicBezTo>
                    <a:pt x="18" y="37"/>
                    <a:pt x="18" y="39"/>
                    <a:pt x="18" y="40"/>
                  </a:cubicBezTo>
                  <a:cubicBezTo>
                    <a:pt x="18" y="40"/>
                    <a:pt x="17" y="38"/>
                    <a:pt x="17" y="40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7" y="36"/>
                    <a:pt x="17" y="36"/>
                  </a:cubicBezTo>
                  <a:cubicBezTo>
                    <a:pt x="17" y="37"/>
                    <a:pt x="17" y="39"/>
                    <a:pt x="17" y="39"/>
                  </a:cubicBezTo>
                  <a:cubicBezTo>
                    <a:pt x="17" y="39"/>
                    <a:pt x="17" y="38"/>
                    <a:pt x="16" y="38"/>
                  </a:cubicBezTo>
                  <a:cubicBezTo>
                    <a:pt x="16" y="38"/>
                    <a:pt x="17" y="39"/>
                    <a:pt x="17" y="40"/>
                  </a:cubicBezTo>
                  <a:cubicBezTo>
                    <a:pt x="16" y="39"/>
                    <a:pt x="16" y="38"/>
                    <a:pt x="15" y="3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3"/>
                    <a:pt x="15" y="33"/>
                    <a:pt x="15" y="31"/>
                  </a:cubicBezTo>
                  <a:cubicBezTo>
                    <a:pt x="14" y="31"/>
                    <a:pt x="14" y="32"/>
                    <a:pt x="14" y="32"/>
                  </a:cubicBezTo>
                  <a:cubicBezTo>
                    <a:pt x="15" y="35"/>
                    <a:pt x="15" y="36"/>
                    <a:pt x="15" y="39"/>
                  </a:cubicBezTo>
                  <a:cubicBezTo>
                    <a:pt x="15" y="40"/>
                    <a:pt x="14" y="32"/>
                    <a:pt x="14" y="37"/>
                  </a:cubicBezTo>
                  <a:cubicBezTo>
                    <a:pt x="14" y="37"/>
                    <a:pt x="14" y="39"/>
                    <a:pt x="14" y="39"/>
                  </a:cubicBezTo>
                  <a:cubicBezTo>
                    <a:pt x="14" y="38"/>
                    <a:pt x="15" y="41"/>
                    <a:pt x="14" y="40"/>
                  </a:cubicBezTo>
                  <a:cubicBezTo>
                    <a:pt x="14" y="39"/>
                    <a:pt x="13" y="38"/>
                    <a:pt x="13" y="36"/>
                  </a:cubicBezTo>
                  <a:cubicBezTo>
                    <a:pt x="13" y="37"/>
                    <a:pt x="14" y="37"/>
                    <a:pt x="14" y="36"/>
                  </a:cubicBezTo>
                  <a:cubicBezTo>
                    <a:pt x="13" y="35"/>
                    <a:pt x="13" y="34"/>
                    <a:pt x="13" y="34"/>
                  </a:cubicBezTo>
                  <a:cubicBezTo>
                    <a:pt x="13" y="34"/>
                    <a:pt x="13" y="34"/>
                    <a:pt x="13" y="35"/>
                  </a:cubicBezTo>
                  <a:cubicBezTo>
                    <a:pt x="13" y="37"/>
                    <a:pt x="13" y="35"/>
                    <a:pt x="13" y="37"/>
                  </a:cubicBezTo>
                  <a:cubicBezTo>
                    <a:pt x="13" y="37"/>
                    <a:pt x="12" y="35"/>
                    <a:pt x="13" y="38"/>
                  </a:cubicBezTo>
                  <a:cubicBezTo>
                    <a:pt x="13" y="38"/>
                    <a:pt x="13" y="39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39"/>
                    <a:pt x="13" y="42"/>
                    <a:pt x="13" y="41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3" y="40"/>
                    <a:pt x="12" y="37"/>
                  </a:cubicBezTo>
                  <a:cubicBezTo>
                    <a:pt x="12" y="37"/>
                    <a:pt x="12" y="39"/>
                    <a:pt x="12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1" y="34"/>
                    <a:pt x="11" y="36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0" y="38"/>
                    <a:pt x="10" y="40"/>
                    <a:pt x="10" y="37"/>
                  </a:cubicBezTo>
                  <a:cubicBezTo>
                    <a:pt x="10" y="39"/>
                    <a:pt x="11" y="38"/>
                    <a:pt x="11" y="36"/>
                  </a:cubicBezTo>
                  <a:cubicBezTo>
                    <a:pt x="10" y="34"/>
                    <a:pt x="11" y="37"/>
                    <a:pt x="11" y="34"/>
                  </a:cubicBezTo>
                  <a:cubicBezTo>
                    <a:pt x="11" y="34"/>
                    <a:pt x="10" y="32"/>
                    <a:pt x="10" y="30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0" y="34"/>
                    <a:pt x="10" y="35"/>
                    <a:pt x="10" y="36"/>
                  </a:cubicBezTo>
                  <a:cubicBezTo>
                    <a:pt x="9" y="35"/>
                    <a:pt x="9" y="34"/>
                    <a:pt x="9" y="34"/>
                  </a:cubicBezTo>
                  <a:cubicBezTo>
                    <a:pt x="9" y="34"/>
                    <a:pt x="8" y="34"/>
                    <a:pt x="8" y="34"/>
                  </a:cubicBezTo>
                  <a:cubicBezTo>
                    <a:pt x="8" y="36"/>
                    <a:pt x="7" y="34"/>
                    <a:pt x="8" y="36"/>
                  </a:cubicBezTo>
                  <a:cubicBezTo>
                    <a:pt x="8" y="37"/>
                    <a:pt x="9" y="39"/>
                    <a:pt x="9" y="40"/>
                  </a:cubicBezTo>
                  <a:cubicBezTo>
                    <a:pt x="9" y="40"/>
                    <a:pt x="9" y="39"/>
                    <a:pt x="8" y="38"/>
                  </a:cubicBezTo>
                  <a:cubicBezTo>
                    <a:pt x="8" y="39"/>
                    <a:pt x="8" y="36"/>
                    <a:pt x="8" y="38"/>
                  </a:cubicBezTo>
                  <a:cubicBezTo>
                    <a:pt x="8" y="37"/>
                    <a:pt x="8" y="35"/>
                    <a:pt x="7" y="33"/>
                  </a:cubicBezTo>
                  <a:cubicBezTo>
                    <a:pt x="7" y="34"/>
                    <a:pt x="7" y="32"/>
                    <a:pt x="7" y="32"/>
                  </a:cubicBezTo>
                  <a:cubicBezTo>
                    <a:pt x="7" y="33"/>
                    <a:pt x="6" y="34"/>
                    <a:pt x="6" y="35"/>
                  </a:cubicBezTo>
                  <a:cubicBezTo>
                    <a:pt x="5" y="33"/>
                    <a:pt x="5" y="35"/>
                    <a:pt x="4" y="35"/>
                  </a:cubicBezTo>
                  <a:cubicBezTo>
                    <a:pt x="4" y="34"/>
                    <a:pt x="4" y="32"/>
                    <a:pt x="3" y="32"/>
                  </a:cubicBezTo>
                  <a:cubicBezTo>
                    <a:pt x="3" y="32"/>
                    <a:pt x="4" y="34"/>
                    <a:pt x="3" y="3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2" y="31"/>
                    <a:pt x="3" y="34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29"/>
                    <a:pt x="2" y="31"/>
                    <a:pt x="1" y="3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3"/>
                    <a:pt x="1" y="32"/>
                    <a:pt x="1" y="33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0"/>
                    <a:pt x="0" y="3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1" y="32"/>
                    <a:pt x="1" y="31"/>
                    <a:pt x="1" y="30"/>
                  </a:cubicBezTo>
                  <a:cubicBezTo>
                    <a:pt x="1" y="30"/>
                    <a:pt x="1" y="30"/>
                    <a:pt x="1" y="31"/>
                  </a:cubicBezTo>
                  <a:cubicBezTo>
                    <a:pt x="0" y="29"/>
                    <a:pt x="0" y="29"/>
                    <a:pt x="0" y="28"/>
                  </a:cubicBezTo>
                  <a:cubicBezTo>
                    <a:pt x="0" y="28"/>
                    <a:pt x="0" y="27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7"/>
                    <a:pt x="1" y="26"/>
                    <a:pt x="1" y="27"/>
                  </a:cubicBezTo>
                  <a:cubicBezTo>
                    <a:pt x="2" y="28"/>
                    <a:pt x="2" y="25"/>
                    <a:pt x="2" y="26"/>
                  </a:cubicBezTo>
                  <a:cubicBezTo>
                    <a:pt x="2" y="27"/>
                    <a:pt x="2" y="29"/>
                    <a:pt x="2" y="30"/>
                  </a:cubicBezTo>
                  <a:cubicBezTo>
                    <a:pt x="3" y="30"/>
                    <a:pt x="3" y="29"/>
                    <a:pt x="3" y="30"/>
                  </a:cubicBezTo>
                  <a:cubicBezTo>
                    <a:pt x="3" y="29"/>
                    <a:pt x="3" y="27"/>
                    <a:pt x="3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5"/>
                    <a:pt x="3" y="25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4"/>
                    <a:pt x="6" y="26"/>
                    <a:pt x="6" y="25"/>
                  </a:cubicBezTo>
                  <a:cubicBezTo>
                    <a:pt x="7" y="26"/>
                    <a:pt x="8" y="23"/>
                    <a:pt x="8" y="25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2" y="26"/>
                    <a:pt x="12" y="26"/>
                  </a:cubicBezTo>
                  <a:cubicBezTo>
                    <a:pt x="11" y="24"/>
                    <a:pt x="12" y="24"/>
                    <a:pt x="12" y="23"/>
                  </a:cubicBezTo>
                  <a:cubicBezTo>
                    <a:pt x="13" y="24"/>
                    <a:pt x="13" y="23"/>
                    <a:pt x="13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0"/>
                    <a:pt x="14" y="22"/>
                    <a:pt x="15" y="22"/>
                  </a:cubicBezTo>
                  <a:cubicBezTo>
                    <a:pt x="15" y="23"/>
                    <a:pt x="16" y="24"/>
                    <a:pt x="16" y="24"/>
                  </a:cubicBezTo>
                  <a:cubicBezTo>
                    <a:pt x="16" y="22"/>
                    <a:pt x="16" y="22"/>
                    <a:pt x="16" y="20"/>
                  </a:cubicBezTo>
                  <a:cubicBezTo>
                    <a:pt x="16" y="20"/>
                    <a:pt x="17" y="21"/>
                    <a:pt x="18" y="22"/>
                  </a:cubicBezTo>
                  <a:cubicBezTo>
                    <a:pt x="18" y="19"/>
                    <a:pt x="20" y="20"/>
                    <a:pt x="21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6"/>
                    <a:pt x="24" y="19"/>
                    <a:pt x="25" y="17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19"/>
                    <a:pt x="26" y="17"/>
                  </a:cubicBezTo>
                  <a:cubicBezTo>
                    <a:pt x="26" y="18"/>
                    <a:pt x="26" y="16"/>
                    <a:pt x="27" y="18"/>
                  </a:cubicBezTo>
                  <a:cubicBezTo>
                    <a:pt x="27" y="18"/>
                    <a:pt x="27" y="17"/>
                    <a:pt x="27" y="16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8"/>
                    <a:pt x="29" y="18"/>
                  </a:cubicBezTo>
                  <a:cubicBezTo>
                    <a:pt x="29" y="17"/>
                    <a:pt x="30" y="18"/>
                    <a:pt x="29" y="15"/>
                  </a:cubicBezTo>
                  <a:cubicBezTo>
                    <a:pt x="30" y="17"/>
                    <a:pt x="31" y="14"/>
                    <a:pt x="32" y="16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4"/>
                    <a:pt x="33" y="16"/>
                    <a:pt x="34" y="14"/>
                  </a:cubicBezTo>
                  <a:cubicBezTo>
                    <a:pt x="34" y="15"/>
                    <a:pt x="34" y="16"/>
                    <a:pt x="34" y="16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3"/>
                    <a:pt x="36" y="15"/>
                    <a:pt x="37" y="15"/>
                  </a:cubicBezTo>
                  <a:cubicBezTo>
                    <a:pt x="38" y="13"/>
                    <a:pt x="40" y="14"/>
                    <a:pt x="42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1"/>
                    <a:pt x="43" y="16"/>
                    <a:pt x="43" y="12"/>
                  </a:cubicBezTo>
                  <a:cubicBezTo>
                    <a:pt x="43" y="13"/>
                    <a:pt x="44" y="12"/>
                    <a:pt x="44" y="14"/>
                  </a:cubicBezTo>
                  <a:cubicBezTo>
                    <a:pt x="44" y="12"/>
                    <a:pt x="45" y="15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4"/>
                    <a:pt x="46" y="12"/>
                    <a:pt x="47" y="13"/>
                  </a:cubicBezTo>
                  <a:cubicBezTo>
                    <a:pt x="47" y="14"/>
                    <a:pt x="47" y="14"/>
                    <a:pt x="47" y="15"/>
                  </a:cubicBezTo>
                  <a:cubicBezTo>
                    <a:pt x="48" y="16"/>
                    <a:pt x="47" y="12"/>
                    <a:pt x="48" y="15"/>
                  </a:cubicBezTo>
                  <a:cubicBezTo>
                    <a:pt x="48" y="15"/>
                    <a:pt x="48" y="13"/>
                    <a:pt x="48" y="13"/>
                  </a:cubicBezTo>
                  <a:cubicBezTo>
                    <a:pt x="49" y="14"/>
                    <a:pt x="50" y="12"/>
                    <a:pt x="52" y="11"/>
                  </a:cubicBezTo>
                  <a:cubicBezTo>
                    <a:pt x="53" y="13"/>
                    <a:pt x="53" y="16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4" y="16"/>
                    <a:pt x="54" y="15"/>
                  </a:cubicBezTo>
                  <a:cubicBezTo>
                    <a:pt x="54" y="13"/>
                    <a:pt x="54" y="14"/>
                    <a:pt x="54" y="13"/>
                  </a:cubicBezTo>
                  <a:cubicBezTo>
                    <a:pt x="55" y="14"/>
                    <a:pt x="55" y="15"/>
                    <a:pt x="55" y="14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2"/>
                    <a:pt x="57" y="13"/>
                    <a:pt x="56" y="10"/>
                  </a:cubicBezTo>
                  <a:cubicBezTo>
                    <a:pt x="60" y="9"/>
                    <a:pt x="62" y="7"/>
                    <a:pt x="65" y="6"/>
                  </a:cubicBezTo>
                  <a:cubicBezTo>
                    <a:pt x="68" y="6"/>
                    <a:pt x="71" y="4"/>
                    <a:pt x="75" y="5"/>
                  </a:cubicBezTo>
                  <a:cubicBezTo>
                    <a:pt x="76" y="7"/>
                    <a:pt x="76" y="7"/>
                    <a:pt x="76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6" y="5"/>
                    <a:pt x="77" y="6"/>
                    <a:pt x="77" y="5"/>
                  </a:cubicBezTo>
                  <a:cubicBezTo>
                    <a:pt x="78" y="5"/>
                    <a:pt x="79" y="4"/>
                    <a:pt x="80" y="4"/>
                  </a:cubicBezTo>
                  <a:cubicBezTo>
                    <a:pt x="80" y="4"/>
                    <a:pt x="80" y="5"/>
                    <a:pt x="80" y="5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4"/>
                    <a:pt x="81" y="3"/>
                    <a:pt x="80" y="3"/>
                  </a:cubicBezTo>
                  <a:cubicBezTo>
                    <a:pt x="83" y="0"/>
                    <a:pt x="87" y="3"/>
                    <a:pt x="89" y="2"/>
                  </a:cubicBezTo>
                  <a:cubicBezTo>
                    <a:pt x="90" y="3"/>
                    <a:pt x="91" y="2"/>
                    <a:pt x="92" y="1"/>
                  </a:cubicBezTo>
                  <a:cubicBezTo>
                    <a:pt x="95" y="3"/>
                    <a:pt x="97" y="5"/>
                    <a:pt x="99" y="3"/>
                  </a:cubicBezTo>
                  <a:cubicBezTo>
                    <a:pt x="99" y="3"/>
                    <a:pt x="100" y="8"/>
                    <a:pt x="99" y="9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" name="Freeform 91"/>
            <p:cNvSpPr>
              <a:spLocks/>
            </p:cNvSpPr>
            <p:nvPr/>
          </p:nvSpPr>
          <p:spPr bwMode="auto">
            <a:xfrm>
              <a:off x="9942513" y="2360613"/>
              <a:ext cx="0" cy="11113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" name="Freeform 92"/>
            <p:cNvSpPr>
              <a:spLocks/>
            </p:cNvSpPr>
            <p:nvPr/>
          </p:nvSpPr>
          <p:spPr bwMode="auto">
            <a:xfrm>
              <a:off x="9972675" y="2393951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" name="Freeform 93"/>
            <p:cNvSpPr>
              <a:spLocks/>
            </p:cNvSpPr>
            <p:nvPr/>
          </p:nvSpPr>
          <p:spPr bwMode="auto">
            <a:xfrm>
              <a:off x="9979025" y="2393951"/>
              <a:ext cx="0" cy="7938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" name="Rectangle 94"/>
            <p:cNvSpPr>
              <a:spLocks noChangeArrowheads="1"/>
            </p:cNvSpPr>
            <p:nvPr/>
          </p:nvSpPr>
          <p:spPr bwMode="auto">
            <a:xfrm>
              <a:off x="9991725" y="2409826"/>
              <a:ext cx="1587" cy="3175"/>
            </a:xfrm>
            <a:prstGeom prst="rect">
              <a:avLst/>
            </a:pr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" name="Freeform 95"/>
            <p:cNvSpPr>
              <a:spLocks/>
            </p:cNvSpPr>
            <p:nvPr/>
          </p:nvSpPr>
          <p:spPr bwMode="auto">
            <a:xfrm>
              <a:off x="9986963" y="2401888"/>
              <a:ext cx="4762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1"/>
                    <a:pt x="0" y="0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" name="Freeform 96"/>
            <p:cNvSpPr>
              <a:spLocks/>
            </p:cNvSpPr>
            <p:nvPr/>
          </p:nvSpPr>
          <p:spPr bwMode="auto">
            <a:xfrm>
              <a:off x="10002838" y="2406651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2"/>
                    <a:pt x="0" y="1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" name="Freeform 97"/>
            <p:cNvSpPr>
              <a:spLocks/>
            </p:cNvSpPr>
            <p:nvPr/>
          </p:nvSpPr>
          <p:spPr bwMode="auto">
            <a:xfrm>
              <a:off x="10009188" y="2401888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" name="Freeform 98"/>
            <p:cNvSpPr>
              <a:spLocks/>
            </p:cNvSpPr>
            <p:nvPr/>
          </p:nvSpPr>
          <p:spPr bwMode="auto">
            <a:xfrm>
              <a:off x="10123488" y="2368551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" name="Freeform 99"/>
            <p:cNvSpPr>
              <a:spLocks/>
            </p:cNvSpPr>
            <p:nvPr/>
          </p:nvSpPr>
          <p:spPr bwMode="auto">
            <a:xfrm>
              <a:off x="10175875" y="235743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0"/>
                    <a:pt x="0" y="1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2" name="Freeform 100"/>
            <p:cNvSpPr>
              <a:spLocks/>
            </p:cNvSpPr>
            <p:nvPr/>
          </p:nvSpPr>
          <p:spPr bwMode="auto">
            <a:xfrm>
              <a:off x="10198100" y="2330451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3" name="Freeform 101"/>
            <p:cNvSpPr>
              <a:spLocks/>
            </p:cNvSpPr>
            <p:nvPr/>
          </p:nvSpPr>
          <p:spPr bwMode="auto">
            <a:xfrm>
              <a:off x="9825038" y="2924176"/>
              <a:ext cx="4762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4" name="Freeform 102"/>
            <p:cNvSpPr>
              <a:spLocks/>
            </p:cNvSpPr>
            <p:nvPr/>
          </p:nvSpPr>
          <p:spPr bwMode="auto">
            <a:xfrm>
              <a:off x="9825038" y="2932113"/>
              <a:ext cx="395287" cy="307975"/>
            </a:xfrm>
            <a:custGeom>
              <a:avLst/>
              <a:gdLst>
                <a:gd name="T0" fmla="*/ 90 w 105"/>
                <a:gd name="T1" fmla="*/ 71 h 82"/>
                <a:gd name="T2" fmla="*/ 87 w 105"/>
                <a:gd name="T3" fmla="*/ 69 h 82"/>
                <a:gd name="T4" fmla="*/ 78 w 105"/>
                <a:gd name="T5" fmla="*/ 66 h 82"/>
                <a:gd name="T6" fmla="*/ 76 w 105"/>
                <a:gd name="T7" fmla="*/ 64 h 82"/>
                <a:gd name="T8" fmla="*/ 71 w 105"/>
                <a:gd name="T9" fmla="*/ 57 h 82"/>
                <a:gd name="T10" fmla="*/ 70 w 105"/>
                <a:gd name="T11" fmla="*/ 56 h 82"/>
                <a:gd name="T12" fmla="*/ 65 w 105"/>
                <a:gd name="T13" fmla="*/ 54 h 82"/>
                <a:gd name="T14" fmla="*/ 63 w 105"/>
                <a:gd name="T15" fmla="*/ 51 h 82"/>
                <a:gd name="T16" fmla="*/ 62 w 105"/>
                <a:gd name="T17" fmla="*/ 48 h 82"/>
                <a:gd name="T18" fmla="*/ 59 w 105"/>
                <a:gd name="T19" fmla="*/ 49 h 82"/>
                <a:gd name="T20" fmla="*/ 54 w 105"/>
                <a:gd name="T21" fmla="*/ 47 h 82"/>
                <a:gd name="T22" fmla="*/ 52 w 105"/>
                <a:gd name="T23" fmla="*/ 45 h 82"/>
                <a:gd name="T24" fmla="*/ 49 w 105"/>
                <a:gd name="T25" fmla="*/ 45 h 82"/>
                <a:gd name="T26" fmla="*/ 48 w 105"/>
                <a:gd name="T27" fmla="*/ 42 h 82"/>
                <a:gd name="T28" fmla="*/ 44 w 105"/>
                <a:gd name="T29" fmla="*/ 40 h 82"/>
                <a:gd name="T30" fmla="*/ 42 w 105"/>
                <a:gd name="T31" fmla="*/ 36 h 82"/>
                <a:gd name="T32" fmla="*/ 40 w 105"/>
                <a:gd name="T33" fmla="*/ 35 h 82"/>
                <a:gd name="T34" fmla="*/ 39 w 105"/>
                <a:gd name="T35" fmla="*/ 33 h 82"/>
                <a:gd name="T36" fmla="*/ 37 w 105"/>
                <a:gd name="T37" fmla="*/ 33 h 82"/>
                <a:gd name="T38" fmla="*/ 36 w 105"/>
                <a:gd name="T39" fmla="*/ 33 h 82"/>
                <a:gd name="T40" fmla="*/ 34 w 105"/>
                <a:gd name="T41" fmla="*/ 32 h 82"/>
                <a:gd name="T42" fmla="*/ 29 w 105"/>
                <a:gd name="T43" fmla="*/ 28 h 82"/>
                <a:gd name="T44" fmla="*/ 27 w 105"/>
                <a:gd name="T45" fmla="*/ 27 h 82"/>
                <a:gd name="T46" fmla="*/ 25 w 105"/>
                <a:gd name="T47" fmla="*/ 26 h 82"/>
                <a:gd name="T48" fmla="*/ 21 w 105"/>
                <a:gd name="T49" fmla="*/ 23 h 82"/>
                <a:gd name="T50" fmla="*/ 23 w 105"/>
                <a:gd name="T51" fmla="*/ 18 h 82"/>
                <a:gd name="T52" fmla="*/ 19 w 105"/>
                <a:gd name="T53" fmla="*/ 21 h 82"/>
                <a:gd name="T54" fmla="*/ 15 w 105"/>
                <a:gd name="T55" fmla="*/ 24 h 82"/>
                <a:gd name="T56" fmla="*/ 14 w 105"/>
                <a:gd name="T57" fmla="*/ 21 h 82"/>
                <a:gd name="T58" fmla="*/ 12 w 105"/>
                <a:gd name="T59" fmla="*/ 23 h 82"/>
                <a:gd name="T60" fmla="*/ 12 w 105"/>
                <a:gd name="T61" fmla="*/ 21 h 82"/>
                <a:gd name="T62" fmla="*/ 13 w 105"/>
                <a:gd name="T63" fmla="*/ 16 h 82"/>
                <a:gd name="T64" fmla="*/ 9 w 105"/>
                <a:gd name="T65" fmla="*/ 19 h 82"/>
                <a:gd name="T66" fmla="*/ 9 w 105"/>
                <a:gd name="T67" fmla="*/ 16 h 82"/>
                <a:gd name="T68" fmla="*/ 7 w 105"/>
                <a:gd name="T69" fmla="*/ 18 h 82"/>
                <a:gd name="T70" fmla="*/ 5 w 105"/>
                <a:gd name="T71" fmla="*/ 17 h 82"/>
                <a:gd name="T72" fmla="*/ 9 w 105"/>
                <a:gd name="T73" fmla="*/ 13 h 82"/>
                <a:gd name="T74" fmla="*/ 4 w 105"/>
                <a:gd name="T75" fmla="*/ 14 h 82"/>
                <a:gd name="T76" fmla="*/ 3 w 105"/>
                <a:gd name="T77" fmla="*/ 6 h 82"/>
                <a:gd name="T78" fmla="*/ 3 w 105"/>
                <a:gd name="T79" fmla="*/ 4 h 82"/>
                <a:gd name="T80" fmla="*/ 0 w 105"/>
                <a:gd name="T81" fmla="*/ 3 h 82"/>
                <a:gd name="T82" fmla="*/ 2 w 105"/>
                <a:gd name="T83" fmla="*/ 0 h 82"/>
                <a:gd name="T84" fmla="*/ 4 w 105"/>
                <a:gd name="T85" fmla="*/ 4 h 82"/>
                <a:gd name="T86" fmla="*/ 11 w 105"/>
                <a:gd name="T87" fmla="*/ 2 h 82"/>
                <a:gd name="T88" fmla="*/ 20 w 105"/>
                <a:gd name="T89" fmla="*/ 5 h 82"/>
                <a:gd name="T90" fmla="*/ 30 w 105"/>
                <a:gd name="T91" fmla="*/ 9 h 82"/>
                <a:gd name="T92" fmla="*/ 37 w 105"/>
                <a:gd name="T93" fmla="*/ 13 h 82"/>
                <a:gd name="T94" fmla="*/ 43 w 105"/>
                <a:gd name="T95" fmla="*/ 16 h 82"/>
                <a:gd name="T96" fmla="*/ 52 w 105"/>
                <a:gd name="T97" fmla="*/ 25 h 82"/>
                <a:gd name="T98" fmla="*/ 56 w 105"/>
                <a:gd name="T99" fmla="*/ 31 h 82"/>
                <a:gd name="T100" fmla="*/ 61 w 105"/>
                <a:gd name="T101" fmla="*/ 37 h 82"/>
                <a:gd name="T102" fmla="*/ 85 w 105"/>
                <a:gd name="T103" fmla="*/ 53 h 82"/>
                <a:gd name="T104" fmla="*/ 90 w 105"/>
                <a:gd name="T105" fmla="*/ 58 h 82"/>
                <a:gd name="T106" fmla="*/ 99 w 105"/>
                <a:gd name="T10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82">
                  <a:moveTo>
                    <a:pt x="99" y="80"/>
                  </a:moveTo>
                  <a:cubicBezTo>
                    <a:pt x="95" y="82"/>
                    <a:pt x="97" y="77"/>
                    <a:pt x="93" y="78"/>
                  </a:cubicBezTo>
                  <a:cubicBezTo>
                    <a:pt x="93" y="78"/>
                    <a:pt x="95" y="76"/>
                    <a:pt x="94" y="76"/>
                  </a:cubicBezTo>
                  <a:cubicBezTo>
                    <a:pt x="91" y="78"/>
                    <a:pt x="90" y="74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2" y="70"/>
                    <a:pt x="90" y="71"/>
                    <a:pt x="90" y="71"/>
                  </a:cubicBezTo>
                  <a:cubicBezTo>
                    <a:pt x="90" y="71"/>
                    <a:pt x="90" y="71"/>
                    <a:pt x="90" y="70"/>
                  </a:cubicBezTo>
                  <a:cubicBezTo>
                    <a:pt x="89" y="71"/>
                    <a:pt x="89" y="70"/>
                    <a:pt x="89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6" y="72"/>
                    <a:pt x="88" y="68"/>
                    <a:pt x="86" y="69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4" y="69"/>
                    <a:pt x="83" y="68"/>
                    <a:pt x="81" y="67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2" y="67"/>
                    <a:pt x="81" y="67"/>
                    <a:pt x="80" y="67"/>
                  </a:cubicBezTo>
                  <a:cubicBezTo>
                    <a:pt x="82" y="65"/>
                    <a:pt x="79" y="67"/>
                    <a:pt x="79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8" y="67"/>
                    <a:pt x="80" y="65"/>
                    <a:pt x="78" y="66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77" y="67"/>
                    <a:pt x="79" y="64"/>
                    <a:pt x="78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7" y="65"/>
                    <a:pt x="78" y="64"/>
                    <a:pt x="78" y="64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7" y="64"/>
                    <a:pt x="78" y="63"/>
                    <a:pt x="76" y="64"/>
                  </a:cubicBezTo>
                  <a:cubicBezTo>
                    <a:pt x="77" y="63"/>
                    <a:pt x="77" y="64"/>
                    <a:pt x="79" y="62"/>
                  </a:cubicBezTo>
                  <a:cubicBezTo>
                    <a:pt x="76" y="62"/>
                    <a:pt x="75" y="61"/>
                    <a:pt x="73" y="59"/>
                  </a:cubicBezTo>
                  <a:cubicBezTo>
                    <a:pt x="73" y="59"/>
                    <a:pt x="73" y="58"/>
                    <a:pt x="74" y="58"/>
                  </a:cubicBezTo>
                  <a:cubicBezTo>
                    <a:pt x="74" y="58"/>
                    <a:pt x="73" y="58"/>
                    <a:pt x="72" y="58"/>
                  </a:cubicBezTo>
                  <a:cubicBezTo>
                    <a:pt x="72" y="58"/>
                    <a:pt x="73" y="57"/>
                    <a:pt x="73" y="57"/>
                  </a:cubicBezTo>
                  <a:cubicBezTo>
                    <a:pt x="73" y="56"/>
                    <a:pt x="71" y="58"/>
                    <a:pt x="71" y="57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2" y="57"/>
                    <a:pt x="71" y="57"/>
                    <a:pt x="71" y="57"/>
                  </a:cubicBezTo>
                  <a:cubicBezTo>
                    <a:pt x="71" y="57"/>
                    <a:pt x="71" y="56"/>
                    <a:pt x="72" y="56"/>
                  </a:cubicBezTo>
                  <a:cubicBezTo>
                    <a:pt x="70" y="57"/>
                    <a:pt x="71" y="55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69" y="57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69" y="56"/>
                    <a:pt x="69" y="55"/>
                    <a:pt x="68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7" y="54"/>
                  </a:cubicBezTo>
                  <a:cubicBezTo>
                    <a:pt x="67" y="53"/>
                    <a:pt x="68" y="52"/>
                    <a:pt x="68" y="52"/>
                  </a:cubicBezTo>
                  <a:cubicBezTo>
                    <a:pt x="66" y="53"/>
                    <a:pt x="66" y="52"/>
                    <a:pt x="65" y="54"/>
                  </a:cubicBezTo>
                  <a:cubicBezTo>
                    <a:pt x="65" y="53"/>
                    <a:pt x="65" y="52"/>
                    <a:pt x="64" y="52"/>
                  </a:cubicBezTo>
                  <a:cubicBezTo>
                    <a:pt x="65" y="52"/>
                    <a:pt x="66" y="50"/>
                    <a:pt x="66" y="50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8" y="49"/>
                    <a:pt x="67" y="50"/>
                    <a:pt x="68" y="49"/>
                  </a:cubicBezTo>
                  <a:cubicBezTo>
                    <a:pt x="67" y="49"/>
                    <a:pt x="66" y="49"/>
                    <a:pt x="67" y="48"/>
                  </a:cubicBezTo>
                  <a:cubicBezTo>
                    <a:pt x="65" y="49"/>
                    <a:pt x="63" y="51"/>
                    <a:pt x="63" y="51"/>
                  </a:cubicBezTo>
                  <a:cubicBezTo>
                    <a:pt x="63" y="50"/>
                    <a:pt x="64" y="49"/>
                    <a:pt x="65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2" y="50"/>
                    <a:pt x="62" y="50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1" y="51"/>
                    <a:pt x="59" y="51"/>
                    <a:pt x="61" y="49"/>
                  </a:cubicBezTo>
                  <a:cubicBezTo>
                    <a:pt x="61" y="48"/>
                    <a:pt x="61" y="49"/>
                    <a:pt x="62" y="48"/>
                  </a:cubicBezTo>
                  <a:cubicBezTo>
                    <a:pt x="62" y="48"/>
                    <a:pt x="61" y="49"/>
                    <a:pt x="61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8"/>
                    <a:pt x="60" y="48"/>
                    <a:pt x="59" y="49"/>
                  </a:cubicBezTo>
                  <a:cubicBezTo>
                    <a:pt x="59" y="50"/>
                    <a:pt x="60" y="48"/>
                    <a:pt x="60" y="49"/>
                  </a:cubicBezTo>
                  <a:cubicBezTo>
                    <a:pt x="59" y="50"/>
                    <a:pt x="58" y="50"/>
                    <a:pt x="58" y="5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7" y="49"/>
                    <a:pt x="57" y="49"/>
                    <a:pt x="56" y="50"/>
                  </a:cubicBezTo>
                  <a:cubicBezTo>
                    <a:pt x="55" y="50"/>
                    <a:pt x="57" y="48"/>
                    <a:pt x="57" y="49"/>
                  </a:cubicBezTo>
                  <a:cubicBezTo>
                    <a:pt x="57" y="47"/>
                    <a:pt x="54" y="49"/>
                    <a:pt x="55" y="47"/>
                  </a:cubicBezTo>
                  <a:cubicBezTo>
                    <a:pt x="56" y="47"/>
                    <a:pt x="54" y="49"/>
                    <a:pt x="55" y="48"/>
                  </a:cubicBezTo>
                  <a:cubicBezTo>
                    <a:pt x="54" y="48"/>
                    <a:pt x="55" y="47"/>
                    <a:pt x="55" y="47"/>
                  </a:cubicBezTo>
                  <a:cubicBezTo>
                    <a:pt x="56" y="46"/>
                    <a:pt x="55" y="47"/>
                    <a:pt x="54" y="47"/>
                  </a:cubicBezTo>
                  <a:cubicBezTo>
                    <a:pt x="54" y="48"/>
                    <a:pt x="54" y="47"/>
                    <a:pt x="55" y="47"/>
                  </a:cubicBezTo>
                  <a:cubicBezTo>
                    <a:pt x="54" y="47"/>
                    <a:pt x="52" y="47"/>
                    <a:pt x="52" y="46"/>
                  </a:cubicBezTo>
                  <a:cubicBezTo>
                    <a:pt x="52" y="46"/>
                    <a:pt x="51" y="47"/>
                    <a:pt x="50" y="47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2" y="45"/>
                    <a:pt x="51" y="46"/>
                    <a:pt x="52" y="45"/>
                  </a:cubicBezTo>
                  <a:cubicBezTo>
                    <a:pt x="50" y="46"/>
                    <a:pt x="54" y="45"/>
                    <a:pt x="52" y="45"/>
                  </a:cubicBezTo>
                  <a:cubicBezTo>
                    <a:pt x="53" y="44"/>
                    <a:pt x="50" y="47"/>
                    <a:pt x="52" y="45"/>
                  </a:cubicBezTo>
                  <a:cubicBezTo>
                    <a:pt x="52" y="45"/>
                    <a:pt x="50" y="46"/>
                    <a:pt x="51" y="45"/>
                  </a:cubicBezTo>
                  <a:cubicBezTo>
                    <a:pt x="51" y="45"/>
                    <a:pt x="52" y="43"/>
                    <a:pt x="52" y="43"/>
                  </a:cubicBezTo>
                  <a:cubicBezTo>
                    <a:pt x="52" y="43"/>
                    <a:pt x="52" y="44"/>
                    <a:pt x="51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49" y="45"/>
                    <a:pt x="50" y="44"/>
                    <a:pt x="49" y="45"/>
                  </a:cubicBezTo>
                  <a:cubicBezTo>
                    <a:pt x="50" y="44"/>
                    <a:pt x="48" y="45"/>
                    <a:pt x="50" y="43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0" y="43"/>
                    <a:pt x="49" y="44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8" y="45"/>
                    <a:pt x="49" y="43"/>
                    <a:pt x="48" y="44"/>
                  </a:cubicBezTo>
                  <a:cubicBezTo>
                    <a:pt x="48" y="43"/>
                    <a:pt x="47" y="43"/>
                    <a:pt x="48" y="42"/>
                  </a:cubicBezTo>
                  <a:cubicBezTo>
                    <a:pt x="47" y="42"/>
                    <a:pt x="46" y="43"/>
                    <a:pt x="46" y="42"/>
                  </a:cubicBezTo>
                  <a:cubicBezTo>
                    <a:pt x="46" y="42"/>
                    <a:pt x="46" y="42"/>
                    <a:pt x="47" y="41"/>
                  </a:cubicBezTo>
                  <a:cubicBezTo>
                    <a:pt x="47" y="41"/>
                    <a:pt x="47" y="41"/>
                    <a:pt x="46" y="41"/>
                  </a:cubicBezTo>
                  <a:cubicBezTo>
                    <a:pt x="47" y="41"/>
                    <a:pt x="47" y="40"/>
                    <a:pt x="47" y="39"/>
                  </a:cubicBezTo>
                  <a:cubicBezTo>
                    <a:pt x="47" y="39"/>
                    <a:pt x="46" y="40"/>
                    <a:pt x="45" y="41"/>
                  </a:cubicBezTo>
                  <a:cubicBezTo>
                    <a:pt x="47" y="39"/>
                    <a:pt x="43" y="42"/>
                    <a:pt x="44" y="40"/>
                  </a:cubicBezTo>
                  <a:cubicBezTo>
                    <a:pt x="45" y="39"/>
                    <a:pt x="46" y="39"/>
                    <a:pt x="46" y="38"/>
                  </a:cubicBezTo>
                  <a:cubicBezTo>
                    <a:pt x="47" y="36"/>
                    <a:pt x="44" y="39"/>
                    <a:pt x="45" y="38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39"/>
                    <a:pt x="42" y="40"/>
                    <a:pt x="43" y="39"/>
                  </a:cubicBezTo>
                  <a:cubicBezTo>
                    <a:pt x="43" y="39"/>
                    <a:pt x="43" y="38"/>
                    <a:pt x="42" y="39"/>
                  </a:cubicBezTo>
                  <a:cubicBezTo>
                    <a:pt x="43" y="38"/>
                    <a:pt x="40" y="39"/>
                    <a:pt x="42" y="36"/>
                  </a:cubicBezTo>
                  <a:cubicBezTo>
                    <a:pt x="42" y="36"/>
                    <a:pt x="42" y="35"/>
                    <a:pt x="41" y="36"/>
                  </a:cubicBezTo>
                  <a:cubicBezTo>
                    <a:pt x="40" y="37"/>
                    <a:pt x="42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6"/>
                    <a:pt x="42" y="35"/>
                  </a:cubicBezTo>
                  <a:cubicBezTo>
                    <a:pt x="42" y="34"/>
                    <a:pt x="39" y="38"/>
                    <a:pt x="39" y="36"/>
                  </a:cubicBezTo>
                  <a:cubicBezTo>
                    <a:pt x="40" y="36"/>
                    <a:pt x="40" y="36"/>
                    <a:pt x="40" y="35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9" y="35"/>
                    <a:pt x="40" y="33"/>
                  </a:cubicBezTo>
                  <a:cubicBezTo>
                    <a:pt x="40" y="34"/>
                    <a:pt x="40" y="33"/>
                    <a:pt x="39" y="34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34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2"/>
                    <a:pt x="39" y="33"/>
                    <a:pt x="39" y="33"/>
                  </a:cubicBezTo>
                  <a:cubicBezTo>
                    <a:pt x="38" y="33"/>
                    <a:pt x="38" y="34"/>
                    <a:pt x="38" y="34"/>
                  </a:cubicBezTo>
                  <a:cubicBezTo>
                    <a:pt x="38" y="35"/>
                    <a:pt x="38" y="34"/>
                    <a:pt x="37" y="35"/>
                  </a:cubicBezTo>
                  <a:cubicBezTo>
                    <a:pt x="38" y="34"/>
                    <a:pt x="37" y="34"/>
                    <a:pt x="37" y="34"/>
                  </a:cubicBezTo>
                  <a:cubicBezTo>
                    <a:pt x="37" y="33"/>
                    <a:pt x="36" y="34"/>
                    <a:pt x="36" y="34"/>
                  </a:cubicBezTo>
                  <a:cubicBezTo>
                    <a:pt x="37" y="34"/>
                    <a:pt x="36" y="34"/>
                    <a:pt x="37" y="33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7" y="33"/>
                    <a:pt x="38" y="32"/>
                    <a:pt x="37" y="32"/>
                  </a:cubicBezTo>
                  <a:cubicBezTo>
                    <a:pt x="37" y="33"/>
                    <a:pt x="36" y="35"/>
                    <a:pt x="36" y="34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2"/>
                    <a:pt x="35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3" y="32"/>
                  </a:cubicBezTo>
                  <a:cubicBezTo>
                    <a:pt x="34" y="31"/>
                    <a:pt x="36" y="28"/>
                    <a:pt x="35" y="29"/>
                  </a:cubicBezTo>
                  <a:cubicBezTo>
                    <a:pt x="35" y="29"/>
                    <a:pt x="33" y="31"/>
                    <a:pt x="33" y="32"/>
                  </a:cubicBezTo>
                  <a:cubicBezTo>
                    <a:pt x="33" y="31"/>
                    <a:pt x="31" y="32"/>
                    <a:pt x="32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28" y="31"/>
                    <a:pt x="29" y="28"/>
                  </a:cubicBezTo>
                  <a:cubicBezTo>
                    <a:pt x="30" y="28"/>
                    <a:pt x="30" y="27"/>
                    <a:pt x="30" y="27"/>
                  </a:cubicBezTo>
                  <a:cubicBezTo>
                    <a:pt x="30" y="28"/>
                    <a:pt x="31" y="26"/>
                    <a:pt x="30" y="27"/>
                  </a:cubicBezTo>
                  <a:cubicBezTo>
                    <a:pt x="29" y="28"/>
                    <a:pt x="29" y="29"/>
                    <a:pt x="28" y="29"/>
                  </a:cubicBezTo>
                  <a:cubicBezTo>
                    <a:pt x="28" y="29"/>
                    <a:pt x="27" y="29"/>
                    <a:pt x="27" y="28"/>
                  </a:cubicBezTo>
                  <a:cubicBezTo>
                    <a:pt x="27" y="28"/>
                    <a:pt x="27" y="29"/>
                    <a:pt x="27" y="29"/>
                  </a:cubicBezTo>
                  <a:cubicBezTo>
                    <a:pt x="28" y="27"/>
                    <a:pt x="28" y="27"/>
                    <a:pt x="27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5" y="29"/>
                    <a:pt x="26" y="28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4" y="28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4" y="27"/>
                    <a:pt x="24" y="27"/>
                  </a:cubicBezTo>
                  <a:cubicBezTo>
                    <a:pt x="24" y="26"/>
                    <a:pt x="24" y="26"/>
                    <a:pt x="25" y="24"/>
                  </a:cubicBezTo>
                  <a:cubicBezTo>
                    <a:pt x="22" y="27"/>
                    <a:pt x="21" y="26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0" y="26"/>
                    <a:pt x="20" y="25"/>
                  </a:cubicBezTo>
                  <a:cubicBezTo>
                    <a:pt x="20" y="24"/>
                    <a:pt x="21" y="23"/>
                    <a:pt x="21" y="23"/>
                  </a:cubicBezTo>
                  <a:cubicBezTo>
                    <a:pt x="21" y="22"/>
                    <a:pt x="20" y="24"/>
                    <a:pt x="20" y="24"/>
                  </a:cubicBezTo>
                  <a:cubicBezTo>
                    <a:pt x="19" y="25"/>
                    <a:pt x="20" y="23"/>
                    <a:pt x="19" y="25"/>
                  </a:cubicBezTo>
                  <a:cubicBezTo>
                    <a:pt x="19" y="25"/>
                    <a:pt x="19" y="23"/>
                    <a:pt x="18" y="25"/>
                  </a:cubicBezTo>
                  <a:cubicBezTo>
                    <a:pt x="19" y="24"/>
                    <a:pt x="19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1"/>
                    <a:pt x="22" y="21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7"/>
                    <a:pt x="24" y="17"/>
                    <a:pt x="24" y="16"/>
                  </a:cubicBezTo>
                  <a:cubicBezTo>
                    <a:pt x="23" y="17"/>
                    <a:pt x="22" y="19"/>
                    <a:pt x="21" y="19"/>
                  </a:cubicBezTo>
                  <a:cubicBezTo>
                    <a:pt x="21" y="20"/>
                    <a:pt x="19" y="23"/>
                    <a:pt x="18" y="22"/>
                  </a:cubicBezTo>
                  <a:cubicBezTo>
                    <a:pt x="19" y="21"/>
                    <a:pt x="19" y="22"/>
                    <a:pt x="20" y="21"/>
                  </a:cubicBezTo>
                  <a:cubicBezTo>
                    <a:pt x="20" y="20"/>
                    <a:pt x="19" y="22"/>
                    <a:pt x="19" y="21"/>
                  </a:cubicBezTo>
                  <a:cubicBezTo>
                    <a:pt x="19" y="22"/>
                    <a:pt x="18" y="23"/>
                    <a:pt x="17" y="23"/>
                  </a:cubicBezTo>
                  <a:cubicBezTo>
                    <a:pt x="17" y="22"/>
                    <a:pt x="18" y="22"/>
                    <a:pt x="18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5" y="25"/>
                    <a:pt x="17" y="23"/>
                    <a:pt x="15" y="24"/>
                  </a:cubicBezTo>
                  <a:cubicBezTo>
                    <a:pt x="16" y="23"/>
                    <a:pt x="18" y="21"/>
                    <a:pt x="18" y="20"/>
                  </a:cubicBezTo>
                  <a:cubicBezTo>
                    <a:pt x="17" y="22"/>
                    <a:pt x="16" y="22"/>
                    <a:pt x="15" y="24"/>
                  </a:cubicBezTo>
                  <a:cubicBezTo>
                    <a:pt x="15" y="23"/>
                    <a:pt x="16" y="22"/>
                    <a:pt x="17" y="22"/>
                  </a:cubicBezTo>
                  <a:cubicBezTo>
                    <a:pt x="17" y="21"/>
                    <a:pt x="14" y="24"/>
                    <a:pt x="16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21"/>
                  </a:cubicBezTo>
                  <a:cubicBezTo>
                    <a:pt x="16" y="20"/>
                    <a:pt x="14" y="22"/>
                    <a:pt x="15" y="20"/>
                  </a:cubicBezTo>
                  <a:cubicBezTo>
                    <a:pt x="15" y="20"/>
                    <a:pt x="15" y="20"/>
                    <a:pt x="14" y="21"/>
                  </a:cubicBezTo>
                  <a:cubicBezTo>
                    <a:pt x="14" y="22"/>
                    <a:pt x="15" y="20"/>
                    <a:pt x="14" y="22"/>
                  </a:cubicBezTo>
                  <a:cubicBezTo>
                    <a:pt x="15" y="21"/>
                    <a:pt x="13" y="22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3" y="21"/>
                    <a:pt x="13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3" y="20"/>
                    <a:pt x="12" y="21"/>
                    <a:pt x="11" y="22"/>
                  </a:cubicBezTo>
                  <a:cubicBezTo>
                    <a:pt x="11" y="23"/>
                    <a:pt x="12" y="21"/>
                    <a:pt x="11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2" y="19"/>
                    <a:pt x="11" y="20"/>
                    <a:pt x="11" y="21"/>
                  </a:cubicBezTo>
                  <a:cubicBezTo>
                    <a:pt x="11" y="21"/>
                    <a:pt x="11" y="20"/>
                    <a:pt x="12" y="20"/>
                  </a:cubicBezTo>
                  <a:cubicBezTo>
                    <a:pt x="11" y="20"/>
                    <a:pt x="11" y="21"/>
                    <a:pt x="10" y="21"/>
                  </a:cubicBezTo>
                  <a:cubicBezTo>
                    <a:pt x="11" y="20"/>
                    <a:pt x="11" y="19"/>
                    <a:pt x="11" y="1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5"/>
                    <a:pt x="13" y="15"/>
                    <a:pt x="14" y="13"/>
                  </a:cubicBezTo>
                  <a:cubicBezTo>
                    <a:pt x="14" y="13"/>
                    <a:pt x="14" y="14"/>
                    <a:pt x="14" y="14"/>
                  </a:cubicBezTo>
                  <a:cubicBezTo>
                    <a:pt x="12" y="17"/>
                    <a:pt x="11" y="17"/>
                    <a:pt x="10" y="19"/>
                  </a:cubicBezTo>
                  <a:cubicBezTo>
                    <a:pt x="9" y="20"/>
                    <a:pt x="13" y="14"/>
                    <a:pt x="10" y="17"/>
                  </a:cubicBezTo>
                  <a:cubicBezTo>
                    <a:pt x="10" y="18"/>
                    <a:pt x="8" y="19"/>
                    <a:pt x="9" y="19"/>
                  </a:cubicBezTo>
                  <a:cubicBezTo>
                    <a:pt x="9" y="18"/>
                    <a:pt x="8" y="21"/>
                    <a:pt x="8" y="20"/>
                  </a:cubicBezTo>
                  <a:cubicBezTo>
                    <a:pt x="9" y="19"/>
                    <a:pt x="9" y="17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6"/>
                    <a:pt x="12" y="14"/>
                    <a:pt x="11" y="14"/>
                  </a:cubicBezTo>
                  <a:cubicBezTo>
                    <a:pt x="11" y="14"/>
                    <a:pt x="11" y="14"/>
                    <a:pt x="10" y="15"/>
                  </a:cubicBezTo>
                  <a:cubicBezTo>
                    <a:pt x="9" y="17"/>
                    <a:pt x="10" y="15"/>
                    <a:pt x="9" y="16"/>
                  </a:cubicBezTo>
                  <a:cubicBezTo>
                    <a:pt x="9" y="17"/>
                    <a:pt x="10" y="15"/>
                    <a:pt x="8" y="17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6" y="20"/>
                    <a:pt x="6" y="20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6"/>
                    <a:pt x="7" y="19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10" y="13"/>
                    <a:pt x="8" y="14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6" y="16"/>
                    <a:pt x="6" y="17"/>
                    <a:pt x="5" y="17"/>
                  </a:cubicBezTo>
                  <a:cubicBezTo>
                    <a:pt x="6" y="15"/>
                    <a:pt x="5" y="16"/>
                    <a:pt x="6" y="15"/>
                  </a:cubicBezTo>
                  <a:cubicBezTo>
                    <a:pt x="6" y="16"/>
                    <a:pt x="6" y="16"/>
                    <a:pt x="8" y="15"/>
                  </a:cubicBezTo>
                  <a:cubicBezTo>
                    <a:pt x="9" y="12"/>
                    <a:pt x="8" y="15"/>
                    <a:pt x="9" y="13"/>
                  </a:cubicBezTo>
                  <a:cubicBezTo>
                    <a:pt x="9" y="13"/>
                    <a:pt x="10" y="11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8" y="12"/>
                    <a:pt x="7" y="12"/>
                    <a:pt x="7" y="14"/>
                  </a:cubicBezTo>
                  <a:cubicBezTo>
                    <a:pt x="7" y="13"/>
                    <a:pt x="7" y="12"/>
                    <a:pt x="8" y="12"/>
                  </a:cubicBezTo>
                  <a:cubicBezTo>
                    <a:pt x="7" y="12"/>
                    <a:pt x="6" y="11"/>
                    <a:pt x="6" y="10"/>
                  </a:cubicBezTo>
                  <a:cubicBezTo>
                    <a:pt x="5" y="13"/>
                    <a:pt x="5" y="11"/>
                    <a:pt x="5" y="13"/>
                  </a:cubicBezTo>
                  <a:cubicBezTo>
                    <a:pt x="5" y="13"/>
                    <a:pt x="4" y="15"/>
                    <a:pt x="3" y="16"/>
                  </a:cubicBezTo>
                  <a:cubicBezTo>
                    <a:pt x="3" y="15"/>
                    <a:pt x="4" y="15"/>
                    <a:pt x="4" y="14"/>
                  </a:cubicBezTo>
                  <a:cubicBezTo>
                    <a:pt x="3" y="15"/>
                    <a:pt x="5" y="12"/>
                    <a:pt x="3" y="14"/>
                  </a:cubicBezTo>
                  <a:cubicBezTo>
                    <a:pt x="4" y="14"/>
                    <a:pt x="5" y="11"/>
                    <a:pt x="6" y="10"/>
                  </a:cubicBezTo>
                  <a:cubicBezTo>
                    <a:pt x="5" y="11"/>
                    <a:pt x="7" y="9"/>
                    <a:pt x="6" y="8"/>
                  </a:cubicBezTo>
                  <a:cubicBezTo>
                    <a:pt x="5" y="9"/>
                    <a:pt x="5" y="10"/>
                    <a:pt x="4" y="10"/>
                  </a:cubicBezTo>
                  <a:cubicBezTo>
                    <a:pt x="4" y="8"/>
                    <a:pt x="3" y="9"/>
                    <a:pt x="2" y="9"/>
                  </a:cubicBezTo>
                  <a:cubicBezTo>
                    <a:pt x="2" y="8"/>
                    <a:pt x="4" y="6"/>
                    <a:pt x="3" y="6"/>
                  </a:cubicBezTo>
                  <a:cubicBezTo>
                    <a:pt x="3" y="5"/>
                    <a:pt x="3" y="8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7"/>
                    <a:pt x="3" y="5"/>
                    <a:pt x="1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3" y="2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1" y="4"/>
                    <a:pt x="0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1" y="4"/>
                    <a:pt x="2" y="3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1"/>
                    <a:pt x="2" y="2"/>
                    <a:pt x="3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6" y="0"/>
                    <a:pt x="6" y="0"/>
                  </a:cubicBezTo>
                  <a:cubicBezTo>
                    <a:pt x="5" y="2"/>
                    <a:pt x="4" y="3"/>
                    <a:pt x="3" y="3"/>
                  </a:cubicBezTo>
                  <a:cubicBezTo>
                    <a:pt x="3" y="4"/>
                    <a:pt x="4" y="3"/>
                    <a:pt x="4" y="4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7" y="0"/>
                    <a:pt x="7" y="1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0" y="3"/>
                    <a:pt x="11" y="2"/>
                  </a:cubicBezTo>
                  <a:cubicBezTo>
                    <a:pt x="11" y="4"/>
                    <a:pt x="13" y="2"/>
                    <a:pt x="12" y="4"/>
                  </a:cubicBezTo>
                  <a:cubicBezTo>
                    <a:pt x="14" y="4"/>
                    <a:pt x="16" y="4"/>
                    <a:pt x="17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5" y="7"/>
                    <a:pt x="16" y="7"/>
                  </a:cubicBezTo>
                  <a:cubicBezTo>
                    <a:pt x="16" y="6"/>
                    <a:pt x="17" y="6"/>
                    <a:pt x="18" y="5"/>
                  </a:cubicBezTo>
                  <a:cubicBezTo>
                    <a:pt x="17" y="7"/>
                    <a:pt x="19" y="6"/>
                    <a:pt x="20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5"/>
                    <a:pt x="21" y="7"/>
                    <a:pt x="21" y="7"/>
                  </a:cubicBezTo>
                  <a:cubicBezTo>
                    <a:pt x="21" y="8"/>
                    <a:pt x="20" y="9"/>
                    <a:pt x="21" y="9"/>
                  </a:cubicBezTo>
                  <a:cubicBezTo>
                    <a:pt x="22" y="7"/>
                    <a:pt x="22" y="8"/>
                    <a:pt x="23" y="7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7" y="7"/>
                    <a:pt x="27" y="10"/>
                    <a:pt x="30" y="9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2" y="9"/>
                    <a:pt x="32" y="12"/>
                    <a:pt x="34" y="12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4" y="14"/>
                    <a:pt x="35" y="13"/>
                  </a:cubicBezTo>
                  <a:cubicBezTo>
                    <a:pt x="35" y="13"/>
                    <a:pt x="36" y="12"/>
                    <a:pt x="35" y="14"/>
                  </a:cubicBezTo>
                  <a:cubicBezTo>
                    <a:pt x="36" y="15"/>
                    <a:pt x="37" y="13"/>
                    <a:pt x="37" y="13"/>
                  </a:cubicBezTo>
                  <a:cubicBezTo>
                    <a:pt x="37" y="15"/>
                    <a:pt x="38" y="15"/>
                    <a:pt x="39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6"/>
                    <a:pt x="38" y="16"/>
                  </a:cubicBezTo>
                  <a:cubicBezTo>
                    <a:pt x="38" y="16"/>
                    <a:pt x="38" y="17"/>
                    <a:pt x="40" y="15"/>
                  </a:cubicBezTo>
                  <a:cubicBezTo>
                    <a:pt x="39" y="17"/>
                    <a:pt x="42" y="15"/>
                    <a:pt x="41" y="17"/>
                  </a:cubicBezTo>
                  <a:cubicBezTo>
                    <a:pt x="42" y="17"/>
                    <a:pt x="42" y="17"/>
                    <a:pt x="43" y="16"/>
                  </a:cubicBezTo>
                  <a:cubicBezTo>
                    <a:pt x="43" y="17"/>
                    <a:pt x="43" y="19"/>
                    <a:pt x="44" y="18"/>
                  </a:cubicBezTo>
                  <a:cubicBezTo>
                    <a:pt x="44" y="18"/>
                    <a:pt x="43" y="19"/>
                    <a:pt x="43" y="19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7" y="18"/>
                    <a:pt x="46" y="21"/>
                    <a:pt x="47" y="21"/>
                  </a:cubicBezTo>
                  <a:cubicBezTo>
                    <a:pt x="49" y="21"/>
                    <a:pt x="51" y="23"/>
                    <a:pt x="52" y="2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4" y="24"/>
                    <a:pt x="52" y="28"/>
                    <a:pt x="54" y="25"/>
                  </a:cubicBezTo>
                  <a:cubicBezTo>
                    <a:pt x="54" y="26"/>
                    <a:pt x="54" y="26"/>
                    <a:pt x="54" y="27"/>
                  </a:cubicBezTo>
                  <a:cubicBezTo>
                    <a:pt x="55" y="26"/>
                    <a:pt x="54" y="29"/>
                    <a:pt x="56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30"/>
                    <a:pt x="57" y="29"/>
                    <a:pt x="57" y="30"/>
                  </a:cubicBezTo>
                  <a:cubicBezTo>
                    <a:pt x="56" y="30"/>
                    <a:pt x="56" y="30"/>
                    <a:pt x="56" y="31"/>
                  </a:cubicBezTo>
                  <a:cubicBezTo>
                    <a:pt x="55" y="32"/>
                    <a:pt x="58" y="29"/>
                    <a:pt x="56" y="31"/>
                  </a:cubicBezTo>
                  <a:cubicBezTo>
                    <a:pt x="56" y="32"/>
                    <a:pt x="57" y="30"/>
                    <a:pt x="57" y="30"/>
                  </a:cubicBezTo>
                  <a:cubicBezTo>
                    <a:pt x="58" y="32"/>
                    <a:pt x="60" y="32"/>
                    <a:pt x="62" y="33"/>
                  </a:cubicBezTo>
                  <a:cubicBezTo>
                    <a:pt x="62" y="35"/>
                    <a:pt x="59" y="37"/>
                    <a:pt x="61" y="36"/>
                  </a:cubicBezTo>
                  <a:cubicBezTo>
                    <a:pt x="61" y="36"/>
                    <a:pt x="62" y="35"/>
                    <a:pt x="62" y="36"/>
                  </a:cubicBezTo>
                  <a:cubicBezTo>
                    <a:pt x="62" y="35"/>
                    <a:pt x="60" y="38"/>
                    <a:pt x="61" y="37"/>
                  </a:cubicBezTo>
                  <a:cubicBezTo>
                    <a:pt x="62" y="36"/>
                    <a:pt x="62" y="37"/>
                    <a:pt x="63" y="36"/>
                  </a:cubicBezTo>
                  <a:cubicBezTo>
                    <a:pt x="62" y="37"/>
                    <a:pt x="62" y="39"/>
                    <a:pt x="63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5" y="37"/>
                    <a:pt x="64" y="39"/>
                    <a:pt x="67" y="37"/>
                  </a:cubicBezTo>
                  <a:cubicBezTo>
                    <a:pt x="70" y="40"/>
                    <a:pt x="74" y="41"/>
                    <a:pt x="77" y="44"/>
                  </a:cubicBezTo>
                  <a:cubicBezTo>
                    <a:pt x="80" y="47"/>
                    <a:pt x="84" y="49"/>
                    <a:pt x="85" y="53"/>
                  </a:cubicBezTo>
                  <a:cubicBezTo>
                    <a:pt x="84" y="55"/>
                    <a:pt x="84" y="55"/>
                    <a:pt x="86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7" y="54"/>
                    <a:pt x="86" y="56"/>
                    <a:pt x="87" y="55"/>
                  </a:cubicBezTo>
                  <a:cubicBezTo>
                    <a:pt x="88" y="56"/>
                    <a:pt x="89" y="56"/>
                    <a:pt x="90" y="57"/>
                  </a:cubicBezTo>
                  <a:cubicBezTo>
                    <a:pt x="90" y="57"/>
                    <a:pt x="89" y="59"/>
                    <a:pt x="89" y="59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1" y="57"/>
                  </a:cubicBezTo>
                  <a:cubicBezTo>
                    <a:pt x="95" y="59"/>
                    <a:pt x="95" y="64"/>
                    <a:pt x="98" y="66"/>
                  </a:cubicBezTo>
                  <a:cubicBezTo>
                    <a:pt x="98" y="68"/>
                    <a:pt x="100" y="68"/>
                    <a:pt x="101" y="68"/>
                  </a:cubicBezTo>
                  <a:cubicBezTo>
                    <a:pt x="101" y="72"/>
                    <a:pt x="101" y="75"/>
                    <a:pt x="105" y="76"/>
                  </a:cubicBezTo>
                  <a:cubicBezTo>
                    <a:pt x="105" y="76"/>
                    <a:pt x="101" y="80"/>
                    <a:pt x="99" y="80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5" name="Freeform 103"/>
            <p:cNvSpPr>
              <a:spLocks/>
            </p:cNvSpPr>
            <p:nvPr/>
          </p:nvSpPr>
          <p:spPr bwMode="auto">
            <a:xfrm>
              <a:off x="9825038" y="2928938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1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6" name="Freeform 104"/>
            <p:cNvSpPr>
              <a:spLocks/>
            </p:cNvSpPr>
            <p:nvPr/>
          </p:nvSpPr>
          <p:spPr bwMode="auto">
            <a:xfrm>
              <a:off x="9840913" y="2978151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7" name="Freeform 105"/>
            <p:cNvSpPr>
              <a:spLocks/>
            </p:cNvSpPr>
            <p:nvPr/>
          </p:nvSpPr>
          <p:spPr bwMode="auto">
            <a:xfrm>
              <a:off x="9844088" y="2981326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8" name="Freeform 106"/>
            <p:cNvSpPr>
              <a:spLocks/>
            </p:cNvSpPr>
            <p:nvPr/>
          </p:nvSpPr>
          <p:spPr bwMode="auto">
            <a:xfrm>
              <a:off x="9844088" y="3000376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9" name="Freeform 107"/>
            <p:cNvSpPr>
              <a:spLocks/>
            </p:cNvSpPr>
            <p:nvPr/>
          </p:nvSpPr>
          <p:spPr bwMode="auto">
            <a:xfrm>
              <a:off x="9848850" y="2992438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0" name="Freeform 108"/>
            <p:cNvSpPr>
              <a:spLocks/>
            </p:cNvSpPr>
            <p:nvPr/>
          </p:nvSpPr>
          <p:spPr bwMode="auto">
            <a:xfrm>
              <a:off x="9859963" y="30083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1" name="Freeform 109"/>
            <p:cNvSpPr>
              <a:spLocks/>
            </p:cNvSpPr>
            <p:nvPr/>
          </p:nvSpPr>
          <p:spPr bwMode="auto">
            <a:xfrm>
              <a:off x="9866313" y="3008313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2" name="Freeform 110"/>
            <p:cNvSpPr>
              <a:spLocks/>
            </p:cNvSpPr>
            <p:nvPr/>
          </p:nvSpPr>
          <p:spPr bwMode="auto">
            <a:xfrm>
              <a:off x="9991725" y="3079751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3" name="Freeform 111"/>
            <p:cNvSpPr>
              <a:spLocks/>
            </p:cNvSpPr>
            <p:nvPr/>
          </p:nvSpPr>
          <p:spPr bwMode="auto">
            <a:xfrm>
              <a:off x="10036175" y="3121026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1"/>
                    <a:pt x="1" y="1"/>
                    <a:pt x="0" y="1"/>
                  </a:cubicBez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4" name="Freeform 112"/>
            <p:cNvSpPr>
              <a:spLocks/>
            </p:cNvSpPr>
            <p:nvPr/>
          </p:nvSpPr>
          <p:spPr bwMode="auto">
            <a:xfrm>
              <a:off x="10074275" y="3127376"/>
              <a:ext cx="3175" cy="7938"/>
            </a:xfrm>
            <a:custGeom>
              <a:avLst/>
              <a:gdLst>
                <a:gd name="T0" fmla="*/ 0 w 2"/>
                <a:gd name="T1" fmla="*/ 5 h 5"/>
                <a:gd name="T2" fmla="*/ 0 w 2"/>
                <a:gd name="T3" fmla="*/ 5 h 5"/>
                <a:gd name="T4" fmla="*/ 2 w 2"/>
                <a:gd name="T5" fmla="*/ 0 h 5"/>
                <a:gd name="T6" fmla="*/ 0 w 2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ln>
              <a:headEnd/>
              <a:tailEnd/>
            </a:ln>
            <a:ex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82" name="矩形 181"/>
          <p:cNvSpPr/>
          <p:nvPr/>
        </p:nvSpPr>
        <p:spPr>
          <a:xfrm>
            <a:off x="2282594" y="3058586"/>
            <a:ext cx="34557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自動化</a:t>
            </a:r>
            <a:endParaRPr kumimoji="0" lang="en-US" altLang="zh-TW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模型辨識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endParaRPr>
          </a:p>
        </p:txBody>
      </p:sp>
      <p:sp>
        <p:nvSpPr>
          <p:cNvPr id="183" name="Freeform 376"/>
          <p:cNvSpPr>
            <a:spLocks noEditPoints="1"/>
          </p:cNvSpPr>
          <p:nvPr/>
        </p:nvSpPr>
        <p:spPr bwMode="auto">
          <a:xfrm rot="12101646">
            <a:off x="2828640" y="2732033"/>
            <a:ext cx="2326277" cy="1744586"/>
          </a:xfrm>
          <a:custGeom>
            <a:avLst/>
            <a:gdLst>
              <a:gd name="T0" fmla="*/ 715 w 910"/>
              <a:gd name="T1" fmla="*/ 20 h 538"/>
              <a:gd name="T2" fmla="*/ 489 w 910"/>
              <a:gd name="T3" fmla="*/ 6 h 538"/>
              <a:gd name="T4" fmla="*/ 372 w 910"/>
              <a:gd name="T5" fmla="*/ 17 h 538"/>
              <a:gd name="T6" fmla="*/ 263 w 910"/>
              <a:gd name="T7" fmla="*/ 50 h 538"/>
              <a:gd name="T8" fmla="*/ 193 w 910"/>
              <a:gd name="T9" fmla="*/ 77 h 538"/>
              <a:gd name="T10" fmla="*/ 195 w 910"/>
              <a:gd name="T11" fmla="*/ 82 h 538"/>
              <a:gd name="T12" fmla="*/ 286 w 910"/>
              <a:gd name="T13" fmla="*/ 51 h 538"/>
              <a:gd name="T14" fmla="*/ 157 w 910"/>
              <a:gd name="T15" fmla="*/ 110 h 538"/>
              <a:gd name="T16" fmla="*/ 257 w 910"/>
              <a:gd name="T17" fmla="*/ 78 h 538"/>
              <a:gd name="T18" fmla="*/ 283 w 910"/>
              <a:gd name="T19" fmla="*/ 68 h 538"/>
              <a:gd name="T20" fmla="*/ 290 w 910"/>
              <a:gd name="T21" fmla="*/ 68 h 538"/>
              <a:gd name="T22" fmla="*/ 84 w 910"/>
              <a:gd name="T23" fmla="*/ 191 h 538"/>
              <a:gd name="T24" fmla="*/ 32 w 910"/>
              <a:gd name="T25" fmla="*/ 456 h 538"/>
              <a:gd name="T26" fmla="*/ 227 w 910"/>
              <a:gd name="T27" fmla="*/ 535 h 538"/>
              <a:gd name="T28" fmla="*/ 392 w 910"/>
              <a:gd name="T29" fmla="*/ 531 h 538"/>
              <a:gd name="T30" fmla="*/ 505 w 910"/>
              <a:gd name="T31" fmla="*/ 511 h 538"/>
              <a:gd name="T32" fmla="*/ 547 w 910"/>
              <a:gd name="T33" fmla="*/ 500 h 538"/>
              <a:gd name="T34" fmla="*/ 565 w 910"/>
              <a:gd name="T35" fmla="*/ 510 h 538"/>
              <a:gd name="T36" fmla="*/ 438 w 910"/>
              <a:gd name="T37" fmla="*/ 538 h 538"/>
              <a:gd name="T38" fmla="*/ 670 w 910"/>
              <a:gd name="T39" fmla="*/ 469 h 538"/>
              <a:gd name="T40" fmla="*/ 705 w 910"/>
              <a:gd name="T41" fmla="*/ 460 h 538"/>
              <a:gd name="T42" fmla="*/ 788 w 910"/>
              <a:gd name="T43" fmla="*/ 415 h 538"/>
              <a:gd name="T44" fmla="*/ 888 w 910"/>
              <a:gd name="T45" fmla="*/ 287 h 538"/>
              <a:gd name="T46" fmla="*/ 905 w 910"/>
              <a:gd name="T47" fmla="*/ 243 h 538"/>
              <a:gd name="T48" fmla="*/ 496 w 910"/>
              <a:gd name="T49" fmla="*/ 11 h 538"/>
              <a:gd name="T50" fmla="*/ 592 w 910"/>
              <a:gd name="T51" fmla="*/ 9 h 538"/>
              <a:gd name="T52" fmla="*/ 453 w 910"/>
              <a:gd name="T53" fmla="*/ 17 h 538"/>
              <a:gd name="T54" fmla="*/ 660 w 910"/>
              <a:gd name="T55" fmla="*/ 448 h 538"/>
              <a:gd name="T56" fmla="*/ 585 w 910"/>
              <a:gd name="T57" fmla="*/ 472 h 538"/>
              <a:gd name="T58" fmla="*/ 488 w 910"/>
              <a:gd name="T59" fmla="*/ 490 h 538"/>
              <a:gd name="T60" fmla="*/ 424 w 910"/>
              <a:gd name="T61" fmla="*/ 506 h 538"/>
              <a:gd name="T62" fmla="*/ 502 w 910"/>
              <a:gd name="T63" fmla="*/ 493 h 538"/>
              <a:gd name="T64" fmla="*/ 397 w 910"/>
              <a:gd name="T65" fmla="*/ 512 h 538"/>
              <a:gd name="T66" fmla="*/ 153 w 910"/>
              <a:gd name="T67" fmla="*/ 512 h 538"/>
              <a:gd name="T68" fmla="*/ 54 w 910"/>
              <a:gd name="T69" fmla="*/ 464 h 538"/>
              <a:gd name="T70" fmla="*/ 30 w 910"/>
              <a:gd name="T71" fmla="*/ 290 h 538"/>
              <a:gd name="T72" fmla="*/ 112 w 910"/>
              <a:gd name="T73" fmla="*/ 179 h 538"/>
              <a:gd name="T74" fmla="*/ 283 w 910"/>
              <a:gd name="T75" fmla="*/ 76 h 538"/>
              <a:gd name="T76" fmla="*/ 368 w 910"/>
              <a:gd name="T77" fmla="*/ 46 h 538"/>
              <a:gd name="T78" fmla="*/ 531 w 910"/>
              <a:gd name="T79" fmla="*/ 27 h 538"/>
              <a:gd name="T80" fmla="*/ 599 w 910"/>
              <a:gd name="T81" fmla="*/ 32 h 538"/>
              <a:gd name="T82" fmla="*/ 669 w 910"/>
              <a:gd name="T83" fmla="*/ 34 h 538"/>
              <a:gd name="T84" fmla="*/ 687 w 910"/>
              <a:gd name="T85" fmla="*/ 41 h 538"/>
              <a:gd name="T86" fmla="*/ 793 w 910"/>
              <a:gd name="T87" fmla="*/ 85 h 538"/>
              <a:gd name="T88" fmla="*/ 805 w 910"/>
              <a:gd name="T89" fmla="*/ 95 h 538"/>
              <a:gd name="T90" fmla="*/ 883 w 910"/>
              <a:gd name="T91" fmla="*/ 246 h 538"/>
              <a:gd name="T92" fmla="*/ 841 w 910"/>
              <a:gd name="T93" fmla="*/ 323 h 538"/>
              <a:gd name="T94" fmla="*/ 863 w 910"/>
              <a:gd name="T95" fmla="*/ 280 h 538"/>
              <a:gd name="T96" fmla="*/ 700 w 910"/>
              <a:gd name="T97" fmla="*/ 424 h 538"/>
              <a:gd name="T98" fmla="*/ 720 w 910"/>
              <a:gd name="T99" fmla="*/ 419 h 538"/>
              <a:gd name="T100" fmla="*/ 708 w 910"/>
              <a:gd name="T101" fmla="*/ 446 h 538"/>
              <a:gd name="T102" fmla="*/ 772 w 910"/>
              <a:gd name="T103" fmla="*/ 403 h 538"/>
              <a:gd name="T104" fmla="*/ 832 w 910"/>
              <a:gd name="T105" fmla="*/ 367 h 538"/>
              <a:gd name="T106" fmla="*/ 829 w 910"/>
              <a:gd name="T107" fmla="*/ 364 h 538"/>
              <a:gd name="T108" fmla="*/ 885 w 910"/>
              <a:gd name="T109" fmla="*/ 280 h 538"/>
              <a:gd name="T110" fmla="*/ 792 w 910"/>
              <a:gd name="T111" fmla="*/ 72 h 538"/>
              <a:gd name="T112" fmla="*/ 737 w 910"/>
              <a:gd name="T113" fmla="*/ 44 h 538"/>
              <a:gd name="T114" fmla="*/ 709 w 910"/>
              <a:gd name="T115" fmla="*/ 30 h 538"/>
              <a:gd name="T116" fmla="*/ 777 w 910"/>
              <a:gd name="T117" fmla="*/ 52 h 538"/>
              <a:gd name="T118" fmla="*/ 876 w 910"/>
              <a:gd name="T119" fmla="*/ 128 h 538"/>
              <a:gd name="T120" fmla="*/ 887 w 910"/>
              <a:gd name="T121" fmla="*/ 176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10" h="538">
                <a:moveTo>
                  <a:pt x="900" y="193"/>
                </a:moveTo>
                <a:cubicBezTo>
                  <a:pt x="905" y="215"/>
                  <a:pt x="899" y="195"/>
                  <a:pt x="900" y="207"/>
                </a:cubicBezTo>
                <a:cubicBezTo>
                  <a:pt x="899" y="203"/>
                  <a:pt x="899" y="199"/>
                  <a:pt x="899" y="196"/>
                </a:cubicBezTo>
                <a:cubicBezTo>
                  <a:pt x="898" y="195"/>
                  <a:pt x="895" y="184"/>
                  <a:pt x="895" y="185"/>
                </a:cubicBezTo>
                <a:cubicBezTo>
                  <a:pt x="899" y="179"/>
                  <a:pt x="879" y="134"/>
                  <a:pt x="886" y="143"/>
                </a:cubicBezTo>
                <a:cubicBezTo>
                  <a:pt x="882" y="129"/>
                  <a:pt x="854" y="95"/>
                  <a:pt x="830" y="77"/>
                </a:cubicBezTo>
                <a:cubicBezTo>
                  <a:pt x="832" y="79"/>
                  <a:pt x="835" y="80"/>
                  <a:pt x="837" y="82"/>
                </a:cubicBezTo>
                <a:cubicBezTo>
                  <a:pt x="815" y="59"/>
                  <a:pt x="813" y="67"/>
                  <a:pt x="798" y="58"/>
                </a:cubicBezTo>
                <a:cubicBezTo>
                  <a:pt x="812" y="65"/>
                  <a:pt x="787" y="49"/>
                  <a:pt x="782" y="45"/>
                </a:cubicBezTo>
                <a:cubicBezTo>
                  <a:pt x="768" y="40"/>
                  <a:pt x="757" y="37"/>
                  <a:pt x="739" y="30"/>
                </a:cubicBezTo>
                <a:cubicBezTo>
                  <a:pt x="736" y="27"/>
                  <a:pt x="736" y="25"/>
                  <a:pt x="724" y="21"/>
                </a:cubicBezTo>
                <a:cubicBezTo>
                  <a:pt x="715" y="20"/>
                  <a:pt x="715" y="20"/>
                  <a:pt x="715" y="20"/>
                </a:cubicBezTo>
                <a:cubicBezTo>
                  <a:pt x="703" y="16"/>
                  <a:pt x="686" y="14"/>
                  <a:pt x="678" y="12"/>
                </a:cubicBezTo>
                <a:cubicBezTo>
                  <a:pt x="680" y="12"/>
                  <a:pt x="680" y="12"/>
                  <a:pt x="680" y="12"/>
                </a:cubicBezTo>
                <a:cubicBezTo>
                  <a:pt x="666" y="9"/>
                  <a:pt x="666" y="11"/>
                  <a:pt x="676" y="13"/>
                </a:cubicBezTo>
                <a:cubicBezTo>
                  <a:pt x="663" y="12"/>
                  <a:pt x="663" y="12"/>
                  <a:pt x="663" y="12"/>
                </a:cubicBezTo>
                <a:cubicBezTo>
                  <a:pt x="663" y="11"/>
                  <a:pt x="663" y="11"/>
                  <a:pt x="663" y="11"/>
                </a:cubicBezTo>
                <a:cubicBezTo>
                  <a:pt x="645" y="9"/>
                  <a:pt x="629" y="10"/>
                  <a:pt x="601" y="8"/>
                </a:cubicBezTo>
                <a:cubicBezTo>
                  <a:pt x="609" y="7"/>
                  <a:pt x="581" y="4"/>
                  <a:pt x="606" y="5"/>
                </a:cubicBezTo>
                <a:cubicBezTo>
                  <a:pt x="598" y="5"/>
                  <a:pt x="610" y="7"/>
                  <a:pt x="611" y="8"/>
                </a:cubicBezTo>
                <a:cubicBezTo>
                  <a:pt x="620" y="9"/>
                  <a:pt x="628" y="8"/>
                  <a:pt x="632" y="8"/>
                </a:cubicBezTo>
                <a:cubicBezTo>
                  <a:pt x="629" y="7"/>
                  <a:pt x="632" y="6"/>
                  <a:pt x="637" y="5"/>
                </a:cubicBezTo>
                <a:cubicBezTo>
                  <a:pt x="619" y="5"/>
                  <a:pt x="569" y="0"/>
                  <a:pt x="565" y="4"/>
                </a:cubicBezTo>
                <a:cubicBezTo>
                  <a:pt x="542" y="4"/>
                  <a:pt x="514" y="5"/>
                  <a:pt x="489" y="6"/>
                </a:cubicBezTo>
                <a:cubicBezTo>
                  <a:pt x="490" y="6"/>
                  <a:pt x="492" y="6"/>
                  <a:pt x="491" y="7"/>
                </a:cubicBezTo>
                <a:cubicBezTo>
                  <a:pt x="469" y="6"/>
                  <a:pt x="469" y="6"/>
                  <a:pt x="469" y="6"/>
                </a:cubicBezTo>
                <a:cubicBezTo>
                  <a:pt x="474" y="6"/>
                  <a:pt x="474" y="6"/>
                  <a:pt x="474" y="6"/>
                </a:cubicBezTo>
                <a:cubicBezTo>
                  <a:pt x="469" y="6"/>
                  <a:pt x="465" y="6"/>
                  <a:pt x="460" y="6"/>
                </a:cubicBezTo>
                <a:cubicBezTo>
                  <a:pt x="458" y="6"/>
                  <a:pt x="464" y="4"/>
                  <a:pt x="470" y="3"/>
                </a:cubicBezTo>
                <a:cubicBezTo>
                  <a:pt x="473" y="3"/>
                  <a:pt x="476" y="3"/>
                  <a:pt x="473" y="4"/>
                </a:cubicBezTo>
                <a:cubicBezTo>
                  <a:pt x="488" y="1"/>
                  <a:pt x="460" y="4"/>
                  <a:pt x="470" y="2"/>
                </a:cubicBezTo>
                <a:cubicBezTo>
                  <a:pt x="474" y="2"/>
                  <a:pt x="479" y="1"/>
                  <a:pt x="481" y="1"/>
                </a:cubicBezTo>
                <a:cubicBezTo>
                  <a:pt x="464" y="1"/>
                  <a:pt x="456" y="5"/>
                  <a:pt x="445" y="4"/>
                </a:cubicBezTo>
                <a:cubicBezTo>
                  <a:pt x="436" y="6"/>
                  <a:pt x="420" y="10"/>
                  <a:pt x="404" y="12"/>
                </a:cubicBezTo>
                <a:cubicBezTo>
                  <a:pt x="410" y="10"/>
                  <a:pt x="387" y="15"/>
                  <a:pt x="394" y="12"/>
                </a:cubicBezTo>
                <a:cubicBezTo>
                  <a:pt x="388" y="14"/>
                  <a:pt x="374" y="15"/>
                  <a:pt x="372" y="17"/>
                </a:cubicBezTo>
                <a:cubicBezTo>
                  <a:pt x="374" y="16"/>
                  <a:pt x="381" y="14"/>
                  <a:pt x="386" y="14"/>
                </a:cubicBezTo>
                <a:cubicBezTo>
                  <a:pt x="379" y="16"/>
                  <a:pt x="379" y="17"/>
                  <a:pt x="371" y="18"/>
                </a:cubicBezTo>
                <a:cubicBezTo>
                  <a:pt x="370" y="19"/>
                  <a:pt x="370" y="18"/>
                  <a:pt x="370" y="18"/>
                </a:cubicBezTo>
                <a:cubicBezTo>
                  <a:pt x="360" y="21"/>
                  <a:pt x="368" y="22"/>
                  <a:pt x="350" y="26"/>
                </a:cubicBezTo>
                <a:cubicBezTo>
                  <a:pt x="303" y="38"/>
                  <a:pt x="355" y="21"/>
                  <a:pt x="349" y="22"/>
                </a:cubicBezTo>
                <a:cubicBezTo>
                  <a:pt x="347" y="23"/>
                  <a:pt x="327" y="29"/>
                  <a:pt x="317" y="31"/>
                </a:cubicBezTo>
                <a:cubicBezTo>
                  <a:pt x="319" y="30"/>
                  <a:pt x="319" y="30"/>
                  <a:pt x="319" y="30"/>
                </a:cubicBezTo>
                <a:cubicBezTo>
                  <a:pt x="315" y="31"/>
                  <a:pt x="308" y="34"/>
                  <a:pt x="303" y="34"/>
                </a:cubicBezTo>
                <a:cubicBezTo>
                  <a:pt x="300" y="37"/>
                  <a:pt x="295" y="39"/>
                  <a:pt x="292" y="41"/>
                </a:cubicBezTo>
                <a:cubicBezTo>
                  <a:pt x="272" y="48"/>
                  <a:pt x="272" y="48"/>
                  <a:pt x="272" y="48"/>
                </a:cubicBezTo>
                <a:cubicBezTo>
                  <a:pt x="276" y="46"/>
                  <a:pt x="276" y="46"/>
                  <a:pt x="276" y="46"/>
                </a:cubicBezTo>
                <a:cubicBezTo>
                  <a:pt x="271" y="48"/>
                  <a:pt x="267" y="49"/>
                  <a:pt x="263" y="50"/>
                </a:cubicBezTo>
                <a:cubicBezTo>
                  <a:pt x="261" y="50"/>
                  <a:pt x="267" y="48"/>
                  <a:pt x="273" y="46"/>
                </a:cubicBezTo>
                <a:cubicBezTo>
                  <a:pt x="269" y="46"/>
                  <a:pt x="265" y="47"/>
                  <a:pt x="261" y="50"/>
                </a:cubicBezTo>
                <a:cubicBezTo>
                  <a:pt x="263" y="49"/>
                  <a:pt x="263" y="49"/>
                  <a:pt x="263" y="49"/>
                </a:cubicBezTo>
                <a:cubicBezTo>
                  <a:pt x="258" y="51"/>
                  <a:pt x="239" y="59"/>
                  <a:pt x="255" y="54"/>
                </a:cubicBezTo>
                <a:cubicBezTo>
                  <a:pt x="244" y="59"/>
                  <a:pt x="239" y="59"/>
                  <a:pt x="232" y="62"/>
                </a:cubicBezTo>
                <a:cubicBezTo>
                  <a:pt x="231" y="61"/>
                  <a:pt x="238" y="59"/>
                  <a:pt x="234" y="59"/>
                </a:cubicBezTo>
                <a:cubicBezTo>
                  <a:pt x="226" y="62"/>
                  <a:pt x="221" y="63"/>
                  <a:pt x="215" y="66"/>
                </a:cubicBezTo>
                <a:cubicBezTo>
                  <a:pt x="221" y="64"/>
                  <a:pt x="214" y="68"/>
                  <a:pt x="223" y="65"/>
                </a:cubicBezTo>
                <a:cubicBezTo>
                  <a:pt x="220" y="66"/>
                  <a:pt x="210" y="70"/>
                  <a:pt x="211" y="70"/>
                </a:cubicBezTo>
                <a:cubicBezTo>
                  <a:pt x="214" y="69"/>
                  <a:pt x="216" y="68"/>
                  <a:pt x="221" y="67"/>
                </a:cubicBezTo>
                <a:cubicBezTo>
                  <a:pt x="211" y="70"/>
                  <a:pt x="201" y="75"/>
                  <a:pt x="190" y="78"/>
                </a:cubicBezTo>
                <a:cubicBezTo>
                  <a:pt x="191" y="78"/>
                  <a:pt x="192" y="77"/>
                  <a:pt x="193" y="77"/>
                </a:cubicBezTo>
                <a:cubicBezTo>
                  <a:pt x="180" y="83"/>
                  <a:pt x="160" y="91"/>
                  <a:pt x="152" y="97"/>
                </a:cubicBezTo>
                <a:cubicBezTo>
                  <a:pt x="156" y="96"/>
                  <a:pt x="156" y="96"/>
                  <a:pt x="156" y="96"/>
                </a:cubicBezTo>
                <a:cubicBezTo>
                  <a:pt x="159" y="94"/>
                  <a:pt x="165" y="91"/>
                  <a:pt x="168" y="90"/>
                </a:cubicBezTo>
                <a:cubicBezTo>
                  <a:pt x="158" y="95"/>
                  <a:pt x="175" y="89"/>
                  <a:pt x="165" y="94"/>
                </a:cubicBezTo>
                <a:cubicBezTo>
                  <a:pt x="151" y="101"/>
                  <a:pt x="138" y="105"/>
                  <a:pt x="131" y="110"/>
                </a:cubicBezTo>
                <a:cubicBezTo>
                  <a:pt x="144" y="104"/>
                  <a:pt x="163" y="97"/>
                  <a:pt x="168" y="94"/>
                </a:cubicBezTo>
                <a:cubicBezTo>
                  <a:pt x="160" y="98"/>
                  <a:pt x="160" y="98"/>
                  <a:pt x="160" y="98"/>
                </a:cubicBezTo>
                <a:cubicBezTo>
                  <a:pt x="166" y="94"/>
                  <a:pt x="172" y="90"/>
                  <a:pt x="179" y="87"/>
                </a:cubicBezTo>
                <a:cubicBezTo>
                  <a:pt x="180" y="87"/>
                  <a:pt x="197" y="79"/>
                  <a:pt x="197" y="81"/>
                </a:cubicBezTo>
                <a:cubicBezTo>
                  <a:pt x="190" y="84"/>
                  <a:pt x="184" y="86"/>
                  <a:pt x="178" y="89"/>
                </a:cubicBezTo>
                <a:cubicBezTo>
                  <a:pt x="180" y="89"/>
                  <a:pt x="197" y="81"/>
                  <a:pt x="205" y="79"/>
                </a:cubicBezTo>
                <a:cubicBezTo>
                  <a:pt x="195" y="82"/>
                  <a:pt x="195" y="82"/>
                  <a:pt x="195" y="82"/>
                </a:cubicBezTo>
                <a:cubicBezTo>
                  <a:pt x="211" y="74"/>
                  <a:pt x="233" y="67"/>
                  <a:pt x="249" y="60"/>
                </a:cubicBezTo>
                <a:cubicBezTo>
                  <a:pt x="236" y="66"/>
                  <a:pt x="266" y="55"/>
                  <a:pt x="256" y="60"/>
                </a:cubicBezTo>
                <a:cubicBezTo>
                  <a:pt x="252" y="62"/>
                  <a:pt x="245" y="64"/>
                  <a:pt x="247" y="63"/>
                </a:cubicBezTo>
                <a:cubicBezTo>
                  <a:pt x="246" y="65"/>
                  <a:pt x="257" y="60"/>
                  <a:pt x="260" y="60"/>
                </a:cubicBezTo>
                <a:cubicBezTo>
                  <a:pt x="262" y="58"/>
                  <a:pt x="279" y="53"/>
                  <a:pt x="268" y="55"/>
                </a:cubicBezTo>
                <a:cubicBezTo>
                  <a:pt x="274" y="54"/>
                  <a:pt x="286" y="49"/>
                  <a:pt x="293" y="47"/>
                </a:cubicBezTo>
                <a:cubicBezTo>
                  <a:pt x="291" y="46"/>
                  <a:pt x="307" y="42"/>
                  <a:pt x="310" y="41"/>
                </a:cubicBezTo>
                <a:cubicBezTo>
                  <a:pt x="313" y="40"/>
                  <a:pt x="316" y="40"/>
                  <a:pt x="318" y="39"/>
                </a:cubicBezTo>
                <a:cubicBezTo>
                  <a:pt x="312" y="42"/>
                  <a:pt x="303" y="45"/>
                  <a:pt x="295" y="48"/>
                </a:cubicBezTo>
                <a:cubicBezTo>
                  <a:pt x="295" y="48"/>
                  <a:pt x="295" y="48"/>
                  <a:pt x="295" y="48"/>
                </a:cubicBezTo>
                <a:cubicBezTo>
                  <a:pt x="291" y="49"/>
                  <a:pt x="284" y="51"/>
                  <a:pt x="286" y="50"/>
                </a:cubicBezTo>
                <a:cubicBezTo>
                  <a:pt x="286" y="51"/>
                  <a:pt x="286" y="51"/>
                  <a:pt x="286" y="51"/>
                </a:cubicBezTo>
                <a:cubicBezTo>
                  <a:pt x="269" y="58"/>
                  <a:pt x="252" y="65"/>
                  <a:pt x="244" y="69"/>
                </a:cubicBezTo>
                <a:cubicBezTo>
                  <a:pt x="248" y="66"/>
                  <a:pt x="248" y="66"/>
                  <a:pt x="248" y="66"/>
                </a:cubicBezTo>
                <a:cubicBezTo>
                  <a:pt x="235" y="73"/>
                  <a:pt x="221" y="76"/>
                  <a:pt x="209" y="82"/>
                </a:cubicBezTo>
                <a:cubicBezTo>
                  <a:pt x="209" y="82"/>
                  <a:pt x="211" y="81"/>
                  <a:pt x="208" y="82"/>
                </a:cubicBezTo>
                <a:cubicBezTo>
                  <a:pt x="192" y="88"/>
                  <a:pt x="186" y="93"/>
                  <a:pt x="173" y="97"/>
                </a:cubicBezTo>
                <a:cubicBezTo>
                  <a:pt x="174" y="96"/>
                  <a:pt x="174" y="96"/>
                  <a:pt x="174" y="96"/>
                </a:cubicBezTo>
                <a:cubicBezTo>
                  <a:pt x="173" y="96"/>
                  <a:pt x="166" y="100"/>
                  <a:pt x="168" y="100"/>
                </a:cubicBezTo>
                <a:cubicBezTo>
                  <a:pt x="178" y="95"/>
                  <a:pt x="180" y="95"/>
                  <a:pt x="190" y="91"/>
                </a:cubicBezTo>
                <a:cubicBezTo>
                  <a:pt x="186" y="93"/>
                  <a:pt x="178" y="97"/>
                  <a:pt x="172" y="100"/>
                </a:cubicBezTo>
                <a:cubicBezTo>
                  <a:pt x="171" y="101"/>
                  <a:pt x="171" y="101"/>
                  <a:pt x="171" y="101"/>
                </a:cubicBezTo>
                <a:cubicBezTo>
                  <a:pt x="164" y="106"/>
                  <a:pt x="155" y="108"/>
                  <a:pt x="147" y="113"/>
                </a:cubicBezTo>
                <a:cubicBezTo>
                  <a:pt x="157" y="110"/>
                  <a:pt x="157" y="110"/>
                  <a:pt x="157" y="110"/>
                </a:cubicBezTo>
                <a:cubicBezTo>
                  <a:pt x="157" y="110"/>
                  <a:pt x="156" y="110"/>
                  <a:pt x="156" y="111"/>
                </a:cubicBezTo>
                <a:cubicBezTo>
                  <a:pt x="160" y="109"/>
                  <a:pt x="163" y="107"/>
                  <a:pt x="164" y="106"/>
                </a:cubicBezTo>
                <a:cubicBezTo>
                  <a:pt x="178" y="99"/>
                  <a:pt x="187" y="98"/>
                  <a:pt x="189" y="98"/>
                </a:cubicBezTo>
                <a:cubicBezTo>
                  <a:pt x="196" y="96"/>
                  <a:pt x="187" y="101"/>
                  <a:pt x="189" y="101"/>
                </a:cubicBezTo>
                <a:cubicBezTo>
                  <a:pt x="199" y="97"/>
                  <a:pt x="198" y="95"/>
                  <a:pt x="209" y="91"/>
                </a:cubicBezTo>
                <a:cubicBezTo>
                  <a:pt x="212" y="90"/>
                  <a:pt x="211" y="90"/>
                  <a:pt x="210" y="91"/>
                </a:cubicBezTo>
                <a:cubicBezTo>
                  <a:pt x="217" y="87"/>
                  <a:pt x="217" y="87"/>
                  <a:pt x="217" y="87"/>
                </a:cubicBezTo>
                <a:cubicBezTo>
                  <a:pt x="217" y="88"/>
                  <a:pt x="236" y="81"/>
                  <a:pt x="225" y="86"/>
                </a:cubicBezTo>
                <a:cubicBezTo>
                  <a:pt x="224" y="87"/>
                  <a:pt x="221" y="88"/>
                  <a:pt x="218" y="89"/>
                </a:cubicBezTo>
                <a:cubicBezTo>
                  <a:pt x="230" y="85"/>
                  <a:pt x="248" y="80"/>
                  <a:pt x="256" y="78"/>
                </a:cubicBezTo>
                <a:cubicBezTo>
                  <a:pt x="254" y="79"/>
                  <a:pt x="254" y="79"/>
                  <a:pt x="255" y="79"/>
                </a:cubicBezTo>
                <a:cubicBezTo>
                  <a:pt x="256" y="79"/>
                  <a:pt x="256" y="78"/>
                  <a:pt x="257" y="78"/>
                </a:cubicBezTo>
                <a:cubicBezTo>
                  <a:pt x="259" y="77"/>
                  <a:pt x="261" y="77"/>
                  <a:pt x="261" y="78"/>
                </a:cubicBezTo>
                <a:cubicBezTo>
                  <a:pt x="269" y="75"/>
                  <a:pt x="267" y="75"/>
                  <a:pt x="280" y="72"/>
                </a:cubicBezTo>
                <a:cubicBezTo>
                  <a:pt x="284" y="70"/>
                  <a:pt x="282" y="69"/>
                  <a:pt x="285" y="68"/>
                </a:cubicBezTo>
                <a:cubicBezTo>
                  <a:pt x="288" y="67"/>
                  <a:pt x="291" y="66"/>
                  <a:pt x="293" y="65"/>
                </a:cubicBezTo>
                <a:cubicBezTo>
                  <a:pt x="292" y="66"/>
                  <a:pt x="292" y="66"/>
                  <a:pt x="292" y="66"/>
                </a:cubicBezTo>
                <a:cubicBezTo>
                  <a:pt x="300" y="63"/>
                  <a:pt x="300" y="63"/>
                  <a:pt x="300" y="63"/>
                </a:cubicBezTo>
                <a:cubicBezTo>
                  <a:pt x="297" y="64"/>
                  <a:pt x="292" y="65"/>
                  <a:pt x="287" y="67"/>
                </a:cubicBezTo>
                <a:cubicBezTo>
                  <a:pt x="289" y="66"/>
                  <a:pt x="291" y="65"/>
                  <a:pt x="293" y="64"/>
                </a:cubicBezTo>
                <a:cubicBezTo>
                  <a:pt x="282" y="67"/>
                  <a:pt x="282" y="67"/>
                  <a:pt x="282" y="67"/>
                </a:cubicBezTo>
                <a:cubicBezTo>
                  <a:pt x="279" y="68"/>
                  <a:pt x="277" y="69"/>
                  <a:pt x="275" y="70"/>
                </a:cubicBezTo>
                <a:cubicBezTo>
                  <a:pt x="287" y="66"/>
                  <a:pt x="287" y="66"/>
                  <a:pt x="287" y="66"/>
                </a:cubicBezTo>
                <a:cubicBezTo>
                  <a:pt x="285" y="67"/>
                  <a:pt x="284" y="67"/>
                  <a:pt x="283" y="68"/>
                </a:cubicBezTo>
                <a:cubicBezTo>
                  <a:pt x="279" y="69"/>
                  <a:pt x="275" y="70"/>
                  <a:pt x="273" y="71"/>
                </a:cubicBezTo>
                <a:cubicBezTo>
                  <a:pt x="275" y="71"/>
                  <a:pt x="278" y="70"/>
                  <a:pt x="281" y="69"/>
                </a:cubicBezTo>
                <a:cubicBezTo>
                  <a:pt x="280" y="70"/>
                  <a:pt x="280" y="70"/>
                  <a:pt x="279" y="71"/>
                </a:cubicBezTo>
                <a:cubicBezTo>
                  <a:pt x="261" y="77"/>
                  <a:pt x="255" y="77"/>
                  <a:pt x="245" y="80"/>
                </a:cubicBezTo>
                <a:cubicBezTo>
                  <a:pt x="251" y="77"/>
                  <a:pt x="261" y="73"/>
                  <a:pt x="257" y="73"/>
                </a:cubicBezTo>
                <a:cubicBezTo>
                  <a:pt x="266" y="72"/>
                  <a:pt x="267" y="69"/>
                  <a:pt x="278" y="67"/>
                </a:cubicBezTo>
                <a:cubicBezTo>
                  <a:pt x="276" y="68"/>
                  <a:pt x="276" y="68"/>
                  <a:pt x="276" y="68"/>
                </a:cubicBezTo>
                <a:cubicBezTo>
                  <a:pt x="284" y="64"/>
                  <a:pt x="286" y="65"/>
                  <a:pt x="293" y="62"/>
                </a:cubicBezTo>
                <a:cubicBezTo>
                  <a:pt x="292" y="62"/>
                  <a:pt x="293" y="62"/>
                  <a:pt x="294" y="62"/>
                </a:cubicBezTo>
                <a:cubicBezTo>
                  <a:pt x="310" y="56"/>
                  <a:pt x="289" y="62"/>
                  <a:pt x="305" y="56"/>
                </a:cubicBezTo>
                <a:cubicBezTo>
                  <a:pt x="319" y="53"/>
                  <a:pt x="310" y="57"/>
                  <a:pt x="314" y="57"/>
                </a:cubicBezTo>
                <a:cubicBezTo>
                  <a:pt x="291" y="65"/>
                  <a:pt x="315" y="59"/>
                  <a:pt x="290" y="68"/>
                </a:cubicBezTo>
                <a:cubicBezTo>
                  <a:pt x="290" y="68"/>
                  <a:pt x="290" y="68"/>
                  <a:pt x="291" y="68"/>
                </a:cubicBezTo>
                <a:cubicBezTo>
                  <a:pt x="279" y="72"/>
                  <a:pt x="269" y="76"/>
                  <a:pt x="256" y="80"/>
                </a:cubicBezTo>
                <a:cubicBezTo>
                  <a:pt x="260" y="78"/>
                  <a:pt x="256" y="79"/>
                  <a:pt x="255" y="79"/>
                </a:cubicBezTo>
                <a:cubicBezTo>
                  <a:pt x="247" y="82"/>
                  <a:pt x="237" y="86"/>
                  <a:pt x="233" y="89"/>
                </a:cubicBezTo>
                <a:cubicBezTo>
                  <a:pt x="220" y="95"/>
                  <a:pt x="220" y="95"/>
                  <a:pt x="220" y="95"/>
                </a:cubicBezTo>
                <a:cubicBezTo>
                  <a:pt x="220" y="94"/>
                  <a:pt x="224" y="90"/>
                  <a:pt x="237" y="85"/>
                </a:cubicBezTo>
                <a:cubicBezTo>
                  <a:pt x="192" y="104"/>
                  <a:pt x="161" y="126"/>
                  <a:pt x="123" y="156"/>
                </a:cubicBezTo>
                <a:cubicBezTo>
                  <a:pt x="121" y="157"/>
                  <a:pt x="128" y="152"/>
                  <a:pt x="125" y="154"/>
                </a:cubicBezTo>
                <a:cubicBezTo>
                  <a:pt x="120" y="158"/>
                  <a:pt x="114" y="164"/>
                  <a:pt x="113" y="165"/>
                </a:cubicBezTo>
                <a:cubicBezTo>
                  <a:pt x="113" y="165"/>
                  <a:pt x="114" y="164"/>
                  <a:pt x="117" y="161"/>
                </a:cubicBezTo>
                <a:cubicBezTo>
                  <a:pt x="98" y="179"/>
                  <a:pt x="87" y="187"/>
                  <a:pt x="77" y="200"/>
                </a:cubicBezTo>
                <a:cubicBezTo>
                  <a:pt x="76" y="200"/>
                  <a:pt x="85" y="190"/>
                  <a:pt x="84" y="191"/>
                </a:cubicBezTo>
                <a:cubicBezTo>
                  <a:pt x="66" y="209"/>
                  <a:pt x="60" y="221"/>
                  <a:pt x="46" y="242"/>
                </a:cubicBezTo>
                <a:cubicBezTo>
                  <a:pt x="50" y="235"/>
                  <a:pt x="42" y="246"/>
                  <a:pt x="38" y="252"/>
                </a:cubicBezTo>
                <a:cubicBezTo>
                  <a:pt x="27" y="270"/>
                  <a:pt x="8" y="310"/>
                  <a:pt x="5" y="342"/>
                </a:cubicBezTo>
                <a:cubicBezTo>
                  <a:pt x="2" y="333"/>
                  <a:pt x="1" y="376"/>
                  <a:pt x="0" y="379"/>
                </a:cubicBezTo>
                <a:cubicBezTo>
                  <a:pt x="0" y="386"/>
                  <a:pt x="2" y="397"/>
                  <a:pt x="3" y="398"/>
                </a:cubicBezTo>
                <a:cubicBezTo>
                  <a:pt x="2" y="394"/>
                  <a:pt x="2" y="384"/>
                  <a:pt x="2" y="386"/>
                </a:cubicBezTo>
                <a:cubicBezTo>
                  <a:pt x="3" y="396"/>
                  <a:pt x="7" y="411"/>
                  <a:pt x="9" y="412"/>
                </a:cubicBezTo>
                <a:cubicBezTo>
                  <a:pt x="10" y="416"/>
                  <a:pt x="11" y="420"/>
                  <a:pt x="12" y="424"/>
                </a:cubicBezTo>
                <a:cubicBezTo>
                  <a:pt x="13" y="425"/>
                  <a:pt x="16" y="428"/>
                  <a:pt x="19" y="434"/>
                </a:cubicBezTo>
                <a:cubicBezTo>
                  <a:pt x="25" y="449"/>
                  <a:pt x="19" y="432"/>
                  <a:pt x="30" y="451"/>
                </a:cubicBezTo>
                <a:cubicBezTo>
                  <a:pt x="26" y="448"/>
                  <a:pt x="23" y="444"/>
                  <a:pt x="22" y="443"/>
                </a:cubicBezTo>
                <a:cubicBezTo>
                  <a:pt x="27" y="452"/>
                  <a:pt x="27" y="451"/>
                  <a:pt x="32" y="456"/>
                </a:cubicBezTo>
                <a:cubicBezTo>
                  <a:pt x="33" y="459"/>
                  <a:pt x="25" y="452"/>
                  <a:pt x="20" y="445"/>
                </a:cubicBezTo>
                <a:cubicBezTo>
                  <a:pt x="23" y="449"/>
                  <a:pt x="25" y="453"/>
                  <a:pt x="28" y="457"/>
                </a:cubicBezTo>
                <a:cubicBezTo>
                  <a:pt x="38" y="467"/>
                  <a:pt x="56" y="481"/>
                  <a:pt x="74" y="492"/>
                </a:cubicBezTo>
                <a:cubicBezTo>
                  <a:pt x="71" y="491"/>
                  <a:pt x="65" y="488"/>
                  <a:pt x="69" y="492"/>
                </a:cubicBezTo>
                <a:cubicBezTo>
                  <a:pt x="77" y="496"/>
                  <a:pt x="89" y="500"/>
                  <a:pt x="100" y="506"/>
                </a:cubicBezTo>
                <a:cubicBezTo>
                  <a:pt x="98" y="505"/>
                  <a:pt x="99" y="506"/>
                  <a:pt x="98" y="505"/>
                </a:cubicBezTo>
                <a:cubicBezTo>
                  <a:pt x="118" y="512"/>
                  <a:pt x="112" y="512"/>
                  <a:pt x="131" y="518"/>
                </a:cubicBezTo>
                <a:cubicBezTo>
                  <a:pt x="131" y="518"/>
                  <a:pt x="130" y="518"/>
                  <a:pt x="130" y="518"/>
                </a:cubicBezTo>
                <a:cubicBezTo>
                  <a:pt x="134" y="519"/>
                  <a:pt x="138" y="519"/>
                  <a:pt x="141" y="520"/>
                </a:cubicBezTo>
                <a:cubicBezTo>
                  <a:pt x="166" y="523"/>
                  <a:pt x="168" y="527"/>
                  <a:pt x="183" y="530"/>
                </a:cubicBezTo>
                <a:cubicBezTo>
                  <a:pt x="179" y="530"/>
                  <a:pt x="179" y="530"/>
                  <a:pt x="179" y="530"/>
                </a:cubicBezTo>
                <a:cubicBezTo>
                  <a:pt x="189" y="533"/>
                  <a:pt x="219" y="534"/>
                  <a:pt x="227" y="535"/>
                </a:cubicBezTo>
                <a:cubicBezTo>
                  <a:pt x="217" y="533"/>
                  <a:pt x="224" y="534"/>
                  <a:pt x="216" y="532"/>
                </a:cubicBezTo>
                <a:cubicBezTo>
                  <a:pt x="207" y="531"/>
                  <a:pt x="209" y="534"/>
                  <a:pt x="194" y="531"/>
                </a:cubicBezTo>
                <a:cubicBezTo>
                  <a:pt x="196" y="530"/>
                  <a:pt x="216" y="531"/>
                  <a:pt x="220" y="530"/>
                </a:cubicBezTo>
                <a:cubicBezTo>
                  <a:pt x="228" y="530"/>
                  <a:pt x="234" y="533"/>
                  <a:pt x="235" y="534"/>
                </a:cubicBezTo>
                <a:cubicBezTo>
                  <a:pt x="256" y="535"/>
                  <a:pt x="268" y="536"/>
                  <a:pt x="295" y="535"/>
                </a:cubicBezTo>
                <a:cubicBezTo>
                  <a:pt x="304" y="534"/>
                  <a:pt x="311" y="530"/>
                  <a:pt x="333" y="532"/>
                </a:cubicBezTo>
                <a:cubicBezTo>
                  <a:pt x="332" y="532"/>
                  <a:pt x="332" y="532"/>
                  <a:pt x="332" y="532"/>
                </a:cubicBezTo>
                <a:cubicBezTo>
                  <a:pt x="334" y="531"/>
                  <a:pt x="343" y="532"/>
                  <a:pt x="347" y="531"/>
                </a:cubicBezTo>
                <a:cubicBezTo>
                  <a:pt x="339" y="530"/>
                  <a:pt x="356" y="529"/>
                  <a:pt x="347" y="528"/>
                </a:cubicBezTo>
                <a:cubicBezTo>
                  <a:pt x="360" y="527"/>
                  <a:pt x="362" y="529"/>
                  <a:pt x="363" y="531"/>
                </a:cubicBezTo>
                <a:cubicBezTo>
                  <a:pt x="372" y="528"/>
                  <a:pt x="389" y="530"/>
                  <a:pt x="408" y="527"/>
                </a:cubicBezTo>
                <a:cubicBezTo>
                  <a:pt x="405" y="528"/>
                  <a:pt x="383" y="530"/>
                  <a:pt x="392" y="531"/>
                </a:cubicBezTo>
                <a:cubicBezTo>
                  <a:pt x="401" y="529"/>
                  <a:pt x="409" y="528"/>
                  <a:pt x="417" y="526"/>
                </a:cubicBezTo>
                <a:cubicBezTo>
                  <a:pt x="406" y="527"/>
                  <a:pt x="406" y="527"/>
                  <a:pt x="406" y="527"/>
                </a:cubicBezTo>
                <a:cubicBezTo>
                  <a:pt x="425" y="523"/>
                  <a:pt x="430" y="524"/>
                  <a:pt x="441" y="524"/>
                </a:cubicBezTo>
                <a:cubicBezTo>
                  <a:pt x="444" y="524"/>
                  <a:pt x="437" y="525"/>
                  <a:pt x="431" y="526"/>
                </a:cubicBezTo>
                <a:cubicBezTo>
                  <a:pt x="437" y="525"/>
                  <a:pt x="446" y="524"/>
                  <a:pt x="454" y="522"/>
                </a:cubicBezTo>
                <a:cubicBezTo>
                  <a:pt x="459" y="520"/>
                  <a:pt x="479" y="517"/>
                  <a:pt x="487" y="514"/>
                </a:cubicBezTo>
                <a:cubicBezTo>
                  <a:pt x="490" y="513"/>
                  <a:pt x="490" y="513"/>
                  <a:pt x="490" y="513"/>
                </a:cubicBezTo>
                <a:cubicBezTo>
                  <a:pt x="490" y="514"/>
                  <a:pt x="489" y="514"/>
                  <a:pt x="489" y="514"/>
                </a:cubicBezTo>
                <a:cubicBezTo>
                  <a:pt x="490" y="514"/>
                  <a:pt x="492" y="513"/>
                  <a:pt x="493" y="513"/>
                </a:cubicBezTo>
                <a:cubicBezTo>
                  <a:pt x="503" y="512"/>
                  <a:pt x="503" y="512"/>
                  <a:pt x="503" y="512"/>
                </a:cubicBezTo>
                <a:cubicBezTo>
                  <a:pt x="501" y="512"/>
                  <a:pt x="501" y="512"/>
                  <a:pt x="501" y="512"/>
                </a:cubicBezTo>
                <a:cubicBezTo>
                  <a:pt x="505" y="511"/>
                  <a:pt x="505" y="511"/>
                  <a:pt x="505" y="511"/>
                </a:cubicBezTo>
                <a:cubicBezTo>
                  <a:pt x="515" y="510"/>
                  <a:pt x="515" y="510"/>
                  <a:pt x="515" y="510"/>
                </a:cubicBezTo>
                <a:cubicBezTo>
                  <a:pt x="520" y="508"/>
                  <a:pt x="520" y="508"/>
                  <a:pt x="520" y="508"/>
                </a:cubicBezTo>
                <a:cubicBezTo>
                  <a:pt x="518" y="509"/>
                  <a:pt x="518" y="509"/>
                  <a:pt x="518" y="509"/>
                </a:cubicBezTo>
                <a:cubicBezTo>
                  <a:pt x="518" y="507"/>
                  <a:pt x="530" y="503"/>
                  <a:pt x="545" y="500"/>
                </a:cubicBezTo>
                <a:cubicBezTo>
                  <a:pt x="544" y="500"/>
                  <a:pt x="536" y="501"/>
                  <a:pt x="525" y="503"/>
                </a:cubicBezTo>
                <a:cubicBezTo>
                  <a:pt x="529" y="502"/>
                  <a:pt x="529" y="502"/>
                  <a:pt x="529" y="502"/>
                </a:cubicBezTo>
                <a:cubicBezTo>
                  <a:pt x="545" y="499"/>
                  <a:pt x="560" y="496"/>
                  <a:pt x="574" y="492"/>
                </a:cubicBezTo>
                <a:cubicBezTo>
                  <a:pt x="569" y="494"/>
                  <a:pt x="564" y="495"/>
                  <a:pt x="558" y="497"/>
                </a:cubicBezTo>
                <a:cubicBezTo>
                  <a:pt x="573" y="495"/>
                  <a:pt x="596" y="486"/>
                  <a:pt x="603" y="486"/>
                </a:cubicBezTo>
                <a:cubicBezTo>
                  <a:pt x="581" y="495"/>
                  <a:pt x="569" y="496"/>
                  <a:pt x="545" y="503"/>
                </a:cubicBezTo>
                <a:cubicBezTo>
                  <a:pt x="532" y="504"/>
                  <a:pt x="561" y="498"/>
                  <a:pt x="561" y="497"/>
                </a:cubicBezTo>
                <a:cubicBezTo>
                  <a:pt x="557" y="498"/>
                  <a:pt x="552" y="499"/>
                  <a:pt x="547" y="500"/>
                </a:cubicBezTo>
                <a:cubicBezTo>
                  <a:pt x="549" y="500"/>
                  <a:pt x="520" y="507"/>
                  <a:pt x="528" y="507"/>
                </a:cubicBezTo>
                <a:cubicBezTo>
                  <a:pt x="559" y="501"/>
                  <a:pt x="589" y="494"/>
                  <a:pt x="615" y="485"/>
                </a:cubicBezTo>
                <a:cubicBezTo>
                  <a:pt x="608" y="492"/>
                  <a:pt x="601" y="498"/>
                  <a:pt x="593" y="505"/>
                </a:cubicBezTo>
                <a:cubicBezTo>
                  <a:pt x="593" y="505"/>
                  <a:pt x="593" y="505"/>
                  <a:pt x="592" y="506"/>
                </a:cubicBezTo>
                <a:cubicBezTo>
                  <a:pt x="593" y="505"/>
                  <a:pt x="593" y="505"/>
                  <a:pt x="593" y="505"/>
                </a:cubicBezTo>
                <a:cubicBezTo>
                  <a:pt x="593" y="504"/>
                  <a:pt x="588" y="506"/>
                  <a:pt x="582" y="508"/>
                </a:cubicBezTo>
                <a:cubicBezTo>
                  <a:pt x="583" y="507"/>
                  <a:pt x="584" y="506"/>
                  <a:pt x="577" y="508"/>
                </a:cubicBezTo>
                <a:cubicBezTo>
                  <a:pt x="563" y="511"/>
                  <a:pt x="555" y="516"/>
                  <a:pt x="545" y="518"/>
                </a:cubicBezTo>
                <a:cubicBezTo>
                  <a:pt x="548" y="517"/>
                  <a:pt x="548" y="517"/>
                  <a:pt x="548" y="517"/>
                </a:cubicBezTo>
                <a:cubicBezTo>
                  <a:pt x="538" y="519"/>
                  <a:pt x="525" y="522"/>
                  <a:pt x="518" y="524"/>
                </a:cubicBezTo>
                <a:cubicBezTo>
                  <a:pt x="509" y="524"/>
                  <a:pt x="546" y="517"/>
                  <a:pt x="530" y="519"/>
                </a:cubicBezTo>
                <a:cubicBezTo>
                  <a:pt x="541" y="517"/>
                  <a:pt x="557" y="512"/>
                  <a:pt x="565" y="510"/>
                </a:cubicBezTo>
                <a:cubicBezTo>
                  <a:pt x="551" y="513"/>
                  <a:pt x="538" y="513"/>
                  <a:pt x="542" y="511"/>
                </a:cubicBezTo>
                <a:cubicBezTo>
                  <a:pt x="512" y="520"/>
                  <a:pt x="543" y="516"/>
                  <a:pt x="517" y="523"/>
                </a:cubicBezTo>
                <a:cubicBezTo>
                  <a:pt x="498" y="526"/>
                  <a:pt x="498" y="526"/>
                  <a:pt x="498" y="526"/>
                </a:cubicBezTo>
                <a:cubicBezTo>
                  <a:pt x="492" y="529"/>
                  <a:pt x="492" y="529"/>
                  <a:pt x="492" y="529"/>
                </a:cubicBezTo>
                <a:cubicBezTo>
                  <a:pt x="481" y="531"/>
                  <a:pt x="499" y="526"/>
                  <a:pt x="482" y="529"/>
                </a:cubicBezTo>
                <a:cubicBezTo>
                  <a:pt x="477" y="531"/>
                  <a:pt x="466" y="532"/>
                  <a:pt x="463" y="533"/>
                </a:cubicBezTo>
                <a:cubicBezTo>
                  <a:pt x="463" y="532"/>
                  <a:pt x="463" y="532"/>
                  <a:pt x="454" y="533"/>
                </a:cubicBezTo>
                <a:cubicBezTo>
                  <a:pt x="454" y="534"/>
                  <a:pt x="455" y="534"/>
                  <a:pt x="448" y="535"/>
                </a:cubicBezTo>
                <a:cubicBezTo>
                  <a:pt x="443" y="534"/>
                  <a:pt x="465" y="532"/>
                  <a:pt x="457" y="531"/>
                </a:cubicBezTo>
                <a:cubicBezTo>
                  <a:pt x="436" y="534"/>
                  <a:pt x="446" y="535"/>
                  <a:pt x="441" y="537"/>
                </a:cubicBezTo>
                <a:cubicBezTo>
                  <a:pt x="442" y="536"/>
                  <a:pt x="443" y="536"/>
                  <a:pt x="446" y="536"/>
                </a:cubicBezTo>
                <a:cubicBezTo>
                  <a:pt x="445" y="537"/>
                  <a:pt x="437" y="537"/>
                  <a:pt x="438" y="538"/>
                </a:cubicBezTo>
                <a:cubicBezTo>
                  <a:pt x="441" y="538"/>
                  <a:pt x="445" y="537"/>
                  <a:pt x="448" y="536"/>
                </a:cubicBezTo>
                <a:cubicBezTo>
                  <a:pt x="442" y="538"/>
                  <a:pt x="458" y="537"/>
                  <a:pt x="464" y="536"/>
                </a:cubicBezTo>
                <a:cubicBezTo>
                  <a:pt x="477" y="533"/>
                  <a:pt x="505" y="528"/>
                  <a:pt x="524" y="524"/>
                </a:cubicBezTo>
                <a:cubicBezTo>
                  <a:pt x="522" y="524"/>
                  <a:pt x="519" y="525"/>
                  <a:pt x="521" y="525"/>
                </a:cubicBezTo>
                <a:cubicBezTo>
                  <a:pt x="548" y="519"/>
                  <a:pt x="559" y="518"/>
                  <a:pt x="589" y="509"/>
                </a:cubicBezTo>
                <a:cubicBezTo>
                  <a:pt x="592" y="506"/>
                  <a:pt x="592" y="506"/>
                  <a:pt x="592" y="506"/>
                </a:cubicBezTo>
                <a:cubicBezTo>
                  <a:pt x="618" y="498"/>
                  <a:pt x="603" y="498"/>
                  <a:pt x="609" y="495"/>
                </a:cubicBezTo>
                <a:cubicBezTo>
                  <a:pt x="615" y="494"/>
                  <a:pt x="619" y="491"/>
                  <a:pt x="625" y="490"/>
                </a:cubicBezTo>
                <a:cubicBezTo>
                  <a:pt x="622" y="492"/>
                  <a:pt x="622" y="492"/>
                  <a:pt x="622" y="492"/>
                </a:cubicBezTo>
                <a:cubicBezTo>
                  <a:pt x="638" y="486"/>
                  <a:pt x="627" y="488"/>
                  <a:pt x="641" y="484"/>
                </a:cubicBezTo>
                <a:cubicBezTo>
                  <a:pt x="652" y="478"/>
                  <a:pt x="631" y="487"/>
                  <a:pt x="638" y="483"/>
                </a:cubicBezTo>
                <a:cubicBezTo>
                  <a:pt x="653" y="478"/>
                  <a:pt x="646" y="477"/>
                  <a:pt x="670" y="469"/>
                </a:cubicBezTo>
                <a:cubicBezTo>
                  <a:pt x="669" y="470"/>
                  <a:pt x="673" y="470"/>
                  <a:pt x="660" y="476"/>
                </a:cubicBezTo>
                <a:cubicBezTo>
                  <a:pt x="664" y="475"/>
                  <a:pt x="669" y="473"/>
                  <a:pt x="673" y="472"/>
                </a:cubicBezTo>
                <a:cubicBezTo>
                  <a:pt x="658" y="479"/>
                  <a:pt x="667" y="475"/>
                  <a:pt x="651" y="481"/>
                </a:cubicBezTo>
                <a:cubicBezTo>
                  <a:pt x="644" y="485"/>
                  <a:pt x="646" y="486"/>
                  <a:pt x="640" y="490"/>
                </a:cubicBezTo>
                <a:cubicBezTo>
                  <a:pt x="646" y="487"/>
                  <a:pt x="644" y="486"/>
                  <a:pt x="654" y="483"/>
                </a:cubicBezTo>
                <a:cubicBezTo>
                  <a:pt x="665" y="479"/>
                  <a:pt x="652" y="484"/>
                  <a:pt x="651" y="485"/>
                </a:cubicBezTo>
                <a:cubicBezTo>
                  <a:pt x="665" y="478"/>
                  <a:pt x="668" y="481"/>
                  <a:pt x="681" y="474"/>
                </a:cubicBezTo>
                <a:cubicBezTo>
                  <a:pt x="677" y="473"/>
                  <a:pt x="680" y="472"/>
                  <a:pt x="670" y="474"/>
                </a:cubicBezTo>
                <a:cubicBezTo>
                  <a:pt x="679" y="470"/>
                  <a:pt x="691" y="466"/>
                  <a:pt x="691" y="468"/>
                </a:cubicBezTo>
                <a:cubicBezTo>
                  <a:pt x="692" y="466"/>
                  <a:pt x="692" y="466"/>
                  <a:pt x="692" y="466"/>
                </a:cubicBezTo>
                <a:cubicBezTo>
                  <a:pt x="695" y="466"/>
                  <a:pt x="702" y="462"/>
                  <a:pt x="702" y="462"/>
                </a:cubicBezTo>
                <a:cubicBezTo>
                  <a:pt x="705" y="460"/>
                  <a:pt x="705" y="460"/>
                  <a:pt x="705" y="460"/>
                </a:cubicBezTo>
                <a:cubicBezTo>
                  <a:pt x="698" y="462"/>
                  <a:pt x="692" y="464"/>
                  <a:pt x="681" y="469"/>
                </a:cubicBezTo>
                <a:cubicBezTo>
                  <a:pt x="685" y="467"/>
                  <a:pt x="674" y="470"/>
                  <a:pt x="688" y="463"/>
                </a:cubicBezTo>
                <a:cubicBezTo>
                  <a:pt x="695" y="460"/>
                  <a:pt x="690" y="464"/>
                  <a:pt x="690" y="464"/>
                </a:cubicBezTo>
                <a:cubicBezTo>
                  <a:pt x="723" y="447"/>
                  <a:pt x="725" y="451"/>
                  <a:pt x="750" y="436"/>
                </a:cubicBezTo>
                <a:cubicBezTo>
                  <a:pt x="744" y="440"/>
                  <a:pt x="728" y="448"/>
                  <a:pt x="716" y="455"/>
                </a:cubicBezTo>
                <a:cubicBezTo>
                  <a:pt x="724" y="452"/>
                  <a:pt x="732" y="446"/>
                  <a:pt x="739" y="442"/>
                </a:cubicBezTo>
                <a:cubicBezTo>
                  <a:pt x="733" y="446"/>
                  <a:pt x="732" y="448"/>
                  <a:pt x="740" y="444"/>
                </a:cubicBezTo>
                <a:cubicBezTo>
                  <a:pt x="743" y="441"/>
                  <a:pt x="743" y="441"/>
                  <a:pt x="743" y="441"/>
                </a:cubicBezTo>
                <a:cubicBezTo>
                  <a:pt x="747" y="439"/>
                  <a:pt x="755" y="434"/>
                  <a:pt x="756" y="434"/>
                </a:cubicBezTo>
                <a:cubicBezTo>
                  <a:pt x="756" y="434"/>
                  <a:pt x="754" y="435"/>
                  <a:pt x="749" y="437"/>
                </a:cubicBezTo>
                <a:cubicBezTo>
                  <a:pt x="760" y="430"/>
                  <a:pt x="780" y="416"/>
                  <a:pt x="799" y="403"/>
                </a:cubicBezTo>
                <a:cubicBezTo>
                  <a:pt x="799" y="406"/>
                  <a:pt x="773" y="422"/>
                  <a:pt x="788" y="415"/>
                </a:cubicBezTo>
                <a:cubicBezTo>
                  <a:pt x="795" y="409"/>
                  <a:pt x="800" y="403"/>
                  <a:pt x="813" y="394"/>
                </a:cubicBezTo>
                <a:cubicBezTo>
                  <a:pt x="809" y="399"/>
                  <a:pt x="820" y="390"/>
                  <a:pt x="820" y="391"/>
                </a:cubicBezTo>
                <a:cubicBezTo>
                  <a:pt x="826" y="385"/>
                  <a:pt x="831" y="379"/>
                  <a:pt x="836" y="374"/>
                </a:cubicBezTo>
                <a:cubicBezTo>
                  <a:pt x="844" y="366"/>
                  <a:pt x="853" y="357"/>
                  <a:pt x="859" y="348"/>
                </a:cubicBezTo>
                <a:cubicBezTo>
                  <a:pt x="857" y="351"/>
                  <a:pt x="854" y="355"/>
                  <a:pt x="850" y="359"/>
                </a:cubicBezTo>
                <a:cubicBezTo>
                  <a:pt x="858" y="345"/>
                  <a:pt x="870" y="337"/>
                  <a:pt x="879" y="319"/>
                </a:cubicBezTo>
                <a:cubicBezTo>
                  <a:pt x="875" y="328"/>
                  <a:pt x="875" y="328"/>
                  <a:pt x="875" y="328"/>
                </a:cubicBezTo>
                <a:cubicBezTo>
                  <a:pt x="883" y="315"/>
                  <a:pt x="888" y="304"/>
                  <a:pt x="892" y="292"/>
                </a:cubicBezTo>
                <a:cubicBezTo>
                  <a:pt x="893" y="293"/>
                  <a:pt x="893" y="293"/>
                  <a:pt x="893" y="293"/>
                </a:cubicBezTo>
                <a:cubicBezTo>
                  <a:pt x="893" y="291"/>
                  <a:pt x="900" y="266"/>
                  <a:pt x="900" y="260"/>
                </a:cubicBezTo>
                <a:cubicBezTo>
                  <a:pt x="892" y="296"/>
                  <a:pt x="890" y="290"/>
                  <a:pt x="875" y="322"/>
                </a:cubicBezTo>
                <a:cubicBezTo>
                  <a:pt x="880" y="310"/>
                  <a:pt x="884" y="301"/>
                  <a:pt x="888" y="287"/>
                </a:cubicBezTo>
                <a:cubicBezTo>
                  <a:pt x="890" y="282"/>
                  <a:pt x="891" y="280"/>
                  <a:pt x="891" y="280"/>
                </a:cubicBezTo>
                <a:cubicBezTo>
                  <a:pt x="892" y="275"/>
                  <a:pt x="891" y="273"/>
                  <a:pt x="893" y="265"/>
                </a:cubicBezTo>
                <a:cubicBezTo>
                  <a:pt x="894" y="263"/>
                  <a:pt x="894" y="263"/>
                  <a:pt x="894" y="263"/>
                </a:cubicBezTo>
                <a:cubicBezTo>
                  <a:pt x="900" y="239"/>
                  <a:pt x="895" y="241"/>
                  <a:pt x="896" y="219"/>
                </a:cubicBezTo>
                <a:cubicBezTo>
                  <a:pt x="898" y="214"/>
                  <a:pt x="899" y="238"/>
                  <a:pt x="897" y="253"/>
                </a:cubicBezTo>
                <a:cubicBezTo>
                  <a:pt x="901" y="242"/>
                  <a:pt x="894" y="275"/>
                  <a:pt x="898" y="263"/>
                </a:cubicBezTo>
                <a:cubicBezTo>
                  <a:pt x="899" y="256"/>
                  <a:pt x="899" y="256"/>
                  <a:pt x="899" y="256"/>
                </a:cubicBezTo>
                <a:cubicBezTo>
                  <a:pt x="900" y="249"/>
                  <a:pt x="901" y="250"/>
                  <a:pt x="900" y="254"/>
                </a:cubicBezTo>
                <a:cubicBezTo>
                  <a:pt x="901" y="245"/>
                  <a:pt x="901" y="247"/>
                  <a:pt x="901" y="243"/>
                </a:cubicBezTo>
                <a:cubicBezTo>
                  <a:pt x="902" y="206"/>
                  <a:pt x="905" y="248"/>
                  <a:pt x="905" y="211"/>
                </a:cubicBezTo>
                <a:cubicBezTo>
                  <a:pt x="905" y="215"/>
                  <a:pt x="906" y="225"/>
                  <a:pt x="907" y="223"/>
                </a:cubicBezTo>
                <a:cubicBezTo>
                  <a:pt x="907" y="230"/>
                  <a:pt x="906" y="237"/>
                  <a:pt x="905" y="243"/>
                </a:cubicBezTo>
                <a:cubicBezTo>
                  <a:pt x="907" y="244"/>
                  <a:pt x="907" y="244"/>
                  <a:pt x="907" y="244"/>
                </a:cubicBezTo>
                <a:cubicBezTo>
                  <a:pt x="910" y="218"/>
                  <a:pt x="905" y="203"/>
                  <a:pt x="900" y="193"/>
                </a:cubicBezTo>
                <a:close/>
                <a:moveTo>
                  <a:pt x="568" y="512"/>
                </a:moveTo>
                <a:cubicBezTo>
                  <a:pt x="578" y="510"/>
                  <a:pt x="578" y="510"/>
                  <a:pt x="578" y="510"/>
                </a:cubicBezTo>
                <a:cubicBezTo>
                  <a:pt x="574" y="511"/>
                  <a:pt x="571" y="512"/>
                  <a:pt x="568" y="512"/>
                </a:cubicBezTo>
                <a:close/>
                <a:moveTo>
                  <a:pt x="443" y="18"/>
                </a:moveTo>
                <a:cubicBezTo>
                  <a:pt x="465" y="12"/>
                  <a:pt x="465" y="12"/>
                  <a:pt x="465" y="12"/>
                </a:cubicBezTo>
                <a:cubicBezTo>
                  <a:pt x="454" y="13"/>
                  <a:pt x="452" y="16"/>
                  <a:pt x="438" y="18"/>
                </a:cubicBezTo>
                <a:cubicBezTo>
                  <a:pt x="439" y="16"/>
                  <a:pt x="438" y="15"/>
                  <a:pt x="453" y="12"/>
                </a:cubicBezTo>
                <a:cubicBezTo>
                  <a:pt x="466" y="11"/>
                  <a:pt x="452" y="13"/>
                  <a:pt x="459" y="13"/>
                </a:cubicBezTo>
                <a:cubicBezTo>
                  <a:pt x="469" y="9"/>
                  <a:pt x="472" y="13"/>
                  <a:pt x="483" y="10"/>
                </a:cubicBezTo>
                <a:cubicBezTo>
                  <a:pt x="496" y="9"/>
                  <a:pt x="492" y="11"/>
                  <a:pt x="496" y="11"/>
                </a:cubicBezTo>
                <a:cubicBezTo>
                  <a:pt x="483" y="12"/>
                  <a:pt x="502" y="12"/>
                  <a:pt x="486" y="14"/>
                </a:cubicBezTo>
                <a:cubicBezTo>
                  <a:pt x="499" y="14"/>
                  <a:pt x="495" y="11"/>
                  <a:pt x="506" y="11"/>
                </a:cubicBezTo>
                <a:cubicBezTo>
                  <a:pt x="508" y="13"/>
                  <a:pt x="508" y="13"/>
                  <a:pt x="508" y="13"/>
                </a:cubicBezTo>
                <a:cubicBezTo>
                  <a:pt x="518" y="13"/>
                  <a:pt x="540" y="14"/>
                  <a:pt x="553" y="12"/>
                </a:cubicBezTo>
                <a:cubicBezTo>
                  <a:pt x="542" y="11"/>
                  <a:pt x="560" y="11"/>
                  <a:pt x="558" y="10"/>
                </a:cubicBezTo>
                <a:cubicBezTo>
                  <a:pt x="556" y="12"/>
                  <a:pt x="540" y="11"/>
                  <a:pt x="541" y="10"/>
                </a:cubicBezTo>
                <a:cubicBezTo>
                  <a:pt x="548" y="9"/>
                  <a:pt x="565" y="9"/>
                  <a:pt x="573" y="10"/>
                </a:cubicBezTo>
                <a:cubicBezTo>
                  <a:pt x="560" y="8"/>
                  <a:pt x="560" y="8"/>
                  <a:pt x="560" y="8"/>
                </a:cubicBezTo>
                <a:cubicBezTo>
                  <a:pt x="566" y="8"/>
                  <a:pt x="588" y="7"/>
                  <a:pt x="589" y="7"/>
                </a:cubicBezTo>
                <a:cubicBezTo>
                  <a:pt x="596" y="8"/>
                  <a:pt x="606" y="8"/>
                  <a:pt x="609" y="10"/>
                </a:cubicBezTo>
                <a:cubicBezTo>
                  <a:pt x="605" y="9"/>
                  <a:pt x="601" y="10"/>
                  <a:pt x="597" y="10"/>
                </a:cubicBezTo>
                <a:cubicBezTo>
                  <a:pt x="592" y="9"/>
                  <a:pt x="592" y="9"/>
                  <a:pt x="592" y="9"/>
                </a:cubicBezTo>
                <a:cubicBezTo>
                  <a:pt x="585" y="10"/>
                  <a:pt x="585" y="10"/>
                  <a:pt x="585" y="10"/>
                </a:cubicBezTo>
                <a:cubicBezTo>
                  <a:pt x="593" y="11"/>
                  <a:pt x="610" y="13"/>
                  <a:pt x="614" y="15"/>
                </a:cubicBezTo>
                <a:cubicBezTo>
                  <a:pt x="595" y="13"/>
                  <a:pt x="565" y="12"/>
                  <a:pt x="530" y="16"/>
                </a:cubicBezTo>
                <a:cubicBezTo>
                  <a:pt x="530" y="16"/>
                  <a:pt x="530" y="16"/>
                  <a:pt x="532" y="16"/>
                </a:cubicBezTo>
                <a:cubicBezTo>
                  <a:pt x="514" y="16"/>
                  <a:pt x="512" y="16"/>
                  <a:pt x="498" y="17"/>
                </a:cubicBezTo>
                <a:cubicBezTo>
                  <a:pt x="502" y="16"/>
                  <a:pt x="502" y="16"/>
                  <a:pt x="502" y="16"/>
                </a:cubicBezTo>
                <a:cubicBezTo>
                  <a:pt x="500" y="15"/>
                  <a:pt x="488" y="17"/>
                  <a:pt x="476" y="18"/>
                </a:cubicBezTo>
                <a:cubicBezTo>
                  <a:pt x="473" y="19"/>
                  <a:pt x="466" y="20"/>
                  <a:pt x="461" y="20"/>
                </a:cubicBezTo>
                <a:cubicBezTo>
                  <a:pt x="463" y="19"/>
                  <a:pt x="463" y="19"/>
                  <a:pt x="463" y="19"/>
                </a:cubicBezTo>
                <a:cubicBezTo>
                  <a:pt x="460" y="19"/>
                  <a:pt x="449" y="20"/>
                  <a:pt x="436" y="22"/>
                </a:cubicBezTo>
                <a:cubicBezTo>
                  <a:pt x="441" y="20"/>
                  <a:pt x="441" y="20"/>
                  <a:pt x="441" y="20"/>
                </a:cubicBezTo>
                <a:cubicBezTo>
                  <a:pt x="444" y="19"/>
                  <a:pt x="448" y="18"/>
                  <a:pt x="453" y="17"/>
                </a:cubicBezTo>
                <a:cubicBezTo>
                  <a:pt x="450" y="18"/>
                  <a:pt x="447" y="18"/>
                  <a:pt x="443" y="18"/>
                </a:cubicBezTo>
                <a:close/>
                <a:moveTo>
                  <a:pt x="598" y="486"/>
                </a:moveTo>
                <a:cubicBezTo>
                  <a:pt x="594" y="487"/>
                  <a:pt x="592" y="488"/>
                  <a:pt x="591" y="488"/>
                </a:cubicBezTo>
                <a:cubicBezTo>
                  <a:pt x="599" y="486"/>
                  <a:pt x="599" y="486"/>
                  <a:pt x="599" y="486"/>
                </a:cubicBezTo>
                <a:lnTo>
                  <a:pt x="598" y="486"/>
                </a:lnTo>
                <a:close/>
                <a:moveTo>
                  <a:pt x="620" y="481"/>
                </a:moveTo>
                <a:cubicBezTo>
                  <a:pt x="617" y="481"/>
                  <a:pt x="616" y="481"/>
                  <a:pt x="615" y="481"/>
                </a:cubicBezTo>
                <a:cubicBezTo>
                  <a:pt x="622" y="479"/>
                  <a:pt x="622" y="479"/>
                  <a:pt x="622" y="479"/>
                </a:cubicBezTo>
                <a:lnTo>
                  <a:pt x="620" y="481"/>
                </a:lnTo>
                <a:close/>
                <a:moveTo>
                  <a:pt x="679" y="440"/>
                </a:moveTo>
                <a:cubicBezTo>
                  <a:pt x="679" y="440"/>
                  <a:pt x="671" y="444"/>
                  <a:pt x="660" y="449"/>
                </a:cubicBezTo>
                <a:cubicBezTo>
                  <a:pt x="660" y="448"/>
                  <a:pt x="660" y="448"/>
                  <a:pt x="660" y="448"/>
                </a:cubicBezTo>
                <a:cubicBezTo>
                  <a:pt x="661" y="448"/>
                  <a:pt x="661" y="448"/>
                  <a:pt x="661" y="447"/>
                </a:cubicBezTo>
                <a:cubicBezTo>
                  <a:pt x="664" y="446"/>
                  <a:pt x="665" y="446"/>
                  <a:pt x="666" y="446"/>
                </a:cubicBezTo>
                <a:cubicBezTo>
                  <a:pt x="672" y="441"/>
                  <a:pt x="662" y="445"/>
                  <a:pt x="651" y="450"/>
                </a:cubicBezTo>
                <a:cubicBezTo>
                  <a:pt x="648" y="452"/>
                  <a:pt x="648" y="452"/>
                  <a:pt x="648" y="452"/>
                </a:cubicBezTo>
                <a:cubicBezTo>
                  <a:pt x="638" y="455"/>
                  <a:pt x="632" y="456"/>
                  <a:pt x="619" y="461"/>
                </a:cubicBezTo>
                <a:cubicBezTo>
                  <a:pt x="590" y="476"/>
                  <a:pt x="590" y="476"/>
                  <a:pt x="590" y="476"/>
                </a:cubicBezTo>
                <a:cubicBezTo>
                  <a:pt x="581" y="479"/>
                  <a:pt x="581" y="479"/>
                  <a:pt x="581" y="479"/>
                </a:cubicBezTo>
                <a:cubicBezTo>
                  <a:pt x="577" y="479"/>
                  <a:pt x="563" y="483"/>
                  <a:pt x="568" y="480"/>
                </a:cubicBezTo>
                <a:cubicBezTo>
                  <a:pt x="566" y="480"/>
                  <a:pt x="571" y="478"/>
                  <a:pt x="577" y="477"/>
                </a:cubicBezTo>
                <a:cubicBezTo>
                  <a:pt x="578" y="477"/>
                  <a:pt x="577" y="477"/>
                  <a:pt x="578" y="477"/>
                </a:cubicBezTo>
                <a:cubicBezTo>
                  <a:pt x="579" y="476"/>
                  <a:pt x="579" y="475"/>
                  <a:pt x="572" y="476"/>
                </a:cubicBezTo>
                <a:cubicBezTo>
                  <a:pt x="579" y="474"/>
                  <a:pt x="580" y="474"/>
                  <a:pt x="585" y="472"/>
                </a:cubicBezTo>
                <a:cubicBezTo>
                  <a:pt x="578" y="474"/>
                  <a:pt x="578" y="474"/>
                  <a:pt x="578" y="474"/>
                </a:cubicBezTo>
                <a:cubicBezTo>
                  <a:pt x="589" y="471"/>
                  <a:pt x="605" y="463"/>
                  <a:pt x="605" y="462"/>
                </a:cubicBezTo>
                <a:cubicBezTo>
                  <a:pt x="602" y="465"/>
                  <a:pt x="594" y="466"/>
                  <a:pt x="588" y="467"/>
                </a:cubicBezTo>
                <a:cubicBezTo>
                  <a:pt x="593" y="465"/>
                  <a:pt x="602" y="461"/>
                  <a:pt x="595" y="464"/>
                </a:cubicBezTo>
                <a:cubicBezTo>
                  <a:pt x="592" y="465"/>
                  <a:pt x="572" y="472"/>
                  <a:pt x="587" y="468"/>
                </a:cubicBezTo>
                <a:cubicBezTo>
                  <a:pt x="581" y="471"/>
                  <a:pt x="573" y="474"/>
                  <a:pt x="566" y="475"/>
                </a:cubicBezTo>
                <a:cubicBezTo>
                  <a:pt x="574" y="472"/>
                  <a:pt x="568" y="473"/>
                  <a:pt x="570" y="471"/>
                </a:cubicBezTo>
                <a:cubicBezTo>
                  <a:pt x="563" y="474"/>
                  <a:pt x="564" y="475"/>
                  <a:pt x="563" y="476"/>
                </a:cubicBezTo>
                <a:cubicBezTo>
                  <a:pt x="541" y="480"/>
                  <a:pt x="532" y="479"/>
                  <a:pt x="509" y="485"/>
                </a:cubicBezTo>
                <a:cubicBezTo>
                  <a:pt x="506" y="486"/>
                  <a:pt x="523" y="482"/>
                  <a:pt x="521" y="483"/>
                </a:cubicBezTo>
                <a:cubicBezTo>
                  <a:pt x="504" y="489"/>
                  <a:pt x="498" y="486"/>
                  <a:pt x="483" y="489"/>
                </a:cubicBezTo>
                <a:cubicBezTo>
                  <a:pt x="488" y="490"/>
                  <a:pt x="488" y="490"/>
                  <a:pt x="488" y="490"/>
                </a:cubicBezTo>
                <a:cubicBezTo>
                  <a:pt x="483" y="492"/>
                  <a:pt x="472" y="494"/>
                  <a:pt x="466" y="495"/>
                </a:cubicBezTo>
                <a:cubicBezTo>
                  <a:pt x="464" y="494"/>
                  <a:pt x="448" y="496"/>
                  <a:pt x="460" y="493"/>
                </a:cubicBezTo>
                <a:cubicBezTo>
                  <a:pt x="434" y="496"/>
                  <a:pt x="437" y="500"/>
                  <a:pt x="407" y="504"/>
                </a:cubicBezTo>
                <a:cubicBezTo>
                  <a:pt x="421" y="502"/>
                  <a:pt x="423" y="502"/>
                  <a:pt x="434" y="501"/>
                </a:cubicBezTo>
                <a:cubicBezTo>
                  <a:pt x="422" y="503"/>
                  <a:pt x="432" y="502"/>
                  <a:pt x="431" y="503"/>
                </a:cubicBezTo>
                <a:cubicBezTo>
                  <a:pt x="424" y="503"/>
                  <a:pt x="401" y="507"/>
                  <a:pt x="417" y="503"/>
                </a:cubicBezTo>
                <a:cubicBezTo>
                  <a:pt x="407" y="505"/>
                  <a:pt x="388" y="506"/>
                  <a:pt x="384" y="507"/>
                </a:cubicBezTo>
                <a:cubicBezTo>
                  <a:pt x="392" y="507"/>
                  <a:pt x="392" y="507"/>
                  <a:pt x="392" y="507"/>
                </a:cubicBezTo>
                <a:cubicBezTo>
                  <a:pt x="379" y="508"/>
                  <a:pt x="366" y="510"/>
                  <a:pt x="360" y="512"/>
                </a:cubicBezTo>
                <a:cubicBezTo>
                  <a:pt x="377" y="511"/>
                  <a:pt x="376" y="508"/>
                  <a:pt x="398" y="507"/>
                </a:cubicBezTo>
                <a:cubicBezTo>
                  <a:pt x="421" y="506"/>
                  <a:pt x="392" y="508"/>
                  <a:pt x="408" y="509"/>
                </a:cubicBezTo>
                <a:cubicBezTo>
                  <a:pt x="424" y="506"/>
                  <a:pt x="424" y="506"/>
                  <a:pt x="424" y="506"/>
                </a:cubicBezTo>
                <a:cubicBezTo>
                  <a:pt x="416" y="506"/>
                  <a:pt x="416" y="506"/>
                  <a:pt x="416" y="506"/>
                </a:cubicBezTo>
                <a:cubicBezTo>
                  <a:pt x="419" y="504"/>
                  <a:pt x="442" y="503"/>
                  <a:pt x="439" y="501"/>
                </a:cubicBezTo>
                <a:cubicBezTo>
                  <a:pt x="456" y="501"/>
                  <a:pt x="461" y="499"/>
                  <a:pt x="480" y="498"/>
                </a:cubicBezTo>
                <a:cubicBezTo>
                  <a:pt x="484" y="496"/>
                  <a:pt x="477" y="497"/>
                  <a:pt x="472" y="498"/>
                </a:cubicBezTo>
                <a:cubicBezTo>
                  <a:pt x="481" y="497"/>
                  <a:pt x="481" y="494"/>
                  <a:pt x="494" y="493"/>
                </a:cubicBezTo>
                <a:cubicBezTo>
                  <a:pt x="500" y="492"/>
                  <a:pt x="495" y="491"/>
                  <a:pt x="485" y="493"/>
                </a:cubicBezTo>
                <a:cubicBezTo>
                  <a:pt x="494" y="492"/>
                  <a:pt x="503" y="490"/>
                  <a:pt x="513" y="488"/>
                </a:cubicBezTo>
                <a:cubicBezTo>
                  <a:pt x="502" y="489"/>
                  <a:pt x="502" y="489"/>
                  <a:pt x="502" y="489"/>
                </a:cubicBezTo>
                <a:cubicBezTo>
                  <a:pt x="513" y="487"/>
                  <a:pt x="513" y="487"/>
                  <a:pt x="513" y="487"/>
                </a:cubicBezTo>
                <a:cubicBezTo>
                  <a:pt x="504" y="487"/>
                  <a:pt x="504" y="487"/>
                  <a:pt x="504" y="487"/>
                </a:cubicBezTo>
                <a:cubicBezTo>
                  <a:pt x="524" y="483"/>
                  <a:pt x="548" y="478"/>
                  <a:pt x="559" y="477"/>
                </a:cubicBezTo>
                <a:cubicBezTo>
                  <a:pt x="541" y="483"/>
                  <a:pt x="512" y="489"/>
                  <a:pt x="502" y="493"/>
                </a:cubicBezTo>
                <a:cubicBezTo>
                  <a:pt x="506" y="493"/>
                  <a:pt x="516" y="489"/>
                  <a:pt x="521" y="490"/>
                </a:cubicBezTo>
                <a:cubicBezTo>
                  <a:pt x="527" y="487"/>
                  <a:pt x="527" y="487"/>
                  <a:pt x="527" y="487"/>
                </a:cubicBezTo>
                <a:cubicBezTo>
                  <a:pt x="533" y="485"/>
                  <a:pt x="547" y="482"/>
                  <a:pt x="549" y="483"/>
                </a:cubicBezTo>
                <a:cubicBezTo>
                  <a:pt x="532" y="487"/>
                  <a:pt x="527" y="490"/>
                  <a:pt x="519" y="493"/>
                </a:cubicBezTo>
                <a:cubicBezTo>
                  <a:pt x="519" y="493"/>
                  <a:pt x="518" y="494"/>
                  <a:pt x="515" y="494"/>
                </a:cubicBezTo>
                <a:cubicBezTo>
                  <a:pt x="515" y="494"/>
                  <a:pt x="515" y="494"/>
                  <a:pt x="515" y="494"/>
                </a:cubicBezTo>
                <a:cubicBezTo>
                  <a:pt x="515" y="494"/>
                  <a:pt x="515" y="494"/>
                  <a:pt x="515" y="494"/>
                </a:cubicBezTo>
                <a:cubicBezTo>
                  <a:pt x="510" y="495"/>
                  <a:pt x="501" y="497"/>
                  <a:pt x="497" y="498"/>
                </a:cubicBezTo>
                <a:cubicBezTo>
                  <a:pt x="490" y="499"/>
                  <a:pt x="495" y="497"/>
                  <a:pt x="495" y="497"/>
                </a:cubicBezTo>
                <a:cubicBezTo>
                  <a:pt x="474" y="499"/>
                  <a:pt x="460" y="505"/>
                  <a:pt x="438" y="507"/>
                </a:cubicBezTo>
                <a:cubicBezTo>
                  <a:pt x="437" y="506"/>
                  <a:pt x="420" y="508"/>
                  <a:pt x="425" y="507"/>
                </a:cubicBezTo>
                <a:cubicBezTo>
                  <a:pt x="412" y="508"/>
                  <a:pt x="405" y="510"/>
                  <a:pt x="397" y="512"/>
                </a:cubicBezTo>
                <a:cubicBezTo>
                  <a:pt x="395" y="511"/>
                  <a:pt x="377" y="513"/>
                  <a:pt x="384" y="512"/>
                </a:cubicBezTo>
                <a:cubicBezTo>
                  <a:pt x="372" y="514"/>
                  <a:pt x="372" y="514"/>
                  <a:pt x="372" y="514"/>
                </a:cubicBezTo>
                <a:cubicBezTo>
                  <a:pt x="363" y="514"/>
                  <a:pt x="346" y="516"/>
                  <a:pt x="343" y="515"/>
                </a:cubicBezTo>
                <a:cubicBezTo>
                  <a:pt x="334" y="516"/>
                  <a:pt x="341" y="517"/>
                  <a:pt x="328" y="517"/>
                </a:cubicBezTo>
                <a:cubicBezTo>
                  <a:pt x="329" y="517"/>
                  <a:pt x="328" y="517"/>
                  <a:pt x="331" y="517"/>
                </a:cubicBezTo>
                <a:cubicBezTo>
                  <a:pt x="325" y="516"/>
                  <a:pt x="311" y="517"/>
                  <a:pt x="305" y="518"/>
                </a:cubicBezTo>
                <a:cubicBezTo>
                  <a:pt x="314" y="518"/>
                  <a:pt x="307" y="518"/>
                  <a:pt x="318" y="518"/>
                </a:cubicBezTo>
                <a:cubicBezTo>
                  <a:pt x="318" y="519"/>
                  <a:pt x="306" y="520"/>
                  <a:pt x="294" y="519"/>
                </a:cubicBezTo>
                <a:cubicBezTo>
                  <a:pt x="310" y="518"/>
                  <a:pt x="281" y="518"/>
                  <a:pt x="289" y="517"/>
                </a:cubicBezTo>
                <a:cubicBezTo>
                  <a:pt x="263" y="517"/>
                  <a:pt x="248" y="519"/>
                  <a:pt x="226" y="520"/>
                </a:cubicBezTo>
                <a:cubicBezTo>
                  <a:pt x="201" y="519"/>
                  <a:pt x="170" y="514"/>
                  <a:pt x="151" y="511"/>
                </a:cubicBezTo>
                <a:cubicBezTo>
                  <a:pt x="153" y="512"/>
                  <a:pt x="153" y="512"/>
                  <a:pt x="153" y="512"/>
                </a:cubicBezTo>
                <a:cubicBezTo>
                  <a:pt x="142" y="510"/>
                  <a:pt x="142" y="510"/>
                  <a:pt x="142" y="510"/>
                </a:cubicBezTo>
                <a:cubicBezTo>
                  <a:pt x="135" y="508"/>
                  <a:pt x="142" y="508"/>
                  <a:pt x="132" y="506"/>
                </a:cubicBezTo>
                <a:cubicBezTo>
                  <a:pt x="136" y="505"/>
                  <a:pt x="150" y="510"/>
                  <a:pt x="160" y="511"/>
                </a:cubicBezTo>
                <a:cubicBezTo>
                  <a:pt x="143" y="506"/>
                  <a:pt x="177" y="513"/>
                  <a:pt x="166" y="509"/>
                </a:cubicBezTo>
                <a:cubicBezTo>
                  <a:pt x="158" y="512"/>
                  <a:pt x="128" y="502"/>
                  <a:pt x="113" y="497"/>
                </a:cubicBezTo>
                <a:cubicBezTo>
                  <a:pt x="99" y="491"/>
                  <a:pt x="120" y="498"/>
                  <a:pt x="113" y="495"/>
                </a:cubicBezTo>
                <a:cubicBezTo>
                  <a:pt x="108" y="495"/>
                  <a:pt x="108" y="495"/>
                  <a:pt x="108" y="495"/>
                </a:cubicBezTo>
                <a:cubicBezTo>
                  <a:pt x="102" y="492"/>
                  <a:pt x="101" y="491"/>
                  <a:pt x="101" y="490"/>
                </a:cubicBezTo>
                <a:cubicBezTo>
                  <a:pt x="87" y="484"/>
                  <a:pt x="71" y="475"/>
                  <a:pt x="60" y="467"/>
                </a:cubicBezTo>
                <a:cubicBezTo>
                  <a:pt x="74" y="477"/>
                  <a:pt x="54" y="465"/>
                  <a:pt x="68" y="475"/>
                </a:cubicBezTo>
                <a:cubicBezTo>
                  <a:pt x="63" y="473"/>
                  <a:pt x="54" y="466"/>
                  <a:pt x="47" y="459"/>
                </a:cubicBezTo>
                <a:cubicBezTo>
                  <a:pt x="54" y="465"/>
                  <a:pt x="39" y="448"/>
                  <a:pt x="54" y="464"/>
                </a:cubicBezTo>
                <a:cubicBezTo>
                  <a:pt x="53" y="460"/>
                  <a:pt x="46" y="456"/>
                  <a:pt x="40" y="448"/>
                </a:cubicBezTo>
                <a:cubicBezTo>
                  <a:pt x="42" y="450"/>
                  <a:pt x="44" y="452"/>
                  <a:pt x="47" y="454"/>
                </a:cubicBezTo>
                <a:cubicBezTo>
                  <a:pt x="35" y="443"/>
                  <a:pt x="25" y="419"/>
                  <a:pt x="23" y="415"/>
                </a:cubicBezTo>
                <a:cubicBezTo>
                  <a:pt x="18" y="406"/>
                  <a:pt x="13" y="390"/>
                  <a:pt x="12" y="376"/>
                </a:cubicBezTo>
                <a:cubicBezTo>
                  <a:pt x="12" y="363"/>
                  <a:pt x="13" y="348"/>
                  <a:pt x="17" y="333"/>
                </a:cubicBezTo>
                <a:cubicBezTo>
                  <a:pt x="17" y="336"/>
                  <a:pt x="17" y="336"/>
                  <a:pt x="17" y="336"/>
                </a:cubicBezTo>
                <a:cubicBezTo>
                  <a:pt x="19" y="327"/>
                  <a:pt x="22" y="314"/>
                  <a:pt x="27" y="303"/>
                </a:cubicBezTo>
                <a:cubicBezTo>
                  <a:pt x="29" y="300"/>
                  <a:pt x="29" y="300"/>
                  <a:pt x="29" y="300"/>
                </a:cubicBezTo>
                <a:cubicBezTo>
                  <a:pt x="32" y="292"/>
                  <a:pt x="39" y="277"/>
                  <a:pt x="45" y="265"/>
                </a:cubicBezTo>
                <a:cubicBezTo>
                  <a:pt x="45" y="265"/>
                  <a:pt x="39" y="276"/>
                  <a:pt x="41" y="270"/>
                </a:cubicBezTo>
                <a:cubicBezTo>
                  <a:pt x="38" y="276"/>
                  <a:pt x="35" y="281"/>
                  <a:pt x="37" y="280"/>
                </a:cubicBezTo>
                <a:cubicBezTo>
                  <a:pt x="34" y="286"/>
                  <a:pt x="33" y="285"/>
                  <a:pt x="30" y="290"/>
                </a:cubicBezTo>
                <a:cubicBezTo>
                  <a:pt x="34" y="282"/>
                  <a:pt x="37" y="274"/>
                  <a:pt x="41" y="266"/>
                </a:cubicBezTo>
                <a:cubicBezTo>
                  <a:pt x="42" y="265"/>
                  <a:pt x="43" y="264"/>
                  <a:pt x="43" y="264"/>
                </a:cubicBezTo>
                <a:cubicBezTo>
                  <a:pt x="43" y="262"/>
                  <a:pt x="43" y="262"/>
                  <a:pt x="43" y="262"/>
                </a:cubicBezTo>
                <a:cubicBezTo>
                  <a:pt x="46" y="256"/>
                  <a:pt x="48" y="254"/>
                  <a:pt x="47" y="255"/>
                </a:cubicBezTo>
                <a:cubicBezTo>
                  <a:pt x="55" y="243"/>
                  <a:pt x="56" y="237"/>
                  <a:pt x="66" y="225"/>
                </a:cubicBezTo>
                <a:cubicBezTo>
                  <a:pt x="63" y="231"/>
                  <a:pt x="61" y="235"/>
                  <a:pt x="55" y="244"/>
                </a:cubicBezTo>
                <a:cubicBezTo>
                  <a:pt x="58" y="239"/>
                  <a:pt x="62" y="234"/>
                  <a:pt x="65" y="230"/>
                </a:cubicBezTo>
                <a:cubicBezTo>
                  <a:pt x="61" y="237"/>
                  <a:pt x="44" y="262"/>
                  <a:pt x="49" y="259"/>
                </a:cubicBezTo>
                <a:cubicBezTo>
                  <a:pt x="58" y="242"/>
                  <a:pt x="74" y="218"/>
                  <a:pt x="84" y="205"/>
                </a:cubicBezTo>
                <a:cubicBezTo>
                  <a:pt x="92" y="199"/>
                  <a:pt x="100" y="188"/>
                  <a:pt x="111" y="178"/>
                </a:cubicBezTo>
                <a:cubicBezTo>
                  <a:pt x="113" y="177"/>
                  <a:pt x="116" y="174"/>
                  <a:pt x="115" y="176"/>
                </a:cubicBezTo>
                <a:cubicBezTo>
                  <a:pt x="112" y="179"/>
                  <a:pt x="112" y="179"/>
                  <a:pt x="112" y="179"/>
                </a:cubicBezTo>
                <a:cubicBezTo>
                  <a:pt x="126" y="166"/>
                  <a:pt x="144" y="151"/>
                  <a:pt x="157" y="140"/>
                </a:cubicBezTo>
                <a:cubicBezTo>
                  <a:pt x="166" y="136"/>
                  <a:pt x="166" y="136"/>
                  <a:pt x="166" y="136"/>
                </a:cubicBezTo>
                <a:cubicBezTo>
                  <a:pt x="192" y="120"/>
                  <a:pt x="159" y="137"/>
                  <a:pt x="186" y="120"/>
                </a:cubicBezTo>
                <a:cubicBezTo>
                  <a:pt x="193" y="117"/>
                  <a:pt x="220" y="102"/>
                  <a:pt x="222" y="103"/>
                </a:cubicBezTo>
                <a:cubicBezTo>
                  <a:pt x="227" y="101"/>
                  <a:pt x="229" y="100"/>
                  <a:pt x="230" y="99"/>
                </a:cubicBezTo>
                <a:cubicBezTo>
                  <a:pt x="225" y="100"/>
                  <a:pt x="214" y="106"/>
                  <a:pt x="220" y="102"/>
                </a:cubicBezTo>
                <a:cubicBezTo>
                  <a:pt x="229" y="97"/>
                  <a:pt x="234" y="96"/>
                  <a:pt x="242" y="93"/>
                </a:cubicBezTo>
                <a:cubicBezTo>
                  <a:pt x="242" y="93"/>
                  <a:pt x="236" y="96"/>
                  <a:pt x="239" y="95"/>
                </a:cubicBezTo>
                <a:cubicBezTo>
                  <a:pt x="258" y="86"/>
                  <a:pt x="295" y="75"/>
                  <a:pt x="314" y="69"/>
                </a:cubicBezTo>
                <a:cubicBezTo>
                  <a:pt x="307" y="71"/>
                  <a:pt x="306" y="72"/>
                  <a:pt x="296" y="74"/>
                </a:cubicBezTo>
                <a:cubicBezTo>
                  <a:pt x="296" y="73"/>
                  <a:pt x="301" y="72"/>
                  <a:pt x="303" y="71"/>
                </a:cubicBezTo>
                <a:cubicBezTo>
                  <a:pt x="302" y="70"/>
                  <a:pt x="294" y="74"/>
                  <a:pt x="283" y="76"/>
                </a:cubicBezTo>
                <a:cubicBezTo>
                  <a:pt x="289" y="74"/>
                  <a:pt x="294" y="72"/>
                  <a:pt x="300" y="70"/>
                </a:cubicBezTo>
                <a:cubicBezTo>
                  <a:pt x="290" y="71"/>
                  <a:pt x="290" y="71"/>
                  <a:pt x="290" y="71"/>
                </a:cubicBezTo>
                <a:cubicBezTo>
                  <a:pt x="303" y="66"/>
                  <a:pt x="315" y="63"/>
                  <a:pt x="328" y="59"/>
                </a:cubicBezTo>
                <a:cubicBezTo>
                  <a:pt x="322" y="60"/>
                  <a:pt x="316" y="61"/>
                  <a:pt x="311" y="63"/>
                </a:cubicBezTo>
                <a:cubicBezTo>
                  <a:pt x="312" y="61"/>
                  <a:pt x="315" y="59"/>
                  <a:pt x="307" y="61"/>
                </a:cubicBezTo>
                <a:cubicBezTo>
                  <a:pt x="327" y="54"/>
                  <a:pt x="325" y="51"/>
                  <a:pt x="348" y="47"/>
                </a:cubicBezTo>
                <a:cubicBezTo>
                  <a:pt x="348" y="47"/>
                  <a:pt x="348" y="47"/>
                  <a:pt x="348" y="47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71" y="41"/>
                  <a:pt x="371" y="41"/>
                  <a:pt x="371" y="41"/>
                </a:cubicBezTo>
                <a:cubicBezTo>
                  <a:pt x="363" y="45"/>
                  <a:pt x="353" y="47"/>
                  <a:pt x="346" y="49"/>
                </a:cubicBezTo>
                <a:cubicBezTo>
                  <a:pt x="363" y="48"/>
                  <a:pt x="367" y="42"/>
                  <a:pt x="386" y="38"/>
                </a:cubicBezTo>
                <a:cubicBezTo>
                  <a:pt x="402" y="38"/>
                  <a:pt x="367" y="44"/>
                  <a:pt x="368" y="46"/>
                </a:cubicBezTo>
                <a:cubicBezTo>
                  <a:pt x="372" y="44"/>
                  <a:pt x="382" y="43"/>
                  <a:pt x="381" y="44"/>
                </a:cubicBezTo>
                <a:cubicBezTo>
                  <a:pt x="363" y="47"/>
                  <a:pt x="370" y="48"/>
                  <a:pt x="351" y="51"/>
                </a:cubicBezTo>
                <a:cubicBezTo>
                  <a:pt x="360" y="48"/>
                  <a:pt x="349" y="50"/>
                  <a:pt x="351" y="49"/>
                </a:cubicBezTo>
                <a:cubicBezTo>
                  <a:pt x="348" y="50"/>
                  <a:pt x="331" y="55"/>
                  <a:pt x="318" y="58"/>
                </a:cubicBezTo>
                <a:cubicBezTo>
                  <a:pt x="315" y="61"/>
                  <a:pt x="329" y="57"/>
                  <a:pt x="337" y="55"/>
                </a:cubicBezTo>
                <a:cubicBezTo>
                  <a:pt x="352" y="50"/>
                  <a:pt x="368" y="49"/>
                  <a:pt x="380" y="45"/>
                </a:cubicBezTo>
                <a:cubicBezTo>
                  <a:pt x="396" y="41"/>
                  <a:pt x="381" y="46"/>
                  <a:pt x="382" y="46"/>
                </a:cubicBezTo>
                <a:cubicBezTo>
                  <a:pt x="397" y="44"/>
                  <a:pt x="388" y="43"/>
                  <a:pt x="393" y="42"/>
                </a:cubicBezTo>
                <a:cubicBezTo>
                  <a:pt x="415" y="37"/>
                  <a:pt x="418" y="39"/>
                  <a:pt x="434" y="37"/>
                </a:cubicBezTo>
                <a:cubicBezTo>
                  <a:pt x="447" y="34"/>
                  <a:pt x="480" y="30"/>
                  <a:pt x="503" y="29"/>
                </a:cubicBezTo>
                <a:cubicBezTo>
                  <a:pt x="500" y="30"/>
                  <a:pt x="503" y="31"/>
                  <a:pt x="505" y="31"/>
                </a:cubicBezTo>
                <a:cubicBezTo>
                  <a:pt x="518" y="27"/>
                  <a:pt x="514" y="29"/>
                  <a:pt x="531" y="27"/>
                </a:cubicBezTo>
                <a:cubicBezTo>
                  <a:pt x="516" y="26"/>
                  <a:pt x="516" y="26"/>
                  <a:pt x="516" y="26"/>
                </a:cubicBezTo>
                <a:cubicBezTo>
                  <a:pt x="528" y="26"/>
                  <a:pt x="537" y="24"/>
                  <a:pt x="548" y="25"/>
                </a:cubicBezTo>
                <a:cubicBezTo>
                  <a:pt x="534" y="23"/>
                  <a:pt x="567" y="23"/>
                  <a:pt x="575" y="23"/>
                </a:cubicBezTo>
                <a:cubicBezTo>
                  <a:pt x="587" y="24"/>
                  <a:pt x="599" y="23"/>
                  <a:pt x="605" y="25"/>
                </a:cubicBezTo>
                <a:cubicBezTo>
                  <a:pt x="604" y="25"/>
                  <a:pt x="604" y="25"/>
                  <a:pt x="604" y="25"/>
                </a:cubicBezTo>
                <a:cubicBezTo>
                  <a:pt x="621" y="27"/>
                  <a:pt x="621" y="27"/>
                  <a:pt x="621" y="27"/>
                </a:cubicBezTo>
                <a:cubicBezTo>
                  <a:pt x="619" y="29"/>
                  <a:pt x="619" y="29"/>
                  <a:pt x="619" y="29"/>
                </a:cubicBezTo>
                <a:cubicBezTo>
                  <a:pt x="630" y="31"/>
                  <a:pt x="645" y="31"/>
                  <a:pt x="641" y="30"/>
                </a:cubicBezTo>
                <a:cubicBezTo>
                  <a:pt x="653" y="32"/>
                  <a:pt x="646" y="31"/>
                  <a:pt x="648" y="33"/>
                </a:cubicBezTo>
                <a:cubicBezTo>
                  <a:pt x="641" y="33"/>
                  <a:pt x="625" y="33"/>
                  <a:pt x="621" y="31"/>
                </a:cubicBezTo>
                <a:cubicBezTo>
                  <a:pt x="622" y="31"/>
                  <a:pt x="625" y="31"/>
                  <a:pt x="626" y="31"/>
                </a:cubicBezTo>
                <a:cubicBezTo>
                  <a:pt x="594" y="27"/>
                  <a:pt x="615" y="33"/>
                  <a:pt x="599" y="32"/>
                </a:cubicBezTo>
                <a:cubicBezTo>
                  <a:pt x="607" y="33"/>
                  <a:pt x="613" y="35"/>
                  <a:pt x="622" y="35"/>
                </a:cubicBezTo>
                <a:cubicBezTo>
                  <a:pt x="626" y="35"/>
                  <a:pt x="643" y="36"/>
                  <a:pt x="652" y="36"/>
                </a:cubicBezTo>
                <a:cubicBezTo>
                  <a:pt x="640" y="36"/>
                  <a:pt x="634" y="34"/>
                  <a:pt x="625" y="33"/>
                </a:cubicBezTo>
                <a:cubicBezTo>
                  <a:pt x="633" y="34"/>
                  <a:pt x="634" y="32"/>
                  <a:pt x="641" y="34"/>
                </a:cubicBezTo>
                <a:cubicBezTo>
                  <a:pt x="639" y="34"/>
                  <a:pt x="639" y="34"/>
                  <a:pt x="639" y="34"/>
                </a:cubicBezTo>
                <a:cubicBezTo>
                  <a:pt x="647" y="34"/>
                  <a:pt x="647" y="34"/>
                  <a:pt x="647" y="34"/>
                </a:cubicBezTo>
                <a:cubicBezTo>
                  <a:pt x="648" y="36"/>
                  <a:pt x="670" y="39"/>
                  <a:pt x="657" y="38"/>
                </a:cubicBezTo>
                <a:cubicBezTo>
                  <a:pt x="669" y="40"/>
                  <a:pt x="661" y="37"/>
                  <a:pt x="672" y="39"/>
                </a:cubicBezTo>
                <a:cubicBezTo>
                  <a:pt x="651" y="35"/>
                  <a:pt x="651" y="35"/>
                  <a:pt x="651" y="35"/>
                </a:cubicBezTo>
                <a:cubicBezTo>
                  <a:pt x="652" y="33"/>
                  <a:pt x="652" y="33"/>
                  <a:pt x="652" y="33"/>
                </a:cubicBezTo>
                <a:cubicBezTo>
                  <a:pt x="660" y="34"/>
                  <a:pt x="661" y="35"/>
                  <a:pt x="669" y="36"/>
                </a:cubicBezTo>
                <a:cubicBezTo>
                  <a:pt x="669" y="34"/>
                  <a:pt x="669" y="34"/>
                  <a:pt x="669" y="34"/>
                </a:cubicBezTo>
                <a:cubicBezTo>
                  <a:pt x="683" y="38"/>
                  <a:pt x="683" y="38"/>
                  <a:pt x="683" y="38"/>
                </a:cubicBezTo>
                <a:cubicBezTo>
                  <a:pt x="682" y="37"/>
                  <a:pt x="694" y="39"/>
                  <a:pt x="696" y="40"/>
                </a:cubicBezTo>
                <a:cubicBezTo>
                  <a:pt x="703" y="42"/>
                  <a:pt x="698" y="44"/>
                  <a:pt x="711" y="46"/>
                </a:cubicBezTo>
                <a:cubicBezTo>
                  <a:pt x="710" y="45"/>
                  <a:pt x="710" y="45"/>
                  <a:pt x="710" y="45"/>
                </a:cubicBezTo>
                <a:cubicBezTo>
                  <a:pt x="718" y="47"/>
                  <a:pt x="723" y="48"/>
                  <a:pt x="733" y="52"/>
                </a:cubicBezTo>
                <a:cubicBezTo>
                  <a:pt x="732" y="52"/>
                  <a:pt x="730" y="51"/>
                  <a:pt x="728" y="51"/>
                </a:cubicBezTo>
                <a:cubicBezTo>
                  <a:pt x="743" y="57"/>
                  <a:pt x="766" y="65"/>
                  <a:pt x="771" y="71"/>
                </a:cubicBezTo>
                <a:cubicBezTo>
                  <a:pt x="770" y="71"/>
                  <a:pt x="764" y="68"/>
                  <a:pt x="763" y="69"/>
                </a:cubicBezTo>
                <a:cubicBezTo>
                  <a:pt x="743" y="57"/>
                  <a:pt x="747" y="64"/>
                  <a:pt x="721" y="53"/>
                </a:cubicBezTo>
                <a:cubicBezTo>
                  <a:pt x="721" y="49"/>
                  <a:pt x="698" y="48"/>
                  <a:pt x="694" y="44"/>
                </a:cubicBezTo>
                <a:cubicBezTo>
                  <a:pt x="704" y="47"/>
                  <a:pt x="719" y="49"/>
                  <a:pt x="717" y="48"/>
                </a:cubicBezTo>
                <a:cubicBezTo>
                  <a:pt x="708" y="46"/>
                  <a:pt x="693" y="42"/>
                  <a:pt x="687" y="41"/>
                </a:cubicBezTo>
                <a:cubicBezTo>
                  <a:pt x="693" y="43"/>
                  <a:pt x="691" y="44"/>
                  <a:pt x="686" y="44"/>
                </a:cubicBezTo>
                <a:cubicBezTo>
                  <a:pt x="701" y="46"/>
                  <a:pt x="730" y="57"/>
                  <a:pt x="751" y="67"/>
                </a:cubicBezTo>
                <a:cubicBezTo>
                  <a:pt x="749" y="64"/>
                  <a:pt x="749" y="64"/>
                  <a:pt x="749" y="64"/>
                </a:cubicBezTo>
                <a:cubicBezTo>
                  <a:pt x="768" y="71"/>
                  <a:pt x="746" y="65"/>
                  <a:pt x="760" y="71"/>
                </a:cubicBezTo>
                <a:cubicBezTo>
                  <a:pt x="767" y="73"/>
                  <a:pt x="767" y="73"/>
                  <a:pt x="767" y="73"/>
                </a:cubicBezTo>
                <a:cubicBezTo>
                  <a:pt x="768" y="74"/>
                  <a:pt x="768" y="74"/>
                  <a:pt x="768" y="74"/>
                </a:cubicBezTo>
                <a:cubicBezTo>
                  <a:pt x="771" y="75"/>
                  <a:pt x="775" y="76"/>
                  <a:pt x="779" y="78"/>
                </a:cubicBezTo>
                <a:cubicBezTo>
                  <a:pt x="772" y="73"/>
                  <a:pt x="774" y="77"/>
                  <a:pt x="767" y="72"/>
                </a:cubicBezTo>
                <a:cubicBezTo>
                  <a:pt x="760" y="68"/>
                  <a:pt x="768" y="71"/>
                  <a:pt x="770" y="71"/>
                </a:cubicBezTo>
                <a:cubicBezTo>
                  <a:pt x="775" y="73"/>
                  <a:pt x="791" y="83"/>
                  <a:pt x="781" y="78"/>
                </a:cubicBezTo>
                <a:cubicBezTo>
                  <a:pt x="787" y="81"/>
                  <a:pt x="793" y="84"/>
                  <a:pt x="799" y="88"/>
                </a:cubicBezTo>
                <a:cubicBezTo>
                  <a:pt x="799" y="88"/>
                  <a:pt x="795" y="86"/>
                  <a:pt x="793" y="85"/>
                </a:cubicBezTo>
                <a:cubicBezTo>
                  <a:pt x="797" y="88"/>
                  <a:pt x="801" y="91"/>
                  <a:pt x="805" y="94"/>
                </a:cubicBezTo>
                <a:cubicBezTo>
                  <a:pt x="805" y="94"/>
                  <a:pt x="805" y="94"/>
                  <a:pt x="805" y="94"/>
                </a:cubicBezTo>
                <a:cubicBezTo>
                  <a:pt x="815" y="100"/>
                  <a:pt x="827" y="112"/>
                  <a:pt x="835" y="118"/>
                </a:cubicBezTo>
                <a:cubicBezTo>
                  <a:pt x="821" y="102"/>
                  <a:pt x="843" y="124"/>
                  <a:pt x="842" y="122"/>
                </a:cubicBezTo>
                <a:cubicBezTo>
                  <a:pt x="847" y="128"/>
                  <a:pt x="846" y="132"/>
                  <a:pt x="835" y="121"/>
                </a:cubicBezTo>
                <a:cubicBezTo>
                  <a:pt x="832" y="117"/>
                  <a:pt x="824" y="110"/>
                  <a:pt x="818" y="105"/>
                </a:cubicBezTo>
                <a:cubicBezTo>
                  <a:pt x="825" y="112"/>
                  <a:pt x="828" y="114"/>
                  <a:pt x="833" y="120"/>
                </a:cubicBezTo>
                <a:cubicBezTo>
                  <a:pt x="829" y="116"/>
                  <a:pt x="840" y="128"/>
                  <a:pt x="839" y="129"/>
                </a:cubicBezTo>
                <a:cubicBezTo>
                  <a:pt x="837" y="128"/>
                  <a:pt x="835" y="127"/>
                  <a:pt x="828" y="119"/>
                </a:cubicBezTo>
                <a:cubicBezTo>
                  <a:pt x="818" y="108"/>
                  <a:pt x="828" y="117"/>
                  <a:pt x="825" y="114"/>
                </a:cubicBezTo>
                <a:cubicBezTo>
                  <a:pt x="823" y="109"/>
                  <a:pt x="809" y="100"/>
                  <a:pt x="802" y="94"/>
                </a:cubicBezTo>
                <a:cubicBezTo>
                  <a:pt x="801" y="93"/>
                  <a:pt x="804" y="95"/>
                  <a:pt x="805" y="95"/>
                </a:cubicBezTo>
                <a:cubicBezTo>
                  <a:pt x="799" y="91"/>
                  <a:pt x="784" y="81"/>
                  <a:pt x="782" y="82"/>
                </a:cubicBezTo>
                <a:cubicBezTo>
                  <a:pt x="789" y="85"/>
                  <a:pt x="794" y="89"/>
                  <a:pt x="800" y="92"/>
                </a:cubicBezTo>
                <a:cubicBezTo>
                  <a:pt x="803" y="95"/>
                  <a:pt x="794" y="90"/>
                  <a:pt x="799" y="94"/>
                </a:cubicBezTo>
                <a:cubicBezTo>
                  <a:pt x="803" y="96"/>
                  <a:pt x="807" y="99"/>
                  <a:pt x="811" y="103"/>
                </a:cubicBezTo>
                <a:cubicBezTo>
                  <a:pt x="810" y="103"/>
                  <a:pt x="810" y="103"/>
                  <a:pt x="810" y="103"/>
                </a:cubicBezTo>
                <a:cubicBezTo>
                  <a:pt x="819" y="111"/>
                  <a:pt x="832" y="124"/>
                  <a:pt x="841" y="135"/>
                </a:cubicBezTo>
                <a:cubicBezTo>
                  <a:pt x="845" y="135"/>
                  <a:pt x="851" y="140"/>
                  <a:pt x="856" y="143"/>
                </a:cubicBezTo>
                <a:cubicBezTo>
                  <a:pt x="867" y="161"/>
                  <a:pt x="876" y="182"/>
                  <a:pt x="879" y="203"/>
                </a:cubicBezTo>
                <a:cubicBezTo>
                  <a:pt x="879" y="203"/>
                  <a:pt x="880" y="203"/>
                  <a:pt x="880" y="204"/>
                </a:cubicBezTo>
                <a:cubicBezTo>
                  <a:pt x="881" y="210"/>
                  <a:pt x="882" y="222"/>
                  <a:pt x="880" y="221"/>
                </a:cubicBezTo>
                <a:cubicBezTo>
                  <a:pt x="883" y="228"/>
                  <a:pt x="882" y="247"/>
                  <a:pt x="883" y="244"/>
                </a:cubicBezTo>
                <a:cubicBezTo>
                  <a:pt x="883" y="246"/>
                  <a:pt x="883" y="246"/>
                  <a:pt x="883" y="246"/>
                </a:cubicBezTo>
                <a:cubicBezTo>
                  <a:pt x="880" y="254"/>
                  <a:pt x="877" y="266"/>
                  <a:pt x="868" y="286"/>
                </a:cubicBezTo>
                <a:cubicBezTo>
                  <a:pt x="867" y="290"/>
                  <a:pt x="867" y="291"/>
                  <a:pt x="869" y="291"/>
                </a:cubicBezTo>
                <a:cubicBezTo>
                  <a:pt x="867" y="295"/>
                  <a:pt x="864" y="298"/>
                  <a:pt x="862" y="302"/>
                </a:cubicBezTo>
                <a:cubicBezTo>
                  <a:pt x="863" y="299"/>
                  <a:pt x="863" y="297"/>
                  <a:pt x="866" y="291"/>
                </a:cubicBezTo>
                <a:cubicBezTo>
                  <a:pt x="861" y="301"/>
                  <a:pt x="855" y="311"/>
                  <a:pt x="849" y="320"/>
                </a:cubicBezTo>
                <a:cubicBezTo>
                  <a:pt x="850" y="318"/>
                  <a:pt x="850" y="318"/>
                  <a:pt x="850" y="318"/>
                </a:cubicBezTo>
                <a:cubicBezTo>
                  <a:pt x="842" y="329"/>
                  <a:pt x="842" y="329"/>
                  <a:pt x="842" y="329"/>
                </a:cubicBezTo>
                <a:cubicBezTo>
                  <a:pt x="847" y="323"/>
                  <a:pt x="854" y="313"/>
                  <a:pt x="853" y="317"/>
                </a:cubicBezTo>
                <a:cubicBezTo>
                  <a:pt x="845" y="330"/>
                  <a:pt x="839" y="336"/>
                  <a:pt x="831" y="347"/>
                </a:cubicBezTo>
                <a:cubicBezTo>
                  <a:pt x="829" y="345"/>
                  <a:pt x="826" y="348"/>
                  <a:pt x="828" y="344"/>
                </a:cubicBezTo>
                <a:cubicBezTo>
                  <a:pt x="828" y="343"/>
                  <a:pt x="829" y="343"/>
                  <a:pt x="829" y="343"/>
                </a:cubicBezTo>
                <a:cubicBezTo>
                  <a:pt x="831" y="338"/>
                  <a:pt x="837" y="329"/>
                  <a:pt x="841" y="323"/>
                </a:cubicBezTo>
                <a:cubicBezTo>
                  <a:pt x="823" y="344"/>
                  <a:pt x="828" y="339"/>
                  <a:pt x="810" y="356"/>
                </a:cubicBezTo>
                <a:cubicBezTo>
                  <a:pt x="807" y="357"/>
                  <a:pt x="825" y="339"/>
                  <a:pt x="820" y="342"/>
                </a:cubicBezTo>
                <a:cubicBezTo>
                  <a:pt x="826" y="337"/>
                  <a:pt x="831" y="331"/>
                  <a:pt x="836" y="325"/>
                </a:cubicBezTo>
                <a:cubicBezTo>
                  <a:pt x="833" y="328"/>
                  <a:pt x="833" y="329"/>
                  <a:pt x="832" y="331"/>
                </a:cubicBezTo>
                <a:cubicBezTo>
                  <a:pt x="841" y="318"/>
                  <a:pt x="846" y="314"/>
                  <a:pt x="850" y="303"/>
                </a:cubicBezTo>
                <a:cubicBezTo>
                  <a:pt x="855" y="297"/>
                  <a:pt x="845" y="313"/>
                  <a:pt x="850" y="306"/>
                </a:cubicBezTo>
                <a:cubicBezTo>
                  <a:pt x="847" y="313"/>
                  <a:pt x="844" y="319"/>
                  <a:pt x="843" y="323"/>
                </a:cubicBezTo>
                <a:cubicBezTo>
                  <a:pt x="854" y="308"/>
                  <a:pt x="847" y="313"/>
                  <a:pt x="855" y="300"/>
                </a:cubicBezTo>
                <a:cubicBezTo>
                  <a:pt x="861" y="290"/>
                  <a:pt x="861" y="290"/>
                  <a:pt x="861" y="290"/>
                </a:cubicBezTo>
                <a:cubicBezTo>
                  <a:pt x="864" y="284"/>
                  <a:pt x="859" y="292"/>
                  <a:pt x="859" y="292"/>
                </a:cubicBezTo>
                <a:cubicBezTo>
                  <a:pt x="862" y="285"/>
                  <a:pt x="864" y="282"/>
                  <a:pt x="866" y="276"/>
                </a:cubicBezTo>
                <a:cubicBezTo>
                  <a:pt x="865" y="278"/>
                  <a:pt x="863" y="281"/>
                  <a:pt x="863" y="280"/>
                </a:cubicBezTo>
                <a:cubicBezTo>
                  <a:pt x="868" y="271"/>
                  <a:pt x="870" y="261"/>
                  <a:pt x="874" y="252"/>
                </a:cubicBezTo>
                <a:cubicBezTo>
                  <a:pt x="872" y="257"/>
                  <a:pt x="873" y="246"/>
                  <a:pt x="873" y="241"/>
                </a:cubicBezTo>
                <a:cubicBezTo>
                  <a:pt x="872" y="248"/>
                  <a:pt x="869" y="254"/>
                  <a:pt x="867" y="260"/>
                </a:cubicBezTo>
                <a:cubicBezTo>
                  <a:pt x="861" y="283"/>
                  <a:pt x="853" y="297"/>
                  <a:pt x="838" y="320"/>
                </a:cubicBezTo>
                <a:cubicBezTo>
                  <a:pt x="839" y="318"/>
                  <a:pt x="839" y="318"/>
                  <a:pt x="839" y="318"/>
                </a:cubicBezTo>
                <a:cubicBezTo>
                  <a:pt x="810" y="350"/>
                  <a:pt x="819" y="348"/>
                  <a:pt x="790" y="373"/>
                </a:cubicBezTo>
                <a:cubicBezTo>
                  <a:pt x="788" y="373"/>
                  <a:pt x="775" y="384"/>
                  <a:pt x="775" y="382"/>
                </a:cubicBezTo>
                <a:cubicBezTo>
                  <a:pt x="785" y="375"/>
                  <a:pt x="782" y="376"/>
                  <a:pt x="779" y="377"/>
                </a:cubicBezTo>
                <a:cubicBezTo>
                  <a:pt x="774" y="381"/>
                  <a:pt x="771" y="386"/>
                  <a:pt x="760" y="392"/>
                </a:cubicBezTo>
                <a:cubicBezTo>
                  <a:pt x="763" y="388"/>
                  <a:pt x="753" y="394"/>
                  <a:pt x="763" y="387"/>
                </a:cubicBezTo>
                <a:cubicBezTo>
                  <a:pt x="748" y="396"/>
                  <a:pt x="741" y="402"/>
                  <a:pt x="733" y="407"/>
                </a:cubicBezTo>
                <a:cubicBezTo>
                  <a:pt x="709" y="423"/>
                  <a:pt x="725" y="410"/>
                  <a:pt x="700" y="424"/>
                </a:cubicBezTo>
                <a:cubicBezTo>
                  <a:pt x="703" y="421"/>
                  <a:pt x="703" y="421"/>
                  <a:pt x="703" y="421"/>
                </a:cubicBezTo>
                <a:cubicBezTo>
                  <a:pt x="687" y="430"/>
                  <a:pt x="687" y="430"/>
                  <a:pt x="687" y="430"/>
                </a:cubicBezTo>
                <a:cubicBezTo>
                  <a:pt x="693" y="428"/>
                  <a:pt x="693" y="428"/>
                  <a:pt x="693" y="428"/>
                </a:cubicBezTo>
                <a:cubicBezTo>
                  <a:pt x="687" y="432"/>
                  <a:pt x="680" y="435"/>
                  <a:pt x="674" y="438"/>
                </a:cubicBezTo>
                <a:cubicBezTo>
                  <a:pt x="662" y="444"/>
                  <a:pt x="679" y="437"/>
                  <a:pt x="678" y="439"/>
                </a:cubicBezTo>
                <a:cubicBezTo>
                  <a:pt x="681" y="435"/>
                  <a:pt x="681" y="435"/>
                  <a:pt x="681" y="435"/>
                </a:cubicBezTo>
                <a:cubicBezTo>
                  <a:pt x="690" y="432"/>
                  <a:pt x="700" y="425"/>
                  <a:pt x="702" y="426"/>
                </a:cubicBezTo>
                <a:cubicBezTo>
                  <a:pt x="689" y="432"/>
                  <a:pt x="693" y="432"/>
                  <a:pt x="688" y="435"/>
                </a:cubicBezTo>
                <a:cubicBezTo>
                  <a:pt x="700" y="428"/>
                  <a:pt x="700" y="428"/>
                  <a:pt x="700" y="428"/>
                </a:cubicBezTo>
                <a:cubicBezTo>
                  <a:pt x="704" y="427"/>
                  <a:pt x="704" y="427"/>
                  <a:pt x="704" y="427"/>
                </a:cubicBezTo>
                <a:cubicBezTo>
                  <a:pt x="717" y="422"/>
                  <a:pt x="726" y="416"/>
                  <a:pt x="732" y="412"/>
                </a:cubicBezTo>
                <a:cubicBezTo>
                  <a:pt x="727" y="414"/>
                  <a:pt x="725" y="417"/>
                  <a:pt x="720" y="419"/>
                </a:cubicBezTo>
                <a:cubicBezTo>
                  <a:pt x="725" y="413"/>
                  <a:pt x="740" y="406"/>
                  <a:pt x="752" y="396"/>
                </a:cubicBezTo>
                <a:cubicBezTo>
                  <a:pt x="753" y="397"/>
                  <a:pt x="757" y="394"/>
                  <a:pt x="756" y="395"/>
                </a:cubicBezTo>
                <a:cubicBezTo>
                  <a:pt x="755" y="396"/>
                  <a:pt x="753" y="397"/>
                  <a:pt x="752" y="398"/>
                </a:cubicBezTo>
                <a:cubicBezTo>
                  <a:pt x="753" y="398"/>
                  <a:pt x="746" y="403"/>
                  <a:pt x="759" y="396"/>
                </a:cubicBezTo>
                <a:cubicBezTo>
                  <a:pt x="755" y="400"/>
                  <a:pt x="747" y="408"/>
                  <a:pt x="747" y="408"/>
                </a:cubicBezTo>
                <a:cubicBezTo>
                  <a:pt x="740" y="413"/>
                  <a:pt x="729" y="419"/>
                  <a:pt x="723" y="422"/>
                </a:cubicBezTo>
                <a:cubicBezTo>
                  <a:pt x="723" y="422"/>
                  <a:pt x="723" y="422"/>
                  <a:pt x="723" y="422"/>
                </a:cubicBezTo>
                <a:cubicBezTo>
                  <a:pt x="716" y="426"/>
                  <a:pt x="702" y="433"/>
                  <a:pt x="700" y="433"/>
                </a:cubicBezTo>
                <a:cubicBezTo>
                  <a:pt x="696" y="435"/>
                  <a:pt x="684" y="441"/>
                  <a:pt x="697" y="436"/>
                </a:cubicBezTo>
                <a:cubicBezTo>
                  <a:pt x="690" y="440"/>
                  <a:pt x="684" y="443"/>
                  <a:pt x="677" y="446"/>
                </a:cubicBezTo>
                <a:cubicBezTo>
                  <a:pt x="679" y="443"/>
                  <a:pt x="660" y="450"/>
                  <a:pt x="679" y="440"/>
                </a:cubicBezTo>
                <a:close/>
                <a:moveTo>
                  <a:pt x="708" y="446"/>
                </a:moveTo>
                <a:cubicBezTo>
                  <a:pt x="708" y="448"/>
                  <a:pt x="694" y="455"/>
                  <a:pt x="690" y="458"/>
                </a:cubicBezTo>
                <a:cubicBezTo>
                  <a:pt x="687" y="460"/>
                  <a:pt x="670" y="467"/>
                  <a:pt x="673" y="465"/>
                </a:cubicBezTo>
                <a:cubicBezTo>
                  <a:pt x="685" y="460"/>
                  <a:pt x="683" y="457"/>
                  <a:pt x="694" y="455"/>
                </a:cubicBezTo>
                <a:cubicBezTo>
                  <a:pt x="695" y="453"/>
                  <a:pt x="693" y="454"/>
                  <a:pt x="688" y="455"/>
                </a:cubicBezTo>
                <a:cubicBezTo>
                  <a:pt x="690" y="454"/>
                  <a:pt x="690" y="454"/>
                  <a:pt x="690" y="454"/>
                </a:cubicBezTo>
                <a:cubicBezTo>
                  <a:pt x="695" y="452"/>
                  <a:pt x="698" y="450"/>
                  <a:pt x="702" y="448"/>
                </a:cubicBezTo>
                <a:cubicBezTo>
                  <a:pt x="706" y="447"/>
                  <a:pt x="709" y="445"/>
                  <a:pt x="708" y="446"/>
                </a:cubicBezTo>
                <a:close/>
                <a:moveTo>
                  <a:pt x="751" y="423"/>
                </a:moveTo>
                <a:cubicBezTo>
                  <a:pt x="740" y="429"/>
                  <a:pt x="729" y="436"/>
                  <a:pt x="722" y="439"/>
                </a:cubicBezTo>
                <a:cubicBezTo>
                  <a:pt x="725" y="437"/>
                  <a:pt x="725" y="437"/>
                  <a:pt x="725" y="437"/>
                </a:cubicBezTo>
                <a:cubicBezTo>
                  <a:pt x="776" y="409"/>
                  <a:pt x="753" y="418"/>
                  <a:pt x="722" y="432"/>
                </a:cubicBezTo>
                <a:cubicBezTo>
                  <a:pt x="738" y="423"/>
                  <a:pt x="756" y="414"/>
                  <a:pt x="772" y="403"/>
                </a:cubicBezTo>
                <a:cubicBezTo>
                  <a:pt x="770" y="403"/>
                  <a:pt x="770" y="403"/>
                  <a:pt x="770" y="403"/>
                </a:cubicBezTo>
                <a:cubicBezTo>
                  <a:pt x="775" y="400"/>
                  <a:pt x="779" y="397"/>
                  <a:pt x="782" y="395"/>
                </a:cubicBezTo>
                <a:cubicBezTo>
                  <a:pt x="783" y="396"/>
                  <a:pt x="759" y="417"/>
                  <a:pt x="751" y="423"/>
                </a:cubicBezTo>
                <a:close/>
                <a:moveTo>
                  <a:pt x="787" y="400"/>
                </a:moveTo>
                <a:cubicBezTo>
                  <a:pt x="788" y="399"/>
                  <a:pt x="787" y="399"/>
                  <a:pt x="785" y="400"/>
                </a:cubicBezTo>
                <a:cubicBezTo>
                  <a:pt x="795" y="393"/>
                  <a:pt x="795" y="393"/>
                  <a:pt x="795" y="393"/>
                </a:cubicBezTo>
                <a:cubicBezTo>
                  <a:pt x="794" y="394"/>
                  <a:pt x="796" y="393"/>
                  <a:pt x="787" y="400"/>
                </a:cubicBezTo>
                <a:close/>
                <a:moveTo>
                  <a:pt x="881" y="298"/>
                </a:moveTo>
                <a:cubicBezTo>
                  <a:pt x="879" y="305"/>
                  <a:pt x="871" y="317"/>
                  <a:pt x="870" y="318"/>
                </a:cubicBezTo>
                <a:cubicBezTo>
                  <a:pt x="871" y="321"/>
                  <a:pt x="857" y="340"/>
                  <a:pt x="851" y="347"/>
                </a:cubicBezTo>
                <a:cubicBezTo>
                  <a:pt x="836" y="364"/>
                  <a:pt x="840" y="356"/>
                  <a:pt x="826" y="371"/>
                </a:cubicBezTo>
                <a:cubicBezTo>
                  <a:pt x="832" y="367"/>
                  <a:pt x="832" y="367"/>
                  <a:pt x="832" y="367"/>
                </a:cubicBezTo>
                <a:cubicBezTo>
                  <a:pt x="819" y="380"/>
                  <a:pt x="813" y="385"/>
                  <a:pt x="797" y="396"/>
                </a:cubicBezTo>
                <a:cubicBezTo>
                  <a:pt x="794" y="397"/>
                  <a:pt x="805" y="391"/>
                  <a:pt x="808" y="388"/>
                </a:cubicBezTo>
                <a:cubicBezTo>
                  <a:pt x="805" y="389"/>
                  <a:pt x="802" y="391"/>
                  <a:pt x="799" y="392"/>
                </a:cubicBezTo>
                <a:cubicBezTo>
                  <a:pt x="803" y="390"/>
                  <a:pt x="808" y="383"/>
                  <a:pt x="809" y="385"/>
                </a:cubicBezTo>
                <a:cubicBezTo>
                  <a:pt x="809" y="384"/>
                  <a:pt x="813" y="379"/>
                  <a:pt x="804" y="387"/>
                </a:cubicBezTo>
                <a:cubicBezTo>
                  <a:pt x="810" y="381"/>
                  <a:pt x="810" y="381"/>
                  <a:pt x="810" y="381"/>
                </a:cubicBezTo>
                <a:cubicBezTo>
                  <a:pt x="809" y="381"/>
                  <a:pt x="809" y="381"/>
                  <a:pt x="809" y="381"/>
                </a:cubicBezTo>
                <a:cubicBezTo>
                  <a:pt x="815" y="376"/>
                  <a:pt x="815" y="376"/>
                  <a:pt x="815" y="376"/>
                </a:cubicBezTo>
                <a:cubicBezTo>
                  <a:pt x="818" y="374"/>
                  <a:pt x="823" y="370"/>
                  <a:pt x="827" y="367"/>
                </a:cubicBezTo>
                <a:cubicBezTo>
                  <a:pt x="828" y="367"/>
                  <a:pt x="824" y="371"/>
                  <a:pt x="821" y="373"/>
                </a:cubicBezTo>
                <a:cubicBezTo>
                  <a:pt x="828" y="368"/>
                  <a:pt x="834" y="363"/>
                  <a:pt x="837" y="359"/>
                </a:cubicBezTo>
                <a:cubicBezTo>
                  <a:pt x="827" y="368"/>
                  <a:pt x="832" y="363"/>
                  <a:pt x="829" y="364"/>
                </a:cubicBezTo>
                <a:cubicBezTo>
                  <a:pt x="834" y="358"/>
                  <a:pt x="843" y="348"/>
                  <a:pt x="846" y="344"/>
                </a:cubicBezTo>
                <a:cubicBezTo>
                  <a:pt x="854" y="336"/>
                  <a:pt x="860" y="329"/>
                  <a:pt x="857" y="336"/>
                </a:cubicBezTo>
                <a:cubicBezTo>
                  <a:pt x="860" y="330"/>
                  <a:pt x="866" y="324"/>
                  <a:pt x="868" y="316"/>
                </a:cubicBezTo>
                <a:cubicBezTo>
                  <a:pt x="862" y="329"/>
                  <a:pt x="866" y="315"/>
                  <a:pt x="857" y="331"/>
                </a:cubicBezTo>
                <a:cubicBezTo>
                  <a:pt x="852" y="334"/>
                  <a:pt x="865" y="318"/>
                  <a:pt x="870" y="310"/>
                </a:cubicBezTo>
                <a:cubicBezTo>
                  <a:pt x="868" y="315"/>
                  <a:pt x="871" y="311"/>
                  <a:pt x="870" y="313"/>
                </a:cubicBezTo>
                <a:cubicBezTo>
                  <a:pt x="877" y="300"/>
                  <a:pt x="872" y="305"/>
                  <a:pt x="867" y="313"/>
                </a:cubicBezTo>
                <a:cubicBezTo>
                  <a:pt x="869" y="309"/>
                  <a:pt x="871" y="304"/>
                  <a:pt x="873" y="299"/>
                </a:cubicBezTo>
                <a:cubicBezTo>
                  <a:pt x="873" y="300"/>
                  <a:pt x="873" y="300"/>
                  <a:pt x="873" y="300"/>
                </a:cubicBezTo>
                <a:cubicBezTo>
                  <a:pt x="875" y="295"/>
                  <a:pt x="877" y="290"/>
                  <a:pt x="879" y="285"/>
                </a:cubicBezTo>
                <a:cubicBezTo>
                  <a:pt x="881" y="284"/>
                  <a:pt x="882" y="284"/>
                  <a:pt x="880" y="288"/>
                </a:cubicBezTo>
                <a:cubicBezTo>
                  <a:pt x="882" y="285"/>
                  <a:pt x="883" y="283"/>
                  <a:pt x="885" y="280"/>
                </a:cubicBezTo>
                <a:cubicBezTo>
                  <a:pt x="883" y="284"/>
                  <a:pt x="882" y="288"/>
                  <a:pt x="880" y="293"/>
                </a:cubicBezTo>
                <a:cubicBezTo>
                  <a:pt x="884" y="288"/>
                  <a:pt x="886" y="279"/>
                  <a:pt x="888" y="272"/>
                </a:cubicBezTo>
                <a:cubicBezTo>
                  <a:pt x="891" y="265"/>
                  <a:pt x="884" y="290"/>
                  <a:pt x="881" y="298"/>
                </a:cubicBezTo>
                <a:close/>
                <a:moveTo>
                  <a:pt x="889" y="232"/>
                </a:moveTo>
                <a:cubicBezTo>
                  <a:pt x="889" y="226"/>
                  <a:pt x="889" y="220"/>
                  <a:pt x="888" y="215"/>
                </a:cubicBezTo>
                <a:cubicBezTo>
                  <a:pt x="889" y="213"/>
                  <a:pt x="889" y="213"/>
                  <a:pt x="889" y="213"/>
                </a:cubicBezTo>
                <a:cubicBezTo>
                  <a:pt x="887" y="186"/>
                  <a:pt x="878" y="168"/>
                  <a:pt x="864" y="143"/>
                </a:cubicBezTo>
                <a:cubicBezTo>
                  <a:pt x="867" y="146"/>
                  <a:pt x="872" y="156"/>
                  <a:pt x="871" y="154"/>
                </a:cubicBezTo>
                <a:cubicBezTo>
                  <a:pt x="863" y="139"/>
                  <a:pt x="862" y="143"/>
                  <a:pt x="854" y="128"/>
                </a:cubicBezTo>
                <a:cubicBezTo>
                  <a:pt x="868" y="148"/>
                  <a:pt x="845" y="116"/>
                  <a:pt x="859" y="133"/>
                </a:cubicBezTo>
                <a:cubicBezTo>
                  <a:pt x="841" y="109"/>
                  <a:pt x="817" y="86"/>
                  <a:pt x="800" y="75"/>
                </a:cubicBezTo>
                <a:cubicBezTo>
                  <a:pt x="804" y="79"/>
                  <a:pt x="793" y="72"/>
                  <a:pt x="792" y="72"/>
                </a:cubicBezTo>
                <a:cubicBezTo>
                  <a:pt x="788" y="69"/>
                  <a:pt x="790" y="69"/>
                  <a:pt x="793" y="72"/>
                </a:cubicBezTo>
                <a:cubicBezTo>
                  <a:pt x="785" y="66"/>
                  <a:pt x="784" y="64"/>
                  <a:pt x="786" y="64"/>
                </a:cubicBezTo>
                <a:cubicBezTo>
                  <a:pt x="792" y="67"/>
                  <a:pt x="798" y="71"/>
                  <a:pt x="804" y="75"/>
                </a:cubicBezTo>
                <a:cubicBezTo>
                  <a:pt x="798" y="71"/>
                  <a:pt x="796" y="68"/>
                  <a:pt x="791" y="65"/>
                </a:cubicBezTo>
                <a:cubicBezTo>
                  <a:pt x="791" y="65"/>
                  <a:pt x="791" y="65"/>
                  <a:pt x="791" y="65"/>
                </a:cubicBezTo>
                <a:cubicBezTo>
                  <a:pt x="791" y="65"/>
                  <a:pt x="791" y="65"/>
                  <a:pt x="791" y="65"/>
                </a:cubicBezTo>
                <a:cubicBezTo>
                  <a:pt x="789" y="63"/>
                  <a:pt x="786" y="62"/>
                  <a:pt x="783" y="60"/>
                </a:cubicBezTo>
                <a:cubicBezTo>
                  <a:pt x="780" y="59"/>
                  <a:pt x="780" y="60"/>
                  <a:pt x="780" y="60"/>
                </a:cubicBezTo>
                <a:cubicBezTo>
                  <a:pt x="773" y="58"/>
                  <a:pt x="765" y="55"/>
                  <a:pt x="755" y="52"/>
                </a:cubicBezTo>
                <a:cubicBezTo>
                  <a:pt x="756" y="52"/>
                  <a:pt x="756" y="52"/>
                  <a:pt x="756" y="52"/>
                </a:cubicBezTo>
                <a:cubicBezTo>
                  <a:pt x="749" y="49"/>
                  <a:pt x="741" y="46"/>
                  <a:pt x="734" y="44"/>
                </a:cubicBezTo>
                <a:cubicBezTo>
                  <a:pt x="737" y="44"/>
                  <a:pt x="737" y="44"/>
                  <a:pt x="737" y="44"/>
                </a:cubicBezTo>
                <a:cubicBezTo>
                  <a:pt x="733" y="43"/>
                  <a:pt x="729" y="42"/>
                  <a:pt x="724" y="41"/>
                </a:cubicBezTo>
                <a:cubicBezTo>
                  <a:pt x="725" y="39"/>
                  <a:pt x="720" y="39"/>
                  <a:pt x="722" y="38"/>
                </a:cubicBezTo>
                <a:cubicBezTo>
                  <a:pt x="714" y="33"/>
                  <a:pt x="693" y="31"/>
                  <a:pt x="675" y="27"/>
                </a:cubicBezTo>
                <a:cubicBezTo>
                  <a:pt x="678" y="27"/>
                  <a:pt x="678" y="27"/>
                  <a:pt x="678" y="27"/>
                </a:cubicBezTo>
                <a:cubicBezTo>
                  <a:pt x="668" y="27"/>
                  <a:pt x="644" y="21"/>
                  <a:pt x="628" y="20"/>
                </a:cubicBezTo>
                <a:cubicBezTo>
                  <a:pt x="629" y="19"/>
                  <a:pt x="629" y="19"/>
                  <a:pt x="629" y="19"/>
                </a:cubicBezTo>
                <a:cubicBezTo>
                  <a:pt x="638" y="20"/>
                  <a:pt x="640" y="19"/>
                  <a:pt x="636" y="18"/>
                </a:cubicBezTo>
                <a:cubicBezTo>
                  <a:pt x="639" y="18"/>
                  <a:pt x="644" y="18"/>
                  <a:pt x="648" y="18"/>
                </a:cubicBezTo>
                <a:cubicBezTo>
                  <a:pt x="653" y="19"/>
                  <a:pt x="668" y="21"/>
                  <a:pt x="669" y="23"/>
                </a:cubicBezTo>
                <a:cubicBezTo>
                  <a:pt x="658" y="21"/>
                  <a:pt x="659" y="21"/>
                  <a:pt x="664" y="23"/>
                </a:cubicBezTo>
                <a:cubicBezTo>
                  <a:pt x="675" y="24"/>
                  <a:pt x="695" y="28"/>
                  <a:pt x="694" y="25"/>
                </a:cubicBezTo>
                <a:cubicBezTo>
                  <a:pt x="709" y="29"/>
                  <a:pt x="699" y="27"/>
                  <a:pt x="709" y="30"/>
                </a:cubicBezTo>
                <a:cubicBezTo>
                  <a:pt x="710" y="31"/>
                  <a:pt x="707" y="31"/>
                  <a:pt x="703" y="30"/>
                </a:cubicBezTo>
                <a:cubicBezTo>
                  <a:pt x="717" y="34"/>
                  <a:pt x="732" y="38"/>
                  <a:pt x="746" y="43"/>
                </a:cubicBezTo>
                <a:cubicBezTo>
                  <a:pt x="748" y="42"/>
                  <a:pt x="719" y="32"/>
                  <a:pt x="734" y="35"/>
                </a:cubicBezTo>
                <a:cubicBezTo>
                  <a:pt x="738" y="36"/>
                  <a:pt x="738" y="34"/>
                  <a:pt x="753" y="40"/>
                </a:cubicBezTo>
                <a:cubicBezTo>
                  <a:pt x="753" y="40"/>
                  <a:pt x="751" y="40"/>
                  <a:pt x="750" y="39"/>
                </a:cubicBezTo>
                <a:cubicBezTo>
                  <a:pt x="757" y="42"/>
                  <a:pt x="757" y="43"/>
                  <a:pt x="764" y="46"/>
                </a:cubicBezTo>
                <a:cubicBezTo>
                  <a:pt x="766" y="49"/>
                  <a:pt x="755" y="43"/>
                  <a:pt x="750" y="42"/>
                </a:cubicBezTo>
                <a:cubicBezTo>
                  <a:pt x="755" y="44"/>
                  <a:pt x="760" y="46"/>
                  <a:pt x="765" y="48"/>
                </a:cubicBezTo>
                <a:cubicBezTo>
                  <a:pt x="764" y="48"/>
                  <a:pt x="764" y="48"/>
                  <a:pt x="764" y="48"/>
                </a:cubicBezTo>
                <a:cubicBezTo>
                  <a:pt x="769" y="50"/>
                  <a:pt x="773" y="53"/>
                  <a:pt x="778" y="55"/>
                </a:cubicBezTo>
                <a:cubicBezTo>
                  <a:pt x="785" y="57"/>
                  <a:pt x="767" y="49"/>
                  <a:pt x="767" y="48"/>
                </a:cubicBezTo>
                <a:cubicBezTo>
                  <a:pt x="770" y="49"/>
                  <a:pt x="773" y="51"/>
                  <a:pt x="777" y="52"/>
                </a:cubicBezTo>
                <a:cubicBezTo>
                  <a:pt x="788" y="56"/>
                  <a:pt x="815" y="73"/>
                  <a:pt x="822" y="83"/>
                </a:cubicBezTo>
                <a:cubicBezTo>
                  <a:pt x="832" y="92"/>
                  <a:pt x="829" y="87"/>
                  <a:pt x="832" y="88"/>
                </a:cubicBezTo>
                <a:cubicBezTo>
                  <a:pt x="839" y="93"/>
                  <a:pt x="844" y="100"/>
                  <a:pt x="850" y="105"/>
                </a:cubicBezTo>
                <a:cubicBezTo>
                  <a:pt x="851" y="104"/>
                  <a:pt x="857" y="112"/>
                  <a:pt x="858" y="111"/>
                </a:cubicBezTo>
                <a:cubicBezTo>
                  <a:pt x="861" y="115"/>
                  <a:pt x="864" y="119"/>
                  <a:pt x="866" y="122"/>
                </a:cubicBezTo>
                <a:cubicBezTo>
                  <a:pt x="873" y="127"/>
                  <a:pt x="857" y="109"/>
                  <a:pt x="855" y="106"/>
                </a:cubicBezTo>
                <a:cubicBezTo>
                  <a:pt x="852" y="99"/>
                  <a:pt x="862" y="113"/>
                  <a:pt x="860" y="109"/>
                </a:cubicBezTo>
                <a:cubicBezTo>
                  <a:pt x="853" y="101"/>
                  <a:pt x="851" y="101"/>
                  <a:pt x="847" y="98"/>
                </a:cubicBezTo>
                <a:cubicBezTo>
                  <a:pt x="843" y="93"/>
                  <a:pt x="841" y="91"/>
                  <a:pt x="842" y="90"/>
                </a:cubicBezTo>
                <a:cubicBezTo>
                  <a:pt x="853" y="103"/>
                  <a:pt x="850" y="95"/>
                  <a:pt x="859" y="106"/>
                </a:cubicBezTo>
                <a:cubicBezTo>
                  <a:pt x="859" y="107"/>
                  <a:pt x="859" y="107"/>
                  <a:pt x="859" y="107"/>
                </a:cubicBezTo>
                <a:cubicBezTo>
                  <a:pt x="860" y="106"/>
                  <a:pt x="872" y="122"/>
                  <a:pt x="876" y="128"/>
                </a:cubicBezTo>
                <a:cubicBezTo>
                  <a:pt x="883" y="142"/>
                  <a:pt x="868" y="119"/>
                  <a:pt x="867" y="120"/>
                </a:cubicBezTo>
                <a:cubicBezTo>
                  <a:pt x="871" y="125"/>
                  <a:pt x="875" y="130"/>
                  <a:pt x="878" y="135"/>
                </a:cubicBezTo>
                <a:cubicBezTo>
                  <a:pt x="873" y="129"/>
                  <a:pt x="877" y="136"/>
                  <a:pt x="870" y="128"/>
                </a:cubicBezTo>
                <a:cubicBezTo>
                  <a:pt x="876" y="137"/>
                  <a:pt x="876" y="139"/>
                  <a:pt x="882" y="148"/>
                </a:cubicBezTo>
                <a:cubicBezTo>
                  <a:pt x="874" y="138"/>
                  <a:pt x="887" y="162"/>
                  <a:pt x="886" y="164"/>
                </a:cubicBezTo>
                <a:cubicBezTo>
                  <a:pt x="882" y="153"/>
                  <a:pt x="872" y="134"/>
                  <a:pt x="872" y="134"/>
                </a:cubicBezTo>
                <a:cubicBezTo>
                  <a:pt x="871" y="132"/>
                  <a:pt x="864" y="121"/>
                  <a:pt x="861" y="117"/>
                </a:cubicBezTo>
                <a:cubicBezTo>
                  <a:pt x="854" y="111"/>
                  <a:pt x="854" y="111"/>
                  <a:pt x="854" y="111"/>
                </a:cubicBezTo>
                <a:cubicBezTo>
                  <a:pt x="860" y="119"/>
                  <a:pt x="868" y="129"/>
                  <a:pt x="865" y="127"/>
                </a:cubicBezTo>
                <a:cubicBezTo>
                  <a:pt x="868" y="130"/>
                  <a:pt x="870" y="134"/>
                  <a:pt x="873" y="138"/>
                </a:cubicBezTo>
                <a:cubicBezTo>
                  <a:pt x="864" y="127"/>
                  <a:pt x="864" y="128"/>
                  <a:pt x="855" y="119"/>
                </a:cubicBezTo>
                <a:cubicBezTo>
                  <a:pt x="869" y="140"/>
                  <a:pt x="882" y="156"/>
                  <a:pt x="887" y="176"/>
                </a:cubicBezTo>
                <a:cubicBezTo>
                  <a:pt x="886" y="173"/>
                  <a:pt x="886" y="173"/>
                  <a:pt x="886" y="173"/>
                </a:cubicBezTo>
                <a:cubicBezTo>
                  <a:pt x="898" y="213"/>
                  <a:pt x="892" y="224"/>
                  <a:pt x="889" y="232"/>
                </a:cubicBezTo>
                <a:close/>
              </a:path>
            </a:pathLst>
          </a:custGeom>
          <a:solidFill>
            <a:srgbClr val="114870"/>
          </a:solidFill>
          <a:ln>
            <a:solidFill>
              <a:srgbClr val="11487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 Light" panose="020F03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86" name="Freeform 376"/>
          <p:cNvSpPr>
            <a:spLocks noEditPoints="1"/>
          </p:cNvSpPr>
          <p:nvPr/>
        </p:nvSpPr>
        <p:spPr bwMode="auto">
          <a:xfrm rot="12101646">
            <a:off x="6379680" y="2824022"/>
            <a:ext cx="2326277" cy="1744586"/>
          </a:xfrm>
          <a:custGeom>
            <a:avLst/>
            <a:gdLst>
              <a:gd name="T0" fmla="*/ 715 w 910"/>
              <a:gd name="T1" fmla="*/ 20 h 538"/>
              <a:gd name="T2" fmla="*/ 489 w 910"/>
              <a:gd name="T3" fmla="*/ 6 h 538"/>
              <a:gd name="T4" fmla="*/ 372 w 910"/>
              <a:gd name="T5" fmla="*/ 17 h 538"/>
              <a:gd name="T6" fmla="*/ 263 w 910"/>
              <a:gd name="T7" fmla="*/ 50 h 538"/>
              <a:gd name="T8" fmla="*/ 193 w 910"/>
              <a:gd name="T9" fmla="*/ 77 h 538"/>
              <a:gd name="T10" fmla="*/ 195 w 910"/>
              <a:gd name="T11" fmla="*/ 82 h 538"/>
              <a:gd name="T12" fmla="*/ 286 w 910"/>
              <a:gd name="T13" fmla="*/ 51 h 538"/>
              <a:gd name="T14" fmla="*/ 157 w 910"/>
              <a:gd name="T15" fmla="*/ 110 h 538"/>
              <a:gd name="T16" fmla="*/ 257 w 910"/>
              <a:gd name="T17" fmla="*/ 78 h 538"/>
              <a:gd name="T18" fmla="*/ 283 w 910"/>
              <a:gd name="T19" fmla="*/ 68 h 538"/>
              <a:gd name="T20" fmla="*/ 290 w 910"/>
              <a:gd name="T21" fmla="*/ 68 h 538"/>
              <a:gd name="T22" fmla="*/ 84 w 910"/>
              <a:gd name="T23" fmla="*/ 191 h 538"/>
              <a:gd name="T24" fmla="*/ 32 w 910"/>
              <a:gd name="T25" fmla="*/ 456 h 538"/>
              <a:gd name="T26" fmla="*/ 227 w 910"/>
              <a:gd name="T27" fmla="*/ 535 h 538"/>
              <a:gd name="T28" fmla="*/ 392 w 910"/>
              <a:gd name="T29" fmla="*/ 531 h 538"/>
              <a:gd name="T30" fmla="*/ 505 w 910"/>
              <a:gd name="T31" fmla="*/ 511 h 538"/>
              <a:gd name="T32" fmla="*/ 547 w 910"/>
              <a:gd name="T33" fmla="*/ 500 h 538"/>
              <a:gd name="T34" fmla="*/ 565 w 910"/>
              <a:gd name="T35" fmla="*/ 510 h 538"/>
              <a:gd name="T36" fmla="*/ 438 w 910"/>
              <a:gd name="T37" fmla="*/ 538 h 538"/>
              <a:gd name="T38" fmla="*/ 670 w 910"/>
              <a:gd name="T39" fmla="*/ 469 h 538"/>
              <a:gd name="T40" fmla="*/ 705 w 910"/>
              <a:gd name="T41" fmla="*/ 460 h 538"/>
              <a:gd name="T42" fmla="*/ 788 w 910"/>
              <a:gd name="T43" fmla="*/ 415 h 538"/>
              <a:gd name="T44" fmla="*/ 888 w 910"/>
              <a:gd name="T45" fmla="*/ 287 h 538"/>
              <a:gd name="T46" fmla="*/ 905 w 910"/>
              <a:gd name="T47" fmla="*/ 243 h 538"/>
              <a:gd name="T48" fmla="*/ 496 w 910"/>
              <a:gd name="T49" fmla="*/ 11 h 538"/>
              <a:gd name="T50" fmla="*/ 592 w 910"/>
              <a:gd name="T51" fmla="*/ 9 h 538"/>
              <a:gd name="T52" fmla="*/ 453 w 910"/>
              <a:gd name="T53" fmla="*/ 17 h 538"/>
              <a:gd name="T54" fmla="*/ 660 w 910"/>
              <a:gd name="T55" fmla="*/ 448 h 538"/>
              <a:gd name="T56" fmla="*/ 585 w 910"/>
              <a:gd name="T57" fmla="*/ 472 h 538"/>
              <a:gd name="T58" fmla="*/ 488 w 910"/>
              <a:gd name="T59" fmla="*/ 490 h 538"/>
              <a:gd name="T60" fmla="*/ 424 w 910"/>
              <a:gd name="T61" fmla="*/ 506 h 538"/>
              <a:gd name="T62" fmla="*/ 502 w 910"/>
              <a:gd name="T63" fmla="*/ 493 h 538"/>
              <a:gd name="T64" fmla="*/ 397 w 910"/>
              <a:gd name="T65" fmla="*/ 512 h 538"/>
              <a:gd name="T66" fmla="*/ 153 w 910"/>
              <a:gd name="T67" fmla="*/ 512 h 538"/>
              <a:gd name="T68" fmla="*/ 54 w 910"/>
              <a:gd name="T69" fmla="*/ 464 h 538"/>
              <a:gd name="T70" fmla="*/ 30 w 910"/>
              <a:gd name="T71" fmla="*/ 290 h 538"/>
              <a:gd name="T72" fmla="*/ 112 w 910"/>
              <a:gd name="T73" fmla="*/ 179 h 538"/>
              <a:gd name="T74" fmla="*/ 283 w 910"/>
              <a:gd name="T75" fmla="*/ 76 h 538"/>
              <a:gd name="T76" fmla="*/ 368 w 910"/>
              <a:gd name="T77" fmla="*/ 46 h 538"/>
              <a:gd name="T78" fmla="*/ 531 w 910"/>
              <a:gd name="T79" fmla="*/ 27 h 538"/>
              <a:gd name="T80" fmla="*/ 599 w 910"/>
              <a:gd name="T81" fmla="*/ 32 h 538"/>
              <a:gd name="T82" fmla="*/ 669 w 910"/>
              <a:gd name="T83" fmla="*/ 34 h 538"/>
              <a:gd name="T84" fmla="*/ 687 w 910"/>
              <a:gd name="T85" fmla="*/ 41 h 538"/>
              <a:gd name="T86" fmla="*/ 793 w 910"/>
              <a:gd name="T87" fmla="*/ 85 h 538"/>
              <a:gd name="T88" fmla="*/ 805 w 910"/>
              <a:gd name="T89" fmla="*/ 95 h 538"/>
              <a:gd name="T90" fmla="*/ 883 w 910"/>
              <a:gd name="T91" fmla="*/ 246 h 538"/>
              <a:gd name="T92" fmla="*/ 841 w 910"/>
              <a:gd name="T93" fmla="*/ 323 h 538"/>
              <a:gd name="T94" fmla="*/ 863 w 910"/>
              <a:gd name="T95" fmla="*/ 280 h 538"/>
              <a:gd name="T96" fmla="*/ 700 w 910"/>
              <a:gd name="T97" fmla="*/ 424 h 538"/>
              <a:gd name="T98" fmla="*/ 720 w 910"/>
              <a:gd name="T99" fmla="*/ 419 h 538"/>
              <a:gd name="T100" fmla="*/ 708 w 910"/>
              <a:gd name="T101" fmla="*/ 446 h 538"/>
              <a:gd name="T102" fmla="*/ 772 w 910"/>
              <a:gd name="T103" fmla="*/ 403 h 538"/>
              <a:gd name="T104" fmla="*/ 832 w 910"/>
              <a:gd name="T105" fmla="*/ 367 h 538"/>
              <a:gd name="T106" fmla="*/ 829 w 910"/>
              <a:gd name="T107" fmla="*/ 364 h 538"/>
              <a:gd name="T108" fmla="*/ 885 w 910"/>
              <a:gd name="T109" fmla="*/ 280 h 538"/>
              <a:gd name="T110" fmla="*/ 792 w 910"/>
              <a:gd name="T111" fmla="*/ 72 h 538"/>
              <a:gd name="T112" fmla="*/ 737 w 910"/>
              <a:gd name="T113" fmla="*/ 44 h 538"/>
              <a:gd name="T114" fmla="*/ 709 w 910"/>
              <a:gd name="T115" fmla="*/ 30 h 538"/>
              <a:gd name="T116" fmla="*/ 777 w 910"/>
              <a:gd name="T117" fmla="*/ 52 h 538"/>
              <a:gd name="T118" fmla="*/ 876 w 910"/>
              <a:gd name="T119" fmla="*/ 128 h 538"/>
              <a:gd name="T120" fmla="*/ 887 w 910"/>
              <a:gd name="T121" fmla="*/ 176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10" h="538">
                <a:moveTo>
                  <a:pt x="900" y="193"/>
                </a:moveTo>
                <a:cubicBezTo>
                  <a:pt x="905" y="215"/>
                  <a:pt x="899" y="195"/>
                  <a:pt x="900" y="207"/>
                </a:cubicBezTo>
                <a:cubicBezTo>
                  <a:pt x="899" y="203"/>
                  <a:pt x="899" y="199"/>
                  <a:pt x="899" y="196"/>
                </a:cubicBezTo>
                <a:cubicBezTo>
                  <a:pt x="898" y="195"/>
                  <a:pt x="895" y="184"/>
                  <a:pt x="895" y="185"/>
                </a:cubicBezTo>
                <a:cubicBezTo>
                  <a:pt x="899" y="179"/>
                  <a:pt x="879" y="134"/>
                  <a:pt x="886" y="143"/>
                </a:cubicBezTo>
                <a:cubicBezTo>
                  <a:pt x="882" y="129"/>
                  <a:pt x="854" y="95"/>
                  <a:pt x="830" y="77"/>
                </a:cubicBezTo>
                <a:cubicBezTo>
                  <a:pt x="832" y="79"/>
                  <a:pt x="835" y="80"/>
                  <a:pt x="837" y="82"/>
                </a:cubicBezTo>
                <a:cubicBezTo>
                  <a:pt x="815" y="59"/>
                  <a:pt x="813" y="67"/>
                  <a:pt x="798" y="58"/>
                </a:cubicBezTo>
                <a:cubicBezTo>
                  <a:pt x="812" y="65"/>
                  <a:pt x="787" y="49"/>
                  <a:pt x="782" y="45"/>
                </a:cubicBezTo>
                <a:cubicBezTo>
                  <a:pt x="768" y="40"/>
                  <a:pt x="757" y="37"/>
                  <a:pt x="739" y="30"/>
                </a:cubicBezTo>
                <a:cubicBezTo>
                  <a:pt x="736" y="27"/>
                  <a:pt x="736" y="25"/>
                  <a:pt x="724" y="21"/>
                </a:cubicBezTo>
                <a:cubicBezTo>
                  <a:pt x="715" y="20"/>
                  <a:pt x="715" y="20"/>
                  <a:pt x="715" y="20"/>
                </a:cubicBezTo>
                <a:cubicBezTo>
                  <a:pt x="703" y="16"/>
                  <a:pt x="686" y="14"/>
                  <a:pt x="678" y="12"/>
                </a:cubicBezTo>
                <a:cubicBezTo>
                  <a:pt x="680" y="12"/>
                  <a:pt x="680" y="12"/>
                  <a:pt x="680" y="12"/>
                </a:cubicBezTo>
                <a:cubicBezTo>
                  <a:pt x="666" y="9"/>
                  <a:pt x="666" y="11"/>
                  <a:pt x="676" y="13"/>
                </a:cubicBezTo>
                <a:cubicBezTo>
                  <a:pt x="663" y="12"/>
                  <a:pt x="663" y="12"/>
                  <a:pt x="663" y="12"/>
                </a:cubicBezTo>
                <a:cubicBezTo>
                  <a:pt x="663" y="11"/>
                  <a:pt x="663" y="11"/>
                  <a:pt x="663" y="11"/>
                </a:cubicBezTo>
                <a:cubicBezTo>
                  <a:pt x="645" y="9"/>
                  <a:pt x="629" y="10"/>
                  <a:pt x="601" y="8"/>
                </a:cubicBezTo>
                <a:cubicBezTo>
                  <a:pt x="609" y="7"/>
                  <a:pt x="581" y="4"/>
                  <a:pt x="606" y="5"/>
                </a:cubicBezTo>
                <a:cubicBezTo>
                  <a:pt x="598" y="5"/>
                  <a:pt x="610" y="7"/>
                  <a:pt x="611" y="8"/>
                </a:cubicBezTo>
                <a:cubicBezTo>
                  <a:pt x="620" y="9"/>
                  <a:pt x="628" y="8"/>
                  <a:pt x="632" y="8"/>
                </a:cubicBezTo>
                <a:cubicBezTo>
                  <a:pt x="629" y="7"/>
                  <a:pt x="632" y="6"/>
                  <a:pt x="637" y="5"/>
                </a:cubicBezTo>
                <a:cubicBezTo>
                  <a:pt x="619" y="5"/>
                  <a:pt x="569" y="0"/>
                  <a:pt x="565" y="4"/>
                </a:cubicBezTo>
                <a:cubicBezTo>
                  <a:pt x="542" y="4"/>
                  <a:pt x="514" y="5"/>
                  <a:pt x="489" y="6"/>
                </a:cubicBezTo>
                <a:cubicBezTo>
                  <a:pt x="490" y="6"/>
                  <a:pt x="492" y="6"/>
                  <a:pt x="491" y="7"/>
                </a:cubicBezTo>
                <a:cubicBezTo>
                  <a:pt x="469" y="6"/>
                  <a:pt x="469" y="6"/>
                  <a:pt x="469" y="6"/>
                </a:cubicBezTo>
                <a:cubicBezTo>
                  <a:pt x="474" y="6"/>
                  <a:pt x="474" y="6"/>
                  <a:pt x="474" y="6"/>
                </a:cubicBezTo>
                <a:cubicBezTo>
                  <a:pt x="469" y="6"/>
                  <a:pt x="465" y="6"/>
                  <a:pt x="460" y="6"/>
                </a:cubicBezTo>
                <a:cubicBezTo>
                  <a:pt x="458" y="6"/>
                  <a:pt x="464" y="4"/>
                  <a:pt x="470" y="3"/>
                </a:cubicBezTo>
                <a:cubicBezTo>
                  <a:pt x="473" y="3"/>
                  <a:pt x="476" y="3"/>
                  <a:pt x="473" y="4"/>
                </a:cubicBezTo>
                <a:cubicBezTo>
                  <a:pt x="488" y="1"/>
                  <a:pt x="460" y="4"/>
                  <a:pt x="470" y="2"/>
                </a:cubicBezTo>
                <a:cubicBezTo>
                  <a:pt x="474" y="2"/>
                  <a:pt x="479" y="1"/>
                  <a:pt x="481" y="1"/>
                </a:cubicBezTo>
                <a:cubicBezTo>
                  <a:pt x="464" y="1"/>
                  <a:pt x="456" y="5"/>
                  <a:pt x="445" y="4"/>
                </a:cubicBezTo>
                <a:cubicBezTo>
                  <a:pt x="436" y="6"/>
                  <a:pt x="420" y="10"/>
                  <a:pt x="404" y="12"/>
                </a:cubicBezTo>
                <a:cubicBezTo>
                  <a:pt x="410" y="10"/>
                  <a:pt x="387" y="15"/>
                  <a:pt x="394" y="12"/>
                </a:cubicBezTo>
                <a:cubicBezTo>
                  <a:pt x="388" y="14"/>
                  <a:pt x="374" y="15"/>
                  <a:pt x="372" y="17"/>
                </a:cubicBezTo>
                <a:cubicBezTo>
                  <a:pt x="374" y="16"/>
                  <a:pt x="381" y="14"/>
                  <a:pt x="386" y="14"/>
                </a:cubicBezTo>
                <a:cubicBezTo>
                  <a:pt x="379" y="16"/>
                  <a:pt x="379" y="17"/>
                  <a:pt x="371" y="18"/>
                </a:cubicBezTo>
                <a:cubicBezTo>
                  <a:pt x="370" y="19"/>
                  <a:pt x="370" y="18"/>
                  <a:pt x="370" y="18"/>
                </a:cubicBezTo>
                <a:cubicBezTo>
                  <a:pt x="360" y="21"/>
                  <a:pt x="368" y="22"/>
                  <a:pt x="350" y="26"/>
                </a:cubicBezTo>
                <a:cubicBezTo>
                  <a:pt x="303" y="38"/>
                  <a:pt x="355" y="21"/>
                  <a:pt x="349" y="22"/>
                </a:cubicBezTo>
                <a:cubicBezTo>
                  <a:pt x="347" y="23"/>
                  <a:pt x="327" y="29"/>
                  <a:pt x="317" y="31"/>
                </a:cubicBezTo>
                <a:cubicBezTo>
                  <a:pt x="319" y="30"/>
                  <a:pt x="319" y="30"/>
                  <a:pt x="319" y="30"/>
                </a:cubicBezTo>
                <a:cubicBezTo>
                  <a:pt x="315" y="31"/>
                  <a:pt x="308" y="34"/>
                  <a:pt x="303" y="34"/>
                </a:cubicBezTo>
                <a:cubicBezTo>
                  <a:pt x="300" y="37"/>
                  <a:pt x="295" y="39"/>
                  <a:pt x="292" y="41"/>
                </a:cubicBezTo>
                <a:cubicBezTo>
                  <a:pt x="272" y="48"/>
                  <a:pt x="272" y="48"/>
                  <a:pt x="272" y="48"/>
                </a:cubicBezTo>
                <a:cubicBezTo>
                  <a:pt x="276" y="46"/>
                  <a:pt x="276" y="46"/>
                  <a:pt x="276" y="46"/>
                </a:cubicBezTo>
                <a:cubicBezTo>
                  <a:pt x="271" y="48"/>
                  <a:pt x="267" y="49"/>
                  <a:pt x="263" y="50"/>
                </a:cubicBezTo>
                <a:cubicBezTo>
                  <a:pt x="261" y="50"/>
                  <a:pt x="267" y="48"/>
                  <a:pt x="273" y="46"/>
                </a:cubicBezTo>
                <a:cubicBezTo>
                  <a:pt x="269" y="46"/>
                  <a:pt x="265" y="47"/>
                  <a:pt x="261" y="50"/>
                </a:cubicBezTo>
                <a:cubicBezTo>
                  <a:pt x="263" y="49"/>
                  <a:pt x="263" y="49"/>
                  <a:pt x="263" y="49"/>
                </a:cubicBezTo>
                <a:cubicBezTo>
                  <a:pt x="258" y="51"/>
                  <a:pt x="239" y="59"/>
                  <a:pt x="255" y="54"/>
                </a:cubicBezTo>
                <a:cubicBezTo>
                  <a:pt x="244" y="59"/>
                  <a:pt x="239" y="59"/>
                  <a:pt x="232" y="62"/>
                </a:cubicBezTo>
                <a:cubicBezTo>
                  <a:pt x="231" y="61"/>
                  <a:pt x="238" y="59"/>
                  <a:pt x="234" y="59"/>
                </a:cubicBezTo>
                <a:cubicBezTo>
                  <a:pt x="226" y="62"/>
                  <a:pt x="221" y="63"/>
                  <a:pt x="215" y="66"/>
                </a:cubicBezTo>
                <a:cubicBezTo>
                  <a:pt x="221" y="64"/>
                  <a:pt x="214" y="68"/>
                  <a:pt x="223" y="65"/>
                </a:cubicBezTo>
                <a:cubicBezTo>
                  <a:pt x="220" y="66"/>
                  <a:pt x="210" y="70"/>
                  <a:pt x="211" y="70"/>
                </a:cubicBezTo>
                <a:cubicBezTo>
                  <a:pt x="214" y="69"/>
                  <a:pt x="216" y="68"/>
                  <a:pt x="221" y="67"/>
                </a:cubicBezTo>
                <a:cubicBezTo>
                  <a:pt x="211" y="70"/>
                  <a:pt x="201" y="75"/>
                  <a:pt x="190" y="78"/>
                </a:cubicBezTo>
                <a:cubicBezTo>
                  <a:pt x="191" y="78"/>
                  <a:pt x="192" y="77"/>
                  <a:pt x="193" y="77"/>
                </a:cubicBezTo>
                <a:cubicBezTo>
                  <a:pt x="180" y="83"/>
                  <a:pt x="160" y="91"/>
                  <a:pt x="152" y="97"/>
                </a:cubicBezTo>
                <a:cubicBezTo>
                  <a:pt x="156" y="96"/>
                  <a:pt x="156" y="96"/>
                  <a:pt x="156" y="96"/>
                </a:cubicBezTo>
                <a:cubicBezTo>
                  <a:pt x="159" y="94"/>
                  <a:pt x="165" y="91"/>
                  <a:pt x="168" y="90"/>
                </a:cubicBezTo>
                <a:cubicBezTo>
                  <a:pt x="158" y="95"/>
                  <a:pt x="175" y="89"/>
                  <a:pt x="165" y="94"/>
                </a:cubicBezTo>
                <a:cubicBezTo>
                  <a:pt x="151" y="101"/>
                  <a:pt x="138" y="105"/>
                  <a:pt x="131" y="110"/>
                </a:cubicBezTo>
                <a:cubicBezTo>
                  <a:pt x="144" y="104"/>
                  <a:pt x="163" y="97"/>
                  <a:pt x="168" y="94"/>
                </a:cubicBezTo>
                <a:cubicBezTo>
                  <a:pt x="160" y="98"/>
                  <a:pt x="160" y="98"/>
                  <a:pt x="160" y="98"/>
                </a:cubicBezTo>
                <a:cubicBezTo>
                  <a:pt x="166" y="94"/>
                  <a:pt x="172" y="90"/>
                  <a:pt x="179" y="87"/>
                </a:cubicBezTo>
                <a:cubicBezTo>
                  <a:pt x="180" y="87"/>
                  <a:pt x="197" y="79"/>
                  <a:pt x="197" y="81"/>
                </a:cubicBezTo>
                <a:cubicBezTo>
                  <a:pt x="190" y="84"/>
                  <a:pt x="184" y="86"/>
                  <a:pt x="178" y="89"/>
                </a:cubicBezTo>
                <a:cubicBezTo>
                  <a:pt x="180" y="89"/>
                  <a:pt x="197" y="81"/>
                  <a:pt x="205" y="79"/>
                </a:cubicBezTo>
                <a:cubicBezTo>
                  <a:pt x="195" y="82"/>
                  <a:pt x="195" y="82"/>
                  <a:pt x="195" y="82"/>
                </a:cubicBezTo>
                <a:cubicBezTo>
                  <a:pt x="211" y="74"/>
                  <a:pt x="233" y="67"/>
                  <a:pt x="249" y="60"/>
                </a:cubicBezTo>
                <a:cubicBezTo>
                  <a:pt x="236" y="66"/>
                  <a:pt x="266" y="55"/>
                  <a:pt x="256" y="60"/>
                </a:cubicBezTo>
                <a:cubicBezTo>
                  <a:pt x="252" y="62"/>
                  <a:pt x="245" y="64"/>
                  <a:pt x="247" y="63"/>
                </a:cubicBezTo>
                <a:cubicBezTo>
                  <a:pt x="246" y="65"/>
                  <a:pt x="257" y="60"/>
                  <a:pt x="260" y="60"/>
                </a:cubicBezTo>
                <a:cubicBezTo>
                  <a:pt x="262" y="58"/>
                  <a:pt x="279" y="53"/>
                  <a:pt x="268" y="55"/>
                </a:cubicBezTo>
                <a:cubicBezTo>
                  <a:pt x="274" y="54"/>
                  <a:pt x="286" y="49"/>
                  <a:pt x="293" y="47"/>
                </a:cubicBezTo>
                <a:cubicBezTo>
                  <a:pt x="291" y="46"/>
                  <a:pt x="307" y="42"/>
                  <a:pt x="310" y="41"/>
                </a:cubicBezTo>
                <a:cubicBezTo>
                  <a:pt x="313" y="40"/>
                  <a:pt x="316" y="40"/>
                  <a:pt x="318" y="39"/>
                </a:cubicBezTo>
                <a:cubicBezTo>
                  <a:pt x="312" y="42"/>
                  <a:pt x="303" y="45"/>
                  <a:pt x="295" y="48"/>
                </a:cubicBezTo>
                <a:cubicBezTo>
                  <a:pt x="295" y="48"/>
                  <a:pt x="295" y="48"/>
                  <a:pt x="295" y="48"/>
                </a:cubicBezTo>
                <a:cubicBezTo>
                  <a:pt x="291" y="49"/>
                  <a:pt x="284" y="51"/>
                  <a:pt x="286" y="50"/>
                </a:cubicBezTo>
                <a:cubicBezTo>
                  <a:pt x="286" y="51"/>
                  <a:pt x="286" y="51"/>
                  <a:pt x="286" y="51"/>
                </a:cubicBezTo>
                <a:cubicBezTo>
                  <a:pt x="269" y="58"/>
                  <a:pt x="252" y="65"/>
                  <a:pt x="244" y="69"/>
                </a:cubicBezTo>
                <a:cubicBezTo>
                  <a:pt x="248" y="66"/>
                  <a:pt x="248" y="66"/>
                  <a:pt x="248" y="66"/>
                </a:cubicBezTo>
                <a:cubicBezTo>
                  <a:pt x="235" y="73"/>
                  <a:pt x="221" y="76"/>
                  <a:pt x="209" y="82"/>
                </a:cubicBezTo>
                <a:cubicBezTo>
                  <a:pt x="209" y="82"/>
                  <a:pt x="211" y="81"/>
                  <a:pt x="208" y="82"/>
                </a:cubicBezTo>
                <a:cubicBezTo>
                  <a:pt x="192" y="88"/>
                  <a:pt x="186" y="93"/>
                  <a:pt x="173" y="97"/>
                </a:cubicBezTo>
                <a:cubicBezTo>
                  <a:pt x="174" y="96"/>
                  <a:pt x="174" y="96"/>
                  <a:pt x="174" y="96"/>
                </a:cubicBezTo>
                <a:cubicBezTo>
                  <a:pt x="173" y="96"/>
                  <a:pt x="166" y="100"/>
                  <a:pt x="168" y="100"/>
                </a:cubicBezTo>
                <a:cubicBezTo>
                  <a:pt x="178" y="95"/>
                  <a:pt x="180" y="95"/>
                  <a:pt x="190" y="91"/>
                </a:cubicBezTo>
                <a:cubicBezTo>
                  <a:pt x="186" y="93"/>
                  <a:pt x="178" y="97"/>
                  <a:pt x="172" y="100"/>
                </a:cubicBezTo>
                <a:cubicBezTo>
                  <a:pt x="171" y="101"/>
                  <a:pt x="171" y="101"/>
                  <a:pt x="171" y="101"/>
                </a:cubicBezTo>
                <a:cubicBezTo>
                  <a:pt x="164" y="106"/>
                  <a:pt x="155" y="108"/>
                  <a:pt x="147" y="113"/>
                </a:cubicBezTo>
                <a:cubicBezTo>
                  <a:pt x="157" y="110"/>
                  <a:pt x="157" y="110"/>
                  <a:pt x="157" y="110"/>
                </a:cubicBezTo>
                <a:cubicBezTo>
                  <a:pt x="157" y="110"/>
                  <a:pt x="156" y="110"/>
                  <a:pt x="156" y="111"/>
                </a:cubicBezTo>
                <a:cubicBezTo>
                  <a:pt x="160" y="109"/>
                  <a:pt x="163" y="107"/>
                  <a:pt x="164" y="106"/>
                </a:cubicBezTo>
                <a:cubicBezTo>
                  <a:pt x="178" y="99"/>
                  <a:pt x="187" y="98"/>
                  <a:pt x="189" y="98"/>
                </a:cubicBezTo>
                <a:cubicBezTo>
                  <a:pt x="196" y="96"/>
                  <a:pt x="187" y="101"/>
                  <a:pt x="189" y="101"/>
                </a:cubicBezTo>
                <a:cubicBezTo>
                  <a:pt x="199" y="97"/>
                  <a:pt x="198" y="95"/>
                  <a:pt x="209" y="91"/>
                </a:cubicBezTo>
                <a:cubicBezTo>
                  <a:pt x="212" y="90"/>
                  <a:pt x="211" y="90"/>
                  <a:pt x="210" y="91"/>
                </a:cubicBezTo>
                <a:cubicBezTo>
                  <a:pt x="217" y="87"/>
                  <a:pt x="217" y="87"/>
                  <a:pt x="217" y="87"/>
                </a:cubicBezTo>
                <a:cubicBezTo>
                  <a:pt x="217" y="88"/>
                  <a:pt x="236" y="81"/>
                  <a:pt x="225" y="86"/>
                </a:cubicBezTo>
                <a:cubicBezTo>
                  <a:pt x="224" y="87"/>
                  <a:pt x="221" y="88"/>
                  <a:pt x="218" y="89"/>
                </a:cubicBezTo>
                <a:cubicBezTo>
                  <a:pt x="230" y="85"/>
                  <a:pt x="248" y="80"/>
                  <a:pt x="256" y="78"/>
                </a:cubicBezTo>
                <a:cubicBezTo>
                  <a:pt x="254" y="79"/>
                  <a:pt x="254" y="79"/>
                  <a:pt x="255" y="79"/>
                </a:cubicBezTo>
                <a:cubicBezTo>
                  <a:pt x="256" y="79"/>
                  <a:pt x="256" y="78"/>
                  <a:pt x="257" y="78"/>
                </a:cubicBezTo>
                <a:cubicBezTo>
                  <a:pt x="259" y="77"/>
                  <a:pt x="261" y="77"/>
                  <a:pt x="261" y="78"/>
                </a:cubicBezTo>
                <a:cubicBezTo>
                  <a:pt x="269" y="75"/>
                  <a:pt x="267" y="75"/>
                  <a:pt x="280" y="72"/>
                </a:cubicBezTo>
                <a:cubicBezTo>
                  <a:pt x="284" y="70"/>
                  <a:pt x="282" y="69"/>
                  <a:pt x="285" y="68"/>
                </a:cubicBezTo>
                <a:cubicBezTo>
                  <a:pt x="288" y="67"/>
                  <a:pt x="291" y="66"/>
                  <a:pt x="293" y="65"/>
                </a:cubicBezTo>
                <a:cubicBezTo>
                  <a:pt x="292" y="66"/>
                  <a:pt x="292" y="66"/>
                  <a:pt x="292" y="66"/>
                </a:cubicBezTo>
                <a:cubicBezTo>
                  <a:pt x="300" y="63"/>
                  <a:pt x="300" y="63"/>
                  <a:pt x="300" y="63"/>
                </a:cubicBezTo>
                <a:cubicBezTo>
                  <a:pt x="297" y="64"/>
                  <a:pt x="292" y="65"/>
                  <a:pt x="287" y="67"/>
                </a:cubicBezTo>
                <a:cubicBezTo>
                  <a:pt x="289" y="66"/>
                  <a:pt x="291" y="65"/>
                  <a:pt x="293" y="64"/>
                </a:cubicBezTo>
                <a:cubicBezTo>
                  <a:pt x="282" y="67"/>
                  <a:pt x="282" y="67"/>
                  <a:pt x="282" y="67"/>
                </a:cubicBezTo>
                <a:cubicBezTo>
                  <a:pt x="279" y="68"/>
                  <a:pt x="277" y="69"/>
                  <a:pt x="275" y="70"/>
                </a:cubicBezTo>
                <a:cubicBezTo>
                  <a:pt x="287" y="66"/>
                  <a:pt x="287" y="66"/>
                  <a:pt x="287" y="66"/>
                </a:cubicBezTo>
                <a:cubicBezTo>
                  <a:pt x="285" y="67"/>
                  <a:pt x="284" y="67"/>
                  <a:pt x="283" y="68"/>
                </a:cubicBezTo>
                <a:cubicBezTo>
                  <a:pt x="279" y="69"/>
                  <a:pt x="275" y="70"/>
                  <a:pt x="273" y="71"/>
                </a:cubicBezTo>
                <a:cubicBezTo>
                  <a:pt x="275" y="71"/>
                  <a:pt x="278" y="70"/>
                  <a:pt x="281" y="69"/>
                </a:cubicBezTo>
                <a:cubicBezTo>
                  <a:pt x="280" y="70"/>
                  <a:pt x="280" y="70"/>
                  <a:pt x="279" y="71"/>
                </a:cubicBezTo>
                <a:cubicBezTo>
                  <a:pt x="261" y="77"/>
                  <a:pt x="255" y="77"/>
                  <a:pt x="245" y="80"/>
                </a:cubicBezTo>
                <a:cubicBezTo>
                  <a:pt x="251" y="77"/>
                  <a:pt x="261" y="73"/>
                  <a:pt x="257" y="73"/>
                </a:cubicBezTo>
                <a:cubicBezTo>
                  <a:pt x="266" y="72"/>
                  <a:pt x="267" y="69"/>
                  <a:pt x="278" y="67"/>
                </a:cubicBezTo>
                <a:cubicBezTo>
                  <a:pt x="276" y="68"/>
                  <a:pt x="276" y="68"/>
                  <a:pt x="276" y="68"/>
                </a:cubicBezTo>
                <a:cubicBezTo>
                  <a:pt x="284" y="64"/>
                  <a:pt x="286" y="65"/>
                  <a:pt x="293" y="62"/>
                </a:cubicBezTo>
                <a:cubicBezTo>
                  <a:pt x="292" y="62"/>
                  <a:pt x="293" y="62"/>
                  <a:pt x="294" y="62"/>
                </a:cubicBezTo>
                <a:cubicBezTo>
                  <a:pt x="310" y="56"/>
                  <a:pt x="289" y="62"/>
                  <a:pt x="305" y="56"/>
                </a:cubicBezTo>
                <a:cubicBezTo>
                  <a:pt x="319" y="53"/>
                  <a:pt x="310" y="57"/>
                  <a:pt x="314" y="57"/>
                </a:cubicBezTo>
                <a:cubicBezTo>
                  <a:pt x="291" y="65"/>
                  <a:pt x="315" y="59"/>
                  <a:pt x="290" y="68"/>
                </a:cubicBezTo>
                <a:cubicBezTo>
                  <a:pt x="290" y="68"/>
                  <a:pt x="290" y="68"/>
                  <a:pt x="291" y="68"/>
                </a:cubicBezTo>
                <a:cubicBezTo>
                  <a:pt x="279" y="72"/>
                  <a:pt x="269" y="76"/>
                  <a:pt x="256" y="80"/>
                </a:cubicBezTo>
                <a:cubicBezTo>
                  <a:pt x="260" y="78"/>
                  <a:pt x="256" y="79"/>
                  <a:pt x="255" y="79"/>
                </a:cubicBezTo>
                <a:cubicBezTo>
                  <a:pt x="247" y="82"/>
                  <a:pt x="237" y="86"/>
                  <a:pt x="233" y="89"/>
                </a:cubicBezTo>
                <a:cubicBezTo>
                  <a:pt x="220" y="95"/>
                  <a:pt x="220" y="95"/>
                  <a:pt x="220" y="95"/>
                </a:cubicBezTo>
                <a:cubicBezTo>
                  <a:pt x="220" y="94"/>
                  <a:pt x="224" y="90"/>
                  <a:pt x="237" y="85"/>
                </a:cubicBezTo>
                <a:cubicBezTo>
                  <a:pt x="192" y="104"/>
                  <a:pt x="161" y="126"/>
                  <a:pt x="123" y="156"/>
                </a:cubicBezTo>
                <a:cubicBezTo>
                  <a:pt x="121" y="157"/>
                  <a:pt x="128" y="152"/>
                  <a:pt x="125" y="154"/>
                </a:cubicBezTo>
                <a:cubicBezTo>
                  <a:pt x="120" y="158"/>
                  <a:pt x="114" y="164"/>
                  <a:pt x="113" y="165"/>
                </a:cubicBezTo>
                <a:cubicBezTo>
                  <a:pt x="113" y="165"/>
                  <a:pt x="114" y="164"/>
                  <a:pt x="117" y="161"/>
                </a:cubicBezTo>
                <a:cubicBezTo>
                  <a:pt x="98" y="179"/>
                  <a:pt x="87" y="187"/>
                  <a:pt x="77" y="200"/>
                </a:cubicBezTo>
                <a:cubicBezTo>
                  <a:pt x="76" y="200"/>
                  <a:pt x="85" y="190"/>
                  <a:pt x="84" y="191"/>
                </a:cubicBezTo>
                <a:cubicBezTo>
                  <a:pt x="66" y="209"/>
                  <a:pt x="60" y="221"/>
                  <a:pt x="46" y="242"/>
                </a:cubicBezTo>
                <a:cubicBezTo>
                  <a:pt x="50" y="235"/>
                  <a:pt x="42" y="246"/>
                  <a:pt x="38" y="252"/>
                </a:cubicBezTo>
                <a:cubicBezTo>
                  <a:pt x="27" y="270"/>
                  <a:pt x="8" y="310"/>
                  <a:pt x="5" y="342"/>
                </a:cubicBezTo>
                <a:cubicBezTo>
                  <a:pt x="2" y="333"/>
                  <a:pt x="1" y="376"/>
                  <a:pt x="0" y="379"/>
                </a:cubicBezTo>
                <a:cubicBezTo>
                  <a:pt x="0" y="386"/>
                  <a:pt x="2" y="397"/>
                  <a:pt x="3" y="398"/>
                </a:cubicBezTo>
                <a:cubicBezTo>
                  <a:pt x="2" y="394"/>
                  <a:pt x="2" y="384"/>
                  <a:pt x="2" y="386"/>
                </a:cubicBezTo>
                <a:cubicBezTo>
                  <a:pt x="3" y="396"/>
                  <a:pt x="7" y="411"/>
                  <a:pt x="9" y="412"/>
                </a:cubicBezTo>
                <a:cubicBezTo>
                  <a:pt x="10" y="416"/>
                  <a:pt x="11" y="420"/>
                  <a:pt x="12" y="424"/>
                </a:cubicBezTo>
                <a:cubicBezTo>
                  <a:pt x="13" y="425"/>
                  <a:pt x="16" y="428"/>
                  <a:pt x="19" y="434"/>
                </a:cubicBezTo>
                <a:cubicBezTo>
                  <a:pt x="25" y="449"/>
                  <a:pt x="19" y="432"/>
                  <a:pt x="30" y="451"/>
                </a:cubicBezTo>
                <a:cubicBezTo>
                  <a:pt x="26" y="448"/>
                  <a:pt x="23" y="444"/>
                  <a:pt x="22" y="443"/>
                </a:cubicBezTo>
                <a:cubicBezTo>
                  <a:pt x="27" y="452"/>
                  <a:pt x="27" y="451"/>
                  <a:pt x="32" y="456"/>
                </a:cubicBezTo>
                <a:cubicBezTo>
                  <a:pt x="33" y="459"/>
                  <a:pt x="25" y="452"/>
                  <a:pt x="20" y="445"/>
                </a:cubicBezTo>
                <a:cubicBezTo>
                  <a:pt x="23" y="449"/>
                  <a:pt x="25" y="453"/>
                  <a:pt x="28" y="457"/>
                </a:cubicBezTo>
                <a:cubicBezTo>
                  <a:pt x="38" y="467"/>
                  <a:pt x="56" y="481"/>
                  <a:pt x="74" y="492"/>
                </a:cubicBezTo>
                <a:cubicBezTo>
                  <a:pt x="71" y="491"/>
                  <a:pt x="65" y="488"/>
                  <a:pt x="69" y="492"/>
                </a:cubicBezTo>
                <a:cubicBezTo>
                  <a:pt x="77" y="496"/>
                  <a:pt x="89" y="500"/>
                  <a:pt x="100" y="506"/>
                </a:cubicBezTo>
                <a:cubicBezTo>
                  <a:pt x="98" y="505"/>
                  <a:pt x="99" y="506"/>
                  <a:pt x="98" y="505"/>
                </a:cubicBezTo>
                <a:cubicBezTo>
                  <a:pt x="118" y="512"/>
                  <a:pt x="112" y="512"/>
                  <a:pt x="131" y="518"/>
                </a:cubicBezTo>
                <a:cubicBezTo>
                  <a:pt x="131" y="518"/>
                  <a:pt x="130" y="518"/>
                  <a:pt x="130" y="518"/>
                </a:cubicBezTo>
                <a:cubicBezTo>
                  <a:pt x="134" y="519"/>
                  <a:pt x="138" y="519"/>
                  <a:pt x="141" y="520"/>
                </a:cubicBezTo>
                <a:cubicBezTo>
                  <a:pt x="166" y="523"/>
                  <a:pt x="168" y="527"/>
                  <a:pt x="183" y="530"/>
                </a:cubicBezTo>
                <a:cubicBezTo>
                  <a:pt x="179" y="530"/>
                  <a:pt x="179" y="530"/>
                  <a:pt x="179" y="530"/>
                </a:cubicBezTo>
                <a:cubicBezTo>
                  <a:pt x="189" y="533"/>
                  <a:pt x="219" y="534"/>
                  <a:pt x="227" y="535"/>
                </a:cubicBezTo>
                <a:cubicBezTo>
                  <a:pt x="217" y="533"/>
                  <a:pt x="224" y="534"/>
                  <a:pt x="216" y="532"/>
                </a:cubicBezTo>
                <a:cubicBezTo>
                  <a:pt x="207" y="531"/>
                  <a:pt x="209" y="534"/>
                  <a:pt x="194" y="531"/>
                </a:cubicBezTo>
                <a:cubicBezTo>
                  <a:pt x="196" y="530"/>
                  <a:pt x="216" y="531"/>
                  <a:pt x="220" y="530"/>
                </a:cubicBezTo>
                <a:cubicBezTo>
                  <a:pt x="228" y="530"/>
                  <a:pt x="234" y="533"/>
                  <a:pt x="235" y="534"/>
                </a:cubicBezTo>
                <a:cubicBezTo>
                  <a:pt x="256" y="535"/>
                  <a:pt x="268" y="536"/>
                  <a:pt x="295" y="535"/>
                </a:cubicBezTo>
                <a:cubicBezTo>
                  <a:pt x="304" y="534"/>
                  <a:pt x="311" y="530"/>
                  <a:pt x="333" y="532"/>
                </a:cubicBezTo>
                <a:cubicBezTo>
                  <a:pt x="332" y="532"/>
                  <a:pt x="332" y="532"/>
                  <a:pt x="332" y="532"/>
                </a:cubicBezTo>
                <a:cubicBezTo>
                  <a:pt x="334" y="531"/>
                  <a:pt x="343" y="532"/>
                  <a:pt x="347" y="531"/>
                </a:cubicBezTo>
                <a:cubicBezTo>
                  <a:pt x="339" y="530"/>
                  <a:pt x="356" y="529"/>
                  <a:pt x="347" y="528"/>
                </a:cubicBezTo>
                <a:cubicBezTo>
                  <a:pt x="360" y="527"/>
                  <a:pt x="362" y="529"/>
                  <a:pt x="363" y="531"/>
                </a:cubicBezTo>
                <a:cubicBezTo>
                  <a:pt x="372" y="528"/>
                  <a:pt x="389" y="530"/>
                  <a:pt x="408" y="527"/>
                </a:cubicBezTo>
                <a:cubicBezTo>
                  <a:pt x="405" y="528"/>
                  <a:pt x="383" y="530"/>
                  <a:pt x="392" y="531"/>
                </a:cubicBezTo>
                <a:cubicBezTo>
                  <a:pt x="401" y="529"/>
                  <a:pt x="409" y="528"/>
                  <a:pt x="417" y="526"/>
                </a:cubicBezTo>
                <a:cubicBezTo>
                  <a:pt x="406" y="527"/>
                  <a:pt x="406" y="527"/>
                  <a:pt x="406" y="527"/>
                </a:cubicBezTo>
                <a:cubicBezTo>
                  <a:pt x="425" y="523"/>
                  <a:pt x="430" y="524"/>
                  <a:pt x="441" y="524"/>
                </a:cubicBezTo>
                <a:cubicBezTo>
                  <a:pt x="444" y="524"/>
                  <a:pt x="437" y="525"/>
                  <a:pt x="431" y="526"/>
                </a:cubicBezTo>
                <a:cubicBezTo>
                  <a:pt x="437" y="525"/>
                  <a:pt x="446" y="524"/>
                  <a:pt x="454" y="522"/>
                </a:cubicBezTo>
                <a:cubicBezTo>
                  <a:pt x="459" y="520"/>
                  <a:pt x="479" y="517"/>
                  <a:pt x="487" y="514"/>
                </a:cubicBezTo>
                <a:cubicBezTo>
                  <a:pt x="490" y="513"/>
                  <a:pt x="490" y="513"/>
                  <a:pt x="490" y="513"/>
                </a:cubicBezTo>
                <a:cubicBezTo>
                  <a:pt x="490" y="514"/>
                  <a:pt x="489" y="514"/>
                  <a:pt x="489" y="514"/>
                </a:cubicBezTo>
                <a:cubicBezTo>
                  <a:pt x="490" y="514"/>
                  <a:pt x="492" y="513"/>
                  <a:pt x="493" y="513"/>
                </a:cubicBezTo>
                <a:cubicBezTo>
                  <a:pt x="503" y="512"/>
                  <a:pt x="503" y="512"/>
                  <a:pt x="503" y="512"/>
                </a:cubicBezTo>
                <a:cubicBezTo>
                  <a:pt x="501" y="512"/>
                  <a:pt x="501" y="512"/>
                  <a:pt x="501" y="512"/>
                </a:cubicBezTo>
                <a:cubicBezTo>
                  <a:pt x="505" y="511"/>
                  <a:pt x="505" y="511"/>
                  <a:pt x="505" y="511"/>
                </a:cubicBezTo>
                <a:cubicBezTo>
                  <a:pt x="515" y="510"/>
                  <a:pt x="515" y="510"/>
                  <a:pt x="515" y="510"/>
                </a:cubicBezTo>
                <a:cubicBezTo>
                  <a:pt x="520" y="508"/>
                  <a:pt x="520" y="508"/>
                  <a:pt x="520" y="508"/>
                </a:cubicBezTo>
                <a:cubicBezTo>
                  <a:pt x="518" y="509"/>
                  <a:pt x="518" y="509"/>
                  <a:pt x="518" y="509"/>
                </a:cubicBezTo>
                <a:cubicBezTo>
                  <a:pt x="518" y="507"/>
                  <a:pt x="530" y="503"/>
                  <a:pt x="545" y="500"/>
                </a:cubicBezTo>
                <a:cubicBezTo>
                  <a:pt x="544" y="500"/>
                  <a:pt x="536" y="501"/>
                  <a:pt x="525" y="503"/>
                </a:cubicBezTo>
                <a:cubicBezTo>
                  <a:pt x="529" y="502"/>
                  <a:pt x="529" y="502"/>
                  <a:pt x="529" y="502"/>
                </a:cubicBezTo>
                <a:cubicBezTo>
                  <a:pt x="545" y="499"/>
                  <a:pt x="560" y="496"/>
                  <a:pt x="574" y="492"/>
                </a:cubicBezTo>
                <a:cubicBezTo>
                  <a:pt x="569" y="494"/>
                  <a:pt x="564" y="495"/>
                  <a:pt x="558" y="497"/>
                </a:cubicBezTo>
                <a:cubicBezTo>
                  <a:pt x="573" y="495"/>
                  <a:pt x="596" y="486"/>
                  <a:pt x="603" y="486"/>
                </a:cubicBezTo>
                <a:cubicBezTo>
                  <a:pt x="581" y="495"/>
                  <a:pt x="569" y="496"/>
                  <a:pt x="545" y="503"/>
                </a:cubicBezTo>
                <a:cubicBezTo>
                  <a:pt x="532" y="504"/>
                  <a:pt x="561" y="498"/>
                  <a:pt x="561" y="497"/>
                </a:cubicBezTo>
                <a:cubicBezTo>
                  <a:pt x="557" y="498"/>
                  <a:pt x="552" y="499"/>
                  <a:pt x="547" y="500"/>
                </a:cubicBezTo>
                <a:cubicBezTo>
                  <a:pt x="549" y="500"/>
                  <a:pt x="520" y="507"/>
                  <a:pt x="528" y="507"/>
                </a:cubicBezTo>
                <a:cubicBezTo>
                  <a:pt x="559" y="501"/>
                  <a:pt x="589" y="494"/>
                  <a:pt x="615" y="485"/>
                </a:cubicBezTo>
                <a:cubicBezTo>
                  <a:pt x="608" y="492"/>
                  <a:pt x="601" y="498"/>
                  <a:pt x="593" y="505"/>
                </a:cubicBezTo>
                <a:cubicBezTo>
                  <a:pt x="593" y="505"/>
                  <a:pt x="593" y="505"/>
                  <a:pt x="592" y="506"/>
                </a:cubicBezTo>
                <a:cubicBezTo>
                  <a:pt x="593" y="505"/>
                  <a:pt x="593" y="505"/>
                  <a:pt x="593" y="505"/>
                </a:cubicBezTo>
                <a:cubicBezTo>
                  <a:pt x="593" y="504"/>
                  <a:pt x="588" y="506"/>
                  <a:pt x="582" y="508"/>
                </a:cubicBezTo>
                <a:cubicBezTo>
                  <a:pt x="583" y="507"/>
                  <a:pt x="584" y="506"/>
                  <a:pt x="577" y="508"/>
                </a:cubicBezTo>
                <a:cubicBezTo>
                  <a:pt x="563" y="511"/>
                  <a:pt x="555" y="516"/>
                  <a:pt x="545" y="518"/>
                </a:cubicBezTo>
                <a:cubicBezTo>
                  <a:pt x="548" y="517"/>
                  <a:pt x="548" y="517"/>
                  <a:pt x="548" y="517"/>
                </a:cubicBezTo>
                <a:cubicBezTo>
                  <a:pt x="538" y="519"/>
                  <a:pt x="525" y="522"/>
                  <a:pt x="518" y="524"/>
                </a:cubicBezTo>
                <a:cubicBezTo>
                  <a:pt x="509" y="524"/>
                  <a:pt x="546" y="517"/>
                  <a:pt x="530" y="519"/>
                </a:cubicBezTo>
                <a:cubicBezTo>
                  <a:pt x="541" y="517"/>
                  <a:pt x="557" y="512"/>
                  <a:pt x="565" y="510"/>
                </a:cubicBezTo>
                <a:cubicBezTo>
                  <a:pt x="551" y="513"/>
                  <a:pt x="538" y="513"/>
                  <a:pt x="542" y="511"/>
                </a:cubicBezTo>
                <a:cubicBezTo>
                  <a:pt x="512" y="520"/>
                  <a:pt x="543" y="516"/>
                  <a:pt x="517" y="523"/>
                </a:cubicBezTo>
                <a:cubicBezTo>
                  <a:pt x="498" y="526"/>
                  <a:pt x="498" y="526"/>
                  <a:pt x="498" y="526"/>
                </a:cubicBezTo>
                <a:cubicBezTo>
                  <a:pt x="492" y="529"/>
                  <a:pt x="492" y="529"/>
                  <a:pt x="492" y="529"/>
                </a:cubicBezTo>
                <a:cubicBezTo>
                  <a:pt x="481" y="531"/>
                  <a:pt x="499" y="526"/>
                  <a:pt x="482" y="529"/>
                </a:cubicBezTo>
                <a:cubicBezTo>
                  <a:pt x="477" y="531"/>
                  <a:pt x="466" y="532"/>
                  <a:pt x="463" y="533"/>
                </a:cubicBezTo>
                <a:cubicBezTo>
                  <a:pt x="463" y="532"/>
                  <a:pt x="463" y="532"/>
                  <a:pt x="454" y="533"/>
                </a:cubicBezTo>
                <a:cubicBezTo>
                  <a:pt x="454" y="534"/>
                  <a:pt x="455" y="534"/>
                  <a:pt x="448" y="535"/>
                </a:cubicBezTo>
                <a:cubicBezTo>
                  <a:pt x="443" y="534"/>
                  <a:pt x="465" y="532"/>
                  <a:pt x="457" y="531"/>
                </a:cubicBezTo>
                <a:cubicBezTo>
                  <a:pt x="436" y="534"/>
                  <a:pt x="446" y="535"/>
                  <a:pt x="441" y="537"/>
                </a:cubicBezTo>
                <a:cubicBezTo>
                  <a:pt x="442" y="536"/>
                  <a:pt x="443" y="536"/>
                  <a:pt x="446" y="536"/>
                </a:cubicBezTo>
                <a:cubicBezTo>
                  <a:pt x="445" y="537"/>
                  <a:pt x="437" y="537"/>
                  <a:pt x="438" y="538"/>
                </a:cubicBezTo>
                <a:cubicBezTo>
                  <a:pt x="441" y="538"/>
                  <a:pt x="445" y="537"/>
                  <a:pt x="448" y="536"/>
                </a:cubicBezTo>
                <a:cubicBezTo>
                  <a:pt x="442" y="538"/>
                  <a:pt x="458" y="537"/>
                  <a:pt x="464" y="536"/>
                </a:cubicBezTo>
                <a:cubicBezTo>
                  <a:pt x="477" y="533"/>
                  <a:pt x="505" y="528"/>
                  <a:pt x="524" y="524"/>
                </a:cubicBezTo>
                <a:cubicBezTo>
                  <a:pt x="522" y="524"/>
                  <a:pt x="519" y="525"/>
                  <a:pt x="521" y="525"/>
                </a:cubicBezTo>
                <a:cubicBezTo>
                  <a:pt x="548" y="519"/>
                  <a:pt x="559" y="518"/>
                  <a:pt x="589" y="509"/>
                </a:cubicBezTo>
                <a:cubicBezTo>
                  <a:pt x="592" y="506"/>
                  <a:pt x="592" y="506"/>
                  <a:pt x="592" y="506"/>
                </a:cubicBezTo>
                <a:cubicBezTo>
                  <a:pt x="618" y="498"/>
                  <a:pt x="603" y="498"/>
                  <a:pt x="609" y="495"/>
                </a:cubicBezTo>
                <a:cubicBezTo>
                  <a:pt x="615" y="494"/>
                  <a:pt x="619" y="491"/>
                  <a:pt x="625" y="490"/>
                </a:cubicBezTo>
                <a:cubicBezTo>
                  <a:pt x="622" y="492"/>
                  <a:pt x="622" y="492"/>
                  <a:pt x="622" y="492"/>
                </a:cubicBezTo>
                <a:cubicBezTo>
                  <a:pt x="638" y="486"/>
                  <a:pt x="627" y="488"/>
                  <a:pt x="641" y="484"/>
                </a:cubicBezTo>
                <a:cubicBezTo>
                  <a:pt x="652" y="478"/>
                  <a:pt x="631" y="487"/>
                  <a:pt x="638" y="483"/>
                </a:cubicBezTo>
                <a:cubicBezTo>
                  <a:pt x="653" y="478"/>
                  <a:pt x="646" y="477"/>
                  <a:pt x="670" y="469"/>
                </a:cubicBezTo>
                <a:cubicBezTo>
                  <a:pt x="669" y="470"/>
                  <a:pt x="673" y="470"/>
                  <a:pt x="660" y="476"/>
                </a:cubicBezTo>
                <a:cubicBezTo>
                  <a:pt x="664" y="475"/>
                  <a:pt x="669" y="473"/>
                  <a:pt x="673" y="472"/>
                </a:cubicBezTo>
                <a:cubicBezTo>
                  <a:pt x="658" y="479"/>
                  <a:pt x="667" y="475"/>
                  <a:pt x="651" y="481"/>
                </a:cubicBezTo>
                <a:cubicBezTo>
                  <a:pt x="644" y="485"/>
                  <a:pt x="646" y="486"/>
                  <a:pt x="640" y="490"/>
                </a:cubicBezTo>
                <a:cubicBezTo>
                  <a:pt x="646" y="487"/>
                  <a:pt x="644" y="486"/>
                  <a:pt x="654" y="483"/>
                </a:cubicBezTo>
                <a:cubicBezTo>
                  <a:pt x="665" y="479"/>
                  <a:pt x="652" y="484"/>
                  <a:pt x="651" y="485"/>
                </a:cubicBezTo>
                <a:cubicBezTo>
                  <a:pt x="665" y="478"/>
                  <a:pt x="668" y="481"/>
                  <a:pt x="681" y="474"/>
                </a:cubicBezTo>
                <a:cubicBezTo>
                  <a:pt x="677" y="473"/>
                  <a:pt x="680" y="472"/>
                  <a:pt x="670" y="474"/>
                </a:cubicBezTo>
                <a:cubicBezTo>
                  <a:pt x="679" y="470"/>
                  <a:pt x="691" y="466"/>
                  <a:pt x="691" y="468"/>
                </a:cubicBezTo>
                <a:cubicBezTo>
                  <a:pt x="692" y="466"/>
                  <a:pt x="692" y="466"/>
                  <a:pt x="692" y="466"/>
                </a:cubicBezTo>
                <a:cubicBezTo>
                  <a:pt x="695" y="466"/>
                  <a:pt x="702" y="462"/>
                  <a:pt x="702" y="462"/>
                </a:cubicBezTo>
                <a:cubicBezTo>
                  <a:pt x="705" y="460"/>
                  <a:pt x="705" y="460"/>
                  <a:pt x="705" y="460"/>
                </a:cubicBezTo>
                <a:cubicBezTo>
                  <a:pt x="698" y="462"/>
                  <a:pt x="692" y="464"/>
                  <a:pt x="681" y="469"/>
                </a:cubicBezTo>
                <a:cubicBezTo>
                  <a:pt x="685" y="467"/>
                  <a:pt x="674" y="470"/>
                  <a:pt x="688" y="463"/>
                </a:cubicBezTo>
                <a:cubicBezTo>
                  <a:pt x="695" y="460"/>
                  <a:pt x="690" y="464"/>
                  <a:pt x="690" y="464"/>
                </a:cubicBezTo>
                <a:cubicBezTo>
                  <a:pt x="723" y="447"/>
                  <a:pt x="725" y="451"/>
                  <a:pt x="750" y="436"/>
                </a:cubicBezTo>
                <a:cubicBezTo>
                  <a:pt x="744" y="440"/>
                  <a:pt x="728" y="448"/>
                  <a:pt x="716" y="455"/>
                </a:cubicBezTo>
                <a:cubicBezTo>
                  <a:pt x="724" y="452"/>
                  <a:pt x="732" y="446"/>
                  <a:pt x="739" y="442"/>
                </a:cubicBezTo>
                <a:cubicBezTo>
                  <a:pt x="733" y="446"/>
                  <a:pt x="732" y="448"/>
                  <a:pt x="740" y="444"/>
                </a:cubicBezTo>
                <a:cubicBezTo>
                  <a:pt x="743" y="441"/>
                  <a:pt x="743" y="441"/>
                  <a:pt x="743" y="441"/>
                </a:cubicBezTo>
                <a:cubicBezTo>
                  <a:pt x="747" y="439"/>
                  <a:pt x="755" y="434"/>
                  <a:pt x="756" y="434"/>
                </a:cubicBezTo>
                <a:cubicBezTo>
                  <a:pt x="756" y="434"/>
                  <a:pt x="754" y="435"/>
                  <a:pt x="749" y="437"/>
                </a:cubicBezTo>
                <a:cubicBezTo>
                  <a:pt x="760" y="430"/>
                  <a:pt x="780" y="416"/>
                  <a:pt x="799" y="403"/>
                </a:cubicBezTo>
                <a:cubicBezTo>
                  <a:pt x="799" y="406"/>
                  <a:pt x="773" y="422"/>
                  <a:pt x="788" y="415"/>
                </a:cubicBezTo>
                <a:cubicBezTo>
                  <a:pt x="795" y="409"/>
                  <a:pt x="800" y="403"/>
                  <a:pt x="813" y="394"/>
                </a:cubicBezTo>
                <a:cubicBezTo>
                  <a:pt x="809" y="399"/>
                  <a:pt x="820" y="390"/>
                  <a:pt x="820" y="391"/>
                </a:cubicBezTo>
                <a:cubicBezTo>
                  <a:pt x="826" y="385"/>
                  <a:pt x="831" y="379"/>
                  <a:pt x="836" y="374"/>
                </a:cubicBezTo>
                <a:cubicBezTo>
                  <a:pt x="844" y="366"/>
                  <a:pt x="853" y="357"/>
                  <a:pt x="859" y="348"/>
                </a:cubicBezTo>
                <a:cubicBezTo>
                  <a:pt x="857" y="351"/>
                  <a:pt x="854" y="355"/>
                  <a:pt x="850" y="359"/>
                </a:cubicBezTo>
                <a:cubicBezTo>
                  <a:pt x="858" y="345"/>
                  <a:pt x="870" y="337"/>
                  <a:pt x="879" y="319"/>
                </a:cubicBezTo>
                <a:cubicBezTo>
                  <a:pt x="875" y="328"/>
                  <a:pt x="875" y="328"/>
                  <a:pt x="875" y="328"/>
                </a:cubicBezTo>
                <a:cubicBezTo>
                  <a:pt x="883" y="315"/>
                  <a:pt x="888" y="304"/>
                  <a:pt x="892" y="292"/>
                </a:cubicBezTo>
                <a:cubicBezTo>
                  <a:pt x="893" y="293"/>
                  <a:pt x="893" y="293"/>
                  <a:pt x="893" y="293"/>
                </a:cubicBezTo>
                <a:cubicBezTo>
                  <a:pt x="893" y="291"/>
                  <a:pt x="900" y="266"/>
                  <a:pt x="900" y="260"/>
                </a:cubicBezTo>
                <a:cubicBezTo>
                  <a:pt x="892" y="296"/>
                  <a:pt x="890" y="290"/>
                  <a:pt x="875" y="322"/>
                </a:cubicBezTo>
                <a:cubicBezTo>
                  <a:pt x="880" y="310"/>
                  <a:pt x="884" y="301"/>
                  <a:pt x="888" y="287"/>
                </a:cubicBezTo>
                <a:cubicBezTo>
                  <a:pt x="890" y="282"/>
                  <a:pt x="891" y="280"/>
                  <a:pt x="891" y="280"/>
                </a:cubicBezTo>
                <a:cubicBezTo>
                  <a:pt x="892" y="275"/>
                  <a:pt x="891" y="273"/>
                  <a:pt x="893" y="265"/>
                </a:cubicBezTo>
                <a:cubicBezTo>
                  <a:pt x="894" y="263"/>
                  <a:pt x="894" y="263"/>
                  <a:pt x="894" y="263"/>
                </a:cubicBezTo>
                <a:cubicBezTo>
                  <a:pt x="900" y="239"/>
                  <a:pt x="895" y="241"/>
                  <a:pt x="896" y="219"/>
                </a:cubicBezTo>
                <a:cubicBezTo>
                  <a:pt x="898" y="214"/>
                  <a:pt x="899" y="238"/>
                  <a:pt x="897" y="253"/>
                </a:cubicBezTo>
                <a:cubicBezTo>
                  <a:pt x="901" y="242"/>
                  <a:pt x="894" y="275"/>
                  <a:pt x="898" y="263"/>
                </a:cubicBezTo>
                <a:cubicBezTo>
                  <a:pt x="899" y="256"/>
                  <a:pt x="899" y="256"/>
                  <a:pt x="899" y="256"/>
                </a:cubicBezTo>
                <a:cubicBezTo>
                  <a:pt x="900" y="249"/>
                  <a:pt x="901" y="250"/>
                  <a:pt x="900" y="254"/>
                </a:cubicBezTo>
                <a:cubicBezTo>
                  <a:pt x="901" y="245"/>
                  <a:pt x="901" y="247"/>
                  <a:pt x="901" y="243"/>
                </a:cubicBezTo>
                <a:cubicBezTo>
                  <a:pt x="902" y="206"/>
                  <a:pt x="905" y="248"/>
                  <a:pt x="905" y="211"/>
                </a:cubicBezTo>
                <a:cubicBezTo>
                  <a:pt x="905" y="215"/>
                  <a:pt x="906" y="225"/>
                  <a:pt x="907" y="223"/>
                </a:cubicBezTo>
                <a:cubicBezTo>
                  <a:pt x="907" y="230"/>
                  <a:pt x="906" y="237"/>
                  <a:pt x="905" y="243"/>
                </a:cubicBezTo>
                <a:cubicBezTo>
                  <a:pt x="907" y="244"/>
                  <a:pt x="907" y="244"/>
                  <a:pt x="907" y="244"/>
                </a:cubicBezTo>
                <a:cubicBezTo>
                  <a:pt x="910" y="218"/>
                  <a:pt x="905" y="203"/>
                  <a:pt x="900" y="193"/>
                </a:cubicBezTo>
                <a:close/>
                <a:moveTo>
                  <a:pt x="568" y="512"/>
                </a:moveTo>
                <a:cubicBezTo>
                  <a:pt x="578" y="510"/>
                  <a:pt x="578" y="510"/>
                  <a:pt x="578" y="510"/>
                </a:cubicBezTo>
                <a:cubicBezTo>
                  <a:pt x="574" y="511"/>
                  <a:pt x="571" y="512"/>
                  <a:pt x="568" y="512"/>
                </a:cubicBezTo>
                <a:close/>
                <a:moveTo>
                  <a:pt x="443" y="18"/>
                </a:moveTo>
                <a:cubicBezTo>
                  <a:pt x="465" y="12"/>
                  <a:pt x="465" y="12"/>
                  <a:pt x="465" y="12"/>
                </a:cubicBezTo>
                <a:cubicBezTo>
                  <a:pt x="454" y="13"/>
                  <a:pt x="452" y="16"/>
                  <a:pt x="438" y="18"/>
                </a:cubicBezTo>
                <a:cubicBezTo>
                  <a:pt x="439" y="16"/>
                  <a:pt x="438" y="15"/>
                  <a:pt x="453" y="12"/>
                </a:cubicBezTo>
                <a:cubicBezTo>
                  <a:pt x="466" y="11"/>
                  <a:pt x="452" y="13"/>
                  <a:pt x="459" y="13"/>
                </a:cubicBezTo>
                <a:cubicBezTo>
                  <a:pt x="469" y="9"/>
                  <a:pt x="472" y="13"/>
                  <a:pt x="483" y="10"/>
                </a:cubicBezTo>
                <a:cubicBezTo>
                  <a:pt x="496" y="9"/>
                  <a:pt x="492" y="11"/>
                  <a:pt x="496" y="11"/>
                </a:cubicBezTo>
                <a:cubicBezTo>
                  <a:pt x="483" y="12"/>
                  <a:pt x="502" y="12"/>
                  <a:pt x="486" y="14"/>
                </a:cubicBezTo>
                <a:cubicBezTo>
                  <a:pt x="499" y="14"/>
                  <a:pt x="495" y="11"/>
                  <a:pt x="506" y="11"/>
                </a:cubicBezTo>
                <a:cubicBezTo>
                  <a:pt x="508" y="13"/>
                  <a:pt x="508" y="13"/>
                  <a:pt x="508" y="13"/>
                </a:cubicBezTo>
                <a:cubicBezTo>
                  <a:pt x="518" y="13"/>
                  <a:pt x="540" y="14"/>
                  <a:pt x="553" y="12"/>
                </a:cubicBezTo>
                <a:cubicBezTo>
                  <a:pt x="542" y="11"/>
                  <a:pt x="560" y="11"/>
                  <a:pt x="558" y="10"/>
                </a:cubicBezTo>
                <a:cubicBezTo>
                  <a:pt x="556" y="12"/>
                  <a:pt x="540" y="11"/>
                  <a:pt x="541" y="10"/>
                </a:cubicBezTo>
                <a:cubicBezTo>
                  <a:pt x="548" y="9"/>
                  <a:pt x="565" y="9"/>
                  <a:pt x="573" y="10"/>
                </a:cubicBezTo>
                <a:cubicBezTo>
                  <a:pt x="560" y="8"/>
                  <a:pt x="560" y="8"/>
                  <a:pt x="560" y="8"/>
                </a:cubicBezTo>
                <a:cubicBezTo>
                  <a:pt x="566" y="8"/>
                  <a:pt x="588" y="7"/>
                  <a:pt x="589" y="7"/>
                </a:cubicBezTo>
                <a:cubicBezTo>
                  <a:pt x="596" y="8"/>
                  <a:pt x="606" y="8"/>
                  <a:pt x="609" y="10"/>
                </a:cubicBezTo>
                <a:cubicBezTo>
                  <a:pt x="605" y="9"/>
                  <a:pt x="601" y="10"/>
                  <a:pt x="597" y="10"/>
                </a:cubicBezTo>
                <a:cubicBezTo>
                  <a:pt x="592" y="9"/>
                  <a:pt x="592" y="9"/>
                  <a:pt x="592" y="9"/>
                </a:cubicBezTo>
                <a:cubicBezTo>
                  <a:pt x="585" y="10"/>
                  <a:pt x="585" y="10"/>
                  <a:pt x="585" y="10"/>
                </a:cubicBezTo>
                <a:cubicBezTo>
                  <a:pt x="593" y="11"/>
                  <a:pt x="610" y="13"/>
                  <a:pt x="614" y="15"/>
                </a:cubicBezTo>
                <a:cubicBezTo>
                  <a:pt x="595" y="13"/>
                  <a:pt x="565" y="12"/>
                  <a:pt x="530" y="16"/>
                </a:cubicBezTo>
                <a:cubicBezTo>
                  <a:pt x="530" y="16"/>
                  <a:pt x="530" y="16"/>
                  <a:pt x="532" y="16"/>
                </a:cubicBezTo>
                <a:cubicBezTo>
                  <a:pt x="514" y="16"/>
                  <a:pt x="512" y="16"/>
                  <a:pt x="498" y="17"/>
                </a:cubicBezTo>
                <a:cubicBezTo>
                  <a:pt x="502" y="16"/>
                  <a:pt x="502" y="16"/>
                  <a:pt x="502" y="16"/>
                </a:cubicBezTo>
                <a:cubicBezTo>
                  <a:pt x="500" y="15"/>
                  <a:pt x="488" y="17"/>
                  <a:pt x="476" y="18"/>
                </a:cubicBezTo>
                <a:cubicBezTo>
                  <a:pt x="473" y="19"/>
                  <a:pt x="466" y="20"/>
                  <a:pt x="461" y="20"/>
                </a:cubicBezTo>
                <a:cubicBezTo>
                  <a:pt x="463" y="19"/>
                  <a:pt x="463" y="19"/>
                  <a:pt x="463" y="19"/>
                </a:cubicBezTo>
                <a:cubicBezTo>
                  <a:pt x="460" y="19"/>
                  <a:pt x="449" y="20"/>
                  <a:pt x="436" y="22"/>
                </a:cubicBezTo>
                <a:cubicBezTo>
                  <a:pt x="441" y="20"/>
                  <a:pt x="441" y="20"/>
                  <a:pt x="441" y="20"/>
                </a:cubicBezTo>
                <a:cubicBezTo>
                  <a:pt x="444" y="19"/>
                  <a:pt x="448" y="18"/>
                  <a:pt x="453" y="17"/>
                </a:cubicBezTo>
                <a:cubicBezTo>
                  <a:pt x="450" y="18"/>
                  <a:pt x="447" y="18"/>
                  <a:pt x="443" y="18"/>
                </a:cubicBezTo>
                <a:close/>
                <a:moveTo>
                  <a:pt x="598" y="486"/>
                </a:moveTo>
                <a:cubicBezTo>
                  <a:pt x="594" y="487"/>
                  <a:pt x="592" y="488"/>
                  <a:pt x="591" y="488"/>
                </a:cubicBezTo>
                <a:cubicBezTo>
                  <a:pt x="599" y="486"/>
                  <a:pt x="599" y="486"/>
                  <a:pt x="599" y="486"/>
                </a:cubicBezTo>
                <a:lnTo>
                  <a:pt x="598" y="486"/>
                </a:lnTo>
                <a:close/>
                <a:moveTo>
                  <a:pt x="620" y="481"/>
                </a:moveTo>
                <a:cubicBezTo>
                  <a:pt x="617" y="481"/>
                  <a:pt x="616" y="481"/>
                  <a:pt x="615" y="481"/>
                </a:cubicBezTo>
                <a:cubicBezTo>
                  <a:pt x="622" y="479"/>
                  <a:pt x="622" y="479"/>
                  <a:pt x="622" y="479"/>
                </a:cubicBezTo>
                <a:lnTo>
                  <a:pt x="620" y="481"/>
                </a:lnTo>
                <a:close/>
                <a:moveTo>
                  <a:pt x="679" y="440"/>
                </a:moveTo>
                <a:cubicBezTo>
                  <a:pt x="679" y="440"/>
                  <a:pt x="671" y="444"/>
                  <a:pt x="660" y="449"/>
                </a:cubicBezTo>
                <a:cubicBezTo>
                  <a:pt x="660" y="448"/>
                  <a:pt x="660" y="448"/>
                  <a:pt x="660" y="448"/>
                </a:cubicBezTo>
                <a:cubicBezTo>
                  <a:pt x="661" y="448"/>
                  <a:pt x="661" y="448"/>
                  <a:pt x="661" y="447"/>
                </a:cubicBezTo>
                <a:cubicBezTo>
                  <a:pt x="664" y="446"/>
                  <a:pt x="665" y="446"/>
                  <a:pt x="666" y="446"/>
                </a:cubicBezTo>
                <a:cubicBezTo>
                  <a:pt x="672" y="441"/>
                  <a:pt x="662" y="445"/>
                  <a:pt x="651" y="450"/>
                </a:cubicBezTo>
                <a:cubicBezTo>
                  <a:pt x="648" y="452"/>
                  <a:pt x="648" y="452"/>
                  <a:pt x="648" y="452"/>
                </a:cubicBezTo>
                <a:cubicBezTo>
                  <a:pt x="638" y="455"/>
                  <a:pt x="632" y="456"/>
                  <a:pt x="619" y="461"/>
                </a:cubicBezTo>
                <a:cubicBezTo>
                  <a:pt x="590" y="476"/>
                  <a:pt x="590" y="476"/>
                  <a:pt x="590" y="476"/>
                </a:cubicBezTo>
                <a:cubicBezTo>
                  <a:pt x="581" y="479"/>
                  <a:pt x="581" y="479"/>
                  <a:pt x="581" y="479"/>
                </a:cubicBezTo>
                <a:cubicBezTo>
                  <a:pt x="577" y="479"/>
                  <a:pt x="563" y="483"/>
                  <a:pt x="568" y="480"/>
                </a:cubicBezTo>
                <a:cubicBezTo>
                  <a:pt x="566" y="480"/>
                  <a:pt x="571" y="478"/>
                  <a:pt x="577" y="477"/>
                </a:cubicBezTo>
                <a:cubicBezTo>
                  <a:pt x="578" y="477"/>
                  <a:pt x="577" y="477"/>
                  <a:pt x="578" y="477"/>
                </a:cubicBezTo>
                <a:cubicBezTo>
                  <a:pt x="579" y="476"/>
                  <a:pt x="579" y="475"/>
                  <a:pt x="572" y="476"/>
                </a:cubicBezTo>
                <a:cubicBezTo>
                  <a:pt x="579" y="474"/>
                  <a:pt x="580" y="474"/>
                  <a:pt x="585" y="472"/>
                </a:cubicBezTo>
                <a:cubicBezTo>
                  <a:pt x="578" y="474"/>
                  <a:pt x="578" y="474"/>
                  <a:pt x="578" y="474"/>
                </a:cubicBezTo>
                <a:cubicBezTo>
                  <a:pt x="589" y="471"/>
                  <a:pt x="605" y="463"/>
                  <a:pt x="605" y="462"/>
                </a:cubicBezTo>
                <a:cubicBezTo>
                  <a:pt x="602" y="465"/>
                  <a:pt x="594" y="466"/>
                  <a:pt x="588" y="467"/>
                </a:cubicBezTo>
                <a:cubicBezTo>
                  <a:pt x="593" y="465"/>
                  <a:pt x="602" y="461"/>
                  <a:pt x="595" y="464"/>
                </a:cubicBezTo>
                <a:cubicBezTo>
                  <a:pt x="592" y="465"/>
                  <a:pt x="572" y="472"/>
                  <a:pt x="587" y="468"/>
                </a:cubicBezTo>
                <a:cubicBezTo>
                  <a:pt x="581" y="471"/>
                  <a:pt x="573" y="474"/>
                  <a:pt x="566" y="475"/>
                </a:cubicBezTo>
                <a:cubicBezTo>
                  <a:pt x="574" y="472"/>
                  <a:pt x="568" y="473"/>
                  <a:pt x="570" y="471"/>
                </a:cubicBezTo>
                <a:cubicBezTo>
                  <a:pt x="563" y="474"/>
                  <a:pt x="564" y="475"/>
                  <a:pt x="563" y="476"/>
                </a:cubicBezTo>
                <a:cubicBezTo>
                  <a:pt x="541" y="480"/>
                  <a:pt x="532" y="479"/>
                  <a:pt x="509" y="485"/>
                </a:cubicBezTo>
                <a:cubicBezTo>
                  <a:pt x="506" y="486"/>
                  <a:pt x="523" y="482"/>
                  <a:pt x="521" y="483"/>
                </a:cubicBezTo>
                <a:cubicBezTo>
                  <a:pt x="504" y="489"/>
                  <a:pt x="498" y="486"/>
                  <a:pt x="483" y="489"/>
                </a:cubicBezTo>
                <a:cubicBezTo>
                  <a:pt x="488" y="490"/>
                  <a:pt x="488" y="490"/>
                  <a:pt x="488" y="490"/>
                </a:cubicBezTo>
                <a:cubicBezTo>
                  <a:pt x="483" y="492"/>
                  <a:pt x="472" y="494"/>
                  <a:pt x="466" y="495"/>
                </a:cubicBezTo>
                <a:cubicBezTo>
                  <a:pt x="464" y="494"/>
                  <a:pt x="448" y="496"/>
                  <a:pt x="460" y="493"/>
                </a:cubicBezTo>
                <a:cubicBezTo>
                  <a:pt x="434" y="496"/>
                  <a:pt x="437" y="500"/>
                  <a:pt x="407" y="504"/>
                </a:cubicBezTo>
                <a:cubicBezTo>
                  <a:pt x="421" y="502"/>
                  <a:pt x="423" y="502"/>
                  <a:pt x="434" y="501"/>
                </a:cubicBezTo>
                <a:cubicBezTo>
                  <a:pt x="422" y="503"/>
                  <a:pt x="432" y="502"/>
                  <a:pt x="431" y="503"/>
                </a:cubicBezTo>
                <a:cubicBezTo>
                  <a:pt x="424" y="503"/>
                  <a:pt x="401" y="507"/>
                  <a:pt x="417" y="503"/>
                </a:cubicBezTo>
                <a:cubicBezTo>
                  <a:pt x="407" y="505"/>
                  <a:pt x="388" y="506"/>
                  <a:pt x="384" y="507"/>
                </a:cubicBezTo>
                <a:cubicBezTo>
                  <a:pt x="392" y="507"/>
                  <a:pt x="392" y="507"/>
                  <a:pt x="392" y="507"/>
                </a:cubicBezTo>
                <a:cubicBezTo>
                  <a:pt x="379" y="508"/>
                  <a:pt x="366" y="510"/>
                  <a:pt x="360" y="512"/>
                </a:cubicBezTo>
                <a:cubicBezTo>
                  <a:pt x="377" y="511"/>
                  <a:pt x="376" y="508"/>
                  <a:pt x="398" y="507"/>
                </a:cubicBezTo>
                <a:cubicBezTo>
                  <a:pt x="421" y="506"/>
                  <a:pt x="392" y="508"/>
                  <a:pt x="408" y="509"/>
                </a:cubicBezTo>
                <a:cubicBezTo>
                  <a:pt x="424" y="506"/>
                  <a:pt x="424" y="506"/>
                  <a:pt x="424" y="506"/>
                </a:cubicBezTo>
                <a:cubicBezTo>
                  <a:pt x="416" y="506"/>
                  <a:pt x="416" y="506"/>
                  <a:pt x="416" y="506"/>
                </a:cubicBezTo>
                <a:cubicBezTo>
                  <a:pt x="419" y="504"/>
                  <a:pt x="442" y="503"/>
                  <a:pt x="439" y="501"/>
                </a:cubicBezTo>
                <a:cubicBezTo>
                  <a:pt x="456" y="501"/>
                  <a:pt x="461" y="499"/>
                  <a:pt x="480" y="498"/>
                </a:cubicBezTo>
                <a:cubicBezTo>
                  <a:pt x="484" y="496"/>
                  <a:pt x="477" y="497"/>
                  <a:pt x="472" y="498"/>
                </a:cubicBezTo>
                <a:cubicBezTo>
                  <a:pt x="481" y="497"/>
                  <a:pt x="481" y="494"/>
                  <a:pt x="494" y="493"/>
                </a:cubicBezTo>
                <a:cubicBezTo>
                  <a:pt x="500" y="492"/>
                  <a:pt x="495" y="491"/>
                  <a:pt x="485" y="493"/>
                </a:cubicBezTo>
                <a:cubicBezTo>
                  <a:pt x="494" y="492"/>
                  <a:pt x="503" y="490"/>
                  <a:pt x="513" y="488"/>
                </a:cubicBezTo>
                <a:cubicBezTo>
                  <a:pt x="502" y="489"/>
                  <a:pt x="502" y="489"/>
                  <a:pt x="502" y="489"/>
                </a:cubicBezTo>
                <a:cubicBezTo>
                  <a:pt x="513" y="487"/>
                  <a:pt x="513" y="487"/>
                  <a:pt x="513" y="487"/>
                </a:cubicBezTo>
                <a:cubicBezTo>
                  <a:pt x="504" y="487"/>
                  <a:pt x="504" y="487"/>
                  <a:pt x="504" y="487"/>
                </a:cubicBezTo>
                <a:cubicBezTo>
                  <a:pt x="524" y="483"/>
                  <a:pt x="548" y="478"/>
                  <a:pt x="559" y="477"/>
                </a:cubicBezTo>
                <a:cubicBezTo>
                  <a:pt x="541" y="483"/>
                  <a:pt x="512" y="489"/>
                  <a:pt x="502" y="493"/>
                </a:cubicBezTo>
                <a:cubicBezTo>
                  <a:pt x="506" y="493"/>
                  <a:pt x="516" y="489"/>
                  <a:pt x="521" y="490"/>
                </a:cubicBezTo>
                <a:cubicBezTo>
                  <a:pt x="527" y="487"/>
                  <a:pt x="527" y="487"/>
                  <a:pt x="527" y="487"/>
                </a:cubicBezTo>
                <a:cubicBezTo>
                  <a:pt x="533" y="485"/>
                  <a:pt x="547" y="482"/>
                  <a:pt x="549" y="483"/>
                </a:cubicBezTo>
                <a:cubicBezTo>
                  <a:pt x="532" y="487"/>
                  <a:pt x="527" y="490"/>
                  <a:pt x="519" y="493"/>
                </a:cubicBezTo>
                <a:cubicBezTo>
                  <a:pt x="519" y="493"/>
                  <a:pt x="518" y="494"/>
                  <a:pt x="515" y="494"/>
                </a:cubicBezTo>
                <a:cubicBezTo>
                  <a:pt x="515" y="494"/>
                  <a:pt x="515" y="494"/>
                  <a:pt x="515" y="494"/>
                </a:cubicBezTo>
                <a:cubicBezTo>
                  <a:pt x="515" y="494"/>
                  <a:pt x="515" y="494"/>
                  <a:pt x="515" y="494"/>
                </a:cubicBezTo>
                <a:cubicBezTo>
                  <a:pt x="510" y="495"/>
                  <a:pt x="501" y="497"/>
                  <a:pt x="497" y="498"/>
                </a:cubicBezTo>
                <a:cubicBezTo>
                  <a:pt x="490" y="499"/>
                  <a:pt x="495" y="497"/>
                  <a:pt x="495" y="497"/>
                </a:cubicBezTo>
                <a:cubicBezTo>
                  <a:pt x="474" y="499"/>
                  <a:pt x="460" y="505"/>
                  <a:pt x="438" y="507"/>
                </a:cubicBezTo>
                <a:cubicBezTo>
                  <a:pt x="437" y="506"/>
                  <a:pt x="420" y="508"/>
                  <a:pt x="425" y="507"/>
                </a:cubicBezTo>
                <a:cubicBezTo>
                  <a:pt x="412" y="508"/>
                  <a:pt x="405" y="510"/>
                  <a:pt x="397" y="512"/>
                </a:cubicBezTo>
                <a:cubicBezTo>
                  <a:pt x="395" y="511"/>
                  <a:pt x="377" y="513"/>
                  <a:pt x="384" y="512"/>
                </a:cubicBezTo>
                <a:cubicBezTo>
                  <a:pt x="372" y="514"/>
                  <a:pt x="372" y="514"/>
                  <a:pt x="372" y="514"/>
                </a:cubicBezTo>
                <a:cubicBezTo>
                  <a:pt x="363" y="514"/>
                  <a:pt x="346" y="516"/>
                  <a:pt x="343" y="515"/>
                </a:cubicBezTo>
                <a:cubicBezTo>
                  <a:pt x="334" y="516"/>
                  <a:pt x="341" y="517"/>
                  <a:pt x="328" y="517"/>
                </a:cubicBezTo>
                <a:cubicBezTo>
                  <a:pt x="329" y="517"/>
                  <a:pt x="328" y="517"/>
                  <a:pt x="331" y="517"/>
                </a:cubicBezTo>
                <a:cubicBezTo>
                  <a:pt x="325" y="516"/>
                  <a:pt x="311" y="517"/>
                  <a:pt x="305" y="518"/>
                </a:cubicBezTo>
                <a:cubicBezTo>
                  <a:pt x="314" y="518"/>
                  <a:pt x="307" y="518"/>
                  <a:pt x="318" y="518"/>
                </a:cubicBezTo>
                <a:cubicBezTo>
                  <a:pt x="318" y="519"/>
                  <a:pt x="306" y="520"/>
                  <a:pt x="294" y="519"/>
                </a:cubicBezTo>
                <a:cubicBezTo>
                  <a:pt x="310" y="518"/>
                  <a:pt x="281" y="518"/>
                  <a:pt x="289" y="517"/>
                </a:cubicBezTo>
                <a:cubicBezTo>
                  <a:pt x="263" y="517"/>
                  <a:pt x="248" y="519"/>
                  <a:pt x="226" y="520"/>
                </a:cubicBezTo>
                <a:cubicBezTo>
                  <a:pt x="201" y="519"/>
                  <a:pt x="170" y="514"/>
                  <a:pt x="151" y="511"/>
                </a:cubicBezTo>
                <a:cubicBezTo>
                  <a:pt x="153" y="512"/>
                  <a:pt x="153" y="512"/>
                  <a:pt x="153" y="512"/>
                </a:cubicBezTo>
                <a:cubicBezTo>
                  <a:pt x="142" y="510"/>
                  <a:pt x="142" y="510"/>
                  <a:pt x="142" y="510"/>
                </a:cubicBezTo>
                <a:cubicBezTo>
                  <a:pt x="135" y="508"/>
                  <a:pt x="142" y="508"/>
                  <a:pt x="132" y="506"/>
                </a:cubicBezTo>
                <a:cubicBezTo>
                  <a:pt x="136" y="505"/>
                  <a:pt x="150" y="510"/>
                  <a:pt x="160" y="511"/>
                </a:cubicBezTo>
                <a:cubicBezTo>
                  <a:pt x="143" y="506"/>
                  <a:pt x="177" y="513"/>
                  <a:pt x="166" y="509"/>
                </a:cubicBezTo>
                <a:cubicBezTo>
                  <a:pt x="158" y="512"/>
                  <a:pt x="128" y="502"/>
                  <a:pt x="113" y="497"/>
                </a:cubicBezTo>
                <a:cubicBezTo>
                  <a:pt x="99" y="491"/>
                  <a:pt x="120" y="498"/>
                  <a:pt x="113" y="495"/>
                </a:cubicBezTo>
                <a:cubicBezTo>
                  <a:pt x="108" y="495"/>
                  <a:pt x="108" y="495"/>
                  <a:pt x="108" y="495"/>
                </a:cubicBezTo>
                <a:cubicBezTo>
                  <a:pt x="102" y="492"/>
                  <a:pt x="101" y="491"/>
                  <a:pt x="101" y="490"/>
                </a:cubicBezTo>
                <a:cubicBezTo>
                  <a:pt x="87" y="484"/>
                  <a:pt x="71" y="475"/>
                  <a:pt x="60" y="467"/>
                </a:cubicBezTo>
                <a:cubicBezTo>
                  <a:pt x="74" y="477"/>
                  <a:pt x="54" y="465"/>
                  <a:pt x="68" y="475"/>
                </a:cubicBezTo>
                <a:cubicBezTo>
                  <a:pt x="63" y="473"/>
                  <a:pt x="54" y="466"/>
                  <a:pt x="47" y="459"/>
                </a:cubicBezTo>
                <a:cubicBezTo>
                  <a:pt x="54" y="465"/>
                  <a:pt x="39" y="448"/>
                  <a:pt x="54" y="464"/>
                </a:cubicBezTo>
                <a:cubicBezTo>
                  <a:pt x="53" y="460"/>
                  <a:pt x="46" y="456"/>
                  <a:pt x="40" y="448"/>
                </a:cubicBezTo>
                <a:cubicBezTo>
                  <a:pt x="42" y="450"/>
                  <a:pt x="44" y="452"/>
                  <a:pt x="47" y="454"/>
                </a:cubicBezTo>
                <a:cubicBezTo>
                  <a:pt x="35" y="443"/>
                  <a:pt x="25" y="419"/>
                  <a:pt x="23" y="415"/>
                </a:cubicBezTo>
                <a:cubicBezTo>
                  <a:pt x="18" y="406"/>
                  <a:pt x="13" y="390"/>
                  <a:pt x="12" y="376"/>
                </a:cubicBezTo>
                <a:cubicBezTo>
                  <a:pt x="12" y="363"/>
                  <a:pt x="13" y="348"/>
                  <a:pt x="17" y="333"/>
                </a:cubicBezTo>
                <a:cubicBezTo>
                  <a:pt x="17" y="336"/>
                  <a:pt x="17" y="336"/>
                  <a:pt x="17" y="336"/>
                </a:cubicBezTo>
                <a:cubicBezTo>
                  <a:pt x="19" y="327"/>
                  <a:pt x="22" y="314"/>
                  <a:pt x="27" y="303"/>
                </a:cubicBezTo>
                <a:cubicBezTo>
                  <a:pt x="29" y="300"/>
                  <a:pt x="29" y="300"/>
                  <a:pt x="29" y="300"/>
                </a:cubicBezTo>
                <a:cubicBezTo>
                  <a:pt x="32" y="292"/>
                  <a:pt x="39" y="277"/>
                  <a:pt x="45" y="265"/>
                </a:cubicBezTo>
                <a:cubicBezTo>
                  <a:pt x="45" y="265"/>
                  <a:pt x="39" y="276"/>
                  <a:pt x="41" y="270"/>
                </a:cubicBezTo>
                <a:cubicBezTo>
                  <a:pt x="38" y="276"/>
                  <a:pt x="35" y="281"/>
                  <a:pt x="37" y="280"/>
                </a:cubicBezTo>
                <a:cubicBezTo>
                  <a:pt x="34" y="286"/>
                  <a:pt x="33" y="285"/>
                  <a:pt x="30" y="290"/>
                </a:cubicBezTo>
                <a:cubicBezTo>
                  <a:pt x="34" y="282"/>
                  <a:pt x="37" y="274"/>
                  <a:pt x="41" y="266"/>
                </a:cubicBezTo>
                <a:cubicBezTo>
                  <a:pt x="42" y="265"/>
                  <a:pt x="43" y="264"/>
                  <a:pt x="43" y="264"/>
                </a:cubicBezTo>
                <a:cubicBezTo>
                  <a:pt x="43" y="262"/>
                  <a:pt x="43" y="262"/>
                  <a:pt x="43" y="262"/>
                </a:cubicBezTo>
                <a:cubicBezTo>
                  <a:pt x="46" y="256"/>
                  <a:pt x="48" y="254"/>
                  <a:pt x="47" y="255"/>
                </a:cubicBezTo>
                <a:cubicBezTo>
                  <a:pt x="55" y="243"/>
                  <a:pt x="56" y="237"/>
                  <a:pt x="66" y="225"/>
                </a:cubicBezTo>
                <a:cubicBezTo>
                  <a:pt x="63" y="231"/>
                  <a:pt x="61" y="235"/>
                  <a:pt x="55" y="244"/>
                </a:cubicBezTo>
                <a:cubicBezTo>
                  <a:pt x="58" y="239"/>
                  <a:pt x="62" y="234"/>
                  <a:pt x="65" y="230"/>
                </a:cubicBezTo>
                <a:cubicBezTo>
                  <a:pt x="61" y="237"/>
                  <a:pt x="44" y="262"/>
                  <a:pt x="49" y="259"/>
                </a:cubicBezTo>
                <a:cubicBezTo>
                  <a:pt x="58" y="242"/>
                  <a:pt x="74" y="218"/>
                  <a:pt x="84" y="205"/>
                </a:cubicBezTo>
                <a:cubicBezTo>
                  <a:pt x="92" y="199"/>
                  <a:pt x="100" y="188"/>
                  <a:pt x="111" y="178"/>
                </a:cubicBezTo>
                <a:cubicBezTo>
                  <a:pt x="113" y="177"/>
                  <a:pt x="116" y="174"/>
                  <a:pt x="115" y="176"/>
                </a:cubicBezTo>
                <a:cubicBezTo>
                  <a:pt x="112" y="179"/>
                  <a:pt x="112" y="179"/>
                  <a:pt x="112" y="179"/>
                </a:cubicBezTo>
                <a:cubicBezTo>
                  <a:pt x="126" y="166"/>
                  <a:pt x="144" y="151"/>
                  <a:pt x="157" y="140"/>
                </a:cubicBezTo>
                <a:cubicBezTo>
                  <a:pt x="166" y="136"/>
                  <a:pt x="166" y="136"/>
                  <a:pt x="166" y="136"/>
                </a:cubicBezTo>
                <a:cubicBezTo>
                  <a:pt x="192" y="120"/>
                  <a:pt x="159" y="137"/>
                  <a:pt x="186" y="120"/>
                </a:cubicBezTo>
                <a:cubicBezTo>
                  <a:pt x="193" y="117"/>
                  <a:pt x="220" y="102"/>
                  <a:pt x="222" y="103"/>
                </a:cubicBezTo>
                <a:cubicBezTo>
                  <a:pt x="227" y="101"/>
                  <a:pt x="229" y="100"/>
                  <a:pt x="230" y="99"/>
                </a:cubicBezTo>
                <a:cubicBezTo>
                  <a:pt x="225" y="100"/>
                  <a:pt x="214" y="106"/>
                  <a:pt x="220" y="102"/>
                </a:cubicBezTo>
                <a:cubicBezTo>
                  <a:pt x="229" y="97"/>
                  <a:pt x="234" y="96"/>
                  <a:pt x="242" y="93"/>
                </a:cubicBezTo>
                <a:cubicBezTo>
                  <a:pt x="242" y="93"/>
                  <a:pt x="236" y="96"/>
                  <a:pt x="239" y="95"/>
                </a:cubicBezTo>
                <a:cubicBezTo>
                  <a:pt x="258" y="86"/>
                  <a:pt x="295" y="75"/>
                  <a:pt x="314" y="69"/>
                </a:cubicBezTo>
                <a:cubicBezTo>
                  <a:pt x="307" y="71"/>
                  <a:pt x="306" y="72"/>
                  <a:pt x="296" y="74"/>
                </a:cubicBezTo>
                <a:cubicBezTo>
                  <a:pt x="296" y="73"/>
                  <a:pt x="301" y="72"/>
                  <a:pt x="303" y="71"/>
                </a:cubicBezTo>
                <a:cubicBezTo>
                  <a:pt x="302" y="70"/>
                  <a:pt x="294" y="74"/>
                  <a:pt x="283" y="76"/>
                </a:cubicBezTo>
                <a:cubicBezTo>
                  <a:pt x="289" y="74"/>
                  <a:pt x="294" y="72"/>
                  <a:pt x="300" y="70"/>
                </a:cubicBezTo>
                <a:cubicBezTo>
                  <a:pt x="290" y="71"/>
                  <a:pt x="290" y="71"/>
                  <a:pt x="290" y="71"/>
                </a:cubicBezTo>
                <a:cubicBezTo>
                  <a:pt x="303" y="66"/>
                  <a:pt x="315" y="63"/>
                  <a:pt x="328" y="59"/>
                </a:cubicBezTo>
                <a:cubicBezTo>
                  <a:pt x="322" y="60"/>
                  <a:pt x="316" y="61"/>
                  <a:pt x="311" y="63"/>
                </a:cubicBezTo>
                <a:cubicBezTo>
                  <a:pt x="312" y="61"/>
                  <a:pt x="315" y="59"/>
                  <a:pt x="307" y="61"/>
                </a:cubicBezTo>
                <a:cubicBezTo>
                  <a:pt x="327" y="54"/>
                  <a:pt x="325" y="51"/>
                  <a:pt x="348" y="47"/>
                </a:cubicBezTo>
                <a:cubicBezTo>
                  <a:pt x="348" y="47"/>
                  <a:pt x="348" y="47"/>
                  <a:pt x="348" y="47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71" y="41"/>
                  <a:pt x="371" y="41"/>
                  <a:pt x="371" y="41"/>
                </a:cubicBezTo>
                <a:cubicBezTo>
                  <a:pt x="363" y="45"/>
                  <a:pt x="353" y="47"/>
                  <a:pt x="346" y="49"/>
                </a:cubicBezTo>
                <a:cubicBezTo>
                  <a:pt x="363" y="48"/>
                  <a:pt x="367" y="42"/>
                  <a:pt x="386" y="38"/>
                </a:cubicBezTo>
                <a:cubicBezTo>
                  <a:pt x="402" y="38"/>
                  <a:pt x="367" y="44"/>
                  <a:pt x="368" y="46"/>
                </a:cubicBezTo>
                <a:cubicBezTo>
                  <a:pt x="372" y="44"/>
                  <a:pt x="382" y="43"/>
                  <a:pt x="381" y="44"/>
                </a:cubicBezTo>
                <a:cubicBezTo>
                  <a:pt x="363" y="47"/>
                  <a:pt x="370" y="48"/>
                  <a:pt x="351" y="51"/>
                </a:cubicBezTo>
                <a:cubicBezTo>
                  <a:pt x="360" y="48"/>
                  <a:pt x="349" y="50"/>
                  <a:pt x="351" y="49"/>
                </a:cubicBezTo>
                <a:cubicBezTo>
                  <a:pt x="348" y="50"/>
                  <a:pt x="331" y="55"/>
                  <a:pt x="318" y="58"/>
                </a:cubicBezTo>
                <a:cubicBezTo>
                  <a:pt x="315" y="61"/>
                  <a:pt x="329" y="57"/>
                  <a:pt x="337" y="55"/>
                </a:cubicBezTo>
                <a:cubicBezTo>
                  <a:pt x="352" y="50"/>
                  <a:pt x="368" y="49"/>
                  <a:pt x="380" y="45"/>
                </a:cubicBezTo>
                <a:cubicBezTo>
                  <a:pt x="396" y="41"/>
                  <a:pt x="381" y="46"/>
                  <a:pt x="382" y="46"/>
                </a:cubicBezTo>
                <a:cubicBezTo>
                  <a:pt x="397" y="44"/>
                  <a:pt x="388" y="43"/>
                  <a:pt x="393" y="42"/>
                </a:cubicBezTo>
                <a:cubicBezTo>
                  <a:pt x="415" y="37"/>
                  <a:pt x="418" y="39"/>
                  <a:pt x="434" y="37"/>
                </a:cubicBezTo>
                <a:cubicBezTo>
                  <a:pt x="447" y="34"/>
                  <a:pt x="480" y="30"/>
                  <a:pt x="503" y="29"/>
                </a:cubicBezTo>
                <a:cubicBezTo>
                  <a:pt x="500" y="30"/>
                  <a:pt x="503" y="31"/>
                  <a:pt x="505" y="31"/>
                </a:cubicBezTo>
                <a:cubicBezTo>
                  <a:pt x="518" y="27"/>
                  <a:pt x="514" y="29"/>
                  <a:pt x="531" y="27"/>
                </a:cubicBezTo>
                <a:cubicBezTo>
                  <a:pt x="516" y="26"/>
                  <a:pt x="516" y="26"/>
                  <a:pt x="516" y="26"/>
                </a:cubicBezTo>
                <a:cubicBezTo>
                  <a:pt x="528" y="26"/>
                  <a:pt x="537" y="24"/>
                  <a:pt x="548" y="25"/>
                </a:cubicBezTo>
                <a:cubicBezTo>
                  <a:pt x="534" y="23"/>
                  <a:pt x="567" y="23"/>
                  <a:pt x="575" y="23"/>
                </a:cubicBezTo>
                <a:cubicBezTo>
                  <a:pt x="587" y="24"/>
                  <a:pt x="599" y="23"/>
                  <a:pt x="605" y="25"/>
                </a:cubicBezTo>
                <a:cubicBezTo>
                  <a:pt x="604" y="25"/>
                  <a:pt x="604" y="25"/>
                  <a:pt x="604" y="25"/>
                </a:cubicBezTo>
                <a:cubicBezTo>
                  <a:pt x="621" y="27"/>
                  <a:pt x="621" y="27"/>
                  <a:pt x="621" y="27"/>
                </a:cubicBezTo>
                <a:cubicBezTo>
                  <a:pt x="619" y="29"/>
                  <a:pt x="619" y="29"/>
                  <a:pt x="619" y="29"/>
                </a:cubicBezTo>
                <a:cubicBezTo>
                  <a:pt x="630" y="31"/>
                  <a:pt x="645" y="31"/>
                  <a:pt x="641" y="30"/>
                </a:cubicBezTo>
                <a:cubicBezTo>
                  <a:pt x="653" y="32"/>
                  <a:pt x="646" y="31"/>
                  <a:pt x="648" y="33"/>
                </a:cubicBezTo>
                <a:cubicBezTo>
                  <a:pt x="641" y="33"/>
                  <a:pt x="625" y="33"/>
                  <a:pt x="621" y="31"/>
                </a:cubicBezTo>
                <a:cubicBezTo>
                  <a:pt x="622" y="31"/>
                  <a:pt x="625" y="31"/>
                  <a:pt x="626" y="31"/>
                </a:cubicBezTo>
                <a:cubicBezTo>
                  <a:pt x="594" y="27"/>
                  <a:pt x="615" y="33"/>
                  <a:pt x="599" y="32"/>
                </a:cubicBezTo>
                <a:cubicBezTo>
                  <a:pt x="607" y="33"/>
                  <a:pt x="613" y="35"/>
                  <a:pt x="622" y="35"/>
                </a:cubicBezTo>
                <a:cubicBezTo>
                  <a:pt x="626" y="35"/>
                  <a:pt x="643" y="36"/>
                  <a:pt x="652" y="36"/>
                </a:cubicBezTo>
                <a:cubicBezTo>
                  <a:pt x="640" y="36"/>
                  <a:pt x="634" y="34"/>
                  <a:pt x="625" y="33"/>
                </a:cubicBezTo>
                <a:cubicBezTo>
                  <a:pt x="633" y="34"/>
                  <a:pt x="634" y="32"/>
                  <a:pt x="641" y="34"/>
                </a:cubicBezTo>
                <a:cubicBezTo>
                  <a:pt x="639" y="34"/>
                  <a:pt x="639" y="34"/>
                  <a:pt x="639" y="34"/>
                </a:cubicBezTo>
                <a:cubicBezTo>
                  <a:pt x="647" y="34"/>
                  <a:pt x="647" y="34"/>
                  <a:pt x="647" y="34"/>
                </a:cubicBezTo>
                <a:cubicBezTo>
                  <a:pt x="648" y="36"/>
                  <a:pt x="670" y="39"/>
                  <a:pt x="657" y="38"/>
                </a:cubicBezTo>
                <a:cubicBezTo>
                  <a:pt x="669" y="40"/>
                  <a:pt x="661" y="37"/>
                  <a:pt x="672" y="39"/>
                </a:cubicBezTo>
                <a:cubicBezTo>
                  <a:pt x="651" y="35"/>
                  <a:pt x="651" y="35"/>
                  <a:pt x="651" y="35"/>
                </a:cubicBezTo>
                <a:cubicBezTo>
                  <a:pt x="652" y="33"/>
                  <a:pt x="652" y="33"/>
                  <a:pt x="652" y="33"/>
                </a:cubicBezTo>
                <a:cubicBezTo>
                  <a:pt x="660" y="34"/>
                  <a:pt x="661" y="35"/>
                  <a:pt x="669" y="36"/>
                </a:cubicBezTo>
                <a:cubicBezTo>
                  <a:pt x="669" y="34"/>
                  <a:pt x="669" y="34"/>
                  <a:pt x="669" y="34"/>
                </a:cubicBezTo>
                <a:cubicBezTo>
                  <a:pt x="683" y="38"/>
                  <a:pt x="683" y="38"/>
                  <a:pt x="683" y="38"/>
                </a:cubicBezTo>
                <a:cubicBezTo>
                  <a:pt x="682" y="37"/>
                  <a:pt x="694" y="39"/>
                  <a:pt x="696" y="40"/>
                </a:cubicBezTo>
                <a:cubicBezTo>
                  <a:pt x="703" y="42"/>
                  <a:pt x="698" y="44"/>
                  <a:pt x="711" y="46"/>
                </a:cubicBezTo>
                <a:cubicBezTo>
                  <a:pt x="710" y="45"/>
                  <a:pt x="710" y="45"/>
                  <a:pt x="710" y="45"/>
                </a:cubicBezTo>
                <a:cubicBezTo>
                  <a:pt x="718" y="47"/>
                  <a:pt x="723" y="48"/>
                  <a:pt x="733" y="52"/>
                </a:cubicBezTo>
                <a:cubicBezTo>
                  <a:pt x="732" y="52"/>
                  <a:pt x="730" y="51"/>
                  <a:pt x="728" y="51"/>
                </a:cubicBezTo>
                <a:cubicBezTo>
                  <a:pt x="743" y="57"/>
                  <a:pt x="766" y="65"/>
                  <a:pt x="771" y="71"/>
                </a:cubicBezTo>
                <a:cubicBezTo>
                  <a:pt x="770" y="71"/>
                  <a:pt x="764" y="68"/>
                  <a:pt x="763" y="69"/>
                </a:cubicBezTo>
                <a:cubicBezTo>
                  <a:pt x="743" y="57"/>
                  <a:pt x="747" y="64"/>
                  <a:pt x="721" y="53"/>
                </a:cubicBezTo>
                <a:cubicBezTo>
                  <a:pt x="721" y="49"/>
                  <a:pt x="698" y="48"/>
                  <a:pt x="694" y="44"/>
                </a:cubicBezTo>
                <a:cubicBezTo>
                  <a:pt x="704" y="47"/>
                  <a:pt x="719" y="49"/>
                  <a:pt x="717" y="48"/>
                </a:cubicBezTo>
                <a:cubicBezTo>
                  <a:pt x="708" y="46"/>
                  <a:pt x="693" y="42"/>
                  <a:pt x="687" y="41"/>
                </a:cubicBezTo>
                <a:cubicBezTo>
                  <a:pt x="693" y="43"/>
                  <a:pt x="691" y="44"/>
                  <a:pt x="686" y="44"/>
                </a:cubicBezTo>
                <a:cubicBezTo>
                  <a:pt x="701" y="46"/>
                  <a:pt x="730" y="57"/>
                  <a:pt x="751" y="67"/>
                </a:cubicBezTo>
                <a:cubicBezTo>
                  <a:pt x="749" y="64"/>
                  <a:pt x="749" y="64"/>
                  <a:pt x="749" y="64"/>
                </a:cubicBezTo>
                <a:cubicBezTo>
                  <a:pt x="768" y="71"/>
                  <a:pt x="746" y="65"/>
                  <a:pt x="760" y="71"/>
                </a:cubicBezTo>
                <a:cubicBezTo>
                  <a:pt x="767" y="73"/>
                  <a:pt x="767" y="73"/>
                  <a:pt x="767" y="73"/>
                </a:cubicBezTo>
                <a:cubicBezTo>
                  <a:pt x="768" y="74"/>
                  <a:pt x="768" y="74"/>
                  <a:pt x="768" y="74"/>
                </a:cubicBezTo>
                <a:cubicBezTo>
                  <a:pt x="771" y="75"/>
                  <a:pt x="775" y="76"/>
                  <a:pt x="779" y="78"/>
                </a:cubicBezTo>
                <a:cubicBezTo>
                  <a:pt x="772" y="73"/>
                  <a:pt x="774" y="77"/>
                  <a:pt x="767" y="72"/>
                </a:cubicBezTo>
                <a:cubicBezTo>
                  <a:pt x="760" y="68"/>
                  <a:pt x="768" y="71"/>
                  <a:pt x="770" y="71"/>
                </a:cubicBezTo>
                <a:cubicBezTo>
                  <a:pt x="775" y="73"/>
                  <a:pt x="791" y="83"/>
                  <a:pt x="781" y="78"/>
                </a:cubicBezTo>
                <a:cubicBezTo>
                  <a:pt x="787" y="81"/>
                  <a:pt x="793" y="84"/>
                  <a:pt x="799" y="88"/>
                </a:cubicBezTo>
                <a:cubicBezTo>
                  <a:pt x="799" y="88"/>
                  <a:pt x="795" y="86"/>
                  <a:pt x="793" y="85"/>
                </a:cubicBezTo>
                <a:cubicBezTo>
                  <a:pt x="797" y="88"/>
                  <a:pt x="801" y="91"/>
                  <a:pt x="805" y="94"/>
                </a:cubicBezTo>
                <a:cubicBezTo>
                  <a:pt x="805" y="94"/>
                  <a:pt x="805" y="94"/>
                  <a:pt x="805" y="94"/>
                </a:cubicBezTo>
                <a:cubicBezTo>
                  <a:pt x="815" y="100"/>
                  <a:pt x="827" y="112"/>
                  <a:pt x="835" y="118"/>
                </a:cubicBezTo>
                <a:cubicBezTo>
                  <a:pt x="821" y="102"/>
                  <a:pt x="843" y="124"/>
                  <a:pt x="842" y="122"/>
                </a:cubicBezTo>
                <a:cubicBezTo>
                  <a:pt x="847" y="128"/>
                  <a:pt x="846" y="132"/>
                  <a:pt x="835" y="121"/>
                </a:cubicBezTo>
                <a:cubicBezTo>
                  <a:pt x="832" y="117"/>
                  <a:pt x="824" y="110"/>
                  <a:pt x="818" y="105"/>
                </a:cubicBezTo>
                <a:cubicBezTo>
                  <a:pt x="825" y="112"/>
                  <a:pt x="828" y="114"/>
                  <a:pt x="833" y="120"/>
                </a:cubicBezTo>
                <a:cubicBezTo>
                  <a:pt x="829" y="116"/>
                  <a:pt x="840" y="128"/>
                  <a:pt x="839" y="129"/>
                </a:cubicBezTo>
                <a:cubicBezTo>
                  <a:pt x="837" y="128"/>
                  <a:pt x="835" y="127"/>
                  <a:pt x="828" y="119"/>
                </a:cubicBezTo>
                <a:cubicBezTo>
                  <a:pt x="818" y="108"/>
                  <a:pt x="828" y="117"/>
                  <a:pt x="825" y="114"/>
                </a:cubicBezTo>
                <a:cubicBezTo>
                  <a:pt x="823" y="109"/>
                  <a:pt x="809" y="100"/>
                  <a:pt x="802" y="94"/>
                </a:cubicBezTo>
                <a:cubicBezTo>
                  <a:pt x="801" y="93"/>
                  <a:pt x="804" y="95"/>
                  <a:pt x="805" y="95"/>
                </a:cubicBezTo>
                <a:cubicBezTo>
                  <a:pt x="799" y="91"/>
                  <a:pt x="784" y="81"/>
                  <a:pt x="782" y="82"/>
                </a:cubicBezTo>
                <a:cubicBezTo>
                  <a:pt x="789" y="85"/>
                  <a:pt x="794" y="89"/>
                  <a:pt x="800" y="92"/>
                </a:cubicBezTo>
                <a:cubicBezTo>
                  <a:pt x="803" y="95"/>
                  <a:pt x="794" y="90"/>
                  <a:pt x="799" y="94"/>
                </a:cubicBezTo>
                <a:cubicBezTo>
                  <a:pt x="803" y="96"/>
                  <a:pt x="807" y="99"/>
                  <a:pt x="811" y="103"/>
                </a:cubicBezTo>
                <a:cubicBezTo>
                  <a:pt x="810" y="103"/>
                  <a:pt x="810" y="103"/>
                  <a:pt x="810" y="103"/>
                </a:cubicBezTo>
                <a:cubicBezTo>
                  <a:pt x="819" y="111"/>
                  <a:pt x="832" y="124"/>
                  <a:pt x="841" y="135"/>
                </a:cubicBezTo>
                <a:cubicBezTo>
                  <a:pt x="845" y="135"/>
                  <a:pt x="851" y="140"/>
                  <a:pt x="856" y="143"/>
                </a:cubicBezTo>
                <a:cubicBezTo>
                  <a:pt x="867" y="161"/>
                  <a:pt x="876" y="182"/>
                  <a:pt x="879" y="203"/>
                </a:cubicBezTo>
                <a:cubicBezTo>
                  <a:pt x="879" y="203"/>
                  <a:pt x="880" y="203"/>
                  <a:pt x="880" y="204"/>
                </a:cubicBezTo>
                <a:cubicBezTo>
                  <a:pt x="881" y="210"/>
                  <a:pt x="882" y="222"/>
                  <a:pt x="880" y="221"/>
                </a:cubicBezTo>
                <a:cubicBezTo>
                  <a:pt x="883" y="228"/>
                  <a:pt x="882" y="247"/>
                  <a:pt x="883" y="244"/>
                </a:cubicBezTo>
                <a:cubicBezTo>
                  <a:pt x="883" y="246"/>
                  <a:pt x="883" y="246"/>
                  <a:pt x="883" y="246"/>
                </a:cubicBezTo>
                <a:cubicBezTo>
                  <a:pt x="880" y="254"/>
                  <a:pt x="877" y="266"/>
                  <a:pt x="868" y="286"/>
                </a:cubicBezTo>
                <a:cubicBezTo>
                  <a:pt x="867" y="290"/>
                  <a:pt x="867" y="291"/>
                  <a:pt x="869" y="291"/>
                </a:cubicBezTo>
                <a:cubicBezTo>
                  <a:pt x="867" y="295"/>
                  <a:pt x="864" y="298"/>
                  <a:pt x="862" y="302"/>
                </a:cubicBezTo>
                <a:cubicBezTo>
                  <a:pt x="863" y="299"/>
                  <a:pt x="863" y="297"/>
                  <a:pt x="866" y="291"/>
                </a:cubicBezTo>
                <a:cubicBezTo>
                  <a:pt x="861" y="301"/>
                  <a:pt x="855" y="311"/>
                  <a:pt x="849" y="320"/>
                </a:cubicBezTo>
                <a:cubicBezTo>
                  <a:pt x="850" y="318"/>
                  <a:pt x="850" y="318"/>
                  <a:pt x="850" y="318"/>
                </a:cubicBezTo>
                <a:cubicBezTo>
                  <a:pt x="842" y="329"/>
                  <a:pt x="842" y="329"/>
                  <a:pt x="842" y="329"/>
                </a:cubicBezTo>
                <a:cubicBezTo>
                  <a:pt x="847" y="323"/>
                  <a:pt x="854" y="313"/>
                  <a:pt x="853" y="317"/>
                </a:cubicBezTo>
                <a:cubicBezTo>
                  <a:pt x="845" y="330"/>
                  <a:pt x="839" y="336"/>
                  <a:pt x="831" y="347"/>
                </a:cubicBezTo>
                <a:cubicBezTo>
                  <a:pt x="829" y="345"/>
                  <a:pt x="826" y="348"/>
                  <a:pt x="828" y="344"/>
                </a:cubicBezTo>
                <a:cubicBezTo>
                  <a:pt x="828" y="343"/>
                  <a:pt x="829" y="343"/>
                  <a:pt x="829" y="343"/>
                </a:cubicBezTo>
                <a:cubicBezTo>
                  <a:pt x="831" y="338"/>
                  <a:pt x="837" y="329"/>
                  <a:pt x="841" y="323"/>
                </a:cubicBezTo>
                <a:cubicBezTo>
                  <a:pt x="823" y="344"/>
                  <a:pt x="828" y="339"/>
                  <a:pt x="810" y="356"/>
                </a:cubicBezTo>
                <a:cubicBezTo>
                  <a:pt x="807" y="357"/>
                  <a:pt x="825" y="339"/>
                  <a:pt x="820" y="342"/>
                </a:cubicBezTo>
                <a:cubicBezTo>
                  <a:pt x="826" y="337"/>
                  <a:pt x="831" y="331"/>
                  <a:pt x="836" y="325"/>
                </a:cubicBezTo>
                <a:cubicBezTo>
                  <a:pt x="833" y="328"/>
                  <a:pt x="833" y="329"/>
                  <a:pt x="832" y="331"/>
                </a:cubicBezTo>
                <a:cubicBezTo>
                  <a:pt x="841" y="318"/>
                  <a:pt x="846" y="314"/>
                  <a:pt x="850" y="303"/>
                </a:cubicBezTo>
                <a:cubicBezTo>
                  <a:pt x="855" y="297"/>
                  <a:pt x="845" y="313"/>
                  <a:pt x="850" y="306"/>
                </a:cubicBezTo>
                <a:cubicBezTo>
                  <a:pt x="847" y="313"/>
                  <a:pt x="844" y="319"/>
                  <a:pt x="843" y="323"/>
                </a:cubicBezTo>
                <a:cubicBezTo>
                  <a:pt x="854" y="308"/>
                  <a:pt x="847" y="313"/>
                  <a:pt x="855" y="300"/>
                </a:cubicBezTo>
                <a:cubicBezTo>
                  <a:pt x="861" y="290"/>
                  <a:pt x="861" y="290"/>
                  <a:pt x="861" y="290"/>
                </a:cubicBezTo>
                <a:cubicBezTo>
                  <a:pt x="864" y="284"/>
                  <a:pt x="859" y="292"/>
                  <a:pt x="859" y="292"/>
                </a:cubicBezTo>
                <a:cubicBezTo>
                  <a:pt x="862" y="285"/>
                  <a:pt x="864" y="282"/>
                  <a:pt x="866" y="276"/>
                </a:cubicBezTo>
                <a:cubicBezTo>
                  <a:pt x="865" y="278"/>
                  <a:pt x="863" y="281"/>
                  <a:pt x="863" y="280"/>
                </a:cubicBezTo>
                <a:cubicBezTo>
                  <a:pt x="868" y="271"/>
                  <a:pt x="870" y="261"/>
                  <a:pt x="874" y="252"/>
                </a:cubicBezTo>
                <a:cubicBezTo>
                  <a:pt x="872" y="257"/>
                  <a:pt x="873" y="246"/>
                  <a:pt x="873" y="241"/>
                </a:cubicBezTo>
                <a:cubicBezTo>
                  <a:pt x="872" y="248"/>
                  <a:pt x="869" y="254"/>
                  <a:pt x="867" y="260"/>
                </a:cubicBezTo>
                <a:cubicBezTo>
                  <a:pt x="861" y="283"/>
                  <a:pt x="853" y="297"/>
                  <a:pt x="838" y="320"/>
                </a:cubicBezTo>
                <a:cubicBezTo>
                  <a:pt x="839" y="318"/>
                  <a:pt x="839" y="318"/>
                  <a:pt x="839" y="318"/>
                </a:cubicBezTo>
                <a:cubicBezTo>
                  <a:pt x="810" y="350"/>
                  <a:pt x="819" y="348"/>
                  <a:pt x="790" y="373"/>
                </a:cubicBezTo>
                <a:cubicBezTo>
                  <a:pt x="788" y="373"/>
                  <a:pt x="775" y="384"/>
                  <a:pt x="775" y="382"/>
                </a:cubicBezTo>
                <a:cubicBezTo>
                  <a:pt x="785" y="375"/>
                  <a:pt x="782" y="376"/>
                  <a:pt x="779" y="377"/>
                </a:cubicBezTo>
                <a:cubicBezTo>
                  <a:pt x="774" y="381"/>
                  <a:pt x="771" y="386"/>
                  <a:pt x="760" y="392"/>
                </a:cubicBezTo>
                <a:cubicBezTo>
                  <a:pt x="763" y="388"/>
                  <a:pt x="753" y="394"/>
                  <a:pt x="763" y="387"/>
                </a:cubicBezTo>
                <a:cubicBezTo>
                  <a:pt x="748" y="396"/>
                  <a:pt x="741" y="402"/>
                  <a:pt x="733" y="407"/>
                </a:cubicBezTo>
                <a:cubicBezTo>
                  <a:pt x="709" y="423"/>
                  <a:pt x="725" y="410"/>
                  <a:pt x="700" y="424"/>
                </a:cubicBezTo>
                <a:cubicBezTo>
                  <a:pt x="703" y="421"/>
                  <a:pt x="703" y="421"/>
                  <a:pt x="703" y="421"/>
                </a:cubicBezTo>
                <a:cubicBezTo>
                  <a:pt x="687" y="430"/>
                  <a:pt x="687" y="430"/>
                  <a:pt x="687" y="430"/>
                </a:cubicBezTo>
                <a:cubicBezTo>
                  <a:pt x="693" y="428"/>
                  <a:pt x="693" y="428"/>
                  <a:pt x="693" y="428"/>
                </a:cubicBezTo>
                <a:cubicBezTo>
                  <a:pt x="687" y="432"/>
                  <a:pt x="680" y="435"/>
                  <a:pt x="674" y="438"/>
                </a:cubicBezTo>
                <a:cubicBezTo>
                  <a:pt x="662" y="444"/>
                  <a:pt x="679" y="437"/>
                  <a:pt x="678" y="439"/>
                </a:cubicBezTo>
                <a:cubicBezTo>
                  <a:pt x="681" y="435"/>
                  <a:pt x="681" y="435"/>
                  <a:pt x="681" y="435"/>
                </a:cubicBezTo>
                <a:cubicBezTo>
                  <a:pt x="690" y="432"/>
                  <a:pt x="700" y="425"/>
                  <a:pt x="702" y="426"/>
                </a:cubicBezTo>
                <a:cubicBezTo>
                  <a:pt x="689" y="432"/>
                  <a:pt x="693" y="432"/>
                  <a:pt x="688" y="435"/>
                </a:cubicBezTo>
                <a:cubicBezTo>
                  <a:pt x="700" y="428"/>
                  <a:pt x="700" y="428"/>
                  <a:pt x="700" y="428"/>
                </a:cubicBezTo>
                <a:cubicBezTo>
                  <a:pt x="704" y="427"/>
                  <a:pt x="704" y="427"/>
                  <a:pt x="704" y="427"/>
                </a:cubicBezTo>
                <a:cubicBezTo>
                  <a:pt x="717" y="422"/>
                  <a:pt x="726" y="416"/>
                  <a:pt x="732" y="412"/>
                </a:cubicBezTo>
                <a:cubicBezTo>
                  <a:pt x="727" y="414"/>
                  <a:pt x="725" y="417"/>
                  <a:pt x="720" y="419"/>
                </a:cubicBezTo>
                <a:cubicBezTo>
                  <a:pt x="725" y="413"/>
                  <a:pt x="740" y="406"/>
                  <a:pt x="752" y="396"/>
                </a:cubicBezTo>
                <a:cubicBezTo>
                  <a:pt x="753" y="397"/>
                  <a:pt x="757" y="394"/>
                  <a:pt x="756" y="395"/>
                </a:cubicBezTo>
                <a:cubicBezTo>
                  <a:pt x="755" y="396"/>
                  <a:pt x="753" y="397"/>
                  <a:pt x="752" y="398"/>
                </a:cubicBezTo>
                <a:cubicBezTo>
                  <a:pt x="753" y="398"/>
                  <a:pt x="746" y="403"/>
                  <a:pt x="759" y="396"/>
                </a:cubicBezTo>
                <a:cubicBezTo>
                  <a:pt x="755" y="400"/>
                  <a:pt x="747" y="408"/>
                  <a:pt x="747" y="408"/>
                </a:cubicBezTo>
                <a:cubicBezTo>
                  <a:pt x="740" y="413"/>
                  <a:pt x="729" y="419"/>
                  <a:pt x="723" y="422"/>
                </a:cubicBezTo>
                <a:cubicBezTo>
                  <a:pt x="723" y="422"/>
                  <a:pt x="723" y="422"/>
                  <a:pt x="723" y="422"/>
                </a:cubicBezTo>
                <a:cubicBezTo>
                  <a:pt x="716" y="426"/>
                  <a:pt x="702" y="433"/>
                  <a:pt x="700" y="433"/>
                </a:cubicBezTo>
                <a:cubicBezTo>
                  <a:pt x="696" y="435"/>
                  <a:pt x="684" y="441"/>
                  <a:pt x="697" y="436"/>
                </a:cubicBezTo>
                <a:cubicBezTo>
                  <a:pt x="690" y="440"/>
                  <a:pt x="684" y="443"/>
                  <a:pt x="677" y="446"/>
                </a:cubicBezTo>
                <a:cubicBezTo>
                  <a:pt x="679" y="443"/>
                  <a:pt x="660" y="450"/>
                  <a:pt x="679" y="440"/>
                </a:cubicBezTo>
                <a:close/>
                <a:moveTo>
                  <a:pt x="708" y="446"/>
                </a:moveTo>
                <a:cubicBezTo>
                  <a:pt x="708" y="448"/>
                  <a:pt x="694" y="455"/>
                  <a:pt x="690" y="458"/>
                </a:cubicBezTo>
                <a:cubicBezTo>
                  <a:pt x="687" y="460"/>
                  <a:pt x="670" y="467"/>
                  <a:pt x="673" y="465"/>
                </a:cubicBezTo>
                <a:cubicBezTo>
                  <a:pt x="685" y="460"/>
                  <a:pt x="683" y="457"/>
                  <a:pt x="694" y="455"/>
                </a:cubicBezTo>
                <a:cubicBezTo>
                  <a:pt x="695" y="453"/>
                  <a:pt x="693" y="454"/>
                  <a:pt x="688" y="455"/>
                </a:cubicBezTo>
                <a:cubicBezTo>
                  <a:pt x="690" y="454"/>
                  <a:pt x="690" y="454"/>
                  <a:pt x="690" y="454"/>
                </a:cubicBezTo>
                <a:cubicBezTo>
                  <a:pt x="695" y="452"/>
                  <a:pt x="698" y="450"/>
                  <a:pt x="702" y="448"/>
                </a:cubicBezTo>
                <a:cubicBezTo>
                  <a:pt x="706" y="447"/>
                  <a:pt x="709" y="445"/>
                  <a:pt x="708" y="446"/>
                </a:cubicBezTo>
                <a:close/>
                <a:moveTo>
                  <a:pt x="751" y="423"/>
                </a:moveTo>
                <a:cubicBezTo>
                  <a:pt x="740" y="429"/>
                  <a:pt x="729" y="436"/>
                  <a:pt x="722" y="439"/>
                </a:cubicBezTo>
                <a:cubicBezTo>
                  <a:pt x="725" y="437"/>
                  <a:pt x="725" y="437"/>
                  <a:pt x="725" y="437"/>
                </a:cubicBezTo>
                <a:cubicBezTo>
                  <a:pt x="776" y="409"/>
                  <a:pt x="753" y="418"/>
                  <a:pt x="722" y="432"/>
                </a:cubicBezTo>
                <a:cubicBezTo>
                  <a:pt x="738" y="423"/>
                  <a:pt x="756" y="414"/>
                  <a:pt x="772" y="403"/>
                </a:cubicBezTo>
                <a:cubicBezTo>
                  <a:pt x="770" y="403"/>
                  <a:pt x="770" y="403"/>
                  <a:pt x="770" y="403"/>
                </a:cubicBezTo>
                <a:cubicBezTo>
                  <a:pt x="775" y="400"/>
                  <a:pt x="779" y="397"/>
                  <a:pt x="782" y="395"/>
                </a:cubicBezTo>
                <a:cubicBezTo>
                  <a:pt x="783" y="396"/>
                  <a:pt x="759" y="417"/>
                  <a:pt x="751" y="423"/>
                </a:cubicBezTo>
                <a:close/>
                <a:moveTo>
                  <a:pt x="787" y="400"/>
                </a:moveTo>
                <a:cubicBezTo>
                  <a:pt x="788" y="399"/>
                  <a:pt x="787" y="399"/>
                  <a:pt x="785" y="400"/>
                </a:cubicBezTo>
                <a:cubicBezTo>
                  <a:pt x="795" y="393"/>
                  <a:pt x="795" y="393"/>
                  <a:pt x="795" y="393"/>
                </a:cubicBezTo>
                <a:cubicBezTo>
                  <a:pt x="794" y="394"/>
                  <a:pt x="796" y="393"/>
                  <a:pt x="787" y="400"/>
                </a:cubicBezTo>
                <a:close/>
                <a:moveTo>
                  <a:pt x="881" y="298"/>
                </a:moveTo>
                <a:cubicBezTo>
                  <a:pt x="879" y="305"/>
                  <a:pt x="871" y="317"/>
                  <a:pt x="870" y="318"/>
                </a:cubicBezTo>
                <a:cubicBezTo>
                  <a:pt x="871" y="321"/>
                  <a:pt x="857" y="340"/>
                  <a:pt x="851" y="347"/>
                </a:cubicBezTo>
                <a:cubicBezTo>
                  <a:pt x="836" y="364"/>
                  <a:pt x="840" y="356"/>
                  <a:pt x="826" y="371"/>
                </a:cubicBezTo>
                <a:cubicBezTo>
                  <a:pt x="832" y="367"/>
                  <a:pt x="832" y="367"/>
                  <a:pt x="832" y="367"/>
                </a:cubicBezTo>
                <a:cubicBezTo>
                  <a:pt x="819" y="380"/>
                  <a:pt x="813" y="385"/>
                  <a:pt x="797" y="396"/>
                </a:cubicBezTo>
                <a:cubicBezTo>
                  <a:pt x="794" y="397"/>
                  <a:pt x="805" y="391"/>
                  <a:pt x="808" y="388"/>
                </a:cubicBezTo>
                <a:cubicBezTo>
                  <a:pt x="805" y="389"/>
                  <a:pt x="802" y="391"/>
                  <a:pt x="799" y="392"/>
                </a:cubicBezTo>
                <a:cubicBezTo>
                  <a:pt x="803" y="390"/>
                  <a:pt x="808" y="383"/>
                  <a:pt x="809" y="385"/>
                </a:cubicBezTo>
                <a:cubicBezTo>
                  <a:pt x="809" y="384"/>
                  <a:pt x="813" y="379"/>
                  <a:pt x="804" y="387"/>
                </a:cubicBezTo>
                <a:cubicBezTo>
                  <a:pt x="810" y="381"/>
                  <a:pt x="810" y="381"/>
                  <a:pt x="810" y="381"/>
                </a:cubicBezTo>
                <a:cubicBezTo>
                  <a:pt x="809" y="381"/>
                  <a:pt x="809" y="381"/>
                  <a:pt x="809" y="381"/>
                </a:cubicBezTo>
                <a:cubicBezTo>
                  <a:pt x="815" y="376"/>
                  <a:pt x="815" y="376"/>
                  <a:pt x="815" y="376"/>
                </a:cubicBezTo>
                <a:cubicBezTo>
                  <a:pt x="818" y="374"/>
                  <a:pt x="823" y="370"/>
                  <a:pt x="827" y="367"/>
                </a:cubicBezTo>
                <a:cubicBezTo>
                  <a:pt x="828" y="367"/>
                  <a:pt x="824" y="371"/>
                  <a:pt x="821" y="373"/>
                </a:cubicBezTo>
                <a:cubicBezTo>
                  <a:pt x="828" y="368"/>
                  <a:pt x="834" y="363"/>
                  <a:pt x="837" y="359"/>
                </a:cubicBezTo>
                <a:cubicBezTo>
                  <a:pt x="827" y="368"/>
                  <a:pt x="832" y="363"/>
                  <a:pt x="829" y="364"/>
                </a:cubicBezTo>
                <a:cubicBezTo>
                  <a:pt x="834" y="358"/>
                  <a:pt x="843" y="348"/>
                  <a:pt x="846" y="344"/>
                </a:cubicBezTo>
                <a:cubicBezTo>
                  <a:pt x="854" y="336"/>
                  <a:pt x="860" y="329"/>
                  <a:pt x="857" y="336"/>
                </a:cubicBezTo>
                <a:cubicBezTo>
                  <a:pt x="860" y="330"/>
                  <a:pt x="866" y="324"/>
                  <a:pt x="868" y="316"/>
                </a:cubicBezTo>
                <a:cubicBezTo>
                  <a:pt x="862" y="329"/>
                  <a:pt x="866" y="315"/>
                  <a:pt x="857" y="331"/>
                </a:cubicBezTo>
                <a:cubicBezTo>
                  <a:pt x="852" y="334"/>
                  <a:pt x="865" y="318"/>
                  <a:pt x="870" y="310"/>
                </a:cubicBezTo>
                <a:cubicBezTo>
                  <a:pt x="868" y="315"/>
                  <a:pt x="871" y="311"/>
                  <a:pt x="870" y="313"/>
                </a:cubicBezTo>
                <a:cubicBezTo>
                  <a:pt x="877" y="300"/>
                  <a:pt x="872" y="305"/>
                  <a:pt x="867" y="313"/>
                </a:cubicBezTo>
                <a:cubicBezTo>
                  <a:pt x="869" y="309"/>
                  <a:pt x="871" y="304"/>
                  <a:pt x="873" y="299"/>
                </a:cubicBezTo>
                <a:cubicBezTo>
                  <a:pt x="873" y="300"/>
                  <a:pt x="873" y="300"/>
                  <a:pt x="873" y="300"/>
                </a:cubicBezTo>
                <a:cubicBezTo>
                  <a:pt x="875" y="295"/>
                  <a:pt x="877" y="290"/>
                  <a:pt x="879" y="285"/>
                </a:cubicBezTo>
                <a:cubicBezTo>
                  <a:pt x="881" y="284"/>
                  <a:pt x="882" y="284"/>
                  <a:pt x="880" y="288"/>
                </a:cubicBezTo>
                <a:cubicBezTo>
                  <a:pt x="882" y="285"/>
                  <a:pt x="883" y="283"/>
                  <a:pt x="885" y="280"/>
                </a:cubicBezTo>
                <a:cubicBezTo>
                  <a:pt x="883" y="284"/>
                  <a:pt x="882" y="288"/>
                  <a:pt x="880" y="293"/>
                </a:cubicBezTo>
                <a:cubicBezTo>
                  <a:pt x="884" y="288"/>
                  <a:pt x="886" y="279"/>
                  <a:pt x="888" y="272"/>
                </a:cubicBezTo>
                <a:cubicBezTo>
                  <a:pt x="891" y="265"/>
                  <a:pt x="884" y="290"/>
                  <a:pt x="881" y="298"/>
                </a:cubicBezTo>
                <a:close/>
                <a:moveTo>
                  <a:pt x="889" y="232"/>
                </a:moveTo>
                <a:cubicBezTo>
                  <a:pt x="889" y="226"/>
                  <a:pt x="889" y="220"/>
                  <a:pt x="888" y="215"/>
                </a:cubicBezTo>
                <a:cubicBezTo>
                  <a:pt x="889" y="213"/>
                  <a:pt x="889" y="213"/>
                  <a:pt x="889" y="213"/>
                </a:cubicBezTo>
                <a:cubicBezTo>
                  <a:pt x="887" y="186"/>
                  <a:pt x="878" y="168"/>
                  <a:pt x="864" y="143"/>
                </a:cubicBezTo>
                <a:cubicBezTo>
                  <a:pt x="867" y="146"/>
                  <a:pt x="872" y="156"/>
                  <a:pt x="871" y="154"/>
                </a:cubicBezTo>
                <a:cubicBezTo>
                  <a:pt x="863" y="139"/>
                  <a:pt x="862" y="143"/>
                  <a:pt x="854" y="128"/>
                </a:cubicBezTo>
                <a:cubicBezTo>
                  <a:pt x="868" y="148"/>
                  <a:pt x="845" y="116"/>
                  <a:pt x="859" y="133"/>
                </a:cubicBezTo>
                <a:cubicBezTo>
                  <a:pt x="841" y="109"/>
                  <a:pt x="817" y="86"/>
                  <a:pt x="800" y="75"/>
                </a:cubicBezTo>
                <a:cubicBezTo>
                  <a:pt x="804" y="79"/>
                  <a:pt x="793" y="72"/>
                  <a:pt x="792" y="72"/>
                </a:cubicBezTo>
                <a:cubicBezTo>
                  <a:pt x="788" y="69"/>
                  <a:pt x="790" y="69"/>
                  <a:pt x="793" y="72"/>
                </a:cubicBezTo>
                <a:cubicBezTo>
                  <a:pt x="785" y="66"/>
                  <a:pt x="784" y="64"/>
                  <a:pt x="786" y="64"/>
                </a:cubicBezTo>
                <a:cubicBezTo>
                  <a:pt x="792" y="67"/>
                  <a:pt x="798" y="71"/>
                  <a:pt x="804" y="75"/>
                </a:cubicBezTo>
                <a:cubicBezTo>
                  <a:pt x="798" y="71"/>
                  <a:pt x="796" y="68"/>
                  <a:pt x="791" y="65"/>
                </a:cubicBezTo>
                <a:cubicBezTo>
                  <a:pt x="791" y="65"/>
                  <a:pt x="791" y="65"/>
                  <a:pt x="791" y="65"/>
                </a:cubicBezTo>
                <a:cubicBezTo>
                  <a:pt x="791" y="65"/>
                  <a:pt x="791" y="65"/>
                  <a:pt x="791" y="65"/>
                </a:cubicBezTo>
                <a:cubicBezTo>
                  <a:pt x="789" y="63"/>
                  <a:pt x="786" y="62"/>
                  <a:pt x="783" y="60"/>
                </a:cubicBezTo>
                <a:cubicBezTo>
                  <a:pt x="780" y="59"/>
                  <a:pt x="780" y="60"/>
                  <a:pt x="780" y="60"/>
                </a:cubicBezTo>
                <a:cubicBezTo>
                  <a:pt x="773" y="58"/>
                  <a:pt x="765" y="55"/>
                  <a:pt x="755" y="52"/>
                </a:cubicBezTo>
                <a:cubicBezTo>
                  <a:pt x="756" y="52"/>
                  <a:pt x="756" y="52"/>
                  <a:pt x="756" y="52"/>
                </a:cubicBezTo>
                <a:cubicBezTo>
                  <a:pt x="749" y="49"/>
                  <a:pt x="741" y="46"/>
                  <a:pt x="734" y="44"/>
                </a:cubicBezTo>
                <a:cubicBezTo>
                  <a:pt x="737" y="44"/>
                  <a:pt x="737" y="44"/>
                  <a:pt x="737" y="44"/>
                </a:cubicBezTo>
                <a:cubicBezTo>
                  <a:pt x="733" y="43"/>
                  <a:pt x="729" y="42"/>
                  <a:pt x="724" y="41"/>
                </a:cubicBezTo>
                <a:cubicBezTo>
                  <a:pt x="725" y="39"/>
                  <a:pt x="720" y="39"/>
                  <a:pt x="722" y="38"/>
                </a:cubicBezTo>
                <a:cubicBezTo>
                  <a:pt x="714" y="33"/>
                  <a:pt x="693" y="31"/>
                  <a:pt x="675" y="27"/>
                </a:cubicBezTo>
                <a:cubicBezTo>
                  <a:pt x="678" y="27"/>
                  <a:pt x="678" y="27"/>
                  <a:pt x="678" y="27"/>
                </a:cubicBezTo>
                <a:cubicBezTo>
                  <a:pt x="668" y="27"/>
                  <a:pt x="644" y="21"/>
                  <a:pt x="628" y="20"/>
                </a:cubicBezTo>
                <a:cubicBezTo>
                  <a:pt x="629" y="19"/>
                  <a:pt x="629" y="19"/>
                  <a:pt x="629" y="19"/>
                </a:cubicBezTo>
                <a:cubicBezTo>
                  <a:pt x="638" y="20"/>
                  <a:pt x="640" y="19"/>
                  <a:pt x="636" y="18"/>
                </a:cubicBezTo>
                <a:cubicBezTo>
                  <a:pt x="639" y="18"/>
                  <a:pt x="644" y="18"/>
                  <a:pt x="648" y="18"/>
                </a:cubicBezTo>
                <a:cubicBezTo>
                  <a:pt x="653" y="19"/>
                  <a:pt x="668" y="21"/>
                  <a:pt x="669" y="23"/>
                </a:cubicBezTo>
                <a:cubicBezTo>
                  <a:pt x="658" y="21"/>
                  <a:pt x="659" y="21"/>
                  <a:pt x="664" y="23"/>
                </a:cubicBezTo>
                <a:cubicBezTo>
                  <a:pt x="675" y="24"/>
                  <a:pt x="695" y="28"/>
                  <a:pt x="694" y="25"/>
                </a:cubicBezTo>
                <a:cubicBezTo>
                  <a:pt x="709" y="29"/>
                  <a:pt x="699" y="27"/>
                  <a:pt x="709" y="30"/>
                </a:cubicBezTo>
                <a:cubicBezTo>
                  <a:pt x="710" y="31"/>
                  <a:pt x="707" y="31"/>
                  <a:pt x="703" y="30"/>
                </a:cubicBezTo>
                <a:cubicBezTo>
                  <a:pt x="717" y="34"/>
                  <a:pt x="732" y="38"/>
                  <a:pt x="746" y="43"/>
                </a:cubicBezTo>
                <a:cubicBezTo>
                  <a:pt x="748" y="42"/>
                  <a:pt x="719" y="32"/>
                  <a:pt x="734" y="35"/>
                </a:cubicBezTo>
                <a:cubicBezTo>
                  <a:pt x="738" y="36"/>
                  <a:pt x="738" y="34"/>
                  <a:pt x="753" y="40"/>
                </a:cubicBezTo>
                <a:cubicBezTo>
                  <a:pt x="753" y="40"/>
                  <a:pt x="751" y="40"/>
                  <a:pt x="750" y="39"/>
                </a:cubicBezTo>
                <a:cubicBezTo>
                  <a:pt x="757" y="42"/>
                  <a:pt x="757" y="43"/>
                  <a:pt x="764" y="46"/>
                </a:cubicBezTo>
                <a:cubicBezTo>
                  <a:pt x="766" y="49"/>
                  <a:pt x="755" y="43"/>
                  <a:pt x="750" y="42"/>
                </a:cubicBezTo>
                <a:cubicBezTo>
                  <a:pt x="755" y="44"/>
                  <a:pt x="760" y="46"/>
                  <a:pt x="765" y="48"/>
                </a:cubicBezTo>
                <a:cubicBezTo>
                  <a:pt x="764" y="48"/>
                  <a:pt x="764" y="48"/>
                  <a:pt x="764" y="48"/>
                </a:cubicBezTo>
                <a:cubicBezTo>
                  <a:pt x="769" y="50"/>
                  <a:pt x="773" y="53"/>
                  <a:pt x="778" y="55"/>
                </a:cubicBezTo>
                <a:cubicBezTo>
                  <a:pt x="785" y="57"/>
                  <a:pt x="767" y="49"/>
                  <a:pt x="767" y="48"/>
                </a:cubicBezTo>
                <a:cubicBezTo>
                  <a:pt x="770" y="49"/>
                  <a:pt x="773" y="51"/>
                  <a:pt x="777" y="52"/>
                </a:cubicBezTo>
                <a:cubicBezTo>
                  <a:pt x="788" y="56"/>
                  <a:pt x="815" y="73"/>
                  <a:pt x="822" y="83"/>
                </a:cubicBezTo>
                <a:cubicBezTo>
                  <a:pt x="832" y="92"/>
                  <a:pt x="829" y="87"/>
                  <a:pt x="832" y="88"/>
                </a:cubicBezTo>
                <a:cubicBezTo>
                  <a:pt x="839" y="93"/>
                  <a:pt x="844" y="100"/>
                  <a:pt x="850" y="105"/>
                </a:cubicBezTo>
                <a:cubicBezTo>
                  <a:pt x="851" y="104"/>
                  <a:pt x="857" y="112"/>
                  <a:pt x="858" y="111"/>
                </a:cubicBezTo>
                <a:cubicBezTo>
                  <a:pt x="861" y="115"/>
                  <a:pt x="864" y="119"/>
                  <a:pt x="866" y="122"/>
                </a:cubicBezTo>
                <a:cubicBezTo>
                  <a:pt x="873" y="127"/>
                  <a:pt x="857" y="109"/>
                  <a:pt x="855" y="106"/>
                </a:cubicBezTo>
                <a:cubicBezTo>
                  <a:pt x="852" y="99"/>
                  <a:pt x="862" y="113"/>
                  <a:pt x="860" y="109"/>
                </a:cubicBezTo>
                <a:cubicBezTo>
                  <a:pt x="853" y="101"/>
                  <a:pt x="851" y="101"/>
                  <a:pt x="847" y="98"/>
                </a:cubicBezTo>
                <a:cubicBezTo>
                  <a:pt x="843" y="93"/>
                  <a:pt x="841" y="91"/>
                  <a:pt x="842" y="90"/>
                </a:cubicBezTo>
                <a:cubicBezTo>
                  <a:pt x="853" y="103"/>
                  <a:pt x="850" y="95"/>
                  <a:pt x="859" y="106"/>
                </a:cubicBezTo>
                <a:cubicBezTo>
                  <a:pt x="859" y="107"/>
                  <a:pt x="859" y="107"/>
                  <a:pt x="859" y="107"/>
                </a:cubicBezTo>
                <a:cubicBezTo>
                  <a:pt x="860" y="106"/>
                  <a:pt x="872" y="122"/>
                  <a:pt x="876" y="128"/>
                </a:cubicBezTo>
                <a:cubicBezTo>
                  <a:pt x="883" y="142"/>
                  <a:pt x="868" y="119"/>
                  <a:pt x="867" y="120"/>
                </a:cubicBezTo>
                <a:cubicBezTo>
                  <a:pt x="871" y="125"/>
                  <a:pt x="875" y="130"/>
                  <a:pt x="878" y="135"/>
                </a:cubicBezTo>
                <a:cubicBezTo>
                  <a:pt x="873" y="129"/>
                  <a:pt x="877" y="136"/>
                  <a:pt x="870" y="128"/>
                </a:cubicBezTo>
                <a:cubicBezTo>
                  <a:pt x="876" y="137"/>
                  <a:pt x="876" y="139"/>
                  <a:pt x="882" y="148"/>
                </a:cubicBezTo>
                <a:cubicBezTo>
                  <a:pt x="874" y="138"/>
                  <a:pt x="887" y="162"/>
                  <a:pt x="886" y="164"/>
                </a:cubicBezTo>
                <a:cubicBezTo>
                  <a:pt x="882" y="153"/>
                  <a:pt x="872" y="134"/>
                  <a:pt x="872" y="134"/>
                </a:cubicBezTo>
                <a:cubicBezTo>
                  <a:pt x="871" y="132"/>
                  <a:pt x="864" y="121"/>
                  <a:pt x="861" y="117"/>
                </a:cubicBezTo>
                <a:cubicBezTo>
                  <a:pt x="854" y="111"/>
                  <a:pt x="854" y="111"/>
                  <a:pt x="854" y="111"/>
                </a:cubicBezTo>
                <a:cubicBezTo>
                  <a:pt x="860" y="119"/>
                  <a:pt x="868" y="129"/>
                  <a:pt x="865" y="127"/>
                </a:cubicBezTo>
                <a:cubicBezTo>
                  <a:pt x="868" y="130"/>
                  <a:pt x="870" y="134"/>
                  <a:pt x="873" y="138"/>
                </a:cubicBezTo>
                <a:cubicBezTo>
                  <a:pt x="864" y="127"/>
                  <a:pt x="864" y="128"/>
                  <a:pt x="855" y="119"/>
                </a:cubicBezTo>
                <a:cubicBezTo>
                  <a:pt x="869" y="140"/>
                  <a:pt x="882" y="156"/>
                  <a:pt x="887" y="176"/>
                </a:cubicBezTo>
                <a:cubicBezTo>
                  <a:pt x="886" y="173"/>
                  <a:pt x="886" y="173"/>
                  <a:pt x="886" y="173"/>
                </a:cubicBezTo>
                <a:cubicBezTo>
                  <a:pt x="898" y="213"/>
                  <a:pt x="892" y="224"/>
                  <a:pt x="889" y="232"/>
                </a:cubicBezTo>
                <a:close/>
              </a:path>
            </a:pathLst>
          </a:custGeom>
          <a:solidFill>
            <a:srgbClr val="114870"/>
          </a:solidFill>
          <a:ln>
            <a:solidFill>
              <a:srgbClr val="11487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 Light" panose="020F03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87" name="矩形 186"/>
          <p:cNvSpPr/>
          <p:nvPr/>
        </p:nvSpPr>
        <p:spPr>
          <a:xfrm>
            <a:off x="5876848" y="3122191"/>
            <a:ext cx="34557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提升</a:t>
            </a:r>
            <a:endParaRPr kumimoji="0" lang="en-US" altLang="zh-TW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媒體識讀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endParaRPr>
          </a:p>
        </p:txBody>
      </p:sp>
      <p:sp>
        <p:nvSpPr>
          <p:cNvPr id="190" name="Freeform 376"/>
          <p:cNvSpPr>
            <a:spLocks noEditPoints="1"/>
          </p:cNvSpPr>
          <p:nvPr/>
        </p:nvSpPr>
        <p:spPr bwMode="auto">
          <a:xfrm rot="12101646">
            <a:off x="844611" y="4183282"/>
            <a:ext cx="2529341" cy="1851773"/>
          </a:xfrm>
          <a:custGeom>
            <a:avLst/>
            <a:gdLst>
              <a:gd name="T0" fmla="*/ 715 w 910"/>
              <a:gd name="T1" fmla="*/ 20 h 538"/>
              <a:gd name="T2" fmla="*/ 489 w 910"/>
              <a:gd name="T3" fmla="*/ 6 h 538"/>
              <a:gd name="T4" fmla="*/ 372 w 910"/>
              <a:gd name="T5" fmla="*/ 17 h 538"/>
              <a:gd name="T6" fmla="*/ 263 w 910"/>
              <a:gd name="T7" fmla="*/ 50 h 538"/>
              <a:gd name="T8" fmla="*/ 193 w 910"/>
              <a:gd name="T9" fmla="*/ 77 h 538"/>
              <a:gd name="T10" fmla="*/ 195 w 910"/>
              <a:gd name="T11" fmla="*/ 82 h 538"/>
              <a:gd name="T12" fmla="*/ 286 w 910"/>
              <a:gd name="T13" fmla="*/ 51 h 538"/>
              <a:gd name="T14" fmla="*/ 157 w 910"/>
              <a:gd name="T15" fmla="*/ 110 h 538"/>
              <a:gd name="T16" fmla="*/ 257 w 910"/>
              <a:gd name="T17" fmla="*/ 78 h 538"/>
              <a:gd name="T18" fmla="*/ 283 w 910"/>
              <a:gd name="T19" fmla="*/ 68 h 538"/>
              <a:gd name="T20" fmla="*/ 290 w 910"/>
              <a:gd name="T21" fmla="*/ 68 h 538"/>
              <a:gd name="T22" fmla="*/ 84 w 910"/>
              <a:gd name="T23" fmla="*/ 191 h 538"/>
              <a:gd name="T24" fmla="*/ 32 w 910"/>
              <a:gd name="T25" fmla="*/ 456 h 538"/>
              <a:gd name="T26" fmla="*/ 227 w 910"/>
              <a:gd name="T27" fmla="*/ 535 h 538"/>
              <a:gd name="T28" fmla="*/ 392 w 910"/>
              <a:gd name="T29" fmla="*/ 531 h 538"/>
              <a:gd name="T30" fmla="*/ 505 w 910"/>
              <a:gd name="T31" fmla="*/ 511 h 538"/>
              <a:gd name="T32" fmla="*/ 547 w 910"/>
              <a:gd name="T33" fmla="*/ 500 h 538"/>
              <a:gd name="T34" fmla="*/ 565 w 910"/>
              <a:gd name="T35" fmla="*/ 510 h 538"/>
              <a:gd name="T36" fmla="*/ 438 w 910"/>
              <a:gd name="T37" fmla="*/ 538 h 538"/>
              <a:gd name="T38" fmla="*/ 670 w 910"/>
              <a:gd name="T39" fmla="*/ 469 h 538"/>
              <a:gd name="T40" fmla="*/ 705 w 910"/>
              <a:gd name="T41" fmla="*/ 460 h 538"/>
              <a:gd name="T42" fmla="*/ 788 w 910"/>
              <a:gd name="T43" fmla="*/ 415 h 538"/>
              <a:gd name="T44" fmla="*/ 888 w 910"/>
              <a:gd name="T45" fmla="*/ 287 h 538"/>
              <a:gd name="T46" fmla="*/ 905 w 910"/>
              <a:gd name="T47" fmla="*/ 243 h 538"/>
              <a:gd name="T48" fmla="*/ 496 w 910"/>
              <a:gd name="T49" fmla="*/ 11 h 538"/>
              <a:gd name="T50" fmla="*/ 592 w 910"/>
              <a:gd name="T51" fmla="*/ 9 h 538"/>
              <a:gd name="T52" fmla="*/ 453 w 910"/>
              <a:gd name="T53" fmla="*/ 17 h 538"/>
              <a:gd name="T54" fmla="*/ 660 w 910"/>
              <a:gd name="T55" fmla="*/ 448 h 538"/>
              <a:gd name="T56" fmla="*/ 585 w 910"/>
              <a:gd name="T57" fmla="*/ 472 h 538"/>
              <a:gd name="T58" fmla="*/ 488 w 910"/>
              <a:gd name="T59" fmla="*/ 490 h 538"/>
              <a:gd name="T60" fmla="*/ 424 w 910"/>
              <a:gd name="T61" fmla="*/ 506 h 538"/>
              <a:gd name="T62" fmla="*/ 502 w 910"/>
              <a:gd name="T63" fmla="*/ 493 h 538"/>
              <a:gd name="T64" fmla="*/ 397 w 910"/>
              <a:gd name="T65" fmla="*/ 512 h 538"/>
              <a:gd name="T66" fmla="*/ 153 w 910"/>
              <a:gd name="T67" fmla="*/ 512 h 538"/>
              <a:gd name="T68" fmla="*/ 54 w 910"/>
              <a:gd name="T69" fmla="*/ 464 h 538"/>
              <a:gd name="T70" fmla="*/ 30 w 910"/>
              <a:gd name="T71" fmla="*/ 290 h 538"/>
              <a:gd name="T72" fmla="*/ 112 w 910"/>
              <a:gd name="T73" fmla="*/ 179 h 538"/>
              <a:gd name="T74" fmla="*/ 283 w 910"/>
              <a:gd name="T75" fmla="*/ 76 h 538"/>
              <a:gd name="T76" fmla="*/ 368 w 910"/>
              <a:gd name="T77" fmla="*/ 46 h 538"/>
              <a:gd name="T78" fmla="*/ 531 w 910"/>
              <a:gd name="T79" fmla="*/ 27 h 538"/>
              <a:gd name="T80" fmla="*/ 599 w 910"/>
              <a:gd name="T81" fmla="*/ 32 h 538"/>
              <a:gd name="T82" fmla="*/ 669 w 910"/>
              <a:gd name="T83" fmla="*/ 34 h 538"/>
              <a:gd name="T84" fmla="*/ 687 w 910"/>
              <a:gd name="T85" fmla="*/ 41 h 538"/>
              <a:gd name="T86" fmla="*/ 793 w 910"/>
              <a:gd name="T87" fmla="*/ 85 h 538"/>
              <a:gd name="T88" fmla="*/ 805 w 910"/>
              <a:gd name="T89" fmla="*/ 95 h 538"/>
              <a:gd name="T90" fmla="*/ 883 w 910"/>
              <a:gd name="T91" fmla="*/ 246 h 538"/>
              <a:gd name="T92" fmla="*/ 841 w 910"/>
              <a:gd name="T93" fmla="*/ 323 h 538"/>
              <a:gd name="T94" fmla="*/ 863 w 910"/>
              <a:gd name="T95" fmla="*/ 280 h 538"/>
              <a:gd name="T96" fmla="*/ 700 w 910"/>
              <a:gd name="T97" fmla="*/ 424 h 538"/>
              <a:gd name="T98" fmla="*/ 720 w 910"/>
              <a:gd name="T99" fmla="*/ 419 h 538"/>
              <a:gd name="T100" fmla="*/ 708 w 910"/>
              <a:gd name="T101" fmla="*/ 446 h 538"/>
              <a:gd name="T102" fmla="*/ 772 w 910"/>
              <a:gd name="T103" fmla="*/ 403 h 538"/>
              <a:gd name="T104" fmla="*/ 832 w 910"/>
              <a:gd name="T105" fmla="*/ 367 h 538"/>
              <a:gd name="T106" fmla="*/ 829 w 910"/>
              <a:gd name="T107" fmla="*/ 364 h 538"/>
              <a:gd name="T108" fmla="*/ 885 w 910"/>
              <a:gd name="T109" fmla="*/ 280 h 538"/>
              <a:gd name="T110" fmla="*/ 792 w 910"/>
              <a:gd name="T111" fmla="*/ 72 h 538"/>
              <a:gd name="T112" fmla="*/ 737 w 910"/>
              <a:gd name="T113" fmla="*/ 44 h 538"/>
              <a:gd name="T114" fmla="*/ 709 w 910"/>
              <a:gd name="T115" fmla="*/ 30 h 538"/>
              <a:gd name="T116" fmla="*/ 777 w 910"/>
              <a:gd name="T117" fmla="*/ 52 h 538"/>
              <a:gd name="T118" fmla="*/ 876 w 910"/>
              <a:gd name="T119" fmla="*/ 128 h 538"/>
              <a:gd name="T120" fmla="*/ 887 w 910"/>
              <a:gd name="T121" fmla="*/ 176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10" h="538">
                <a:moveTo>
                  <a:pt x="900" y="193"/>
                </a:moveTo>
                <a:cubicBezTo>
                  <a:pt x="905" y="215"/>
                  <a:pt x="899" y="195"/>
                  <a:pt x="900" y="207"/>
                </a:cubicBezTo>
                <a:cubicBezTo>
                  <a:pt x="899" y="203"/>
                  <a:pt x="899" y="199"/>
                  <a:pt x="899" y="196"/>
                </a:cubicBezTo>
                <a:cubicBezTo>
                  <a:pt x="898" y="195"/>
                  <a:pt x="895" y="184"/>
                  <a:pt x="895" y="185"/>
                </a:cubicBezTo>
                <a:cubicBezTo>
                  <a:pt x="899" y="179"/>
                  <a:pt x="879" y="134"/>
                  <a:pt x="886" y="143"/>
                </a:cubicBezTo>
                <a:cubicBezTo>
                  <a:pt x="882" y="129"/>
                  <a:pt x="854" y="95"/>
                  <a:pt x="830" y="77"/>
                </a:cubicBezTo>
                <a:cubicBezTo>
                  <a:pt x="832" y="79"/>
                  <a:pt x="835" y="80"/>
                  <a:pt x="837" y="82"/>
                </a:cubicBezTo>
                <a:cubicBezTo>
                  <a:pt x="815" y="59"/>
                  <a:pt x="813" y="67"/>
                  <a:pt x="798" y="58"/>
                </a:cubicBezTo>
                <a:cubicBezTo>
                  <a:pt x="812" y="65"/>
                  <a:pt x="787" y="49"/>
                  <a:pt x="782" y="45"/>
                </a:cubicBezTo>
                <a:cubicBezTo>
                  <a:pt x="768" y="40"/>
                  <a:pt x="757" y="37"/>
                  <a:pt x="739" y="30"/>
                </a:cubicBezTo>
                <a:cubicBezTo>
                  <a:pt x="736" y="27"/>
                  <a:pt x="736" y="25"/>
                  <a:pt x="724" y="21"/>
                </a:cubicBezTo>
                <a:cubicBezTo>
                  <a:pt x="715" y="20"/>
                  <a:pt x="715" y="20"/>
                  <a:pt x="715" y="20"/>
                </a:cubicBezTo>
                <a:cubicBezTo>
                  <a:pt x="703" y="16"/>
                  <a:pt x="686" y="14"/>
                  <a:pt x="678" y="12"/>
                </a:cubicBezTo>
                <a:cubicBezTo>
                  <a:pt x="680" y="12"/>
                  <a:pt x="680" y="12"/>
                  <a:pt x="680" y="12"/>
                </a:cubicBezTo>
                <a:cubicBezTo>
                  <a:pt x="666" y="9"/>
                  <a:pt x="666" y="11"/>
                  <a:pt x="676" y="13"/>
                </a:cubicBezTo>
                <a:cubicBezTo>
                  <a:pt x="663" y="12"/>
                  <a:pt x="663" y="12"/>
                  <a:pt x="663" y="12"/>
                </a:cubicBezTo>
                <a:cubicBezTo>
                  <a:pt x="663" y="11"/>
                  <a:pt x="663" y="11"/>
                  <a:pt x="663" y="11"/>
                </a:cubicBezTo>
                <a:cubicBezTo>
                  <a:pt x="645" y="9"/>
                  <a:pt x="629" y="10"/>
                  <a:pt x="601" y="8"/>
                </a:cubicBezTo>
                <a:cubicBezTo>
                  <a:pt x="609" y="7"/>
                  <a:pt x="581" y="4"/>
                  <a:pt x="606" y="5"/>
                </a:cubicBezTo>
                <a:cubicBezTo>
                  <a:pt x="598" y="5"/>
                  <a:pt x="610" y="7"/>
                  <a:pt x="611" y="8"/>
                </a:cubicBezTo>
                <a:cubicBezTo>
                  <a:pt x="620" y="9"/>
                  <a:pt x="628" y="8"/>
                  <a:pt x="632" y="8"/>
                </a:cubicBezTo>
                <a:cubicBezTo>
                  <a:pt x="629" y="7"/>
                  <a:pt x="632" y="6"/>
                  <a:pt x="637" y="5"/>
                </a:cubicBezTo>
                <a:cubicBezTo>
                  <a:pt x="619" y="5"/>
                  <a:pt x="569" y="0"/>
                  <a:pt x="565" y="4"/>
                </a:cubicBezTo>
                <a:cubicBezTo>
                  <a:pt x="542" y="4"/>
                  <a:pt x="514" y="5"/>
                  <a:pt x="489" y="6"/>
                </a:cubicBezTo>
                <a:cubicBezTo>
                  <a:pt x="490" y="6"/>
                  <a:pt x="492" y="6"/>
                  <a:pt x="491" y="7"/>
                </a:cubicBezTo>
                <a:cubicBezTo>
                  <a:pt x="469" y="6"/>
                  <a:pt x="469" y="6"/>
                  <a:pt x="469" y="6"/>
                </a:cubicBezTo>
                <a:cubicBezTo>
                  <a:pt x="474" y="6"/>
                  <a:pt x="474" y="6"/>
                  <a:pt x="474" y="6"/>
                </a:cubicBezTo>
                <a:cubicBezTo>
                  <a:pt x="469" y="6"/>
                  <a:pt x="465" y="6"/>
                  <a:pt x="460" y="6"/>
                </a:cubicBezTo>
                <a:cubicBezTo>
                  <a:pt x="458" y="6"/>
                  <a:pt x="464" y="4"/>
                  <a:pt x="470" y="3"/>
                </a:cubicBezTo>
                <a:cubicBezTo>
                  <a:pt x="473" y="3"/>
                  <a:pt x="476" y="3"/>
                  <a:pt x="473" y="4"/>
                </a:cubicBezTo>
                <a:cubicBezTo>
                  <a:pt x="488" y="1"/>
                  <a:pt x="460" y="4"/>
                  <a:pt x="470" y="2"/>
                </a:cubicBezTo>
                <a:cubicBezTo>
                  <a:pt x="474" y="2"/>
                  <a:pt x="479" y="1"/>
                  <a:pt x="481" y="1"/>
                </a:cubicBezTo>
                <a:cubicBezTo>
                  <a:pt x="464" y="1"/>
                  <a:pt x="456" y="5"/>
                  <a:pt x="445" y="4"/>
                </a:cubicBezTo>
                <a:cubicBezTo>
                  <a:pt x="436" y="6"/>
                  <a:pt x="420" y="10"/>
                  <a:pt x="404" y="12"/>
                </a:cubicBezTo>
                <a:cubicBezTo>
                  <a:pt x="410" y="10"/>
                  <a:pt x="387" y="15"/>
                  <a:pt x="394" y="12"/>
                </a:cubicBezTo>
                <a:cubicBezTo>
                  <a:pt x="388" y="14"/>
                  <a:pt x="374" y="15"/>
                  <a:pt x="372" y="17"/>
                </a:cubicBezTo>
                <a:cubicBezTo>
                  <a:pt x="374" y="16"/>
                  <a:pt x="381" y="14"/>
                  <a:pt x="386" y="14"/>
                </a:cubicBezTo>
                <a:cubicBezTo>
                  <a:pt x="379" y="16"/>
                  <a:pt x="379" y="17"/>
                  <a:pt x="371" y="18"/>
                </a:cubicBezTo>
                <a:cubicBezTo>
                  <a:pt x="370" y="19"/>
                  <a:pt x="370" y="18"/>
                  <a:pt x="370" y="18"/>
                </a:cubicBezTo>
                <a:cubicBezTo>
                  <a:pt x="360" y="21"/>
                  <a:pt x="368" y="22"/>
                  <a:pt x="350" y="26"/>
                </a:cubicBezTo>
                <a:cubicBezTo>
                  <a:pt x="303" y="38"/>
                  <a:pt x="355" y="21"/>
                  <a:pt x="349" y="22"/>
                </a:cubicBezTo>
                <a:cubicBezTo>
                  <a:pt x="347" y="23"/>
                  <a:pt x="327" y="29"/>
                  <a:pt x="317" y="31"/>
                </a:cubicBezTo>
                <a:cubicBezTo>
                  <a:pt x="319" y="30"/>
                  <a:pt x="319" y="30"/>
                  <a:pt x="319" y="30"/>
                </a:cubicBezTo>
                <a:cubicBezTo>
                  <a:pt x="315" y="31"/>
                  <a:pt x="308" y="34"/>
                  <a:pt x="303" y="34"/>
                </a:cubicBezTo>
                <a:cubicBezTo>
                  <a:pt x="300" y="37"/>
                  <a:pt x="295" y="39"/>
                  <a:pt x="292" y="41"/>
                </a:cubicBezTo>
                <a:cubicBezTo>
                  <a:pt x="272" y="48"/>
                  <a:pt x="272" y="48"/>
                  <a:pt x="272" y="48"/>
                </a:cubicBezTo>
                <a:cubicBezTo>
                  <a:pt x="276" y="46"/>
                  <a:pt x="276" y="46"/>
                  <a:pt x="276" y="46"/>
                </a:cubicBezTo>
                <a:cubicBezTo>
                  <a:pt x="271" y="48"/>
                  <a:pt x="267" y="49"/>
                  <a:pt x="263" y="50"/>
                </a:cubicBezTo>
                <a:cubicBezTo>
                  <a:pt x="261" y="50"/>
                  <a:pt x="267" y="48"/>
                  <a:pt x="273" y="46"/>
                </a:cubicBezTo>
                <a:cubicBezTo>
                  <a:pt x="269" y="46"/>
                  <a:pt x="265" y="47"/>
                  <a:pt x="261" y="50"/>
                </a:cubicBezTo>
                <a:cubicBezTo>
                  <a:pt x="263" y="49"/>
                  <a:pt x="263" y="49"/>
                  <a:pt x="263" y="49"/>
                </a:cubicBezTo>
                <a:cubicBezTo>
                  <a:pt x="258" y="51"/>
                  <a:pt x="239" y="59"/>
                  <a:pt x="255" y="54"/>
                </a:cubicBezTo>
                <a:cubicBezTo>
                  <a:pt x="244" y="59"/>
                  <a:pt x="239" y="59"/>
                  <a:pt x="232" y="62"/>
                </a:cubicBezTo>
                <a:cubicBezTo>
                  <a:pt x="231" y="61"/>
                  <a:pt x="238" y="59"/>
                  <a:pt x="234" y="59"/>
                </a:cubicBezTo>
                <a:cubicBezTo>
                  <a:pt x="226" y="62"/>
                  <a:pt x="221" y="63"/>
                  <a:pt x="215" y="66"/>
                </a:cubicBezTo>
                <a:cubicBezTo>
                  <a:pt x="221" y="64"/>
                  <a:pt x="214" y="68"/>
                  <a:pt x="223" y="65"/>
                </a:cubicBezTo>
                <a:cubicBezTo>
                  <a:pt x="220" y="66"/>
                  <a:pt x="210" y="70"/>
                  <a:pt x="211" y="70"/>
                </a:cubicBezTo>
                <a:cubicBezTo>
                  <a:pt x="214" y="69"/>
                  <a:pt x="216" y="68"/>
                  <a:pt x="221" y="67"/>
                </a:cubicBezTo>
                <a:cubicBezTo>
                  <a:pt x="211" y="70"/>
                  <a:pt x="201" y="75"/>
                  <a:pt x="190" y="78"/>
                </a:cubicBezTo>
                <a:cubicBezTo>
                  <a:pt x="191" y="78"/>
                  <a:pt x="192" y="77"/>
                  <a:pt x="193" y="77"/>
                </a:cubicBezTo>
                <a:cubicBezTo>
                  <a:pt x="180" y="83"/>
                  <a:pt x="160" y="91"/>
                  <a:pt x="152" y="97"/>
                </a:cubicBezTo>
                <a:cubicBezTo>
                  <a:pt x="156" y="96"/>
                  <a:pt x="156" y="96"/>
                  <a:pt x="156" y="96"/>
                </a:cubicBezTo>
                <a:cubicBezTo>
                  <a:pt x="159" y="94"/>
                  <a:pt x="165" y="91"/>
                  <a:pt x="168" y="90"/>
                </a:cubicBezTo>
                <a:cubicBezTo>
                  <a:pt x="158" y="95"/>
                  <a:pt x="175" y="89"/>
                  <a:pt x="165" y="94"/>
                </a:cubicBezTo>
                <a:cubicBezTo>
                  <a:pt x="151" y="101"/>
                  <a:pt x="138" y="105"/>
                  <a:pt x="131" y="110"/>
                </a:cubicBezTo>
                <a:cubicBezTo>
                  <a:pt x="144" y="104"/>
                  <a:pt x="163" y="97"/>
                  <a:pt x="168" y="94"/>
                </a:cubicBezTo>
                <a:cubicBezTo>
                  <a:pt x="160" y="98"/>
                  <a:pt x="160" y="98"/>
                  <a:pt x="160" y="98"/>
                </a:cubicBezTo>
                <a:cubicBezTo>
                  <a:pt x="166" y="94"/>
                  <a:pt x="172" y="90"/>
                  <a:pt x="179" y="87"/>
                </a:cubicBezTo>
                <a:cubicBezTo>
                  <a:pt x="180" y="87"/>
                  <a:pt x="197" y="79"/>
                  <a:pt x="197" y="81"/>
                </a:cubicBezTo>
                <a:cubicBezTo>
                  <a:pt x="190" y="84"/>
                  <a:pt x="184" y="86"/>
                  <a:pt x="178" y="89"/>
                </a:cubicBezTo>
                <a:cubicBezTo>
                  <a:pt x="180" y="89"/>
                  <a:pt x="197" y="81"/>
                  <a:pt x="205" y="79"/>
                </a:cubicBezTo>
                <a:cubicBezTo>
                  <a:pt x="195" y="82"/>
                  <a:pt x="195" y="82"/>
                  <a:pt x="195" y="82"/>
                </a:cubicBezTo>
                <a:cubicBezTo>
                  <a:pt x="211" y="74"/>
                  <a:pt x="233" y="67"/>
                  <a:pt x="249" y="60"/>
                </a:cubicBezTo>
                <a:cubicBezTo>
                  <a:pt x="236" y="66"/>
                  <a:pt x="266" y="55"/>
                  <a:pt x="256" y="60"/>
                </a:cubicBezTo>
                <a:cubicBezTo>
                  <a:pt x="252" y="62"/>
                  <a:pt x="245" y="64"/>
                  <a:pt x="247" y="63"/>
                </a:cubicBezTo>
                <a:cubicBezTo>
                  <a:pt x="246" y="65"/>
                  <a:pt x="257" y="60"/>
                  <a:pt x="260" y="60"/>
                </a:cubicBezTo>
                <a:cubicBezTo>
                  <a:pt x="262" y="58"/>
                  <a:pt x="279" y="53"/>
                  <a:pt x="268" y="55"/>
                </a:cubicBezTo>
                <a:cubicBezTo>
                  <a:pt x="274" y="54"/>
                  <a:pt x="286" y="49"/>
                  <a:pt x="293" y="47"/>
                </a:cubicBezTo>
                <a:cubicBezTo>
                  <a:pt x="291" y="46"/>
                  <a:pt x="307" y="42"/>
                  <a:pt x="310" y="41"/>
                </a:cubicBezTo>
                <a:cubicBezTo>
                  <a:pt x="313" y="40"/>
                  <a:pt x="316" y="40"/>
                  <a:pt x="318" y="39"/>
                </a:cubicBezTo>
                <a:cubicBezTo>
                  <a:pt x="312" y="42"/>
                  <a:pt x="303" y="45"/>
                  <a:pt x="295" y="48"/>
                </a:cubicBezTo>
                <a:cubicBezTo>
                  <a:pt x="295" y="48"/>
                  <a:pt x="295" y="48"/>
                  <a:pt x="295" y="48"/>
                </a:cubicBezTo>
                <a:cubicBezTo>
                  <a:pt x="291" y="49"/>
                  <a:pt x="284" y="51"/>
                  <a:pt x="286" y="50"/>
                </a:cubicBezTo>
                <a:cubicBezTo>
                  <a:pt x="286" y="51"/>
                  <a:pt x="286" y="51"/>
                  <a:pt x="286" y="51"/>
                </a:cubicBezTo>
                <a:cubicBezTo>
                  <a:pt x="269" y="58"/>
                  <a:pt x="252" y="65"/>
                  <a:pt x="244" y="69"/>
                </a:cubicBezTo>
                <a:cubicBezTo>
                  <a:pt x="248" y="66"/>
                  <a:pt x="248" y="66"/>
                  <a:pt x="248" y="66"/>
                </a:cubicBezTo>
                <a:cubicBezTo>
                  <a:pt x="235" y="73"/>
                  <a:pt x="221" y="76"/>
                  <a:pt x="209" y="82"/>
                </a:cubicBezTo>
                <a:cubicBezTo>
                  <a:pt x="209" y="82"/>
                  <a:pt x="211" y="81"/>
                  <a:pt x="208" y="82"/>
                </a:cubicBezTo>
                <a:cubicBezTo>
                  <a:pt x="192" y="88"/>
                  <a:pt x="186" y="93"/>
                  <a:pt x="173" y="97"/>
                </a:cubicBezTo>
                <a:cubicBezTo>
                  <a:pt x="174" y="96"/>
                  <a:pt x="174" y="96"/>
                  <a:pt x="174" y="96"/>
                </a:cubicBezTo>
                <a:cubicBezTo>
                  <a:pt x="173" y="96"/>
                  <a:pt x="166" y="100"/>
                  <a:pt x="168" y="100"/>
                </a:cubicBezTo>
                <a:cubicBezTo>
                  <a:pt x="178" y="95"/>
                  <a:pt x="180" y="95"/>
                  <a:pt x="190" y="91"/>
                </a:cubicBezTo>
                <a:cubicBezTo>
                  <a:pt x="186" y="93"/>
                  <a:pt x="178" y="97"/>
                  <a:pt x="172" y="100"/>
                </a:cubicBezTo>
                <a:cubicBezTo>
                  <a:pt x="171" y="101"/>
                  <a:pt x="171" y="101"/>
                  <a:pt x="171" y="101"/>
                </a:cubicBezTo>
                <a:cubicBezTo>
                  <a:pt x="164" y="106"/>
                  <a:pt x="155" y="108"/>
                  <a:pt x="147" y="113"/>
                </a:cubicBezTo>
                <a:cubicBezTo>
                  <a:pt x="157" y="110"/>
                  <a:pt x="157" y="110"/>
                  <a:pt x="157" y="110"/>
                </a:cubicBezTo>
                <a:cubicBezTo>
                  <a:pt x="157" y="110"/>
                  <a:pt x="156" y="110"/>
                  <a:pt x="156" y="111"/>
                </a:cubicBezTo>
                <a:cubicBezTo>
                  <a:pt x="160" y="109"/>
                  <a:pt x="163" y="107"/>
                  <a:pt x="164" y="106"/>
                </a:cubicBezTo>
                <a:cubicBezTo>
                  <a:pt x="178" y="99"/>
                  <a:pt x="187" y="98"/>
                  <a:pt x="189" y="98"/>
                </a:cubicBezTo>
                <a:cubicBezTo>
                  <a:pt x="196" y="96"/>
                  <a:pt x="187" y="101"/>
                  <a:pt x="189" y="101"/>
                </a:cubicBezTo>
                <a:cubicBezTo>
                  <a:pt x="199" y="97"/>
                  <a:pt x="198" y="95"/>
                  <a:pt x="209" y="91"/>
                </a:cubicBezTo>
                <a:cubicBezTo>
                  <a:pt x="212" y="90"/>
                  <a:pt x="211" y="90"/>
                  <a:pt x="210" y="91"/>
                </a:cubicBezTo>
                <a:cubicBezTo>
                  <a:pt x="217" y="87"/>
                  <a:pt x="217" y="87"/>
                  <a:pt x="217" y="87"/>
                </a:cubicBezTo>
                <a:cubicBezTo>
                  <a:pt x="217" y="88"/>
                  <a:pt x="236" y="81"/>
                  <a:pt x="225" y="86"/>
                </a:cubicBezTo>
                <a:cubicBezTo>
                  <a:pt x="224" y="87"/>
                  <a:pt x="221" y="88"/>
                  <a:pt x="218" y="89"/>
                </a:cubicBezTo>
                <a:cubicBezTo>
                  <a:pt x="230" y="85"/>
                  <a:pt x="248" y="80"/>
                  <a:pt x="256" y="78"/>
                </a:cubicBezTo>
                <a:cubicBezTo>
                  <a:pt x="254" y="79"/>
                  <a:pt x="254" y="79"/>
                  <a:pt x="255" y="79"/>
                </a:cubicBezTo>
                <a:cubicBezTo>
                  <a:pt x="256" y="79"/>
                  <a:pt x="256" y="78"/>
                  <a:pt x="257" y="78"/>
                </a:cubicBezTo>
                <a:cubicBezTo>
                  <a:pt x="259" y="77"/>
                  <a:pt x="261" y="77"/>
                  <a:pt x="261" y="78"/>
                </a:cubicBezTo>
                <a:cubicBezTo>
                  <a:pt x="269" y="75"/>
                  <a:pt x="267" y="75"/>
                  <a:pt x="280" y="72"/>
                </a:cubicBezTo>
                <a:cubicBezTo>
                  <a:pt x="284" y="70"/>
                  <a:pt x="282" y="69"/>
                  <a:pt x="285" y="68"/>
                </a:cubicBezTo>
                <a:cubicBezTo>
                  <a:pt x="288" y="67"/>
                  <a:pt x="291" y="66"/>
                  <a:pt x="293" y="65"/>
                </a:cubicBezTo>
                <a:cubicBezTo>
                  <a:pt x="292" y="66"/>
                  <a:pt x="292" y="66"/>
                  <a:pt x="292" y="66"/>
                </a:cubicBezTo>
                <a:cubicBezTo>
                  <a:pt x="300" y="63"/>
                  <a:pt x="300" y="63"/>
                  <a:pt x="300" y="63"/>
                </a:cubicBezTo>
                <a:cubicBezTo>
                  <a:pt x="297" y="64"/>
                  <a:pt x="292" y="65"/>
                  <a:pt x="287" y="67"/>
                </a:cubicBezTo>
                <a:cubicBezTo>
                  <a:pt x="289" y="66"/>
                  <a:pt x="291" y="65"/>
                  <a:pt x="293" y="64"/>
                </a:cubicBezTo>
                <a:cubicBezTo>
                  <a:pt x="282" y="67"/>
                  <a:pt x="282" y="67"/>
                  <a:pt x="282" y="67"/>
                </a:cubicBezTo>
                <a:cubicBezTo>
                  <a:pt x="279" y="68"/>
                  <a:pt x="277" y="69"/>
                  <a:pt x="275" y="70"/>
                </a:cubicBezTo>
                <a:cubicBezTo>
                  <a:pt x="287" y="66"/>
                  <a:pt x="287" y="66"/>
                  <a:pt x="287" y="66"/>
                </a:cubicBezTo>
                <a:cubicBezTo>
                  <a:pt x="285" y="67"/>
                  <a:pt x="284" y="67"/>
                  <a:pt x="283" y="68"/>
                </a:cubicBezTo>
                <a:cubicBezTo>
                  <a:pt x="279" y="69"/>
                  <a:pt x="275" y="70"/>
                  <a:pt x="273" y="71"/>
                </a:cubicBezTo>
                <a:cubicBezTo>
                  <a:pt x="275" y="71"/>
                  <a:pt x="278" y="70"/>
                  <a:pt x="281" y="69"/>
                </a:cubicBezTo>
                <a:cubicBezTo>
                  <a:pt x="280" y="70"/>
                  <a:pt x="280" y="70"/>
                  <a:pt x="279" y="71"/>
                </a:cubicBezTo>
                <a:cubicBezTo>
                  <a:pt x="261" y="77"/>
                  <a:pt x="255" y="77"/>
                  <a:pt x="245" y="80"/>
                </a:cubicBezTo>
                <a:cubicBezTo>
                  <a:pt x="251" y="77"/>
                  <a:pt x="261" y="73"/>
                  <a:pt x="257" y="73"/>
                </a:cubicBezTo>
                <a:cubicBezTo>
                  <a:pt x="266" y="72"/>
                  <a:pt x="267" y="69"/>
                  <a:pt x="278" y="67"/>
                </a:cubicBezTo>
                <a:cubicBezTo>
                  <a:pt x="276" y="68"/>
                  <a:pt x="276" y="68"/>
                  <a:pt x="276" y="68"/>
                </a:cubicBezTo>
                <a:cubicBezTo>
                  <a:pt x="284" y="64"/>
                  <a:pt x="286" y="65"/>
                  <a:pt x="293" y="62"/>
                </a:cubicBezTo>
                <a:cubicBezTo>
                  <a:pt x="292" y="62"/>
                  <a:pt x="293" y="62"/>
                  <a:pt x="294" y="62"/>
                </a:cubicBezTo>
                <a:cubicBezTo>
                  <a:pt x="310" y="56"/>
                  <a:pt x="289" y="62"/>
                  <a:pt x="305" y="56"/>
                </a:cubicBezTo>
                <a:cubicBezTo>
                  <a:pt x="319" y="53"/>
                  <a:pt x="310" y="57"/>
                  <a:pt x="314" y="57"/>
                </a:cubicBezTo>
                <a:cubicBezTo>
                  <a:pt x="291" y="65"/>
                  <a:pt x="315" y="59"/>
                  <a:pt x="290" y="68"/>
                </a:cubicBezTo>
                <a:cubicBezTo>
                  <a:pt x="290" y="68"/>
                  <a:pt x="290" y="68"/>
                  <a:pt x="291" y="68"/>
                </a:cubicBezTo>
                <a:cubicBezTo>
                  <a:pt x="279" y="72"/>
                  <a:pt x="269" y="76"/>
                  <a:pt x="256" y="80"/>
                </a:cubicBezTo>
                <a:cubicBezTo>
                  <a:pt x="260" y="78"/>
                  <a:pt x="256" y="79"/>
                  <a:pt x="255" y="79"/>
                </a:cubicBezTo>
                <a:cubicBezTo>
                  <a:pt x="247" y="82"/>
                  <a:pt x="237" y="86"/>
                  <a:pt x="233" y="89"/>
                </a:cubicBezTo>
                <a:cubicBezTo>
                  <a:pt x="220" y="95"/>
                  <a:pt x="220" y="95"/>
                  <a:pt x="220" y="95"/>
                </a:cubicBezTo>
                <a:cubicBezTo>
                  <a:pt x="220" y="94"/>
                  <a:pt x="224" y="90"/>
                  <a:pt x="237" y="85"/>
                </a:cubicBezTo>
                <a:cubicBezTo>
                  <a:pt x="192" y="104"/>
                  <a:pt x="161" y="126"/>
                  <a:pt x="123" y="156"/>
                </a:cubicBezTo>
                <a:cubicBezTo>
                  <a:pt x="121" y="157"/>
                  <a:pt x="128" y="152"/>
                  <a:pt x="125" y="154"/>
                </a:cubicBezTo>
                <a:cubicBezTo>
                  <a:pt x="120" y="158"/>
                  <a:pt x="114" y="164"/>
                  <a:pt x="113" y="165"/>
                </a:cubicBezTo>
                <a:cubicBezTo>
                  <a:pt x="113" y="165"/>
                  <a:pt x="114" y="164"/>
                  <a:pt x="117" y="161"/>
                </a:cubicBezTo>
                <a:cubicBezTo>
                  <a:pt x="98" y="179"/>
                  <a:pt x="87" y="187"/>
                  <a:pt x="77" y="200"/>
                </a:cubicBezTo>
                <a:cubicBezTo>
                  <a:pt x="76" y="200"/>
                  <a:pt x="85" y="190"/>
                  <a:pt x="84" y="191"/>
                </a:cubicBezTo>
                <a:cubicBezTo>
                  <a:pt x="66" y="209"/>
                  <a:pt x="60" y="221"/>
                  <a:pt x="46" y="242"/>
                </a:cubicBezTo>
                <a:cubicBezTo>
                  <a:pt x="50" y="235"/>
                  <a:pt x="42" y="246"/>
                  <a:pt x="38" y="252"/>
                </a:cubicBezTo>
                <a:cubicBezTo>
                  <a:pt x="27" y="270"/>
                  <a:pt x="8" y="310"/>
                  <a:pt x="5" y="342"/>
                </a:cubicBezTo>
                <a:cubicBezTo>
                  <a:pt x="2" y="333"/>
                  <a:pt x="1" y="376"/>
                  <a:pt x="0" y="379"/>
                </a:cubicBezTo>
                <a:cubicBezTo>
                  <a:pt x="0" y="386"/>
                  <a:pt x="2" y="397"/>
                  <a:pt x="3" y="398"/>
                </a:cubicBezTo>
                <a:cubicBezTo>
                  <a:pt x="2" y="394"/>
                  <a:pt x="2" y="384"/>
                  <a:pt x="2" y="386"/>
                </a:cubicBezTo>
                <a:cubicBezTo>
                  <a:pt x="3" y="396"/>
                  <a:pt x="7" y="411"/>
                  <a:pt x="9" y="412"/>
                </a:cubicBezTo>
                <a:cubicBezTo>
                  <a:pt x="10" y="416"/>
                  <a:pt x="11" y="420"/>
                  <a:pt x="12" y="424"/>
                </a:cubicBezTo>
                <a:cubicBezTo>
                  <a:pt x="13" y="425"/>
                  <a:pt x="16" y="428"/>
                  <a:pt x="19" y="434"/>
                </a:cubicBezTo>
                <a:cubicBezTo>
                  <a:pt x="25" y="449"/>
                  <a:pt x="19" y="432"/>
                  <a:pt x="30" y="451"/>
                </a:cubicBezTo>
                <a:cubicBezTo>
                  <a:pt x="26" y="448"/>
                  <a:pt x="23" y="444"/>
                  <a:pt x="22" y="443"/>
                </a:cubicBezTo>
                <a:cubicBezTo>
                  <a:pt x="27" y="452"/>
                  <a:pt x="27" y="451"/>
                  <a:pt x="32" y="456"/>
                </a:cubicBezTo>
                <a:cubicBezTo>
                  <a:pt x="33" y="459"/>
                  <a:pt x="25" y="452"/>
                  <a:pt x="20" y="445"/>
                </a:cubicBezTo>
                <a:cubicBezTo>
                  <a:pt x="23" y="449"/>
                  <a:pt x="25" y="453"/>
                  <a:pt x="28" y="457"/>
                </a:cubicBezTo>
                <a:cubicBezTo>
                  <a:pt x="38" y="467"/>
                  <a:pt x="56" y="481"/>
                  <a:pt x="74" y="492"/>
                </a:cubicBezTo>
                <a:cubicBezTo>
                  <a:pt x="71" y="491"/>
                  <a:pt x="65" y="488"/>
                  <a:pt x="69" y="492"/>
                </a:cubicBezTo>
                <a:cubicBezTo>
                  <a:pt x="77" y="496"/>
                  <a:pt x="89" y="500"/>
                  <a:pt x="100" y="506"/>
                </a:cubicBezTo>
                <a:cubicBezTo>
                  <a:pt x="98" y="505"/>
                  <a:pt x="99" y="506"/>
                  <a:pt x="98" y="505"/>
                </a:cubicBezTo>
                <a:cubicBezTo>
                  <a:pt x="118" y="512"/>
                  <a:pt x="112" y="512"/>
                  <a:pt x="131" y="518"/>
                </a:cubicBezTo>
                <a:cubicBezTo>
                  <a:pt x="131" y="518"/>
                  <a:pt x="130" y="518"/>
                  <a:pt x="130" y="518"/>
                </a:cubicBezTo>
                <a:cubicBezTo>
                  <a:pt x="134" y="519"/>
                  <a:pt x="138" y="519"/>
                  <a:pt x="141" y="520"/>
                </a:cubicBezTo>
                <a:cubicBezTo>
                  <a:pt x="166" y="523"/>
                  <a:pt x="168" y="527"/>
                  <a:pt x="183" y="530"/>
                </a:cubicBezTo>
                <a:cubicBezTo>
                  <a:pt x="179" y="530"/>
                  <a:pt x="179" y="530"/>
                  <a:pt x="179" y="530"/>
                </a:cubicBezTo>
                <a:cubicBezTo>
                  <a:pt x="189" y="533"/>
                  <a:pt x="219" y="534"/>
                  <a:pt x="227" y="535"/>
                </a:cubicBezTo>
                <a:cubicBezTo>
                  <a:pt x="217" y="533"/>
                  <a:pt x="224" y="534"/>
                  <a:pt x="216" y="532"/>
                </a:cubicBezTo>
                <a:cubicBezTo>
                  <a:pt x="207" y="531"/>
                  <a:pt x="209" y="534"/>
                  <a:pt x="194" y="531"/>
                </a:cubicBezTo>
                <a:cubicBezTo>
                  <a:pt x="196" y="530"/>
                  <a:pt x="216" y="531"/>
                  <a:pt x="220" y="530"/>
                </a:cubicBezTo>
                <a:cubicBezTo>
                  <a:pt x="228" y="530"/>
                  <a:pt x="234" y="533"/>
                  <a:pt x="235" y="534"/>
                </a:cubicBezTo>
                <a:cubicBezTo>
                  <a:pt x="256" y="535"/>
                  <a:pt x="268" y="536"/>
                  <a:pt x="295" y="535"/>
                </a:cubicBezTo>
                <a:cubicBezTo>
                  <a:pt x="304" y="534"/>
                  <a:pt x="311" y="530"/>
                  <a:pt x="333" y="532"/>
                </a:cubicBezTo>
                <a:cubicBezTo>
                  <a:pt x="332" y="532"/>
                  <a:pt x="332" y="532"/>
                  <a:pt x="332" y="532"/>
                </a:cubicBezTo>
                <a:cubicBezTo>
                  <a:pt x="334" y="531"/>
                  <a:pt x="343" y="532"/>
                  <a:pt x="347" y="531"/>
                </a:cubicBezTo>
                <a:cubicBezTo>
                  <a:pt x="339" y="530"/>
                  <a:pt x="356" y="529"/>
                  <a:pt x="347" y="528"/>
                </a:cubicBezTo>
                <a:cubicBezTo>
                  <a:pt x="360" y="527"/>
                  <a:pt x="362" y="529"/>
                  <a:pt x="363" y="531"/>
                </a:cubicBezTo>
                <a:cubicBezTo>
                  <a:pt x="372" y="528"/>
                  <a:pt x="389" y="530"/>
                  <a:pt x="408" y="527"/>
                </a:cubicBezTo>
                <a:cubicBezTo>
                  <a:pt x="405" y="528"/>
                  <a:pt x="383" y="530"/>
                  <a:pt x="392" y="531"/>
                </a:cubicBezTo>
                <a:cubicBezTo>
                  <a:pt x="401" y="529"/>
                  <a:pt x="409" y="528"/>
                  <a:pt x="417" y="526"/>
                </a:cubicBezTo>
                <a:cubicBezTo>
                  <a:pt x="406" y="527"/>
                  <a:pt x="406" y="527"/>
                  <a:pt x="406" y="527"/>
                </a:cubicBezTo>
                <a:cubicBezTo>
                  <a:pt x="425" y="523"/>
                  <a:pt x="430" y="524"/>
                  <a:pt x="441" y="524"/>
                </a:cubicBezTo>
                <a:cubicBezTo>
                  <a:pt x="444" y="524"/>
                  <a:pt x="437" y="525"/>
                  <a:pt x="431" y="526"/>
                </a:cubicBezTo>
                <a:cubicBezTo>
                  <a:pt x="437" y="525"/>
                  <a:pt x="446" y="524"/>
                  <a:pt x="454" y="522"/>
                </a:cubicBezTo>
                <a:cubicBezTo>
                  <a:pt x="459" y="520"/>
                  <a:pt x="479" y="517"/>
                  <a:pt x="487" y="514"/>
                </a:cubicBezTo>
                <a:cubicBezTo>
                  <a:pt x="490" y="513"/>
                  <a:pt x="490" y="513"/>
                  <a:pt x="490" y="513"/>
                </a:cubicBezTo>
                <a:cubicBezTo>
                  <a:pt x="490" y="514"/>
                  <a:pt x="489" y="514"/>
                  <a:pt x="489" y="514"/>
                </a:cubicBezTo>
                <a:cubicBezTo>
                  <a:pt x="490" y="514"/>
                  <a:pt x="492" y="513"/>
                  <a:pt x="493" y="513"/>
                </a:cubicBezTo>
                <a:cubicBezTo>
                  <a:pt x="503" y="512"/>
                  <a:pt x="503" y="512"/>
                  <a:pt x="503" y="512"/>
                </a:cubicBezTo>
                <a:cubicBezTo>
                  <a:pt x="501" y="512"/>
                  <a:pt x="501" y="512"/>
                  <a:pt x="501" y="512"/>
                </a:cubicBezTo>
                <a:cubicBezTo>
                  <a:pt x="505" y="511"/>
                  <a:pt x="505" y="511"/>
                  <a:pt x="505" y="511"/>
                </a:cubicBezTo>
                <a:cubicBezTo>
                  <a:pt x="515" y="510"/>
                  <a:pt x="515" y="510"/>
                  <a:pt x="515" y="510"/>
                </a:cubicBezTo>
                <a:cubicBezTo>
                  <a:pt x="520" y="508"/>
                  <a:pt x="520" y="508"/>
                  <a:pt x="520" y="508"/>
                </a:cubicBezTo>
                <a:cubicBezTo>
                  <a:pt x="518" y="509"/>
                  <a:pt x="518" y="509"/>
                  <a:pt x="518" y="509"/>
                </a:cubicBezTo>
                <a:cubicBezTo>
                  <a:pt x="518" y="507"/>
                  <a:pt x="530" y="503"/>
                  <a:pt x="545" y="500"/>
                </a:cubicBezTo>
                <a:cubicBezTo>
                  <a:pt x="544" y="500"/>
                  <a:pt x="536" y="501"/>
                  <a:pt x="525" y="503"/>
                </a:cubicBezTo>
                <a:cubicBezTo>
                  <a:pt x="529" y="502"/>
                  <a:pt x="529" y="502"/>
                  <a:pt x="529" y="502"/>
                </a:cubicBezTo>
                <a:cubicBezTo>
                  <a:pt x="545" y="499"/>
                  <a:pt x="560" y="496"/>
                  <a:pt x="574" y="492"/>
                </a:cubicBezTo>
                <a:cubicBezTo>
                  <a:pt x="569" y="494"/>
                  <a:pt x="564" y="495"/>
                  <a:pt x="558" y="497"/>
                </a:cubicBezTo>
                <a:cubicBezTo>
                  <a:pt x="573" y="495"/>
                  <a:pt x="596" y="486"/>
                  <a:pt x="603" y="486"/>
                </a:cubicBezTo>
                <a:cubicBezTo>
                  <a:pt x="581" y="495"/>
                  <a:pt x="569" y="496"/>
                  <a:pt x="545" y="503"/>
                </a:cubicBezTo>
                <a:cubicBezTo>
                  <a:pt x="532" y="504"/>
                  <a:pt x="561" y="498"/>
                  <a:pt x="561" y="497"/>
                </a:cubicBezTo>
                <a:cubicBezTo>
                  <a:pt x="557" y="498"/>
                  <a:pt x="552" y="499"/>
                  <a:pt x="547" y="500"/>
                </a:cubicBezTo>
                <a:cubicBezTo>
                  <a:pt x="549" y="500"/>
                  <a:pt x="520" y="507"/>
                  <a:pt x="528" y="507"/>
                </a:cubicBezTo>
                <a:cubicBezTo>
                  <a:pt x="559" y="501"/>
                  <a:pt x="589" y="494"/>
                  <a:pt x="615" y="485"/>
                </a:cubicBezTo>
                <a:cubicBezTo>
                  <a:pt x="608" y="492"/>
                  <a:pt x="601" y="498"/>
                  <a:pt x="593" y="505"/>
                </a:cubicBezTo>
                <a:cubicBezTo>
                  <a:pt x="593" y="505"/>
                  <a:pt x="593" y="505"/>
                  <a:pt x="592" y="506"/>
                </a:cubicBezTo>
                <a:cubicBezTo>
                  <a:pt x="593" y="505"/>
                  <a:pt x="593" y="505"/>
                  <a:pt x="593" y="505"/>
                </a:cubicBezTo>
                <a:cubicBezTo>
                  <a:pt x="593" y="504"/>
                  <a:pt x="588" y="506"/>
                  <a:pt x="582" y="508"/>
                </a:cubicBezTo>
                <a:cubicBezTo>
                  <a:pt x="583" y="507"/>
                  <a:pt x="584" y="506"/>
                  <a:pt x="577" y="508"/>
                </a:cubicBezTo>
                <a:cubicBezTo>
                  <a:pt x="563" y="511"/>
                  <a:pt x="555" y="516"/>
                  <a:pt x="545" y="518"/>
                </a:cubicBezTo>
                <a:cubicBezTo>
                  <a:pt x="548" y="517"/>
                  <a:pt x="548" y="517"/>
                  <a:pt x="548" y="517"/>
                </a:cubicBezTo>
                <a:cubicBezTo>
                  <a:pt x="538" y="519"/>
                  <a:pt x="525" y="522"/>
                  <a:pt x="518" y="524"/>
                </a:cubicBezTo>
                <a:cubicBezTo>
                  <a:pt x="509" y="524"/>
                  <a:pt x="546" y="517"/>
                  <a:pt x="530" y="519"/>
                </a:cubicBezTo>
                <a:cubicBezTo>
                  <a:pt x="541" y="517"/>
                  <a:pt x="557" y="512"/>
                  <a:pt x="565" y="510"/>
                </a:cubicBezTo>
                <a:cubicBezTo>
                  <a:pt x="551" y="513"/>
                  <a:pt x="538" y="513"/>
                  <a:pt x="542" y="511"/>
                </a:cubicBezTo>
                <a:cubicBezTo>
                  <a:pt x="512" y="520"/>
                  <a:pt x="543" y="516"/>
                  <a:pt x="517" y="523"/>
                </a:cubicBezTo>
                <a:cubicBezTo>
                  <a:pt x="498" y="526"/>
                  <a:pt x="498" y="526"/>
                  <a:pt x="498" y="526"/>
                </a:cubicBezTo>
                <a:cubicBezTo>
                  <a:pt x="492" y="529"/>
                  <a:pt x="492" y="529"/>
                  <a:pt x="492" y="529"/>
                </a:cubicBezTo>
                <a:cubicBezTo>
                  <a:pt x="481" y="531"/>
                  <a:pt x="499" y="526"/>
                  <a:pt x="482" y="529"/>
                </a:cubicBezTo>
                <a:cubicBezTo>
                  <a:pt x="477" y="531"/>
                  <a:pt x="466" y="532"/>
                  <a:pt x="463" y="533"/>
                </a:cubicBezTo>
                <a:cubicBezTo>
                  <a:pt x="463" y="532"/>
                  <a:pt x="463" y="532"/>
                  <a:pt x="454" y="533"/>
                </a:cubicBezTo>
                <a:cubicBezTo>
                  <a:pt x="454" y="534"/>
                  <a:pt x="455" y="534"/>
                  <a:pt x="448" y="535"/>
                </a:cubicBezTo>
                <a:cubicBezTo>
                  <a:pt x="443" y="534"/>
                  <a:pt x="465" y="532"/>
                  <a:pt x="457" y="531"/>
                </a:cubicBezTo>
                <a:cubicBezTo>
                  <a:pt x="436" y="534"/>
                  <a:pt x="446" y="535"/>
                  <a:pt x="441" y="537"/>
                </a:cubicBezTo>
                <a:cubicBezTo>
                  <a:pt x="442" y="536"/>
                  <a:pt x="443" y="536"/>
                  <a:pt x="446" y="536"/>
                </a:cubicBezTo>
                <a:cubicBezTo>
                  <a:pt x="445" y="537"/>
                  <a:pt x="437" y="537"/>
                  <a:pt x="438" y="538"/>
                </a:cubicBezTo>
                <a:cubicBezTo>
                  <a:pt x="441" y="538"/>
                  <a:pt x="445" y="537"/>
                  <a:pt x="448" y="536"/>
                </a:cubicBezTo>
                <a:cubicBezTo>
                  <a:pt x="442" y="538"/>
                  <a:pt x="458" y="537"/>
                  <a:pt x="464" y="536"/>
                </a:cubicBezTo>
                <a:cubicBezTo>
                  <a:pt x="477" y="533"/>
                  <a:pt x="505" y="528"/>
                  <a:pt x="524" y="524"/>
                </a:cubicBezTo>
                <a:cubicBezTo>
                  <a:pt x="522" y="524"/>
                  <a:pt x="519" y="525"/>
                  <a:pt x="521" y="525"/>
                </a:cubicBezTo>
                <a:cubicBezTo>
                  <a:pt x="548" y="519"/>
                  <a:pt x="559" y="518"/>
                  <a:pt x="589" y="509"/>
                </a:cubicBezTo>
                <a:cubicBezTo>
                  <a:pt x="592" y="506"/>
                  <a:pt x="592" y="506"/>
                  <a:pt x="592" y="506"/>
                </a:cubicBezTo>
                <a:cubicBezTo>
                  <a:pt x="618" y="498"/>
                  <a:pt x="603" y="498"/>
                  <a:pt x="609" y="495"/>
                </a:cubicBezTo>
                <a:cubicBezTo>
                  <a:pt x="615" y="494"/>
                  <a:pt x="619" y="491"/>
                  <a:pt x="625" y="490"/>
                </a:cubicBezTo>
                <a:cubicBezTo>
                  <a:pt x="622" y="492"/>
                  <a:pt x="622" y="492"/>
                  <a:pt x="622" y="492"/>
                </a:cubicBezTo>
                <a:cubicBezTo>
                  <a:pt x="638" y="486"/>
                  <a:pt x="627" y="488"/>
                  <a:pt x="641" y="484"/>
                </a:cubicBezTo>
                <a:cubicBezTo>
                  <a:pt x="652" y="478"/>
                  <a:pt x="631" y="487"/>
                  <a:pt x="638" y="483"/>
                </a:cubicBezTo>
                <a:cubicBezTo>
                  <a:pt x="653" y="478"/>
                  <a:pt x="646" y="477"/>
                  <a:pt x="670" y="469"/>
                </a:cubicBezTo>
                <a:cubicBezTo>
                  <a:pt x="669" y="470"/>
                  <a:pt x="673" y="470"/>
                  <a:pt x="660" y="476"/>
                </a:cubicBezTo>
                <a:cubicBezTo>
                  <a:pt x="664" y="475"/>
                  <a:pt x="669" y="473"/>
                  <a:pt x="673" y="472"/>
                </a:cubicBezTo>
                <a:cubicBezTo>
                  <a:pt x="658" y="479"/>
                  <a:pt x="667" y="475"/>
                  <a:pt x="651" y="481"/>
                </a:cubicBezTo>
                <a:cubicBezTo>
                  <a:pt x="644" y="485"/>
                  <a:pt x="646" y="486"/>
                  <a:pt x="640" y="490"/>
                </a:cubicBezTo>
                <a:cubicBezTo>
                  <a:pt x="646" y="487"/>
                  <a:pt x="644" y="486"/>
                  <a:pt x="654" y="483"/>
                </a:cubicBezTo>
                <a:cubicBezTo>
                  <a:pt x="665" y="479"/>
                  <a:pt x="652" y="484"/>
                  <a:pt x="651" y="485"/>
                </a:cubicBezTo>
                <a:cubicBezTo>
                  <a:pt x="665" y="478"/>
                  <a:pt x="668" y="481"/>
                  <a:pt x="681" y="474"/>
                </a:cubicBezTo>
                <a:cubicBezTo>
                  <a:pt x="677" y="473"/>
                  <a:pt x="680" y="472"/>
                  <a:pt x="670" y="474"/>
                </a:cubicBezTo>
                <a:cubicBezTo>
                  <a:pt x="679" y="470"/>
                  <a:pt x="691" y="466"/>
                  <a:pt x="691" y="468"/>
                </a:cubicBezTo>
                <a:cubicBezTo>
                  <a:pt x="692" y="466"/>
                  <a:pt x="692" y="466"/>
                  <a:pt x="692" y="466"/>
                </a:cubicBezTo>
                <a:cubicBezTo>
                  <a:pt x="695" y="466"/>
                  <a:pt x="702" y="462"/>
                  <a:pt x="702" y="462"/>
                </a:cubicBezTo>
                <a:cubicBezTo>
                  <a:pt x="705" y="460"/>
                  <a:pt x="705" y="460"/>
                  <a:pt x="705" y="460"/>
                </a:cubicBezTo>
                <a:cubicBezTo>
                  <a:pt x="698" y="462"/>
                  <a:pt x="692" y="464"/>
                  <a:pt x="681" y="469"/>
                </a:cubicBezTo>
                <a:cubicBezTo>
                  <a:pt x="685" y="467"/>
                  <a:pt x="674" y="470"/>
                  <a:pt x="688" y="463"/>
                </a:cubicBezTo>
                <a:cubicBezTo>
                  <a:pt x="695" y="460"/>
                  <a:pt x="690" y="464"/>
                  <a:pt x="690" y="464"/>
                </a:cubicBezTo>
                <a:cubicBezTo>
                  <a:pt x="723" y="447"/>
                  <a:pt x="725" y="451"/>
                  <a:pt x="750" y="436"/>
                </a:cubicBezTo>
                <a:cubicBezTo>
                  <a:pt x="744" y="440"/>
                  <a:pt x="728" y="448"/>
                  <a:pt x="716" y="455"/>
                </a:cubicBezTo>
                <a:cubicBezTo>
                  <a:pt x="724" y="452"/>
                  <a:pt x="732" y="446"/>
                  <a:pt x="739" y="442"/>
                </a:cubicBezTo>
                <a:cubicBezTo>
                  <a:pt x="733" y="446"/>
                  <a:pt x="732" y="448"/>
                  <a:pt x="740" y="444"/>
                </a:cubicBezTo>
                <a:cubicBezTo>
                  <a:pt x="743" y="441"/>
                  <a:pt x="743" y="441"/>
                  <a:pt x="743" y="441"/>
                </a:cubicBezTo>
                <a:cubicBezTo>
                  <a:pt x="747" y="439"/>
                  <a:pt x="755" y="434"/>
                  <a:pt x="756" y="434"/>
                </a:cubicBezTo>
                <a:cubicBezTo>
                  <a:pt x="756" y="434"/>
                  <a:pt x="754" y="435"/>
                  <a:pt x="749" y="437"/>
                </a:cubicBezTo>
                <a:cubicBezTo>
                  <a:pt x="760" y="430"/>
                  <a:pt x="780" y="416"/>
                  <a:pt x="799" y="403"/>
                </a:cubicBezTo>
                <a:cubicBezTo>
                  <a:pt x="799" y="406"/>
                  <a:pt x="773" y="422"/>
                  <a:pt x="788" y="415"/>
                </a:cubicBezTo>
                <a:cubicBezTo>
                  <a:pt x="795" y="409"/>
                  <a:pt x="800" y="403"/>
                  <a:pt x="813" y="394"/>
                </a:cubicBezTo>
                <a:cubicBezTo>
                  <a:pt x="809" y="399"/>
                  <a:pt x="820" y="390"/>
                  <a:pt x="820" y="391"/>
                </a:cubicBezTo>
                <a:cubicBezTo>
                  <a:pt x="826" y="385"/>
                  <a:pt x="831" y="379"/>
                  <a:pt x="836" y="374"/>
                </a:cubicBezTo>
                <a:cubicBezTo>
                  <a:pt x="844" y="366"/>
                  <a:pt x="853" y="357"/>
                  <a:pt x="859" y="348"/>
                </a:cubicBezTo>
                <a:cubicBezTo>
                  <a:pt x="857" y="351"/>
                  <a:pt x="854" y="355"/>
                  <a:pt x="850" y="359"/>
                </a:cubicBezTo>
                <a:cubicBezTo>
                  <a:pt x="858" y="345"/>
                  <a:pt x="870" y="337"/>
                  <a:pt x="879" y="319"/>
                </a:cubicBezTo>
                <a:cubicBezTo>
                  <a:pt x="875" y="328"/>
                  <a:pt x="875" y="328"/>
                  <a:pt x="875" y="328"/>
                </a:cubicBezTo>
                <a:cubicBezTo>
                  <a:pt x="883" y="315"/>
                  <a:pt x="888" y="304"/>
                  <a:pt x="892" y="292"/>
                </a:cubicBezTo>
                <a:cubicBezTo>
                  <a:pt x="893" y="293"/>
                  <a:pt x="893" y="293"/>
                  <a:pt x="893" y="293"/>
                </a:cubicBezTo>
                <a:cubicBezTo>
                  <a:pt x="893" y="291"/>
                  <a:pt x="900" y="266"/>
                  <a:pt x="900" y="260"/>
                </a:cubicBezTo>
                <a:cubicBezTo>
                  <a:pt x="892" y="296"/>
                  <a:pt x="890" y="290"/>
                  <a:pt x="875" y="322"/>
                </a:cubicBezTo>
                <a:cubicBezTo>
                  <a:pt x="880" y="310"/>
                  <a:pt x="884" y="301"/>
                  <a:pt x="888" y="287"/>
                </a:cubicBezTo>
                <a:cubicBezTo>
                  <a:pt x="890" y="282"/>
                  <a:pt x="891" y="280"/>
                  <a:pt x="891" y="280"/>
                </a:cubicBezTo>
                <a:cubicBezTo>
                  <a:pt x="892" y="275"/>
                  <a:pt x="891" y="273"/>
                  <a:pt x="893" y="265"/>
                </a:cubicBezTo>
                <a:cubicBezTo>
                  <a:pt x="894" y="263"/>
                  <a:pt x="894" y="263"/>
                  <a:pt x="894" y="263"/>
                </a:cubicBezTo>
                <a:cubicBezTo>
                  <a:pt x="900" y="239"/>
                  <a:pt x="895" y="241"/>
                  <a:pt x="896" y="219"/>
                </a:cubicBezTo>
                <a:cubicBezTo>
                  <a:pt x="898" y="214"/>
                  <a:pt x="899" y="238"/>
                  <a:pt x="897" y="253"/>
                </a:cubicBezTo>
                <a:cubicBezTo>
                  <a:pt x="901" y="242"/>
                  <a:pt x="894" y="275"/>
                  <a:pt x="898" y="263"/>
                </a:cubicBezTo>
                <a:cubicBezTo>
                  <a:pt x="899" y="256"/>
                  <a:pt x="899" y="256"/>
                  <a:pt x="899" y="256"/>
                </a:cubicBezTo>
                <a:cubicBezTo>
                  <a:pt x="900" y="249"/>
                  <a:pt x="901" y="250"/>
                  <a:pt x="900" y="254"/>
                </a:cubicBezTo>
                <a:cubicBezTo>
                  <a:pt x="901" y="245"/>
                  <a:pt x="901" y="247"/>
                  <a:pt x="901" y="243"/>
                </a:cubicBezTo>
                <a:cubicBezTo>
                  <a:pt x="902" y="206"/>
                  <a:pt x="905" y="248"/>
                  <a:pt x="905" y="211"/>
                </a:cubicBezTo>
                <a:cubicBezTo>
                  <a:pt x="905" y="215"/>
                  <a:pt x="906" y="225"/>
                  <a:pt x="907" y="223"/>
                </a:cubicBezTo>
                <a:cubicBezTo>
                  <a:pt x="907" y="230"/>
                  <a:pt x="906" y="237"/>
                  <a:pt x="905" y="243"/>
                </a:cubicBezTo>
                <a:cubicBezTo>
                  <a:pt x="907" y="244"/>
                  <a:pt x="907" y="244"/>
                  <a:pt x="907" y="244"/>
                </a:cubicBezTo>
                <a:cubicBezTo>
                  <a:pt x="910" y="218"/>
                  <a:pt x="905" y="203"/>
                  <a:pt x="900" y="193"/>
                </a:cubicBezTo>
                <a:close/>
                <a:moveTo>
                  <a:pt x="568" y="512"/>
                </a:moveTo>
                <a:cubicBezTo>
                  <a:pt x="578" y="510"/>
                  <a:pt x="578" y="510"/>
                  <a:pt x="578" y="510"/>
                </a:cubicBezTo>
                <a:cubicBezTo>
                  <a:pt x="574" y="511"/>
                  <a:pt x="571" y="512"/>
                  <a:pt x="568" y="512"/>
                </a:cubicBezTo>
                <a:close/>
                <a:moveTo>
                  <a:pt x="443" y="18"/>
                </a:moveTo>
                <a:cubicBezTo>
                  <a:pt x="465" y="12"/>
                  <a:pt x="465" y="12"/>
                  <a:pt x="465" y="12"/>
                </a:cubicBezTo>
                <a:cubicBezTo>
                  <a:pt x="454" y="13"/>
                  <a:pt x="452" y="16"/>
                  <a:pt x="438" y="18"/>
                </a:cubicBezTo>
                <a:cubicBezTo>
                  <a:pt x="439" y="16"/>
                  <a:pt x="438" y="15"/>
                  <a:pt x="453" y="12"/>
                </a:cubicBezTo>
                <a:cubicBezTo>
                  <a:pt x="466" y="11"/>
                  <a:pt x="452" y="13"/>
                  <a:pt x="459" y="13"/>
                </a:cubicBezTo>
                <a:cubicBezTo>
                  <a:pt x="469" y="9"/>
                  <a:pt x="472" y="13"/>
                  <a:pt x="483" y="10"/>
                </a:cubicBezTo>
                <a:cubicBezTo>
                  <a:pt x="496" y="9"/>
                  <a:pt x="492" y="11"/>
                  <a:pt x="496" y="11"/>
                </a:cubicBezTo>
                <a:cubicBezTo>
                  <a:pt x="483" y="12"/>
                  <a:pt x="502" y="12"/>
                  <a:pt x="486" y="14"/>
                </a:cubicBezTo>
                <a:cubicBezTo>
                  <a:pt x="499" y="14"/>
                  <a:pt x="495" y="11"/>
                  <a:pt x="506" y="11"/>
                </a:cubicBezTo>
                <a:cubicBezTo>
                  <a:pt x="508" y="13"/>
                  <a:pt x="508" y="13"/>
                  <a:pt x="508" y="13"/>
                </a:cubicBezTo>
                <a:cubicBezTo>
                  <a:pt x="518" y="13"/>
                  <a:pt x="540" y="14"/>
                  <a:pt x="553" y="12"/>
                </a:cubicBezTo>
                <a:cubicBezTo>
                  <a:pt x="542" y="11"/>
                  <a:pt x="560" y="11"/>
                  <a:pt x="558" y="10"/>
                </a:cubicBezTo>
                <a:cubicBezTo>
                  <a:pt x="556" y="12"/>
                  <a:pt x="540" y="11"/>
                  <a:pt x="541" y="10"/>
                </a:cubicBezTo>
                <a:cubicBezTo>
                  <a:pt x="548" y="9"/>
                  <a:pt x="565" y="9"/>
                  <a:pt x="573" y="10"/>
                </a:cubicBezTo>
                <a:cubicBezTo>
                  <a:pt x="560" y="8"/>
                  <a:pt x="560" y="8"/>
                  <a:pt x="560" y="8"/>
                </a:cubicBezTo>
                <a:cubicBezTo>
                  <a:pt x="566" y="8"/>
                  <a:pt x="588" y="7"/>
                  <a:pt x="589" y="7"/>
                </a:cubicBezTo>
                <a:cubicBezTo>
                  <a:pt x="596" y="8"/>
                  <a:pt x="606" y="8"/>
                  <a:pt x="609" y="10"/>
                </a:cubicBezTo>
                <a:cubicBezTo>
                  <a:pt x="605" y="9"/>
                  <a:pt x="601" y="10"/>
                  <a:pt x="597" y="10"/>
                </a:cubicBezTo>
                <a:cubicBezTo>
                  <a:pt x="592" y="9"/>
                  <a:pt x="592" y="9"/>
                  <a:pt x="592" y="9"/>
                </a:cubicBezTo>
                <a:cubicBezTo>
                  <a:pt x="585" y="10"/>
                  <a:pt x="585" y="10"/>
                  <a:pt x="585" y="10"/>
                </a:cubicBezTo>
                <a:cubicBezTo>
                  <a:pt x="593" y="11"/>
                  <a:pt x="610" y="13"/>
                  <a:pt x="614" y="15"/>
                </a:cubicBezTo>
                <a:cubicBezTo>
                  <a:pt x="595" y="13"/>
                  <a:pt x="565" y="12"/>
                  <a:pt x="530" y="16"/>
                </a:cubicBezTo>
                <a:cubicBezTo>
                  <a:pt x="530" y="16"/>
                  <a:pt x="530" y="16"/>
                  <a:pt x="532" y="16"/>
                </a:cubicBezTo>
                <a:cubicBezTo>
                  <a:pt x="514" y="16"/>
                  <a:pt x="512" y="16"/>
                  <a:pt x="498" y="17"/>
                </a:cubicBezTo>
                <a:cubicBezTo>
                  <a:pt x="502" y="16"/>
                  <a:pt x="502" y="16"/>
                  <a:pt x="502" y="16"/>
                </a:cubicBezTo>
                <a:cubicBezTo>
                  <a:pt x="500" y="15"/>
                  <a:pt x="488" y="17"/>
                  <a:pt x="476" y="18"/>
                </a:cubicBezTo>
                <a:cubicBezTo>
                  <a:pt x="473" y="19"/>
                  <a:pt x="466" y="20"/>
                  <a:pt x="461" y="20"/>
                </a:cubicBezTo>
                <a:cubicBezTo>
                  <a:pt x="463" y="19"/>
                  <a:pt x="463" y="19"/>
                  <a:pt x="463" y="19"/>
                </a:cubicBezTo>
                <a:cubicBezTo>
                  <a:pt x="460" y="19"/>
                  <a:pt x="449" y="20"/>
                  <a:pt x="436" y="22"/>
                </a:cubicBezTo>
                <a:cubicBezTo>
                  <a:pt x="441" y="20"/>
                  <a:pt x="441" y="20"/>
                  <a:pt x="441" y="20"/>
                </a:cubicBezTo>
                <a:cubicBezTo>
                  <a:pt x="444" y="19"/>
                  <a:pt x="448" y="18"/>
                  <a:pt x="453" y="17"/>
                </a:cubicBezTo>
                <a:cubicBezTo>
                  <a:pt x="450" y="18"/>
                  <a:pt x="447" y="18"/>
                  <a:pt x="443" y="18"/>
                </a:cubicBezTo>
                <a:close/>
                <a:moveTo>
                  <a:pt x="598" y="486"/>
                </a:moveTo>
                <a:cubicBezTo>
                  <a:pt x="594" y="487"/>
                  <a:pt x="592" y="488"/>
                  <a:pt x="591" y="488"/>
                </a:cubicBezTo>
                <a:cubicBezTo>
                  <a:pt x="599" y="486"/>
                  <a:pt x="599" y="486"/>
                  <a:pt x="599" y="486"/>
                </a:cubicBezTo>
                <a:lnTo>
                  <a:pt x="598" y="486"/>
                </a:lnTo>
                <a:close/>
                <a:moveTo>
                  <a:pt x="620" y="481"/>
                </a:moveTo>
                <a:cubicBezTo>
                  <a:pt x="617" y="481"/>
                  <a:pt x="616" y="481"/>
                  <a:pt x="615" y="481"/>
                </a:cubicBezTo>
                <a:cubicBezTo>
                  <a:pt x="622" y="479"/>
                  <a:pt x="622" y="479"/>
                  <a:pt x="622" y="479"/>
                </a:cubicBezTo>
                <a:lnTo>
                  <a:pt x="620" y="481"/>
                </a:lnTo>
                <a:close/>
                <a:moveTo>
                  <a:pt x="679" y="440"/>
                </a:moveTo>
                <a:cubicBezTo>
                  <a:pt x="679" y="440"/>
                  <a:pt x="671" y="444"/>
                  <a:pt x="660" y="449"/>
                </a:cubicBezTo>
                <a:cubicBezTo>
                  <a:pt x="660" y="448"/>
                  <a:pt x="660" y="448"/>
                  <a:pt x="660" y="448"/>
                </a:cubicBezTo>
                <a:cubicBezTo>
                  <a:pt x="661" y="448"/>
                  <a:pt x="661" y="448"/>
                  <a:pt x="661" y="447"/>
                </a:cubicBezTo>
                <a:cubicBezTo>
                  <a:pt x="664" y="446"/>
                  <a:pt x="665" y="446"/>
                  <a:pt x="666" y="446"/>
                </a:cubicBezTo>
                <a:cubicBezTo>
                  <a:pt x="672" y="441"/>
                  <a:pt x="662" y="445"/>
                  <a:pt x="651" y="450"/>
                </a:cubicBezTo>
                <a:cubicBezTo>
                  <a:pt x="648" y="452"/>
                  <a:pt x="648" y="452"/>
                  <a:pt x="648" y="452"/>
                </a:cubicBezTo>
                <a:cubicBezTo>
                  <a:pt x="638" y="455"/>
                  <a:pt x="632" y="456"/>
                  <a:pt x="619" y="461"/>
                </a:cubicBezTo>
                <a:cubicBezTo>
                  <a:pt x="590" y="476"/>
                  <a:pt x="590" y="476"/>
                  <a:pt x="590" y="476"/>
                </a:cubicBezTo>
                <a:cubicBezTo>
                  <a:pt x="581" y="479"/>
                  <a:pt x="581" y="479"/>
                  <a:pt x="581" y="479"/>
                </a:cubicBezTo>
                <a:cubicBezTo>
                  <a:pt x="577" y="479"/>
                  <a:pt x="563" y="483"/>
                  <a:pt x="568" y="480"/>
                </a:cubicBezTo>
                <a:cubicBezTo>
                  <a:pt x="566" y="480"/>
                  <a:pt x="571" y="478"/>
                  <a:pt x="577" y="477"/>
                </a:cubicBezTo>
                <a:cubicBezTo>
                  <a:pt x="578" y="477"/>
                  <a:pt x="577" y="477"/>
                  <a:pt x="578" y="477"/>
                </a:cubicBezTo>
                <a:cubicBezTo>
                  <a:pt x="579" y="476"/>
                  <a:pt x="579" y="475"/>
                  <a:pt x="572" y="476"/>
                </a:cubicBezTo>
                <a:cubicBezTo>
                  <a:pt x="579" y="474"/>
                  <a:pt x="580" y="474"/>
                  <a:pt x="585" y="472"/>
                </a:cubicBezTo>
                <a:cubicBezTo>
                  <a:pt x="578" y="474"/>
                  <a:pt x="578" y="474"/>
                  <a:pt x="578" y="474"/>
                </a:cubicBezTo>
                <a:cubicBezTo>
                  <a:pt x="589" y="471"/>
                  <a:pt x="605" y="463"/>
                  <a:pt x="605" y="462"/>
                </a:cubicBezTo>
                <a:cubicBezTo>
                  <a:pt x="602" y="465"/>
                  <a:pt x="594" y="466"/>
                  <a:pt x="588" y="467"/>
                </a:cubicBezTo>
                <a:cubicBezTo>
                  <a:pt x="593" y="465"/>
                  <a:pt x="602" y="461"/>
                  <a:pt x="595" y="464"/>
                </a:cubicBezTo>
                <a:cubicBezTo>
                  <a:pt x="592" y="465"/>
                  <a:pt x="572" y="472"/>
                  <a:pt x="587" y="468"/>
                </a:cubicBezTo>
                <a:cubicBezTo>
                  <a:pt x="581" y="471"/>
                  <a:pt x="573" y="474"/>
                  <a:pt x="566" y="475"/>
                </a:cubicBezTo>
                <a:cubicBezTo>
                  <a:pt x="574" y="472"/>
                  <a:pt x="568" y="473"/>
                  <a:pt x="570" y="471"/>
                </a:cubicBezTo>
                <a:cubicBezTo>
                  <a:pt x="563" y="474"/>
                  <a:pt x="564" y="475"/>
                  <a:pt x="563" y="476"/>
                </a:cubicBezTo>
                <a:cubicBezTo>
                  <a:pt x="541" y="480"/>
                  <a:pt x="532" y="479"/>
                  <a:pt x="509" y="485"/>
                </a:cubicBezTo>
                <a:cubicBezTo>
                  <a:pt x="506" y="486"/>
                  <a:pt x="523" y="482"/>
                  <a:pt x="521" y="483"/>
                </a:cubicBezTo>
                <a:cubicBezTo>
                  <a:pt x="504" y="489"/>
                  <a:pt x="498" y="486"/>
                  <a:pt x="483" y="489"/>
                </a:cubicBezTo>
                <a:cubicBezTo>
                  <a:pt x="488" y="490"/>
                  <a:pt x="488" y="490"/>
                  <a:pt x="488" y="490"/>
                </a:cubicBezTo>
                <a:cubicBezTo>
                  <a:pt x="483" y="492"/>
                  <a:pt x="472" y="494"/>
                  <a:pt x="466" y="495"/>
                </a:cubicBezTo>
                <a:cubicBezTo>
                  <a:pt x="464" y="494"/>
                  <a:pt x="448" y="496"/>
                  <a:pt x="460" y="493"/>
                </a:cubicBezTo>
                <a:cubicBezTo>
                  <a:pt x="434" y="496"/>
                  <a:pt x="437" y="500"/>
                  <a:pt x="407" y="504"/>
                </a:cubicBezTo>
                <a:cubicBezTo>
                  <a:pt x="421" y="502"/>
                  <a:pt x="423" y="502"/>
                  <a:pt x="434" y="501"/>
                </a:cubicBezTo>
                <a:cubicBezTo>
                  <a:pt x="422" y="503"/>
                  <a:pt x="432" y="502"/>
                  <a:pt x="431" y="503"/>
                </a:cubicBezTo>
                <a:cubicBezTo>
                  <a:pt x="424" y="503"/>
                  <a:pt x="401" y="507"/>
                  <a:pt x="417" y="503"/>
                </a:cubicBezTo>
                <a:cubicBezTo>
                  <a:pt x="407" y="505"/>
                  <a:pt x="388" y="506"/>
                  <a:pt x="384" y="507"/>
                </a:cubicBezTo>
                <a:cubicBezTo>
                  <a:pt x="392" y="507"/>
                  <a:pt x="392" y="507"/>
                  <a:pt x="392" y="507"/>
                </a:cubicBezTo>
                <a:cubicBezTo>
                  <a:pt x="379" y="508"/>
                  <a:pt x="366" y="510"/>
                  <a:pt x="360" y="512"/>
                </a:cubicBezTo>
                <a:cubicBezTo>
                  <a:pt x="377" y="511"/>
                  <a:pt x="376" y="508"/>
                  <a:pt x="398" y="507"/>
                </a:cubicBezTo>
                <a:cubicBezTo>
                  <a:pt x="421" y="506"/>
                  <a:pt x="392" y="508"/>
                  <a:pt x="408" y="509"/>
                </a:cubicBezTo>
                <a:cubicBezTo>
                  <a:pt x="424" y="506"/>
                  <a:pt x="424" y="506"/>
                  <a:pt x="424" y="506"/>
                </a:cubicBezTo>
                <a:cubicBezTo>
                  <a:pt x="416" y="506"/>
                  <a:pt x="416" y="506"/>
                  <a:pt x="416" y="506"/>
                </a:cubicBezTo>
                <a:cubicBezTo>
                  <a:pt x="419" y="504"/>
                  <a:pt x="442" y="503"/>
                  <a:pt x="439" y="501"/>
                </a:cubicBezTo>
                <a:cubicBezTo>
                  <a:pt x="456" y="501"/>
                  <a:pt x="461" y="499"/>
                  <a:pt x="480" y="498"/>
                </a:cubicBezTo>
                <a:cubicBezTo>
                  <a:pt x="484" y="496"/>
                  <a:pt x="477" y="497"/>
                  <a:pt x="472" y="498"/>
                </a:cubicBezTo>
                <a:cubicBezTo>
                  <a:pt x="481" y="497"/>
                  <a:pt x="481" y="494"/>
                  <a:pt x="494" y="493"/>
                </a:cubicBezTo>
                <a:cubicBezTo>
                  <a:pt x="500" y="492"/>
                  <a:pt x="495" y="491"/>
                  <a:pt x="485" y="493"/>
                </a:cubicBezTo>
                <a:cubicBezTo>
                  <a:pt x="494" y="492"/>
                  <a:pt x="503" y="490"/>
                  <a:pt x="513" y="488"/>
                </a:cubicBezTo>
                <a:cubicBezTo>
                  <a:pt x="502" y="489"/>
                  <a:pt x="502" y="489"/>
                  <a:pt x="502" y="489"/>
                </a:cubicBezTo>
                <a:cubicBezTo>
                  <a:pt x="513" y="487"/>
                  <a:pt x="513" y="487"/>
                  <a:pt x="513" y="487"/>
                </a:cubicBezTo>
                <a:cubicBezTo>
                  <a:pt x="504" y="487"/>
                  <a:pt x="504" y="487"/>
                  <a:pt x="504" y="487"/>
                </a:cubicBezTo>
                <a:cubicBezTo>
                  <a:pt x="524" y="483"/>
                  <a:pt x="548" y="478"/>
                  <a:pt x="559" y="477"/>
                </a:cubicBezTo>
                <a:cubicBezTo>
                  <a:pt x="541" y="483"/>
                  <a:pt x="512" y="489"/>
                  <a:pt x="502" y="493"/>
                </a:cubicBezTo>
                <a:cubicBezTo>
                  <a:pt x="506" y="493"/>
                  <a:pt x="516" y="489"/>
                  <a:pt x="521" y="490"/>
                </a:cubicBezTo>
                <a:cubicBezTo>
                  <a:pt x="527" y="487"/>
                  <a:pt x="527" y="487"/>
                  <a:pt x="527" y="487"/>
                </a:cubicBezTo>
                <a:cubicBezTo>
                  <a:pt x="533" y="485"/>
                  <a:pt x="547" y="482"/>
                  <a:pt x="549" y="483"/>
                </a:cubicBezTo>
                <a:cubicBezTo>
                  <a:pt x="532" y="487"/>
                  <a:pt x="527" y="490"/>
                  <a:pt x="519" y="493"/>
                </a:cubicBezTo>
                <a:cubicBezTo>
                  <a:pt x="519" y="493"/>
                  <a:pt x="518" y="494"/>
                  <a:pt x="515" y="494"/>
                </a:cubicBezTo>
                <a:cubicBezTo>
                  <a:pt x="515" y="494"/>
                  <a:pt x="515" y="494"/>
                  <a:pt x="515" y="494"/>
                </a:cubicBezTo>
                <a:cubicBezTo>
                  <a:pt x="515" y="494"/>
                  <a:pt x="515" y="494"/>
                  <a:pt x="515" y="494"/>
                </a:cubicBezTo>
                <a:cubicBezTo>
                  <a:pt x="510" y="495"/>
                  <a:pt x="501" y="497"/>
                  <a:pt x="497" y="498"/>
                </a:cubicBezTo>
                <a:cubicBezTo>
                  <a:pt x="490" y="499"/>
                  <a:pt x="495" y="497"/>
                  <a:pt x="495" y="497"/>
                </a:cubicBezTo>
                <a:cubicBezTo>
                  <a:pt x="474" y="499"/>
                  <a:pt x="460" y="505"/>
                  <a:pt x="438" y="507"/>
                </a:cubicBezTo>
                <a:cubicBezTo>
                  <a:pt x="437" y="506"/>
                  <a:pt x="420" y="508"/>
                  <a:pt x="425" y="507"/>
                </a:cubicBezTo>
                <a:cubicBezTo>
                  <a:pt x="412" y="508"/>
                  <a:pt x="405" y="510"/>
                  <a:pt x="397" y="512"/>
                </a:cubicBezTo>
                <a:cubicBezTo>
                  <a:pt x="395" y="511"/>
                  <a:pt x="377" y="513"/>
                  <a:pt x="384" y="512"/>
                </a:cubicBezTo>
                <a:cubicBezTo>
                  <a:pt x="372" y="514"/>
                  <a:pt x="372" y="514"/>
                  <a:pt x="372" y="514"/>
                </a:cubicBezTo>
                <a:cubicBezTo>
                  <a:pt x="363" y="514"/>
                  <a:pt x="346" y="516"/>
                  <a:pt x="343" y="515"/>
                </a:cubicBezTo>
                <a:cubicBezTo>
                  <a:pt x="334" y="516"/>
                  <a:pt x="341" y="517"/>
                  <a:pt x="328" y="517"/>
                </a:cubicBezTo>
                <a:cubicBezTo>
                  <a:pt x="329" y="517"/>
                  <a:pt x="328" y="517"/>
                  <a:pt x="331" y="517"/>
                </a:cubicBezTo>
                <a:cubicBezTo>
                  <a:pt x="325" y="516"/>
                  <a:pt x="311" y="517"/>
                  <a:pt x="305" y="518"/>
                </a:cubicBezTo>
                <a:cubicBezTo>
                  <a:pt x="314" y="518"/>
                  <a:pt x="307" y="518"/>
                  <a:pt x="318" y="518"/>
                </a:cubicBezTo>
                <a:cubicBezTo>
                  <a:pt x="318" y="519"/>
                  <a:pt x="306" y="520"/>
                  <a:pt x="294" y="519"/>
                </a:cubicBezTo>
                <a:cubicBezTo>
                  <a:pt x="310" y="518"/>
                  <a:pt x="281" y="518"/>
                  <a:pt x="289" y="517"/>
                </a:cubicBezTo>
                <a:cubicBezTo>
                  <a:pt x="263" y="517"/>
                  <a:pt x="248" y="519"/>
                  <a:pt x="226" y="520"/>
                </a:cubicBezTo>
                <a:cubicBezTo>
                  <a:pt x="201" y="519"/>
                  <a:pt x="170" y="514"/>
                  <a:pt x="151" y="511"/>
                </a:cubicBezTo>
                <a:cubicBezTo>
                  <a:pt x="153" y="512"/>
                  <a:pt x="153" y="512"/>
                  <a:pt x="153" y="512"/>
                </a:cubicBezTo>
                <a:cubicBezTo>
                  <a:pt x="142" y="510"/>
                  <a:pt x="142" y="510"/>
                  <a:pt x="142" y="510"/>
                </a:cubicBezTo>
                <a:cubicBezTo>
                  <a:pt x="135" y="508"/>
                  <a:pt x="142" y="508"/>
                  <a:pt x="132" y="506"/>
                </a:cubicBezTo>
                <a:cubicBezTo>
                  <a:pt x="136" y="505"/>
                  <a:pt x="150" y="510"/>
                  <a:pt x="160" y="511"/>
                </a:cubicBezTo>
                <a:cubicBezTo>
                  <a:pt x="143" y="506"/>
                  <a:pt x="177" y="513"/>
                  <a:pt x="166" y="509"/>
                </a:cubicBezTo>
                <a:cubicBezTo>
                  <a:pt x="158" y="512"/>
                  <a:pt x="128" y="502"/>
                  <a:pt x="113" y="497"/>
                </a:cubicBezTo>
                <a:cubicBezTo>
                  <a:pt x="99" y="491"/>
                  <a:pt x="120" y="498"/>
                  <a:pt x="113" y="495"/>
                </a:cubicBezTo>
                <a:cubicBezTo>
                  <a:pt x="108" y="495"/>
                  <a:pt x="108" y="495"/>
                  <a:pt x="108" y="495"/>
                </a:cubicBezTo>
                <a:cubicBezTo>
                  <a:pt x="102" y="492"/>
                  <a:pt x="101" y="491"/>
                  <a:pt x="101" y="490"/>
                </a:cubicBezTo>
                <a:cubicBezTo>
                  <a:pt x="87" y="484"/>
                  <a:pt x="71" y="475"/>
                  <a:pt x="60" y="467"/>
                </a:cubicBezTo>
                <a:cubicBezTo>
                  <a:pt x="74" y="477"/>
                  <a:pt x="54" y="465"/>
                  <a:pt x="68" y="475"/>
                </a:cubicBezTo>
                <a:cubicBezTo>
                  <a:pt x="63" y="473"/>
                  <a:pt x="54" y="466"/>
                  <a:pt x="47" y="459"/>
                </a:cubicBezTo>
                <a:cubicBezTo>
                  <a:pt x="54" y="465"/>
                  <a:pt x="39" y="448"/>
                  <a:pt x="54" y="464"/>
                </a:cubicBezTo>
                <a:cubicBezTo>
                  <a:pt x="53" y="460"/>
                  <a:pt x="46" y="456"/>
                  <a:pt x="40" y="448"/>
                </a:cubicBezTo>
                <a:cubicBezTo>
                  <a:pt x="42" y="450"/>
                  <a:pt x="44" y="452"/>
                  <a:pt x="47" y="454"/>
                </a:cubicBezTo>
                <a:cubicBezTo>
                  <a:pt x="35" y="443"/>
                  <a:pt x="25" y="419"/>
                  <a:pt x="23" y="415"/>
                </a:cubicBezTo>
                <a:cubicBezTo>
                  <a:pt x="18" y="406"/>
                  <a:pt x="13" y="390"/>
                  <a:pt x="12" y="376"/>
                </a:cubicBezTo>
                <a:cubicBezTo>
                  <a:pt x="12" y="363"/>
                  <a:pt x="13" y="348"/>
                  <a:pt x="17" y="333"/>
                </a:cubicBezTo>
                <a:cubicBezTo>
                  <a:pt x="17" y="336"/>
                  <a:pt x="17" y="336"/>
                  <a:pt x="17" y="336"/>
                </a:cubicBezTo>
                <a:cubicBezTo>
                  <a:pt x="19" y="327"/>
                  <a:pt x="22" y="314"/>
                  <a:pt x="27" y="303"/>
                </a:cubicBezTo>
                <a:cubicBezTo>
                  <a:pt x="29" y="300"/>
                  <a:pt x="29" y="300"/>
                  <a:pt x="29" y="300"/>
                </a:cubicBezTo>
                <a:cubicBezTo>
                  <a:pt x="32" y="292"/>
                  <a:pt x="39" y="277"/>
                  <a:pt x="45" y="265"/>
                </a:cubicBezTo>
                <a:cubicBezTo>
                  <a:pt x="45" y="265"/>
                  <a:pt x="39" y="276"/>
                  <a:pt x="41" y="270"/>
                </a:cubicBezTo>
                <a:cubicBezTo>
                  <a:pt x="38" y="276"/>
                  <a:pt x="35" y="281"/>
                  <a:pt x="37" y="280"/>
                </a:cubicBezTo>
                <a:cubicBezTo>
                  <a:pt x="34" y="286"/>
                  <a:pt x="33" y="285"/>
                  <a:pt x="30" y="290"/>
                </a:cubicBezTo>
                <a:cubicBezTo>
                  <a:pt x="34" y="282"/>
                  <a:pt x="37" y="274"/>
                  <a:pt x="41" y="266"/>
                </a:cubicBezTo>
                <a:cubicBezTo>
                  <a:pt x="42" y="265"/>
                  <a:pt x="43" y="264"/>
                  <a:pt x="43" y="264"/>
                </a:cubicBezTo>
                <a:cubicBezTo>
                  <a:pt x="43" y="262"/>
                  <a:pt x="43" y="262"/>
                  <a:pt x="43" y="262"/>
                </a:cubicBezTo>
                <a:cubicBezTo>
                  <a:pt x="46" y="256"/>
                  <a:pt x="48" y="254"/>
                  <a:pt x="47" y="255"/>
                </a:cubicBezTo>
                <a:cubicBezTo>
                  <a:pt x="55" y="243"/>
                  <a:pt x="56" y="237"/>
                  <a:pt x="66" y="225"/>
                </a:cubicBezTo>
                <a:cubicBezTo>
                  <a:pt x="63" y="231"/>
                  <a:pt x="61" y="235"/>
                  <a:pt x="55" y="244"/>
                </a:cubicBezTo>
                <a:cubicBezTo>
                  <a:pt x="58" y="239"/>
                  <a:pt x="62" y="234"/>
                  <a:pt x="65" y="230"/>
                </a:cubicBezTo>
                <a:cubicBezTo>
                  <a:pt x="61" y="237"/>
                  <a:pt x="44" y="262"/>
                  <a:pt x="49" y="259"/>
                </a:cubicBezTo>
                <a:cubicBezTo>
                  <a:pt x="58" y="242"/>
                  <a:pt x="74" y="218"/>
                  <a:pt x="84" y="205"/>
                </a:cubicBezTo>
                <a:cubicBezTo>
                  <a:pt x="92" y="199"/>
                  <a:pt x="100" y="188"/>
                  <a:pt x="111" y="178"/>
                </a:cubicBezTo>
                <a:cubicBezTo>
                  <a:pt x="113" y="177"/>
                  <a:pt x="116" y="174"/>
                  <a:pt x="115" y="176"/>
                </a:cubicBezTo>
                <a:cubicBezTo>
                  <a:pt x="112" y="179"/>
                  <a:pt x="112" y="179"/>
                  <a:pt x="112" y="179"/>
                </a:cubicBezTo>
                <a:cubicBezTo>
                  <a:pt x="126" y="166"/>
                  <a:pt x="144" y="151"/>
                  <a:pt x="157" y="140"/>
                </a:cubicBezTo>
                <a:cubicBezTo>
                  <a:pt x="166" y="136"/>
                  <a:pt x="166" y="136"/>
                  <a:pt x="166" y="136"/>
                </a:cubicBezTo>
                <a:cubicBezTo>
                  <a:pt x="192" y="120"/>
                  <a:pt x="159" y="137"/>
                  <a:pt x="186" y="120"/>
                </a:cubicBezTo>
                <a:cubicBezTo>
                  <a:pt x="193" y="117"/>
                  <a:pt x="220" y="102"/>
                  <a:pt x="222" y="103"/>
                </a:cubicBezTo>
                <a:cubicBezTo>
                  <a:pt x="227" y="101"/>
                  <a:pt x="229" y="100"/>
                  <a:pt x="230" y="99"/>
                </a:cubicBezTo>
                <a:cubicBezTo>
                  <a:pt x="225" y="100"/>
                  <a:pt x="214" y="106"/>
                  <a:pt x="220" y="102"/>
                </a:cubicBezTo>
                <a:cubicBezTo>
                  <a:pt x="229" y="97"/>
                  <a:pt x="234" y="96"/>
                  <a:pt x="242" y="93"/>
                </a:cubicBezTo>
                <a:cubicBezTo>
                  <a:pt x="242" y="93"/>
                  <a:pt x="236" y="96"/>
                  <a:pt x="239" y="95"/>
                </a:cubicBezTo>
                <a:cubicBezTo>
                  <a:pt x="258" y="86"/>
                  <a:pt x="295" y="75"/>
                  <a:pt x="314" y="69"/>
                </a:cubicBezTo>
                <a:cubicBezTo>
                  <a:pt x="307" y="71"/>
                  <a:pt x="306" y="72"/>
                  <a:pt x="296" y="74"/>
                </a:cubicBezTo>
                <a:cubicBezTo>
                  <a:pt x="296" y="73"/>
                  <a:pt x="301" y="72"/>
                  <a:pt x="303" y="71"/>
                </a:cubicBezTo>
                <a:cubicBezTo>
                  <a:pt x="302" y="70"/>
                  <a:pt x="294" y="74"/>
                  <a:pt x="283" y="76"/>
                </a:cubicBezTo>
                <a:cubicBezTo>
                  <a:pt x="289" y="74"/>
                  <a:pt x="294" y="72"/>
                  <a:pt x="300" y="70"/>
                </a:cubicBezTo>
                <a:cubicBezTo>
                  <a:pt x="290" y="71"/>
                  <a:pt x="290" y="71"/>
                  <a:pt x="290" y="71"/>
                </a:cubicBezTo>
                <a:cubicBezTo>
                  <a:pt x="303" y="66"/>
                  <a:pt x="315" y="63"/>
                  <a:pt x="328" y="59"/>
                </a:cubicBezTo>
                <a:cubicBezTo>
                  <a:pt x="322" y="60"/>
                  <a:pt x="316" y="61"/>
                  <a:pt x="311" y="63"/>
                </a:cubicBezTo>
                <a:cubicBezTo>
                  <a:pt x="312" y="61"/>
                  <a:pt x="315" y="59"/>
                  <a:pt x="307" y="61"/>
                </a:cubicBezTo>
                <a:cubicBezTo>
                  <a:pt x="327" y="54"/>
                  <a:pt x="325" y="51"/>
                  <a:pt x="348" y="47"/>
                </a:cubicBezTo>
                <a:cubicBezTo>
                  <a:pt x="348" y="47"/>
                  <a:pt x="348" y="47"/>
                  <a:pt x="348" y="47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71" y="41"/>
                  <a:pt x="371" y="41"/>
                  <a:pt x="371" y="41"/>
                </a:cubicBezTo>
                <a:cubicBezTo>
                  <a:pt x="363" y="45"/>
                  <a:pt x="353" y="47"/>
                  <a:pt x="346" y="49"/>
                </a:cubicBezTo>
                <a:cubicBezTo>
                  <a:pt x="363" y="48"/>
                  <a:pt x="367" y="42"/>
                  <a:pt x="386" y="38"/>
                </a:cubicBezTo>
                <a:cubicBezTo>
                  <a:pt x="402" y="38"/>
                  <a:pt x="367" y="44"/>
                  <a:pt x="368" y="46"/>
                </a:cubicBezTo>
                <a:cubicBezTo>
                  <a:pt x="372" y="44"/>
                  <a:pt x="382" y="43"/>
                  <a:pt x="381" y="44"/>
                </a:cubicBezTo>
                <a:cubicBezTo>
                  <a:pt x="363" y="47"/>
                  <a:pt x="370" y="48"/>
                  <a:pt x="351" y="51"/>
                </a:cubicBezTo>
                <a:cubicBezTo>
                  <a:pt x="360" y="48"/>
                  <a:pt x="349" y="50"/>
                  <a:pt x="351" y="49"/>
                </a:cubicBezTo>
                <a:cubicBezTo>
                  <a:pt x="348" y="50"/>
                  <a:pt x="331" y="55"/>
                  <a:pt x="318" y="58"/>
                </a:cubicBezTo>
                <a:cubicBezTo>
                  <a:pt x="315" y="61"/>
                  <a:pt x="329" y="57"/>
                  <a:pt x="337" y="55"/>
                </a:cubicBezTo>
                <a:cubicBezTo>
                  <a:pt x="352" y="50"/>
                  <a:pt x="368" y="49"/>
                  <a:pt x="380" y="45"/>
                </a:cubicBezTo>
                <a:cubicBezTo>
                  <a:pt x="396" y="41"/>
                  <a:pt x="381" y="46"/>
                  <a:pt x="382" y="46"/>
                </a:cubicBezTo>
                <a:cubicBezTo>
                  <a:pt x="397" y="44"/>
                  <a:pt x="388" y="43"/>
                  <a:pt x="393" y="42"/>
                </a:cubicBezTo>
                <a:cubicBezTo>
                  <a:pt x="415" y="37"/>
                  <a:pt x="418" y="39"/>
                  <a:pt x="434" y="37"/>
                </a:cubicBezTo>
                <a:cubicBezTo>
                  <a:pt x="447" y="34"/>
                  <a:pt x="480" y="30"/>
                  <a:pt x="503" y="29"/>
                </a:cubicBezTo>
                <a:cubicBezTo>
                  <a:pt x="500" y="30"/>
                  <a:pt x="503" y="31"/>
                  <a:pt x="505" y="31"/>
                </a:cubicBezTo>
                <a:cubicBezTo>
                  <a:pt x="518" y="27"/>
                  <a:pt x="514" y="29"/>
                  <a:pt x="531" y="27"/>
                </a:cubicBezTo>
                <a:cubicBezTo>
                  <a:pt x="516" y="26"/>
                  <a:pt x="516" y="26"/>
                  <a:pt x="516" y="26"/>
                </a:cubicBezTo>
                <a:cubicBezTo>
                  <a:pt x="528" y="26"/>
                  <a:pt x="537" y="24"/>
                  <a:pt x="548" y="25"/>
                </a:cubicBezTo>
                <a:cubicBezTo>
                  <a:pt x="534" y="23"/>
                  <a:pt x="567" y="23"/>
                  <a:pt x="575" y="23"/>
                </a:cubicBezTo>
                <a:cubicBezTo>
                  <a:pt x="587" y="24"/>
                  <a:pt x="599" y="23"/>
                  <a:pt x="605" y="25"/>
                </a:cubicBezTo>
                <a:cubicBezTo>
                  <a:pt x="604" y="25"/>
                  <a:pt x="604" y="25"/>
                  <a:pt x="604" y="25"/>
                </a:cubicBezTo>
                <a:cubicBezTo>
                  <a:pt x="621" y="27"/>
                  <a:pt x="621" y="27"/>
                  <a:pt x="621" y="27"/>
                </a:cubicBezTo>
                <a:cubicBezTo>
                  <a:pt x="619" y="29"/>
                  <a:pt x="619" y="29"/>
                  <a:pt x="619" y="29"/>
                </a:cubicBezTo>
                <a:cubicBezTo>
                  <a:pt x="630" y="31"/>
                  <a:pt x="645" y="31"/>
                  <a:pt x="641" y="30"/>
                </a:cubicBezTo>
                <a:cubicBezTo>
                  <a:pt x="653" y="32"/>
                  <a:pt x="646" y="31"/>
                  <a:pt x="648" y="33"/>
                </a:cubicBezTo>
                <a:cubicBezTo>
                  <a:pt x="641" y="33"/>
                  <a:pt x="625" y="33"/>
                  <a:pt x="621" y="31"/>
                </a:cubicBezTo>
                <a:cubicBezTo>
                  <a:pt x="622" y="31"/>
                  <a:pt x="625" y="31"/>
                  <a:pt x="626" y="31"/>
                </a:cubicBezTo>
                <a:cubicBezTo>
                  <a:pt x="594" y="27"/>
                  <a:pt x="615" y="33"/>
                  <a:pt x="599" y="32"/>
                </a:cubicBezTo>
                <a:cubicBezTo>
                  <a:pt x="607" y="33"/>
                  <a:pt x="613" y="35"/>
                  <a:pt x="622" y="35"/>
                </a:cubicBezTo>
                <a:cubicBezTo>
                  <a:pt x="626" y="35"/>
                  <a:pt x="643" y="36"/>
                  <a:pt x="652" y="36"/>
                </a:cubicBezTo>
                <a:cubicBezTo>
                  <a:pt x="640" y="36"/>
                  <a:pt x="634" y="34"/>
                  <a:pt x="625" y="33"/>
                </a:cubicBezTo>
                <a:cubicBezTo>
                  <a:pt x="633" y="34"/>
                  <a:pt x="634" y="32"/>
                  <a:pt x="641" y="34"/>
                </a:cubicBezTo>
                <a:cubicBezTo>
                  <a:pt x="639" y="34"/>
                  <a:pt x="639" y="34"/>
                  <a:pt x="639" y="34"/>
                </a:cubicBezTo>
                <a:cubicBezTo>
                  <a:pt x="647" y="34"/>
                  <a:pt x="647" y="34"/>
                  <a:pt x="647" y="34"/>
                </a:cubicBezTo>
                <a:cubicBezTo>
                  <a:pt x="648" y="36"/>
                  <a:pt x="670" y="39"/>
                  <a:pt x="657" y="38"/>
                </a:cubicBezTo>
                <a:cubicBezTo>
                  <a:pt x="669" y="40"/>
                  <a:pt x="661" y="37"/>
                  <a:pt x="672" y="39"/>
                </a:cubicBezTo>
                <a:cubicBezTo>
                  <a:pt x="651" y="35"/>
                  <a:pt x="651" y="35"/>
                  <a:pt x="651" y="35"/>
                </a:cubicBezTo>
                <a:cubicBezTo>
                  <a:pt x="652" y="33"/>
                  <a:pt x="652" y="33"/>
                  <a:pt x="652" y="33"/>
                </a:cubicBezTo>
                <a:cubicBezTo>
                  <a:pt x="660" y="34"/>
                  <a:pt x="661" y="35"/>
                  <a:pt x="669" y="36"/>
                </a:cubicBezTo>
                <a:cubicBezTo>
                  <a:pt x="669" y="34"/>
                  <a:pt x="669" y="34"/>
                  <a:pt x="669" y="34"/>
                </a:cubicBezTo>
                <a:cubicBezTo>
                  <a:pt x="683" y="38"/>
                  <a:pt x="683" y="38"/>
                  <a:pt x="683" y="38"/>
                </a:cubicBezTo>
                <a:cubicBezTo>
                  <a:pt x="682" y="37"/>
                  <a:pt x="694" y="39"/>
                  <a:pt x="696" y="40"/>
                </a:cubicBezTo>
                <a:cubicBezTo>
                  <a:pt x="703" y="42"/>
                  <a:pt x="698" y="44"/>
                  <a:pt x="711" y="46"/>
                </a:cubicBezTo>
                <a:cubicBezTo>
                  <a:pt x="710" y="45"/>
                  <a:pt x="710" y="45"/>
                  <a:pt x="710" y="45"/>
                </a:cubicBezTo>
                <a:cubicBezTo>
                  <a:pt x="718" y="47"/>
                  <a:pt x="723" y="48"/>
                  <a:pt x="733" y="52"/>
                </a:cubicBezTo>
                <a:cubicBezTo>
                  <a:pt x="732" y="52"/>
                  <a:pt x="730" y="51"/>
                  <a:pt x="728" y="51"/>
                </a:cubicBezTo>
                <a:cubicBezTo>
                  <a:pt x="743" y="57"/>
                  <a:pt x="766" y="65"/>
                  <a:pt x="771" y="71"/>
                </a:cubicBezTo>
                <a:cubicBezTo>
                  <a:pt x="770" y="71"/>
                  <a:pt x="764" y="68"/>
                  <a:pt x="763" y="69"/>
                </a:cubicBezTo>
                <a:cubicBezTo>
                  <a:pt x="743" y="57"/>
                  <a:pt x="747" y="64"/>
                  <a:pt x="721" y="53"/>
                </a:cubicBezTo>
                <a:cubicBezTo>
                  <a:pt x="721" y="49"/>
                  <a:pt x="698" y="48"/>
                  <a:pt x="694" y="44"/>
                </a:cubicBezTo>
                <a:cubicBezTo>
                  <a:pt x="704" y="47"/>
                  <a:pt x="719" y="49"/>
                  <a:pt x="717" y="48"/>
                </a:cubicBezTo>
                <a:cubicBezTo>
                  <a:pt x="708" y="46"/>
                  <a:pt x="693" y="42"/>
                  <a:pt x="687" y="41"/>
                </a:cubicBezTo>
                <a:cubicBezTo>
                  <a:pt x="693" y="43"/>
                  <a:pt x="691" y="44"/>
                  <a:pt x="686" y="44"/>
                </a:cubicBezTo>
                <a:cubicBezTo>
                  <a:pt x="701" y="46"/>
                  <a:pt x="730" y="57"/>
                  <a:pt x="751" y="67"/>
                </a:cubicBezTo>
                <a:cubicBezTo>
                  <a:pt x="749" y="64"/>
                  <a:pt x="749" y="64"/>
                  <a:pt x="749" y="64"/>
                </a:cubicBezTo>
                <a:cubicBezTo>
                  <a:pt x="768" y="71"/>
                  <a:pt x="746" y="65"/>
                  <a:pt x="760" y="71"/>
                </a:cubicBezTo>
                <a:cubicBezTo>
                  <a:pt x="767" y="73"/>
                  <a:pt x="767" y="73"/>
                  <a:pt x="767" y="73"/>
                </a:cubicBezTo>
                <a:cubicBezTo>
                  <a:pt x="768" y="74"/>
                  <a:pt x="768" y="74"/>
                  <a:pt x="768" y="74"/>
                </a:cubicBezTo>
                <a:cubicBezTo>
                  <a:pt x="771" y="75"/>
                  <a:pt x="775" y="76"/>
                  <a:pt x="779" y="78"/>
                </a:cubicBezTo>
                <a:cubicBezTo>
                  <a:pt x="772" y="73"/>
                  <a:pt x="774" y="77"/>
                  <a:pt x="767" y="72"/>
                </a:cubicBezTo>
                <a:cubicBezTo>
                  <a:pt x="760" y="68"/>
                  <a:pt x="768" y="71"/>
                  <a:pt x="770" y="71"/>
                </a:cubicBezTo>
                <a:cubicBezTo>
                  <a:pt x="775" y="73"/>
                  <a:pt x="791" y="83"/>
                  <a:pt x="781" y="78"/>
                </a:cubicBezTo>
                <a:cubicBezTo>
                  <a:pt x="787" y="81"/>
                  <a:pt x="793" y="84"/>
                  <a:pt x="799" y="88"/>
                </a:cubicBezTo>
                <a:cubicBezTo>
                  <a:pt x="799" y="88"/>
                  <a:pt x="795" y="86"/>
                  <a:pt x="793" y="85"/>
                </a:cubicBezTo>
                <a:cubicBezTo>
                  <a:pt x="797" y="88"/>
                  <a:pt x="801" y="91"/>
                  <a:pt x="805" y="94"/>
                </a:cubicBezTo>
                <a:cubicBezTo>
                  <a:pt x="805" y="94"/>
                  <a:pt x="805" y="94"/>
                  <a:pt x="805" y="94"/>
                </a:cubicBezTo>
                <a:cubicBezTo>
                  <a:pt x="815" y="100"/>
                  <a:pt x="827" y="112"/>
                  <a:pt x="835" y="118"/>
                </a:cubicBezTo>
                <a:cubicBezTo>
                  <a:pt x="821" y="102"/>
                  <a:pt x="843" y="124"/>
                  <a:pt x="842" y="122"/>
                </a:cubicBezTo>
                <a:cubicBezTo>
                  <a:pt x="847" y="128"/>
                  <a:pt x="846" y="132"/>
                  <a:pt x="835" y="121"/>
                </a:cubicBezTo>
                <a:cubicBezTo>
                  <a:pt x="832" y="117"/>
                  <a:pt x="824" y="110"/>
                  <a:pt x="818" y="105"/>
                </a:cubicBezTo>
                <a:cubicBezTo>
                  <a:pt x="825" y="112"/>
                  <a:pt x="828" y="114"/>
                  <a:pt x="833" y="120"/>
                </a:cubicBezTo>
                <a:cubicBezTo>
                  <a:pt x="829" y="116"/>
                  <a:pt x="840" y="128"/>
                  <a:pt x="839" y="129"/>
                </a:cubicBezTo>
                <a:cubicBezTo>
                  <a:pt x="837" y="128"/>
                  <a:pt x="835" y="127"/>
                  <a:pt x="828" y="119"/>
                </a:cubicBezTo>
                <a:cubicBezTo>
                  <a:pt x="818" y="108"/>
                  <a:pt x="828" y="117"/>
                  <a:pt x="825" y="114"/>
                </a:cubicBezTo>
                <a:cubicBezTo>
                  <a:pt x="823" y="109"/>
                  <a:pt x="809" y="100"/>
                  <a:pt x="802" y="94"/>
                </a:cubicBezTo>
                <a:cubicBezTo>
                  <a:pt x="801" y="93"/>
                  <a:pt x="804" y="95"/>
                  <a:pt x="805" y="95"/>
                </a:cubicBezTo>
                <a:cubicBezTo>
                  <a:pt x="799" y="91"/>
                  <a:pt x="784" y="81"/>
                  <a:pt x="782" y="82"/>
                </a:cubicBezTo>
                <a:cubicBezTo>
                  <a:pt x="789" y="85"/>
                  <a:pt x="794" y="89"/>
                  <a:pt x="800" y="92"/>
                </a:cubicBezTo>
                <a:cubicBezTo>
                  <a:pt x="803" y="95"/>
                  <a:pt x="794" y="90"/>
                  <a:pt x="799" y="94"/>
                </a:cubicBezTo>
                <a:cubicBezTo>
                  <a:pt x="803" y="96"/>
                  <a:pt x="807" y="99"/>
                  <a:pt x="811" y="103"/>
                </a:cubicBezTo>
                <a:cubicBezTo>
                  <a:pt x="810" y="103"/>
                  <a:pt x="810" y="103"/>
                  <a:pt x="810" y="103"/>
                </a:cubicBezTo>
                <a:cubicBezTo>
                  <a:pt x="819" y="111"/>
                  <a:pt x="832" y="124"/>
                  <a:pt x="841" y="135"/>
                </a:cubicBezTo>
                <a:cubicBezTo>
                  <a:pt x="845" y="135"/>
                  <a:pt x="851" y="140"/>
                  <a:pt x="856" y="143"/>
                </a:cubicBezTo>
                <a:cubicBezTo>
                  <a:pt x="867" y="161"/>
                  <a:pt x="876" y="182"/>
                  <a:pt x="879" y="203"/>
                </a:cubicBezTo>
                <a:cubicBezTo>
                  <a:pt x="879" y="203"/>
                  <a:pt x="880" y="203"/>
                  <a:pt x="880" y="204"/>
                </a:cubicBezTo>
                <a:cubicBezTo>
                  <a:pt x="881" y="210"/>
                  <a:pt x="882" y="222"/>
                  <a:pt x="880" y="221"/>
                </a:cubicBezTo>
                <a:cubicBezTo>
                  <a:pt x="883" y="228"/>
                  <a:pt x="882" y="247"/>
                  <a:pt x="883" y="244"/>
                </a:cubicBezTo>
                <a:cubicBezTo>
                  <a:pt x="883" y="246"/>
                  <a:pt x="883" y="246"/>
                  <a:pt x="883" y="246"/>
                </a:cubicBezTo>
                <a:cubicBezTo>
                  <a:pt x="880" y="254"/>
                  <a:pt x="877" y="266"/>
                  <a:pt x="868" y="286"/>
                </a:cubicBezTo>
                <a:cubicBezTo>
                  <a:pt x="867" y="290"/>
                  <a:pt x="867" y="291"/>
                  <a:pt x="869" y="291"/>
                </a:cubicBezTo>
                <a:cubicBezTo>
                  <a:pt x="867" y="295"/>
                  <a:pt x="864" y="298"/>
                  <a:pt x="862" y="302"/>
                </a:cubicBezTo>
                <a:cubicBezTo>
                  <a:pt x="863" y="299"/>
                  <a:pt x="863" y="297"/>
                  <a:pt x="866" y="291"/>
                </a:cubicBezTo>
                <a:cubicBezTo>
                  <a:pt x="861" y="301"/>
                  <a:pt x="855" y="311"/>
                  <a:pt x="849" y="320"/>
                </a:cubicBezTo>
                <a:cubicBezTo>
                  <a:pt x="850" y="318"/>
                  <a:pt x="850" y="318"/>
                  <a:pt x="850" y="318"/>
                </a:cubicBezTo>
                <a:cubicBezTo>
                  <a:pt x="842" y="329"/>
                  <a:pt x="842" y="329"/>
                  <a:pt x="842" y="329"/>
                </a:cubicBezTo>
                <a:cubicBezTo>
                  <a:pt x="847" y="323"/>
                  <a:pt x="854" y="313"/>
                  <a:pt x="853" y="317"/>
                </a:cubicBezTo>
                <a:cubicBezTo>
                  <a:pt x="845" y="330"/>
                  <a:pt x="839" y="336"/>
                  <a:pt x="831" y="347"/>
                </a:cubicBezTo>
                <a:cubicBezTo>
                  <a:pt x="829" y="345"/>
                  <a:pt x="826" y="348"/>
                  <a:pt x="828" y="344"/>
                </a:cubicBezTo>
                <a:cubicBezTo>
                  <a:pt x="828" y="343"/>
                  <a:pt x="829" y="343"/>
                  <a:pt x="829" y="343"/>
                </a:cubicBezTo>
                <a:cubicBezTo>
                  <a:pt x="831" y="338"/>
                  <a:pt x="837" y="329"/>
                  <a:pt x="841" y="323"/>
                </a:cubicBezTo>
                <a:cubicBezTo>
                  <a:pt x="823" y="344"/>
                  <a:pt x="828" y="339"/>
                  <a:pt x="810" y="356"/>
                </a:cubicBezTo>
                <a:cubicBezTo>
                  <a:pt x="807" y="357"/>
                  <a:pt x="825" y="339"/>
                  <a:pt x="820" y="342"/>
                </a:cubicBezTo>
                <a:cubicBezTo>
                  <a:pt x="826" y="337"/>
                  <a:pt x="831" y="331"/>
                  <a:pt x="836" y="325"/>
                </a:cubicBezTo>
                <a:cubicBezTo>
                  <a:pt x="833" y="328"/>
                  <a:pt x="833" y="329"/>
                  <a:pt x="832" y="331"/>
                </a:cubicBezTo>
                <a:cubicBezTo>
                  <a:pt x="841" y="318"/>
                  <a:pt x="846" y="314"/>
                  <a:pt x="850" y="303"/>
                </a:cubicBezTo>
                <a:cubicBezTo>
                  <a:pt x="855" y="297"/>
                  <a:pt x="845" y="313"/>
                  <a:pt x="850" y="306"/>
                </a:cubicBezTo>
                <a:cubicBezTo>
                  <a:pt x="847" y="313"/>
                  <a:pt x="844" y="319"/>
                  <a:pt x="843" y="323"/>
                </a:cubicBezTo>
                <a:cubicBezTo>
                  <a:pt x="854" y="308"/>
                  <a:pt x="847" y="313"/>
                  <a:pt x="855" y="300"/>
                </a:cubicBezTo>
                <a:cubicBezTo>
                  <a:pt x="861" y="290"/>
                  <a:pt x="861" y="290"/>
                  <a:pt x="861" y="290"/>
                </a:cubicBezTo>
                <a:cubicBezTo>
                  <a:pt x="864" y="284"/>
                  <a:pt x="859" y="292"/>
                  <a:pt x="859" y="292"/>
                </a:cubicBezTo>
                <a:cubicBezTo>
                  <a:pt x="862" y="285"/>
                  <a:pt x="864" y="282"/>
                  <a:pt x="866" y="276"/>
                </a:cubicBezTo>
                <a:cubicBezTo>
                  <a:pt x="865" y="278"/>
                  <a:pt x="863" y="281"/>
                  <a:pt x="863" y="280"/>
                </a:cubicBezTo>
                <a:cubicBezTo>
                  <a:pt x="868" y="271"/>
                  <a:pt x="870" y="261"/>
                  <a:pt x="874" y="252"/>
                </a:cubicBezTo>
                <a:cubicBezTo>
                  <a:pt x="872" y="257"/>
                  <a:pt x="873" y="246"/>
                  <a:pt x="873" y="241"/>
                </a:cubicBezTo>
                <a:cubicBezTo>
                  <a:pt x="872" y="248"/>
                  <a:pt x="869" y="254"/>
                  <a:pt x="867" y="260"/>
                </a:cubicBezTo>
                <a:cubicBezTo>
                  <a:pt x="861" y="283"/>
                  <a:pt x="853" y="297"/>
                  <a:pt x="838" y="320"/>
                </a:cubicBezTo>
                <a:cubicBezTo>
                  <a:pt x="839" y="318"/>
                  <a:pt x="839" y="318"/>
                  <a:pt x="839" y="318"/>
                </a:cubicBezTo>
                <a:cubicBezTo>
                  <a:pt x="810" y="350"/>
                  <a:pt x="819" y="348"/>
                  <a:pt x="790" y="373"/>
                </a:cubicBezTo>
                <a:cubicBezTo>
                  <a:pt x="788" y="373"/>
                  <a:pt x="775" y="384"/>
                  <a:pt x="775" y="382"/>
                </a:cubicBezTo>
                <a:cubicBezTo>
                  <a:pt x="785" y="375"/>
                  <a:pt x="782" y="376"/>
                  <a:pt x="779" y="377"/>
                </a:cubicBezTo>
                <a:cubicBezTo>
                  <a:pt x="774" y="381"/>
                  <a:pt x="771" y="386"/>
                  <a:pt x="760" y="392"/>
                </a:cubicBezTo>
                <a:cubicBezTo>
                  <a:pt x="763" y="388"/>
                  <a:pt x="753" y="394"/>
                  <a:pt x="763" y="387"/>
                </a:cubicBezTo>
                <a:cubicBezTo>
                  <a:pt x="748" y="396"/>
                  <a:pt x="741" y="402"/>
                  <a:pt x="733" y="407"/>
                </a:cubicBezTo>
                <a:cubicBezTo>
                  <a:pt x="709" y="423"/>
                  <a:pt x="725" y="410"/>
                  <a:pt x="700" y="424"/>
                </a:cubicBezTo>
                <a:cubicBezTo>
                  <a:pt x="703" y="421"/>
                  <a:pt x="703" y="421"/>
                  <a:pt x="703" y="421"/>
                </a:cubicBezTo>
                <a:cubicBezTo>
                  <a:pt x="687" y="430"/>
                  <a:pt x="687" y="430"/>
                  <a:pt x="687" y="430"/>
                </a:cubicBezTo>
                <a:cubicBezTo>
                  <a:pt x="693" y="428"/>
                  <a:pt x="693" y="428"/>
                  <a:pt x="693" y="428"/>
                </a:cubicBezTo>
                <a:cubicBezTo>
                  <a:pt x="687" y="432"/>
                  <a:pt x="680" y="435"/>
                  <a:pt x="674" y="438"/>
                </a:cubicBezTo>
                <a:cubicBezTo>
                  <a:pt x="662" y="444"/>
                  <a:pt x="679" y="437"/>
                  <a:pt x="678" y="439"/>
                </a:cubicBezTo>
                <a:cubicBezTo>
                  <a:pt x="681" y="435"/>
                  <a:pt x="681" y="435"/>
                  <a:pt x="681" y="435"/>
                </a:cubicBezTo>
                <a:cubicBezTo>
                  <a:pt x="690" y="432"/>
                  <a:pt x="700" y="425"/>
                  <a:pt x="702" y="426"/>
                </a:cubicBezTo>
                <a:cubicBezTo>
                  <a:pt x="689" y="432"/>
                  <a:pt x="693" y="432"/>
                  <a:pt x="688" y="435"/>
                </a:cubicBezTo>
                <a:cubicBezTo>
                  <a:pt x="700" y="428"/>
                  <a:pt x="700" y="428"/>
                  <a:pt x="700" y="428"/>
                </a:cubicBezTo>
                <a:cubicBezTo>
                  <a:pt x="704" y="427"/>
                  <a:pt x="704" y="427"/>
                  <a:pt x="704" y="427"/>
                </a:cubicBezTo>
                <a:cubicBezTo>
                  <a:pt x="717" y="422"/>
                  <a:pt x="726" y="416"/>
                  <a:pt x="732" y="412"/>
                </a:cubicBezTo>
                <a:cubicBezTo>
                  <a:pt x="727" y="414"/>
                  <a:pt x="725" y="417"/>
                  <a:pt x="720" y="419"/>
                </a:cubicBezTo>
                <a:cubicBezTo>
                  <a:pt x="725" y="413"/>
                  <a:pt x="740" y="406"/>
                  <a:pt x="752" y="396"/>
                </a:cubicBezTo>
                <a:cubicBezTo>
                  <a:pt x="753" y="397"/>
                  <a:pt x="757" y="394"/>
                  <a:pt x="756" y="395"/>
                </a:cubicBezTo>
                <a:cubicBezTo>
                  <a:pt x="755" y="396"/>
                  <a:pt x="753" y="397"/>
                  <a:pt x="752" y="398"/>
                </a:cubicBezTo>
                <a:cubicBezTo>
                  <a:pt x="753" y="398"/>
                  <a:pt x="746" y="403"/>
                  <a:pt x="759" y="396"/>
                </a:cubicBezTo>
                <a:cubicBezTo>
                  <a:pt x="755" y="400"/>
                  <a:pt x="747" y="408"/>
                  <a:pt x="747" y="408"/>
                </a:cubicBezTo>
                <a:cubicBezTo>
                  <a:pt x="740" y="413"/>
                  <a:pt x="729" y="419"/>
                  <a:pt x="723" y="422"/>
                </a:cubicBezTo>
                <a:cubicBezTo>
                  <a:pt x="723" y="422"/>
                  <a:pt x="723" y="422"/>
                  <a:pt x="723" y="422"/>
                </a:cubicBezTo>
                <a:cubicBezTo>
                  <a:pt x="716" y="426"/>
                  <a:pt x="702" y="433"/>
                  <a:pt x="700" y="433"/>
                </a:cubicBezTo>
                <a:cubicBezTo>
                  <a:pt x="696" y="435"/>
                  <a:pt x="684" y="441"/>
                  <a:pt x="697" y="436"/>
                </a:cubicBezTo>
                <a:cubicBezTo>
                  <a:pt x="690" y="440"/>
                  <a:pt x="684" y="443"/>
                  <a:pt x="677" y="446"/>
                </a:cubicBezTo>
                <a:cubicBezTo>
                  <a:pt x="679" y="443"/>
                  <a:pt x="660" y="450"/>
                  <a:pt x="679" y="440"/>
                </a:cubicBezTo>
                <a:close/>
                <a:moveTo>
                  <a:pt x="708" y="446"/>
                </a:moveTo>
                <a:cubicBezTo>
                  <a:pt x="708" y="448"/>
                  <a:pt x="694" y="455"/>
                  <a:pt x="690" y="458"/>
                </a:cubicBezTo>
                <a:cubicBezTo>
                  <a:pt x="687" y="460"/>
                  <a:pt x="670" y="467"/>
                  <a:pt x="673" y="465"/>
                </a:cubicBezTo>
                <a:cubicBezTo>
                  <a:pt x="685" y="460"/>
                  <a:pt x="683" y="457"/>
                  <a:pt x="694" y="455"/>
                </a:cubicBezTo>
                <a:cubicBezTo>
                  <a:pt x="695" y="453"/>
                  <a:pt x="693" y="454"/>
                  <a:pt x="688" y="455"/>
                </a:cubicBezTo>
                <a:cubicBezTo>
                  <a:pt x="690" y="454"/>
                  <a:pt x="690" y="454"/>
                  <a:pt x="690" y="454"/>
                </a:cubicBezTo>
                <a:cubicBezTo>
                  <a:pt x="695" y="452"/>
                  <a:pt x="698" y="450"/>
                  <a:pt x="702" y="448"/>
                </a:cubicBezTo>
                <a:cubicBezTo>
                  <a:pt x="706" y="447"/>
                  <a:pt x="709" y="445"/>
                  <a:pt x="708" y="446"/>
                </a:cubicBezTo>
                <a:close/>
                <a:moveTo>
                  <a:pt x="751" y="423"/>
                </a:moveTo>
                <a:cubicBezTo>
                  <a:pt x="740" y="429"/>
                  <a:pt x="729" y="436"/>
                  <a:pt x="722" y="439"/>
                </a:cubicBezTo>
                <a:cubicBezTo>
                  <a:pt x="725" y="437"/>
                  <a:pt x="725" y="437"/>
                  <a:pt x="725" y="437"/>
                </a:cubicBezTo>
                <a:cubicBezTo>
                  <a:pt x="776" y="409"/>
                  <a:pt x="753" y="418"/>
                  <a:pt x="722" y="432"/>
                </a:cubicBezTo>
                <a:cubicBezTo>
                  <a:pt x="738" y="423"/>
                  <a:pt x="756" y="414"/>
                  <a:pt x="772" y="403"/>
                </a:cubicBezTo>
                <a:cubicBezTo>
                  <a:pt x="770" y="403"/>
                  <a:pt x="770" y="403"/>
                  <a:pt x="770" y="403"/>
                </a:cubicBezTo>
                <a:cubicBezTo>
                  <a:pt x="775" y="400"/>
                  <a:pt x="779" y="397"/>
                  <a:pt x="782" y="395"/>
                </a:cubicBezTo>
                <a:cubicBezTo>
                  <a:pt x="783" y="396"/>
                  <a:pt x="759" y="417"/>
                  <a:pt x="751" y="423"/>
                </a:cubicBezTo>
                <a:close/>
                <a:moveTo>
                  <a:pt x="787" y="400"/>
                </a:moveTo>
                <a:cubicBezTo>
                  <a:pt x="788" y="399"/>
                  <a:pt x="787" y="399"/>
                  <a:pt x="785" y="400"/>
                </a:cubicBezTo>
                <a:cubicBezTo>
                  <a:pt x="795" y="393"/>
                  <a:pt x="795" y="393"/>
                  <a:pt x="795" y="393"/>
                </a:cubicBezTo>
                <a:cubicBezTo>
                  <a:pt x="794" y="394"/>
                  <a:pt x="796" y="393"/>
                  <a:pt x="787" y="400"/>
                </a:cubicBezTo>
                <a:close/>
                <a:moveTo>
                  <a:pt x="881" y="298"/>
                </a:moveTo>
                <a:cubicBezTo>
                  <a:pt x="879" y="305"/>
                  <a:pt x="871" y="317"/>
                  <a:pt x="870" y="318"/>
                </a:cubicBezTo>
                <a:cubicBezTo>
                  <a:pt x="871" y="321"/>
                  <a:pt x="857" y="340"/>
                  <a:pt x="851" y="347"/>
                </a:cubicBezTo>
                <a:cubicBezTo>
                  <a:pt x="836" y="364"/>
                  <a:pt x="840" y="356"/>
                  <a:pt x="826" y="371"/>
                </a:cubicBezTo>
                <a:cubicBezTo>
                  <a:pt x="832" y="367"/>
                  <a:pt x="832" y="367"/>
                  <a:pt x="832" y="367"/>
                </a:cubicBezTo>
                <a:cubicBezTo>
                  <a:pt x="819" y="380"/>
                  <a:pt x="813" y="385"/>
                  <a:pt x="797" y="396"/>
                </a:cubicBezTo>
                <a:cubicBezTo>
                  <a:pt x="794" y="397"/>
                  <a:pt x="805" y="391"/>
                  <a:pt x="808" y="388"/>
                </a:cubicBezTo>
                <a:cubicBezTo>
                  <a:pt x="805" y="389"/>
                  <a:pt x="802" y="391"/>
                  <a:pt x="799" y="392"/>
                </a:cubicBezTo>
                <a:cubicBezTo>
                  <a:pt x="803" y="390"/>
                  <a:pt x="808" y="383"/>
                  <a:pt x="809" y="385"/>
                </a:cubicBezTo>
                <a:cubicBezTo>
                  <a:pt x="809" y="384"/>
                  <a:pt x="813" y="379"/>
                  <a:pt x="804" y="387"/>
                </a:cubicBezTo>
                <a:cubicBezTo>
                  <a:pt x="810" y="381"/>
                  <a:pt x="810" y="381"/>
                  <a:pt x="810" y="381"/>
                </a:cubicBezTo>
                <a:cubicBezTo>
                  <a:pt x="809" y="381"/>
                  <a:pt x="809" y="381"/>
                  <a:pt x="809" y="381"/>
                </a:cubicBezTo>
                <a:cubicBezTo>
                  <a:pt x="815" y="376"/>
                  <a:pt x="815" y="376"/>
                  <a:pt x="815" y="376"/>
                </a:cubicBezTo>
                <a:cubicBezTo>
                  <a:pt x="818" y="374"/>
                  <a:pt x="823" y="370"/>
                  <a:pt x="827" y="367"/>
                </a:cubicBezTo>
                <a:cubicBezTo>
                  <a:pt x="828" y="367"/>
                  <a:pt x="824" y="371"/>
                  <a:pt x="821" y="373"/>
                </a:cubicBezTo>
                <a:cubicBezTo>
                  <a:pt x="828" y="368"/>
                  <a:pt x="834" y="363"/>
                  <a:pt x="837" y="359"/>
                </a:cubicBezTo>
                <a:cubicBezTo>
                  <a:pt x="827" y="368"/>
                  <a:pt x="832" y="363"/>
                  <a:pt x="829" y="364"/>
                </a:cubicBezTo>
                <a:cubicBezTo>
                  <a:pt x="834" y="358"/>
                  <a:pt x="843" y="348"/>
                  <a:pt x="846" y="344"/>
                </a:cubicBezTo>
                <a:cubicBezTo>
                  <a:pt x="854" y="336"/>
                  <a:pt x="860" y="329"/>
                  <a:pt x="857" y="336"/>
                </a:cubicBezTo>
                <a:cubicBezTo>
                  <a:pt x="860" y="330"/>
                  <a:pt x="866" y="324"/>
                  <a:pt x="868" y="316"/>
                </a:cubicBezTo>
                <a:cubicBezTo>
                  <a:pt x="862" y="329"/>
                  <a:pt x="866" y="315"/>
                  <a:pt x="857" y="331"/>
                </a:cubicBezTo>
                <a:cubicBezTo>
                  <a:pt x="852" y="334"/>
                  <a:pt x="865" y="318"/>
                  <a:pt x="870" y="310"/>
                </a:cubicBezTo>
                <a:cubicBezTo>
                  <a:pt x="868" y="315"/>
                  <a:pt x="871" y="311"/>
                  <a:pt x="870" y="313"/>
                </a:cubicBezTo>
                <a:cubicBezTo>
                  <a:pt x="877" y="300"/>
                  <a:pt x="872" y="305"/>
                  <a:pt x="867" y="313"/>
                </a:cubicBezTo>
                <a:cubicBezTo>
                  <a:pt x="869" y="309"/>
                  <a:pt x="871" y="304"/>
                  <a:pt x="873" y="299"/>
                </a:cubicBezTo>
                <a:cubicBezTo>
                  <a:pt x="873" y="300"/>
                  <a:pt x="873" y="300"/>
                  <a:pt x="873" y="300"/>
                </a:cubicBezTo>
                <a:cubicBezTo>
                  <a:pt x="875" y="295"/>
                  <a:pt x="877" y="290"/>
                  <a:pt x="879" y="285"/>
                </a:cubicBezTo>
                <a:cubicBezTo>
                  <a:pt x="881" y="284"/>
                  <a:pt x="882" y="284"/>
                  <a:pt x="880" y="288"/>
                </a:cubicBezTo>
                <a:cubicBezTo>
                  <a:pt x="882" y="285"/>
                  <a:pt x="883" y="283"/>
                  <a:pt x="885" y="280"/>
                </a:cubicBezTo>
                <a:cubicBezTo>
                  <a:pt x="883" y="284"/>
                  <a:pt x="882" y="288"/>
                  <a:pt x="880" y="293"/>
                </a:cubicBezTo>
                <a:cubicBezTo>
                  <a:pt x="884" y="288"/>
                  <a:pt x="886" y="279"/>
                  <a:pt x="888" y="272"/>
                </a:cubicBezTo>
                <a:cubicBezTo>
                  <a:pt x="891" y="265"/>
                  <a:pt x="884" y="290"/>
                  <a:pt x="881" y="298"/>
                </a:cubicBezTo>
                <a:close/>
                <a:moveTo>
                  <a:pt x="889" y="232"/>
                </a:moveTo>
                <a:cubicBezTo>
                  <a:pt x="889" y="226"/>
                  <a:pt x="889" y="220"/>
                  <a:pt x="888" y="215"/>
                </a:cubicBezTo>
                <a:cubicBezTo>
                  <a:pt x="889" y="213"/>
                  <a:pt x="889" y="213"/>
                  <a:pt x="889" y="213"/>
                </a:cubicBezTo>
                <a:cubicBezTo>
                  <a:pt x="887" y="186"/>
                  <a:pt x="878" y="168"/>
                  <a:pt x="864" y="143"/>
                </a:cubicBezTo>
                <a:cubicBezTo>
                  <a:pt x="867" y="146"/>
                  <a:pt x="872" y="156"/>
                  <a:pt x="871" y="154"/>
                </a:cubicBezTo>
                <a:cubicBezTo>
                  <a:pt x="863" y="139"/>
                  <a:pt x="862" y="143"/>
                  <a:pt x="854" y="128"/>
                </a:cubicBezTo>
                <a:cubicBezTo>
                  <a:pt x="868" y="148"/>
                  <a:pt x="845" y="116"/>
                  <a:pt x="859" y="133"/>
                </a:cubicBezTo>
                <a:cubicBezTo>
                  <a:pt x="841" y="109"/>
                  <a:pt x="817" y="86"/>
                  <a:pt x="800" y="75"/>
                </a:cubicBezTo>
                <a:cubicBezTo>
                  <a:pt x="804" y="79"/>
                  <a:pt x="793" y="72"/>
                  <a:pt x="792" y="72"/>
                </a:cubicBezTo>
                <a:cubicBezTo>
                  <a:pt x="788" y="69"/>
                  <a:pt x="790" y="69"/>
                  <a:pt x="793" y="72"/>
                </a:cubicBezTo>
                <a:cubicBezTo>
                  <a:pt x="785" y="66"/>
                  <a:pt x="784" y="64"/>
                  <a:pt x="786" y="64"/>
                </a:cubicBezTo>
                <a:cubicBezTo>
                  <a:pt x="792" y="67"/>
                  <a:pt x="798" y="71"/>
                  <a:pt x="804" y="75"/>
                </a:cubicBezTo>
                <a:cubicBezTo>
                  <a:pt x="798" y="71"/>
                  <a:pt x="796" y="68"/>
                  <a:pt x="791" y="65"/>
                </a:cubicBezTo>
                <a:cubicBezTo>
                  <a:pt x="791" y="65"/>
                  <a:pt x="791" y="65"/>
                  <a:pt x="791" y="65"/>
                </a:cubicBezTo>
                <a:cubicBezTo>
                  <a:pt x="791" y="65"/>
                  <a:pt x="791" y="65"/>
                  <a:pt x="791" y="65"/>
                </a:cubicBezTo>
                <a:cubicBezTo>
                  <a:pt x="789" y="63"/>
                  <a:pt x="786" y="62"/>
                  <a:pt x="783" y="60"/>
                </a:cubicBezTo>
                <a:cubicBezTo>
                  <a:pt x="780" y="59"/>
                  <a:pt x="780" y="60"/>
                  <a:pt x="780" y="60"/>
                </a:cubicBezTo>
                <a:cubicBezTo>
                  <a:pt x="773" y="58"/>
                  <a:pt x="765" y="55"/>
                  <a:pt x="755" y="52"/>
                </a:cubicBezTo>
                <a:cubicBezTo>
                  <a:pt x="756" y="52"/>
                  <a:pt x="756" y="52"/>
                  <a:pt x="756" y="52"/>
                </a:cubicBezTo>
                <a:cubicBezTo>
                  <a:pt x="749" y="49"/>
                  <a:pt x="741" y="46"/>
                  <a:pt x="734" y="44"/>
                </a:cubicBezTo>
                <a:cubicBezTo>
                  <a:pt x="737" y="44"/>
                  <a:pt x="737" y="44"/>
                  <a:pt x="737" y="44"/>
                </a:cubicBezTo>
                <a:cubicBezTo>
                  <a:pt x="733" y="43"/>
                  <a:pt x="729" y="42"/>
                  <a:pt x="724" y="41"/>
                </a:cubicBezTo>
                <a:cubicBezTo>
                  <a:pt x="725" y="39"/>
                  <a:pt x="720" y="39"/>
                  <a:pt x="722" y="38"/>
                </a:cubicBezTo>
                <a:cubicBezTo>
                  <a:pt x="714" y="33"/>
                  <a:pt x="693" y="31"/>
                  <a:pt x="675" y="27"/>
                </a:cubicBezTo>
                <a:cubicBezTo>
                  <a:pt x="678" y="27"/>
                  <a:pt x="678" y="27"/>
                  <a:pt x="678" y="27"/>
                </a:cubicBezTo>
                <a:cubicBezTo>
                  <a:pt x="668" y="27"/>
                  <a:pt x="644" y="21"/>
                  <a:pt x="628" y="20"/>
                </a:cubicBezTo>
                <a:cubicBezTo>
                  <a:pt x="629" y="19"/>
                  <a:pt x="629" y="19"/>
                  <a:pt x="629" y="19"/>
                </a:cubicBezTo>
                <a:cubicBezTo>
                  <a:pt x="638" y="20"/>
                  <a:pt x="640" y="19"/>
                  <a:pt x="636" y="18"/>
                </a:cubicBezTo>
                <a:cubicBezTo>
                  <a:pt x="639" y="18"/>
                  <a:pt x="644" y="18"/>
                  <a:pt x="648" y="18"/>
                </a:cubicBezTo>
                <a:cubicBezTo>
                  <a:pt x="653" y="19"/>
                  <a:pt x="668" y="21"/>
                  <a:pt x="669" y="23"/>
                </a:cubicBezTo>
                <a:cubicBezTo>
                  <a:pt x="658" y="21"/>
                  <a:pt x="659" y="21"/>
                  <a:pt x="664" y="23"/>
                </a:cubicBezTo>
                <a:cubicBezTo>
                  <a:pt x="675" y="24"/>
                  <a:pt x="695" y="28"/>
                  <a:pt x="694" y="25"/>
                </a:cubicBezTo>
                <a:cubicBezTo>
                  <a:pt x="709" y="29"/>
                  <a:pt x="699" y="27"/>
                  <a:pt x="709" y="30"/>
                </a:cubicBezTo>
                <a:cubicBezTo>
                  <a:pt x="710" y="31"/>
                  <a:pt x="707" y="31"/>
                  <a:pt x="703" y="30"/>
                </a:cubicBezTo>
                <a:cubicBezTo>
                  <a:pt x="717" y="34"/>
                  <a:pt x="732" y="38"/>
                  <a:pt x="746" y="43"/>
                </a:cubicBezTo>
                <a:cubicBezTo>
                  <a:pt x="748" y="42"/>
                  <a:pt x="719" y="32"/>
                  <a:pt x="734" y="35"/>
                </a:cubicBezTo>
                <a:cubicBezTo>
                  <a:pt x="738" y="36"/>
                  <a:pt x="738" y="34"/>
                  <a:pt x="753" y="40"/>
                </a:cubicBezTo>
                <a:cubicBezTo>
                  <a:pt x="753" y="40"/>
                  <a:pt x="751" y="40"/>
                  <a:pt x="750" y="39"/>
                </a:cubicBezTo>
                <a:cubicBezTo>
                  <a:pt x="757" y="42"/>
                  <a:pt x="757" y="43"/>
                  <a:pt x="764" y="46"/>
                </a:cubicBezTo>
                <a:cubicBezTo>
                  <a:pt x="766" y="49"/>
                  <a:pt x="755" y="43"/>
                  <a:pt x="750" y="42"/>
                </a:cubicBezTo>
                <a:cubicBezTo>
                  <a:pt x="755" y="44"/>
                  <a:pt x="760" y="46"/>
                  <a:pt x="765" y="48"/>
                </a:cubicBezTo>
                <a:cubicBezTo>
                  <a:pt x="764" y="48"/>
                  <a:pt x="764" y="48"/>
                  <a:pt x="764" y="48"/>
                </a:cubicBezTo>
                <a:cubicBezTo>
                  <a:pt x="769" y="50"/>
                  <a:pt x="773" y="53"/>
                  <a:pt x="778" y="55"/>
                </a:cubicBezTo>
                <a:cubicBezTo>
                  <a:pt x="785" y="57"/>
                  <a:pt x="767" y="49"/>
                  <a:pt x="767" y="48"/>
                </a:cubicBezTo>
                <a:cubicBezTo>
                  <a:pt x="770" y="49"/>
                  <a:pt x="773" y="51"/>
                  <a:pt x="777" y="52"/>
                </a:cubicBezTo>
                <a:cubicBezTo>
                  <a:pt x="788" y="56"/>
                  <a:pt x="815" y="73"/>
                  <a:pt x="822" y="83"/>
                </a:cubicBezTo>
                <a:cubicBezTo>
                  <a:pt x="832" y="92"/>
                  <a:pt x="829" y="87"/>
                  <a:pt x="832" y="88"/>
                </a:cubicBezTo>
                <a:cubicBezTo>
                  <a:pt x="839" y="93"/>
                  <a:pt x="844" y="100"/>
                  <a:pt x="850" y="105"/>
                </a:cubicBezTo>
                <a:cubicBezTo>
                  <a:pt x="851" y="104"/>
                  <a:pt x="857" y="112"/>
                  <a:pt x="858" y="111"/>
                </a:cubicBezTo>
                <a:cubicBezTo>
                  <a:pt x="861" y="115"/>
                  <a:pt x="864" y="119"/>
                  <a:pt x="866" y="122"/>
                </a:cubicBezTo>
                <a:cubicBezTo>
                  <a:pt x="873" y="127"/>
                  <a:pt x="857" y="109"/>
                  <a:pt x="855" y="106"/>
                </a:cubicBezTo>
                <a:cubicBezTo>
                  <a:pt x="852" y="99"/>
                  <a:pt x="862" y="113"/>
                  <a:pt x="860" y="109"/>
                </a:cubicBezTo>
                <a:cubicBezTo>
                  <a:pt x="853" y="101"/>
                  <a:pt x="851" y="101"/>
                  <a:pt x="847" y="98"/>
                </a:cubicBezTo>
                <a:cubicBezTo>
                  <a:pt x="843" y="93"/>
                  <a:pt x="841" y="91"/>
                  <a:pt x="842" y="90"/>
                </a:cubicBezTo>
                <a:cubicBezTo>
                  <a:pt x="853" y="103"/>
                  <a:pt x="850" y="95"/>
                  <a:pt x="859" y="106"/>
                </a:cubicBezTo>
                <a:cubicBezTo>
                  <a:pt x="859" y="107"/>
                  <a:pt x="859" y="107"/>
                  <a:pt x="859" y="107"/>
                </a:cubicBezTo>
                <a:cubicBezTo>
                  <a:pt x="860" y="106"/>
                  <a:pt x="872" y="122"/>
                  <a:pt x="876" y="128"/>
                </a:cubicBezTo>
                <a:cubicBezTo>
                  <a:pt x="883" y="142"/>
                  <a:pt x="868" y="119"/>
                  <a:pt x="867" y="120"/>
                </a:cubicBezTo>
                <a:cubicBezTo>
                  <a:pt x="871" y="125"/>
                  <a:pt x="875" y="130"/>
                  <a:pt x="878" y="135"/>
                </a:cubicBezTo>
                <a:cubicBezTo>
                  <a:pt x="873" y="129"/>
                  <a:pt x="877" y="136"/>
                  <a:pt x="870" y="128"/>
                </a:cubicBezTo>
                <a:cubicBezTo>
                  <a:pt x="876" y="137"/>
                  <a:pt x="876" y="139"/>
                  <a:pt x="882" y="148"/>
                </a:cubicBezTo>
                <a:cubicBezTo>
                  <a:pt x="874" y="138"/>
                  <a:pt x="887" y="162"/>
                  <a:pt x="886" y="164"/>
                </a:cubicBezTo>
                <a:cubicBezTo>
                  <a:pt x="882" y="153"/>
                  <a:pt x="872" y="134"/>
                  <a:pt x="872" y="134"/>
                </a:cubicBezTo>
                <a:cubicBezTo>
                  <a:pt x="871" y="132"/>
                  <a:pt x="864" y="121"/>
                  <a:pt x="861" y="117"/>
                </a:cubicBezTo>
                <a:cubicBezTo>
                  <a:pt x="854" y="111"/>
                  <a:pt x="854" y="111"/>
                  <a:pt x="854" y="111"/>
                </a:cubicBezTo>
                <a:cubicBezTo>
                  <a:pt x="860" y="119"/>
                  <a:pt x="868" y="129"/>
                  <a:pt x="865" y="127"/>
                </a:cubicBezTo>
                <a:cubicBezTo>
                  <a:pt x="868" y="130"/>
                  <a:pt x="870" y="134"/>
                  <a:pt x="873" y="138"/>
                </a:cubicBezTo>
                <a:cubicBezTo>
                  <a:pt x="864" y="127"/>
                  <a:pt x="864" y="128"/>
                  <a:pt x="855" y="119"/>
                </a:cubicBezTo>
                <a:cubicBezTo>
                  <a:pt x="869" y="140"/>
                  <a:pt x="882" y="156"/>
                  <a:pt x="887" y="176"/>
                </a:cubicBezTo>
                <a:cubicBezTo>
                  <a:pt x="886" y="173"/>
                  <a:pt x="886" y="173"/>
                  <a:pt x="886" y="173"/>
                </a:cubicBezTo>
                <a:cubicBezTo>
                  <a:pt x="898" y="213"/>
                  <a:pt x="892" y="224"/>
                  <a:pt x="889" y="232"/>
                </a:cubicBezTo>
                <a:close/>
              </a:path>
            </a:pathLst>
          </a:custGeom>
          <a:solidFill>
            <a:srgbClr val="114870"/>
          </a:solidFill>
          <a:ln>
            <a:solidFill>
              <a:srgbClr val="11487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 Light" panose="020F03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89" name="矩形 188"/>
          <p:cNvSpPr/>
          <p:nvPr/>
        </p:nvSpPr>
        <p:spPr>
          <a:xfrm>
            <a:off x="420890" y="4491232"/>
            <a:ext cx="34557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杜絕假新聞</a:t>
            </a:r>
            <a:endParaRPr kumimoji="0" lang="en-US" altLang="zh-TW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從中獲取利益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endParaRPr>
          </a:p>
        </p:txBody>
      </p:sp>
      <p:sp>
        <p:nvSpPr>
          <p:cNvPr id="191" name="Freeform 376"/>
          <p:cNvSpPr>
            <a:spLocks noEditPoints="1"/>
          </p:cNvSpPr>
          <p:nvPr/>
        </p:nvSpPr>
        <p:spPr bwMode="auto">
          <a:xfrm rot="12101646">
            <a:off x="8304307" y="4316616"/>
            <a:ext cx="2529341" cy="1851773"/>
          </a:xfrm>
          <a:custGeom>
            <a:avLst/>
            <a:gdLst>
              <a:gd name="T0" fmla="*/ 715 w 910"/>
              <a:gd name="T1" fmla="*/ 20 h 538"/>
              <a:gd name="T2" fmla="*/ 489 w 910"/>
              <a:gd name="T3" fmla="*/ 6 h 538"/>
              <a:gd name="T4" fmla="*/ 372 w 910"/>
              <a:gd name="T5" fmla="*/ 17 h 538"/>
              <a:gd name="T6" fmla="*/ 263 w 910"/>
              <a:gd name="T7" fmla="*/ 50 h 538"/>
              <a:gd name="T8" fmla="*/ 193 w 910"/>
              <a:gd name="T9" fmla="*/ 77 h 538"/>
              <a:gd name="T10" fmla="*/ 195 w 910"/>
              <a:gd name="T11" fmla="*/ 82 h 538"/>
              <a:gd name="T12" fmla="*/ 286 w 910"/>
              <a:gd name="T13" fmla="*/ 51 h 538"/>
              <a:gd name="T14" fmla="*/ 157 w 910"/>
              <a:gd name="T15" fmla="*/ 110 h 538"/>
              <a:gd name="T16" fmla="*/ 257 w 910"/>
              <a:gd name="T17" fmla="*/ 78 h 538"/>
              <a:gd name="T18" fmla="*/ 283 w 910"/>
              <a:gd name="T19" fmla="*/ 68 h 538"/>
              <a:gd name="T20" fmla="*/ 290 w 910"/>
              <a:gd name="T21" fmla="*/ 68 h 538"/>
              <a:gd name="T22" fmla="*/ 84 w 910"/>
              <a:gd name="T23" fmla="*/ 191 h 538"/>
              <a:gd name="T24" fmla="*/ 32 w 910"/>
              <a:gd name="T25" fmla="*/ 456 h 538"/>
              <a:gd name="T26" fmla="*/ 227 w 910"/>
              <a:gd name="T27" fmla="*/ 535 h 538"/>
              <a:gd name="T28" fmla="*/ 392 w 910"/>
              <a:gd name="T29" fmla="*/ 531 h 538"/>
              <a:gd name="T30" fmla="*/ 505 w 910"/>
              <a:gd name="T31" fmla="*/ 511 h 538"/>
              <a:gd name="T32" fmla="*/ 547 w 910"/>
              <a:gd name="T33" fmla="*/ 500 h 538"/>
              <a:gd name="T34" fmla="*/ 565 w 910"/>
              <a:gd name="T35" fmla="*/ 510 h 538"/>
              <a:gd name="T36" fmla="*/ 438 w 910"/>
              <a:gd name="T37" fmla="*/ 538 h 538"/>
              <a:gd name="T38" fmla="*/ 670 w 910"/>
              <a:gd name="T39" fmla="*/ 469 h 538"/>
              <a:gd name="T40" fmla="*/ 705 w 910"/>
              <a:gd name="T41" fmla="*/ 460 h 538"/>
              <a:gd name="T42" fmla="*/ 788 w 910"/>
              <a:gd name="T43" fmla="*/ 415 h 538"/>
              <a:gd name="T44" fmla="*/ 888 w 910"/>
              <a:gd name="T45" fmla="*/ 287 h 538"/>
              <a:gd name="T46" fmla="*/ 905 w 910"/>
              <a:gd name="T47" fmla="*/ 243 h 538"/>
              <a:gd name="T48" fmla="*/ 496 w 910"/>
              <a:gd name="T49" fmla="*/ 11 h 538"/>
              <a:gd name="T50" fmla="*/ 592 w 910"/>
              <a:gd name="T51" fmla="*/ 9 h 538"/>
              <a:gd name="T52" fmla="*/ 453 w 910"/>
              <a:gd name="T53" fmla="*/ 17 h 538"/>
              <a:gd name="T54" fmla="*/ 660 w 910"/>
              <a:gd name="T55" fmla="*/ 448 h 538"/>
              <a:gd name="T56" fmla="*/ 585 w 910"/>
              <a:gd name="T57" fmla="*/ 472 h 538"/>
              <a:gd name="T58" fmla="*/ 488 w 910"/>
              <a:gd name="T59" fmla="*/ 490 h 538"/>
              <a:gd name="T60" fmla="*/ 424 w 910"/>
              <a:gd name="T61" fmla="*/ 506 h 538"/>
              <a:gd name="T62" fmla="*/ 502 w 910"/>
              <a:gd name="T63" fmla="*/ 493 h 538"/>
              <a:gd name="T64" fmla="*/ 397 w 910"/>
              <a:gd name="T65" fmla="*/ 512 h 538"/>
              <a:gd name="T66" fmla="*/ 153 w 910"/>
              <a:gd name="T67" fmla="*/ 512 h 538"/>
              <a:gd name="T68" fmla="*/ 54 w 910"/>
              <a:gd name="T69" fmla="*/ 464 h 538"/>
              <a:gd name="T70" fmla="*/ 30 w 910"/>
              <a:gd name="T71" fmla="*/ 290 h 538"/>
              <a:gd name="T72" fmla="*/ 112 w 910"/>
              <a:gd name="T73" fmla="*/ 179 h 538"/>
              <a:gd name="T74" fmla="*/ 283 w 910"/>
              <a:gd name="T75" fmla="*/ 76 h 538"/>
              <a:gd name="T76" fmla="*/ 368 w 910"/>
              <a:gd name="T77" fmla="*/ 46 h 538"/>
              <a:gd name="T78" fmla="*/ 531 w 910"/>
              <a:gd name="T79" fmla="*/ 27 h 538"/>
              <a:gd name="T80" fmla="*/ 599 w 910"/>
              <a:gd name="T81" fmla="*/ 32 h 538"/>
              <a:gd name="T82" fmla="*/ 669 w 910"/>
              <a:gd name="T83" fmla="*/ 34 h 538"/>
              <a:gd name="T84" fmla="*/ 687 w 910"/>
              <a:gd name="T85" fmla="*/ 41 h 538"/>
              <a:gd name="T86" fmla="*/ 793 w 910"/>
              <a:gd name="T87" fmla="*/ 85 h 538"/>
              <a:gd name="T88" fmla="*/ 805 w 910"/>
              <a:gd name="T89" fmla="*/ 95 h 538"/>
              <a:gd name="T90" fmla="*/ 883 w 910"/>
              <a:gd name="T91" fmla="*/ 246 h 538"/>
              <a:gd name="T92" fmla="*/ 841 w 910"/>
              <a:gd name="T93" fmla="*/ 323 h 538"/>
              <a:gd name="T94" fmla="*/ 863 w 910"/>
              <a:gd name="T95" fmla="*/ 280 h 538"/>
              <a:gd name="T96" fmla="*/ 700 w 910"/>
              <a:gd name="T97" fmla="*/ 424 h 538"/>
              <a:gd name="T98" fmla="*/ 720 w 910"/>
              <a:gd name="T99" fmla="*/ 419 h 538"/>
              <a:gd name="T100" fmla="*/ 708 w 910"/>
              <a:gd name="T101" fmla="*/ 446 h 538"/>
              <a:gd name="T102" fmla="*/ 772 w 910"/>
              <a:gd name="T103" fmla="*/ 403 h 538"/>
              <a:gd name="T104" fmla="*/ 832 w 910"/>
              <a:gd name="T105" fmla="*/ 367 h 538"/>
              <a:gd name="T106" fmla="*/ 829 w 910"/>
              <a:gd name="T107" fmla="*/ 364 h 538"/>
              <a:gd name="T108" fmla="*/ 885 w 910"/>
              <a:gd name="T109" fmla="*/ 280 h 538"/>
              <a:gd name="T110" fmla="*/ 792 w 910"/>
              <a:gd name="T111" fmla="*/ 72 h 538"/>
              <a:gd name="T112" fmla="*/ 737 w 910"/>
              <a:gd name="T113" fmla="*/ 44 h 538"/>
              <a:gd name="T114" fmla="*/ 709 w 910"/>
              <a:gd name="T115" fmla="*/ 30 h 538"/>
              <a:gd name="T116" fmla="*/ 777 w 910"/>
              <a:gd name="T117" fmla="*/ 52 h 538"/>
              <a:gd name="T118" fmla="*/ 876 w 910"/>
              <a:gd name="T119" fmla="*/ 128 h 538"/>
              <a:gd name="T120" fmla="*/ 887 w 910"/>
              <a:gd name="T121" fmla="*/ 176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10" h="538">
                <a:moveTo>
                  <a:pt x="900" y="193"/>
                </a:moveTo>
                <a:cubicBezTo>
                  <a:pt x="905" y="215"/>
                  <a:pt x="899" y="195"/>
                  <a:pt x="900" y="207"/>
                </a:cubicBezTo>
                <a:cubicBezTo>
                  <a:pt x="899" y="203"/>
                  <a:pt x="899" y="199"/>
                  <a:pt x="899" y="196"/>
                </a:cubicBezTo>
                <a:cubicBezTo>
                  <a:pt x="898" y="195"/>
                  <a:pt x="895" y="184"/>
                  <a:pt x="895" y="185"/>
                </a:cubicBezTo>
                <a:cubicBezTo>
                  <a:pt x="899" y="179"/>
                  <a:pt x="879" y="134"/>
                  <a:pt x="886" y="143"/>
                </a:cubicBezTo>
                <a:cubicBezTo>
                  <a:pt x="882" y="129"/>
                  <a:pt x="854" y="95"/>
                  <a:pt x="830" y="77"/>
                </a:cubicBezTo>
                <a:cubicBezTo>
                  <a:pt x="832" y="79"/>
                  <a:pt x="835" y="80"/>
                  <a:pt x="837" y="82"/>
                </a:cubicBezTo>
                <a:cubicBezTo>
                  <a:pt x="815" y="59"/>
                  <a:pt x="813" y="67"/>
                  <a:pt x="798" y="58"/>
                </a:cubicBezTo>
                <a:cubicBezTo>
                  <a:pt x="812" y="65"/>
                  <a:pt x="787" y="49"/>
                  <a:pt x="782" y="45"/>
                </a:cubicBezTo>
                <a:cubicBezTo>
                  <a:pt x="768" y="40"/>
                  <a:pt x="757" y="37"/>
                  <a:pt x="739" y="30"/>
                </a:cubicBezTo>
                <a:cubicBezTo>
                  <a:pt x="736" y="27"/>
                  <a:pt x="736" y="25"/>
                  <a:pt x="724" y="21"/>
                </a:cubicBezTo>
                <a:cubicBezTo>
                  <a:pt x="715" y="20"/>
                  <a:pt x="715" y="20"/>
                  <a:pt x="715" y="20"/>
                </a:cubicBezTo>
                <a:cubicBezTo>
                  <a:pt x="703" y="16"/>
                  <a:pt x="686" y="14"/>
                  <a:pt x="678" y="12"/>
                </a:cubicBezTo>
                <a:cubicBezTo>
                  <a:pt x="680" y="12"/>
                  <a:pt x="680" y="12"/>
                  <a:pt x="680" y="12"/>
                </a:cubicBezTo>
                <a:cubicBezTo>
                  <a:pt x="666" y="9"/>
                  <a:pt x="666" y="11"/>
                  <a:pt x="676" y="13"/>
                </a:cubicBezTo>
                <a:cubicBezTo>
                  <a:pt x="663" y="12"/>
                  <a:pt x="663" y="12"/>
                  <a:pt x="663" y="12"/>
                </a:cubicBezTo>
                <a:cubicBezTo>
                  <a:pt x="663" y="11"/>
                  <a:pt x="663" y="11"/>
                  <a:pt x="663" y="11"/>
                </a:cubicBezTo>
                <a:cubicBezTo>
                  <a:pt x="645" y="9"/>
                  <a:pt x="629" y="10"/>
                  <a:pt x="601" y="8"/>
                </a:cubicBezTo>
                <a:cubicBezTo>
                  <a:pt x="609" y="7"/>
                  <a:pt x="581" y="4"/>
                  <a:pt x="606" y="5"/>
                </a:cubicBezTo>
                <a:cubicBezTo>
                  <a:pt x="598" y="5"/>
                  <a:pt x="610" y="7"/>
                  <a:pt x="611" y="8"/>
                </a:cubicBezTo>
                <a:cubicBezTo>
                  <a:pt x="620" y="9"/>
                  <a:pt x="628" y="8"/>
                  <a:pt x="632" y="8"/>
                </a:cubicBezTo>
                <a:cubicBezTo>
                  <a:pt x="629" y="7"/>
                  <a:pt x="632" y="6"/>
                  <a:pt x="637" y="5"/>
                </a:cubicBezTo>
                <a:cubicBezTo>
                  <a:pt x="619" y="5"/>
                  <a:pt x="569" y="0"/>
                  <a:pt x="565" y="4"/>
                </a:cubicBezTo>
                <a:cubicBezTo>
                  <a:pt x="542" y="4"/>
                  <a:pt x="514" y="5"/>
                  <a:pt x="489" y="6"/>
                </a:cubicBezTo>
                <a:cubicBezTo>
                  <a:pt x="490" y="6"/>
                  <a:pt x="492" y="6"/>
                  <a:pt x="491" y="7"/>
                </a:cubicBezTo>
                <a:cubicBezTo>
                  <a:pt x="469" y="6"/>
                  <a:pt x="469" y="6"/>
                  <a:pt x="469" y="6"/>
                </a:cubicBezTo>
                <a:cubicBezTo>
                  <a:pt x="474" y="6"/>
                  <a:pt x="474" y="6"/>
                  <a:pt x="474" y="6"/>
                </a:cubicBezTo>
                <a:cubicBezTo>
                  <a:pt x="469" y="6"/>
                  <a:pt x="465" y="6"/>
                  <a:pt x="460" y="6"/>
                </a:cubicBezTo>
                <a:cubicBezTo>
                  <a:pt x="458" y="6"/>
                  <a:pt x="464" y="4"/>
                  <a:pt x="470" y="3"/>
                </a:cubicBezTo>
                <a:cubicBezTo>
                  <a:pt x="473" y="3"/>
                  <a:pt x="476" y="3"/>
                  <a:pt x="473" y="4"/>
                </a:cubicBezTo>
                <a:cubicBezTo>
                  <a:pt x="488" y="1"/>
                  <a:pt x="460" y="4"/>
                  <a:pt x="470" y="2"/>
                </a:cubicBezTo>
                <a:cubicBezTo>
                  <a:pt x="474" y="2"/>
                  <a:pt x="479" y="1"/>
                  <a:pt x="481" y="1"/>
                </a:cubicBezTo>
                <a:cubicBezTo>
                  <a:pt x="464" y="1"/>
                  <a:pt x="456" y="5"/>
                  <a:pt x="445" y="4"/>
                </a:cubicBezTo>
                <a:cubicBezTo>
                  <a:pt x="436" y="6"/>
                  <a:pt x="420" y="10"/>
                  <a:pt x="404" y="12"/>
                </a:cubicBezTo>
                <a:cubicBezTo>
                  <a:pt x="410" y="10"/>
                  <a:pt x="387" y="15"/>
                  <a:pt x="394" y="12"/>
                </a:cubicBezTo>
                <a:cubicBezTo>
                  <a:pt x="388" y="14"/>
                  <a:pt x="374" y="15"/>
                  <a:pt x="372" y="17"/>
                </a:cubicBezTo>
                <a:cubicBezTo>
                  <a:pt x="374" y="16"/>
                  <a:pt x="381" y="14"/>
                  <a:pt x="386" y="14"/>
                </a:cubicBezTo>
                <a:cubicBezTo>
                  <a:pt x="379" y="16"/>
                  <a:pt x="379" y="17"/>
                  <a:pt x="371" y="18"/>
                </a:cubicBezTo>
                <a:cubicBezTo>
                  <a:pt x="370" y="19"/>
                  <a:pt x="370" y="18"/>
                  <a:pt x="370" y="18"/>
                </a:cubicBezTo>
                <a:cubicBezTo>
                  <a:pt x="360" y="21"/>
                  <a:pt x="368" y="22"/>
                  <a:pt x="350" y="26"/>
                </a:cubicBezTo>
                <a:cubicBezTo>
                  <a:pt x="303" y="38"/>
                  <a:pt x="355" y="21"/>
                  <a:pt x="349" y="22"/>
                </a:cubicBezTo>
                <a:cubicBezTo>
                  <a:pt x="347" y="23"/>
                  <a:pt x="327" y="29"/>
                  <a:pt x="317" y="31"/>
                </a:cubicBezTo>
                <a:cubicBezTo>
                  <a:pt x="319" y="30"/>
                  <a:pt x="319" y="30"/>
                  <a:pt x="319" y="30"/>
                </a:cubicBezTo>
                <a:cubicBezTo>
                  <a:pt x="315" y="31"/>
                  <a:pt x="308" y="34"/>
                  <a:pt x="303" y="34"/>
                </a:cubicBezTo>
                <a:cubicBezTo>
                  <a:pt x="300" y="37"/>
                  <a:pt x="295" y="39"/>
                  <a:pt x="292" y="41"/>
                </a:cubicBezTo>
                <a:cubicBezTo>
                  <a:pt x="272" y="48"/>
                  <a:pt x="272" y="48"/>
                  <a:pt x="272" y="48"/>
                </a:cubicBezTo>
                <a:cubicBezTo>
                  <a:pt x="276" y="46"/>
                  <a:pt x="276" y="46"/>
                  <a:pt x="276" y="46"/>
                </a:cubicBezTo>
                <a:cubicBezTo>
                  <a:pt x="271" y="48"/>
                  <a:pt x="267" y="49"/>
                  <a:pt x="263" y="50"/>
                </a:cubicBezTo>
                <a:cubicBezTo>
                  <a:pt x="261" y="50"/>
                  <a:pt x="267" y="48"/>
                  <a:pt x="273" y="46"/>
                </a:cubicBezTo>
                <a:cubicBezTo>
                  <a:pt x="269" y="46"/>
                  <a:pt x="265" y="47"/>
                  <a:pt x="261" y="50"/>
                </a:cubicBezTo>
                <a:cubicBezTo>
                  <a:pt x="263" y="49"/>
                  <a:pt x="263" y="49"/>
                  <a:pt x="263" y="49"/>
                </a:cubicBezTo>
                <a:cubicBezTo>
                  <a:pt x="258" y="51"/>
                  <a:pt x="239" y="59"/>
                  <a:pt x="255" y="54"/>
                </a:cubicBezTo>
                <a:cubicBezTo>
                  <a:pt x="244" y="59"/>
                  <a:pt x="239" y="59"/>
                  <a:pt x="232" y="62"/>
                </a:cubicBezTo>
                <a:cubicBezTo>
                  <a:pt x="231" y="61"/>
                  <a:pt x="238" y="59"/>
                  <a:pt x="234" y="59"/>
                </a:cubicBezTo>
                <a:cubicBezTo>
                  <a:pt x="226" y="62"/>
                  <a:pt x="221" y="63"/>
                  <a:pt x="215" y="66"/>
                </a:cubicBezTo>
                <a:cubicBezTo>
                  <a:pt x="221" y="64"/>
                  <a:pt x="214" y="68"/>
                  <a:pt x="223" y="65"/>
                </a:cubicBezTo>
                <a:cubicBezTo>
                  <a:pt x="220" y="66"/>
                  <a:pt x="210" y="70"/>
                  <a:pt x="211" y="70"/>
                </a:cubicBezTo>
                <a:cubicBezTo>
                  <a:pt x="214" y="69"/>
                  <a:pt x="216" y="68"/>
                  <a:pt x="221" y="67"/>
                </a:cubicBezTo>
                <a:cubicBezTo>
                  <a:pt x="211" y="70"/>
                  <a:pt x="201" y="75"/>
                  <a:pt x="190" y="78"/>
                </a:cubicBezTo>
                <a:cubicBezTo>
                  <a:pt x="191" y="78"/>
                  <a:pt x="192" y="77"/>
                  <a:pt x="193" y="77"/>
                </a:cubicBezTo>
                <a:cubicBezTo>
                  <a:pt x="180" y="83"/>
                  <a:pt x="160" y="91"/>
                  <a:pt x="152" y="97"/>
                </a:cubicBezTo>
                <a:cubicBezTo>
                  <a:pt x="156" y="96"/>
                  <a:pt x="156" y="96"/>
                  <a:pt x="156" y="96"/>
                </a:cubicBezTo>
                <a:cubicBezTo>
                  <a:pt x="159" y="94"/>
                  <a:pt x="165" y="91"/>
                  <a:pt x="168" y="90"/>
                </a:cubicBezTo>
                <a:cubicBezTo>
                  <a:pt x="158" y="95"/>
                  <a:pt x="175" y="89"/>
                  <a:pt x="165" y="94"/>
                </a:cubicBezTo>
                <a:cubicBezTo>
                  <a:pt x="151" y="101"/>
                  <a:pt x="138" y="105"/>
                  <a:pt x="131" y="110"/>
                </a:cubicBezTo>
                <a:cubicBezTo>
                  <a:pt x="144" y="104"/>
                  <a:pt x="163" y="97"/>
                  <a:pt x="168" y="94"/>
                </a:cubicBezTo>
                <a:cubicBezTo>
                  <a:pt x="160" y="98"/>
                  <a:pt x="160" y="98"/>
                  <a:pt x="160" y="98"/>
                </a:cubicBezTo>
                <a:cubicBezTo>
                  <a:pt x="166" y="94"/>
                  <a:pt x="172" y="90"/>
                  <a:pt x="179" y="87"/>
                </a:cubicBezTo>
                <a:cubicBezTo>
                  <a:pt x="180" y="87"/>
                  <a:pt x="197" y="79"/>
                  <a:pt x="197" y="81"/>
                </a:cubicBezTo>
                <a:cubicBezTo>
                  <a:pt x="190" y="84"/>
                  <a:pt x="184" y="86"/>
                  <a:pt x="178" y="89"/>
                </a:cubicBezTo>
                <a:cubicBezTo>
                  <a:pt x="180" y="89"/>
                  <a:pt x="197" y="81"/>
                  <a:pt x="205" y="79"/>
                </a:cubicBezTo>
                <a:cubicBezTo>
                  <a:pt x="195" y="82"/>
                  <a:pt x="195" y="82"/>
                  <a:pt x="195" y="82"/>
                </a:cubicBezTo>
                <a:cubicBezTo>
                  <a:pt x="211" y="74"/>
                  <a:pt x="233" y="67"/>
                  <a:pt x="249" y="60"/>
                </a:cubicBezTo>
                <a:cubicBezTo>
                  <a:pt x="236" y="66"/>
                  <a:pt x="266" y="55"/>
                  <a:pt x="256" y="60"/>
                </a:cubicBezTo>
                <a:cubicBezTo>
                  <a:pt x="252" y="62"/>
                  <a:pt x="245" y="64"/>
                  <a:pt x="247" y="63"/>
                </a:cubicBezTo>
                <a:cubicBezTo>
                  <a:pt x="246" y="65"/>
                  <a:pt x="257" y="60"/>
                  <a:pt x="260" y="60"/>
                </a:cubicBezTo>
                <a:cubicBezTo>
                  <a:pt x="262" y="58"/>
                  <a:pt x="279" y="53"/>
                  <a:pt x="268" y="55"/>
                </a:cubicBezTo>
                <a:cubicBezTo>
                  <a:pt x="274" y="54"/>
                  <a:pt x="286" y="49"/>
                  <a:pt x="293" y="47"/>
                </a:cubicBezTo>
                <a:cubicBezTo>
                  <a:pt x="291" y="46"/>
                  <a:pt x="307" y="42"/>
                  <a:pt x="310" y="41"/>
                </a:cubicBezTo>
                <a:cubicBezTo>
                  <a:pt x="313" y="40"/>
                  <a:pt x="316" y="40"/>
                  <a:pt x="318" y="39"/>
                </a:cubicBezTo>
                <a:cubicBezTo>
                  <a:pt x="312" y="42"/>
                  <a:pt x="303" y="45"/>
                  <a:pt x="295" y="48"/>
                </a:cubicBezTo>
                <a:cubicBezTo>
                  <a:pt x="295" y="48"/>
                  <a:pt x="295" y="48"/>
                  <a:pt x="295" y="48"/>
                </a:cubicBezTo>
                <a:cubicBezTo>
                  <a:pt x="291" y="49"/>
                  <a:pt x="284" y="51"/>
                  <a:pt x="286" y="50"/>
                </a:cubicBezTo>
                <a:cubicBezTo>
                  <a:pt x="286" y="51"/>
                  <a:pt x="286" y="51"/>
                  <a:pt x="286" y="51"/>
                </a:cubicBezTo>
                <a:cubicBezTo>
                  <a:pt x="269" y="58"/>
                  <a:pt x="252" y="65"/>
                  <a:pt x="244" y="69"/>
                </a:cubicBezTo>
                <a:cubicBezTo>
                  <a:pt x="248" y="66"/>
                  <a:pt x="248" y="66"/>
                  <a:pt x="248" y="66"/>
                </a:cubicBezTo>
                <a:cubicBezTo>
                  <a:pt x="235" y="73"/>
                  <a:pt x="221" y="76"/>
                  <a:pt x="209" y="82"/>
                </a:cubicBezTo>
                <a:cubicBezTo>
                  <a:pt x="209" y="82"/>
                  <a:pt x="211" y="81"/>
                  <a:pt x="208" y="82"/>
                </a:cubicBezTo>
                <a:cubicBezTo>
                  <a:pt x="192" y="88"/>
                  <a:pt x="186" y="93"/>
                  <a:pt x="173" y="97"/>
                </a:cubicBezTo>
                <a:cubicBezTo>
                  <a:pt x="174" y="96"/>
                  <a:pt x="174" y="96"/>
                  <a:pt x="174" y="96"/>
                </a:cubicBezTo>
                <a:cubicBezTo>
                  <a:pt x="173" y="96"/>
                  <a:pt x="166" y="100"/>
                  <a:pt x="168" y="100"/>
                </a:cubicBezTo>
                <a:cubicBezTo>
                  <a:pt x="178" y="95"/>
                  <a:pt x="180" y="95"/>
                  <a:pt x="190" y="91"/>
                </a:cubicBezTo>
                <a:cubicBezTo>
                  <a:pt x="186" y="93"/>
                  <a:pt x="178" y="97"/>
                  <a:pt x="172" y="100"/>
                </a:cubicBezTo>
                <a:cubicBezTo>
                  <a:pt x="171" y="101"/>
                  <a:pt x="171" y="101"/>
                  <a:pt x="171" y="101"/>
                </a:cubicBezTo>
                <a:cubicBezTo>
                  <a:pt x="164" y="106"/>
                  <a:pt x="155" y="108"/>
                  <a:pt x="147" y="113"/>
                </a:cubicBezTo>
                <a:cubicBezTo>
                  <a:pt x="157" y="110"/>
                  <a:pt x="157" y="110"/>
                  <a:pt x="157" y="110"/>
                </a:cubicBezTo>
                <a:cubicBezTo>
                  <a:pt x="157" y="110"/>
                  <a:pt x="156" y="110"/>
                  <a:pt x="156" y="111"/>
                </a:cubicBezTo>
                <a:cubicBezTo>
                  <a:pt x="160" y="109"/>
                  <a:pt x="163" y="107"/>
                  <a:pt x="164" y="106"/>
                </a:cubicBezTo>
                <a:cubicBezTo>
                  <a:pt x="178" y="99"/>
                  <a:pt x="187" y="98"/>
                  <a:pt x="189" y="98"/>
                </a:cubicBezTo>
                <a:cubicBezTo>
                  <a:pt x="196" y="96"/>
                  <a:pt x="187" y="101"/>
                  <a:pt x="189" y="101"/>
                </a:cubicBezTo>
                <a:cubicBezTo>
                  <a:pt x="199" y="97"/>
                  <a:pt x="198" y="95"/>
                  <a:pt x="209" y="91"/>
                </a:cubicBezTo>
                <a:cubicBezTo>
                  <a:pt x="212" y="90"/>
                  <a:pt x="211" y="90"/>
                  <a:pt x="210" y="91"/>
                </a:cubicBezTo>
                <a:cubicBezTo>
                  <a:pt x="217" y="87"/>
                  <a:pt x="217" y="87"/>
                  <a:pt x="217" y="87"/>
                </a:cubicBezTo>
                <a:cubicBezTo>
                  <a:pt x="217" y="88"/>
                  <a:pt x="236" y="81"/>
                  <a:pt x="225" y="86"/>
                </a:cubicBezTo>
                <a:cubicBezTo>
                  <a:pt x="224" y="87"/>
                  <a:pt x="221" y="88"/>
                  <a:pt x="218" y="89"/>
                </a:cubicBezTo>
                <a:cubicBezTo>
                  <a:pt x="230" y="85"/>
                  <a:pt x="248" y="80"/>
                  <a:pt x="256" y="78"/>
                </a:cubicBezTo>
                <a:cubicBezTo>
                  <a:pt x="254" y="79"/>
                  <a:pt x="254" y="79"/>
                  <a:pt x="255" y="79"/>
                </a:cubicBezTo>
                <a:cubicBezTo>
                  <a:pt x="256" y="79"/>
                  <a:pt x="256" y="78"/>
                  <a:pt x="257" y="78"/>
                </a:cubicBezTo>
                <a:cubicBezTo>
                  <a:pt x="259" y="77"/>
                  <a:pt x="261" y="77"/>
                  <a:pt x="261" y="78"/>
                </a:cubicBezTo>
                <a:cubicBezTo>
                  <a:pt x="269" y="75"/>
                  <a:pt x="267" y="75"/>
                  <a:pt x="280" y="72"/>
                </a:cubicBezTo>
                <a:cubicBezTo>
                  <a:pt x="284" y="70"/>
                  <a:pt x="282" y="69"/>
                  <a:pt x="285" y="68"/>
                </a:cubicBezTo>
                <a:cubicBezTo>
                  <a:pt x="288" y="67"/>
                  <a:pt x="291" y="66"/>
                  <a:pt x="293" y="65"/>
                </a:cubicBezTo>
                <a:cubicBezTo>
                  <a:pt x="292" y="66"/>
                  <a:pt x="292" y="66"/>
                  <a:pt x="292" y="66"/>
                </a:cubicBezTo>
                <a:cubicBezTo>
                  <a:pt x="300" y="63"/>
                  <a:pt x="300" y="63"/>
                  <a:pt x="300" y="63"/>
                </a:cubicBezTo>
                <a:cubicBezTo>
                  <a:pt x="297" y="64"/>
                  <a:pt x="292" y="65"/>
                  <a:pt x="287" y="67"/>
                </a:cubicBezTo>
                <a:cubicBezTo>
                  <a:pt x="289" y="66"/>
                  <a:pt x="291" y="65"/>
                  <a:pt x="293" y="64"/>
                </a:cubicBezTo>
                <a:cubicBezTo>
                  <a:pt x="282" y="67"/>
                  <a:pt x="282" y="67"/>
                  <a:pt x="282" y="67"/>
                </a:cubicBezTo>
                <a:cubicBezTo>
                  <a:pt x="279" y="68"/>
                  <a:pt x="277" y="69"/>
                  <a:pt x="275" y="70"/>
                </a:cubicBezTo>
                <a:cubicBezTo>
                  <a:pt x="287" y="66"/>
                  <a:pt x="287" y="66"/>
                  <a:pt x="287" y="66"/>
                </a:cubicBezTo>
                <a:cubicBezTo>
                  <a:pt x="285" y="67"/>
                  <a:pt x="284" y="67"/>
                  <a:pt x="283" y="68"/>
                </a:cubicBezTo>
                <a:cubicBezTo>
                  <a:pt x="279" y="69"/>
                  <a:pt x="275" y="70"/>
                  <a:pt x="273" y="71"/>
                </a:cubicBezTo>
                <a:cubicBezTo>
                  <a:pt x="275" y="71"/>
                  <a:pt x="278" y="70"/>
                  <a:pt x="281" y="69"/>
                </a:cubicBezTo>
                <a:cubicBezTo>
                  <a:pt x="280" y="70"/>
                  <a:pt x="280" y="70"/>
                  <a:pt x="279" y="71"/>
                </a:cubicBezTo>
                <a:cubicBezTo>
                  <a:pt x="261" y="77"/>
                  <a:pt x="255" y="77"/>
                  <a:pt x="245" y="80"/>
                </a:cubicBezTo>
                <a:cubicBezTo>
                  <a:pt x="251" y="77"/>
                  <a:pt x="261" y="73"/>
                  <a:pt x="257" y="73"/>
                </a:cubicBezTo>
                <a:cubicBezTo>
                  <a:pt x="266" y="72"/>
                  <a:pt x="267" y="69"/>
                  <a:pt x="278" y="67"/>
                </a:cubicBezTo>
                <a:cubicBezTo>
                  <a:pt x="276" y="68"/>
                  <a:pt x="276" y="68"/>
                  <a:pt x="276" y="68"/>
                </a:cubicBezTo>
                <a:cubicBezTo>
                  <a:pt x="284" y="64"/>
                  <a:pt x="286" y="65"/>
                  <a:pt x="293" y="62"/>
                </a:cubicBezTo>
                <a:cubicBezTo>
                  <a:pt x="292" y="62"/>
                  <a:pt x="293" y="62"/>
                  <a:pt x="294" y="62"/>
                </a:cubicBezTo>
                <a:cubicBezTo>
                  <a:pt x="310" y="56"/>
                  <a:pt x="289" y="62"/>
                  <a:pt x="305" y="56"/>
                </a:cubicBezTo>
                <a:cubicBezTo>
                  <a:pt x="319" y="53"/>
                  <a:pt x="310" y="57"/>
                  <a:pt x="314" y="57"/>
                </a:cubicBezTo>
                <a:cubicBezTo>
                  <a:pt x="291" y="65"/>
                  <a:pt x="315" y="59"/>
                  <a:pt x="290" y="68"/>
                </a:cubicBezTo>
                <a:cubicBezTo>
                  <a:pt x="290" y="68"/>
                  <a:pt x="290" y="68"/>
                  <a:pt x="291" y="68"/>
                </a:cubicBezTo>
                <a:cubicBezTo>
                  <a:pt x="279" y="72"/>
                  <a:pt x="269" y="76"/>
                  <a:pt x="256" y="80"/>
                </a:cubicBezTo>
                <a:cubicBezTo>
                  <a:pt x="260" y="78"/>
                  <a:pt x="256" y="79"/>
                  <a:pt x="255" y="79"/>
                </a:cubicBezTo>
                <a:cubicBezTo>
                  <a:pt x="247" y="82"/>
                  <a:pt x="237" y="86"/>
                  <a:pt x="233" y="89"/>
                </a:cubicBezTo>
                <a:cubicBezTo>
                  <a:pt x="220" y="95"/>
                  <a:pt x="220" y="95"/>
                  <a:pt x="220" y="95"/>
                </a:cubicBezTo>
                <a:cubicBezTo>
                  <a:pt x="220" y="94"/>
                  <a:pt x="224" y="90"/>
                  <a:pt x="237" y="85"/>
                </a:cubicBezTo>
                <a:cubicBezTo>
                  <a:pt x="192" y="104"/>
                  <a:pt x="161" y="126"/>
                  <a:pt x="123" y="156"/>
                </a:cubicBezTo>
                <a:cubicBezTo>
                  <a:pt x="121" y="157"/>
                  <a:pt x="128" y="152"/>
                  <a:pt x="125" y="154"/>
                </a:cubicBezTo>
                <a:cubicBezTo>
                  <a:pt x="120" y="158"/>
                  <a:pt x="114" y="164"/>
                  <a:pt x="113" y="165"/>
                </a:cubicBezTo>
                <a:cubicBezTo>
                  <a:pt x="113" y="165"/>
                  <a:pt x="114" y="164"/>
                  <a:pt x="117" y="161"/>
                </a:cubicBezTo>
                <a:cubicBezTo>
                  <a:pt x="98" y="179"/>
                  <a:pt x="87" y="187"/>
                  <a:pt x="77" y="200"/>
                </a:cubicBezTo>
                <a:cubicBezTo>
                  <a:pt x="76" y="200"/>
                  <a:pt x="85" y="190"/>
                  <a:pt x="84" y="191"/>
                </a:cubicBezTo>
                <a:cubicBezTo>
                  <a:pt x="66" y="209"/>
                  <a:pt x="60" y="221"/>
                  <a:pt x="46" y="242"/>
                </a:cubicBezTo>
                <a:cubicBezTo>
                  <a:pt x="50" y="235"/>
                  <a:pt x="42" y="246"/>
                  <a:pt x="38" y="252"/>
                </a:cubicBezTo>
                <a:cubicBezTo>
                  <a:pt x="27" y="270"/>
                  <a:pt x="8" y="310"/>
                  <a:pt x="5" y="342"/>
                </a:cubicBezTo>
                <a:cubicBezTo>
                  <a:pt x="2" y="333"/>
                  <a:pt x="1" y="376"/>
                  <a:pt x="0" y="379"/>
                </a:cubicBezTo>
                <a:cubicBezTo>
                  <a:pt x="0" y="386"/>
                  <a:pt x="2" y="397"/>
                  <a:pt x="3" y="398"/>
                </a:cubicBezTo>
                <a:cubicBezTo>
                  <a:pt x="2" y="394"/>
                  <a:pt x="2" y="384"/>
                  <a:pt x="2" y="386"/>
                </a:cubicBezTo>
                <a:cubicBezTo>
                  <a:pt x="3" y="396"/>
                  <a:pt x="7" y="411"/>
                  <a:pt x="9" y="412"/>
                </a:cubicBezTo>
                <a:cubicBezTo>
                  <a:pt x="10" y="416"/>
                  <a:pt x="11" y="420"/>
                  <a:pt x="12" y="424"/>
                </a:cubicBezTo>
                <a:cubicBezTo>
                  <a:pt x="13" y="425"/>
                  <a:pt x="16" y="428"/>
                  <a:pt x="19" y="434"/>
                </a:cubicBezTo>
                <a:cubicBezTo>
                  <a:pt x="25" y="449"/>
                  <a:pt x="19" y="432"/>
                  <a:pt x="30" y="451"/>
                </a:cubicBezTo>
                <a:cubicBezTo>
                  <a:pt x="26" y="448"/>
                  <a:pt x="23" y="444"/>
                  <a:pt x="22" y="443"/>
                </a:cubicBezTo>
                <a:cubicBezTo>
                  <a:pt x="27" y="452"/>
                  <a:pt x="27" y="451"/>
                  <a:pt x="32" y="456"/>
                </a:cubicBezTo>
                <a:cubicBezTo>
                  <a:pt x="33" y="459"/>
                  <a:pt x="25" y="452"/>
                  <a:pt x="20" y="445"/>
                </a:cubicBezTo>
                <a:cubicBezTo>
                  <a:pt x="23" y="449"/>
                  <a:pt x="25" y="453"/>
                  <a:pt x="28" y="457"/>
                </a:cubicBezTo>
                <a:cubicBezTo>
                  <a:pt x="38" y="467"/>
                  <a:pt x="56" y="481"/>
                  <a:pt x="74" y="492"/>
                </a:cubicBezTo>
                <a:cubicBezTo>
                  <a:pt x="71" y="491"/>
                  <a:pt x="65" y="488"/>
                  <a:pt x="69" y="492"/>
                </a:cubicBezTo>
                <a:cubicBezTo>
                  <a:pt x="77" y="496"/>
                  <a:pt x="89" y="500"/>
                  <a:pt x="100" y="506"/>
                </a:cubicBezTo>
                <a:cubicBezTo>
                  <a:pt x="98" y="505"/>
                  <a:pt x="99" y="506"/>
                  <a:pt x="98" y="505"/>
                </a:cubicBezTo>
                <a:cubicBezTo>
                  <a:pt x="118" y="512"/>
                  <a:pt x="112" y="512"/>
                  <a:pt x="131" y="518"/>
                </a:cubicBezTo>
                <a:cubicBezTo>
                  <a:pt x="131" y="518"/>
                  <a:pt x="130" y="518"/>
                  <a:pt x="130" y="518"/>
                </a:cubicBezTo>
                <a:cubicBezTo>
                  <a:pt x="134" y="519"/>
                  <a:pt x="138" y="519"/>
                  <a:pt x="141" y="520"/>
                </a:cubicBezTo>
                <a:cubicBezTo>
                  <a:pt x="166" y="523"/>
                  <a:pt x="168" y="527"/>
                  <a:pt x="183" y="530"/>
                </a:cubicBezTo>
                <a:cubicBezTo>
                  <a:pt x="179" y="530"/>
                  <a:pt x="179" y="530"/>
                  <a:pt x="179" y="530"/>
                </a:cubicBezTo>
                <a:cubicBezTo>
                  <a:pt x="189" y="533"/>
                  <a:pt x="219" y="534"/>
                  <a:pt x="227" y="535"/>
                </a:cubicBezTo>
                <a:cubicBezTo>
                  <a:pt x="217" y="533"/>
                  <a:pt x="224" y="534"/>
                  <a:pt x="216" y="532"/>
                </a:cubicBezTo>
                <a:cubicBezTo>
                  <a:pt x="207" y="531"/>
                  <a:pt x="209" y="534"/>
                  <a:pt x="194" y="531"/>
                </a:cubicBezTo>
                <a:cubicBezTo>
                  <a:pt x="196" y="530"/>
                  <a:pt x="216" y="531"/>
                  <a:pt x="220" y="530"/>
                </a:cubicBezTo>
                <a:cubicBezTo>
                  <a:pt x="228" y="530"/>
                  <a:pt x="234" y="533"/>
                  <a:pt x="235" y="534"/>
                </a:cubicBezTo>
                <a:cubicBezTo>
                  <a:pt x="256" y="535"/>
                  <a:pt x="268" y="536"/>
                  <a:pt x="295" y="535"/>
                </a:cubicBezTo>
                <a:cubicBezTo>
                  <a:pt x="304" y="534"/>
                  <a:pt x="311" y="530"/>
                  <a:pt x="333" y="532"/>
                </a:cubicBezTo>
                <a:cubicBezTo>
                  <a:pt x="332" y="532"/>
                  <a:pt x="332" y="532"/>
                  <a:pt x="332" y="532"/>
                </a:cubicBezTo>
                <a:cubicBezTo>
                  <a:pt x="334" y="531"/>
                  <a:pt x="343" y="532"/>
                  <a:pt x="347" y="531"/>
                </a:cubicBezTo>
                <a:cubicBezTo>
                  <a:pt x="339" y="530"/>
                  <a:pt x="356" y="529"/>
                  <a:pt x="347" y="528"/>
                </a:cubicBezTo>
                <a:cubicBezTo>
                  <a:pt x="360" y="527"/>
                  <a:pt x="362" y="529"/>
                  <a:pt x="363" y="531"/>
                </a:cubicBezTo>
                <a:cubicBezTo>
                  <a:pt x="372" y="528"/>
                  <a:pt x="389" y="530"/>
                  <a:pt x="408" y="527"/>
                </a:cubicBezTo>
                <a:cubicBezTo>
                  <a:pt x="405" y="528"/>
                  <a:pt x="383" y="530"/>
                  <a:pt x="392" y="531"/>
                </a:cubicBezTo>
                <a:cubicBezTo>
                  <a:pt x="401" y="529"/>
                  <a:pt x="409" y="528"/>
                  <a:pt x="417" y="526"/>
                </a:cubicBezTo>
                <a:cubicBezTo>
                  <a:pt x="406" y="527"/>
                  <a:pt x="406" y="527"/>
                  <a:pt x="406" y="527"/>
                </a:cubicBezTo>
                <a:cubicBezTo>
                  <a:pt x="425" y="523"/>
                  <a:pt x="430" y="524"/>
                  <a:pt x="441" y="524"/>
                </a:cubicBezTo>
                <a:cubicBezTo>
                  <a:pt x="444" y="524"/>
                  <a:pt x="437" y="525"/>
                  <a:pt x="431" y="526"/>
                </a:cubicBezTo>
                <a:cubicBezTo>
                  <a:pt x="437" y="525"/>
                  <a:pt x="446" y="524"/>
                  <a:pt x="454" y="522"/>
                </a:cubicBezTo>
                <a:cubicBezTo>
                  <a:pt x="459" y="520"/>
                  <a:pt x="479" y="517"/>
                  <a:pt x="487" y="514"/>
                </a:cubicBezTo>
                <a:cubicBezTo>
                  <a:pt x="490" y="513"/>
                  <a:pt x="490" y="513"/>
                  <a:pt x="490" y="513"/>
                </a:cubicBezTo>
                <a:cubicBezTo>
                  <a:pt x="490" y="514"/>
                  <a:pt x="489" y="514"/>
                  <a:pt x="489" y="514"/>
                </a:cubicBezTo>
                <a:cubicBezTo>
                  <a:pt x="490" y="514"/>
                  <a:pt x="492" y="513"/>
                  <a:pt x="493" y="513"/>
                </a:cubicBezTo>
                <a:cubicBezTo>
                  <a:pt x="503" y="512"/>
                  <a:pt x="503" y="512"/>
                  <a:pt x="503" y="512"/>
                </a:cubicBezTo>
                <a:cubicBezTo>
                  <a:pt x="501" y="512"/>
                  <a:pt x="501" y="512"/>
                  <a:pt x="501" y="512"/>
                </a:cubicBezTo>
                <a:cubicBezTo>
                  <a:pt x="505" y="511"/>
                  <a:pt x="505" y="511"/>
                  <a:pt x="505" y="511"/>
                </a:cubicBezTo>
                <a:cubicBezTo>
                  <a:pt x="515" y="510"/>
                  <a:pt x="515" y="510"/>
                  <a:pt x="515" y="510"/>
                </a:cubicBezTo>
                <a:cubicBezTo>
                  <a:pt x="520" y="508"/>
                  <a:pt x="520" y="508"/>
                  <a:pt x="520" y="508"/>
                </a:cubicBezTo>
                <a:cubicBezTo>
                  <a:pt x="518" y="509"/>
                  <a:pt x="518" y="509"/>
                  <a:pt x="518" y="509"/>
                </a:cubicBezTo>
                <a:cubicBezTo>
                  <a:pt x="518" y="507"/>
                  <a:pt x="530" y="503"/>
                  <a:pt x="545" y="500"/>
                </a:cubicBezTo>
                <a:cubicBezTo>
                  <a:pt x="544" y="500"/>
                  <a:pt x="536" y="501"/>
                  <a:pt x="525" y="503"/>
                </a:cubicBezTo>
                <a:cubicBezTo>
                  <a:pt x="529" y="502"/>
                  <a:pt x="529" y="502"/>
                  <a:pt x="529" y="502"/>
                </a:cubicBezTo>
                <a:cubicBezTo>
                  <a:pt x="545" y="499"/>
                  <a:pt x="560" y="496"/>
                  <a:pt x="574" y="492"/>
                </a:cubicBezTo>
                <a:cubicBezTo>
                  <a:pt x="569" y="494"/>
                  <a:pt x="564" y="495"/>
                  <a:pt x="558" y="497"/>
                </a:cubicBezTo>
                <a:cubicBezTo>
                  <a:pt x="573" y="495"/>
                  <a:pt x="596" y="486"/>
                  <a:pt x="603" y="486"/>
                </a:cubicBezTo>
                <a:cubicBezTo>
                  <a:pt x="581" y="495"/>
                  <a:pt x="569" y="496"/>
                  <a:pt x="545" y="503"/>
                </a:cubicBezTo>
                <a:cubicBezTo>
                  <a:pt x="532" y="504"/>
                  <a:pt x="561" y="498"/>
                  <a:pt x="561" y="497"/>
                </a:cubicBezTo>
                <a:cubicBezTo>
                  <a:pt x="557" y="498"/>
                  <a:pt x="552" y="499"/>
                  <a:pt x="547" y="500"/>
                </a:cubicBezTo>
                <a:cubicBezTo>
                  <a:pt x="549" y="500"/>
                  <a:pt x="520" y="507"/>
                  <a:pt x="528" y="507"/>
                </a:cubicBezTo>
                <a:cubicBezTo>
                  <a:pt x="559" y="501"/>
                  <a:pt x="589" y="494"/>
                  <a:pt x="615" y="485"/>
                </a:cubicBezTo>
                <a:cubicBezTo>
                  <a:pt x="608" y="492"/>
                  <a:pt x="601" y="498"/>
                  <a:pt x="593" y="505"/>
                </a:cubicBezTo>
                <a:cubicBezTo>
                  <a:pt x="593" y="505"/>
                  <a:pt x="593" y="505"/>
                  <a:pt x="592" y="506"/>
                </a:cubicBezTo>
                <a:cubicBezTo>
                  <a:pt x="593" y="505"/>
                  <a:pt x="593" y="505"/>
                  <a:pt x="593" y="505"/>
                </a:cubicBezTo>
                <a:cubicBezTo>
                  <a:pt x="593" y="504"/>
                  <a:pt x="588" y="506"/>
                  <a:pt x="582" y="508"/>
                </a:cubicBezTo>
                <a:cubicBezTo>
                  <a:pt x="583" y="507"/>
                  <a:pt x="584" y="506"/>
                  <a:pt x="577" y="508"/>
                </a:cubicBezTo>
                <a:cubicBezTo>
                  <a:pt x="563" y="511"/>
                  <a:pt x="555" y="516"/>
                  <a:pt x="545" y="518"/>
                </a:cubicBezTo>
                <a:cubicBezTo>
                  <a:pt x="548" y="517"/>
                  <a:pt x="548" y="517"/>
                  <a:pt x="548" y="517"/>
                </a:cubicBezTo>
                <a:cubicBezTo>
                  <a:pt x="538" y="519"/>
                  <a:pt x="525" y="522"/>
                  <a:pt x="518" y="524"/>
                </a:cubicBezTo>
                <a:cubicBezTo>
                  <a:pt x="509" y="524"/>
                  <a:pt x="546" y="517"/>
                  <a:pt x="530" y="519"/>
                </a:cubicBezTo>
                <a:cubicBezTo>
                  <a:pt x="541" y="517"/>
                  <a:pt x="557" y="512"/>
                  <a:pt x="565" y="510"/>
                </a:cubicBezTo>
                <a:cubicBezTo>
                  <a:pt x="551" y="513"/>
                  <a:pt x="538" y="513"/>
                  <a:pt x="542" y="511"/>
                </a:cubicBezTo>
                <a:cubicBezTo>
                  <a:pt x="512" y="520"/>
                  <a:pt x="543" y="516"/>
                  <a:pt x="517" y="523"/>
                </a:cubicBezTo>
                <a:cubicBezTo>
                  <a:pt x="498" y="526"/>
                  <a:pt x="498" y="526"/>
                  <a:pt x="498" y="526"/>
                </a:cubicBezTo>
                <a:cubicBezTo>
                  <a:pt x="492" y="529"/>
                  <a:pt x="492" y="529"/>
                  <a:pt x="492" y="529"/>
                </a:cubicBezTo>
                <a:cubicBezTo>
                  <a:pt x="481" y="531"/>
                  <a:pt x="499" y="526"/>
                  <a:pt x="482" y="529"/>
                </a:cubicBezTo>
                <a:cubicBezTo>
                  <a:pt x="477" y="531"/>
                  <a:pt x="466" y="532"/>
                  <a:pt x="463" y="533"/>
                </a:cubicBezTo>
                <a:cubicBezTo>
                  <a:pt x="463" y="532"/>
                  <a:pt x="463" y="532"/>
                  <a:pt x="454" y="533"/>
                </a:cubicBezTo>
                <a:cubicBezTo>
                  <a:pt x="454" y="534"/>
                  <a:pt x="455" y="534"/>
                  <a:pt x="448" y="535"/>
                </a:cubicBezTo>
                <a:cubicBezTo>
                  <a:pt x="443" y="534"/>
                  <a:pt x="465" y="532"/>
                  <a:pt x="457" y="531"/>
                </a:cubicBezTo>
                <a:cubicBezTo>
                  <a:pt x="436" y="534"/>
                  <a:pt x="446" y="535"/>
                  <a:pt x="441" y="537"/>
                </a:cubicBezTo>
                <a:cubicBezTo>
                  <a:pt x="442" y="536"/>
                  <a:pt x="443" y="536"/>
                  <a:pt x="446" y="536"/>
                </a:cubicBezTo>
                <a:cubicBezTo>
                  <a:pt x="445" y="537"/>
                  <a:pt x="437" y="537"/>
                  <a:pt x="438" y="538"/>
                </a:cubicBezTo>
                <a:cubicBezTo>
                  <a:pt x="441" y="538"/>
                  <a:pt x="445" y="537"/>
                  <a:pt x="448" y="536"/>
                </a:cubicBezTo>
                <a:cubicBezTo>
                  <a:pt x="442" y="538"/>
                  <a:pt x="458" y="537"/>
                  <a:pt x="464" y="536"/>
                </a:cubicBezTo>
                <a:cubicBezTo>
                  <a:pt x="477" y="533"/>
                  <a:pt x="505" y="528"/>
                  <a:pt x="524" y="524"/>
                </a:cubicBezTo>
                <a:cubicBezTo>
                  <a:pt x="522" y="524"/>
                  <a:pt x="519" y="525"/>
                  <a:pt x="521" y="525"/>
                </a:cubicBezTo>
                <a:cubicBezTo>
                  <a:pt x="548" y="519"/>
                  <a:pt x="559" y="518"/>
                  <a:pt x="589" y="509"/>
                </a:cubicBezTo>
                <a:cubicBezTo>
                  <a:pt x="592" y="506"/>
                  <a:pt x="592" y="506"/>
                  <a:pt x="592" y="506"/>
                </a:cubicBezTo>
                <a:cubicBezTo>
                  <a:pt x="618" y="498"/>
                  <a:pt x="603" y="498"/>
                  <a:pt x="609" y="495"/>
                </a:cubicBezTo>
                <a:cubicBezTo>
                  <a:pt x="615" y="494"/>
                  <a:pt x="619" y="491"/>
                  <a:pt x="625" y="490"/>
                </a:cubicBezTo>
                <a:cubicBezTo>
                  <a:pt x="622" y="492"/>
                  <a:pt x="622" y="492"/>
                  <a:pt x="622" y="492"/>
                </a:cubicBezTo>
                <a:cubicBezTo>
                  <a:pt x="638" y="486"/>
                  <a:pt x="627" y="488"/>
                  <a:pt x="641" y="484"/>
                </a:cubicBezTo>
                <a:cubicBezTo>
                  <a:pt x="652" y="478"/>
                  <a:pt x="631" y="487"/>
                  <a:pt x="638" y="483"/>
                </a:cubicBezTo>
                <a:cubicBezTo>
                  <a:pt x="653" y="478"/>
                  <a:pt x="646" y="477"/>
                  <a:pt x="670" y="469"/>
                </a:cubicBezTo>
                <a:cubicBezTo>
                  <a:pt x="669" y="470"/>
                  <a:pt x="673" y="470"/>
                  <a:pt x="660" y="476"/>
                </a:cubicBezTo>
                <a:cubicBezTo>
                  <a:pt x="664" y="475"/>
                  <a:pt x="669" y="473"/>
                  <a:pt x="673" y="472"/>
                </a:cubicBezTo>
                <a:cubicBezTo>
                  <a:pt x="658" y="479"/>
                  <a:pt x="667" y="475"/>
                  <a:pt x="651" y="481"/>
                </a:cubicBezTo>
                <a:cubicBezTo>
                  <a:pt x="644" y="485"/>
                  <a:pt x="646" y="486"/>
                  <a:pt x="640" y="490"/>
                </a:cubicBezTo>
                <a:cubicBezTo>
                  <a:pt x="646" y="487"/>
                  <a:pt x="644" y="486"/>
                  <a:pt x="654" y="483"/>
                </a:cubicBezTo>
                <a:cubicBezTo>
                  <a:pt x="665" y="479"/>
                  <a:pt x="652" y="484"/>
                  <a:pt x="651" y="485"/>
                </a:cubicBezTo>
                <a:cubicBezTo>
                  <a:pt x="665" y="478"/>
                  <a:pt x="668" y="481"/>
                  <a:pt x="681" y="474"/>
                </a:cubicBezTo>
                <a:cubicBezTo>
                  <a:pt x="677" y="473"/>
                  <a:pt x="680" y="472"/>
                  <a:pt x="670" y="474"/>
                </a:cubicBezTo>
                <a:cubicBezTo>
                  <a:pt x="679" y="470"/>
                  <a:pt x="691" y="466"/>
                  <a:pt x="691" y="468"/>
                </a:cubicBezTo>
                <a:cubicBezTo>
                  <a:pt x="692" y="466"/>
                  <a:pt x="692" y="466"/>
                  <a:pt x="692" y="466"/>
                </a:cubicBezTo>
                <a:cubicBezTo>
                  <a:pt x="695" y="466"/>
                  <a:pt x="702" y="462"/>
                  <a:pt x="702" y="462"/>
                </a:cubicBezTo>
                <a:cubicBezTo>
                  <a:pt x="705" y="460"/>
                  <a:pt x="705" y="460"/>
                  <a:pt x="705" y="460"/>
                </a:cubicBezTo>
                <a:cubicBezTo>
                  <a:pt x="698" y="462"/>
                  <a:pt x="692" y="464"/>
                  <a:pt x="681" y="469"/>
                </a:cubicBezTo>
                <a:cubicBezTo>
                  <a:pt x="685" y="467"/>
                  <a:pt x="674" y="470"/>
                  <a:pt x="688" y="463"/>
                </a:cubicBezTo>
                <a:cubicBezTo>
                  <a:pt x="695" y="460"/>
                  <a:pt x="690" y="464"/>
                  <a:pt x="690" y="464"/>
                </a:cubicBezTo>
                <a:cubicBezTo>
                  <a:pt x="723" y="447"/>
                  <a:pt x="725" y="451"/>
                  <a:pt x="750" y="436"/>
                </a:cubicBezTo>
                <a:cubicBezTo>
                  <a:pt x="744" y="440"/>
                  <a:pt x="728" y="448"/>
                  <a:pt x="716" y="455"/>
                </a:cubicBezTo>
                <a:cubicBezTo>
                  <a:pt x="724" y="452"/>
                  <a:pt x="732" y="446"/>
                  <a:pt x="739" y="442"/>
                </a:cubicBezTo>
                <a:cubicBezTo>
                  <a:pt x="733" y="446"/>
                  <a:pt x="732" y="448"/>
                  <a:pt x="740" y="444"/>
                </a:cubicBezTo>
                <a:cubicBezTo>
                  <a:pt x="743" y="441"/>
                  <a:pt x="743" y="441"/>
                  <a:pt x="743" y="441"/>
                </a:cubicBezTo>
                <a:cubicBezTo>
                  <a:pt x="747" y="439"/>
                  <a:pt x="755" y="434"/>
                  <a:pt x="756" y="434"/>
                </a:cubicBezTo>
                <a:cubicBezTo>
                  <a:pt x="756" y="434"/>
                  <a:pt x="754" y="435"/>
                  <a:pt x="749" y="437"/>
                </a:cubicBezTo>
                <a:cubicBezTo>
                  <a:pt x="760" y="430"/>
                  <a:pt x="780" y="416"/>
                  <a:pt x="799" y="403"/>
                </a:cubicBezTo>
                <a:cubicBezTo>
                  <a:pt x="799" y="406"/>
                  <a:pt x="773" y="422"/>
                  <a:pt x="788" y="415"/>
                </a:cubicBezTo>
                <a:cubicBezTo>
                  <a:pt x="795" y="409"/>
                  <a:pt x="800" y="403"/>
                  <a:pt x="813" y="394"/>
                </a:cubicBezTo>
                <a:cubicBezTo>
                  <a:pt x="809" y="399"/>
                  <a:pt x="820" y="390"/>
                  <a:pt x="820" y="391"/>
                </a:cubicBezTo>
                <a:cubicBezTo>
                  <a:pt x="826" y="385"/>
                  <a:pt x="831" y="379"/>
                  <a:pt x="836" y="374"/>
                </a:cubicBezTo>
                <a:cubicBezTo>
                  <a:pt x="844" y="366"/>
                  <a:pt x="853" y="357"/>
                  <a:pt x="859" y="348"/>
                </a:cubicBezTo>
                <a:cubicBezTo>
                  <a:pt x="857" y="351"/>
                  <a:pt x="854" y="355"/>
                  <a:pt x="850" y="359"/>
                </a:cubicBezTo>
                <a:cubicBezTo>
                  <a:pt x="858" y="345"/>
                  <a:pt x="870" y="337"/>
                  <a:pt x="879" y="319"/>
                </a:cubicBezTo>
                <a:cubicBezTo>
                  <a:pt x="875" y="328"/>
                  <a:pt x="875" y="328"/>
                  <a:pt x="875" y="328"/>
                </a:cubicBezTo>
                <a:cubicBezTo>
                  <a:pt x="883" y="315"/>
                  <a:pt x="888" y="304"/>
                  <a:pt x="892" y="292"/>
                </a:cubicBezTo>
                <a:cubicBezTo>
                  <a:pt x="893" y="293"/>
                  <a:pt x="893" y="293"/>
                  <a:pt x="893" y="293"/>
                </a:cubicBezTo>
                <a:cubicBezTo>
                  <a:pt x="893" y="291"/>
                  <a:pt x="900" y="266"/>
                  <a:pt x="900" y="260"/>
                </a:cubicBezTo>
                <a:cubicBezTo>
                  <a:pt x="892" y="296"/>
                  <a:pt x="890" y="290"/>
                  <a:pt x="875" y="322"/>
                </a:cubicBezTo>
                <a:cubicBezTo>
                  <a:pt x="880" y="310"/>
                  <a:pt x="884" y="301"/>
                  <a:pt x="888" y="287"/>
                </a:cubicBezTo>
                <a:cubicBezTo>
                  <a:pt x="890" y="282"/>
                  <a:pt x="891" y="280"/>
                  <a:pt x="891" y="280"/>
                </a:cubicBezTo>
                <a:cubicBezTo>
                  <a:pt x="892" y="275"/>
                  <a:pt x="891" y="273"/>
                  <a:pt x="893" y="265"/>
                </a:cubicBezTo>
                <a:cubicBezTo>
                  <a:pt x="894" y="263"/>
                  <a:pt x="894" y="263"/>
                  <a:pt x="894" y="263"/>
                </a:cubicBezTo>
                <a:cubicBezTo>
                  <a:pt x="900" y="239"/>
                  <a:pt x="895" y="241"/>
                  <a:pt x="896" y="219"/>
                </a:cubicBezTo>
                <a:cubicBezTo>
                  <a:pt x="898" y="214"/>
                  <a:pt x="899" y="238"/>
                  <a:pt x="897" y="253"/>
                </a:cubicBezTo>
                <a:cubicBezTo>
                  <a:pt x="901" y="242"/>
                  <a:pt x="894" y="275"/>
                  <a:pt x="898" y="263"/>
                </a:cubicBezTo>
                <a:cubicBezTo>
                  <a:pt x="899" y="256"/>
                  <a:pt x="899" y="256"/>
                  <a:pt x="899" y="256"/>
                </a:cubicBezTo>
                <a:cubicBezTo>
                  <a:pt x="900" y="249"/>
                  <a:pt x="901" y="250"/>
                  <a:pt x="900" y="254"/>
                </a:cubicBezTo>
                <a:cubicBezTo>
                  <a:pt x="901" y="245"/>
                  <a:pt x="901" y="247"/>
                  <a:pt x="901" y="243"/>
                </a:cubicBezTo>
                <a:cubicBezTo>
                  <a:pt x="902" y="206"/>
                  <a:pt x="905" y="248"/>
                  <a:pt x="905" y="211"/>
                </a:cubicBezTo>
                <a:cubicBezTo>
                  <a:pt x="905" y="215"/>
                  <a:pt x="906" y="225"/>
                  <a:pt x="907" y="223"/>
                </a:cubicBezTo>
                <a:cubicBezTo>
                  <a:pt x="907" y="230"/>
                  <a:pt x="906" y="237"/>
                  <a:pt x="905" y="243"/>
                </a:cubicBezTo>
                <a:cubicBezTo>
                  <a:pt x="907" y="244"/>
                  <a:pt x="907" y="244"/>
                  <a:pt x="907" y="244"/>
                </a:cubicBezTo>
                <a:cubicBezTo>
                  <a:pt x="910" y="218"/>
                  <a:pt x="905" y="203"/>
                  <a:pt x="900" y="193"/>
                </a:cubicBezTo>
                <a:close/>
                <a:moveTo>
                  <a:pt x="568" y="512"/>
                </a:moveTo>
                <a:cubicBezTo>
                  <a:pt x="578" y="510"/>
                  <a:pt x="578" y="510"/>
                  <a:pt x="578" y="510"/>
                </a:cubicBezTo>
                <a:cubicBezTo>
                  <a:pt x="574" y="511"/>
                  <a:pt x="571" y="512"/>
                  <a:pt x="568" y="512"/>
                </a:cubicBezTo>
                <a:close/>
                <a:moveTo>
                  <a:pt x="443" y="18"/>
                </a:moveTo>
                <a:cubicBezTo>
                  <a:pt x="465" y="12"/>
                  <a:pt x="465" y="12"/>
                  <a:pt x="465" y="12"/>
                </a:cubicBezTo>
                <a:cubicBezTo>
                  <a:pt x="454" y="13"/>
                  <a:pt x="452" y="16"/>
                  <a:pt x="438" y="18"/>
                </a:cubicBezTo>
                <a:cubicBezTo>
                  <a:pt x="439" y="16"/>
                  <a:pt x="438" y="15"/>
                  <a:pt x="453" y="12"/>
                </a:cubicBezTo>
                <a:cubicBezTo>
                  <a:pt x="466" y="11"/>
                  <a:pt x="452" y="13"/>
                  <a:pt x="459" y="13"/>
                </a:cubicBezTo>
                <a:cubicBezTo>
                  <a:pt x="469" y="9"/>
                  <a:pt x="472" y="13"/>
                  <a:pt x="483" y="10"/>
                </a:cubicBezTo>
                <a:cubicBezTo>
                  <a:pt x="496" y="9"/>
                  <a:pt x="492" y="11"/>
                  <a:pt x="496" y="11"/>
                </a:cubicBezTo>
                <a:cubicBezTo>
                  <a:pt x="483" y="12"/>
                  <a:pt x="502" y="12"/>
                  <a:pt x="486" y="14"/>
                </a:cubicBezTo>
                <a:cubicBezTo>
                  <a:pt x="499" y="14"/>
                  <a:pt x="495" y="11"/>
                  <a:pt x="506" y="11"/>
                </a:cubicBezTo>
                <a:cubicBezTo>
                  <a:pt x="508" y="13"/>
                  <a:pt x="508" y="13"/>
                  <a:pt x="508" y="13"/>
                </a:cubicBezTo>
                <a:cubicBezTo>
                  <a:pt x="518" y="13"/>
                  <a:pt x="540" y="14"/>
                  <a:pt x="553" y="12"/>
                </a:cubicBezTo>
                <a:cubicBezTo>
                  <a:pt x="542" y="11"/>
                  <a:pt x="560" y="11"/>
                  <a:pt x="558" y="10"/>
                </a:cubicBezTo>
                <a:cubicBezTo>
                  <a:pt x="556" y="12"/>
                  <a:pt x="540" y="11"/>
                  <a:pt x="541" y="10"/>
                </a:cubicBezTo>
                <a:cubicBezTo>
                  <a:pt x="548" y="9"/>
                  <a:pt x="565" y="9"/>
                  <a:pt x="573" y="10"/>
                </a:cubicBezTo>
                <a:cubicBezTo>
                  <a:pt x="560" y="8"/>
                  <a:pt x="560" y="8"/>
                  <a:pt x="560" y="8"/>
                </a:cubicBezTo>
                <a:cubicBezTo>
                  <a:pt x="566" y="8"/>
                  <a:pt x="588" y="7"/>
                  <a:pt x="589" y="7"/>
                </a:cubicBezTo>
                <a:cubicBezTo>
                  <a:pt x="596" y="8"/>
                  <a:pt x="606" y="8"/>
                  <a:pt x="609" y="10"/>
                </a:cubicBezTo>
                <a:cubicBezTo>
                  <a:pt x="605" y="9"/>
                  <a:pt x="601" y="10"/>
                  <a:pt x="597" y="10"/>
                </a:cubicBezTo>
                <a:cubicBezTo>
                  <a:pt x="592" y="9"/>
                  <a:pt x="592" y="9"/>
                  <a:pt x="592" y="9"/>
                </a:cubicBezTo>
                <a:cubicBezTo>
                  <a:pt x="585" y="10"/>
                  <a:pt x="585" y="10"/>
                  <a:pt x="585" y="10"/>
                </a:cubicBezTo>
                <a:cubicBezTo>
                  <a:pt x="593" y="11"/>
                  <a:pt x="610" y="13"/>
                  <a:pt x="614" y="15"/>
                </a:cubicBezTo>
                <a:cubicBezTo>
                  <a:pt x="595" y="13"/>
                  <a:pt x="565" y="12"/>
                  <a:pt x="530" y="16"/>
                </a:cubicBezTo>
                <a:cubicBezTo>
                  <a:pt x="530" y="16"/>
                  <a:pt x="530" y="16"/>
                  <a:pt x="532" y="16"/>
                </a:cubicBezTo>
                <a:cubicBezTo>
                  <a:pt x="514" y="16"/>
                  <a:pt x="512" y="16"/>
                  <a:pt x="498" y="17"/>
                </a:cubicBezTo>
                <a:cubicBezTo>
                  <a:pt x="502" y="16"/>
                  <a:pt x="502" y="16"/>
                  <a:pt x="502" y="16"/>
                </a:cubicBezTo>
                <a:cubicBezTo>
                  <a:pt x="500" y="15"/>
                  <a:pt x="488" y="17"/>
                  <a:pt x="476" y="18"/>
                </a:cubicBezTo>
                <a:cubicBezTo>
                  <a:pt x="473" y="19"/>
                  <a:pt x="466" y="20"/>
                  <a:pt x="461" y="20"/>
                </a:cubicBezTo>
                <a:cubicBezTo>
                  <a:pt x="463" y="19"/>
                  <a:pt x="463" y="19"/>
                  <a:pt x="463" y="19"/>
                </a:cubicBezTo>
                <a:cubicBezTo>
                  <a:pt x="460" y="19"/>
                  <a:pt x="449" y="20"/>
                  <a:pt x="436" y="22"/>
                </a:cubicBezTo>
                <a:cubicBezTo>
                  <a:pt x="441" y="20"/>
                  <a:pt x="441" y="20"/>
                  <a:pt x="441" y="20"/>
                </a:cubicBezTo>
                <a:cubicBezTo>
                  <a:pt x="444" y="19"/>
                  <a:pt x="448" y="18"/>
                  <a:pt x="453" y="17"/>
                </a:cubicBezTo>
                <a:cubicBezTo>
                  <a:pt x="450" y="18"/>
                  <a:pt x="447" y="18"/>
                  <a:pt x="443" y="18"/>
                </a:cubicBezTo>
                <a:close/>
                <a:moveTo>
                  <a:pt x="598" y="486"/>
                </a:moveTo>
                <a:cubicBezTo>
                  <a:pt x="594" y="487"/>
                  <a:pt x="592" y="488"/>
                  <a:pt x="591" y="488"/>
                </a:cubicBezTo>
                <a:cubicBezTo>
                  <a:pt x="599" y="486"/>
                  <a:pt x="599" y="486"/>
                  <a:pt x="599" y="486"/>
                </a:cubicBezTo>
                <a:lnTo>
                  <a:pt x="598" y="486"/>
                </a:lnTo>
                <a:close/>
                <a:moveTo>
                  <a:pt x="620" y="481"/>
                </a:moveTo>
                <a:cubicBezTo>
                  <a:pt x="617" y="481"/>
                  <a:pt x="616" y="481"/>
                  <a:pt x="615" y="481"/>
                </a:cubicBezTo>
                <a:cubicBezTo>
                  <a:pt x="622" y="479"/>
                  <a:pt x="622" y="479"/>
                  <a:pt x="622" y="479"/>
                </a:cubicBezTo>
                <a:lnTo>
                  <a:pt x="620" y="481"/>
                </a:lnTo>
                <a:close/>
                <a:moveTo>
                  <a:pt x="679" y="440"/>
                </a:moveTo>
                <a:cubicBezTo>
                  <a:pt x="679" y="440"/>
                  <a:pt x="671" y="444"/>
                  <a:pt x="660" y="449"/>
                </a:cubicBezTo>
                <a:cubicBezTo>
                  <a:pt x="660" y="448"/>
                  <a:pt x="660" y="448"/>
                  <a:pt x="660" y="448"/>
                </a:cubicBezTo>
                <a:cubicBezTo>
                  <a:pt x="661" y="448"/>
                  <a:pt x="661" y="448"/>
                  <a:pt x="661" y="447"/>
                </a:cubicBezTo>
                <a:cubicBezTo>
                  <a:pt x="664" y="446"/>
                  <a:pt x="665" y="446"/>
                  <a:pt x="666" y="446"/>
                </a:cubicBezTo>
                <a:cubicBezTo>
                  <a:pt x="672" y="441"/>
                  <a:pt x="662" y="445"/>
                  <a:pt x="651" y="450"/>
                </a:cubicBezTo>
                <a:cubicBezTo>
                  <a:pt x="648" y="452"/>
                  <a:pt x="648" y="452"/>
                  <a:pt x="648" y="452"/>
                </a:cubicBezTo>
                <a:cubicBezTo>
                  <a:pt x="638" y="455"/>
                  <a:pt x="632" y="456"/>
                  <a:pt x="619" y="461"/>
                </a:cubicBezTo>
                <a:cubicBezTo>
                  <a:pt x="590" y="476"/>
                  <a:pt x="590" y="476"/>
                  <a:pt x="590" y="476"/>
                </a:cubicBezTo>
                <a:cubicBezTo>
                  <a:pt x="581" y="479"/>
                  <a:pt x="581" y="479"/>
                  <a:pt x="581" y="479"/>
                </a:cubicBezTo>
                <a:cubicBezTo>
                  <a:pt x="577" y="479"/>
                  <a:pt x="563" y="483"/>
                  <a:pt x="568" y="480"/>
                </a:cubicBezTo>
                <a:cubicBezTo>
                  <a:pt x="566" y="480"/>
                  <a:pt x="571" y="478"/>
                  <a:pt x="577" y="477"/>
                </a:cubicBezTo>
                <a:cubicBezTo>
                  <a:pt x="578" y="477"/>
                  <a:pt x="577" y="477"/>
                  <a:pt x="578" y="477"/>
                </a:cubicBezTo>
                <a:cubicBezTo>
                  <a:pt x="579" y="476"/>
                  <a:pt x="579" y="475"/>
                  <a:pt x="572" y="476"/>
                </a:cubicBezTo>
                <a:cubicBezTo>
                  <a:pt x="579" y="474"/>
                  <a:pt x="580" y="474"/>
                  <a:pt x="585" y="472"/>
                </a:cubicBezTo>
                <a:cubicBezTo>
                  <a:pt x="578" y="474"/>
                  <a:pt x="578" y="474"/>
                  <a:pt x="578" y="474"/>
                </a:cubicBezTo>
                <a:cubicBezTo>
                  <a:pt x="589" y="471"/>
                  <a:pt x="605" y="463"/>
                  <a:pt x="605" y="462"/>
                </a:cubicBezTo>
                <a:cubicBezTo>
                  <a:pt x="602" y="465"/>
                  <a:pt x="594" y="466"/>
                  <a:pt x="588" y="467"/>
                </a:cubicBezTo>
                <a:cubicBezTo>
                  <a:pt x="593" y="465"/>
                  <a:pt x="602" y="461"/>
                  <a:pt x="595" y="464"/>
                </a:cubicBezTo>
                <a:cubicBezTo>
                  <a:pt x="592" y="465"/>
                  <a:pt x="572" y="472"/>
                  <a:pt x="587" y="468"/>
                </a:cubicBezTo>
                <a:cubicBezTo>
                  <a:pt x="581" y="471"/>
                  <a:pt x="573" y="474"/>
                  <a:pt x="566" y="475"/>
                </a:cubicBezTo>
                <a:cubicBezTo>
                  <a:pt x="574" y="472"/>
                  <a:pt x="568" y="473"/>
                  <a:pt x="570" y="471"/>
                </a:cubicBezTo>
                <a:cubicBezTo>
                  <a:pt x="563" y="474"/>
                  <a:pt x="564" y="475"/>
                  <a:pt x="563" y="476"/>
                </a:cubicBezTo>
                <a:cubicBezTo>
                  <a:pt x="541" y="480"/>
                  <a:pt x="532" y="479"/>
                  <a:pt x="509" y="485"/>
                </a:cubicBezTo>
                <a:cubicBezTo>
                  <a:pt x="506" y="486"/>
                  <a:pt x="523" y="482"/>
                  <a:pt x="521" y="483"/>
                </a:cubicBezTo>
                <a:cubicBezTo>
                  <a:pt x="504" y="489"/>
                  <a:pt x="498" y="486"/>
                  <a:pt x="483" y="489"/>
                </a:cubicBezTo>
                <a:cubicBezTo>
                  <a:pt x="488" y="490"/>
                  <a:pt x="488" y="490"/>
                  <a:pt x="488" y="490"/>
                </a:cubicBezTo>
                <a:cubicBezTo>
                  <a:pt x="483" y="492"/>
                  <a:pt x="472" y="494"/>
                  <a:pt x="466" y="495"/>
                </a:cubicBezTo>
                <a:cubicBezTo>
                  <a:pt x="464" y="494"/>
                  <a:pt x="448" y="496"/>
                  <a:pt x="460" y="493"/>
                </a:cubicBezTo>
                <a:cubicBezTo>
                  <a:pt x="434" y="496"/>
                  <a:pt x="437" y="500"/>
                  <a:pt x="407" y="504"/>
                </a:cubicBezTo>
                <a:cubicBezTo>
                  <a:pt x="421" y="502"/>
                  <a:pt x="423" y="502"/>
                  <a:pt x="434" y="501"/>
                </a:cubicBezTo>
                <a:cubicBezTo>
                  <a:pt x="422" y="503"/>
                  <a:pt x="432" y="502"/>
                  <a:pt x="431" y="503"/>
                </a:cubicBezTo>
                <a:cubicBezTo>
                  <a:pt x="424" y="503"/>
                  <a:pt x="401" y="507"/>
                  <a:pt x="417" y="503"/>
                </a:cubicBezTo>
                <a:cubicBezTo>
                  <a:pt x="407" y="505"/>
                  <a:pt x="388" y="506"/>
                  <a:pt x="384" y="507"/>
                </a:cubicBezTo>
                <a:cubicBezTo>
                  <a:pt x="392" y="507"/>
                  <a:pt x="392" y="507"/>
                  <a:pt x="392" y="507"/>
                </a:cubicBezTo>
                <a:cubicBezTo>
                  <a:pt x="379" y="508"/>
                  <a:pt x="366" y="510"/>
                  <a:pt x="360" y="512"/>
                </a:cubicBezTo>
                <a:cubicBezTo>
                  <a:pt x="377" y="511"/>
                  <a:pt x="376" y="508"/>
                  <a:pt x="398" y="507"/>
                </a:cubicBezTo>
                <a:cubicBezTo>
                  <a:pt x="421" y="506"/>
                  <a:pt x="392" y="508"/>
                  <a:pt x="408" y="509"/>
                </a:cubicBezTo>
                <a:cubicBezTo>
                  <a:pt x="424" y="506"/>
                  <a:pt x="424" y="506"/>
                  <a:pt x="424" y="506"/>
                </a:cubicBezTo>
                <a:cubicBezTo>
                  <a:pt x="416" y="506"/>
                  <a:pt x="416" y="506"/>
                  <a:pt x="416" y="506"/>
                </a:cubicBezTo>
                <a:cubicBezTo>
                  <a:pt x="419" y="504"/>
                  <a:pt x="442" y="503"/>
                  <a:pt x="439" y="501"/>
                </a:cubicBezTo>
                <a:cubicBezTo>
                  <a:pt x="456" y="501"/>
                  <a:pt x="461" y="499"/>
                  <a:pt x="480" y="498"/>
                </a:cubicBezTo>
                <a:cubicBezTo>
                  <a:pt x="484" y="496"/>
                  <a:pt x="477" y="497"/>
                  <a:pt x="472" y="498"/>
                </a:cubicBezTo>
                <a:cubicBezTo>
                  <a:pt x="481" y="497"/>
                  <a:pt x="481" y="494"/>
                  <a:pt x="494" y="493"/>
                </a:cubicBezTo>
                <a:cubicBezTo>
                  <a:pt x="500" y="492"/>
                  <a:pt x="495" y="491"/>
                  <a:pt x="485" y="493"/>
                </a:cubicBezTo>
                <a:cubicBezTo>
                  <a:pt x="494" y="492"/>
                  <a:pt x="503" y="490"/>
                  <a:pt x="513" y="488"/>
                </a:cubicBezTo>
                <a:cubicBezTo>
                  <a:pt x="502" y="489"/>
                  <a:pt x="502" y="489"/>
                  <a:pt x="502" y="489"/>
                </a:cubicBezTo>
                <a:cubicBezTo>
                  <a:pt x="513" y="487"/>
                  <a:pt x="513" y="487"/>
                  <a:pt x="513" y="487"/>
                </a:cubicBezTo>
                <a:cubicBezTo>
                  <a:pt x="504" y="487"/>
                  <a:pt x="504" y="487"/>
                  <a:pt x="504" y="487"/>
                </a:cubicBezTo>
                <a:cubicBezTo>
                  <a:pt x="524" y="483"/>
                  <a:pt x="548" y="478"/>
                  <a:pt x="559" y="477"/>
                </a:cubicBezTo>
                <a:cubicBezTo>
                  <a:pt x="541" y="483"/>
                  <a:pt x="512" y="489"/>
                  <a:pt x="502" y="493"/>
                </a:cubicBezTo>
                <a:cubicBezTo>
                  <a:pt x="506" y="493"/>
                  <a:pt x="516" y="489"/>
                  <a:pt x="521" y="490"/>
                </a:cubicBezTo>
                <a:cubicBezTo>
                  <a:pt x="527" y="487"/>
                  <a:pt x="527" y="487"/>
                  <a:pt x="527" y="487"/>
                </a:cubicBezTo>
                <a:cubicBezTo>
                  <a:pt x="533" y="485"/>
                  <a:pt x="547" y="482"/>
                  <a:pt x="549" y="483"/>
                </a:cubicBezTo>
                <a:cubicBezTo>
                  <a:pt x="532" y="487"/>
                  <a:pt x="527" y="490"/>
                  <a:pt x="519" y="493"/>
                </a:cubicBezTo>
                <a:cubicBezTo>
                  <a:pt x="519" y="493"/>
                  <a:pt x="518" y="494"/>
                  <a:pt x="515" y="494"/>
                </a:cubicBezTo>
                <a:cubicBezTo>
                  <a:pt x="515" y="494"/>
                  <a:pt x="515" y="494"/>
                  <a:pt x="515" y="494"/>
                </a:cubicBezTo>
                <a:cubicBezTo>
                  <a:pt x="515" y="494"/>
                  <a:pt x="515" y="494"/>
                  <a:pt x="515" y="494"/>
                </a:cubicBezTo>
                <a:cubicBezTo>
                  <a:pt x="510" y="495"/>
                  <a:pt x="501" y="497"/>
                  <a:pt x="497" y="498"/>
                </a:cubicBezTo>
                <a:cubicBezTo>
                  <a:pt x="490" y="499"/>
                  <a:pt x="495" y="497"/>
                  <a:pt x="495" y="497"/>
                </a:cubicBezTo>
                <a:cubicBezTo>
                  <a:pt x="474" y="499"/>
                  <a:pt x="460" y="505"/>
                  <a:pt x="438" y="507"/>
                </a:cubicBezTo>
                <a:cubicBezTo>
                  <a:pt x="437" y="506"/>
                  <a:pt x="420" y="508"/>
                  <a:pt x="425" y="507"/>
                </a:cubicBezTo>
                <a:cubicBezTo>
                  <a:pt x="412" y="508"/>
                  <a:pt x="405" y="510"/>
                  <a:pt x="397" y="512"/>
                </a:cubicBezTo>
                <a:cubicBezTo>
                  <a:pt x="395" y="511"/>
                  <a:pt x="377" y="513"/>
                  <a:pt x="384" y="512"/>
                </a:cubicBezTo>
                <a:cubicBezTo>
                  <a:pt x="372" y="514"/>
                  <a:pt x="372" y="514"/>
                  <a:pt x="372" y="514"/>
                </a:cubicBezTo>
                <a:cubicBezTo>
                  <a:pt x="363" y="514"/>
                  <a:pt x="346" y="516"/>
                  <a:pt x="343" y="515"/>
                </a:cubicBezTo>
                <a:cubicBezTo>
                  <a:pt x="334" y="516"/>
                  <a:pt x="341" y="517"/>
                  <a:pt x="328" y="517"/>
                </a:cubicBezTo>
                <a:cubicBezTo>
                  <a:pt x="329" y="517"/>
                  <a:pt x="328" y="517"/>
                  <a:pt x="331" y="517"/>
                </a:cubicBezTo>
                <a:cubicBezTo>
                  <a:pt x="325" y="516"/>
                  <a:pt x="311" y="517"/>
                  <a:pt x="305" y="518"/>
                </a:cubicBezTo>
                <a:cubicBezTo>
                  <a:pt x="314" y="518"/>
                  <a:pt x="307" y="518"/>
                  <a:pt x="318" y="518"/>
                </a:cubicBezTo>
                <a:cubicBezTo>
                  <a:pt x="318" y="519"/>
                  <a:pt x="306" y="520"/>
                  <a:pt x="294" y="519"/>
                </a:cubicBezTo>
                <a:cubicBezTo>
                  <a:pt x="310" y="518"/>
                  <a:pt x="281" y="518"/>
                  <a:pt x="289" y="517"/>
                </a:cubicBezTo>
                <a:cubicBezTo>
                  <a:pt x="263" y="517"/>
                  <a:pt x="248" y="519"/>
                  <a:pt x="226" y="520"/>
                </a:cubicBezTo>
                <a:cubicBezTo>
                  <a:pt x="201" y="519"/>
                  <a:pt x="170" y="514"/>
                  <a:pt x="151" y="511"/>
                </a:cubicBezTo>
                <a:cubicBezTo>
                  <a:pt x="153" y="512"/>
                  <a:pt x="153" y="512"/>
                  <a:pt x="153" y="512"/>
                </a:cubicBezTo>
                <a:cubicBezTo>
                  <a:pt x="142" y="510"/>
                  <a:pt x="142" y="510"/>
                  <a:pt x="142" y="510"/>
                </a:cubicBezTo>
                <a:cubicBezTo>
                  <a:pt x="135" y="508"/>
                  <a:pt x="142" y="508"/>
                  <a:pt x="132" y="506"/>
                </a:cubicBezTo>
                <a:cubicBezTo>
                  <a:pt x="136" y="505"/>
                  <a:pt x="150" y="510"/>
                  <a:pt x="160" y="511"/>
                </a:cubicBezTo>
                <a:cubicBezTo>
                  <a:pt x="143" y="506"/>
                  <a:pt x="177" y="513"/>
                  <a:pt x="166" y="509"/>
                </a:cubicBezTo>
                <a:cubicBezTo>
                  <a:pt x="158" y="512"/>
                  <a:pt x="128" y="502"/>
                  <a:pt x="113" y="497"/>
                </a:cubicBezTo>
                <a:cubicBezTo>
                  <a:pt x="99" y="491"/>
                  <a:pt x="120" y="498"/>
                  <a:pt x="113" y="495"/>
                </a:cubicBezTo>
                <a:cubicBezTo>
                  <a:pt x="108" y="495"/>
                  <a:pt x="108" y="495"/>
                  <a:pt x="108" y="495"/>
                </a:cubicBezTo>
                <a:cubicBezTo>
                  <a:pt x="102" y="492"/>
                  <a:pt x="101" y="491"/>
                  <a:pt x="101" y="490"/>
                </a:cubicBezTo>
                <a:cubicBezTo>
                  <a:pt x="87" y="484"/>
                  <a:pt x="71" y="475"/>
                  <a:pt x="60" y="467"/>
                </a:cubicBezTo>
                <a:cubicBezTo>
                  <a:pt x="74" y="477"/>
                  <a:pt x="54" y="465"/>
                  <a:pt x="68" y="475"/>
                </a:cubicBezTo>
                <a:cubicBezTo>
                  <a:pt x="63" y="473"/>
                  <a:pt x="54" y="466"/>
                  <a:pt x="47" y="459"/>
                </a:cubicBezTo>
                <a:cubicBezTo>
                  <a:pt x="54" y="465"/>
                  <a:pt x="39" y="448"/>
                  <a:pt x="54" y="464"/>
                </a:cubicBezTo>
                <a:cubicBezTo>
                  <a:pt x="53" y="460"/>
                  <a:pt x="46" y="456"/>
                  <a:pt x="40" y="448"/>
                </a:cubicBezTo>
                <a:cubicBezTo>
                  <a:pt x="42" y="450"/>
                  <a:pt x="44" y="452"/>
                  <a:pt x="47" y="454"/>
                </a:cubicBezTo>
                <a:cubicBezTo>
                  <a:pt x="35" y="443"/>
                  <a:pt x="25" y="419"/>
                  <a:pt x="23" y="415"/>
                </a:cubicBezTo>
                <a:cubicBezTo>
                  <a:pt x="18" y="406"/>
                  <a:pt x="13" y="390"/>
                  <a:pt x="12" y="376"/>
                </a:cubicBezTo>
                <a:cubicBezTo>
                  <a:pt x="12" y="363"/>
                  <a:pt x="13" y="348"/>
                  <a:pt x="17" y="333"/>
                </a:cubicBezTo>
                <a:cubicBezTo>
                  <a:pt x="17" y="336"/>
                  <a:pt x="17" y="336"/>
                  <a:pt x="17" y="336"/>
                </a:cubicBezTo>
                <a:cubicBezTo>
                  <a:pt x="19" y="327"/>
                  <a:pt x="22" y="314"/>
                  <a:pt x="27" y="303"/>
                </a:cubicBezTo>
                <a:cubicBezTo>
                  <a:pt x="29" y="300"/>
                  <a:pt x="29" y="300"/>
                  <a:pt x="29" y="300"/>
                </a:cubicBezTo>
                <a:cubicBezTo>
                  <a:pt x="32" y="292"/>
                  <a:pt x="39" y="277"/>
                  <a:pt x="45" y="265"/>
                </a:cubicBezTo>
                <a:cubicBezTo>
                  <a:pt x="45" y="265"/>
                  <a:pt x="39" y="276"/>
                  <a:pt x="41" y="270"/>
                </a:cubicBezTo>
                <a:cubicBezTo>
                  <a:pt x="38" y="276"/>
                  <a:pt x="35" y="281"/>
                  <a:pt x="37" y="280"/>
                </a:cubicBezTo>
                <a:cubicBezTo>
                  <a:pt x="34" y="286"/>
                  <a:pt x="33" y="285"/>
                  <a:pt x="30" y="290"/>
                </a:cubicBezTo>
                <a:cubicBezTo>
                  <a:pt x="34" y="282"/>
                  <a:pt x="37" y="274"/>
                  <a:pt x="41" y="266"/>
                </a:cubicBezTo>
                <a:cubicBezTo>
                  <a:pt x="42" y="265"/>
                  <a:pt x="43" y="264"/>
                  <a:pt x="43" y="264"/>
                </a:cubicBezTo>
                <a:cubicBezTo>
                  <a:pt x="43" y="262"/>
                  <a:pt x="43" y="262"/>
                  <a:pt x="43" y="262"/>
                </a:cubicBezTo>
                <a:cubicBezTo>
                  <a:pt x="46" y="256"/>
                  <a:pt x="48" y="254"/>
                  <a:pt x="47" y="255"/>
                </a:cubicBezTo>
                <a:cubicBezTo>
                  <a:pt x="55" y="243"/>
                  <a:pt x="56" y="237"/>
                  <a:pt x="66" y="225"/>
                </a:cubicBezTo>
                <a:cubicBezTo>
                  <a:pt x="63" y="231"/>
                  <a:pt x="61" y="235"/>
                  <a:pt x="55" y="244"/>
                </a:cubicBezTo>
                <a:cubicBezTo>
                  <a:pt x="58" y="239"/>
                  <a:pt x="62" y="234"/>
                  <a:pt x="65" y="230"/>
                </a:cubicBezTo>
                <a:cubicBezTo>
                  <a:pt x="61" y="237"/>
                  <a:pt x="44" y="262"/>
                  <a:pt x="49" y="259"/>
                </a:cubicBezTo>
                <a:cubicBezTo>
                  <a:pt x="58" y="242"/>
                  <a:pt x="74" y="218"/>
                  <a:pt x="84" y="205"/>
                </a:cubicBezTo>
                <a:cubicBezTo>
                  <a:pt x="92" y="199"/>
                  <a:pt x="100" y="188"/>
                  <a:pt x="111" y="178"/>
                </a:cubicBezTo>
                <a:cubicBezTo>
                  <a:pt x="113" y="177"/>
                  <a:pt x="116" y="174"/>
                  <a:pt x="115" y="176"/>
                </a:cubicBezTo>
                <a:cubicBezTo>
                  <a:pt x="112" y="179"/>
                  <a:pt x="112" y="179"/>
                  <a:pt x="112" y="179"/>
                </a:cubicBezTo>
                <a:cubicBezTo>
                  <a:pt x="126" y="166"/>
                  <a:pt x="144" y="151"/>
                  <a:pt x="157" y="140"/>
                </a:cubicBezTo>
                <a:cubicBezTo>
                  <a:pt x="166" y="136"/>
                  <a:pt x="166" y="136"/>
                  <a:pt x="166" y="136"/>
                </a:cubicBezTo>
                <a:cubicBezTo>
                  <a:pt x="192" y="120"/>
                  <a:pt x="159" y="137"/>
                  <a:pt x="186" y="120"/>
                </a:cubicBezTo>
                <a:cubicBezTo>
                  <a:pt x="193" y="117"/>
                  <a:pt x="220" y="102"/>
                  <a:pt x="222" y="103"/>
                </a:cubicBezTo>
                <a:cubicBezTo>
                  <a:pt x="227" y="101"/>
                  <a:pt x="229" y="100"/>
                  <a:pt x="230" y="99"/>
                </a:cubicBezTo>
                <a:cubicBezTo>
                  <a:pt x="225" y="100"/>
                  <a:pt x="214" y="106"/>
                  <a:pt x="220" y="102"/>
                </a:cubicBezTo>
                <a:cubicBezTo>
                  <a:pt x="229" y="97"/>
                  <a:pt x="234" y="96"/>
                  <a:pt x="242" y="93"/>
                </a:cubicBezTo>
                <a:cubicBezTo>
                  <a:pt x="242" y="93"/>
                  <a:pt x="236" y="96"/>
                  <a:pt x="239" y="95"/>
                </a:cubicBezTo>
                <a:cubicBezTo>
                  <a:pt x="258" y="86"/>
                  <a:pt x="295" y="75"/>
                  <a:pt x="314" y="69"/>
                </a:cubicBezTo>
                <a:cubicBezTo>
                  <a:pt x="307" y="71"/>
                  <a:pt x="306" y="72"/>
                  <a:pt x="296" y="74"/>
                </a:cubicBezTo>
                <a:cubicBezTo>
                  <a:pt x="296" y="73"/>
                  <a:pt x="301" y="72"/>
                  <a:pt x="303" y="71"/>
                </a:cubicBezTo>
                <a:cubicBezTo>
                  <a:pt x="302" y="70"/>
                  <a:pt x="294" y="74"/>
                  <a:pt x="283" y="76"/>
                </a:cubicBezTo>
                <a:cubicBezTo>
                  <a:pt x="289" y="74"/>
                  <a:pt x="294" y="72"/>
                  <a:pt x="300" y="70"/>
                </a:cubicBezTo>
                <a:cubicBezTo>
                  <a:pt x="290" y="71"/>
                  <a:pt x="290" y="71"/>
                  <a:pt x="290" y="71"/>
                </a:cubicBezTo>
                <a:cubicBezTo>
                  <a:pt x="303" y="66"/>
                  <a:pt x="315" y="63"/>
                  <a:pt x="328" y="59"/>
                </a:cubicBezTo>
                <a:cubicBezTo>
                  <a:pt x="322" y="60"/>
                  <a:pt x="316" y="61"/>
                  <a:pt x="311" y="63"/>
                </a:cubicBezTo>
                <a:cubicBezTo>
                  <a:pt x="312" y="61"/>
                  <a:pt x="315" y="59"/>
                  <a:pt x="307" y="61"/>
                </a:cubicBezTo>
                <a:cubicBezTo>
                  <a:pt x="327" y="54"/>
                  <a:pt x="325" y="51"/>
                  <a:pt x="348" y="47"/>
                </a:cubicBezTo>
                <a:cubicBezTo>
                  <a:pt x="348" y="47"/>
                  <a:pt x="348" y="47"/>
                  <a:pt x="348" y="47"/>
                </a:cubicBezTo>
                <a:cubicBezTo>
                  <a:pt x="357" y="44"/>
                  <a:pt x="357" y="44"/>
                  <a:pt x="357" y="44"/>
                </a:cubicBezTo>
                <a:cubicBezTo>
                  <a:pt x="371" y="41"/>
                  <a:pt x="371" y="41"/>
                  <a:pt x="371" y="41"/>
                </a:cubicBezTo>
                <a:cubicBezTo>
                  <a:pt x="363" y="45"/>
                  <a:pt x="353" y="47"/>
                  <a:pt x="346" y="49"/>
                </a:cubicBezTo>
                <a:cubicBezTo>
                  <a:pt x="363" y="48"/>
                  <a:pt x="367" y="42"/>
                  <a:pt x="386" y="38"/>
                </a:cubicBezTo>
                <a:cubicBezTo>
                  <a:pt x="402" y="38"/>
                  <a:pt x="367" y="44"/>
                  <a:pt x="368" y="46"/>
                </a:cubicBezTo>
                <a:cubicBezTo>
                  <a:pt x="372" y="44"/>
                  <a:pt x="382" y="43"/>
                  <a:pt x="381" y="44"/>
                </a:cubicBezTo>
                <a:cubicBezTo>
                  <a:pt x="363" y="47"/>
                  <a:pt x="370" y="48"/>
                  <a:pt x="351" y="51"/>
                </a:cubicBezTo>
                <a:cubicBezTo>
                  <a:pt x="360" y="48"/>
                  <a:pt x="349" y="50"/>
                  <a:pt x="351" y="49"/>
                </a:cubicBezTo>
                <a:cubicBezTo>
                  <a:pt x="348" y="50"/>
                  <a:pt x="331" y="55"/>
                  <a:pt x="318" y="58"/>
                </a:cubicBezTo>
                <a:cubicBezTo>
                  <a:pt x="315" y="61"/>
                  <a:pt x="329" y="57"/>
                  <a:pt x="337" y="55"/>
                </a:cubicBezTo>
                <a:cubicBezTo>
                  <a:pt x="352" y="50"/>
                  <a:pt x="368" y="49"/>
                  <a:pt x="380" y="45"/>
                </a:cubicBezTo>
                <a:cubicBezTo>
                  <a:pt x="396" y="41"/>
                  <a:pt x="381" y="46"/>
                  <a:pt x="382" y="46"/>
                </a:cubicBezTo>
                <a:cubicBezTo>
                  <a:pt x="397" y="44"/>
                  <a:pt x="388" y="43"/>
                  <a:pt x="393" y="42"/>
                </a:cubicBezTo>
                <a:cubicBezTo>
                  <a:pt x="415" y="37"/>
                  <a:pt x="418" y="39"/>
                  <a:pt x="434" y="37"/>
                </a:cubicBezTo>
                <a:cubicBezTo>
                  <a:pt x="447" y="34"/>
                  <a:pt x="480" y="30"/>
                  <a:pt x="503" y="29"/>
                </a:cubicBezTo>
                <a:cubicBezTo>
                  <a:pt x="500" y="30"/>
                  <a:pt x="503" y="31"/>
                  <a:pt x="505" y="31"/>
                </a:cubicBezTo>
                <a:cubicBezTo>
                  <a:pt x="518" y="27"/>
                  <a:pt x="514" y="29"/>
                  <a:pt x="531" y="27"/>
                </a:cubicBezTo>
                <a:cubicBezTo>
                  <a:pt x="516" y="26"/>
                  <a:pt x="516" y="26"/>
                  <a:pt x="516" y="26"/>
                </a:cubicBezTo>
                <a:cubicBezTo>
                  <a:pt x="528" y="26"/>
                  <a:pt x="537" y="24"/>
                  <a:pt x="548" y="25"/>
                </a:cubicBezTo>
                <a:cubicBezTo>
                  <a:pt x="534" y="23"/>
                  <a:pt x="567" y="23"/>
                  <a:pt x="575" y="23"/>
                </a:cubicBezTo>
                <a:cubicBezTo>
                  <a:pt x="587" y="24"/>
                  <a:pt x="599" y="23"/>
                  <a:pt x="605" y="25"/>
                </a:cubicBezTo>
                <a:cubicBezTo>
                  <a:pt x="604" y="25"/>
                  <a:pt x="604" y="25"/>
                  <a:pt x="604" y="25"/>
                </a:cubicBezTo>
                <a:cubicBezTo>
                  <a:pt x="621" y="27"/>
                  <a:pt x="621" y="27"/>
                  <a:pt x="621" y="27"/>
                </a:cubicBezTo>
                <a:cubicBezTo>
                  <a:pt x="619" y="29"/>
                  <a:pt x="619" y="29"/>
                  <a:pt x="619" y="29"/>
                </a:cubicBezTo>
                <a:cubicBezTo>
                  <a:pt x="630" y="31"/>
                  <a:pt x="645" y="31"/>
                  <a:pt x="641" y="30"/>
                </a:cubicBezTo>
                <a:cubicBezTo>
                  <a:pt x="653" y="32"/>
                  <a:pt x="646" y="31"/>
                  <a:pt x="648" y="33"/>
                </a:cubicBezTo>
                <a:cubicBezTo>
                  <a:pt x="641" y="33"/>
                  <a:pt x="625" y="33"/>
                  <a:pt x="621" y="31"/>
                </a:cubicBezTo>
                <a:cubicBezTo>
                  <a:pt x="622" y="31"/>
                  <a:pt x="625" y="31"/>
                  <a:pt x="626" y="31"/>
                </a:cubicBezTo>
                <a:cubicBezTo>
                  <a:pt x="594" y="27"/>
                  <a:pt x="615" y="33"/>
                  <a:pt x="599" y="32"/>
                </a:cubicBezTo>
                <a:cubicBezTo>
                  <a:pt x="607" y="33"/>
                  <a:pt x="613" y="35"/>
                  <a:pt x="622" y="35"/>
                </a:cubicBezTo>
                <a:cubicBezTo>
                  <a:pt x="626" y="35"/>
                  <a:pt x="643" y="36"/>
                  <a:pt x="652" y="36"/>
                </a:cubicBezTo>
                <a:cubicBezTo>
                  <a:pt x="640" y="36"/>
                  <a:pt x="634" y="34"/>
                  <a:pt x="625" y="33"/>
                </a:cubicBezTo>
                <a:cubicBezTo>
                  <a:pt x="633" y="34"/>
                  <a:pt x="634" y="32"/>
                  <a:pt x="641" y="34"/>
                </a:cubicBezTo>
                <a:cubicBezTo>
                  <a:pt x="639" y="34"/>
                  <a:pt x="639" y="34"/>
                  <a:pt x="639" y="34"/>
                </a:cubicBezTo>
                <a:cubicBezTo>
                  <a:pt x="647" y="34"/>
                  <a:pt x="647" y="34"/>
                  <a:pt x="647" y="34"/>
                </a:cubicBezTo>
                <a:cubicBezTo>
                  <a:pt x="648" y="36"/>
                  <a:pt x="670" y="39"/>
                  <a:pt x="657" y="38"/>
                </a:cubicBezTo>
                <a:cubicBezTo>
                  <a:pt x="669" y="40"/>
                  <a:pt x="661" y="37"/>
                  <a:pt x="672" y="39"/>
                </a:cubicBezTo>
                <a:cubicBezTo>
                  <a:pt x="651" y="35"/>
                  <a:pt x="651" y="35"/>
                  <a:pt x="651" y="35"/>
                </a:cubicBezTo>
                <a:cubicBezTo>
                  <a:pt x="652" y="33"/>
                  <a:pt x="652" y="33"/>
                  <a:pt x="652" y="33"/>
                </a:cubicBezTo>
                <a:cubicBezTo>
                  <a:pt x="660" y="34"/>
                  <a:pt x="661" y="35"/>
                  <a:pt x="669" y="36"/>
                </a:cubicBezTo>
                <a:cubicBezTo>
                  <a:pt x="669" y="34"/>
                  <a:pt x="669" y="34"/>
                  <a:pt x="669" y="34"/>
                </a:cubicBezTo>
                <a:cubicBezTo>
                  <a:pt x="683" y="38"/>
                  <a:pt x="683" y="38"/>
                  <a:pt x="683" y="38"/>
                </a:cubicBezTo>
                <a:cubicBezTo>
                  <a:pt x="682" y="37"/>
                  <a:pt x="694" y="39"/>
                  <a:pt x="696" y="40"/>
                </a:cubicBezTo>
                <a:cubicBezTo>
                  <a:pt x="703" y="42"/>
                  <a:pt x="698" y="44"/>
                  <a:pt x="711" y="46"/>
                </a:cubicBezTo>
                <a:cubicBezTo>
                  <a:pt x="710" y="45"/>
                  <a:pt x="710" y="45"/>
                  <a:pt x="710" y="45"/>
                </a:cubicBezTo>
                <a:cubicBezTo>
                  <a:pt x="718" y="47"/>
                  <a:pt x="723" y="48"/>
                  <a:pt x="733" y="52"/>
                </a:cubicBezTo>
                <a:cubicBezTo>
                  <a:pt x="732" y="52"/>
                  <a:pt x="730" y="51"/>
                  <a:pt x="728" y="51"/>
                </a:cubicBezTo>
                <a:cubicBezTo>
                  <a:pt x="743" y="57"/>
                  <a:pt x="766" y="65"/>
                  <a:pt x="771" y="71"/>
                </a:cubicBezTo>
                <a:cubicBezTo>
                  <a:pt x="770" y="71"/>
                  <a:pt x="764" y="68"/>
                  <a:pt x="763" y="69"/>
                </a:cubicBezTo>
                <a:cubicBezTo>
                  <a:pt x="743" y="57"/>
                  <a:pt x="747" y="64"/>
                  <a:pt x="721" y="53"/>
                </a:cubicBezTo>
                <a:cubicBezTo>
                  <a:pt x="721" y="49"/>
                  <a:pt x="698" y="48"/>
                  <a:pt x="694" y="44"/>
                </a:cubicBezTo>
                <a:cubicBezTo>
                  <a:pt x="704" y="47"/>
                  <a:pt x="719" y="49"/>
                  <a:pt x="717" y="48"/>
                </a:cubicBezTo>
                <a:cubicBezTo>
                  <a:pt x="708" y="46"/>
                  <a:pt x="693" y="42"/>
                  <a:pt x="687" y="41"/>
                </a:cubicBezTo>
                <a:cubicBezTo>
                  <a:pt x="693" y="43"/>
                  <a:pt x="691" y="44"/>
                  <a:pt x="686" y="44"/>
                </a:cubicBezTo>
                <a:cubicBezTo>
                  <a:pt x="701" y="46"/>
                  <a:pt x="730" y="57"/>
                  <a:pt x="751" y="67"/>
                </a:cubicBezTo>
                <a:cubicBezTo>
                  <a:pt x="749" y="64"/>
                  <a:pt x="749" y="64"/>
                  <a:pt x="749" y="64"/>
                </a:cubicBezTo>
                <a:cubicBezTo>
                  <a:pt x="768" y="71"/>
                  <a:pt x="746" y="65"/>
                  <a:pt x="760" y="71"/>
                </a:cubicBezTo>
                <a:cubicBezTo>
                  <a:pt x="767" y="73"/>
                  <a:pt x="767" y="73"/>
                  <a:pt x="767" y="73"/>
                </a:cubicBezTo>
                <a:cubicBezTo>
                  <a:pt x="768" y="74"/>
                  <a:pt x="768" y="74"/>
                  <a:pt x="768" y="74"/>
                </a:cubicBezTo>
                <a:cubicBezTo>
                  <a:pt x="771" y="75"/>
                  <a:pt x="775" y="76"/>
                  <a:pt x="779" y="78"/>
                </a:cubicBezTo>
                <a:cubicBezTo>
                  <a:pt x="772" y="73"/>
                  <a:pt x="774" y="77"/>
                  <a:pt x="767" y="72"/>
                </a:cubicBezTo>
                <a:cubicBezTo>
                  <a:pt x="760" y="68"/>
                  <a:pt x="768" y="71"/>
                  <a:pt x="770" y="71"/>
                </a:cubicBezTo>
                <a:cubicBezTo>
                  <a:pt x="775" y="73"/>
                  <a:pt x="791" y="83"/>
                  <a:pt x="781" y="78"/>
                </a:cubicBezTo>
                <a:cubicBezTo>
                  <a:pt x="787" y="81"/>
                  <a:pt x="793" y="84"/>
                  <a:pt x="799" y="88"/>
                </a:cubicBezTo>
                <a:cubicBezTo>
                  <a:pt x="799" y="88"/>
                  <a:pt x="795" y="86"/>
                  <a:pt x="793" y="85"/>
                </a:cubicBezTo>
                <a:cubicBezTo>
                  <a:pt x="797" y="88"/>
                  <a:pt x="801" y="91"/>
                  <a:pt x="805" y="94"/>
                </a:cubicBezTo>
                <a:cubicBezTo>
                  <a:pt x="805" y="94"/>
                  <a:pt x="805" y="94"/>
                  <a:pt x="805" y="94"/>
                </a:cubicBezTo>
                <a:cubicBezTo>
                  <a:pt x="815" y="100"/>
                  <a:pt x="827" y="112"/>
                  <a:pt x="835" y="118"/>
                </a:cubicBezTo>
                <a:cubicBezTo>
                  <a:pt x="821" y="102"/>
                  <a:pt x="843" y="124"/>
                  <a:pt x="842" y="122"/>
                </a:cubicBezTo>
                <a:cubicBezTo>
                  <a:pt x="847" y="128"/>
                  <a:pt x="846" y="132"/>
                  <a:pt x="835" y="121"/>
                </a:cubicBezTo>
                <a:cubicBezTo>
                  <a:pt x="832" y="117"/>
                  <a:pt x="824" y="110"/>
                  <a:pt x="818" y="105"/>
                </a:cubicBezTo>
                <a:cubicBezTo>
                  <a:pt x="825" y="112"/>
                  <a:pt x="828" y="114"/>
                  <a:pt x="833" y="120"/>
                </a:cubicBezTo>
                <a:cubicBezTo>
                  <a:pt x="829" y="116"/>
                  <a:pt x="840" y="128"/>
                  <a:pt x="839" y="129"/>
                </a:cubicBezTo>
                <a:cubicBezTo>
                  <a:pt x="837" y="128"/>
                  <a:pt x="835" y="127"/>
                  <a:pt x="828" y="119"/>
                </a:cubicBezTo>
                <a:cubicBezTo>
                  <a:pt x="818" y="108"/>
                  <a:pt x="828" y="117"/>
                  <a:pt x="825" y="114"/>
                </a:cubicBezTo>
                <a:cubicBezTo>
                  <a:pt x="823" y="109"/>
                  <a:pt x="809" y="100"/>
                  <a:pt x="802" y="94"/>
                </a:cubicBezTo>
                <a:cubicBezTo>
                  <a:pt x="801" y="93"/>
                  <a:pt x="804" y="95"/>
                  <a:pt x="805" y="95"/>
                </a:cubicBezTo>
                <a:cubicBezTo>
                  <a:pt x="799" y="91"/>
                  <a:pt x="784" y="81"/>
                  <a:pt x="782" y="82"/>
                </a:cubicBezTo>
                <a:cubicBezTo>
                  <a:pt x="789" y="85"/>
                  <a:pt x="794" y="89"/>
                  <a:pt x="800" y="92"/>
                </a:cubicBezTo>
                <a:cubicBezTo>
                  <a:pt x="803" y="95"/>
                  <a:pt x="794" y="90"/>
                  <a:pt x="799" y="94"/>
                </a:cubicBezTo>
                <a:cubicBezTo>
                  <a:pt x="803" y="96"/>
                  <a:pt x="807" y="99"/>
                  <a:pt x="811" y="103"/>
                </a:cubicBezTo>
                <a:cubicBezTo>
                  <a:pt x="810" y="103"/>
                  <a:pt x="810" y="103"/>
                  <a:pt x="810" y="103"/>
                </a:cubicBezTo>
                <a:cubicBezTo>
                  <a:pt x="819" y="111"/>
                  <a:pt x="832" y="124"/>
                  <a:pt x="841" y="135"/>
                </a:cubicBezTo>
                <a:cubicBezTo>
                  <a:pt x="845" y="135"/>
                  <a:pt x="851" y="140"/>
                  <a:pt x="856" y="143"/>
                </a:cubicBezTo>
                <a:cubicBezTo>
                  <a:pt x="867" y="161"/>
                  <a:pt x="876" y="182"/>
                  <a:pt x="879" y="203"/>
                </a:cubicBezTo>
                <a:cubicBezTo>
                  <a:pt x="879" y="203"/>
                  <a:pt x="880" y="203"/>
                  <a:pt x="880" y="204"/>
                </a:cubicBezTo>
                <a:cubicBezTo>
                  <a:pt x="881" y="210"/>
                  <a:pt x="882" y="222"/>
                  <a:pt x="880" y="221"/>
                </a:cubicBezTo>
                <a:cubicBezTo>
                  <a:pt x="883" y="228"/>
                  <a:pt x="882" y="247"/>
                  <a:pt x="883" y="244"/>
                </a:cubicBezTo>
                <a:cubicBezTo>
                  <a:pt x="883" y="246"/>
                  <a:pt x="883" y="246"/>
                  <a:pt x="883" y="246"/>
                </a:cubicBezTo>
                <a:cubicBezTo>
                  <a:pt x="880" y="254"/>
                  <a:pt x="877" y="266"/>
                  <a:pt x="868" y="286"/>
                </a:cubicBezTo>
                <a:cubicBezTo>
                  <a:pt x="867" y="290"/>
                  <a:pt x="867" y="291"/>
                  <a:pt x="869" y="291"/>
                </a:cubicBezTo>
                <a:cubicBezTo>
                  <a:pt x="867" y="295"/>
                  <a:pt x="864" y="298"/>
                  <a:pt x="862" y="302"/>
                </a:cubicBezTo>
                <a:cubicBezTo>
                  <a:pt x="863" y="299"/>
                  <a:pt x="863" y="297"/>
                  <a:pt x="866" y="291"/>
                </a:cubicBezTo>
                <a:cubicBezTo>
                  <a:pt x="861" y="301"/>
                  <a:pt x="855" y="311"/>
                  <a:pt x="849" y="320"/>
                </a:cubicBezTo>
                <a:cubicBezTo>
                  <a:pt x="850" y="318"/>
                  <a:pt x="850" y="318"/>
                  <a:pt x="850" y="318"/>
                </a:cubicBezTo>
                <a:cubicBezTo>
                  <a:pt x="842" y="329"/>
                  <a:pt x="842" y="329"/>
                  <a:pt x="842" y="329"/>
                </a:cubicBezTo>
                <a:cubicBezTo>
                  <a:pt x="847" y="323"/>
                  <a:pt x="854" y="313"/>
                  <a:pt x="853" y="317"/>
                </a:cubicBezTo>
                <a:cubicBezTo>
                  <a:pt x="845" y="330"/>
                  <a:pt x="839" y="336"/>
                  <a:pt x="831" y="347"/>
                </a:cubicBezTo>
                <a:cubicBezTo>
                  <a:pt x="829" y="345"/>
                  <a:pt x="826" y="348"/>
                  <a:pt x="828" y="344"/>
                </a:cubicBezTo>
                <a:cubicBezTo>
                  <a:pt x="828" y="343"/>
                  <a:pt x="829" y="343"/>
                  <a:pt x="829" y="343"/>
                </a:cubicBezTo>
                <a:cubicBezTo>
                  <a:pt x="831" y="338"/>
                  <a:pt x="837" y="329"/>
                  <a:pt x="841" y="323"/>
                </a:cubicBezTo>
                <a:cubicBezTo>
                  <a:pt x="823" y="344"/>
                  <a:pt x="828" y="339"/>
                  <a:pt x="810" y="356"/>
                </a:cubicBezTo>
                <a:cubicBezTo>
                  <a:pt x="807" y="357"/>
                  <a:pt x="825" y="339"/>
                  <a:pt x="820" y="342"/>
                </a:cubicBezTo>
                <a:cubicBezTo>
                  <a:pt x="826" y="337"/>
                  <a:pt x="831" y="331"/>
                  <a:pt x="836" y="325"/>
                </a:cubicBezTo>
                <a:cubicBezTo>
                  <a:pt x="833" y="328"/>
                  <a:pt x="833" y="329"/>
                  <a:pt x="832" y="331"/>
                </a:cubicBezTo>
                <a:cubicBezTo>
                  <a:pt x="841" y="318"/>
                  <a:pt x="846" y="314"/>
                  <a:pt x="850" y="303"/>
                </a:cubicBezTo>
                <a:cubicBezTo>
                  <a:pt x="855" y="297"/>
                  <a:pt x="845" y="313"/>
                  <a:pt x="850" y="306"/>
                </a:cubicBezTo>
                <a:cubicBezTo>
                  <a:pt x="847" y="313"/>
                  <a:pt x="844" y="319"/>
                  <a:pt x="843" y="323"/>
                </a:cubicBezTo>
                <a:cubicBezTo>
                  <a:pt x="854" y="308"/>
                  <a:pt x="847" y="313"/>
                  <a:pt x="855" y="300"/>
                </a:cubicBezTo>
                <a:cubicBezTo>
                  <a:pt x="861" y="290"/>
                  <a:pt x="861" y="290"/>
                  <a:pt x="861" y="290"/>
                </a:cubicBezTo>
                <a:cubicBezTo>
                  <a:pt x="864" y="284"/>
                  <a:pt x="859" y="292"/>
                  <a:pt x="859" y="292"/>
                </a:cubicBezTo>
                <a:cubicBezTo>
                  <a:pt x="862" y="285"/>
                  <a:pt x="864" y="282"/>
                  <a:pt x="866" y="276"/>
                </a:cubicBezTo>
                <a:cubicBezTo>
                  <a:pt x="865" y="278"/>
                  <a:pt x="863" y="281"/>
                  <a:pt x="863" y="280"/>
                </a:cubicBezTo>
                <a:cubicBezTo>
                  <a:pt x="868" y="271"/>
                  <a:pt x="870" y="261"/>
                  <a:pt x="874" y="252"/>
                </a:cubicBezTo>
                <a:cubicBezTo>
                  <a:pt x="872" y="257"/>
                  <a:pt x="873" y="246"/>
                  <a:pt x="873" y="241"/>
                </a:cubicBezTo>
                <a:cubicBezTo>
                  <a:pt x="872" y="248"/>
                  <a:pt x="869" y="254"/>
                  <a:pt x="867" y="260"/>
                </a:cubicBezTo>
                <a:cubicBezTo>
                  <a:pt x="861" y="283"/>
                  <a:pt x="853" y="297"/>
                  <a:pt x="838" y="320"/>
                </a:cubicBezTo>
                <a:cubicBezTo>
                  <a:pt x="839" y="318"/>
                  <a:pt x="839" y="318"/>
                  <a:pt x="839" y="318"/>
                </a:cubicBezTo>
                <a:cubicBezTo>
                  <a:pt x="810" y="350"/>
                  <a:pt x="819" y="348"/>
                  <a:pt x="790" y="373"/>
                </a:cubicBezTo>
                <a:cubicBezTo>
                  <a:pt x="788" y="373"/>
                  <a:pt x="775" y="384"/>
                  <a:pt x="775" y="382"/>
                </a:cubicBezTo>
                <a:cubicBezTo>
                  <a:pt x="785" y="375"/>
                  <a:pt x="782" y="376"/>
                  <a:pt x="779" y="377"/>
                </a:cubicBezTo>
                <a:cubicBezTo>
                  <a:pt x="774" y="381"/>
                  <a:pt x="771" y="386"/>
                  <a:pt x="760" y="392"/>
                </a:cubicBezTo>
                <a:cubicBezTo>
                  <a:pt x="763" y="388"/>
                  <a:pt x="753" y="394"/>
                  <a:pt x="763" y="387"/>
                </a:cubicBezTo>
                <a:cubicBezTo>
                  <a:pt x="748" y="396"/>
                  <a:pt x="741" y="402"/>
                  <a:pt x="733" y="407"/>
                </a:cubicBezTo>
                <a:cubicBezTo>
                  <a:pt x="709" y="423"/>
                  <a:pt x="725" y="410"/>
                  <a:pt x="700" y="424"/>
                </a:cubicBezTo>
                <a:cubicBezTo>
                  <a:pt x="703" y="421"/>
                  <a:pt x="703" y="421"/>
                  <a:pt x="703" y="421"/>
                </a:cubicBezTo>
                <a:cubicBezTo>
                  <a:pt x="687" y="430"/>
                  <a:pt x="687" y="430"/>
                  <a:pt x="687" y="430"/>
                </a:cubicBezTo>
                <a:cubicBezTo>
                  <a:pt x="693" y="428"/>
                  <a:pt x="693" y="428"/>
                  <a:pt x="693" y="428"/>
                </a:cubicBezTo>
                <a:cubicBezTo>
                  <a:pt x="687" y="432"/>
                  <a:pt x="680" y="435"/>
                  <a:pt x="674" y="438"/>
                </a:cubicBezTo>
                <a:cubicBezTo>
                  <a:pt x="662" y="444"/>
                  <a:pt x="679" y="437"/>
                  <a:pt x="678" y="439"/>
                </a:cubicBezTo>
                <a:cubicBezTo>
                  <a:pt x="681" y="435"/>
                  <a:pt x="681" y="435"/>
                  <a:pt x="681" y="435"/>
                </a:cubicBezTo>
                <a:cubicBezTo>
                  <a:pt x="690" y="432"/>
                  <a:pt x="700" y="425"/>
                  <a:pt x="702" y="426"/>
                </a:cubicBezTo>
                <a:cubicBezTo>
                  <a:pt x="689" y="432"/>
                  <a:pt x="693" y="432"/>
                  <a:pt x="688" y="435"/>
                </a:cubicBezTo>
                <a:cubicBezTo>
                  <a:pt x="700" y="428"/>
                  <a:pt x="700" y="428"/>
                  <a:pt x="700" y="428"/>
                </a:cubicBezTo>
                <a:cubicBezTo>
                  <a:pt x="704" y="427"/>
                  <a:pt x="704" y="427"/>
                  <a:pt x="704" y="427"/>
                </a:cubicBezTo>
                <a:cubicBezTo>
                  <a:pt x="717" y="422"/>
                  <a:pt x="726" y="416"/>
                  <a:pt x="732" y="412"/>
                </a:cubicBezTo>
                <a:cubicBezTo>
                  <a:pt x="727" y="414"/>
                  <a:pt x="725" y="417"/>
                  <a:pt x="720" y="419"/>
                </a:cubicBezTo>
                <a:cubicBezTo>
                  <a:pt x="725" y="413"/>
                  <a:pt x="740" y="406"/>
                  <a:pt x="752" y="396"/>
                </a:cubicBezTo>
                <a:cubicBezTo>
                  <a:pt x="753" y="397"/>
                  <a:pt x="757" y="394"/>
                  <a:pt x="756" y="395"/>
                </a:cubicBezTo>
                <a:cubicBezTo>
                  <a:pt x="755" y="396"/>
                  <a:pt x="753" y="397"/>
                  <a:pt x="752" y="398"/>
                </a:cubicBezTo>
                <a:cubicBezTo>
                  <a:pt x="753" y="398"/>
                  <a:pt x="746" y="403"/>
                  <a:pt x="759" y="396"/>
                </a:cubicBezTo>
                <a:cubicBezTo>
                  <a:pt x="755" y="400"/>
                  <a:pt x="747" y="408"/>
                  <a:pt x="747" y="408"/>
                </a:cubicBezTo>
                <a:cubicBezTo>
                  <a:pt x="740" y="413"/>
                  <a:pt x="729" y="419"/>
                  <a:pt x="723" y="422"/>
                </a:cubicBezTo>
                <a:cubicBezTo>
                  <a:pt x="723" y="422"/>
                  <a:pt x="723" y="422"/>
                  <a:pt x="723" y="422"/>
                </a:cubicBezTo>
                <a:cubicBezTo>
                  <a:pt x="716" y="426"/>
                  <a:pt x="702" y="433"/>
                  <a:pt x="700" y="433"/>
                </a:cubicBezTo>
                <a:cubicBezTo>
                  <a:pt x="696" y="435"/>
                  <a:pt x="684" y="441"/>
                  <a:pt x="697" y="436"/>
                </a:cubicBezTo>
                <a:cubicBezTo>
                  <a:pt x="690" y="440"/>
                  <a:pt x="684" y="443"/>
                  <a:pt x="677" y="446"/>
                </a:cubicBezTo>
                <a:cubicBezTo>
                  <a:pt x="679" y="443"/>
                  <a:pt x="660" y="450"/>
                  <a:pt x="679" y="440"/>
                </a:cubicBezTo>
                <a:close/>
                <a:moveTo>
                  <a:pt x="708" y="446"/>
                </a:moveTo>
                <a:cubicBezTo>
                  <a:pt x="708" y="448"/>
                  <a:pt x="694" y="455"/>
                  <a:pt x="690" y="458"/>
                </a:cubicBezTo>
                <a:cubicBezTo>
                  <a:pt x="687" y="460"/>
                  <a:pt x="670" y="467"/>
                  <a:pt x="673" y="465"/>
                </a:cubicBezTo>
                <a:cubicBezTo>
                  <a:pt x="685" y="460"/>
                  <a:pt x="683" y="457"/>
                  <a:pt x="694" y="455"/>
                </a:cubicBezTo>
                <a:cubicBezTo>
                  <a:pt x="695" y="453"/>
                  <a:pt x="693" y="454"/>
                  <a:pt x="688" y="455"/>
                </a:cubicBezTo>
                <a:cubicBezTo>
                  <a:pt x="690" y="454"/>
                  <a:pt x="690" y="454"/>
                  <a:pt x="690" y="454"/>
                </a:cubicBezTo>
                <a:cubicBezTo>
                  <a:pt x="695" y="452"/>
                  <a:pt x="698" y="450"/>
                  <a:pt x="702" y="448"/>
                </a:cubicBezTo>
                <a:cubicBezTo>
                  <a:pt x="706" y="447"/>
                  <a:pt x="709" y="445"/>
                  <a:pt x="708" y="446"/>
                </a:cubicBezTo>
                <a:close/>
                <a:moveTo>
                  <a:pt x="751" y="423"/>
                </a:moveTo>
                <a:cubicBezTo>
                  <a:pt x="740" y="429"/>
                  <a:pt x="729" y="436"/>
                  <a:pt x="722" y="439"/>
                </a:cubicBezTo>
                <a:cubicBezTo>
                  <a:pt x="725" y="437"/>
                  <a:pt x="725" y="437"/>
                  <a:pt x="725" y="437"/>
                </a:cubicBezTo>
                <a:cubicBezTo>
                  <a:pt x="776" y="409"/>
                  <a:pt x="753" y="418"/>
                  <a:pt x="722" y="432"/>
                </a:cubicBezTo>
                <a:cubicBezTo>
                  <a:pt x="738" y="423"/>
                  <a:pt x="756" y="414"/>
                  <a:pt x="772" y="403"/>
                </a:cubicBezTo>
                <a:cubicBezTo>
                  <a:pt x="770" y="403"/>
                  <a:pt x="770" y="403"/>
                  <a:pt x="770" y="403"/>
                </a:cubicBezTo>
                <a:cubicBezTo>
                  <a:pt x="775" y="400"/>
                  <a:pt x="779" y="397"/>
                  <a:pt x="782" y="395"/>
                </a:cubicBezTo>
                <a:cubicBezTo>
                  <a:pt x="783" y="396"/>
                  <a:pt x="759" y="417"/>
                  <a:pt x="751" y="423"/>
                </a:cubicBezTo>
                <a:close/>
                <a:moveTo>
                  <a:pt x="787" y="400"/>
                </a:moveTo>
                <a:cubicBezTo>
                  <a:pt x="788" y="399"/>
                  <a:pt x="787" y="399"/>
                  <a:pt x="785" y="400"/>
                </a:cubicBezTo>
                <a:cubicBezTo>
                  <a:pt x="795" y="393"/>
                  <a:pt x="795" y="393"/>
                  <a:pt x="795" y="393"/>
                </a:cubicBezTo>
                <a:cubicBezTo>
                  <a:pt x="794" y="394"/>
                  <a:pt x="796" y="393"/>
                  <a:pt x="787" y="400"/>
                </a:cubicBezTo>
                <a:close/>
                <a:moveTo>
                  <a:pt x="881" y="298"/>
                </a:moveTo>
                <a:cubicBezTo>
                  <a:pt x="879" y="305"/>
                  <a:pt x="871" y="317"/>
                  <a:pt x="870" y="318"/>
                </a:cubicBezTo>
                <a:cubicBezTo>
                  <a:pt x="871" y="321"/>
                  <a:pt x="857" y="340"/>
                  <a:pt x="851" y="347"/>
                </a:cubicBezTo>
                <a:cubicBezTo>
                  <a:pt x="836" y="364"/>
                  <a:pt x="840" y="356"/>
                  <a:pt x="826" y="371"/>
                </a:cubicBezTo>
                <a:cubicBezTo>
                  <a:pt x="832" y="367"/>
                  <a:pt x="832" y="367"/>
                  <a:pt x="832" y="367"/>
                </a:cubicBezTo>
                <a:cubicBezTo>
                  <a:pt x="819" y="380"/>
                  <a:pt x="813" y="385"/>
                  <a:pt x="797" y="396"/>
                </a:cubicBezTo>
                <a:cubicBezTo>
                  <a:pt x="794" y="397"/>
                  <a:pt x="805" y="391"/>
                  <a:pt x="808" y="388"/>
                </a:cubicBezTo>
                <a:cubicBezTo>
                  <a:pt x="805" y="389"/>
                  <a:pt x="802" y="391"/>
                  <a:pt x="799" y="392"/>
                </a:cubicBezTo>
                <a:cubicBezTo>
                  <a:pt x="803" y="390"/>
                  <a:pt x="808" y="383"/>
                  <a:pt x="809" y="385"/>
                </a:cubicBezTo>
                <a:cubicBezTo>
                  <a:pt x="809" y="384"/>
                  <a:pt x="813" y="379"/>
                  <a:pt x="804" y="387"/>
                </a:cubicBezTo>
                <a:cubicBezTo>
                  <a:pt x="810" y="381"/>
                  <a:pt x="810" y="381"/>
                  <a:pt x="810" y="381"/>
                </a:cubicBezTo>
                <a:cubicBezTo>
                  <a:pt x="809" y="381"/>
                  <a:pt x="809" y="381"/>
                  <a:pt x="809" y="381"/>
                </a:cubicBezTo>
                <a:cubicBezTo>
                  <a:pt x="815" y="376"/>
                  <a:pt x="815" y="376"/>
                  <a:pt x="815" y="376"/>
                </a:cubicBezTo>
                <a:cubicBezTo>
                  <a:pt x="818" y="374"/>
                  <a:pt x="823" y="370"/>
                  <a:pt x="827" y="367"/>
                </a:cubicBezTo>
                <a:cubicBezTo>
                  <a:pt x="828" y="367"/>
                  <a:pt x="824" y="371"/>
                  <a:pt x="821" y="373"/>
                </a:cubicBezTo>
                <a:cubicBezTo>
                  <a:pt x="828" y="368"/>
                  <a:pt x="834" y="363"/>
                  <a:pt x="837" y="359"/>
                </a:cubicBezTo>
                <a:cubicBezTo>
                  <a:pt x="827" y="368"/>
                  <a:pt x="832" y="363"/>
                  <a:pt x="829" y="364"/>
                </a:cubicBezTo>
                <a:cubicBezTo>
                  <a:pt x="834" y="358"/>
                  <a:pt x="843" y="348"/>
                  <a:pt x="846" y="344"/>
                </a:cubicBezTo>
                <a:cubicBezTo>
                  <a:pt x="854" y="336"/>
                  <a:pt x="860" y="329"/>
                  <a:pt x="857" y="336"/>
                </a:cubicBezTo>
                <a:cubicBezTo>
                  <a:pt x="860" y="330"/>
                  <a:pt x="866" y="324"/>
                  <a:pt x="868" y="316"/>
                </a:cubicBezTo>
                <a:cubicBezTo>
                  <a:pt x="862" y="329"/>
                  <a:pt x="866" y="315"/>
                  <a:pt x="857" y="331"/>
                </a:cubicBezTo>
                <a:cubicBezTo>
                  <a:pt x="852" y="334"/>
                  <a:pt x="865" y="318"/>
                  <a:pt x="870" y="310"/>
                </a:cubicBezTo>
                <a:cubicBezTo>
                  <a:pt x="868" y="315"/>
                  <a:pt x="871" y="311"/>
                  <a:pt x="870" y="313"/>
                </a:cubicBezTo>
                <a:cubicBezTo>
                  <a:pt x="877" y="300"/>
                  <a:pt x="872" y="305"/>
                  <a:pt x="867" y="313"/>
                </a:cubicBezTo>
                <a:cubicBezTo>
                  <a:pt x="869" y="309"/>
                  <a:pt x="871" y="304"/>
                  <a:pt x="873" y="299"/>
                </a:cubicBezTo>
                <a:cubicBezTo>
                  <a:pt x="873" y="300"/>
                  <a:pt x="873" y="300"/>
                  <a:pt x="873" y="300"/>
                </a:cubicBezTo>
                <a:cubicBezTo>
                  <a:pt x="875" y="295"/>
                  <a:pt x="877" y="290"/>
                  <a:pt x="879" y="285"/>
                </a:cubicBezTo>
                <a:cubicBezTo>
                  <a:pt x="881" y="284"/>
                  <a:pt x="882" y="284"/>
                  <a:pt x="880" y="288"/>
                </a:cubicBezTo>
                <a:cubicBezTo>
                  <a:pt x="882" y="285"/>
                  <a:pt x="883" y="283"/>
                  <a:pt x="885" y="280"/>
                </a:cubicBezTo>
                <a:cubicBezTo>
                  <a:pt x="883" y="284"/>
                  <a:pt x="882" y="288"/>
                  <a:pt x="880" y="293"/>
                </a:cubicBezTo>
                <a:cubicBezTo>
                  <a:pt x="884" y="288"/>
                  <a:pt x="886" y="279"/>
                  <a:pt x="888" y="272"/>
                </a:cubicBezTo>
                <a:cubicBezTo>
                  <a:pt x="891" y="265"/>
                  <a:pt x="884" y="290"/>
                  <a:pt x="881" y="298"/>
                </a:cubicBezTo>
                <a:close/>
                <a:moveTo>
                  <a:pt x="889" y="232"/>
                </a:moveTo>
                <a:cubicBezTo>
                  <a:pt x="889" y="226"/>
                  <a:pt x="889" y="220"/>
                  <a:pt x="888" y="215"/>
                </a:cubicBezTo>
                <a:cubicBezTo>
                  <a:pt x="889" y="213"/>
                  <a:pt x="889" y="213"/>
                  <a:pt x="889" y="213"/>
                </a:cubicBezTo>
                <a:cubicBezTo>
                  <a:pt x="887" y="186"/>
                  <a:pt x="878" y="168"/>
                  <a:pt x="864" y="143"/>
                </a:cubicBezTo>
                <a:cubicBezTo>
                  <a:pt x="867" y="146"/>
                  <a:pt x="872" y="156"/>
                  <a:pt x="871" y="154"/>
                </a:cubicBezTo>
                <a:cubicBezTo>
                  <a:pt x="863" y="139"/>
                  <a:pt x="862" y="143"/>
                  <a:pt x="854" y="128"/>
                </a:cubicBezTo>
                <a:cubicBezTo>
                  <a:pt x="868" y="148"/>
                  <a:pt x="845" y="116"/>
                  <a:pt x="859" y="133"/>
                </a:cubicBezTo>
                <a:cubicBezTo>
                  <a:pt x="841" y="109"/>
                  <a:pt x="817" y="86"/>
                  <a:pt x="800" y="75"/>
                </a:cubicBezTo>
                <a:cubicBezTo>
                  <a:pt x="804" y="79"/>
                  <a:pt x="793" y="72"/>
                  <a:pt x="792" y="72"/>
                </a:cubicBezTo>
                <a:cubicBezTo>
                  <a:pt x="788" y="69"/>
                  <a:pt x="790" y="69"/>
                  <a:pt x="793" y="72"/>
                </a:cubicBezTo>
                <a:cubicBezTo>
                  <a:pt x="785" y="66"/>
                  <a:pt x="784" y="64"/>
                  <a:pt x="786" y="64"/>
                </a:cubicBezTo>
                <a:cubicBezTo>
                  <a:pt x="792" y="67"/>
                  <a:pt x="798" y="71"/>
                  <a:pt x="804" y="75"/>
                </a:cubicBezTo>
                <a:cubicBezTo>
                  <a:pt x="798" y="71"/>
                  <a:pt x="796" y="68"/>
                  <a:pt x="791" y="65"/>
                </a:cubicBezTo>
                <a:cubicBezTo>
                  <a:pt x="791" y="65"/>
                  <a:pt x="791" y="65"/>
                  <a:pt x="791" y="65"/>
                </a:cubicBezTo>
                <a:cubicBezTo>
                  <a:pt x="791" y="65"/>
                  <a:pt x="791" y="65"/>
                  <a:pt x="791" y="65"/>
                </a:cubicBezTo>
                <a:cubicBezTo>
                  <a:pt x="789" y="63"/>
                  <a:pt x="786" y="62"/>
                  <a:pt x="783" y="60"/>
                </a:cubicBezTo>
                <a:cubicBezTo>
                  <a:pt x="780" y="59"/>
                  <a:pt x="780" y="60"/>
                  <a:pt x="780" y="60"/>
                </a:cubicBezTo>
                <a:cubicBezTo>
                  <a:pt x="773" y="58"/>
                  <a:pt x="765" y="55"/>
                  <a:pt x="755" y="52"/>
                </a:cubicBezTo>
                <a:cubicBezTo>
                  <a:pt x="756" y="52"/>
                  <a:pt x="756" y="52"/>
                  <a:pt x="756" y="52"/>
                </a:cubicBezTo>
                <a:cubicBezTo>
                  <a:pt x="749" y="49"/>
                  <a:pt x="741" y="46"/>
                  <a:pt x="734" y="44"/>
                </a:cubicBezTo>
                <a:cubicBezTo>
                  <a:pt x="737" y="44"/>
                  <a:pt x="737" y="44"/>
                  <a:pt x="737" y="44"/>
                </a:cubicBezTo>
                <a:cubicBezTo>
                  <a:pt x="733" y="43"/>
                  <a:pt x="729" y="42"/>
                  <a:pt x="724" y="41"/>
                </a:cubicBezTo>
                <a:cubicBezTo>
                  <a:pt x="725" y="39"/>
                  <a:pt x="720" y="39"/>
                  <a:pt x="722" y="38"/>
                </a:cubicBezTo>
                <a:cubicBezTo>
                  <a:pt x="714" y="33"/>
                  <a:pt x="693" y="31"/>
                  <a:pt x="675" y="27"/>
                </a:cubicBezTo>
                <a:cubicBezTo>
                  <a:pt x="678" y="27"/>
                  <a:pt x="678" y="27"/>
                  <a:pt x="678" y="27"/>
                </a:cubicBezTo>
                <a:cubicBezTo>
                  <a:pt x="668" y="27"/>
                  <a:pt x="644" y="21"/>
                  <a:pt x="628" y="20"/>
                </a:cubicBezTo>
                <a:cubicBezTo>
                  <a:pt x="629" y="19"/>
                  <a:pt x="629" y="19"/>
                  <a:pt x="629" y="19"/>
                </a:cubicBezTo>
                <a:cubicBezTo>
                  <a:pt x="638" y="20"/>
                  <a:pt x="640" y="19"/>
                  <a:pt x="636" y="18"/>
                </a:cubicBezTo>
                <a:cubicBezTo>
                  <a:pt x="639" y="18"/>
                  <a:pt x="644" y="18"/>
                  <a:pt x="648" y="18"/>
                </a:cubicBezTo>
                <a:cubicBezTo>
                  <a:pt x="653" y="19"/>
                  <a:pt x="668" y="21"/>
                  <a:pt x="669" y="23"/>
                </a:cubicBezTo>
                <a:cubicBezTo>
                  <a:pt x="658" y="21"/>
                  <a:pt x="659" y="21"/>
                  <a:pt x="664" y="23"/>
                </a:cubicBezTo>
                <a:cubicBezTo>
                  <a:pt x="675" y="24"/>
                  <a:pt x="695" y="28"/>
                  <a:pt x="694" y="25"/>
                </a:cubicBezTo>
                <a:cubicBezTo>
                  <a:pt x="709" y="29"/>
                  <a:pt x="699" y="27"/>
                  <a:pt x="709" y="30"/>
                </a:cubicBezTo>
                <a:cubicBezTo>
                  <a:pt x="710" y="31"/>
                  <a:pt x="707" y="31"/>
                  <a:pt x="703" y="30"/>
                </a:cubicBezTo>
                <a:cubicBezTo>
                  <a:pt x="717" y="34"/>
                  <a:pt x="732" y="38"/>
                  <a:pt x="746" y="43"/>
                </a:cubicBezTo>
                <a:cubicBezTo>
                  <a:pt x="748" y="42"/>
                  <a:pt x="719" y="32"/>
                  <a:pt x="734" y="35"/>
                </a:cubicBezTo>
                <a:cubicBezTo>
                  <a:pt x="738" y="36"/>
                  <a:pt x="738" y="34"/>
                  <a:pt x="753" y="40"/>
                </a:cubicBezTo>
                <a:cubicBezTo>
                  <a:pt x="753" y="40"/>
                  <a:pt x="751" y="40"/>
                  <a:pt x="750" y="39"/>
                </a:cubicBezTo>
                <a:cubicBezTo>
                  <a:pt x="757" y="42"/>
                  <a:pt x="757" y="43"/>
                  <a:pt x="764" y="46"/>
                </a:cubicBezTo>
                <a:cubicBezTo>
                  <a:pt x="766" y="49"/>
                  <a:pt x="755" y="43"/>
                  <a:pt x="750" y="42"/>
                </a:cubicBezTo>
                <a:cubicBezTo>
                  <a:pt x="755" y="44"/>
                  <a:pt x="760" y="46"/>
                  <a:pt x="765" y="48"/>
                </a:cubicBezTo>
                <a:cubicBezTo>
                  <a:pt x="764" y="48"/>
                  <a:pt x="764" y="48"/>
                  <a:pt x="764" y="48"/>
                </a:cubicBezTo>
                <a:cubicBezTo>
                  <a:pt x="769" y="50"/>
                  <a:pt x="773" y="53"/>
                  <a:pt x="778" y="55"/>
                </a:cubicBezTo>
                <a:cubicBezTo>
                  <a:pt x="785" y="57"/>
                  <a:pt x="767" y="49"/>
                  <a:pt x="767" y="48"/>
                </a:cubicBezTo>
                <a:cubicBezTo>
                  <a:pt x="770" y="49"/>
                  <a:pt x="773" y="51"/>
                  <a:pt x="777" y="52"/>
                </a:cubicBezTo>
                <a:cubicBezTo>
                  <a:pt x="788" y="56"/>
                  <a:pt x="815" y="73"/>
                  <a:pt x="822" y="83"/>
                </a:cubicBezTo>
                <a:cubicBezTo>
                  <a:pt x="832" y="92"/>
                  <a:pt x="829" y="87"/>
                  <a:pt x="832" y="88"/>
                </a:cubicBezTo>
                <a:cubicBezTo>
                  <a:pt x="839" y="93"/>
                  <a:pt x="844" y="100"/>
                  <a:pt x="850" y="105"/>
                </a:cubicBezTo>
                <a:cubicBezTo>
                  <a:pt x="851" y="104"/>
                  <a:pt x="857" y="112"/>
                  <a:pt x="858" y="111"/>
                </a:cubicBezTo>
                <a:cubicBezTo>
                  <a:pt x="861" y="115"/>
                  <a:pt x="864" y="119"/>
                  <a:pt x="866" y="122"/>
                </a:cubicBezTo>
                <a:cubicBezTo>
                  <a:pt x="873" y="127"/>
                  <a:pt x="857" y="109"/>
                  <a:pt x="855" y="106"/>
                </a:cubicBezTo>
                <a:cubicBezTo>
                  <a:pt x="852" y="99"/>
                  <a:pt x="862" y="113"/>
                  <a:pt x="860" y="109"/>
                </a:cubicBezTo>
                <a:cubicBezTo>
                  <a:pt x="853" y="101"/>
                  <a:pt x="851" y="101"/>
                  <a:pt x="847" y="98"/>
                </a:cubicBezTo>
                <a:cubicBezTo>
                  <a:pt x="843" y="93"/>
                  <a:pt x="841" y="91"/>
                  <a:pt x="842" y="90"/>
                </a:cubicBezTo>
                <a:cubicBezTo>
                  <a:pt x="853" y="103"/>
                  <a:pt x="850" y="95"/>
                  <a:pt x="859" y="106"/>
                </a:cubicBezTo>
                <a:cubicBezTo>
                  <a:pt x="859" y="107"/>
                  <a:pt x="859" y="107"/>
                  <a:pt x="859" y="107"/>
                </a:cubicBezTo>
                <a:cubicBezTo>
                  <a:pt x="860" y="106"/>
                  <a:pt x="872" y="122"/>
                  <a:pt x="876" y="128"/>
                </a:cubicBezTo>
                <a:cubicBezTo>
                  <a:pt x="883" y="142"/>
                  <a:pt x="868" y="119"/>
                  <a:pt x="867" y="120"/>
                </a:cubicBezTo>
                <a:cubicBezTo>
                  <a:pt x="871" y="125"/>
                  <a:pt x="875" y="130"/>
                  <a:pt x="878" y="135"/>
                </a:cubicBezTo>
                <a:cubicBezTo>
                  <a:pt x="873" y="129"/>
                  <a:pt x="877" y="136"/>
                  <a:pt x="870" y="128"/>
                </a:cubicBezTo>
                <a:cubicBezTo>
                  <a:pt x="876" y="137"/>
                  <a:pt x="876" y="139"/>
                  <a:pt x="882" y="148"/>
                </a:cubicBezTo>
                <a:cubicBezTo>
                  <a:pt x="874" y="138"/>
                  <a:pt x="887" y="162"/>
                  <a:pt x="886" y="164"/>
                </a:cubicBezTo>
                <a:cubicBezTo>
                  <a:pt x="882" y="153"/>
                  <a:pt x="872" y="134"/>
                  <a:pt x="872" y="134"/>
                </a:cubicBezTo>
                <a:cubicBezTo>
                  <a:pt x="871" y="132"/>
                  <a:pt x="864" y="121"/>
                  <a:pt x="861" y="117"/>
                </a:cubicBezTo>
                <a:cubicBezTo>
                  <a:pt x="854" y="111"/>
                  <a:pt x="854" y="111"/>
                  <a:pt x="854" y="111"/>
                </a:cubicBezTo>
                <a:cubicBezTo>
                  <a:pt x="860" y="119"/>
                  <a:pt x="868" y="129"/>
                  <a:pt x="865" y="127"/>
                </a:cubicBezTo>
                <a:cubicBezTo>
                  <a:pt x="868" y="130"/>
                  <a:pt x="870" y="134"/>
                  <a:pt x="873" y="138"/>
                </a:cubicBezTo>
                <a:cubicBezTo>
                  <a:pt x="864" y="127"/>
                  <a:pt x="864" y="128"/>
                  <a:pt x="855" y="119"/>
                </a:cubicBezTo>
                <a:cubicBezTo>
                  <a:pt x="869" y="140"/>
                  <a:pt x="882" y="156"/>
                  <a:pt x="887" y="176"/>
                </a:cubicBezTo>
                <a:cubicBezTo>
                  <a:pt x="886" y="173"/>
                  <a:pt x="886" y="173"/>
                  <a:pt x="886" y="173"/>
                </a:cubicBezTo>
                <a:cubicBezTo>
                  <a:pt x="898" y="213"/>
                  <a:pt x="892" y="224"/>
                  <a:pt x="889" y="232"/>
                </a:cubicBezTo>
                <a:close/>
              </a:path>
            </a:pathLst>
          </a:custGeom>
          <a:solidFill>
            <a:srgbClr val="114870"/>
          </a:solidFill>
          <a:ln>
            <a:solidFill>
              <a:srgbClr val="114870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等线 Light" panose="020F03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93" name="矩形 192"/>
          <p:cNvSpPr/>
          <p:nvPr/>
        </p:nvSpPr>
        <p:spPr>
          <a:xfrm>
            <a:off x="7884754" y="4936780"/>
            <a:ext cx="34557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關鍵字分析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03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39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" y="2684769"/>
            <a:ext cx="2608697" cy="41732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1739B8D-BD16-49FB-B0B1-2A23EB8E5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6699" y="4086069"/>
            <a:ext cx="605829" cy="1015663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spc="300">
                <a:solidFill>
                  <a:schemeClr val="tx1">
                    <a:lumMod val="95000"/>
                    <a:lumOff val="5000"/>
                  </a:schemeClr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defRPr>
            </a:lvl1pPr>
          </a:lstStyle>
          <a:p>
            <a:r>
              <a:rPr lang="zh-TW" altLang="en-US" sz="6000" spc="0" dirty="0">
                <a:latin typeface="书体坊米芾体" panose="02010601030101010101" pitchFamily="2" charset="-122"/>
                <a:ea typeface="书体坊米芾体" panose="02010601030101010101" pitchFamily="2" charset="-122"/>
                <a:sym typeface="+mn-lt"/>
              </a:rPr>
              <a:t>錄</a:t>
            </a:r>
            <a:endParaRPr lang="zh-CN" altLang="en-US" sz="6000" spc="0" dirty="0">
              <a:latin typeface="书体坊米芾体" panose="02010601030101010101" pitchFamily="2" charset="-122"/>
              <a:ea typeface="书体坊米芾体" panose="02010601030101010101" pitchFamily="2" charset="-122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B081F86-FBDA-4D1D-B0A4-07A729501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6699" y="3231859"/>
            <a:ext cx="605829" cy="1015663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spc="300">
                <a:solidFill>
                  <a:schemeClr val="tx1">
                    <a:lumMod val="95000"/>
                    <a:lumOff val="5000"/>
                  </a:schemeClr>
                </a:solidFill>
                <a:latin typeface="新蒂黑板报" panose="03000600000000000000" pitchFamily="66" charset="-122"/>
                <a:ea typeface="新蒂黑板报" panose="03000600000000000000" pitchFamily="66" charset="-122"/>
              </a:defRPr>
            </a:lvl1pPr>
          </a:lstStyle>
          <a:p>
            <a:r>
              <a:rPr lang="zh-TW" altLang="en-US" sz="6000" spc="0" dirty="0" smtClean="0">
                <a:latin typeface="书体坊米芾体" panose="02010601030101010101" pitchFamily="2" charset="-122"/>
                <a:ea typeface="书体坊米芾体" panose="02010601030101010101" pitchFamily="2" charset="-122"/>
                <a:sym typeface="+mn-lt"/>
              </a:rPr>
              <a:t>目</a:t>
            </a:r>
            <a:endParaRPr lang="zh-CN" altLang="en-US" sz="6000" spc="0" dirty="0">
              <a:latin typeface="书体坊米芾体" panose="02010601030101010101" pitchFamily="2" charset="-122"/>
              <a:ea typeface="书体坊米芾体" panose="02010601030101010101" pitchFamily="2" charset="-122"/>
              <a:sym typeface="+mn-lt"/>
            </a:endParaRPr>
          </a:p>
        </p:txBody>
      </p:sp>
      <p:sp>
        <p:nvSpPr>
          <p:cNvPr id="227" name="TextBox 17">
            <a:extLst>
              <a:ext uri="{FF2B5EF4-FFF2-40B4-BE49-F238E27FC236}">
                <a16:creationId xmlns:a16="http://schemas.microsoft.com/office/drawing/2014/main" id="{3E63766C-115C-43A2-B1DC-0AD3B2A2F469}"/>
              </a:ext>
            </a:extLst>
          </p:cNvPr>
          <p:cNvSpPr txBox="1"/>
          <p:nvPr/>
        </p:nvSpPr>
        <p:spPr>
          <a:xfrm>
            <a:off x="5810273" y="3124871"/>
            <a:ext cx="2300630" cy="55399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F5EC78"/>
            </a:outerShdw>
          </a:effectLst>
        </p:spPr>
        <p:txBody>
          <a:bodyPr wrap="none" rtlCol="0">
            <a:spAutoFit/>
          </a:bodyPr>
          <a:lstStyle/>
          <a:p>
            <a:r>
              <a:rPr lang="zh-TW" altLang="en-US" sz="3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商業模式圖</a:t>
            </a:r>
            <a:endParaRPr lang="id-ID" sz="30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30" name="TextBox 17">
            <a:extLst>
              <a:ext uri="{FF2B5EF4-FFF2-40B4-BE49-F238E27FC236}">
                <a16:creationId xmlns:a16="http://schemas.microsoft.com/office/drawing/2014/main" id="{84084A44-D060-458F-9CAF-4920F1496AA3}"/>
              </a:ext>
            </a:extLst>
          </p:cNvPr>
          <p:cNvSpPr txBox="1"/>
          <p:nvPr/>
        </p:nvSpPr>
        <p:spPr>
          <a:xfrm>
            <a:off x="5784147" y="2012060"/>
            <a:ext cx="3147015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F5EC78"/>
            </a:outerShdw>
          </a:effectLst>
        </p:spPr>
        <p:txBody>
          <a:bodyPr wrap="none" rtlCol="0">
            <a:spAutoFit/>
          </a:bodyPr>
          <a:lstStyle/>
          <a:p>
            <a:pPr lvl="0"/>
            <a:r>
              <a:rPr lang="zh-TW" altLang="en-US" sz="3000" b="1" spc="3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系統簡介與特色</a:t>
            </a:r>
            <a:endParaRPr lang="id-ID" altLang="zh-TW" sz="3000" b="1" spc="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  <a:p>
            <a:endParaRPr lang="id-ID" sz="30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36" name="TextBox 17">
            <a:extLst>
              <a:ext uri="{FF2B5EF4-FFF2-40B4-BE49-F238E27FC236}">
                <a16:creationId xmlns:a16="http://schemas.microsoft.com/office/drawing/2014/main" id="{8FE6046D-63BE-458B-8CE5-FA9B866C4328}"/>
              </a:ext>
            </a:extLst>
          </p:cNvPr>
          <p:cNvSpPr txBox="1"/>
          <p:nvPr/>
        </p:nvSpPr>
        <p:spPr>
          <a:xfrm>
            <a:off x="5810273" y="847255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sz="20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39" name="TextBox 17">
            <a:extLst>
              <a:ext uri="{FF2B5EF4-FFF2-40B4-BE49-F238E27FC236}">
                <a16:creationId xmlns:a16="http://schemas.microsoft.com/office/drawing/2014/main" id="{91CA5C9D-C21F-434C-BD76-8AEF3CB573D5}"/>
              </a:ext>
            </a:extLst>
          </p:cNvPr>
          <p:cNvSpPr txBox="1"/>
          <p:nvPr/>
        </p:nvSpPr>
        <p:spPr>
          <a:xfrm>
            <a:off x="5806331" y="5314075"/>
            <a:ext cx="1031051" cy="55399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F5EC78"/>
            </a:outerShdw>
          </a:effectLst>
        </p:spPr>
        <p:txBody>
          <a:bodyPr wrap="none" rtlCol="0">
            <a:spAutoFit/>
          </a:bodyPr>
          <a:lstStyle/>
          <a:p>
            <a:r>
              <a:rPr lang="zh-TW" altLang="en-US" sz="3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結論</a:t>
            </a:r>
            <a:endParaRPr lang="id-ID" sz="30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778DDE9D-A458-4650-904B-EE7BCDD7DC28}"/>
              </a:ext>
            </a:extLst>
          </p:cNvPr>
          <p:cNvSpPr txBox="1"/>
          <p:nvPr/>
        </p:nvSpPr>
        <p:spPr>
          <a:xfrm>
            <a:off x="4586686" y="673739"/>
            <a:ext cx="764953" cy="83099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F5EC78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114870"/>
                </a:solidFill>
                <a:latin typeface="Labtop Secundo Superwide" panose="020B0306040002020203" pitchFamily="34" charset="0"/>
              </a:rPr>
              <a:t>01</a:t>
            </a:r>
            <a:endParaRPr lang="zh-CN" altLang="en-US" sz="4800" dirty="0">
              <a:solidFill>
                <a:srgbClr val="114870"/>
              </a:solidFill>
              <a:latin typeface="Labtop Secundo Superwide" panose="020B0306040002020203" pitchFamily="34" charset="0"/>
            </a:endParaRPr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79E35836-9B0B-41CE-895A-BFB8EA1FE3E8}"/>
              </a:ext>
            </a:extLst>
          </p:cNvPr>
          <p:cNvSpPr txBox="1"/>
          <p:nvPr/>
        </p:nvSpPr>
        <p:spPr>
          <a:xfrm>
            <a:off x="4586686" y="1812682"/>
            <a:ext cx="764953" cy="830997"/>
          </a:xfrm>
          <a:prstGeom prst="rect">
            <a:avLst/>
          </a:prstGeom>
          <a:noFill/>
          <a:effectLst>
            <a:glow rad="127000">
              <a:schemeClr val="accent1">
                <a:alpha val="53000"/>
              </a:schemeClr>
            </a:glow>
            <a:outerShdw blurRad="50800" dist="50800" dir="5400000" algn="ctr" rotWithShape="0">
              <a:srgbClr val="F5EC78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114870"/>
                </a:solidFill>
                <a:latin typeface="Labtop Secundo Superwide" panose="020B0306040002020203" pitchFamily="34" charset="0"/>
              </a:rPr>
              <a:t>02</a:t>
            </a:r>
            <a:endParaRPr lang="zh-CN" altLang="en-US" sz="4800" dirty="0">
              <a:solidFill>
                <a:srgbClr val="114870"/>
              </a:solidFill>
              <a:latin typeface="Labtop Secundo Superwide" panose="020B0306040002020203" pitchFamily="34" charset="0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4F6707DC-6AFA-4AE9-9922-43A12730705D}"/>
              </a:ext>
            </a:extLst>
          </p:cNvPr>
          <p:cNvSpPr txBox="1"/>
          <p:nvPr/>
        </p:nvSpPr>
        <p:spPr>
          <a:xfrm>
            <a:off x="4594700" y="2909428"/>
            <a:ext cx="764953" cy="83099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F5EC78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114870"/>
                </a:solidFill>
                <a:latin typeface="Labtop Secundo Superwide" panose="020B0306040002020203" pitchFamily="34" charset="0"/>
              </a:rPr>
              <a:t>03</a:t>
            </a:r>
            <a:endParaRPr lang="zh-CN" altLang="en-US" sz="4800" dirty="0">
              <a:solidFill>
                <a:srgbClr val="114870"/>
              </a:solidFill>
              <a:latin typeface="Labtop Secundo Superwide" panose="020B0306040002020203" pitchFamily="34" charset="0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D3C097DB-6ED5-4F7B-9EA7-9E9E7B578173}"/>
              </a:ext>
            </a:extLst>
          </p:cNvPr>
          <p:cNvSpPr txBox="1"/>
          <p:nvPr/>
        </p:nvSpPr>
        <p:spPr>
          <a:xfrm>
            <a:off x="4594700" y="4000381"/>
            <a:ext cx="764953" cy="83099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F5EC78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114870"/>
                </a:solidFill>
                <a:latin typeface="Labtop Secundo Superwide" panose="020B0306040002020203" pitchFamily="34" charset="0"/>
              </a:rPr>
              <a:t>04</a:t>
            </a:r>
            <a:endParaRPr lang="zh-CN" altLang="en-US" sz="4800" dirty="0">
              <a:solidFill>
                <a:srgbClr val="114870"/>
              </a:solidFill>
              <a:latin typeface="Labtop Secundo Superwide" panose="020B0306040002020203" pitchFamily="34" charset="0"/>
            </a:endParaRPr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CD303563-7F78-47AD-8B17-7EDA7977A675}"/>
              </a:ext>
            </a:extLst>
          </p:cNvPr>
          <p:cNvSpPr txBox="1"/>
          <p:nvPr/>
        </p:nvSpPr>
        <p:spPr>
          <a:xfrm>
            <a:off x="4594700" y="5196053"/>
            <a:ext cx="764953" cy="83099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F5EC78"/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114870"/>
                </a:solidFill>
                <a:latin typeface="Labtop Secundo Superwide" panose="020B0306040002020203" pitchFamily="34" charset="0"/>
              </a:rPr>
              <a:t>05</a:t>
            </a:r>
            <a:endParaRPr lang="zh-CN" altLang="en-US" sz="4800" dirty="0">
              <a:solidFill>
                <a:srgbClr val="114870"/>
              </a:solidFill>
              <a:latin typeface="Labtop Secundo Superwide" panose="020B0306040002020203" pitchFamily="34" charset="0"/>
            </a:endParaRP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3E63766C-115C-43A2-B1DC-0AD3B2A2F469}"/>
              </a:ext>
            </a:extLst>
          </p:cNvPr>
          <p:cNvSpPr txBox="1"/>
          <p:nvPr/>
        </p:nvSpPr>
        <p:spPr>
          <a:xfrm>
            <a:off x="5760526" y="863320"/>
            <a:ext cx="3953326" cy="553998"/>
          </a:xfrm>
          <a:prstGeom prst="rect">
            <a:avLst/>
          </a:prstGeom>
          <a:noFill/>
          <a:effectLst>
            <a:glow rad="127000">
              <a:schemeClr val="accent1">
                <a:alpha val="86000"/>
              </a:schemeClr>
            </a:glow>
            <a:outerShdw blurRad="50800" dist="50800" dir="5400000" algn="ctr" rotWithShape="0">
              <a:srgbClr val="F5EC78"/>
            </a:outerShdw>
          </a:effectLst>
        </p:spPr>
        <p:txBody>
          <a:bodyPr wrap="none" rtlCol="0">
            <a:spAutoFit/>
          </a:bodyPr>
          <a:lstStyle/>
          <a:p>
            <a:r>
              <a:rPr lang="zh-TW" altLang="en-US" sz="3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為何</a:t>
            </a:r>
            <a:r>
              <a:rPr lang="en-US" altLang="zh-TW" sz="3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RUMO</a:t>
            </a:r>
            <a:r>
              <a:rPr lang="zh-TW" altLang="en-US" sz="3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會誕生</a:t>
            </a:r>
            <a:r>
              <a:rPr lang="en-US" altLang="zh-TW" sz="3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?</a:t>
            </a: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3E63766C-115C-43A2-B1DC-0AD3B2A2F469}"/>
              </a:ext>
            </a:extLst>
          </p:cNvPr>
          <p:cNvSpPr txBox="1"/>
          <p:nvPr/>
        </p:nvSpPr>
        <p:spPr>
          <a:xfrm>
            <a:off x="5760526" y="4179411"/>
            <a:ext cx="3147015" cy="55399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F5EC78"/>
            </a:outerShdw>
          </a:effectLst>
        </p:spPr>
        <p:txBody>
          <a:bodyPr wrap="none" rtlCol="0">
            <a:spAutoFit/>
          </a:bodyPr>
          <a:lstStyle/>
          <a:p>
            <a:r>
              <a:rPr lang="zh-TW" altLang="en-US" sz="3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系統畫面與架構</a:t>
            </a:r>
            <a:endParaRPr lang="id-ID" sz="30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21" name="矩形 20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0" y="0"/>
            <a:ext cx="12192000" cy="548640"/>
            <a:chOff x="0" y="0"/>
            <a:chExt cx="12192000" cy="548640"/>
          </a:xfrm>
        </p:grpSpPr>
        <p:sp>
          <p:nvSpPr>
            <p:cNvPr id="25" name="矩形 24"/>
            <p:cNvSpPr/>
            <p:nvPr/>
          </p:nvSpPr>
          <p:spPr>
            <a:xfrm>
              <a:off x="0" y="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矩形 17"/>
            <p:cNvSpPr/>
            <p:nvPr/>
          </p:nvSpPr>
          <p:spPr>
            <a:xfrm>
              <a:off x="5351639" y="0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9911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airplan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244" grpId="0"/>
      <p:bldP spid="245" grpId="0"/>
      <p:bldP spid="246" grpId="0"/>
      <p:bldP spid="247" grpId="0"/>
      <p:bldP spid="24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矩形 220"/>
          <p:cNvSpPr/>
          <p:nvPr/>
        </p:nvSpPr>
        <p:spPr>
          <a:xfrm>
            <a:off x="7257719" y="4881544"/>
            <a:ext cx="3217028" cy="211194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6377907" y="3987139"/>
            <a:ext cx="3211793" cy="181422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9" name="矩形 218"/>
          <p:cNvSpPr/>
          <p:nvPr/>
        </p:nvSpPr>
        <p:spPr>
          <a:xfrm>
            <a:off x="5570546" y="3335136"/>
            <a:ext cx="2940053" cy="160343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8" name="矩形 217"/>
          <p:cNvSpPr/>
          <p:nvPr/>
        </p:nvSpPr>
        <p:spPr>
          <a:xfrm>
            <a:off x="4827708" y="2547541"/>
            <a:ext cx="2781274" cy="211162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7" name="矩形 216"/>
          <p:cNvSpPr/>
          <p:nvPr/>
        </p:nvSpPr>
        <p:spPr>
          <a:xfrm>
            <a:off x="3926150" y="1950066"/>
            <a:ext cx="1232430" cy="150061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576338" y="955885"/>
            <a:ext cx="2069366" cy="106509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1" name="矩形 420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F5E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17"/>
          <p:cNvSpPr/>
          <p:nvPr/>
        </p:nvSpPr>
        <p:spPr>
          <a:xfrm rot="10800000">
            <a:off x="-2979" y="6309831"/>
            <a:ext cx="6840361" cy="548169"/>
          </a:xfrm>
          <a:custGeom>
            <a:avLst/>
            <a:gdLst>
              <a:gd name="connsiteX0" fmla="*/ 0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0 w 7496304"/>
              <a:gd name="connsiteY4" fmla="*/ 0 h 542367"/>
              <a:gd name="connsiteX0" fmla="*/ 862642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862642 w 7496304"/>
              <a:gd name="connsiteY4" fmla="*/ 0 h 542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6304" h="542367">
                <a:moveTo>
                  <a:pt x="862642" y="0"/>
                </a:moveTo>
                <a:lnTo>
                  <a:pt x="7496304" y="0"/>
                </a:lnTo>
                <a:lnTo>
                  <a:pt x="7496304" y="542367"/>
                </a:lnTo>
                <a:lnTo>
                  <a:pt x="0" y="542367"/>
                </a:lnTo>
                <a:lnTo>
                  <a:pt x="862642" y="0"/>
                </a:lnTo>
                <a:close/>
              </a:path>
            </a:pathLst>
          </a:custGeom>
          <a:solidFill>
            <a:srgbClr val="114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14483" y="490390"/>
            <a:ext cx="213391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500" b="1" i="0" u="none" strike="noStrike" kern="1200" cap="none" spc="300" normalizeH="0" baseline="0" noProof="0" dirty="0" smtClean="0">
                <a:ln>
                  <a:noFill/>
                </a:ln>
                <a:solidFill>
                  <a:srgbClr val="1148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目標客</a:t>
            </a:r>
            <a:r>
              <a:rPr kumimoji="0" lang="zh-TW" altLang="en-US" sz="3500" b="1" i="0" u="none" strike="noStrike" kern="1200" cap="none" spc="300" normalizeH="0" baseline="0" noProof="0" dirty="0">
                <a:ln>
                  <a:noFill/>
                </a:ln>
                <a:solidFill>
                  <a:srgbClr val="1148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群</a:t>
            </a:r>
            <a:endParaRPr kumimoji="0" lang="en-US" altLang="zh-TW" sz="3500" b="1" i="0" u="none" strike="noStrike" kern="1200" cap="none" spc="300" normalizeH="0" baseline="0" noProof="0" dirty="0">
              <a:ln>
                <a:noFill/>
              </a:ln>
              <a:solidFill>
                <a:srgbClr val="114870"/>
              </a:solidFill>
              <a:effectLst/>
              <a:uLnTx/>
              <a:uFillTx/>
              <a:latin typeface="微软雅黑" panose="020B0503020204020204" pitchFamily="34" charset="-122"/>
              <a:ea typeface="Adobe 黑体 Std R" panose="020B0400000000000000"/>
              <a:cs typeface="Lato Regular"/>
            </a:endParaRPr>
          </a:p>
        </p:txBody>
      </p:sp>
      <p:grpSp>
        <p:nvGrpSpPr>
          <p:cNvPr id="181" name="组合 66"/>
          <p:cNvGrpSpPr/>
          <p:nvPr/>
        </p:nvGrpSpPr>
        <p:grpSpPr>
          <a:xfrm>
            <a:off x="2135583" y="1841932"/>
            <a:ext cx="4257966" cy="4007696"/>
            <a:chOff x="2823465" y="3740152"/>
            <a:chExt cx="585788" cy="536576"/>
          </a:xfrm>
          <a:solidFill>
            <a:srgbClr val="11487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2" name="Freeform 434"/>
            <p:cNvSpPr>
              <a:spLocks/>
            </p:cNvSpPr>
            <p:nvPr/>
          </p:nvSpPr>
          <p:spPr bwMode="auto">
            <a:xfrm>
              <a:off x="2829815" y="3803652"/>
              <a:ext cx="511175" cy="473075"/>
            </a:xfrm>
            <a:custGeom>
              <a:avLst/>
              <a:gdLst>
                <a:gd name="T0" fmla="*/ 134 w 136"/>
                <a:gd name="T1" fmla="*/ 126 h 126"/>
                <a:gd name="T2" fmla="*/ 132 w 136"/>
                <a:gd name="T3" fmla="*/ 125 h 126"/>
                <a:gd name="T4" fmla="*/ 130 w 136"/>
                <a:gd name="T5" fmla="*/ 92 h 126"/>
                <a:gd name="T6" fmla="*/ 108 w 136"/>
                <a:gd name="T7" fmla="*/ 92 h 126"/>
                <a:gd name="T8" fmla="*/ 107 w 136"/>
                <a:gd name="T9" fmla="*/ 91 h 126"/>
                <a:gd name="T10" fmla="*/ 106 w 136"/>
                <a:gd name="T11" fmla="*/ 76 h 126"/>
                <a:gd name="T12" fmla="*/ 105 w 136"/>
                <a:gd name="T13" fmla="*/ 69 h 126"/>
                <a:gd name="T14" fmla="*/ 81 w 136"/>
                <a:gd name="T15" fmla="*/ 69 h 126"/>
                <a:gd name="T16" fmla="*/ 80 w 136"/>
                <a:gd name="T17" fmla="*/ 69 h 126"/>
                <a:gd name="T18" fmla="*/ 79 w 136"/>
                <a:gd name="T19" fmla="*/ 68 h 126"/>
                <a:gd name="T20" fmla="*/ 79 w 136"/>
                <a:gd name="T21" fmla="*/ 56 h 126"/>
                <a:gd name="T22" fmla="*/ 78 w 136"/>
                <a:gd name="T23" fmla="*/ 45 h 126"/>
                <a:gd name="T24" fmla="*/ 55 w 136"/>
                <a:gd name="T25" fmla="*/ 46 h 126"/>
                <a:gd name="T26" fmla="*/ 54 w 136"/>
                <a:gd name="T27" fmla="*/ 46 h 126"/>
                <a:gd name="T28" fmla="*/ 54 w 136"/>
                <a:gd name="T29" fmla="*/ 45 h 126"/>
                <a:gd name="T30" fmla="*/ 53 w 136"/>
                <a:gd name="T31" fmla="*/ 42 h 126"/>
                <a:gd name="T32" fmla="*/ 52 w 136"/>
                <a:gd name="T33" fmla="*/ 25 h 126"/>
                <a:gd name="T34" fmla="*/ 31 w 136"/>
                <a:gd name="T35" fmla="*/ 24 h 126"/>
                <a:gd name="T36" fmla="*/ 29 w 136"/>
                <a:gd name="T37" fmla="*/ 24 h 126"/>
                <a:gd name="T38" fmla="*/ 29 w 136"/>
                <a:gd name="T39" fmla="*/ 23 h 126"/>
                <a:gd name="T40" fmla="*/ 28 w 136"/>
                <a:gd name="T41" fmla="*/ 9 h 126"/>
                <a:gd name="T42" fmla="*/ 27 w 136"/>
                <a:gd name="T43" fmla="*/ 4 h 126"/>
                <a:gd name="T44" fmla="*/ 12 w 136"/>
                <a:gd name="T45" fmla="*/ 4 h 126"/>
                <a:gd name="T46" fmla="*/ 1 w 136"/>
                <a:gd name="T47" fmla="*/ 4 h 126"/>
                <a:gd name="T48" fmla="*/ 0 w 136"/>
                <a:gd name="T49" fmla="*/ 2 h 126"/>
                <a:gd name="T50" fmla="*/ 1 w 136"/>
                <a:gd name="T51" fmla="*/ 1 h 126"/>
                <a:gd name="T52" fmla="*/ 12 w 136"/>
                <a:gd name="T53" fmla="*/ 0 h 126"/>
                <a:gd name="T54" fmla="*/ 29 w 136"/>
                <a:gd name="T55" fmla="*/ 1 h 126"/>
                <a:gd name="T56" fmla="*/ 30 w 136"/>
                <a:gd name="T57" fmla="*/ 2 h 126"/>
                <a:gd name="T58" fmla="*/ 31 w 136"/>
                <a:gd name="T59" fmla="*/ 9 h 126"/>
                <a:gd name="T60" fmla="*/ 32 w 136"/>
                <a:gd name="T61" fmla="*/ 21 h 126"/>
                <a:gd name="T62" fmla="*/ 55 w 136"/>
                <a:gd name="T63" fmla="*/ 22 h 126"/>
                <a:gd name="T64" fmla="*/ 56 w 136"/>
                <a:gd name="T65" fmla="*/ 24 h 126"/>
                <a:gd name="T66" fmla="*/ 57 w 136"/>
                <a:gd name="T67" fmla="*/ 42 h 126"/>
                <a:gd name="T68" fmla="*/ 57 w 136"/>
                <a:gd name="T69" fmla="*/ 43 h 126"/>
                <a:gd name="T70" fmla="*/ 79 w 136"/>
                <a:gd name="T71" fmla="*/ 42 h 126"/>
                <a:gd name="T72" fmla="*/ 81 w 136"/>
                <a:gd name="T73" fmla="*/ 44 h 126"/>
                <a:gd name="T74" fmla="*/ 82 w 136"/>
                <a:gd name="T75" fmla="*/ 56 h 126"/>
                <a:gd name="T76" fmla="*/ 83 w 136"/>
                <a:gd name="T77" fmla="*/ 66 h 126"/>
                <a:gd name="T78" fmla="*/ 107 w 136"/>
                <a:gd name="T79" fmla="*/ 66 h 126"/>
                <a:gd name="T80" fmla="*/ 108 w 136"/>
                <a:gd name="T81" fmla="*/ 67 h 126"/>
                <a:gd name="T82" fmla="*/ 109 w 136"/>
                <a:gd name="T83" fmla="*/ 76 h 126"/>
                <a:gd name="T84" fmla="*/ 110 w 136"/>
                <a:gd name="T85" fmla="*/ 89 h 126"/>
                <a:gd name="T86" fmla="*/ 131 w 136"/>
                <a:gd name="T87" fmla="*/ 88 h 126"/>
                <a:gd name="T88" fmla="*/ 133 w 136"/>
                <a:gd name="T89" fmla="*/ 90 h 126"/>
                <a:gd name="T90" fmla="*/ 136 w 136"/>
                <a:gd name="T91" fmla="*/ 125 h 126"/>
                <a:gd name="T92" fmla="*/ 134 w 136"/>
                <a:gd name="T93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6" h="126">
                  <a:moveTo>
                    <a:pt x="134" y="126"/>
                  </a:moveTo>
                  <a:cubicBezTo>
                    <a:pt x="133" y="126"/>
                    <a:pt x="132" y="126"/>
                    <a:pt x="132" y="125"/>
                  </a:cubicBezTo>
                  <a:cubicBezTo>
                    <a:pt x="130" y="92"/>
                    <a:pt x="130" y="92"/>
                    <a:pt x="130" y="92"/>
                  </a:cubicBezTo>
                  <a:cubicBezTo>
                    <a:pt x="121" y="92"/>
                    <a:pt x="118" y="92"/>
                    <a:pt x="108" y="92"/>
                  </a:cubicBezTo>
                  <a:cubicBezTo>
                    <a:pt x="107" y="92"/>
                    <a:pt x="107" y="91"/>
                    <a:pt x="107" y="91"/>
                  </a:cubicBezTo>
                  <a:cubicBezTo>
                    <a:pt x="106" y="84"/>
                    <a:pt x="106" y="80"/>
                    <a:pt x="106" y="76"/>
                  </a:cubicBezTo>
                  <a:cubicBezTo>
                    <a:pt x="105" y="74"/>
                    <a:pt x="105" y="72"/>
                    <a:pt x="105" y="69"/>
                  </a:cubicBezTo>
                  <a:cubicBezTo>
                    <a:pt x="95" y="68"/>
                    <a:pt x="92" y="68"/>
                    <a:pt x="81" y="69"/>
                  </a:cubicBezTo>
                  <a:cubicBezTo>
                    <a:pt x="81" y="69"/>
                    <a:pt x="80" y="69"/>
                    <a:pt x="80" y="69"/>
                  </a:cubicBezTo>
                  <a:cubicBezTo>
                    <a:pt x="80" y="69"/>
                    <a:pt x="79" y="68"/>
                    <a:pt x="79" y="68"/>
                  </a:cubicBezTo>
                  <a:cubicBezTo>
                    <a:pt x="79" y="63"/>
                    <a:pt x="79" y="59"/>
                    <a:pt x="79" y="56"/>
                  </a:cubicBezTo>
                  <a:cubicBezTo>
                    <a:pt x="78" y="53"/>
                    <a:pt x="78" y="50"/>
                    <a:pt x="78" y="45"/>
                  </a:cubicBezTo>
                  <a:cubicBezTo>
                    <a:pt x="70" y="45"/>
                    <a:pt x="64" y="45"/>
                    <a:pt x="55" y="46"/>
                  </a:cubicBezTo>
                  <a:cubicBezTo>
                    <a:pt x="55" y="46"/>
                    <a:pt x="55" y="46"/>
                    <a:pt x="54" y="46"/>
                  </a:cubicBezTo>
                  <a:cubicBezTo>
                    <a:pt x="54" y="46"/>
                    <a:pt x="54" y="45"/>
                    <a:pt x="54" y="45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2" y="35"/>
                    <a:pt x="52" y="33"/>
                    <a:pt x="52" y="25"/>
                  </a:cubicBezTo>
                  <a:cubicBezTo>
                    <a:pt x="45" y="23"/>
                    <a:pt x="38" y="23"/>
                    <a:pt x="31" y="24"/>
                  </a:cubicBezTo>
                  <a:cubicBezTo>
                    <a:pt x="30" y="24"/>
                    <a:pt x="30" y="24"/>
                    <a:pt x="29" y="24"/>
                  </a:cubicBezTo>
                  <a:cubicBezTo>
                    <a:pt x="29" y="24"/>
                    <a:pt x="29" y="23"/>
                    <a:pt x="29" y="23"/>
                  </a:cubicBezTo>
                  <a:cubicBezTo>
                    <a:pt x="29" y="17"/>
                    <a:pt x="28" y="14"/>
                    <a:pt x="28" y="9"/>
                  </a:cubicBezTo>
                  <a:cubicBezTo>
                    <a:pt x="27" y="8"/>
                    <a:pt x="27" y="6"/>
                    <a:pt x="27" y="4"/>
                  </a:cubicBezTo>
                  <a:cubicBezTo>
                    <a:pt x="22" y="3"/>
                    <a:pt x="17" y="4"/>
                    <a:pt x="12" y="4"/>
                  </a:cubicBezTo>
                  <a:cubicBezTo>
                    <a:pt x="8" y="4"/>
                    <a:pt x="5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8" y="0"/>
                    <a:pt x="23" y="0"/>
                    <a:pt x="29" y="1"/>
                  </a:cubicBezTo>
                  <a:cubicBezTo>
                    <a:pt x="29" y="1"/>
                    <a:pt x="30" y="1"/>
                    <a:pt x="30" y="2"/>
                  </a:cubicBezTo>
                  <a:cubicBezTo>
                    <a:pt x="30" y="5"/>
                    <a:pt x="31" y="7"/>
                    <a:pt x="31" y="9"/>
                  </a:cubicBezTo>
                  <a:cubicBezTo>
                    <a:pt x="31" y="13"/>
                    <a:pt x="32" y="16"/>
                    <a:pt x="32" y="21"/>
                  </a:cubicBezTo>
                  <a:cubicBezTo>
                    <a:pt x="40" y="20"/>
                    <a:pt x="46" y="20"/>
                    <a:pt x="55" y="22"/>
                  </a:cubicBezTo>
                  <a:cubicBezTo>
                    <a:pt x="55" y="23"/>
                    <a:pt x="56" y="23"/>
                    <a:pt x="56" y="24"/>
                  </a:cubicBezTo>
                  <a:cubicBezTo>
                    <a:pt x="55" y="33"/>
                    <a:pt x="56" y="35"/>
                    <a:pt x="57" y="42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5" y="41"/>
                    <a:pt x="71" y="41"/>
                    <a:pt x="79" y="42"/>
                  </a:cubicBezTo>
                  <a:cubicBezTo>
                    <a:pt x="80" y="42"/>
                    <a:pt x="81" y="43"/>
                    <a:pt x="81" y="44"/>
                  </a:cubicBezTo>
                  <a:cubicBezTo>
                    <a:pt x="81" y="49"/>
                    <a:pt x="81" y="52"/>
                    <a:pt x="82" y="56"/>
                  </a:cubicBezTo>
                  <a:cubicBezTo>
                    <a:pt x="82" y="59"/>
                    <a:pt x="82" y="62"/>
                    <a:pt x="83" y="66"/>
                  </a:cubicBezTo>
                  <a:cubicBezTo>
                    <a:pt x="92" y="65"/>
                    <a:pt x="96" y="65"/>
                    <a:pt x="107" y="66"/>
                  </a:cubicBezTo>
                  <a:cubicBezTo>
                    <a:pt x="108" y="66"/>
                    <a:pt x="108" y="67"/>
                    <a:pt x="108" y="67"/>
                  </a:cubicBezTo>
                  <a:cubicBezTo>
                    <a:pt x="108" y="71"/>
                    <a:pt x="109" y="73"/>
                    <a:pt x="109" y="76"/>
                  </a:cubicBezTo>
                  <a:cubicBezTo>
                    <a:pt x="109" y="80"/>
                    <a:pt x="110" y="83"/>
                    <a:pt x="110" y="89"/>
                  </a:cubicBezTo>
                  <a:cubicBezTo>
                    <a:pt x="119" y="89"/>
                    <a:pt x="122" y="89"/>
                    <a:pt x="131" y="88"/>
                  </a:cubicBezTo>
                  <a:cubicBezTo>
                    <a:pt x="132" y="88"/>
                    <a:pt x="133" y="89"/>
                    <a:pt x="133" y="90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6"/>
                    <a:pt x="135" y="126"/>
                    <a:pt x="134" y="126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3" name="Freeform 435"/>
            <p:cNvSpPr>
              <a:spLocks/>
            </p:cNvSpPr>
            <p:nvPr/>
          </p:nvSpPr>
          <p:spPr bwMode="auto">
            <a:xfrm>
              <a:off x="2826640" y="3806827"/>
              <a:ext cx="19050" cy="461963"/>
            </a:xfrm>
            <a:custGeom>
              <a:avLst/>
              <a:gdLst>
                <a:gd name="T0" fmla="*/ 2 w 5"/>
                <a:gd name="T1" fmla="*/ 123 h 123"/>
                <a:gd name="T2" fmla="*/ 1 w 5"/>
                <a:gd name="T3" fmla="*/ 122 h 123"/>
                <a:gd name="T4" fmla="*/ 1 w 5"/>
                <a:gd name="T5" fmla="*/ 61 h 123"/>
                <a:gd name="T6" fmla="*/ 1 w 5"/>
                <a:gd name="T7" fmla="*/ 1 h 123"/>
                <a:gd name="T8" fmla="*/ 2 w 5"/>
                <a:gd name="T9" fmla="*/ 0 h 123"/>
                <a:gd name="T10" fmla="*/ 4 w 5"/>
                <a:gd name="T11" fmla="*/ 1 h 123"/>
                <a:gd name="T12" fmla="*/ 4 w 5"/>
                <a:gd name="T13" fmla="*/ 61 h 123"/>
                <a:gd name="T14" fmla="*/ 4 w 5"/>
                <a:gd name="T15" fmla="*/ 122 h 123"/>
                <a:gd name="T16" fmla="*/ 2 w 5"/>
                <a:gd name="T1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23">
                  <a:moveTo>
                    <a:pt x="2" y="123"/>
                  </a:moveTo>
                  <a:cubicBezTo>
                    <a:pt x="1" y="123"/>
                    <a:pt x="1" y="123"/>
                    <a:pt x="1" y="122"/>
                  </a:cubicBezTo>
                  <a:cubicBezTo>
                    <a:pt x="1" y="97"/>
                    <a:pt x="1" y="79"/>
                    <a:pt x="1" y="61"/>
                  </a:cubicBezTo>
                  <a:cubicBezTo>
                    <a:pt x="0" y="44"/>
                    <a:pt x="0" y="26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3" y="26"/>
                    <a:pt x="4" y="44"/>
                    <a:pt x="4" y="61"/>
                  </a:cubicBezTo>
                  <a:cubicBezTo>
                    <a:pt x="4" y="79"/>
                    <a:pt x="5" y="97"/>
                    <a:pt x="4" y="122"/>
                  </a:cubicBezTo>
                  <a:cubicBezTo>
                    <a:pt x="4" y="123"/>
                    <a:pt x="3" y="123"/>
                    <a:pt x="2" y="123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4" name="Freeform 436"/>
            <p:cNvSpPr>
              <a:spLocks/>
            </p:cNvSpPr>
            <p:nvPr/>
          </p:nvSpPr>
          <p:spPr bwMode="auto">
            <a:xfrm>
              <a:off x="2823465" y="4254503"/>
              <a:ext cx="528638" cy="22225"/>
            </a:xfrm>
            <a:custGeom>
              <a:avLst/>
              <a:gdLst>
                <a:gd name="T0" fmla="*/ 2 w 141"/>
                <a:gd name="T1" fmla="*/ 6 h 6"/>
                <a:gd name="T2" fmla="*/ 0 w 141"/>
                <a:gd name="T3" fmla="*/ 4 h 6"/>
                <a:gd name="T4" fmla="*/ 2 w 141"/>
                <a:gd name="T5" fmla="*/ 3 h 6"/>
                <a:gd name="T6" fmla="*/ 139 w 141"/>
                <a:gd name="T7" fmla="*/ 2 h 6"/>
                <a:gd name="T8" fmla="*/ 141 w 141"/>
                <a:gd name="T9" fmla="*/ 4 h 6"/>
                <a:gd name="T10" fmla="*/ 139 w 141"/>
                <a:gd name="T11" fmla="*/ 5 h 6"/>
                <a:gd name="T12" fmla="*/ 2 w 141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6">
                  <a:moveTo>
                    <a:pt x="2" y="6"/>
                  </a:moveTo>
                  <a:cubicBezTo>
                    <a:pt x="1" y="6"/>
                    <a:pt x="0" y="5"/>
                    <a:pt x="0" y="4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54" y="0"/>
                    <a:pt x="88" y="0"/>
                    <a:pt x="139" y="2"/>
                  </a:cubicBezTo>
                  <a:cubicBezTo>
                    <a:pt x="140" y="2"/>
                    <a:pt x="141" y="3"/>
                    <a:pt x="141" y="4"/>
                  </a:cubicBezTo>
                  <a:cubicBezTo>
                    <a:pt x="141" y="5"/>
                    <a:pt x="140" y="5"/>
                    <a:pt x="139" y="5"/>
                  </a:cubicBezTo>
                  <a:cubicBezTo>
                    <a:pt x="88" y="3"/>
                    <a:pt x="54" y="3"/>
                    <a:pt x="2" y="6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5" name="Freeform 437"/>
            <p:cNvSpPr>
              <a:spLocks/>
            </p:cNvSpPr>
            <p:nvPr/>
          </p:nvSpPr>
          <p:spPr bwMode="auto">
            <a:xfrm>
              <a:off x="2829815" y="3740152"/>
              <a:ext cx="196850" cy="77788"/>
            </a:xfrm>
            <a:custGeom>
              <a:avLst/>
              <a:gdLst>
                <a:gd name="T0" fmla="*/ 28 w 52"/>
                <a:gd name="T1" fmla="*/ 21 h 21"/>
                <a:gd name="T2" fmla="*/ 26 w 52"/>
                <a:gd name="T3" fmla="*/ 20 h 21"/>
                <a:gd name="T4" fmla="*/ 27 w 52"/>
                <a:gd name="T5" fmla="*/ 18 h 21"/>
                <a:gd name="T6" fmla="*/ 44 w 52"/>
                <a:gd name="T7" fmla="*/ 4 h 21"/>
                <a:gd name="T8" fmla="*/ 40 w 52"/>
                <a:gd name="T9" fmla="*/ 4 h 21"/>
                <a:gd name="T10" fmla="*/ 25 w 52"/>
                <a:gd name="T11" fmla="*/ 5 h 21"/>
                <a:gd name="T12" fmla="*/ 20 w 52"/>
                <a:gd name="T13" fmla="*/ 8 h 21"/>
                <a:gd name="T14" fmla="*/ 3 w 52"/>
                <a:gd name="T15" fmla="*/ 19 h 21"/>
                <a:gd name="T16" fmla="*/ 0 w 52"/>
                <a:gd name="T17" fmla="*/ 19 h 21"/>
                <a:gd name="T18" fmla="*/ 1 w 52"/>
                <a:gd name="T19" fmla="*/ 16 h 21"/>
                <a:gd name="T20" fmla="*/ 18 w 52"/>
                <a:gd name="T21" fmla="*/ 6 h 21"/>
                <a:gd name="T22" fmla="*/ 24 w 52"/>
                <a:gd name="T23" fmla="*/ 2 h 21"/>
                <a:gd name="T24" fmla="*/ 40 w 52"/>
                <a:gd name="T25" fmla="*/ 1 h 21"/>
                <a:gd name="T26" fmla="*/ 50 w 52"/>
                <a:gd name="T27" fmla="*/ 0 h 21"/>
                <a:gd name="T28" fmla="*/ 52 w 52"/>
                <a:gd name="T29" fmla="*/ 1 h 21"/>
                <a:gd name="T30" fmla="*/ 51 w 52"/>
                <a:gd name="T31" fmla="*/ 3 h 21"/>
                <a:gd name="T32" fmla="*/ 29 w 52"/>
                <a:gd name="T33" fmla="*/ 20 h 21"/>
                <a:gd name="T34" fmla="*/ 28 w 52"/>
                <a:gd name="T3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21">
                  <a:moveTo>
                    <a:pt x="28" y="21"/>
                  </a:moveTo>
                  <a:cubicBezTo>
                    <a:pt x="27" y="21"/>
                    <a:pt x="27" y="20"/>
                    <a:pt x="26" y="20"/>
                  </a:cubicBezTo>
                  <a:cubicBezTo>
                    <a:pt x="26" y="19"/>
                    <a:pt x="26" y="18"/>
                    <a:pt x="27" y="18"/>
                  </a:cubicBezTo>
                  <a:cubicBezTo>
                    <a:pt x="31" y="14"/>
                    <a:pt x="37" y="9"/>
                    <a:pt x="44" y="4"/>
                  </a:cubicBezTo>
                  <a:cubicBezTo>
                    <a:pt x="43" y="4"/>
                    <a:pt x="41" y="4"/>
                    <a:pt x="40" y="4"/>
                  </a:cubicBezTo>
                  <a:cubicBezTo>
                    <a:pt x="34" y="5"/>
                    <a:pt x="28" y="5"/>
                    <a:pt x="25" y="5"/>
                  </a:cubicBezTo>
                  <a:cubicBezTo>
                    <a:pt x="23" y="6"/>
                    <a:pt x="21" y="7"/>
                    <a:pt x="20" y="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20"/>
                    <a:pt x="1" y="19"/>
                    <a:pt x="0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0" y="4"/>
                    <a:pt x="22" y="3"/>
                    <a:pt x="24" y="2"/>
                  </a:cubicBezTo>
                  <a:cubicBezTo>
                    <a:pt x="28" y="2"/>
                    <a:pt x="33" y="1"/>
                    <a:pt x="40" y="1"/>
                  </a:cubicBezTo>
                  <a:cubicBezTo>
                    <a:pt x="43" y="1"/>
                    <a:pt x="47" y="1"/>
                    <a:pt x="50" y="0"/>
                  </a:cubicBezTo>
                  <a:cubicBezTo>
                    <a:pt x="51" y="0"/>
                    <a:pt x="52" y="1"/>
                    <a:pt x="52" y="1"/>
                  </a:cubicBezTo>
                  <a:cubicBezTo>
                    <a:pt x="52" y="2"/>
                    <a:pt x="52" y="3"/>
                    <a:pt x="51" y="3"/>
                  </a:cubicBezTo>
                  <a:cubicBezTo>
                    <a:pt x="42" y="9"/>
                    <a:pt x="34" y="15"/>
                    <a:pt x="29" y="20"/>
                  </a:cubicBezTo>
                  <a:cubicBezTo>
                    <a:pt x="28" y="20"/>
                    <a:pt x="28" y="21"/>
                    <a:pt x="28" y="21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6" name="Freeform 438"/>
            <p:cNvSpPr>
              <a:spLocks/>
            </p:cNvSpPr>
            <p:nvPr/>
          </p:nvSpPr>
          <p:spPr bwMode="auto">
            <a:xfrm>
              <a:off x="3010790" y="3740152"/>
              <a:ext cx="15875" cy="96838"/>
            </a:xfrm>
            <a:custGeom>
              <a:avLst/>
              <a:gdLst>
                <a:gd name="T0" fmla="*/ 2 w 4"/>
                <a:gd name="T1" fmla="*/ 26 h 26"/>
                <a:gd name="T2" fmla="*/ 0 w 4"/>
                <a:gd name="T3" fmla="*/ 24 h 26"/>
                <a:gd name="T4" fmla="*/ 0 w 4"/>
                <a:gd name="T5" fmla="*/ 14 h 26"/>
                <a:gd name="T6" fmla="*/ 1 w 4"/>
                <a:gd name="T7" fmla="*/ 2 h 26"/>
                <a:gd name="T8" fmla="*/ 2 w 4"/>
                <a:gd name="T9" fmla="*/ 0 h 26"/>
                <a:gd name="T10" fmla="*/ 4 w 4"/>
                <a:gd name="T11" fmla="*/ 2 h 26"/>
                <a:gd name="T12" fmla="*/ 4 w 4"/>
                <a:gd name="T13" fmla="*/ 14 h 26"/>
                <a:gd name="T14" fmla="*/ 3 w 4"/>
                <a:gd name="T15" fmla="*/ 24 h 26"/>
                <a:gd name="T16" fmla="*/ 2 w 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6">
                  <a:moveTo>
                    <a:pt x="2" y="26"/>
                  </a:moveTo>
                  <a:cubicBezTo>
                    <a:pt x="1" y="26"/>
                    <a:pt x="0" y="25"/>
                    <a:pt x="0" y="24"/>
                  </a:cubicBezTo>
                  <a:cubicBezTo>
                    <a:pt x="0" y="21"/>
                    <a:pt x="0" y="17"/>
                    <a:pt x="0" y="14"/>
                  </a:cubicBezTo>
                  <a:cubicBezTo>
                    <a:pt x="0" y="10"/>
                    <a:pt x="0" y="6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"/>
                    <a:pt x="4" y="10"/>
                    <a:pt x="4" y="14"/>
                  </a:cubicBezTo>
                  <a:cubicBezTo>
                    <a:pt x="4" y="17"/>
                    <a:pt x="4" y="21"/>
                    <a:pt x="3" y="24"/>
                  </a:cubicBezTo>
                  <a:cubicBezTo>
                    <a:pt x="3" y="25"/>
                    <a:pt x="3" y="26"/>
                    <a:pt x="2" y="26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7" name="Freeform 439"/>
            <p:cNvSpPr>
              <a:spLocks/>
            </p:cNvSpPr>
            <p:nvPr/>
          </p:nvSpPr>
          <p:spPr bwMode="auto">
            <a:xfrm>
              <a:off x="3010790" y="3822702"/>
              <a:ext cx="109538" cy="74613"/>
            </a:xfrm>
            <a:custGeom>
              <a:avLst/>
              <a:gdLst>
                <a:gd name="T0" fmla="*/ 7 w 29"/>
                <a:gd name="T1" fmla="*/ 20 h 20"/>
                <a:gd name="T2" fmla="*/ 6 w 29"/>
                <a:gd name="T3" fmla="*/ 19 h 20"/>
                <a:gd name="T4" fmla="*/ 6 w 29"/>
                <a:gd name="T5" fmla="*/ 17 h 20"/>
                <a:gd name="T6" fmla="*/ 12 w 29"/>
                <a:gd name="T7" fmla="*/ 12 h 20"/>
                <a:gd name="T8" fmla="*/ 21 w 29"/>
                <a:gd name="T9" fmla="*/ 3 h 20"/>
                <a:gd name="T10" fmla="*/ 21 w 29"/>
                <a:gd name="T11" fmla="*/ 3 h 20"/>
                <a:gd name="T12" fmla="*/ 2 w 29"/>
                <a:gd name="T13" fmla="*/ 4 h 20"/>
                <a:gd name="T14" fmla="*/ 0 w 29"/>
                <a:gd name="T15" fmla="*/ 2 h 20"/>
                <a:gd name="T16" fmla="*/ 2 w 29"/>
                <a:gd name="T17" fmla="*/ 1 h 20"/>
                <a:gd name="T18" fmla="*/ 20 w 29"/>
                <a:gd name="T19" fmla="*/ 0 h 20"/>
                <a:gd name="T20" fmla="*/ 27 w 29"/>
                <a:gd name="T21" fmla="*/ 0 h 20"/>
                <a:gd name="T22" fmla="*/ 28 w 29"/>
                <a:gd name="T23" fmla="*/ 1 h 20"/>
                <a:gd name="T24" fmla="*/ 28 w 29"/>
                <a:gd name="T25" fmla="*/ 3 h 20"/>
                <a:gd name="T26" fmla="*/ 14 w 29"/>
                <a:gd name="T27" fmla="*/ 14 h 20"/>
                <a:gd name="T28" fmla="*/ 8 w 29"/>
                <a:gd name="T29" fmla="*/ 20 h 20"/>
                <a:gd name="T30" fmla="*/ 7 w 29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20">
                  <a:moveTo>
                    <a:pt x="7" y="20"/>
                  </a:moveTo>
                  <a:cubicBezTo>
                    <a:pt x="7" y="20"/>
                    <a:pt x="6" y="20"/>
                    <a:pt x="6" y="19"/>
                  </a:cubicBezTo>
                  <a:cubicBezTo>
                    <a:pt x="5" y="19"/>
                    <a:pt x="5" y="18"/>
                    <a:pt x="6" y="17"/>
                  </a:cubicBezTo>
                  <a:cubicBezTo>
                    <a:pt x="8" y="15"/>
                    <a:pt x="10" y="13"/>
                    <a:pt x="12" y="12"/>
                  </a:cubicBezTo>
                  <a:cubicBezTo>
                    <a:pt x="15" y="9"/>
                    <a:pt x="18" y="6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3" y="4"/>
                    <a:pt x="6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6" y="1"/>
                    <a:pt x="13" y="1"/>
                    <a:pt x="20" y="0"/>
                  </a:cubicBezTo>
                  <a:cubicBezTo>
                    <a:pt x="23" y="0"/>
                    <a:pt x="25" y="0"/>
                    <a:pt x="27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9" y="2"/>
                    <a:pt x="28" y="3"/>
                    <a:pt x="28" y="3"/>
                  </a:cubicBezTo>
                  <a:cubicBezTo>
                    <a:pt x="22" y="6"/>
                    <a:pt x="18" y="10"/>
                    <a:pt x="14" y="14"/>
                  </a:cubicBezTo>
                  <a:cubicBezTo>
                    <a:pt x="12" y="16"/>
                    <a:pt x="10" y="18"/>
                    <a:pt x="8" y="20"/>
                  </a:cubicBezTo>
                  <a:cubicBezTo>
                    <a:pt x="8" y="20"/>
                    <a:pt x="7" y="20"/>
                    <a:pt x="7" y="2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8" name="Freeform 440"/>
            <p:cNvSpPr>
              <a:spLocks/>
            </p:cNvSpPr>
            <p:nvPr/>
          </p:nvSpPr>
          <p:spPr bwMode="auto">
            <a:xfrm>
              <a:off x="3104453" y="3822702"/>
              <a:ext cx="15875" cy="96838"/>
            </a:xfrm>
            <a:custGeom>
              <a:avLst/>
              <a:gdLst>
                <a:gd name="T0" fmla="*/ 1 w 4"/>
                <a:gd name="T1" fmla="*/ 26 h 26"/>
                <a:gd name="T2" fmla="*/ 0 w 4"/>
                <a:gd name="T3" fmla="*/ 24 h 26"/>
                <a:gd name="T4" fmla="*/ 0 w 4"/>
                <a:gd name="T5" fmla="*/ 14 h 26"/>
                <a:gd name="T6" fmla="*/ 0 w 4"/>
                <a:gd name="T7" fmla="*/ 1 h 26"/>
                <a:gd name="T8" fmla="*/ 2 w 4"/>
                <a:gd name="T9" fmla="*/ 0 h 26"/>
                <a:gd name="T10" fmla="*/ 3 w 4"/>
                <a:gd name="T11" fmla="*/ 2 h 26"/>
                <a:gd name="T12" fmla="*/ 3 w 4"/>
                <a:gd name="T13" fmla="*/ 14 h 26"/>
                <a:gd name="T14" fmla="*/ 3 w 4"/>
                <a:gd name="T15" fmla="*/ 24 h 26"/>
                <a:gd name="T16" fmla="*/ 1 w 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6">
                  <a:moveTo>
                    <a:pt x="1" y="26"/>
                  </a:moveTo>
                  <a:cubicBezTo>
                    <a:pt x="0" y="26"/>
                    <a:pt x="0" y="25"/>
                    <a:pt x="0" y="24"/>
                  </a:cubicBezTo>
                  <a:cubicBezTo>
                    <a:pt x="0" y="20"/>
                    <a:pt x="0" y="17"/>
                    <a:pt x="0" y="14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1"/>
                    <a:pt x="3" y="2"/>
                  </a:cubicBezTo>
                  <a:cubicBezTo>
                    <a:pt x="3" y="5"/>
                    <a:pt x="3" y="9"/>
                    <a:pt x="3" y="14"/>
                  </a:cubicBezTo>
                  <a:cubicBezTo>
                    <a:pt x="3" y="17"/>
                    <a:pt x="3" y="20"/>
                    <a:pt x="3" y="24"/>
                  </a:cubicBezTo>
                  <a:cubicBezTo>
                    <a:pt x="3" y="25"/>
                    <a:pt x="2" y="26"/>
                    <a:pt x="1" y="26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9" name="Freeform 441"/>
            <p:cNvSpPr>
              <a:spLocks/>
            </p:cNvSpPr>
            <p:nvPr/>
          </p:nvSpPr>
          <p:spPr bwMode="auto">
            <a:xfrm>
              <a:off x="3029840" y="3897315"/>
              <a:ext cx="180975" cy="79375"/>
            </a:xfrm>
            <a:custGeom>
              <a:avLst/>
              <a:gdLst>
                <a:gd name="T0" fmla="*/ 2 w 48"/>
                <a:gd name="T1" fmla="*/ 21 h 21"/>
                <a:gd name="T2" fmla="*/ 1 w 48"/>
                <a:gd name="T3" fmla="*/ 20 h 21"/>
                <a:gd name="T4" fmla="*/ 1 w 48"/>
                <a:gd name="T5" fmla="*/ 18 h 21"/>
                <a:gd name="T6" fmla="*/ 18 w 48"/>
                <a:gd name="T7" fmla="*/ 5 h 21"/>
                <a:gd name="T8" fmla="*/ 23 w 48"/>
                <a:gd name="T9" fmla="*/ 2 h 21"/>
                <a:gd name="T10" fmla="*/ 37 w 48"/>
                <a:gd name="T11" fmla="*/ 1 h 21"/>
                <a:gd name="T12" fmla="*/ 46 w 48"/>
                <a:gd name="T13" fmla="*/ 0 h 21"/>
                <a:gd name="T14" fmla="*/ 48 w 48"/>
                <a:gd name="T15" fmla="*/ 1 h 21"/>
                <a:gd name="T16" fmla="*/ 47 w 48"/>
                <a:gd name="T17" fmla="*/ 3 h 21"/>
                <a:gd name="T18" fmla="*/ 34 w 48"/>
                <a:gd name="T19" fmla="*/ 14 h 21"/>
                <a:gd name="T20" fmla="*/ 28 w 48"/>
                <a:gd name="T21" fmla="*/ 20 h 21"/>
                <a:gd name="T22" fmla="*/ 25 w 48"/>
                <a:gd name="T23" fmla="*/ 20 h 21"/>
                <a:gd name="T24" fmla="*/ 25 w 48"/>
                <a:gd name="T25" fmla="*/ 17 h 21"/>
                <a:gd name="T26" fmla="*/ 31 w 48"/>
                <a:gd name="T27" fmla="*/ 12 h 21"/>
                <a:gd name="T28" fmla="*/ 40 w 48"/>
                <a:gd name="T29" fmla="*/ 4 h 21"/>
                <a:gd name="T30" fmla="*/ 37 w 48"/>
                <a:gd name="T31" fmla="*/ 4 h 21"/>
                <a:gd name="T32" fmla="*/ 24 w 48"/>
                <a:gd name="T33" fmla="*/ 5 h 21"/>
                <a:gd name="T34" fmla="*/ 20 w 48"/>
                <a:gd name="T35" fmla="*/ 7 h 21"/>
                <a:gd name="T36" fmla="*/ 3 w 48"/>
                <a:gd name="T37" fmla="*/ 21 h 21"/>
                <a:gd name="T38" fmla="*/ 2 w 48"/>
                <a:gd name="T3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21">
                  <a:moveTo>
                    <a:pt x="2" y="21"/>
                  </a:moveTo>
                  <a:cubicBezTo>
                    <a:pt x="2" y="21"/>
                    <a:pt x="1" y="21"/>
                    <a:pt x="1" y="20"/>
                  </a:cubicBezTo>
                  <a:cubicBezTo>
                    <a:pt x="0" y="20"/>
                    <a:pt x="1" y="19"/>
                    <a:pt x="1" y="18"/>
                  </a:cubicBezTo>
                  <a:cubicBezTo>
                    <a:pt x="7" y="15"/>
                    <a:pt x="14" y="9"/>
                    <a:pt x="18" y="5"/>
                  </a:cubicBezTo>
                  <a:cubicBezTo>
                    <a:pt x="20" y="3"/>
                    <a:pt x="21" y="3"/>
                    <a:pt x="23" y="2"/>
                  </a:cubicBezTo>
                  <a:cubicBezTo>
                    <a:pt x="26" y="1"/>
                    <a:pt x="32" y="1"/>
                    <a:pt x="37" y="1"/>
                  </a:cubicBezTo>
                  <a:cubicBezTo>
                    <a:pt x="40" y="0"/>
                    <a:pt x="43" y="0"/>
                    <a:pt x="46" y="0"/>
                  </a:cubicBezTo>
                  <a:cubicBezTo>
                    <a:pt x="47" y="0"/>
                    <a:pt x="48" y="0"/>
                    <a:pt x="48" y="1"/>
                  </a:cubicBezTo>
                  <a:cubicBezTo>
                    <a:pt x="48" y="2"/>
                    <a:pt x="48" y="3"/>
                    <a:pt x="47" y="3"/>
                  </a:cubicBezTo>
                  <a:cubicBezTo>
                    <a:pt x="42" y="6"/>
                    <a:pt x="38" y="10"/>
                    <a:pt x="34" y="14"/>
                  </a:cubicBezTo>
                  <a:cubicBezTo>
                    <a:pt x="32" y="16"/>
                    <a:pt x="30" y="18"/>
                    <a:pt x="28" y="20"/>
                  </a:cubicBezTo>
                  <a:cubicBezTo>
                    <a:pt x="27" y="20"/>
                    <a:pt x="26" y="20"/>
                    <a:pt x="25" y="20"/>
                  </a:cubicBezTo>
                  <a:cubicBezTo>
                    <a:pt x="25" y="19"/>
                    <a:pt x="25" y="18"/>
                    <a:pt x="25" y="17"/>
                  </a:cubicBezTo>
                  <a:cubicBezTo>
                    <a:pt x="27" y="15"/>
                    <a:pt x="29" y="14"/>
                    <a:pt x="31" y="12"/>
                  </a:cubicBezTo>
                  <a:cubicBezTo>
                    <a:pt x="34" y="9"/>
                    <a:pt x="37" y="6"/>
                    <a:pt x="40" y="4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32" y="4"/>
                    <a:pt x="27" y="4"/>
                    <a:pt x="24" y="5"/>
                  </a:cubicBezTo>
                  <a:cubicBezTo>
                    <a:pt x="22" y="6"/>
                    <a:pt x="21" y="6"/>
                    <a:pt x="20" y="7"/>
                  </a:cubicBezTo>
                  <a:cubicBezTo>
                    <a:pt x="18" y="9"/>
                    <a:pt x="10" y="16"/>
                    <a:pt x="3" y="21"/>
                  </a:cubicBezTo>
                  <a:lnTo>
                    <a:pt x="2" y="21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0" name="Freeform 442"/>
            <p:cNvSpPr>
              <a:spLocks/>
            </p:cNvSpPr>
            <p:nvPr/>
          </p:nvSpPr>
          <p:spPr bwMode="auto">
            <a:xfrm>
              <a:off x="3194940" y="3897315"/>
              <a:ext cx="15875" cy="104775"/>
            </a:xfrm>
            <a:custGeom>
              <a:avLst/>
              <a:gdLst>
                <a:gd name="T0" fmla="*/ 2 w 4"/>
                <a:gd name="T1" fmla="*/ 28 h 28"/>
                <a:gd name="T2" fmla="*/ 1 w 4"/>
                <a:gd name="T3" fmla="*/ 27 h 28"/>
                <a:gd name="T4" fmla="*/ 1 w 4"/>
                <a:gd name="T5" fmla="*/ 14 h 28"/>
                <a:gd name="T6" fmla="*/ 1 w 4"/>
                <a:gd name="T7" fmla="*/ 1 h 28"/>
                <a:gd name="T8" fmla="*/ 2 w 4"/>
                <a:gd name="T9" fmla="*/ 0 h 28"/>
                <a:gd name="T10" fmla="*/ 4 w 4"/>
                <a:gd name="T11" fmla="*/ 2 h 28"/>
                <a:gd name="T12" fmla="*/ 4 w 4"/>
                <a:gd name="T13" fmla="*/ 14 h 28"/>
                <a:gd name="T14" fmla="*/ 4 w 4"/>
                <a:gd name="T15" fmla="*/ 27 h 28"/>
                <a:gd name="T16" fmla="*/ 2 w 4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8">
                  <a:moveTo>
                    <a:pt x="2" y="28"/>
                  </a:moveTo>
                  <a:cubicBezTo>
                    <a:pt x="1" y="28"/>
                    <a:pt x="1" y="27"/>
                    <a:pt x="1" y="27"/>
                  </a:cubicBezTo>
                  <a:cubicBezTo>
                    <a:pt x="1" y="23"/>
                    <a:pt x="1" y="19"/>
                    <a:pt x="1" y="14"/>
                  </a:cubicBezTo>
                  <a:cubicBezTo>
                    <a:pt x="0" y="10"/>
                    <a:pt x="0" y="5"/>
                    <a:pt x="1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5"/>
                    <a:pt x="4" y="10"/>
                    <a:pt x="4" y="14"/>
                  </a:cubicBezTo>
                  <a:cubicBezTo>
                    <a:pt x="4" y="18"/>
                    <a:pt x="4" y="23"/>
                    <a:pt x="4" y="27"/>
                  </a:cubicBezTo>
                  <a:cubicBezTo>
                    <a:pt x="4" y="28"/>
                    <a:pt x="3" y="28"/>
                    <a:pt x="2" y="28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1" name="Freeform 443"/>
            <p:cNvSpPr>
              <a:spLocks/>
            </p:cNvSpPr>
            <p:nvPr/>
          </p:nvSpPr>
          <p:spPr bwMode="auto">
            <a:xfrm>
              <a:off x="3131440" y="3987802"/>
              <a:ext cx="179388" cy="74613"/>
            </a:xfrm>
            <a:custGeom>
              <a:avLst/>
              <a:gdLst>
                <a:gd name="T0" fmla="*/ 26 w 48"/>
                <a:gd name="T1" fmla="*/ 20 h 20"/>
                <a:gd name="T2" fmla="*/ 25 w 48"/>
                <a:gd name="T3" fmla="*/ 19 h 20"/>
                <a:gd name="T4" fmla="*/ 25 w 48"/>
                <a:gd name="T5" fmla="*/ 17 h 20"/>
                <a:gd name="T6" fmla="*/ 31 w 48"/>
                <a:gd name="T7" fmla="*/ 11 h 20"/>
                <a:gd name="T8" fmla="*/ 40 w 48"/>
                <a:gd name="T9" fmla="*/ 3 h 20"/>
                <a:gd name="T10" fmla="*/ 34 w 48"/>
                <a:gd name="T11" fmla="*/ 3 h 20"/>
                <a:gd name="T12" fmla="*/ 21 w 48"/>
                <a:gd name="T13" fmla="*/ 4 h 20"/>
                <a:gd name="T14" fmla="*/ 14 w 48"/>
                <a:gd name="T15" fmla="*/ 9 h 20"/>
                <a:gd name="T16" fmla="*/ 2 w 48"/>
                <a:gd name="T17" fmla="*/ 19 h 20"/>
                <a:gd name="T18" fmla="*/ 0 w 48"/>
                <a:gd name="T19" fmla="*/ 19 h 20"/>
                <a:gd name="T20" fmla="*/ 1 w 48"/>
                <a:gd name="T21" fmla="*/ 16 h 20"/>
                <a:gd name="T22" fmla="*/ 12 w 48"/>
                <a:gd name="T23" fmla="*/ 7 h 20"/>
                <a:gd name="T24" fmla="*/ 20 w 48"/>
                <a:gd name="T25" fmla="*/ 1 h 20"/>
                <a:gd name="T26" fmla="*/ 34 w 48"/>
                <a:gd name="T27" fmla="*/ 0 h 20"/>
                <a:gd name="T28" fmla="*/ 46 w 48"/>
                <a:gd name="T29" fmla="*/ 0 h 20"/>
                <a:gd name="T30" fmla="*/ 48 w 48"/>
                <a:gd name="T31" fmla="*/ 1 h 20"/>
                <a:gd name="T32" fmla="*/ 47 w 48"/>
                <a:gd name="T33" fmla="*/ 3 h 20"/>
                <a:gd name="T34" fmla="*/ 34 w 48"/>
                <a:gd name="T35" fmla="*/ 14 h 20"/>
                <a:gd name="T36" fmla="*/ 28 w 48"/>
                <a:gd name="T37" fmla="*/ 19 h 20"/>
                <a:gd name="T38" fmla="*/ 26 w 48"/>
                <a:gd name="T3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20">
                  <a:moveTo>
                    <a:pt x="26" y="20"/>
                  </a:moveTo>
                  <a:cubicBezTo>
                    <a:pt x="26" y="20"/>
                    <a:pt x="26" y="20"/>
                    <a:pt x="25" y="19"/>
                  </a:cubicBezTo>
                  <a:cubicBezTo>
                    <a:pt x="25" y="19"/>
                    <a:pt x="25" y="18"/>
                    <a:pt x="25" y="17"/>
                  </a:cubicBezTo>
                  <a:cubicBezTo>
                    <a:pt x="27" y="15"/>
                    <a:pt x="29" y="13"/>
                    <a:pt x="31" y="11"/>
                  </a:cubicBezTo>
                  <a:cubicBezTo>
                    <a:pt x="34" y="9"/>
                    <a:pt x="37" y="6"/>
                    <a:pt x="40" y="3"/>
                  </a:cubicBezTo>
                  <a:cubicBezTo>
                    <a:pt x="38" y="3"/>
                    <a:pt x="36" y="3"/>
                    <a:pt x="34" y="3"/>
                  </a:cubicBezTo>
                  <a:cubicBezTo>
                    <a:pt x="28" y="3"/>
                    <a:pt x="24" y="3"/>
                    <a:pt x="21" y="4"/>
                  </a:cubicBezTo>
                  <a:cubicBezTo>
                    <a:pt x="20" y="4"/>
                    <a:pt x="17" y="7"/>
                    <a:pt x="14" y="9"/>
                  </a:cubicBezTo>
                  <a:cubicBezTo>
                    <a:pt x="10" y="13"/>
                    <a:pt x="6" y="17"/>
                    <a:pt x="2" y="19"/>
                  </a:cubicBezTo>
                  <a:cubicBezTo>
                    <a:pt x="2" y="20"/>
                    <a:pt x="1" y="19"/>
                    <a:pt x="0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4" y="14"/>
                    <a:pt x="8" y="10"/>
                    <a:pt x="12" y="7"/>
                  </a:cubicBezTo>
                  <a:cubicBezTo>
                    <a:pt x="17" y="3"/>
                    <a:pt x="19" y="1"/>
                    <a:pt x="20" y="1"/>
                  </a:cubicBezTo>
                  <a:cubicBezTo>
                    <a:pt x="23" y="0"/>
                    <a:pt x="28" y="0"/>
                    <a:pt x="34" y="0"/>
                  </a:cubicBezTo>
                  <a:cubicBezTo>
                    <a:pt x="38" y="0"/>
                    <a:pt x="42" y="0"/>
                    <a:pt x="46" y="0"/>
                  </a:cubicBezTo>
                  <a:cubicBezTo>
                    <a:pt x="47" y="0"/>
                    <a:pt x="48" y="0"/>
                    <a:pt x="48" y="1"/>
                  </a:cubicBezTo>
                  <a:cubicBezTo>
                    <a:pt x="48" y="2"/>
                    <a:pt x="48" y="2"/>
                    <a:pt x="47" y="3"/>
                  </a:cubicBezTo>
                  <a:cubicBezTo>
                    <a:pt x="42" y="6"/>
                    <a:pt x="38" y="10"/>
                    <a:pt x="34" y="14"/>
                  </a:cubicBezTo>
                  <a:cubicBezTo>
                    <a:pt x="32" y="16"/>
                    <a:pt x="30" y="18"/>
                    <a:pt x="28" y="19"/>
                  </a:cubicBezTo>
                  <a:cubicBezTo>
                    <a:pt x="27" y="20"/>
                    <a:pt x="27" y="20"/>
                    <a:pt x="26" y="2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2" name="Freeform 444"/>
            <p:cNvSpPr>
              <a:spLocks/>
            </p:cNvSpPr>
            <p:nvPr/>
          </p:nvSpPr>
          <p:spPr bwMode="auto">
            <a:xfrm>
              <a:off x="3296540" y="3987802"/>
              <a:ext cx="14288" cy="93663"/>
            </a:xfrm>
            <a:custGeom>
              <a:avLst/>
              <a:gdLst>
                <a:gd name="T0" fmla="*/ 2 w 4"/>
                <a:gd name="T1" fmla="*/ 25 h 25"/>
                <a:gd name="T2" fmla="*/ 0 w 4"/>
                <a:gd name="T3" fmla="*/ 24 h 25"/>
                <a:gd name="T4" fmla="*/ 0 w 4"/>
                <a:gd name="T5" fmla="*/ 13 h 25"/>
                <a:gd name="T6" fmla="*/ 1 w 4"/>
                <a:gd name="T7" fmla="*/ 1 h 25"/>
                <a:gd name="T8" fmla="*/ 2 w 4"/>
                <a:gd name="T9" fmla="*/ 0 h 25"/>
                <a:gd name="T10" fmla="*/ 4 w 4"/>
                <a:gd name="T11" fmla="*/ 1 h 25"/>
                <a:gd name="T12" fmla="*/ 3 w 4"/>
                <a:gd name="T13" fmla="*/ 13 h 25"/>
                <a:gd name="T14" fmla="*/ 3 w 4"/>
                <a:gd name="T15" fmla="*/ 24 h 25"/>
                <a:gd name="T16" fmla="*/ 2 w 4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5">
                  <a:moveTo>
                    <a:pt x="2" y="25"/>
                  </a:moveTo>
                  <a:cubicBezTo>
                    <a:pt x="1" y="25"/>
                    <a:pt x="0" y="25"/>
                    <a:pt x="0" y="24"/>
                  </a:cubicBezTo>
                  <a:cubicBezTo>
                    <a:pt x="0" y="20"/>
                    <a:pt x="0" y="17"/>
                    <a:pt x="0" y="13"/>
                  </a:cubicBezTo>
                  <a:cubicBezTo>
                    <a:pt x="0" y="9"/>
                    <a:pt x="0" y="5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4" y="1"/>
                    <a:pt x="4" y="1"/>
                  </a:cubicBezTo>
                  <a:cubicBezTo>
                    <a:pt x="3" y="5"/>
                    <a:pt x="3" y="9"/>
                    <a:pt x="3" y="13"/>
                  </a:cubicBezTo>
                  <a:cubicBezTo>
                    <a:pt x="4" y="17"/>
                    <a:pt x="4" y="20"/>
                    <a:pt x="3" y="24"/>
                  </a:cubicBezTo>
                  <a:cubicBezTo>
                    <a:pt x="3" y="25"/>
                    <a:pt x="3" y="25"/>
                    <a:pt x="2" y="25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3" name="Freeform 445"/>
            <p:cNvSpPr>
              <a:spLocks/>
            </p:cNvSpPr>
            <p:nvPr/>
          </p:nvSpPr>
          <p:spPr bwMode="auto">
            <a:xfrm>
              <a:off x="3228278" y="4070352"/>
              <a:ext cx="177800" cy="77788"/>
            </a:xfrm>
            <a:custGeom>
              <a:avLst/>
              <a:gdLst>
                <a:gd name="T0" fmla="*/ 2 w 47"/>
                <a:gd name="T1" fmla="*/ 21 h 21"/>
                <a:gd name="T2" fmla="*/ 0 w 47"/>
                <a:gd name="T3" fmla="*/ 20 h 21"/>
                <a:gd name="T4" fmla="*/ 1 w 47"/>
                <a:gd name="T5" fmla="*/ 18 h 21"/>
                <a:gd name="T6" fmla="*/ 15 w 47"/>
                <a:gd name="T7" fmla="*/ 5 h 21"/>
                <a:gd name="T8" fmla="*/ 17 w 47"/>
                <a:gd name="T9" fmla="*/ 2 h 21"/>
                <a:gd name="T10" fmla="*/ 21 w 47"/>
                <a:gd name="T11" fmla="*/ 1 h 21"/>
                <a:gd name="T12" fmla="*/ 23 w 47"/>
                <a:gd name="T13" fmla="*/ 1 h 21"/>
                <a:gd name="T14" fmla="*/ 24 w 47"/>
                <a:gd name="T15" fmla="*/ 1 h 21"/>
                <a:gd name="T16" fmla="*/ 45 w 47"/>
                <a:gd name="T17" fmla="*/ 0 h 21"/>
                <a:gd name="T18" fmla="*/ 47 w 47"/>
                <a:gd name="T19" fmla="*/ 1 h 21"/>
                <a:gd name="T20" fmla="*/ 46 w 47"/>
                <a:gd name="T21" fmla="*/ 3 h 21"/>
                <a:gd name="T22" fmla="*/ 33 w 47"/>
                <a:gd name="T23" fmla="*/ 14 h 21"/>
                <a:gd name="T24" fmla="*/ 27 w 47"/>
                <a:gd name="T25" fmla="*/ 20 h 21"/>
                <a:gd name="T26" fmla="*/ 24 w 47"/>
                <a:gd name="T27" fmla="*/ 20 h 21"/>
                <a:gd name="T28" fmla="*/ 24 w 47"/>
                <a:gd name="T29" fmla="*/ 17 h 21"/>
                <a:gd name="T30" fmla="*/ 30 w 47"/>
                <a:gd name="T31" fmla="*/ 12 h 21"/>
                <a:gd name="T32" fmla="*/ 39 w 47"/>
                <a:gd name="T33" fmla="*/ 4 h 21"/>
                <a:gd name="T34" fmla="*/ 24 w 47"/>
                <a:gd name="T35" fmla="*/ 4 h 21"/>
                <a:gd name="T36" fmla="*/ 21 w 47"/>
                <a:gd name="T37" fmla="*/ 4 h 21"/>
                <a:gd name="T38" fmla="*/ 20 w 47"/>
                <a:gd name="T39" fmla="*/ 5 h 21"/>
                <a:gd name="T40" fmla="*/ 17 w 47"/>
                <a:gd name="T41" fmla="*/ 7 h 21"/>
                <a:gd name="T42" fmla="*/ 3 w 47"/>
                <a:gd name="T43" fmla="*/ 20 h 21"/>
                <a:gd name="T44" fmla="*/ 2 w 47"/>
                <a:gd name="T4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21">
                  <a:moveTo>
                    <a:pt x="2" y="21"/>
                  </a:moveTo>
                  <a:cubicBezTo>
                    <a:pt x="1" y="21"/>
                    <a:pt x="1" y="20"/>
                    <a:pt x="0" y="20"/>
                  </a:cubicBezTo>
                  <a:cubicBezTo>
                    <a:pt x="0" y="19"/>
                    <a:pt x="0" y="18"/>
                    <a:pt x="1" y="18"/>
                  </a:cubicBezTo>
                  <a:cubicBezTo>
                    <a:pt x="5" y="15"/>
                    <a:pt x="11" y="9"/>
                    <a:pt x="15" y="5"/>
                  </a:cubicBezTo>
                  <a:cubicBezTo>
                    <a:pt x="16" y="4"/>
                    <a:pt x="17" y="3"/>
                    <a:pt x="17" y="2"/>
                  </a:cubicBezTo>
                  <a:cubicBezTo>
                    <a:pt x="19" y="1"/>
                    <a:pt x="20" y="1"/>
                    <a:pt x="21" y="1"/>
                  </a:cubicBezTo>
                  <a:cubicBezTo>
                    <a:pt x="22" y="1"/>
                    <a:pt x="22" y="1"/>
                    <a:pt x="23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30" y="1"/>
                    <a:pt x="38" y="1"/>
                    <a:pt x="45" y="0"/>
                  </a:cubicBezTo>
                  <a:cubicBezTo>
                    <a:pt x="46" y="0"/>
                    <a:pt x="47" y="1"/>
                    <a:pt x="47" y="1"/>
                  </a:cubicBezTo>
                  <a:cubicBezTo>
                    <a:pt x="47" y="2"/>
                    <a:pt x="47" y="3"/>
                    <a:pt x="46" y="3"/>
                  </a:cubicBezTo>
                  <a:cubicBezTo>
                    <a:pt x="41" y="6"/>
                    <a:pt x="37" y="10"/>
                    <a:pt x="33" y="14"/>
                  </a:cubicBezTo>
                  <a:cubicBezTo>
                    <a:pt x="31" y="16"/>
                    <a:pt x="29" y="18"/>
                    <a:pt x="27" y="20"/>
                  </a:cubicBezTo>
                  <a:cubicBezTo>
                    <a:pt x="26" y="20"/>
                    <a:pt x="25" y="20"/>
                    <a:pt x="24" y="20"/>
                  </a:cubicBezTo>
                  <a:cubicBezTo>
                    <a:pt x="24" y="19"/>
                    <a:pt x="24" y="18"/>
                    <a:pt x="24" y="17"/>
                  </a:cubicBezTo>
                  <a:cubicBezTo>
                    <a:pt x="27" y="16"/>
                    <a:pt x="28" y="14"/>
                    <a:pt x="30" y="12"/>
                  </a:cubicBezTo>
                  <a:cubicBezTo>
                    <a:pt x="33" y="9"/>
                    <a:pt x="36" y="6"/>
                    <a:pt x="39" y="4"/>
                  </a:cubicBezTo>
                  <a:cubicBezTo>
                    <a:pt x="34" y="4"/>
                    <a:pt x="29" y="4"/>
                    <a:pt x="24" y="4"/>
                  </a:cubicBezTo>
                  <a:cubicBezTo>
                    <a:pt x="23" y="4"/>
                    <a:pt x="22" y="4"/>
                    <a:pt x="21" y="4"/>
                  </a:cubicBezTo>
                  <a:cubicBezTo>
                    <a:pt x="20" y="4"/>
                    <a:pt x="20" y="4"/>
                    <a:pt x="20" y="5"/>
                  </a:cubicBezTo>
                  <a:cubicBezTo>
                    <a:pt x="19" y="5"/>
                    <a:pt x="18" y="6"/>
                    <a:pt x="17" y="7"/>
                  </a:cubicBezTo>
                  <a:cubicBezTo>
                    <a:pt x="13" y="11"/>
                    <a:pt x="7" y="17"/>
                    <a:pt x="3" y="20"/>
                  </a:cubicBezTo>
                  <a:lnTo>
                    <a:pt x="2" y="21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4" name="Freeform 446"/>
            <p:cNvSpPr>
              <a:spLocks/>
            </p:cNvSpPr>
            <p:nvPr/>
          </p:nvSpPr>
          <p:spPr bwMode="auto">
            <a:xfrm>
              <a:off x="3390203" y="4070352"/>
              <a:ext cx="15875" cy="119063"/>
            </a:xfrm>
            <a:custGeom>
              <a:avLst/>
              <a:gdLst>
                <a:gd name="T0" fmla="*/ 2 w 4"/>
                <a:gd name="T1" fmla="*/ 32 h 32"/>
                <a:gd name="T2" fmla="*/ 0 w 4"/>
                <a:gd name="T3" fmla="*/ 30 h 32"/>
                <a:gd name="T4" fmla="*/ 0 w 4"/>
                <a:gd name="T5" fmla="*/ 18 h 32"/>
                <a:gd name="T6" fmla="*/ 1 w 4"/>
                <a:gd name="T7" fmla="*/ 2 h 32"/>
                <a:gd name="T8" fmla="*/ 2 w 4"/>
                <a:gd name="T9" fmla="*/ 0 h 32"/>
                <a:gd name="T10" fmla="*/ 4 w 4"/>
                <a:gd name="T11" fmla="*/ 2 h 32"/>
                <a:gd name="T12" fmla="*/ 4 w 4"/>
                <a:gd name="T13" fmla="*/ 18 h 32"/>
                <a:gd name="T14" fmla="*/ 3 w 4"/>
                <a:gd name="T15" fmla="*/ 30 h 32"/>
                <a:gd name="T16" fmla="*/ 2 w 4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2">
                  <a:moveTo>
                    <a:pt x="2" y="32"/>
                  </a:moveTo>
                  <a:cubicBezTo>
                    <a:pt x="1" y="32"/>
                    <a:pt x="0" y="31"/>
                    <a:pt x="0" y="30"/>
                  </a:cubicBezTo>
                  <a:cubicBezTo>
                    <a:pt x="0" y="26"/>
                    <a:pt x="0" y="22"/>
                    <a:pt x="0" y="18"/>
                  </a:cubicBezTo>
                  <a:cubicBezTo>
                    <a:pt x="0" y="12"/>
                    <a:pt x="0" y="5"/>
                    <a:pt x="1" y="2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"/>
                    <a:pt x="4" y="12"/>
                    <a:pt x="4" y="18"/>
                  </a:cubicBezTo>
                  <a:cubicBezTo>
                    <a:pt x="4" y="22"/>
                    <a:pt x="4" y="26"/>
                    <a:pt x="3" y="30"/>
                  </a:cubicBezTo>
                  <a:cubicBezTo>
                    <a:pt x="3" y="31"/>
                    <a:pt x="3" y="32"/>
                    <a:pt x="2" y="32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5" name="Freeform 447"/>
            <p:cNvSpPr>
              <a:spLocks/>
            </p:cNvSpPr>
            <p:nvPr/>
          </p:nvSpPr>
          <p:spPr bwMode="auto">
            <a:xfrm>
              <a:off x="2939353" y="3825877"/>
              <a:ext cx="87313" cy="68263"/>
            </a:xfrm>
            <a:custGeom>
              <a:avLst/>
              <a:gdLst>
                <a:gd name="T0" fmla="*/ 1 w 23"/>
                <a:gd name="T1" fmla="*/ 18 h 18"/>
                <a:gd name="T2" fmla="*/ 0 w 23"/>
                <a:gd name="T3" fmla="*/ 18 h 18"/>
                <a:gd name="T4" fmla="*/ 0 w 23"/>
                <a:gd name="T5" fmla="*/ 15 h 18"/>
                <a:gd name="T6" fmla="*/ 14 w 23"/>
                <a:gd name="T7" fmla="*/ 4 h 18"/>
                <a:gd name="T8" fmla="*/ 20 w 23"/>
                <a:gd name="T9" fmla="*/ 0 h 18"/>
                <a:gd name="T10" fmla="*/ 22 w 23"/>
                <a:gd name="T11" fmla="*/ 0 h 18"/>
                <a:gd name="T12" fmla="*/ 22 w 23"/>
                <a:gd name="T13" fmla="*/ 3 h 18"/>
                <a:gd name="T14" fmla="*/ 16 w 23"/>
                <a:gd name="T15" fmla="*/ 7 h 18"/>
                <a:gd name="T16" fmla="*/ 2 w 23"/>
                <a:gd name="T17" fmla="*/ 18 h 18"/>
                <a:gd name="T18" fmla="*/ 1 w 23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8">
                  <a:moveTo>
                    <a:pt x="1" y="18"/>
                  </a:moveTo>
                  <a:cubicBezTo>
                    <a:pt x="1" y="18"/>
                    <a:pt x="0" y="18"/>
                    <a:pt x="0" y="18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4" y="11"/>
                    <a:pt x="9" y="8"/>
                    <a:pt x="14" y="4"/>
                  </a:cubicBezTo>
                  <a:cubicBezTo>
                    <a:pt x="16" y="3"/>
                    <a:pt x="18" y="1"/>
                    <a:pt x="20" y="0"/>
                  </a:cubicBezTo>
                  <a:cubicBezTo>
                    <a:pt x="21" y="0"/>
                    <a:pt x="22" y="0"/>
                    <a:pt x="22" y="0"/>
                  </a:cubicBezTo>
                  <a:cubicBezTo>
                    <a:pt x="23" y="1"/>
                    <a:pt x="23" y="2"/>
                    <a:pt x="22" y="3"/>
                  </a:cubicBezTo>
                  <a:cubicBezTo>
                    <a:pt x="20" y="4"/>
                    <a:pt x="18" y="5"/>
                    <a:pt x="16" y="7"/>
                  </a:cubicBezTo>
                  <a:cubicBezTo>
                    <a:pt x="11" y="10"/>
                    <a:pt x="6" y="14"/>
                    <a:pt x="2" y="18"/>
                  </a:cubicBezTo>
                  <a:cubicBezTo>
                    <a:pt x="2" y="18"/>
                    <a:pt x="2" y="18"/>
                    <a:pt x="1" y="18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6" name="Freeform 448"/>
            <p:cNvSpPr>
              <a:spLocks/>
            </p:cNvSpPr>
            <p:nvPr/>
          </p:nvSpPr>
          <p:spPr bwMode="auto">
            <a:xfrm>
              <a:off x="3326703" y="4183065"/>
              <a:ext cx="82550" cy="93663"/>
            </a:xfrm>
            <a:custGeom>
              <a:avLst/>
              <a:gdLst>
                <a:gd name="T0" fmla="*/ 2 w 22"/>
                <a:gd name="T1" fmla="*/ 25 h 25"/>
                <a:gd name="T2" fmla="*/ 1 w 22"/>
                <a:gd name="T3" fmla="*/ 25 h 25"/>
                <a:gd name="T4" fmla="*/ 0 w 22"/>
                <a:gd name="T5" fmla="*/ 23 h 25"/>
                <a:gd name="T6" fmla="*/ 1 w 22"/>
                <a:gd name="T7" fmla="*/ 21 h 25"/>
                <a:gd name="T8" fmla="*/ 18 w 22"/>
                <a:gd name="T9" fmla="*/ 1 h 25"/>
                <a:gd name="T10" fmla="*/ 21 w 22"/>
                <a:gd name="T11" fmla="*/ 0 h 25"/>
                <a:gd name="T12" fmla="*/ 21 w 22"/>
                <a:gd name="T13" fmla="*/ 2 h 25"/>
                <a:gd name="T14" fmla="*/ 4 w 22"/>
                <a:gd name="T15" fmla="*/ 23 h 25"/>
                <a:gd name="T16" fmla="*/ 3 w 22"/>
                <a:gd name="T17" fmla="*/ 24 h 25"/>
                <a:gd name="T18" fmla="*/ 2 w 22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5">
                  <a:moveTo>
                    <a:pt x="2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0" y="24"/>
                    <a:pt x="0" y="23"/>
                  </a:cubicBezTo>
                  <a:cubicBezTo>
                    <a:pt x="0" y="22"/>
                    <a:pt x="1" y="22"/>
                    <a:pt x="1" y="21"/>
                  </a:cubicBezTo>
                  <a:cubicBezTo>
                    <a:pt x="7" y="16"/>
                    <a:pt x="12" y="9"/>
                    <a:pt x="18" y="1"/>
                  </a:cubicBezTo>
                  <a:cubicBezTo>
                    <a:pt x="19" y="0"/>
                    <a:pt x="20" y="0"/>
                    <a:pt x="21" y="0"/>
                  </a:cubicBezTo>
                  <a:cubicBezTo>
                    <a:pt x="21" y="1"/>
                    <a:pt x="22" y="2"/>
                    <a:pt x="21" y="2"/>
                  </a:cubicBezTo>
                  <a:cubicBezTo>
                    <a:pt x="15" y="11"/>
                    <a:pt x="10" y="18"/>
                    <a:pt x="4" y="23"/>
                  </a:cubicBezTo>
                  <a:cubicBezTo>
                    <a:pt x="4" y="24"/>
                    <a:pt x="4" y="24"/>
                    <a:pt x="3" y="24"/>
                  </a:cubicBezTo>
                  <a:cubicBezTo>
                    <a:pt x="3" y="25"/>
                    <a:pt x="3" y="25"/>
                    <a:pt x="2" y="25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02" name="任意多边形 88"/>
          <p:cNvSpPr/>
          <p:nvPr/>
        </p:nvSpPr>
        <p:spPr>
          <a:xfrm>
            <a:off x="3627279" y="2123360"/>
            <a:ext cx="1533920" cy="45719"/>
          </a:xfrm>
          <a:custGeom>
            <a:avLst/>
            <a:gdLst>
              <a:gd name="connsiteX0" fmla="*/ 0 w 12338831"/>
              <a:gd name="connsiteY0" fmla="*/ 85134 h 212859"/>
              <a:gd name="connsiteX1" fmla="*/ 2796363 w 12338831"/>
              <a:gd name="connsiteY1" fmla="*/ 138297 h 212859"/>
              <a:gd name="connsiteX2" fmla="*/ 5252483 w 12338831"/>
              <a:gd name="connsiteY2" fmla="*/ 21339 h 212859"/>
              <a:gd name="connsiteX3" fmla="*/ 6730409 w 12338831"/>
              <a:gd name="connsiteY3" fmla="*/ 31971 h 212859"/>
              <a:gd name="connsiteX4" fmla="*/ 9707525 w 12338831"/>
              <a:gd name="connsiteY4" fmla="*/ 212725 h 212859"/>
              <a:gd name="connsiteX5" fmla="*/ 12269972 w 12338831"/>
              <a:gd name="connsiteY5" fmla="*/ 74 h 212859"/>
              <a:gd name="connsiteX6" fmla="*/ 11557590 w 12338831"/>
              <a:gd name="connsiteY6" fmla="*/ 191460 h 212859"/>
              <a:gd name="connsiteX0" fmla="*/ 0 w 12555671"/>
              <a:gd name="connsiteY0" fmla="*/ 85072 h 223296"/>
              <a:gd name="connsiteX1" fmla="*/ 2796363 w 12555671"/>
              <a:gd name="connsiteY1" fmla="*/ 138235 h 223296"/>
              <a:gd name="connsiteX2" fmla="*/ 5252483 w 12555671"/>
              <a:gd name="connsiteY2" fmla="*/ 21277 h 223296"/>
              <a:gd name="connsiteX3" fmla="*/ 6730409 w 12555671"/>
              <a:gd name="connsiteY3" fmla="*/ 31909 h 223296"/>
              <a:gd name="connsiteX4" fmla="*/ 9707525 w 12555671"/>
              <a:gd name="connsiteY4" fmla="*/ 212663 h 223296"/>
              <a:gd name="connsiteX5" fmla="*/ 12269972 w 12555671"/>
              <a:gd name="connsiteY5" fmla="*/ 12 h 223296"/>
              <a:gd name="connsiteX6" fmla="*/ 12355032 w 12555671"/>
              <a:gd name="connsiteY6" fmla="*/ 223296 h 223296"/>
              <a:gd name="connsiteX0" fmla="*/ 0 w 12555671"/>
              <a:gd name="connsiteY0" fmla="*/ 85072 h 223296"/>
              <a:gd name="connsiteX1" fmla="*/ 2796363 w 12555671"/>
              <a:gd name="connsiteY1" fmla="*/ 138235 h 223296"/>
              <a:gd name="connsiteX2" fmla="*/ 5252483 w 12555671"/>
              <a:gd name="connsiteY2" fmla="*/ 21277 h 223296"/>
              <a:gd name="connsiteX3" fmla="*/ 6730409 w 12555671"/>
              <a:gd name="connsiteY3" fmla="*/ 31909 h 223296"/>
              <a:gd name="connsiteX4" fmla="*/ 9707525 w 12555671"/>
              <a:gd name="connsiteY4" fmla="*/ 212663 h 223296"/>
              <a:gd name="connsiteX5" fmla="*/ 12269972 w 12555671"/>
              <a:gd name="connsiteY5" fmla="*/ 12 h 223296"/>
              <a:gd name="connsiteX6" fmla="*/ 12355032 w 12555671"/>
              <a:gd name="connsiteY6" fmla="*/ 223296 h 223296"/>
              <a:gd name="connsiteX0" fmla="*/ 0 w 12269972"/>
              <a:gd name="connsiteY0" fmla="*/ 85072 h 212797"/>
              <a:gd name="connsiteX1" fmla="*/ 2796363 w 12269972"/>
              <a:gd name="connsiteY1" fmla="*/ 138235 h 212797"/>
              <a:gd name="connsiteX2" fmla="*/ 5252483 w 12269972"/>
              <a:gd name="connsiteY2" fmla="*/ 21277 h 212797"/>
              <a:gd name="connsiteX3" fmla="*/ 6730409 w 12269972"/>
              <a:gd name="connsiteY3" fmla="*/ 31909 h 212797"/>
              <a:gd name="connsiteX4" fmla="*/ 9707525 w 12269972"/>
              <a:gd name="connsiteY4" fmla="*/ 212663 h 212797"/>
              <a:gd name="connsiteX5" fmla="*/ 12269972 w 12269972"/>
              <a:gd name="connsiteY5" fmla="*/ 12 h 212797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5252483 w 12269972"/>
              <a:gd name="connsiteY2" fmla="*/ 21265 h 212785"/>
              <a:gd name="connsiteX3" fmla="*/ 6730409 w 12269972"/>
              <a:gd name="connsiteY3" fmla="*/ 31897 h 212785"/>
              <a:gd name="connsiteX4" fmla="*/ 9707525 w 12269972"/>
              <a:gd name="connsiteY4" fmla="*/ 212651 h 212785"/>
              <a:gd name="connsiteX5" fmla="*/ 12269972 w 12269972"/>
              <a:gd name="connsiteY5" fmla="*/ 0 h 212785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6730409 w 12269972"/>
              <a:gd name="connsiteY2" fmla="*/ 31897 h 212785"/>
              <a:gd name="connsiteX3" fmla="*/ 9707525 w 12269972"/>
              <a:gd name="connsiteY3" fmla="*/ 212651 h 212785"/>
              <a:gd name="connsiteX4" fmla="*/ 12269972 w 12269972"/>
              <a:gd name="connsiteY4" fmla="*/ 0 h 212785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6730408 w 12269972"/>
              <a:gd name="connsiteY2" fmla="*/ 31897 h 212785"/>
              <a:gd name="connsiteX3" fmla="*/ 9707525 w 12269972"/>
              <a:gd name="connsiteY3" fmla="*/ 212651 h 212785"/>
              <a:gd name="connsiteX4" fmla="*/ 12269972 w 12269972"/>
              <a:gd name="connsiteY4" fmla="*/ 0 h 212785"/>
              <a:gd name="connsiteX0" fmla="*/ 0 w 12269972"/>
              <a:gd name="connsiteY0" fmla="*/ 85060 h 212651"/>
              <a:gd name="connsiteX1" fmla="*/ 2796363 w 12269972"/>
              <a:gd name="connsiteY1" fmla="*/ 138223 h 212651"/>
              <a:gd name="connsiteX2" fmla="*/ 9707525 w 12269972"/>
              <a:gd name="connsiteY2" fmla="*/ 212651 h 212651"/>
              <a:gd name="connsiteX3" fmla="*/ 12269972 w 12269972"/>
              <a:gd name="connsiteY3" fmla="*/ 0 h 212651"/>
              <a:gd name="connsiteX0" fmla="*/ 0 w 12269972"/>
              <a:gd name="connsiteY0" fmla="*/ 85060 h 138223"/>
              <a:gd name="connsiteX1" fmla="*/ 2796363 w 12269972"/>
              <a:gd name="connsiteY1" fmla="*/ 138223 h 138223"/>
              <a:gd name="connsiteX2" fmla="*/ 7433632 w 12269972"/>
              <a:gd name="connsiteY2" fmla="*/ 100095 h 138223"/>
              <a:gd name="connsiteX3" fmla="*/ 12269972 w 12269972"/>
              <a:gd name="connsiteY3" fmla="*/ 0 h 138223"/>
              <a:gd name="connsiteX0" fmla="*/ 0 w 10182972"/>
              <a:gd name="connsiteY0" fmla="*/ 12702 h 65865"/>
              <a:gd name="connsiteX1" fmla="*/ 2796363 w 10182972"/>
              <a:gd name="connsiteY1" fmla="*/ 65865 h 65865"/>
              <a:gd name="connsiteX2" fmla="*/ 7433632 w 10182972"/>
              <a:gd name="connsiteY2" fmla="*/ 27737 h 65865"/>
              <a:gd name="connsiteX3" fmla="*/ 10182972 w 10182972"/>
              <a:gd name="connsiteY3" fmla="*/ 0 h 65865"/>
              <a:gd name="connsiteX0" fmla="*/ 0 w 10182972"/>
              <a:gd name="connsiteY0" fmla="*/ 12702 h 65865"/>
              <a:gd name="connsiteX1" fmla="*/ 2796363 w 10182972"/>
              <a:gd name="connsiteY1" fmla="*/ 65865 h 65865"/>
              <a:gd name="connsiteX2" fmla="*/ 7433632 w 10182972"/>
              <a:gd name="connsiteY2" fmla="*/ 27737 h 65865"/>
              <a:gd name="connsiteX3" fmla="*/ 10182972 w 10182972"/>
              <a:gd name="connsiteY3" fmla="*/ 0 h 65865"/>
              <a:gd name="connsiteX0" fmla="*/ 0 w 10182972"/>
              <a:gd name="connsiteY0" fmla="*/ 12702 h 75976"/>
              <a:gd name="connsiteX1" fmla="*/ 2796363 w 10182972"/>
              <a:gd name="connsiteY1" fmla="*/ 65865 h 75976"/>
              <a:gd name="connsiteX2" fmla="*/ 6499155 w 10182972"/>
              <a:gd name="connsiteY2" fmla="*/ 75976 h 75976"/>
              <a:gd name="connsiteX3" fmla="*/ 10182972 w 10182972"/>
              <a:gd name="connsiteY3" fmla="*/ 0 h 75976"/>
              <a:gd name="connsiteX0" fmla="*/ 0 w 10182972"/>
              <a:gd name="connsiteY0" fmla="*/ 12702 h 75976"/>
              <a:gd name="connsiteX1" fmla="*/ 3699691 w 10182972"/>
              <a:gd name="connsiteY1" fmla="*/ 17626 h 75976"/>
              <a:gd name="connsiteX2" fmla="*/ 6499155 w 10182972"/>
              <a:gd name="connsiteY2" fmla="*/ 75976 h 75976"/>
              <a:gd name="connsiteX3" fmla="*/ 10182972 w 10182972"/>
              <a:gd name="connsiteY3" fmla="*/ 0 h 75976"/>
              <a:gd name="connsiteX0" fmla="*/ 0 w 10182972"/>
              <a:gd name="connsiteY0" fmla="*/ 12702 h 59897"/>
              <a:gd name="connsiteX1" fmla="*/ 3699691 w 10182972"/>
              <a:gd name="connsiteY1" fmla="*/ 17626 h 59897"/>
              <a:gd name="connsiteX2" fmla="*/ 6218813 w 10182972"/>
              <a:gd name="connsiteY2" fmla="*/ 59897 h 59897"/>
              <a:gd name="connsiteX3" fmla="*/ 10182972 w 10182972"/>
              <a:gd name="connsiteY3" fmla="*/ 0 h 59897"/>
              <a:gd name="connsiteX0" fmla="*/ 0 w 9248495"/>
              <a:gd name="connsiteY0" fmla="*/ 12702 h 59897"/>
              <a:gd name="connsiteX1" fmla="*/ 3699691 w 9248495"/>
              <a:gd name="connsiteY1" fmla="*/ 17626 h 59897"/>
              <a:gd name="connsiteX2" fmla="*/ 6218813 w 9248495"/>
              <a:gd name="connsiteY2" fmla="*/ 59897 h 59897"/>
              <a:gd name="connsiteX3" fmla="*/ 9248495 w 9248495"/>
              <a:gd name="connsiteY3" fmla="*/ 0 h 59897"/>
              <a:gd name="connsiteX0" fmla="*/ 0 w 9248495"/>
              <a:gd name="connsiteY0" fmla="*/ 12702 h 27738"/>
              <a:gd name="connsiteX1" fmla="*/ 3699691 w 9248495"/>
              <a:gd name="connsiteY1" fmla="*/ 17626 h 27738"/>
              <a:gd name="connsiteX2" fmla="*/ 6218813 w 9248495"/>
              <a:gd name="connsiteY2" fmla="*/ 27738 h 27738"/>
              <a:gd name="connsiteX3" fmla="*/ 9248495 w 9248495"/>
              <a:gd name="connsiteY3" fmla="*/ 0 h 2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48495" h="27738">
                <a:moveTo>
                  <a:pt x="0" y="12702"/>
                </a:moveTo>
                <a:cubicBezTo>
                  <a:pt x="960474" y="44599"/>
                  <a:pt x="2663222" y="15120"/>
                  <a:pt x="3699691" y="17626"/>
                </a:cubicBezTo>
                <a:lnTo>
                  <a:pt x="6218813" y="27738"/>
                </a:lnTo>
                <a:lnTo>
                  <a:pt x="9248495" y="0"/>
                </a:lnTo>
              </a:path>
            </a:pathLst>
          </a:custGeom>
          <a:noFill/>
          <a:ln w="57150">
            <a:solidFill>
              <a:srgbClr val="11487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9" name="任意多边形 88"/>
          <p:cNvSpPr/>
          <p:nvPr/>
        </p:nvSpPr>
        <p:spPr>
          <a:xfrm>
            <a:off x="4290006" y="2777034"/>
            <a:ext cx="3318976" cy="45719"/>
          </a:xfrm>
          <a:custGeom>
            <a:avLst/>
            <a:gdLst>
              <a:gd name="connsiteX0" fmla="*/ 0 w 12338831"/>
              <a:gd name="connsiteY0" fmla="*/ 85134 h 212859"/>
              <a:gd name="connsiteX1" fmla="*/ 2796363 w 12338831"/>
              <a:gd name="connsiteY1" fmla="*/ 138297 h 212859"/>
              <a:gd name="connsiteX2" fmla="*/ 5252483 w 12338831"/>
              <a:gd name="connsiteY2" fmla="*/ 21339 h 212859"/>
              <a:gd name="connsiteX3" fmla="*/ 6730409 w 12338831"/>
              <a:gd name="connsiteY3" fmla="*/ 31971 h 212859"/>
              <a:gd name="connsiteX4" fmla="*/ 9707525 w 12338831"/>
              <a:gd name="connsiteY4" fmla="*/ 212725 h 212859"/>
              <a:gd name="connsiteX5" fmla="*/ 12269972 w 12338831"/>
              <a:gd name="connsiteY5" fmla="*/ 74 h 212859"/>
              <a:gd name="connsiteX6" fmla="*/ 11557590 w 12338831"/>
              <a:gd name="connsiteY6" fmla="*/ 191460 h 212859"/>
              <a:gd name="connsiteX0" fmla="*/ 0 w 12555671"/>
              <a:gd name="connsiteY0" fmla="*/ 85072 h 223296"/>
              <a:gd name="connsiteX1" fmla="*/ 2796363 w 12555671"/>
              <a:gd name="connsiteY1" fmla="*/ 138235 h 223296"/>
              <a:gd name="connsiteX2" fmla="*/ 5252483 w 12555671"/>
              <a:gd name="connsiteY2" fmla="*/ 21277 h 223296"/>
              <a:gd name="connsiteX3" fmla="*/ 6730409 w 12555671"/>
              <a:gd name="connsiteY3" fmla="*/ 31909 h 223296"/>
              <a:gd name="connsiteX4" fmla="*/ 9707525 w 12555671"/>
              <a:gd name="connsiteY4" fmla="*/ 212663 h 223296"/>
              <a:gd name="connsiteX5" fmla="*/ 12269972 w 12555671"/>
              <a:gd name="connsiteY5" fmla="*/ 12 h 223296"/>
              <a:gd name="connsiteX6" fmla="*/ 12355032 w 12555671"/>
              <a:gd name="connsiteY6" fmla="*/ 223296 h 223296"/>
              <a:gd name="connsiteX0" fmla="*/ 0 w 12555671"/>
              <a:gd name="connsiteY0" fmla="*/ 85072 h 223296"/>
              <a:gd name="connsiteX1" fmla="*/ 2796363 w 12555671"/>
              <a:gd name="connsiteY1" fmla="*/ 138235 h 223296"/>
              <a:gd name="connsiteX2" fmla="*/ 5252483 w 12555671"/>
              <a:gd name="connsiteY2" fmla="*/ 21277 h 223296"/>
              <a:gd name="connsiteX3" fmla="*/ 6730409 w 12555671"/>
              <a:gd name="connsiteY3" fmla="*/ 31909 h 223296"/>
              <a:gd name="connsiteX4" fmla="*/ 9707525 w 12555671"/>
              <a:gd name="connsiteY4" fmla="*/ 212663 h 223296"/>
              <a:gd name="connsiteX5" fmla="*/ 12269972 w 12555671"/>
              <a:gd name="connsiteY5" fmla="*/ 12 h 223296"/>
              <a:gd name="connsiteX6" fmla="*/ 12355032 w 12555671"/>
              <a:gd name="connsiteY6" fmla="*/ 223296 h 223296"/>
              <a:gd name="connsiteX0" fmla="*/ 0 w 12269972"/>
              <a:gd name="connsiteY0" fmla="*/ 85072 h 212797"/>
              <a:gd name="connsiteX1" fmla="*/ 2796363 w 12269972"/>
              <a:gd name="connsiteY1" fmla="*/ 138235 h 212797"/>
              <a:gd name="connsiteX2" fmla="*/ 5252483 w 12269972"/>
              <a:gd name="connsiteY2" fmla="*/ 21277 h 212797"/>
              <a:gd name="connsiteX3" fmla="*/ 6730409 w 12269972"/>
              <a:gd name="connsiteY3" fmla="*/ 31909 h 212797"/>
              <a:gd name="connsiteX4" fmla="*/ 9707525 w 12269972"/>
              <a:gd name="connsiteY4" fmla="*/ 212663 h 212797"/>
              <a:gd name="connsiteX5" fmla="*/ 12269972 w 12269972"/>
              <a:gd name="connsiteY5" fmla="*/ 12 h 212797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5252483 w 12269972"/>
              <a:gd name="connsiteY2" fmla="*/ 21265 h 212785"/>
              <a:gd name="connsiteX3" fmla="*/ 6730409 w 12269972"/>
              <a:gd name="connsiteY3" fmla="*/ 31897 h 212785"/>
              <a:gd name="connsiteX4" fmla="*/ 9707525 w 12269972"/>
              <a:gd name="connsiteY4" fmla="*/ 212651 h 212785"/>
              <a:gd name="connsiteX5" fmla="*/ 12269972 w 12269972"/>
              <a:gd name="connsiteY5" fmla="*/ 0 h 212785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6730409 w 12269972"/>
              <a:gd name="connsiteY2" fmla="*/ 31897 h 212785"/>
              <a:gd name="connsiteX3" fmla="*/ 9707525 w 12269972"/>
              <a:gd name="connsiteY3" fmla="*/ 212651 h 212785"/>
              <a:gd name="connsiteX4" fmla="*/ 12269972 w 12269972"/>
              <a:gd name="connsiteY4" fmla="*/ 0 h 212785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6730408 w 12269972"/>
              <a:gd name="connsiteY2" fmla="*/ 31897 h 212785"/>
              <a:gd name="connsiteX3" fmla="*/ 9707525 w 12269972"/>
              <a:gd name="connsiteY3" fmla="*/ 212651 h 212785"/>
              <a:gd name="connsiteX4" fmla="*/ 12269972 w 12269972"/>
              <a:gd name="connsiteY4" fmla="*/ 0 h 212785"/>
              <a:gd name="connsiteX0" fmla="*/ 0 w 12269972"/>
              <a:gd name="connsiteY0" fmla="*/ 85060 h 212651"/>
              <a:gd name="connsiteX1" fmla="*/ 2796363 w 12269972"/>
              <a:gd name="connsiteY1" fmla="*/ 138223 h 212651"/>
              <a:gd name="connsiteX2" fmla="*/ 9707525 w 12269972"/>
              <a:gd name="connsiteY2" fmla="*/ 212651 h 212651"/>
              <a:gd name="connsiteX3" fmla="*/ 12269972 w 12269972"/>
              <a:gd name="connsiteY3" fmla="*/ 0 h 212651"/>
              <a:gd name="connsiteX0" fmla="*/ 0 w 12269972"/>
              <a:gd name="connsiteY0" fmla="*/ 85060 h 138223"/>
              <a:gd name="connsiteX1" fmla="*/ 2796363 w 12269972"/>
              <a:gd name="connsiteY1" fmla="*/ 138223 h 138223"/>
              <a:gd name="connsiteX2" fmla="*/ 7433632 w 12269972"/>
              <a:gd name="connsiteY2" fmla="*/ 100095 h 138223"/>
              <a:gd name="connsiteX3" fmla="*/ 12269972 w 12269972"/>
              <a:gd name="connsiteY3" fmla="*/ 0 h 138223"/>
              <a:gd name="connsiteX0" fmla="*/ 0 w 10182972"/>
              <a:gd name="connsiteY0" fmla="*/ 12702 h 65865"/>
              <a:gd name="connsiteX1" fmla="*/ 2796363 w 10182972"/>
              <a:gd name="connsiteY1" fmla="*/ 65865 h 65865"/>
              <a:gd name="connsiteX2" fmla="*/ 7433632 w 10182972"/>
              <a:gd name="connsiteY2" fmla="*/ 27737 h 65865"/>
              <a:gd name="connsiteX3" fmla="*/ 10182972 w 10182972"/>
              <a:gd name="connsiteY3" fmla="*/ 0 h 65865"/>
              <a:gd name="connsiteX0" fmla="*/ 0 w 10182972"/>
              <a:gd name="connsiteY0" fmla="*/ 12702 h 65865"/>
              <a:gd name="connsiteX1" fmla="*/ 2796363 w 10182972"/>
              <a:gd name="connsiteY1" fmla="*/ 65865 h 65865"/>
              <a:gd name="connsiteX2" fmla="*/ 7433632 w 10182972"/>
              <a:gd name="connsiteY2" fmla="*/ 27737 h 65865"/>
              <a:gd name="connsiteX3" fmla="*/ 10182972 w 10182972"/>
              <a:gd name="connsiteY3" fmla="*/ 0 h 65865"/>
              <a:gd name="connsiteX0" fmla="*/ 0 w 10182972"/>
              <a:gd name="connsiteY0" fmla="*/ 12702 h 75976"/>
              <a:gd name="connsiteX1" fmla="*/ 2796363 w 10182972"/>
              <a:gd name="connsiteY1" fmla="*/ 65865 h 75976"/>
              <a:gd name="connsiteX2" fmla="*/ 6499155 w 10182972"/>
              <a:gd name="connsiteY2" fmla="*/ 75976 h 75976"/>
              <a:gd name="connsiteX3" fmla="*/ 10182972 w 10182972"/>
              <a:gd name="connsiteY3" fmla="*/ 0 h 75976"/>
              <a:gd name="connsiteX0" fmla="*/ 0 w 10182972"/>
              <a:gd name="connsiteY0" fmla="*/ 12702 h 75976"/>
              <a:gd name="connsiteX1" fmla="*/ 3699691 w 10182972"/>
              <a:gd name="connsiteY1" fmla="*/ 17626 h 75976"/>
              <a:gd name="connsiteX2" fmla="*/ 6499155 w 10182972"/>
              <a:gd name="connsiteY2" fmla="*/ 75976 h 75976"/>
              <a:gd name="connsiteX3" fmla="*/ 10182972 w 10182972"/>
              <a:gd name="connsiteY3" fmla="*/ 0 h 75976"/>
              <a:gd name="connsiteX0" fmla="*/ 0 w 10182972"/>
              <a:gd name="connsiteY0" fmla="*/ 12702 h 59897"/>
              <a:gd name="connsiteX1" fmla="*/ 3699691 w 10182972"/>
              <a:gd name="connsiteY1" fmla="*/ 17626 h 59897"/>
              <a:gd name="connsiteX2" fmla="*/ 6218813 w 10182972"/>
              <a:gd name="connsiteY2" fmla="*/ 59897 h 59897"/>
              <a:gd name="connsiteX3" fmla="*/ 10182972 w 10182972"/>
              <a:gd name="connsiteY3" fmla="*/ 0 h 59897"/>
              <a:gd name="connsiteX0" fmla="*/ 0 w 9248495"/>
              <a:gd name="connsiteY0" fmla="*/ 12702 h 59897"/>
              <a:gd name="connsiteX1" fmla="*/ 3699691 w 9248495"/>
              <a:gd name="connsiteY1" fmla="*/ 17626 h 59897"/>
              <a:gd name="connsiteX2" fmla="*/ 6218813 w 9248495"/>
              <a:gd name="connsiteY2" fmla="*/ 59897 h 59897"/>
              <a:gd name="connsiteX3" fmla="*/ 9248495 w 9248495"/>
              <a:gd name="connsiteY3" fmla="*/ 0 h 59897"/>
              <a:gd name="connsiteX0" fmla="*/ 0 w 9248495"/>
              <a:gd name="connsiteY0" fmla="*/ 12702 h 27738"/>
              <a:gd name="connsiteX1" fmla="*/ 3699691 w 9248495"/>
              <a:gd name="connsiteY1" fmla="*/ 17626 h 27738"/>
              <a:gd name="connsiteX2" fmla="*/ 6218813 w 9248495"/>
              <a:gd name="connsiteY2" fmla="*/ 27738 h 27738"/>
              <a:gd name="connsiteX3" fmla="*/ 9248495 w 9248495"/>
              <a:gd name="connsiteY3" fmla="*/ 0 h 2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48495" h="27738">
                <a:moveTo>
                  <a:pt x="0" y="12702"/>
                </a:moveTo>
                <a:cubicBezTo>
                  <a:pt x="960474" y="44599"/>
                  <a:pt x="2663222" y="15120"/>
                  <a:pt x="3699691" y="17626"/>
                </a:cubicBezTo>
                <a:lnTo>
                  <a:pt x="6218813" y="27738"/>
                </a:lnTo>
                <a:lnTo>
                  <a:pt x="9248495" y="0"/>
                </a:lnTo>
              </a:path>
            </a:pathLst>
          </a:custGeom>
          <a:noFill/>
          <a:ln w="57150">
            <a:solidFill>
              <a:srgbClr val="11487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4" name="任意多边形 88"/>
          <p:cNvSpPr/>
          <p:nvPr/>
        </p:nvSpPr>
        <p:spPr>
          <a:xfrm>
            <a:off x="5660326" y="4232062"/>
            <a:ext cx="3929374" cy="45719"/>
          </a:xfrm>
          <a:custGeom>
            <a:avLst/>
            <a:gdLst>
              <a:gd name="connsiteX0" fmla="*/ 0 w 12338831"/>
              <a:gd name="connsiteY0" fmla="*/ 85134 h 212859"/>
              <a:gd name="connsiteX1" fmla="*/ 2796363 w 12338831"/>
              <a:gd name="connsiteY1" fmla="*/ 138297 h 212859"/>
              <a:gd name="connsiteX2" fmla="*/ 5252483 w 12338831"/>
              <a:gd name="connsiteY2" fmla="*/ 21339 h 212859"/>
              <a:gd name="connsiteX3" fmla="*/ 6730409 w 12338831"/>
              <a:gd name="connsiteY3" fmla="*/ 31971 h 212859"/>
              <a:gd name="connsiteX4" fmla="*/ 9707525 w 12338831"/>
              <a:gd name="connsiteY4" fmla="*/ 212725 h 212859"/>
              <a:gd name="connsiteX5" fmla="*/ 12269972 w 12338831"/>
              <a:gd name="connsiteY5" fmla="*/ 74 h 212859"/>
              <a:gd name="connsiteX6" fmla="*/ 11557590 w 12338831"/>
              <a:gd name="connsiteY6" fmla="*/ 191460 h 212859"/>
              <a:gd name="connsiteX0" fmla="*/ 0 w 12555671"/>
              <a:gd name="connsiteY0" fmla="*/ 85072 h 223296"/>
              <a:gd name="connsiteX1" fmla="*/ 2796363 w 12555671"/>
              <a:gd name="connsiteY1" fmla="*/ 138235 h 223296"/>
              <a:gd name="connsiteX2" fmla="*/ 5252483 w 12555671"/>
              <a:gd name="connsiteY2" fmla="*/ 21277 h 223296"/>
              <a:gd name="connsiteX3" fmla="*/ 6730409 w 12555671"/>
              <a:gd name="connsiteY3" fmla="*/ 31909 h 223296"/>
              <a:gd name="connsiteX4" fmla="*/ 9707525 w 12555671"/>
              <a:gd name="connsiteY4" fmla="*/ 212663 h 223296"/>
              <a:gd name="connsiteX5" fmla="*/ 12269972 w 12555671"/>
              <a:gd name="connsiteY5" fmla="*/ 12 h 223296"/>
              <a:gd name="connsiteX6" fmla="*/ 12355032 w 12555671"/>
              <a:gd name="connsiteY6" fmla="*/ 223296 h 223296"/>
              <a:gd name="connsiteX0" fmla="*/ 0 w 12555671"/>
              <a:gd name="connsiteY0" fmla="*/ 85072 h 223296"/>
              <a:gd name="connsiteX1" fmla="*/ 2796363 w 12555671"/>
              <a:gd name="connsiteY1" fmla="*/ 138235 h 223296"/>
              <a:gd name="connsiteX2" fmla="*/ 5252483 w 12555671"/>
              <a:gd name="connsiteY2" fmla="*/ 21277 h 223296"/>
              <a:gd name="connsiteX3" fmla="*/ 6730409 w 12555671"/>
              <a:gd name="connsiteY3" fmla="*/ 31909 h 223296"/>
              <a:gd name="connsiteX4" fmla="*/ 9707525 w 12555671"/>
              <a:gd name="connsiteY4" fmla="*/ 212663 h 223296"/>
              <a:gd name="connsiteX5" fmla="*/ 12269972 w 12555671"/>
              <a:gd name="connsiteY5" fmla="*/ 12 h 223296"/>
              <a:gd name="connsiteX6" fmla="*/ 12355032 w 12555671"/>
              <a:gd name="connsiteY6" fmla="*/ 223296 h 223296"/>
              <a:gd name="connsiteX0" fmla="*/ 0 w 12269972"/>
              <a:gd name="connsiteY0" fmla="*/ 85072 h 212797"/>
              <a:gd name="connsiteX1" fmla="*/ 2796363 w 12269972"/>
              <a:gd name="connsiteY1" fmla="*/ 138235 h 212797"/>
              <a:gd name="connsiteX2" fmla="*/ 5252483 w 12269972"/>
              <a:gd name="connsiteY2" fmla="*/ 21277 h 212797"/>
              <a:gd name="connsiteX3" fmla="*/ 6730409 w 12269972"/>
              <a:gd name="connsiteY3" fmla="*/ 31909 h 212797"/>
              <a:gd name="connsiteX4" fmla="*/ 9707525 w 12269972"/>
              <a:gd name="connsiteY4" fmla="*/ 212663 h 212797"/>
              <a:gd name="connsiteX5" fmla="*/ 12269972 w 12269972"/>
              <a:gd name="connsiteY5" fmla="*/ 12 h 212797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5252483 w 12269972"/>
              <a:gd name="connsiteY2" fmla="*/ 21265 h 212785"/>
              <a:gd name="connsiteX3" fmla="*/ 6730409 w 12269972"/>
              <a:gd name="connsiteY3" fmla="*/ 31897 h 212785"/>
              <a:gd name="connsiteX4" fmla="*/ 9707525 w 12269972"/>
              <a:gd name="connsiteY4" fmla="*/ 212651 h 212785"/>
              <a:gd name="connsiteX5" fmla="*/ 12269972 w 12269972"/>
              <a:gd name="connsiteY5" fmla="*/ 0 h 212785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6730409 w 12269972"/>
              <a:gd name="connsiteY2" fmla="*/ 31897 h 212785"/>
              <a:gd name="connsiteX3" fmla="*/ 9707525 w 12269972"/>
              <a:gd name="connsiteY3" fmla="*/ 212651 h 212785"/>
              <a:gd name="connsiteX4" fmla="*/ 12269972 w 12269972"/>
              <a:gd name="connsiteY4" fmla="*/ 0 h 212785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6730408 w 12269972"/>
              <a:gd name="connsiteY2" fmla="*/ 31897 h 212785"/>
              <a:gd name="connsiteX3" fmla="*/ 9707525 w 12269972"/>
              <a:gd name="connsiteY3" fmla="*/ 212651 h 212785"/>
              <a:gd name="connsiteX4" fmla="*/ 12269972 w 12269972"/>
              <a:gd name="connsiteY4" fmla="*/ 0 h 212785"/>
              <a:gd name="connsiteX0" fmla="*/ 0 w 12269972"/>
              <a:gd name="connsiteY0" fmla="*/ 85060 h 212651"/>
              <a:gd name="connsiteX1" fmla="*/ 2796363 w 12269972"/>
              <a:gd name="connsiteY1" fmla="*/ 138223 h 212651"/>
              <a:gd name="connsiteX2" fmla="*/ 9707525 w 12269972"/>
              <a:gd name="connsiteY2" fmla="*/ 212651 h 212651"/>
              <a:gd name="connsiteX3" fmla="*/ 12269972 w 12269972"/>
              <a:gd name="connsiteY3" fmla="*/ 0 h 212651"/>
              <a:gd name="connsiteX0" fmla="*/ 0 w 12269972"/>
              <a:gd name="connsiteY0" fmla="*/ 85060 h 138223"/>
              <a:gd name="connsiteX1" fmla="*/ 2796363 w 12269972"/>
              <a:gd name="connsiteY1" fmla="*/ 138223 h 138223"/>
              <a:gd name="connsiteX2" fmla="*/ 7433632 w 12269972"/>
              <a:gd name="connsiteY2" fmla="*/ 100095 h 138223"/>
              <a:gd name="connsiteX3" fmla="*/ 12269972 w 12269972"/>
              <a:gd name="connsiteY3" fmla="*/ 0 h 138223"/>
              <a:gd name="connsiteX0" fmla="*/ 0 w 10182972"/>
              <a:gd name="connsiteY0" fmla="*/ 12702 h 65865"/>
              <a:gd name="connsiteX1" fmla="*/ 2796363 w 10182972"/>
              <a:gd name="connsiteY1" fmla="*/ 65865 h 65865"/>
              <a:gd name="connsiteX2" fmla="*/ 7433632 w 10182972"/>
              <a:gd name="connsiteY2" fmla="*/ 27737 h 65865"/>
              <a:gd name="connsiteX3" fmla="*/ 10182972 w 10182972"/>
              <a:gd name="connsiteY3" fmla="*/ 0 h 65865"/>
              <a:gd name="connsiteX0" fmla="*/ 0 w 10182972"/>
              <a:gd name="connsiteY0" fmla="*/ 12702 h 65865"/>
              <a:gd name="connsiteX1" fmla="*/ 2796363 w 10182972"/>
              <a:gd name="connsiteY1" fmla="*/ 65865 h 65865"/>
              <a:gd name="connsiteX2" fmla="*/ 7433632 w 10182972"/>
              <a:gd name="connsiteY2" fmla="*/ 27737 h 65865"/>
              <a:gd name="connsiteX3" fmla="*/ 10182972 w 10182972"/>
              <a:gd name="connsiteY3" fmla="*/ 0 h 65865"/>
              <a:gd name="connsiteX0" fmla="*/ 0 w 10182972"/>
              <a:gd name="connsiteY0" fmla="*/ 12702 h 75976"/>
              <a:gd name="connsiteX1" fmla="*/ 2796363 w 10182972"/>
              <a:gd name="connsiteY1" fmla="*/ 65865 h 75976"/>
              <a:gd name="connsiteX2" fmla="*/ 6499155 w 10182972"/>
              <a:gd name="connsiteY2" fmla="*/ 75976 h 75976"/>
              <a:gd name="connsiteX3" fmla="*/ 10182972 w 10182972"/>
              <a:gd name="connsiteY3" fmla="*/ 0 h 75976"/>
              <a:gd name="connsiteX0" fmla="*/ 0 w 10182972"/>
              <a:gd name="connsiteY0" fmla="*/ 12702 h 75976"/>
              <a:gd name="connsiteX1" fmla="*/ 3699691 w 10182972"/>
              <a:gd name="connsiteY1" fmla="*/ 17626 h 75976"/>
              <a:gd name="connsiteX2" fmla="*/ 6499155 w 10182972"/>
              <a:gd name="connsiteY2" fmla="*/ 75976 h 75976"/>
              <a:gd name="connsiteX3" fmla="*/ 10182972 w 10182972"/>
              <a:gd name="connsiteY3" fmla="*/ 0 h 75976"/>
              <a:gd name="connsiteX0" fmla="*/ 0 w 10182972"/>
              <a:gd name="connsiteY0" fmla="*/ 12702 h 59897"/>
              <a:gd name="connsiteX1" fmla="*/ 3699691 w 10182972"/>
              <a:gd name="connsiteY1" fmla="*/ 17626 h 59897"/>
              <a:gd name="connsiteX2" fmla="*/ 6218813 w 10182972"/>
              <a:gd name="connsiteY2" fmla="*/ 59897 h 59897"/>
              <a:gd name="connsiteX3" fmla="*/ 10182972 w 10182972"/>
              <a:gd name="connsiteY3" fmla="*/ 0 h 59897"/>
              <a:gd name="connsiteX0" fmla="*/ 0 w 9248495"/>
              <a:gd name="connsiteY0" fmla="*/ 12702 h 59897"/>
              <a:gd name="connsiteX1" fmla="*/ 3699691 w 9248495"/>
              <a:gd name="connsiteY1" fmla="*/ 17626 h 59897"/>
              <a:gd name="connsiteX2" fmla="*/ 6218813 w 9248495"/>
              <a:gd name="connsiteY2" fmla="*/ 59897 h 59897"/>
              <a:gd name="connsiteX3" fmla="*/ 9248495 w 9248495"/>
              <a:gd name="connsiteY3" fmla="*/ 0 h 59897"/>
              <a:gd name="connsiteX0" fmla="*/ 0 w 9248495"/>
              <a:gd name="connsiteY0" fmla="*/ 12702 h 27738"/>
              <a:gd name="connsiteX1" fmla="*/ 3699691 w 9248495"/>
              <a:gd name="connsiteY1" fmla="*/ 17626 h 27738"/>
              <a:gd name="connsiteX2" fmla="*/ 6218813 w 9248495"/>
              <a:gd name="connsiteY2" fmla="*/ 27738 h 27738"/>
              <a:gd name="connsiteX3" fmla="*/ 9248495 w 9248495"/>
              <a:gd name="connsiteY3" fmla="*/ 0 h 2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48495" h="27738">
                <a:moveTo>
                  <a:pt x="0" y="12702"/>
                </a:moveTo>
                <a:cubicBezTo>
                  <a:pt x="960474" y="44599"/>
                  <a:pt x="2663222" y="15120"/>
                  <a:pt x="3699691" y="17626"/>
                </a:cubicBezTo>
                <a:lnTo>
                  <a:pt x="6218813" y="27738"/>
                </a:lnTo>
                <a:lnTo>
                  <a:pt x="9248495" y="0"/>
                </a:lnTo>
              </a:path>
            </a:pathLst>
          </a:custGeom>
          <a:noFill/>
          <a:ln w="57150">
            <a:solidFill>
              <a:srgbClr val="11487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5" name="任意多边形 88"/>
          <p:cNvSpPr/>
          <p:nvPr/>
        </p:nvSpPr>
        <p:spPr>
          <a:xfrm>
            <a:off x="6377907" y="5123238"/>
            <a:ext cx="4196962" cy="45719"/>
          </a:xfrm>
          <a:custGeom>
            <a:avLst/>
            <a:gdLst>
              <a:gd name="connsiteX0" fmla="*/ 0 w 12338831"/>
              <a:gd name="connsiteY0" fmla="*/ 85134 h 212859"/>
              <a:gd name="connsiteX1" fmla="*/ 2796363 w 12338831"/>
              <a:gd name="connsiteY1" fmla="*/ 138297 h 212859"/>
              <a:gd name="connsiteX2" fmla="*/ 5252483 w 12338831"/>
              <a:gd name="connsiteY2" fmla="*/ 21339 h 212859"/>
              <a:gd name="connsiteX3" fmla="*/ 6730409 w 12338831"/>
              <a:gd name="connsiteY3" fmla="*/ 31971 h 212859"/>
              <a:gd name="connsiteX4" fmla="*/ 9707525 w 12338831"/>
              <a:gd name="connsiteY4" fmla="*/ 212725 h 212859"/>
              <a:gd name="connsiteX5" fmla="*/ 12269972 w 12338831"/>
              <a:gd name="connsiteY5" fmla="*/ 74 h 212859"/>
              <a:gd name="connsiteX6" fmla="*/ 11557590 w 12338831"/>
              <a:gd name="connsiteY6" fmla="*/ 191460 h 212859"/>
              <a:gd name="connsiteX0" fmla="*/ 0 w 12555671"/>
              <a:gd name="connsiteY0" fmla="*/ 85072 h 223296"/>
              <a:gd name="connsiteX1" fmla="*/ 2796363 w 12555671"/>
              <a:gd name="connsiteY1" fmla="*/ 138235 h 223296"/>
              <a:gd name="connsiteX2" fmla="*/ 5252483 w 12555671"/>
              <a:gd name="connsiteY2" fmla="*/ 21277 h 223296"/>
              <a:gd name="connsiteX3" fmla="*/ 6730409 w 12555671"/>
              <a:gd name="connsiteY3" fmla="*/ 31909 h 223296"/>
              <a:gd name="connsiteX4" fmla="*/ 9707525 w 12555671"/>
              <a:gd name="connsiteY4" fmla="*/ 212663 h 223296"/>
              <a:gd name="connsiteX5" fmla="*/ 12269972 w 12555671"/>
              <a:gd name="connsiteY5" fmla="*/ 12 h 223296"/>
              <a:gd name="connsiteX6" fmla="*/ 12355032 w 12555671"/>
              <a:gd name="connsiteY6" fmla="*/ 223296 h 223296"/>
              <a:gd name="connsiteX0" fmla="*/ 0 w 12555671"/>
              <a:gd name="connsiteY0" fmla="*/ 85072 h 223296"/>
              <a:gd name="connsiteX1" fmla="*/ 2796363 w 12555671"/>
              <a:gd name="connsiteY1" fmla="*/ 138235 h 223296"/>
              <a:gd name="connsiteX2" fmla="*/ 5252483 w 12555671"/>
              <a:gd name="connsiteY2" fmla="*/ 21277 h 223296"/>
              <a:gd name="connsiteX3" fmla="*/ 6730409 w 12555671"/>
              <a:gd name="connsiteY3" fmla="*/ 31909 h 223296"/>
              <a:gd name="connsiteX4" fmla="*/ 9707525 w 12555671"/>
              <a:gd name="connsiteY4" fmla="*/ 212663 h 223296"/>
              <a:gd name="connsiteX5" fmla="*/ 12269972 w 12555671"/>
              <a:gd name="connsiteY5" fmla="*/ 12 h 223296"/>
              <a:gd name="connsiteX6" fmla="*/ 12355032 w 12555671"/>
              <a:gd name="connsiteY6" fmla="*/ 223296 h 223296"/>
              <a:gd name="connsiteX0" fmla="*/ 0 w 12269972"/>
              <a:gd name="connsiteY0" fmla="*/ 85072 h 212797"/>
              <a:gd name="connsiteX1" fmla="*/ 2796363 w 12269972"/>
              <a:gd name="connsiteY1" fmla="*/ 138235 h 212797"/>
              <a:gd name="connsiteX2" fmla="*/ 5252483 w 12269972"/>
              <a:gd name="connsiteY2" fmla="*/ 21277 h 212797"/>
              <a:gd name="connsiteX3" fmla="*/ 6730409 w 12269972"/>
              <a:gd name="connsiteY3" fmla="*/ 31909 h 212797"/>
              <a:gd name="connsiteX4" fmla="*/ 9707525 w 12269972"/>
              <a:gd name="connsiteY4" fmla="*/ 212663 h 212797"/>
              <a:gd name="connsiteX5" fmla="*/ 12269972 w 12269972"/>
              <a:gd name="connsiteY5" fmla="*/ 12 h 212797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5252483 w 12269972"/>
              <a:gd name="connsiteY2" fmla="*/ 21265 h 212785"/>
              <a:gd name="connsiteX3" fmla="*/ 6730409 w 12269972"/>
              <a:gd name="connsiteY3" fmla="*/ 31897 h 212785"/>
              <a:gd name="connsiteX4" fmla="*/ 9707525 w 12269972"/>
              <a:gd name="connsiteY4" fmla="*/ 212651 h 212785"/>
              <a:gd name="connsiteX5" fmla="*/ 12269972 w 12269972"/>
              <a:gd name="connsiteY5" fmla="*/ 0 h 212785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6730409 w 12269972"/>
              <a:gd name="connsiteY2" fmla="*/ 31897 h 212785"/>
              <a:gd name="connsiteX3" fmla="*/ 9707525 w 12269972"/>
              <a:gd name="connsiteY3" fmla="*/ 212651 h 212785"/>
              <a:gd name="connsiteX4" fmla="*/ 12269972 w 12269972"/>
              <a:gd name="connsiteY4" fmla="*/ 0 h 212785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6730408 w 12269972"/>
              <a:gd name="connsiteY2" fmla="*/ 31897 h 212785"/>
              <a:gd name="connsiteX3" fmla="*/ 9707525 w 12269972"/>
              <a:gd name="connsiteY3" fmla="*/ 212651 h 212785"/>
              <a:gd name="connsiteX4" fmla="*/ 12269972 w 12269972"/>
              <a:gd name="connsiteY4" fmla="*/ 0 h 212785"/>
              <a:gd name="connsiteX0" fmla="*/ 0 w 12269972"/>
              <a:gd name="connsiteY0" fmla="*/ 85060 h 212651"/>
              <a:gd name="connsiteX1" fmla="*/ 2796363 w 12269972"/>
              <a:gd name="connsiteY1" fmla="*/ 138223 h 212651"/>
              <a:gd name="connsiteX2" fmla="*/ 9707525 w 12269972"/>
              <a:gd name="connsiteY2" fmla="*/ 212651 h 212651"/>
              <a:gd name="connsiteX3" fmla="*/ 12269972 w 12269972"/>
              <a:gd name="connsiteY3" fmla="*/ 0 h 212651"/>
              <a:gd name="connsiteX0" fmla="*/ 0 w 12269972"/>
              <a:gd name="connsiteY0" fmla="*/ 85060 h 138223"/>
              <a:gd name="connsiteX1" fmla="*/ 2796363 w 12269972"/>
              <a:gd name="connsiteY1" fmla="*/ 138223 h 138223"/>
              <a:gd name="connsiteX2" fmla="*/ 7433632 w 12269972"/>
              <a:gd name="connsiteY2" fmla="*/ 100095 h 138223"/>
              <a:gd name="connsiteX3" fmla="*/ 12269972 w 12269972"/>
              <a:gd name="connsiteY3" fmla="*/ 0 h 138223"/>
              <a:gd name="connsiteX0" fmla="*/ 0 w 10182972"/>
              <a:gd name="connsiteY0" fmla="*/ 12702 h 65865"/>
              <a:gd name="connsiteX1" fmla="*/ 2796363 w 10182972"/>
              <a:gd name="connsiteY1" fmla="*/ 65865 h 65865"/>
              <a:gd name="connsiteX2" fmla="*/ 7433632 w 10182972"/>
              <a:gd name="connsiteY2" fmla="*/ 27737 h 65865"/>
              <a:gd name="connsiteX3" fmla="*/ 10182972 w 10182972"/>
              <a:gd name="connsiteY3" fmla="*/ 0 h 65865"/>
              <a:gd name="connsiteX0" fmla="*/ 0 w 10182972"/>
              <a:gd name="connsiteY0" fmla="*/ 12702 h 65865"/>
              <a:gd name="connsiteX1" fmla="*/ 2796363 w 10182972"/>
              <a:gd name="connsiteY1" fmla="*/ 65865 h 65865"/>
              <a:gd name="connsiteX2" fmla="*/ 7433632 w 10182972"/>
              <a:gd name="connsiteY2" fmla="*/ 27737 h 65865"/>
              <a:gd name="connsiteX3" fmla="*/ 10182972 w 10182972"/>
              <a:gd name="connsiteY3" fmla="*/ 0 h 65865"/>
              <a:gd name="connsiteX0" fmla="*/ 0 w 10182972"/>
              <a:gd name="connsiteY0" fmla="*/ 12702 h 75976"/>
              <a:gd name="connsiteX1" fmla="*/ 2796363 w 10182972"/>
              <a:gd name="connsiteY1" fmla="*/ 65865 h 75976"/>
              <a:gd name="connsiteX2" fmla="*/ 6499155 w 10182972"/>
              <a:gd name="connsiteY2" fmla="*/ 75976 h 75976"/>
              <a:gd name="connsiteX3" fmla="*/ 10182972 w 10182972"/>
              <a:gd name="connsiteY3" fmla="*/ 0 h 75976"/>
              <a:gd name="connsiteX0" fmla="*/ 0 w 10182972"/>
              <a:gd name="connsiteY0" fmla="*/ 12702 h 75976"/>
              <a:gd name="connsiteX1" fmla="*/ 3699691 w 10182972"/>
              <a:gd name="connsiteY1" fmla="*/ 17626 h 75976"/>
              <a:gd name="connsiteX2" fmla="*/ 6499155 w 10182972"/>
              <a:gd name="connsiteY2" fmla="*/ 75976 h 75976"/>
              <a:gd name="connsiteX3" fmla="*/ 10182972 w 10182972"/>
              <a:gd name="connsiteY3" fmla="*/ 0 h 75976"/>
              <a:gd name="connsiteX0" fmla="*/ 0 w 10182972"/>
              <a:gd name="connsiteY0" fmla="*/ 12702 h 59897"/>
              <a:gd name="connsiteX1" fmla="*/ 3699691 w 10182972"/>
              <a:gd name="connsiteY1" fmla="*/ 17626 h 59897"/>
              <a:gd name="connsiteX2" fmla="*/ 6218813 w 10182972"/>
              <a:gd name="connsiteY2" fmla="*/ 59897 h 59897"/>
              <a:gd name="connsiteX3" fmla="*/ 10182972 w 10182972"/>
              <a:gd name="connsiteY3" fmla="*/ 0 h 59897"/>
              <a:gd name="connsiteX0" fmla="*/ 0 w 9248495"/>
              <a:gd name="connsiteY0" fmla="*/ 12702 h 59897"/>
              <a:gd name="connsiteX1" fmla="*/ 3699691 w 9248495"/>
              <a:gd name="connsiteY1" fmla="*/ 17626 h 59897"/>
              <a:gd name="connsiteX2" fmla="*/ 6218813 w 9248495"/>
              <a:gd name="connsiteY2" fmla="*/ 59897 h 59897"/>
              <a:gd name="connsiteX3" fmla="*/ 9248495 w 9248495"/>
              <a:gd name="connsiteY3" fmla="*/ 0 h 59897"/>
              <a:gd name="connsiteX0" fmla="*/ 0 w 9248495"/>
              <a:gd name="connsiteY0" fmla="*/ 12702 h 27738"/>
              <a:gd name="connsiteX1" fmla="*/ 3699691 w 9248495"/>
              <a:gd name="connsiteY1" fmla="*/ 17626 h 27738"/>
              <a:gd name="connsiteX2" fmla="*/ 6218813 w 9248495"/>
              <a:gd name="connsiteY2" fmla="*/ 27738 h 27738"/>
              <a:gd name="connsiteX3" fmla="*/ 9248495 w 9248495"/>
              <a:gd name="connsiteY3" fmla="*/ 0 h 2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48495" h="27738">
                <a:moveTo>
                  <a:pt x="0" y="12702"/>
                </a:moveTo>
                <a:cubicBezTo>
                  <a:pt x="960474" y="44599"/>
                  <a:pt x="2663222" y="15120"/>
                  <a:pt x="3699691" y="17626"/>
                </a:cubicBezTo>
                <a:lnTo>
                  <a:pt x="6218813" y="27738"/>
                </a:lnTo>
                <a:lnTo>
                  <a:pt x="9248495" y="0"/>
                </a:lnTo>
              </a:path>
            </a:pathLst>
          </a:custGeom>
          <a:noFill/>
          <a:ln w="57150">
            <a:solidFill>
              <a:srgbClr val="11487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6" name="任意多边形 88"/>
          <p:cNvSpPr/>
          <p:nvPr/>
        </p:nvSpPr>
        <p:spPr>
          <a:xfrm>
            <a:off x="4982042" y="3511000"/>
            <a:ext cx="3680624" cy="45719"/>
          </a:xfrm>
          <a:custGeom>
            <a:avLst/>
            <a:gdLst>
              <a:gd name="connsiteX0" fmla="*/ 0 w 12338831"/>
              <a:gd name="connsiteY0" fmla="*/ 85134 h 212859"/>
              <a:gd name="connsiteX1" fmla="*/ 2796363 w 12338831"/>
              <a:gd name="connsiteY1" fmla="*/ 138297 h 212859"/>
              <a:gd name="connsiteX2" fmla="*/ 5252483 w 12338831"/>
              <a:gd name="connsiteY2" fmla="*/ 21339 h 212859"/>
              <a:gd name="connsiteX3" fmla="*/ 6730409 w 12338831"/>
              <a:gd name="connsiteY3" fmla="*/ 31971 h 212859"/>
              <a:gd name="connsiteX4" fmla="*/ 9707525 w 12338831"/>
              <a:gd name="connsiteY4" fmla="*/ 212725 h 212859"/>
              <a:gd name="connsiteX5" fmla="*/ 12269972 w 12338831"/>
              <a:gd name="connsiteY5" fmla="*/ 74 h 212859"/>
              <a:gd name="connsiteX6" fmla="*/ 11557590 w 12338831"/>
              <a:gd name="connsiteY6" fmla="*/ 191460 h 212859"/>
              <a:gd name="connsiteX0" fmla="*/ 0 w 12555671"/>
              <a:gd name="connsiteY0" fmla="*/ 85072 h 223296"/>
              <a:gd name="connsiteX1" fmla="*/ 2796363 w 12555671"/>
              <a:gd name="connsiteY1" fmla="*/ 138235 h 223296"/>
              <a:gd name="connsiteX2" fmla="*/ 5252483 w 12555671"/>
              <a:gd name="connsiteY2" fmla="*/ 21277 h 223296"/>
              <a:gd name="connsiteX3" fmla="*/ 6730409 w 12555671"/>
              <a:gd name="connsiteY3" fmla="*/ 31909 h 223296"/>
              <a:gd name="connsiteX4" fmla="*/ 9707525 w 12555671"/>
              <a:gd name="connsiteY4" fmla="*/ 212663 h 223296"/>
              <a:gd name="connsiteX5" fmla="*/ 12269972 w 12555671"/>
              <a:gd name="connsiteY5" fmla="*/ 12 h 223296"/>
              <a:gd name="connsiteX6" fmla="*/ 12355032 w 12555671"/>
              <a:gd name="connsiteY6" fmla="*/ 223296 h 223296"/>
              <a:gd name="connsiteX0" fmla="*/ 0 w 12555671"/>
              <a:gd name="connsiteY0" fmla="*/ 85072 h 223296"/>
              <a:gd name="connsiteX1" fmla="*/ 2796363 w 12555671"/>
              <a:gd name="connsiteY1" fmla="*/ 138235 h 223296"/>
              <a:gd name="connsiteX2" fmla="*/ 5252483 w 12555671"/>
              <a:gd name="connsiteY2" fmla="*/ 21277 h 223296"/>
              <a:gd name="connsiteX3" fmla="*/ 6730409 w 12555671"/>
              <a:gd name="connsiteY3" fmla="*/ 31909 h 223296"/>
              <a:gd name="connsiteX4" fmla="*/ 9707525 w 12555671"/>
              <a:gd name="connsiteY4" fmla="*/ 212663 h 223296"/>
              <a:gd name="connsiteX5" fmla="*/ 12269972 w 12555671"/>
              <a:gd name="connsiteY5" fmla="*/ 12 h 223296"/>
              <a:gd name="connsiteX6" fmla="*/ 12355032 w 12555671"/>
              <a:gd name="connsiteY6" fmla="*/ 223296 h 223296"/>
              <a:gd name="connsiteX0" fmla="*/ 0 w 12269972"/>
              <a:gd name="connsiteY0" fmla="*/ 85072 h 212797"/>
              <a:gd name="connsiteX1" fmla="*/ 2796363 w 12269972"/>
              <a:gd name="connsiteY1" fmla="*/ 138235 h 212797"/>
              <a:gd name="connsiteX2" fmla="*/ 5252483 w 12269972"/>
              <a:gd name="connsiteY2" fmla="*/ 21277 h 212797"/>
              <a:gd name="connsiteX3" fmla="*/ 6730409 w 12269972"/>
              <a:gd name="connsiteY3" fmla="*/ 31909 h 212797"/>
              <a:gd name="connsiteX4" fmla="*/ 9707525 w 12269972"/>
              <a:gd name="connsiteY4" fmla="*/ 212663 h 212797"/>
              <a:gd name="connsiteX5" fmla="*/ 12269972 w 12269972"/>
              <a:gd name="connsiteY5" fmla="*/ 12 h 212797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5252483 w 12269972"/>
              <a:gd name="connsiteY2" fmla="*/ 21265 h 212785"/>
              <a:gd name="connsiteX3" fmla="*/ 6730409 w 12269972"/>
              <a:gd name="connsiteY3" fmla="*/ 31897 h 212785"/>
              <a:gd name="connsiteX4" fmla="*/ 9707525 w 12269972"/>
              <a:gd name="connsiteY4" fmla="*/ 212651 h 212785"/>
              <a:gd name="connsiteX5" fmla="*/ 12269972 w 12269972"/>
              <a:gd name="connsiteY5" fmla="*/ 0 h 212785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6730409 w 12269972"/>
              <a:gd name="connsiteY2" fmla="*/ 31897 h 212785"/>
              <a:gd name="connsiteX3" fmla="*/ 9707525 w 12269972"/>
              <a:gd name="connsiteY3" fmla="*/ 212651 h 212785"/>
              <a:gd name="connsiteX4" fmla="*/ 12269972 w 12269972"/>
              <a:gd name="connsiteY4" fmla="*/ 0 h 212785"/>
              <a:gd name="connsiteX0" fmla="*/ 0 w 12269972"/>
              <a:gd name="connsiteY0" fmla="*/ 85060 h 212785"/>
              <a:gd name="connsiteX1" fmla="*/ 2796363 w 12269972"/>
              <a:gd name="connsiteY1" fmla="*/ 138223 h 212785"/>
              <a:gd name="connsiteX2" fmla="*/ 6730408 w 12269972"/>
              <a:gd name="connsiteY2" fmla="*/ 31897 h 212785"/>
              <a:gd name="connsiteX3" fmla="*/ 9707525 w 12269972"/>
              <a:gd name="connsiteY3" fmla="*/ 212651 h 212785"/>
              <a:gd name="connsiteX4" fmla="*/ 12269972 w 12269972"/>
              <a:gd name="connsiteY4" fmla="*/ 0 h 212785"/>
              <a:gd name="connsiteX0" fmla="*/ 0 w 12269972"/>
              <a:gd name="connsiteY0" fmla="*/ 85060 h 212651"/>
              <a:gd name="connsiteX1" fmla="*/ 2796363 w 12269972"/>
              <a:gd name="connsiteY1" fmla="*/ 138223 h 212651"/>
              <a:gd name="connsiteX2" fmla="*/ 9707525 w 12269972"/>
              <a:gd name="connsiteY2" fmla="*/ 212651 h 212651"/>
              <a:gd name="connsiteX3" fmla="*/ 12269972 w 12269972"/>
              <a:gd name="connsiteY3" fmla="*/ 0 h 212651"/>
              <a:gd name="connsiteX0" fmla="*/ 0 w 12269972"/>
              <a:gd name="connsiteY0" fmla="*/ 85060 h 138223"/>
              <a:gd name="connsiteX1" fmla="*/ 2796363 w 12269972"/>
              <a:gd name="connsiteY1" fmla="*/ 138223 h 138223"/>
              <a:gd name="connsiteX2" fmla="*/ 7433632 w 12269972"/>
              <a:gd name="connsiteY2" fmla="*/ 100095 h 138223"/>
              <a:gd name="connsiteX3" fmla="*/ 12269972 w 12269972"/>
              <a:gd name="connsiteY3" fmla="*/ 0 h 138223"/>
              <a:gd name="connsiteX0" fmla="*/ 0 w 10182972"/>
              <a:gd name="connsiteY0" fmla="*/ 12702 h 65865"/>
              <a:gd name="connsiteX1" fmla="*/ 2796363 w 10182972"/>
              <a:gd name="connsiteY1" fmla="*/ 65865 h 65865"/>
              <a:gd name="connsiteX2" fmla="*/ 7433632 w 10182972"/>
              <a:gd name="connsiteY2" fmla="*/ 27737 h 65865"/>
              <a:gd name="connsiteX3" fmla="*/ 10182972 w 10182972"/>
              <a:gd name="connsiteY3" fmla="*/ 0 h 65865"/>
              <a:gd name="connsiteX0" fmla="*/ 0 w 10182972"/>
              <a:gd name="connsiteY0" fmla="*/ 12702 h 65865"/>
              <a:gd name="connsiteX1" fmla="*/ 2796363 w 10182972"/>
              <a:gd name="connsiteY1" fmla="*/ 65865 h 65865"/>
              <a:gd name="connsiteX2" fmla="*/ 7433632 w 10182972"/>
              <a:gd name="connsiteY2" fmla="*/ 27737 h 65865"/>
              <a:gd name="connsiteX3" fmla="*/ 10182972 w 10182972"/>
              <a:gd name="connsiteY3" fmla="*/ 0 h 65865"/>
              <a:gd name="connsiteX0" fmla="*/ 0 w 10182972"/>
              <a:gd name="connsiteY0" fmla="*/ 12702 h 75976"/>
              <a:gd name="connsiteX1" fmla="*/ 2796363 w 10182972"/>
              <a:gd name="connsiteY1" fmla="*/ 65865 h 75976"/>
              <a:gd name="connsiteX2" fmla="*/ 6499155 w 10182972"/>
              <a:gd name="connsiteY2" fmla="*/ 75976 h 75976"/>
              <a:gd name="connsiteX3" fmla="*/ 10182972 w 10182972"/>
              <a:gd name="connsiteY3" fmla="*/ 0 h 75976"/>
              <a:gd name="connsiteX0" fmla="*/ 0 w 10182972"/>
              <a:gd name="connsiteY0" fmla="*/ 12702 h 75976"/>
              <a:gd name="connsiteX1" fmla="*/ 3699691 w 10182972"/>
              <a:gd name="connsiteY1" fmla="*/ 17626 h 75976"/>
              <a:gd name="connsiteX2" fmla="*/ 6499155 w 10182972"/>
              <a:gd name="connsiteY2" fmla="*/ 75976 h 75976"/>
              <a:gd name="connsiteX3" fmla="*/ 10182972 w 10182972"/>
              <a:gd name="connsiteY3" fmla="*/ 0 h 75976"/>
              <a:gd name="connsiteX0" fmla="*/ 0 w 10182972"/>
              <a:gd name="connsiteY0" fmla="*/ 12702 h 59897"/>
              <a:gd name="connsiteX1" fmla="*/ 3699691 w 10182972"/>
              <a:gd name="connsiteY1" fmla="*/ 17626 h 59897"/>
              <a:gd name="connsiteX2" fmla="*/ 6218813 w 10182972"/>
              <a:gd name="connsiteY2" fmla="*/ 59897 h 59897"/>
              <a:gd name="connsiteX3" fmla="*/ 10182972 w 10182972"/>
              <a:gd name="connsiteY3" fmla="*/ 0 h 59897"/>
              <a:gd name="connsiteX0" fmla="*/ 0 w 9248495"/>
              <a:gd name="connsiteY0" fmla="*/ 12702 h 59897"/>
              <a:gd name="connsiteX1" fmla="*/ 3699691 w 9248495"/>
              <a:gd name="connsiteY1" fmla="*/ 17626 h 59897"/>
              <a:gd name="connsiteX2" fmla="*/ 6218813 w 9248495"/>
              <a:gd name="connsiteY2" fmla="*/ 59897 h 59897"/>
              <a:gd name="connsiteX3" fmla="*/ 9248495 w 9248495"/>
              <a:gd name="connsiteY3" fmla="*/ 0 h 59897"/>
              <a:gd name="connsiteX0" fmla="*/ 0 w 9248495"/>
              <a:gd name="connsiteY0" fmla="*/ 12702 h 27738"/>
              <a:gd name="connsiteX1" fmla="*/ 3699691 w 9248495"/>
              <a:gd name="connsiteY1" fmla="*/ 17626 h 27738"/>
              <a:gd name="connsiteX2" fmla="*/ 6218813 w 9248495"/>
              <a:gd name="connsiteY2" fmla="*/ 27738 h 27738"/>
              <a:gd name="connsiteX3" fmla="*/ 9248495 w 9248495"/>
              <a:gd name="connsiteY3" fmla="*/ 0 h 27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48495" h="27738">
                <a:moveTo>
                  <a:pt x="0" y="12702"/>
                </a:moveTo>
                <a:cubicBezTo>
                  <a:pt x="960474" y="44599"/>
                  <a:pt x="2663222" y="15120"/>
                  <a:pt x="3699691" y="17626"/>
                </a:cubicBezTo>
                <a:lnTo>
                  <a:pt x="6218813" y="27738"/>
                </a:lnTo>
                <a:lnTo>
                  <a:pt x="9248495" y="0"/>
                </a:lnTo>
              </a:path>
            </a:pathLst>
          </a:custGeom>
          <a:noFill/>
          <a:ln w="57150">
            <a:solidFill>
              <a:srgbClr val="11487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2" name="矩形 221"/>
          <p:cNvSpPr/>
          <p:nvPr/>
        </p:nvSpPr>
        <p:spPr>
          <a:xfrm>
            <a:off x="2783673" y="1648331"/>
            <a:ext cx="34557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18-65</a:t>
            </a:r>
            <a:r>
              <a:rPr kumimoji="0" lang="zh-TW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歲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223" name="矩形 222"/>
          <p:cNvSpPr/>
          <p:nvPr/>
        </p:nvSpPr>
        <p:spPr>
          <a:xfrm>
            <a:off x="4483055" y="2236206"/>
            <a:ext cx="34557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常轉傳網路文章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endParaRPr>
          </a:p>
        </p:txBody>
      </p:sp>
      <p:sp>
        <p:nvSpPr>
          <p:cNvPr id="224" name="矩形 223"/>
          <p:cNvSpPr/>
          <p:nvPr/>
        </p:nvSpPr>
        <p:spPr>
          <a:xfrm>
            <a:off x="5281880" y="2995768"/>
            <a:ext cx="34557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常使用闢謠平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台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endParaRPr>
          </a:p>
        </p:txBody>
      </p:sp>
      <p:sp>
        <p:nvSpPr>
          <p:cNvPr id="225" name="矩形 224"/>
          <p:cNvSpPr/>
          <p:nvPr/>
        </p:nvSpPr>
        <p:spPr>
          <a:xfrm>
            <a:off x="6271977" y="3697650"/>
            <a:ext cx="34557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想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釐</a:t>
            </a:r>
            <a:r>
              <a:rPr kumimoji="0" lang="zh-TW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清文章真實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性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endParaRPr>
          </a:p>
        </p:txBody>
      </p:sp>
      <p:sp>
        <p:nvSpPr>
          <p:cNvPr id="226" name="矩形 225"/>
          <p:cNvSpPr/>
          <p:nvPr/>
        </p:nvSpPr>
        <p:spPr>
          <a:xfrm>
            <a:off x="7185618" y="4562344"/>
            <a:ext cx="34557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易被網路謠言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煽動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44037" y="2541005"/>
            <a:ext cx="474810" cy="830997"/>
          </a:xfrm>
          <a:prstGeom prst="rect">
            <a:avLst/>
          </a:prstGeom>
          <a:effectLst>
            <a:outerShdw blurRad="50800" dist="50800" dir="5400000" algn="ctr" rotWithShape="0">
              <a:srgbClr val="F5EC78"/>
            </a:outerShdw>
          </a:effectLst>
        </p:spPr>
        <p:txBody>
          <a:bodyPr wrap="none">
            <a:spAutoFit/>
          </a:bodyPr>
          <a:lstStyle/>
          <a:p>
            <a:pPr lvl="0"/>
            <a:r>
              <a:rPr lang="en-US" altLang="zh-CN" sz="4800" dirty="0">
                <a:solidFill>
                  <a:srgbClr val="114870"/>
                </a:solidFill>
                <a:latin typeface="Labtop Secundo Superwide" panose="020B0306040002020203" pitchFamily="34" charset="0"/>
              </a:rPr>
              <a:t>1</a:t>
            </a:r>
            <a:endParaRPr lang="zh-CN" altLang="en-US" sz="4800" dirty="0">
              <a:solidFill>
                <a:srgbClr val="114870"/>
              </a:solidFill>
              <a:latin typeface="Labtop Secundo Superwide" panose="020B0306040002020203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64208" y="3103708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4800" dirty="0" smtClean="0">
                <a:solidFill>
                  <a:srgbClr val="114870"/>
                </a:solidFill>
                <a:latin typeface="Labtop Secundo Superwide" panose="020B0306040002020203" pitchFamily="34" charset="0"/>
              </a:rPr>
              <a:t>2</a:t>
            </a:r>
            <a:endParaRPr lang="zh-CN" altLang="en-US" sz="4800" dirty="0">
              <a:solidFill>
                <a:srgbClr val="114870"/>
              </a:solidFill>
              <a:latin typeface="Labtop Secundo Superwide" panose="020B0306040002020203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99224" y="3798782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4800" dirty="0" smtClean="0">
                <a:solidFill>
                  <a:srgbClr val="114870"/>
                </a:solidFill>
                <a:latin typeface="Labtop Secundo Superwide" panose="020B0306040002020203" pitchFamily="34" charset="0"/>
              </a:rPr>
              <a:t>3</a:t>
            </a:r>
            <a:endParaRPr lang="zh-CN" altLang="en-US" sz="4800" dirty="0">
              <a:solidFill>
                <a:srgbClr val="114870"/>
              </a:solidFill>
              <a:latin typeface="Labtop Secundo Superwide" panose="020B0306040002020203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34240" y="4341483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4800" dirty="0" smtClean="0">
                <a:solidFill>
                  <a:srgbClr val="114870"/>
                </a:solidFill>
                <a:latin typeface="Labtop Secundo Superwide" panose="020B0306040002020203" pitchFamily="34" charset="0"/>
              </a:rPr>
              <a:t>4</a:t>
            </a:r>
            <a:endParaRPr lang="zh-CN" altLang="en-US" sz="4800" dirty="0">
              <a:solidFill>
                <a:srgbClr val="114870"/>
              </a:solidFill>
              <a:latin typeface="Labtop Secundo Superwide" panose="020B0306040002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44475" y="4932472"/>
            <a:ext cx="474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4800" dirty="0" smtClean="0">
                <a:solidFill>
                  <a:srgbClr val="114870"/>
                </a:solidFill>
                <a:latin typeface="Labtop Secundo Superwide" panose="020B0306040002020203" pitchFamily="34" charset="0"/>
              </a:rPr>
              <a:t>5</a:t>
            </a:r>
            <a:endParaRPr lang="zh-CN" altLang="en-US" sz="4800" dirty="0">
              <a:solidFill>
                <a:srgbClr val="114870"/>
              </a:solidFill>
              <a:latin typeface="Labtop Secundo Superwide" panose="020B0306040002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2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animBg="1"/>
      <p:bldP spid="209" grpId="0" animBg="1"/>
      <p:bldP spid="214" grpId="0" animBg="1"/>
      <p:bldP spid="215" grpId="0" animBg="1"/>
      <p:bldP spid="2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576338" y="955885"/>
            <a:ext cx="2069366" cy="106509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1" name="矩形 420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F5E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17"/>
          <p:cNvSpPr/>
          <p:nvPr/>
        </p:nvSpPr>
        <p:spPr>
          <a:xfrm rot="10800000">
            <a:off x="-2979" y="6309831"/>
            <a:ext cx="6840361" cy="548169"/>
          </a:xfrm>
          <a:custGeom>
            <a:avLst/>
            <a:gdLst>
              <a:gd name="connsiteX0" fmla="*/ 0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0 w 7496304"/>
              <a:gd name="connsiteY4" fmla="*/ 0 h 542367"/>
              <a:gd name="connsiteX0" fmla="*/ 862642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862642 w 7496304"/>
              <a:gd name="connsiteY4" fmla="*/ 0 h 542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6304" h="542367">
                <a:moveTo>
                  <a:pt x="862642" y="0"/>
                </a:moveTo>
                <a:lnTo>
                  <a:pt x="7496304" y="0"/>
                </a:lnTo>
                <a:lnTo>
                  <a:pt x="7496304" y="542367"/>
                </a:lnTo>
                <a:lnTo>
                  <a:pt x="0" y="542367"/>
                </a:lnTo>
                <a:lnTo>
                  <a:pt x="862642" y="0"/>
                </a:lnTo>
                <a:close/>
              </a:path>
            </a:pathLst>
          </a:custGeom>
          <a:solidFill>
            <a:srgbClr val="114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14483" y="490390"/>
            <a:ext cx="213391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500" b="1" i="0" u="none" strike="noStrike" kern="1200" cap="none" spc="300" normalizeH="0" baseline="0" noProof="0" dirty="0" smtClean="0">
                <a:ln>
                  <a:noFill/>
                </a:ln>
                <a:solidFill>
                  <a:srgbClr val="1148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關鍵活</a:t>
            </a:r>
            <a:r>
              <a:rPr kumimoji="0" lang="zh-TW" altLang="en-US" sz="3500" b="1" i="0" u="none" strike="noStrike" kern="1200" cap="none" spc="300" normalizeH="0" baseline="0" noProof="0" dirty="0">
                <a:ln>
                  <a:noFill/>
                </a:ln>
                <a:solidFill>
                  <a:srgbClr val="1148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動</a:t>
            </a:r>
            <a:endParaRPr kumimoji="0" lang="en-US" altLang="zh-TW" sz="3500" b="1" i="0" u="none" strike="noStrike" kern="1200" cap="none" spc="300" normalizeH="0" baseline="0" noProof="0" dirty="0">
              <a:ln>
                <a:noFill/>
              </a:ln>
              <a:solidFill>
                <a:srgbClr val="114870"/>
              </a:solidFill>
              <a:effectLst/>
              <a:uLnTx/>
              <a:uFillTx/>
              <a:latin typeface="微软雅黑" panose="020B0503020204020204" pitchFamily="34" charset="-122"/>
              <a:ea typeface="Adobe 黑体 Std R" panose="020B0400000000000000"/>
              <a:cs typeface="Lato Regular"/>
            </a:endParaRPr>
          </a:p>
        </p:txBody>
      </p:sp>
      <p:sp>
        <p:nvSpPr>
          <p:cNvPr id="42" name="PA_任意多边形 119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1514483" y="3169865"/>
            <a:ext cx="3755441" cy="2313967"/>
          </a:xfrm>
          <a:custGeom>
            <a:avLst/>
            <a:gdLst>
              <a:gd name="T0" fmla="*/ 1935 w 2288"/>
              <a:gd name="T1" fmla="*/ 291 h 1415"/>
              <a:gd name="T2" fmla="*/ 2219 w 2288"/>
              <a:gd name="T3" fmla="*/ 523 h 1415"/>
              <a:gd name="T4" fmla="*/ 1958 w 2288"/>
              <a:gd name="T5" fmla="*/ 1010 h 1415"/>
              <a:gd name="T6" fmla="*/ 1059 w 2288"/>
              <a:gd name="T7" fmla="*/ 1196 h 1415"/>
              <a:gd name="T8" fmla="*/ 919 w 2288"/>
              <a:gd name="T9" fmla="*/ 1219 h 1415"/>
              <a:gd name="T10" fmla="*/ 625 w 2288"/>
              <a:gd name="T11" fmla="*/ 922 h 1415"/>
              <a:gd name="T12" fmla="*/ 85 w 2288"/>
              <a:gd name="T13" fmla="*/ 817 h 1415"/>
              <a:gd name="T14" fmla="*/ 72 w 2288"/>
              <a:gd name="T15" fmla="*/ 608 h 1415"/>
              <a:gd name="T16" fmla="*/ 438 w 2288"/>
              <a:gd name="T17" fmla="*/ 330 h 1415"/>
              <a:gd name="T18" fmla="*/ 1357 w 2288"/>
              <a:gd name="T19" fmla="*/ 69 h 1415"/>
              <a:gd name="T20" fmla="*/ 1393 w 2288"/>
              <a:gd name="T21" fmla="*/ 147 h 1415"/>
              <a:gd name="T22" fmla="*/ 121 w 2288"/>
              <a:gd name="T23" fmla="*/ 595 h 1415"/>
              <a:gd name="T24" fmla="*/ 781 w 2288"/>
              <a:gd name="T25" fmla="*/ 785 h 1415"/>
              <a:gd name="T26" fmla="*/ 2010 w 2288"/>
              <a:gd name="T27" fmla="*/ 392 h 1415"/>
              <a:gd name="T28" fmla="*/ 1376 w 2288"/>
              <a:gd name="T29" fmla="*/ 216 h 1415"/>
              <a:gd name="T30" fmla="*/ 1144 w 2288"/>
              <a:gd name="T31" fmla="*/ 448 h 1415"/>
              <a:gd name="T32" fmla="*/ 1572 w 2288"/>
              <a:gd name="T33" fmla="*/ 1098 h 1415"/>
              <a:gd name="T34" fmla="*/ 2174 w 2288"/>
              <a:gd name="T35" fmla="*/ 409 h 1415"/>
              <a:gd name="T36" fmla="*/ 1782 w 2288"/>
              <a:gd name="T37" fmla="*/ 1049 h 1415"/>
              <a:gd name="T38" fmla="*/ 1736 w 2288"/>
              <a:gd name="T39" fmla="*/ 1147 h 1415"/>
              <a:gd name="T40" fmla="*/ 2112 w 2288"/>
              <a:gd name="T41" fmla="*/ 641 h 1415"/>
              <a:gd name="T42" fmla="*/ 2157 w 2288"/>
              <a:gd name="T43" fmla="*/ 500 h 1415"/>
              <a:gd name="T44" fmla="*/ 2007 w 2288"/>
              <a:gd name="T45" fmla="*/ 667 h 1415"/>
              <a:gd name="T46" fmla="*/ 1566 w 2288"/>
              <a:gd name="T47" fmla="*/ 1265 h 1415"/>
              <a:gd name="T48" fmla="*/ 1768 w 2288"/>
              <a:gd name="T49" fmla="*/ 1157 h 1415"/>
              <a:gd name="T50" fmla="*/ 1445 w 2288"/>
              <a:gd name="T51" fmla="*/ 1294 h 1415"/>
              <a:gd name="T52" fmla="*/ 1255 w 2288"/>
              <a:gd name="T53" fmla="*/ 1259 h 1415"/>
              <a:gd name="T54" fmla="*/ 1667 w 2288"/>
              <a:gd name="T55" fmla="*/ 1314 h 1415"/>
              <a:gd name="T56" fmla="*/ 1981 w 2288"/>
              <a:gd name="T57" fmla="*/ 932 h 1415"/>
              <a:gd name="T58" fmla="*/ 2242 w 2288"/>
              <a:gd name="T59" fmla="*/ 559 h 1415"/>
              <a:gd name="T60" fmla="*/ 327 w 2288"/>
              <a:gd name="T61" fmla="*/ 739 h 1415"/>
              <a:gd name="T62" fmla="*/ 625 w 2288"/>
              <a:gd name="T63" fmla="*/ 853 h 1415"/>
              <a:gd name="T64" fmla="*/ 680 w 2288"/>
              <a:gd name="T65" fmla="*/ 801 h 1415"/>
              <a:gd name="T66" fmla="*/ 752 w 2288"/>
              <a:gd name="T67" fmla="*/ 772 h 1415"/>
              <a:gd name="T68" fmla="*/ 141 w 2288"/>
              <a:gd name="T69" fmla="*/ 660 h 1415"/>
              <a:gd name="T70" fmla="*/ 30 w 2288"/>
              <a:gd name="T71" fmla="*/ 772 h 1415"/>
              <a:gd name="T72" fmla="*/ 540 w 2288"/>
              <a:gd name="T73" fmla="*/ 853 h 1415"/>
              <a:gd name="T74" fmla="*/ 30 w 2288"/>
              <a:gd name="T75" fmla="*/ 772 h 1415"/>
              <a:gd name="T76" fmla="*/ 821 w 2288"/>
              <a:gd name="T77" fmla="*/ 938 h 1415"/>
              <a:gd name="T78" fmla="*/ 1072 w 2288"/>
              <a:gd name="T79" fmla="*/ 909 h 1415"/>
              <a:gd name="T80" fmla="*/ 860 w 2288"/>
              <a:gd name="T81" fmla="*/ 879 h 1415"/>
              <a:gd name="T82" fmla="*/ 1121 w 2288"/>
              <a:gd name="T83" fmla="*/ 1043 h 1415"/>
              <a:gd name="T84" fmla="*/ 1533 w 2288"/>
              <a:gd name="T85" fmla="*/ 1281 h 1415"/>
              <a:gd name="T86" fmla="*/ 1311 w 2288"/>
              <a:gd name="T87" fmla="*/ 1170 h 1415"/>
              <a:gd name="T88" fmla="*/ 1432 w 2288"/>
              <a:gd name="T89" fmla="*/ 1174 h 1415"/>
              <a:gd name="T90" fmla="*/ 785 w 2288"/>
              <a:gd name="T91" fmla="*/ 961 h 1415"/>
              <a:gd name="T92" fmla="*/ 922 w 2288"/>
              <a:gd name="T93" fmla="*/ 1023 h 1415"/>
              <a:gd name="T94" fmla="*/ 906 w 2288"/>
              <a:gd name="T95" fmla="*/ 1193 h 1415"/>
              <a:gd name="T96" fmla="*/ 1027 w 2288"/>
              <a:gd name="T97" fmla="*/ 968 h 1415"/>
              <a:gd name="T98" fmla="*/ 919 w 2288"/>
              <a:gd name="T99" fmla="*/ 1040 h 1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88" h="1415">
                <a:moveTo>
                  <a:pt x="1419" y="131"/>
                </a:moveTo>
                <a:cubicBezTo>
                  <a:pt x="1495" y="110"/>
                  <a:pt x="1551" y="76"/>
                  <a:pt x="1644" y="88"/>
                </a:cubicBezTo>
                <a:cubicBezTo>
                  <a:pt x="1718" y="98"/>
                  <a:pt x="1795" y="144"/>
                  <a:pt x="1847" y="183"/>
                </a:cubicBezTo>
                <a:cubicBezTo>
                  <a:pt x="1882" y="210"/>
                  <a:pt x="1905" y="256"/>
                  <a:pt x="1935" y="291"/>
                </a:cubicBezTo>
                <a:cubicBezTo>
                  <a:pt x="1991" y="356"/>
                  <a:pt x="2066" y="392"/>
                  <a:pt x="2184" y="389"/>
                </a:cubicBezTo>
                <a:cubicBezTo>
                  <a:pt x="2198" y="386"/>
                  <a:pt x="2197" y="368"/>
                  <a:pt x="2219" y="373"/>
                </a:cubicBezTo>
                <a:cubicBezTo>
                  <a:pt x="2219" y="416"/>
                  <a:pt x="2202" y="452"/>
                  <a:pt x="2193" y="494"/>
                </a:cubicBezTo>
                <a:cubicBezTo>
                  <a:pt x="2211" y="491"/>
                  <a:pt x="2204" y="512"/>
                  <a:pt x="2219" y="523"/>
                </a:cubicBezTo>
                <a:cubicBezTo>
                  <a:pt x="2246" y="543"/>
                  <a:pt x="2288" y="535"/>
                  <a:pt x="2288" y="582"/>
                </a:cubicBezTo>
                <a:cubicBezTo>
                  <a:pt x="2288" y="607"/>
                  <a:pt x="2249" y="654"/>
                  <a:pt x="2233" y="677"/>
                </a:cubicBezTo>
                <a:cubicBezTo>
                  <a:pt x="2193" y="732"/>
                  <a:pt x="2154" y="777"/>
                  <a:pt x="2112" y="830"/>
                </a:cubicBezTo>
                <a:cubicBezTo>
                  <a:pt x="2062" y="893"/>
                  <a:pt x="2008" y="944"/>
                  <a:pt x="1958" y="1010"/>
                </a:cubicBezTo>
                <a:cubicBezTo>
                  <a:pt x="1895" y="1094"/>
                  <a:pt x="1813" y="1169"/>
                  <a:pt x="1755" y="1255"/>
                </a:cubicBezTo>
                <a:cubicBezTo>
                  <a:pt x="1689" y="1283"/>
                  <a:pt x="1664" y="1415"/>
                  <a:pt x="1569" y="1402"/>
                </a:cubicBezTo>
                <a:cubicBezTo>
                  <a:pt x="1552" y="1400"/>
                  <a:pt x="1530" y="1392"/>
                  <a:pt x="1514" y="1386"/>
                </a:cubicBezTo>
                <a:cubicBezTo>
                  <a:pt x="1368" y="1337"/>
                  <a:pt x="1189" y="1248"/>
                  <a:pt x="1059" y="1196"/>
                </a:cubicBezTo>
                <a:cubicBezTo>
                  <a:pt x="1051" y="1218"/>
                  <a:pt x="1061" y="1249"/>
                  <a:pt x="1056" y="1275"/>
                </a:cubicBezTo>
                <a:cubicBezTo>
                  <a:pt x="1036" y="1282"/>
                  <a:pt x="1031" y="1259"/>
                  <a:pt x="1023" y="1242"/>
                </a:cubicBezTo>
                <a:cubicBezTo>
                  <a:pt x="1011" y="1216"/>
                  <a:pt x="983" y="1190"/>
                  <a:pt x="974" y="1167"/>
                </a:cubicBezTo>
                <a:cubicBezTo>
                  <a:pt x="949" y="1178"/>
                  <a:pt x="942" y="1207"/>
                  <a:pt x="919" y="1219"/>
                </a:cubicBezTo>
                <a:cubicBezTo>
                  <a:pt x="918" y="1238"/>
                  <a:pt x="911" y="1259"/>
                  <a:pt x="879" y="1255"/>
                </a:cubicBezTo>
                <a:cubicBezTo>
                  <a:pt x="876" y="1212"/>
                  <a:pt x="870" y="1155"/>
                  <a:pt x="893" y="1102"/>
                </a:cubicBezTo>
                <a:cubicBezTo>
                  <a:pt x="855" y="1060"/>
                  <a:pt x="802" y="1035"/>
                  <a:pt x="768" y="991"/>
                </a:cubicBezTo>
                <a:cubicBezTo>
                  <a:pt x="698" y="1006"/>
                  <a:pt x="651" y="967"/>
                  <a:pt x="625" y="922"/>
                </a:cubicBezTo>
                <a:cubicBezTo>
                  <a:pt x="542" y="903"/>
                  <a:pt x="448" y="900"/>
                  <a:pt x="366" y="876"/>
                </a:cubicBezTo>
                <a:cubicBezTo>
                  <a:pt x="343" y="869"/>
                  <a:pt x="324" y="856"/>
                  <a:pt x="301" y="853"/>
                </a:cubicBezTo>
                <a:cubicBezTo>
                  <a:pt x="289" y="852"/>
                  <a:pt x="277" y="855"/>
                  <a:pt x="265" y="853"/>
                </a:cubicBezTo>
                <a:cubicBezTo>
                  <a:pt x="203" y="842"/>
                  <a:pt x="147" y="811"/>
                  <a:pt x="85" y="817"/>
                </a:cubicBezTo>
                <a:cubicBezTo>
                  <a:pt x="67" y="806"/>
                  <a:pt x="41" y="803"/>
                  <a:pt x="17" y="798"/>
                </a:cubicBezTo>
                <a:cubicBezTo>
                  <a:pt x="6" y="787"/>
                  <a:pt x="9" y="780"/>
                  <a:pt x="0" y="765"/>
                </a:cubicBezTo>
                <a:cubicBezTo>
                  <a:pt x="19" y="726"/>
                  <a:pt x="56" y="705"/>
                  <a:pt x="98" y="690"/>
                </a:cubicBezTo>
                <a:cubicBezTo>
                  <a:pt x="96" y="656"/>
                  <a:pt x="98" y="635"/>
                  <a:pt x="72" y="608"/>
                </a:cubicBezTo>
                <a:cubicBezTo>
                  <a:pt x="101" y="559"/>
                  <a:pt x="154" y="538"/>
                  <a:pt x="200" y="510"/>
                </a:cubicBezTo>
                <a:cubicBezTo>
                  <a:pt x="232" y="490"/>
                  <a:pt x="263" y="464"/>
                  <a:pt x="294" y="441"/>
                </a:cubicBezTo>
                <a:cubicBezTo>
                  <a:pt x="325" y="419"/>
                  <a:pt x="350" y="390"/>
                  <a:pt x="379" y="366"/>
                </a:cubicBezTo>
                <a:cubicBezTo>
                  <a:pt x="397" y="352"/>
                  <a:pt x="421" y="344"/>
                  <a:pt x="438" y="330"/>
                </a:cubicBezTo>
                <a:cubicBezTo>
                  <a:pt x="464" y="310"/>
                  <a:pt x="488" y="283"/>
                  <a:pt x="513" y="258"/>
                </a:cubicBezTo>
                <a:cubicBezTo>
                  <a:pt x="587" y="189"/>
                  <a:pt x="663" y="113"/>
                  <a:pt x="726" y="30"/>
                </a:cubicBezTo>
                <a:cubicBezTo>
                  <a:pt x="753" y="21"/>
                  <a:pt x="780" y="34"/>
                  <a:pt x="804" y="36"/>
                </a:cubicBezTo>
                <a:cubicBezTo>
                  <a:pt x="989" y="53"/>
                  <a:pt x="1203" y="0"/>
                  <a:pt x="1357" y="69"/>
                </a:cubicBezTo>
                <a:cubicBezTo>
                  <a:pt x="1375" y="92"/>
                  <a:pt x="1407" y="101"/>
                  <a:pt x="1419" y="131"/>
                </a:cubicBezTo>
                <a:close/>
                <a:moveTo>
                  <a:pt x="1268" y="291"/>
                </a:moveTo>
                <a:cubicBezTo>
                  <a:pt x="1283" y="278"/>
                  <a:pt x="1293" y="257"/>
                  <a:pt x="1308" y="242"/>
                </a:cubicBezTo>
                <a:cubicBezTo>
                  <a:pt x="1328" y="221"/>
                  <a:pt x="1395" y="177"/>
                  <a:pt x="1393" y="147"/>
                </a:cubicBezTo>
                <a:cubicBezTo>
                  <a:pt x="1392" y="139"/>
                  <a:pt x="1366" y="113"/>
                  <a:pt x="1353" y="105"/>
                </a:cubicBezTo>
                <a:cubicBezTo>
                  <a:pt x="1322" y="83"/>
                  <a:pt x="1266" y="69"/>
                  <a:pt x="1239" y="66"/>
                </a:cubicBezTo>
                <a:cubicBezTo>
                  <a:pt x="1107" y="51"/>
                  <a:pt x="894" y="69"/>
                  <a:pt x="745" y="52"/>
                </a:cubicBezTo>
                <a:cubicBezTo>
                  <a:pt x="565" y="261"/>
                  <a:pt x="354" y="439"/>
                  <a:pt x="121" y="595"/>
                </a:cubicBezTo>
                <a:cubicBezTo>
                  <a:pt x="206" y="626"/>
                  <a:pt x="313" y="604"/>
                  <a:pt x="406" y="611"/>
                </a:cubicBezTo>
                <a:cubicBezTo>
                  <a:pt x="444" y="614"/>
                  <a:pt x="487" y="621"/>
                  <a:pt x="526" y="628"/>
                </a:cubicBezTo>
                <a:cubicBezTo>
                  <a:pt x="625" y="644"/>
                  <a:pt x="729" y="677"/>
                  <a:pt x="775" y="752"/>
                </a:cubicBezTo>
                <a:cubicBezTo>
                  <a:pt x="787" y="760"/>
                  <a:pt x="765" y="784"/>
                  <a:pt x="781" y="785"/>
                </a:cubicBezTo>
                <a:cubicBezTo>
                  <a:pt x="806" y="779"/>
                  <a:pt x="814" y="756"/>
                  <a:pt x="827" y="739"/>
                </a:cubicBezTo>
                <a:cubicBezTo>
                  <a:pt x="892" y="683"/>
                  <a:pt x="957" y="627"/>
                  <a:pt x="1004" y="553"/>
                </a:cubicBezTo>
                <a:cubicBezTo>
                  <a:pt x="1096" y="473"/>
                  <a:pt x="1180" y="370"/>
                  <a:pt x="1268" y="291"/>
                </a:cubicBezTo>
                <a:close/>
                <a:moveTo>
                  <a:pt x="2010" y="392"/>
                </a:moveTo>
                <a:cubicBezTo>
                  <a:pt x="1937" y="349"/>
                  <a:pt x="1896" y="268"/>
                  <a:pt x="1837" y="213"/>
                </a:cubicBezTo>
                <a:cubicBezTo>
                  <a:pt x="1776" y="156"/>
                  <a:pt x="1674" y="114"/>
                  <a:pt x="1579" y="115"/>
                </a:cubicBezTo>
                <a:cubicBezTo>
                  <a:pt x="1544" y="115"/>
                  <a:pt x="1522" y="128"/>
                  <a:pt x="1491" y="137"/>
                </a:cubicBezTo>
                <a:cubicBezTo>
                  <a:pt x="1427" y="157"/>
                  <a:pt x="1414" y="181"/>
                  <a:pt x="1376" y="216"/>
                </a:cubicBezTo>
                <a:cubicBezTo>
                  <a:pt x="1353" y="238"/>
                  <a:pt x="1331" y="261"/>
                  <a:pt x="1308" y="285"/>
                </a:cubicBezTo>
                <a:cubicBezTo>
                  <a:pt x="1285" y="309"/>
                  <a:pt x="1256" y="328"/>
                  <a:pt x="1236" y="350"/>
                </a:cubicBezTo>
                <a:cubicBezTo>
                  <a:pt x="1213" y="373"/>
                  <a:pt x="1196" y="405"/>
                  <a:pt x="1177" y="425"/>
                </a:cubicBezTo>
                <a:cubicBezTo>
                  <a:pt x="1168" y="434"/>
                  <a:pt x="1154" y="439"/>
                  <a:pt x="1144" y="448"/>
                </a:cubicBezTo>
                <a:cubicBezTo>
                  <a:pt x="1080" y="507"/>
                  <a:pt x="1020" y="580"/>
                  <a:pt x="964" y="644"/>
                </a:cubicBezTo>
                <a:cubicBezTo>
                  <a:pt x="915" y="702"/>
                  <a:pt x="858" y="746"/>
                  <a:pt x="814" y="801"/>
                </a:cubicBezTo>
                <a:cubicBezTo>
                  <a:pt x="926" y="781"/>
                  <a:pt x="1012" y="856"/>
                  <a:pt x="1098" y="892"/>
                </a:cubicBezTo>
                <a:cubicBezTo>
                  <a:pt x="1222" y="1004"/>
                  <a:pt x="1373" y="1093"/>
                  <a:pt x="1572" y="1098"/>
                </a:cubicBezTo>
                <a:cubicBezTo>
                  <a:pt x="1580" y="1097"/>
                  <a:pt x="1585" y="1111"/>
                  <a:pt x="1595" y="1115"/>
                </a:cubicBezTo>
                <a:cubicBezTo>
                  <a:pt x="1630" y="1084"/>
                  <a:pt x="1662" y="1051"/>
                  <a:pt x="1690" y="1013"/>
                </a:cubicBezTo>
                <a:cubicBezTo>
                  <a:pt x="1718" y="976"/>
                  <a:pt x="1755" y="943"/>
                  <a:pt x="1772" y="896"/>
                </a:cubicBezTo>
                <a:cubicBezTo>
                  <a:pt x="1912" y="739"/>
                  <a:pt x="2051" y="582"/>
                  <a:pt x="2174" y="409"/>
                </a:cubicBezTo>
                <a:cubicBezTo>
                  <a:pt x="2112" y="416"/>
                  <a:pt x="2053" y="418"/>
                  <a:pt x="2010" y="392"/>
                </a:cubicBezTo>
                <a:close/>
                <a:moveTo>
                  <a:pt x="1566" y="1265"/>
                </a:moveTo>
                <a:cubicBezTo>
                  <a:pt x="1622" y="1214"/>
                  <a:pt x="1683" y="1159"/>
                  <a:pt x="1729" y="1102"/>
                </a:cubicBezTo>
                <a:cubicBezTo>
                  <a:pt x="1745" y="1083"/>
                  <a:pt x="1755" y="1054"/>
                  <a:pt x="1782" y="1049"/>
                </a:cubicBezTo>
                <a:cubicBezTo>
                  <a:pt x="1747" y="1123"/>
                  <a:pt x="1682" y="1177"/>
                  <a:pt x="1631" y="1232"/>
                </a:cubicBezTo>
                <a:cubicBezTo>
                  <a:pt x="1615" y="1250"/>
                  <a:pt x="1591" y="1268"/>
                  <a:pt x="1585" y="1291"/>
                </a:cubicBezTo>
                <a:cubicBezTo>
                  <a:pt x="1607" y="1294"/>
                  <a:pt x="1621" y="1272"/>
                  <a:pt x="1634" y="1259"/>
                </a:cubicBezTo>
                <a:cubicBezTo>
                  <a:pt x="1671" y="1222"/>
                  <a:pt x="1705" y="1184"/>
                  <a:pt x="1736" y="1147"/>
                </a:cubicBezTo>
                <a:cubicBezTo>
                  <a:pt x="1797" y="1096"/>
                  <a:pt x="1846" y="1033"/>
                  <a:pt x="1889" y="964"/>
                </a:cubicBezTo>
                <a:cubicBezTo>
                  <a:pt x="1928" y="950"/>
                  <a:pt x="1934" y="902"/>
                  <a:pt x="1971" y="886"/>
                </a:cubicBezTo>
                <a:cubicBezTo>
                  <a:pt x="2030" y="778"/>
                  <a:pt x="2131" y="687"/>
                  <a:pt x="2190" y="569"/>
                </a:cubicBezTo>
                <a:cubicBezTo>
                  <a:pt x="2159" y="575"/>
                  <a:pt x="2143" y="624"/>
                  <a:pt x="2112" y="641"/>
                </a:cubicBezTo>
                <a:cubicBezTo>
                  <a:pt x="2118" y="598"/>
                  <a:pt x="2167" y="570"/>
                  <a:pt x="2184" y="526"/>
                </a:cubicBezTo>
                <a:cubicBezTo>
                  <a:pt x="2172" y="522"/>
                  <a:pt x="2161" y="530"/>
                  <a:pt x="2154" y="536"/>
                </a:cubicBezTo>
                <a:cubicBezTo>
                  <a:pt x="2101" y="580"/>
                  <a:pt x="2069" y="662"/>
                  <a:pt x="2007" y="700"/>
                </a:cubicBezTo>
                <a:cubicBezTo>
                  <a:pt x="2046" y="622"/>
                  <a:pt x="2112" y="571"/>
                  <a:pt x="2157" y="500"/>
                </a:cubicBezTo>
                <a:cubicBezTo>
                  <a:pt x="2163" y="500"/>
                  <a:pt x="2168" y="500"/>
                  <a:pt x="2170" y="497"/>
                </a:cubicBezTo>
                <a:cubicBezTo>
                  <a:pt x="2174" y="481"/>
                  <a:pt x="2179" y="467"/>
                  <a:pt x="2180" y="448"/>
                </a:cubicBezTo>
                <a:cubicBezTo>
                  <a:pt x="2157" y="462"/>
                  <a:pt x="2152" y="494"/>
                  <a:pt x="2128" y="507"/>
                </a:cubicBezTo>
                <a:cubicBezTo>
                  <a:pt x="2097" y="570"/>
                  <a:pt x="2037" y="603"/>
                  <a:pt x="2007" y="667"/>
                </a:cubicBezTo>
                <a:cubicBezTo>
                  <a:pt x="1852" y="823"/>
                  <a:pt x="1737" y="1018"/>
                  <a:pt x="1572" y="1164"/>
                </a:cubicBezTo>
                <a:cubicBezTo>
                  <a:pt x="1575" y="1174"/>
                  <a:pt x="1581" y="1192"/>
                  <a:pt x="1579" y="1196"/>
                </a:cubicBezTo>
                <a:cubicBezTo>
                  <a:pt x="1616" y="1177"/>
                  <a:pt x="1641" y="1128"/>
                  <a:pt x="1677" y="1118"/>
                </a:cubicBezTo>
                <a:cubicBezTo>
                  <a:pt x="1648" y="1173"/>
                  <a:pt x="1585" y="1211"/>
                  <a:pt x="1566" y="1265"/>
                </a:cubicBezTo>
                <a:close/>
                <a:moveTo>
                  <a:pt x="2190" y="628"/>
                </a:moveTo>
                <a:cubicBezTo>
                  <a:pt x="2146" y="685"/>
                  <a:pt x="2092" y="742"/>
                  <a:pt x="2066" y="798"/>
                </a:cubicBezTo>
                <a:cubicBezTo>
                  <a:pt x="2036" y="824"/>
                  <a:pt x="2014" y="859"/>
                  <a:pt x="1994" y="896"/>
                </a:cubicBezTo>
                <a:cubicBezTo>
                  <a:pt x="1913" y="974"/>
                  <a:pt x="1843" y="1066"/>
                  <a:pt x="1768" y="1157"/>
                </a:cubicBezTo>
                <a:cubicBezTo>
                  <a:pt x="1745" y="1186"/>
                  <a:pt x="1711" y="1209"/>
                  <a:pt x="1677" y="1245"/>
                </a:cubicBezTo>
                <a:cubicBezTo>
                  <a:pt x="1654" y="1270"/>
                  <a:pt x="1610" y="1324"/>
                  <a:pt x="1579" y="1327"/>
                </a:cubicBezTo>
                <a:cubicBezTo>
                  <a:pt x="1558" y="1329"/>
                  <a:pt x="1538" y="1313"/>
                  <a:pt x="1520" y="1308"/>
                </a:cubicBezTo>
                <a:cubicBezTo>
                  <a:pt x="1496" y="1301"/>
                  <a:pt x="1469" y="1302"/>
                  <a:pt x="1445" y="1294"/>
                </a:cubicBezTo>
                <a:cubicBezTo>
                  <a:pt x="1313" y="1256"/>
                  <a:pt x="1196" y="1176"/>
                  <a:pt x="1072" y="1131"/>
                </a:cubicBezTo>
                <a:cubicBezTo>
                  <a:pt x="1068" y="1141"/>
                  <a:pt x="1070" y="1157"/>
                  <a:pt x="1066" y="1167"/>
                </a:cubicBezTo>
                <a:cubicBezTo>
                  <a:pt x="1074" y="1167"/>
                  <a:pt x="1083" y="1167"/>
                  <a:pt x="1092" y="1167"/>
                </a:cubicBezTo>
                <a:cubicBezTo>
                  <a:pt x="1139" y="1203"/>
                  <a:pt x="1195" y="1232"/>
                  <a:pt x="1255" y="1259"/>
                </a:cubicBezTo>
                <a:cubicBezTo>
                  <a:pt x="1289" y="1273"/>
                  <a:pt x="1326" y="1278"/>
                  <a:pt x="1360" y="1291"/>
                </a:cubicBezTo>
                <a:cubicBezTo>
                  <a:pt x="1391" y="1303"/>
                  <a:pt x="1422" y="1320"/>
                  <a:pt x="1455" y="1334"/>
                </a:cubicBezTo>
                <a:cubicBezTo>
                  <a:pt x="1499" y="1352"/>
                  <a:pt x="1544" y="1372"/>
                  <a:pt x="1582" y="1379"/>
                </a:cubicBezTo>
                <a:cubicBezTo>
                  <a:pt x="1617" y="1364"/>
                  <a:pt x="1631" y="1328"/>
                  <a:pt x="1667" y="1314"/>
                </a:cubicBezTo>
                <a:cubicBezTo>
                  <a:pt x="1677" y="1277"/>
                  <a:pt x="1712" y="1265"/>
                  <a:pt x="1723" y="1229"/>
                </a:cubicBezTo>
                <a:cubicBezTo>
                  <a:pt x="1742" y="1236"/>
                  <a:pt x="1742" y="1199"/>
                  <a:pt x="1765" y="1200"/>
                </a:cubicBezTo>
                <a:cubicBezTo>
                  <a:pt x="1782" y="1170"/>
                  <a:pt x="1808" y="1151"/>
                  <a:pt x="1824" y="1121"/>
                </a:cubicBezTo>
                <a:cubicBezTo>
                  <a:pt x="1893" y="1075"/>
                  <a:pt x="1927" y="994"/>
                  <a:pt x="1981" y="932"/>
                </a:cubicBezTo>
                <a:cubicBezTo>
                  <a:pt x="2010" y="898"/>
                  <a:pt x="2053" y="873"/>
                  <a:pt x="2069" y="830"/>
                </a:cubicBezTo>
                <a:cubicBezTo>
                  <a:pt x="2105" y="802"/>
                  <a:pt x="2128" y="762"/>
                  <a:pt x="2161" y="723"/>
                </a:cubicBezTo>
                <a:cubicBezTo>
                  <a:pt x="2189" y="688"/>
                  <a:pt x="2211" y="655"/>
                  <a:pt x="2229" y="628"/>
                </a:cubicBezTo>
                <a:cubicBezTo>
                  <a:pt x="2246" y="602"/>
                  <a:pt x="2268" y="585"/>
                  <a:pt x="2242" y="559"/>
                </a:cubicBezTo>
                <a:cubicBezTo>
                  <a:pt x="2233" y="563"/>
                  <a:pt x="2220" y="554"/>
                  <a:pt x="2219" y="559"/>
                </a:cubicBezTo>
                <a:cubicBezTo>
                  <a:pt x="2238" y="575"/>
                  <a:pt x="2204" y="609"/>
                  <a:pt x="2190" y="628"/>
                </a:cubicBezTo>
                <a:close/>
                <a:moveTo>
                  <a:pt x="138" y="700"/>
                </a:moveTo>
                <a:cubicBezTo>
                  <a:pt x="193" y="720"/>
                  <a:pt x="280" y="709"/>
                  <a:pt x="327" y="739"/>
                </a:cubicBezTo>
                <a:cubicBezTo>
                  <a:pt x="266" y="753"/>
                  <a:pt x="209" y="727"/>
                  <a:pt x="131" y="726"/>
                </a:cubicBezTo>
                <a:cubicBezTo>
                  <a:pt x="128" y="750"/>
                  <a:pt x="159" y="749"/>
                  <a:pt x="173" y="752"/>
                </a:cubicBezTo>
                <a:cubicBezTo>
                  <a:pt x="267" y="771"/>
                  <a:pt x="351" y="781"/>
                  <a:pt x="428" y="798"/>
                </a:cubicBezTo>
                <a:cubicBezTo>
                  <a:pt x="494" y="816"/>
                  <a:pt x="547" y="847"/>
                  <a:pt x="625" y="853"/>
                </a:cubicBezTo>
                <a:cubicBezTo>
                  <a:pt x="627" y="839"/>
                  <a:pt x="638" y="834"/>
                  <a:pt x="644" y="824"/>
                </a:cubicBezTo>
                <a:cubicBezTo>
                  <a:pt x="614" y="801"/>
                  <a:pt x="565" y="809"/>
                  <a:pt x="523" y="794"/>
                </a:cubicBezTo>
                <a:cubicBezTo>
                  <a:pt x="546" y="783"/>
                  <a:pt x="591" y="784"/>
                  <a:pt x="625" y="791"/>
                </a:cubicBezTo>
                <a:cubicBezTo>
                  <a:pt x="648" y="796"/>
                  <a:pt x="665" y="818"/>
                  <a:pt x="680" y="801"/>
                </a:cubicBezTo>
                <a:cubicBezTo>
                  <a:pt x="639" y="765"/>
                  <a:pt x="575" y="745"/>
                  <a:pt x="510" y="739"/>
                </a:cubicBezTo>
                <a:cubicBezTo>
                  <a:pt x="496" y="738"/>
                  <a:pt x="468" y="747"/>
                  <a:pt x="461" y="729"/>
                </a:cubicBezTo>
                <a:cubicBezTo>
                  <a:pt x="563" y="714"/>
                  <a:pt x="641" y="752"/>
                  <a:pt x="706" y="785"/>
                </a:cubicBezTo>
                <a:cubicBezTo>
                  <a:pt x="720" y="777"/>
                  <a:pt x="747" y="779"/>
                  <a:pt x="752" y="772"/>
                </a:cubicBezTo>
                <a:cubicBezTo>
                  <a:pt x="751" y="752"/>
                  <a:pt x="731" y="752"/>
                  <a:pt x="729" y="732"/>
                </a:cubicBezTo>
                <a:cubicBezTo>
                  <a:pt x="559" y="618"/>
                  <a:pt x="343" y="653"/>
                  <a:pt x="121" y="624"/>
                </a:cubicBezTo>
                <a:cubicBezTo>
                  <a:pt x="127" y="641"/>
                  <a:pt x="129" y="661"/>
                  <a:pt x="131" y="673"/>
                </a:cubicBezTo>
                <a:cubicBezTo>
                  <a:pt x="130" y="665"/>
                  <a:pt x="136" y="663"/>
                  <a:pt x="141" y="660"/>
                </a:cubicBezTo>
                <a:cubicBezTo>
                  <a:pt x="182" y="681"/>
                  <a:pt x="269" y="679"/>
                  <a:pt x="317" y="703"/>
                </a:cubicBezTo>
                <a:cubicBezTo>
                  <a:pt x="262" y="706"/>
                  <a:pt x="170" y="685"/>
                  <a:pt x="134" y="680"/>
                </a:cubicBezTo>
                <a:cubicBezTo>
                  <a:pt x="141" y="680"/>
                  <a:pt x="136" y="694"/>
                  <a:pt x="138" y="700"/>
                </a:cubicBezTo>
                <a:close/>
                <a:moveTo>
                  <a:pt x="30" y="772"/>
                </a:moveTo>
                <a:cubicBezTo>
                  <a:pt x="106" y="800"/>
                  <a:pt x="238" y="821"/>
                  <a:pt x="321" y="830"/>
                </a:cubicBezTo>
                <a:cubicBezTo>
                  <a:pt x="397" y="860"/>
                  <a:pt x="480" y="873"/>
                  <a:pt x="566" y="883"/>
                </a:cubicBezTo>
                <a:cubicBezTo>
                  <a:pt x="583" y="885"/>
                  <a:pt x="605" y="894"/>
                  <a:pt x="618" y="879"/>
                </a:cubicBezTo>
                <a:cubicBezTo>
                  <a:pt x="598" y="858"/>
                  <a:pt x="566" y="859"/>
                  <a:pt x="540" y="853"/>
                </a:cubicBezTo>
                <a:cubicBezTo>
                  <a:pt x="409" y="824"/>
                  <a:pt x="299" y="791"/>
                  <a:pt x="157" y="765"/>
                </a:cubicBezTo>
                <a:cubicBezTo>
                  <a:pt x="143" y="772"/>
                  <a:pt x="128" y="765"/>
                  <a:pt x="115" y="762"/>
                </a:cubicBezTo>
                <a:cubicBezTo>
                  <a:pt x="111" y="741"/>
                  <a:pt x="105" y="728"/>
                  <a:pt x="98" y="716"/>
                </a:cubicBezTo>
                <a:cubicBezTo>
                  <a:pt x="70" y="730"/>
                  <a:pt x="36" y="745"/>
                  <a:pt x="30" y="772"/>
                </a:cubicBezTo>
                <a:close/>
                <a:moveTo>
                  <a:pt x="834" y="889"/>
                </a:moveTo>
                <a:cubicBezTo>
                  <a:pt x="828" y="794"/>
                  <a:pt x="687" y="777"/>
                  <a:pt x="654" y="866"/>
                </a:cubicBezTo>
                <a:cubicBezTo>
                  <a:pt x="699" y="862"/>
                  <a:pt x="745" y="808"/>
                  <a:pt x="798" y="847"/>
                </a:cubicBezTo>
                <a:cubicBezTo>
                  <a:pt x="822" y="873"/>
                  <a:pt x="818" y="911"/>
                  <a:pt x="821" y="938"/>
                </a:cubicBezTo>
                <a:cubicBezTo>
                  <a:pt x="822" y="917"/>
                  <a:pt x="835" y="906"/>
                  <a:pt x="834" y="889"/>
                </a:cubicBezTo>
                <a:close/>
                <a:moveTo>
                  <a:pt x="1340" y="1085"/>
                </a:moveTo>
                <a:cubicBezTo>
                  <a:pt x="1286" y="1064"/>
                  <a:pt x="1229" y="1022"/>
                  <a:pt x="1183" y="987"/>
                </a:cubicBezTo>
                <a:cubicBezTo>
                  <a:pt x="1146" y="959"/>
                  <a:pt x="1110" y="933"/>
                  <a:pt x="1072" y="909"/>
                </a:cubicBezTo>
                <a:cubicBezTo>
                  <a:pt x="1010" y="869"/>
                  <a:pt x="924" y="817"/>
                  <a:pt x="843" y="824"/>
                </a:cubicBezTo>
                <a:cubicBezTo>
                  <a:pt x="842" y="824"/>
                  <a:pt x="840" y="824"/>
                  <a:pt x="840" y="827"/>
                </a:cubicBezTo>
                <a:cubicBezTo>
                  <a:pt x="874" y="859"/>
                  <a:pt x="948" y="850"/>
                  <a:pt x="981" y="883"/>
                </a:cubicBezTo>
                <a:cubicBezTo>
                  <a:pt x="950" y="900"/>
                  <a:pt x="886" y="846"/>
                  <a:pt x="860" y="879"/>
                </a:cubicBezTo>
                <a:cubicBezTo>
                  <a:pt x="931" y="900"/>
                  <a:pt x="992" y="913"/>
                  <a:pt x="1046" y="948"/>
                </a:cubicBezTo>
                <a:cubicBezTo>
                  <a:pt x="1082" y="971"/>
                  <a:pt x="1107" y="1007"/>
                  <a:pt x="1144" y="1026"/>
                </a:cubicBezTo>
                <a:cubicBezTo>
                  <a:pt x="1149" y="1040"/>
                  <a:pt x="1169" y="1056"/>
                  <a:pt x="1161" y="1072"/>
                </a:cubicBezTo>
                <a:cubicBezTo>
                  <a:pt x="1135" y="1075"/>
                  <a:pt x="1137" y="1050"/>
                  <a:pt x="1121" y="1043"/>
                </a:cubicBezTo>
                <a:cubicBezTo>
                  <a:pt x="1106" y="1061"/>
                  <a:pt x="1081" y="1085"/>
                  <a:pt x="1082" y="1108"/>
                </a:cubicBezTo>
                <a:cubicBezTo>
                  <a:pt x="1101" y="1104"/>
                  <a:pt x="1118" y="1131"/>
                  <a:pt x="1144" y="1131"/>
                </a:cubicBezTo>
                <a:cubicBezTo>
                  <a:pt x="1252" y="1186"/>
                  <a:pt x="1376" y="1254"/>
                  <a:pt x="1504" y="1281"/>
                </a:cubicBezTo>
                <a:cubicBezTo>
                  <a:pt x="1517" y="1284"/>
                  <a:pt x="1527" y="1289"/>
                  <a:pt x="1533" y="1281"/>
                </a:cubicBezTo>
                <a:cubicBezTo>
                  <a:pt x="1514" y="1255"/>
                  <a:pt x="1477" y="1255"/>
                  <a:pt x="1448" y="1245"/>
                </a:cubicBezTo>
                <a:cubicBezTo>
                  <a:pt x="1384" y="1224"/>
                  <a:pt x="1329" y="1197"/>
                  <a:pt x="1278" y="1167"/>
                </a:cubicBezTo>
                <a:cubicBezTo>
                  <a:pt x="1252" y="1152"/>
                  <a:pt x="1217" y="1141"/>
                  <a:pt x="1206" y="1111"/>
                </a:cubicBezTo>
                <a:cubicBezTo>
                  <a:pt x="1248" y="1117"/>
                  <a:pt x="1275" y="1150"/>
                  <a:pt x="1311" y="1170"/>
                </a:cubicBezTo>
                <a:cubicBezTo>
                  <a:pt x="1381" y="1210"/>
                  <a:pt x="1465" y="1238"/>
                  <a:pt x="1549" y="1242"/>
                </a:cubicBezTo>
                <a:cubicBezTo>
                  <a:pt x="1551" y="1233"/>
                  <a:pt x="1557" y="1228"/>
                  <a:pt x="1559" y="1219"/>
                </a:cubicBezTo>
                <a:cubicBezTo>
                  <a:pt x="1540" y="1215"/>
                  <a:pt x="1519" y="1202"/>
                  <a:pt x="1497" y="1196"/>
                </a:cubicBezTo>
                <a:cubicBezTo>
                  <a:pt x="1474" y="1190"/>
                  <a:pt x="1443" y="1196"/>
                  <a:pt x="1432" y="1174"/>
                </a:cubicBezTo>
                <a:cubicBezTo>
                  <a:pt x="1476" y="1171"/>
                  <a:pt x="1509" y="1179"/>
                  <a:pt x="1543" y="1187"/>
                </a:cubicBezTo>
                <a:cubicBezTo>
                  <a:pt x="1551" y="1161"/>
                  <a:pt x="1545" y="1147"/>
                  <a:pt x="1553" y="1128"/>
                </a:cubicBezTo>
                <a:cubicBezTo>
                  <a:pt x="1476" y="1104"/>
                  <a:pt x="1409" y="1113"/>
                  <a:pt x="1340" y="1085"/>
                </a:cubicBezTo>
                <a:close/>
                <a:moveTo>
                  <a:pt x="785" y="961"/>
                </a:moveTo>
                <a:cubicBezTo>
                  <a:pt x="724" y="942"/>
                  <a:pt x="683" y="934"/>
                  <a:pt x="644" y="902"/>
                </a:cubicBezTo>
                <a:cubicBezTo>
                  <a:pt x="656" y="958"/>
                  <a:pt x="737" y="981"/>
                  <a:pt x="785" y="961"/>
                </a:cubicBezTo>
                <a:close/>
                <a:moveTo>
                  <a:pt x="843" y="958"/>
                </a:moveTo>
                <a:cubicBezTo>
                  <a:pt x="865" y="985"/>
                  <a:pt x="897" y="1000"/>
                  <a:pt x="922" y="1023"/>
                </a:cubicBezTo>
                <a:cubicBezTo>
                  <a:pt x="949" y="999"/>
                  <a:pt x="976" y="975"/>
                  <a:pt x="1004" y="951"/>
                </a:cubicBezTo>
                <a:cubicBezTo>
                  <a:pt x="965" y="934"/>
                  <a:pt x="854" y="878"/>
                  <a:pt x="843" y="958"/>
                </a:cubicBezTo>
                <a:close/>
                <a:moveTo>
                  <a:pt x="932" y="1098"/>
                </a:moveTo>
                <a:cubicBezTo>
                  <a:pt x="912" y="1120"/>
                  <a:pt x="892" y="1158"/>
                  <a:pt x="906" y="1193"/>
                </a:cubicBezTo>
                <a:cubicBezTo>
                  <a:pt x="933" y="1171"/>
                  <a:pt x="948" y="1137"/>
                  <a:pt x="987" y="1128"/>
                </a:cubicBezTo>
                <a:cubicBezTo>
                  <a:pt x="1012" y="1145"/>
                  <a:pt x="997" y="1192"/>
                  <a:pt x="1030" y="1206"/>
                </a:cubicBezTo>
                <a:cubicBezTo>
                  <a:pt x="1040" y="1129"/>
                  <a:pt x="1056" y="1069"/>
                  <a:pt x="1102" y="1023"/>
                </a:cubicBezTo>
                <a:cubicBezTo>
                  <a:pt x="1076" y="1006"/>
                  <a:pt x="1055" y="982"/>
                  <a:pt x="1027" y="968"/>
                </a:cubicBezTo>
                <a:cubicBezTo>
                  <a:pt x="984" y="1006"/>
                  <a:pt x="936" y="1026"/>
                  <a:pt x="932" y="1098"/>
                </a:cubicBezTo>
                <a:close/>
                <a:moveTo>
                  <a:pt x="801" y="981"/>
                </a:moveTo>
                <a:cubicBezTo>
                  <a:pt x="830" y="1018"/>
                  <a:pt x="862" y="1052"/>
                  <a:pt x="909" y="1072"/>
                </a:cubicBezTo>
                <a:cubicBezTo>
                  <a:pt x="907" y="1056"/>
                  <a:pt x="916" y="1051"/>
                  <a:pt x="919" y="1040"/>
                </a:cubicBezTo>
                <a:cubicBezTo>
                  <a:pt x="871" y="1030"/>
                  <a:pt x="849" y="969"/>
                  <a:pt x="801" y="981"/>
                </a:cubicBezTo>
                <a:close/>
              </a:path>
            </a:pathLst>
          </a:custGeom>
          <a:solidFill>
            <a:srgbClr val="114870"/>
          </a:solidFill>
          <a:ln w="3175">
            <a:solidFill>
              <a:srgbClr val="11487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3" name="PA_组合 2"/>
          <p:cNvGrpSpPr/>
          <p:nvPr>
            <p:custDataLst>
              <p:tags r:id="rId2"/>
            </p:custDataLst>
          </p:nvPr>
        </p:nvGrpSpPr>
        <p:grpSpPr>
          <a:xfrm>
            <a:off x="3578139" y="2346339"/>
            <a:ext cx="1932739" cy="2246057"/>
            <a:chOff x="8724903" y="3030540"/>
            <a:chExt cx="574675" cy="868363"/>
          </a:xfrm>
          <a:solidFill>
            <a:srgbClr val="F5EC78"/>
          </a:solidFill>
          <a:effectLst>
            <a:glow rad="101600">
              <a:srgbClr val="114870">
                <a:alpha val="60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8943980" y="3236915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579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45" name="Freeform 16"/>
            <p:cNvSpPr>
              <a:spLocks noEditPoints="1"/>
            </p:cNvSpPr>
            <p:nvPr/>
          </p:nvSpPr>
          <p:spPr bwMode="auto">
            <a:xfrm>
              <a:off x="8724903" y="3030540"/>
              <a:ext cx="574675" cy="868363"/>
            </a:xfrm>
            <a:custGeom>
              <a:avLst/>
              <a:gdLst>
                <a:gd name="T0" fmla="*/ 8 w 153"/>
                <a:gd name="T1" fmla="*/ 136 h 231"/>
                <a:gd name="T2" fmla="*/ 78 w 153"/>
                <a:gd name="T3" fmla="*/ 52 h 231"/>
                <a:gd name="T4" fmla="*/ 72 w 153"/>
                <a:gd name="T5" fmla="*/ 58 h 231"/>
                <a:gd name="T6" fmla="*/ 57 w 153"/>
                <a:gd name="T7" fmla="*/ 210 h 231"/>
                <a:gd name="T8" fmla="*/ 146 w 153"/>
                <a:gd name="T9" fmla="*/ 14 h 231"/>
                <a:gd name="T10" fmla="*/ 37 w 153"/>
                <a:gd name="T11" fmla="*/ 56 h 231"/>
                <a:gd name="T12" fmla="*/ 67 w 153"/>
                <a:gd name="T13" fmla="*/ 56 h 231"/>
                <a:gd name="T14" fmla="*/ 83 w 153"/>
                <a:gd name="T15" fmla="*/ 56 h 231"/>
                <a:gd name="T16" fmla="*/ 113 w 153"/>
                <a:gd name="T17" fmla="*/ 59 h 231"/>
                <a:gd name="T18" fmla="*/ 41 w 153"/>
                <a:gd name="T19" fmla="*/ 64 h 231"/>
                <a:gd name="T20" fmla="*/ 36 w 153"/>
                <a:gd name="T21" fmla="*/ 63 h 231"/>
                <a:gd name="T22" fmla="*/ 39 w 153"/>
                <a:gd name="T23" fmla="*/ 65 h 231"/>
                <a:gd name="T24" fmla="*/ 49 w 153"/>
                <a:gd name="T25" fmla="*/ 66 h 231"/>
                <a:gd name="T26" fmla="*/ 45 w 153"/>
                <a:gd name="T27" fmla="*/ 71 h 231"/>
                <a:gd name="T28" fmla="*/ 21 w 153"/>
                <a:gd name="T29" fmla="*/ 79 h 231"/>
                <a:gd name="T30" fmla="*/ 53 w 153"/>
                <a:gd name="T31" fmla="*/ 73 h 231"/>
                <a:gd name="T32" fmla="*/ 39 w 153"/>
                <a:gd name="T33" fmla="*/ 74 h 231"/>
                <a:gd name="T34" fmla="*/ 59 w 153"/>
                <a:gd name="T35" fmla="*/ 77 h 231"/>
                <a:gd name="T36" fmla="*/ 33 w 153"/>
                <a:gd name="T37" fmla="*/ 78 h 231"/>
                <a:gd name="T38" fmla="*/ 46 w 153"/>
                <a:gd name="T39" fmla="*/ 79 h 231"/>
                <a:gd name="T40" fmla="*/ 65 w 153"/>
                <a:gd name="T41" fmla="*/ 81 h 231"/>
                <a:gd name="T42" fmla="*/ 29 w 153"/>
                <a:gd name="T43" fmla="*/ 86 h 231"/>
                <a:gd name="T44" fmla="*/ 31 w 153"/>
                <a:gd name="T45" fmla="*/ 84 h 231"/>
                <a:gd name="T46" fmla="*/ 55 w 153"/>
                <a:gd name="T47" fmla="*/ 86 h 231"/>
                <a:gd name="T48" fmla="*/ 51 w 153"/>
                <a:gd name="T49" fmla="*/ 90 h 231"/>
                <a:gd name="T50" fmla="*/ 63 w 153"/>
                <a:gd name="T51" fmla="*/ 93 h 231"/>
                <a:gd name="T52" fmla="*/ 66 w 153"/>
                <a:gd name="T53" fmla="*/ 95 h 231"/>
                <a:gd name="T54" fmla="*/ 37 w 153"/>
                <a:gd name="T55" fmla="*/ 98 h 231"/>
                <a:gd name="T56" fmla="*/ 40 w 153"/>
                <a:gd name="T57" fmla="*/ 101 h 231"/>
                <a:gd name="T58" fmla="*/ 41 w 153"/>
                <a:gd name="T59" fmla="*/ 104 h 231"/>
                <a:gd name="T60" fmla="*/ 34 w 153"/>
                <a:gd name="T61" fmla="*/ 105 h 231"/>
                <a:gd name="T62" fmla="*/ 34 w 153"/>
                <a:gd name="T63" fmla="*/ 106 h 231"/>
                <a:gd name="T64" fmla="*/ 43 w 153"/>
                <a:gd name="T65" fmla="*/ 108 h 231"/>
                <a:gd name="T66" fmla="*/ 39 w 153"/>
                <a:gd name="T67" fmla="*/ 113 h 231"/>
                <a:gd name="T68" fmla="*/ 43 w 153"/>
                <a:gd name="T69" fmla="*/ 114 h 231"/>
                <a:gd name="T70" fmla="*/ 63 w 153"/>
                <a:gd name="T71" fmla="*/ 115 h 231"/>
                <a:gd name="T72" fmla="*/ 47 w 153"/>
                <a:gd name="T73" fmla="*/ 118 h 231"/>
                <a:gd name="T74" fmla="*/ 59 w 153"/>
                <a:gd name="T75" fmla="*/ 122 h 231"/>
                <a:gd name="T76" fmla="*/ 47 w 153"/>
                <a:gd name="T77" fmla="*/ 123 h 231"/>
                <a:gd name="T78" fmla="*/ 54 w 153"/>
                <a:gd name="T79" fmla="*/ 126 h 231"/>
                <a:gd name="T80" fmla="*/ 43 w 153"/>
                <a:gd name="T81" fmla="*/ 128 h 231"/>
                <a:gd name="T82" fmla="*/ 58 w 153"/>
                <a:gd name="T83" fmla="*/ 128 h 231"/>
                <a:gd name="T84" fmla="*/ 59 w 153"/>
                <a:gd name="T85" fmla="*/ 134 h 231"/>
                <a:gd name="T86" fmla="*/ 50 w 153"/>
                <a:gd name="T87" fmla="*/ 135 h 231"/>
                <a:gd name="T88" fmla="*/ 53 w 153"/>
                <a:gd name="T89" fmla="*/ 140 h 231"/>
                <a:gd name="T90" fmla="*/ 42 w 153"/>
                <a:gd name="T91" fmla="*/ 144 h 231"/>
                <a:gd name="T92" fmla="*/ 6 w 153"/>
                <a:gd name="T93" fmla="*/ 149 h 231"/>
                <a:gd name="T94" fmla="*/ 64 w 153"/>
                <a:gd name="T95" fmla="*/ 170 h 231"/>
                <a:gd name="T96" fmla="*/ 34 w 153"/>
                <a:gd name="T97" fmla="*/ 157 h 231"/>
                <a:gd name="T98" fmla="*/ 63 w 153"/>
                <a:gd name="T99" fmla="*/ 162 h 231"/>
                <a:gd name="T100" fmla="*/ 31 w 153"/>
                <a:gd name="T101" fmla="*/ 179 h 231"/>
                <a:gd name="T102" fmla="*/ 56 w 153"/>
                <a:gd name="T103" fmla="*/ 174 h 231"/>
                <a:gd name="T104" fmla="*/ 61 w 153"/>
                <a:gd name="T105" fmla="*/ 177 h 231"/>
                <a:gd name="T106" fmla="*/ 31 w 153"/>
                <a:gd name="T107" fmla="*/ 195 h 231"/>
                <a:gd name="T108" fmla="*/ 60 w 153"/>
                <a:gd name="T109" fmla="*/ 187 h 231"/>
                <a:gd name="T110" fmla="*/ 65 w 153"/>
                <a:gd name="T111" fmla="*/ 195 h 231"/>
                <a:gd name="T112" fmla="*/ 57 w 153"/>
                <a:gd name="T113" fmla="*/ 199 h 231"/>
                <a:gd name="T114" fmla="*/ 63 w 153"/>
                <a:gd name="T115" fmla="*/ 206 h 231"/>
                <a:gd name="T116" fmla="*/ 66 w 153"/>
                <a:gd name="T117" fmla="*/ 213 h 231"/>
                <a:gd name="T118" fmla="*/ 35 w 153"/>
                <a:gd name="T119" fmla="*/ 217 h 231"/>
                <a:gd name="T120" fmla="*/ 62 w 153"/>
                <a:gd name="T121" fmla="*/ 220 h 231"/>
                <a:gd name="T122" fmla="*/ 27 w 153"/>
                <a:gd name="T123" fmla="*/ 22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" h="231">
                  <a:moveTo>
                    <a:pt x="39" y="219"/>
                  </a:moveTo>
                  <a:cubicBezTo>
                    <a:pt x="39" y="219"/>
                    <a:pt x="39" y="219"/>
                    <a:pt x="38" y="219"/>
                  </a:cubicBezTo>
                  <a:cubicBezTo>
                    <a:pt x="39" y="221"/>
                    <a:pt x="40" y="222"/>
                    <a:pt x="41" y="224"/>
                  </a:cubicBezTo>
                  <a:cubicBezTo>
                    <a:pt x="41" y="224"/>
                    <a:pt x="42" y="224"/>
                    <a:pt x="42" y="224"/>
                  </a:cubicBezTo>
                  <a:cubicBezTo>
                    <a:pt x="42" y="225"/>
                    <a:pt x="41" y="224"/>
                    <a:pt x="40" y="224"/>
                  </a:cubicBezTo>
                  <a:cubicBezTo>
                    <a:pt x="40" y="225"/>
                    <a:pt x="40" y="225"/>
                    <a:pt x="40" y="226"/>
                  </a:cubicBezTo>
                  <a:cubicBezTo>
                    <a:pt x="39" y="227"/>
                    <a:pt x="38" y="225"/>
                    <a:pt x="37" y="225"/>
                  </a:cubicBezTo>
                  <a:cubicBezTo>
                    <a:pt x="37" y="226"/>
                    <a:pt x="38" y="227"/>
                    <a:pt x="39" y="228"/>
                  </a:cubicBezTo>
                  <a:cubicBezTo>
                    <a:pt x="39" y="228"/>
                    <a:pt x="40" y="227"/>
                    <a:pt x="40" y="227"/>
                  </a:cubicBezTo>
                  <a:cubicBezTo>
                    <a:pt x="41" y="227"/>
                    <a:pt x="41" y="226"/>
                    <a:pt x="41" y="226"/>
                  </a:cubicBezTo>
                  <a:cubicBezTo>
                    <a:pt x="41" y="226"/>
                    <a:pt x="41" y="226"/>
                    <a:pt x="42" y="226"/>
                  </a:cubicBezTo>
                  <a:cubicBezTo>
                    <a:pt x="42" y="227"/>
                    <a:pt x="42" y="228"/>
                    <a:pt x="41" y="228"/>
                  </a:cubicBezTo>
                  <a:cubicBezTo>
                    <a:pt x="41" y="228"/>
                    <a:pt x="41" y="228"/>
                    <a:pt x="40" y="228"/>
                  </a:cubicBezTo>
                  <a:cubicBezTo>
                    <a:pt x="38" y="229"/>
                    <a:pt x="36" y="230"/>
                    <a:pt x="33" y="230"/>
                  </a:cubicBezTo>
                  <a:cubicBezTo>
                    <a:pt x="32" y="230"/>
                    <a:pt x="33" y="230"/>
                    <a:pt x="32" y="231"/>
                  </a:cubicBezTo>
                  <a:cubicBezTo>
                    <a:pt x="31" y="230"/>
                    <a:pt x="30" y="229"/>
                    <a:pt x="29" y="230"/>
                  </a:cubicBezTo>
                  <a:cubicBezTo>
                    <a:pt x="28" y="228"/>
                    <a:pt x="26" y="229"/>
                    <a:pt x="25" y="228"/>
                  </a:cubicBezTo>
                  <a:cubicBezTo>
                    <a:pt x="24" y="228"/>
                    <a:pt x="24" y="229"/>
                    <a:pt x="23" y="228"/>
                  </a:cubicBezTo>
                  <a:cubicBezTo>
                    <a:pt x="23" y="228"/>
                    <a:pt x="23" y="228"/>
                    <a:pt x="23" y="227"/>
                  </a:cubicBezTo>
                  <a:cubicBezTo>
                    <a:pt x="22" y="227"/>
                    <a:pt x="21" y="228"/>
                    <a:pt x="20" y="228"/>
                  </a:cubicBezTo>
                  <a:cubicBezTo>
                    <a:pt x="21" y="227"/>
                    <a:pt x="21" y="226"/>
                    <a:pt x="22" y="226"/>
                  </a:cubicBezTo>
                  <a:cubicBezTo>
                    <a:pt x="23" y="225"/>
                    <a:pt x="23" y="224"/>
                    <a:pt x="24" y="224"/>
                  </a:cubicBezTo>
                  <a:cubicBezTo>
                    <a:pt x="23" y="223"/>
                    <a:pt x="24" y="222"/>
                    <a:pt x="24" y="221"/>
                  </a:cubicBezTo>
                  <a:cubicBezTo>
                    <a:pt x="26" y="220"/>
                    <a:pt x="26" y="215"/>
                    <a:pt x="29" y="215"/>
                  </a:cubicBezTo>
                  <a:cubicBezTo>
                    <a:pt x="29" y="210"/>
                    <a:pt x="30" y="205"/>
                    <a:pt x="29" y="201"/>
                  </a:cubicBezTo>
                  <a:cubicBezTo>
                    <a:pt x="30" y="198"/>
                    <a:pt x="30" y="193"/>
                    <a:pt x="30" y="189"/>
                  </a:cubicBezTo>
                  <a:cubicBezTo>
                    <a:pt x="30" y="186"/>
                    <a:pt x="30" y="184"/>
                    <a:pt x="29" y="182"/>
                  </a:cubicBezTo>
                  <a:cubicBezTo>
                    <a:pt x="29" y="181"/>
                    <a:pt x="30" y="181"/>
                    <a:pt x="30" y="180"/>
                  </a:cubicBezTo>
                  <a:cubicBezTo>
                    <a:pt x="30" y="175"/>
                    <a:pt x="30" y="169"/>
                    <a:pt x="31" y="163"/>
                  </a:cubicBezTo>
                  <a:cubicBezTo>
                    <a:pt x="31" y="159"/>
                    <a:pt x="32" y="156"/>
                    <a:pt x="32" y="152"/>
                  </a:cubicBezTo>
                  <a:cubicBezTo>
                    <a:pt x="32" y="152"/>
                    <a:pt x="32" y="151"/>
                    <a:pt x="32" y="151"/>
                  </a:cubicBezTo>
                  <a:cubicBezTo>
                    <a:pt x="32" y="150"/>
                    <a:pt x="32" y="150"/>
                    <a:pt x="32" y="149"/>
                  </a:cubicBezTo>
                  <a:cubicBezTo>
                    <a:pt x="33" y="147"/>
                    <a:pt x="32" y="144"/>
                    <a:pt x="32" y="141"/>
                  </a:cubicBezTo>
                  <a:cubicBezTo>
                    <a:pt x="32" y="142"/>
                    <a:pt x="32" y="143"/>
                    <a:pt x="31" y="144"/>
                  </a:cubicBezTo>
                  <a:cubicBezTo>
                    <a:pt x="31" y="144"/>
                    <a:pt x="31" y="143"/>
                    <a:pt x="31" y="143"/>
                  </a:cubicBezTo>
                  <a:cubicBezTo>
                    <a:pt x="30" y="137"/>
                    <a:pt x="30" y="129"/>
                    <a:pt x="29" y="123"/>
                  </a:cubicBezTo>
                  <a:cubicBezTo>
                    <a:pt x="29" y="118"/>
                    <a:pt x="29" y="114"/>
                    <a:pt x="28" y="110"/>
                  </a:cubicBezTo>
                  <a:cubicBezTo>
                    <a:pt x="27" y="99"/>
                    <a:pt x="26" y="88"/>
                    <a:pt x="24" y="78"/>
                  </a:cubicBezTo>
                  <a:cubicBezTo>
                    <a:pt x="23" y="80"/>
                    <a:pt x="22" y="83"/>
                    <a:pt x="21" y="84"/>
                  </a:cubicBezTo>
                  <a:cubicBezTo>
                    <a:pt x="21" y="86"/>
                    <a:pt x="20" y="87"/>
                    <a:pt x="20" y="88"/>
                  </a:cubicBezTo>
                  <a:cubicBezTo>
                    <a:pt x="18" y="92"/>
                    <a:pt x="17" y="98"/>
                    <a:pt x="15" y="101"/>
                  </a:cubicBezTo>
                  <a:cubicBezTo>
                    <a:pt x="16" y="104"/>
                    <a:pt x="14" y="106"/>
                    <a:pt x="14" y="109"/>
                  </a:cubicBezTo>
                  <a:cubicBezTo>
                    <a:pt x="14" y="109"/>
                    <a:pt x="14" y="110"/>
                    <a:pt x="13" y="110"/>
                  </a:cubicBezTo>
                  <a:cubicBezTo>
                    <a:pt x="13" y="111"/>
                    <a:pt x="13" y="112"/>
                    <a:pt x="12" y="113"/>
                  </a:cubicBezTo>
                  <a:cubicBezTo>
                    <a:pt x="12" y="115"/>
                    <a:pt x="12" y="118"/>
                    <a:pt x="11" y="120"/>
                  </a:cubicBezTo>
                  <a:cubicBezTo>
                    <a:pt x="11" y="121"/>
                    <a:pt x="11" y="122"/>
                    <a:pt x="11" y="123"/>
                  </a:cubicBezTo>
                  <a:cubicBezTo>
                    <a:pt x="10" y="126"/>
                    <a:pt x="9" y="130"/>
                    <a:pt x="9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3"/>
                    <a:pt x="9" y="134"/>
                    <a:pt x="9" y="134"/>
                  </a:cubicBezTo>
                  <a:cubicBezTo>
                    <a:pt x="9" y="135"/>
                    <a:pt x="8" y="136"/>
                    <a:pt x="8" y="136"/>
                  </a:cubicBezTo>
                  <a:cubicBezTo>
                    <a:pt x="9" y="136"/>
                    <a:pt x="8" y="136"/>
                    <a:pt x="8" y="136"/>
                  </a:cubicBezTo>
                  <a:cubicBezTo>
                    <a:pt x="8" y="138"/>
                    <a:pt x="9" y="141"/>
                    <a:pt x="8" y="143"/>
                  </a:cubicBezTo>
                  <a:cubicBezTo>
                    <a:pt x="8" y="143"/>
                    <a:pt x="9" y="143"/>
                    <a:pt x="9" y="143"/>
                  </a:cubicBezTo>
                  <a:cubicBezTo>
                    <a:pt x="9" y="145"/>
                    <a:pt x="8" y="147"/>
                    <a:pt x="9" y="149"/>
                  </a:cubicBezTo>
                  <a:cubicBezTo>
                    <a:pt x="9" y="149"/>
                    <a:pt x="8" y="150"/>
                    <a:pt x="8" y="150"/>
                  </a:cubicBezTo>
                  <a:cubicBezTo>
                    <a:pt x="8" y="150"/>
                    <a:pt x="9" y="150"/>
                    <a:pt x="9" y="150"/>
                  </a:cubicBezTo>
                  <a:cubicBezTo>
                    <a:pt x="8" y="153"/>
                    <a:pt x="6" y="157"/>
                    <a:pt x="5" y="160"/>
                  </a:cubicBezTo>
                  <a:cubicBezTo>
                    <a:pt x="4" y="162"/>
                    <a:pt x="4" y="163"/>
                    <a:pt x="5" y="165"/>
                  </a:cubicBezTo>
                  <a:cubicBezTo>
                    <a:pt x="4" y="166"/>
                    <a:pt x="5" y="168"/>
                    <a:pt x="3" y="169"/>
                  </a:cubicBezTo>
                  <a:cubicBezTo>
                    <a:pt x="2" y="168"/>
                    <a:pt x="3" y="167"/>
                    <a:pt x="3" y="165"/>
                  </a:cubicBezTo>
                  <a:cubicBezTo>
                    <a:pt x="3" y="165"/>
                    <a:pt x="2" y="166"/>
                    <a:pt x="2" y="166"/>
                  </a:cubicBezTo>
                  <a:cubicBezTo>
                    <a:pt x="0" y="164"/>
                    <a:pt x="2" y="162"/>
                    <a:pt x="3" y="161"/>
                  </a:cubicBezTo>
                  <a:cubicBezTo>
                    <a:pt x="4" y="158"/>
                    <a:pt x="6" y="156"/>
                    <a:pt x="7" y="153"/>
                  </a:cubicBezTo>
                  <a:cubicBezTo>
                    <a:pt x="7" y="153"/>
                    <a:pt x="6" y="153"/>
                    <a:pt x="6" y="153"/>
                  </a:cubicBezTo>
                  <a:cubicBezTo>
                    <a:pt x="5" y="154"/>
                    <a:pt x="5" y="155"/>
                    <a:pt x="4" y="156"/>
                  </a:cubicBezTo>
                  <a:cubicBezTo>
                    <a:pt x="4" y="157"/>
                    <a:pt x="4" y="160"/>
                    <a:pt x="3" y="161"/>
                  </a:cubicBezTo>
                  <a:cubicBezTo>
                    <a:pt x="1" y="160"/>
                    <a:pt x="2" y="158"/>
                    <a:pt x="2" y="157"/>
                  </a:cubicBezTo>
                  <a:cubicBezTo>
                    <a:pt x="3" y="154"/>
                    <a:pt x="3" y="149"/>
                    <a:pt x="3" y="146"/>
                  </a:cubicBezTo>
                  <a:cubicBezTo>
                    <a:pt x="3" y="145"/>
                    <a:pt x="3" y="146"/>
                    <a:pt x="3" y="146"/>
                  </a:cubicBezTo>
                  <a:cubicBezTo>
                    <a:pt x="1" y="145"/>
                    <a:pt x="4" y="143"/>
                    <a:pt x="3" y="141"/>
                  </a:cubicBezTo>
                  <a:cubicBezTo>
                    <a:pt x="4" y="141"/>
                    <a:pt x="4" y="141"/>
                    <a:pt x="4" y="141"/>
                  </a:cubicBezTo>
                  <a:cubicBezTo>
                    <a:pt x="5" y="136"/>
                    <a:pt x="5" y="131"/>
                    <a:pt x="6" y="127"/>
                  </a:cubicBezTo>
                  <a:cubicBezTo>
                    <a:pt x="7" y="123"/>
                    <a:pt x="8" y="117"/>
                    <a:pt x="9" y="112"/>
                  </a:cubicBezTo>
                  <a:cubicBezTo>
                    <a:pt x="8" y="112"/>
                    <a:pt x="7" y="111"/>
                    <a:pt x="8" y="110"/>
                  </a:cubicBezTo>
                  <a:cubicBezTo>
                    <a:pt x="8" y="110"/>
                    <a:pt x="8" y="110"/>
                    <a:pt x="9" y="110"/>
                  </a:cubicBezTo>
                  <a:cubicBezTo>
                    <a:pt x="9" y="109"/>
                    <a:pt x="9" y="108"/>
                    <a:pt x="9" y="108"/>
                  </a:cubicBezTo>
                  <a:cubicBezTo>
                    <a:pt x="9" y="107"/>
                    <a:pt x="8" y="103"/>
                    <a:pt x="9" y="102"/>
                  </a:cubicBezTo>
                  <a:cubicBezTo>
                    <a:pt x="9" y="101"/>
                    <a:pt x="10" y="100"/>
                    <a:pt x="10" y="99"/>
                  </a:cubicBezTo>
                  <a:cubicBezTo>
                    <a:pt x="11" y="101"/>
                    <a:pt x="9" y="103"/>
                    <a:pt x="10" y="104"/>
                  </a:cubicBezTo>
                  <a:cubicBezTo>
                    <a:pt x="11" y="101"/>
                    <a:pt x="12" y="98"/>
                    <a:pt x="13" y="94"/>
                  </a:cubicBezTo>
                  <a:cubicBezTo>
                    <a:pt x="14" y="91"/>
                    <a:pt x="15" y="88"/>
                    <a:pt x="16" y="85"/>
                  </a:cubicBezTo>
                  <a:cubicBezTo>
                    <a:pt x="17" y="83"/>
                    <a:pt x="17" y="81"/>
                    <a:pt x="18" y="79"/>
                  </a:cubicBezTo>
                  <a:cubicBezTo>
                    <a:pt x="18" y="78"/>
                    <a:pt x="19" y="77"/>
                    <a:pt x="18" y="76"/>
                  </a:cubicBezTo>
                  <a:cubicBezTo>
                    <a:pt x="18" y="77"/>
                    <a:pt x="17" y="78"/>
                    <a:pt x="17" y="79"/>
                  </a:cubicBezTo>
                  <a:cubicBezTo>
                    <a:pt x="18" y="74"/>
                    <a:pt x="20" y="68"/>
                    <a:pt x="21" y="63"/>
                  </a:cubicBezTo>
                  <a:cubicBezTo>
                    <a:pt x="21" y="62"/>
                    <a:pt x="21" y="62"/>
                    <a:pt x="21" y="61"/>
                  </a:cubicBezTo>
                  <a:cubicBezTo>
                    <a:pt x="21" y="60"/>
                    <a:pt x="22" y="58"/>
                    <a:pt x="21" y="57"/>
                  </a:cubicBezTo>
                  <a:cubicBezTo>
                    <a:pt x="22" y="56"/>
                    <a:pt x="23" y="56"/>
                    <a:pt x="25" y="55"/>
                  </a:cubicBezTo>
                  <a:cubicBezTo>
                    <a:pt x="24" y="55"/>
                    <a:pt x="24" y="55"/>
                    <a:pt x="24" y="54"/>
                  </a:cubicBezTo>
                  <a:cubicBezTo>
                    <a:pt x="25" y="53"/>
                    <a:pt x="26" y="52"/>
                    <a:pt x="28" y="52"/>
                  </a:cubicBezTo>
                  <a:cubicBezTo>
                    <a:pt x="28" y="52"/>
                    <a:pt x="28" y="50"/>
                    <a:pt x="29" y="50"/>
                  </a:cubicBezTo>
                  <a:cubicBezTo>
                    <a:pt x="29" y="51"/>
                    <a:pt x="29" y="51"/>
                    <a:pt x="29" y="52"/>
                  </a:cubicBezTo>
                  <a:cubicBezTo>
                    <a:pt x="31" y="51"/>
                    <a:pt x="33" y="48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52"/>
                    <a:pt x="40" y="52"/>
                    <a:pt x="43" y="53"/>
                  </a:cubicBezTo>
                  <a:cubicBezTo>
                    <a:pt x="47" y="52"/>
                    <a:pt x="50" y="52"/>
                    <a:pt x="52" y="52"/>
                  </a:cubicBezTo>
                  <a:cubicBezTo>
                    <a:pt x="53" y="52"/>
                    <a:pt x="54" y="52"/>
                    <a:pt x="55" y="52"/>
                  </a:cubicBezTo>
                  <a:cubicBezTo>
                    <a:pt x="56" y="52"/>
                    <a:pt x="57" y="52"/>
                    <a:pt x="57" y="52"/>
                  </a:cubicBezTo>
                  <a:cubicBezTo>
                    <a:pt x="60" y="52"/>
                    <a:pt x="62" y="50"/>
                    <a:pt x="64" y="50"/>
                  </a:cubicBezTo>
                  <a:cubicBezTo>
                    <a:pt x="66" y="50"/>
                    <a:pt x="68" y="50"/>
                    <a:pt x="68" y="52"/>
                  </a:cubicBezTo>
                  <a:cubicBezTo>
                    <a:pt x="69" y="51"/>
                    <a:pt x="68" y="51"/>
                    <a:pt x="69" y="51"/>
                  </a:cubicBezTo>
                  <a:cubicBezTo>
                    <a:pt x="71" y="50"/>
                    <a:pt x="75" y="51"/>
                    <a:pt x="78" y="52"/>
                  </a:cubicBezTo>
                  <a:cubicBezTo>
                    <a:pt x="79" y="52"/>
                    <a:pt x="81" y="52"/>
                    <a:pt x="83" y="52"/>
                  </a:cubicBezTo>
                  <a:cubicBezTo>
                    <a:pt x="87" y="53"/>
                    <a:pt x="92" y="54"/>
                    <a:pt x="96" y="55"/>
                  </a:cubicBezTo>
                  <a:cubicBezTo>
                    <a:pt x="99" y="55"/>
                    <a:pt x="102" y="55"/>
                    <a:pt x="105" y="56"/>
                  </a:cubicBezTo>
                  <a:cubicBezTo>
                    <a:pt x="107" y="56"/>
                    <a:pt x="109" y="56"/>
                    <a:pt x="110" y="56"/>
                  </a:cubicBezTo>
                  <a:cubicBezTo>
                    <a:pt x="111" y="56"/>
                    <a:pt x="112" y="55"/>
                    <a:pt x="112" y="54"/>
                  </a:cubicBezTo>
                  <a:cubicBezTo>
                    <a:pt x="116" y="51"/>
                    <a:pt x="120" y="47"/>
                    <a:pt x="122" y="43"/>
                  </a:cubicBezTo>
                  <a:cubicBezTo>
                    <a:pt x="126" y="38"/>
                    <a:pt x="130" y="33"/>
                    <a:pt x="134" y="27"/>
                  </a:cubicBezTo>
                  <a:cubicBezTo>
                    <a:pt x="134" y="27"/>
                    <a:pt x="134" y="26"/>
                    <a:pt x="135" y="26"/>
                  </a:cubicBezTo>
                  <a:cubicBezTo>
                    <a:pt x="135" y="26"/>
                    <a:pt x="135" y="25"/>
                    <a:pt x="135" y="25"/>
                  </a:cubicBezTo>
                  <a:cubicBezTo>
                    <a:pt x="136" y="24"/>
                    <a:pt x="137" y="23"/>
                    <a:pt x="138" y="22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8" y="20"/>
                    <a:pt x="139" y="20"/>
                    <a:pt x="139" y="19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9" y="17"/>
                    <a:pt x="141" y="16"/>
                    <a:pt x="141" y="15"/>
                  </a:cubicBezTo>
                  <a:cubicBezTo>
                    <a:pt x="141" y="15"/>
                    <a:pt x="141" y="15"/>
                    <a:pt x="141" y="14"/>
                  </a:cubicBezTo>
                  <a:cubicBezTo>
                    <a:pt x="143" y="12"/>
                    <a:pt x="144" y="10"/>
                    <a:pt x="146" y="8"/>
                  </a:cubicBezTo>
                  <a:cubicBezTo>
                    <a:pt x="147" y="8"/>
                    <a:pt x="147" y="9"/>
                    <a:pt x="148" y="9"/>
                  </a:cubicBezTo>
                  <a:cubicBezTo>
                    <a:pt x="148" y="8"/>
                    <a:pt x="149" y="7"/>
                    <a:pt x="149" y="5"/>
                  </a:cubicBezTo>
                  <a:cubicBezTo>
                    <a:pt x="150" y="4"/>
                    <a:pt x="150" y="3"/>
                    <a:pt x="152" y="2"/>
                  </a:cubicBezTo>
                  <a:cubicBezTo>
                    <a:pt x="152" y="1"/>
                    <a:pt x="152" y="0"/>
                    <a:pt x="153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3" y="2"/>
                    <a:pt x="152" y="3"/>
                    <a:pt x="151" y="4"/>
                  </a:cubicBezTo>
                  <a:cubicBezTo>
                    <a:pt x="151" y="4"/>
                    <a:pt x="151" y="5"/>
                    <a:pt x="151" y="5"/>
                  </a:cubicBezTo>
                  <a:cubicBezTo>
                    <a:pt x="151" y="6"/>
                    <a:pt x="150" y="6"/>
                    <a:pt x="150" y="7"/>
                  </a:cubicBezTo>
                  <a:cubicBezTo>
                    <a:pt x="149" y="7"/>
                    <a:pt x="150" y="8"/>
                    <a:pt x="149" y="8"/>
                  </a:cubicBezTo>
                  <a:cubicBezTo>
                    <a:pt x="149" y="10"/>
                    <a:pt x="147" y="12"/>
                    <a:pt x="148" y="14"/>
                  </a:cubicBezTo>
                  <a:cubicBezTo>
                    <a:pt x="147" y="15"/>
                    <a:pt x="149" y="18"/>
                    <a:pt x="149" y="19"/>
                  </a:cubicBezTo>
                  <a:cubicBezTo>
                    <a:pt x="148" y="20"/>
                    <a:pt x="146" y="21"/>
                    <a:pt x="145" y="21"/>
                  </a:cubicBezTo>
                  <a:cubicBezTo>
                    <a:pt x="145" y="22"/>
                    <a:pt x="144" y="22"/>
                    <a:pt x="145" y="22"/>
                  </a:cubicBezTo>
                  <a:cubicBezTo>
                    <a:pt x="142" y="24"/>
                    <a:pt x="139" y="26"/>
                    <a:pt x="138" y="29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4" y="31"/>
                    <a:pt x="133" y="35"/>
                    <a:pt x="130" y="37"/>
                  </a:cubicBezTo>
                  <a:cubicBezTo>
                    <a:pt x="130" y="37"/>
                    <a:pt x="129" y="37"/>
                    <a:pt x="129" y="38"/>
                  </a:cubicBezTo>
                  <a:cubicBezTo>
                    <a:pt x="129" y="38"/>
                    <a:pt x="129" y="39"/>
                    <a:pt x="129" y="39"/>
                  </a:cubicBezTo>
                  <a:cubicBezTo>
                    <a:pt x="128" y="40"/>
                    <a:pt x="127" y="41"/>
                    <a:pt x="126" y="42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4" y="45"/>
                    <a:pt x="123" y="48"/>
                    <a:pt x="121" y="50"/>
                  </a:cubicBezTo>
                  <a:cubicBezTo>
                    <a:pt x="119" y="54"/>
                    <a:pt x="116" y="57"/>
                    <a:pt x="114" y="61"/>
                  </a:cubicBezTo>
                  <a:cubicBezTo>
                    <a:pt x="114" y="61"/>
                    <a:pt x="114" y="61"/>
                    <a:pt x="113" y="61"/>
                  </a:cubicBezTo>
                  <a:cubicBezTo>
                    <a:pt x="113" y="61"/>
                    <a:pt x="113" y="61"/>
                    <a:pt x="113" y="60"/>
                  </a:cubicBezTo>
                  <a:cubicBezTo>
                    <a:pt x="112" y="60"/>
                    <a:pt x="111" y="61"/>
                    <a:pt x="110" y="61"/>
                  </a:cubicBezTo>
                  <a:cubicBezTo>
                    <a:pt x="109" y="61"/>
                    <a:pt x="108" y="60"/>
                    <a:pt x="106" y="60"/>
                  </a:cubicBezTo>
                  <a:cubicBezTo>
                    <a:pt x="106" y="60"/>
                    <a:pt x="106" y="61"/>
                    <a:pt x="106" y="61"/>
                  </a:cubicBezTo>
                  <a:cubicBezTo>
                    <a:pt x="100" y="60"/>
                    <a:pt x="95" y="59"/>
                    <a:pt x="90" y="59"/>
                  </a:cubicBezTo>
                  <a:cubicBezTo>
                    <a:pt x="89" y="59"/>
                    <a:pt x="87" y="59"/>
                    <a:pt x="86" y="59"/>
                  </a:cubicBezTo>
                  <a:cubicBezTo>
                    <a:pt x="85" y="59"/>
                    <a:pt x="83" y="58"/>
                    <a:pt x="82" y="59"/>
                  </a:cubicBezTo>
                  <a:cubicBezTo>
                    <a:pt x="81" y="59"/>
                    <a:pt x="80" y="60"/>
                    <a:pt x="78" y="60"/>
                  </a:cubicBezTo>
                  <a:cubicBezTo>
                    <a:pt x="79" y="59"/>
                    <a:pt x="79" y="59"/>
                    <a:pt x="80" y="59"/>
                  </a:cubicBezTo>
                  <a:cubicBezTo>
                    <a:pt x="77" y="59"/>
                    <a:pt x="74" y="58"/>
                    <a:pt x="72" y="58"/>
                  </a:cubicBezTo>
                  <a:cubicBezTo>
                    <a:pt x="72" y="63"/>
                    <a:pt x="72" y="71"/>
                    <a:pt x="71" y="76"/>
                  </a:cubicBezTo>
                  <a:cubicBezTo>
                    <a:pt x="71" y="78"/>
                    <a:pt x="70" y="79"/>
                    <a:pt x="70" y="81"/>
                  </a:cubicBezTo>
                  <a:cubicBezTo>
                    <a:pt x="70" y="82"/>
                    <a:pt x="70" y="82"/>
                    <a:pt x="70" y="83"/>
                  </a:cubicBezTo>
                  <a:cubicBezTo>
                    <a:pt x="70" y="84"/>
                    <a:pt x="70" y="85"/>
                    <a:pt x="70" y="86"/>
                  </a:cubicBezTo>
                  <a:cubicBezTo>
                    <a:pt x="70" y="87"/>
                    <a:pt x="70" y="87"/>
                    <a:pt x="70" y="88"/>
                  </a:cubicBezTo>
                  <a:cubicBezTo>
                    <a:pt x="69" y="90"/>
                    <a:pt x="69" y="91"/>
                    <a:pt x="69" y="93"/>
                  </a:cubicBezTo>
                  <a:cubicBezTo>
                    <a:pt x="69" y="94"/>
                    <a:pt x="69" y="95"/>
                    <a:pt x="69" y="97"/>
                  </a:cubicBezTo>
                  <a:cubicBezTo>
                    <a:pt x="69" y="98"/>
                    <a:pt x="68" y="100"/>
                    <a:pt x="68" y="102"/>
                  </a:cubicBezTo>
                  <a:cubicBezTo>
                    <a:pt x="67" y="104"/>
                    <a:pt x="68" y="106"/>
                    <a:pt x="67" y="108"/>
                  </a:cubicBezTo>
                  <a:cubicBezTo>
                    <a:pt x="67" y="109"/>
                    <a:pt x="67" y="111"/>
                    <a:pt x="67" y="112"/>
                  </a:cubicBezTo>
                  <a:cubicBezTo>
                    <a:pt x="67" y="114"/>
                    <a:pt x="67" y="117"/>
                    <a:pt x="67" y="118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8" y="119"/>
                    <a:pt x="67" y="119"/>
                    <a:pt x="67" y="120"/>
                  </a:cubicBezTo>
                  <a:cubicBezTo>
                    <a:pt x="67" y="120"/>
                    <a:pt x="67" y="123"/>
                    <a:pt x="67" y="124"/>
                  </a:cubicBezTo>
                  <a:cubicBezTo>
                    <a:pt x="67" y="125"/>
                    <a:pt x="66" y="128"/>
                    <a:pt x="66" y="129"/>
                  </a:cubicBezTo>
                  <a:cubicBezTo>
                    <a:pt x="66" y="130"/>
                    <a:pt x="66" y="130"/>
                    <a:pt x="66" y="131"/>
                  </a:cubicBezTo>
                  <a:cubicBezTo>
                    <a:pt x="66" y="131"/>
                    <a:pt x="66" y="132"/>
                    <a:pt x="66" y="133"/>
                  </a:cubicBezTo>
                  <a:cubicBezTo>
                    <a:pt x="66" y="137"/>
                    <a:pt x="66" y="141"/>
                    <a:pt x="66" y="147"/>
                  </a:cubicBezTo>
                  <a:cubicBezTo>
                    <a:pt x="66" y="147"/>
                    <a:pt x="66" y="148"/>
                    <a:pt x="66" y="149"/>
                  </a:cubicBezTo>
                  <a:cubicBezTo>
                    <a:pt x="66" y="152"/>
                    <a:pt x="67" y="157"/>
                    <a:pt x="66" y="161"/>
                  </a:cubicBezTo>
                  <a:cubicBezTo>
                    <a:pt x="67" y="164"/>
                    <a:pt x="66" y="167"/>
                    <a:pt x="66" y="170"/>
                  </a:cubicBezTo>
                  <a:cubicBezTo>
                    <a:pt x="66" y="170"/>
                    <a:pt x="67" y="170"/>
                    <a:pt x="67" y="170"/>
                  </a:cubicBezTo>
                  <a:cubicBezTo>
                    <a:pt x="67" y="171"/>
                    <a:pt x="67" y="171"/>
                    <a:pt x="66" y="171"/>
                  </a:cubicBezTo>
                  <a:cubicBezTo>
                    <a:pt x="66" y="174"/>
                    <a:pt x="66" y="176"/>
                    <a:pt x="66" y="179"/>
                  </a:cubicBezTo>
                  <a:cubicBezTo>
                    <a:pt x="66" y="179"/>
                    <a:pt x="66" y="179"/>
                    <a:pt x="66" y="180"/>
                  </a:cubicBezTo>
                  <a:cubicBezTo>
                    <a:pt x="66" y="180"/>
                    <a:pt x="66" y="181"/>
                    <a:pt x="66" y="181"/>
                  </a:cubicBezTo>
                  <a:cubicBezTo>
                    <a:pt x="67" y="183"/>
                    <a:pt x="66" y="185"/>
                    <a:pt x="66" y="187"/>
                  </a:cubicBezTo>
                  <a:cubicBezTo>
                    <a:pt x="66" y="190"/>
                    <a:pt x="66" y="194"/>
                    <a:pt x="66" y="197"/>
                  </a:cubicBezTo>
                  <a:cubicBezTo>
                    <a:pt x="67" y="201"/>
                    <a:pt x="66" y="207"/>
                    <a:pt x="67" y="212"/>
                  </a:cubicBezTo>
                  <a:cubicBezTo>
                    <a:pt x="67" y="213"/>
                    <a:pt x="67" y="214"/>
                    <a:pt x="67" y="215"/>
                  </a:cubicBezTo>
                  <a:cubicBezTo>
                    <a:pt x="68" y="215"/>
                    <a:pt x="69" y="216"/>
                    <a:pt x="70" y="216"/>
                  </a:cubicBezTo>
                  <a:cubicBezTo>
                    <a:pt x="70" y="217"/>
                    <a:pt x="70" y="218"/>
                    <a:pt x="69" y="217"/>
                  </a:cubicBezTo>
                  <a:cubicBezTo>
                    <a:pt x="70" y="219"/>
                    <a:pt x="71" y="220"/>
                    <a:pt x="72" y="221"/>
                  </a:cubicBezTo>
                  <a:cubicBezTo>
                    <a:pt x="72" y="223"/>
                    <a:pt x="72" y="226"/>
                    <a:pt x="72" y="227"/>
                  </a:cubicBezTo>
                  <a:cubicBezTo>
                    <a:pt x="70" y="228"/>
                    <a:pt x="68" y="229"/>
                    <a:pt x="65" y="229"/>
                  </a:cubicBezTo>
                  <a:cubicBezTo>
                    <a:pt x="65" y="229"/>
                    <a:pt x="65" y="230"/>
                    <a:pt x="65" y="230"/>
                  </a:cubicBezTo>
                  <a:cubicBezTo>
                    <a:pt x="65" y="230"/>
                    <a:pt x="64" y="230"/>
                    <a:pt x="63" y="230"/>
                  </a:cubicBezTo>
                  <a:cubicBezTo>
                    <a:pt x="63" y="230"/>
                    <a:pt x="63" y="229"/>
                    <a:pt x="62" y="229"/>
                  </a:cubicBezTo>
                  <a:cubicBezTo>
                    <a:pt x="59" y="229"/>
                    <a:pt x="56" y="229"/>
                    <a:pt x="53" y="229"/>
                  </a:cubicBezTo>
                  <a:cubicBezTo>
                    <a:pt x="53" y="229"/>
                    <a:pt x="53" y="229"/>
                    <a:pt x="53" y="229"/>
                  </a:cubicBezTo>
                  <a:cubicBezTo>
                    <a:pt x="52" y="227"/>
                    <a:pt x="54" y="228"/>
                    <a:pt x="54" y="227"/>
                  </a:cubicBezTo>
                  <a:cubicBezTo>
                    <a:pt x="53" y="227"/>
                    <a:pt x="53" y="228"/>
                    <a:pt x="51" y="228"/>
                  </a:cubicBezTo>
                  <a:cubicBezTo>
                    <a:pt x="51" y="226"/>
                    <a:pt x="53" y="225"/>
                    <a:pt x="54" y="223"/>
                  </a:cubicBezTo>
                  <a:cubicBezTo>
                    <a:pt x="53" y="223"/>
                    <a:pt x="51" y="226"/>
                    <a:pt x="50" y="225"/>
                  </a:cubicBezTo>
                  <a:cubicBezTo>
                    <a:pt x="52" y="222"/>
                    <a:pt x="55" y="221"/>
                    <a:pt x="57" y="218"/>
                  </a:cubicBezTo>
                  <a:cubicBezTo>
                    <a:pt x="57" y="218"/>
                    <a:pt x="56" y="218"/>
                    <a:pt x="56" y="218"/>
                  </a:cubicBezTo>
                  <a:cubicBezTo>
                    <a:pt x="55" y="217"/>
                    <a:pt x="56" y="215"/>
                    <a:pt x="57" y="214"/>
                  </a:cubicBezTo>
                  <a:cubicBezTo>
                    <a:pt x="57" y="212"/>
                    <a:pt x="58" y="211"/>
                    <a:pt x="59" y="209"/>
                  </a:cubicBezTo>
                  <a:cubicBezTo>
                    <a:pt x="60" y="209"/>
                    <a:pt x="60" y="209"/>
                    <a:pt x="60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59" y="208"/>
                    <a:pt x="59" y="210"/>
                    <a:pt x="57" y="210"/>
                  </a:cubicBezTo>
                  <a:cubicBezTo>
                    <a:pt x="56" y="209"/>
                    <a:pt x="57" y="208"/>
                    <a:pt x="57" y="207"/>
                  </a:cubicBezTo>
                  <a:cubicBezTo>
                    <a:pt x="57" y="207"/>
                    <a:pt x="57" y="206"/>
                    <a:pt x="57" y="206"/>
                  </a:cubicBezTo>
                  <a:cubicBezTo>
                    <a:pt x="57" y="204"/>
                    <a:pt x="57" y="202"/>
                    <a:pt x="56" y="199"/>
                  </a:cubicBezTo>
                  <a:cubicBezTo>
                    <a:pt x="56" y="199"/>
                    <a:pt x="56" y="200"/>
                    <a:pt x="55" y="199"/>
                  </a:cubicBezTo>
                  <a:cubicBezTo>
                    <a:pt x="55" y="197"/>
                    <a:pt x="57" y="196"/>
                    <a:pt x="56" y="194"/>
                  </a:cubicBezTo>
                  <a:cubicBezTo>
                    <a:pt x="57" y="193"/>
                    <a:pt x="55" y="192"/>
                    <a:pt x="55" y="190"/>
                  </a:cubicBezTo>
                  <a:cubicBezTo>
                    <a:pt x="55" y="190"/>
                    <a:pt x="56" y="190"/>
                    <a:pt x="56" y="190"/>
                  </a:cubicBezTo>
                  <a:cubicBezTo>
                    <a:pt x="56" y="187"/>
                    <a:pt x="56" y="184"/>
                    <a:pt x="56" y="182"/>
                  </a:cubicBezTo>
                  <a:cubicBezTo>
                    <a:pt x="56" y="181"/>
                    <a:pt x="55" y="181"/>
                    <a:pt x="55" y="180"/>
                  </a:cubicBezTo>
                  <a:cubicBezTo>
                    <a:pt x="55" y="179"/>
                    <a:pt x="55" y="179"/>
                    <a:pt x="55" y="179"/>
                  </a:cubicBezTo>
                  <a:cubicBezTo>
                    <a:pt x="56" y="178"/>
                    <a:pt x="55" y="178"/>
                    <a:pt x="55" y="177"/>
                  </a:cubicBezTo>
                  <a:cubicBezTo>
                    <a:pt x="55" y="170"/>
                    <a:pt x="54" y="161"/>
                    <a:pt x="53" y="153"/>
                  </a:cubicBezTo>
                  <a:cubicBezTo>
                    <a:pt x="53" y="153"/>
                    <a:pt x="52" y="153"/>
                    <a:pt x="52" y="153"/>
                  </a:cubicBezTo>
                  <a:cubicBezTo>
                    <a:pt x="52" y="152"/>
                    <a:pt x="53" y="151"/>
                    <a:pt x="52" y="149"/>
                  </a:cubicBezTo>
                  <a:cubicBezTo>
                    <a:pt x="52" y="149"/>
                    <a:pt x="51" y="150"/>
                    <a:pt x="51" y="149"/>
                  </a:cubicBezTo>
                  <a:cubicBezTo>
                    <a:pt x="51" y="149"/>
                    <a:pt x="51" y="149"/>
                    <a:pt x="51" y="148"/>
                  </a:cubicBezTo>
                  <a:cubicBezTo>
                    <a:pt x="49" y="147"/>
                    <a:pt x="50" y="144"/>
                    <a:pt x="48" y="143"/>
                  </a:cubicBezTo>
                  <a:cubicBezTo>
                    <a:pt x="48" y="144"/>
                    <a:pt x="48" y="145"/>
                    <a:pt x="47" y="145"/>
                  </a:cubicBezTo>
                  <a:cubicBezTo>
                    <a:pt x="47" y="144"/>
                    <a:pt x="47" y="144"/>
                    <a:pt x="47" y="143"/>
                  </a:cubicBezTo>
                  <a:cubicBezTo>
                    <a:pt x="46" y="145"/>
                    <a:pt x="45" y="147"/>
                    <a:pt x="44" y="149"/>
                  </a:cubicBezTo>
                  <a:cubicBezTo>
                    <a:pt x="44" y="151"/>
                    <a:pt x="43" y="152"/>
                    <a:pt x="44" y="154"/>
                  </a:cubicBezTo>
                  <a:cubicBezTo>
                    <a:pt x="43" y="157"/>
                    <a:pt x="43" y="161"/>
                    <a:pt x="42" y="163"/>
                  </a:cubicBezTo>
                  <a:cubicBezTo>
                    <a:pt x="42" y="163"/>
                    <a:pt x="42" y="162"/>
                    <a:pt x="41" y="162"/>
                  </a:cubicBezTo>
                  <a:cubicBezTo>
                    <a:pt x="43" y="158"/>
                    <a:pt x="43" y="153"/>
                    <a:pt x="43" y="149"/>
                  </a:cubicBezTo>
                  <a:cubicBezTo>
                    <a:pt x="42" y="149"/>
                    <a:pt x="43" y="152"/>
                    <a:pt x="42" y="152"/>
                  </a:cubicBezTo>
                  <a:cubicBezTo>
                    <a:pt x="42" y="153"/>
                    <a:pt x="42" y="154"/>
                    <a:pt x="42" y="156"/>
                  </a:cubicBezTo>
                  <a:cubicBezTo>
                    <a:pt x="41" y="157"/>
                    <a:pt x="41" y="158"/>
                    <a:pt x="41" y="160"/>
                  </a:cubicBezTo>
                  <a:cubicBezTo>
                    <a:pt x="41" y="160"/>
                    <a:pt x="41" y="161"/>
                    <a:pt x="41" y="162"/>
                  </a:cubicBezTo>
                  <a:cubicBezTo>
                    <a:pt x="41" y="163"/>
                    <a:pt x="40" y="166"/>
                    <a:pt x="41" y="169"/>
                  </a:cubicBezTo>
                  <a:cubicBezTo>
                    <a:pt x="41" y="170"/>
                    <a:pt x="40" y="172"/>
                    <a:pt x="40" y="174"/>
                  </a:cubicBezTo>
                  <a:cubicBezTo>
                    <a:pt x="40" y="175"/>
                    <a:pt x="40" y="175"/>
                    <a:pt x="40" y="176"/>
                  </a:cubicBezTo>
                  <a:cubicBezTo>
                    <a:pt x="40" y="179"/>
                    <a:pt x="40" y="181"/>
                    <a:pt x="39" y="185"/>
                  </a:cubicBezTo>
                  <a:cubicBezTo>
                    <a:pt x="39" y="187"/>
                    <a:pt x="39" y="189"/>
                    <a:pt x="39" y="190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2"/>
                    <a:pt x="39" y="192"/>
                    <a:pt x="39" y="193"/>
                  </a:cubicBezTo>
                  <a:cubicBezTo>
                    <a:pt x="38" y="197"/>
                    <a:pt x="38" y="201"/>
                    <a:pt x="38" y="205"/>
                  </a:cubicBezTo>
                  <a:cubicBezTo>
                    <a:pt x="37" y="207"/>
                    <a:pt x="37" y="208"/>
                    <a:pt x="37" y="210"/>
                  </a:cubicBezTo>
                  <a:cubicBezTo>
                    <a:pt x="37" y="211"/>
                    <a:pt x="38" y="212"/>
                    <a:pt x="38" y="213"/>
                  </a:cubicBezTo>
                  <a:cubicBezTo>
                    <a:pt x="38" y="213"/>
                    <a:pt x="37" y="214"/>
                    <a:pt x="37" y="213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8" y="216"/>
                    <a:pt x="39" y="217"/>
                    <a:pt x="39" y="219"/>
                  </a:cubicBezTo>
                  <a:close/>
                  <a:moveTo>
                    <a:pt x="37" y="215"/>
                  </a:moveTo>
                  <a:cubicBezTo>
                    <a:pt x="37" y="214"/>
                    <a:pt x="36" y="214"/>
                    <a:pt x="36" y="214"/>
                  </a:cubicBezTo>
                  <a:cubicBezTo>
                    <a:pt x="36" y="214"/>
                    <a:pt x="37" y="215"/>
                    <a:pt x="37" y="215"/>
                  </a:cubicBezTo>
                  <a:close/>
                  <a:moveTo>
                    <a:pt x="144" y="15"/>
                  </a:moveTo>
                  <a:cubicBezTo>
                    <a:pt x="144" y="15"/>
                    <a:pt x="145" y="14"/>
                    <a:pt x="145" y="14"/>
                  </a:cubicBezTo>
                  <a:cubicBezTo>
                    <a:pt x="145" y="14"/>
                    <a:pt x="145" y="15"/>
                    <a:pt x="144" y="15"/>
                  </a:cubicBezTo>
                  <a:close/>
                  <a:moveTo>
                    <a:pt x="146" y="15"/>
                  </a:moveTo>
                  <a:cubicBezTo>
                    <a:pt x="147" y="15"/>
                    <a:pt x="146" y="16"/>
                    <a:pt x="147" y="16"/>
                  </a:cubicBezTo>
                  <a:cubicBezTo>
                    <a:pt x="147" y="15"/>
                    <a:pt x="147" y="14"/>
                    <a:pt x="146" y="14"/>
                  </a:cubicBezTo>
                  <a:cubicBezTo>
                    <a:pt x="147" y="14"/>
                    <a:pt x="146" y="14"/>
                    <a:pt x="146" y="14"/>
                  </a:cubicBezTo>
                  <a:cubicBezTo>
                    <a:pt x="146" y="14"/>
                    <a:pt x="146" y="14"/>
                    <a:pt x="146" y="15"/>
                  </a:cubicBezTo>
                  <a:close/>
                  <a:moveTo>
                    <a:pt x="142" y="18"/>
                  </a:moveTo>
                  <a:cubicBezTo>
                    <a:pt x="143" y="18"/>
                    <a:pt x="144" y="18"/>
                    <a:pt x="144" y="17"/>
                  </a:cubicBezTo>
                  <a:cubicBezTo>
                    <a:pt x="143" y="17"/>
                    <a:pt x="143" y="18"/>
                    <a:pt x="142" y="18"/>
                  </a:cubicBezTo>
                  <a:close/>
                  <a:moveTo>
                    <a:pt x="130" y="34"/>
                  </a:moveTo>
                  <a:cubicBezTo>
                    <a:pt x="132" y="32"/>
                    <a:pt x="134" y="30"/>
                    <a:pt x="135" y="28"/>
                  </a:cubicBezTo>
                  <a:cubicBezTo>
                    <a:pt x="133" y="30"/>
                    <a:pt x="131" y="32"/>
                    <a:pt x="130" y="34"/>
                  </a:cubicBezTo>
                  <a:close/>
                  <a:moveTo>
                    <a:pt x="122" y="44"/>
                  </a:moveTo>
                  <a:cubicBezTo>
                    <a:pt x="122" y="44"/>
                    <a:pt x="123" y="44"/>
                    <a:pt x="123" y="44"/>
                  </a:cubicBezTo>
                  <a:cubicBezTo>
                    <a:pt x="124" y="43"/>
                    <a:pt x="125" y="41"/>
                    <a:pt x="125" y="40"/>
                  </a:cubicBezTo>
                  <a:cubicBezTo>
                    <a:pt x="124" y="42"/>
                    <a:pt x="123" y="43"/>
                    <a:pt x="122" y="44"/>
                  </a:cubicBezTo>
                  <a:close/>
                  <a:moveTo>
                    <a:pt x="30" y="52"/>
                  </a:moveTo>
                  <a:cubicBezTo>
                    <a:pt x="30" y="52"/>
                    <a:pt x="30" y="52"/>
                    <a:pt x="31" y="52"/>
                  </a:cubicBezTo>
                  <a:cubicBezTo>
                    <a:pt x="31" y="52"/>
                    <a:pt x="31" y="52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2"/>
                    <a:pt x="30" y="52"/>
                    <a:pt x="30" y="52"/>
                  </a:cubicBezTo>
                  <a:close/>
                  <a:moveTo>
                    <a:pt x="61" y="56"/>
                  </a:moveTo>
                  <a:cubicBezTo>
                    <a:pt x="62" y="56"/>
                    <a:pt x="62" y="58"/>
                    <a:pt x="63" y="59"/>
                  </a:cubicBezTo>
                  <a:cubicBezTo>
                    <a:pt x="63" y="59"/>
                    <a:pt x="63" y="58"/>
                    <a:pt x="64" y="58"/>
                  </a:cubicBezTo>
                  <a:cubicBezTo>
                    <a:pt x="64" y="57"/>
                    <a:pt x="64" y="56"/>
                    <a:pt x="64" y="55"/>
                  </a:cubicBezTo>
                  <a:cubicBezTo>
                    <a:pt x="63" y="56"/>
                    <a:pt x="64" y="57"/>
                    <a:pt x="63" y="57"/>
                  </a:cubicBezTo>
                  <a:cubicBezTo>
                    <a:pt x="61" y="55"/>
                    <a:pt x="65" y="51"/>
                    <a:pt x="66" y="55"/>
                  </a:cubicBezTo>
                  <a:cubicBezTo>
                    <a:pt x="67" y="55"/>
                    <a:pt x="68" y="54"/>
                    <a:pt x="68" y="54"/>
                  </a:cubicBezTo>
                  <a:cubicBezTo>
                    <a:pt x="67" y="53"/>
                    <a:pt x="66" y="53"/>
                    <a:pt x="67" y="52"/>
                  </a:cubicBezTo>
                  <a:cubicBezTo>
                    <a:pt x="65" y="51"/>
                    <a:pt x="62" y="51"/>
                    <a:pt x="60" y="52"/>
                  </a:cubicBezTo>
                  <a:cubicBezTo>
                    <a:pt x="62" y="53"/>
                    <a:pt x="63" y="51"/>
                    <a:pt x="64" y="52"/>
                  </a:cubicBezTo>
                  <a:cubicBezTo>
                    <a:pt x="64" y="54"/>
                    <a:pt x="62" y="54"/>
                    <a:pt x="61" y="56"/>
                  </a:cubicBezTo>
                  <a:close/>
                  <a:moveTo>
                    <a:pt x="112" y="56"/>
                  </a:moveTo>
                  <a:cubicBezTo>
                    <a:pt x="114" y="55"/>
                    <a:pt x="114" y="53"/>
                    <a:pt x="116" y="52"/>
                  </a:cubicBezTo>
                  <a:cubicBezTo>
                    <a:pt x="116" y="52"/>
                    <a:pt x="117" y="52"/>
                    <a:pt x="116" y="52"/>
                  </a:cubicBezTo>
                  <a:cubicBezTo>
                    <a:pt x="115" y="53"/>
                    <a:pt x="113" y="54"/>
                    <a:pt x="112" y="56"/>
                  </a:cubicBezTo>
                  <a:close/>
                  <a:moveTo>
                    <a:pt x="33" y="54"/>
                  </a:moveTo>
                  <a:cubicBezTo>
                    <a:pt x="33" y="54"/>
                    <a:pt x="33" y="54"/>
                    <a:pt x="33" y="54"/>
                  </a:cubicBezTo>
                  <a:cubicBezTo>
                    <a:pt x="32" y="55"/>
                    <a:pt x="32" y="56"/>
                    <a:pt x="32" y="57"/>
                  </a:cubicBezTo>
                  <a:cubicBezTo>
                    <a:pt x="32" y="57"/>
                    <a:pt x="31" y="58"/>
                    <a:pt x="32" y="59"/>
                  </a:cubicBezTo>
                  <a:cubicBezTo>
                    <a:pt x="34" y="57"/>
                    <a:pt x="34" y="54"/>
                    <a:pt x="35" y="52"/>
                  </a:cubicBezTo>
                  <a:cubicBezTo>
                    <a:pt x="33" y="51"/>
                    <a:pt x="33" y="53"/>
                    <a:pt x="33" y="54"/>
                  </a:cubicBezTo>
                  <a:close/>
                  <a:moveTo>
                    <a:pt x="71" y="52"/>
                  </a:moveTo>
                  <a:cubicBezTo>
                    <a:pt x="73" y="53"/>
                    <a:pt x="75" y="53"/>
                    <a:pt x="77" y="52"/>
                  </a:cubicBezTo>
                  <a:cubicBezTo>
                    <a:pt x="75" y="52"/>
                    <a:pt x="72" y="51"/>
                    <a:pt x="71" y="52"/>
                  </a:cubicBezTo>
                  <a:close/>
                  <a:moveTo>
                    <a:pt x="69" y="52"/>
                  </a:moveTo>
                  <a:cubicBezTo>
                    <a:pt x="69" y="52"/>
                    <a:pt x="70" y="53"/>
                    <a:pt x="70" y="52"/>
                  </a:cubicBezTo>
                  <a:cubicBezTo>
                    <a:pt x="69" y="53"/>
                    <a:pt x="69" y="52"/>
                    <a:pt x="69" y="52"/>
                  </a:cubicBezTo>
                  <a:close/>
                  <a:moveTo>
                    <a:pt x="35" y="55"/>
                  </a:moveTo>
                  <a:cubicBezTo>
                    <a:pt x="36" y="54"/>
                    <a:pt x="37" y="54"/>
                    <a:pt x="37" y="53"/>
                  </a:cubicBezTo>
                  <a:cubicBezTo>
                    <a:pt x="37" y="53"/>
                    <a:pt x="36" y="52"/>
                    <a:pt x="36" y="52"/>
                  </a:cubicBezTo>
                  <a:cubicBezTo>
                    <a:pt x="36" y="53"/>
                    <a:pt x="35" y="54"/>
                    <a:pt x="35" y="55"/>
                  </a:cubicBezTo>
                  <a:close/>
                  <a:moveTo>
                    <a:pt x="56" y="53"/>
                  </a:moveTo>
                  <a:cubicBezTo>
                    <a:pt x="53" y="54"/>
                    <a:pt x="48" y="53"/>
                    <a:pt x="45" y="54"/>
                  </a:cubicBezTo>
                  <a:cubicBezTo>
                    <a:pt x="49" y="55"/>
                    <a:pt x="53" y="54"/>
                    <a:pt x="56" y="53"/>
                  </a:cubicBezTo>
                  <a:close/>
                  <a:moveTo>
                    <a:pt x="37" y="56"/>
                  </a:moveTo>
                  <a:cubicBezTo>
                    <a:pt x="38" y="55"/>
                    <a:pt x="39" y="54"/>
                    <a:pt x="40" y="54"/>
                  </a:cubicBezTo>
                  <a:cubicBezTo>
                    <a:pt x="38" y="53"/>
                    <a:pt x="37" y="55"/>
                    <a:pt x="37" y="56"/>
                  </a:cubicBezTo>
                  <a:close/>
                  <a:moveTo>
                    <a:pt x="61" y="54"/>
                  </a:moveTo>
                  <a:cubicBezTo>
                    <a:pt x="61" y="54"/>
                    <a:pt x="62" y="54"/>
                    <a:pt x="62" y="54"/>
                  </a:cubicBezTo>
                  <a:cubicBezTo>
                    <a:pt x="61" y="54"/>
                    <a:pt x="61" y="54"/>
                    <a:pt x="61" y="54"/>
                  </a:cubicBezTo>
                  <a:close/>
                  <a:moveTo>
                    <a:pt x="29" y="54"/>
                  </a:moveTo>
                  <a:cubicBezTo>
                    <a:pt x="29" y="55"/>
                    <a:pt x="29" y="55"/>
                    <a:pt x="28" y="55"/>
                  </a:cubicBezTo>
                  <a:cubicBezTo>
                    <a:pt x="28" y="55"/>
                    <a:pt x="28" y="54"/>
                    <a:pt x="28" y="54"/>
                  </a:cubicBezTo>
                  <a:cubicBezTo>
                    <a:pt x="28" y="55"/>
                    <a:pt x="27" y="54"/>
                    <a:pt x="27" y="54"/>
                  </a:cubicBezTo>
                  <a:cubicBezTo>
                    <a:pt x="27" y="55"/>
                    <a:pt x="27" y="55"/>
                    <a:pt x="27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6" y="57"/>
                    <a:pt x="26" y="57"/>
                  </a:cubicBezTo>
                  <a:cubicBezTo>
                    <a:pt x="27" y="57"/>
                    <a:pt x="26" y="56"/>
                    <a:pt x="27" y="56"/>
                  </a:cubicBezTo>
                  <a:cubicBezTo>
                    <a:pt x="27" y="56"/>
                    <a:pt x="26" y="57"/>
                    <a:pt x="27" y="58"/>
                  </a:cubicBezTo>
                  <a:cubicBezTo>
                    <a:pt x="27" y="57"/>
                    <a:pt x="27" y="55"/>
                    <a:pt x="29" y="56"/>
                  </a:cubicBezTo>
                  <a:cubicBezTo>
                    <a:pt x="29" y="55"/>
                    <a:pt x="30" y="55"/>
                    <a:pt x="30" y="54"/>
                  </a:cubicBezTo>
                  <a:cubicBezTo>
                    <a:pt x="29" y="54"/>
                    <a:pt x="29" y="54"/>
                    <a:pt x="29" y="54"/>
                  </a:cubicBezTo>
                  <a:close/>
                  <a:moveTo>
                    <a:pt x="63" y="54"/>
                  </a:moveTo>
                  <a:cubicBezTo>
                    <a:pt x="64" y="54"/>
                    <a:pt x="64" y="54"/>
                    <a:pt x="64" y="54"/>
                  </a:cubicBezTo>
                  <a:cubicBezTo>
                    <a:pt x="63" y="54"/>
                    <a:pt x="63" y="54"/>
                    <a:pt x="63" y="54"/>
                  </a:cubicBezTo>
                  <a:close/>
                  <a:moveTo>
                    <a:pt x="38" y="59"/>
                  </a:moveTo>
                  <a:cubicBezTo>
                    <a:pt x="39" y="57"/>
                    <a:pt x="41" y="56"/>
                    <a:pt x="43" y="54"/>
                  </a:cubicBezTo>
                  <a:cubicBezTo>
                    <a:pt x="42" y="54"/>
                    <a:pt x="42" y="54"/>
                    <a:pt x="41" y="54"/>
                  </a:cubicBezTo>
                  <a:cubicBezTo>
                    <a:pt x="40" y="56"/>
                    <a:pt x="38" y="57"/>
                    <a:pt x="38" y="59"/>
                  </a:cubicBezTo>
                  <a:close/>
                  <a:moveTo>
                    <a:pt x="60" y="55"/>
                  </a:moveTo>
                  <a:cubicBezTo>
                    <a:pt x="59" y="55"/>
                    <a:pt x="59" y="55"/>
                    <a:pt x="59" y="55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54"/>
                    <a:pt x="58" y="55"/>
                    <a:pt x="57" y="56"/>
                  </a:cubicBezTo>
                  <a:cubicBezTo>
                    <a:pt x="57" y="57"/>
                    <a:pt x="58" y="57"/>
                    <a:pt x="58" y="58"/>
                  </a:cubicBezTo>
                  <a:cubicBezTo>
                    <a:pt x="59" y="57"/>
                    <a:pt x="60" y="56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lose/>
                  <a:moveTo>
                    <a:pt x="55" y="54"/>
                  </a:moveTo>
                  <a:cubicBezTo>
                    <a:pt x="53" y="56"/>
                    <a:pt x="52" y="57"/>
                    <a:pt x="51" y="59"/>
                  </a:cubicBezTo>
                  <a:cubicBezTo>
                    <a:pt x="51" y="60"/>
                    <a:pt x="51" y="61"/>
                    <a:pt x="52" y="61"/>
                  </a:cubicBezTo>
                  <a:cubicBezTo>
                    <a:pt x="53" y="61"/>
                    <a:pt x="55" y="58"/>
                    <a:pt x="5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8"/>
                    <a:pt x="55" y="58"/>
                  </a:cubicBezTo>
                  <a:cubicBezTo>
                    <a:pt x="55" y="57"/>
                    <a:pt x="56" y="56"/>
                    <a:pt x="56" y="56"/>
                  </a:cubicBezTo>
                  <a:cubicBezTo>
                    <a:pt x="57" y="55"/>
                    <a:pt x="57" y="55"/>
                    <a:pt x="57" y="54"/>
                  </a:cubicBezTo>
                  <a:cubicBezTo>
                    <a:pt x="56" y="55"/>
                    <a:pt x="54" y="56"/>
                    <a:pt x="53" y="57"/>
                  </a:cubicBezTo>
                  <a:cubicBezTo>
                    <a:pt x="54" y="56"/>
                    <a:pt x="54" y="55"/>
                    <a:pt x="55" y="54"/>
                  </a:cubicBezTo>
                  <a:close/>
                  <a:moveTo>
                    <a:pt x="67" y="56"/>
                  </a:moveTo>
                  <a:cubicBezTo>
                    <a:pt x="67" y="57"/>
                    <a:pt x="67" y="58"/>
                    <a:pt x="68" y="59"/>
                  </a:cubicBezTo>
                  <a:cubicBezTo>
                    <a:pt x="68" y="58"/>
                    <a:pt x="69" y="58"/>
                    <a:pt x="68" y="57"/>
                  </a:cubicBezTo>
                  <a:cubicBezTo>
                    <a:pt x="69" y="57"/>
                    <a:pt x="70" y="57"/>
                    <a:pt x="71" y="57"/>
                  </a:cubicBezTo>
                  <a:cubicBezTo>
                    <a:pt x="70" y="57"/>
                    <a:pt x="71" y="57"/>
                    <a:pt x="71" y="57"/>
                  </a:cubicBezTo>
                  <a:cubicBezTo>
                    <a:pt x="70" y="57"/>
                    <a:pt x="70" y="57"/>
                    <a:pt x="70" y="56"/>
                  </a:cubicBezTo>
                  <a:cubicBezTo>
                    <a:pt x="70" y="56"/>
                    <a:pt x="70" y="55"/>
                    <a:pt x="71" y="55"/>
                  </a:cubicBezTo>
                  <a:cubicBezTo>
                    <a:pt x="71" y="54"/>
                    <a:pt x="70" y="54"/>
                    <a:pt x="69" y="54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8" y="55"/>
                    <a:pt x="68" y="56"/>
                    <a:pt x="67" y="56"/>
                  </a:cubicBezTo>
                  <a:close/>
                  <a:moveTo>
                    <a:pt x="96" y="56"/>
                  </a:moveTo>
                  <a:cubicBezTo>
                    <a:pt x="93" y="55"/>
                    <a:pt x="87" y="55"/>
                    <a:pt x="84" y="55"/>
                  </a:cubicBezTo>
                  <a:cubicBezTo>
                    <a:pt x="88" y="56"/>
                    <a:pt x="91" y="56"/>
                    <a:pt x="96" y="56"/>
                  </a:cubicBezTo>
                  <a:close/>
                  <a:moveTo>
                    <a:pt x="45" y="56"/>
                  </a:moveTo>
                  <a:cubicBezTo>
                    <a:pt x="46" y="56"/>
                    <a:pt x="46" y="55"/>
                    <a:pt x="47" y="56"/>
                  </a:cubicBezTo>
                  <a:cubicBezTo>
                    <a:pt x="47" y="56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8"/>
                    <a:pt x="47" y="57"/>
                    <a:pt x="48" y="57"/>
                  </a:cubicBezTo>
                  <a:cubicBezTo>
                    <a:pt x="48" y="56"/>
                    <a:pt x="49" y="56"/>
                    <a:pt x="49" y="55"/>
                  </a:cubicBezTo>
                  <a:cubicBezTo>
                    <a:pt x="48" y="55"/>
                    <a:pt x="47" y="55"/>
                    <a:pt x="45" y="55"/>
                  </a:cubicBezTo>
                  <a:cubicBezTo>
                    <a:pt x="45" y="55"/>
                    <a:pt x="45" y="56"/>
                    <a:pt x="45" y="56"/>
                  </a:cubicBezTo>
                  <a:close/>
                  <a:moveTo>
                    <a:pt x="38" y="56"/>
                  </a:moveTo>
                  <a:cubicBezTo>
                    <a:pt x="37" y="57"/>
                    <a:pt x="36" y="57"/>
                    <a:pt x="36" y="58"/>
                  </a:cubicBezTo>
                  <a:cubicBezTo>
                    <a:pt x="36" y="58"/>
                    <a:pt x="35" y="59"/>
                    <a:pt x="36" y="60"/>
                  </a:cubicBezTo>
                  <a:cubicBezTo>
                    <a:pt x="37" y="58"/>
                    <a:pt x="38" y="57"/>
                    <a:pt x="39" y="55"/>
                  </a:cubicBezTo>
                  <a:cubicBezTo>
                    <a:pt x="38" y="55"/>
                    <a:pt x="39" y="56"/>
                    <a:pt x="38" y="56"/>
                  </a:cubicBezTo>
                  <a:close/>
                  <a:moveTo>
                    <a:pt x="35" y="57"/>
                  </a:moveTo>
                  <a:cubicBezTo>
                    <a:pt x="35" y="56"/>
                    <a:pt x="36" y="55"/>
                    <a:pt x="36" y="55"/>
                  </a:cubicBezTo>
                  <a:cubicBezTo>
                    <a:pt x="35" y="56"/>
                    <a:pt x="34" y="56"/>
                    <a:pt x="35" y="57"/>
                  </a:cubicBezTo>
                  <a:close/>
                  <a:moveTo>
                    <a:pt x="51" y="55"/>
                  </a:moveTo>
                  <a:cubicBezTo>
                    <a:pt x="50" y="56"/>
                    <a:pt x="50" y="56"/>
                    <a:pt x="50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1" y="56"/>
                    <a:pt x="52" y="56"/>
                    <a:pt x="52" y="55"/>
                  </a:cubicBezTo>
                  <a:cubicBezTo>
                    <a:pt x="52" y="55"/>
                    <a:pt x="52" y="55"/>
                    <a:pt x="51" y="55"/>
                  </a:cubicBezTo>
                  <a:close/>
                  <a:moveTo>
                    <a:pt x="39" y="61"/>
                  </a:moveTo>
                  <a:cubicBezTo>
                    <a:pt x="39" y="61"/>
                    <a:pt x="39" y="62"/>
                    <a:pt x="40" y="62"/>
                  </a:cubicBezTo>
                  <a:cubicBezTo>
                    <a:pt x="40" y="61"/>
                    <a:pt x="43" y="60"/>
                    <a:pt x="42" y="58"/>
                  </a:cubicBezTo>
                  <a:cubicBezTo>
                    <a:pt x="42" y="58"/>
                    <a:pt x="42" y="57"/>
                    <a:pt x="43" y="57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4" y="58"/>
                    <a:pt x="44" y="57"/>
                    <a:pt x="45" y="57"/>
                  </a:cubicBezTo>
                  <a:cubicBezTo>
                    <a:pt x="44" y="56"/>
                    <a:pt x="44" y="56"/>
                    <a:pt x="44" y="55"/>
                  </a:cubicBezTo>
                  <a:cubicBezTo>
                    <a:pt x="42" y="57"/>
                    <a:pt x="41" y="59"/>
                    <a:pt x="39" y="61"/>
                  </a:cubicBezTo>
                  <a:close/>
                  <a:moveTo>
                    <a:pt x="71" y="56"/>
                  </a:moveTo>
                  <a:cubicBezTo>
                    <a:pt x="73" y="56"/>
                    <a:pt x="74" y="56"/>
                    <a:pt x="75" y="55"/>
                  </a:cubicBezTo>
                  <a:cubicBezTo>
                    <a:pt x="73" y="55"/>
                    <a:pt x="72" y="55"/>
                    <a:pt x="71" y="56"/>
                  </a:cubicBezTo>
                  <a:close/>
                  <a:moveTo>
                    <a:pt x="41" y="56"/>
                  </a:moveTo>
                  <a:cubicBezTo>
                    <a:pt x="41" y="58"/>
                    <a:pt x="38" y="58"/>
                    <a:pt x="38" y="60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56"/>
                    <a:pt x="42" y="56"/>
                    <a:pt x="41" y="56"/>
                  </a:cubicBezTo>
                  <a:close/>
                  <a:moveTo>
                    <a:pt x="24" y="57"/>
                  </a:moveTo>
                  <a:cubicBezTo>
                    <a:pt x="23" y="61"/>
                    <a:pt x="22" y="66"/>
                    <a:pt x="21" y="70"/>
                  </a:cubicBezTo>
                  <a:cubicBezTo>
                    <a:pt x="23" y="67"/>
                    <a:pt x="23" y="62"/>
                    <a:pt x="25" y="59"/>
                  </a:cubicBezTo>
                  <a:cubicBezTo>
                    <a:pt x="25" y="58"/>
                    <a:pt x="25" y="57"/>
                    <a:pt x="25" y="56"/>
                  </a:cubicBezTo>
                  <a:cubicBezTo>
                    <a:pt x="24" y="56"/>
                    <a:pt x="24" y="56"/>
                    <a:pt x="24" y="57"/>
                  </a:cubicBezTo>
                  <a:cubicBezTo>
                    <a:pt x="24" y="56"/>
                    <a:pt x="24" y="57"/>
                    <a:pt x="24" y="57"/>
                  </a:cubicBezTo>
                  <a:close/>
                  <a:moveTo>
                    <a:pt x="77" y="57"/>
                  </a:moveTo>
                  <a:cubicBezTo>
                    <a:pt x="77" y="57"/>
                    <a:pt x="78" y="57"/>
                    <a:pt x="78" y="56"/>
                  </a:cubicBezTo>
                  <a:cubicBezTo>
                    <a:pt x="78" y="56"/>
                    <a:pt x="77" y="56"/>
                    <a:pt x="77" y="57"/>
                  </a:cubicBezTo>
                  <a:close/>
                  <a:moveTo>
                    <a:pt x="83" y="57"/>
                  </a:moveTo>
                  <a:cubicBezTo>
                    <a:pt x="85" y="57"/>
                    <a:pt x="87" y="58"/>
                    <a:pt x="89" y="57"/>
                  </a:cubicBezTo>
                  <a:cubicBezTo>
                    <a:pt x="87" y="57"/>
                    <a:pt x="86" y="56"/>
                    <a:pt x="83" y="56"/>
                  </a:cubicBezTo>
                  <a:cubicBezTo>
                    <a:pt x="84" y="56"/>
                    <a:pt x="83" y="57"/>
                    <a:pt x="83" y="57"/>
                  </a:cubicBezTo>
                  <a:close/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1" y="57"/>
                    <a:pt x="50" y="57"/>
                    <a:pt x="50" y="58"/>
                  </a:cubicBezTo>
                  <a:close/>
                  <a:moveTo>
                    <a:pt x="59" y="59"/>
                  </a:moveTo>
                  <a:cubicBezTo>
                    <a:pt x="59" y="59"/>
                    <a:pt x="59" y="60"/>
                    <a:pt x="59" y="60"/>
                  </a:cubicBezTo>
                  <a:cubicBezTo>
                    <a:pt x="60" y="59"/>
                    <a:pt x="61" y="59"/>
                    <a:pt x="61" y="58"/>
                  </a:cubicBezTo>
                  <a:cubicBezTo>
                    <a:pt x="61" y="58"/>
                    <a:pt x="61" y="57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59" y="58"/>
                    <a:pt x="59" y="59"/>
                  </a:cubicBezTo>
                  <a:close/>
                  <a:moveTo>
                    <a:pt x="30" y="58"/>
                  </a:moveTo>
                  <a:cubicBezTo>
                    <a:pt x="31" y="58"/>
                    <a:pt x="31" y="57"/>
                    <a:pt x="31" y="57"/>
                  </a:cubicBezTo>
                  <a:cubicBezTo>
                    <a:pt x="31" y="57"/>
                    <a:pt x="30" y="57"/>
                    <a:pt x="30" y="58"/>
                  </a:cubicBezTo>
                  <a:close/>
                  <a:moveTo>
                    <a:pt x="108" y="57"/>
                  </a:moveTo>
                  <a:cubicBezTo>
                    <a:pt x="106" y="57"/>
                    <a:pt x="105" y="57"/>
                    <a:pt x="104" y="57"/>
                  </a:cubicBezTo>
                  <a:cubicBezTo>
                    <a:pt x="106" y="57"/>
                    <a:pt x="107" y="58"/>
                    <a:pt x="108" y="57"/>
                  </a:cubicBezTo>
                  <a:close/>
                  <a:moveTo>
                    <a:pt x="55" y="59"/>
                  </a:moveTo>
                  <a:cubicBezTo>
                    <a:pt x="55" y="59"/>
                    <a:pt x="55" y="60"/>
                    <a:pt x="56" y="61"/>
                  </a:cubicBezTo>
                  <a:cubicBezTo>
                    <a:pt x="58" y="60"/>
                    <a:pt x="56" y="58"/>
                    <a:pt x="56" y="57"/>
                  </a:cubicBezTo>
                  <a:cubicBezTo>
                    <a:pt x="56" y="57"/>
                    <a:pt x="55" y="58"/>
                    <a:pt x="55" y="59"/>
                  </a:cubicBezTo>
                  <a:close/>
                  <a:moveTo>
                    <a:pt x="47" y="60"/>
                  </a:moveTo>
                  <a:cubicBezTo>
                    <a:pt x="48" y="59"/>
                    <a:pt x="48" y="59"/>
                    <a:pt x="49" y="58"/>
                  </a:cubicBezTo>
                  <a:cubicBezTo>
                    <a:pt x="49" y="58"/>
                    <a:pt x="49" y="57"/>
                    <a:pt x="49" y="57"/>
                  </a:cubicBezTo>
                  <a:cubicBezTo>
                    <a:pt x="48" y="58"/>
                    <a:pt x="47" y="59"/>
                    <a:pt x="47" y="60"/>
                  </a:cubicBezTo>
                  <a:close/>
                  <a:moveTo>
                    <a:pt x="32" y="59"/>
                  </a:moveTo>
                  <a:cubicBezTo>
                    <a:pt x="32" y="60"/>
                    <a:pt x="32" y="60"/>
                    <a:pt x="32" y="60"/>
                  </a:cubicBezTo>
                  <a:cubicBezTo>
                    <a:pt x="32" y="59"/>
                    <a:pt x="33" y="58"/>
                    <a:pt x="33" y="59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2" y="59"/>
                    <a:pt x="32" y="59"/>
                  </a:cubicBezTo>
                  <a:close/>
                  <a:moveTo>
                    <a:pt x="101" y="58"/>
                  </a:moveTo>
                  <a:cubicBezTo>
                    <a:pt x="102" y="58"/>
                    <a:pt x="102" y="59"/>
                    <a:pt x="103" y="58"/>
                  </a:cubicBezTo>
                  <a:cubicBezTo>
                    <a:pt x="102" y="58"/>
                    <a:pt x="101" y="58"/>
                    <a:pt x="101" y="58"/>
                  </a:cubicBezTo>
                  <a:close/>
                  <a:moveTo>
                    <a:pt x="104" y="58"/>
                  </a:moveTo>
                  <a:cubicBezTo>
                    <a:pt x="104" y="58"/>
                    <a:pt x="105" y="58"/>
                    <a:pt x="105" y="58"/>
                  </a:cubicBezTo>
                  <a:cubicBezTo>
                    <a:pt x="105" y="58"/>
                    <a:pt x="104" y="58"/>
                    <a:pt x="104" y="58"/>
                  </a:cubicBezTo>
                  <a:close/>
                  <a:moveTo>
                    <a:pt x="29" y="59"/>
                  </a:moveTo>
                  <a:cubicBezTo>
                    <a:pt x="29" y="59"/>
                    <a:pt x="30" y="59"/>
                    <a:pt x="29" y="60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30" y="61"/>
                    <a:pt x="30" y="61"/>
                  </a:cubicBezTo>
                  <a:cubicBezTo>
                    <a:pt x="30" y="60"/>
                    <a:pt x="31" y="59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9"/>
                    <a:pt x="29" y="59"/>
                    <a:pt x="29" y="59"/>
                  </a:cubicBezTo>
                  <a:close/>
                  <a:moveTo>
                    <a:pt x="44" y="59"/>
                  </a:move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6" y="59"/>
                    <a:pt x="45" y="58"/>
                  </a:cubicBezTo>
                  <a:cubicBezTo>
                    <a:pt x="45" y="58"/>
                    <a:pt x="45" y="59"/>
                    <a:pt x="44" y="59"/>
                  </a:cubicBezTo>
                  <a:close/>
                  <a:moveTo>
                    <a:pt x="113" y="59"/>
                  </a:moveTo>
                  <a:cubicBezTo>
                    <a:pt x="113" y="59"/>
                    <a:pt x="114" y="59"/>
                    <a:pt x="114" y="58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58"/>
                    <a:pt x="113" y="58"/>
                    <a:pt x="113" y="59"/>
                  </a:cubicBezTo>
                  <a:close/>
                  <a:moveTo>
                    <a:pt x="48" y="61"/>
                  </a:moveTo>
                  <a:cubicBezTo>
                    <a:pt x="48" y="61"/>
                    <a:pt x="49" y="60"/>
                    <a:pt x="50" y="59"/>
                  </a:cubicBezTo>
                  <a:cubicBezTo>
                    <a:pt x="49" y="58"/>
                    <a:pt x="46" y="61"/>
                    <a:pt x="48" y="61"/>
                  </a:cubicBezTo>
                  <a:close/>
                  <a:moveTo>
                    <a:pt x="33" y="62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34" y="63"/>
                    <a:pt x="34" y="62"/>
                    <a:pt x="34" y="61"/>
                  </a:cubicBezTo>
                  <a:cubicBezTo>
                    <a:pt x="34" y="60"/>
                    <a:pt x="35" y="59"/>
                    <a:pt x="34" y="59"/>
                  </a:cubicBezTo>
                  <a:cubicBezTo>
                    <a:pt x="34" y="60"/>
                    <a:pt x="34" y="61"/>
                    <a:pt x="33" y="62"/>
                  </a:cubicBezTo>
                  <a:close/>
                  <a:moveTo>
                    <a:pt x="27" y="60"/>
                  </a:moveTo>
                  <a:cubicBezTo>
                    <a:pt x="28" y="60"/>
                    <a:pt x="28" y="60"/>
                    <a:pt x="28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60"/>
                    <a:pt x="27" y="60"/>
                  </a:cubicBezTo>
                  <a:close/>
                  <a:moveTo>
                    <a:pt x="68" y="62"/>
                  </a:moveTo>
                  <a:cubicBezTo>
                    <a:pt x="68" y="61"/>
                    <a:pt x="68" y="61"/>
                    <a:pt x="69" y="61"/>
                  </a:cubicBezTo>
                  <a:cubicBezTo>
                    <a:pt x="69" y="60"/>
                    <a:pt x="69" y="59"/>
                    <a:pt x="69" y="59"/>
                  </a:cubicBezTo>
                  <a:cubicBezTo>
                    <a:pt x="68" y="60"/>
                    <a:pt x="67" y="61"/>
                    <a:pt x="68" y="62"/>
                  </a:cubicBezTo>
                  <a:close/>
                  <a:moveTo>
                    <a:pt x="63" y="60"/>
                  </a:moveTo>
                  <a:cubicBezTo>
                    <a:pt x="64" y="60"/>
                    <a:pt x="63" y="61"/>
                    <a:pt x="64" y="61"/>
                  </a:cubicBezTo>
                  <a:cubicBezTo>
                    <a:pt x="64" y="60"/>
                    <a:pt x="64" y="60"/>
                    <a:pt x="64" y="59"/>
                  </a:cubicBezTo>
                  <a:cubicBezTo>
                    <a:pt x="64" y="60"/>
                    <a:pt x="63" y="59"/>
                    <a:pt x="63" y="60"/>
                  </a:cubicBezTo>
                  <a:close/>
                  <a:moveTo>
                    <a:pt x="52" y="62"/>
                  </a:moveTo>
                  <a:cubicBezTo>
                    <a:pt x="53" y="63"/>
                    <a:pt x="53" y="64"/>
                    <a:pt x="53" y="64"/>
                  </a:cubicBezTo>
                  <a:cubicBezTo>
                    <a:pt x="54" y="63"/>
                    <a:pt x="55" y="63"/>
                    <a:pt x="55" y="62"/>
                  </a:cubicBezTo>
                  <a:cubicBezTo>
                    <a:pt x="55" y="61"/>
                    <a:pt x="55" y="60"/>
                    <a:pt x="54" y="60"/>
                  </a:cubicBezTo>
                  <a:cubicBezTo>
                    <a:pt x="53" y="61"/>
                    <a:pt x="53" y="61"/>
                    <a:pt x="52" y="62"/>
                  </a:cubicBezTo>
                  <a:close/>
                  <a:moveTo>
                    <a:pt x="60" y="62"/>
                  </a:moveTo>
                  <a:cubicBezTo>
                    <a:pt x="61" y="61"/>
                    <a:pt x="62" y="60"/>
                    <a:pt x="62" y="60"/>
                  </a:cubicBezTo>
                  <a:cubicBezTo>
                    <a:pt x="61" y="60"/>
                    <a:pt x="59" y="61"/>
                    <a:pt x="60" y="62"/>
                  </a:cubicBezTo>
                  <a:close/>
                  <a:moveTo>
                    <a:pt x="44" y="61"/>
                  </a:moveTo>
                  <a:cubicBezTo>
                    <a:pt x="45" y="61"/>
                    <a:pt x="46" y="60"/>
                    <a:pt x="45" y="60"/>
                  </a:cubicBezTo>
                  <a:cubicBezTo>
                    <a:pt x="45" y="60"/>
                    <a:pt x="44" y="61"/>
                    <a:pt x="44" y="61"/>
                  </a:cubicBezTo>
                  <a:close/>
                  <a:moveTo>
                    <a:pt x="36" y="61"/>
                  </a:moveTo>
                  <a:cubicBezTo>
                    <a:pt x="37" y="61"/>
                    <a:pt x="37" y="60"/>
                    <a:pt x="37" y="60"/>
                  </a:cubicBezTo>
                  <a:cubicBezTo>
                    <a:pt x="37" y="60"/>
                    <a:pt x="36" y="61"/>
                    <a:pt x="36" y="61"/>
                  </a:cubicBezTo>
                  <a:close/>
                  <a:moveTo>
                    <a:pt x="48" y="62"/>
                  </a:moveTo>
                  <a:cubicBezTo>
                    <a:pt x="48" y="63"/>
                    <a:pt x="49" y="63"/>
                    <a:pt x="49" y="64"/>
                  </a:cubicBezTo>
                  <a:cubicBezTo>
                    <a:pt x="51" y="63"/>
                    <a:pt x="52" y="61"/>
                    <a:pt x="50" y="60"/>
                  </a:cubicBezTo>
                  <a:cubicBezTo>
                    <a:pt x="49" y="61"/>
                    <a:pt x="49" y="62"/>
                    <a:pt x="48" y="62"/>
                  </a:cubicBezTo>
                  <a:close/>
                  <a:moveTo>
                    <a:pt x="65" y="62"/>
                  </a:moveTo>
                  <a:cubicBezTo>
                    <a:pt x="66" y="62"/>
                    <a:pt x="65" y="60"/>
                    <a:pt x="65" y="60"/>
                  </a:cubicBezTo>
                  <a:cubicBezTo>
                    <a:pt x="65" y="61"/>
                    <a:pt x="65" y="61"/>
                    <a:pt x="65" y="62"/>
                  </a:cubicBezTo>
                  <a:close/>
                  <a:moveTo>
                    <a:pt x="56" y="62"/>
                  </a:moveTo>
                  <a:cubicBezTo>
                    <a:pt x="57" y="62"/>
                    <a:pt x="57" y="61"/>
                    <a:pt x="58" y="61"/>
                  </a:cubicBezTo>
                  <a:cubicBezTo>
                    <a:pt x="58" y="61"/>
                    <a:pt x="58" y="60"/>
                    <a:pt x="57" y="60"/>
                  </a:cubicBezTo>
                  <a:cubicBezTo>
                    <a:pt x="57" y="61"/>
                    <a:pt x="56" y="62"/>
                    <a:pt x="56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2" y="61"/>
                    <a:pt x="31" y="61"/>
                  </a:cubicBezTo>
                  <a:cubicBezTo>
                    <a:pt x="31" y="61"/>
                    <a:pt x="31" y="61"/>
                    <a:pt x="31" y="62"/>
                  </a:cubicBezTo>
                  <a:close/>
                  <a:moveTo>
                    <a:pt x="41" y="64"/>
                  </a:moveTo>
                  <a:cubicBezTo>
                    <a:pt x="41" y="63"/>
                    <a:pt x="44" y="62"/>
                    <a:pt x="43" y="61"/>
                  </a:cubicBezTo>
                  <a:cubicBezTo>
                    <a:pt x="42" y="62"/>
                    <a:pt x="40" y="63"/>
                    <a:pt x="41" y="64"/>
                  </a:cubicBezTo>
                  <a:close/>
                  <a:moveTo>
                    <a:pt x="36" y="62"/>
                  </a:move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8" y="62"/>
                    <a:pt x="38" y="61"/>
                  </a:cubicBezTo>
                  <a:cubicBezTo>
                    <a:pt x="38" y="61"/>
                    <a:pt x="38" y="61"/>
                    <a:pt x="37" y="61"/>
                  </a:cubicBezTo>
                  <a:cubicBezTo>
                    <a:pt x="37" y="61"/>
                    <a:pt x="37" y="61"/>
                    <a:pt x="36" y="62"/>
                  </a:cubicBezTo>
                  <a:close/>
                  <a:moveTo>
                    <a:pt x="45" y="62"/>
                  </a:move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5" y="62"/>
                    <a:pt x="45" y="62"/>
                  </a:cubicBezTo>
                  <a:close/>
                  <a:moveTo>
                    <a:pt x="45" y="63"/>
                  </a:moveTo>
                  <a:cubicBezTo>
                    <a:pt x="45" y="63"/>
                    <a:pt x="46" y="63"/>
                    <a:pt x="45" y="64"/>
                  </a:cubicBezTo>
                  <a:cubicBezTo>
                    <a:pt x="46" y="64"/>
                    <a:pt x="46" y="63"/>
                    <a:pt x="47" y="62"/>
                  </a:cubicBezTo>
                  <a:cubicBezTo>
                    <a:pt x="47" y="61"/>
                    <a:pt x="45" y="62"/>
                    <a:pt x="45" y="63"/>
                  </a:cubicBezTo>
                  <a:close/>
                  <a:moveTo>
                    <a:pt x="70" y="61"/>
                  </a:moveTo>
                  <a:cubicBezTo>
                    <a:pt x="71" y="62"/>
                    <a:pt x="70" y="62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4"/>
                    <a:pt x="71" y="65"/>
                    <a:pt x="70" y="66"/>
                  </a:cubicBezTo>
                  <a:cubicBezTo>
                    <a:pt x="69" y="65"/>
                    <a:pt x="70" y="65"/>
                    <a:pt x="69" y="65"/>
                  </a:cubicBezTo>
                  <a:cubicBezTo>
                    <a:pt x="69" y="66"/>
                    <a:pt x="70" y="68"/>
                    <a:pt x="70" y="70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1"/>
                    <a:pt x="69" y="71"/>
                    <a:pt x="69" y="72"/>
                  </a:cubicBezTo>
                  <a:cubicBezTo>
                    <a:pt x="70" y="73"/>
                    <a:pt x="69" y="75"/>
                    <a:pt x="70" y="75"/>
                  </a:cubicBezTo>
                  <a:cubicBezTo>
                    <a:pt x="70" y="70"/>
                    <a:pt x="71" y="66"/>
                    <a:pt x="71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1" y="61"/>
                    <a:pt x="71" y="62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lose/>
                  <a:moveTo>
                    <a:pt x="61" y="63"/>
                  </a:moveTo>
                  <a:cubicBezTo>
                    <a:pt x="61" y="64"/>
                    <a:pt x="61" y="65"/>
                    <a:pt x="62" y="66"/>
                  </a:cubicBezTo>
                  <a:cubicBezTo>
                    <a:pt x="62" y="64"/>
                    <a:pt x="62" y="62"/>
                    <a:pt x="62" y="61"/>
                  </a:cubicBezTo>
                  <a:cubicBezTo>
                    <a:pt x="62" y="62"/>
                    <a:pt x="61" y="62"/>
                    <a:pt x="61" y="63"/>
                  </a:cubicBezTo>
                  <a:close/>
                  <a:moveTo>
                    <a:pt x="25" y="65"/>
                  </a:moveTo>
                  <a:cubicBezTo>
                    <a:pt x="26" y="64"/>
                    <a:pt x="27" y="63"/>
                    <a:pt x="27" y="62"/>
                  </a:cubicBezTo>
                  <a:cubicBezTo>
                    <a:pt x="26" y="63"/>
                    <a:pt x="26" y="64"/>
                    <a:pt x="25" y="65"/>
                  </a:cubicBezTo>
                  <a:close/>
                  <a:moveTo>
                    <a:pt x="31" y="63"/>
                  </a:moveTo>
                  <a:cubicBezTo>
                    <a:pt x="31" y="63"/>
                    <a:pt x="32" y="63"/>
                    <a:pt x="32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3"/>
                    <a:pt x="31" y="64"/>
                    <a:pt x="31" y="63"/>
                  </a:cubicBezTo>
                  <a:cubicBezTo>
                    <a:pt x="31" y="63"/>
                    <a:pt x="32" y="63"/>
                    <a:pt x="32" y="62"/>
                  </a:cubicBezTo>
                  <a:cubicBezTo>
                    <a:pt x="31" y="62"/>
                    <a:pt x="31" y="63"/>
                    <a:pt x="31" y="63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5"/>
                    <a:pt x="31" y="65"/>
                    <a:pt x="32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1" y="63"/>
                    <a:pt x="32" y="63"/>
                    <a:pt x="31" y="63"/>
                  </a:cubicBezTo>
                  <a:close/>
                  <a:moveTo>
                    <a:pt x="42" y="64"/>
                  </a:moveTo>
                  <a:cubicBezTo>
                    <a:pt x="41" y="64"/>
                    <a:pt x="41" y="65"/>
                    <a:pt x="41" y="65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42" y="64"/>
                    <a:pt x="44" y="63"/>
                    <a:pt x="43" y="62"/>
                  </a:cubicBezTo>
                  <a:cubicBezTo>
                    <a:pt x="42" y="63"/>
                    <a:pt x="42" y="64"/>
                    <a:pt x="41" y="65"/>
                  </a:cubicBezTo>
                  <a:cubicBezTo>
                    <a:pt x="41" y="64"/>
                    <a:pt x="42" y="64"/>
                    <a:pt x="42" y="64"/>
                  </a:cubicBezTo>
                  <a:close/>
                  <a:moveTo>
                    <a:pt x="35" y="65"/>
                  </a:moveTo>
                  <a:cubicBezTo>
                    <a:pt x="35" y="65"/>
                    <a:pt x="36" y="64"/>
                    <a:pt x="36" y="63"/>
                  </a:cubicBezTo>
                  <a:cubicBezTo>
                    <a:pt x="36" y="63"/>
                    <a:pt x="36" y="62"/>
                    <a:pt x="36" y="62"/>
                  </a:cubicBezTo>
                  <a:cubicBezTo>
                    <a:pt x="35" y="63"/>
                    <a:pt x="35" y="64"/>
                    <a:pt x="35" y="65"/>
                  </a:cubicBezTo>
                  <a:close/>
                  <a:moveTo>
                    <a:pt x="37" y="64"/>
                  </a:move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9" y="63"/>
                    <a:pt x="39" y="63"/>
                  </a:cubicBezTo>
                  <a:cubicBezTo>
                    <a:pt x="39" y="63"/>
                    <a:pt x="39" y="62"/>
                    <a:pt x="38" y="62"/>
                  </a:cubicBezTo>
                  <a:cubicBezTo>
                    <a:pt x="38" y="63"/>
                    <a:pt x="37" y="63"/>
                    <a:pt x="37" y="64"/>
                  </a:cubicBezTo>
                  <a:close/>
                  <a:moveTo>
                    <a:pt x="57" y="64"/>
                  </a:moveTo>
                  <a:cubicBezTo>
                    <a:pt x="57" y="64"/>
                    <a:pt x="57" y="64"/>
                    <a:pt x="58" y="64"/>
                  </a:cubicBezTo>
                  <a:cubicBezTo>
                    <a:pt x="58" y="64"/>
                    <a:pt x="59" y="63"/>
                    <a:pt x="59" y="63"/>
                  </a:cubicBezTo>
                  <a:cubicBezTo>
                    <a:pt x="58" y="63"/>
                    <a:pt x="58" y="63"/>
                    <a:pt x="57" y="64"/>
                  </a:cubicBezTo>
                  <a:close/>
                  <a:moveTo>
                    <a:pt x="63" y="64"/>
                  </a:moveTo>
                  <a:cubicBezTo>
                    <a:pt x="63" y="64"/>
                    <a:pt x="63" y="64"/>
                    <a:pt x="64" y="64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3"/>
                    <a:pt x="63" y="64"/>
                    <a:pt x="63" y="64"/>
                  </a:cubicBezTo>
                  <a:close/>
                  <a:moveTo>
                    <a:pt x="50" y="65"/>
                  </a:moveTo>
                  <a:cubicBezTo>
                    <a:pt x="50" y="66"/>
                    <a:pt x="50" y="66"/>
                    <a:pt x="51" y="67"/>
                  </a:cubicBezTo>
                  <a:cubicBezTo>
                    <a:pt x="52" y="67"/>
                    <a:pt x="52" y="66"/>
                    <a:pt x="52" y="65"/>
                  </a:cubicBezTo>
                  <a:cubicBezTo>
                    <a:pt x="52" y="64"/>
                    <a:pt x="52" y="63"/>
                    <a:pt x="51" y="63"/>
                  </a:cubicBezTo>
                  <a:cubicBezTo>
                    <a:pt x="51" y="64"/>
                    <a:pt x="50" y="64"/>
                    <a:pt x="50" y="65"/>
                  </a:cubicBezTo>
                  <a:close/>
                  <a:moveTo>
                    <a:pt x="46" y="65"/>
                  </a:moveTo>
                  <a:cubicBezTo>
                    <a:pt x="47" y="65"/>
                    <a:pt x="47" y="66"/>
                    <a:pt x="47" y="66"/>
                  </a:cubicBezTo>
                  <a:cubicBezTo>
                    <a:pt x="47" y="66"/>
                    <a:pt x="47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5"/>
                  </a:cubicBezTo>
                  <a:cubicBezTo>
                    <a:pt x="48" y="65"/>
                    <a:pt x="48" y="64"/>
                    <a:pt x="47" y="63"/>
                  </a:cubicBezTo>
                  <a:cubicBezTo>
                    <a:pt x="47" y="64"/>
                    <a:pt x="46" y="64"/>
                    <a:pt x="46" y="65"/>
                  </a:cubicBezTo>
                  <a:close/>
                  <a:moveTo>
                    <a:pt x="54" y="64"/>
                  </a:moveTo>
                  <a:cubicBezTo>
                    <a:pt x="54" y="65"/>
                    <a:pt x="54" y="65"/>
                    <a:pt x="54" y="65"/>
                  </a:cubicBezTo>
                  <a:cubicBezTo>
                    <a:pt x="54" y="65"/>
                    <a:pt x="55" y="65"/>
                    <a:pt x="54" y="64"/>
                  </a:cubicBezTo>
                  <a:close/>
                  <a:moveTo>
                    <a:pt x="54" y="66"/>
                  </a:moveTo>
                  <a:cubicBezTo>
                    <a:pt x="55" y="66"/>
                    <a:pt x="57" y="64"/>
                    <a:pt x="56" y="63"/>
                  </a:cubicBezTo>
                  <a:cubicBezTo>
                    <a:pt x="55" y="64"/>
                    <a:pt x="54" y="65"/>
                    <a:pt x="54" y="66"/>
                  </a:cubicBezTo>
                  <a:close/>
                  <a:moveTo>
                    <a:pt x="42" y="66"/>
                  </a:moveTo>
                  <a:cubicBezTo>
                    <a:pt x="42" y="65"/>
                    <a:pt x="43" y="65"/>
                    <a:pt x="43" y="65"/>
                  </a:cubicBezTo>
                  <a:cubicBezTo>
                    <a:pt x="43" y="66"/>
                    <a:pt x="42" y="66"/>
                    <a:pt x="42" y="66"/>
                  </a:cubicBezTo>
                  <a:cubicBezTo>
                    <a:pt x="42" y="67"/>
                    <a:pt x="42" y="67"/>
                    <a:pt x="43" y="67"/>
                  </a:cubicBezTo>
                  <a:cubicBezTo>
                    <a:pt x="44" y="66"/>
                    <a:pt x="44" y="66"/>
                    <a:pt x="45" y="65"/>
                  </a:cubicBezTo>
                  <a:cubicBezTo>
                    <a:pt x="45" y="64"/>
                    <a:pt x="45" y="64"/>
                    <a:pt x="44" y="64"/>
                  </a:cubicBezTo>
                  <a:cubicBezTo>
                    <a:pt x="43" y="63"/>
                    <a:pt x="42" y="65"/>
                    <a:pt x="42" y="66"/>
                  </a:cubicBezTo>
                  <a:close/>
                  <a:moveTo>
                    <a:pt x="27" y="67"/>
                  </a:moveTo>
                  <a:cubicBezTo>
                    <a:pt x="27" y="66"/>
                    <a:pt x="28" y="65"/>
                    <a:pt x="28" y="64"/>
                  </a:cubicBezTo>
                  <a:cubicBezTo>
                    <a:pt x="27" y="65"/>
                    <a:pt x="27" y="66"/>
                    <a:pt x="27" y="67"/>
                  </a:cubicBezTo>
                  <a:close/>
                  <a:moveTo>
                    <a:pt x="36" y="67"/>
                  </a:moveTo>
                  <a:cubicBezTo>
                    <a:pt x="36" y="67"/>
                    <a:pt x="37" y="66"/>
                    <a:pt x="37" y="6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5"/>
                    <a:pt x="35" y="66"/>
                    <a:pt x="36" y="67"/>
                  </a:cubicBezTo>
                  <a:close/>
                  <a:moveTo>
                    <a:pt x="58" y="65"/>
                  </a:moveTo>
                  <a:cubicBezTo>
                    <a:pt x="58" y="65"/>
                    <a:pt x="59" y="64"/>
                    <a:pt x="59" y="64"/>
                  </a:cubicBezTo>
                  <a:cubicBezTo>
                    <a:pt x="58" y="64"/>
                    <a:pt x="58" y="65"/>
                    <a:pt x="58" y="65"/>
                  </a:cubicBezTo>
                  <a:close/>
                  <a:moveTo>
                    <a:pt x="39" y="65"/>
                  </a:move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40" y="65"/>
                    <a:pt x="40" y="65"/>
                  </a:cubicBezTo>
                  <a:cubicBezTo>
                    <a:pt x="40" y="65"/>
                    <a:pt x="40" y="64"/>
                    <a:pt x="40" y="64"/>
                  </a:cubicBezTo>
                  <a:cubicBezTo>
                    <a:pt x="39" y="65"/>
                    <a:pt x="39" y="65"/>
                    <a:pt x="39" y="65"/>
                  </a:cubicBezTo>
                  <a:close/>
                  <a:moveTo>
                    <a:pt x="58" y="66"/>
                  </a:moveTo>
                  <a:cubicBezTo>
                    <a:pt x="59" y="67"/>
                    <a:pt x="59" y="68"/>
                    <a:pt x="59" y="68"/>
                  </a:cubicBezTo>
                  <a:cubicBezTo>
                    <a:pt x="60" y="68"/>
                    <a:pt x="61" y="67"/>
                    <a:pt x="61" y="66"/>
                  </a:cubicBezTo>
                  <a:cubicBezTo>
                    <a:pt x="60" y="67"/>
                    <a:pt x="60" y="65"/>
                    <a:pt x="59" y="64"/>
                  </a:cubicBezTo>
                  <a:cubicBezTo>
                    <a:pt x="59" y="65"/>
                    <a:pt x="58" y="66"/>
                    <a:pt x="58" y="66"/>
                  </a:cubicBezTo>
                  <a:close/>
                  <a:moveTo>
                    <a:pt x="29" y="67"/>
                  </a:moveTo>
                  <a:cubicBezTo>
                    <a:pt x="30" y="66"/>
                    <a:pt x="30" y="66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6"/>
                    <a:pt x="29" y="66"/>
                    <a:pt x="29" y="67"/>
                  </a:cubicBezTo>
                  <a:close/>
                  <a:moveTo>
                    <a:pt x="63" y="65"/>
                  </a:moveTo>
                  <a:cubicBezTo>
                    <a:pt x="63" y="66"/>
                    <a:pt x="62" y="67"/>
                    <a:pt x="63" y="68"/>
                  </a:cubicBezTo>
                  <a:cubicBezTo>
                    <a:pt x="64" y="67"/>
                    <a:pt x="65" y="67"/>
                    <a:pt x="64" y="66"/>
                  </a:cubicBezTo>
                  <a:cubicBezTo>
                    <a:pt x="64" y="66"/>
                    <a:pt x="64" y="65"/>
                    <a:pt x="64" y="65"/>
                  </a:cubicBezTo>
                  <a:cubicBezTo>
                    <a:pt x="64" y="65"/>
                    <a:pt x="63" y="65"/>
                    <a:pt x="63" y="65"/>
                  </a:cubicBezTo>
                  <a:cubicBezTo>
                    <a:pt x="63" y="65"/>
                    <a:pt x="63" y="66"/>
                    <a:pt x="63" y="65"/>
                  </a:cubicBezTo>
                  <a:close/>
                  <a:moveTo>
                    <a:pt x="24" y="69"/>
                  </a:moveTo>
                  <a:cubicBezTo>
                    <a:pt x="25" y="68"/>
                    <a:pt x="26" y="67"/>
                    <a:pt x="26" y="65"/>
                  </a:cubicBezTo>
                  <a:cubicBezTo>
                    <a:pt x="25" y="66"/>
                    <a:pt x="24" y="67"/>
                    <a:pt x="24" y="69"/>
                  </a:cubicBezTo>
                  <a:close/>
                  <a:moveTo>
                    <a:pt x="39" y="67"/>
                  </a:moveTo>
                  <a:cubicBezTo>
                    <a:pt x="40" y="67"/>
                    <a:pt x="40" y="66"/>
                    <a:pt x="41" y="66"/>
                  </a:cubicBezTo>
                  <a:cubicBezTo>
                    <a:pt x="41" y="66"/>
                    <a:pt x="40" y="66"/>
                    <a:pt x="40" y="66"/>
                  </a:cubicBezTo>
                  <a:cubicBezTo>
                    <a:pt x="40" y="66"/>
                    <a:pt x="39" y="66"/>
                    <a:pt x="39" y="67"/>
                  </a:cubicBezTo>
                  <a:close/>
                  <a:moveTo>
                    <a:pt x="43" y="69"/>
                  </a:moveTo>
                  <a:cubicBezTo>
                    <a:pt x="44" y="69"/>
                    <a:pt x="44" y="70"/>
                    <a:pt x="44" y="70"/>
                  </a:cubicBezTo>
                  <a:cubicBezTo>
                    <a:pt x="45" y="69"/>
                    <a:pt x="47" y="67"/>
                    <a:pt x="45" y="66"/>
                  </a:cubicBezTo>
                  <a:cubicBezTo>
                    <a:pt x="45" y="67"/>
                    <a:pt x="43" y="68"/>
                    <a:pt x="43" y="69"/>
                  </a:cubicBezTo>
                  <a:close/>
                  <a:moveTo>
                    <a:pt x="51" y="68"/>
                  </a:moveTo>
                  <a:cubicBezTo>
                    <a:pt x="51" y="68"/>
                    <a:pt x="52" y="69"/>
                    <a:pt x="52" y="69"/>
                  </a:cubicBezTo>
                  <a:cubicBezTo>
                    <a:pt x="53" y="69"/>
                    <a:pt x="53" y="68"/>
                    <a:pt x="54" y="67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2" y="66"/>
                    <a:pt x="52" y="67"/>
                    <a:pt x="51" y="68"/>
                  </a:cubicBezTo>
                  <a:close/>
                  <a:moveTo>
                    <a:pt x="55" y="67"/>
                  </a:moveTo>
                  <a:cubicBezTo>
                    <a:pt x="55" y="67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6" y="66"/>
                    <a:pt x="55" y="67"/>
                    <a:pt x="55" y="67"/>
                  </a:cubicBezTo>
                  <a:close/>
                  <a:moveTo>
                    <a:pt x="30" y="67"/>
                  </a:moveTo>
                  <a:cubicBezTo>
                    <a:pt x="31" y="68"/>
                    <a:pt x="31" y="67"/>
                    <a:pt x="31" y="67"/>
                  </a:cubicBezTo>
                  <a:cubicBezTo>
                    <a:pt x="31" y="66"/>
                    <a:pt x="31" y="66"/>
                    <a:pt x="30" y="66"/>
                  </a:cubicBezTo>
                  <a:cubicBezTo>
                    <a:pt x="30" y="66"/>
                    <a:pt x="30" y="67"/>
                    <a:pt x="30" y="67"/>
                  </a:cubicBezTo>
                  <a:close/>
                  <a:moveTo>
                    <a:pt x="32" y="67"/>
                  </a:moveTo>
                  <a:cubicBezTo>
                    <a:pt x="32" y="67"/>
                    <a:pt x="33" y="68"/>
                    <a:pt x="33" y="68"/>
                  </a:cubicBezTo>
                  <a:cubicBezTo>
                    <a:pt x="33" y="67"/>
                    <a:pt x="34" y="67"/>
                    <a:pt x="33" y="66"/>
                  </a:cubicBezTo>
                  <a:cubicBezTo>
                    <a:pt x="33" y="66"/>
                    <a:pt x="33" y="67"/>
                    <a:pt x="32" y="67"/>
                  </a:cubicBezTo>
                  <a:close/>
                  <a:moveTo>
                    <a:pt x="48" y="68"/>
                  </a:moveTo>
                  <a:cubicBezTo>
                    <a:pt x="49" y="68"/>
                    <a:pt x="48" y="69"/>
                    <a:pt x="49" y="69"/>
                  </a:cubicBezTo>
                  <a:cubicBezTo>
                    <a:pt x="49" y="69"/>
                    <a:pt x="50" y="68"/>
                    <a:pt x="50" y="68"/>
                  </a:cubicBezTo>
                  <a:cubicBezTo>
                    <a:pt x="49" y="67"/>
                    <a:pt x="50" y="66"/>
                    <a:pt x="49" y="66"/>
                  </a:cubicBezTo>
                  <a:cubicBezTo>
                    <a:pt x="49" y="67"/>
                    <a:pt x="48" y="67"/>
                    <a:pt x="48" y="68"/>
                  </a:cubicBezTo>
                  <a:close/>
                  <a:moveTo>
                    <a:pt x="36" y="68"/>
                  </a:moveTo>
                  <a:cubicBezTo>
                    <a:pt x="37" y="69"/>
                    <a:pt x="36" y="69"/>
                    <a:pt x="37" y="69"/>
                  </a:cubicBezTo>
                  <a:cubicBezTo>
                    <a:pt x="37" y="68"/>
                    <a:pt x="38" y="68"/>
                    <a:pt x="38" y="67"/>
                  </a:cubicBezTo>
                  <a:cubicBezTo>
                    <a:pt x="38" y="66"/>
                    <a:pt x="37" y="68"/>
                    <a:pt x="36" y="68"/>
                  </a:cubicBezTo>
                  <a:close/>
                  <a:moveTo>
                    <a:pt x="40" y="68"/>
                  </a:moveTo>
                  <a:cubicBezTo>
                    <a:pt x="40" y="68"/>
                    <a:pt x="41" y="68"/>
                    <a:pt x="40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8"/>
                    <a:pt x="42" y="67"/>
                    <a:pt x="41" y="67"/>
                  </a:cubicBezTo>
                  <a:cubicBezTo>
                    <a:pt x="41" y="67"/>
                    <a:pt x="40" y="67"/>
                    <a:pt x="40" y="68"/>
                  </a:cubicBezTo>
                  <a:close/>
                  <a:moveTo>
                    <a:pt x="66" y="70"/>
                  </a:moveTo>
                  <a:cubicBezTo>
                    <a:pt x="66" y="69"/>
                    <a:pt x="66" y="69"/>
                    <a:pt x="67" y="69"/>
                  </a:cubicBezTo>
                  <a:cubicBezTo>
                    <a:pt x="67" y="68"/>
                    <a:pt x="66" y="67"/>
                    <a:pt x="66" y="67"/>
                  </a:cubicBezTo>
                  <a:cubicBezTo>
                    <a:pt x="66" y="67"/>
                    <a:pt x="66" y="68"/>
                    <a:pt x="66" y="68"/>
                  </a:cubicBezTo>
                  <a:cubicBezTo>
                    <a:pt x="65" y="69"/>
                    <a:pt x="66" y="70"/>
                    <a:pt x="66" y="70"/>
                  </a:cubicBezTo>
                  <a:close/>
                  <a:moveTo>
                    <a:pt x="57" y="68"/>
                  </a:moveTo>
                  <a:cubicBezTo>
                    <a:pt x="56" y="68"/>
                    <a:pt x="56" y="68"/>
                    <a:pt x="56" y="68"/>
                  </a:cubicBezTo>
                  <a:cubicBezTo>
                    <a:pt x="57" y="69"/>
                    <a:pt x="56" y="70"/>
                    <a:pt x="57" y="71"/>
                  </a:cubicBezTo>
                  <a:cubicBezTo>
                    <a:pt x="58" y="70"/>
                    <a:pt x="58" y="70"/>
                    <a:pt x="59" y="69"/>
                  </a:cubicBezTo>
                  <a:cubicBezTo>
                    <a:pt x="58" y="69"/>
                    <a:pt x="58" y="67"/>
                    <a:pt x="57" y="67"/>
                  </a:cubicBezTo>
                  <a:cubicBezTo>
                    <a:pt x="57" y="67"/>
                    <a:pt x="56" y="68"/>
                    <a:pt x="57" y="68"/>
                  </a:cubicBezTo>
                  <a:close/>
                  <a:moveTo>
                    <a:pt x="64" y="69"/>
                  </a:moveTo>
                  <a:cubicBezTo>
                    <a:pt x="64" y="69"/>
                    <a:pt x="64" y="70"/>
                    <a:pt x="65" y="70"/>
                  </a:cubicBezTo>
                  <a:cubicBezTo>
                    <a:pt x="65" y="69"/>
                    <a:pt x="65" y="68"/>
                    <a:pt x="65" y="67"/>
                  </a:cubicBezTo>
                  <a:cubicBezTo>
                    <a:pt x="65" y="68"/>
                    <a:pt x="64" y="68"/>
                    <a:pt x="64" y="69"/>
                  </a:cubicBezTo>
                  <a:close/>
                  <a:moveTo>
                    <a:pt x="34" y="68"/>
                  </a:moveTo>
                  <a:cubicBezTo>
                    <a:pt x="35" y="68"/>
                    <a:pt x="35" y="68"/>
                    <a:pt x="35" y="68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4" y="67"/>
                    <a:pt x="35" y="68"/>
                    <a:pt x="34" y="68"/>
                  </a:cubicBezTo>
                  <a:close/>
                  <a:moveTo>
                    <a:pt x="37" y="70"/>
                  </a:moveTo>
                  <a:cubicBezTo>
                    <a:pt x="38" y="69"/>
                    <a:pt x="38" y="68"/>
                    <a:pt x="39" y="68"/>
                  </a:cubicBezTo>
                  <a:cubicBezTo>
                    <a:pt x="38" y="68"/>
                    <a:pt x="38" y="69"/>
                    <a:pt x="37" y="70"/>
                  </a:cubicBezTo>
                  <a:close/>
                  <a:moveTo>
                    <a:pt x="27" y="72"/>
                  </a:moveTo>
                  <a:cubicBezTo>
                    <a:pt x="27" y="72"/>
                    <a:pt x="28" y="71"/>
                    <a:pt x="28" y="70"/>
                  </a:cubicBezTo>
                  <a:cubicBezTo>
                    <a:pt x="27" y="70"/>
                    <a:pt x="29" y="68"/>
                    <a:pt x="28" y="68"/>
                  </a:cubicBezTo>
                  <a:cubicBezTo>
                    <a:pt x="27" y="69"/>
                    <a:pt x="26" y="71"/>
                    <a:pt x="27" y="72"/>
                  </a:cubicBezTo>
                  <a:close/>
                  <a:moveTo>
                    <a:pt x="61" y="70"/>
                  </a:moveTo>
                  <a:cubicBezTo>
                    <a:pt x="61" y="70"/>
                    <a:pt x="61" y="70"/>
                    <a:pt x="62" y="69"/>
                  </a:cubicBezTo>
                  <a:cubicBezTo>
                    <a:pt x="61" y="69"/>
                    <a:pt x="62" y="69"/>
                    <a:pt x="61" y="68"/>
                  </a:cubicBezTo>
                  <a:cubicBezTo>
                    <a:pt x="60" y="68"/>
                    <a:pt x="60" y="70"/>
                    <a:pt x="61" y="70"/>
                  </a:cubicBezTo>
                  <a:close/>
                  <a:moveTo>
                    <a:pt x="53" y="71"/>
                  </a:moveTo>
                  <a:cubicBezTo>
                    <a:pt x="53" y="70"/>
                    <a:pt x="54" y="70"/>
                    <a:pt x="55" y="69"/>
                  </a:cubicBezTo>
                  <a:cubicBezTo>
                    <a:pt x="54" y="67"/>
                    <a:pt x="52" y="70"/>
                    <a:pt x="53" y="71"/>
                  </a:cubicBezTo>
                  <a:close/>
                  <a:moveTo>
                    <a:pt x="33" y="69"/>
                  </a:moveTo>
                  <a:cubicBezTo>
                    <a:pt x="33" y="69"/>
                    <a:pt x="34" y="69"/>
                    <a:pt x="34" y="68"/>
                  </a:cubicBezTo>
                  <a:cubicBezTo>
                    <a:pt x="33" y="68"/>
                    <a:pt x="33" y="69"/>
                    <a:pt x="33" y="69"/>
                  </a:cubicBezTo>
                  <a:close/>
                  <a:moveTo>
                    <a:pt x="38" y="71"/>
                  </a:moveTo>
                  <a:cubicBezTo>
                    <a:pt x="39" y="70"/>
                    <a:pt x="39" y="69"/>
                    <a:pt x="40" y="69"/>
                  </a:cubicBezTo>
                  <a:cubicBezTo>
                    <a:pt x="40" y="69"/>
                    <a:pt x="40" y="69"/>
                    <a:pt x="39" y="69"/>
                  </a:cubicBezTo>
                  <a:cubicBezTo>
                    <a:pt x="39" y="69"/>
                    <a:pt x="38" y="70"/>
                    <a:pt x="38" y="71"/>
                  </a:cubicBezTo>
                  <a:close/>
                  <a:moveTo>
                    <a:pt x="45" y="71"/>
                  </a:moveTo>
                  <a:cubicBezTo>
                    <a:pt x="46" y="71"/>
                    <a:pt x="46" y="72"/>
                    <a:pt x="46" y="72"/>
                  </a:cubicBezTo>
                  <a:cubicBezTo>
                    <a:pt x="47" y="71"/>
                    <a:pt x="48" y="71"/>
                    <a:pt x="48" y="70"/>
                  </a:cubicBezTo>
                  <a:cubicBezTo>
                    <a:pt x="48" y="70"/>
                    <a:pt x="48" y="69"/>
                    <a:pt x="47" y="69"/>
                  </a:cubicBezTo>
                  <a:cubicBezTo>
                    <a:pt x="46" y="69"/>
                    <a:pt x="46" y="70"/>
                    <a:pt x="45" y="71"/>
                  </a:cubicBezTo>
                  <a:close/>
                  <a:moveTo>
                    <a:pt x="41" y="70"/>
                  </a:moveTo>
                  <a:cubicBezTo>
                    <a:pt x="42" y="71"/>
                    <a:pt x="42" y="71"/>
                    <a:pt x="43" y="72"/>
                  </a:cubicBezTo>
                  <a:cubicBezTo>
                    <a:pt x="43" y="71"/>
                    <a:pt x="43" y="71"/>
                    <a:pt x="44" y="71"/>
                  </a:cubicBezTo>
                  <a:cubicBezTo>
                    <a:pt x="43" y="70"/>
                    <a:pt x="43" y="69"/>
                    <a:pt x="42" y="69"/>
                  </a:cubicBezTo>
                  <a:cubicBezTo>
                    <a:pt x="42" y="69"/>
                    <a:pt x="42" y="70"/>
                    <a:pt x="41" y="70"/>
                  </a:cubicBezTo>
                  <a:close/>
                  <a:moveTo>
                    <a:pt x="49" y="70"/>
                  </a:moveTo>
                  <a:cubicBezTo>
                    <a:pt x="50" y="70"/>
                    <a:pt x="50" y="71"/>
                    <a:pt x="50" y="71"/>
                  </a:cubicBezTo>
                  <a:cubicBezTo>
                    <a:pt x="51" y="71"/>
                    <a:pt x="51" y="71"/>
                    <a:pt x="51" y="70"/>
                  </a:cubicBezTo>
                  <a:cubicBezTo>
                    <a:pt x="51" y="69"/>
                    <a:pt x="50" y="69"/>
                    <a:pt x="49" y="70"/>
                  </a:cubicBezTo>
                  <a:close/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6" y="70"/>
                    <a:pt x="36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70"/>
                    <a:pt x="35" y="70"/>
                    <a:pt x="35" y="71"/>
                  </a:cubicBezTo>
                  <a:close/>
                  <a:moveTo>
                    <a:pt x="39" y="71"/>
                  </a:moveTo>
                  <a:cubicBezTo>
                    <a:pt x="38" y="71"/>
                    <a:pt x="38" y="71"/>
                    <a:pt x="38" y="71"/>
                  </a:cubicBezTo>
                  <a:cubicBezTo>
                    <a:pt x="38" y="72"/>
                    <a:pt x="39" y="71"/>
                    <a:pt x="39" y="72"/>
                  </a:cubicBezTo>
                  <a:cubicBezTo>
                    <a:pt x="39" y="71"/>
                    <a:pt x="40" y="71"/>
                    <a:pt x="40" y="70"/>
                  </a:cubicBezTo>
                  <a:cubicBezTo>
                    <a:pt x="40" y="70"/>
                    <a:pt x="40" y="69"/>
                    <a:pt x="40" y="69"/>
                  </a:cubicBezTo>
                  <a:cubicBezTo>
                    <a:pt x="40" y="70"/>
                    <a:pt x="38" y="70"/>
                    <a:pt x="39" y="71"/>
                  </a:cubicBezTo>
                  <a:close/>
                  <a:moveTo>
                    <a:pt x="54" y="71"/>
                  </a:moveTo>
                  <a:cubicBezTo>
                    <a:pt x="54" y="72"/>
                    <a:pt x="54" y="73"/>
                    <a:pt x="55" y="73"/>
                  </a:cubicBezTo>
                  <a:cubicBezTo>
                    <a:pt x="56" y="73"/>
                    <a:pt x="56" y="70"/>
                    <a:pt x="55" y="70"/>
                  </a:cubicBezTo>
                  <a:cubicBezTo>
                    <a:pt x="55" y="70"/>
                    <a:pt x="54" y="71"/>
                    <a:pt x="54" y="71"/>
                  </a:cubicBezTo>
                  <a:close/>
                  <a:moveTo>
                    <a:pt x="32" y="71"/>
                  </a:moveTo>
                  <a:cubicBezTo>
                    <a:pt x="33" y="71"/>
                    <a:pt x="33" y="70"/>
                    <a:pt x="33" y="70"/>
                  </a:cubicBezTo>
                  <a:cubicBezTo>
                    <a:pt x="33" y="70"/>
                    <a:pt x="32" y="70"/>
                    <a:pt x="32" y="71"/>
                  </a:cubicBezTo>
                  <a:close/>
                  <a:moveTo>
                    <a:pt x="64" y="72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64" y="71"/>
                    <a:pt x="63" y="70"/>
                    <a:pt x="63" y="70"/>
                  </a:cubicBezTo>
                  <a:cubicBezTo>
                    <a:pt x="63" y="71"/>
                    <a:pt x="63" y="72"/>
                    <a:pt x="64" y="72"/>
                  </a:cubicBezTo>
                  <a:close/>
                  <a:moveTo>
                    <a:pt x="36" y="72"/>
                  </a:moveTo>
                  <a:cubicBezTo>
                    <a:pt x="36" y="71"/>
                    <a:pt x="37" y="71"/>
                    <a:pt x="36" y="70"/>
                  </a:cubicBezTo>
                  <a:cubicBezTo>
                    <a:pt x="36" y="71"/>
                    <a:pt x="35" y="71"/>
                    <a:pt x="36" y="72"/>
                  </a:cubicBezTo>
                  <a:close/>
                  <a:moveTo>
                    <a:pt x="29" y="73"/>
                  </a:moveTo>
                  <a:cubicBezTo>
                    <a:pt x="30" y="72"/>
                    <a:pt x="30" y="72"/>
                    <a:pt x="31" y="71"/>
                  </a:cubicBezTo>
                  <a:cubicBezTo>
                    <a:pt x="30" y="71"/>
                    <a:pt x="31" y="70"/>
                    <a:pt x="30" y="70"/>
                  </a:cubicBezTo>
                  <a:cubicBezTo>
                    <a:pt x="30" y="71"/>
                    <a:pt x="29" y="71"/>
                    <a:pt x="29" y="73"/>
                  </a:cubicBezTo>
                  <a:close/>
                  <a:moveTo>
                    <a:pt x="58" y="72"/>
                  </a:moveTo>
                  <a:cubicBezTo>
                    <a:pt x="58" y="72"/>
                    <a:pt x="58" y="71"/>
                    <a:pt x="58" y="71"/>
                  </a:cubicBezTo>
                  <a:cubicBezTo>
                    <a:pt x="59" y="71"/>
                    <a:pt x="59" y="72"/>
                    <a:pt x="59" y="72"/>
                  </a:cubicBezTo>
                  <a:cubicBezTo>
                    <a:pt x="60" y="72"/>
                    <a:pt x="59" y="71"/>
                    <a:pt x="59" y="70"/>
                  </a:cubicBezTo>
                  <a:cubicBezTo>
                    <a:pt x="59" y="71"/>
                    <a:pt x="57" y="71"/>
                    <a:pt x="58" y="72"/>
                  </a:cubicBezTo>
                  <a:close/>
                  <a:moveTo>
                    <a:pt x="62" y="72"/>
                  </a:moveTo>
                  <a:cubicBezTo>
                    <a:pt x="61" y="71"/>
                    <a:pt x="62" y="71"/>
                    <a:pt x="62" y="71"/>
                  </a:cubicBezTo>
                  <a:cubicBezTo>
                    <a:pt x="61" y="71"/>
                    <a:pt x="61" y="72"/>
                    <a:pt x="62" y="72"/>
                  </a:cubicBezTo>
                  <a:close/>
                  <a:moveTo>
                    <a:pt x="21" y="79"/>
                  </a:moveTo>
                  <a:cubicBezTo>
                    <a:pt x="22" y="77"/>
                    <a:pt x="24" y="74"/>
                    <a:pt x="24" y="72"/>
                  </a:cubicBezTo>
                  <a:cubicBezTo>
                    <a:pt x="24" y="72"/>
                    <a:pt x="24" y="71"/>
                    <a:pt x="23" y="71"/>
                  </a:cubicBezTo>
                  <a:cubicBezTo>
                    <a:pt x="23" y="74"/>
                    <a:pt x="22" y="76"/>
                    <a:pt x="21" y="79"/>
                  </a:cubicBezTo>
                  <a:close/>
                  <a:moveTo>
                    <a:pt x="66" y="72"/>
                  </a:move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7" y="71"/>
                    <a:pt x="66" y="71"/>
                  </a:cubicBezTo>
                  <a:cubicBezTo>
                    <a:pt x="66" y="71"/>
                    <a:pt x="66" y="71"/>
                    <a:pt x="66" y="72"/>
                  </a:cubicBezTo>
                  <a:close/>
                  <a:moveTo>
                    <a:pt x="25" y="73"/>
                  </a:moveTo>
                  <a:cubicBezTo>
                    <a:pt x="25" y="73"/>
                    <a:pt x="26" y="72"/>
                    <a:pt x="26" y="71"/>
                  </a:cubicBezTo>
                  <a:cubicBezTo>
                    <a:pt x="26" y="72"/>
                    <a:pt x="25" y="73"/>
                    <a:pt x="25" y="73"/>
                  </a:cubicBezTo>
                  <a:close/>
                  <a:moveTo>
                    <a:pt x="39" y="73"/>
                  </a:moveTo>
                  <a:cubicBezTo>
                    <a:pt x="40" y="73"/>
                    <a:pt x="40" y="74"/>
                    <a:pt x="40" y="74"/>
                  </a:cubicBezTo>
                  <a:cubicBezTo>
                    <a:pt x="41" y="74"/>
                    <a:pt x="42" y="73"/>
                    <a:pt x="42" y="73"/>
                  </a:cubicBezTo>
                  <a:cubicBezTo>
                    <a:pt x="42" y="72"/>
                    <a:pt x="41" y="71"/>
                    <a:pt x="41" y="71"/>
                  </a:cubicBezTo>
                  <a:cubicBezTo>
                    <a:pt x="40" y="71"/>
                    <a:pt x="40" y="72"/>
                    <a:pt x="39" y="73"/>
                  </a:cubicBezTo>
                  <a:close/>
                  <a:moveTo>
                    <a:pt x="51" y="73"/>
                  </a:moveTo>
                  <a:cubicBezTo>
                    <a:pt x="52" y="73"/>
                    <a:pt x="52" y="72"/>
                    <a:pt x="52" y="72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1" y="71"/>
                    <a:pt x="51" y="72"/>
                    <a:pt x="51" y="73"/>
                  </a:cubicBezTo>
                  <a:close/>
                  <a:moveTo>
                    <a:pt x="47" y="73"/>
                  </a:moveTo>
                  <a:cubicBezTo>
                    <a:pt x="47" y="74"/>
                    <a:pt x="47" y="74"/>
                    <a:pt x="48" y="74"/>
                  </a:cubicBezTo>
                  <a:cubicBezTo>
                    <a:pt x="48" y="74"/>
                    <a:pt x="49" y="73"/>
                    <a:pt x="50" y="72"/>
                  </a:cubicBezTo>
                  <a:cubicBezTo>
                    <a:pt x="49" y="70"/>
                    <a:pt x="47" y="72"/>
                    <a:pt x="47" y="73"/>
                  </a:cubicBezTo>
                  <a:close/>
                  <a:moveTo>
                    <a:pt x="37" y="72"/>
                  </a:moveTo>
                  <a:cubicBezTo>
                    <a:pt x="37" y="72"/>
                    <a:pt x="38" y="72"/>
                    <a:pt x="37" y="71"/>
                  </a:cubicBezTo>
                  <a:cubicBezTo>
                    <a:pt x="37" y="71"/>
                    <a:pt x="36" y="72"/>
                    <a:pt x="37" y="72"/>
                  </a:cubicBezTo>
                  <a:close/>
                  <a:moveTo>
                    <a:pt x="63" y="73"/>
                  </a:moveTo>
                  <a:cubicBezTo>
                    <a:pt x="63" y="73"/>
                    <a:pt x="63" y="73"/>
                    <a:pt x="63" y="72"/>
                  </a:cubicBezTo>
                  <a:cubicBezTo>
                    <a:pt x="63" y="72"/>
                    <a:pt x="63" y="71"/>
                    <a:pt x="62" y="72"/>
                  </a:cubicBezTo>
                  <a:cubicBezTo>
                    <a:pt x="63" y="72"/>
                    <a:pt x="62" y="73"/>
                    <a:pt x="63" y="73"/>
                  </a:cubicBezTo>
                  <a:close/>
                  <a:moveTo>
                    <a:pt x="43" y="73"/>
                  </a:moveTo>
                  <a:cubicBezTo>
                    <a:pt x="44" y="73"/>
                    <a:pt x="44" y="74"/>
                    <a:pt x="44" y="74"/>
                  </a:cubicBezTo>
                  <a:cubicBezTo>
                    <a:pt x="45" y="74"/>
                    <a:pt x="45" y="73"/>
                    <a:pt x="45" y="73"/>
                  </a:cubicBezTo>
                  <a:cubicBezTo>
                    <a:pt x="45" y="73"/>
                    <a:pt x="45" y="72"/>
                    <a:pt x="44" y="72"/>
                  </a:cubicBezTo>
                  <a:cubicBezTo>
                    <a:pt x="44" y="72"/>
                    <a:pt x="43" y="72"/>
                    <a:pt x="43" y="73"/>
                  </a:cubicBezTo>
                  <a:close/>
                  <a:moveTo>
                    <a:pt x="36" y="74"/>
                  </a:moveTo>
                  <a:cubicBezTo>
                    <a:pt x="37" y="74"/>
                    <a:pt x="37" y="74"/>
                    <a:pt x="37" y="74"/>
                  </a:cubicBezTo>
                  <a:cubicBezTo>
                    <a:pt x="37" y="74"/>
                    <a:pt x="38" y="73"/>
                    <a:pt x="38" y="72"/>
                  </a:cubicBezTo>
                  <a:cubicBezTo>
                    <a:pt x="37" y="72"/>
                    <a:pt x="37" y="73"/>
                    <a:pt x="36" y="74"/>
                  </a:cubicBezTo>
                  <a:close/>
                  <a:moveTo>
                    <a:pt x="33" y="73"/>
                  </a:moveTo>
                  <a:cubicBezTo>
                    <a:pt x="34" y="73"/>
                    <a:pt x="34" y="73"/>
                    <a:pt x="34" y="72"/>
                  </a:cubicBezTo>
                  <a:cubicBezTo>
                    <a:pt x="33" y="72"/>
                    <a:pt x="33" y="73"/>
                    <a:pt x="33" y="73"/>
                  </a:cubicBezTo>
                  <a:close/>
                  <a:moveTo>
                    <a:pt x="67" y="73"/>
                  </a:moveTo>
                  <a:cubicBezTo>
                    <a:pt x="67" y="73"/>
                    <a:pt x="67" y="73"/>
                    <a:pt x="67" y="72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7" y="73"/>
                    <a:pt x="67" y="73"/>
                    <a:pt x="67" y="73"/>
                  </a:cubicBezTo>
                  <a:close/>
                  <a:moveTo>
                    <a:pt x="53" y="73"/>
                  </a:moveTo>
                  <a:cubicBezTo>
                    <a:pt x="53" y="74"/>
                    <a:pt x="52" y="75"/>
                    <a:pt x="53" y="75"/>
                  </a:cubicBezTo>
                  <a:cubicBezTo>
                    <a:pt x="54" y="75"/>
                    <a:pt x="54" y="75"/>
                    <a:pt x="54" y="74"/>
                  </a:cubicBezTo>
                  <a:cubicBezTo>
                    <a:pt x="54" y="74"/>
                    <a:pt x="53" y="73"/>
                    <a:pt x="53" y="73"/>
                  </a:cubicBezTo>
                  <a:close/>
                  <a:moveTo>
                    <a:pt x="53" y="73"/>
                  </a:moveTo>
                  <a:cubicBezTo>
                    <a:pt x="53" y="73"/>
                    <a:pt x="53" y="72"/>
                    <a:pt x="53" y="73"/>
                  </a:cubicBezTo>
                  <a:cubicBezTo>
                    <a:pt x="53" y="73"/>
                    <a:pt x="52" y="73"/>
                    <a:pt x="53" y="73"/>
                  </a:cubicBezTo>
                  <a:cubicBezTo>
                    <a:pt x="53" y="73"/>
                    <a:pt x="53" y="73"/>
                    <a:pt x="53" y="73"/>
                  </a:cubicBezTo>
                  <a:close/>
                  <a:moveTo>
                    <a:pt x="34" y="74"/>
                  </a:moveTo>
                  <a:cubicBezTo>
                    <a:pt x="35" y="73"/>
                    <a:pt x="35" y="73"/>
                    <a:pt x="35" y="73"/>
                  </a:cubicBezTo>
                  <a:cubicBezTo>
                    <a:pt x="35" y="73"/>
                    <a:pt x="34" y="73"/>
                    <a:pt x="34" y="74"/>
                  </a:cubicBezTo>
                  <a:close/>
                  <a:moveTo>
                    <a:pt x="59" y="74"/>
                  </a:moveTo>
                  <a:cubicBezTo>
                    <a:pt x="59" y="75"/>
                    <a:pt x="60" y="75"/>
                    <a:pt x="60" y="76"/>
                  </a:cubicBezTo>
                  <a:cubicBezTo>
                    <a:pt x="62" y="75"/>
                    <a:pt x="60" y="73"/>
                    <a:pt x="60" y="73"/>
                  </a:cubicBezTo>
                  <a:cubicBezTo>
                    <a:pt x="60" y="73"/>
                    <a:pt x="59" y="73"/>
                    <a:pt x="59" y="74"/>
                  </a:cubicBezTo>
                  <a:close/>
                  <a:moveTo>
                    <a:pt x="64" y="73"/>
                  </a:moveTo>
                  <a:cubicBezTo>
                    <a:pt x="64" y="73"/>
                    <a:pt x="65" y="73"/>
                    <a:pt x="65" y="73"/>
                  </a:cubicBezTo>
                  <a:cubicBezTo>
                    <a:pt x="65" y="73"/>
                    <a:pt x="64" y="73"/>
                    <a:pt x="64" y="73"/>
                  </a:cubicBezTo>
                  <a:cubicBezTo>
                    <a:pt x="64" y="73"/>
                    <a:pt x="64" y="74"/>
                    <a:pt x="64" y="73"/>
                  </a:cubicBezTo>
                  <a:close/>
                  <a:moveTo>
                    <a:pt x="19" y="74"/>
                  </a:moveTo>
                  <a:cubicBezTo>
                    <a:pt x="19" y="74"/>
                    <a:pt x="20" y="73"/>
                    <a:pt x="19" y="73"/>
                  </a:cubicBezTo>
                  <a:cubicBezTo>
                    <a:pt x="19" y="73"/>
                    <a:pt x="19" y="73"/>
                    <a:pt x="19" y="74"/>
                  </a:cubicBezTo>
                  <a:close/>
                  <a:moveTo>
                    <a:pt x="29" y="74"/>
                  </a:moveTo>
                  <a:cubicBezTo>
                    <a:pt x="30" y="74"/>
                    <a:pt x="30" y="73"/>
                    <a:pt x="30" y="73"/>
                  </a:cubicBezTo>
                  <a:cubicBezTo>
                    <a:pt x="30" y="74"/>
                    <a:pt x="29" y="74"/>
                    <a:pt x="29" y="74"/>
                  </a:cubicBezTo>
                  <a:close/>
                  <a:moveTo>
                    <a:pt x="49" y="74"/>
                  </a:moveTo>
                  <a:cubicBezTo>
                    <a:pt x="49" y="74"/>
                    <a:pt x="48" y="75"/>
                    <a:pt x="48" y="75"/>
                  </a:cubicBezTo>
                  <a:cubicBezTo>
                    <a:pt x="48" y="76"/>
                    <a:pt x="48" y="76"/>
                    <a:pt x="49" y="76"/>
                  </a:cubicBezTo>
                  <a:cubicBezTo>
                    <a:pt x="49" y="75"/>
                    <a:pt x="50" y="74"/>
                    <a:pt x="51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49" y="74"/>
                    <a:pt x="49" y="74"/>
                  </a:cubicBezTo>
                  <a:close/>
                  <a:moveTo>
                    <a:pt x="56" y="76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7" y="74"/>
                    <a:pt x="57" y="73"/>
                    <a:pt x="56" y="73"/>
                  </a:cubicBezTo>
                  <a:cubicBezTo>
                    <a:pt x="56" y="74"/>
                    <a:pt x="56" y="75"/>
                    <a:pt x="56" y="76"/>
                  </a:cubicBezTo>
                  <a:close/>
                  <a:moveTo>
                    <a:pt x="43" y="74"/>
                  </a:moveTo>
                  <a:cubicBezTo>
                    <a:pt x="42" y="74"/>
                    <a:pt x="42" y="75"/>
                    <a:pt x="41" y="76"/>
                  </a:cubicBezTo>
                  <a:cubicBezTo>
                    <a:pt x="41" y="76"/>
                    <a:pt x="42" y="76"/>
                    <a:pt x="42" y="77"/>
                  </a:cubicBezTo>
                  <a:cubicBezTo>
                    <a:pt x="43" y="76"/>
                    <a:pt x="43" y="76"/>
                    <a:pt x="44" y="75"/>
                  </a:cubicBezTo>
                  <a:cubicBezTo>
                    <a:pt x="43" y="75"/>
                    <a:pt x="43" y="74"/>
                    <a:pt x="43" y="74"/>
                  </a:cubicBezTo>
                  <a:close/>
                  <a:moveTo>
                    <a:pt x="64" y="75"/>
                  </a:moveTo>
                  <a:cubicBezTo>
                    <a:pt x="64" y="75"/>
                    <a:pt x="64" y="75"/>
                    <a:pt x="64" y="75"/>
                  </a:cubicBezTo>
                  <a:cubicBezTo>
                    <a:pt x="64" y="75"/>
                    <a:pt x="64" y="74"/>
                    <a:pt x="64" y="74"/>
                  </a:cubicBezTo>
                  <a:cubicBezTo>
                    <a:pt x="64" y="74"/>
                    <a:pt x="64" y="74"/>
                    <a:pt x="63" y="74"/>
                  </a:cubicBezTo>
                  <a:cubicBezTo>
                    <a:pt x="63" y="74"/>
                    <a:pt x="64" y="76"/>
                    <a:pt x="64" y="75"/>
                  </a:cubicBezTo>
                  <a:close/>
                  <a:moveTo>
                    <a:pt x="27" y="76"/>
                  </a:moveTo>
                  <a:cubicBezTo>
                    <a:pt x="28" y="75"/>
                    <a:pt x="28" y="74"/>
                    <a:pt x="27" y="74"/>
                  </a:cubicBezTo>
                  <a:cubicBezTo>
                    <a:pt x="27" y="74"/>
                    <a:pt x="27" y="75"/>
                    <a:pt x="27" y="76"/>
                  </a:cubicBezTo>
                  <a:close/>
                  <a:moveTo>
                    <a:pt x="46" y="76"/>
                  </a:moveTo>
                  <a:cubicBezTo>
                    <a:pt x="46" y="76"/>
                    <a:pt x="47" y="76"/>
                    <a:pt x="47" y="75"/>
                  </a:cubicBezTo>
                  <a:cubicBezTo>
                    <a:pt x="47" y="75"/>
                    <a:pt x="46" y="74"/>
                    <a:pt x="46" y="74"/>
                  </a:cubicBezTo>
                  <a:cubicBezTo>
                    <a:pt x="45" y="74"/>
                    <a:pt x="45" y="75"/>
                    <a:pt x="45" y="75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76"/>
                    <a:pt x="46" y="76"/>
                    <a:pt x="46" y="76"/>
                  </a:cubicBezTo>
                  <a:close/>
                  <a:moveTo>
                    <a:pt x="39" y="77"/>
                  </a:moveTo>
                  <a:cubicBezTo>
                    <a:pt x="40" y="76"/>
                    <a:pt x="40" y="74"/>
                    <a:pt x="39" y="74"/>
                  </a:cubicBezTo>
                  <a:cubicBezTo>
                    <a:pt x="38" y="75"/>
                    <a:pt x="38" y="76"/>
                    <a:pt x="39" y="77"/>
                  </a:cubicBezTo>
                  <a:close/>
                  <a:moveTo>
                    <a:pt x="19" y="75"/>
                  </a:moveTo>
                  <a:cubicBezTo>
                    <a:pt x="19" y="75"/>
                    <a:pt x="19" y="74"/>
                    <a:pt x="19" y="74"/>
                  </a:cubicBezTo>
                  <a:cubicBezTo>
                    <a:pt x="19" y="75"/>
                    <a:pt x="18" y="75"/>
                    <a:pt x="19" y="75"/>
                  </a:cubicBezTo>
                  <a:close/>
                  <a:moveTo>
                    <a:pt x="35" y="76"/>
                  </a:moveTo>
                  <a:cubicBezTo>
                    <a:pt x="35" y="76"/>
                    <a:pt x="36" y="75"/>
                    <a:pt x="36" y="74"/>
                  </a:cubicBezTo>
                  <a:cubicBezTo>
                    <a:pt x="35" y="74"/>
                    <a:pt x="35" y="75"/>
                    <a:pt x="35" y="76"/>
                  </a:cubicBezTo>
                  <a:close/>
                  <a:moveTo>
                    <a:pt x="49" y="77"/>
                  </a:moveTo>
                  <a:cubicBezTo>
                    <a:pt x="50" y="77"/>
                    <a:pt x="50" y="78"/>
                    <a:pt x="50" y="78"/>
                  </a:cubicBezTo>
                  <a:cubicBezTo>
                    <a:pt x="52" y="78"/>
                    <a:pt x="52" y="75"/>
                    <a:pt x="51" y="74"/>
                  </a:cubicBezTo>
                  <a:cubicBezTo>
                    <a:pt x="50" y="75"/>
                    <a:pt x="50" y="76"/>
                    <a:pt x="49" y="77"/>
                  </a:cubicBezTo>
                  <a:close/>
                  <a:moveTo>
                    <a:pt x="19" y="84"/>
                  </a:moveTo>
                  <a:cubicBezTo>
                    <a:pt x="19" y="81"/>
                    <a:pt x="21" y="77"/>
                    <a:pt x="22" y="75"/>
                  </a:cubicBezTo>
                  <a:cubicBezTo>
                    <a:pt x="22" y="75"/>
                    <a:pt x="22" y="74"/>
                    <a:pt x="22" y="75"/>
                  </a:cubicBezTo>
                  <a:cubicBezTo>
                    <a:pt x="21" y="78"/>
                    <a:pt x="19" y="81"/>
                    <a:pt x="19" y="84"/>
                  </a:cubicBezTo>
                  <a:close/>
                  <a:moveTo>
                    <a:pt x="30" y="76"/>
                  </a:moveTo>
                  <a:cubicBezTo>
                    <a:pt x="30" y="75"/>
                    <a:pt x="31" y="75"/>
                    <a:pt x="30" y="75"/>
                  </a:cubicBezTo>
                  <a:cubicBezTo>
                    <a:pt x="30" y="75"/>
                    <a:pt x="29" y="75"/>
                    <a:pt x="30" y="76"/>
                  </a:cubicBezTo>
                  <a:close/>
                  <a:moveTo>
                    <a:pt x="25" y="75"/>
                  </a:moveTo>
                  <a:cubicBezTo>
                    <a:pt x="26" y="82"/>
                    <a:pt x="27" y="89"/>
                    <a:pt x="28" y="95"/>
                  </a:cubicBezTo>
                  <a:cubicBezTo>
                    <a:pt x="28" y="95"/>
                    <a:pt x="27" y="95"/>
                    <a:pt x="27" y="95"/>
                  </a:cubicBezTo>
                  <a:cubicBezTo>
                    <a:pt x="28" y="98"/>
                    <a:pt x="28" y="102"/>
                    <a:pt x="29" y="104"/>
                  </a:cubicBezTo>
                  <a:cubicBezTo>
                    <a:pt x="29" y="104"/>
                    <a:pt x="28" y="104"/>
                    <a:pt x="28" y="105"/>
                  </a:cubicBezTo>
                  <a:cubicBezTo>
                    <a:pt x="29" y="106"/>
                    <a:pt x="29" y="107"/>
                    <a:pt x="29" y="108"/>
                  </a:cubicBezTo>
                  <a:cubicBezTo>
                    <a:pt x="30" y="115"/>
                    <a:pt x="30" y="121"/>
                    <a:pt x="30" y="126"/>
                  </a:cubicBezTo>
                  <a:cubicBezTo>
                    <a:pt x="31" y="130"/>
                    <a:pt x="31" y="135"/>
                    <a:pt x="32" y="139"/>
                  </a:cubicBezTo>
                  <a:cubicBezTo>
                    <a:pt x="31" y="128"/>
                    <a:pt x="30" y="119"/>
                    <a:pt x="30" y="109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29" y="97"/>
                    <a:pt x="27" y="84"/>
                    <a:pt x="26" y="75"/>
                  </a:cubicBezTo>
                  <a:cubicBezTo>
                    <a:pt x="26" y="75"/>
                    <a:pt x="25" y="75"/>
                    <a:pt x="25" y="75"/>
                  </a:cubicBezTo>
                  <a:close/>
                  <a:moveTo>
                    <a:pt x="32" y="76"/>
                  </a:moveTo>
                  <a:cubicBezTo>
                    <a:pt x="32" y="76"/>
                    <a:pt x="33" y="75"/>
                    <a:pt x="33" y="75"/>
                  </a:cubicBezTo>
                  <a:cubicBezTo>
                    <a:pt x="33" y="75"/>
                    <a:pt x="32" y="76"/>
                    <a:pt x="32" y="76"/>
                  </a:cubicBezTo>
                  <a:close/>
                  <a:moveTo>
                    <a:pt x="55" y="77"/>
                  </a:moveTo>
                  <a:cubicBezTo>
                    <a:pt x="55" y="76"/>
                    <a:pt x="55" y="75"/>
                    <a:pt x="55" y="75"/>
                  </a:cubicBezTo>
                  <a:cubicBezTo>
                    <a:pt x="54" y="76"/>
                    <a:pt x="55" y="76"/>
                    <a:pt x="55" y="77"/>
                  </a:cubicBezTo>
                  <a:close/>
                  <a:moveTo>
                    <a:pt x="67" y="77"/>
                  </a:moveTo>
                  <a:cubicBezTo>
                    <a:pt x="67" y="76"/>
                    <a:pt x="67" y="75"/>
                    <a:pt x="67" y="75"/>
                  </a:cubicBezTo>
                  <a:cubicBezTo>
                    <a:pt x="67" y="76"/>
                    <a:pt x="66" y="77"/>
                    <a:pt x="67" y="77"/>
                  </a:cubicBezTo>
                  <a:close/>
                  <a:moveTo>
                    <a:pt x="22" y="81"/>
                  </a:moveTo>
                  <a:cubicBezTo>
                    <a:pt x="22" y="81"/>
                    <a:pt x="23" y="80"/>
                    <a:pt x="23" y="80"/>
                  </a:cubicBezTo>
                  <a:cubicBezTo>
                    <a:pt x="23" y="80"/>
                    <a:pt x="23" y="79"/>
                    <a:pt x="23" y="79"/>
                  </a:cubicBezTo>
                  <a:cubicBezTo>
                    <a:pt x="23" y="78"/>
                    <a:pt x="25" y="77"/>
                    <a:pt x="24" y="75"/>
                  </a:cubicBezTo>
                  <a:cubicBezTo>
                    <a:pt x="23" y="77"/>
                    <a:pt x="23" y="79"/>
                    <a:pt x="22" y="81"/>
                  </a:cubicBezTo>
                  <a:close/>
                  <a:moveTo>
                    <a:pt x="15" y="93"/>
                  </a:moveTo>
                  <a:cubicBezTo>
                    <a:pt x="17" y="87"/>
                    <a:pt x="19" y="81"/>
                    <a:pt x="20" y="75"/>
                  </a:cubicBezTo>
                  <a:cubicBezTo>
                    <a:pt x="18" y="81"/>
                    <a:pt x="16" y="87"/>
                    <a:pt x="15" y="93"/>
                  </a:cubicBezTo>
                  <a:close/>
                  <a:moveTo>
                    <a:pt x="35" y="77"/>
                  </a:moveTo>
                  <a:cubicBezTo>
                    <a:pt x="36" y="77"/>
                    <a:pt x="37" y="76"/>
                    <a:pt x="37" y="75"/>
                  </a:cubicBezTo>
                  <a:cubicBezTo>
                    <a:pt x="36" y="76"/>
                    <a:pt x="35" y="76"/>
                    <a:pt x="35" y="77"/>
                  </a:cubicBezTo>
                  <a:close/>
                  <a:moveTo>
                    <a:pt x="59" y="77"/>
                  </a:moveTo>
                  <a:cubicBezTo>
                    <a:pt x="60" y="77"/>
                    <a:pt x="59" y="76"/>
                    <a:pt x="59" y="75"/>
                  </a:cubicBezTo>
                  <a:cubicBezTo>
                    <a:pt x="58" y="76"/>
                    <a:pt x="59" y="77"/>
                    <a:pt x="59" y="77"/>
                  </a:cubicBezTo>
                  <a:close/>
                  <a:moveTo>
                    <a:pt x="65" y="76"/>
                  </a:moveTo>
                  <a:cubicBezTo>
                    <a:pt x="65" y="76"/>
                    <a:pt x="65" y="76"/>
                    <a:pt x="66" y="77"/>
                  </a:cubicBezTo>
                  <a:cubicBezTo>
                    <a:pt x="65" y="77"/>
                    <a:pt x="66" y="77"/>
                    <a:pt x="66" y="77"/>
                  </a:cubicBezTo>
                  <a:cubicBezTo>
                    <a:pt x="66" y="76"/>
                    <a:pt x="66" y="75"/>
                    <a:pt x="65" y="75"/>
                  </a:cubicBezTo>
                  <a:cubicBezTo>
                    <a:pt x="65" y="76"/>
                    <a:pt x="66" y="76"/>
                    <a:pt x="65" y="76"/>
                  </a:cubicBezTo>
                  <a:close/>
                  <a:moveTo>
                    <a:pt x="54" y="76"/>
                  </a:moveTo>
                  <a:cubicBezTo>
                    <a:pt x="54" y="77"/>
                    <a:pt x="54" y="77"/>
                    <a:pt x="54" y="78"/>
                  </a:cubicBezTo>
                  <a:cubicBezTo>
                    <a:pt x="55" y="78"/>
                    <a:pt x="55" y="77"/>
                    <a:pt x="55" y="77"/>
                  </a:cubicBezTo>
                  <a:cubicBezTo>
                    <a:pt x="55" y="77"/>
                    <a:pt x="54" y="76"/>
                    <a:pt x="54" y="75"/>
                  </a:cubicBezTo>
                  <a:cubicBezTo>
                    <a:pt x="54" y="76"/>
                    <a:pt x="54" y="76"/>
                    <a:pt x="54" y="76"/>
                  </a:cubicBezTo>
                  <a:close/>
                  <a:moveTo>
                    <a:pt x="43" y="78"/>
                  </a:moveTo>
                  <a:cubicBezTo>
                    <a:pt x="43" y="78"/>
                    <a:pt x="43" y="79"/>
                    <a:pt x="44" y="79"/>
                  </a:cubicBezTo>
                  <a:cubicBezTo>
                    <a:pt x="45" y="78"/>
                    <a:pt x="46" y="77"/>
                    <a:pt x="44" y="76"/>
                  </a:cubicBezTo>
                  <a:cubicBezTo>
                    <a:pt x="44" y="77"/>
                    <a:pt x="43" y="77"/>
                    <a:pt x="43" y="78"/>
                  </a:cubicBezTo>
                  <a:close/>
                  <a:moveTo>
                    <a:pt x="57" y="77"/>
                  </a:moveTo>
                  <a:cubicBezTo>
                    <a:pt x="58" y="77"/>
                    <a:pt x="57" y="76"/>
                    <a:pt x="58" y="76"/>
                  </a:cubicBezTo>
                  <a:cubicBezTo>
                    <a:pt x="57" y="76"/>
                    <a:pt x="57" y="77"/>
                    <a:pt x="57" y="77"/>
                  </a:cubicBezTo>
                  <a:close/>
                  <a:moveTo>
                    <a:pt x="61" y="77"/>
                  </a:moveTo>
                  <a:cubicBezTo>
                    <a:pt x="61" y="77"/>
                    <a:pt x="61" y="77"/>
                    <a:pt x="61" y="77"/>
                  </a:cubicBezTo>
                  <a:cubicBezTo>
                    <a:pt x="61" y="76"/>
                    <a:pt x="62" y="76"/>
                    <a:pt x="61" y="76"/>
                  </a:cubicBezTo>
                  <a:cubicBezTo>
                    <a:pt x="61" y="76"/>
                    <a:pt x="61" y="76"/>
                    <a:pt x="61" y="77"/>
                  </a:cubicBezTo>
                  <a:close/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7"/>
                    <a:pt x="48" y="77"/>
                    <a:pt x="48" y="76"/>
                  </a:cubicBezTo>
                  <a:cubicBezTo>
                    <a:pt x="48" y="76"/>
                    <a:pt x="48" y="76"/>
                    <a:pt x="47" y="76"/>
                  </a:cubicBezTo>
                  <a:cubicBezTo>
                    <a:pt x="47" y="77"/>
                    <a:pt x="46" y="77"/>
                    <a:pt x="47" y="78"/>
                  </a:cubicBezTo>
                  <a:close/>
                  <a:moveTo>
                    <a:pt x="33" y="77"/>
                  </a:moveTo>
                  <a:cubicBezTo>
                    <a:pt x="33" y="77"/>
                    <a:pt x="34" y="76"/>
                    <a:pt x="33" y="76"/>
                  </a:cubicBezTo>
                  <a:cubicBezTo>
                    <a:pt x="33" y="76"/>
                    <a:pt x="33" y="77"/>
                    <a:pt x="33" y="77"/>
                  </a:cubicBezTo>
                  <a:close/>
                  <a:moveTo>
                    <a:pt x="36" y="78"/>
                  </a:move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8"/>
                    <a:pt x="38" y="77"/>
                  </a:cubicBezTo>
                  <a:cubicBezTo>
                    <a:pt x="38" y="77"/>
                    <a:pt x="38" y="76"/>
                    <a:pt x="37" y="76"/>
                  </a:cubicBezTo>
                  <a:cubicBezTo>
                    <a:pt x="37" y="77"/>
                    <a:pt x="36" y="77"/>
                    <a:pt x="36" y="78"/>
                  </a:cubicBezTo>
                  <a:close/>
                  <a:moveTo>
                    <a:pt x="63" y="77"/>
                  </a:moveTo>
                  <a:cubicBezTo>
                    <a:pt x="63" y="77"/>
                    <a:pt x="63" y="76"/>
                    <a:pt x="63" y="76"/>
                  </a:cubicBezTo>
                  <a:cubicBezTo>
                    <a:pt x="63" y="76"/>
                    <a:pt x="63" y="77"/>
                    <a:pt x="63" y="77"/>
                  </a:cubicBezTo>
                  <a:close/>
                  <a:moveTo>
                    <a:pt x="31" y="77"/>
                  </a:moveTo>
                  <a:cubicBezTo>
                    <a:pt x="31" y="77"/>
                    <a:pt x="31" y="76"/>
                    <a:pt x="30" y="76"/>
                  </a:cubicBezTo>
                  <a:cubicBezTo>
                    <a:pt x="30" y="77"/>
                    <a:pt x="30" y="77"/>
                    <a:pt x="31" y="77"/>
                  </a:cubicBezTo>
                  <a:close/>
                  <a:moveTo>
                    <a:pt x="40" y="78"/>
                  </a:moveTo>
                  <a:cubicBezTo>
                    <a:pt x="40" y="78"/>
                    <a:pt x="40" y="78"/>
                    <a:pt x="41" y="79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6"/>
                    <a:pt x="40" y="76"/>
                    <a:pt x="40" y="78"/>
                  </a:cubicBezTo>
                  <a:close/>
                  <a:moveTo>
                    <a:pt x="69" y="78"/>
                  </a:moveTo>
                  <a:cubicBezTo>
                    <a:pt x="69" y="77"/>
                    <a:pt x="69" y="76"/>
                    <a:pt x="68" y="76"/>
                  </a:cubicBezTo>
                  <a:cubicBezTo>
                    <a:pt x="69" y="77"/>
                    <a:pt x="69" y="78"/>
                    <a:pt x="69" y="78"/>
                  </a:cubicBezTo>
                  <a:close/>
                  <a:moveTo>
                    <a:pt x="33" y="78"/>
                  </a:moveTo>
                  <a:cubicBezTo>
                    <a:pt x="33" y="78"/>
                    <a:pt x="33" y="78"/>
                    <a:pt x="33" y="78"/>
                  </a:cubicBezTo>
                  <a:cubicBezTo>
                    <a:pt x="34" y="78"/>
                    <a:pt x="34" y="78"/>
                    <a:pt x="34" y="77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77"/>
                    <a:pt x="33" y="77"/>
                    <a:pt x="33" y="78"/>
                  </a:cubicBezTo>
                  <a:close/>
                  <a:moveTo>
                    <a:pt x="57" y="80"/>
                  </a:moveTo>
                  <a:cubicBezTo>
                    <a:pt x="57" y="80"/>
                    <a:pt x="57" y="79"/>
                    <a:pt x="57" y="79"/>
                  </a:cubicBezTo>
                  <a:cubicBezTo>
                    <a:pt x="57" y="78"/>
                    <a:pt x="57" y="78"/>
                    <a:pt x="56" y="77"/>
                  </a:cubicBezTo>
                  <a:cubicBezTo>
                    <a:pt x="56" y="78"/>
                    <a:pt x="57" y="79"/>
                    <a:pt x="57" y="80"/>
                  </a:cubicBezTo>
                  <a:close/>
                  <a:moveTo>
                    <a:pt x="27" y="77"/>
                  </a:moveTo>
                  <a:cubicBezTo>
                    <a:pt x="28" y="78"/>
                    <a:pt x="27" y="79"/>
                    <a:pt x="28" y="79"/>
                  </a:cubicBezTo>
                  <a:cubicBezTo>
                    <a:pt x="28" y="78"/>
                    <a:pt x="28" y="78"/>
                    <a:pt x="29" y="77"/>
                  </a:cubicBezTo>
                  <a:cubicBezTo>
                    <a:pt x="28" y="77"/>
                    <a:pt x="28" y="77"/>
                    <a:pt x="27" y="77"/>
                  </a:cubicBezTo>
                  <a:close/>
                  <a:moveTo>
                    <a:pt x="31" y="78"/>
                  </a:moveTo>
                  <a:cubicBezTo>
                    <a:pt x="31" y="78"/>
                    <a:pt x="31" y="77"/>
                    <a:pt x="31" y="77"/>
                  </a:cubicBezTo>
                  <a:cubicBezTo>
                    <a:pt x="31" y="77"/>
                    <a:pt x="30" y="78"/>
                    <a:pt x="31" y="78"/>
                  </a:cubicBezTo>
                  <a:close/>
                  <a:moveTo>
                    <a:pt x="47" y="79"/>
                  </a:moveTo>
                  <a:cubicBezTo>
                    <a:pt x="48" y="79"/>
                    <a:pt x="48" y="80"/>
                    <a:pt x="49" y="80"/>
                  </a:cubicBezTo>
                  <a:cubicBezTo>
                    <a:pt x="49" y="80"/>
                    <a:pt x="49" y="80"/>
                    <a:pt x="50" y="79"/>
                  </a:cubicBezTo>
                  <a:cubicBezTo>
                    <a:pt x="49" y="79"/>
                    <a:pt x="49" y="78"/>
                    <a:pt x="48" y="77"/>
                  </a:cubicBezTo>
                  <a:cubicBezTo>
                    <a:pt x="48" y="78"/>
                    <a:pt x="47" y="78"/>
                    <a:pt x="47" y="79"/>
                  </a:cubicBezTo>
                  <a:close/>
                  <a:moveTo>
                    <a:pt x="53" y="80"/>
                  </a:moveTo>
                  <a:cubicBezTo>
                    <a:pt x="53" y="79"/>
                    <a:pt x="54" y="79"/>
                    <a:pt x="54" y="78"/>
                  </a:cubicBezTo>
                  <a:cubicBezTo>
                    <a:pt x="53" y="76"/>
                    <a:pt x="52" y="79"/>
                    <a:pt x="53" y="80"/>
                  </a:cubicBezTo>
                  <a:close/>
                  <a:moveTo>
                    <a:pt x="64" y="78"/>
                  </a:moveTo>
                  <a:cubicBezTo>
                    <a:pt x="64" y="78"/>
                    <a:pt x="64" y="77"/>
                    <a:pt x="64" y="77"/>
                  </a:cubicBezTo>
                  <a:cubicBezTo>
                    <a:pt x="64" y="77"/>
                    <a:pt x="63" y="78"/>
                    <a:pt x="63" y="78"/>
                  </a:cubicBezTo>
                  <a:cubicBezTo>
                    <a:pt x="64" y="78"/>
                    <a:pt x="64" y="78"/>
                    <a:pt x="64" y="78"/>
                  </a:cubicBezTo>
                  <a:close/>
                  <a:moveTo>
                    <a:pt x="60" y="78"/>
                  </a:moveTo>
                  <a:cubicBezTo>
                    <a:pt x="60" y="79"/>
                    <a:pt x="60" y="79"/>
                    <a:pt x="61" y="80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8"/>
                    <a:pt x="60" y="77"/>
                  </a:cubicBezTo>
                  <a:cubicBezTo>
                    <a:pt x="60" y="78"/>
                    <a:pt x="59" y="78"/>
                    <a:pt x="60" y="78"/>
                  </a:cubicBezTo>
                  <a:close/>
                  <a:moveTo>
                    <a:pt x="68" y="78"/>
                  </a:moveTo>
                  <a:cubicBezTo>
                    <a:pt x="68" y="78"/>
                    <a:pt x="68" y="79"/>
                    <a:pt x="68" y="80"/>
                  </a:cubicBezTo>
                  <a:cubicBezTo>
                    <a:pt x="68" y="80"/>
                    <a:pt x="69" y="80"/>
                    <a:pt x="69" y="80"/>
                  </a:cubicBezTo>
                  <a:cubicBezTo>
                    <a:pt x="67" y="81"/>
                    <a:pt x="68" y="85"/>
                    <a:pt x="68" y="87"/>
                  </a:cubicBezTo>
                  <a:cubicBezTo>
                    <a:pt x="68" y="87"/>
                    <a:pt x="68" y="87"/>
                    <a:pt x="67" y="87"/>
                  </a:cubicBezTo>
                  <a:cubicBezTo>
                    <a:pt x="67" y="89"/>
                    <a:pt x="67" y="91"/>
                    <a:pt x="68" y="93"/>
                  </a:cubicBezTo>
                  <a:cubicBezTo>
                    <a:pt x="69" y="88"/>
                    <a:pt x="70" y="83"/>
                    <a:pt x="69" y="79"/>
                  </a:cubicBezTo>
                  <a:cubicBezTo>
                    <a:pt x="69" y="79"/>
                    <a:pt x="69" y="78"/>
                    <a:pt x="68" y="78"/>
                  </a:cubicBezTo>
                  <a:close/>
                  <a:moveTo>
                    <a:pt x="34" y="80"/>
                  </a:moveTo>
                  <a:cubicBezTo>
                    <a:pt x="34" y="79"/>
                    <a:pt x="35" y="79"/>
                    <a:pt x="35" y="78"/>
                  </a:cubicBezTo>
                  <a:cubicBezTo>
                    <a:pt x="34" y="78"/>
                    <a:pt x="33" y="79"/>
                    <a:pt x="34" y="80"/>
                  </a:cubicBezTo>
                  <a:close/>
                  <a:moveTo>
                    <a:pt x="37" y="80"/>
                  </a:moveTo>
                  <a:cubicBezTo>
                    <a:pt x="38" y="80"/>
                    <a:pt x="38" y="81"/>
                    <a:pt x="38" y="81"/>
                  </a:cubicBezTo>
                  <a:cubicBezTo>
                    <a:pt x="39" y="81"/>
                    <a:pt x="41" y="79"/>
                    <a:pt x="39" y="78"/>
                  </a:cubicBezTo>
                  <a:cubicBezTo>
                    <a:pt x="38" y="79"/>
                    <a:pt x="38" y="79"/>
                    <a:pt x="37" y="80"/>
                  </a:cubicBezTo>
                  <a:close/>
                  <a:moveTo>
                    <a:pt x="46" y="79"/>
                  </a:moveTo>
                  <a:cubicBezTo>
                    <a:pt x="46" y="79"/>
                    <a:pt x="46" y="79"/>
                    <a:pt x="46" y="78"/>
                  </a:cubicBezTo>
                  <a:cubicBezTo>
                    <a:pt x="46" y="78"/>
                    <a:pt x="46" y="78"/>
                    <a:pt x="45" y="78"/>
                  </a:cubicBezTo>
                  <a:cubicBezTo>
                    <a:pt x="45" y="79"/>
                    <a:pt x="44" y="79"/>
                    <a:pt x="44" y="80"/>
                  </a:cubicBezTo>
                  <a:cubicBezTo>
                    <a:pt x="45" y="80"/>
                    <a:pt x="45" y="79"/>
                    <a:pt x="46" y="79"/>
                  </a:cubicBezTo>
                  <a:close/>
                  <a:moveTo>
                    <a:pt x="51" y="79"/>
                  </a:moveTo>
                  <a:cubicBezTo>
                    <a:pt x="51" y="79"/>
                    <a:pt x="51" y="80"/>
                    <a:pt x="52" y="80"/>
                  </a:cubicBezTo>
                  <a:cubicBezTo>
                    <a:pt x="52" y="79"/>
                    <a:pt x="52" y="79"/>
                    <a:pt x="52" y="78"/>
                  </a:cubicBezTo>
                  <a:cubicBezTo>
                    <a:pt x="51" y="78"/>
                    <a:pt x="51" y="79"/>
                    <a:pt x="51" y="79"/>
                  </a:cubicBezTo>
                  <a:close/>
                  <a:moveTo>
                    <a:pt x="41" y="80"/>
                  </a:moveTo>
                  <a:cubicBezTo>
                    <a:pt x="41" y="80"/>
                    <a:pt x="42" y="81"/>
                    <a:pt x="42" y="81"/>
                  </a:cubicBezTo>
                  <a:cubicBezTo>
                    <a:pt x="42" y="80"/>
                    <a:pt x="43" y="80"/>
                    <a:pt x="43" y="80"/>
                  </a:cubicBezTo>
                  <a:cubicBezTo>
                    <a:pt x="43" y="79"/>
                    <a:pt x="43" y="79"/>
                    <a:pt x="42" y="79"/>
                  </a:cubicBezTo>
                  <a:cubicBezTo>
                    <a:pt x="42" y="79"/>
                    <a:pt x="41" y="79"/>
                    <a:pt x="41" y="80"/>
                  </a:cubicBezTo>
                  <a:close/>
                  <a:moveTo>
                    <a:pt x="59" y="79"/>
                  </a:moveTo>
                  <a:cubicBezTo>
                    <a:pt x="59" y="79"/>
                    <a:pt x="60" y="80"/>
                    <a:pt x="60" y="80"/>
                  </a:cubicBezTo>
                  <a:cubicBezTo>
                    <a:pt x="60" y="80"/>
                    <a:pt x="60" y="79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lose/>
                  <a:moveTo>
                    <a:pt x="34" y="80"/>
                  </a:moveTo>
                  <a:cubicBezTo>
                    <a:pt x="34" y="81"/>
                    <a:pt x="35" y="81"/>
                    <a:pt x="35" y="82"/>
                  </a:cubicBezTo>
                  <a:cubicBezTo>
                    <a:pt x="35" y="81"/>
                    <a:pt x="36" y="81"/>
                    <a:pt x="36" y="80"/>
                  </a:cubicBezTo>
                  <a:cubicBezTo>
                    <a:pt x="36" y="79"/>
                    <a:pt x="36" y="79"/>
                    <a:pt x="35" y="79"/>
                  </a:cubicBezTo>
                  <a:cubicBezTo>
                    <a:pt x="35" y="79"/>
                    <a:pt x="34" y="80"/>
                    <a:pt x="34" y="80"/>
                  </a:cubicBezTo>
                  <a:close/>
                  <a:moveTo>
                    <a:pt x="32" y="80"/>
                  </a:moveTo>
                  <a:cubicBezTo>
                    <a:pt x="32" y="80"/>
                    <a:pt x="33" y="79"/>
                    <a:pt x="32" y="79"/>
                  </a:cubicBezTo>
                  <a:cubicBezTo>
                    <a:pt x="32" y="79"/>
                    <a:pt x="32" y="80"/>
                    <a:pt x="32" y="80"/>
                  </a:cubicBezTo>
                  <a:close/>
                  <a:moveTo>
                    <a:pt x="47" y="83"/>
                  </a:moveTo>
                  <a:cubicBezTo>
                    <a:pt x="47" y="83"/>
                    <a:pt x="47" y="82"/>
                    <a:pt x="48" y="81"/>
                  </a:cubicBezTo>
                  <a:cubicBezTo>
                    <a:pt x="48" y="81"/>
                    <a:pt x="47" y="80"/>
                    <a:pt x="47" y="79"/>
                  </a:cubicBezTo>
                  <a:cubicBezTo>
                    <a:pt x="45" y="80"/>
                    <a:pt x="45" y="82"/>
                    <a:pt x="47" y="83"/>
                  </a:cubicBezTo>
                  <a:close/>
                  <a:moveTo>
                    <a:pt x="54" y="80"/>
                  </a:moveTo>
                  <a:cubicBezTo>
                    <a:pt x="53" y="81"/>
                    <a:pt x="54" y="81"/>
                    <a:pt x="54" y="81"/>
                  </a:cubicBezTo>
                  <a:cubicBezTo>
                    <a:pt x="54" y="82"/>
                    <a:pt x="54" y="81"/>
                    <a:pt x="54" y="82"/>
                  </a:cubicBezTo>
                  <a:cubicBezTo>
                    <a:pt x="55" y="82"/>
                    <a:pt x="54" y="82"/>
                    <a:pt x="54" y="82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6" y="82"/>
                    <a:pt x="55" y="80"/>
                    <a:pt x="54" y="79"/>
                  </a:cubicBezTo>
                  <a:cubicBezTo>
                    <a:pt x="54" y="80"/>
                    <a:pt x="54" y="80"/>
                    <a:pt x="54" y="80"/>
                  </a:cubicBezTo>
                  <a:close/>
                  <a:moveTo>
                    <a:pt x="57" y="80"/>
                  </a:moveTo>
                  <a:cubicBezTo>
                    <a:pt x="56" y="80"/>
                    <a:pt x="56" y="79"/>
                    <a:pt x="56" y="79"/>
                  </a:cubicBezTo>
                  <a:cubicBezTo>
                    <a:pt x="56" y="80"/>
                    <a:pt x="56" y="80"/>
                    <a:pt x="57" y="80"/>
                  </a:cubicBezTo>
                  <a:close/>
                  <a:moveTo>
                    <a:pt x="27" y="81"/>
                  </a:moveTo>
                  <a:cubicBezTo>
                    <a:pt x="28" y="81"/>
                    <a:pt x="28" y="80"/>
                    <a:pt x="28" y="80"/>
                  </a:cubicBezTo>
                  <a:cubicBezTo>
                    <a:pt x="28" y="80"/>
                    <a:pt x="28" y="79"/>
                    <a:pt x="27" y="80"/>
                  </a:cubicBezTo>
                  <a:cubicBezTo>
                    <a:pt x="28" y="80"/>
                    <a:pt x="28" y="80"/>
                    <a:pt x="27" y="81"/>
                  </a:cubicBezTo>
                  <a:close/>
                  <a:moveTo>
                    <a:pt x="49" y="81"/>
                  </a:moveTo>
                  <a:cubicBezTo>
                    <a:pt x="50" y="82"/>
                    <a:pt x="50" y="81"/>
                    <a:pt x="50" y="81"/>
                  </a:cubicBezTo>
                  <a:cubicBezTo>
                    <a:pt x="50" y="82"/>
                    <a:pt x="51" y="82"/>
                    <a:pt x="50" y="82"/>
                  </a:cubicBezTo>
                  <a:cubicBezTo>
                    <a:pt x="51" y="82"/>
                    <a:pt x="51" y="82"/>
                    <a:pt x="51" y="81"/>
                  </a:cubicBezTo>
                  <a:cubicBezTo>
                    <a:pt x="51" y="81"/>
                    <a:pt x="51" y="80"/>
                    <a:pt x="50" y="80"/>
                  </a:cubicBezTo>
                  <a:cubicBezTo>
                    <a:pt x="50" y="81"/>
                    <a:pt x="49" y="81"/>
                    <a:pt x="49" y="81"/>
                  </a:cubicBezTo>
                  <a:close/>
                  <a:moveTo>
                    <a:pt x="32" y="81"/>
                  </a:moveTo>
                  <a:cubicBezTo>
                    <a:pt x="33" y="81"/>
                    <a:pt x="33" y="80"/>
                    <a:pt x="33" y="80"/>
                  </a:cubicBezTo>
                  <a:cubicBezTo>
                    <a:pt x="33" y="81"/>
                    <a:pt x="32" y="81"/>
                    <a:pt x="32" y="81"/>
                  </a:cubicBezTo>
                  <a:close/>
                  <a:moveTo>
                    <a:pt x="65" y="81"/>
                  </a:moveTo>
                  <a:cubicBezTo>
                    <a:pt x="65" y="81"/>
                    <a:pt x="66" y="81"/>
                    <a:pt x="65" y="80"/>
                  </a:cubicBezTo>
                  <a:cubicBezTo>
                    <a:pt x="65" y="81"/>
                    <a:pt x="65" y="81"/>
                    <a:pt x="65" y="81"/>
                  </a:cubicBezTo>
                  <a:close/>
                  <a:moveTo>
                    <a:pt x="43" y="82"/>
                  </a:moveTo>
                  <a:cubicBezTo>
                    <a:pt x="43" y="82"/>
                    <a:pt x="44" y="81"/>
                    <a:pt x="43" y="80"/>
                  </a:cubicBezTo>
                  <a:cubicBezTo>
                    <a:pt x="43" y="81"/>
                    <a:pt x="42" y="81"/>
                    <a:pt x="43" y="82"/>
                  </a:cubicBezTo>
                  <a:close/>
                  <a:moveTo>
                    <a:pt x="59" y="82"/>
                  </a:moveTo>
                  <a:cubicBezTo>
                    <a:pt x="60" y="82"/>
                    <a:pt x="60" y="81"/>
                    <a:pt x="59" y="81"/>
                  </a:cubicBezTo>
                  <a:cubicBezTo>
                    <a:pt x="59" y="81"/>
                    <a:pt x="58" y="82"/>
                    <a:pt x="59" y="82"/>
                  </a:cubicBezTo>
                  <a:close/>
                  <a:moveTo>
                    <a:pt x="66" y="81"/>
                  </a:moveTo>
                  <a:cubicBezTo>
                    <a:pt x="66" y="81"/>
                    <a:pt x="66" y="81"/>
                    <a:pt x="66" y="81"/>
                  </a:cubicBezTo>
                  <a:cubicBezTo>
                    <a:pt x="66" y="81"/>
                    <a:pt x="67" y="81"/>
                    <a:pt x="66" y="81"/>
                  </a:cubicBezTo>
                  <a:cubicBezTo>
                    <a:pt x="66" y="81"/>
                    <a:pt x="66" y="81"/>
                    <a:pt x="66" y="81"/>
                  </a:cubicBezTo>
                  <a:close/>
                  <a:moveTo>
                    <a:pt x="36" y="84"/>
                  </a:moveTo>
                  <a:cubicBezTo>
                    <a:pt x="37" y="83"/>
                    <a:pt x="37" y="83"/>
                    <a:pt x="37" y="82"/>
                  </a:cubicBezTo>
                  <a:cubicBezTo>
                    <a:pt x="37" y="82"/>
                    <a:pt x="37" y="81"/>
                    <a:pt x="36" y="81"/>
                  </a:cubicBezTo>
                  <a:cubicBezTo>
                    <a:pt x="36" y="82"/>
                    <a:pt x="35" y="83"/>
                    <a:pt x="36" y="84"/>
                  </a:cubicBezTo>
                  <a:close/>
                  <a:moveTo>
                    <a:pt x="39" y="83"/>
                  </a:moveTo>
                  <a:cubicBezTo>
                    <a:pt x="39" y="83"/>
                    <a:pt x="39" y="84"/>
                    <a:pt x="40" y="84"/>
                  </a:cubicBezTo>
                  <a:cubicBezTo>
                    <a:pt x="40" y="83"/>
                    <a:pt x="41" y="83"/>
                    <a:pt x="41" y="82"/>
                  </a:cubicBezTo>
                  <a:cubicBezTo>
                    <a:pt x="41" y="80"/>
                    <a:pt x="39" y="82"/>
                    <a:pt x="39" y="83"/>
                  </a:cubicBezTo>
                  <a:close/>
                  <a:moveTo>
                    <a:pt x="62" y="82"/>
                  </a:moveTo>
                  <a:cubicBezTo>
                    <a:pt x="63" y="82"/>
                    <a:pt x="63" y="82"/>
                    <a:pt x="63" y="82"/>
                  </a:cubicBezTo>
                  <a:cubicBezTo>
                    <a:pt x="63" y="81"/>
                    <a:pt x="63" y="81"/>
                    <a:pt x="62" y="81"/>
                  </a:cubicBezTo>
                  <a:cubicBezTo>
                    <a:pt x="62" y="81"/>
                    <a:pt x="62" y="82"/>
                    <a:pt x="62" y="82"/>
                  </a:cubicBezTo>
                  <a:close/>
                  <a:moveTo>
                    <a:pt x="30" y="81"/>
                  </a:moveTo>
                  <a:cubicBezTo>
                    <a:pt x="31" y="81"/>
                    <a:pt x="30" y="82"/>
                    <a:pt x="30" y="82"/>
                  </a:cubicBezTo>
                  <a:cubicBezTo>
                    <a:pt x="30" y="82"/>
                    <a:pt x="30" y="83"/>
                    <a:pt x="30" y="83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31" y="81"/>
                    <a:pt x="31" y="81"/>
                    <a:pt x="30" y="81"/>
                  </a:cubicBezTo>
                  <a:close/>
                  <a:moveTo>
                    <a:pt x="39" y="82"/>
                  </a:moveTo>
                  <a:cubicBezTo>
                    <a:pt x="39" y="82"/>
                    <a:pt x="39" y="82"/>
                    <a:pt x="40" y="81"/>
                  </a:cubicBezTo>
                  <a:cubicBezTo>
                    <a:pt x="39" y="81"/>
                    <a:pt x="39" y="82"/>
                    <a:pt x="39" y="82"/>
                  </a:cubicBezTo>
                  <a:close/>
                  <a:moveTo>
                    <a:pt x="43" y="83"/>
                  </a:moveTo>
                  <a:cubicBezTo>
                    <a:pt x="44" y="84"/>
                    <a:pt x="45" y="84"/>
                    <a:pt x="45" y="85"/>
                  </a:cubicBezTo>
                  <a:cubicBezTo>
                    <a:pt x="45" y="84"/>
                    <a:pt x="46" y="84"/>
                    <a:pt x="46" y="84"/>
                  </a:cubicBezTo>
                  <a:cubicBezTo>
                    <a:pt x="45" y="83"/>
                    <a:pt x="45" y="82"/>
                    <a:pt x="44" y="82"/>
                  </a:cubicBezTo>
                  <a:cubicBezTo>
                    <a:pt x="44" y="82"/>
                    <a:pt x="44" y="82"/>
                    <a:pt x="43" y="83"/>
                  </a:cubicBezTo>
                  <a:close/>
                  <a:moveTo>
                    <a:pt x="34" y="83"/>
                  </a:moveTo>
                  <a:cubicBezTo>
                    <a:pt x="34" y="83"/>
                    <a:pt x="34" y="82"/>
                    <a:pt x="34" y="82"/>
                  </a:cubicBezTo>
                  <a:cubicBezTo>
                    <a:pt x="34" y="82"/>
                    <a:pt x="34" y="82"/>
                    <a:pt x="34" y="83"/>
                  </a:cubicBezTo>
                  <a:close/>
                  <a:moveTo>
                    <a:pt x="47" y="84"/>
                  </a:moveTo>
                  <a:cubicBezTo>
                    <a:pt x="48" y="84"/>
                    <a:pt x="48" y="85"/>
                    <a:pt x="48" y="85"/>
                  </a:cubicBezTo>
                  <a:cubicBezTo>
                    <a:pt x="49" y="85"/>
                    <a:pt x="49" y="84"/>
                    <a:pt x="50" y="83"/>
                  </a:cubicBezTo>
                  <a:cubicBezTo>
                    <a:pt x="49" y="81"/>
                    <a:pt x="48" y="82"/>
                    <a:pt x="47" y="84"/>
                  </a:cubicBezTo>
                  <a:close/>
                  <a:moveTo>
                    <a:pt x="56" y="86"/>
                  </a:moveTo>
                  <a:cubicBezTo>
                    <a:pt x="57" y="85"/>
                    <a:pt x="57" y="85"/>
                    <a:pt x="57" y="84"/>
                  </a:cubicBezTo>
                  <a:cubicBezTo>
                    <a:pt x="57" y="83"/>
                    <a:pt x="57" y="82"/>
                    <a:pt x="56" y="82"/>
                  </a:cubicBezTo>
                  <a:cubicBezTo>
                    <a:pt x="56" y="83"/>
                    <a:pt x="56" y="84"/>
                    <a:pt x="56" y="86"/>
                  </a:cubicBezTo>
                  <a:close/>
                  <a:moveTo>
                    <a:pt x="60" y="82"/>
                  </a:moveTo>
                  <a:cubicBezTo>
                    <a:pt x="60" y="83"/>
                    <a:pt x="60" y="84"/>
                    <a:pt x="60" y="84"/>
                  </a:cubicBezTo>
                  <a:cubicBezTo>
                    <a:pt x="60" y="84"/>
                    <a:pt x="60" y="84"/>
                    <a:pt x="61" y="83"/>
                  </a:cubicBezTo>
                  <a:cubicBezTo>
                    <a:pt x="61" y="83"/>
                    <a:pt x="60" y="83"/>
                    <a:pt x="60" y="82"/>
                  </a:cubicBezTo>
                  <a:close/>
                  <a:moveTo>
                    <a:pt x="29" y="86"/>
                  </a:moveTo>
                  <a:cubicBezTo>
                    <a:pt x="28" y="88"/>
                    <a:pt x="29" y="91"/>
                    <a:pt x="29" y="93"/>
                  </a:cubicBezTo>
                  <a:cubicBezTo>
                    <a:pt x="29" y="94"/>
                    <a:pt x="29" y="94"/>
                    <a:pt x="29" y="95"/>
                  </a:cubicBezTo>
                  <a:cubicBezTo>
                    <a:pt x="30" y="95"/>
                    <a:pt x="29" y="95"/>
                    <a:pt x="29" y="96"/>
                  </a:cubicBezTo>
                  <a:cubicBezTo>
                    <a:pt x="29" y="96"/>
                    <a:pt x="30" y="96"/>
                    <a:pt x="30" y="96"/>
                  </a:cubicBezTo>
                  <a:cubicBezTo>
                    <a:pt x="30" y="96"/>
                    <a:pt x="29" y="97"/>
                    <a:pt x="29" y="97"/>
                  </a:cubicBezTo>
                  <a:cubicBezTo>
                    <a:pt x="29" y="98"/>
                    <a:pt x="30" y="100"/>
                    <a:pt x="31" y="102"/>
                  </a:cubicBezTo>
                  <a:cubicBezTo>
                    <a:pt x="31" y="98"/>
                    <a:pt x="30" y="94"/>
                    <a:pt x="30" y="90"/>
                  </a:cubicBezTo>
                  <a:cubicBezTo>
                    <a:pt x="30" y="89"/>
                    <a:pt x="29" y="89"/>
                    <a:pt x="29" y="88"/>
                  </a:cubicBezTo>
                  <a:cubicBezTo>
                    <a:pt x="29" y="88"/>
                    <a:pt x="30" y="88"/>
                    <a:pt x="30" y="87"/>
                  </a:cubicBezTo>
                  <a:cubicBezTo>
                    <a:pt x="30" y="86"/>
                    <a:pt x="29" y="86"/>
                    <a:pt x="29" y="86"/>
                  </a:cubicBezTo>
                  <a:cubicBezTo>
                    <a:pt x="29" y="85"/>
                    <a:pt x="30" y="84"/>
                    <a:pt x="29" y="82"/>
                  </a:cubicBezTo>
                  <a:cubicBezTo>
                    <a:pt x="29" y="83"/>
                    <a:pt x="29" y="82"/>
                    <a:pt x="28" y="82"/>
                  </a:cubicBezTo>
                  <a:cubicBezTo>
                    <a:pt x="28" y="84"/>
                    <a:pt x="28" y="85"/>
                    <a:pt x="29" y="86"/>
                  </a:cubicBezTo>
                  <a:close/>
                  <a:moveTo>
                    <a:pt x="66" y="83"/>
                  </a:moveTo>
                  <a:cubicBezTo>
                    <a:pt x="66" y="83"/>
                    <a:pt x="66" y="84"/>
                    <a:pt x="67" y="84"/>
                  </a:cubicBezTo>
                  <a:cubicBezTo>
                    <a:pt x="67" y="83"/>
                    <a:pt x="67" y="82"/>
                    <a:pt x="66" y="82"/>
                  </a:cubicBezTo>
                  <a:cubicBezTo>
                    <a:pt x="66" y="83"/>
                    <a:pt x="66" y="83"/>
                    <a:pt x="66" y="83"/>
                  </a:cubicBezTo>
                  <a:close/>
                  <a:moveTo>
                    <a:pt x="40" y="85"/>
                  </a:moveTo>
                  <a:cubicBezTo>
                    <a:pt x="41" y="85"/>
                    <a:pt x="42" y="83"/>
                    <a:pt x="42" y="82"/>
                  </a:cubicBezTo>
                  <a:cubicBezTo>
                    <a:pt x="41" y="83"/>
                    <a:pt x="40" y="84"/>
                    <a:pt x="40" y="85"/>
                  </a:cubicBezTo>
                  <a:close/>
                  <a:moveTo>
                    <a:pt x="63" y="84"/>
                  </a:moveTo>
                  <a:cubicBezTo>
                    <a:pt x="63" y="84"/>
                    <a:pt x="64" y="83"/>
                    <a:pt x="64" y="82"/>
                  </a:cubicBezTo>
                  <a:cubicBezTo>
                    <a:pt x="63" y="83"/>
                    <a:pt x="63" y="83"/>
                    <a:pt x="63" y="84"/>
                  </a:cubicBezTo>
                  <a:close/>
                  <a:moveTo>
                    <a:pt x="52" y="85"/>
                  </a:moveTo>
                  <a:cubicBezTo>
                    <a:pt x="51" y="84"/>
                    <a:pt x="52" y="83"/>
                    <a:pt x="51" y="83"/>
                  </a:cubicBezTo>
                  <a:cubicBezTo>
                    <a:pt x="51" y="83"/>
                    <a:pt x="51" y="85"/>
                    <a:pt x="52" y="85"/>
                  </a:cubicBezTo>
                  <a:close/>
                  <a:moveTo>
                    <a:pt x="21" y="84"/>
                  </a:moveTo>
                  <a:cubicBezTo>
                    <a:pt x="21" y="84"/>
                    <a:pt x="22" y="83"/>
                    <a:pt x="21" y="83"/>
                  </a:cubicBezTo>
                  <a:cubicBezTo>
                    <a:pt x="21" y="83"/>
                    <a:pt x="21" y="84"/>
                    <a:pt x="21" y="84"/>
                  </a:cubicBezTo>
                  <a:close/>
                  <a:moveTo>
                    <a:pt x="35" y="86"/>
                  </a:moveTo>
                  <a:cubicBezTo>
                    <a:pt x="35" y="85"/>
                    <a:pt x="35" y="84"/>
                    <a:pt x="34" y="83"/>
                  </a:cubicBezTo>
                  <a:cubicBezTo>
                    <a:pt x="34" y="84"/>
                    <a:pt x="34" y="85"/>
                    <a:pt x="35" y="86"/>
                  </a:cubicBezTo>
                  <a:close/>
                  <a:moveTo>
                    <a:pt x="38" y="86"/>
                  </a:moveTo>
                  <a:cubicBezTo>
                    <a:pt x="38" y="86"/>
                    <a:pt x="38" y="86"/>
                    <a:pt x="38" y="86"/>
                  </a:cubicBezTo>
                  <a:cubicBezTo>
                    <a:pt x="38" y="86"/>
                    <a:pt x="39" y="85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8" y="84"/>
                    <a:pt x="36" y="85"/>
                    <a:pt x="38" y="86"/>
                  </a:cubicBezTo>
                  <a:close/>
                  <a:moveTo>
                    <a:pt x="41" y="86"/>
                  </a:moveTo>
                  <a:cubicBezTo>
                    <a:pt x="41" y="86"/>
                    <a:pt x="42" y="87"/>
                    <a:pt x="42" y="88"/>
                  </a:cubicBezTo>
                  <a:cubicBezTo>
                    <a:pt x="43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2" y="84"/>
                    <a:pt x="41" y="85"/>
                    <a:pt x="41" y="86"/>
                  </a:cubicBezTo>
                  <a:close/>
                  <a:moveTo>
                    <a:pt x="35" y="85"/>
                  </a:moveTo>
                  <a:cubicBezTo>
                    <a:pt x="35" y="85"/>
                    <a:pt x="35" y="85"/>
                    <a:pt x="36" y="85"/>
                  </a:cubicBezTo>
                  <a:cubicBezTo>
                    <a:pt x="36" y="84"/>
                    <a:pt x="35" y="84"/>
                    <a:pt x="35" y="84"/>
                  </a:cubicBezTo>
                  <a:cubicBezTo>
                    <a:pt x="35" y="84"/>
                    <a:pt x="35" y="84"/>
                    <a:pt x="35" y="85"/>
                  </a:cubicBezTo>
                  <a:close/>
                  <a:moveTo>
                    <a:pt x="53" y="85"/>
                  </a:moveTo>
                  <a:cubicBezTo>
                    <a:pt x="53" y="85"/>
                    <a:pt x="53" y="84"/>
                    <a:pt x="53" y="84"/>
                  </a:cubicBezTo>
                  <a:cubicBezTo>
                    <a:pt x="53" y="84"/>
                    <a:pt x="53" y="84"/>
                    <a:pt x="53" y="85"/>
                  </a:cubicBezTo>
                  <a:close/>
                  <a:moveTo>
                    <a:pt x="30" y="87"/>
                  </a:moveTo>
                  <a:cubicBezTo>
                    <a:pt x="31" y="86"/>
                    <a:pt x="32" y="85"/>
                    <a:pt x="31" y="84"/>
                  </a:cubicBezTo>
                  <a:cubicBezTo>
                    <a:pt x="31" y="85"/>
                    <a:pt x="30" y="86"/>
                    <a:pt x="30" y="87"/>
                  </a:cubicBezTo>
                  <a:close/>
                  <a:moveTo>
                    <a:pt x="65" y="86"/>
                  </a:moveTo>
                  <a:cubicBezTo>
                    <a:pt x="65" y="85"/>
                    <a:pt x="65" y="84"/>
                    <a:pt x="65" y="84"/>
                  </a:cubicBezTo>
                  <a:cubicBezTo>
                    <a:pt x="65" y="85"/>
                    <a:pt x="64" y="86"/>
                    <a:pt x="65" y="86"/>
                  </a:cubicBezTo>
                  <a:close/>
                  <a:moveTo>
                    <a:pt x="66" y="85"/>
                  </a:moveTo>
                  <a:cubicBezTo>
                    <a:pt x="66" y="85"/>
                    <a:pt x="67" y="84"/>
                    <a:pt x="66" y="84"/>
                  </a:cubicBezTo>
                  <a:cubicBezTo>
                    <a:pt x="66" y="85"/>
                    <a:pt x="66" y="84"/>
                    <a:pt x="66" y="84"/>
                  </a:cubicBezTo>
                  <a:cubicBezTo>
                    <a:pt x="66" y="84"/>
                    <a:pt x="66" y="85"/>
                    <a:pt x="66" y="85"/>
                  </a:cubicBezTo>
                  <a:close/>
                  <a:moveTo>
                    <a:pt x="45" y="86"/>
                  </a:moveTo>
                  <a:cubicBezTo>
                    <a:pt x="46" y="86"/>
                    <a:pt x="46" y="87"/>
                    <a:pt x="47" y="87"/>
                  </a:cubicBezTo>
                  <a:cubicBezTo>
                    <a:pt x="47" y="87"/>
                    <a:pt x="47" y="87"/>
                    <a:pt x="48" y="86"/>
                  </a:cubicBezTo>
                  <a:cubicBezTo>
                    <a:pt x="47" y="86"/>
                    <a:pt x="47" y="85"/>
                    <a:pt x="46" y="84"/>
                  </a:cubicBezTo>
                  <a:cubicBezTo>
                    <a:pt x="46" y="85"/>
                    <a:pt x="46" y="85"/>
                    <a:pt x="45" y="86"/>
                  </a:cubicBezTo>
                  <a:close/>
                  <a:moveTo>
                    <a:pt x="49" y="86"/>
                  </a:moveTo>
                  <a:cubicBezTo>
                    <a:pt x="49" y="87"/>
                    <a:pt x="50" y="87"/>
                    <a:pt x="50" y="88"/>
                  </a:cubicBezTo>
                  <a:cubicBezTo>
                    <a:pt x="50" y="87"/>
                    <a:pt x="50" y="85"/>
                    <a:pt x="50" y="85"/>
                  </a:cubicBezTo>
                  <a:cubicBezTo>
                    <a:pt x="49" y="85"/>
                    <a:pt x="49" y="85"/>
                    <a:pt x="49" y="86"/>
                  </a:cubicBezTo>
                  <a:close/>
                  <a:moveTo>
                    <a:pt x="60" y="86"/>
                  </a:moveTo>
                  <a:cubicBezTo>
                    <a:pt x="61" y="86"/>
                    <a:pt x="61" y="87"/>
                    <a:pt x="61" y="87"/>
                  </a:cubicBezTo>
                  <a:cubicBezTo>
                    <a:pt x="61" y="86"/>
                    <a:pt x="61" y="86"/>
                    <a:pt x="61" y="85"/>
                  </a:cubicBezTo>
                  <a:cubicBezTo>
                    <a:pt x="60" y="86"/>
                    <a:pt x="61" y="86"/>
                    <a:pt x="60" y="86"/>
                  </a:cubicBezTo>
                  <a:close/>
                  <a:moveTo>
                    <a:pt x="36" y="87"/>
                  </a:moveTo>
                  <a:cubicBezTo>
                    <a:pt x="37" y="87"/>
                    <a:pt x="37" y="87"/>
                    <a:pt x="37" y="87"/>
                  </a:cubicBezTo>
                  <a:cubicBezTo>
                    <a:pt x="37" y="87"/>
                    <a:pt x="37" y="86"/>
                    <a:pt x="36" y="86"/>
                  </a:cubicBezTo>
                  <a:cubicBezTo>
                    <a:pt x="36" y="86"/>
                    <a:pt x="36" y="87"/>
                    <a:pt x="36" y="87"/>
                  </a:cubicBezTo>
                  <a:close/>
                  <a:moveTo>
                    <a:pt x="36" y="86"/>
                  </a:moveTo>
                  <a:cubicBezTo>
                    <a:pt x="36" y="85"/>
                    <a:pt x="36" y="85"/>
                    <a:pt x="36" y="85"/>
                  </a:cubicBezTo>
                  <a:cubicBezTo>
                    <a:pt x="36" y="86"/>
                    <a:pt x="36" y="86"/>
                    <a:pt x="36" y="86"/>
                  </a:cubicBezTo>
                  <a:close/>
                  <a:moveTo>
                    <a:pt x="38" y="86"/>
                  </a:moveTo>
                  <a:cubicBezTo>
                    <a:pt x="38" y="87"/>
                    <a:pt x="38" y="87"/>
                    <a:pt x="38" y="87"/>
                  </a:cubicBezTo>
                  <a:cubicBezTo>
                    <a:pt x="39" y="87"/>
                    <a:pt x="39" y="86"/>
                    <a:pt x="40" y="86"/>
                  </a:cubicBezTo>
                  <a:cubicBezTo>
                    <a:pt x="40" y="85"/>
                    <a:pt x="40" y="85"/>
                    <a:pt x="39" y="85"/>
                  </a:cubicBezTo>
                  <a:cubicBezTo>
                    <a:pt x="39" y="86"/>
                    <a:pt x="39" y="86"/>
                    <a:pt x="38" y="86"/>
                  </a:cubicBezTo>
                  <a:close/>
                  <a:moveTo>
                    <a:pt x="57" y="87"/>
                  </a:moveTo>
                  <a:cubicBezTo>
                    <a:pt x="57" y="88"/>
                    <a:pt x="57" y="88"/>
                    <a:pt x="57" y="88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7" y="87"/>
                    <a:pt x="57" y="87"/>
                    <a:pt x="57" y="87"/>
                  </a:cubicBezTo>
                  <a:close/>
                  <a:moveTo>
                    <a:pt x="58" y="87"/>
                  </a:moveTo>
                  <a:cubicBezTo>
                    <a:pt x="58" y="86"/>
                    <a:pt x="58" y="86"/>
                    <a:pt x="58" y="85"/>
                  </a:cubicBezTo>
                  <a:cubicBezTo>
                    <a:pt x="57" y="86"/>
                    <a:pt x="56" y="86"/>
                    <a:pt x="57" y="87"/>
                  </a:cubicBezTo>
                  <a:cubicBezTo>
                    <a:pt x="57" y="87"/>
                    <a:pt x="57" y="87"/>
                    <a:pt x="58" y="87"/>
                  </a:cubicBezTo>
                  <a:close/>
                  <a:moveTo>
                    <a:pt x="51" y="87"/>
                  </a:moveTo>
                  <a:cubicBezTo>
                    <a:pt x="51" y="87"/>
                    <a:pt x="52" y="86"/>
                    <a:pt x="51" y="86"/>
                  </a:cubicBezTo>
                  <a:cubicBezTo>
                    <a:pt x="51" y="87"/>
                    <a:pt x="51" y="87"/>
                    <a:pt x="51" y="87"/>
                  </a:cubicBezTo>
                  <a:close/>
                  <a:moveTo>
                    <a:pt x="35" y="87"/>
                  </a:moveTo>
                  <a:cubicBezTo>
                    <a:pt x="36" y="87"/>
                    <a:pt x="36" y="88"/>
                    <a:pt x="36" y="88"/>
                  </a:cubicBezTo>
                  <a:cubicBezTo>
                    <a:pt x="36" y="87"/>
                    <a:pt x="36" y="86"/>
                    <a:pt x="35" y="86"/>
                  </a:cubicBezTo>
                  <a:cubicBezTo>
                    <a:pt x="35" y="86"/>
                    <a:pt x="35" y="86"/>
                    <a:pt x="35" y="87"/>
                  </a:cubicBezTo>
                  <a:close/>
                  <a:moveTo>
                    <a:pt x="55" y="87"/>
                  </a:moveTo>
                  <a:cubicBezTo>
                    <a:pt x="55" y="87"/>
                    <a:pt x="55" y="87"/>
                    <a:pt x="55" y="87"/>
                  </a:cubicBezTo>
                  <a:cubicBezTo>
                    <a:pt x="55" y="87"/>
                    <a:pt x="55" y="86"/>
                    <a:pt x="55" y="86"/>
                  </a:cubicBezTo>
                  <a:cubicBezTo>
                    <a:pt x="54" y="87"/>
                    <a:pt x="54" y="87"/>
                    <a:pt x="55" y="87"/>
                  </a:cubicBezTo>
                  <a:close/>
                  <a:moveTo>
                    <a:pt x="39" y="88"/>
                  </a:moveTo>
                  <a:cubicBezTo>
                    <a:pt x="40" y="89"/>
                    <a:pt x="40" y="89"/>
                    <a:pt x="40" y="90"/>
                  </a:cubicBezTo>
                  <a:cubicBezTo>
                    <a:pt x="41" y="89"/>
                    <a:pt x="41" y="89"/>
                    <a:pt x="42" y="88"/>
                  </a:cubicBezTo>
                  <a:cubicBezTo>
                    <a:pt x="41" y="88"/>
                    <a:pt x="41" y="87"/>
                    <a:pt x="40" y="86"/>
                  </a:cubicBezTo>
                  <a:cubicBezTo>
                    <a:pt x="40" y="87"/>
                    <a:pt x="39" y="88"/>
                    <a:pt x="39" y="88"/>
                  </a:cubicBezTo>
                  <a:close/>
                  <a:moveTo>
                    <a:pt x="43" y="89"/>
                  </a:moveTo>
                  <a:cubicBezTo>
                    <a:pt x="43" y="89"/>
                    <a:pt x="44" y="90"/>
                    <a:pt x="44" y="90"/>
                  </a:cubicBezTo>
                  <a:cubicBezTo>
                    <a:pt x="45" y="89"/>
                    <a:pt x="45" y="89"/>
                    <a:pt x="46" y="88"/>
                  </a:cubicBezTo>
                  <a:cubicBezTo>
                    <a:pt x="46" y="87"/>
                    <a:pt x="45" y="87"/>
                    <a:pt x="45" y="86"/>
                  </a:cubicBezTo>
                  <a:cubicBezTo>
                    <a:pt x="44" y="87"/>
                    <a:pt x="43" y="88"/>
                    <a:pt x="43" y="89"/>
                  </a:cubicBezTo>
                  <a:close/>
                  <a:moveTo>
                    <a:pt x="31" y="88"/>
                  </a:moveTo>
                  <a:cubicBezTo>
                    <a:pt x="31" y="89"/>
                    <a:pt x="31" y="89"/>
                    <a:pt x="32" y="89"/>
                  </a:cubicBezTo>
                  <a:cubicBezTo>
                    <a:pt x="32" y="89"/>
                    <a:pt x="32" y="87"/>
                    <a:pt x="32" y="87"/>
                  </a:cubicBezTo>
                  <a:cubicBezTo>
                    <a:pt x="32" y="87"/>
                    <a:pt x="31" y="88"/>
                    <a:pt x="31" y="88"/>
                  </a:cubicBezTo>
                  <a:close/>
                  <a:moveTo>
                    <a:pt x="47" y="88"/>
                  </a:moveTo>
                  <a:cubicBezTo>
                    <a:pt x="48" y="89"/>
                    <a:pt x="48" y="89"/>
                    <a:pt x="48" y="90"/>
                  </a:cubicBezTo>
                  <a:cubicBezTo>
                    <a:pt x="49" y="90"/>
                    <a:pt x="49" y="89"/>
                    <a:pt x="50" y="89"/>
                  </a:cubicBezTo>
                  <a:cubicBezTo>
                    <a:pt x="49" y="88"/>
                    <a:pt x="49" y="87"/>
                    <a:pt x="48" y="87"/>
                  </a:cubicBezTo>
                  <a:cubicBezTo>
                    <a:pt x="48" y="87"/>
                    <a:pt x="47" y="87"/>
                    <a:pt x="47" y="88"/>
                  </a:cubicBezTo>
                  <a:close/>
                  <a:moveTo>
                    <a:pt x="59" y="90"/>
                  </a:moveTo>
                  <a:cubicBezTo>
                    <a:pt x="59" y="89"/>
                    <a:pt x="60" y="89"/>
                    <a:pt x="60" y="88"/>
                  </a:cubicBezTo>
                  <a:cubicBezTo>
                    <a:pt x="59" y="85"/>
                    <a:pt x="58" y="89"/>
                    <a:pt x="59" y="90"/>
                  </a:cubicBezTo>
                  <a:close/>
                  <a:moveTo>
                    <a:pt x="34" y="88"/>
                  </a:moveTo>
                  <a:cubicBezTo>
                    <a:pt x="35" y="88"/>
                    <a:pt x="35" y="89"/>
                    <a:pt x="35" y="89"/>
                  </a:cubicBezTo>
                  <a:cubicBezTo>
                    <a:pt x="36" y="88"/>
                    <a:pt x="35" y="88"/>
                    <a:pt x="34" y="87"/>
                  </a:cubicBezTo>
                  <a:cubicBezTo>
                    <a:pt x="35" y="88"/>
                    <a:pt x="34" y="88"/>
                    <a:pt x="34" y="88"/>
                  </a:cubicBezTo>
                  <a:close/>
                  <a:moveTo>
                    <a:pt x="64" y="88"/>
                  </a:moveTo>
                  <a:cubicBezTo>
                    <a:pt x="63" y="88"/>
                    <a:pt x="64" y="87"/>
                    <a:pt x="64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9"/>
                    <a:pt x="63" y="89"/>
                    <a:pt x="63" y="89"/>
                  </a:cubicBezTo>
                  <a:cubicBezTo>
                    <a:pt x="63" y="89"/>
                    <a:pt x="63" y="88"/>
                    <a:pt x="64" y="88"/>
                  </a:cubicBezTo>
                  <a:cubicBezTo>
                    <a:pt x="64" y="88"/>
                    <a:pt x="64" y="88"/>
                    <a:pt x="64" y="88"/>
                  </a:cubicBezTo>
                  <a:close/>
                  <a:moveTo>
                    <a:pt x="37" y="89"/>
                  </a:moveTo>
                  <a:cubicBezTo>
                    <a:pt x="37" y="88"/>
                    <a:pt x="38" y="88"/>
                    <a:pt x="38" y="88"/>
                  </a:cubicBezTo>
                  <a:cubicBezTo>
                    <a:pt x="38" y="88"/>
                    <a:pt x="38" y="87"/>
                    <a:pt x="37" y="87"/>
                  </a:cubicBezTo>
                  <a:cubicBezTo>
                    <a:pt x="37" y="88"/>
                    <a:pt x="37" y="88"/>
                    <a:pt x="37" y="89"/>
                  </a:cubicBezTo>
                  <a:close/>
                  <a:moveTo>
                    <a:pt x="66" y="90"/>
                  </a:moveTo>
                  <a:cubicBezTo>
                    <a:pt x="67" y="89"/>
                    <a:pt x="66" y="88"/>
                    <a:pt x="66" y="87"/>
                  </a:cubicBezTo>
                  <a:cubicBezTo>
                    <a:pt x="65" y="88"/>
                    <a:pt x="66" y="89"/>
                    <a:pt x="66" y="90"/>
                  </a:cubicBezTo>
                  <a:close/>
                  <a:moveTo>
                    <a:pt x="53" y="90"/>
                  </a:moveTo>
                  <a:cubicBezTo>
                    <a:pt x="53" y="90"/>
                    <a:pt x="53" y="88"/>
                    <a:pt x="52" y="88"/>
                  </a:cubicBezTo>
                  <a:cubicBezTo>
                    <a:pt x="52" y="89"/>
                    <a:pt x="52" y="89"/>
                    <a:pt x="53" y="90"/>
                  </a:cubicBezTo>
                  <a:close/>
                  <a:moveTo>
                    <a:pt x="55" y="89"/>
                  </a:moveTo>
                  <a:cubicBezTo>
                    <a:pt x="55" y="89"/>
                    <a:pt x="55" y="90"/>
                    <a:pt x="55" y="90"/>
                  </a:cubicBezTo>
                  <a:cubicBezTo>
                    <a:pt x="55" y="89"/>
                    <a:pt x="55" y="89"/>
                    <a:pt x="55" y="88"/>
                  </a:cubicBezTo>
                  <a:cubicBezTo>
                    <a:pt x="55" y="89"/>
                    <a:pt x="55" y="88"/>
                    <a:pt x="55" y="89"/>
                  </a:cubicBezTo>
                  <a:close/>
                  <a:moveTo>
                    <a:pt x="56" y="89"/>
                  </a:moveTo>
                  <a:cubicBezTo>
                    <a:pt x="57" y="89"/>
                    <a:pt x="56" y="88"/>
                    <a:pt x="56" y="88"/>
                  </a:cubicBezTo>
                  <a:cubicBezTo>
                    <a:pt x="56" y="89"/>
                    <a:pt x="56" y="89"/>
                    <a:pt x="56" y="89"/>
                  </a:cubicBezTo>
                  <a:close/>
                  <a:moveTo>
                    <a:pt x="51" y="90"/>
                  </a:moveTo>
                  <a:cubicBezTo>
                    <a:pt x="51" y="89"/>
                    <a:pt x="52" y="89"/>
                    <a:pt x="51" y="88"/>
                  </a:cubicBezTo>
                  <a:cubicBezTo>
                    <a:pt x="51" y="89"/>
                    <a:pt x="51" y="89"/>
                    <a:pt x="51" y="90"/>
                  </a:cubicBezTo>
                  <a:close/>
                  <a:moveTo>
                    <a:pt x="33" y="91"/>
                  </a:moveTo>
                  <a:cubicBezTo>
                    <a:pt x="34" y="91"/>
                    <a:pt x="35" y="89"/>
                    <a:pt x="34" y="88"/>
                  </a:cubicBezTo>
                  <a:cubicBezTo>
                    <a:pt x="33" y="89"/>
                    <a:pt x="33" y="90"/>
                    <a:pt x="33" y="91"/>
                  </a:cubicBezTo>
                  <a:close/>
                  <a:moveTo>
                    <a:pt x="37" y="89"/>
                  </a:moveTo>
                  <a:cubicBezTo>
                    <a:pt x="37" y="89"/>
                    <a:pt x="37" y="88"/>
                    <a:pt x="36" y="88"/>
                  </a:cubicBezTo>
                  <a:cubicBezTo>
                    <a:pt x="37" y="89"/>
                    <a:pt x="37" y="89"/>
                    <a:pt x="37" y="89"/>
                  </a:cubicBezTo>
                  <a:close/>
                  <a:moveTo>
                    <a:pt x="59" y="91"/>
                  </a:moveTo>
                  <a:cubicBezTo>
                    <a:pt x="60" y="91"/>
                    <a:pt x="60" y="92"/>
                    <a:pt x="61" y="93"/>
                  </a:cubicBezTo>
                  <a:cubicBezTo>
                    <a:pt x="61" y="92"/>
                    <a:pt x="61" y="90"/>
                    <a:pt x="61" y="89"/>
                  </a:cubicBezTo>
                  <a:cubicBezTo>
                    <a:pt x="60" y="89"/>
                    <a:pt x="60" y="90"/>
                    <a:pt x="59" y="91"/>
                  </a:cubicBezTo>
                  <a:close/>
                  <a:moveTo>
                    <a:pt x="38" y="90"/>
                  </a:moveTo>
                  <a:cubicBezTo>
                    <a:pt x="38" y="90"/>
                    <a:pt x="38" y="91"/>
                    <a:pt x="39" y="91"/>
                  </a:cubicBezTo>
                  <a:cubicBezTo>
                    <a:pt x="39" y="91"/>
                    <a:pt x="39" y="91"/>
                    <a:pt x="40" y="91"/>
                  </a:cubicBezTo>
                  <a:cubicBezTo>
                    <a:pt x="39" y="90"/>
                    <a:pt x="38" y="88"/>
                    <a:pt x="38" y="90"/>
                  </a:cubicBezTo>
                  <a:close/>
                  <a:moveTo>
                    <a:pt x="46" y="90"/>
                  </a:moveTo>
                  <a:cubicBezTo>
                    <a:pt x="46" y="91"/>
                    <a:pt x="45" y="93"/>
                    <a:pt x="46" y="94"/>
                  </a:cubicBezTo>
                  <a:cubicBezTo>
                    <a:pt x="47" y="93"/>
                    <a:pt x="47" y="92"/>
                    <a:pt x="48" y="91"/>
                  </a:cubicBezTo>
                  <a:cubicBezTo>
                    <a:pt x="47" y="90"/>
                    <a:pt x="47" y="89"/>
                    <a:pt x="46" y="89"/>
                  </a:cubicBezTo>
                  <a:cubicBezTo>
                    <a:pt x="46" y="89"/>
                    <a:pt x="46" y="90"/>
                    <a:pt x="46" y="90"/>
                  </a:cubicBezTo>
                  <a:close/>
                  <a:moveTo>
                    <a:pt x="36" y="90"/>
                  </a:moveTo>
                  <a:cubicBezTo>
                    <a:pt x="36" y="90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lose/>
                  <a:moveTo>
                    <a:pt x="56" y="91"/>
                  </a:moveTo>
                  <a:cubicBezTo>
                    <a:pt x="56" y="91"/>
                    <a:pt x="56" y="92"/>
                    <a:pt x="57" y="92"/>
                  </a:cubicBezTo>
                  <a:cubicBezTo>
                    <a:pt x="57" y="92"/>
                    <a:pt x="58" y="90"/>
                    <a:pt x="57" y="90"/>
                  </a:cubicBezTo>
                  <a:cubicBezTo>
                    <a:pt x="57" y="90"/>
                    <a:pt x="56" y="91"/>
                    <a:pt x="56" y="91"/>
                  </a:cubicBezTo>
                  <a:close/>
                  <a:moveTo>
                    <a:pt x="41" y="91"/>
                  </a:moveTo>
                  <a:cubicBezTo>
                    <a:pt x="41" y="92"/>
                    <a:pt x="42" y="92"/>
                    <a:pt x="42" y="92"/>
                  </a:cubicBezTo>
                  <a:cubicBezTo>
                    <a:pt x="42" y="91"/>
                    <a:pt x="42" y="92"/>
                    <a:pt x="42" y="91"/>
                  </a:cubicBezTo>
                  <a:cubicBezTo>
                    <a:pt x="42" y="91"/>
                    <a:pt x="42" y="92"/>
                    <a:pt x="43" y="92"/>
                  </a:cubicBezTo>
                  <a:cubicBezTo>
                    <a:pt x="44" y="91"/>
                    <a:pt x="43" y="90"/>
                    <a:pt x="42" y="90"/>
                  </a:cubicBezTo>
                  <a:cubicBezTo>
                    <a:pt x="42" y="90"/>
                    <a:pt x="42" y="91"/>
                    <a:pt x="41" y="91"/>
                  </a:cubicBezTo>
                  <a:close/>
                  <a:moveTo>
                    <a:pt x="50" y="93"/>
                  </a:moveTo>
                  <a:cubicBezTo>
                    <a:pt x="50" y="91"/>
                    <a:pt x="51" y="90"/>
                    <a:pt x="50" y="90"/>
                  </a:cubicBezTo>
                  <a:cubicBezTo>
                    <a:pt x="49" y="91"/>
                    <a:pt x="49" y="92"/>
                    <a:pt x="50" y="93"/>
                  </a:cubicBezTo>
                  <a:close/>
                  <a:moveTo>
                    <a:pt x="66" y="93"/>
                  </a:moveTo>
                  <a:cubicBezTo>
                    <a:pt x="66" y="91"/>
                    <a:pt x="66" y="90"/>
                    <a:pt x="65" y="90"/>
                  </a:cubicBezTo>
                  <a:cubicBezTo>
                    <a:pt x="65" y="91"/>
                    <a:pt x="66" y="92"/>
                    <a:pt x="66" y="93"/>
                  </a:cubicBezTo>
                  <a:close/>
                  <a:moveTo>
                    <a:pt x="36" y="91"/>
                  </a:moveTo>
                  <a:cubicBezTo>
                    <a:pt x="37" y="92"/>
                    <a:pt x="37" y="93"/>
                    <a:pt x="37" y="93"/>
                  </a:cubicBezTo>
                  <a:cubicBezTo>
                    <a:pt x="38" y="93"/>
                    <a:pt x="37" y="91"/>
                    <a:pt x="37" y="91"/>
                  </a:cubicBezTo>
                  <a:cubicBezTo>
                    <a:pt x="36" y="91"/>
                    <a:pt x="36" y="91"/>
                    <a:pt x="36" y="91"/>
                  </a:cubicBezTo>
                  <a:close/>
                  <a:moveTo>
                    <a:pt x="45" y="91"/>
                  </a:moveTo>
                  <a:cubicBezTo>
                    <a:pt x="45" y="91"/>
                    <a:pt x="45" y="91"/>
                    <a:pt x="45" y="91"/>
                  </a:cubicBezTo>
                  <a:cubicBezTo>
                    <a:pt x="44" y="91"/>
                    <a:pt x="45" y="91"/>
                    <a:pt x="45" y="91"/>
                  </a:cubicBezTo>
                  <a:close/>
                  <a:moveTo>
                    <a:pt x="63" y="93"/>
                  </a:moveTo>
                  <a:cubicBezTo>
                    <a:pt x="63" y="93"/>
                    <a:pt x="63" y="92"/>
                    <a:pt x="63" y="91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3" y="92"/>
                    <a:pt x="62" y="93"/>
                    <a:pt x="63" y="93"/>
                  </a:cubicBezTo>
                  <a:close/>
                  <a:moveTo>
                    <a:pt x="34" y="93"/>
                  </a:moveTo>
                  <a:cubicBezTo>
                    <a:pt x="34" y="92"/>
                    <a:pt x="35" y="92"/>
                    <a:pt x="34" y="92"/>
                  </a:cubicBezTo>
                  <a:cubicBezTo>
                    <a:pt x="34" y="92"/>
                    <a:pt x="34" y="92"/>
                    <a:pt x="34" y="93"/>
                  </a:cubicBezTo>
                  <a:close/>
                  <a:moveTo>
                    <a:pt x="43" y="93"/>
                  </a:moveTo>
                  <a:cubicBezTo>
                    <a:pt x="43" y="93"/>
                    <a:pt x="43" y="94"/>
                    <a:pt x="43" y="94"/>
                  </a:cubicBezTo>
                  <a:cubicBezTo>
                    <a:pt x="43" y="93"/>
                    <a:pt x="44" y="93"/>
                    <a:pt x="44" y="92"/>
                  </a:cubicBezTo>
                  <a:cubicBezTo>
                    <a:pt x="43" y="92"/>
                    <a:pt x="43" y="93"/>
                    <a:pt x="43" y="93"/>
                  </a:cubicBezTo>
                  <a:close/>
                  <a:moveTo>
                    <a:pt x="40" y="94"/>
                  </a:moveTo>
                  <a:cubicBezTo>
                    <a:pt x="41" y="94"/>
                    <a:pt x="41" y="94"/>
                    <a:pt x="41" y="93"/>
                  </a:cubicBezTo>
                  <a:cubicBezTo>
                    <a:pt x="41" y="93"/>
                    <a:pt x="41" y="92"/>
                    <a:pt x="40" y="92"/>
                  </a:cubicBezTo>
                  <a:cubicBezTo>
                    <a:pt x="40" y="92"/>
                    <a:pt x="39" y="93"/>
                    <a:pt x="40" y="93"/>
                  </a:cubicBezTo>
                  <a:cubicBezTo>
                    <a:pt x="40" y="93"/>
                    <a:pt x="39" y="93"/>
                    <a:pt x="39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lose/>
                  <a:moveTo>
                    <a:pt x="47" y="94"/>
                  </a:moveTo>
                  <a:cubicBezTo>
                    <a:pt x="47" y="95"/>
                    <a:pt x="47" y="95"/>
                    <a:pt x="48" y="96"/>
                  </a:cubicBezTo>
                  <a:cubicBezTo>
                    <a:pt x="48" y="95"/>
                    <a:pt x="48" y="94"/>
                    <a:pt x="49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50" y="94"/>
                    <a:pt x="49" y="93"/>
                    <a:pt x="49" y="93"/>
                  </a:cubicBezTo>
                  <a:cubicBezTo>
                    <a:pt x="48" y="93"/>
                    <a:pt x="49" y="92"/>
                    <a:pt x="48" y="92"/>
                  </a:cubicBezTo>
                  <a:cubicBezTo>
                    <a:pt x="48" y="93"/>
                    <a:pt x="47" y="93"/>
                    <a:pt x="47" y="94"/>
                  </a:cubicBezTo>
                  <a:close/>
                  <a:moveTo>
                    <a:pt x="31" y="94"/>
                  </a:moveTo>
                  <a:cubicBezTo>
                    <a:pt x="32" y="94"/>
                    <a:pt x="32" y="93"/>
                    <a:pt x="32" y="93"/>
                  </a:cubicBezTo>
                  <a:cubicBezTo>
                    <a:pt x="32" y="93"/>
                    <a:pt x="32" y="92"/>
                    <a:pt x="31" y="92"/>
                  </a:cubicBezTo>
                  <a:cubicBezTo>
                    <a:pt x="31" y="93"/>
                    <a:pt x="31" y="93"/>
                    <a:pt x="31" y="94"/>
                  </a:cubicBezTo>
                  <a:close/>
                  <a:moveTo>
                    <a:pt x="34" y="94"/>
                  </a:moveTo>
                  <a:cubicBezTo>
                    <a:pt x="34" y="94"/>
                    <a:pt x="35" y="95"/>
                    <a:pt x="36" y="95"/>
                  </a:cubicBezTo>
                  <a:cubicBezTo>
                    <a:pt x="36" y="95"/>
                    <a:pt x="36" y="94"/>
                    <a:pt x="37" y="94"/>
                  </a:cubicBezTo>
                  <a:cubicBezTo>
                    <a:pt x="36" y="93"/>
                    <a:pt x="36" y="92"/>
                    <a:pt x="36" y="92"/>
                  </a:cubicBezTo>
                  <a:cubicBezTo>
                    <a:pt x="35" y="93"/>
                    <a:pt x="35" y="93"/>
                    <a:pt x="34" y="94"/>
                  </a:cubicBezTo>
                  <a:close/>
                  <a:moveTo>
                    <a:pt x="54" y="93"/>
                  </a:moveTo>
                  <a:cubicBezTo>
                    <a:pt x="54" y="94"/>
                    <a:pt x="54" y="94"/>
                    <a:pt x="55" y="95"/>
                  </a:cubicBezTo>
                  <a:cubicBezTo>
                    <a:pt x="55" y="94"/>
                    <a:pt x="55" y="93"/>
                    <a:pt x="55" y="92"/>
                  </a:cubicBezTo>
                  <a:cubicBezTo>
                    <a:pt x="55" y="93"/>
                    <a:pt x="55" y="93"/>
                    <a:pt x="54" y="93"/>
                  </a:cubicBezTo>
                  <a:close/>
                  <a:moveTo>
                    <a:pt x="59" y="94"/>
                  </a:moveTo>
                  <a:cubicBezTo>
                    <a:pt x="60" y="94"/>
                    <a:pt x="60" y="94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9" y="93"/>
                    <a:pt x="59" y="94"/>
                    <a:pt x="59" y="94"/>
                  </a:cubicBezTo>
                  <a:close/>
                  <a:moveTo>
                    <a:pt x="52" y="94"/>
                  </a:moveTo>
                  <a:cubicBezTo>
                    <a:pt x="52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2" y="94"/>
                    <a:pt x="52" y="94"/>
                  </a:cubicBezTo>
                  <a:close/>
                  <a:moveTo>
                    <a:pt x="44" y="94"/>
                  </a:moveTo>
                  <a:cubicBezTo>
                    <a:pt x="44" y="94"/>
                    <a:pt x="44" y="95"/>
                    <a:pt x="45" y="95"/>
                  </a:cubicBezTo>
                  <a:cubicBezTo>
                    <a:pt x="45" y="94"/>
                    <a:pt x="44" y="92"/>
                    <a:pt x="44" y="94"/>
                  </a:cubicBezTo>
                  <a:close/>
                  <a:moveTo>
                    <a:pt x="38" y="94"/>
                  </a:move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lose/>
                  <a:moveTo>
                    <a:pt x="65" y="96"/>
                  </a:moveTo>
                  <a:cubicBezTo>
                    <a:pt x="65" y="96"/>
                    <a:pt x="65" y="95"/>
                    <a:pt x="66" y="95"/>
                  </a:cubicBezTo>
                  <a:cubicBezTo>
                    <a:pt x="65" y="95"/>
                    <a:pt x="66" y="94"/>
                    <a:pt x="65" y="94"/>
                  </a:cubicBezTo>
                  <a:cubicBezTo>
                    <a:pt x="65" y="94"/>
                    <a:pt x="65" y="94"/>
                    <a:pt x="65" y="96"/>
                  </a:cubicBezTo>
                  <a:close/>
                  <a:moveTo>
                    <a:pt x="57" y="97"/>
                  </a:moveTo>
                  <a:cubicBezTo>
                    <a:pt x="57" y="96"/>
                    <a:pt x="58" y="94"/>
                    <a:pt x="56" y="94"/>
                  </a:cubicBezTo>
                  <a:cubicBezTo>
                    <a:pt x="55" y="95"/>
                    <a:pt x="56" y="97"/>
                    <a:pt x="57" y="97"/>
                  </a:cubicBezTo>
                  <a:close/>
                  <a:moveTo>
                    <a:pt x="68" y="99"/>
                  </a:moveTo>
                  <a:cubicBezTo>
                    <a:pt x="68" y="97"/>
                    <a:pt x="68" y="96"/>
                    <a:pt x="68" y="94"/>
                  </a:cubicBezTo>
                  <a:cubicBezTo>
                    <a:pt x="68" y="94"/>
                    <a:pt x="67" y="94"/>
                    <a:pt x="67" y="94"/>
                  </a:cubicBezTo>
                  <a:cubicBezTo>
                    <a:pt x="67" y="95"/>
                    <a:pt x="67" y="98"/>
                    <a:pt x="68" y="99"/>
                  </a:cubicBezTo>
                  <a:close/>
                  <a:moveTo>
                    <a:pt x="38" y="95"/>
                  </a:moveTo>
                  <a:cubicBezTo>
                    <a:pt x="39" y="95"/>
                    <a:pt x="39" y="96"/>
                    <a:pt x="39" y="96"/>
                  </a:cubicBezTo>
                  <a:cubicBezTo>
                    <a:pt x="40" y="95"/>
                    <a:pt x="39" y="94"/>
                    <a:pt x="39" y="94"/>
                  </a:cubicBezTo>
                  <a:cubicBezTo>
                    <a:pt x="39" y="94"/>
                    <a:pt x="38" y="95"/>
                    <a:pt x="38" y="95"/>
                  </a:cubicBezTo>
                  <a:close/>
                  <a:moveTo>
                    <a:pt x="41" y="96"/>
                  </a:moveTo>
                  <a:cubicBezTo>
                    <a:pt x="42" y="95"/>
                    <a:pt x="43" y="95"/>
                    <a:pt x="42" y="94"/>
                  </a:cubicBezTo>
                  <a:cubicBezTo>
                    <a:pt x="41" y="94"/>
                    <a:pt x="41" y="95"/>
                    <a:pt x="41" y="95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5"/>
                    <a:pt x="41" y="95"/>
                  </a:cubicBezTo>
                  <a:cubicBezTo>
                    <a:pt x="41" y="95"/>
                    <a:pt x="41" y="96"/>
                    <a:pt x="41" y="96"/>
                  </a:cubicBezTo>
                  <a:close/>
                  <a:moveTo>
                    <a:pt x="44" y="95"/>
                  </a:moveTo>
                  <a:cubicBezTo>
                    <a:pt x="44" y="94"/>
                    <a:pt x="44" y="94"/>
                    <a:pt x="43" y="94"/>
                  </a:cubicBezTo>
                  <a:cubicBezTo>
                    <a:pt x="43" y="94"/>
                    <a:pt x="43" y="95"/>
                    <a:pt x="44" y="95"/>
                  </a:cubicBezTo>
                  <a:close/>
                  <a:moveTo>
                    <a:pt x="59" y="96"/>
                  </a:moveTo>
                  <a:cubicBezTo>
                    <a:pt x="60" y="96"/>
                    <a:pt x="60" y="97"/>
                    <a:pt x="60" y="98"/>
                  </a:cubicBezTo>
                  <a:cubicBezTo>
                    <a:pt x="61" y="97"/>
                    <a:pt x="61" y="96"/>
                    <a:pt x="60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95"/>
                    <a:pt x="61" y="95"/>
                    <a:pt x="61" y="95"/>
                  </a:cubicBezTo>
                  <a:cubicBezTo>
                    <a:pt x="60" y="95"/>
                    <a:pt x="61" y="94"/>
                    <a:pt x="60" y="94"/>
                  </a:cubicBezTo>
                  <a:cubicBezTo>
                    <a:pt x="60" y="95"/>
                    <a:pt x="59" y="95"/>
                    <a:pt x="59" y="96"/>
                  </a:cubicBezTo>
                  <a:close/>
                  <a:moveTo>
                    <a:pt x="15" y="99"/>
                  </a:moveTo>
                  <a:cubicBezTo>
                    <a:pt x="16" y="97"/>
                    <a:pt x="17" y="96"/>
                    <a:pt x="17" y="94"/>
                  </a:cubicBezTo>
                  <a:cubicBezTo>
                    <a:pt x="16" y="96"/>
                    <a:pt x="15" y="97"/>
                    <a:pt x="15" y="99"/>
                  </a:cubicBezTo>
                  <a:close/>
                  <a:moveTo>
                    <a:pt x="36" y="96"/>
                  </a:moveTo>
                  <a:cubicBezTo>
                    <a:pt x="36" y="96"/>
                    <a:pt x="37" y="96"/>
                    <a:pt x="37" y="95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7" y="95"/>
                    <a:pt x="36" y="96"/>
                    <a:pt x="36" y="96"/>
                  </a:cubicBezTo>
                  <a:close/>
                  <a:moveTo>
                    <a:pt x="41" y="96"/>
                  </a:moveTo>
                  <a:cubicBezTo>
                    <a:pt x="42" y="97"/>
                    <a:pt x="42" y="97"/>
                    <a:pt x="43" y="98"/>
                  </a:cubicBezTo>
                  <a:cubicBezTo>
                    <a:pt x="43" y="97"/>
                    <a:pt x="43" y="97"/>
                    <a:pt x="44" y="96"/>
                  </a:cubicBezTo>
                  <a:cubicBezTo>
                    <a:pt x="43" y="96"/>
                    <a:pt x="43" y="95"/>
                    <a:pt x="42" y="95"/>
                  </a:cubicBezTo>
                  <a:cubicBezTo>
                    <a:pt x="42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lose/>
                  <a:moveTo>
                    <a:pt x="52" y="95"/>
                  </a:move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2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5"/>
                    <a:pt x="52" y="95"/>
                    <a:pt x="52" y="95"/>
                  </a:cubicBezTo>
                  <a:close/>
                  <a:moveTo>
                    <a:pt x="37" y="98"/>
                  </a:moveTo>
                  <a:cubicBezTo>
                    <a:pt x="38" y="98"/>
                    <a:pt x="38" y="97"/>
                    <a:pt x="38" y="97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7" y="96"/>
                    <a:pt x="37" y="97"/>
                    <a:pt x="37" y="98"/>
                  </a:cubicBezTo>
                  <a:close/>
                  <a:moveTo>
                    <a:pt x="47" y="97"/>
                  </a:moveTo>
                  <a:cubicBezTo>
                    <a:pt x="47" y="96"/>
                    <a:pt x="47" y="96"/>
                    <a:pt x="46" y="96"/>
                  </a:cubicBezTo>
                  <a:cubicBezTo>
                    <a:pt x="47" y="96"/>
                    <a:pt x="47" y="97"/>
                    <a:pt x="47" y="97"/>
                  </a:cubicBezTo>
                  <a:close/>
                  <a:moveTo>
                    <a:pt x="39" y="97"/>
                  </a:moveTo>
                  <a:cubicBezTo>
                    <a:pt x="39" y="97"/>
                    <a:pt x="40" y="97"/>
                    <a:pt x="40" y="98"/>
                  </a:cubicBezTo>
                  <a:cubicBezTo>
                    <a:pt x="40" y="97"/>
                    <a:pt x="41" y="97"/>
                    <a:pt x="41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96"/>
                    <a:pt x="40" y="97"/>
                    <a:pt x="39" y="97"/>
                  </a:cubicBezTo>
                  <a:close/>
                  <a:moveTo>
                    <a:pt x="31" y="96"/>
                  </a:moveTo>
                  <a:cubicBezTo>
                    <a:pt x="31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8"/>
                  </a:cubicBezTo>
                  <a:cubicBezTo>
                    <a:pt x="32" y="98"/>
                    <a:pt x="32" y="99"/>
                    <a:pt x="32" y="100"/>
                  </a:cubicBezTo>
                  <a:cubicBezTo>
                    <a:pt x="33" y="99"/>
                    <a:pt x="32" y="98"/>
                    <a:pt x="33" y="96"/>
                  </a:cubicBezTo>
                  <a:cubicBezTo>
                    <a:pt x="32" y="96"/>
                    <a:pt x="32" y="97"/>
                    <a:pt x="31" y="96"/>
                  </a:cubicBezTo>
                  <a:close/>
                  <a:moveTo>
                    <a:pt x="54" y="98"/>
                  </a:moveTo>
                  <a:cubicBezTo>
                    <a:pt x="55" y="99"/>
                    <a:pt x="54" y="100"/>
                    <a:pt x="55" y="100"/>
                  </a:cubicBezTo>
                  <a:cubicBezTo>
                    <a:pt x="55" y="99"/>
                    <a:pt x="55" y="97"/>
                    <a:pt x="55" y="96"/>
                  </a:cubicBezTo>
                  <a:cubicBezTo>
                    <a:pt x="54" y="97"/>
                    <a:pt x="54" y="98"/>
                    <a:pt x="54" y="98"/>
                  </a:cubicBezTo>
                  <a:close/>
                  <a:moveTo>
                    <a:pt x="46" y="98"/>
                  </a:moveTo>
                  <a:cubicBezTo>
                    <a:pt x="46" y="98"/>
                    <a:pt x="46" y="98"/>
                    <a:pt x="47" y="97"/>
                  </a:cubicBezTo>
                  <a:cubicBezTo>
                    <a:pt x="46" y="97"/>
                    <a:pt x="46" y="96"/>
                    <a:pt x="46" y="96"/>
                  </a:cubicBezTo>
                  <a:cubicBezTo>
                    <a:pt x="46" y="97"/>
                    <a:pt x="46" y="97"/>
                    <a:pt x="46" y="98"/>
                  </a:cubicBezTo>
                  <a:close/>
                  <a:moveTo>
                    <a:pt x="58" y="100"/>
                  </a:moveTo>
                  <a:cubicBezTo>
                    <a:pt x="58" y="99"/>
                    <a:pt x="58" y="98"/>
                    <a:pt x="58" y="97"/>
                  </a:cubicBezTo>
                  <a:cubicBezTo>
                    <a:pt x="58" y="98"/>
                    <a:pt x="58" y="99"/>
                    <a:pt x="58" y="100"/>
                  </a:cubicBezTo>
                  <a:close/>
                  <a:moveTo>
                    <a:pt x="65" y="102"/>
                  </a:moveTo>
                  <a:cubicBezTo>
                    <a:pt x="65" y="100"/>
                    <a:pt x="66" y="98"/>
                    <a:pt x="65" y="97"/>
                  </a:cubicBezTo>
                  <a:cubicBezTo>
                    <a:pt x="64" y="98"/>
                    <a:pt x="65" y="100"/>
                    <a:pt x="65" y="102"/>
                  </a:cubicBezTo>
                  <a:close/>
                  <a:moveTo>
                    <a:pt x="40" y="98"/>
                  </a:moveTo>
                  <a:cubicBezTo>
                    <a:pt x="41" y="99"/>
                    <a:pt x="41" y="99"/>
                    <a:pt x="41" y="100"/>
                  </a:cubicBezTo>
                  <a:cubicBezTo>
                    <a:pt x="42" y="100"/>
                    <a:pt x="42" y="99"/>
                    <a:pt x="42" y="99"/>
                  </a:cubicBezTo>
                  <a:cubicBezTo>
                    <a:pt x="41" y="98"/>
                    <a:pt x="41" y="96"/>
                    <a:pt x="40" y="98"/>
                  </a:cubicBezTo>
                  <a:close/>
                  <a:moveTo>
                    <a:pt x="43" y="99"/>
                  </a:moveTo>
                  <a:cubicBezTo>
                    <a:pt x="44" y="99"/>
                    <a:pt x="44" y="100"/>
                    <a:pt x="44" y="100"/>
                  </a:cubicBezTo>
                  <a:cubicBezTo>
                    <a:pt x="45" y="100"/>
                    <a:pt x="45" y="98"/>
                    <a:pt x="44" y="97"/>
                  </a:cubicBezTo>
                  <a:cubicBezTo>
                    <a:pt x="44" y="98"/>
                    <a:pt x="43" y="98"/>
                    <a:pt x="43" y="99"/>
                  </a:cubicBezTo>
                  <a:close/>
                  <a:moveTo>
                    <a:pt x="47" y="98"/>
                  </a:moveTo>
                  <a:cubicBezTo>
                    <a:pt x="48" y="98"/>
                    <a:pt x="48" y="97"/>
                    <a:pt x="47" y="97"/>
                  </a:cubicBezTo>
                  <a:cubicBezTo>
                    <a:pt x="47" y="98"/>
                    <a:pt x="47" y="98"/>
                    <a:pt x="47" y="98"/>
                  </a:cubicBezTo>
                  <a:close/>
                  <a:moveTo>
                    <a:pt x="38" y="99"/>
                  </a:moveTo>
                  <a:cubicBezTo>
                    <a:pt x="38" y="99"/>
                    <a:pt x="38" y="99"/>
                    <a:pt x="38" y="99"/>
                  </a:cubicBezTo>
                  <a:cubicBezTo>
                    <a:pt x="39" y="99"/>
                    <a:pt x="40" y="98"/>
                    <a:pt x="39" y="98"/>
                  </a:cubicBezTo>
                  <a:cubicBezTo>
                    <a:pt x="38" y="98"/>
                    <a:pt x="38" y="98"/>
                    <a:pt x="38" y="99"/>
                  </a:cubicBezTo>
                  <a:close/>
                  <a:moveTo>
                    <a:pt x="48" y="100"/>
                  </a:moveTo>
                  <a:cubicBezTo>
                    <a:pt x="48" y="99"/>
                    <a:pt x="47" y="98"/>
                    <a:pt x="47" y="98"/>
                  </a:cubicBezTo>
                  <a:cubicBezTo>
                    <a:pt x="46" y="98"/>
                    <a:pt x="47" y="100"/>
                    <a:pt x="48" y="100"/>
                  </a:cubicBezTo>
                  <a:close/>
                  <a:moveTo>
                    <a:pt x="36" y="100"/>
                  </a:moveTo>
                  <a:cubicBezTo>
                    <a:pt x="36" y="99"/>
                    <a:pt x="36" y="99"/>
                    <a:pt x="35" y="99"/>
                  </a:cubicBezTo>
                  <a:cubicBezTo>
                    <a:pt x="35" y="99"/>
                    <a:pt x="35" y="100"/>
                    <a:pt x="36" y="100"/>
                  </a:cubicBezTo>
                  <a:close/>
                  <a:moveTo>
                    <a:pt x="39" y="100"/>
                  </a:moveTo>
                  <a:cubicBezTo>
                    <a:pt x="39" y="100"/>
                    <a:pt x="39" y="101"/>
                    <a:pt x="40" y="101"/>
                  </a:cubicBezTo>
                  <a:cubicBezTo>
                    <a:pt x="40" y="101"/>
                    <a:pt x="40" y="101"/>
                    <a:pt x="41" y="100"/>
                  </a:cubicBezTo>
                  <a:cubicBezTo>
                    <a:pt x="40" y="100"/>
                    <a:pt x="40" y="99"/>
                    <a:pt x="40" y="99"/>
                  </a:cubicBezTo>
                  <a:cubicBezTo>
                    <a:pt x="39" y="99"/>
                    <a:pt x="39" y="100"/>
                    <a:pt x="39" y="100"/>
                  </a:cubicBezTo>
                  <a:close/>
                  <a:moveTo>
                    <a:pt x="52" y="103"/>
                  </a:moveTo>
                  <a:cubicBezTo>
                    <a:pt x="53" y="102"/>
                    <a:pt x="53" y="100"/>
                    <a:pt x="52" y="99"/>
                  </a:cubicBezTo>
                  <a:cubicBezTo>
                    <a:pt x="52" y="100"/>
                    <a:pt x="52" y="102"/>
                    <a:pt x="52" y="103"/>
                  </a:cubicBezTo>
                  <a:close/>
                  <a:moveTo>
                    <a:pt x="56" y="103"/>
                  </a:moveTo>
                  <a:cubicBezTo>
                    <a:pt x="57" y="102"/>
                    <a:pt x="57" y="100"/>
                    <a:pt x="57" y="99"/>
                  </a:cubicBezTo>
                  <a:cubicBezTo>
                    <a:pt x="56" y="100"/>
                    <a:pt x="55" y="102"/>
                    <a:pt x="56" y="103"/>
                  </a:cubicBezTo>
                  <a:close/>
                  <a:moveTo>
                    <a:pt x="59" y="100"/>
                  </a:moveTo>
                  <a:cubicBezTo>
                    <a:pt x="59" y="100"/>
                    <a:pt x="60" y="100"/>
                    <a:pt x="59" y="100"/>
                  </a:cubicBezTo>
                  <a:cubicBezTo>
                    <a:pt x="59" y="101"/>
                    <a:pt x="59" y="101"/>
                    <a:pt x="60" y="101"/>
                  </a:cubicBezTo>
                  <a:cubicBezTo>
                    <a:pt x="59" y="101"/>
                    <a:pt x="60" y="102"/>
                    <a:pt x="60" y="102"/>
                  </a:cubicBezTo>
                  <a:cubicBezTo>
                    <a:pt x="61" y="102"/>
                    <a:pt x="60" y="101"/>
                    <a:pt x="60" y="100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1" y="100"/>
                    <a:pt x="60" y="99"/>
                  </a:cubicBezTo>
                  <a:cubicBezTo>
                    <a:pt x="60" y="100"/>
                    <a:pt x="60" y="99"/>
                    <a:pt x="59" y="100"/>
                  </a:cubicBezTo>
                  <a:close/>
                  <a:moveTo>
                    <a:pt x="13" y="101"/>
                  </a:moveTo>
                  <a:cubicBezTo>
                    <a:pt x="13" y="100"/>
                    <a:pt x="14" y="100"/>
                    <a:pt x="13" y="100"/>
                  </a:cubicBezTo>
                  <a:cubicBezTo>
                    <a:pt x="13" y="100"/>
                    <a:pt x="13" y="101"/>
                    <a:pt x="13" y="101"/>
                  </a:cubicBezTo>
                  <a:close/>
                  <a:moveTo>
                    <a:pt x="42" y="101"/>
                  </a:moveTo>
                  <a:cubicBezTo>
                    <a:pt x="42" y="101"/>
                    <a:pt x="42" y="102"/>
                    <a:pt x="43" y="102"/>
                  </a:cubicBezTo>
                  <a:cubicBezTo>
                    <a:pt x="43" y="102"/>
                    <a:pt x="43" y="102"/>
                    <a:pt x="43" y="101"/>
                  </a:cubicBezTo>
                  <a:cubicBezTo>
                    <a:pt x="43" y="101"/>
                    <a:pt x="43" y="100"/>
                    <a:pt x="42" y="100"/>
                  </a:cubicBezTo>
                  <a:cubicBezTo>
                    <a:pt x="42" y="100"/>
                    <a:pt x="42" y="100"/>
                    <a:pt x="42" y="101"/>
                  </a:cubicBezTo>
                  <a:close/>
                  <a:moveTo>
                    <a:pt x="34" y="102"/>
                  </a:moveTo>
                  <a:cubicBezTo>
                    <a:pt x="34" y="102"/>
                    <a:pt x="35" y="101"/>
                    <a:pt x="35" y="101"/>
                  </a:cubicBezTo>
                  <a:cubicBezTo>
                    <a:pt x="35" y="99"/>
                    <a:pt x="33" y="101"/>
                    <a:pt x="34" y="102"/>
                  </a:cubicBezTo>
                  <a:close/>
                  <a:moveTo>
                    <a:pt x="46" y="102"/>
                  </a:moveTo>
                  <a:cubicBezTo>
                    <a:pt x="46" y="101"/>
                    <a:pt x="47" y="101"/>
                    <a:pt x="47" y="101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6" y="101"/>
                    <a:pt x="46" y="101"/>
                    <a:pt x="46" y="102"/>
                  </a:cubicBezTo>
                  <a:close/>
                  <a:moveTo>
                    <a:pt x="37" y="102"/>
                  </a:moveTo>
                  <a:cubicBezTo>
                    <a:pt x="37" y="101"/>
                    <a:pt x="37" y="100"/>
                    <a:pt x="36" y="100"/>
                  </a:cubicBezTo>
                  <a:cubicBezTo>
                    <a:pt x="36" y="100"/>
                    <a:pt x="36" y="101"/>
                    <a:pt x="37" y="102"/>
                  </a:cubicBezTo>
                  <a:close/>
                  <a:moveTo>
                    <a:pt x="39" y="103"/>
                  </a:moveTo>
                  <a:cubicBezTo>
                    <a:pt x="39" y="102"/>
                    <a:pt x="38" y="101"/>
                    <a:pt x="38" y="101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1"/>
                    <a:pt x="38" y="102"/>
                    <a:pt x="39" y="103"/>
                  </a:cubicBezTo>
                  <a:close/>
                  <a:moveTo>
                    <a:pt x="45" y="101"/>
                  </a:moveTo>
                  <a:cubicBezTo>
                    <a:pt x="45" y="102"/>
                    <a:pt x="45" y="102"/>
                    <a:pt x="45" y="102"/>
                  </a:cubicBezTo>
                  <a:cubicBezTo>
                    <a:pt x="45" y="102"/>
                    <a:pt x="45" y="101"/>
                    <a:pt x="45" y="101"/>
                  </a:cubicBezTo>
                  <a:cubicBezTo>
                    <a:pt x="45" y="101"/>
                    <a:pt x="44" y="101"/>
                    <a:pt x="45" y="101"/>
                  </a:cubicBezTo>
                  <a:close/>
                  <a:moveTo>
                    <a:pt x="62" y="104"/>
                  </a:moveTo>
                  <a:cubicBezTo>
                    <a:pt x="62" y="103"/>
                    <a:pt x="63" y="102"/>
                    <a:pt x="62" y="101"/>
                  </a:cubicBezTo>
                  <a:cubicBezTo>
                    <a:pt x="62" y="102"/>
                    <a:pt x="62" y="103"/>
                    <a:pt x="62" y="104"/>
                  </a:cubicBezTo>
                  <a:close/>
                  <a:moveTo>
                    <a:pt x="66" y="108"/>
                  </a:moveTo>
                  <a:cubicBezTo>
                    <a:pt x="66" y="106"/>
                    <a:pt x="68" y="103"/>
                    <a:pt x="66" y="101"/>
                  </a:cubicBezTo>
                  <a:cubicBezTo>
                    <a:pt x="67" y="104"/>
                    <a:pt x="66" y="106"/>
                    <a:pt x="66" y="108"/>
                  </a:cubicBezTo>
                  <a:close/>
                  <a:moveTo>
                    <a:pt x="40" y="103"/>
                  </a:moveTo>
                  <a:cubicBezTo>
                    <a:pt x="41" y="103"/>
                    <a:pt x="41" y="104"/>
                    <a:pt x="41" y="104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2"/>
                    <a:pt x="42" y="102"/>
                    <a:pt x="41" y="101"/>
                  </a:cubicBezTo>
                  <a:cubicBezTo>
                    <a:pt x="41" y="102"/>
                    <a:pt x="40" y="102"/>
                    <a:pt x="40" y="103"/>
                  </a:cubicBezTo>
                  <a:close/>
                  <a:moveTo>
                    <a:pt x="35" y="104"/>
                  </a:moveTo>
                  <a:cubicBezTo>
                    <a:pt x="35" y="103"/>
                    <a:pt x="36" y="103"/>
                    <a:pt x="36" y="102"/>
                  </a:cubicBezTo>
                  <a:cubicBezTo>
                    <a:pt x="36" y="102"/>
                    <a:pt x="36" y="102"/>
                    <a:pt x="35" y="101"/>
                  </a:cubicBezTo>
                  <a:cubicBezTo>
                    <a:pt x="35" y="102"/>
                    <a:pt x="34" y="103"/>
                    <a:pt x="35" y="104"/>
                  </a:cubicBezTo>
                  <a:close/>
                  <a:moveTo>
                    <a:pt x="32" y="104"/>
                  </a:moveTo>
                  <a:cubicBezTo>
                    <a:pt x="33" y="103"/>
                    <a:pt x="32" y="102"/>
                    <a:pt x="33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2" y="103"/>
                    <a:pt x="32" y="104"/>
                  </a:cubicBezTo>
                  <a:close/>
                  <a:moveTo>
                    <a:pt x="47" y="105"/>
                  </a:moveTo>
                  <a:cubicBezTo>
                    <a:pt x="48" y="104"/>
                    <a:pt x="48" y="102"/>
                    <a:pt x="47" y="102"/>
                  </a:cubicBezTo>
                  <a:cubicBezTo>
                    <a:pt x="46" y="102"/>
                    <a:pt x="45" y="104"/>
                    <a:pt x="47" y="105"/>
                  </a:cubicBezTo>
                  <a:close/>
                  <a:moveTo>
                    <a:pt x="38" y="104"/>
                  </a:moveTo>
                  <a:cubicBezTo>
                    <a:pt x="39" y="103"/>
                    <a:pt x="38" y="102"/>
                    <a:pt x="37" y="102"/>
                  </a:cubicBezTo>
                  <a:cubicBezTo>
                    <a:pt x="37" y="102"/>
                    <a:pt x="38" y="103"/>
                    <a:pt x="38" y="104"/>
                  </a:cubicBezTo>
                  <a:close/>
                  <a:moveTo>
                    <a:pt x="58" y="103"/>
                  </a:moveTo>
                  <a:cubicBezTo>
                    <a:pt x="58" y="102"/>
                    <a:pt x="59" y="102"/>
                    <a:pt x="58" y="102"/>
                  </a:cubicBezTo>
                  <a:cubicBezTo>
                    <a:pt x="58" y="102"/>
                    <a:pt x="58" y="102"/>
                    <a:pt x="58" y="103"/>
                  </a:cubicBezTo>
                  <a:close/>
                  <a:moveTo>
                    <a:pt x="51" y="103"/>
                  </a:moveTo>
                  <a:cubicBezTo>
                    <a:pt x="51" y="102"/>
                    <a:pt x="51" y="102"/>
                    <a:pt x="50" y="102"/>
                  </a:cubicBezTo>
                  <a:cubicBezTo>
                    <a:pt x="50" y="102"/>
                    <a:pt x="50" y="103"/>
                    <a:pt x="51" y="103"/>
                  </a:cubicBezTo>
                  <a:close/>
                  <a:moveTo>
                    <a:pt x="43" y="103"/>
                  </a:moveTo>
                  <a:cubicBezTo>
                    <a:pt x="44" y="103"/>
                    <a:pt x="44" y="104"/>
                    <a:pt x="44" y="104"/>
                  </a:cubicBezTo>
                  <a:cubicBezTo>
                    <a:pt x="44" y="104"/>
                    <a:pt x="45" y="104"/>
                    <a:pt x="45" y="103"/>
                  </a:cubicBezTo>
                  <a:cubicBezTo>
                    <a:pt x="44" y="102"/>
                    <a:pt x="44" y="103"/>
                    <a:pt x="44" y="102"/>
                  </a:cubicBezTo>
                  <a:cubicBezTo>
                    <a:pt x="44" y="103"/>
                    <a:pt x="43" y="103"/>
                    <a:pt x="43" y="103"/>
                  </a:cubicBezTo>
                  <a:close/>
                  <a:moveTo>
                    <a:pt x="54" y="106"/>
                  </a:moveTo>
                  <a:cubicBezTo>
                    <a:pt x="55" y="105"/>
                    <a:pt x="56" y="103"/>
                    <a:pt x="54" y="102"/>
                  </a:cubicBezTo>
                  <a:cubicBezTo>
                    <a:pt x="54" y="103"/>
                    <a:pt x="53" y="105"/>
                    <a:pt x="54" y="106"/>
                  </a:cubicBezTo>
                  <a:close/>
                  <a:moveTo>
                    <a:pt x="58" y="103"/>
                  </a:moveTo>
                  <a:cubicBezTo>
                    <a:pt x="58" y="104"/>
                    <a:pt x="58" y="104"/>
                    <a:pt x="58" y="105"/>
                  </a:cubicBezTo>
                  <a:cubicBezTo>
                    <a:pt x="59" y="105"/>
                    <a:pt x="59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lose/>
                  <a:moveTo>
                    <a:pt x="10" y="114"/>
                  </a:moveTo>
                  <a:cubicBezTo>
                    <a:pt x="10" y="112"/>
                    <a:pt x="10" y="110"/>
                    <a:pt x="11" y="108"/>
                  </a:cubicBezTo>
                  <a:cubicBezTo>
                    <a:pt x="11" y="106"/>
                    <a:pt x="12" y="104"/>
                    <a:pt x="12" y="103"/>
                  </a:cubicBezTo>
                  <a:cubicBezTo>
                    <a:pt x="11" y="106"/>
                    <a:pt x="9" y="111"/>
                    <a:pt x="10" y="114"/>
                  </a:cubicBezTo>
                  <a:close/>
                  <a:moveTo>
                    <a:pt x="35" y="104"/>
                  </a:moveTo>
                  <a:cubicBezTo>
                    <a:pt x="35" y="105"/>
                    <a:pt x="36" y="106"/>
                    <a:pt x="36" y="106"/>
                  </a:cubicBezTo>
                  <a:cubicBezTo>
                    <a:pt x="37" y="106"/>
                    <a:pt x="37" y="105"/>
                    <a:pt x="37" y="104"/>
                  </a:cubicBezTo>
                  <a:cubicBezTo>
                    <a:pt x="37" y="104"/>
                    <a:pt x="37" y="103"/>
                    <a:pt x="36" y="103"/>
                  </a:cubicBezTo>
                  <a:cubicBezTo>
                    <a:pt x="36" y="103"/>
                    <a:pt x="35" y="104"/>
                    <a:pt x="35" y="104"/>
                  </a:cubicBezTo>
                  <a:close/>
                  <a:moveTo>
                    <a:pt x="39" y="104"/>
                  </a:moveTo>
                  <a:cubicBezTo>
                    <a:pt x="40" y="104"/>
                    <a:pt x="40" y="105"/>
                    <a:pt x="40" y="105"/>
                  </a:cubicBezTo>
                  <a:cubicBezTo>
                    <a:pt x="40" y="105"/>
                    <a:pt x="41" y="105"/>
                    <a:pt x="41" y="105"/>
                  </a:cubicBezTo>
                  <a:cubicBezTo>
                    <a:pt x="40" y="104"/>
                    <a:pt x="40" y="103"/>
                    <a:pt x="40" y="103"/>
                  </a:cubicBezTo>
                  <a:cubicBezTo>
                    <a:pt x="40" y="103"/>
                    <a:pt x="40" y="104"/>
                    <a:pt x="39" y="104"/>
                  </a:cubicBezTo>
                  <a:close/>
                  <a:moveTo>
                    <a:pt x="34" y="105"/>
                  </a:moveTo>
                  <a:cubicBezTo>
                    <a:pt x="34" y="105"/>
                    <a:pt x="34" y="105"/>
                    <a:pt x="34" y="105"/>
                  </a:cubicBezTo>
                  <a:cubicBezTo>
                    <a:pt x="34" y="104"/>
                    <a:pt x="34" y="103"/>
                    <a:pt x="34" y="104"/>
                  </a:cubicBezTo>
                  <a:cubicBezTo>
                    <a:pt x="34" y="104"/>
                    <a:pt x="33" y="105"/>
                    <a:pt x="34" y="105"/>
                  </a:cubicBezTo>
                  <a:close/>
                  <a:moveTo>
                    <a:pt x="51" y="105"/>
                  </a:moveTo>
                  <a:cubicBezTo>
                    <a:pt x="51" y="104"/>
                    <a:pt x="51" y="104"/>
                    <a:pt x="50" y="103"/>
                  </a:cubicBezTo>
                  <a:cubicBezTo>
                    <a:pt x="50" y="104"/>
                    <a:pt x="50" y="105"/>
                    <a:pt x="51" y="105"/>
                  </a:cubicBezTo>
                  <a:close/>
                  <a:moveTo>
                    <a:pt x="43" y="104"/>
                  </a:moveTo>
                  <a:cubicBezTo>
                    <a:pt x="42" y="104"/>
                    <a:pt x="42" y="105"/>
                    <a:pt x="42" y="105"/>
                  </a:cubicBezTo>
                  <a:cubicBezTo>
                    <a:pt x="42" y="105"/>
                    <a:pt x="42" y="105"/>
                    <a:pt x="42" y="105"/>
                  </a:cubicBezTo>
                  <a:cubicBezTo>
                    <a:pt x="42" y="105"/>
                    <a:pt x="43" y="105"/>
                    <a:pt x="43" y="106"/>
                  </a:cubicBezTo>
                  <a:cubicBezTo>
                    <a:pt x="43" y="106"/>
                    <a:pt x="43" y="105"/>
                    <a:pt x="43" y="105"/>
                  </a:cubicBezTo>
                  <a:cubicBezTo>
                    <a:pt x="43" y="105"/>
                    <a:pt x="43" y="105"/>
                    <a:pt x="43" y="104"/>
                  </a:cubicBezTo>
                  <a:cubicBezTo>
                    <a:pt x="43" y="104"/>
                    <a:pt x="43" y="105"/>
                    <a:pt x="43" y="104"/>
                  </a:cubicBezTo>
                  <a:cubicBezTo>
                    <a:pt x="43" y="104"/>
                    <a:pt x="43" y="104"/>
                    <a:pt x="43" y="104"/>
                  </a:cubicBezTo>
                  <a:close/>
                  <a:moveTo>
                    <a:pt x="49" y="107"/>
                  </a:moveTo>
                  <a:cubicBezTo>
                    <a:pt x="49" y="107"/>
                    <a:pt x="50" y="104"/>
                    <a:pt x="49" y="104"/>
                  </a:cubicBezTo>
                  <a:cubicBezTo>
                    <a:pt x="48" y="105"/>
                    <a:pt x="49" y="106"/>
                    <a:pt x="49" y="107"/>
                  </a:cubicBezTo>
                  <a:close/>
                  <a:moveTo>
                    <a:pt x="45" y="105"/>
                  </a:moveTo>
                  <a:cubicBezTo>
                    <a:pt x="45" y="105"/>
                    <a:pt x="45" y="106"/>
                    <a:pt x="45" y="106"/>
                  </a:cubicBezTo>
                  <a:cubicBezTo>
                    <a:pt x="45" y="105"/>
                    <a:pt x="46" y="105"/>
                    <a:pt x="45" y="104"/>
                  </a:cubicBezTo>
                  <a:cubicBezTo>
                    <a:pt x="45" y="105"/>
                    <a:pt x="45" y="105"/>
                    <a:pt x="45" y="105"/>
                  </a:cubicBezTo>
                  <a:close/>
                  <a:moveTo>
                    <a:pt x="31" y="105"/>
                  </a:moveTo>
                  <a:cubicBezTo>
                    <a:pt x="31" y="106"/>
                    <a:pt x="32" y="105"/>
                    <a:pt x="31" y="104"/>
                  </a:cubicBezTo>
                  <a:cubicBezTo>
                    <a:pt x="31" y="105"/>
                    <a:pt x="31" y="105"/>
                    <a:pt x="31" y="105"/>
                  </a:cubicBezTo>
                  <a:close/>
                  <a:moveTo>
                    <a:pt x="38" y="105"/>
                  </a:moveTo>
                  <a:cubicBezTo>
                    <a:pt x="39" y="105"/>
                    <a:pt x="39" y="106"/>
                    <a:pt x="39" y="106"/>
                  </a:cubicBezTo>
                  <a:cubicBezTo>
                    <a:pt x="39" y="106"/>
                    <a:pt x="39" y="106"/>
                    <a:pt x="40" y="106"/>
                  </a:cubicBezTo>
                  <a:cubicBezTo>
                    <a:pt x="39" y="105"/>
                    <a:pt x="39" y="105"/>
                    <a:pt x="39" y="104"/>
                  </a:cubicBezTo>
                  <a:cubicBezTo>
                    <a:pt x="39" y="105"/>
                    <a:pt x="38" y="105"/>
                    <a:pt x="38" y="105"/>
                  </a:cubicBezTo>
                  <a:close/>
                  <a:moveTo>
                    <a:pt x="56" y="107"/>
                  </a:moveTo>
                  <a:cubicBezTo>
                    <a:pt x="57" y="107"/>
                    <a:pt x="57" y="105"/>
                    <a:pt x="56" y="105"/>
                  </a:cubicBezTo>
                  <a:cubicBezTo>
                    <a:pt x="56" y="105"/>
                    <a:pt x="56" y="107"/>
                    <a:pt x="56" y="107"/>
                  </a:cubicBezTo>
                  <a:close/>
                  <a:moveTo>
                    <a:pt x="53" y="106"/>
                  </a:moveTo>
                  <a:cubicBezTo>
                    <a:pt x="52" y="106"/>
                    <a:pt x="52" y="105"/>
                    <a:pt x="52" y="105"/>
                  </a:cubicBezTo>
                  <a:cubicBezTo>
                    <a:pt x="52" y="105"/>
                    <a:pt x="52" y="106"/>
                    <a:pt x="53" y="106"/>
                  </a:cubicBezTo>
                  <a:close/>
                  <a:moveTo>
                    <a:pt x="63" y="106"/>
                  </a:moveTo>
                  <a:cubicBezTo>
                    <a:pt x="63" y="106"/>
                    <a:pt x="63" y="106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5"/>
                    <a:pt x="63" y="108"/>
                    <a:pt x="63" y="106"/>
                  </a:cubicBezTo>
                  <a:close/>
                  <a:moveTo>
                    <a:pt x="34" y="106"/>
                  </a:moveTo>
                  <a:cubicBezTo>
                    <a:pt x="34" y="108"/>
                    <a:pt x="35" y="109"/>
                    <a:pt x="36" y="111"/>
                  </a:cubicBezTo>
                  <a:cubicBezTo>
                    <a:pt x="36" y="110"/>
                    <a:pt x="36" y="110"/>
                    <a:pt x="36" y="109"/>
                  </a:cubicBezTo>
                  <a:cubicBezTo>
                    <a:pt x="36" y="109"/>
                    <a:pt x="36" y="110"/>
                    <a:pt x="36" y="110"/>
                  </a:cubicBezTo>
                  <a:cubicBezTo>
                    <a:pt x="37" y="110"/>
                    <a:pt x="36" y="109"/>
                    <a:pt x="37" y="109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8"/>
                    <a:pt x="38" y="107"/>
                    <a:pt x="39" y="107"/>
                  </a:cubicBezTo>
                  <a:cubicBezTo>
                    <a:pt x="38" y="107"/>
                    <a:pt x="38" y="106"/>
                    <a:pt x="38" y="106"/>
                  </a:cubicBezTo>
                  <a:cubicBezTo>
                    <a:pt x="37" y="107"/>
                    <a:pt x="37" y="108"/>
                    <a:pt x="35" y="108"/>
                  </a:cubicBezTo>
                  <a:cubicBezTo>
                    <a:pt x="35" y="107"/>
                    <a:pt x="35" y="106"/>
                    <a:pt x="35" y="105"/>
                  </a:cubicBezTo>
                  <a:cubicBezTo>
                    <a:pt x="34" y="105"/>
                    <a:pt x="34" y="105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lose/>
                  <a:moveTo>
                    <a:pt x="41" y="106"/>
                  </a:moveTo>
                  <a:cubicBezTo>
                    <a:pt x="41" y="106"/>
                    <a:pt x="41" y="107"/>
                    <a:pt x="42" y="107"/>
                  </a:cubicBezTo>
                  <a:cubicBezTo>
                    <a:pt x="42" y="106"/>
                    <a:pt x="42" y="106"/>
                    <a:pt x="41" y="105"/>
                  </a:cubicBezTo>
                  <a:cubicBezTo>
                    <a:pt x="41" y="106"/>
                    <a:pt x="41" y="106"/>
                    <a:pt x="41" y="106"/>
                  </a:cubicBezTo>
                  <a:close/>
                  <a:moveTo>
                    <a:pt x="43" y="107"/>
                  </a:moveTo>
                  <a:cubicBezTo>
                    <a:pt x="44" y="107"/>
                    <a:pt x="44" y="106"/>
                    <a:pt x="44" y="107"/>
                  </a:cubicBezTo>
                  <a:cubicBezTo>
                    <a:pt x="44" y="107"/>
                    <a:pt x="44" y="107"/>
                    <a:pt x="43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4" y="107"/>
                    <a:pt x="44" y="106"/>
                    <a:pt x="43" y="106"/>
                  </a:cubicBezTo>
                  <a:cubicBezTo>
                    <a:pt x="43" y="106"/>
                    <a:pt x="43" y="107"/>
                    <a:pt x="43" y="107"/>
                  </a:cubicBezTo>
                  <a:close/>
                  <a:moveTo>
                    <a:pt x="54" y="106"/>
                  </a:moveTo>
                  <a:cubicBezTo>
                    <a:pt x="55" y="107"/>
                    <a:pt x="55" y="107"/>
                    <a:pt x="55" y="107"/>
                  </a:cubicBezTo>
                  <a:cubicBezTo>
                    <a:pt x="55" y="107"/>
                    <a:pt x="55" y="106"/>
                    <a:pt x="55" y="106"/>
                  </a:cubicBezTo>
                  <a:cubicBezTo>
                    <a:pt x="55" y="106"/>
                    <a:pt x="55" y="106"/>
                    <a:pt x="54" y="106"/>
                  </a:cubicBezTo>
                  <a:close/>
                  <a:moveTo>
                    <a:pt x="47" y="107"/>
                  </a:moveTo>
                  <a:cubicBezTo>
                    <a:pt x="46" y="107"/>
                    <a:pt x="46" y="107"/>
                    <a:pt x="46" y="108"/>
                  </a:cubicBezTo>
                  <a:cubicBezTo>
                    <a:pt x="47" y="108"/>
                    <a:pt x="47" y="109"/>
                    <a:pt x="48" y="109"/>
                  </a:cubicBezTo>
                  <a:cubicBezTo>
                    <a:pt x="48" y="108"/>
                    <a:pt x="47" y="107"/>
                    <a:pt x="47" y="107"/>
                  </a:cubicBezTo>
                  <a:close/>
                  <a:moveTo>
                    <a:pt x="52" y="108"/>
                  </a:moveTo>
                  <a:cubicBezTo>
                    <a:pt x="52" y="107"/>
                    <a:pt x="53" y="106"/>
                    <a:pt x="52" y="107"/>
                  </a:cubicBezTo>
                  <a:cubicBezTo>
                    <a:pt x="52" y="107"/>
                    <a:pt x="52" y="108"/>
                    <a:pt x="52" y="108"/>
                  </a:cubicBezTo>
                  <a:close/>
                  <a:moveTo>
                    <a:pt x="58" y="109"/>
                  </a:moveTo>
                  <a:cubicBezTo>
                    <a:pt x="58" y="108"/>
                    <a:pt x="58" y="108"/>
                    <a:pt x="58" y="108"/>
                  </a:cubicBezTo>
                  <a:cubicBezTo>
                    <a:pt x="58" y="108"/>
                    <a:pt x="58" y="107"/>
                    <a:pt x="57" y="107"/>
                  </a:cubicBezTo>
                  <a:cubicBezTo>
                    <a:pt x="58" y="108"/>
                    <a:pt x="57" y="108"/>
                    <a:pt x="58" y="109"/>
                  </a:cubicBezTo>
                  <a:close/>
                  <a:moveTo>
                    <a:pt x="40" y="108"/>
                  </a:moveTo>
                  <a:cubicBezTo>
                    <a:pt x="40" y="108"/>
                    <a:pt x="40" y="108"/>
                    <a:pt x="41" y="108"/>
                  </a:cubicBezTo>
                  <a:cubicBezTo>
                    <a:pt x="41" y="108"/>
                    <a:pt x="41" y="107"/>
                    <a:pt x="40" y="107"/>
                  </a:cubicBezTo>
                  <a:cubicBezTo>
                    <a:pt x="40" y="107"/>
                    <a:pt x="40" y="108"/>
                    <a:pt x="40" y="108"/>
                  </a:cubicBezTo>
                  <a:close/>
                  <a:moveTo>
                    <a:pt x="51" y="110"/>
                  </a:moveTo>
                  <a:cubicBezTo>
                    <a:pt x="51" y="109"/>
                    <a:pt x="51" y="107"/>
                    <a:pt x="50" y="107"/>
                  </a:cubicBezTo>
                  <a:cubicBezTo>
                    <a:pt x="50" y="108"/>
                    <a:pt x="50" y="109"/>
                    <a:pt x="51" y="110"/>
                  </a:cubicBezTo>
                  <a:close/>
                  <a:moveTo>
                    <a:pt x="42" y="108"/>
                  </a:moveTo>
                  <a:cubicBezTo>
                    <a:pt x="42" y="108"/>
                    <a:pt x="43" y="108"/>
                    <a:pt x="43" y="107"/>
                  </a:cubicBezTo>
                  <a:cubicBezTo>
                    <a:pt x="43" y="107"/>
                    <a:pt x="43" y="107"/>
                    <a:pt x="42" y="107"/>
                  </a:cubicBezTo>
                  <a:cubicBezTo>
                    <a:pt x="42" y="108"/>
                    <a:pt x="42" y="108"/>
                    <a:pt x="42" y="108"/>
                  </a:cubicBezTo>
                  <a:close/>
                  <a:moveTo>
                    <a:pt x="60" y="109"/>
                  </a:moveTo>
                  <a:cubicBezTo>
                    <a:pt x="60" y="108"/>
                    <a:pt x="60" y="108"/>
                    <a:pt x="60" y="107"/>
                  </a:cubicBezTo>
                  <a:cubicBezTo>
                    <a:pt x="59" y="108"/>
                    <a:pt x="60" y="109"/>
                    <a:pt x="60" y="109"/>
                  </a:cubicBezTo>
                  <a:close/>
                  <a:moveTo>
                    <a:pt x="55" y="109"/>
                  </a:moveTo>
                  <a:cubicBezTo>
                    <a:pt x="55" y="109"/>
                    <a:pt x="54" y="108"/>
                    <a:pt x="54" y="108"/>
                  </a:cubicBezTo>
                  <a:cubicBezTo>
                    <a:pt x="54" y="108"/>
                    <a:pt x="54" y="109"/>
                    <a:pt x="55" y="109"/>
                  </a:cubicBezTo>
                  <a:close/>
                  <a:moveTo>
                    <a:pt x="57" y="110"/>
                  </a:moveTo>
                  <a:cubicBezTo>
                    <a:pt x="56" y="109"/>
                    <a:pt x="57" y="108"/>
                    <a:pt x="57" y="108"/>
                  </a:cubicBezTo>
                  <a:cubicBezTo>
                    <a:pt x="56" y="108"/>
                    <a:pt x="56" y="110"/>
                    <a:pt x="57" y="110"/>
                  </a:cubicBezTo>
                  <a:close/>
                  <a:moveTo>
                    <a:pt x="42" y="108"/>
                  </a:moveTo>
                  <a:cubicBezTo>
                    <a:pt x="42" y="109"/>
                    <a:pt x="43" y="109"/>
                    <a:pt x="43" y="109"/>
                  </a:cubicBezTo>
                  <a:cubicBezTo>
                    <a:pt x="43" y="109"/>
                    <a:pt x="43" y="109"/>
                    <a:pt x="44" y="109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3" y="108"/>
                    <a:pt x="43" y="108"/>
                    <a:pt x="42" y="108"/>
                  </a:cubicBezTo>
                  <a:close/>
                  <a:moveTo>
                    <a:pt x="32" y="110"/>
                  </a:moveTo>
                  <a:cubicBezTo>
                    <a:pt x="32" y="109"/>
                    <a:pt x="32" y="108"/>
                    <a:pt x="31" y="108"/>
                  </a:cubicBezTo>
                  <a:cubicBezTo>
                    <a:pt x="32" y="109"/>
                    <a:pt x="31" y="110"/>
                    <a:pt x="32" y="110"/>
                  </a:cubicBezTo>
                  <a:close/>
                  <a:moveTo>
                    <a:pt x="40" y="109"/>
                  </a:moveTo>
                  <a:cubicBezTo>
                    <a:pt x="40" y="109"/>
                    <a:pt x="40" y="108"/>
                    <a:pt x="39" y="108"/>
                  </a:cubicBezTo>
                  <a:cubicBezTo>
                    <a:pt x="39" y="109"/>
                    <a:pt x="40" y="109"/>
                    <a:pt x="40" y="109"/>
                  </a:cubicBezTo>
                  <a:close/>
                  <a:moveTo>
                    <a:pt x="34" y="113"/>
                  </a:moveTo>
                  <a:cubicBezTo>
                    <a:pt x="36" y="112"/>
                    <a:pt x="35" y="110"/>
                    <a:pt x="33" y="108"/>
                  </a:cubicBezTo>
                  <a:cubicBezTo>
                    <a:pt x="34" y="110"/>
                    <a:pt x="33" y="112"/>
                    <a:pt x="34" y="113"/>
                  </a:cubicBezTo>
                  <a:close/>
                  <a:moveTo>
                    <a:pt x="41" y="109"/>
                  </a:moveTo>
                  <a:cubicBezTo>
                    <a:pt x="41" y="110"/>
                    <a:pt x="42" y="109"/>
                    <a:pt x="41" y="108"/>
                  </a:cubicBezTo>
                  <a:cubicBezTo>
                    <a:pt x="41" y="109"/>
                    <a:pt x="41" y="109"/>
                    <a:pt x="41" y="109"/>
                  </a:cubicBezTo>
                  <a:close/>
                  <a:moveTo>
                    <a:pt x="45" y="110"/>
                  </a:moveTo>
                  <a:cubicBezTo>
                    <a:pt x="46" y="109"/>
                    <a:pt x="45" y="109"/>
                    <a:pt x="45" y="109"/>
                  </a:cubicBezTo>
                  <a:cubicBezTo>
                    <a:pt x="45" y="109"/>
                    <a:pt x="45" y="110"/>
                    <a:pt x="45" y="110"/>
                  </a:cubicBezTo>
                  <a:close/>
                  <a:moveTo>
                    <a:pt x="58" y="112"/>
                  </a:moveTo>
                  <a:cubicBezTo>
                    <a:pt x="58" y="111"/>
                    <a:pt x="59" y="110"/>
                    <a:pt x="58" y="109"/>
                  </a:cubicBezTo>
                  <a:cubicBezTo>
                    <a:pt x="58" y="110"/>
                    <a:pt x="57" y="111"/>
                    <a:pt x="58" y="112"/>
                  </a:cubicBezTo>
                  <a:close/>
                  <a:moveTo>
                    <a:pt x="38" y="110"/>
                  </a:moveTo>
                  <a:cubicBezTo>
                    <a:pt x="39" y="110"/>
                    <a:pt x="39" y="110"/>
                    <a:pt x="39" y="109"/>
                  </a:cubicBezTo>
                  <a:cubicBezTo>
                    <a:pt x="39" y="109"/>
                    <a:pt x="38" y="110"/>
                    <a:pt x="38" y="110"/>
                  </a:cubicBezTo>
                  <a:close/>
                  <a:moveTo>
                    <a:pt x="41" y="109"/>
                  </a:moveTo>
                  <a:cubicBezTo>
                    <a:pt x="42" y="110"/>
                    <a:pt x="42" y="111"/>
                    <a:pt x="42" y="111"/>
                  </a:cubicBezTo>
                  <a:cubicBezTo>
                    <a:pt x="43" y="110"/>
                    <a:pt x="42" y="109"/>
                    <a:pt x="42" y="109"/>
                  </a:cubicBezTo>
                  <a:cubicBezTo>
                    <a:pt x="42" y="109"/>
                    <a:pt x="42" y="109"/>
                    <a:pt x="41" y="109"/>
                  </a:cubicBezTo>
                  <a:close/>
                  <a:moveTo>
                    <a:pt x="47" y="110"/>
                  </a:moveTo>
                  <a:cubicBezTo>
                    <a:pt x="47" y="110"/>
                    <a:pt x="47" y="110"/>
                    <a:pt x="46" y="109"/>
                  </a:cubicBezTo>
                  <a:cubicBezTo>
                    <a:pt x="46" y="110"/>
                    <a:pt x="46" y="110"/>
                    <a:pt x="47" y="110"/>
                  </a:cubicBezTo>
                  <a:close/>
                  <a:moveTo>
                    <a:pt x="52" y="111"/>
                  </a:moveTo>
                  <a:cubicBezTo>
                    <a:pt x="52" y="111"/>
                    <a:pt x="52" y="110"/>
                    <a:pt x="52" y="110"/>
                  </a:cubicBezTo>
                  <a:cubicBezTo>
                    <a:pt x="52" y="110"/>
                    <a:pt x="52" y="111"/>
                    <a:pt x="52" y="111"/>
                  </a:cubicBezTo>
                  <a:close/>
                  <a:moveTo>
                    <a:pt x="44" y="110"/>
                  </a:moveTo>
                  <a:cubicBezTo>
                    <a:pt x="45" y="111"/>
                    <a:pt x="44" y="112"/>
                    <a:pt x="45" y="112"/>
                  </a:cubicBezTo>
                  <a:cubicBezTo>
                    <a:pt x="46" y="111"/>
                    <a:pt x="45" y="110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lose/>
                  <a:moveTo>
                    <a:pt x="66" y="110"/>
                  </a:moveTo>
                  <a:cubicBezTo>
                    <a:pt x="66" y="112"/>
                    <a:pt x="66" y="110"/>
                    <a:pt x="66" y="110"/>
                  </a:cubicBezTo>
                  <a:close/>
                  <a:moveTo>
                    <a:pt x="39" y="112"/>
                  </a:moveTo>
                  <a:cubicBezTo>
                    <a:pt x="40" y="112"/>
                    <a:pt x="40" y="111"/>
                    <a:pt x="40" y="110"/>
                  </a:cubicBezTo>
                  <a:cubicBezTo>
                    <a:pt x="39" y="111"/>
                    <a:pt x="39" y="111"/>
                    <a:pt x="39" y="112"/>
                  </a:cubicBezTo>
                  <a:close/>
                  <a:moveTo>
                    <a:pt x="55" y="111"/>
                  </a:moveTo>
                  <a:cubicBezTo>
                    <a:pt x="55" y="111"/>
                    <a:pt x="55" y="111"/>
                    <a:pt x="55" y="110"/>
                  </a:cubicBezTo>
                  <a:cubicBezTo>
                    <a:pt x="54" y="111"/>
                    <a:pt x="55" y="111"/>
                    <a:pt x="55" y="111"/>
                  </a:cubicBezTo>
                  <a:close/>
                  <a:moveTo>
                    <a:pt x="63" y="111"/>
                  </a:move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1"/>
                    <a:pt x="63" y="111"/>
                  </a:cubicBezTo>
                  <a:close/>
                  <a:moveTo>
                    <a:pt x="40" y="112"/>
                  </a:moveTo>
                  <a:cubicBezTo>
                    <a:pt x="41" y="112"/>
                    <a:pt x="41" y="112"/>
                    <a:pt x="41" y="112"/>
                  </a:cubicBezTo>
                  <a:cubicBezTo>
                    <a:pt x="40" y="112"/>
                    <a:pt x="41" y="111"/>
                    <a:pt x="40" y="112"/>
                  </a:cubicBezTo>
                  <a:cubicBezTo>
                    <a:pt x="40" y="112"/>
                    <a:pt x="40" y="112"/>
                    <a:pt x="39" y="113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41" y="113"/>
                    <a:pt x="41" y="112"/>
                    <a:pt x="41" y="112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0" y="111"/>
                    <a:pt x="40" y="112"/>
                  </a:cubicBezTo>
                  <a:close/>
                  <a:moveTo>
                    <a:pt x="7" y="127"/>
                  </a:moveTo>
                  <a:cubicBezTo>
                    <a:pt x="7" y="127"/>
                    <a:pt x="7" y="127"/>
                    <a:pt x="8" y="127"/>
                  </a:cubicBezTo>
                  <a:cubicBezTo>
                    <a:pt x="8" y="125"/>
                    <a:pt x="9" y="124"/>
                    <a:pt x="9" y="122"/>
                  </a:cubicBezTo>
                  <a:cubicBezTo>
                    <a:pt x="9" y="120"/>
                    <a:pt x="10" y="118"/>
                    <a:pt x="10" y="116"/>
                  </a:cubicBezTo>
                  <a:cubicBezTo>
                    <a:pt x="11" y="114"/>
                    <a:pt x="12" y="112"/>
                    <a:pt x="11" y="111"/>
                  </a:cubicBezTo>
                  <a:cubicBezTo>
                    <a:pt x="10" y="116"/>
                    <a:pt x="8" y="122"/>
                    <a:pt x="7" y="127"/>
                  </a:cubicBezTo>
                  <a:close/>
                  <a:moveTo>
                    <a:pt x="37" y="112"/>
                  </a:moveTo>
                  <a:cubicBezTo>
                    <a:pt x="37" y="111"/>
                    <a:pt x="37" y="111"/>
                    <a:pt x="38" y="111"/>
                  </a:cubicBezTo>
                  <a:cubicBezTo>
                    <a:pt x="38" y="111"/>
                    <a:pt x="38" y="111"/>
                    <a:pt x="37" y="111"/>
                  </a:cubicBezTo>
                  <a:cubicBezTo>
                    <a:pt x="38" y="111"/>
                    <a:pt x="37" y="111"/>
                    <a:pt x="37" y="112"/>
                  </a:cubicBezTo>
                  <a:close/>
                  <a:moveTo>
                    <a:pt x="48" y="112"/>
                  </a:moveTo>
                  <a:cubicBezTo>
                    <a:pt x="48" y="111"/>
                    <a:pt x="48" y="111"/>
                    <a:pt x="47" y="111"/>
                  </a:cubicBezTo>
                  <a:cubicBezTo>
                    <a:pt x="47" y="111"/>
                    <a:pt x="47" y="112"/>
                    <a:pt x="48" y="112"/>
                  </a:cubicBezTo>
                  <a:close/>
                  <a:moveTo>
                    <a:pt x="44" y="113"/>
                  </a:moveTo>
                  <a:cubicBezTo>
                    <a:pt x="44" y="113"/>
                    <a:pt x="44" y="113"/>
                    <a:pt x="44" y="113"/>
                  </a:cubicBezTo>
                  <a:cubicBezTo>
                    <a:pt x="44" y="112"/>
                    <a:pt x="44" y="111"/>
                    <a:pt x="43" y="111"/>
                  </a:cubicBezTo>
                  <a:cubicBezTo>
                    <a:pt x="42" y="112"/>
                    <a:pt x="43" y="113"/>
                    <a:pt x="44" y="113"/>
                  </a:cubicBezTo>
                  <a:close/>
                  <a:moveTo>
                    <a:pt x="58" y="112"/>
                  </a:moveTo>
                  <a:cubicBezTo>
                    <a:pt x="58" y="112"/>
                    <a:pt x="58" y="112"/>
                    <a:pt x="58" y="113"/>
                  </a:cubicBezTo>
                  <a:cubicBezTo>
                    <a:pt x="59" y="113"/>
                    <a:pt x="59" y="112"/>
                    <a:pt x="59" y="111"/>
                  </a:cubicBezTo>
                  <a:cubicBezTo>
                    <a:pt x="58" y="111"/>
                    <a:pt x="58" y="112"/>
                    <a:pt x="58" y="112"/>
                  </a:cubicBezTo>
                  <a:close/>
                  <a:moveTo>
                    <a:pt x="60" y="113"/>
                  </a:moveTo>
                  <a:cubicBezTo>
                    <a:pt x="60" y="113"/>
                    <a:pt x="60" y="112"/>
                    <a:pt x="60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0" y="112"/>
                    <a:pt x="59" y="113"/>
                    <a:pt x="60" y="113"/>
                  </a:cubicBezTo>
                  <a:close/>
                  <a:moveTo>
                    <a:pt x="36" y="112"/>
                  </a:moveTo>
                  <a:cubicBezTo>
                    <a:pt x="36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6" y="112"/>
                  </a:cubicBezTo>
                  <a:close/>
                  <a:moveTo>
                    <a:pt x="38" y="113"/>
                  </a:moveTo>
                  <a:cubicBezTo>
                    <a:pt x="38" y="112"/>
                    <a:pt x="38" y="113"/>
                    <a:pt x="38" y="113"/>
                  </a:cubicBezTo>
                  <a:cubicBezTo>
                    <a:pt x="38" y="113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3"/>
                  </a:cubicBezTo>
                  <a:close/>
                  <a:moveTo>
                    <a:pt x="50" y="113"/>
                  </a:moveTo>
                  <a:cubicBezTo>
                    <a:pt x="50" y="113"/>
                    <a:pt x="50" y="114"/>
                    <a:pt x="51" y="114"/>
                  </a:cubicBezTo>
                  <a:cubicBezTo>
                    <a:pt x="51" y="114"/>
                    <a:pt x="51" y="113"/>
                    <a:pt x="51" y="113"/>
                  </a:cubicBezTo>
                  <a:cubicBezTo>
                    <a:pt x="50" y="113"/>
                    <a:pt x="50" y="113"/>
                    <a:pt x="50" y="112"/>
                  </a:cubicBezTo>
                  <a:cubicBezTo>
                    <a:pt x="49" y="112"/>
                    <a:pt x="50" y="113"/>
                    <a:pt x="50" y="113"/>
                  </a:cubicBezTo>
                  <a:close/>
                  <a:moveTo>
                    <a:pt x="53" y="113"/>
                  </a:moveTo>
                  <a:cubicBezTo>
                    <a:pt x="53" y="113"/>
                    <a:pt x="54" y="112"/>
                    <a:pt x="53" y="112"/>
                  </a:cubicBezTo>
                  <a:cubicBezTo>
                    <a:pt x="53" y="113"/>
                    <a:pt x="53" y="113"/>
                    <a:pt x="53" y="113"/>
                  </a:cubicBezTo>
                  <a:close/>
                  <a:moveTo>
                    <a:pt x="43" y="114"/>
                  </a:moveTo>
                  <a:cubicBezTo>
                    <a:pt x="42" y="114"/>
                    <a:pt x="42" y="113"/>
                    <a:pt x="42" y="113"/>
                  </a:cubicBezTo>
                  <a:cubicBezTo>
                    <a:pt x="41" y="113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5"/>
                    <a:pt x="41" y="116"/>
                    <a:pt x="42" y="116"/>
                  </a:cubicBezTo>
                  <a:cubicBezTo>
                    <a:pt x="42" y="115"/>
                    <a:pt x="43" y="115"/>
                    <a:pt x="43" y="114"/>
                  </a:cubicBezTo>
                  <a:cubicBezTo>
                    <a:pt x="43" y="114"/>
                    <a:pt x="43" y="112"/>
                    <a:pt x="42" y="113"/>
                  </a:cubicBezTo>
                  <a:cubicBezTo>
                    <a:pt x="42" y="113"/>
                    <a:pt x="43" y="114"/>
                    <a:pt x="43" y="114"/>
                  </a:cubicBezTo>
                  <a:close/>
                  <a:moveTo>
                    <a:pt x="56" y="113"/>
                  </a:moveTo>
                  <a:cubicBezTo>
                    <a:pt x="56" y="113"/>
                    <a:pt x="56" y="112"/>
                    <a:pt x="56" y="112"/>
                  </a:cubicBezTo>
                  <a:cubicBezTo>
                    <a:pt x="56" y="113"/>
                    <a:pt x="56" y="113"/>
                    <a:pt x="56" y="113"/>
                  </a:cubicBezTo>
                  <a:close/>
                  <a:moveTo>
                    <a:pt x="46" y="114"/>
                  </a:moveTo>
                  <a:cubicBezTo>
                    <a:pt x="46" y="114"/>
                    <a:pt x="46" y="114"/>
                    <a:pt x="46" y="115"/>
                  </a:cubicBezTo>
                  <a:cubicBezTo>
                    <a:pt x="47" y="115"/>
                    <a:pt x="47" y="114"/>
                    <a:pt x="47" y="114"/>
                  </a:cubicBezTo>
                  <a:cubicBezTo>
                    <a:pt x="47" y="114"/>
                    <a:pt x="47" y="113"/>
                    <a:pt x="46" y="113"/>
                  </a:cubicBezTo>
                  <a:cubicBezTo>
                    <a:pt x="46" y="113"/>
                    <a:pt x="47" y="114"/>
                    <a:pt x="46" y="114"/>
                  </a:cubicBezTo>
                  <a:close/>
                  <a:moveTo>
                    <a:pt x="63" y="114"/>
                  </a:moveTo>
                  <a:cubicBezTo>
                    <a:pt x="63" y="114"/>
                    <a:pt x="63" y="113"/>
                    <a:pt x="63" y="113"/>
                  </a:cubicBezTo>
                  <a:cubicBezTo>
                    <a:pt x="63" y="113"/>
                    <a:pt x="63" y="114"/>
                    <a:pt x="63" y="114"/>
                  </a:cubicBezTo>
                  <a:close/>
                  <a:moveTo>
                    <a:pt x="37" y="114"/>
                  </a:move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8" y="114"/>
                    <a:pt x="38" y="113"/>
                  </a:cubicBezTo>
                  <a:cubicBezTo>
                    <a:pt x="38" y="113"/>
                    <a:pt x="37" y="113"/>
                    <a:pt x="37" y="114"/>
                  </a:cubicBezTo>
                  <a:close/>
                  <a:moveTo>
                    <a:pt x="39" y="114"/>
                  </a:moveTo>
                  <a:cubicBezTo>
                    <a:pt x="39" y="114"/>
                    <a:pt x="39" y="113"/>
                    <a:pt x="39" y="113"/>
                  </a:cubicBezTo>
                  <a:cubicBezTo>
                    <a:pt x="39" y="114"/>
                    <a:pt x="39" y="114"/>
                    <a:pt x="39" y="114"/>
                  </a:cubicBezTo>
                  <a:close/>
                  <a:moveTo>
                    <a:pt x="60" y="115"/>
                  </a:moveTo>
                  <a:cubicBezTo>
                    <a:pt x="60" y="115"/>
                    <a:pt x="60" y="114"/>
                    <a:pt x="60" y="113"/>
                  </a:cubicBezTo>
                  <a:cubicBezTo>
                    <a:pt x="60" y="114"/>
                    <a:pt x="59" y="114"/>
                    <a:pt x="60" y="115"/>
                  </a:cubicBezTo>
                  <a:close/>
                  <a:moveTo>
                    <a:pt x="35" y="114"/>
                  </a:moveTo>
                  <a:cubicBezTo>
                    <a:pt x="35" y="115"/>
                    <a:pt x="34" y="115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5" y="115"/>
                    <a:pt x="36" y="114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56" y="114"/>
                  </a:moveTo>
                  <a:cubicBezTo>
                    <a:pt x="57" y="114"/>
                    <a:pt x="57" y="113"/>
                    <a:pt x="56" y="113"/>
                  </a:cubicBezTo>
                  <a:cubicBezTo>
                    <a:pt x="56" y="114"/>
                    <a:pt x="56" y="114"/>
                    <a:pt x="56" y="114"/>
                  </a:cubicBezTo>
                  <a:close/>
                  <a:moveTo>
                    <a:pt x="45" y="114"/>
                  </a:moveTo>
                  <a:cubicBezTo>
                    <a:pt x="45" y="114"/>
                    <a:pt x="44" y="114"/>
                    <a:pt x="44" y="115"/>
                  </a:cubicBezTo>
                  <a:cubicBezTo>
                    <a:pt x="45" y="115"/>
                    <a:pt x="45" y="116"/>
                    <a:pt x="45" y="116"/>
                  </a:cubicBezTo>
                  <a:cubicBezTo>
                    <a:pt x="46" y="116"/>
                    <a:pt x="46" y="114"/>
                    <a:pt x="45" y="114"/>
                  </a:cubicBezTo>
                  <a:cubicBezTo>
                    <a:pt x="45" y="114"/>
                    <a:pt x="45" y="114"/>
                    <a:pt x="45" y="114"/>
                  </a:cubicBezTo>
                  <a:close/>
                  <a:moveTo>
                    <a:pt x="54" y="115"/>
                  </a:moveTo>
                  <a:cubicBezTo>
                    <a:pt x="55" y="115"/>
                    <a:pt x="56" y="114"/>
                    <a:pt x="55" y="114"/>
                  </a:cubicBezTo>
                  <a:cubicBezTo>
                    <a:pt x="55" y="114"/>
                    <a:pt x="54" y="115"/>
                    <a:pt x="54" y="115"/>
                  </a:cubicBezTo>
                  <a:close/>
                  <a:moveTo>
                    <a:pt x="38" y="115"/>
                  </a:move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9" y="115"/>
                    <a:pt x="38" y="115"/>
                    <a:pt x="38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8" y="115"/>
                    <a:pt x="38" y="115"/>
                  </a:cubicBezTo>
                  <a:close/>
                  <a:moveTo>
                    <a:pt x="32" y="115"/>
                  </a:moveTo>
                  <a:cubicBezTo>
                    <a:pt x="32" y="115"/>
                    <a:pt x="32" y="115"/>
                    <a:pt x="31" y="114"/>
                  </a:cubicBezTo>
                  <a:cubicBezTo>
                    <a:pt x="31" y="115"/>
                    <a:pt x="32" y="115"/>
                    <a:pt x="32" y="115"/>
                  </a:cubicBezTo>
                  <a:close/>
                  <a:moveTo>
                    <a:pt x="63" y="117"/>
                  </a:moveTo>
                  <a:cubicBezTo>
                    <a:pt x="63" y="116"/>
                    <a:pt x="63" y="116"/>
                    <a:pt x="63" y="116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6"/>
                    <a:pt x="63" y="117"/>
                  </a:cubicBezTo>
                  <a:close/>
                  <a:moveTo>
                    <a:pt x="36" y="115"/>
                  </a:moveTo>
                  <a:cubicBezTo>
                    <a:pt x="35" y="116"/>
                    <a:pt x="34" y="117"/>
                    <a:pt x="34" y="118"/>
                  </a:cubicBezTo>
                  <a:cubicBezTo>
                    <a:pt x="34" y="117"/>
                    <a:pt x="36" y="116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lose/>
                  <a:moveTo>
                    <a:pt x="47" y="116"/>
                  </a:moveTo>
                  <a:cubicBezTo>
                    <a:pt x="48" y="116"/>
                    <a:pt x="47" y="115"/>
                    <a:pt x="48" y="115"/>
                  </a:cubicBezTo>
                  <a:cubicBezTo>
                    <a:pt x="48" y="115"/>
                    <a:pt x="47" y="115"/>
                    <a:pt x="47" y="116"/>
                  </a:cubicBezTo>
                  <a:close/>
                  <a:moveTo>
                    <a:pt x="54" y="116"/>
                  </a:moveTo>
                  <a:cubicBezTo>
                    <a:pt x="55" y="116"/>
                    <a:pt x="55" y="117"/>
                    <a:pt x="55" y="117"/>
                  </a:cubicBezTo>
                  <a:cubicBezTo>
                    <a:pt x="55" y="116"/>
                    <a:pt x="55" y="116"/>
                    <a:pt x="55" y="115"/>
                  </a:cubicBezTo>
                  <a:cubicBezTo>
                    <a:pt x="55" y="115"/>
                    <a:pt x="55" y="115"/>
                    <a:pt x="54" y="116"/>
                  </a:cubicBezTo>
                  <a:close/>
                  <a:moveTo>
                    <a:pt x="39" y="116"/>
                  </a:moveTo>
                  <a:cubicBezTo>
                    <a:pt x="40" y="116"/>
                    <a:pt x="40" y="117"/>
                    <a:pt x="41" y="117"/>
                  </a:cubicBezTo>
                  <a:cubicBezTo>
                    <a:pt x="41" y="116"/>
                    <a:pt x="40" y="116"/>
                    <a:pt x="40" y="115"/>
                  </a:cubicBezTo>
                  <a:cubicBezTo>
                    <a:pt x="40" y="115"/>
                    <a:pt x="39" y="115"/>
                    <a:pt x="39" y="116"/>
                  </a:cubicBezTo>
                  <a:close/>
                  <a:moveTo>
                    <a:pt x="43" y="116"/>
                  </a:moveTo>
                  <a:cubicBezTo>
                    <a:pt x="43" y="117"/>
                    <a:pt x="43" y="118"/>
                    <a:pt x="44" y="118"/>
                  </a:cubicBezTo>
                  <a:cubicBezTo>
                    <a:pt x="44" y="117"/>
                    <a:pt x="44" y="117"/>
                    <a:pt x="43" y="116"/>
                  </a:cubicBezTo>
                  <a:cubicBezTo>
                    <a:pt x="44" y="116"/>
                    <a:pt x="44" y="117"/>
                    <a:pt x="45" y="117"/>
                  </a:cubicBezTo>
                  <a:cubicBezTo>
                    <a:pt x="45" y="116"/>
                    <a:pt x="44" y="116"/>
                    <a:pt x="44" y="115"/>
                  </a:cubicBezTo>
                  <a:cubicBezTo>
                    <a:pt x="43" y="115"/>
                    <a:pt x="43" y="116"/>
                    <a:pt x="43" y="116"/>
                  </a:cubicBezTo>
                  <a:close/>
                  <a:moveTo>
                    <a:pt x="51" y="117"/>
                  </a:moveTo>
                  <a:cubicBezTo>
                    <a:pt x="51" y="116"/>
                    <a:pt x="51" y="116"/>
                    <a:pt x="50" y="116"/>
                  </a:cubicBezTo>
                  <a:cubicBezTo>
                    <a:pt x="50" y="116"/>
                    <a:pt x="50" y="117"/>
                    <a:pt x="51" y="117"/>
                  </a:cubicBezTo>
                  <a:close/>
                  <a:moveTo>
                    <a:pt x="58" y="116"/>
                  </a:moveTo>
                  <a:cubicBezTo>
                    <a:pt x="58" y="116"/>
                    <a:pt x="58" y="117"/>
                    <a:pt x="58" y="117"/>
                  </a:cubicBezTo>
                  <a:cubicBezTo>
                    <a:pt x="59" y="117"/>
                    <a:pt x="58" y="116"/>
                    <a:pt x="58" y="116"/>
                  </a:cubicBezTo>
                  <a:cubicBezTo>
                    <a:pt x="58" y="116"/>
                    <a:pt x="58" y="116"/>
                    <a:pt x="58" y="116"/>
                  </a:cubicBezTo>
                  <a:close/>
                  <a:moveTo>
                    <a:pt x="36" y="117"/>
                  </a:moveTo>
                  <a:cubicBezTo>
                    <a:pt x="36" y="117"/>
                    <a:pt x="36" y="117"/>
                    <a:pt x="35" y="117"/>
                  </a:cubicBezTo>
                  <a:cubicBezTo>
                    <a:pt x="35" y="117"/>
                    <a:pt x="36" y="117"/>
                    <a:pt x="36" y="117"/>
                  </a:cubicBezTo>
                  <a:cubicBezTo>
                    <a:pt x="37" y="118"/>
                    <a:pt x="37" y="117"/>
                    <a:pt x="37" y="116"/>
                  </a:cubicBezTo>
                  <a:cubicBezTo>
                    <a:pt x="36" y="116"/>
                    <a:pt x="36" y="117"/>
                    <a:pt x="36" y="117"/>
                  </a:cubicBezTo>
                  <a:close/>
                  <a:moveTo>
                    <a:pt x="39" y="117"/>
                  </a:moveTo>
                  <a:cubicBezTo>
                    <a:pt x="39" y="117"/>
                    <a:pt x="39" y="118"/>
                    <a:pt x="40" y="118"/>
                  </a:cubicBezTo>
                  <a:cubicBezTo>
                    <a:pt x="40" y="118"/>
                    <a:pt x="40" y="117"/>
                    <a:pt x="40" y="117"/>
                  </a:cubicBezTo>
                  <a:cubicBezTo>
                    <a:pt x="41" y="117"/>
                    <a:pt x="40" y="116"/>
                    <a:pt x="39" y="116"/>
                  </a:cubicBezTo>
                  <a:cubicBezTo>
                    <a:pt x="39" y="116"/>
                    <a:pt x="39" y="117"/>
                    <a:pt x="39" y="117"/>
                  </a:cubicBezTo>
                  <a:close/>
                  <a:moveTo>
                    <a:pt x="42" y="117"/>
                  </a:moveTo>
                  <a:cubicBezTo>
                    <a:pt x="42" y="118"/>
                    <a:pt x="43" y="118"/>
                    <a:pt x="43" y="119"/>
                  </a:cubicBezTo>
                  <a:cubicBezTo>
                    <a:pt x="44" y="118"/>
                    <a:pt x="43" y="117"/>
                    <a:pt x="43" y="116"/>
                  </a:cubicBezTo>
                  <a:cubicBezTo>
                    <a:pt x="43" y="116"/>
                    <a:pt x="42" y="117"/>
                    <a:pt x="42" y="117"/>
                  </a:cubicBezTo>
                  <a:close/>
                  <a:moveTo>
                    <a:pt x="32" y="118"/>
                  </a:moveTo>
                  <a:cubicBezTo>
                    <a:pt x="32" y="118"/>
                    <a:pt x="32" y="116"/>
                    <a:pt x="32" y="117"/>
                  </a:cubicBezTo>
                  <a:cubicBezTo>
                    <a:pt x="32" y="117"/>
                    <a:pt x="32" y="117"/>
                    <a:pt x="32" y="118"/>
                  </a:cubicBezTo>
                  <a:close/>
                  <a:moveTo>
                    <a:pt x="65" y="120"/>
                  </a:moveTo>
                  <a:cubicBezTo>
                    <a:pt x="65" y="119"/>
                    <a:pt x="65" y="118"/>
                    <a:pt x="65" y="117"/>
                  </a:cubicBezTo>
                  <a:cubicBezTo>
                    <a:pt x="64" y="118"/>
                    <a:pt x="64" y="119"/>
                    <a:pt x="65" y="120"/>
                  </a:cubicBezTo>
                  <a:close/>
                  <a:moveTo>
                    <a:pt x="47" y="119"/>
                  </a:moveTo>
                  <a:cubicBezTo>
                    <a:pt x="47" y="118"/>
                    <a:pt x="47" y="118"/>
                    <a:pt x="47" y="118"/>
                  </a:cubicBezTo>
                  <a:cubicBezTo>
                    <a:pt x="47" y="118"/>
                    <a:pt x="47" y="117"/>
                    <a:pt x="47" y="117"/>
                  </a:cubicBezTo>
                  <a:cubicBezTo>
                    <a:pt x="46" y="116"/>
                    <a:pt x="46" y="118"/>
                    <a:pt x="47" y="119"/>
                  </a:cubicBezTo>
                  <a:close/>
                  <a:moveTo>
                    <a:pt x="53" y="118"/>
                  </a:moveTo>
                  <a:cubicBezTo>
                    <a:pt x="53" y="118"/>
                    <a:pt x="53" y="118"/>
                    <a:pt x="53" y="119"/>
                  </a:cubicBezTo>
                  <a:cubicBezTo>
                    <a:pt x="53" y="118"/>
                    <a:pt x="53" y="117"/>
                    <a:pt x="53" y="117"/>
                  </a:cubicBezTo>
                  <a:cubicBezTo>
                    <a:pt x="53" y="117"/>
                    <a:pt x="53" y="118"/>
                    <a:pt x="53" y="118"/>
                  </a:cubicBezTo>
                  <a:close/>
                  <a:moveTo>
                    <a:pt x="7" y="130"/>
                  </a:moveTo>
                  <a:cubicBezTo>
                    <a:pt x="8" y="131"/>
                    <a:pt x="7" y="133"/>
                    <a:pt x="7" y="134"/>
                  </a:cubicBezTo>
                  <a:cubicBezTo>
                    <a:pt x="7" y="134"/>
                    <a:pt x="7" y="134"/>
                    <a:pt x="8" y="133"/>
                  </a:cubicBezTo>
                  <a:cubicBezTo>
                    <a:pt x="9" y="128"/>
                    <a:pt x="10" y="123"/>
                    <a:pt x="11" y="118"/>
                  </a:cubicBezTo>
                  <a:cubicBezTo>
                    <a:pt x="10" y="122"/>
                    <a:pt x="9" y="126"/>
                    <a:pt x="7" y="130"/>
                  </a:cubicBezTo>
                  <a:close/>
                  <a:moveTo>
                    <a:pt x="34" y="119"/>
                  </a:move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6" y="119"/>
                    <a:pt x="35" y="118"/>
                  </a:cubicBezTo>
                  <a:cubicBezTo>
                    <a:pt x="34" y="118"/>
                    <a:pt x="35" y="119"/>
                    <a:pt x="34" y="119"/>
                  </a:cubicBezTo>
                  <a:close/>
                  <a:moveTo>
                    <a:pt x="65" y="120"/>
                  </a:moveTo>
                  <a:cubicBezTo>
                    <a:pt x="66" y="120"/>
                    <a:pt x="66" y="118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18"/>
                    <a:pt x="66" y="119"/>
                    <a:pt x="65" y="120"/>
                  </a:cubicBezTo>
                  <a:close/>
                  <a:moveTo>
                    <a:pt x="33" y="126"/>
                  </a:moveTo>
                  <a:cubicBezTo>
                    <a:pt x="33" y="123"/>
                    <a:pt x="33" y="121"/>
                    <a:pt x="32" y="118"/>
                  </a:cubicBezTo>
                  <a:cubicBezTo>
                    <a:pt x="32" y="121"/>
                    <a:pt x="32" y="123"/>
                    <a:pt x="33" y="126"/>
                  </a:cubicBezTo>
                  <a:close/>
                  <a:moveTo>
                    <a:pt x="62" y="122"/>
                  </a:moveTo>
                  <a:cubicBezTo>
                    <a:pt x="63" y="122"/>
                    <a:pt x="63" y="119"/>
                    <a:pt x="63" y="118"/>
                  </a:cubicBezTo>
                  <a:cubicBezTo>
                    <a:pt x="62" y="119"/>
                    <a:pt x="63" y="121"/>
                    <a:pt x="62" y="122"/>
                  </a:cubicBezTo>
                  <a:close/>
                  <a:moveTo>
                    <a:pt x="41" y="119"/>
                  </a:moveTo>
                  <a:cubicBezTo>
                    <a:pt x="41" y="120"/>
                    <a:pt x="41" y="120"/>
                    <a:pt x="41" y="121"/>
                  </a:cubicBezTo>
                  <a:cubicBezTo>
                    <a:pt x="41" y="121"/>
                    <a:pt x="42" y="121"/>
                    <a:pt x="42" y="121"/>
                  </a:cubicBezTo>
                  <a:cubicBezTo>
                    <a:pt x="42" y="120"/>
                    <a:pt x="41" y="120"/>
                    <a:pt x="41" y="120"/>
                  </a:cubicBezTo>
                  <a:cubicBezTo>
                    <a:pt x="42" y="120"/>
                    <a:pt x="41" y="119"/>
                    <a:pt x="41" y="119"/>
                  </a:cubicBezTo>
                  <a:cubicBezTo>
                    <a:pt x="42" y="119"/>
                    <a:pt x="42" y="120"/>
                    <a:pt x="42" y="120"/>
                  </a:cubicBezTo>
                  <a:cubicBezTo>
                    <a:pt x="43" y="119"/>
                    <a:pt x="42" y="118"/>
                    <a:pt x="42" y="118"/>
                  </a:cubicBezTo>
                  <a:cubicBezTo>
                    <a:pt x="41" y="118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lose/>
                  <a:moveTo>
                    <a:pt x="50" y="119"/>
                  </a:moveTo>
                  <a:cubicBezTo>
                    <a:pt x="51" y="119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9"/>
                  </a:cubicBezTo>
                  <a:close/>
                  <a:moveTo>
                    <a:pt x="38" y="120"/>
                  </a:moveTo>
                  <a:cubicBezTo>
                    <a:pt x="38" y="120"/>
                    <a:pt x="39" y="120"/>
                    <a:pt x="39" y="119"/>
                  </a:cubicBezTo>
                  <a:cubicBezTo>
                    <a:pt x="38" y="119"/>
                    <a:pt x="38" y="118"/>
                    <a:pt x="38" y="118"/>
                  </a:cubicBezTo>
                  <a:cubicBezTo>
                    <a:pt x="37" y="119"/>
                    <a:pt x="37" y="120"/>
                    <a:pt x="38" y="120"/>
                  </a:cubicBezTo>
                  <a:close/>
                  <a:moveTo>
                    <a:pt x="56" y="119"/>
                  </a:moveTo>
                  <a:cubicBezTo>
                    <a:pt x="56" y="118"/>
                    <a:pt x="56" y="118"/>
                    <a:pt x="56" y="118"/>
                  </a:cubicBezTo>
                  <a:cubicBezTo>
                    <a:pt x="56" y="118"/>
                    <a:pt x="56" y="119"/>
                    <a:pt x="56" y="119"/>
                  </a:cubicBezTo>
                  <a:close/>
                  <a:moveTo>
                    <a:pt x="60" y="120"/>
                  </a:moveTo>
                  <a:cubicBezTo>
                    <a:pt x="60" y="119"/>
                    <a:pt x="60" y="118"/>
                    <a:pt x="60" y="118"/>
                  </a:cubicBezTo>
                  <a:cubicBezTo>
                    <a:pt x="59" y="119"/>
                    <a:pt x="59" y="119"/>
                    <a:pt x="60" y="120"/>
                  </a:cubicBezTo>
                  <a:close/>
                  <a:moveTo>
                    <a:pt x="57" y="120"/>
                  </a:moveTo>
                  <a:cubicBezTo>
                    <a:pt x="58" y="121"/>
                    <a:pt x="58" y="122"/>
                    <a:pt x="59" y="122"/>
                  </a:cubicBezTo>
                  <a:cubicBezTo>
                    <a:pt x="59" y="121"/>
                    <a:pt x="59" y="120"/>
                    <a:pt x="58" y="119"/>
                  </a:cubicBezTo>
                  <a:cubicBezTo>
                    <a:pt x="58" y="119"/>
                    <a:pt x="57" y="120"/>
                    <a:pt x="57" y="120"/>
                  </a:cubicBezTo>
                  <a:close/>
                  <a:moveTo>
                    <a:pt x="44" y="120"/>
                  </a:moveTo>
                  <a:cubicBezTo>
                    <a:pt x="45" y="121"/>
                    <a:pt x="44" y="121"/>
                    <a:pt x="45" y="121"/>
                  </a:cubicBezTo>
                  <a:cubicBezTo>
                    <a:pt x="45" y="121"/>
                    <a:pt x="45" y="120"/>
                    <a:pt x="45" y="120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20"/>
                    <a:pt x="46" y="119"/>
                    <a:pt x="45" y="119"/>
                  </a:cubicBezTo>
                  <a:cubicBezTo>
                    <a:pt x="45" y="119"/>
                    <a:pt x="44" y="120"/>
                    <a:pt x="44" y="120"/>
                  </a:cubicBezTo>
                  <a:close/>
                  <a:moveTo>
                    <a:pt x="54" y="119"/>
                  </a:moveTo>
                  <a:cubicBezTo>
                    <a:pt x="54" y="120"/>
                    <a:pt x="54" y="121"/>
                    <a:pt x="55" y="121"/>
                  </a:cubicBezTo>
                  <a:cubicBezTo>
                    <a:pt x="55" y="120"/>
                    <a:pt x="55" y="120"/>
                    <a:pt x="55" y="119"/>
                  </a:cubicBezTo>
                  <a:cubicBezTo>
                    <a:pt x="55" y="119"/>
                    <a:pt x="54" y="119"/>
                    <a:pt x="54" y="119"/>
                  </a:cubicBezTo>
                  <a:close/>
                  <a:moveTo>
                    <a:pt x="33" y="136"/>
                  </a:moveTo>
                  <a:cubicBezTo>
                    <a:pt x="33" y="135"/>
                    <a:pt x="32" y="133"/>
                    <a:pt x="33" y="133"/>
                  </a:cubicBezTo>
                  <a:cubicBezTo>
                    <a:pt x="32" y="129"/>
                    <a:pt x="32" y="124"/>
                    <a:pt x="31" y="120"/>
                  </a:cubicBezTo>
                  <a:cubicBezTo>
                    <a:pt x="31" y="126"/>
                    <a:pt x="32" y="132"/>
                    <a:pt x="33" y="137"/>
                  </a:cubicBezTo>
                  <a:cubicBezTo>
                    <a:pt x="33" y="137"/>
                    <a:pt x="32" y="136"/>
                    <a:pt x="33" y="136"/>
                  </a:cubicBezTo>
                  <a:close/>
                  <a:moveTo>
                    <a:pt x="34" y="122"/>
                  </a:moveTo>
                  <a:cubicBezTo>
                    <a:pt x="34" y="122"/>
                    <a:pt x="34" y="124"/>
                    <a:pt x="34" y="124"/>
                  </a:cubicBezTo>
                  <a:cubicBezTo>
                    <a:pt x="35" y="124"/>
                    <a:pt x="36" y="122"/>
                    <a:pt x="37" y="121"/>
                  </a:cubicBezTo>
                  <a:cubicBezTo>
                    <a:pt x="37" y="121"/>
                    <a:pt x="37" y="120"/>
                    <a:pt x="36" y="120"/>
                  </a:cubicBezTo>
                  <a:cubicBezTo>
                    <a:pt x="36" y="121"/>
                    <a:pt x="35" y="122"/>
                    <a:pt x="34" y="122"/>
                  </a:cubicBezTo>
                  <a:close/>
                  <a:moveTo>
                    <a:pt x="51" y="121"/>
                  </a:moveTo>
                  <a:cubicBezTo>
                    <a:pt x="51" y="121"/>
                    <a:pt x="51" y="120"/>
                    <a:pt x="51" y="120"/>
                  </a:cubicBezTo>
                  <a:cubicBezTo>
                    <a:pt x="51" y="121"/>
                    <a:pt x="50" y="121"/>
                    <a:pt x="51" y="121"/>
                  </a:cubicBezTo>
                  <a:close/>
                  <a:moveTo>
                    <a:pt x="43" y="121"/>
                  </a:moveTo>
                  <a:cubicBezTo>
                    <a:pt x="43" y="121"/>
                    <a:pt x="43" y="121"/>
                    <a:pt x="43" y="120"/>
                  </a:cubicBezTo>
                  <a:cubicBezTo>
                    <a:pt x="43" y="121"/>
                    <a:pt x="43" y="121"/>
                    <a:pt x="43" y="121"/>
                  </a:cubicBezTo>
                  <a:close/>
                  <a:moveTo>
                    <a:pt x="47" y="122"/>
                  </a:moveTo>
                  <a:cubicBezTo>
                    <a:pt x="47" y="121"/>
                    <a:pt x="47" y="121"/>
                    <a:pt x="47" y="120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6" y="121"/>
                    <a:pt x="47" y="121"/>
                    <a:pt x="47" y="122"/>
                  </a:cubicBezTo>
                  <a:close/>
                  <a:moveTo>
                    <a:pt x="65" y="130"/>
                  </a:moveTo>
                  <a:cubicBezTo>
                    <a:pt x="65" y="132"/>
                    <a:pt x="65" y="136"/>
                    <a:pt x="65" y="139"/>
                  </a:cubicBezTo>
                  <a:cubicBezTo>
                    <a:pt x="65" y="139"/>
                    <a:pt x="64" y="139"/>
                    <a:pt x="64" y="140"/>
                  </a:cubicBezTo>
                  <a:cubicBezTo>
                    <a:pt x="66" y="142"/>
                    <a:pt x="64" y="146"/>
                    <a:pt x="65" y="150"/>
                  </a:cubicBezTo>
                  <a:cubicBezTo>
                    <a:pt x="65" y="141"/>
                    <a:pt x="65" y="130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5" y="123"/>
                    <a:pt x="65" y="127"/>
                    <a:pt x="65" y="130"/>
                  </a:cubicBezTo>
                  <a:close/>
                  <a:moveTo>
                    <a:pt x="39" y="121"/>
                  </a:moveTo>
                  <a:cubicBezTo>
                    <a:pt x="39" y="122"/>
                    <a:pt x="39" y="123"/>
                    <a:pt x="40" y="123"/>
                  </a:cubicBezTo>
                  <a:cubicBezTo>
                    <a:pt x="40" y="123"/>
                    <a:pt x="40" y="123"/>
                    <a:pt x="40" y="122"/>
                  </a:cubicBezTo>
                  <a:cubicBezTo>
                    <a:pt x="40" y="122"/>
                    <a:pt x="40" y="121"/>
                    <a:pt x="39" y="121"/>
                  </a:cubicBezTo>
                  <a:cubicBezTo>
                    <a:pt x="39" y="121"/>
                    <a:pt x="39" y="121"/>
                    <a:pt x="39" y="121"/>
                  </a:cubicBezTo>
                  <a:close/>
                  <a:moveTo>
                    <a:pt x="44" y="123"/>
                  </a:moveTo>
                  <a:cubicBezTo>
                    <a:pt x="44" y="122"/>
                    <a:pt x="44" y="122"/>
                    <a:pt x="44" y="122"/>
                  </a:cubicBezTo>
                  <a:cubicBezTo>
                    <a:pt x="44" y="122"/>
                    <a:pt x="44" y="121"/>
                    <a:pt x="43" y="121"/>
                  </a:cubicBezTo>
                  <a:cubicBezTo>
                    <a:pt x="43" y="122"/>
                    <a:pt x="43" y="122"/>
                    <a:pt x="44" y="123"/>
                  </a:cubicBezTo>
                  <a:close/>
                  <a:moveTo>
                    <a:pt x="47" y="123"/>
                  </a:moveTo>
                  <a:cubicBezTo>
                    <a:pt x="47" y="123"/>
                    <a:pt x="47" y="122"/>
                    <a:pt x="46" y="121"/>
                  </a:cubicBezTo>
                  <a:cubicBezTo>
                    <a:pt x="46" y="122"/>
                    <a:pt x="47" y="123"/>
                    <a:pt x="47" y="123"/>
                  </a:cubicBezTo>
                  <a:close/>
                  <a:moveTo>
                    <a:pt x="50" y="124"/>
                  </a:moveTo>
                  <a:cubicBezTo>
                    <a:pt x="50" y="123"/>
                    <a:pt x="51" y="123"/>
                    <a:pt x="51" y="123"/>
                  </a:cubicBezTo>
                  <a:cubicBezTo>
                    <a:pt x="50" y="122"/>
                    <a:pt x="50" y="122"/>
                    <a:pt x="50" y="121"/>
                  </a:cubicBezTo>
                  <a:cubicBezTo>
                    <a:pt x="50" y="122"/>
                    <a:pt x="49" y="123"/>
                    <a:pt x="50" y="124"/>
                  </a:cubicBezTo>
                  <a:close/>
                  <a:moveTo>
                    <a:pt x="59" y="123"/>
                  </a:moveTo>
                  <a:cubicBezTo>
                    <a:pt x="60" y="123"/>
                    <a:pt x="60" y="122"/>
                    <a:pt x="60" y="122"/>
                  </a:cubicBezTo>
                  <a:cubicBezTo>
                    <a:pt x="60" y="123"/>
                    <a:pt x="60" y="123"/>
                    <a:pt x="59" y="123"/>
                  </a:cubicBezTo>
                  <a:close/>
                  <a:moveTo>
                    <a:pt x="52" y="124"/>
                  </a:moveTo>
                  <a:cubicBezTo>
                    <a:pt x="53" y="124"/>
                    <a:pt x="53" y="124"/>
                    <a:pt x="53" y="123"/>
                  </a:cubicBezTo>
                  <a:cubicBezTo>
                    <a:pt x="53" y="123"/>
                    <a:pt x="53" y="122"/>
                    <a:pt x="52" y="122"/>
                  </a:cubicBezTo>
                  <a:cubicBezTo>
                    <a:pt x="52" y="123"/>
                    <a:pt x="53" y="123"/>
                    <a:pt x="52" y="124"/>
                  </a:cubicBezTo>
                  <a:close/>
                  <a:moveTo>
                    <a:pt x="42" y="123"/>
                  </a:move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2"/>
                    <a:pt x="42" y="123"/>
                  </a:cubicBezTo>
                  <a:close/>
                  <a:moveTo>
                    <a:pt x="55" y="124"/>
                  </a:moveTo>
                  <a:cubicBezTo>
                    <a:pt x="55" y="124"/>
                    <a:pt x="55" y="123"/>
                    <a:pt x="55" y="123"/>
                  </a:cubicBezTo>
                  <a:cubicBezTo>
                    <a:pt x="54" y="123"/>
                    <a:pt x="55" y="124"/>
                    <a:pt x="55" y="124"/>
                  </a:cubicBezTo>
                  <a:close/>
                  <a:moveTo>
                    <a:pt x="48" y="124"/>
                  </a:moveTo>
                  <a:cubicBezTo>
                    <a:pt x="48" y="124"/>
                    <a:pt x="48" y="124"/>
                    <a:pt x="49" y="124"/>
                  </a:cubicBezTo>
                  <a:cubicBezTo>
                    <a:pt x="49" y="124"/>
                    <a:pt x="49" y="123"/>
                    <a:pt x="48" y="123"/>
                  </a:cubicBezTo>
                  <a:cubicBezTo>
                    <a:pt x="48" y="123"/>
                    <a:pt x="48" y="123"/>
                    <a:pt x="48" y="124"/>
                  </a:cubicBezTo>
                  <a:close/>
                  <a:moveTo>
                    <a:pt x="57" y="124"/>
                  </a:moveTo>
                  <a:cubicBezTo>
                    <a:pt x="57" y="124"/>
                    <a:pt x="57" y="123"/>
                    <a:pt x="57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123"/>
                    <a:pt x="57" y="124"/>
                    <a:pt x="57" y="124"/>
                  </a:cubicBezTo>
                  <a:close/>
                  <a:moveTo>
                    <a:pt x="37" y="124"/>
                  </a:moveTo>
                  <a:cubicBezTo>
                    <a:pt x="37" y="124"/>
                    <a:pt x="38" y="125"/>
                    <a:pt x="38" y="125"/>
                  </a:cubicBezTo>
                  <a:cubicBezTo>
                    <a:pt x="38" y="125"/>
                    <a:pt x="38" y="125"/>
                    <a:pt x="38" y="125"/>
                  </a:cubicBezTo>
                  <a:cubicBezTo>
                    <a:pt x="38" y="124"/>
                    <a:pt x="38" y="124"/>
                    <a:pt x="38" y="123"/>
                  </a:cubicBezTo>
                  <a:cubicBezTo>
                    <a:pt x="37" y="123"/>
                    <a:pt x="37" y="123"/>
                    <a:pt x="37" y="124"/>
                  </a:cubicBezTo>
                  <a:close/>
                  <a:moveTo>
                    <a:pt x="40" y="124"/>
                  </a:moveTo>
                  <a:cubicBezTo>
                    <a:pt x="41" y="124"/>
                    <a:pt x="41" y="124"/>
                    <a:pt x="41" y="123"/>
                  </a:cubicBezTo>
                  <a:cubicBezTo>
                    <a:pt x="41" y="124"/>
                    <a:pt x="40" y="124"/>
                    <a:pt x="40" y="124"/>
                  </a:cubicBezTo>
                  <a:close/>
                  <a:moveTo>
                    <a:pt x="45" y="124"/>
                  </a:moveTo>
                  <a:cubicBezTo>
                    <a:pt x="45" y="124"/>
                    <a:pt x="45" y="125"/>
                    <a:pt x="45" y="125"/>
                  </a:cubicBezTo>
                  <a:cubicBezTo>
                    <a:pt x="46" y="124"/>
                    <a:pt x="45" y="123"/>
                    <a:pt x="45" y="124"/>
                  </a:cubicBezTo>
                  <a:close/>
                  <a:moveTo>
                    <a:pt x="59" y="124"/>
                  </a:moveTo>
                  <a:cubicBezTo>
                    <a:pt x="60" y="124"/>
                    <a:pt x="60" y="125"/>
                    <a:pt x="60" y="125"/>
                  </a:cubicBezTo>
                  <a:cubicBezTo>
                    <a:pt x="60" y="125"/>
                    <a:pt x="60" y="124"/>
                    <a:pt x="60" y="124"/>
                  </a:cubicBezTo>
                  <a:cubicBezTo>
                    <a:pt x="60" y="124"/>
                    <a:pt x="59" y="124"/>
                    <a:pt x="59" y="124"/>
                  </a:cubicBezTo>
                  <a:close/>
                  <a:moveTo>
                    <a:pt x="41" y="126"/>
                  </a:moveTo>
                  <a:cubicBezTo>
                    <a:pt x="41" y="126"/>
                    <a:pt x="42" y="125"/>
                    <a:pt x="42" y="125"/>
                  </a:cubicBezTo>
                  <a:cubicBezTo>
                    <a:pt x="42" y="125"/>
                    <a:pt x="42" y="124"/>
                    <a:pt x="41" y="124"/>
                  </a:cubicBezTo>
                  <a:cubicBezTo>
                    <a:pt x="40" y="125"/>
                    <a:pt x="41" y="125"/>
                    <a:pt x="41" y="126"/>
                  </a:cubicBezTo>
                  <a:close/>
                  <a:moveTo>
                    <a:pt x="48" y="125"/>
                  </a:moveTo>
                  <a:cubicBezTo>
                    <a:pt x="48" y="125"/>
                    <a:pt x="48" y="126"/>
                    <a:pt x="49" y="125"/>
                  </a:cubicBezTo>
                  <a:cubicBezTo>
                    <a:pt x="48" y="125"/>
                    <a:pt x="49" y="124"/>
                    <a:pt x="48" y="124"/>
                  </a:cubicBezTo>
                  <a:cubicBezTo>
                    <a:pt x="48" y="124"/>
                    <a:pt x="48" y="125"/>
                    <a:pt x="48" y="125"/>
                  </a:cubicBezTo>
                  <a:close/>
                  <a:moveTo>
                    <a:pt x="54" y="126"/>
                  </a:moveTo>
                  <a:cubicBezTo>
                    <a:pt x="54" y="125"/>
                    <a:pt x="54" y="125"/>
                    <a:pt x="54" y="124"/>
                  </a:cubicBezTo>
                  <a:cubicBezTo>
                    <a:pt x="53" y="124"/>
                    <a:pt x="53" y="125"/>
                    <a:pt x="54" y="126"/>
                  </a:cubicBezTo>
                  <a:close/>
                  <a:moveTo>
                    <a:pt x="57" y="125"/>
                  </a:moveTo>
                  <a:cubicBezTo>
                    <a:pt x="58" y="125"/>
                    <a:pt x="58" y="125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8" y="125"/>
                    <a:pt x="57" y="125"/>
                    <a:pt x="57" y="125"/>
                  </a:cubicBezTo>
                  <a:close/>
                  <a:moveTo>
                    <a:pt x="52" y="125"/>
                  </a:moveTo>
                  <a:cubicBezTo>
                    <a:pt x="52" y="125"/>
                    <a:pt x="52" y="124"/>
                    <a:pt x="51" y="124"/>
                  </a:cubicBezTo>
                  <a:cubicBezTo>
                    <a:pt x="51" y="124"/>
                    <a:pt x="51" y="125"/>
                    <a:pt x="52" y="125"/>
                  </a:cubicBezTo>
                  <a:close/>
                  <a:moveTo>
                    <a:pt x="37" y="126"/>
                  </a:moveTo>
                  <a:cubicBezTo>
                    <a:pt x="38" y="126"/>
                    <a:pt x="37" y="125"/>
                    <a:pt x="36" y="125"/>
                  </a:cubicBezTo>
                  <a:cubicBezTo>
                    <a:pt x="37" y="125"/>
                    <a:pt x="37" y="126"/>
                    <a:pt x="37" y="126"/>
                  </a:cubicBezTo>
                  <a:close/>
                  <a:moveTo>
                    <a:pt x="61" y="126"/>
                  </a:moveTo>
                  <a:cubicBezTo>
                    <a:pt x="61" y="126"/>
                    <a:pt x="62" y="125"/>
                    <a:pt x="61" y="125"/>
                  </a:cubicBezTo>
                  <a:cubicBezTo>
                    <a:pt x="61" y="125"/>
                    <a:pt x="61" y="126"/>
                    <a:pt x="61" y="126"/>
                  </a:cubicBezTo>
                  <a:close/>
                  <a:moveTo>
                    <a:pt x="35" y="127"/>
                  </a:moveTo>
                  <a:cubicBezTo>
                    <a:pt x="35" y="127"/>
                    <a:pt x="35" y="128"/>
                    <a:pt x="36" y="128"/>
                  </a:cubicBezTo>
                  <a:cubicBezTo>
                    <a:pt x="36" y="128"/>
                    <a:pt x="36" y="127"/>
                    <a:pt x="36" y="127"/>
                  </a:cubicBezTo>
                  <a:cubicBezTo>
                    <a:pt x="36" y="127"/>
                    <a:pt x="36" y="126"/>
                    <a:pt x="36" y="125"/>
                  </a:cubicBezTo>
                  <a:cubicBezTo>
                    <a:pt x="35" y="126"/>
                    <a:pt x="35" y="126"/>
                    <a:pt x="35" y="127"/>
                  </a:cubicBezTo>
                  <a:close/>
                  <a:moveTo>
                    <a:pt x="38" y="126"/>
                  </a:move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39" y="126"/>
                    <a:pt x="38" y="126"/>
                  </a:cubicBezTo>
                  <a:close/>
                  <a:moveTo>
                    <a:pt x="41" y="127"/>
                  </a:moveTo>
                  <a:cubicBezTo>
                    <a:pt x="40" y="126"/>
                    <a:pt x="40" y="126"/>
                    <a:pt x="40" y="126"/>
                  </a:cubicBezTo>
                  <a:cubicBezTo>
                    <a:pt x="40" y="126"/>
                    <a:pt x="40" y="127"/>
                    <a:pt x="41" y="127"/>
                  </a:cubicBezTo>
                  <a:close/>
                  <a:moveTo>
                    <a:pt x="47" y="127"/>
                  </a:moveTo>
                  <a:cubicBezTo>
                    <a:pt x="47" y="127"/>
                    <a:pt x="47" y="126"/>
                    <a:pt x="46" y="126"/>
                  </a:cubicBezTo>
                  <a:cubicBezTo>
                    <a:pt x="46" y="126"/>
                    <a:pt x="46" y="127"/>
                    <a:pt x="47" y="127"/>
                  </a:cubicBezTo>
                  <a:close/>
                  <a:moveTo>
                    <a:pt x="54" y="127"/>
                  </a:moveTo>
                  <a:cubicBezTo>
                    <a:pt x="55" y="127"/>
                    <a:pt x="55" y="126"/>
                    <a:pt x="54" y="126"/>
                  </a:cubicBezTo>
                  <a:cubicBezTo>
                    <a:pt x="54" y="126"/>
                    <a:pt x="54" y="126"/>
                    <a:pt x="54" y="127"/>
                  </a:cubicBezTo>
                  <a:close/>
                  <a:moveTo>
                    <a:pt x="50" y="127"/>
                  </a:moveTo>
                  <a:cubicBezTo>
                    <a:pt x="51" y="127"/>
                    <a:pt x="51" y="126"/>
                    <a:pt x="50" y="126"/>
                  </a:cubicBezTo>
                  <a:cubicBezTo>
                    <a:pt x="50" y="126"/>
                    <a:pt x="50" y="127"/>
                    <a:pt x="50" y="127"/>
                  </a:cubicBezTo>
                  <a:close/>
                  <a:moveTo>
                    <a:pt x="59" y="126"/>
                  </a:moveTo>
                  <a:cubicBezTo>
                    <a:pt x="58" y="126"/>
                    <a:pt x="59" y="126"/>
                    <a:pt x="59" y="126"/>
                  </a:cubicBezTo>
                  <a:cubicBezTo>
                    <a:pt x="58" y="126"/>
                    <a:pt x="58" y="127"/>
                    <a:pt x="59" y="126"/>
                  </a:cubicBezTo>
                  <a:close/>
                  <a:moveTo>
                    <a:pt x="53" y="129"/>
                  </a:moveTo>
                  <a:cubicBezTo>
                    <a:pt x="54" y="128"/>
                    <a:pt x="53" y="127"/>
                    <a:pt x="53" y="126"/>
                  </a:cubicBezTo>
                  <a:cubicBezTo>
                    <a:pt x="52" y="127"/>
                    <a:pt x="53" y="128"/>
                    <a:pt x="53" y="129"/>
                  </a:cubicBezTo>
                  <a:close/>
                  <a:moveTo>
                    <a:pt x="40" y="128"/>
                  </a:moveTo>
                  <a:cubicBezTo>
                    <a:pt x="40" y="127"/>
                    <a:pt x="40" y="127"/>
                    <a:pt x="39" y="126"/>
                  </a:cubicBezTo>
                  <a:cubicBezTo>
                    <a:pt x="39" y="127"/>
                    <a:pt x="39" y="128"/>
                    <a:pt x="40" y="128"/>
                  </a:cubicBezTo>
                  <a:close/>
                  <a:moveTo>
                    <a:pt x="49" y="127"/>
                  </a:moveTo>
                  <a:cubicBezTo>
                    <a:pt x="50" y="127"/>
                    <a:pt x="49" y="128"/>
                    <a:pt x="50" y="128"/>
                  </a:cubicBezTo>
                  <a:cubicBezTo>
                    <a:pt x="50" y="127"/>
                    <a:pt x="50" y="128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49" y="127"/>
                    <a:pt x="49" y="127"/>
                    <a:pt x="49" y="127"/>
                  </a:cubicBezTo>
                  <a:close/>
                  <a:moveTo>
                    <a:pt x="42" y="127"/>
                  </a:moveTo>
                  <a:cubicBezTo>
                    <a:pt x="42" y="127"/>
                    <a:pt x="42" y="128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lose/>
                  <a:moveTo>
                    <a:pt x="60" y="128"/>
                  </a:moveTo>
                  <a:cubicBezTo>
                    <a:pt x="60" y="128"/>
                    <a:pt x="60" y="127"/>
                    <a:pt x="60" y="127"/>
                  </a:cubicBezTo>
                  <a:cubicBezTo>
                    <a:pt x="60" y="127"/>
                    <a:pt x="59" y="128"/>
                    <a:pt x="60" y="128"/>
                  </a:cubicBezTo>
                  <a:close/>
                  <a:moveTo>
                    <a:pt x="57" y="128"/>
                  </a:moveTo>
                  <a:cubicBezTo>
                    <a:pt x="57" y="128"/>
                    <a:pt x="57" y="128"/>
                    <a:pt x="57" y="128"/>
                  </a:cubicBezTo>
                  <a:cubicBezTo>
                    <a:pt x="58" y="127"/>
                    <a:pt x="58" y="127"/>
                    <a:pt x="57" y="127"/>
                  </a:cubicBezTo>
                  <a:cubicBezTo>
                    <a:pt x="57" y="127"/>
                    <a:pt x="57" y="127"/>
                    <a:pt x="57" y="128"/>
                  </a:cubicBezTo>
                  <a:close/>
                  <a:moveTo>
                    <a:pt x="62" y="131"/>
                  </a:moveTo>
                  <a:cubicBezTo>
                    <a:pt x="62" y="130"/>
                    <a:pt x="63" y="128"/>
                    <a:pt x="62" y="127"/>
                  </a:cubicBezTo>
                  <a:cubicBezTo>
                    <a:pt x="62" y="129"/>
                    <a:pt x="62" y="130"/>
                    <a:pt x="62" y="131"/>
                  </a:cubicBezTo>
                  <a:close/>
                  <a:moveTo>
                    <a:pt x="33" y="129"/>
                  </a:moveTo>
                  <a:cubicBezTo>
                    <a:pt x="33" y="130"/>
                    <a:pt x="33" y="130"/>
                    <a:pt x="33" y="130"/>
                  </a:cubicBezTo>
                  <a:cubicBezTo>
                    <a:pt x="33" y="131"/>
                    <a:pt x="33" y="131"/>
                    <a:pt x="33" y="130"/>
                  </a:cubicBezTo>
                  <a:cubicBezTo>
                    <a:pt x="33" y="129"/>
                    <a:pt x="33" y="129"/>
                    <a:pt x="33" y="128"/>
                  </a:cubicBezTo>
                  <a:cubicBezTo>
                    <a:pt x="33" y="128"/>
                    <a:pt x="33" y="127"/>
                    <a:pt x="33" y="128"/>
                  </a:cubicBezTo>
                  <a:cubicBezTo>
                    <a:pt x="33" y="128"/>
                    <a:pt x="33" y="129"/>
                    <a:pt x="33" y="129"/>
                  </a:cubicBezTo>
                  <a:close/>
                  <a:moveTo>
                    <a:pt x="55" y="128"/>
                  </a:moveTo>
                  <a:cubicBezTo>
                    <a:pt x="55" y="128"/>
                    <a:pt x="56" y="128"/>
                    <a:pt x="55" y="127"/>
                  </a:cubicBezTo>
                  <a:cubicBezTo>
                    <a:pt x="55" y="128"/>
                    <a:pt x="55" y="128"/>
                    <a:pt x="55" y="128"/>
                  </a:cubicBezTo>
                  <a:close/>
                  <a:moveTo>
                    <a:pt x="38" y="130"/>
                  </a:moveTo>
                  <a:cubicBezTo>
                    <a:pt x="39" y="129"/>
                    <a:pt x="39" y="128"/>
                    <a:pt x="38" y="128"/>
                  </a:cubicBezTo>
                  <a:cubicBezTo>
                    <a:pt x="38" y="128"/>
                    <a:pt x="38" y="129"/>
                    <a:pt x="38" y="130"/>
                  </a:cubicBezTo>
                  <a:close/>
                  <a:moveTo>
                    <a:pt x="45" y="129"/>
                  </a:moveTo>
                  <a:cubicBezTo>
                    <a:pt x="45" y="129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9"/>
                    <a:pt x="45" y="129"/>
                  </a:cubicBezTo>
                  <a:close/>
                  <a:moveTo>
                    <a:pt x="42" y="129"/>
                  </a:moveTo>
                  <a:cubicBezTo>
                    <a:pt x="42" y="129"/>
                    <a:pt x="42" y="129"/>
                    <a:pt x="41" y="128"/>
                  </a:cubicBezTo>
                  <a:cubicBezTo>
                    <a:pt x="41" y="129"/>
                    <a:pt x="42" y="129"/>
                    <a:pt x="42" y="129"/>
                  </a:cubicBezTo>
                  <a:close/>
                  <a:moveTo>
                    <a:pt x="47" y="129"/>
                  </a:moveTo>
                  <a:cubicBezTo>
                    <a:pt x="48" y="129"/>
                    <a:pt x="47" y="129"/>
                    <a:pt x="48" y="130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49" y="130"/>
                    <a:pt x="49" y="129"/>
                    <a:pt x="48" y="128"/>
                  </a:cubicBezTo>
                  <a:cubicBezTo>
                    <a:pt x="48" y="129"/>
                    <a:pt x="48" y="128"/>
                    <a:pt x="47" y="129"/>
                  </a:cubicBezTo>
                  <a:close/>
                  <a:moveTo>
                    <a:pt x="50" y="129"/>
                  </a:moveTo>
                  <a:cubicBezTo>
                    <a:pt x="50" y="129"/>
                    <a:pt x="50" y="129"/>
                    <a:pt x="50" y="130"/>
                  </a:cubicBezTo>
                  <a:cubicBezTo>
                    <a:pt x="50" y="130"/>
                    <a:pt x="51" y="130"/>
                    <a:pt x="51" y="129"/>
                  </a:cubicBezTo>
                  <a:cubicBezTo>
                    <a:pt x="50" y="129"/>
                    <a:pt x="51" y="129"/>
                    <a:pt x="51" y="129"/>
                  </a:cubicBezTo>
                  <a:cubicBezTo>
                    <a:pt x="51" y="129"/>
                    <a:pt x="51" y="128"/>
                    <a:pt x="50" y="128"/>
                  </a:cubicBezTo>
                  <a:cubicBezTo>
                    <a:pt x="50" y="129"/>
                    <a:pt x="50" y="129"/>
                    <a:pt x="50" y="129"/>
                  </a:cubicBezTo>
                  <a:close/>
                  <a:moveTo>
                    <a:pt x="52" y="129"/>
                  </a:moveTo>
                  <a:cubicBezTo>
                    <a:pt x="52" y="129"/>
                    <a:pt x="52" y="128"/>
                    <a:pt x="52" y="128"/>
                  </a:cubicBezTo>
                  <a:cubicBezTo>
                    <a:pt x="51" y="128"/>
                    <a:pt x="51" y="129"/>
                    <a:pt x="52" y="129"/>
                  </a:cubicBezTo>
                  <a:close/>
                  <a:moveTo>
                    <a:pt x="41" y="128"/>
                  </a:moveTo>
                  <a:cubicBezTo>
                    <a:pt x="41" y="128"/>
                    <a:pt x="40" y="128"/>
                    <a:pt x="40" y="128"/>
                  </a:cubicBezTo>
                  <a:cubicBezTo>
                    <a:pt x="40" y="129"/>
                    <a:pt x="41" y="129"/>
                    <a:pt x="41" y="128"/>
                  </a:cubicBezTo>
                  <a:close/>
                  <a:moveTo>
                    <a:pt x="58" y="129"/>
                  </a:moveTo>
                  <a:cubicBezTo>
                    <a:pt x="58" y="129"/>
                    <a:pt x="58" y="129"/>
                    <a:pt x="58" y="129"/>
                  </a:cubicBezTo>
                  <a:cubicBezTo>
                    <a:pt x="58" y="129"/>
                    <a:pt x="58" y="128"/>
                    <a:pt x="58" y="128"/>
                  </a:cubicBezTo>
                  <a:cubicBezTo>
                    <a:pt x="58" y="129"/>
                    <a:pt x="58" y="129"/>
                    <a:pt x="58" y="129"/>
                  </a:cubicBezTo>
                  <a:close/>
                  <a:moveTo>
                    <a:pt x="45" y="131"/>
                  </a:moveTo>
                  <a:cubicBezTo>
                    <a:pt x="45" y="130"/>
                    <a:pt x="44" y="129"/>
                    <a:pt x="44" y="129"/>
                  </a:cubicBezTo>
                  <a:cubicBezTo>
                    <a:pt x="43" y="130"/>
                    <a:pt x="44" y="131"/>
                    <a:pt x="45" y="131"/>
                  </a:cubicBezTo>
                  <a:close/>
                  <a:moveTo>
                    <a:pt x="37" y="131"/>
                  </a:moveTo>
                  <a:cubicBezTo>
                    <a:pt x="38" y="131"/>
                    <a:pt x="38" y="129"/>
                    <a:pt x="37" y="129"/>
                  </a:cubicBezTo>
                  <a:cubicBezTo>
                    <a:pt x="36" y="130"/>
                    <a:pt x="37" y="130"/>
                    <a:pt x="37" y="131"/>
                  </a:cubicBezTo>
                  <a:close/>
                  <a:moveTo>
                    <a:pt x="41" y="130"/>
                  </a:moveTo>
                  <a:cubicBezTo>
                    <a:pt x="41" y="130"/>
                    <a:pt x="41" y="129"/>
                    <a:pt x="41" y="129"/>
                  </a:cubicBezTo>
                  <a:cubicBezTo>
                    <a:pt x="41" y="130"/>
                    <a:pt x="41" y="130"/>
                    <a:pt x="41" y="130"/>
                  </a:cubicBezTo>
                  <a:close/>
                  <a:moveTo>
                    <a:pt x="39" y="131"/>
                  </a:moveTo>
                  <a:cubicBezTo>
                    <a:pt x="39" y="130"/>
                    <a:pt x="40" y="130"/>
                    <a:pt x="40" y="129"/>
                  </a:cubicBezTo>
                  <a:cubicBezTo>
                    <a:pt x="39" y="130"/>
                    <a:pt x="38" y="131"/>
                    <a:pt x="39" y="131"/>
                  </a:cubicBezTo>
                  <a:close/>
                  <a:moveTo>
                    <a:pt x="55" y="131"/>
                  </a:moveTo>
                  <a:cubicBezTo>
                    <a:pt x="55" y="131"/>
                    <a:pt x="55" y="131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54" y="130"/>
                    <a:pt x="54" y="131"/>
                    <a:pt x="55" y="131"/>
                  </a:cubicBezTo>
                  <a:close/>
                  <a:moveTo>
                    <a:pt x="56" y="131"/>
                  </a:moveTo>
                  <a:cubicBezTo>
                    <a:pt x="56" y="131"/>
                    <a:pt x="56" y="131"/>
                    <a:pt x="57" y="131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6" y="130"/>
                    <a:pt x="56" y="131"/>
                  </a:cubicBezTo>
                  <a:close/>
                  <a:moveTo>
                    <a:pt x="50" y="133"/>
                  </a:moveTo>
                  <a:cubicBezTo>
                    <a:pt x="51" y="132"/>
                    <a:pt x="50" y="130"/>
                    <a:pt x="49" y="130"/>
                  </a:cubicBezTo>
                  <a:cubicBezTo>
                    <a:pt x="49" y="131"/>
                    <a:pt x="49" y="131"/>
                    <a:pt x="49" y="132"/>
                  </a:cubicBezTo>
                  <a:cubicBezTo>
                    <a:pt x="49" y="132"/>
                    <a:pt x="49" y="131"/>
                    <a:pt x="49" y="132"/>
                  </a:cubicBezTo>
                  <a:cubicBezTo>
                    <a:pt x="49" y="132"/>
                    <a:pt x="49" y="132"/>
                    <a:pt x="50" y="133"/>
                  </a:cubicBezTo>
                  <a:close/>
                  <a:moveTo>
                    <a:pt x="40" y="133"/>
                  </a:moveTo>
                  <a:cubicBezTo>
                    <a:pt x="40" y="132"/>
                    <a:pt x="40" y="132"/>
                    <a:pt x="41" y="131"/>
                  </a:cubicBezTo>
                  <a:cubicBezTo>
                    <a:pt x="40" y="131"/>
                    <a:pt x="40" y="130"/>
                    <a:pt x="40" y="130"/>
                  </a:cubicBezTo>
                  <a:cubicBezTo>
                    <a:pt x="39" y="131"/>
                    <a:pt x="39" y="132"/>
                    <a:pt x="40" y="133"/>
                  </a:cubicBezTo>
                  <a:close/>
                  <a:moveTo>
                    <a:pt x="43" y="132"/>
                  </a:moveTo>
                  <a:cubicBezTo>
                    <a:pt x="44" y="132"/>
                    <a:pt x="43" y="131"/>
                    <a:pt x="43" y="131"/>
                  </a:cubicBezTo>
                  <a:cubicBezTo>
                    <a:pt x="43" y="131"/>
                    <a:pt x="43" y="132"/>
                    <a:pt x="43" y="132"/>
                  </a:cubicBezTo>
                  <a:close/>
                  <a:moveTo>
                    <a:pt x="60" y="131"/>
                  </a:moveTo>
                  <a:cubicBezTo>
                    <a:pt x="60" y="131"/>
                    <a:pt x="60" y="131"/>
                    <a:pt x="59" y="131"/>
                  </a:cubicBezTo>
                  <a:cubicBezTo>
                    <a:pt x="59" y="131"/>
                    <a:pt x="60" y="131"/>
                    <a:pt x="60" y="131"/>
                  </a:cubicBezTo>
                  <a:close/>
                  <a:moveTo>
                    <a:pt x="36" y="133"/>
                  </a:moveTo>
                  <a:cubicBezTo>
                    <a:pt x="37" y="133"/>
                    <a:pt x="36" y="131"/>
                    <a:pt x="36" y="131"/>
                  </a:cubicBezTo>
                  <a:cubicBezTo>
                    <a:pt x="35" y="132"/>
                    <a:pt x="35" y="132"/>
                    <a:pt x="36" y="133"/>
                  </a:cubicBezTo>
                  <a:close/>
                  <a:moveTo>
                    <a:pt x="38" y="132"/>
                  </a:moveTo>
                  <a:cubicBezTo>
                    <a:pt x="38" y="132"/>
                    <a:pt x="38" y="132"/>
                    <a:pt x="38" y="132"/>
                  </a:cubicBezTo>
                  <a:cubicBezTo>
                    <a:pt x="38" y="132"/>
                    <a:pt x="39" y="131"/>
                    <a:pt x="38" y="131"/>
                  </a:cubicBezTo>
                  <a:cubicBezTo>
                    <a:pt x="38" y="132"/>
                    <a:pt x="38" y="132"/>
                    <a:pt x="38" y="132"/>
                  </a:cubicBezTo>
                  <a:close/>
                  <a:moveTo>
                    <a:pt x="55" y="132"/>
                  </a:moveTo>
                  <a:cubicBezTo>
                    <a:pt x="55" y="132"/>
                    <a:pt x="56" y="132"/>
                    <a:pt x="55" y="132"/>
                  </a:cubicBezTo>
                  <a:cubicBezTo>
                    <a:pt x="55" y="132"/>
                    <a:pt x="55" y="131"/>
                    <a:pt x="55" y="131"/>
                  </a:cubicBezTo>
                  <a:cubicBezTo>
                    <a:pt x="55" y="132"/>
                    <a:pt x="55" y="132"/>
                    <a:pt x="55" y="132"/>
                  </a:cubicBezTo>
                  <a:close/>
                  <a:moveTo>
                    <a:pt x="59" y="134"/>
                  </a:moveTo>
                  <a:cubicBezTo>
                    <a:pt x="58" y="134"/>
                    <a:pt x="59" y="132"/>
                    <a:pt x="58" y="131"/>
                  </a:cubicBezTo>
                  <a:cubicBezTo>
                    <a:pt x="58" y="133"/>
                    <a:pt x="58" y="134"/>
                    <a:pt x="59" y="134"/>
                  </a:cubicBezTo>
                  <a:close/>
                  <a:moveTo>
                    <a:pt x="48" y="133"/>
                  </a:moveTo>
                  <a:cubicBezTo>
                    <a:pt x="48" y="133"/>
                    <a:pt x="48" y="132"/>
                    <a:pt x="48" y="132"/>
                  </a:cubicBezTo>
                  <a:cubicBezTo>
                    <a:pt x="47" y="132"/>
                    <a:pt x="48" y="133"/>
                    <a:pt x="48" y="133"/>
                  </a:cubicBezTo>
                  <a:close/>
                  <a:moveTo>
                    <a:pt x="53" y="133"/>
                  </a:moveTo>
                  <a:cubicBezTo>
                    <a:pt x="53" y="133"/>
                    <a:pt x="53" y="132"/>
                    <a:pt x="53" y="132"/>
                  </a:cubicBezTo>
                  <a:cubicBezTo>
                    <a:pt x="53" y="132"/>
                    <a:pt x="53" y="133"/>
                    <a:pt x="53" y="133"/>
                  </a:cubicBezTo>
                  <a:close/>
                  <a:moveTo>
                    <a:pt x="39" y="134"/>
                  </a:moveTo>
                  <a:cubicBezTo>
                    <a:pt x="39" y="133"/>
                    <a:pt x="39" y="133"/>
                    <a:pt x="38" y="132"/>
                  </a:cubicBezTo>
                  <a:cubicBezTo>
                    <a:pt x="38" y="133"/>
                    <a:pt x="38" y="133"/>
                    <a:pt x="39" y="134"/>
                  </a:cubicBezTo>
                  <a:close/>
                  <a:moveTo>
                    <a:pt x="62" y="133"/>
                  </a:moveTo>
                  <a:cubicBezTo>
                    <a:pt x="62" y="133"/>
                    <a:pt x="63" y="133"/>
                    <a:pt x="62" y="132"/>
                  </a:cubicBezTo>
                  <a:cubicBezTo>
                    <a:pt x="62" y="133"/>
                    <a:pt x="62" y="133"/>
                    <a:pt x="62" y="133"/>
                  </a:cubicBezTo>
                  <a:close/>
                  <a:moveTo>
                    <a:pt x="40" y="134"/>
                  </a:moveTo>
                  <a:cubicBezTo>
                    <a:pt x="40" y="134"/>
                    <a:pt x="40" y="135"/>
                    <a:pt x="41" y="135"/>
                  </a:cubicBezTo>
                  <a:cubicBezTo>
                    <a:pt x="41" y="135"/>
                    <a:pt x="42" y="134"/>
                    <a:pt x="42" y="134"/>
                  </a:cubicBezTo>
                  <a:cubicBezTo>
                    <a:pt x="42" y="132"/>
                    <a:pt x="40" y="133"/>
                    <a:pt x="40" y="134"/>
                  </a:cubicBezTo>
                  <a:close/>
                  <a:moveTo>
                    <a:pt x="36" y="134"/>
                  </a:moveTo>
                  <a:cubicBezTo>
                    <a:pt x="37" y="134"/>
                    <a:pt x="37" y="133"/>
                    <a:pt x="37" y="133"/>
                  </a:cubicBezTo>
                  <a:cubicBezTo>
                    <a:pt x="37" y="133"/>
                    <a:pt x="37" y="133"/>
                    <a:pt x="36" y="134"/>
                  </a:cubicBezTo>
                  <a:close/>
                  <a:moveTo>
                    <a:pt x="57" y="136"/>
                  </a:moveTo>
                  <a:cubicBezTo>
                    <a:pt x="57" y="135"/>
                    <a:pt x="57" y="135"/>
                    <a:pt x="58" y="135"/>
                  </a:cubicBezTo>
                  <a:cubicBezTo>
                    <a:pt x="57" y="134"/>
                    <a:pt x="57" y="134"/>
                    <a:pt x="56" y="133"/>
                  </a:cubicBezTo>
                  <a:cubicBezTo>
                    <a:pt x="56" y="134"/>
                    <a:pt x="56" y="135"/>
                    <a:pt x="57" y="136"/>
                  </a:cubicBezTo>
                  <a:close/>
                  <a:moveTo>
                    <a:pt x="45" y="134"/>
                  </a:moveTo>
                  <a:cubicBezTo>
                    <a:pt x="45" y="134"/>
                    <a:pt x="45" y="133"/>
                    <a:pt x="45" y="133"/>
                  </a:cubicBezTo>
                  <a:cubicBezTo>
                    <a:pt x="44" y="133"/>
                    <a:pt x="44" y="134"/>
                    <a:pt x="45" y="134"/>
                  </a:cubicBezTo>
                  <a:close/>
                  <a:moveTo>
                    <a:pt x="51" y="135"/>
                  </a:moveTo>
                  <a:cubicBezTo>
                    <a:pt x="51" y="135"/>
                    <a:pt x="52" y="134"/>
                    <a:pt x="52" y="134"/>
                  </a:cubicBezTo>
                  <a:cubicBezTo>
                    <a:pt x="52" y="134"/>
                    <a:pt x="52" y="133"/>
                    <a:pt x="51" y="133"/>
                  </a:cubicBezTo>
                  <a:cubicBezTo>
                    <a:pt x="51" y="134"/>
                    <a:pt x="51" y="135"/>
                    <a:pt x="51" y="135"/>
                  </a:cubicBezTo>
                  <a:close/>
                  <a:moveTo>
                    <a:pt x="48" y="135"/>
                  </a:move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8" y="135"/>
                  </a:cubicBezTo>
                  <a:close/>
                  <a:moveTo>
                    <a:pt x="37" y="134"/>
                  </a:moveTo>
                  <a:cubicBezTo>
                    <a:pt x="37" y="134"/>
                    <a:pt x="37" y="135"/>
                    <a:pt x="37" y="135"/>
                  </a:cubicBezTo>
                  <a:cubicBezTo>
                    <a:pt x="38" y="135"/>
                    <a:pt x="38" y="134"/>
                    <a:pt x="37" y="134"/>
                  </a:cubicBezTo>
                  <a:cubicBezTo>
                    <a:pt x="37" y="134"/>
                    <a:pt x="37" y="134"/>
                    <a:pt x="37" y="134"/>
                  </a:cubicBezTo>
                  <a:close/>
                  <a:moveTo>
                    <a:pt x="40" y="136"/>
                  </a:moveTo>
                  <a:cubicBezTo>
                    <a:pt x="40" y="135"/>
                    <a:pt x="40" y="135"/>
                    <a:pt x="39" y="135"/>
                  </a:cubicBezTo>
                  <a:cubicBezTo>
                    <a:pt x="39" y="135"/>
                    <a:pt x="40" y="136"/>
                    <a:pt x="40" y="136"/>
                  </a:cubicBezTo>
                  <a:close/>
                  <a:moveTo>
                    <a:pt x="54" y="136"/>
                  </a:moveTo>
                  <a:cubicBezTo>
                    <a:pt x="54" y="136"/>
                    <a:pt x="55" y="137"/>
                    <a:pt x="55" y="137"/>
                  </a:cubicBezTo>
                  <a:cubicBezTo>
                    <a:pt x="55" y="137"/>
                    <a:pt x="55" y="136"/>
                    <a:pt x="54" y="136"/>
                  </a:cubicBezTo>
                  <a:close/>
                  <a:moveTo>
                    <a:pt x="55" y="137"/>
                  </a:moveTo>
                  <a:cubicBezTo>
                    <a:pt x="56" y="136"/>
                    <a:pt x="55" y="134"/>
                    <a:pt x="54" y="136"/>
                  </a:cubicBezTo>
                  <a:cubicBezTo>
                    <a:pt x="55" y="136"/>
                    <a:pt x="55" y="137"/>
                    <a:pt x="55" y="137"/>
                  </a:cubicBezTo>
                  <a:close/>
                  <a:moveTo>
                    <a:pt x="42" y="137"/>
                  </a:moveTo>
                  <a:cubicBezTo>
                    <a:pt x="43" y="137"/>
                    <a:pt x="43" y="136"/>
                    <a:pt x="43" y="135"/>
                  </a:cubicBezTo>
                  <a:cubicBezTo>
                    <a:pt x="43" y="136"/>
                    <a:pt x="42" y="136"/>
                    <a:pt x="42" y="137"/>
                  </a:cubicBezTo>
                  <a:close/>
                  <a:moveTo>
                    <a:pt x="50" y="136"/>
                  </a:moveTo>
                  <a:cubicBezTo>
                    <a:pt x="50" y="136"/>
                    <a:pt x="50" y="136"/>
                    <a:pt x="50" y="135"/>
                  </a:cubicBezTo>
                  <a:cubicBezTo>
                    <a:pt x="50" y="135"/>
                    <a:pt x="50" y="135"/>
                    <a:pt x="49" y="135"/>
                  </a:cubicBezTo>
                  <a:cubicBezTo>
                    <a:pt x="49" y="136"/>
                    <a:pt x="50" y="136"/>
                    <a:pt x="50" y="136"/>
                  </a:cubicBezTo>
                  <a:close/>
                  <a:moveTo>
                    <a:pt x="39" y="138"/>
                  </a:moveTo>
                  <a:cubicBezTo>
                    <a:pt x="39" y="137"/>
                    <a:pt x="39" y="136"/>
                    <a:pt x="38" y="136"/>
                  </a:cubicBezTo>
                  <a:cubicBezTo>
                    <a:pt x="38" y="136"/>
                    <a:pt x="39" y="137"/>
                    <a:pt x="39" y="138"/>
                  </a:cubicBezTo>
                  <a:close/>
                  <a:moveTo>
                    <a:pt x="35" y="137"/>
                  </a:moveTo>
                  <a:cubicBezTo>
                    <a:pt x="35" y="138"/>
                    <a:pt x="36" y="137"/>
                    <a:pt x="36" y="137"/>
                  </a:cubicBezTo>
                  <a:cubicBezTo>
                    <a:pt x="36" y="137"/>
                    <a:pt x="36" y="136"/>
                    <a:pt x="35" y="136"/>
                  </a:cubicBezTo>
                  <a:cubicBezTo>
                    <a:pt x="35" y="136"/>
                    <a:pt x="35" y="137"/>
                    <a:pt x="35" y="137"/>
                  </a:cubicBezTo>
                  <a:close/>
                  <a:moveTo>
                    <a:pt x="62" y="138"/>
                  </a:moveTo>
                  <a:cubicBezTo>
                    <a:pt x="62" y="137"/>
                    <a:pt x="63" y="136"/>
                    <a:pt x="62" y="136"/>
                  </a:cubicBezTo>
                  <a:cubicBezTo>
                    <a:pt x="62" y="137"/>
                    <a:pt x="62" y="137"/>
                    <a:pt x="62" y="138"/>
                  </a:cubicBezTo>
                  <a:close/>
                  <a:moveTo>
                    <a:pt x="54" y="138"/>
                  </a:moveTo>
                  <a:cubicBezTo>
                    <a:pt x="54" y="138"/>
                    <a:pt x="54" y="137"/>
                    <a:pt x="53" y="137"/>
                  </a:cubicBezTo>
                  <a:cubicBezTo>
                    <a:pt x="53" y="137"/>
                    <a:pt x="53" y="138"/>
                    <a:pt x="54" y="138"/>
                  </a:cubicBezTo>
                  <a:close/>
                  <a:moveTo>
                    <a:pt x="42" y="140"/>
                  </a:moveTo>
                  <a:cubicBezTo>
                    <a:pt x="42" y="141"/>
                    <a:pt x="42" y="141"/>
                    <a:pt x="43" y="141"/>
                  </a:cubicBezTo>
                  <a:cubicBezTo>
                    <a:pt x="43" y="140"/>
                    <a:pt x="45" y="139"/>
                    <a:pt x="45" y="138"/>
                  </a:cubicBezTo>
                  <a:cubicBezTo>
                    <a:pt x="45" y="138"/>
                    <a:pt x="45" y="137"/>
                    <a:pt x="44" y="137"/>
                  </a:cubicBezTo>
                  <a:cubicBezTo>
                    <a:pt x="44" y="138"/>
                    <a:pt x="43" y="139"/>
                    <a:pt x="42" y="140"/>
                  </a:cubicBezTo>
                  <a:close/>
                  <a:moveTo>
                    <a:pt x="47" y="139"/>
                  </a:moveTo>
                  <a:cubicBezTo>
                    <a:pt x="48" y="139"/>
                    <a:pt x="48" y="138"/>
                    <a:pt x="48" y="138"/>
                  </a:cubicBezTo>
                  <a:cubicBezTo>
                    <a:pt x="47" y="138"/>
                    <a:pt x="47" y="139"/>
                    <a:pt x="47" y="139"/>
                  </a:cubicBezTo>
                  <a:close/>
                  <a:moveTo>
                    <a:pt x="35" y="142"/>
                  </a:moveTo>
                  <a:cubicBezTo>
                    <a:pt x="37" y="141"/>
                    <a:pt x="37" y="140"/>
                    <a:pt x="37" y="139"/>
                  </a:cubicBezTo>
                  <a:cubicBezTo>
                    <a:pt x="37" y="139"/>
                    <a:pt x="37" y="138"/>
                    <a:pt x="37" y="138"/>
                  </a:cubicBezTo>
                  <a:cubicBezTo>
                    <a:pt x="36" y="139"/>
                    <a:pt x="35" y="140"/>
                    <a:pt x="35" y="142"/>
                  </a:cubicBezTo>
                  <a:close/>
                  <a:moveTo>
                    <a:pt x="56" y="139"/>
                  </a:moveTo>
                  <a:cubicBezTo>
                    <a:pt x="57" y="139"/>
                    <a:pt x="57" y="139"/>
                    <a:pt x="57" y="138"/>
                  </a:cubicBezTo>
                  <a:cubicBezTo>
                    <a:pt x="57" y="138"/>
                    <a:pt x="56" y="139"/>
                    <a:pt x="56" y="139"/>
                  </a:cubicBezTo>
                  <a:close/>
                  <a:moveTo>
                    <a:pt x="52" y="140"/>
                  </a:moveTo>
                  <a:cubicBezTo>
                    <a:pt x="52" y="139"/>
                    <a:pt x="52" y="139"/>
                    <a:pt x="51" y="139"/>
                  </a:cubicBezTo>
                  <a:cubicBezTo>
                    <a:pt x="52" y="139"/>
                    <a:pt x="52" y="140"/>
                    <a:pt x="52" y="140"/>
                  </a:cubicBezTo>
                  <a:close/>
                  <a:moveTo>
                    <a:pt x="54" y="139"/>
                  </a:moveTo>
                  <a:cubicBezTo>
                    <a:pt x="54" y="139"/>
                    <a:pt x="55" y="139"/>
                    <a:pt x="55" y="139"/>
                  </a:cubicBezTo>
                  <a:cubicBezTo>
                    <a:pt x="54" y="139"/>
                    <a:pt x="54" y="139"/>
                    <a:pt x="54" y="139"/>
                  </a:cubicBezTo>
                  <a:cubicBezTo>
                    <a:pt x="54" y="139"/>
                    <a:pt x="54" y="139"/>
                    <a:pt x="54" y="139"/>
                  </a:cubicBezTo>
                  <a:close/>
                  <a:moveTo>
                    <a:pt x="6" y="140"/>
                  </a:moveTo>
                  <a:cubicBezTo>
                    <a:pt x="6" y="140"/>
                    <a:pt x="6" y="139"/>
                    <a:pt x="5" y="140"/>
                  </a:cubicBezTo>
                  <a:cubicBezTo>
                    <a:pt x="5" y="140"/>
                    <a:pt x="6" y="141"/>
                    <a:pt x="5" y="142"/>
                  </a:cubicBezTo>
                  <a:cubicBezTo>
                    <a:pt x="5" y="142"/>
                    <a:pt x="6" y="142"/>
                    <a:pt x="6" y="142"/>
                  </a:cubicBezTo>
                  <a:cubicBezTo>
                    <a:pt x="6" y="141"/>
                    <a:pt x="7" y="140"/>
                    <a:pt x="6" y="139"/>
                  </a:cubicBezTo>
                  <a:cubicBezTo>
                    <a:pt x="6" y="139"/>
                    <a:pt x="6" y="140"/>
                    <a:pt x="6" y="140"/>
                  </a:cubicBezTo>
                  <a:close/>
                  <a:moveTo>
                    <a:pt x="57" y="140"/>
                  </a:moveTo>
                  <a:cubicBezTo>
                    <a:pt x="57" y="140"/>
                    <a:pt x="58" y="140"/>
                    <a:pt x="58" y="139"/>
                  </a:cubicBezTo>
                  <a:cubicBezTo>
                    <a:pt x="58" y="139"/>
                    <a:pt x="58" y="139"/>
                    <a:pt x="57" y="139"/>
                  </a:cubicBezTo>
                  <a:cubicBezTo>
                    <a:pt x="57" y="140"/>
                    <a:pt x="57" y="140"/>
                    <a:pt x="57" y="140"/>
                  </a:cubicBezTo>
                  <a:close/>
                  <a:moveTo>
                    <a:pt x="52" y="141"/>
                  </a:moveTo>
                  <a:cubicBezTo>
                    <a:pt x="53" y="141"/>
                    <a:pt x="53" y="141"/>
                    <a:pt x="53" y="141"/>
                  </a:cubicBezTo>
                  <a:cubicBezTo>
                    <a:pt x="53" y="140"/>
                    <a:pt x="54" y="140"/>
                    <a:pt x="54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3" y="140"/>
                    <a:pt x="53" y="140"/>
                    <a:pt x="52" y="141"/>
                  </a:cubicBezTo>
                  <a:close/>
                  <a:moveTo>
                    <a:pt x="46" y="142"/>
                  </a:moveTo>
                  <a:cubicBezTo>
                    <a:pt x="46" y="142"/>
                    <a:pt x="47" y="141"/>
                    <a:pt x="46" y="140"/>
                  </a:cubicBezTo>
                  <a:cubicBezTo>
                    <a:pt x="46" y="141"/>
                    <a:pt x="45" y="142"/>
                    <a:pt x="46" y="142"/>
                  </a:cubicBezTo>
                  <a:close/>
                  <a:moveTo>
                    <a:pt x="57" y="141"/>
                  </a:moveTo>
                  <a:cubicBezTo>
                    <a:pt x="58" y="142"/>
                    <a:pt x="58" y="142"/>
                    <a:pt x="58" y="142"/>
                  </a:cubicBezTo>
                  <a:cubicBezTo>
                    <a:pt x="59" y="142"/>
                    <a:pt x="59" y="140"/>
                    <a:pt x="58" y="140"/>
                  </a:cubicBezTo>
                  <a:cubicBezTo>
                    <a:pt x="58" y="141"/>
                    <a:pt x="58" y="141"/>
                    <a:pt x="57" y="141"/>
                  </a:cubicBezTo>
                  <a:close/>
                  <a:moveTo>
                    <a:pt x="48" y="141"/>
                  </a:moveTo>
                  <a:cubicBezTo>
                    <a:pt x="48" y="141"/>
                    <a:pt x="49" y="141"/>
                    <a:pt x="49" y="14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1"/>
                    <a:pt x="48" y="141"/>
                    <a:pt x="48" y="141"/>
                  </a:cubicBezTo>
                  <a:close/>
                  <a:moveTo>
                    <a:pt x="49" y="142"/>
                  </a:moveTo>
                  <a:cubicBezTo>
                    <a:pt x="49" y="142"/>
                    <a:pt x="50" y="141"/>
                    <a:pt x="50" y="141"/>
                  </a:cubicBezTo>
                  <a:cubicBezTo>
                    <a:pt x="50" y="141"/>
                    <a:pt x="49" y="141"/>
                    <a:pt x="49" y="142"/>
                  </a:cubicBezTo>
                  <a:close/>
                  <a:moveTo>
                    <a:pt x="36" y="143"/>
                  </a:moveTo>
                  <a:cubicBezTo>
                    <a:pt x="36" y="144"/>
                    <a:pt x="36" y="144"/>
                    <a:pt x="37" y="144"/>
                  </a:cubicBezTo>
                  <a:cubicBezTo>
                    <a:pt x="37" y="144"/>
                    <a:pt x="38" y="143"/>
                    <a:pt x="39" y="142"/>
                  </a:cubicBezTo>
                  <a:cubicBezTo>
                    <a:pt x="38" y="142"/>
                    <a:pt x="39" y="141"/>
                    <a:pt x="38" y="141"/>
                  </a:cubicBezTo>
                  <a:cubicBezTo>
                    <a:pt x="38" y="142"/>
                    <a:pt x="37" y="143"/>
                    <a:pt x="36" y="143"/>
                  </a:cubicBezTo>
                  <a:close/>
                  <a:moveTo>
                    <a:pt x="54" y="142"/>
                  </a:moveTo>
                  <a:cubicBezTo>
                    <a:pt x="54" y="142"/>
                    <a:pt x="54" y="142"/>
                    <a:pt x="54" y="141"/>
                  </a:cubicBezTo>
                  <a:cubicBezTo>
                    <a:pt x="54" y="141"/>
                    <a:pt x="53" y="142"/>
                    <a:pt x="54" y="142"/>
                  </a:cubicBezTo>
                  <a:close/>
                  <a:moveTo>
                    <a:pt x="43" y="143"/>
                  </a:moveTo>
                  <a:cubicBezTo>
                    <a:pt x="43" y="143"/>
                    <a:pt x="44" y="142"/>
                    <a:pt x="44" y="142"/>
                  </a:cubicBezTo>
                  <a:cubicBezTo>
                    <a:pt x="43" y="142"/>
                    <a:pt x="43" y="143"/>
                    <a:pt x="43" y="143"/>
                  </a:cubicBezTo>
                  <a:close/>
                  <a:moveTo>
                    <a:pt x="49" y="143"/>
                  </a:moveTo>
                  <a:cubicBezTo>
                    <a:pt x="50" y="145"/>
                    <a:pt x="50" y="146"/>
                    <a:pt x="51" y="148"/>
                  </a:cubicBezTo>
                  <a:cubicBezTo>
                    <a:pt x="52" y="147"/>
                    <a:pt x="51" y="146"/>
                    <a:pt x="51" y="145"/>
                  </a:cubicBezTo>
                  <a:cubicBezTo>
                    <a:pt x="51" y="145"/>
                    <a:pt x="51" y="145"/>
                    <a:pt x="50" y="145"/>
                  </a:cubicBezTo>
                  <a:cubicBezTo>
                    <a:pt x="50" y="144"/>
                    <a:pt x="51" y="144"/>
                    <a:pt x="51" y="143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1"/>
                    <a:pt x="49" y="143"/>
                    <a:pt x="49" y="143"/>
                  </a:cubicBezTo>
                  <a:close/>
                  <a:moveTo>
                    <a:pt x="40" y="142"/>
                  </a:moveTo>
                  <a:cubicBezTo>
                    <a:pt x="41" y="143"/>
                    <a:pt x="41" y="143"/>
                    <a:pt x="41" y="143"/>
                  </a:cubicBezTo>
                  <a:cubicBezTo>
                    <a:pt x="41" y="142"/>
                    <a:pt x="41" y="142"/>
                    <a:pt x="40" y="142"/>
                  </a:cubicBezTo>
                  <a:close/>
                  <a:moveTo>
                    <a:pt x="54" y="143"/>
                  </a:moveTo>
                  <a:cubicBezTo>
                    <a:pt x="55" y="143"/>
                    <a:pt x="55" y="142"/>
                    <a:pt x="55" y="142"/>
                  </a:cubicBezTo>
                  <a:cubicBezTo>
                    <a:pt x="54" y="142"/>
                    <a:pt x="55" y="143"/>
                    <a:pt x="54" y="143"/>
                  </a:cubicBezTo>
                  <a:cubicBezTo>
                    <a:pt x="54" y="143"/>
                    <a:pt x="54" y="142"/>
                    <a:pt x="54" y="142"/>
                  </a:cubicBezTo>
                  <a:cubicBezTo>
                    <a:pt x="54" y="142"/>
                    <a:pt x="54" y="143"/>
                    <a:pt x="54" y="143"/>
                  </a:cubicBezTo>
                  <a:close/>
                  <a:moveTo>
                    <a:pt x="57" y="144"/>
                  </a:moveTo>
                  <a:cubicBezTo>
                    <a:pt x="57" y="143"/>
                    <a:pt x="57" y="143"/>
                    <a:pt x="57" y="143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6" y="143"/>
                    <a:pt x="57" y="143"/>
                    <a:pt x="57" y="144"/>
                  </a:cubicBezTo>
                  <a:close/>
                  <a:moveTo>
                    <a:pt x="62" y="144"/>
                  </a:moveTo>
                  <a:cubicBezTo>
                    <a:pt x="62" y="143"/>
                    <a:pt x="62" y="143"/>
                    <a:pt x="61" y="142"/>
                  </a:cubicBezTo>
                  <a:cubicBezTo>
                    <a:pt x="62" y="143"/>
                    <a:pt x="61" y="144"/>
                    <a:pt x="62" y="144"/>
                  </a:cubicBezTo>
                  <a:close/>
                  <a:moveTo>
                    <a:pt x="42" y="144"/>
                  </a:moveTo>
                  <a:cubicBezTo>
                    <a:pt x="42" y="145"/>
                    <a:pt x="43" y="143"/>
                    <a:pt x="42" y="143"/>
                  </a:cubicBezTo>
                  <a:cubicBezTo>
                    <a:pt x="42" y="144"/>
                    <a:pt x="42" y="144"/>
                    <a:pt x="42" y="144"/>
                  </a:cubicBezTo>
                  <a:close/>
                  <a:moveTo>
                    <a:pt x="60" y="144"/>
                  </a:moveTo>
                  <a:cubicBezTo>
                    <a:pt x="59" y="144"/>
                    <a:pt x="60" y="143"/>
                    <a:pt x="60" y="143"/>
                  </a:cubicBezTo>
                  <a:cubicBezTo>
                    <a:pt x="59" y="144"/>
                    <a:pt x="59" y="144"/>
                    <a:pt x="60" y="144"/>
                  </a:cubicBezTo>
                  <a:close/>
                  <a:moveTo>
                    <a:pt x="41" y="147"/>
                  </a:moveTo>
                  <a:cubicBezTo>
                    <a:pt x="41" y="148"/>
                    <a:pt x="40" y="148"/>
                    <a:pt x="40" y="149"/>
                  </a:cubicBezTo>
                  <a:cubicBezTo>
                    <a:pt x="42" y="147"/>
                    <a:pt x="43" y="145"/>
                    <a:pt x="44" y="143"/>
                  </a:cubicBezTo>
                  <a:cubicBezTo>
                    <a:pt x="42" y="144"/>
                    <a:pt x="42" y="146"/>
                    <a:pt x="41" y="147"/>
                  </a:cubicBezTo>
                  <a:close/>
                  <a:moveTo>
                    <a:pt x="37" y="146"/>
                  </a:moveTo>
                  <a:cubicBezTo>
                    <a:pt x="38" y="146"/>
                    <a:pt x="38" y="147"/>
                    <a:pt x="38" y="147"/>
                  </a:cubicBezTo>
                  <a:cubicBezTo>
                    <a:pt x="39" y="146"/>
                    <a:pt x="39" y="145"/>
                    <a:pt x="40" y="145"/>
                  </a:cubicBezTo>
                  <a:cubicBezTo>
                    <a:pt x="40" y="144"/>
                    <a:pt x="40" y="144"/>
                    <a:pt x="39" y="143"/>
                  </a:cubicBezTo>
                  <a:cubicBezTo>
                    <a:pt x="39" y="144"/>
                    <a:pt x="38" y="145"/>
                    <a:pt x="37" y="146"/>
                  </a:cubicBezTo>
                  <a:close/>
                  <a:moveTo>
                    <a:pt x="53" y="144"/>
                  </a:moveTo>
                  <a:cubicBezTo>
                    <a:pt x="54" y="144"/>
                    <a:pt x="53" y="14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lose/>
                  <a:moveTo>
                    <a:pt x="63" y="146"/>
                  </a:moveTo>
                  <a:cubicBezTo>
                    <a:pt x="63" y="146"/>
                    <a:pt x="63" y="145"/>
                    <a:pt x="63" y="145"/>
                  </a:cubicBezTo>
                  <a:cubicBezTo>
                    <a:pt x="63" y="145"/>
                    <a:pt x="63" y="146"/>
                    <a:pt x="63" y="146"/>
                  </a:cubicBezTo>
                  <a:close/>
                  <a:moveTo>
                    <a:pt x="54" y="146"/>
                  </a:moveTo>
                  <a:cubicBezTo>
                    <a:pt x="55" y="146"/>
                    <a:pt x="54" y="146"/>
                    <a:pt x="54" y="145"/>
                  </a:cubicBezTo>
                  <a:cubicBezTo>
                    <a:pt x="54" y="146"/>
                    <a:pt x="54" y="146"/>
                    <a:pt x="54" y="146"/>
                  </a:cubicBezTo>
                  <a:close/>
                  <a:moveTo>
                    <a:pt x="34" y="149"/>
                  </a:moveTo>
                  <a:cubicBezTo>
                    <a:pt x="34" y="149"/>
                    <a:pt x="34" y="150"/>
                    <a:pt x="34" y="150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150"/>
                    <a:pt x="34" y="151"/>
                    <a:pt x="34" y="150"/>
                  </a:cubicBezTo>
                  <a:cubicBezTo>
                    <a:pt x="35" y="149"/>
                    <a:pt x="34" y="147"/>
                    <a:pt x="34" y="146"/>
                  </a:cubicBezTo>
                  <a:cubicBezTo>
                    <a:pt x="34" y="146"/>
                    <a:pt x="34" y="146"/>
                    <a:pt x="33" y="146"/>
                  </a:cubicBezTo>
                  <a:cubicBezTo>
                    <a:pt x="33" y="147"/>
                    <a:pt x="34" y="148"/>
                    <a:pt x="34" y="149"/>
                  </a:cubicBezTo>
                  <a:close/>
                  <a:moveTo>
                    <a:pt x="61" y="146"/>
                  </a:moveTo>
                  <a:cubicBezTo>
                    <a:pt x="61" y="146"/>
                    <a:pt x="61" y="147"/>
                    <a:pt x="62" y="147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2" y="146"/>
                    <a:pt x="61" y="146"/>
                    <a:pt x="61" y="146"/>
                  </a:cubicBezTo>
                  <a:close/>
                  <a:moveTo>
                    <a:pt x="59" y="147"/>
                  </a:moveTo>
                  <a:cubicBezTo>
                    <a:pt x="59" y="147"/>
                    <a:pt x="60" y="146"/>
                    <a:pt x="59" y="146"/>
                  </a:cubicBezTo>
                  <a:cubicBezTo>
                    <a:pt x="59" y="146"/>
                    <a:pt x="59" y="147"/>
                    <a:pt x="59" y="147"/>
                  </a:cubicBezTo>
                  <a:close/>
                  <a:moveTo>
                    <a:pt x="58" y="148"/>
                  </a:moveTo>
                  <a:cubicBezTo>
                    <a:pt x="58" y="147"/>
                    <a:pt x="58" y="147"/>
                    <a:pt x="57" y="146"/>
                  </a:cubicBezTo>
                  <a:cubicBezTo>
                    <a:pt x="58" y="147"/>
                    <a:pt x="58" y="148"/>
                    <a:pt x="58" y="148"/>
                  </a:cubicBezTo>
                  <a:close/>
                  <a:moveTo>
                    <a:pt x="36" y="148"/>
                  </a:moveTo>
                  <a:cubicBezTo>
                    <a:pt x="36" y="147"/>
                    <a:pt x="36" y="146"/>
                    <a:pt x="35" y="147"/>
                  </a:cubicBezTo>
                  <a:cubicBezTo>
                    <a:pt x="35" y="147"/>
                    <a:pt x="35" y="147"/>
                    <a:pt x="36" y="147"/>
                  </a:cubicBezTo>
                  <a:cubicBezTo>
                    <a:pt x="36" y="147"/>
                    <a:pt x="35" y="147"/>
                    <a:pt x="35" y="147"/>
                  </a:cubicBezTo>
                  <a:cubicBezTo>
                    <a:pt x="35" y="148"/>
                    <a:pt x="35" y="149"/>
                    <a:pt x="36" y="150"/>
                  </a:cubicBezTo>
                  <a:cubicBezTo>
                    <a:pt x="36" y="150"/>
                    <a:pt x="36" y="149"/>
                    <a:pt x="36" y="149"/>
                  </a:cubicBezTo>
                  <a:cubicBezTo>
                    <a:pt x="36" y="149"/>
                    <a:pt x="37" y="149"/>
                    <a:pt x="37" y="149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36" y="148"/>
                    <a:pt x="36" y="148"/>
                    <a:pt x="36" y="148"/>
                  </a:cubicBezTo>
                  <a:close/>
                  <a:moveTo>
                    <a:pt x="55" y="148"/>
                  </a:moveTo>
                  <a:cubicBezTo>
                    <a:pt x="55" y="147"/>
                    <a:pt x="55" y="147"/>
                    <a:pt x="55" y="147"/>
                  </a:cubicBezTo>
                  <a:cubicBezTo>
                    <a:pt x="54" y="147"/>
                    <a:pt x="54" y="147"/>
                    <a:pt x="55" y="148"/>
                  </a:cubicBezTo>
                  <a:close/>
                  <a:moveTo>
                    <a:pt x="6" y="149"/>
                  </a:moveTo>
                  <a:cubicBezTo>
                    <a:pt x="6" y="148"/>
                    <a:pt x="7" y="147"/>
                    <a:pt x="6" y="147"/>
                  </a:cubicBezTo>
                  <a:cubicBezTo>
                    <a:pt x="6" y="148"/>
                    <a:pt x="6" y="148"/>
                    <a:pt x="6" y="149"/>
                  </a:cubicBezTo>
                  <a:close/>
                  <a:moveTo>
                    <a:pt x="55" y="150"/>
                  </a:moveTo>
                  <a:cubicBezTo>
                    <a:pt x="56" y="150"/>
                    <a:pt x="56" y="150"/>
                    <a:pt x="56" y="149"/>
                  </a:cubicBezTo>
                  <a:cubicBezTo>
                    <a:pt x="55" y="149"/>
                    <a:pt x="56" y="148"/>
                    <a:pt x="55" y="148"/>
                  </a:cubicBezTo>
                  <a:cubicBezTo>
                    <a:pt x="55" y="149"/>
                    <a:pt x="54" y="150"/>
                    <a:pt x="55" y="150"/>
                  </a:cubicBezTo>
                  <a:close/>
                  <a:moveTo>
                    <a:pt x="59" y="150"/>
                  </a:moveTo>
                  <a:cubicBezTo>
                    <a:pt x="60" y="149"/>
                    <a:pt x="59" y="149"/>
                    <a:pt x="59" y="149"/>
                  </a:cubicBezTo>
                  <a:cubicBezTo>
                    <a:pt x="58" y="149"/>
                    <a:pt x="59" y="150"/>
                    <a:pt x="59" y="150"/>
                  </a:cubicBezTo>
                  <a:close/>
                  <a:moveTo>
                    <a:pt x="40" y="151"/>
                  </a:moveTo>
                  <a:cubicBezTo>
                    <a:pt x="40" y="155"/>
                    <a:pt x="39" y="158"/>
                    <a:pt x="40" y="162"/>
                  </a:cubicBezTo>
                  <a:cubicBezTo>
                    <a:pt x="40" y="162"/>
                    <a:pt x="39" y="163"/>
                    <a:pt x="39" y="163"/>
                  </a:cubicBezTo>
                  <a:cubicBezTo>
                    <a:pt x="39" y="163"/>
                    <a:pt x="40" y="163"/>
                    <a:pt x="40" y="163"/>
                  </a:cubicBezTo>
                  <a:cubicBezTo>
                    <a:pt x="40" y="158"/>
                    <a:pt x="41" y="154"/>
                    <a:pt x="42" y="149"/>
                  </a:cubicBezTo>
                  <a:cubicBezTo>
                    <a:pt x="42" y="149"/>
                    <a:pt x="42" y="149"/>
                    <a:pt x="41" y="149"/>
                  </a:cubicBezTo>
                  <a:cubicBezTo>
                    <a:pt x="41" y="150"/>
                    <a:pt x="41" y="151"/>
                    <a:pt x="40" y="151"/>
                  </a:cubicBezTo>
                  <a:close/>
                  <a:moveTo>
                    <a:pt x="39" y="150"/>
                  </a:moveTo>
                  <a:cubicBezTo>
                    <a:pt x="39" y="149"/>
                    <a:pt x="39" y="149"/>
                    <a:pt x="39" y="149"/>
                  </a:cubicBezTo>
                  <a:cubicBezTo>
                    <a:pt x="39" y="149"/>
                    <a:pt x="39" y="150"/>
                    <a:pt x="39" y="150"/>
                  </a:cubicBezTo>
                  <a:close/>
                  <a:moveTo>
                    <a:pt x="63" y="152"/>
                  </a:moveTo>
                  <a:cubicBezTo>
                    <a:pt x="63" y="151"/>
                    <a:pt x="63" y="150"/>
                    <a:pt x="63" y="150"/>
                  </a:cubicBezTo>
                  <a:cubicBezTo>
                    <a:pt x="63" y="150"/>
                    <a:pt x="62" y="151"/>
                    <a:pt x="63" y="152"/>
                  </a:cubicBezTo>
                  <a:close/>
                  <a:moveTo>
                    <a:pt x="37" y="151"/>
                  </a:moveTo>
                  <a:cubicBezTo>
                    <a:pt x="37" y="150"/>
                    <a:pt x="38" y="150"/>
                    <a:pt x="38" y="150"/>
                  </a:cubicBezTo>
                  <a:cubicBezTo>
                    <a:pt x="38" y="150"/>
                    <a:pt x="37" y="150"/>
                    <a:pt x="37" y="151"/>
                  </a:cubicBezTo>
                  <a:close/>
                  <a:moveTo>
                    <a:pt x="38" y="152"/>
                  </a:moveTo>
                  <a:cubicBezTo>
                    <a:pt x="39" y="152"/>
                    <a:pt x="38" y="151"/>
                    <a:pt x="38" y="150"/>
                  </a:cubicBezTo>
                  <a:cubicBezTo>
                    <a:pt x="38" y="151"/>
                    <a:pt x="37" y="152"/>
                    <a:pt x="38" y="152"/>
                  </a:cubicBezTo>
                  <a:close/>
                  <a:moveTo>
                    <a:pt x="37" y="152"/>
                  </a:moveTo>
                  <a:cubicBezTo>
                    <a:pt x="37" y="152"/>
                    <a:pt x="37" y="151"/>
                    <a:pt x="37" y="151"/>
                  </a:cubicBezTo>
                  <a:cubicBezTo>
                    <a:pt x="36" y="151"/>
                    <a:pt x="36" y="152"/>
                    <a:pt x="37" y="152"/>
                  </a:cubicBezTo>
                  <a:close/>
                  <a:moveTo>
                    <a:pt x="33" y="154"/>
                  </a:moveTo>
                  <a:cubicBezTo>
                    <a:pt x="34" y="154"/>
                    <a:pt x="34" y="152"/>
                    <a:pt x="33" y="151"/>
                  </a:cubicBezTo>
                  <a:cubicBezTo>
                    <a:pt x="33" y="152"/>
                    <a:pt x="33" y="153"/>
                    <a:pt x="33" y="154"/>
                  </a:cubicBezTo>
                  <a:close/>
                  <a:moveTo>
                    <a:pt x="58" y="152"/>
                  </a:moveTo>
                  <a:cubicBezTo>
                    <a:pt x="58" y="152"/>
                    <a:pt x="58" y="152"/>
                    <a:pt x="58" y="152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2"/>
                  </a:cubicBezTo>
                  <a:close/>
                  <a:moveTo>
                    <a:pt x="65" y="171"/>
                  </a:move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6" y="165"/>
                    <a:pt x="66" y="157"/>
                    <a:pt x="65" y="151"/>
                  </a:cubicBezTo>
                  <a:cubicBezTo>
                    <a:pt x="64" y="152"/>
                    <a:pt x="64" y="155"/>
                    <a:pt x="65" y="156"/>
                  </a:cubicBezTo>
                  <a:cubicBezTo>
                    <a:pt x="65" y="157"/>
                    <a:pt x="65" y="157"/>
                    <a:pt x="64" y="157"/>
                  </a:cubicBezTo>
                  <a:cubicBezTo>
                    <a:pt x="64" y="158"/>
                    <a:pt x="64" y="160"/>
                    <a:pt x="65" y="161"/>
                  </a:cubicBezTo>
                  <a:cubicBezTo>
                    <a:pt x="65" y="161"/>
                    <a:pt x="64" y="160"/>
                    <a:pt x="64" y="161"/>
                  </a:cubicBezTo>
                  <a:cubicBezTo>
                    <a:pt x="64" y="161"/>
                    <a:pt x="64" y="161"/>
                    <a:pt x="64" y="162"/>
                  </a:cubicBezTo>
                  <a:cubicBezTo>
                    <a:pt x="64" y="162"/>
                    <a:pt x="65" y="162"/>
                    <a:pt x="65" y="162"/>
                  </a:cubicBezTo>
                  <a:cubicBezTo>
                    <a:pt x="65" y="163"/>
                    <a:pt x="64" y="164"/>
                    <a:pt x="64" y="164"/>
                  </a:cubicBezTo>
                  <a:cubicBezTo>
                    <a:pt x="63" y="166"/>
                    <a:pt x="65" y="168"/>
                    <a:pt x="64" y="170"/>
                  </a:cubicBezTo>
                  <a:cubicBezTo>
                    <a:pt x="64" y="170"/>
                    <a:pt x="64" y="169"/>
                    <a:pt x="64" y="170"/>
                  </a:cubicBezTo>
                  <a:cubicBezTo>
                    <a:pt x="64" y="170"/>
                    <a:pt x="63" y="172"/>
                    <a:pt x="64" y="172"/>
                  </a:cubicBezTo>
                  <a:cubicBezTo>
                    <a:pt x="65" y="172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lose/>
                  <a:moveTo>
                    <a:pt x="56" y="153"/>
                  </a:moveTo>
                  <a:cubicBezTo>
                    <a:pt x="57" y="153"/>
                    <a:pt x="57" y="153"/>
                    <a:pt x="57" y="153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6" y="152"/>
                    <a:pt x="57" y="153"/>
                    <a:pt x="56" y="153"/>
                  </a:cubicBezTo>
                  <a:close/>
                  <a:moveTo>
                    <a:pt x="61" y="154"/>
                  </a:moveTo>
                  <a:cubicBezTo>
                    <a:pt x="61" y="154"/>
                    <a:pt x="61" y="153"/>
                    <a:pt x="62" y="153"/>
                  </a:cubicBezTo>
                  <a:cubicBezTo>
                    <a:pt x="61" y="152"/>
                    <a:pt x="61" y="152"/>
                    <a:pt x="61" y="152"/>
                  </a:cubicBezTo>
                  <a:cubicBezTo>
                    <a:pt x="61" y="153"/>
                    <a:pt x="61" y="153"/>
                    <a:pt x="61" y="154"/>
                  </a:cubicBezTo>
                  <a:close/>
                  <a:moveTo>
                    <a:pt x="36" y="153"/>
                  </a:moveTo>
                  <a:cubicBezTo>
                    <a:pt x="36" y="153"/>
                    <a:pt x="36" y="153"/>
                    <a:pt x="36" y="152"/>
                  </a:cubicBezTo>
                  <a:cubicBezTo>
                    <a:pt x="35" y="153"/>
                    <a:pt x="36" y="153"/>
                    <a:pt x="36" y="153"/>
                  </a:cubicBezTo>
                  <a:close/>
                  <a:moveTo>
                    <a:pt x="54" y="157"/>
                  </a:moveTo>
                  <a:cubicBezTo>
                    <a:pt x="55" y="156"/>
                    <a:pt x="54" y="156"/>
                    <a:pt x="54" y="155"/>
                  </a:cubicBezTo>
                  <a:cubicBezTo>
                    <a:pt x="55" y="155"/>
                    <a:pt x="55" y="153"/>
                    <a:pt x="54" y="152"/>
                  </a:cubicBezTo>
                  <a:cubicBezTo>
                    <a:pt x="53" y="154"/>
                    <a:pt x="54" y="155"/>
                    <a:pt x="54" y="157"/>
                  </a:cubicBezTo>
                  <a:close/>
                  <a:moveTo>
                    <a:pt x="59" y="153"/>
                  </a:moveTo>
                  <a:cubicBezTo>
                    <a:pt x="59" y="153"/>
                    <a:pt x="59" y="154"/>
                    <a:pt x="60" y="155"/>
                  </a:cubicBezTo>
                  <a:cubicBezTo>
                    <a:pt x="60" y="154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lose/>
                  <a:moveTo>
                    <a:pt x="38" y="154"/>
                  </a:moveTo>
                  <a:cubicBezTo>
                    <a:pt x="39" y="154"/>
                    <a:pt x="38" y="155"/>
                    <a:pt x="39" y="155"/>
                  </a:cubicBezTo>
                  <a:cubicBezTo>
                    <a:pt x="39" y="154"/>
                    <a:pt x="39" y="153"/>
                    <a:pt x="39" y="153"/>
                  </a:cubicBezTo>
                  <a:cubicBezTo>
                    <a:pt x="39" y="153"/>
                    <a:pt x="38" y="153"/>
                    <a:pt x="38" y="154"/>
                  </a:cubicBezTo>
                  <a:close/>
                  <a:moveTo>
                    <a:pt x="36" y="155"/>
                  </a:moveTo>
                  <a:cubicBezTo>
                    <a:pt x="36" y="155"/>
                    <a:pt x="37" y="155"/>
                    <a:pt x="37" y="154"/>
                  </a:cubicBezTo>
                  <a:cubicBezTo>
                    <a:pt x="36" y="154"/>
                    <a:pt x="37" y="154"/>
                    <a:pt x="36" y="154"/>
                  </a:cubicBezTo>
                  <a:cubicBezTo>
                    <a:pt x="36" y="154"/>
                    <a:pt x="36" y="154"/>
                    <a:pt x="36" y="155"/>
                  </a:cubicBezTo>
                  <a:close/>
                  <a:moveTo>
                    <a:pt x="57" y="156"/>
                  </a:moveTo>
                  <a:cubicBezTo>
                    <a:pt x="57" y="156"/>
                    <a:pt x="57" y="156"/>
                    <a:pt x="57" y="157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55"/>
                    <a:pt x="58" y="154"/>
                    <a:pt x="58" y="154"/>
                  </a:cubicBezTo>
                  <a:cubicBezTo>
                    <a:pt x="57" y="155"/>
                    <a:pt x="57" y="155"/>
                    <a:pt x="57" y="156"/>
                  </a:cubicBezTo>
                  <a:close/>
                  <a:moveTo>
                    <a:pt x="34" y="156"/>
                  </a:moveTo>
                  <a:cubicBezTo>
                    <a:pt x="34" y="156"/>
                    <a:pt x="35" y="155"/>
                    <a:pt x="35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5"/>
                    <a:pt x="34" y="155"/>
                    <a:pt x="34" y="156"/>
                  </a:cubicBezTo>
                  <a:close/>
                  <a:moveTo>
                    <a:pt x="63" y="156"/>
                  </a:moveTo>
                  <a:cubicBezTo>
                    <a:pt x="63" y="156"/>
                    <a:pt x="63" y="154"/>
                    <a:pt x="63" y="155"/>
                  </a:cubicBezTo>
                  <a:cubicBezTo>
                    <a:pt x="63" y="155"/>
                    <a:pt x="62" y="155"/>
                    <a:pt x="63" y="156"/>
                  </a:cubicBezTo>
                  <a:close/>
                  <a:moveTo>
                    <a:pt x="37" y="157"/>
                  </a:moveTo>
                  <a:cubicBezTo>
                    <a:pt x="37" y="156"/>
                    <a:pt x="38" y="156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7" y="156"/>
                    <a:pt x="36" y="156"/>
                    <a:pt x="37" y="157"/>
                  </a:cubicBezTo>
                  <a:close/>
                  <a:moveTo>
                    <a:pt x="61" y="157"/>
                  </a:moveTo>
                  <a:cubicBezTo>
                    <a:pt x="61" y="157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7"/>
                  </a:cubicBezTo>
                  <a:close/>
                  <a:moveTo>
                    <a:pt x="34" y="157"/>
                  </a:moveTo>
                  <a:cubicBezTo>
                    <a:pt x="35" y="157"/>
                    <a:pt x="35" y="156"/>
                    <a:pt x="35" y="156"/>
                  </a:cubicBezTo>
                  <a:cubicBezTo>
                    <a:pt x="35" y="157"/>
                    <a:pt x="34" y="157"/>
                    <a:pt x="34" y="157"/>
                  </a:cubicBezTo>
                  <a:close/>
                  <a:moveTo>
                    <a:pt x="37" y="158"/>
                  </a:moveTo>
                  <a:cubicBezTo>
                    <a:pt x="37" y="158"/>
                    <a:pt x="37" y="158"/>
                    <a:pt x="37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9" y="157"/>
                    <a:pt x="38" y="157"/>
                  </a:cubicBezTo>
                  <a:cubicBezTo>
                    <a:pt x="38" y="157"/>
                    <a:pt x="37" y="158"/>
                    <a:pt x="37" y="158"/>
                  </a:cubicBezTo>
                  <a:close/>
                  <a:moveTo>
                    <a:pt x="58" y="159"/>
                  </a:moveTo>
                  <a:cubicBezTo>
                    <a:pt x="58" y="159"/>
                    <a:pt x="58" y="159"/>
                    <a:pt x="58" y="159"/>
                  </a:cubicBezTo>
                  <a:cubicBezTo>
                    <a:pt x="59" y="159"/>
                    <a:pt x="59" y="159"/>
                    <a:pt x="60" y="158"/>
                  </a:cubicBezTo>
                  <a:cubicBezTo>
                    <a:pt x="59" y="158"/>
                    <a:pt x="60" y="157"/>
                    <a:pt x="59" y="157"/>
                  </a:cubicBezTo>
                  <a:cubicBezTo>
                    <a:pt x="59" y="158"/>
                    <a:pt x="59" y="158"/>
                    <a:pt x="58" y="159"/>
                  </a:cubicBezTo>
                  <a:close/>
                  <a:moveTo>
                    <a:pt x="33" y="159"/>
                  </a:moveTo>
                  <a:cubicBezTo>
                    <a:pt x="34" y="159"/>
                    <a:pt x="33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lose/>
                  <a:moveTo>
                    <a:pt x="55" y="159"/>
                  </a:moveTo>
                  <a:cubicBezTo>
                    <a:pt x="55" y="161"/>
                    <a:pt x="56" y="162"/>
                    <a:pt x="56" y="163"/>
                  </a:cubicBezTo>
                  <a:cubicBezTo>
                    <a:pt x="56" y="163"/>
                    <a:pt x="57" y="162"/>
                    <a:pt x="57" y="162"/>
                  </a:cubicBezTo>
                  <a:cubicBezTo>
                    <a:pt x="56" y="162"/>
                    <a:pt x="56" y="161"/>
                    <a:pt x="56" y="161"/>
                  </a:cubicBezTo>
                  <a:cubicBezTo>
                    <a:pt x="56" y="161"/>
                    <a:pt x="56" y="160"/>
                    <a:pt x="56" y="160"/>
                  </a:cubicBezTo>
                  <a:cubicBezTo>
                    <a:pt x="56" y="160"/>
                    <a:pt x="56" y="159"/>
                    <a:pt x="55" y="159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62" y="161"/>
                  </a:moveTo>
                  <a:cubicBezTo>
                    <a:pt x="62" y="161"/>
                    <a:pt x="62" y="161"/>
                    <a:pt x="62" y="161"/>
                  </a:cubicBezTo>
                  <a:cubicBezTo>
                    <a:pt x="61" y="161"/>
                    <a:pt x="61" y="159"/>
                    <a:pt x="61" y="159"/>
                  </a:cubicBezTo>
                  <a:cubicBezTo>
                    <a:pt x="61" y="160"/>
                    <a:pt x="61" y="161"/>
                    <a:pt x="62" y="161"/>
                  </a:cubicBezTo>
                  <a:close/>
                  <a:moveTo>
                    <a:pt x="33" y="161"/>
                  </a:moveTo>
                  <a:cubicBezTo>
                    <a:pt x="34" y="161"/>
                    <a:pt x="34" y="161"/>
                    <a:pt x="34" y="161"/>
                  </a:cubicBezTo>
                  <a:cubicBezTo>
                    <a:pt x="34" y="161"/>
                    <a:pt x="35" y="160"/>
                    <a:pt x="34" y="160"/>
                  </a:cubicBezTo>
                  <a:cubicBezTo>
                    <a:pt x="34" y="160"/>
                    <a:pt x="33" y="161"/>
                    <a:pt x="33" y="161"/>
                  </a:cubicBezTo>
                  <a:close/>
                  <a:moveTo>
                    <a:pt x="61" y="161"/>
                  </a:moveTo>
                  <a:cubicBezTo>
                    <a:pt x="61" y="161"/>
                    <a:pt x="61" y="160"/>
                    <a:pt x="60" y="160"/>
                  </a:cubicBezTo>
                  <a:cubicBezTo>
                    <a:pt x="60" y="160"/>
                    <a:pt x="59" y="160"/>
                    <a:pt x="59" y="161"/>
                  </a:cubicBezTo>
                  <a:cubicBezTo>
                    <a:pt x="60" y="162"/>
                    <a:pt x="60" y="163"/>
                    <a:pt x="61" y="163"/>
                  </a:cubicBezTo>
                  <a:cubicBezTo>
                    <a:pt x="61" y="162"/>
                    <a:pt x="62" y="161"/>
                    <a:pt x="61" y="161"/>
                  </a:cubicBezTo>
                  <a:cubicBezTo>
                    <a:pt x="61" y="161"/>
                    <a:pt x="61" y="161"/>
                    <a:pt x="61" y="161"/>
                  </a:cubicBezTo>
                  <a:close/>
                  <a:moveTo>
                    <a:pt x="32" y="161"/>
                  </a:moveTo>
                  <a:cubicBezTo>
                    <a:pt x="32" y="161"/>
                    <a:pt x="32" y="160"/>
                    <a:pt x="32" y="160"/>
                  </a:cubicBezTo>
                  <a:cubicBezTo>
                    <a:pt x="32" y="160"/>
                    <a:pt x="32" y="161"/>
                    <a:pt x="32" y="161"/>
                  </a:cubicBezTo>
                  <a:close/>
                  <a:moveTo>
                    <a:pt x="36" y="162"/>
                  </a:moveTo>
                  <a:cubicBezTo>
                    <a:pt x="37" y="162"/>
                    <a:pt x="37" y="161"/>
                    <a:pt x="37" y="160"/>
                  </a:cubicBezTo>
                  <a:cubicBezTo>
                    <a:pt x="37" y="161"/>
                    <a:pt x="36" y="161"/>
                    <a:pt x="36" y="162"/>
                  </a:cubicBezTo>
                  <a:close/>
                  <a:moveTo>
                    <a:pt x="58" y="163"/>
                  </a:moveTo>
                  <a:cubicBezTo>
                    <a:pt x="58" y="163"/>
                    <a:pt x="59" y="164"/>
                    <a:pt x="59" y="165"/>
                  </a:cubicBezTo>
                  <a:cubicBezTo>
                    <a:pt x="60" y="165"/>
                    <a:pt x="60" y="165"/>
                    <a:pt x="60" y="164"/>
                  </a:cubicBezTo>
                  <a:cubicBezTo>
                    <a:pt x="59" y="163"/>
                    <a:pt x="59" y="162"/>
                    <a:pt x="58" y="162"/>
                  </a:cubicBezTo>
                  <a:cubicBezTo>
                    <a:pt x="58" y="162"/>
                    <a:pt x="58" y="162"/>
                    <a:pt x="58" y="163"/>
                  </a:cubicBezTo>
                  <a:close/>
                  <a:moveTo>
                    <a:pt x="62" y="163"/>
                  </a:moveTo>
                  <a:cubicBezTo>
                    <a:pt x="63" y="163"/>
                    <a:pt x="62" y="163"/>
                    <a:pt x="63" y="163"/>
                  </a:cubicBezTo>
                  <a:cubicBezTo>
                    <a:pt x="63" y="163"/>
                    <a:pt x="63" y="162"/>
                    <a:pt x="63" y="162"/>
                  </a:cubicBezTo>
                  <a:cubicBezTo>
                    <a:pt x="63" y="162"/>
                    <a:pt x="62" y="162"/>
                    <a:pt x="62" y="163"/>
                  </a:cubicBezTo>
                  <a:close/>
                  <a:moveTo>
                    <a:pt x="37" y="164"/>
                  </a:moveTo>
                  <a:cubicBezTo>
                    <a:pt x="37" y="164"/>
                    <a:pt x="38" y="164"/>
                    <a:pt x="38" y="164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lose/>
                  <a:moveTo>
                    <a:pt x="35" y="165"/>
                  </a:moveTo>
                  <a:cubicBezTo>
                    <a:pt x="36" y="164"/>
                    <a:pt x="36" y="163"/>
                    <a:pt x="35" y="163"/>
                  </a:cubicBezTo>
                  <a:cubicBezTo>
                    <a:pt x="35" y="163"/>
                    <a:pt x="34" y="165"/>
                    <a:pt x="35" y="165"/>
                  </a:cubicBezTo>
                  <a:close/>
                  <a:moveTo>
                    <a:pt x="62" y="163"/>
                  </a:moveTo>
                  <a:cubicBezTo>
                    <a:pt x="62" y="163"/>
                    <a:pt x="62" y="163"/>
                    <a:pt x="62" y="163"/>
                  </a:cubicBezTo>
                  <a:cubicBezTo>
                    <a:pt x="62" y="163"/>
                    <a:pt x="61" y="164"/>
                    <a:pt x="61" y="164"/>
                  </a:cubicBezTo>
                  <a:cubicBezTo>
                    <a:pt x="61" y="164"/>
                    <a:pt x="61" y="165"/>
                    <a:pt x="62" y="164"/>
                  </a:cubicBezTo>
                  <a:cubicBezTo>
                    <a:pt x="62" y="164"/>
                    <a:pt x="62" y="163"/>
                    <a:pt x="62" y="163"/>
                  </a:cubicBezTo>
                  <a:close/>
                  <a:moveTo>
                    <a:pt x="57" y="166"/>
                  </a:moveTo>
                  <a:cubicBezTo>
                    <a:pt x="57" y="165"/>
                    <a:pt x="57" y="164"/>
                    <a:pt x="57" y="164"/>
                  </a:cubicBezTo>
                  <a:cubicBezTo>
                    <a:pt x="56" y="164"/>
                    <a:pt x="57" y="166"/>
                    <a:pt x="57" y="166"/>
                  </a:cubicBezTo>
                  <a:close/>
                  <a:moveTo>
                    <a:pt x="31" y="165"/>
                  </a:moveTo>
                  <a:cubicBezTo>
                    <a:pt x="31" y="165"/>
                    <a:pt x="31" y="165"/>
                    <a:pt x="32" y="165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32" y="164"/>
                    <a:pt x="31" y="165"/>
                    <a:pt x="31" y="165"/>
                  </a:cubicBezTo>
                  <a:close/>
                  <a:moveTo>
                    <a:pt x="39" y="166"/>
                  </a:moveTo>
                  <a:cubicBezTo>
                    <a:pt x="39" y="168"/>
                    <a:pt x="38" y="169"/>
                    <a:pt x="39" y="171"/>
                  </a:cubicBezTo>
                  <a:cubicBezTo>
                    <a:pt x="39" y="172"/>
                    <a:pt x="39" y="172"/>
                    <a:pt x="38" y="173"/>
                  </a:cubicBezTo>
                  <a:cubicBezTo>
                    <a:pt x="39" y="176"/>
                    <a:pt x="38" y="179"/>
                    <a:pt x="38" y="181"/>
                  </a:cubicBezTo>
                  <a:cubicBezTo>
                    <a:pt x="38" y="181"/>
                    <a:pt x="38" y="182"/>
                    <a:pt x="38" y="183"/>
                  </a:cubicBezTo>
                  <a:cubicBezTo>
                    <a:pt x="38" y="184"/>
                    <a:pt x="38" y="188"/>
                    <a:pt x="38" y="189"/>
                  </a:cubicBezTo>
                  <a:cubicBezTo>
                    <a:pt x="39" y="180"/>
                    <a:pt x="40" y="173"/>
                    <a:pt x="40" y="164"/>
                  </a:cubicBezTo>
                  <a:cubicBezTo>
                    <a:pt x="39" y="165"/>
                    <a:pt x="39" y="165"/>
                    <a:pt x="39" y="166"/>
                  </a:cubicBezTo>
                  <a:close/>
                  <a:moveTo>
                    <a:pt x="60" y="166"/>
                  </a:moveTo>
                  <a:cubicBezTo>
                    <a:pt x="60" y="166"/>
                    <a:pt x="60" y="166"/>
                    <a:pt x="60" y="166"/>
                  </a:cubicBezTo>
                  <a:cubicBezTo>
                    <a:pt x="60" y="167"/>
                    <a:pt x="61" y="166"/>
                    <a:pt x="60" y="165"/>
                  </a:cubicBezTo>
                  <a:cubicBezTo>
                    <a:pt x="61" y="166"/>
                    <a:pt x="60" y="165"/>
                    <a:pt x="60" y="166"/>
                  </a:cubicBezTo>
                  <a:close/>
                  <a:moveTo>
                    <a:pt x="33" y="169"/>
                  </a:moveTo>
                  <a:cubicBezTo>
                    <a:pt x="34" y="168"/>
                    <a:pt x="35" y="167"/>
                    <a:pt x="34" y="165"/>
                  </a:cubicBezTo>
                  <a:cubicBezTo>
                    <a:pt x="33" y="166"/>
                    <a:pt x="33" y="168"/>
                    <a:pt x="33" y="169"/>
                  </a:cubicBezTo>
                  <a:close/>
                  <a:moveTo>
                    <a:pt x="36" y="168"/>
                  </a:moveTo>
                  <a:cubicBezTo>
                    <a:pt x="36" y="167"/>
                    <a:pt x="37" y="167"/>
                    <a:pt x="37" y="166"/>
                  </a:cubicBezTo>
                  <a:cubicBezTo>
                    <a:pt x="37" y="166"/>
                    <a:pt x="37" y="166"/>
                    <a:pt x="37" y="165"/>
                  </a:cubicBezTo>
                  <a:cubicBezTo>
                    <a:pt x="36" y="166"/>
                    <a:pt x="35" y="167"/>
                    <a:pt x="36" y="168"/>
                  </a:cubicBezTo>
                  <a:close/>
                  <a:moveTo>
                    <a:pt x="62" y="166"/>
                  </a:moveTo>
                  <a:cubicBezTo>
                    <a:pt x="63" y="166"/>
                    <a:pt x="63" y="167"/>
                    <a:pt x="63" y="166"/>
                  </a:cubicBezTo>
                  <a:cubicBezTo>
                    <a:pt x="63" y="166"/>
                    <a:pt x="63" y="166"/>
                    <a:pt x="63" y="166"/>
                  </a:cubicBezTo>
                  <a:cubicBezTo>
                    <a:pt x="63" y="166"/>
                    <a:pt x="62" y="166"/>
                    <a:pt x="62" y="166"/>
                  </a:cubicBezTo>
                  <a:close/>
                  <a:moveTo>
                    <a:pt x="56" y="169"/>
                  </a:moveTo>
                  <a:cubicBezTo>
                    <a:pt x="56" y="168"/>
                    <a:pt x="57" y="168"/>
                    <a:pt x="57" y="168"/>
                  </a:cubicBezTo>
                  <a:cubicBezTo>
                    <a:pt x="57" y="167"/>
                    <a:pt x="57" y="166"/>
                    <a:pt x="56" y="166"/>
                  </a:cubicBezTo>
                  <a:cubicBezTo>
                    <a:pt x="56" y="167"/>
                    <a:pt x="55" y="169"/>
                    <a:pt x="56" y="169"/>
                  </a:cubicBezTo>
                  <a:close/>
                  <a:moveTo>
                    <a:pt x="60" y="168"/>
                  </a:moveTo>
                  <a:cubicBezTo>
                    <a:pt x="60" y="167"/>
                    <a:pt x="61" y="167"/>
                    <a:pt x="61" y="166"/>
                  </a:cubicBezTo>
                  <a:cubicBezTo>
                    <a:pt x="61" y="167"/>
                    <a:pt x="59" y="167"/>
                    <a:pt x="60" y="168"/>
                  </a:cubicBezTo>
                  <a:close/>
                  <a:moveTo>
                    <a:pt x="31" y="179"/>
                  </a:moveTo>
                  <a:cubicBezTo>
                    <a:pt x="31" y="178"/>
                    <a:pt x="32" y="177"/>
                    <a:pt x="32" y="175"/>
                  </a:cubicBezTo>
                  <a:cubicBezTo>
                    <a:pt x="31" y="175"/>
                    <a:pt x="31" y="173"/>
                    <a:pt x="31" y="172"/>
                  </a:cubicBezTo>
                  <a:cubicBezTo>
                    <a:pt x="31" y="172"/>
                    <a:pt x="32" y="172"/>
                    <a:pt x="32" y="172"/>
                  </a:cubicBezTo>
                  <a:cubicBezTo>
                    <a:pt x="32" y="171"/>
                    <a:pt x="32" y="169"/>
                    <a:pt x="32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71"/>
                    <a:pt x="31" y="175"/>
                    <a:pt x="31" y="179"/>
                  </a:cubicBezTo>
                  <a:close/>
                  <a:moveTo>
                    <a:pt x="59" y="169"/>
                  </a:moveTo>
                  <a:cubicBezTo>
                    <a:pt x="59" y="169"/>
                    <a:pt x="60" y="169"/>
                    <a:pt x="59" y="168"/>
                  </a:cubicBezTo>
                  <a:cubicBezTo>
                    <a:pt x="58" y="168"/>
                    <a:pt x="58" y="169"/>
                    <a:pt x="59" y="169"/>
                  </a:cubicBezTo>
                  <a:close/>
                  <a:moveTo>
                    <a:pt x="61" y="168"/>
                  </a:moveTo>
                  <a:cubicBezTo>
                    <a:pt x="60" y="168"/>
                    <a:pt x="61" y="169"/>
                    <a:pt x="61" y="170"/>
                  </a:cubicBezTo>
                  <a:cubicBezTo>
                    <a:pt x="62" y="170"/>
                    <a:pt x="62" y="169"/>
                    <a:pt x="62" y="169"/>
                  </a:cubicBezTo>
                  <a:cubicBezTo>
                    <a:pt x="62" y="169"/>
                    <a:pt x="62" y="168"/>
                    <a:pt x="61" y="168"/>
                  </a:cubicBezTo>
                  <a:close/>
                  <a:moveTo>
                    <a:pt x="38" y="170"/>
                  </a:moveTo>
                  <a:cubicBezTo>
                    <a:pt x="38" y="169"/>
                    <a:pt x="37" y="169"/>
                    <a:pt x="37" y="168"/>
                  </a:cubicBezTo>
                  <a:cubicBezTo>
                    <a:pt x="37" y="169"/>
                    <a:pt x="37" y="170"/>
                    <a:pt x="38" y="170"/>
                  </a:cubicBezTo>
                  <a:close/>
                  <a:moveTo>
                    <a:pt x="34" y="171"/>
                  </a:moveTo>
                  <a:cubicBezTo>
                    <a:pt x="34" y="170"/>
                    <a:pt x="36" y="169"/>
                    <a:pt x="35" y="169"/>
                  </a:cubicBezTo>
                  <a:cubicBezTo>
                    <a:pt x="35" y="170"/>
                    <a:pt x="34" y="170"/>
                    <a:pt x="34" y="171"/>
                  </a:cubicBezTo>
                  <a:close/>
                  <a:moveTo>
                    <a:pt x="58" y="169"/>
                  </a:moveTo>
                  <a:cubicBezTo>
                    <a:pt x="57" y="170"/>
                    <a:pt x="57" y="170"/>
                    <a:pt x="56" y="170"/>
                  </a:cubicBezTo>
                  <a:cubicBezTo>
                    <a:pt x="56" y="171"/>
                    <a:pt x="57" y="171"/>
                    <a:pt x="57" y="172"/>
                  </a:cubicBezTo>
                  <a:cubicBezTo>
                    <a:pt x="58" y="171"/>
                    <a:pt x="58" y="170"/>
                    <a:pt x="58" y="169"/>
                  </a:cubicBezTo>
                  <a:cubicBezTo>
                    <a:pt x="58" y="170"/>
                    <a:pt x="58" y="169"/>
                    <a:pt x="58" y="169"/>
                  </a:cubicBezTo>
                  <a:close/>
                  <a:moveTo>
                    <a:pt x="59" y="170"/>
                  </a:moveTo>
                  <a:cubicBezTo>
                    <a:pt x="60" y="171"/>
                    <a:pt x="60" y="171"/>
                    <a:pt x="60" y="171"/>
                  </a:cubicBezTo>
                  <a:cubicBezTo>
                    <a:pt x="60" y="170"/>
                    <a:pt x="60" y="170"/>
                    <a:pt x="60" y="169"/>
                  </a:cubicBezTo>
                  <a:cubicBezTo>
                    <a:pt x="60" y="170"/>
                    <a:pt x="59" y="170"/>
                    <a:pt x="59" y="170"/>
                  </a:cubicBezTo>
                  <a:close/>
                  <a:moveTo>
                    <a:pt x="37" y="172"/>
                  </a:moveTo>
                  <a:cubicBezTo>
                    <a:pt x="37" y="172"/>
                    <a:pt x="37" y="172"/>
                    <a:pt x="37" y="172"/>
                  </a:cubicBezTo>
                  <a:cubicBezTo>
                    <a:pt x="37" y="171"/>
                    <a:pt x="37" y="171"/>
                    <a:pt x="36" y="171"/>
                  </a:cubicBezTo>
                  <a:cubicBezTo>
                    <a:pt x="37" y="171"/>
                    <a:pt x="37" y="171"/>
                    <a:pt x="37" y="172"/>
                  </a:cubicBezTo>
                  <a:close/>
                  <a:moveTo>
                    <a:pt x="62" y="171"/>
                  </a:moveTo>
                  <a:cubicBezTo>
                    <a:pt x="62" y="171"/>
                    <a:pt x="62" y="172"/>
                    <a:pt x="63" y="172"/>
                  </a:cubicBezTo>
                  <a:cubicBezTo>
                    <a:pt x="63" y="171"/>
                    <a:pt x="63" y="171"/>
                    <a:pt x="62" y="171"/>
                  </a:cubicBezTo>
                  <a:cubicBezTo>
                    <a:pt x="62" y="171"/>
                    <a:pt x="62" y="171"/>
                    <a:pt x="62" y="171"/>
                  </a:cubicBezTo>
                  <a:close/>
                  <a:moveTo>
                    <a:pt x="35" y="173"/>
                  </a:moveTo>
                  <a:cubicBezTo>
                    <a:pt x="35" y="173"/>
                    <a:pt x="35" y="174"/>
                    <a:pt x="36" y="174"/>
                  </a:cubicBezTo>
                  <a:cubicBezTo>
                    <a:pt x="36" y="173"/>
                    <a:pt x="36" y="173"/>
                    <a:pt x="36" y="172"/>
                  </a:cubicBezTo>
                  <a:cubicBezTo>
                    <a:pt x="36" y="172"/>
                    <a:pt x="36" y="172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5" y="172"/>
                    <a:pt x="35" y="172"/>
                    <a:pt x="35" y="173"/>
                  </a:cubicBezTo>
                  <a:close/>
                  <a:moveTo>
                    <a:pt x="58" y="173"/>
                  </a:moveTo>
                  <a:cubicBezTo>
                    <a:pt x="58" y="173"/>
                    <a:pt x="59" y="173"/>
                    <a:pt x="59" y="172"/>
                  </a:cubicBezTo>
                  <a:cubicBezTo>
                    <a:pt x="59" y="172"/>
                    <a:pt x="59" y="172"/>
                    <a:pt x="59" y="171"/>
                  </a:cubicBezTo>
                  <a:cubicBezTo>
                    <a:pt x="58" y="172"/>
                    <a:pt x="57" y="173"/>
                    <a:pt x="58" y="173"/>
                  </a:cubicBezTo>
                  <a:close/>
                  <a:moveTo>
                    <a:pt x="56" y="174"/>
                  </a:moveTo>
                  <a:cubicBezTo>
                    <a:pt x="56" y="174"/>
                    <a:pt x="56" y="173"/>
                    <a:pt x="57" y="173"/>
                  </a:cubicBezTo>
                  <a:cubicBezTo>
                    <a:pt x="56" y="173"/>
                    <a:pt x="56" y="173"/>
                    <a:pt x="56" y="172"/>
                  </a:cubicBezTo>
                  <a:cubicBezTo>
                    <a:pt x="56" y="172"/>
                    <a:pt x="56" y="172"/>
                    <a:pt x="56" y="172"/>
                  </a:cubicBezTo>
                  <a:cubicBezTo>
                    <a:pt x="56" y="172"/>
                    <a:pt x="56" y="173"/>
                    <a:pt x="56" y="174"/>
                  </a:cubicBezTo>
                  <a:close/>
                  <a:moveTo>
                    <a:pt x="61" y="173"/>
                  </a:moveTo>
                  <a:cubicBezTo>
                    <a:pt x="61" y="173"/>
                    <a:pt x="62" y="175"/>
                    <a:pt x="62" y="174"/>
                  </a:cubicBezTo>
                  <a:cubicBezTo>
                    <a:pt x="62" y="173"/>
                    <a:pt x="61" y="173"/>
                    <a:pt x="61" y="172"/>
                  </a:cubicBezTo>
                  <a:cubicBezTo>
                    <a:pt x="61" y="173"/>
                    <a:pt x="61" y="173"/>
                    <a:pt x="61" y="173"/>
                  </a:cubicBezTo>
                  <a:close/>
                  <a:moveTo>
                    <a:pt x="64" y="173"/>
                  </a:moveTo>
                  <a:cubicBezTo>
                    <a:pt x="64" y="174"/>
                    <a:pt x="65" y="174"/>
                    <a:pt x="65" y="174"/>
                  </a:cubicBezTo>
                  <a:cubicBezTo>
                    <a:pt x="65" y="174"/>
                    <a:pt x="65" y="174"/>
                    <a:pt x="65" y="174"/>
                  </a:cubicBezTo>
                  <a:cubicBezTo>
                    <a:pt x="65" y="173"/>
                    <a:pt x="66" y="173"/>
                    <a:pt x="65" y="173"/>
                  </a:cubicBezTo>
                  <a:cubicBezTo>
                    <a:pt x="65" y="173"/>
                    <a:pt x="65" y="173"/>
                    <a:pt x="64" y="173"/>
                  </a:cubicBezTo>
                  <a:close/>
                  <a:moveTo>
                    <a:pt x="58" y="174"/>
                  </a:moveTo>
                  <a:cubicBezTo>
                    <a:pt x="59" y="174"/>
                    <a:pt x="59" y="173"/>
                    <a:pt x="59" y="173"/>
                  </a:cubicBezTo>
                  <a:cubicBezTo>
                    <a:pt x="59" y="173"/>
                    <a:pt x="58" y="174"/>
                    <a:pt x="58" y="174"/>
                  </a:cubicBezTo>
                  <a:close/>
                  <a:moveTo>
                    <a:pt x="36" y="175"/>
                  </a:moveTo>
                  <a:cubicBezTo>
                    <a:pt x="36" y="175"/>
                    <a:pt x="37" y="174"/>
                    <a:pt x="37" y="174"/>
                  </a:cubicBezTo>
                  <a:cubicBezTo>
                    <a:pt x="36" y="174"/>
                    <a:pt x="36" y="174"/>
                    <a:pt x="36" y="175"/>
                  </a:cubicBezTo>
                  <a:close/>
                  <a:moveTo>
                    <a:pt x="33" y="176"/>
                  </a:moveTo>
                  <a:cubicBezTo>
                    <a:pt x="34" y="176"/>
                    <a:pt x="33" y="177"/>
                    <a:pt x="34" y="177"/>
                  </a:cubicBezTo>
                  <a:cubicBezTo>
                    <a:pt x="35" y="176"/>
                    <a:pt x="35" y="175"/>
                    <a:pt x="34" y="174"/>
                  </a:cubicBezTo>
                  <a:cubicBezTo>
                    <a:pt x="34" y="175"/>
                    <a:pt x="33" y="175"/>
                    <a:pt x="33" y="176"/>
                  </a:cubicBezTo>
                  <a:close/>
                  <a:moveTo>
                    <a:pt x="59" y="175"/>
                  </a:moveTo>
                  <a:cubicBezTo>
                    <a:pt x="59" y="176"/>
                    <a:pt x="59" y="176"/>
                    <a:pt x="60" y="176"/>
                  </a:cubicBezTo>
                  <a:cubicBezTo>
                    <a:pt x="60" y="176"/>
                    <a:pt x="60" y="176"/>
                    <a:pt x="61" y="175"/>
                  </a:cubicBezTo>
                  <a:cubicBezTo>
                    <a:pt x="60" y="175"/>
                    <a:pt x="60" y="174"/>
                    <a:pt x="60" y="174"/>
                  </a:cubicBezTo>
                  <a:cubicBezTo>
                    <a:pt x="60" y="175"/>
                    <a:pt x="59" y="175"/>
                    <a:pt x="59" y="175"/>
                  </a:cubicBezTo>
                  <a:close/>
                  <a:moveTo>
                    <a:pt x="57" y="175"/>
                  </a:moveTo>
                  <a:cubicBezTo>
                    <a:pt x="57" y="175"/>
                    <a:pt x="57" y="175"/>
                    <a:pt x="57" y="176"/>
                  </a:cubicBezTo>
                  <a:cubicBezTo>
                    <a:pt x="57" y="176"/>
                    <a:pt x="58" y="175"/>
                    <a:pt x="58" y="175"/>
                  </a:cubicBezTo>
                  <a:cubicBezTo>
                    <a:pt x="57" y="175"/>
                    <a:pt x="57" y="174"/>
                    <a:pt x="57" y="175"/>
                  </a:cubicBezTo>
                  <a:close/>
                  <a:moveTo>
                    <a:pt x="65" y="176"/>
                  </a:moveTo>
                  <a:cubicBezTo>
                    <a:pt x="65" y="177"/>
                    <a:pt x="64" y="176"/>
                    <a:pt x="64" y="177"/>
                  </a:cubicBezTo>
                  <a:cubicBezTo>
                    <a:pt x="65" y="177"/>
                    <a:pt x="65" y="178"/>
                    <a:pt x="65" y="178"/>
                  </a:cubicBezTo>
                  <a:cubicBezTo>
                    <a:pt x="65" y="177"/>
                    <a:pt x="65" y="176"/>
                    <a:pt x="65" y="175"/>
                  </a:cubicBezTo>
                  <a:cubicBezTo>
                    <a:pt x="65" y="176"/>
                    <a:pt x="65" y="176"/>
                    <a:pt x="65" y="176"/>
                  </a:cubicBezTo>
                  <a:close/>
                  <a:moveTo>
                    <a:pt x="60" y="176"/>
                  </a:moveTo>
                  <a:cubicBezTo>
                    <a:pt x="60" y="176"/>
                    <a:pt x="60" y="176"/>
                    <a:pt x="61" y="176"/>
                  </a:cubicBezTo>
                  <a:cubicBezTo>
                    <a:pt x="61" y="176"/>
                    <a:pt x="61" y="176"/>
                    <a:pt x="61" y="176"/>
                  </a:cubicBezTo>
                  <a:cubicBezTo>
                    <a:pt x="60" y="176"/>
                    <a:pt x="60" y="176"/>
                    <a:pt x="60" y="176"/>
                  </a:cubicBezTo>
                  <a:close/>
                  <a:moveTo>
                    <a:pt x="58" y="178"/>
                  </a:moveTo>
                  <a:cubicBezTo>
                    <a:pt x="58" y="178"/>
                    <a:pt x="58" y="178"/>
                    <a:pt x="59" y="177"/>
                  </a:cubicBezTo>
                  <a:cubicBezTo>
                    <a:pt x="58" y="177"/>
                    <a:pt x="58" y="176"/>
                    <a:pt x="58" y="176"/>
                  </a:cubicBezTo>
                  <a:cubicBezTo>
                    <a:pt x="57" y="177"/>
                    <a:pt x="57" y="177"/>
                    <a:pt x="58" y="178"/>
                  </a:cubicBezTo>
                  <a:close/>
                  <a:moveTo>
                    <a:pt x="34" y="177"/>
                  </a:moveTo>
                  <a:cubicBezTo>
                    <a:pt x="34" y="177"/>
                    <a:pt x="34" y="177"/>
                    <a:pt x="34" y="178"/>
                  </a:cubicBezTo>
                  <a:cubicBezTo>
                    <a:pt x="35" y="178"/>
                    <a:pt x="35" y="177"/>
                    <a:pt x="35" y="177"/>
                  </a:cubicBezTo>
                  <a:cubicBezTo>
                    <a:pt x="35" y="177"/>
                    <a:pt x="35" y="177"/>
                    <a:pt x="34" y="177"/>
                  </a:cubicBezTo>
                  <a:close/>
                  <a:moveTo>
                    <a:pt x="32" y="177"/>
                  </a:moveTo>
                  <a:cubicBezTo>
                    <a:pt x="33" y="177"/>
                    <a:pt x="32" y="178"/>
                    <a:pt x="33" y="178"/>
                  </a:cubicBezTo>
                  <a:cubicBezTo>
                    <a:pt x="33" y="178"/>
                    <a:pt x="33" y="177"/>
                    <a:pt x="33" y="177"/>
                  </a:cubicBezTo>
                  <a:cubicBezTo>
                    <a:pt x="33" y="177"/>
                    <a:pt x="32" y="177"/>
                    <a:pt x="32" y="177"/>
                  </a:cubicBezTo>
                  <a:close/>
                  <a:moveTo>
                    <a:pt x="60" y="178"/>
                  </a:moveTo>
                  <a:cubicBezTo>
                    <a:pt x="60" y="179"/>
                    <a:pt x="61" y="178"/>
                    <a:pt x="61" y="177"/>
                  </a:cubicBezTo>
                  <a:cubicBezTo>
                    <a:pt x="61" y="178"/>
                    <a:pt x="60" y="178"/>
                    <a:pt x="60" y="178"/>
                  </a:cubicBezTo>
                  <a:close/>
                  <a:moveTo>
                    <a:pt x="63" y="178"/>
                  </a:moveTo>
                  <a:cubicBezTo>
                    <a:pt x="64" y="179"/>
                    <a:pt x="64" y="180"/>
                    <a:pt x="65" y="180"/>
                  </a:cubicBezTo>
                  <a:cubicBezTo>
                    <a:pt x="65" y="180"/>
                    <a:pt x="65" y="180"/>
                    <a:pt x="65" y="179"/>
                  </a:cubicBezTo>
                  <a:cubicBezTo>
                    <a:pt x="64" y="179"/>
                    <a:pt x="64" y="178"/>
                    <a:pt x="64" y="177"/>
                  </a:cubicBezTo>
                  <a:cubicBezTo>
                    <a:pt x="64" y="177"/>
                    <a:pt x="63" y="177"/>
                    <a:pt x="63" y="178"/>
                  </a:cubicBezTo>
                  <a:close/>
                  <a:moveTo>
                    <a:pt x="36" y="178"/>
                  </a:moveTo>
                  <a:cubicBezTo>
                    <a:pt x="36" y="178"/>
                    <a:pt x="37" y="178"/>
                    <a:pt x="36" y="177"/>
                  </a:cubicBezTo>
                  <a:cubicBezTo>
                    <a:pt x="36" y="178"/>
                    <a:pt x="36" y="178"/>
                    <a:pt x="36" y="178"/>
                  </a:cubicBezTo>
                  <a:close/>
                  <a:moveTo>
                    <a:pt x="58" y="179"/>
                  </a:moveTo>
                  <a:cubicBezTo>
                    <a:pt x="58" y="179"/>
                    <a:pt x="58" y="179"/>
                    <a:pt x="58" y="179"/>
                  </a:cubicBezTo>
                  <a:cubicBezTo>
                    <a:pt x="59" y="179"/>
                    <a:pt x="59" y="178"/>
                    <a:pt x="59" y="178"/>
                  </a:cubicBezTo>
                  <a:cubicBezTo>
                    <a:pt x="59" y="178"/>
                    <a:pt x="58" y="178"/>
                    <a:pt x="58" y="179"/>
                  </a:cubicBezTo>
                  <a:close/>
                  <a:moveTo>
                    <a:pt x="57" y="179"/>
                  </a:moveTo>
                  <a:cubicBezTo>
                    <a:pt x="57" y="179"/>
                    <a:pt x="57" y="178"/>
                    <a:pt x="57" y="178"/>
                  </a:cubicBezTo>
                  <a:cubicBezTo>
                    <a:pt x="57" y="178"/>
                    <a:pt x="57" y="178"/>
                    <a:pt x="57" y="179"/>
                  </a:cubicBezTo>
                  <a:close/>
                  <a:moveTo>
                    <a:pt x="61" y="180"/>
                  </a:moveTo>
                  <a:cubicBezTo>
                    <a:pt x="61" y="179"/>
                    <a:pt x="61" y="179"/>
                    <a:pt x="62" y="178"/>
                  </a:cubicBezTo>
                  <a:cubicBezTo>
                    <a:pt x="61" y="178"/>
                    <a:pt x="60" y="179"/>
                    <a:pt x="61" y="180"/>
                  </a:cubicBezTo>
                  <a:close/>
                  <a:moveTo>
                    <a:pt x="33" y="181"/>
                  </a:moveTo>
                  <a:cubicBezTo>
                    <a:pt x="33" y="180"/>
                    <a:pt x="34" y="179"/>
                    <a:pt x="33" y="179"/>
                  </a:cubicBezTo>
                  <a:cubicBezTo>
                    <a:pt x="33" y="179"/>
                    <a:pt x="32" y="180"/>
                    <a:pt x="33" y="181"/>
                  </a:cubicBezTo>
                  <a:close/>
                  <a:moveTo>
                    <a:pt x="31" y="180"/>
                  </a:moveTo>
                  <a:cubicBezTo>
                    <a:pt x="31" y="180"/>
                    <a:pt x="32" y="179"/>
                    <a:pt x="32" y="179"/>
                  </a:cubicBezTo>
                  <a:cubicBezTo>
                    <a:pt x="32" y="179"/>
                    <a:pt x="31" y="180"/>
                    <a:pt x="31" y="180"/>
                  </a:cubicBezTo>
                  <a:close/>
                  <a:moveTo>
                    <a:pt x="36" y="179"/>
                  </a:moveTo>
                  <a:cubicBezTo>
                    <a:pt x="36" y="179"/>
                    <a:pt x="36" y="179"/>
                    <a:pt x="36" y="179"/>
                  </a:cubicBezTo>
                  <a:cubicBezTo>
                    <a:pt x="35" y="179"/>
                    <a:pt x="35" y="180"/>
                    <a:pt x="36" y="180"/>
                  </a:cubicBezTo>
                  <a:cubicBezTo>
                    <a:pt x="36" y="180"/>
                    <a:pt x="36" y="179"/>
                    <a:pt x="36" y="179"/>
                  </a:cubicBezTo>
                  <a:cubicBezTo>
                    <a:pt x="36" y="179"/>
                    <a:pt x="36" y="179"/>
                    <a:pt x="36" y="179"/>
                  </a:cubicBezTo>
                  <a:close/>
                  <a:moveTo>
                    <a:pt x="37" y="180"/>
                  </a:moveTo>
                  <a:cubicBezTo>
                    <a:pt x="37" y="180"/>
                    <a:pt x="37" y="180"/>
                    <a:pt x="37" y="180"/>
                  </a:cubicBezTo>
                  <a:cubicBezTo>
                    <a:pt x="37" y="180"/>
                    <a:pt x="37" y="179"/>
                    <a:pt x="37" y="179"/>
                  </a:cubicBezTo>
                  <a:cubicBezTo>
                    <a:pt x="37" y="180"/>
                    <a:pt x="37" y="180"/>
                    <a:pt x="37" y="180"/>
                  </a:cubicBezTo>
                  <a:close/>
                  <a:moveTo>
                    <a:pt x="57" y="181"/>
                  </a:moveTo>
                  <a:cubicBezTo>
                    <a:pt x="57" y="181"/>
                    <a:pt x="58" y="181"/>
                    <a:pt x="58" y="180"/>
                  </a:cubicBezTo>
                  <a:cubicBezTo>
                    <a:pt x="57" y="180"/>
                    <a:pt x="57" y="179"/>
                    <a:pt x="57" y="179"/>
                  </a:cubicBezTo>
                  <a:cubicBezTo>
                    <a:pt x="57" y="180"/>
                    <a:pt x="56" y="181"/>
                    <a:pt x="57" y="181"/>
                  </a:cubicBezTo>
                  <a:close/>
                  <a:moveTo>
                    <a:pt x="61" y="180"/>
                  </a:moveTo>
                  <a:cubicBezTo>
                    <a:pt x="62" y="181"/>
                    <a:pt x="62" y="181"/>
                    <a:pt x="62" y="182"/>
                  </a:cubicBezTo>
                  <a:cubicBezTo>
                    <a:pt x="62" y="181"/>
                    <a:pt x="62" y="180"/>
                    <a:pt x="62" y="179"/>
                  </a:cubicBezTo>
                  <a:cubicBezTo>
                    <a:pt x="62" y="180"/>
                    <a:pt x="62" y="180"/>
                    <a:pt x="61" y="180"/>
                  </a:cubicBezTo>
                  <a:close/>
                  <a:moveTo>
                    <a:pt x="59" y="181"/>
                  </a:moveTo>
                  <a:cubicBezTo>
                    <a:pt x="60" y="181"/>
                    <a:pt x="60" y="180"/>
                    <a:pt x="60" y="180"/>
                  </a:cubicBezTo>
                  <a:cubicBezTo>
                    <a:pt x="60" y="181"/>
                    <a:pt x="59" y="180"/>
                    <a:pt x="59" y="181"/>
                  </a:cubicBezTo>
                  <a:close/>
                  <a:moveTo>
                    <a:pt x="30" y="191"/>
                  </a:moveTo>
                  <a:cubicBezTo>
                    <a:pt x="30" y="191"/>
                    <a:pt x="31" y="191"/>
                    <a:pt x="31" y="191"/>
                  </a:cubicBezTo>
                  <a:cubicBezTo>
                    <a:pt x="30" y="192"/>
                    <a:pt x="31" y="193"/>
                    <a:pt x="30" y="194"/>
                  </a:cubicBezTo>
                  <a:cubicBezTo>
                    <a:pt x="31" y="194"/>
                    <a:pt x="30" y="197"/>
                    <a:pt x="31" y="198"/>
                  </a:cubicBezTo>
                  <a:cubicBezTo>
                    <a:pt x="31" y="198"/>
                    <a:pt x="31" y="197"/>
                    <a:pt x="32" y="196"/>
                  </a:cubicBezTo>
                  <a:cubicBezTo>
                    <a:pt x="32" y="196"/>
                    <a:pt x="31" y="196"/>
                    <a:pt x="31" y="195"/>
                  </a:cubicBezTo>
                  <a:cubicBezTo>
                    <a:pt x="32" y="193"/>
                    <a:pt x="32" y="190"/>
                    <a:pt x="31" y="189"/>
                  </a:cubicBezTo>
                  <a:cubicBezTo>
                    <a:pt x="32" y="187"/>
                    <a:pt x="32" y="184"/>
                    <a:pt x="32" y="181"/>
                  </a:cubicBezTo>
                  <a:cubicBezTo>
                    <a:pt x="32" y="181"/>
                    <a:pt x="32" y="181"/>
                    <a:pt x="31" y="181"/>
                  </a:cubicBezTo>
                  <a:cubicBezTo>
                    <a:pt x="29" y="184"/>
                    <a:pt x="31" y="188"/>
                    <a:pt x="30" y="191"/>
                  </a:cubicBezTo>
                  <a:close/>
                  <a:moveTo>
                    <a:pt x="64" y="185"/>
                  </a:moveTo>
                  <a:cubicBezTo>
                    <a:pt x="64" y="185"/>
                    <a:pt x="64" y="185"/>
                    <a:pt x="63" y="185"/>
                  </a:cubicBezTo>
                  <a:cubicBezTo>
                    <a:pt x="63" y="186"/>
                    <a:pt x="64" y="187"/>
                    <a:pt x="65" y="187"/>
                  </a:cubicBezTo>
                  <a:cubicBezTo>
                    <a:pt x="64" y="188"/>
                    <a:pt x="65" y="189"/>
                    <a:pt x="64" y="190"/>
                  </a:cubicBezTo>
                  <a:cubicBezTo>
                    <a:pt x="64" y="189"/>
                    <a:pt x="63" y="189"/>
                    <a:pt x="63" y="189"/>
                  </a:cubicBezTo>
                  <a:cubicBezTo>
                    <a:pt x="63" y="190"/>
                    <a:pt x="63" y="191"/>
                    <a:pt x="64" y="192"/>
                  </a:cubicBezTo>
                  <a:cubicBezTo>
                    <a:pt x="66" y="190"/>
                    <a:pt x="65" y="185"/>
                    <a:pt x="65" y="182"/>
                  </a:cubicBezTo>
                  <a:cubicBezTo>
                    <a:pt x="65" y="182"/>
                    <a:pt x="64" y="181"/>
                    <a:pt x="64" y="181"/>
                  </a:cubicBezTo>
                  <a:cubicBezTo>
                    <a:pt x="63" y="182"/>
                    <a:pt x="65" y="184"/>
                    <a:pt x="64" y="185"/>
                  </a:cubicBezTo>
                  <a:close/>
                  <a:moveTo>
                    <a:pt x="34" y="183"/>
                  </a:moveTo>
                  <a:cubicBezTo>
                    <a:pt x="34" y="182"/>
                    <a:pt x="35" y="182"/>
                    <a:pt x="35" y="181"/>
                  </a:cubicBezTo>
                  <a:cubicBezTo>
                    <a:pt x="35" y="181"/>
                    <a:pt x="34" y="181"/>
                    <a:pt x="34" y="181"/>
                  </a:cubicBezTo>
                  <a:cubicBezTo>
                    <a:pt x="34" y="182"/>
                    <a:pt x="33" y="183"/>
                    <a:pt x="34" y="183"/>
                  </a:cubicBezTo>
                  <a:close/>
                  <a:moveTo>
                    <a:pt x="60" y="182"/>
                  </a:moveTo>
                  <a:cubicBezTo>
                    <a:pt x="60" y="183"/>
                    <a:pt x="61" y="183"/>
                    <a:pt x="61" y="183"/>
                  </a:cubicBezTo>
                  <a:cubicBezTo>
                    <a:pt x="61" y="182"/>
                    <a:pt x="61" y="182"/>
                    <a:pt x="60" y="182"/>
                  </a:cubicBezTo>
                  <a:cubicBezTo>
                    <a:pt x="60" y="182"/>
                    <a:pt x="60" y="182"/>
                    <a:pt x="60" y="182"/>
                  </a:cubicBezTo>
                  <a:close/>
                  <a:moveTo>
                    <a:pt x="57" y="182"/>
                  </a:moveTo>
                  <a:cubicBezTo>
                    <a:pt x="57" y="183"/>
                    <a:pt x="58" y="183"/>
                    <a:pt x="58" y="183"/>
                  </a:cubicBezTo>
                  <a:cubicBezTo>
                    <a:pt x="58" y="183"/>
                    <a:pt x="59" y="182"/>
                    <a:pt x="59" y="182"/>
                  </a:cubicBezTo>
                  <a:cubicBezTo>
                    <a:pt x="58" y="182"/>
                    <a:pt x="58" y="182"/>
                    <a:pt x="57" y="182"/>
                  </a:cubicBezTo>
                  <a:close/>
                  <a:moveTo>
                    <a:pt x="63" y="183"/>
                  </a:moveTo>
                  <a:cubicBezTo>
                    <a:pt x="63" y="183"/>
                    <a:pt x="64" y="183"/>
                    <a:pt x="63" y="182"/>
                  </a:cubicBezTo>
                  <a:cubicBezTo>
                    <a:pt x="63" y="182"/>
                    <a:pt x="63" y="182"/>
                    <a:pt x="63" y="182"/>
                  </a:cubicBezTo>
                  <a:cubicBezTo>
                    <a:pt x="63" y="183"/>
                    <a:pt x="63" y="183"/>
                    <a:pt x="63" y="183"/>
                  </a:cubicBezTo>
                  <a:close/>
                  <a:moveTo>
                    <a:pt x="36" y="184"/>
                  </a:moveTo>
                  <a:cubicBezTo>
                    <a:pt x="36" y="183"/>
                    <a:pt x="37" y="183"/>
                    <a:pt x="37" y="182"/>
                  </a:cubicBezTo>
                  <a:cubicBezTo>
                    <a:pt x="36" y="182"/>
                    <a:pt x="36" y="183"/>
                    <a:pt x="36" y="184"/>
                  </a:cubicBezTo>
                  <a:close/>
                  <a:moveTo>
                    <a:pt x="35" y="184"/>
                  </a:moveTo>
                  <a:cubicBezTo>
                    <a:pt x="35" y="184"/>
                    <a:pt x="36" y="183"/>
                    <a:pt x="35" y="183"/>
                  </a:cubicBezTo>
                  <a:cubicBezTo>
                    <a:pt x="35" y="183"/>
                    <a:pt x="34" y="184"/>
                    <a:pt x="35" y="184"/>
                  </a:cubicBezTo>
                  <a:close/>
                  <a:moveTo>
                    <a:pt x="58" y="185"/>
                  </a:moveTo>
                  <a:cubicBezTo>
                    <a:pt x="59" y="185"/>
                    <a:pt x="59" y="184"/>
                    <a:pt x="59" y="184"/>
                  </a:cubicBezTo>
                  <a:cubicBezTo>
                    <a:pt x="59" y="184"/>
                    <a:pt x="59" y="183"/>
                    <a:pt x="59" y="183"/>
                  </a:cubicBezTo>
                  <a:cubicBezTo>
                    <a:pt x="59" y="184"/>
                    <a:pt x="58" y="184"/>
                    <a:pt x="58" y="185"/>
                  </a:cubicBezTo>
                  <a:close/>
                  <a:moveTo>
                    <a:pt x="62" y="185"/>
                  </a:moveTo>
                  <a:cubicBezTo>
                    <a:pt x="62" y="185"/>
                    <a:pt x="62" y="184"/>
                    <a:pt x="62" y="184"/>
                  </a:cubicBezTo>
                  <a:cubicBezTo>
                    <a:pt x="62" y="184"/>
                    <a:pt x="62" y="184"/>
                    <a:pt x="62" y="184"/>
                  </a:cubicBezTo>
                  <a:cubicBezTo>
                    <a:pt x="61" y="184"/>
                    <a:pt x="61" y="185"/>
                    <a:pt x="62" y="185"/>
                  </a:cubicBezTo>
                  <a:close/>
                  <a:moveTo>
                    <a:pt x="33" y="185"/>
                  </a:move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4"/>
                    <a:pt x="33" y="184"/>
                  </a:cubicBezTo>
                  <a:cubicBezTo>
                    <a:pt x="33" y="184"/>
                    <a:pt x="32" y="185"/>
                    <a:pt x="33" y="185"/>
                  </a:cubicBezTo>
                  <a:close/>
                  <a:moveTo>
                    <a:pt x="35" y="186"/>
                  </a:moveTo>
                  <a:cubicBezTo>
                    <a:pt x="36" y="185"/>
                    <a:pt x="36" y="184"/>
                    <a:pt x="36" y="184"/>
                  </a:cubicBezTo>
                  <a:cubicBezTo>
                    <a:pt x="36" y="184"/>
                    <a:pt x="35" y="185"/>
                    <a:pt x="35" y="186"/>
                  </a:cubicBezTo>
                  <a:close/>
                  <a:moveTo>
                    <a:pt x="60" y="187"/>
                  </a:moveTo>
                  <a:cubicBezTo>
                    <a:pt x="60" y="187"/>
                    <a:pt x="61" y="186"/>
                    <a:pt x="60" y="186"/>
                  </a:cubicBezTo>
                  <a:cubicBezTo>
                    <a:pt x="60" y="186"/>
                    <a:pt x="59" y="187"/>
                    <a:pt x="60" y="187"/>
                  </a:cubicBezTo>
                  <a:close/>
                  <a:moveTo>
                    <a:pt x="36" y="187"/>
                  </a:moveTo>
                  <a:cubicBezTo>
                    <a:pt x="36" y="187"/>
                    <a:pt x="36" y="188"/>
                    <a:pt x="37" y="188"/>
                  </a:cubicBezTo>
                  <a:cubicBezTo>
                    <a:pt x="37" y="187"/>
                    <a:pt x="37" y="186"/>
                    <a:pt x="36" y="186"/>
                  </a:cubicBezTo>
                  <a:cubicBezTo>
                    <a:pt x="36" y="187"/>
                    <a:pt x="36" y="187"/>
                    <a:pt x="36" y="187"/>
                  </a:cubicBezTo>
                  <a:close/>
                  <a:moveTo>
                    <a:pt x="57" y="188"/>
                  </a:moveTo>
                  <a:cubicBezTo>
                    <a:pt x="58" y="187"/>
                    <a:pt x="58" y="187"/>
                    <a:pt x="58" y="187"/>
                  </a:cubicBezTo>
                  <a:cubicBezTo>
                    <a:pt x="58" y="187"/>
                    <a:pt x="58" y="187"/>
                    <a:pt x="57" y="187"/>
                  </a:cubicBezTo>
                  <a:cubicBezTo>
                    <a:pt x="58" y="187"/>
                    <a:pt x="57" y="187"/>
                    <a:pt x="57" y="188"/>
                  </a:cubicBezTo>
                  <a:close/>
                  <a:moveTo>
                    <a:pt x="63" y="187"/>
                  </a:moveTo>
                  <a:cubicBezTo>
                    <a:pt x="63" y="187"/>
                    <a:pt x="63" y="187"/>
                    <a:pt x="63" y="187"/>
                  </a:cubicBezTo>
                  <a:cubicBezTo>
                    <a:pt x="63" y="187"/>
                    <a:pt x="63" y="188"/>
                    <a:pt x="63" y="187"/>
                  </a:cubicBezTo>
                  <a:close/>
                  <a:moveTo>
                    <a:pt x="34" y="188"/>
                  </a:moveTo>
                  <a:cubicBezTo>
                    <a:pt x="34" y="188"/>
                    <a:pt x="35" y="188"/>
                    <a:pt x="35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8"/>
                    <a:pt x="34" y="188"/>
                  </a:cubicBezTo>
                  <a:close/>
                  <a:moveTo>
                    <a:pt x="58" y="189"/>
                  </a:moveTo>
                  <a:cubicBezTo>
                    <a:pt x="58" y="189"/>
                    <a:pt x="59" y="189"/>
                    <a:pt x="59" y="188"/>
                  </a:cubicBezTo>
                  <a:cubicBezTo>
                    <a:pt x="58" y="188"/>
                    <a:pt x="58" y="188"/>
                    <a:pt x="58" y="189"/>
                  </a:cubicBezTo>
                  <a:close/>
                  <a:moveTo>
                    <a:pt x="60" y="189"/>
                  </a:moveTo>
                  <a:cubicBezTo>
                    <a:pt x="60" y="189"/>
                    <a:pt x="61" y="190"/>
                    <a:pt x="61" y="190"/>
                  </a:cubicBezTo>
                  <a:cubicBezTo>
                    <a:pt x="61" y="189"/>
                    <a:pt x="62" y="189"/>
                    <a:pt x="62" y="189"/>
                  </a:cubicBezTo>
                  <a:cubicBezTo>
                    <a:pt x="61" y="189"/>
                    <a:pt x="61" y="188"/>
                    <a:pt x="61" y="188"/>
                  </a:cubicBezTo>
                  <a:cubicBezTo>
                    <a:pt x="61" y="188"/>
                    <a:pt x="61" y="189"/>
                    <a:pt x="60" y="189"/>
                  </a:cubicBezTo>
                  <a:close/>
                  <a:moveTo>
                    <a:pt x="33" y="192"/>
                  </a:moveTo>
                  <a:cubicBezTo>
                    <a:pt x="33" y="191"/>
                    <a:pt x="34" y="189"/>
                    <a:pt x="33" y="189"/>
                  </a:cubicBezTo>
                  <a:cubicBezTo>
                    <a:pt x="32" y="190"/>
                    <a:pt x="33" y="190"/>
                    <a:pt x="33" y="192"/>
                  </a:cubicBezTo>
                  <a:close/>
                  <a:moveTo>
                    <a:pt x="36" y="190"/>
                  </a:moveTo>
                  <a:cubicBezTo>
                    <a:pt x="36" y="190"/>
                    <a:pt x="36" y="191"/>
                    <a:pt x="37" y="191"/>
                  </a:cubicBezTo>
                  <a:cubicBezTo>
                    <a:pt x="37" y="191"/>
                    <a:pt x="37" y="190"/>
                    <a:pt x="36" y="189"/>
                  </a:cubicBezTo>
                  <a:cubicBezTo>
                    <a:pt x="36" y="190"/>
                    <a:pt x="36" y="190"/>
                    <a:pt x="36" y="190"/>
                  </a:cubicBezTo>
                  <a:close/>
                  <a:moveTo>
                    <a:pt x="59" y="191"/>
                  </a:moveTo>
                  <a:cubicBezTo>
                    <a:pt x="60" y="192"/>
                    <a:pt x="60" y="190"/>
                    <a:pt x="59" y="190"/>
                  </a:cubicBezTo>
                  <a:cubicBezTo>
                    <a:pt x="59" y="190"/>
                    <a:pt x="59" y="190"/>
                    <a:pt x="59" y="191"/>
                  </a:cubicBezTo>
                  <a:close/>
                  <a:moveTo>
                    <a:pt x="38" y="196"/>
                  </a:moveTo>
                  <a:cubicBezTo>
                    <a:pt x="38" y="194"/>
                    <a:pt x="38" y="192"/>
                    <a:pt x="38" y="190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8" y="192"/>
                    <a:pt x="37" y="194"/>
                    <a:pt x="38" y="196"/>
                  </a:cubicBezTo>
                  <a:close/>
                  <a:moveTo>
                    <a:pt x="57" y="192"/>
                  </a:moveTo>
                  <a:cubicBezTo>
                    <a:pt x="57" y="191"/>
                    <a:pt x="58" y="191"/>
                    <a:pt x="58" y="191"/>
                  </a:cubicBezTo>
                  <a:cubicBezTo>
                    <a:pt x="57" y="191"/>
                    <a:pt x="57" y="191"/>
                    <a:pt x="57" y="192"/>
                  </a:cubicBezTo>
                  <a:close/>
                  <a:moveTo>
                    <a:pt x="60" y="193"/>
                  </a:moveTo>
                  <a:cubicBezTo>
                    <a:pt x="60" y="193"/>
                    <a:pt x="61" y="193"/>
                    <a:pt x="61" y="194"/>
                  </a:cubicBezTo>
                  <a:cubicBezTo>
                    <a:pt x="61" y="194"/>
                    <a:pt x="61" y="194"/>
                    <a:pt x="62" y="194"/>
                  </a:cubicBezTo>
                  <a:cubicBezTo>
                    <a:pt x="61" y="193"/>
                    <a:pt x="61" y="192"/>
                    <a:pt x="61" y="192"/>
                  </a:cubicBezTo>
                  <a:cubicBezTo>
                    <a:pt x="61" y="192"/>
                    <a:pt x="60" y="192"/>
                    <a:pt x="60" y="193"/>
                  </a:cubicBezTo>
                  <a:close/>
                  <a:moveTo>
                    <a:pt x="65" y="195"/>
                  </a:moveTo>
                  <a:cubicBezTo>
                    <a:pt x="64" y="194"/>
                    <a:pt x="65" y="193"/>
                    <a:pt x="64" y="192"/>
                  </a:cubicBezTo>
                  <a:cubicBezTo>
                    <a:pt x="64" y="193"/>
                    <a:pt x="64" y="195"/>
                    <a:pt x="65" y="195"/>
                  </a:cubicBezTo>
                  <a:close/>
                  <a:moveTo>
                    <a:pt x="34" y="195"/>
                  </a:moveTo>
                  <a:cubicBezTo>
                    <a:pt x="34" y="194"/>
                    <a:pt x="35" y="194"/>
                    <a:pt x="35" y="193"/>
                  </a:cubicBezTo>
                  <a:cubicBezTo>
                    <a:pt x="35" y="194"/>
                    <a:pt x="34" y="194"/>
                    <a:pt x="34" y="195"/>
                  </a:cubicBezTo>
                  <a:close/>
                  <a:moveTo>
                    <a:pt x="58" y="194"/>
                  </a:moveTo>
                  <a:cubicBezTo>
                    <a:pt x="58" y="194"/>
                    <a:pt x="58" y="193"/>
                    <a:pt x="59" y="193"/>
                  </a:cubicBezTo>
                  <a:cubicBezTo>
                    <a:pt x="58" y="193"/>
                    <a:pt x="58" y="194"/>
                    <a:pt x="58" y="194"/>
                  </a:cubicBezTo>
                  <a:close/>
                  <a:moveTo>
                    <a:pt x="59" y="196"/>
                  </a:moveTo>
                  <a:cubicBezTo>
                    <a:pt x="59" y="196"/>
                    <a:pt x="60" y="196"/>
                    <a:pt x="60" y="196"/>
                  </a:cubicBezTo>
                  <a:cubicBezTo>
                    <a:pt x="60" y="195"/>
                    <a:pt x="60" y="194"/>
                    <a:pt x="59" y="194"/>
                  </a:cubicBezTo>
                  <a:cubicBezTo>
                    <a:pt x="58" y="195"/>
                    <a:pt x="58" y="195"/>
                    <a:pt x="59" y="196"/>
                  </a:cubicBezTo>
                  <a:close/>
                  <a:moveTo>
                    <a:pt x="35" y="196"/>
                  </a:moveTo>
                  <a:cubicBezTo>
                    <a:pt x="35" y="196"/>
                    <a:pt x="35" y="195"/>
                    <a:pt x="35" y="194"/>
                  </a:cubicBezTo>
                  <a:cubicBezTo>
                    <a:pt x="35" y="194"/>
                    <a:pt x="35" y="194"/>
                    <a:pt x="35" y="194"/>
                  </a:cubicBezTo>
                  <a:cubicBezTo>
                    <a:pt x="35" y="195"/>
                    <a:pt x="34" y="196"/>
                    <a:pt x="35" y="196"/>
                  </a:cubicBezTo>
                  <a:close/>
                  <a:moveTo>
                    <a:pt x="37" y="196"/>
                  </a:moveTo>
                  <a:cubicBezTo>
                    <a:pt x="37" y="196"/>
                    <a:pt x="37" y="195"/>
                    <a:pt x="36" y="195"/>
                  </a:cubicBezTo>
                  <a:cubicBezTo>
                    <a:pt x="36" y="195"/>
                    <a:pt x="36" y="196"/>
                    <a:pt x="37" y="196"/>
                  </a:cubicBezTo>
                  <a:close/>
                  <a:moveTo>
                    <a:pt x="59" y="196"/>
                  </a:move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6"/>
                    <a:pt x="60" y="196"/>
                  </a:cubicBezTo>
                  <a:cubicBezTo>
                    <a:pt x="60" y="196"/>
                    <a:pt x="59" y="196"/>
                    <a:pt x="59" y="196"/>
                  </a:cubicBezTo>
                  <a:close/>
                  <a:moveTo>
                    <a:pt x="58" y="197"/>
                  </a:moveTo>
                  <a:cubicBezTo>
                    <a:pt x="58" y="197"/>
                    <a:pt x="58" y="196"/>
                    <a:pt x="58" y="196"/>
                  </a:cubicBezTo>
                  <a:cubicBezTo>
                    <a:pt x="57" y="196"/>
                    <a:pt x="57" y="197"/>
                    <a:pt x="58" y="197"/>
                  </a:cubicBezTo>
                  <a:close/>
                  <a:moveTo>
                    <a:pt x="33" y="197"/>
                  </a:moveTo>
                  <a:cubicBezTo>
                    <a:pt x="33" y="197"/>
                    <a:pt x="33" y="196"/>
                    <a:pt x="33" y="196"/>
                  </a:cubicBezTo>
                  <a:cubicBezTo>
                    <a:pt x="33" y="196"/>
                    <a:pt x="33" y="197"/>
                    <a:pt x="33" y="197"/>
                  </a:cubicBezTo>
                  <a:close/>
                  <a:moveTo>
                    <a:pt x="35" y="197"/>
                  </a:moveTo>
                  <a:cubicBezTo>
                    <a:pt x="36" y="198"/>
                    <a:pt x="36" y="197"/>
                    <a:pt x="36" y="197"/>
                  </a:cubicBezTo>
                  <a:cubicBezTo>
                    <a:pt x="36" y="197"/>
                    <a:pt x="36" y="197"/>
                    <a:pt x="36" y="196"/>
                  </a:cubicBezTo>
                  <a:cubicBezTo>
                    <a:pt x="36" y="197"/>
                    <a:pt x="35" y="197"/>
                    <a:pt x="35" y="197"/>
                  </a:cubicBezTo>
                  <a:close/>
                  <a:moveTo>
                    <a:pt x="59" y="198"/>
                  </a:moveTo>
                  <a:cubicBezTo>
                    <a:pt x="59" y="198"/>
                    <a:pt x="59" y="197"/>
                    <a:pt x="58" y="197"/>
                  </a:cubicBezTo>
                  <a:cubicBezTo>
                    <a:pt x="58" y="198"/>
                    <a:pt x="58" y="198"/>
                    <a:pt x="59" y="198"/>
                  </a:cubicBezTo>
                  <a:close/>
                  <a:moveTo>
                    <a:pt x="64" y="198"/>
                  </a:moveTo>
                  <a:cubicBezTo>
                    <a:pt x="64" y="199"/>
                    <a:pt x="64" y="199"/>
                    <a:pt x="65" y="199"/>
                  </a:cubicBezTo>
                  <a:cubicBezTo>
                    <a:pt x="64" y="198"/>
                    <a:pt x="64" y="198"/>
                    <a:pt x="64" y="197"/>
                  </a:cubicBezTo>
                  <a:cubicBezTo>
                    <a:pt x="64" y="198"/>
                    <a:pt x="63" y="198"/>
                    <a:pt x="64" y="198"/>
                  </a:cubicBezTo>
                  <a:close/>
                  <a:moveTo>
                    <a:pt x="33" y="198"/>
                  </a:moveTo>
                  <a:cubicBezTo>
                    <a:pt x="34" y="198"/>
                    <a:pt x="34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lose/>
                  <a:moveTo>
                    <a:pt x="60" y="199"/>
                  </a:moveTo>
                  <a:cubicBezTo>
                    <a:pt x="61" y="199"/>
                    <a:pt x="60" y="200"/>
                    <a:pt x="61" y="200"/>
                  </a:cubicBezTo>
                  <a:cubicBezTo>
                    <a:pt x="61" y="199"/>
                    <a:pt x="61" y="199"/>
                    <a:pt x="62" y="199"/>
                  </a:cubicBezTo>
                  <a:cubicBezTo>
                    <a:pt x="61" y="199"/>
                    <a:pt x="61" y="198"/>
                    <a:pt x="61" y="198"/>
                  </a:cubicBezTo>
                  <a:cubicBezTo>
                    <a:pt x="61" y="198"/>
                    <a:pt x="60" y="199"/>
                    <a:pt x="60" y="199"/>
                  </a:cubicBezTo>
                  <a:close/>
                  <a:moveTo>
                    <a:pt x="57" y="199"/>
                  </a:moveTo>
                  <a:cubicBezTo>
                    <a:pt x="58" y="200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8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7" y="199"/>
                    <a:pt x="57" y="199"/>
                    <a:pt x="57" y="199"/>
                  </a:cubicBezTo>
                  <a:close/>
                  <a:moveTo>
                    <a:pt x="34" y="200"/>
                  </a:moveTo>
                  <a:cubicBezTo>
                    <a:pt x="34" y="200"/>
                    <a:pt x="34" y="199"/>
                    <a:pt x="34" y="199"/>
                  </a:cubicBezTo>
                  <a:cubicBezTo>
                    <a:pt x="34" y="199"/>
                    <a:pt x="34" y="200"/>
                    <a:pt x="34" y="200"/>
                  </a:cubicBezTo>
                  <a:close/>
                  <a:moveTo>
                    <a:pt x="35" y="200"/>
                  </a:moveTo>
                  <a:cubicBezTo>
                    <a:pt x="35" y="200"/>
                    <a:pt x="36" y="199"/>
                    <a:pt x="35" y="199"/>
                  </a:cubicBezTo>
                  <a:cubicBezTo>
                    <a:pt x="35" y="199"/>
                    <a:pt x="35" y="200"/>
                    <a:pt x="35" y="200"/>
                  </a:cubicBezTo>
                  <a:close/>
                  <a:moveTo>
                    <a:pt x="63" y="200"/>
                  </a:moveTo>
                  <a:cubicBezTo>
                    <a:pt x="64" y="200"/>
                    <a:pt x="63" y="199"/>
                    <a:pt x="63" y="199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1" y="201"/>
                  </a:moveTo>
                  <a:cubicBezTo>
                    <a:pt x="61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3" y="201"/>
                  </a:cubicBezTo>
                  <a:cubicBezTo>
                    <a:pt x="62" y="200"/>
                    <a:pt x="62" y="200"/>
                    <a:pt x="61" y="201"/>
                  </a:cubicBezTo>
                  <a:close/>
                  <a:moveTo>
                    <a:pt x="30" y="208"/>
                  </a:moveTo>
                  <a:cubicBezTo>
                    <a:pt x="31" y="208"/>
                    <a:pt x="31" y="209"/>
                    <a:pt x="31" y="209"/>
                  </a:cubicBezTo>
                  <a:cubicBezTo>
                    <a:pt x="31" y="207"/>
                    <a:pt x="32" y="206"/>
                    <a:pt x="32" y="205"/>
                  </a:cubicBezTo>
                  <a:cubicBezTo>
                    <a:pt x="32" y="205"/>
                    <a:pt x="32" y="205"/>
                    <a:pt x="31" y="205"/>
                  </a:cubicBezTo>
                  <a:cubicBezTo>
                    <a:pt x="30" y="204"/>
                    <a:pt x="32" y="202"/>
                    <a:pt x="32" y="200"/>
                  </a:cubicBezTo>
                  <a:cubicBezTo>
                    <a:pt x="32" y="200"/>
                    <a:pt x="32" y="200"/>
                    <a:pt x="32" y="200"/>
                  </a:cubicBezTo>
                  <a:cubicBezTo>
                    <a:pt x="30" y="202"/>
                    <a:pt x="30" y="205"/>
                    <a:pt x="30" y="208"/>
                  </a:cubicBezTo>
                  <a:close/>
                  <a:moveTo>
                    <a:pt x="57" y="201"/>
                  </a:moveTo>
                  <a:cubicBezTo>
                    <a:pt x="58" y="202"/>
                    <a:pt x="57" y="202"/>
                    <a:pt x="58" y="203"/>
                  </a:cubicBezTo>
                  <a:cubicBezTo>
                    <a:pt x="59" y="203"/>
                    <a:pt x="59" y="202"/>
                    <a:pt x="59" y="202"/>
                  </a:cubicBezTo>
                  <a:cubicBezTo>
                    <a:pt x="59" y="201"/>
                    <a:pt x="59" y="201"/>
                    <a:pt x="59" y="200"/>
                  </a:cubicBezTo>
                  <a:cubicBezTo>
                    <a:pt x="58" y="201"/>
                    <a:pt x="58" y="201"/>
                    <a:pt x="57" y="201"/>
                  </a:cubicBezTo>
                  <a:close/>
                  <a:moveTo>
                    <a:pt x="36" y="203"/>
                  </a:moveTo>
                  <a:cubicBezTo>
                    <a:pt x="36" y="202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2"/>
                    <a:pt x="36" y="203"/>
                  </a:cubicBezTo>
                  <a:close/>
                  <a:moveTo>
                    <a:pt x="63" y="202"/>
                  </a:moveTo>
                  <a:cubicBezTo>
                    <a:pt x="64" y="202"/>
                    <a:pt x="64" y="202"/>
                    <a:pt x="64" y="203"/>
                  </a:cubicBezTo>
                  <a:cubicBezTo>
                    <a:pt x="64" y="202"/>
                    <a:pt x="65" y="203"/>
                    <a:pt x="65" y="203"/>
                  </a:cubicBezTo>
                  <a:cubicBezTo>
                    <a:pt x="65" y="201"/>
                    <a:pt x="64" y="200"/>
                    <a:pt x="63" y="202"/>
                  </a:cubicBezTo>
                  <a:close/>
                  <a:moveTo>
                    <a:pt x="61" y="202"/>
                  </a:moveTo>
                  <a:cubicBezTo>
                    <a:pt x="61" y="202"/>
                    <a:pt x="61" y="201"/>
                    <a:pt x="60" y="202"/>
                  </a:cubicBezTo>
                  <a:cubicBezTo>
                    <a:pt x="61" y="202"/>
                    <a:pt x="60" y="202"/>
                    <a:pt x="61" y="202"/>
                  </a:cubicBezTo>
                  <a:close/>
                  <a:moveTo>
                    <a:pt x="59" y="204"/>
                  </a:moveTo>
                  <a:cubicBezTo>
                    <a:pt x="59" y="204"/>
                    <a:pt x="59" y="204"/>
                    <a:pt x="59" y="204"/>
                  </a:cubicBezTo>
                  <a:cubicBezTo>
                    <a:pt x="60" y="204"/>
                    <a:pt x="60" y="204"/>
                    <a:pt x="60" y="203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59" y="203"/>
                    <a:pt x="59" y="203"/>
                    <a:pt x="59" y="204"/>
                  </a:cubicBezTo>
                  <a:close/>
                  <a:moveTo>
                    <a:pt x="61" y="204"/>
                  </a:moveTo>
                  <a:cubicBezTo>
                    <a:pt x="61" y="204"/>
                    <a:pt x="62" y="204"/>
                    <a:pt x="62" y="204"/>
                  </a:cubicBezTo>
                  <a:cubicBezTo>
                    <a:pt x="62" y="204"/>
                    <a:pt x="62" y="204"/>
                    <a:pt x="62" y="204"/>
                  </a:cubicBezTo>
                  <a:cubicBezTo>
                    <a:pt x="62" y="204"/>
                    <a:pt x="62" y="203"/>
                    <a:pt x="62" y="203"/>
                  </a:cubicBezTo>
                  <a:cubicBezTo>
                    <a:pt x="62" y="203"/>
                    <a:pt x="62" y="204"/>
                    <a:pt x="61" y="204"/>
                  </a:cubicBezTo>
                  <a:close/>
                  <a:moveTo>
                    <a:pt x="35" y="205"/>
                  </a:moveTo>
                  <a:cubicBezTo>
                    <a:pt x="35" y="204"/>
                    <a:pt x="35" y="204"/>
                    <a:pt x="35" y="204"/>
                  </a:cubicBezTo>
                  <a:cubicBezTo>
                    <a:pt x="34" y="204"/>
                    <a:pt x="35" y="205"/>
                    <a:pt x="35" y="205"/>
                  </a:cubicBezTo>
                  <a:close/>
                  <a:moveTo>
                    <a:pt x="62" y="205"/>
                  </a:moveTo>
                  <a:cubicBezTo>
                    <a:pt x="62" y="205"/>
                    <a:pt x="62" y="206"/>
                    <a:pt x="63" y="206"/>
                  </a:cubicBezTo>
                  <a:cubicBezTo>
                    <a:pt x="63" y="205"/>
                    <a:pt x="63" y="205"/>
                    <a:pt x="63" y="205"/>
                  </a:cubicBezTo>
                  <a:cubicBezTo>
                    <a:pt x="63" y="205"/>
                    <a:pt x="63" y="205"/>
                    <a:pt x="63" y="204"/>
                  </a:cubicBezTo>
                  <a:cubicBezTo>
                    <a:pt x="63" y="205"/>
                    <a:pt x="63" y="205"/>
                    <a:pt x="62" y="205"/>
                  </a:cubicBezTo>
                  <a:close/>
                  <a:moveTo>
                    <a:pt x="61" y="205"/>
                  </a:moveTo>
                  <a:cubicBezTo>
                    <a:pt x="59" y="206"/>
                    <a:pt x="62" y="206"/>
                    <a:pt x="61" y="205"/>
                  </a:cubicBezTo>
                  <a:close/>
                  <a:moveTo>
                    <a:pt x="64" y="206"/>
                  </a:moveTo>
                  <a:cubicBezTo>
                    <a:pt x="64" y="207"/>
                    <a:pt x="65" y="207"/>
                    <a:pt x="65" y="208"/>
                  </a:cubicBezTo>
                  <a:cubicBezTo>
                    <a:pt x="65" y="207"/>
                    <a:pt x="65" y="206"/>
                    <a:pt x="65" y="205"/>
                  </a:cubicBezTo>
                  <a:cubicBezTo>
                    <a:pt x="64" y="205"/>
                    <a:pt x="64" y="206"/>
                    <a:pt x="64" y="206"/>
                  </a:cubicBezTo>
                  <a:close/>
                  <a:moveTo>
                    <a:pt x="34" y="206"/>
                  </a:moveTo>
                  <a:cubicBezTo>
                    <a:pt x="34" y="206"/>
                    <a:pt x="35" y="205"/>
                    <a:pt x="35" y="205"/>
                  </a:cubicBezTo>
                  <a:cubicBezTo>
                    <a:pt x="35" y="205"/>
                    <a:pt x="35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6"/>
                    <a:pt x="34" y="206"/>
                  </a:cubicBezTo>
                  <a:close/>
                  <a:moveTo>
                    <a:pt x="61" y="206"/>
                  </a:moveTo>
                  <a:cubicBezTo>
                    <a:pt x="61" y="207"/>
                    <a:pt x="61" y="207"/>
                    <a:pt x="62" y="207"/>
                  </a:cubicBezTo>
                  <a:cubicBezTo>
                    <a:pt x="62" y="207"/>
                    <a:pt x="61" y="207"/>
                    <a:pt x="62" y="206"/>
                  </a:cubicBezTo>
                  <a:cubicBezTo>
                    <a:pt x="61" y="206"/>
                    <a:pt x="61" y="206"/>
                    <a:pt x="61" y="206"/>
                  </a:cubicBezTo>
                  <a:close/>
                  <a:moveTo>
                    <a:pt x="58" y="208"/>
                  </a:moveTo>
                  <a:cubicBezTo>
                    <a:pt x="59" y="208"/>
                    <a:pt x="59" y="207"/>
                    <a:pt x="60" y="207"/>
                  </a:cubicBezTo>
                  <a:cubicBezTo>
                    <a:pt x="59" y="207"/>
                    <a:pt x="59" y="207"/>
                    <a:pt x="59" y="206"/>
                  </a:cubicBezTo>
                  <a:cubicBezTo>
                    <a:pt x="59" y="207"/>
                    <a:pt x="58" y="207"/>
                    <a:pt x="58" y="208"/>
                  </a:cubicBezTo>
                  <a:close/>
                  <a:moveTo>
                    <a:pt x="63" y="207"/>
                  </a:moveTo>
                  <a:cubicBezTo>
                    <a:pt x="63" y="207"/>
                    <a:pt x="64" y="208"/>
                    <a:pt x="64" y="208"/>
                  </a:cubicBezTo>
                  <a:cubicBezTo>
                    <a:pt x="64" y="208"/>
                    <a:pt x="64" y="207"/>
                    <a:pt x="63" y="206"/>
                  </a:cubicBezTo>
                  <a:cubicBezTo>
                    <a:pt x="63" y="207"/>
                    <a:pt x="63" y="207"/>
                    <a:pt x="63" y="207"/>
                  </a:cubicBezTo>
                  <a:close/>
                  <a:moveTo>
                    <a:pt x="36" y="208"/>
                  </a:moveTo>
                  <a:cubicBezTo>
                    <a:pt x="36" y="207"/>
                    <a:pt x="37" y="207"/>
                    <a:pt x="36" y="207"/>
                  </a:cubicBezTo>
                  <a:cubicBezTo>
                    <a:pt x="36" y="207"/>
                    <a:pt x="36" y="208"/>
                    <a:pt x="36" y="208"/>
                  </a:cubicBezTo>
                  <a:close/>
                  <a:moveTo>
                    <a:pt x="62" y="208"/>
                  </a:moveTo>
                  <a:cubicBezTo>
                    <a:pt x="62" y="209"/>
                    <a:pt x="62" y="209"/>
                    <a:pt x="63" y="210"/>
                  </a:cubicBezTo>
                  <a:cubicBezTo>
                    <a:pt x="63" y="209"/>
                    <a:pt x="63" y="209"/>
                    <a:pt x="63" y="209"/>
                  </a:cubicBezTo>
                  <a:cubicBezTo>
                    <a:pt x="63" y="209"/>
                    <a:pt x="63" y="208"/>
                    <a:pt x="62" y="208"/>
                  </a:cubicBezTo>
                  <a:cubicBezTo>
                    <a:pt x="62" y="208"/>
                    <a:pt x="62" y="208"/>
                    <a:pt x="62" y="208"/>
                  </a:cubicBezTo>
                  <a:close/>
                  <a:moveTo>
                    <a:pt x="61" y="211"/>
                  </a:moveTo>
                  <a:cubicBezTo>
                    <a:pt x="61" y="211"/>
                    <a:pt x="61" y="211"/>
                    <a:pt x="61" y="211"/>
                  </a:cubicBezTo>
                  <a:cubicBezTo>
                    <a:pt x="61" y="209"/>
                    <a:pt x="60" y="210"/>
                    <a:pt x="61" y="211"/>
                  </a:cubicBezTo>
                  <a:close/>
                  <a:moveTo>
                    <a:pt x="32" y="212"/>
                  </a:moveTo>
                  <a:cubicBezTo>
                    <a:pt x="32" y="211"/>
                    <a:pt x="33" y="210"/>
                    <a:pt x="32" y="210"/>
                  </a:cubicBezTo>
                  <a:cubicBezTo>
                    <a:pt x="32" y="210"/>
                    <a:pt x="31" y="210"/>
                    <a:pt x="31" y="210"/>
                  </a:cubicBezTo>
                  <a:cubicBezTo>
                    <a:pt x="31" y="211"/>
                    <a:pt x="31" y="211"/>
                    <a:pt x="32" y="212"/>
                  </a:cubicBezTo>
                  <a:close/>
                  <a:moveTo>
                    <a:pt x="36" y="214"/>
                  </a:moveTo>
                  <a:cubicBezTo>
                    <a:pt x="36" y="212"/>
                    <a:pt x="35" y="211"/>
                    <a:pt x="34" y="210"/>
                  </a:cubicBezTo>
                  <a:cubicBezTo>
                    <a:pt x="34" y="211"/>
                    <a:pt x="35" y="212"/>
                    <a:pt x="36" y="214"/>
                  </a:cubicBezTo>
                  <a:close/>
                  <a:moveTo>
                    <a:pt x="30" y="216"/>
                  </a:moveTo>
                  <a:cubicBezTo>
                    <a:pt x="28" y="216"/>
                    <a:pt x="27" y="218"/>
                    <a:pt x="27" y="219"/>
                  </a:cubicBezTo>
                  <a:cubicBezTo>
                    <a:pt x="29" y="218"/>
                    <a:pt x="30" y="216"/>
                    <a:pt x="32" y="214"/>
                  </a:cubicBezTo>
                  <a:cubicBezTo>
                    <a:pt x="31" y="213"/>
                    <a:pt x="31" y="211"/>
                    <a:pt x="30" y="210"/>
                  </a:cubicBezTo>
                  <a:cubicBezTo>
                    <a:pt x="30" y="212"/>
                    <a:pt x="30" y="214"/>
                    <a:pt x="30" y="216"/>
                  </a:cubicBezTo>
                  <a:close/>
                  <a:moveTo>
                    <a:pt x="65" y="211"/>
                  </a:moveTo>
                  <a:cubicBezTo>
                    <a:pt x="65" y="211"/>
                    <a:pt x="65" y="212"/>
                    <a:pt x="66" y="213"/>
                  </a:cubicBezTo>
                  <a:cubicBezTo>
                    <a:pt x="66" y="212"/>
                    <a:pt x="66" y="211"/>
                    <a:pt x="65" y="211"/>
                  </a:cubicBezTo>
                  <a:cubicBezTo>
                    <a:pt x="65" y="211"/>
                    <a:pt x="65" y="211"/>
                    <a:pt x="65" y="211"/>
                  </a:cubicBezTo>
                  <a:close/>
                  <a:moveTo>
                    <a:pt x="65" y="213"/>
                  </a:moveTo>
                  <a:cubicBezTo>
                    <a:pt x="65" y="213"/>
                    <a:pt x="65" y="213"/>
                    <a:pt x="66" y="213"/>
                  </a:cubicBezTo>
                  <a:cubicBezTo>
                    <a:pt x="66" y="213"/>
                    <a:pt x="65" y="213"/>
                    <a:pt x="65" y="212"/>
                  </a:cubicBezTo>
                  <a:cubicBezTo>
                    <a:pt x="65" y="212"/>
                    <a:pt x="65" y="212"/>
                    <a:pt x="65" y="213"/>
                  </a:cubicBezTo>
                  <a:close/>
                  <a:moveTo>
                    <a:pt x="64" y="211"/>
                  </a:moveTo>
                  <a:cubicBezTo>
                    <a:pt x="63" y="212"/>
                    <a:pt x="64" y="212"/>
                    <a:pt x="65" y="213"/>
                  </a:cubicBezTo>
                  <a:cubicBezTo>
                    <a:pt x="64" y="212"/>
                    <a:pt x="64" y="211"/>
                    <a:pt x="64" y="211"/>
                  </a:cubicBezTo>
                  <a:close/>
                  <a:moveTo>
                    <a:pt x="33" y="215"/>
                  </a:moveTo>
                  <a:cubicBezTo>
                    <a:pt x="34" y="215"/>
                    <a:pt x="35" y="216"/>
                    <a:pt x="36" y="215"/>
                  </a:cubicBezTo>
                  <a:cubicBezTo>
                    <a:pt x="35" y="214"/>
                    <a:pt x="35" y="212"/>
                    <a:pt x="33" y="211"/>
                  </a:cubicBezTo>
                  <a:cubicBezTo>
                    <a:pt x="33" y="212"/>
                    <a:pt x="33" y="213"/>
                    <a:pt x="33" y="215"/>
                  </a:cubicBezTo>
                  <a:close/>
                  <a:moveTo>
                    <a:pt x="58" y="213"/>
                  </a:moveTo>
                  <a:cubicBezTo>
                    <a:pt x="59" y="213"/>
                    <a:pt x="59" y="213"/>
                    <a:pt x="59" y="212"/>
                  </a:cubicBezTo>
                  <a:cubicBezTo>
                    <a:pt x="59" y="211"/>
                    <a:pt x="58" y="212"/>
                    <a:pt x="58" y="213"/>
                  </a:cubicBezTo>
                  <a:close/>
                  <a:moveTo>
                    <a:pt x="62" y="214"/>
                  </a:moveTo>
                  <a:cubicBezTo>
                    <a:pt x="62" y="215"/>
                    <a:pt x="63" y="215"/>
                    <a:pt x="63" y="215"/>
                  </a:cubicBezTo>
                  <a:cubicBezTo>
                    <a:pt x="63" y="214"/>
                    <a:pt x="63" y="214"/>
                    <a:pt x="62" y="214"/>
                  </a:cubicBezTo>
                  <a:cubicBezTo>
                    <a:pt x="62" y="214"/>
                    <a:pt x="62" y="214"/>
                    <a:pt x="62" y="214"/>
                  </a:cubicBezTo>
                  <a:close/>
                  <a:moveTo>
                    <a:pt x="59" y="215"/>
                  </a:moveTo>
                  <a:cubicBezTo>
                    <a:pt x="59" y="215"/>
                    <a:pt x="59" y="214"/>
                    <a:pt x="59" y="214"/>
                  </a:cubicBezTo>
                  <a:cubicBezTo>
                    <a:pt x="59" y="214"/>
                    <a:pt x="59" y="214"/>
                    <a:pt x="59" y="215"/>
                  </a:cubicBezTo>
                  <a:close/>
                  <a:moveTo>
                    <a:pt x="64" y="216"/>
                  </a:moveTo>
                  <a:cubicBezTo>
                    <a:pt x="65" y="216"/>
                    <a:pt x="65" y="216"/>
                    <a:pt x="65" y="216"/>
                  </a:cubicBezTo>
                  <a:cubicBezTo>
                    <a:pt x="64" y="215"/>
                    <a:pt x="64" y="214"/>
                    <a:pt x="64" y="214"/>
                  </a:cubicBezTo>
                  <a:cubicBezTo>
                    <a:pt x="64" y="215"/>
                    <a:pt x="64" y="215"/>
                    <a:pt x="64" y="216"/>
                  </a:cubicBezTo>
                  <a:close/>
                  <a:moveTo>
                    <a:pt x="59" y="216"/>
                  </a:moveTo>
                  <a:cubicBezTo>
                    <a:pt x="59" y="216"/>
                    <a:pt x="58" y="215"/>
                    <a:pt x="57" y="215"/>
                  </a:cubicBezTo>
                  <a:cubicBezTo>
                    <a:pt x="57" y="215"/>
                    <a:pt x="56" y="216"/>
                    <a:pt x="56" y="217"/>
                  </a:cubicBezTo>
                  <a:cubicBezTo>
                    <a:pt x="57" y="218"/>
                    <a:pt x="59" y="217"/>
                    <a:pt x="59" y="216"/>
                  </a:cubicBezTo>
                  <a:close/>
                  <a:moveTo>
                    <a:pt x="60" y="217"/>
                  </a:moveTo>
                  <a:cubicBezTo>
                    <a:pt x="61" y="216"/>
                    <a:pt x="61" y="216"/>
                    <a:pt x="61" y="216"/>
                  </a:cubicBezTo>
                  <a:cubicBezTo>
                    <a:pt x="61" y="216"/>
                    <a:pt x="61" y="216"/>
                    <a:pt x="60" y="217"/>
                  </a:cubicBezTo>
                  <a:close/>
                  <a:moveTo>
                    <a:pt x="37" y="217"/>
                  </a:moveTo>
                  <a:cubicBezTo>
                    <a:pt x="37" y="217"/>
                    <a:pt x="37" y="216"/>
                    <a:pt x="36" y="216"/>
                  </a:cubicBezTo>
                  <a:cubicBezTo>
                    <a:pt x="37" y="216"/>
                    <a:pt x="37" y="217"/>
                    <a:pt x="37" y="217"/>
                  </a:cubicBezTo>
                  <a:close/>
                  <a:moveTo>
                    <a:pt x="31" y="218"/>
                  </a:moveTo>
                  <a:cubicBezTo>
                    <a:pt x="32" y="219"/>
                    <a:pt x="32" y="217"/>
                    <a:pt x="33" y="218"/>
                  </a:cubicBezTo>
                  <a:cubicBezTo>
                    <a:pt x="32" y="217"/>
                    <a:pt x="33" y="217"/>
                    <a:pt x="33" y="217"/>
                  </a:cubicBezTo>
                  <a:cubicBezTo>
                    <a:pt x="32" y="217"/>
                    <a:pt x="30" y="217"/>
                    <a:pt x="31" y="218"/>
                  </a:cubicBezTo>
                  <a:close/>
                  <a:moveTo>
                    <a:pt x="65" y="217"/>
                  </a:moveTo>
                  <a:cubicBezTo>
                    <a:pt x="65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5" y="217"/>
                    <a:pt x="65" y="217"/>
                    <a:pt x="65" y="217"/>
                  </a:cubicBezTo>
                  <a:close/>
                  <a:moveTo>
                    <a:pt x="68" y="218"/>
                  </a:moveTo>
                  <a:cubicBezTo>
                    <a:pt x="68" y="217"/>
                    <a:pt x="68" y="217"/>
                    <a:pt x="68" y="217"/>
                  </a:cubicBezTo>
                  <a:cubicBezTo>
                    <a:pt x="68" y="217"/>
                    <a:pt x="67" y="216"/>
                    <a:pt x="67" y="217"/>
                  </a:cubicBezTo>
                  <a:cubicBezTo>
                    <a:pt x="67" y="217"/>
                    <a:pt x="67" y="218"/>
                    <a:pt x="68" y="218"/>
                  </a:cubicBezTo>
                  <a:close/>
                  <a:moveTo>
                    <a:pt x="36" y="218"/>
                  </a:moveTo>
                  <a:cubicBezTo>
                    <a:pt x="36" y="218"/>
                    <a:pt x="35" y="217"/>
                    <a:pt x="35" y="217"/>
                  </a:cubicBezTo>
                  <a:cubicBezTo>
                    <a:pt x="35" y="217"/>
                    <a:pt x="35" y="218"/>
                    <a:pt x="36" y="218"/>
                  </a:cubicBezTo>
                  <a:close/>
                  <a:moveTo>
                    <a:pt x="33" y="219"/>
                  </a:moveTo>
                  <a:cubicBezTo>
                    <a:pt x="33" y="219"/>
                    <a:pt x="34" y="219"/>
                    <a:pt x="34" y="219"/>
                  </a:cubicBezTo>
                  <a:cubicBezTo>
                    <a:pt x="34" y="219"/>
                    <a:pt x="34" y="219"/>
                    <a:pt x="35" y="219"/>
                  </a:cubicBezTo>
                  <a:cubicBezTo>
                    <a:pt x="35" y="218"/>
                    <a:pt x="34" y="218"/>
                    <a:pt x="34" y="218"/>
                  </a:cubicBezTo>
                  <a:cubicBezTo>
                    <a:pt x="34" y="218"/>
                    <a:pt x="33" y="218"/>
                    <a:pt x="33" y="219"/>
                  </a:cubicBezTo>
                  <a:close/>
                  <a:moveTo>
                    <a:pt x="63" y="219"/>
                  </a:moveTo>
                  <a:cubicBezTo>
                    <a:pt x="63" y="219"/>
                    <a:pt x="64" y="219"/>
                    <a:pt x="63" y="218"/>
                  </a:cubicBezTo>
                  <a:cubicBezTo>
                    <a:pt x="63" y="219"/>
                    <a:pt x="62" y="219"/>
                    <a:pt x="63" y="219"/>
                  </a:cubicBezTo>
                  <a:close/>
                  <a:moveTo>
                    <a:pt x="29" y="220"/>
                  </a:moveTo>
                  <a:cubicBezTo>
                    <a:pt x="30" y="220"/>
                    <a:pt x="31" y="219"/>
                    <a:pt x="30" y="218"/>
                  </a:cubicBezTo>
                  <a:cubicBezTo>
                    <a:pt x="29" y="219"/>
                    <a:pt x="28" y="220"/>
                    <a:pt x="29" y="220"/>
                  </a:cubicBezTo>
                  <a:close/>
                  <a:moveTo>
                    <a:pt x="66" y="220"/>
                  </a:moveTo>
                  <a:cubicBezTo>
                    <a:pt x="67" y="219"/>
                    <a:pt x="66" y="219"/>
                    <a:pt x="65" y="219"/>
                  </a:cubicBezTo>
                  <a:cubicBezTo>
                    <a:pt x="65" y="219"/>
                    <a:pt x="66" y="220"/>
                    <a:pt x="66" y="220"/>
                  </a:cubicBezTo>
                  <a:close/>
                  <a:moveTo>
                    <a:pt x="57" y="222"/>
                  </a:moveTo>
                  <a:cubicBezTo>
                    <a:pt x="59" y="222"/>
                    <a:pt x="60" y="220"/>
                    <a:pt x="61" y="219"/>
                  </a:cubicBezTo>
                  <a:cubicBezTo>
                    <a:pt x="59" y="219"/>
                    <a:pt x="58" y="221"/>
                    <a:pt x="57" y="222"/>
                  </a:cubicBezTo>
                  <a:close/>
                  <a:moveTo>
                    <a:pt x="32" y="219"/>
                  </a:moveTo>
                  <a:cubicBezTo>
                    <a:pt x="32" y="220"/>
                    <a:pt x="32" y="220"/>
                    <a:pt x="32" y="221"/>
                  </a:cubicBezTo>
                  <a:cubicBezTo>
                    <a:pt x="33" y="220"/>
                    <a:pt x="32" y="219"/>
                    <a:pt x="32" y="219"/>
                  </a:cubicBezTo>
                  <a:close/>
                  <a:moveTo>
                    <a:pt x="54" y="222"/>
                  </a:moveTo>
                  <a:cubicBezTo>
                    <a:pt x="55" y="221"/>
                    <a:pt x="56" y="220"/>
                    <a:pt x="56" y="220"/>
                  </a:cubicBezTo>
                  <a:cubicBezTo>
                    <a:pt x="56" y="220"/>
                    <a:pt x="55" y="221"/>
                    <a:pt x="54" y="222"/>
                  </a:cubicBezTo>
                  <a:close/>
                  <a:moveTo>
                    <a:pt x="68" y="220"/>
                  </a:moveTo>
                  <a:cubicBezTo>
                    <a:pt x="68" y="220"/>
                    <a:pt x="67" y="220"/>
                    <a:pt x="67" y="221"/>
                  </a:cubicBezTo>
                  <a:cubicBezTo>
                    <a:pt x="67" y="222"/>
                    <a:pt x="68" y="222"/>
                    <a:pt x="68" y="222"/>
                  </a:cubicBezTo>
                  <a:cubicBezTo>
                    <a:pt x="69" y="222"/>
                    <a:pt x="68" y="223"/>
                    <a:pt x="69" y="223"/>
                  </a:cubicBezTo>
                  <a:cubicBezTo>
                    <a:pt x="69" y="224"/>
                    <a:pt x="69" y="223"/>
                    <a:pt x="69" y="224"/>
                  </a:cubicBezTo>
                  <a:cubicBezTo>
                    <a:pt x="69" y="225"/>
                    <a:pt x="67" y="225"/>
                    <a:pt x="67" y="227"/>
                  </a:cubicBezTo>
                  <a:cubicBezTo>
                    <a:pt x="69" y="228"/>
                    <a:pt x="72" y="226"/>
                    <a:pt x="71" y="224"/>
                  </a:cubicBezTo>
                  <a:cubicBezTo>
                    <a:pt x="71" y="224"/>
                    <a:pt x="71" y="225"/>
                    <a:pt x="70" y="225"/>
                  </a:cubicBezTo>
                  <a:cubicBezTo>
                    <a:pt x="70" y="225"/>
                    <a:pt x="70" y="225"/>
                    <a:pt x="69" y="224"/>
                  </a:cubicBezTo>
                  <a:cubicBezTo>
                    <a:pt x="69" y="223"/>
                    <a:pt x="69" y="221"/>
                    <a:pt x="68" y="220"/>
                  </a:cubicBezTo>
                  <a:close/>
                  <a:moveTo>
                    <a:pt x="38" y="223"/>
                  </a:moveTo>
                  <a:cubicBezTo>
                    <a:pt x="36" y="223"/>
                    <a:pt x="36" y="219"/>
                    <a:pt x="35" y="220"/>
                  </a:cubicBezTo>
                  <a:cubicBezTo>
                    <a:pt x="36" y="221"/>
                    <a:pt x="36" y="222"/>
                    <a:pt x="37" y="223"/>
                  </a:cubicBezTo>
                  <a:cubicBezTo>
                    <a:pt x="37" y="223"/>
                    <a:pt x="37" y="223"/>
                    <a:pt x="38" y="223"/>
                  </a:cubicBezTo>
                  <a:cubicBezTo>
                    <a:pt x="38" y="223"/>
                    <a:pt x="38" y="223"/>
                    <a:pt x="38" y="224"/>
                  </a:cubicBezTo>
                  <a:cubicBezTo>
                    <a:pt x="38" y="224"/>
                    <a:pt x="38" y="224"/>
                    <a:pt x="38" y="224"/>
                  </a:cubicBezTo>
                  <a:cubicBezTo>
                    <a:pt x="38" y="224"/>
                    <a:pt x="39" y="225"/>
                    <a:pt x="39" y="225"/>
                  </a:cubicBezTo>
                  <a:cubicBezTo>
                    <a:pt x="39" y="224"/>
                    <a:pt x="39" y="223"/>
                    <a:pt x="38" y="223"/>
                  </a:cubicBezTo>
                  <a:close/>
                  <a:moveTo>
                    <a:pt x="62" y="222"/>
                  </a:moveTo>
                  <a:cubicBezTo>
                    <a:pt x="63" y="221"/>
                    <a:pt x="64" y="221"/>
                    <a:pt x="65" y="220"/>
                  </a:cubicBezTo>
                  <a:cubicBezTo>
                    <a:pt x="64" y="220"/>
                    <a:pt x="63" y="221"/>
                    <a:pt x="62" y="222"/>
                  </a:cubicBezTo>
                  <a:close/>
                  <a:moveTo>
                    <a:pt x="29" y="221"/>
                  </a:moveTo>
                  <a:cubicBezTo>
                    <a:pt x="29" y="222"/>
                    <a:pt x="30" y="222"/>
                    <a:pt x="30" y="223"/>
                  </a:cubicBezTo>
                  <a:cubicBezTo>
                    <a:pt x="31" y="222"/>
                    <a:pt x="31" y="222"/>
                    <a:pt x="31" y="222"/>
                  </a:cubicBezTo>
                  <a:cubicBezTo>
                    <a:pt x="31" y="220"/>
                    <a:pt x="30" y="220"/>
                    <a:pt x="29" y="221"/>
                  </a:cubicBezTo>
                  <a:close/>
                  <a:moveTo>
                    <a:pt x="59" y="223"/>
                  </a:moveTo>
                  <a:cubicBezTo>
                    <a:pt x="60" y="222"/>
                    <a:pt x="61" y="221"/>
                    <a:pt x="62" y="220"/>
                  </a:cubicBezTo>
                  <a:cubicBezTo>
                    <a:pt x="60" y="220"/>
                    <a:pt x="59" y="222"/>
                    <a:pt x="59" y="223"/>
                  </a:cubicBezTo>
                  <a:close/>
                  <a:moveTo>
                    <a:pt x="71" y="222"/>
                  </a:moveTo>
                  <a:cubicBezTo>
                    <a:pt x="70" y="222"/>
                    <a:pt x="70" y="224"/>
                    <a:pt x="71" y="224"/>
                  </a:cubicBezTo>
                  <a:cubicBezTo>
                    <a:pt x="71" y="222"/>
                    <a:pt x="70" y="222"/>
                    <a:pt x="71" y="220"/>
                  </a:cubicBezTo>
                  <a:cubicBezTo>
                    <a:pt x="70" y="220"/>
                    <a:pt x="70" y="220"/>
                    <a:pt x="70" y="220"/>
                  </a:cubicBezTo>
                  <a:cubicBezTo>
                    <a:pt x="70" y="221"/>
                    <a:pt x="70" y="221"/>
                    <a:pt x="71" y="222"/>
                  </a:cubicBezTo>
                  <a:close/>
                  <a:moveTo>
                    <a:pt x="27" y="222"/>
                  </a:moveTo>
                  <a:cubicBezTo>
                    <a:pt x="28" y="222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7" y="221"/>
                    <a:pt x="27" y="221"/>
                    <a:pt x="27" y="222"/>
                  </a:cubicBezTo>
                  <a:close/>
                  <a:moveTo>
                    <a:pt x="65" y="221"/>
                  </a:moveTo>
                  <a:cubicBezTo>
                    <a:pt x="64" y="222"/>
                    <a:pt x="63" y="222"/>
                    <a:pt x="63" y="223"/>
                  </a:cubicBezTo>
                  <a:cubicBezTo>
                    <a:pt x="64" y="222"/>
                    <a:pt x="65" y="221"/>
                    <a:pt x="65" y="221"/>
                  </a:cubicBezTo>
                  <a:cubicBezTo>
                    <a:pt x="65" y="221"/>
                    <a:pt x="65" y="221"/>
                    <a:pt x="65" y="221"/>
                  </a:cubicBezTo>
                  <a:close/>
                  <a:moveTo>
                    <a:pt x="55" y="223"/>
                  </a:moveTo>
                  <a:cubicBezTo>
                    <a:pt x="55" y="222"/>
                    <a:pt x="56" y="222"/>
                    <a:pt x="56" y="221"/>
                  </a:cubicBezTo>
                  <a:cubicBezTo>
                    <a:pt x="55" y="222"/>
                    <a:pt x="55" y="222"/>
                    <a:pt x="55" y="223"/>
                  </a:cubicBezTo>
                  <a:close/>
                  <a:moveTo>
                    <a:pt x="33" y="222"/>
                  </a:moveTo>
                  <a:cubicBezTo>
                    <a:pt x="34" y="222"/>
                    <a:pt x="34" y="222"/>
                    <a:pt x="34" y="221"/>
                  </a:cubicBezTo>
                  <a:cubicBezTo>
                    <a:pt x="34" y="221"/>
                    <a:pt x="33" y="221"/>
                    <a:pt x="33" y="221"/>
                  </a:cubicBezTo>
                  <a:cubicBezTo>
                    <a:pt x="33" y="222"/>
                    <a:pt x="33" y="222"/>
                    <a:pt x="33" y="222"/>
                  </a:cubicBezTo>
                  <a:close/>
                  <a:moveTo>
                    <a:pt x="64" y="224"/>
                  </a:moveTo>
                  <a:cubicBezTo>
                    <a:pt x="65" y="225"/>
                    <a:pt x="66" y="223"/>
                    <a:pt x="67" y="223"/>
                  </a:cubicBezTo>
                  <a:cubicBezTo>
                    <a:pt x="66" y="220"/>
                    <a:pt x="64" y="223"/>
                    <a:pt x="64" y="224"/>
                  </a:cubicBezTo>
                  <a:close/>
                  <a:moveTo>
                    <a:pt x="54" y="222"/>
                  </a:moveTo>
                  <a:cubicBezTo>
                    <a:pt x="54" y="222"/>
                    <a:pt x="53" y="223"/>
                    <a:pt x="53" y="223"/>
                  </a:cubicBezTo>
                  <a:cubicBezTo>
                    <a:pt x="53" y="223"/>
                    <a:pt x="54" y="222"/>
                    <a:pt x="54" y="222"/>
                  </a:cubicBezTo>
                  <a:close/>
                  <a:moveTo>
                    <a:pt x="28" y="223"/>
                  </a:moveTo>
                  <a:cubicBezTo>
                    <a:pt x="28" y="223"/>
                    <a:pt x="28" y="224"/>
                    <a:pt x="29" y="224"/>
                  </a:cubicBezTo>
                  <a:cubicBezTo>
                    <a:pt x="30" y="224"/>
                    <a:pt x="28" y="222"/>
                    <a:pt x="28" y="222"/>
                  </a:cubicBezTo>
                  <a:cubicBezTo>
                    <a:pt x="28" y="222"/>
                    <a:pt x="28" y="223"/>
                    <a:pt x="28" y="223"/>
                  </a:cubicBezTo>
                  <a:close/>
                  <a:moveTo>
                    <a:pt x="56" y="224"/>
                  </a:moveTo>
                  <a:cubicBezTo>
                    <a:pt x="56" y="223"/>
                    <a:pt x="57" y="223"/>
                    <a:pt x="57" y="222"/>
                  </a:cubicBezTo>
                  <a:cubicBezTo>
                    <a:pt x="56" y="222"/>
                    <a:pt x="55" y="223"/>
                    <a:pt x="56" y="224"/>
                  </a:cubicBezTo>
                  <a:close/>
                  <a:moveTo>
                    <a:pt x="31" y="224"/>
                  </a:moveTo>
                  <a:cubicBezTo>
                    <a:pt x="31" y="224"/>
                    <a:pt x="33" y="223"/>
                    <a:pt x="32" y="222"/>
                  </a:cubicBezTo>
                  <a:cubicBezTo>
                    <a:pt x="32" y="223"/>
                    <a:pt x="31" y="223"/>
                    <a:pt x="31" y="224"/>
                  </a:cubicBezTo>
                  <a:close/>
                  <a:moveTo>
                    <a:pt x="35" y="225"/>
                  </a:moveTo>
                  <a:cubicBezTo>
                    <a:pt x="35" y="224"/>
                    <a:pt x="35" y="223"/>
                    <a:pt x="34" y="223"/>
                  </a:cubicBezTo>
                  <a:cubicBezTo>
                    <a:pt x="34" y="224"/>
                    <a:pt x="35" y="225"/>
                    <a:pt x="35" y="225"/>
                  </a:cubicBezTo>
                  <a:close/>
                  <a:moveTo>
                    <a:pt x="61" y="225"/>
                  </a:moveTo>
                  <a:cubicBezTo>
                    <a:pt x="61" y="225"/>
                    <a:pt x="62" y="224"/>
                    <a:pt x="62" y="223"/>
                  </a:cubicBezTo>
                  <a:cubicBezTo>
                    <a:pt x="61" y="224"/>
                    <a:pt x="60" y="224"/>
                    <a:pt x="61" y="225"/>
                  </a:cubicBezTo>
                  <a:close/>
                  <a:moveTo>
                    <a:pt x="67" y="224"/>
                  </a:moveTo>
                  <a:cubicBezTo>
                    <a:pt x="67" y="224"/>
                    <a:pt x="68" y="224"/>
                    <a:pt x="68" y="223"/>
                  </a:cubicBezTo>
                  <a:cubicBezTo>
                    <a:pt x="67" y="223"/>
                    <a:pt x="67" y="224"/>
                    <a:pt x="67" y="224"/>
                  </a:cubicBezTo>
                  <a:close/>
                  <a:moveTo>
                    <a:pt x="56" y="225"/>
                  </a:moveTo>
                  <a:cubicBezTo>
                    <a:pt x="57" y="225"/>
                    <a:pt x="57" y="224"/>
                    <a:pt x="58" y="224"/>
                  </a:cubicBezTo>
                  <a:cubicBezTo>
                    <a:pt x="57" y="224"/>
                    <a:pt x="57" y="224"/>
                    <a:pt x="56" y="225"/>
                  </a:cubicBezTo>
                  <a:close/>
                  <a:moveTo>
                    <a:pt x="26" y="225"/>
                  </a:moveTo>
                  <a:cubicBezTo>
                    <a:pt x="26" y="225"/>
                    <a:pt x="26" y="226"/>
                    <a:pt x="27" y="226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4"/>
                    <a:pt x="26" y="223"/>
                    <a:pt x="26" y="225"/>
                  </a:cubicBezTo>
                  <a:close/>
                  <a:moveTo>
                    <a:pt x="53" y="226"/>
                  </a:moveTo>
                  <a:cubicBezTo>
                    <a:pt x="54" y="225"/>
                    <a:pt x="55" y="225"/>
                    <a:pt x="55" y="224"/>
                  </a:cubicBezTo>
                  <a:cubicBezTo>
                    <a:pt x="54" y="225"/>
                    <a:pt x="54" y="225"/>
                    <a:pt x="53" y="226"/>
                  </a:cubicBezTo>
                  <a:close/>
                  <a:moveTo>
                    <a:pt x="33" y="226"/>
                  </a:moveTo>
                  <a:cubicBezTo>
                    <a:pt x="33" y="226"/>
                    <a:pt x="34" y="226"/>
                    <a:pt x="34" y="225"/>
                  </a:cubicBezTo>
                  <a:cubicBezTo>
                    <a:pt x="33" y="225"/>
                    <a:pt x="34" y="225"/>
                    <a:pt x="33" y="225"/>
                  </a:cubicBezTo>
                  <a:cubicBezTo>
                    <a:pt x="33" y="225"/>
                    <a:pt x="33" y="226"/>
                    <a:pt x="33" y="226"/>
                  </a:cubicBezTo>
                  <a:close/>
                  <a:moveTo>
                    <a:pt x="67" y="225"/>
                  </a:moveTo>
                  <a:cubicBezTo>
                    <a:pt x="67" y="225"/>
                    <a:pt x="68" y="225"/>
                    <a:pt x="67" y="225"/>
                  </a:cubicBezTo>
                  <a:cubicBezTo>
                    <a:pt x="67" y="225"/>
                    <a:pt x="67" y="225"/>
                    <a:pt x="67" y="225"/>
                  </a:cubicBezTo>
                  <a:close/>
                  <a:moveTo>
                    <a:pt x="57" y="226"/>
                  </a:moveTo>
                  <a:cubicBezTo>
                    <a:pt x="57" y="226"/>
                    <a:pt x="58" y="226"/>
                    <a:pt x="58" y="225"/>
                  </a:cubicBezTo>
                  <a:cubicBezTo>
                    <a:pt x="57" y="225"/>
                    <a:pt x="57" y="226"/>
                    <a:pt x="57" y="226"/>
                  </a:cubicBezTo>
                  <a:close/>
                  <a:moveTo>
                    <a:pt x="61" y="226"/>
                  </a:moveTo>
                  <a:cubicBezTo>
                    <a:pt x="61" y="226"/>
                    <a:pt x="62" y="226"/>
                    <a:pt x="62" y="226"/>
                  </a:cubicBezTo>
                  <a:cubicBezTo>
                    <a:pt x="62" y="226"/>
                    <a:pt x="63" y="226"/>
                    <a:pt x="63" y="225"/>
                  </a:cubicBezTo>
                  <a:cubicBezTo>
                    <a:pt x="63" y="226"/>
                    <a:pt x="62" y="226"/>
                    <a:pt x="61" y="226"/>
                  </a:cubicBezTo>
                  <a:close/>
                  <a:moveTo>
                    <a:pt x="37" y="227"/>
                  </a:moveTo>
                  <a:cubicBezTo>
                    <a:pt x="36" y="227"/>
                    <a:pt x="36" y="226"/>
                    <a:pt x="36" y="226"/>
                  </a:cubicBezTo>
                  <a:cubicBezTo>
                    <a:pt x="36" y="226"/>
                    <a:pt x="36" y="227"/>
                    <a:pt x="37" y="227"/>
                  </a:cubicBezTo>
                  <a:close/>
                  <a:moveTo>
                    <a:pt x="25" y="227"/>
                  </a:moveTo>
                  <a:cubicBezTo>
                    <a:pt x="25" y="226"/>
                    <a:pt x="25" y="226"/>
                    <a:pt x="25" y="226"/>
                  </a:cubicBezTo>
                  <a:cubicBezTo>
                    <a:pt x="24" y="226"/>
                    <a:pt x="25" y="227"/>
                    <a:pt x="25" y="227"/>
                  </a:cubicBezTo>
                  <a:close/>
                  <a:moveTo>
                    <a:pt x="59" y="227"/>
                  </a:moveTo>
                  <a:cubicBezTo>
                    <a:pt x="59" y="227"/>
                    <a:pt x="59" y="227"/>
                    <a:pt x="59" y="227"/>
                  </a:cubicBezTo>
                  <a:cubicBezTo>
                    <a:pt x="60" y="227"/>
                    <a:pt x="60" y="226"/>
                    <a:pt x="60" y="226"/>
                  </a:cubicBezTo>
                  <a:cubicBezTo>
                    <a:pt x="60" y="226"/>
                    <a:pt x="59" y="226"/>
                    <a:pt x="59" y="227"/>
                  </a:cubicBezTo>
                  <a:close/>
                  <a:moveTo>
                    <a:pt x="31" y="227"/>
                  </a:moveTo>
                  <a:cubicBezTo>
                    <a:pt x="32" y="227"/>
                    <a:pt x="32" y="227"/>
                    <a:pt x="32" y="227"/>
                  </a:cubicBezTo>
                  <a:cubicBezTo>
                    <a:pt x="32" y="226"/>
                    <a:pt x="30" y="226"/>
                    <a:pt x="31" y="227"/>
                  </a:cubicBezTo>
                  <a:close/>
                  <a:moveTo>
                    <a:pt x="35" y="227"/>
                  </a:moveTo>
                  <a:cubicBezTo>
                    <a:pt x="35" y="227"/>
                    <a:pt x="35" y="228"/>
                    <a:pt x="36" y="229"/>
                  </a:cubicBezTo>
                  <a:cubicBezTo>
                    <a:pt x="36" y="229"/>
                    <a:pt x="37" y="229"/>
                    <a:pt x="37" y="228"/>
                  </a:cubicBezTo>
                  <a:cubicBezTo>
                    <a:pt x="36" y="228"/>
                    <a:pt x="36" y="226"/>
                    <a:pt x="35" y="227"/>
                  </a:cubicBezTo>
                  <a:close/>
                  <a:moveTo>
                    <a:pt x="28" y="228"/>
                  </a:moveTo>
                  <a:cubicBezTo>
                    <a:pt x="29" y="228"/>
                    <a:pt x="29" y="227"/>
                    <a:pt x="29" y="227"/>
                  </a:cubicBezTo>
                  <a:cubicBezTo>
                    <a:pt x="28" y="227"/>
                    <a:pt x="28" y="227"/>
                    <a:pt x="28" y="228"/>
                  </a:cubicBezTo>
                  <a:close/>
                  <a:moveTo>
                    <a:pt x="65" y="227"/>
                  </a:moveTo>
                  <a:cubicBezTo>
                    <a:pt x="65" y="227"/>
                    <a:pt x="65" y="227"/>
                    <a:pt x="65" y="227"/>
                  </a:cubicBezTo>
                  <a:cubicBezTo>
                    <a:pt x="65" y="227"/>
                    <a:pt x="65" y="227"/>
                    <a:pt x="65" y="227"/>
                  </a:cubicBezTo>
                  <a:close/>
                  <a:moveTo>
                    <a:pt x="34" y="228"/>
                  </a:moveTo>
                  <a:cubicBezTo>
                    <a:pt x="34" y="228"/>
                    <a:pt x="34" y="227"/>
                    <a:pt x="34" y="227"/>
                  </a:cubicBezTo>
                  <a:cubicBezTo>
                    <a:pt x="34" y="228"/>
                    <a:pt x="34" y="228"/>
                    <a:pt x="34" y="228"/>
                  </a:cubicBezTo>
                  <a:close/>
                  <a:moveTo>
                    <a:pt x="33" y="229"/>
                  </a:moveTo>
                  <a:cubicBezTo>
                    <a:pt x="33" y="229"/>
                    <a:pt x="34" y="229"/>
                    <a:pt x="34" y="229"/>
                  </a:cubicBezTo>
                  <a:cubicBezTo>
                    <a:pt x="33" y="229"/>
                    <a:pt x="34" y="228"/>
                    <a:pt x="33" y="228"/>
                  </a:cubicBezTo>
                  <a:cubicBezTo>
                    <a:pt x="33" y="229"/>
                    <a:pt x="33" y="229"/>
                    <a:pt x="33" y="22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579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46" name="Freeform 17"/>
            <p:cNvSpPr>
              <a:spLocks noEditPoints="1"/>
            </p:cNvSpPr>
            <p:nvPr/>
          </p:nvSpPr>
          <p:spPr bwMode="auto">
            <a:xfrm>
              <a:off x="8842375" y="3035301"/>
              <a:ext cx="134938" cy="184150"/>
            </a:xfrm>
            <a:custGeom>
              <a:avLst/>
              <a:gdLst>
                <a:gd name="T0" fmla="*/ 24 w 36"/>
                <a:gd name="T1" fmla="*/ 47 h 49"/>
                <a:gd name="T2" fmla="*/ 10 w 36"/>
                <a:gd name="T3" fmla="*/ 2 h 49"/>
                <a:gd name="T4" fmla="*/ 14 w 36"/>
                <a:gd name="T5" fmla="*/ 3 h 49"/>
                <a:gd name="T6" fmla="*/ 14 w 36"/>
                <a:gd name="T7" fmla="*/ 4 h 49"/>
                <a:gd name="T8" fmla="*/ 19 w 36"/>
                <a:gd name="T9" fmla="*/ 6 h 49"/>
                <a:gd name="T10" fmla="*/ 24 w 36"/>
                <a:gd name="T11" fmla="*/ 8 h 49"/>
                <a:gd name="T12" fmla="*/ 17 w 36"/>
                <a:gd name="T13" fmla="*/ 8 h 49"/>
                <a:gd name="T14" fmla="*/ 31 w 36"/>
                <a:gd name="T15" fmla="*/ 12 h 49"/>
                <a:gd name="T16" fmla="*/ 17 w 36"/>
                <a:gd name="T17" fmla="*/ 10 h 49"/>
                <a:gd name="T18" fmla="*/ 22 w 36"/>
                <a:gd name="T19" fmla="*/ 10 h 49"/>
                <a:gd name="T20" fmla="*/ 13 w 36"/>
                <a:gd name="T21" fmla="*/ 13 h 49"/>
                <a:gd name="T22" fmla="*/ 23 w 36"/>
                <a:gd name="T23" fmla="*/ 12 h 49"/>
                <a:gd name="T24" fmla="*/ 21 w 36"/>
                <a:gd name="T25" fmla="*/ 12 h 49"/>
                <a:gd name="T26" fmla="*/ 17 w 36"/>
                <a:gd name="T27" fmla="*/ 12 h 49"/>
                <a:gd name="T28" fmla="*/ 28 w 36"/>
                <a:gd name="T29" fmla="*/ 14 h 49"/>
                <a:gd name="T30" fmla="*/ 5 w 36"/>
                <a:gd name="T31" fmla="*/ 15 h 49"/>
                <a:gd name="T32" fmla="*/ 18 w 36"/>
                <a:gd name="T33" fmla="*/ 15 h 49"/>
                <a:gd name="T34" fmla="*/ 15 w 36"/>
                <a:gd name="T35" fmla="*/ 17 h 49"/>
                <a:gd name="T36" fmla="*/ 13 w 36"/>
                <a:gd name="T37" fmla="*/ 15 h 49"/>
                <a:gd name="T38" fmla="*/ 26 w 36"/>
                <a:gd name="T39" fmla="*/ 16 h 49"/>
                <a:gd name="T40" fmla="*/ 20 w 36"/>
                <a:gd name="T41" fmla="*/ 17 h 49"/>
                <a:gd name="T42" fmla="*/ 29 w 36"/>
                <a:gd name="T43" fmla="*/ 19 h 49"/>
                <a:gd name="T44" fmla="*/ 17 w 36"/>
                <a:gd name="T45" fmla="*/ 18 h 49"/>
                <a:gd name="T46" fmla="*/ 20 w 36"/>
                <a:gd name="T47" fmla="*/ 20 h 49"/>
                <a:gd name="T48" fmla="*/ 27 w 36"/>
                <a:gd name="T49" fmla="*/ 20 h 49"/>
                <a:gd name="T50" fmla="*/ 12 w 36"/>
                <a:gd name="T51" fmla="*/ 21 h 49"/>
                <a:gd name="T52" fmla="*/ 30 w 36"/>
                <a:gd name="T53" fmla="*/ 20 h 49"/>
                <a:gd name="T54" fmla="*/ 26 w 36"/>
                <a:gd name="T55" fmla="*/ 22 h 49"/>
                <a:gd name="T56" fmla="*/ 1 w 36"/>
                <a:gd name="T57" fmla="*/ 26 h 49"/>
                <a:gd name="T58" fmla="*/ 3 w 36"/>
                <a:gd name="T59" fmla="*/ 22 h 49"/>
                <a:gd name="T60" fmla="*/ 6 w 36"/>
                <a:gd name="T61" fmla="*/ 25 h 49"/>
                <a:gd name="T62" fmla="*/ 10 w 36"/>
                <a:gd name="T63" fmla="*/ 23 h 49"/>
                <a:gd name="T64" fmla="*/ 18 w 36"/>
                <a:gd name="T65" fmla="*/ 27 h 49"/>
                <a:gd name="T66" fmla="*/ 11 w 36"/>
                <a:gd name="T67" fmla="*/ 26 h 49"/>
                <a:gd name="T68" fmla="*/ 16 w 36"/>
                <a:gd name="T69" fmla="*/ 25 h 49"/>
                <a:gd name="T70" fmla="*/ 34 w 36"/>
                <a:gd name="T71" fmla="*/ 27 h 49"/>
                <a:gd name="T72" fmla="*/ 19 w 36"/>
                <a:gd name="T73" fmla="*/ 27 h 49"/>
                <a:gd name="T74" fmla="*/ 26 w 36"/>
                <a:gd name="T75" fmla="*/ 29 h 49"/>
                <a:gd name="T76" fmla="*/ 6 w 36"/>
                <a:gd name="T77" fmla="*/ 27 h 49"/>
                <a:gd name="T78" fmla="*/ 11 w 36"/>
                <a:gd name="T79" fmla="*/ 28 h 49"/>
                <a:gd name="T80" fmla="*/ 17 w 36"/>
                <a:gd name="T81" fmla="*/ 30 h 49"/>
                <a:gd name="T82" fmla="*/ 20 w 36"/>
                <a:gd name="T83" fmla="*/ 32 h 49"/>
                <a:gd name="T84" fmla="*/ 24 w 36"/>
                <a:gd name="T85" fmla="*/ 29 h 49"/>
                <a:gd name="T86" fmla="*/ 5 w 36"/>
                <a:gd name="T87" fmla="*/ 30 h 49"/>
                <a:gd name="T88" fmla="*/ 18 w 36"/>
                <a:gd name="T89" fmla="*/ 33 h 49"/>
                <a:gd name="T90" fmla="*/ 17 w 36"/>
                <a:gd name="T91" fmla="*/ 32 h 49"/>
                <a:gd name="T92" fmla="*/ 23 w 36"/>
                <a:gd name="T93" fmla="*/ 32 h 49"/>
                <a:gd name="T94" fmla="*/ 19 w 36"/>
                <a:gd name="T95" fmla="*/ 35 h 49"/>
                <a:gd name="T96" fmla="*/ 16 w 36"/>
                <a:gd name="T97" fmla="*/ 33 h 49"/>
                <a:gd name="T98" fmla="*/ 13 w 36"/>
                <a:gd name="T99" fmla="*/ 36 h 49"/>
                <a:gd name="T100" fmla="*/ 23 w 36"/>
                <a:gd name="T101" fmla="*/ 37 h 49"/>
                <a:gd name="T102" fmla="*/ 18 w 36"/>
                <a:gd name="T103" fmla="*/ 35 h 49"/>
                <a:gd name="T104" fmla="*/ 8 w 36"/>
                <a:gd name="T105" fmla="*/ 38 h 49"/>
                <a:gd name="T106" fmla="*/ 28 w 36"/>
                <a:gd name="T107" fmla="*/ 39 h 49"/>
                <a:gd name="T108" fmla="*/ 19 w 36"/>
                <a:gd name="T109" fmla="*/ 40 h 49"/>
                <a:gd name="T110" fmla="*/ 25 w 36"/>
                <a:gd name="T111" fmla="*/ 42 h 49"/>
                <a:gd name="T112" fmla="*/ 10 w 36"/>
                <a:gd name="T113" fmla="*/ 40 h 49"/>
                <a:gd name="T114" fmla="*/ 17 w 36"/>
                <a:gd name="T115" fmla="*/ 43 h 49"/>
                <a:gd name="T116" fmla="*/ 14 w 36"/>
                <a:gd name="T117" fmla="*/ 45 h 49"/>
                <a:gd name="T118" fmla="*/ 22 w 36"/>
                <a:gd name="T119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" h="49">
                  <a:moveTo>
                    <a:pt x="22" y="1"/>
                  </a:moveTo>
                  <a:cubicBezTo>
                    <a:pt x="22" y="2"/>
                    <a:pt x="22" y="1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4" y="2"/>
                    <a:pt x="23" y="2"/>
                    <a:pt x="24" y="2"/>
                  </a:cubicBezTo>
                  <a:cubicBezTo>
                    <a:pt x="27" y="3"/>
                    <a:pt x="29" y="4"/>
                    <a:pt x="30" y="6"/>
                  </a:cubicBezTo>
                  <a:cubicBezTo>
                    <a:pt x="33" y="8"/>
                    <a:pt x="34" y="12"/>
                    <a:pt x="35" y="16"/>
                  </a:cubicBezTo>
                  <a:cubicBezTo>
                    <a:pt x="36" y="17"/>
                    <a:pt x="36" y="19"/>
                    <a:pt x="36" y="20"/>
                  </a:cubicBezTo>
                  <a:cubicBezTo>
                    <a:pt x="36" y="22"/>
                    <a:pt x="36" y="22"/>
                    <a:pt x="36" y="24"/>
                  </a:cubicBezTo>
                  <a:cubicBezTo>
                    <a:pt x="36" y="26"/>
                    <a:pt x="36" y="27"/>
                    <a:pt x="36" y="28"/>
                  </a:cubicBezTo>
                  <a:cubicBezTo>
                    <a:pt x="36" y="29"/>
                    <a:pt x="36" y="31"/>
                    <a:pt x="35" y="32"/>
                  </a:cubicBezTo>
                  <a:cubicBezTo>
                    <a:pt x="35" y="35"/>
                    <a:pt x="33" y="39"/>
                    <a:pt x="31" y="41"/>
                  </a:cubicBezTo>
                  <a:cubicBezTo>
                    <a:pt x="29" y="44"/>
                    <a:pt x="26" y="45"/>
                    <a:pt x="24" y="47"/>
                  </a:cubicBezTo>
                  <a:cubicBezTo>
                    <a:pt x="23" y="48"/>
                    <a:pt x="24" y="49"/>
                    <a:pt x="23" y="49"/>
                  </a:cubicBezTo>
                  <a:cubicBezTo>
                    <a:pt x="22" y="49"/>
                    <a:pt x="23" y="48"/>
                    <a:pt x="23" y="47"/>
                  </a:cubicBezTo>
                  <a:cubicBezTo>
                    <a:pt x="19" y="47"/>
                    <a:pt x="16" y="48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0" y="45"/>
                    <a:pt x="9" y="45"/>
                    <a:pt x="8" y="44"/>
                  </a:cubicBezTo>
                  <a:cubicBezTo>
                    <a:pt x="5" y="41"/>
                    <a:pt x="4" y="38"/>
                    <a:pt x="2" y="34"/>
                  </a:cubicBezTo>
                  <a:cubicBezTo>
                    <a:pt x="2" y="33"/>
                    <a:pt x="2" y="32"/>
                    <a:pt x="1" y="31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0" y="27"/>
                    <a:pt x="0" y="26"/>
                    <a:pt x="0" y="25"/>
                  </a:cubicBezTo>
                  <a:cubicBezTo>
                    <a:pt x="1" y="19"/>
                    <a:pt x="2" y="14"/>
                    <a:pt x="4" y="9"/>
                  </a:cubicBezTo>
                  <a:cubicBezTo>
                    <a:pt x="6" y="7"/>
                    <a:pt x="8" y="4"/>
                    <a:pt x="10" y="2"/>
                  </a:cubicBezTo>
                  <a:cubicBezTo>
                    <a:pt x="13" y="1"/>
                    <a:pt x="19" y="0"/>
                    <a:pt x="22" y="1"/>
                  </a:cubicBezTo>
                  <a:close/>
                  <a:moveTo>
                    <a:pt x="20" y="2"/>
                  </a:moveTo>
                  <a:cubicBezTo>
                    <a:pt x="20" y="2"/>
                    <a:pt x="21" y="3"/>
                    <a:pt x="22" y="2"/>
                  </a:cubicBezTo>
                  <a:cubicBezTo>
                    <a:pt x="21" y="2"/>
                    <a:pt x="20" y="2"/>
                    <a:pt x="20" y="2"/>
                  </a:cubicBezTo>
                  <a:close/>
                  <a:moveTo>
                    <a:pt x="15" y="6"/>
                  </a:moveTo>
                  <a:cubicBezTo>
                    <a:pt x="15" y="5"/>
                    <a:pt x="16" y="5"/>
                    <a:pt x="16" y="4"/>
                  </a:cubicBezTo>
                  <a:cubicBezTo>
                    <a:pt x="16" y="4"/>
                    <a:pt x="16" y="4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2"/>
                    <a:pt x="15" y="5"/>
                    <a:pt x="15" y="6"/>
                  </a:cubicBezTo>
                  <a:close/>
                  <a:moveTo>
                    <a:pt x="14" y="3"/>
                  </a:moveTo>
                  <a:cubicBezTo>
                    <a:pt x="14" y="3"/>
                    <a:pt x="15" y="3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lose/>
                  <a:moveTo>
                    <a:pt x="19" y="4"/>
                  </a:moveTo>
                  <a:cubicBezTo>
                    <a:pt x="19" y="4"/>
                    <a:pt x="20" y="5"/>
                    <a:pt x="20" y="4"/>
                  </a:cubicBezTo>
                  <a:cubicBezTo>
                    <a:pt x="20" y="4"/>
                    <a:pt x="20" y="3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6" y="6"/>
                  </a:moveTo>
                  <a:cubicBezTo>
                    <a:pt x="29" y="5"/>
                    <a:pt x="30" y="9"/>
                    <a:pt x="32" y="10"/>
                  </a:cubicBezTo>
                  <a:cubicBezTo>
                    <a:pt x="30" y="7"/>
                    <a:pt x="27" y="3"/>
                    <a:pt x="23" y="3"/>
                  </a:cubicBezTo>
                  <a:cubicBezTo>
                    <a:pt x="24" y="4"/>
                    <a:pt x="25" y="5"/>
                    <a:pt x="26" y="6"/>
                  </a:cubicBezTo>
                  <a:close/>
                  <a:moveTo>
                    <a:pt x="13" y="6"/>
                  </a:moveTo>
                  <a:cubicBezTo>
                    <a:pt x="13" y="5"/>
                    <a:pt x="13" y="5"/>
                    <a:pt x="14" y="4"/>
                  </a:cubicBezTo>
                  <a:cubicBezTo>
                    <a:pt x="13" y="4"/>
                    <a:pt x="12" y="5"/>
                    <a:pt x="13" y="6"/>
                  </a:cubicBezTo>
                  <a:close/>
                  <a:moveTo>
                    <a:pt x="20" y="7"/>
                  </a:moveTo>
                  <a:cubicBezTo>
                    <a:pt x="21" y="6"/>
                    <a:pt x="22" y="6"/>
                    <a:pt x="23" y="5"/>
                  </a:cubicBezTo>
                  <a:cubicBezTo>
                    <a:pt x="22" y="5"/>
                    <a:pt x="22" y="4"/>
                    <a:pt x="21" y="4"/>
                  </a:cubicBezTo>
                  <a:cubicBezTo>
                    <a:pt x="21" y="5"/>
                    <a:pt x="20" y="6"/>
                    <a:pt x="20" y="7"/>
                  </a:cubicBezTo>
                  <a:close/>
                  <a:moveTo>
                    <a:pt x="11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6"/>
                    <a:pt x="7" y="7"/>
                    <a:pt x="7" y="9"/>
                  </a:cubicBezTo>
                  <a:cubicBezTo>
                    <a:pt x="9" y="8"/>
                    <a:pt x="9" y="6"/>
                    <a:pt x="11" y="5"/>
                  </a:cubicBezTo>
                  <a:close/>
                  <a:moveTo>
                    <a:pt x="19" y="6"/>
                  </a:move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9" y="6"/>
                  </a:cubicBezTo>
                  <a:close/>
                  <a:moveTo>
                    <a:pt x="13" y="7"/>
                  </a:moveTo>
                  <a:cubicBezTo>
                    <a:pt x="14" y="7"/>
                    <a:pt x="14" y="5"/>
                    <a:pt x="14" y="5"/>
                  </a:cubicBezTo>
                  <a:cubicBezTo>
                    <a:pt x="14" y="5"/>
                    <a:pt x="13" y="6"/>
                    <a:pt x="13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3" y="8"/>
                    <a:pt x="14" y="10"/>
                    <a:pt x="14" y="10"/>
                  </a:cubicBezTo>
                  <a:cubicBezTo>
                    <a:pt x="15" y="9"/>
                    <a:pt x="16" y="7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6"/>
                    <a:pt x="15" y="7"/>
                    <a:pt x="14" y="7"/>
                  </a:cubicBezTo>
                  <a:close/>
                  <a:moveTo>
                    <a:pt x="24" y="6"/>
                  </a:moveTo>
                  <a:cubicBezTo>
                    <a:pt x="23" y="7"/>
                    <a:pt x="23" y="8"/>
                    <a:pt x="24" y="9"/>
                  </a:cubicBezTo>
                  <a:cubicBezTo>
                    <a:pt x="24" y="9"/>
                    <a:pt x="24" y="8"/>
                    <a:pt x="24" y="8"/>
                  </a:cubicBezTo>
                  <a:cubicBezTo>
                    <a:pt x="25" y="8"/>
                    <a:pt x="25" y="8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1"/>
                    <a:pt x="25" y="12"/>
                    <a:pt x="25" y="13"/>
                  </a:cubicBezTo>
                  <a:cubicBezTo>
                    <a:pt x="26" y="13"/>
                    <a:pt x="26" y="12"/>
                    <a:pt x="27" y="12"/>
                  </a:cubicBezTo>
                  <a:cubicBezTo>
                    <a:pt x="26" y="10"/>
                    <a:pt x="25" y="9"/>
                    <a:pt x="26" y="7"/>
                  </a:cubicBezTo>
                  <a:cubicBezTo>
                    <a:pt x="25" y="7"/>
                    <a:pt x="25" y="6"/>
                    <a:pt x="24" y="6"/>
                  </a:cubicBezTo>
                  <a:close/>
                  <a:moveTo>
                    <a:pt x="11" y="8"/>
                  </a:move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1" y="7"/>
                    <a:pt x="11" y="8"/>
                  </a:cubicBezTo>
                  <a:close/>
                  <a:moveTo>
                    <a:pt x="17" y="8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8"/>
                  </a:cubicBezTo>
                  <a:close/>
                  <a:moveTo>
                    <a:pt x="9" y="9"/>
                  </a:moveTo>
                  <a:cubicBezTo>
                    <a:pt x="10" y="9"/>
                    <a:pt x="10" y="8"/>
                    <a:pt x="10" y="7"/>
                  </a:cubicBezTo>
                  <a:cubicBezTo>
                    <a:pt x="10" y="7"/>
                    <a:pt x="9" y="8"/>
                    <a:pt x="9" y="9"/>
                  </a:cubicBezTo>
                  <a:close/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1" y="7"/>
                    <a:pt x="21" y="7"/>
                    <a:pt x="21" y="8"/>
                  </a:cubicBezTo>
                  <a:close/>
                  <a:moveTo>
                    <a:pt x="29" y="9"/>
                  </a:moveTo>
                  <a:cubicBezTo>
                    <a:pt x="29" y="10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30" y="10"/>
                    <a:pt x="30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0" y="13"/>
                    <a:pt x="32" y="13"/>
                    <a:pt x="32" y="14"/>
                  </a:cubicBezTo>
                  <a:cubicBezTo>
                    <a:pt x="32" y="14"/>
                    <a:pt x="32" y="14"/>
                    <a:pt x="32" y="15"/>
                  </a:cubicBezTo>
                  <a:cubicBezTo>
                    <a:pt x="32" y="15"/>
                    <a:pt x="33" y="16"/>
                    <a:pt x="33" y="16"/>
                  </a:cubicBezTo>
                  <a:cubicBezTo>
                    <a:pt x="34" y="18"/>
                    <a:pt x="34" y="19"/>
                    <a:pt x="35" y="20"/>
                  </a:cubicBezTo>
                  <a:cubicBezTo>
                    <a:pt x="35" y="14"/>
                    <a:pt x="31" y="10"/>
                    <a:pt x="28" y="7"/>
                  </a:cubicBezTo>
                  <a:cubicBezTo>
                    <a:pt x="28" y="8"/>
                    <a:pt x="29" y="9"/>
                    <a:pt x="29" y="9"/>
                  </a:cubicBezTo>
                  <a:close/>
                  <a:moveTo>
                    <a:pt x="17" y="9"/>
                  </a:moveTo>
                  <a:cubicBezTo>
                    <a:pt x="16" y="9"/>
                    <a:pt x="17" y="8"/>
                    <a:pt x="16" y="8"/>
                  </a:cubicBezTo>
                  <a:cubicBezTo>
                    <a:pt x="16" y="9"/>
                    <a:pt x="15" y="10"/>
                    <a:pt x="16" y="10"/>
                  </a:cubicBezTo>
                  <a:cubicBezTo>
                    <a:pt x="14" y="11"/>
                    <a:pt x="15" y="13"/>
                    <a:pt x="16" y="13"/>
                  </a:cubicBezTo>
                  <a:cubicBezTo>
                    <a:pt x="17" y="12"/>
                    <a:pt x="16" y="11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7"/>
                    <a:pt x="17" y="8"/>
                    <a:pt x="17" y="9"/>
                  </a:cubicBezTo>
                  <a:close/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11" y="9"/>
                  </a:cubicBezTo>
                  <a:close/>
                  <a:moveTo>
                    <a:pt x="11" y="10"/>
                  </a:moveTo>
                  <a:cubicBezTo>
                    <a:pt x="12" y="10"/>
                    <a:pt x="12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1" y="9"/>
                    <a:pt x="11" y="10"/>
                  </a:cubicBezTo>
                  <a:close/>
                  <a:moveTo>
                    <a:pt x="22" y="10"/>
                  </a:moveTo>
                  <a:cubicBezTo>
                    <a:pt x="23" y="10"/>
                    <a:pt x="23" y="9"/>
                    <a:pt x="22" y="8"/>
                  </a:cubicBezTo>
                  <a:cubicBezTo>
                    <a:pt x="21" y="9"/>
                    <a:pt x="22" y="10"/>
                    <a:pt x="22" y="10"/>
                  </a:cubicBezTo>
                  <a:close/>
                  <a:moveTo>
                    <a:pt x="20" y="10"/>
                  </a:moveTo>
                  <a:cubicBezTo>
                    <a:pt x="21" y="10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lose/>
                  <a:moveTo>
                    <a:pt x="19" y="9"/>
                  </a:move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2"/>
                    <a:pt x="19" y="13"/>
                  </a:cubicBezTo>
                  <a:cubicBezTo>
                    <a:pt x="19" y="12"/>
                    <a:pt x="19" y="12"/>
                    <a:pt x="20" y="11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18" y="10"/>
                    <a:pt x="20" y="10"/>
                    <a:pt x="19" y="9"/>
                  </a:cubicBezTo>
                  <a:close/>
                  <a:moveTo>
                    <a:pt x="13" y="13"/>
                  </a:moveTo>
                  <a:cubicBezTo>
                    <a:pt x="14" y="12"/>
                    <a:pt x="14" y="10"/>
                    <a:pt x="13" y="9"/>
                  </a:cubicBezTo>
                  <a:cubicBezTo>
                    <a:pt x="11" y="10"/>
                    <a:pt x="12" y="13"/>
                    <a:pt x="13" y="13"/>
                  </a:cubicBezTo>
                  <a:close/>
                  <a:moveTo>
                    <a:pt x="8" y="11"/>
                  </a:moveTo>
                  <a:cubicBezTo>
                    <a:pt x="9" y="11"/>
                    <a:pt x="9" y="10"/>
                    <a:pt x="9" y="10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8" y="10"/>
                    <a:pt x="8" y="11"/>
                    <a:pt x="8" y="11"/>
                  </a:cubicBezTo>
                  <a:close/>
                  <a:moveTo>
                    <a:pt x="4" y="14"/>
                  </a:moveTo>
                  <a:cubicBezTo>
                    <a:pt x="4" y="13"/>
                    <a:pt x="5" y="11"/>
                    <a:pt x="6" y="10"/>
                  </a:cubicBezTo>
                  <a:cubicBezTo>
                    <a:pt x="5" y="11"/>
                    <a:pt x="4" y="13"/>
                    <a:pt x="4" y="14"/>
                  </a:cubicBezTo>
                  <a:close/>
                  <a:moveTo>
                    <a:pt x="21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10"/>
                    <a:pt x="21" y="10"/>
                    <a:pt x="21" y="11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2"/>
                    <a:pt x="24" y="11"/>
                  </a:cubicBez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2"/>
                    <a:pt x="23" y="12"/>
                  </a:cubicBezTo>
                  <a:close/>
                  <a:moveTo>
                    <a:pt x="9" y="14"/>
                  </a:moveTo>
                  <a:cubicBezTo>
                    <a:pt x="10" y="13"/>
                    <a:pt x="11" y="12"/>
                    <a:pt x="10" y="11"/>
                  </a:cubicBezTo>
                  <a:cubicBezTo>
                    <a:pt x="10" y="12"/>
                    <a:pt x="8" y="13"/>
                    <a:pt x="9" y="14"/>
                  </a:cubicBezTo>
                  <a:close/>
                  <a:moveTo>
                    <a:pt x="30" y="16"/>
                  </a:moveTo>
                  <a:cubicBezTo>
                    <a:pt x="30" y="16"/>
                    <a:pt x="30" y="15"/>
                    <a:pt x="31" y="15"/>
                  </a:cubicBezTo>
                  <a:cubicBezTo>
                    <a:pt x="30" y="14"/>
                    <a:pt x="30" y="12"/>
                    <a:pt x="28" y="11"/>
                  </a:cubicBezTo>
                  <a:cubicBezTo>
                    <a:pt x="29" y="13"/>
                    <a:pt x="29" y="14"/>
                    <a:pt x="30" y="16"/>
                  </a:cubicBezTo>
                  <a:close/>
                  <a:moveTo>
                    <a:pt x="21" y="12"/>
                  </a:moveTo>
                  <a:cubicBezTo>
                    <a:pt x="22" y="13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lose/>
                  <a:moveTo>
                    <a:pt x="19" y="14"/>
                  </a:moveTo>
                  <a:cubicBezTo>
                    <a:pt x="19" y="13"/>
                    <a:pt x="20" y="13"/>
                    <a:pt x="20" y="12"/>
                  </a:cubicBezTo>
                  <a:cubicBezTo>
                    <a:pt x="20" y="12"/>
                    <a:pt x="19" y="13"/>
                    <a:pt x="19" y="14"/>
                  </a:cubicBezTo>
                  <a:close/>
                  <a:moveTo>
                    <a:pt x="14" y="15"/>
                  </a:moveTo>
                  <a:cubicBezTo>
                    <a:pt x="15" y="15"/>
                    <a:pt x="15" y="15"/>
                    <a:pt x="15" y="14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4" y="14"/>
                    <a:pt x="13" y="15"/>
                    <a:pt x="14" y="15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5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7" y="13"/>
                    <a:pt x="18" y="12"/>
                    <a:pt x="17" y="12"/>
                  </a:cubicBezTo>
                  <a:cubicBezTo>
                    <a:pt x="17" y="13"/>
                    <a:pt x="16" y="13"/>
                    <a:pt x="16" y="14"/>
                  </a:cubicBezTo>
                  <a:close/>
                  <a:moveTo>
                    <a:pt x="24" y="15"/>
                  </a:moveTo>
                  <a:cubicBezTo>
                    <a:pt x="25" y="14"/>
                    <a:pt x="25" y="13"/>
                    <a:pt x="24" y="13"/>
                  </a:cubicBezTo>
                  <a:cubicBezTo>
                    <a:pt x="24" y="13"/>
                    <a:pt x="24" y="14"/>
                    <a:pt x="24" y="15"/>
                  </a:cubicBezTo>
                  <a:close/>
                  <a:moveTo>
                    <a:pt x="20" y="15"/>
                  </a:moveTo>
                  <a:cubicBezTo>
                    <a:pt x="21" y="14"/>
                    <a:pt x="21" y="13"/>
                    <a:pt x="20" y="13"/>
                  </a:cubicBezTo>
                  <a:cubicBezTo>
                    <a:pt x="20" y="13"/>
                    <a:pt x="19" y="15"/>
                    <a:pt x="20" y="15"/>
                  </a:cubicBezTo>
                  <a:close/>
                  <a:moveTo>
                    <a:pt x="12" y="15"/>
                  </a:moveTo>
                  <a:cubicBezTo>
                    <a:pt x="12" y="14"/>
                    <a:pt x="12" y="14"/>
                    <a:pt x="11" y="13"/>
                  </a:cubicBezTo>
                  <a:cubicBezTo>
                    <a:pt x="12" y="14"/>
                    <a:pt x="11" y="14"/>
                    <a:pt x="12" y="15"/>
                  </a:cubicBezTo>
                  <a:close/>
                  <a:moveTo>
                    <a:pt x="27" y="15"/>
                  </a:moveTo>
                  <a:cubicBezTo>
                    <a:pt x="27" y="15"/>
                    <a:pt x="27" y="14"/>
                    <a:pt x="28" y="14"/>
                  </a:cubicBezTo>
                  <a:cubicBezTo>
                    <a:pt x="27" y="14"/>
                    <a:pt x="28" y="13"/>
                    <a:pt x="27" y="13"/>
                  </a:cubicBezTo>
                  <a:cubicBezTo>
                    <a:pt x="27" y="14"/>
                    <a:pt x="26" y="14"/>
                    <a:pt x="27" y="15"/>
                  </a:cubicBezTo>
                  <a:close/>
                  <a:moveTo>
                    <a:pt x="11" y="17"/>
                  </a:moveTo>
                  <a:cubicBezTo>
                    <a:pt x="11" y="16"/>
                    <a:pt x="12" y="16"/>
                    <a:pt x="12" y="15"/>
                  </a:cubicBezTo>
                  <a:cubicBezTo>
                    <a:pt x="11" y="15"/>
                    <a:pt x="11" y="14"/>
                    <a:pt x="10" y="13"/>
                  </a:cubicBezTo>
                  <a:cubicBezTo>
                    <a:pt x="9" y="14"/>
                    <a:pt x="10" y="16"/>
                    <a:pt x="11" y="17"/>
                  </a:cubicBezTo>
                  <a:close/>
                  <a:moveTo>
                    <a:pt x="24" y="15"/>
                  </a:moveTo>
                  <a:cubicBezTo>
                    <a:pt x="24" y="15"/>
                    <a:pt x="24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4"/>
                    <a:pt x="25" y="14"/>
                  </a:cubicBezTo>
                  <a:cubicBezTo>
                    <a:pt x="25" y="14"/>
                    <a:pt x="25" y="15"/>
                    <a:pt x="24" y="15"/>
                  </a:cubicBezTo>
                  <a:close/>
                  <a:moveTo>
                    <a:pt x="5" y="15"/>
                  </a:moveTo>
                  <a:cubicBezTo>
                    <a:pt x="5" y="15"/>
                    <a:pt x="5" y="15"/>
                    <a:pt x="5" y="14"/>
                  </a:cubicBezTo>
                  <a:cubicBezTo>
                    <a:pt x="5" y="15"/>
                    <a:pt x="4" y="15"/>
                    <a:pt x="5" y="15"/>
                  </a:cubicBezTo>
                  <a:close/>
                  <a:moveTo>
                    <a:pt x="7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6" y="15"/>
                    <a:pt x="7" y="15"/>
                  </a:cubicBezTo>
                  <a:close/>
                  <a:moveTo>
                    <a:pt x="18" y="15"/>
                  </a:moveTo>
                  <a:cubicBezTo>
                    <a:pt x="18" y="16"/>
                    <a:pt x="17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9" y="17"/>
                    <a:pt x="19" y="17"/>
                    <a:pt x="20" y="16"/>
                  </a:cubicBezTo>
                  <a:cubicBezTo>
                    <a:pt x="19" y="16"/>
                    <a:pt x="19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7" y="18"/>
                  </a:moveTo>
                  <a:cubicBezTo>
                    <a:pt x="8" y="17"/>
                    <a:pt x="9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6" y="17"/>
                    <a:pt x="7" y="18"/>
                  </a:cubicBezTo>
                  <a:close/>
                  <a:moveTo>
                    <a:pt x="21" y="16"/>
                  </a:moveTo>
                  <a:cubicBezTo>
                    <a:pt x="21" y="16"/>
                    <a:pt x="22" y="16"/>
                    <a:pt x="22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5"/>
                    <a:pt x="20" y="16"/>
                    <a:pt x="21" y="16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6" y="16"/>
                    <a:pt x="16" y="15"/>
                    <a:pt x="15" y="15"/>
                  </a:cubicBezTo>
                  <a:cubicBezTo>
                    <a:pt x="15" y="15"/>
                    <a:pt x="15" y="16"/>
                    <a:pt x="15" y="17"/>
                  </a:cubicBezTo>
                  <a:close/>
                  <a:moveTo>
                    <a:pt x="29" y="16"/>
                  </a:moveTo>
                  <a:cubicBezTo>
                    <a:pt x="28" y="16"/>
                    <a:pt x="28" y="15"/>
                    <a:pt x="28" y="15"/>
                  </a:cubicBezTo>
                  <a:cubicBezTo>
                    <a:pt x="27" y="16"/>
                    <a:pt x="28" y="18"/>
                    <a:pt x="29" y="16"/>
                  </a:cubicBezTo>
                  <a:close/>
                  <a:moveTo>
                    <a:pt x="3" y="20"/>
                  </a:moveTo>
                  <a:cubicBezTo>
                    <a:pt x="4" y="19"/>
                    <a:pt x="4" y="16"/>
                    <a:pt x="3" y="15"/>
                  </a:cubicBezTo>
                  <a:cubicBezTo>
                    <a:pt x="3" y="17"/>
                    <a:pt x="2" y="18"/>
                    <a:pt x="3" y="20"/>
                  </a:cubicBezTo>
                  <a:close/>
                  <a:moveTo>
                    <a:pt x="13" y="18"/>
                  </a:moveTo>
                  <a:cubicBezTo>
                    <a:pt x="14" y="17"/>
                    <a:pt x="13" y="16"/>
                    <a:pt x="13" y="15"/>
                  </a:cubicBezTo>
                  <a:cubicBezTo>
                    <a:pt x="12" y="16"/>
                    <a:pt x="11" y="18"/>
                    <a:pt x="12" y="19"/>
                  </a:cubicBezTo>
                  <a:cubicBezTo>
                    <a:pt x="13" y="18"/>
                    <a:pt x="12" y="17"/>
                    <a:pt x="13" y="16"/>
                  </a:cubicBezTo>
                  <a:cubicBezTo>
                    <a:pt x="13" y="17"/>
                    <a:pt x="13" y="17"/>
                    <a:pt x="13" y="18"/>
                  </a:cubicBezTo>
                  <a:close/>
                  <a:moveTo>
                    <a:pt x="22" y="18"/>
                  </a:moveTo>
                  <a:cubicBezTo>
                    <a:pt x="22" y="17"/>
                    <a:pt x="22" y="17"/>
                    <a:pt x="23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7"/>
                    <a:pt x="21" y="17"/>
                    <a:pt x="22" y="18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6" y="17"/>
                  </a:moveTo>
                  <a:cubicBezTo>
                    <a:pt x="26" y="17"/>
                    <a:pt x="27" y="16"/>
                    <a:pt x="26" y="16"/>
                  </a:cubicBezTo>
                  <a:cubicBezTo>
                    <a:pt x="26" y="17"/>
                    <a:pt x="25" y="17"/>
                    <a:pt x="26" y="17"/>
                  </a:cubicBezTo>
                  <a:close/>
                  <a:moveTo>
                    <a:pt x="8" y="18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0"/>
                    <a:pt x="10" y="19"/>
                    <a:pt x="10" y="18"/>
                  </a:cubicBezTo>
                  <a:cubicBezTo>
                    <a:pt x="9" y="18"/>
                    <a:pt x="9" y="17"/>
                    <a:pt x="9" y="16"/>
                  </a:cubicBezTo>
                  <a:cubicBezTo>
                    <a:pt x="9" y="17"/>
                    <a:pt x="8" y="17"/>
                    <a:pt x="8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2" y="18"/>
                    <a:pt x="32" y="18"/>
                  </a:cubicBezTo>
                  <a:cubicBezTo>
                    <a:pt x="32" y="17"/>
                    <a:pt x="32" y="17"/>
                    <a:pt x="31" y="16"/>
                  </a:cubicBezTo>
                  <a:cubicBezTo>
                    <a:pt x="31" y="17"/>
                    <a:pt x="30" y="18"/>
                    <a:pt x="31" y="18"/>
                  </a:cubicBezTo>
                  <a:close/>
                  <a:moveTo>
                    <a:pt x="19" y="19"/>
                  </a:moveTo>
                  <a:cubicBezTo>
                    <a:pt x="20" y="19"/>
                    <a:pt x="21" y="18"/>
                    <a:pt x="20" y="17"/>
                  </a:cubicBezTo>
                  <a:cubicBezTo>
                    <a:pt x="20" y="18"/>
                    <a:pt x="19" y="19"/>
                    <a:pt x="19" y="19"/>
                  </a:cubicBezTo>
                  <a:close/>
                  <a:moveTo>
                    <a:pt x="22" y="18"/>
                  </a:moveTo>
                  <a:cubicBezTo>
                    <a:pt x="22" y="19"/>
                    <a:pt x="22" y="19"/>
                    <a:pt x="23" y="19"/>
                  </a:cubicBezTo>
                  <a:cubicBezTo>
                    <a:pt x="23" y="19"/>
                    <a:pt x="23" y="18"/>
                    <a:pt x="23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3" y="18"/>
                    <a:pt x="22" y="18"/>
                    <a:pt x="22" y="18"/>
                  </a:cubicBezTo>
                  <a:close/>
                  <a:moveTo>
                    <a:pt x="26" y="19"/>
                  </a:moveTo>
                  <a:cubicBezTo>
                    <a:pt x="27" y="19"/>
                    <a:pt x="26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ubicBezTo>
                    <a:pt x="27" y="18"/>
                    <a:pt x="26" y="18"/>
                    <a:pt x="26" y="19"/>
                  </a:cubicBezTo>
                  <a:close/>
                  <a:moveTo>
                    <a:pt x="28" y="18"/>
                  </a:moveTo>
                  <a:cubicBezTo>
                    <a:pt x="28" y="18"/>
                    <a:pt x="29" y="19"/>
                    <a:pt x="29" y="19"/>
                  </a:cubicBezTo>
                  <a:cubicBezTo>
                    <a:pt x="30" y="18"/>
                    <a:pt x="29" y="16"/>
                    <a:pt x="28" y="18"/>
                  </a:cubicBezTo>
                  <a:close/>
                  <a:moveTo>
                    <a:pt x="14" y="19"/>
                  </a:moveTo>
                  <a:cubicBezTo>
                    <a:pt x="14" y="19"/>
                    <a:pt x="14" y="19"/>
                    <a:pt x="14" y="20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3" y="20"/>
                    <a:pt x="13" y="21"/>
                    <a:pt x="14" y="22"/>
                  </a:cubicBezTo>
                  <a:cubicBezTo>
                    <a:pt x="14" y="21"/>
                    <a:pt x="15" y="20"/>
                    <a:pt x="15" y="19"/>
                  </a:cubicBezTo>
                  <a:cubicBezTo>
                    <a:pt x="15" y="19"/>
                    <a:pt x="15" y="18"/>
                    <a:pt x="14" y="18"/>
                  </a:cubicBezTo>
                  <a:cubicBezTo>
                    <a:pt x="14" y="18"/>
                    <a:pt x="13" y="18"/>
                    <a:pt x="14" y="19"/>
                  </a:cubicBezTo>
                  <a:close/>
                  <a:moveTo>
                    <a:pt x="16" y="19"/>
                  </a:moveTo>
                  <a:cubicBezTo>
                    <a:pt x="17" y="20"/>
                    <a:pt x="16" y="20"/>
                    <a:pt x="17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8"/>
                    <a:pt x="17" y="18"/>
                  </a:cubicBezTo>
                  <a:cubicBezTo>
                    <a:pt x="17" y="18"/>
                    <a:pt x="17" y="19"/>
                    <a:pt x="16" y="19"/>
                  </a:cubicBezTo>
                  <a:close/>
                  <a:moveTo>
                    <a:pt x="6" y="19"/>
                  </a:move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6" y="19"/>
                    <a:pt x="6" y="19"/>
                  </a:cubicBezTo>
                  <a:close/>
                  <a:moveTo>
                    <a:pt x="20" y="20"/>
                  </a:moveTo>
                  <a:cubicBezTo>
                    <a:pt x="20" y="20"/>
                    <a:pt x="21" y="20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20" y="21"/>
                    <a:pt x="20" y="21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2" y="20"/>
                    <a:pt x="21" y="19"/>
                    <a:pt x="21" y="19"/>
                  </a:cubicBezTo>
                  <a:cubicBezTo>
                    <a:pt x="21" y="19"/>
                    <a:pt x="21" y="18"/>
                    <a:pt x="21" y="18"/>
                  </a:cubicBezTo>
                  <a:cubicBezTo>
                    <a:pt x="21" y="19"/>
                    <a:pt x="20" y="19"/>
                    <a:pt x="20" y="20"/>
                  </a:cubicBezTo>
                  <a:close/>
                  <a:moveTo>
                    <a:pt x="28" y="21"/>
                  </a:moveTo>
                  <a:cubicBezTo>
                    <a:pt x="28" y="20"/>
                    <a:pt x="28" y="19"/>
                    <a:pt x="27" y="19"/>
                  </a:cubicBezTo>
                  <a:cubicBezTo>
                    <a:pt x="27" y="20"/>
                    <a:pt x="28" y="20"/>
                    <a:pt x="28" y="21"/>
                  </a:cubicBezTo>
                  <a:close/>
                  <a:moveTo>
                    <a:pt x="31" y="19"/>
                  </a:moveTo>
                  <a:cubicBezTo>
                    <a:pt x="32" y="19"/>
                    <a:pt x="32" y="19"/>
                    <a:pt x="32" y="19"/>
                  </a:cubicBezTo>
                  <a:cubicBezTo>
                    <a:pt x="31" y="19"/>
                    <a:pt x="31" y="19"/>
                    <a:pt x="31" y="19"/>
                  </a:cubicBezTo>
                  <a:close/>
                  <a:moveTo>
                    <a:pt x="24" y="21"/>
                  </a:moveTo>
                  <a:cubicBezTo>
                    <a:pt x="24" y="20"/>
                    <a:pt x="25" y="20"/>
                    <a:pt x="24" y="19"/>
                  </a:cubicBezTo>
                  <a:cubicBezTo>
                    <a:pt x="24" y="20"/>
                    <a:pt x="23" y="21"/>
                    <a:pt x="24" y="21"/>
                  </a:cubicBezTo>
                  <a:close/>
                  <a:moveTo>
                    <a:pt x="27" y="20"/>
                  </a:moveTo>
                  <a:cubicBezTo>
                    <a:pt x="27" y="20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lose/>
                  <a:moveTo>
                    <a:pt x="11" y="23"/>
                  </a:moveTo>
                  <a:cubicBezTo>
                    <a:pt x="11" y="22"/>
                    <a:pt x="11" y="22"/>
                    <a:pt x="11" y="21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9" y="22"/>
                    <a:pt x="11" y="23"/>
                  </a:cubicBezTo>
                  <a:close/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6" y="20"/>
                    <a:pt x="7" y="20"/>
                  </a:cubicBezTo>
                  <a:close/>
                  <a:moveTo>
                    <a:pt x="33" y="22"/>
                  </a:moveTo>
                  <a:cubicBezTo>
                    <a:pt x="33" y="21"/>
                    <a:pt x="33" y="20"/>
                    <a:pt x="32" y="20"/>
                  </a:cubicBezTo>
                  <a:cubicBezTo>
                    <a:pt x="32" y="20"/>
                    <a:pt x="32" y="22"/>
                    <a:pt x="33" y="22"/>
                  </a:cubicBezTo>
                  <a:close/>
                  <a:moveTo>
                    <a:pt x="12" y="21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2" y="21"/>
                  </a:cubicBezTo>
                  <a:close/>
                  <a:moveTo>
                    <a:pt x="15" y="22"/>
                  </a:moveTo>
                  <a:cubicBezTo>
                    <a:pt x="15" y="22"/>
                    <a:pt x="15" y="23"/>
                    <a:pt x="16" y="23"/>
                  </a:cubicBezTo>
                  <a:cubicBezTo>
                    <a:pt x="16" y="22"/>
                    <a:pt x="16" y="22"/>
                    <a:pt x="17" y="22"/>
                  </a:cubicBezTo>
                  <a:cubicBezTo>
                    <a:pt x="16" y="21"/>
                    <a:pt x="16" y="21"/>
                    <a:pt x="16" y="20"/>
                  </a:cubicBezTo>
                  <a:cubicBezTo>
                    <a:pt x="15" y="21"/>
                    <a:pt x="15" y="21"/>
                    <a:pt x="15" y="22"/>
                  </a:cubicBezTo>
                  <a:close/>
                  <a:moveTo>
                    <a:pt x="18" y="22"/>
                  </a:move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1"/>
                    <a:pt x="18" y="22"/>
                  </a:cubicBezTo>
                  <a:close/>
                  <a:moveTo>
                    <a:pt x="30" y="22"/>
                  </a:moveTo>
                  <a:cubicBezTo>
                    <a:pt x="30" y="21"/>
                    <a:pt x="30" y="20"/>
                    <a:pt x="30" y="20"/>
                  </a:cubicBezTo>
                  <a:cubicBezTo>
                    <a:pt x="30" y="21"/>
                    <a:pt x="30" y="21"/>
                    <a:pt x="30" y="22"/>
                  </a:cubicBezTo>
                  <a:close/>
                  <a:moveTo>
                    <a:pt x="8" y="22"/>
                  </a:moveTo>
                  <a:cubicBezTo>
                    <a:pt x="8" y="21"/>
                    <a:pt x="7" y="21"/>
                    <a:pt x="7" y="20"/>
                  </a:cubicBezTo>
                  <a:cubicBezTo>
                    <a:pt x="7" y="21"/>
                    <a:pt x="7" y="22"/>
                    <a:pt x="8" y="22"/>
                  </a:cubicBezTo>
                  <a:close/>
                  <a:moveTo>
                    <a:pt x="22" y="23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3" y="24"/>
                    <a:pt x="23" y="23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2"/>
                    <a:pt x="22" y="23"/>
                    <a:pt x="22" y="23"/>
                  </a:cubicBezTo>
                  <a:close/>
                  <a:moveTo>
                    <a:pt x="26" y="25"/>
                  </a:moveTo>
                  <a:cubicBezTo>
                    <a:pt x="26" y="25"/>
                    <a:pt x="26" y="24"/>
                    <a:pt x="26" y="24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3" y="21"/>
                    <a:pt x="26" y="24"/>
                    <a:pt x="26" y="25"/>
                  </a:cubicBezTo>
                  <a:close/>
                  <a:moveTo>
                    <a:pt x="29" y="24"/>
                  </a:moveTo>
                  <a:cubicBezTo>
                    <a:pt x="30" y="23"/>
                    <a:pt x="30" y="22"/>
                    <a:pt x="29" y="22"/>
                  </a:cubicBezTo>
                  <a:cubicBezTo>
                    <a:pt x="28" y="22"/>
                    <a:pt x="29" y="23"/>
                    <a:pt x="29" y="24"/>
                  </a:cubicBezTo>
                  <a:close/>
                  <a:moveTo>
                    <a:pt x="6" y="23"/>
                  </a:move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3"/>
                  </a:cubicBezTo>
                  <a:close/>
                  <a:moveTo>
                    <a:pt x="13" y="23"/>
                  </a:moveTo>
                  <a:cubicBezTo>
                    <a:pt x="13" y="23"/>
                    <a:pt x="13" y="22"/>
                    <a:pt x="12" y="22"/>
                  </a:cubicBezTo>
                  <a:cubicBezTo>
                    <a:pt x="12" y="22"/>
                    <a:pt x="13" y="23"/>
                    <a:pt x="13" y="23"/>
                  </a:cubicBezTo>
                  <a:close/>
                  <a:moveTo>
                    <a:pt x="1" y="26"/>
                  </a:moveTo>
                  <a:cubicBezTo>
                    <a:pt x="1" y="28"/>
                    <a:pt x="2" y="28"/>
                    <a:pt x="2" y="30"/>
                  </a:cubicBezTo>
                  <a:cubicBezTo>
                    <a:pt x="2" y="31"/>
                    <a:pt x="2" y="32"/>
                    <a:pt x="3" y="32"/>
                  </a:cubicBezTo>
                  <a:cubicBezTo>
                    <a:pt x="3" y="31"/>
                    <a:pt x="3" y="30"/>
                    <a:pt x="3" y="29"/>
                  </a:cubicBezTo>
                  <a:cubicBezTo>
                    <a:pt x="2" y="29"/>
                    <a:pt x="2" y="30"/>
                    <a:pt x="2" y="29"/>
                  </a:cubicBezTo>
                  <a:cubicBezTo>
                    <a:pt x="2" y="27"/>
                    <a:pt x="2" y="24"/>
                    <a:pt x="2" y="22"/>
                  </a:cubicBezTo>
                  <a:cubicBezTo>
                    <a:pt x="1" y="23"/>
                    <a:pt x="1" y="25"/>
                    <a:pt x="1" y="26"/>
                  </a:cubicBezTo>
                  <a:close/>
                  <a:moveTo>
                    <a:pt x="3" y="22"/>
                  </a:move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4" y="24"/>
                    <a:pt x="4" y="23"/>
                  </a:cubicBezTo>
                  <a:cubicBezTo>
                    <a:pt x="4" y="24"/>
                    <a:pt x="4" y="23"/>
                    <a:pt x="3" y="23"/>
                  </a:cubicBezTo>
                  <a:cubicBezTo>
                    <a:pt x="3" y="22"/>
                    <a:pt x="4" y="22"/>
                    <a:pt x="3" y="22"/>
                  </a:cubicBezTo>
                  <a:cubicBezTo>
                    <a:pt x="3" y="23"/>
                    <a:pt x="3" y="22"/>
                    <a:pt x="3" y="22"/>
                  </a:cubicBezTo>
                  <a:close/>
                  <a:moveTo>
                    <a:pt x="19" y="23"/>
                  </a:moveTo>
                  <a:cubicBezTo>
                    <a:pt x="19" y="23"/>
                    <a:pt x="19" y="24"/>
                    <a:pt x="19" y="24"/>
                  </a:cubicBezTo>
                  <a:cubicBezTo>
                    <a:pt x="20" y="24"/>
                    <a:pt x="20" y="23"/>
                    <a:pt x="20" y="23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9" y="22"/>
                    <a:pt x="19" y="23"/>
                    <a:pt x="19" y="23"/>
                  </a:cubicBezTo>
                  <a:close/>
                  <a:moveTo>
                    <a:pt x="14" y="23"/>
                  </a:moveTo>
                  <a:cubicBezTo>
                    <a:pt x="15" y="23"/>
                    <a:pt x="15" y="24"/>
                    <a:pt x="15" y="24"/>
                  </a:cubicBezTo>
                  <a:cubicBezTo>
                    <a:pt x="16" y="24"/>
                    <a:pt x="15" y="22"/>
                    <a:pt x="15" y="22"/>
                  </a:cubicBezTo>
                  <a:cubicBezTo>
                    <a:pt x="14" y="22"/>
                    <a:pt x="14" y="23"/>
                    <a:pt x="14" y="23"/>
                  </a:cubicBezTo>
                  <a:close/>
                  <a:moveTo>
                    <a:pt x="6" y="25"/>
                  </a:moveTo>
                  <a:cubicBezTo>
                    <a:pt x="7" y="25"/>
                    <a:pt x="7" y="23"/>
                    <a:pt x="6" y="22"/>
                  </a:cubicBezTo>
                  <a:cubicBezTo>
                    <a:pt x="6" y="23"/>
                    <a:pt x="6" y="24"/>
                    <a:pt x="6" y="25"/>
                  </a:cubicBezTo>
                  <a:close/>
                  <a:moveTo>
                    <a:pt x="12" y="25"/>
                  </a:moveTo>
                  <a:cubicBezTo>
                    <a:pt x="13" y="24"/>
                    <a:pt x="12" y="23"/>
                    <a:pt x="12" y="22"/>
                  </a:cubicBezTo>
                  <a:cubicBezTo>
                    <a:pt x="11" y="23"/>
                    <a:pt x="11" y="24"/>
                    <a:pt x="12" y="25"/>
                  </a:cubicBezTo>
                  <a:close/>
                  <a:moveTo>
                    <a:pt x="16" y="25"/>
                  </a:moveTo>
                  <a:cubicBezTo>
                    <a:pt x="17" y="24"/>
                    <a:pt x="17" y="24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4"/>
                    <a:pt x="16" y="25"/>
                  </a:cubicBezTo>
                  <a:close/>
                  <a:moveTo>
                    <a:pt x="9" y="24"/>
                  </a:moveTo>
                  <a:cubicBezTo>
                    <a:pt x="9" y="24"/>
                    <a:pt x="9" y="23"/>
                    <a:pt x="9" y="23"/>
                  </a:cubicBezTo>
                  <a:cubicBezTo>
                    <a:pt x="8" y="24"/>
                    <a:pt x="9" y="24"/>
                    <a:pt x="9" y="25"/>
                  </a:cubicBezTo>
                  <a:cubicBezTo>
                    <a:pt x="10" y="25"/>
                    <a:pt x="10" y="24"/>
                    <a:pt x="10" y="24"/>
                  </a:cubicBezTo>
                  <a:cubicBezTo>
                    <a:pt x="10" y="24"/>
                    <a:pt x="10" y="23"/>
                    <a:pt x="10" y="23"/>
                  </a:cubicBezTo>
                  <a:cubicBezTo>
                    <a:pt x="10" y="23"/>
                    <a:pt x="10" y="24"/>
                    <a:pt x="9" y="24"/>
                  </a:cubicBezTo>
                  <a:close/>
                  <a:moveTo>
                    <a:pt x="24" y="27"/>
                  </a:moveTo>
                  <a:cubicBezTo>
                    <a:pt x="25" y="27"/>
                    <a:pt x="25" y="26"/>
                    <a:pt x="25" y="26"/>
                  </a:cubicBezTo>
                  <a:cubicBezTo>
                    <a:pt x="25" y="25"/>
                    <a:pt x="25" y="24"/>
                    <a:pt x="24" y="23"/>
                  </a:cubicBezTo>
                  <a:cubicBezTo>
                    <a:pt x="23" y="24"/>
                    <a:pt x="23" y="26"/>
                    <a:pt x="24" y="27"/>
                  </a:cubicBezTo>
                  <a:close/>
                  <a:moveTo>
                    <a:pt x="14" y="26"/>
                  </a:moveTo>
                  <a:cubicBezTo>
                    <a:pt x="15" y="26"/>
                    <a:pt x="14" y="24"/>
                    <a:pt x="14" y="24"/>
                  </a:cubicBezTo>
                  <a:cubicBezTo>
                    <a:pt x="13" y="25"/>
                    <a:pt x="14" y="25"/>
                    <a:pt x="14" y="26"/>
                  </a:cubicBezTo>
                  <a:close/>
                  <a:moveTo>
                    <a:pt x="18" y="27"/>
                  </a:moveTo>
                  <a:cubicBezTo>
                    <a:pt x="18" y="27"/>
                    <a:pt x="18" y="26"/>
                    <a:pt x="19" y="25"/>
                  </a:cubicBezTo>
                  <a:cubicBezTo>
                    <a:pt x="18" y="25"/>
                    <a:pt x="19" y="24"/>
                    <a:pt x="18" y="24"/>
                  </a:cubicBezTo>
                  <a:cubicBezTo>
                    <a:pt x="17" y="25"/>
                    <a:pt x="17" y="26"/>
                    <a:pt x="18" y="27"/>
                  </a:cubicBezTo>
                  <a:close/>
                  <a:moveTo>
                    <a:pt x="20" y="26"/>
                  </a:moveTo>
                  <a:cubicBezTo>
                    <a:pt x="21" y="26"/>
                    <a:pt x="21" y="27"/>
                    <a:pt x="21" y="27"/>
                  </a:cubicBezTo>
                  <a:cubicBezTo>
                    <a:pt x="22" y="26"/>
                    <a:pt x="22" y="25"/>
                    <a:pt x="21" y="24"/>
                  </a:cubicBezTo>
                  <a:cubicBezTo>
                    <a:pt x="21" y="25"/>
                    <a:pt x="20" y="25"/>
                    <a:pt x="20" y="26"/>
                  </a:cubicBezTo>
                  <a:close/>
                  <a:moveTo>
                    <a:pt x="31" y="26"/>
                  </a:moveTo>
                  <a:cubicBezTo>
                    <a:pt x="31" y="26"/>
                    <a:pt x="31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lose/>
                  <a:moveTo>
                    <a:pt x="11" y="25"/>
                  </a:moveTo>
                  <a:cubicBezTo>
                    <a:pt x="10" y="26"/>
                    <a:pt x="10" y="25"/>
                    <a:pt x="10" y="26"/>
                  </a:cubicBezTo>
                  <a:cubicBezTo>
                    <a:pt x="10" y="26"/>
                    <a:pt x="10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lose/>
                  <a:moveTo>
                    <a:pt x="26" y="26"/>
                  </a:moveTo>
                  <a:cubicBezTo>
                    <a:pt x="27" y="26"/>
                    <a:pt x="27" y="27"/>
                    <a:pt x="27" y="27"/>
                  </a:cubicBezTo>
                  <a:cubicBezTo>
                    <a:pt x="27" y="27"/>
                    <a:pt x="28" y="27"/>
                    <a:pt x="28" y="26"/>
                  </a:cubicBezTo>
                  <a:cubicBezTo>
                    <a:pt x="27" y="26"/>
                    <a:pt x="27" y="25"/>
                    <a:pt x="27" y="25"/>
                  </a:cubicBezTo>
                  <a:cubicBezTo>
                    <a:pt x="27" y="25"/>
                    <a:pt x="26" y="25"/>
                    <a:pt x="26" y="26"/>
                  </a:cubicBezTo>
                  <a:close/>
                  <a:moveTo>
                    <a:pt x="8" y="28"/>
                  </a:moveTo>
                  <a:cubicBezTo>
                    <a:pt x="9" y="27"/>
                    <a:pt x="8" y="25"/>
                    <a:pt x="7" y="25"/>
                  </a:cubicBezTo>
                  <a:cubicBezTo>
                    <a:pt x="7" y="26"/>
                    <a:pt x="7" y="27"/>
                    <a:pt x="8" y="28"/>
                  </a:cubicBezTo>
                  <a:close/>
                  <a:moveTo>
                    <a:pt x="16" y="26"/>
                  </a:move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6"/>
                    <a:pt x="16" y="26"/>
                  </a:cubicBezTo>
                  <a:close/>
                  <a:moveTo>
                    <a:pt x="13" y="26"/>
                  </a:moveTo>
                  <a:cubicBezTo>
                    <a:pt x="13" y="26"/>
                    <a:pt x="13" y="27"/>
                    <a:pt x="13" y="27"/>
                  </a:cubicBezTo>
                  <a:cubicBezTo>
                    <a:pt x="15" y="27"/>
                    <a:pt x="13" y="24"/>
                    <a:pt x="13" y="26"/>
                  </a:cubicBezTo>
                  <a:close/>
                  <a:moveTo>
                    <a:pt x="4" y="26"/>
                  </a:moveTo>
                  <a:cubicBezTo>
                    <a:pt x="4" y="27"/>
                    <a:pt x="5" y="28"/>
                    <a:pt x="5" y="28"/>
                  </a:cubicBezTo>
                  <a:cubicBezTo>
                    <a:pt x="5" y="27"/>
                    <a:pt x="5" y="26"/>
                    <a:pt x="5" y="25"/>
                  </a:cubicBezTo>
                  <a:cubicBezTo>
                    <a:pt x="5" y="26"/>
                    <a:pt x="4" y="26"/>
                    <a:pt x="4" y="26"/>
                  </a:cubicBezTo>
                  <a:close/>
                  <a:moveTo>
                    <a:pt x="34" y="27"/>
                  </a:moveTo>
                  <a:cubicBezTo>
                    <a:pt x="34" y="27"/>
                    <a:pt x="34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lose/>
                  <a:moveTo>
                    <a:pt x="15" y="27"/>
                  </a:moveTo>
                  <a:cubicBezTo>
                    <a:pt x="16" y="27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22" y="28"/>
                  </a:moveTo>
                  <a:cubicBezTo>
                    <a:pt x="22" y="29"/>
                    <a:pt x="22" y="29"/>
                    <a:pt x="23" y="30"/>
                  </a:cubicBezTo>
                  <a:cubicBezTo>
                    <a:pt x="23" y="29"/>
                    <a:pt x="23" y="29"/>
                    <a:pt x="24" y="28"/>
                  </a:cubicBezTo>
                  <a:cubicBezTo>
                    <a:pt x="23" y="28"/>
                    <a:pt x="23" y="27"/>
                    <a:pt x="22" y="26"/>
                  </a:cubicBezTo>
                  <a:cubicBezTo>
                    <a:pt x="22" y="27"/>
                    <a:pt x="22" y="28"/>
                    <a:pt x="22" y="28"/>
                  </a:cubicBezTo>
                  <a:close/>
                  <a:moveTo>
                    <a:pt x="17" y="28"/>
                  </a:moveTo>
                  <a:cubicBezTo>
                    <a:pt x="17" y="28"/>
                    <a:pt x="17" y="27"/>
                    <a:pt x="17" y="27"/>
                  </a:cubicBezTo>
                  <a:cubicBezTo>
                    <a:pt x="17" y="27"/>
                    <a:pt x="17" y="27"/>
                    <a:pt x="17" y="28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8"/>
                    <a:pt x="19" y="29"/>
                  </a:cubicBezTo>
                  <a:cubicBezTo>
                    <a:pt x="19" y="29"/>
                    <a:pt x="19" y="30"/>
                    <a:pt x="19" y="30"/>
                  </a:cubicBezTo>
                  <a:cubicBezTo>
                    <a:pt x="20" y="29"/>
                    <a:pt x="20" y="29"/>
                    <a:pt x="20" y="28"/>
                  </a:cubicBezTo>
                  <a:cubicBezTo>
                    <a:pt x="20" y="27"/>
                    <a:pt x="20" y="26"/>
                    <a:pt x="19" y="27"/>
                  </a:cubicBezTo>
                  <a:close/>
                  <a:moveTo>
                    <a:pt x="12" y="27"/>
                  </a:moveTo>
                  <a:cubicBezTo>
                    <a:pt x="12" y="28"/>
                    <a:pt x="12" y="28"/>
                    <a:pt x="13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26" y="29"/>
                  </a:moveTo>
                  <a:cubicBezTo>
                    <a:pt x="26" y="29"/>
                    <a:pt x="25" y="28"/>
                    <a:pt x="25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6" y="29"/>
                    <a:pt x="26" y="29"/>
                    <a:pt x="26" y="28"/>
                  </a:cubicBezTo>
                  <a:cubicBezTo>
                    <a:pt x="26" y="28"/>
                    <a:pt x="26" y="27"/>
                    <a:pt x="26" y="27"/>
                  </a:cubicBezTo>
                  <a:cubicBezTo>
                    <a:pt x="25" y="27"/>
                    <a:pt x="25" y="29"/>
                    <a:pt x="26" y="29"/>
                  </a:cubicBezTo>
                  <a:close/>
                  <a:moveTo>
                    <a:pt x="4" y="30"/>
                  </a:moveTo>
                  <a:cubicBezTo>
                    <a:pt x="5" y="29"/>
                    <a:pt x="4" y="28"/>
                    <a:pt x="3" y="27"/>
                  </a:cubicBezTo>
                  <a:cubicBezTo>
                    <a:pt x="3" y="28"/>
                    <a:pt x="4" y="29"/>
                    <a:pt x="4" y="30"/>
                  </a:cubicBezTo>
                  <a:close/>
                  <a:moveTo>
                    <a:pt x="14" y="28"/>
                  </a:moveTo>
                  <a:cubicBezTo>
                    <a:pt x="14" y="28"/>
                    <a:pt x="14" y="29"/>
                    <a:pt x="15" y="29"/>
                  </a:cubicBezTo>
                  <a:cubicBezTo>
                    <a:pt x="15" y="28"/>
                    <a:pt x="15" y="27"/>
                    <a:pt x="14" y="27"/>
                  </a:cubicBezTo>
                  <a:cubicBezTo>
                    <a:pt x="14" y="28"/>
                    <a:pt x="14" y="28"/>
                    <a:pt x="14" y="28"/>
                  </a:cubicBezTo>
                  <a:close/>
                  <a:moveTo>
                    <a:pt x="7" y="30"/>
                  </a:moveTo>
                  <a:cubicBezTo>
                    <a:pt x="7" y="29"/>
                    <a:pt x="7" y="28"/>
                    <a:pt x="6" y="27"/>
                  </a:cubicBezTo>
                  <a:cubicBezTo>
                    <a:pt x="7" y="28"/>
                    <a:pt x="6" y="29"/>
                    <a:pt x="7" y="30"/>
                  </a:cubicBezTo>
                  <a:close/>
                  <a:moveTo>
                    <a:pt x="10" y="28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lose/>
                  <a:moveTo>
                    <a:pt x="32" y="29"/>
                  </a:moveTo>
                  <a:cubicBezTo>
                    <a:pt x="33" y="30"/>
                    <a:pt x="30" y="32"/>
                    <a:pt x="31" y="34"/>
                  </a:cubicBezTo>
                  <a:cubicBezTo>
                    <a:pt x="32" y="32"/>
                    <a:pt x="33" y="29"/>
                    <a:pt x="33" y="28"/>
                  </a:cubicBezTo>
                  <a:cubicBezTo>
                    <a:pt x="32" y="28"/>
                    <a:pt x="32" y="29"/>
                    <a:pt x="32" y="29"/>
                  </a:cubicBezTo>
                  <a:close/>
                  <a:moveTo>
                    <a:pt x="11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11" y="28"/>
                    <a:pt x="12" y="28"/>
                    <a:pt x="11" y="29"/>
                  </a:cubicBezTo>
                  <a:close/>
                  <a:moveTo>
                    <a:pt x="33" y="32"/>
                  </a:moveTo>
                  <a:cubicBezTo>
                    <a:pt x="33" y="30"/>
                    <a:pt x="34" y="29"/>
                    <a:pt x="34" y="28"/>
                  </a:cubicBezTo>
                  <a:cubicBezTo>
                    <a:pt x="33" y="29"/>
                    <a:pt x="33" y="31"/>
                    <a:pt x="33" y="32"/>
                  </a:cubicBezTo>
                  <a:close/>
                  <a:moveTo>
                    <a:pt x="8" y="29"/>
                  </a:moveTo>
                  <a:cubicBezTo>
                    <a:pt x="9" y="29"/>
                    <a:pt x="9" y="30"/>
                    <a:pt x="9" y="30"/>
                  </a:cubicBezTo>
                  <a:cubicBezTo>
                    <a:pt x="10" y="30"/>
                    <a:pt x="10" y="28"/>
                    <a:pt x="9" y="28"/>
                  </a:cubicBezTo>
                  <a:cubicBezTo>
                    <a:pt x="9" y="28"/>
                    <a:pt x="9" y="29"/>
                    <a:pt x="8" y="29"/>
                  </a:cubicBezTo>
                  <a:close/>
                  <a:moveTo>
                    <a:pt x="17" y="30"/>
                  </a:moveTo>
                  <a:cubicBezTo>
                    <a:pt x="16" y="29"/>
                    <a:pt x="17" y="29"/>
                    <a:pt x="17" y="29"/>
                  </a:cubicBezTo>
                  <a:cubicBezTo>
                    <a:pt x="16" y="29"/>
                    <a:pt x="17" y="28"/>
                    <a:pt x="16" y="28"/>
                  </a:cubicBezTo>
                  <a:cubicBezTo>
                    <a:pt x="16" y="29"/>
                    <a:pt x="16" y="29"/>
                    <a:pt x="17" y="30"/>
                  </a:cubicBezTo>
                  <a:close/>
                  <a:moveTo>
                    <a:pt x="29" y="30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8" y="29"/>
                    <a:pt x="29" y="28"/>
                    <a:pt x="28" y="28"/>
                  </a:cubicBezTo>
                  <a:cubicBezTo>
                    <a:pt x="28" y="29"/>
                    <a:pt x="28" y="30"/>
                    <a:pt x="29" y="30"/>
                  </a:cubicBezTo>
                  <a:close/>
                  <a:moveTo>
                    <a:pt x="14" y="30"/>
                  </a:moveTo>
                  <a:cubicBezTo>
                    <a:pt x="14" y="30"/>
                    <a:pt x="14" y="29"/>
                    <a:pt x="13" y="29"/>
                  </a:cubicBezTo>
                  <a:cubicBezTo>
                    <a:pt x="13" y="29"/>
                    <a:pt x="13" y="30"/>
                    <a:pt x="14" y="30"/>
                  </a:cubicBezTo>
                  <a:close/>
                  <a:moveTo>
                    <a:pt x="20" y="32"/>
                  </a:moveTo>
                  <a:cubicBezTo>
                    <a:pt x="20" y="32"/>
                    <a:pt x="20" y="33"/>
                    <a:pt x="21" y="33"/>
                  </a:cubicBezTo>
                  <a:cubicBezTo>
                    <a:pt x="21" y="32"/>
                    <a:pt x="22" y="32"/>
                    <a:pt x="22" y="31"/>
                  </a:cubicBezTo>
                  <a:cubicBezTo>
                    <a:pt x="22" y="30"/>
                    <a:pt x="21" y="30"/>
                    <a:pt x="21" y="29"/>
                  </a:cubicBezTo>
                  <a:cubicBezTo>
                    <a:pt x="21" y="30"/>
                    <a:pt x="20" y="31"/>
                    <a:pt x="20" y="32"/>
                  </a:cubicBezTo>
                  <a:close/>
                  <a:moveTo>
                    <a:pt x="11" y="31"/>
                  </a:moveTo>
                  <a:cubicBezTo>
                    <a:pt x="11" y="31"/>
                    <a:pt x="10" y="31"/>
                    <a:pt x="10" y="30"/>
                  </a:cubicBezTo>
                  <a:cubicBezTo>
                    <a:pt x="10" y="31"/>
                    <a:pt x="10" y="32"/>
                    <a:pt x="10" y="32"/>
                  </a:cubicBezTo>
                  <a:cubicBezTo>
                    <a:pt x="11" y="32"/>
                    <a:pt x="12" y="30"/>
                    <a:pt x="11" y="29"/>
                  </a:cubicBezTo>
                  <a:cubicBezTo>
                    <a:pt x="10" y="30"/>
                    <a:pt x="11" y="30"/>
                    <a:pt x="11" y="31"/>
                  </a:cubicBezTo>
                  <a:close/>
                  <a:moveTo>
                    <a:pt x="16" y="31"/>
                  </a:moveTo>
                  <a:cubicBezTo>
                    <a:pt x="16" y="30"/>
                    <a:pt x="16" y="29"/>
                    <a:pt x="15" y="29"/>
                  </a:cubicBezTo>
                  <a:cubicBezTo>
                    <a:pt x="15" y="30"/>
                    <a:pt x="16" y="30"/>
                    <a:pt x="16" y="31"/>
                  </a:cubicBezTo>
                  <a:close/>
                  <a:moveTo>
                    <a:pt x="23" y="31"/>
                  </a:moveTo>
                  <a:cubicBezTo>
                    <a:pt x="24" y="31"/>
                    <a:pt x="24" y="32"/>
                    <a:pt x="24" y="32"/>
                  </a:cubicBezTo>
                  <a:cubicBezTo>
                    <a:pt x="25" y="32"/>
                    <a:pt x="25" y="31"/>
                    <a:pt x="25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30"/>
                    <a:pt x="24" y="30"/>
                    <a:pt x="23" y="31"/>
                  </a:cubicBezTo>
                  <a:close/>
                  <a:moveTo>
                    <a:pt x="27" y="32"/>
                  </a:moveTo>
                  <a:cubicBezTo>
                    <a:pt x="28" y="31"/>
                    <a:pt x="28" y="30"/>
                    <a:pt x="27" y="30"/>
                  </a:cubicBezTo>
                  <a:cubicBezTo>
                    <a:pt x="26" y="30"/>
                    <a:pt x="27" y="31"/>
                    <a:pt x="27" y="32"/>
                  </a:cubicBezTo>
                  <a:close/>
                  <a:moveTo>
                    <a:pt x="30" y="30"/>
                  </a:moveTo>
                  <a:cubicBezTo>
                    <a:pt x="30" y="30"/>
                    <a:pt x="30" y="31"/>
                    <a:pt x="30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lose/>
                  <a:moveTo>
                    <a:pt x="6" y="33"/>
                  </a:moveTo>
                  <a:cubicBezTo>
                    <a:pt x="6" y="33"/>
                    <a:pt x="5" y="32"/>
                    <a:pt x="6" y="31"/>
                  </a:cubicBezTo>
                  <a:cubicBezTo>
                    <a:pt x="6" y="31"/>
                    <a:pt x="6" y="30"/>
                    <a:pt x="5" y="30"/>
                  </a:cubicBezTo>
                  <a:cubicBezTo>
                    <a:pt x="4" y="31"/>
                    <a:pt x="5" y="34"/>
                    <a:pt x="6" y="33"/>
                  </a:cubicBezTo>
                  <a:close/>
                  <a:moveTo>
                    <a:pt x="8" y="33"/>
                  </a:moveTo>
                  <a:cubicBezTo>
                    <a:pt x="8" y="32"/>
                    <a:pt x="8" y="32"/>
                    <a:pt x="9" y="31"/>
                  </a:cubicBezTo>
                  <a:cubicBezTo>
                    <a:pt x="8" y="31"/>
                    <a:pt x="8" y="30"/>
                    <a:pt x="8" y="30"/>
                  </a:cubicBezTo>
                  <a:cubicBezTo>
                    <a:pt x="7" y="31"/>
                    <a:pt x="7" y="32"/>
                    <a:pt x="8" y="33"/>
                  </a:cubicBezTo>
                  <a:close/>
                  <a:moveTo>
                    <a:pt x="13" y="31"/>
                  </a:move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lose/>
                  <a:moveTo>
                    <a:pt x="17" y="31"/>
                  </a:moveTo>
                  <a:cubicBezTo>
                    <a:pt x="18" y="32"/>
                    <a:pt x="18" y="32"/>
                    <a:pt x="18" y="33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8" y="31"/>
                    <a:pt x="18" y="30"/>
                    <a:pt x="17" y="30"/>
                  </a:cubicBezTo>
                  <a:cubicBezTo>
                    <a:pt x="18" y="31"/>
                    <a:pt x="17" y="31"/>
                    <a:pt x="17" y="31"/>
                  </a:cubicBezTo>
                  <a:close/>
                  <a:moveTo>
                    <a:pt x="15" y="32"/>
                  </a:moveTo>
                  <a:cubicBezTo>
                    <a:pt x="16" y="32"/>
                    <a:pt x="15" y="31"/>
                    <a:pt x="15" y="31"/>
                  </a:cubicBezTo>
                  <a:cubicBezTo>
                    <a:pt x="14" y="31"/>
                    <a:pt x="15" y="32"/>
                    <a:pt x="15" y="32"/>
                  </a:cubicBezTo>
                  <a:close/>
                  <a:moveTo>
                    <a:pt x="12" y="33"/>
                  </a:moveTo>
                  <a:cubicBezTo>
                    <a:pt x="12" y="33"/>
                    <a:pt x="13" y="33"/>
                    <a:pt x="13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3"/>
                    <a:pt x="12" y="33"/>
                  </a:cubicBezTo>
                  <a:close/>
                  <a:moveTo>
                    <a:pt x="17" y="33"/>
                  </a:moveTo>
                  <a:cubicBezTo>
                    <a:pt x="18" y="33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3"/>
                    <a:pt x="17" y="33"/>
                  </a:cubicBezTo>
                  <a:close/>
                  <a:moveTo>
                    <a:pt x="26" y="32"/>
                  </a:moveTo>
                  <a:cubicBezTo>
                    <a:pt x="25" y="33"/>
                    <a:pt x="25" y="34"/>
                    <a:pt x="26" y="35"/>
                  </a:cubicBezTo>
                  <a:cubicBezTo>
                    <a:pt x="26" y="34"/>
                    <a:pt x="25" y="34"/>
                    <a:pt x="26" y="33"/>
                  </a:cubicBezTo>
                  <a:cubicBezTo>
                    <a:pt x="26" y="33"/>
                    <a:pt x="26" y="34"/>
                    <a:pt x="26" y="34"/>
                  </a:cubicBezTo>
                  <a:cubicBezTo>
                    <a:pt x="27" y="33"/>
                    <a:pt x="27" y="33"/>
                    <a:pt x="26" y="32"/>
                  </a:cubicBezTo>
                  <a:cubicBezTo>
                    <a:pt x="25" y="32"/>
                    <a:pt x="26" y="33"/>
                    <a:pt x="26" y="33"/>
                  </a:cubicBezTo>
                  <a:cubicBezTo>
                    <a:pt x="26" y="33"/>
                    <a:pt x="26" y="33"/>
                    <a:pt x="26" y="32"/>
                  </a:cubicBezTo>
                  <a:close/>
                  <a:moveTo>
                    <a:pt x="22" y="35"/>
                  </a:moveTo>
                  <a:cubicBezTo>
                    <a:pt x="23" y="35"/>
                    <a:pt x="23" y="34"/>
                    <a:pt x="24" y="33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3"/>
                    <a:pt x="21" y="34"/>
                    <a:pt x="22" y="35"/>
                  </a:cubicBezTo>
                  <a:close/>
                  <a:moveTo>
                    <a:pt x="15" y="33"/>
                  </a:moveTo>
                  <a:cubicBezTo>
                    <a:pt x="14" y="33"/>
                    <a:pt x="14" y="32"/>
                    <a:pt x="14" y="32"/>
                  </a:cubicBezTo>
                  <a:cubicBezTo>
                    <a:pt x="14" y="32"/>
                    <a:pt x="14" y="33"/>
                    <a:pt x="15" y="33"/>
                  </a:cubicBezTo>
                  <a:close/>
                  <a:moveTo>
                    <a:pt x="28" y="33"/>
                  </a:moveTo>
                  <a:cubicBezTo>
                    <a:pt x="29" y="33"/>
                    <a:pt x="28" y="34"/>
                    <a:pt x="29" y="34"/>
                  </a:cubicBezTo>
                  <a:cubicBezTo>
                    <a:pt x="29" y="33"/>
                    <a:pt x="29" y="32"/>
                    <a:pt x="29" y="32"/>
                  </a:cubicBezTo>
                  <a:cubicBezTo>
                    <a:pt x="28" y="32"/>
                    <a:pt x="28" y="33"/>
                    <a:pt x="28" y="33"/>
                  </a:cubicBezTo>
                  <a:close/>
                  <a:moveTo>
                    <a:pt x="19" y="36"/>
                  </a:moveTo>
                  <a:cubicBezTo>
                    <a:pt x="20" y="35"/>
                    <a:pt x="20" y="35"/>
                    <a:pt x="20" y="34"/>
                  </a:cubicBezTo>
                  <a:cubicBezTo>
                    <a:pt x="20" y="34"/>
                    <a:pt x="20" y="33"/>
                    <a:pt x="19" y="33"/>
                  </a:cubicBezTo>
                  <a:cubicBezTo>
                    <a:pt x="18" y="34"/>
                    <a:pt x="20" y="35"/>
                    <a:pt x="19" y="35"/>
                  </a:cubicBezTo>
                  <a:cubicBezTo>
                    <a:pt x="19" y="35"/>
                    <a:pt x="19" y="35"/>
                    <a:pt x="19" y="36"/>
                  </a:cubicBezTo>
                  <a:close/>
                  <a:moveTo>
                    <a:pt x="33" y="34"/>
                  </a:moveTo>
                  <a:cubicBezTo>
                    <a:pt x="34" y="34"/>
                    <a:pt x="34" y="33"/>
                    <a:pt x="34" y="33"/>
                  </a:cubicBezTo>
                  <a:cubicBezTo>
                    <a:pt x="34" y="33"/>
                    <a:pt x="33" y="33"/>
                    <a:pt x="33" y="34"/>
                  </a:cubicBezTo>
                  <a:close/>
                  <a:moveTo>
                    <a:pt x="9" y="34"/>
                  </a:moveTo>
                  <a:cubicBezTo>
                    <a:pt x="9" y="34"/>
                    <a:pt x="9" y="35"/>
                    <a:pt x="9" y="35"/>
                  </a:cubicBezTo>
                  <a:cubicBezTo>
                    <a:pt x="9" y="34"/>
                    <a:pt x="10" y="34"/>
                    <a:pt x="10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4"/>
                    <a:pt x="9" y="34"/>
                  </a:cubicBezTo>
                  <a:close/>
                  <a:moveTo>
                    <a:pt x="17" y="35"/>
                  </a:moveTo>
                  <a:cubicBezTo>
                    <a:pt x="18" y="35"/>
                    <a:pt x="17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5"/>
                    <a:pt x="17" y="35"/>
                  </a:cubicBezTo>
                  <a:close/>
                  <a:moveTo>
                    <a:pt x="3" y="34"/>
                  </a:moveTo>
                  <a:cubicBezTo>
                    <a:pt x="3" y="34"/>
                    <a:pt x="4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4"/>
                    <a:pt x="3" y="34"/>
                  </a:cubicBezTo>
                  <a:close/>
                  <a:moveTo>
                    <a:pt x="11" y="34"/>
                  </a:moveTo>
                  <a:cubicBezTo>
                    <a:pt x="11" y="34"/>
                    <a:pt x="11" y="34"/>
                    <a:pt x="12" y="34"/>
                  </a:cubicBezTo>
                  <a:cubicBezTo>
                    <a:pt x="12" y="34"/>
                    <a:pt x="12" y="33"/>
                    <a:pt x="11" y="33"/>
                  </a:cubicBezTo>
                  <a:cubicBezTo>
                    <a:pt x="11" y="34"/>
                    <a:pt x="11" y="33"/>
                    <a:pt x="11" y="34"/>
                  </a:cubicBezTo>
                  <a:close/>
                  <a:moveTo>
                    <a:pt x="13" y="36"/>
                  </a:moveTo>
                  <a:cubicBezTo>
                    <a:pt x="14" y="35"/>
                    <a:pt x="14" y="34"/>
                    <a:pt x="13" y="34"/>
                  </a:cubicBezTo>
                  <a:cubicBezTo>
                    <a:pt x="13" y="34"/>
                    <a:pt x="13" y="35"/>
                    <a:pt x="13" y="36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4"/>
                    <a:pt x="6" y="34"/>
                    <a:pt x="6" y="34"/>
                  </a:cubicBezTo>
                  <a:cubicBezTo>
                    <a:pt x="6" y="35"/>
                    <a:pt x="6" y="35"/>
                    <a:pt x="7" y="35"/>
                  </a:cubicBezTo>
                  <a:close/>
                  <a:moveTo>
                    <a:pt x="27" y="36"/>
                  </a:moveTo>
                  <a:cubicBezTo>
                    <a:pt x="28" y="36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7" y="35"/>
                    <a:pt x="27" y="36"/>
                  </a:cubicBezTo>
                  <a:close/>
                  <a:moveTo>
                    <a:pt x="23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6" y="35"/>
                    <a:pt x="24" y="35"/>
                  </a:cubicBezTo>
                  <a:cubicBezTo>
                    <a:pt x="24" y="35"/>
                    <a:pt x="24" y="36"/>
                    <a:pt x="23" y="37"/>
                  </a:cubicBezTo>
                  <a:close/>
                  <a:moveTo>
                    <a:pt x="30" y="36"/>
                  </a:move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5"/>
                    <a:pt x="30" y="35"/>
                  </a:cubicBezTo>
                  <a:cubicBezTo>
                    <a:pt x="30" y="35"/>
                    <a:pt x="30" y="35"/>
                    <a:pt x="30" y="36"/>
                  </a:cubicBezTo>
                  <a:close/>
                  <a:moveTo>
                    <a:pt x="10" y="37"/>
                  </a:moveTo>
                  <a:cubicBezTo>
                    <a:pt x="11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0" y="35"/>
                  </a:cubicBezTo>
                  <a:cubicBezTo>
                    <a:pt x="10" y="35"/>
                    <a:pt x="9" y="36"/>
                    <a:pt x="10" y="37"/>
                  </a:cubicBezTo>
                  <a:close/>
                  <a:moveTo>
                    <a:pt x="18" y="38"/>
                  </a:moveTo>
                  <a:cubicBezTo>
                    <a:pt x="18" y="38"/>
                    <a:pt x="19" y="37"/>
                    <a:pt x="19" y="37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7" y="36"/>
                    <a:pt x="17" y="37"/>
                    <a:pt x="18" y="38"/>
                  </a:cubicBezTo>
                  <a:close/>
                  <a:moveTo>
                    <a:pt x="21" y="38"/>
                  </a:moveTo>
                  <a:cubicBezTo>
                    <a:pt x="22" y="37"/>
                    <a:pt x="22" y="36"/>
                    <a:pt x="21" y="36"/>
                  </a:cubicBezTo>
                  <a:cubicBezTo>
                    <a:pt x="20" y="36"/>
                    <a:pt x="20" y="38"/>
                    <a:pt x="21" y="38"/>
                  </a:cubicBezTo>
                  <a:close/>
                  <a:moveTo>
                    <a:pt x="13" y="36"/>
                  </a:moveTo>
                  <a:cubicBezTo>
                    <a:pt x="13" y="36"/>
                    <a:pt x="13" y="36"/>
                    <a:pt x="12" y="36"/>
                  </a:cubicBezTo>
                  <a:cubicBezTo>
                    <a:pt x="12" y="36"/>
                    <a:pt x="12" y="36"/>
                    <a:pt x="13" y="36"/>
                  </a:cubicBezTo>
                  <a:close/>
                  <a:moveTo>
                    <a:pt x="14" y="37"/>
                  </a:moveTo>
                  <a:cubicBezTo>
                    <a:pt x="14" y="38"/>
                    <a:pt x="15" y="38"/>
                    <a:pt x="15" y="39"/>
                  </a:cubicBezTo>
                  <a:cubicBezTo>
                    <a:pt x="16" y="38"/>
                    <a:pt x="16" y="36"/>
                    <a:pt x="14" y="36"/>
                  </a:cubicBezTo>
                  <a:cubicBezTo>
                    <a:pt x="14" y="36"/>
                    <a:pt x="14" y="36"/>
                    <a:pt x="14" y="37"/>
                  </a:cubicBezTo>
                  <a:close/>
                  <a:moveTo>
                    <a:pt x="8" y="38"/>
                  </a:moveTo>
                  <a:cubicBezTo>
                    <a:pt x="8" y="38"/>
                    <a:pt x="8" y="38"/>
                    <a:pt x="9" y="38"/>
                  </a:cubicBezTo>
                  <a:cubicBezTo>
                    <a:pt x="8" y="38"/>
                    <a:pt x="8" y="37"/>
                    <a:pt x="8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7"/>
                    <a:pt x="8" y="37"/>
                    <a:pt x="8" y="38"/>
                  </a:cubicBezTo>
                  <a:close/>
                  <a:moveTo>
                    <a:pt x="25" y="39"/>
                  </a:moveTo>
                  <a:cubicBezTo>
                    <a:pt x="25" y="38"/>
                    <a:pt x="27" y="37"/>
                    <a:pt x="26" y="37"/>
                  </a:cubicBezTo>
                  <a:cubicBezTo>
                    <a:pt x="25" y="37"/>
                    <a:pt x="24" y="38"/>
                    <a:pt x="25" y="39"/>
                  </a:cubicBezTo>
                  <a:close/>
                  <a:moveTo>
                    <a:pt x="8" y="42"/>
                  </a:moveTo>
                  <a:cubicBezTo>
                    <a:pt x="8" y="41"/>
                    <a:pt x="7" y="41"/>
                    <a:pt x="7" y="40"/>
                  </a:cubicBezTo>
                  <a:cubicBezTo>
                    <a:pt x="6" y="39"/>
                    <a:pt x="6" y="37"/>
                    <a:pt x="5" y="37"/>
                  </a:cubicBezTo>
                  <a:cubicBezTo>
                    <a:pt x="5" y="39"/>
                    <a:pt x="6" y="41"/>
                    <a:pt x="8" y="42"/>
                  </a:cubicBezTo>
                  <a:close/>
                  <a:moveTo>
                    <a:pt x="28" y="39"/>
                  </a:moveTo>
                  <a:cubicBezTo>
                    <a:pt x="28" y="39"/>
                    <a:pt x="29" y="38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8" y="39"/>
                    <a:pt x="28" y="39"/>
                  </a:cubicBezTo>
                  <a:close/>
                  <a:moveTo>
                    <a:pt x="14" y="38"/>
                  </a:moveTo>
                  <a:cubicBezTo>
                    <a:pt x="14" y="38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lose/>
                  <a:moveTo>
                    <a:pt x="19" y="40"/>
                  </a:moveTo>
                  <a:cubicBezTo>
                    <a:pt x="19" y="40"/>
                    <a:pt x="19" y="40"/>
                    <a:pt x="20" y="41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20" y="39"/>
                    <a:pt x="20" y="38"/>
                    <a:pt x="20" y="38"/>
                  </a:cubicBezTo>
                  <a:cubicBezTo>
                    <a:pt x="19" y="39"/>
                    <a:pt x="19" y="39"/>
                    <a:pt x="19" y="40"/>
                  </a:cubicBezTo>
                  <a:close/>
                  <a:moveTo>
                    <a:pt x="16" y="41"/>
                  </a:moveTo>
                  <a:cubicBezTo>
                    <a:pt x="17" y="41"/>
                    <a:pt x="17" y="40"/>
                    <a:pt x="17" y="40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6" y="39"/>
                    <a:pt x="15" y="41"/>
                    <a:pt x="16" y="41"/>
                  </a:cubicBezTo>
                  <a:close/>
                  <a:moveTo>
                    <a:pt x="22" y="40"/>
                  </a:moveTo>
                  <a:cubicBezTo>
                    <a:pt x="23" y="39"/>
                    <a:pt x="23" y="39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9"/>
                    <a:pt x="22" y="39"/>
                    <a:pt x="22" y="40"/>
                  </a:cubicBezTo>
                  <a:close/>
                  <a:moveTo>
                    <a:pt x="25" y="42"/>
                  </a:moveTo>
                  <a:cubicBezTo>
                    <a:pt x="25" y="42"/>
                    <a:pt x="25" y="41"/>
                    <a:pt x="25" y="41"/>
                  </a:cubicBezTo>
                  <a:cubicBezTo>
                    <a:pt x="25" y="40"/>
                    <a:pt x="27" y="39"/>
                    <a:pt x="27" y="38"/>
                  </a:cubicBezTo>
                  <a:cubicBezTo>
                    <a:pt x="26" y="39"/>
                    <a:pt x="25" y="40"/>
                    <a:pt x="25" y="42"/>
                  </a:cubicBezTo>
                  <a:close/>
                  <a:moveTo>
                    <a:pt x="26" y="43"/>
                  </a:moveTo>
                  <a:cubicBezTo>
                    <a:pt x="26" y="43"/>
                    <a:pt x="27" y="42"/>
                    <a:pt x="27" y="43"/>
                  </a:cubicBezTo>
                  <a:cubicBezTo>
                    <a:pt x="28" y="41"/>
                    <a:pt x="29" y="40"/>
                    <a:pt x="30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40"/>
                    <a:pt x="27" y="41"/>
                    <a:pt x="26" y="43"/>
                  </a:cubicBezTo>
                  <a:close/>
                  <a:moveTo>
                    <a:pt x="14" y="41"/>
                  </a:moveTo>
                  <a:cubicBezTo>
                    <a:pt x="14" y="40"/>
                    <a:pt x="13" y="39"/>
                    <a:pt x="13" y="39"/>
                  </a:cubicBezTo>
                  <a:cubicBezTo>
                    <a:pt x="13" y="40"/>
                    <a:pt x="13" y="40"/>
                    <a:pt x="14" y="41"/>
                  </a:cubicBezTo>
                  <a:close/>
                  <a:moveTo>
                    <a:pt x="10" y="40"/>
                  </a:moveTo>
                  <a:cubicBezTo>
                    <a:pt x="10" y="40"/>
                    <a:pt x="10" y="41"/>
                    <a:pt x="10" y="41"/>
                  </a:cubicBezTo>
                  <a:cubicBezTo>
                    <a:pt x="10" y="40"/>
                    <a:pt x="11" y="40"/>
                    <a:pt x="11" y="40"/>
                  </a:cubicBezTo>
                  <a:cubicBezTo>
                    <a:pt x="11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lose/>
                  <a:moveTo>
                    <a:pt x="23" y="41"/>
                  </a:moveTo>
                  <a:cubicBezTo>
                    <a:pt x="24" y="41"/>
                    <a:pt x="24" y="40"/>
                    <a:pt x="24" y="40"/>
                  </a:cubicBezTo>
                  <a:cubicBezTo>
                    <a:pt x="24" y="41"/>
                    <a:pt x="23" y="41"/>
                    <a:pt x="23" y="41"/>
                  </a:cubicBezTo>
                  <a:close/>
                  <a:moveTo>
                    <a:pt x="21" y="42"/>
                  </a:moveTo>
                  <a:cubicBezTo>
                    <a:pt x="21" y="42"/>
                    <a:pt x="21" y="41"/>
                    <a:pt x="22" y="41"/>
                  </a:cubicBezTo>
                  <a:cubicBezTo>
                    <a:pt x="21" y="41"/>
                    <a:pt x="22" y="41"/>
                    <a:pt x="21" y="41"/>
                  </a:cubicBezTo>
                  <a:cubicBezTo>
                    <a:pt x="21" y="41"/>
                    <a:pt x="21" y="42"/>
                    <a:pt x="21" y="42"/>
                  </a:cubicBezTo>
                  <a:close/>
                  <a:moveTo>
                    <a:pt x="17" y="43"/>
                  </a:moveTo>
                  <a:cubicBezTo>
                    <a:pt x="18" y="43"/>
                    <a:pt x="18" y="43"/>
                    <a:pt x="19" y="43"/>
                  </a:cubicBezTo>
                  <a:cubicBezTo>
                    <a:pt x="19" y="42"/>
                    <a:pt x="18" y="41"/>
                    <a:pt x="18" y="41"/>
                  </a:cubicBezTo>
                  <a:cubicBezTo>
                    <a:pt x="18" y="42"/>
                    <a:pt x="17" y="42"/>
                    <a:pt x="17" y="43"/>
                  </a:cubicBezTo>
                  <a:close/>
                  <a:moveTo>
                    <a:pt x="11" y="41"/>
                  </a:moveTo>
                  <a:cubicBezTo>
                    <a:pt x="11" y="42"/>
                    <a:pt x="12" y="42"/>
                    <a:pt x="12" y="43"/>
                  </a:cubicBezTo>
                  <a:cubicBezTo>
                    <a:pt x="12" y="42"/>
                    <a:pt x="12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lose/>
                  <a:moveTo>
                    <a:pt x="13" y="43"/>
                  </a:moveTo>
                  <a:cubicBezTo>
                    <a:pt x="13" y="43"/>
                    <a:pt x="13" y="42"/>
                    <a:pt x="13" y="42"/>
                  </a:cubicBezTo>
                  <a:cubicBezTo>
                    <a:pt x="13" y="42"/>
                    <a:pt x="12" y="42"/>
                    <a:pt x="12" y="42"/>
                  </a:cubicBezTo>
                  <a:cubicBezTo>
                    <a:pt x="12" y="42"/>
                    <a:pt x="13" y="43"/>
                    <a:pt x="13" y="43"/>
                  </a:cubicBezTo>
                  <a:close/>
                  <a:moveTo>
                    <a:pt x="14" y="44"/>
                  </a:moveTo>
                  <a:cubicBezTo>
                    <a:pt x="14" y="44"/>
                    <a:pt x="14" y="43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4" y="44"/>
                    <a:pt x="14" y="45"/>
                  </a:cubicBezTo>
                  <a:cubicBezTo>
                    <a:pt x="14" y="45"/>
                    <a:pt x="14" y="45"/>
                    <a:pt x="14" y="44"/>
                  </a:cubicBezTo>
                  <a:cubicBezTo>
                    <a:pt x="14" y="45"/>
                    <a:pt x="14" y="44"/>
                    <a:pt x="14" y="44"/>
                  </a:cubicBezTo>
                  <a:close/>
                  <a:moveTo>
                    <a:pt x="22" y="44"/>
                  </a:moveTo>
                  <a:cubicBezTo>
                    <a:pt x="22" y="44"/>
                    <a:pt x="23" y="44"/>
                    <a:pt x="23" y="44"/>
                  </a:cubicBezTo>
                  <a:cubicBezTo>
                    <a:pt x="22" y="44"/>
                    <a:pt x="22" y="44"/>
                    <a:pt x="22" y="44"/>
                  </a:cubicBezTo>
                  <a:close/>
                  <a:moveTo>
                    <a:pt x="14" y="45"/>
                  </a:moveTo>
                  <a:cubicBezTo>
                    <a:pt x="15" y="46"/>
                    <a:pt x="17" y="47"/>
                    <a:pt x="18" y="46"/>
                  </a:cubicBezTo>
                  <a:cubicBezTo>
                    <a:pt x="17" y="46"/>
                    <a:pt x="16" y="45"/>
                    <a:pt x="16" y="45"/>
                  </a:cubicBezTo>
                  <a:cubicBezTo>
                    <a:pt x="16" y="45"/>
                    <a:pt x="16" y="45"/>
                    <a:pt x="15" y="45"/>
                  </a:cubicBezTo>
                  <a:cubicBezTo>
                    <a:pt x="15" y="46"/>
                    <a:pt x="15" y="45"/>
                    <a:pt x="14" y="45"/>
                  </a:cubicBezTo>
                  <a:close/>
                  <a:moveTo>
                    <a:pt x="19" y="46"/>
                  </a:moveTo>
                  <a:cubicBezTo>
                    <a:pt x="20" y="46"/>
                    <a:pt x="21" y="46"/>
                    <a:pt x="22" y="46"/>
                  </a:cubicBezTo>
                  <a:cubicBezTo>
                    <a:pt x="21" y="46"/>
                    <a:pt x="20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579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47" name="PA_椭圆 31"/>
          <p:cNvSpPr/>
          <p:nvPr>
            <p:custDataLst>
              <p:tags r:id="rId3"/>
            </p:custDataLst>
          </p:nvPr>
        </p:nvSpPr>
        <p:spPr>
          <a:xfrm>
            <a:off x="5564051" y="1302327"/>
            <a:ext cx="5644276" cy="2655719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114870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846679" y="1986104"/>
            <a:ext cx="34557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數據分析</a:t>
            </a:r>
            <a:endParaRPr kumimoji="0" lang="en-US" altLang="zh-TW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文章分類</a:t>
            </a: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瀏覽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09"/>
          <a:stretch/>
        </p:blipFill>
        <p:spPr>
          <a:xfrm>
            <a:off x="8498739" y="2844359"/>
            <a:ext cx="1118685" cy="89949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6" r="35742"/>
          <a:stretch/>
        </p:blipFill>
        <p:spPr>
          <a:xfrm>
            <a:off x="9722820" y="2802912"/>
            <a:ext cx="1051061" cy="98238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" t="6390" r="24078" b="5206"/>
          <a:stretch/>
        </p:blipFill>
        <p:spPr>
          <a:xfrm>
            <a:off x="9031747" y="1662599"/>
            <a:ext cx="1525243" cy="934211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8019088" y="1703121"/>
            <a:ext cx="657382" cy="853165"/>
            <a:chOff x="2862778" y="1758462"/>
            <a:chExt cx="2792436" cy="3624083"/>
          </a:xfrm>
        </p:grpSpPr>
        <p:sp>
          <p:nvSpPr>
            <p:cNvPr id="17" name="矩形 16"/>
            <p:cNvSpPr/>
            <p:nvPr/>
          </p:nvSpPr>
          <p:spPr>
            <a:xfrm>
              <a:off x="2862778" y="1758462"/>
              <a:ext cx="2792436" cy="3624083"/>
            </a:xfrm>
            <a:prstGeom prst="rect">
              <a:avLst/>
            </a:prstGeom>
            <a:noFill/>
            <a:ln w="28575">
              <a:solidFill>
                <a:srgbClr val="1148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接點 17"/>
            <p:cNvCxnSpPr/>
            <p:nvPr/>
          </p:nvCxnSpPr>
          <p:spPr>
            <a:xfrm>
              <a:off x="3305908" y="2124222"/>
              <a:ext cx="196947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3305908" y="2332892"/>
              <a:ext cx="118168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>
            <a:xfrm>
              <a:off x="3305908" y="2541562"/>
              <a:ext cx="163185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>
              <a:off x="3331699" y="2797130"/>
              <a:ext cx="7901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>
              <a:off x="3343422" y="3076139"/>
              <a:ext cx="155682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>
            <a:xfrm>
              <a:off x="3343422" y="3315290"/>
              <a:ext cx="79013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/>
            <p:nvPr/>
          </p:nvCxnSpPr>
          <p:spPr>
            <a:xfrm>
              <a:off x="3331698" y="3535338"/>
              <a:ext cx="140911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/>
            <p:nvPr/>
          </p:nvCxnSpPr>
          <p:spPr>
            <a:xfrm>
              <a:off x="3343422" y="3800280"/>
              <a:ext cx="91557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/>
            <p:nvPr/>
          </p:nvCxnSpPr>
          <p:spPr>
            <a:xfrm>
              <a:off x="3375072" y="4051154"/>
              <a:ext cx="156268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>
              <a:off x="3389728" y="4358299"/>
              <a:ext cx="76668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>
              <a:off x="3417865" y="4595105"/>
              <a:ext cx="151989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>
              <a:off x="3417864" y="4874114"/>
              <a:ext cx="18575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81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71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71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7" grpId="0" animBg="1"/>
      <p:bldP spid="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576338" y="955885"/>
            <a:ext cx="2069366" cy="106509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1" name="矩形 420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F5E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17"/>
          <p:cNvSpPr/>
          <p:nvPr/>
        </p:nvSpPr>
        <p:spPr>
          <a:xfrm rot="10800000">
            <a:off x="-2979" y="6309831"/>
            <a:ext cx="6840361" cy="548169"/>
          </a:xfrm>
          <a:custGeom>
            <a:avLst/>
            <a:gdLst>
              <a:gd name="connsiteX0" fmla="*/ 0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0 w 7496304"/>
              <a:gd name="connsiteY4" fmla="*/ 0 h 542367"/>
              <a:gd name="connsiteX0" fmla="*/ 862642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862642 w 7496304"/>
              <a:gd name="connsiteY4" fmla="*/ 0 h 542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6304" h="542367">
                <a:moveTo>
                  <a:pt x="862642" y="0"/>
                </a:moveTo>
                <a:lnTo>
                  <a:pt x="7496304" y="0"/>
                </a:lnTo>
                <a:lnTo>
                  <a:pt x="7496304" y="542367"/>
                </a:lnTo>
                <a:lnTo>
                  <a:pt x="0" y="542367"/>
                </a:lnTo>
                <a:lnTo>
                  <a:pt x="862642" y="0"/>
                </a:lnTo>
                <a:close/>
              </a:path>
            </a:pathLst>
          </a:custGeom>
          <a:solidFill>
            <a:srgbClr val="114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14483" y="490390"/>
            <a:ext cx="213391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500" b="1" i="0" u="none" strike="noStrike" kern="1200" cap="none" spc="300" normalizeH="0" baseline="0" noProof="0" dirty="0" smtClean="0">
                <a:ln>
                  <a:noFill/>
                </a:ln>
                <a:solidFill>
                  <a:srgbClr val="1148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顧客關係</a:t>
            </a:r>
            <a:endParaRPr kumimoji="0" lang="en-US" altLang="zh-TW" sz="3500" b="1" i="0" u="none" strike="noStrike" kern="1200" cap="none" spc="300" normalizeH="0" baseline="0" noProof="0" dirty="0">
              <a:ln>
                <a:noFill/>
              </a:ln>
              <a:solidFill>
                <a:srgbClr val="114870"/>
              </a:solidFill>
              <a:effectLst/>
              <a:uLnTx/>
              <a:uFillTx/>
              <a:latin typeface="微软雅黑" panose="020B0503020204020204" pitchFamily="34" charset="-122"/>
              <a:ea typeface="Adobe 黑体 Std R" panose="020B0400000000000000"/>
              <a:cs typeface="Lato Regular"/>
            </a:endParaRPr>
          </a:p>
        </p:txBody>
      </p:sp>
      <p:sp>
        <p:nvSpPr>
          <p:cNvPr id="14" name="PA_任意多边形 6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 rot="18461732" flipV="1">
            <a:off x="925984" y="2382896"/>
            <a:ext cx="2988230" cy="2838748"/>
          </a:xfrm>
          <a:custGeom>
            <a:avLst/>
            <a:gdLst>
              <a:gd name="T0" fmla="*/ 494 w 524"/>
              <a:gd name="T1" fmla="*/ 71 h 342"/>
              <a:gd name="T2" fmla="*/ 326 w 524"/>
              <a:gd name="T3" fmla="*/ 250 h 342"/>
              <a:gd name="T4" fmla="*/ 284 w 524"/>
              <a:gd name="T5" fmla="*/ 268 h 342"/>
              <a:gd name="T6" fmla="*/ 268 w 524"/>
              <a:gd name="T7" fmla="*/ 275 h 342"/>
              <a:gd name="T8" fmla="*/ 168 w 524"/>
              <a:gd name="T9" fmla="*/ 311 h 342"/>
              <a:gd name="T10" fmla="*/ 196 w 524"/>
              <a:gd name="T11" fmla="*/ 293 h 342"/>
              <a:gd name="T12" fmla="*/ 511 w 524"/>
              <a:gd name="T13" fmla="*/ 10 h 342"/>
              <a:gd name="T14" fmla="*/ 398 w 524"/>
              <a:gd name="T15" fmla="*/ 188 h 342"/>
              <a:gd name="T16" fmla="*/ 353 w 524"/>
              <a:gd name="T17" fmla="*/ 230 h 342"/>
              <a:gd name="T18" fmla="*/ 153 w 524"/>
              <a:gd name="T19" fmla="*/ 300 h 342"/>
              <a:gd name="T20" fmla="*/ 57 w 524"/>
              <a:gd name="T21" fmla="*/ 262 h 342"/>
              <a:gd name="T22" fmla="*/ 48 w 524"/>
              <a:gd name="T23" fmla="*/ 261 h 342"/>
              <a:gd name="T24" fmla="*/ 106 w 524"/>
              <a:gd name="T25" fmla="*/ 233 h 342"/>
              <a:gd name="T26" fmla="*/ 65 w 524"/>
              <a:gd name="T27" fmla="*/ 246 h 342"/>
              <a:gd name="T28" fmla="*/ 20 w 524"/>
              <a:gd name="T29" fmla="*/ 252 h 342"/>
              <a:gd name="T30" fmla="*/ 30 w 524"/>
              <a:gd name="T31" fmla="*/ 303 h 342"/>
              <a:gd name="T32" fmla="*/ 24 w 524"/>
              <a:gd name="T33" fmla="*/ 291 h 342"/>
              <a:gd name="T34" fmla="*/ 58 w 524"/>
              <a:gd name="T35" fmla="*/ 335 h 342"/>
              <a:gd name="T36" fmla="*/ 44 w 524"/>
              <a:gd name="T37" fmla="*/ 305 h 342"/>
              <a:gd name="T38" fmla="*/ 70 w 524"/>
              <a:gd name="T39" fmla="*/ 300 h 342"/>
              <a:gd name="T40" fmla="*/ 71 w 524"/>
              <a:gd name="T41" fmla="*/ 295 h 342"/>
              <a:gd name="T42" fmla="*/ 497 w 524"/>
              <a:gd name="T43" fmla="*/ 63 h 342"/>
              <a:gd name="T44" fmla="*/ 352 w 524"/>
              <a:gd name="T45" fmla="*/ 228 h 342"/>
              <a:gd name="T46" fmla="*/ 67 w 524"/>
              <a:gd name="T47" fmla="*/ 258 h 342"/>
              <a:gd name="T48" fmla="*/ 101 w 524"/>
              <a:gd name="T49" fmla="*/ 243 h 342"/>
              <a:gd name="T50" fmla="*/ 84 w 524"/>
              <a:gd name="T51" fmla="*/ 243 h 342"/>
              <a:gd name="T52" fmla="*/ 71 w 524"/>
              <a:gd name="T53" fmla="*/ 244 h 342"/>
              <a:gd name="T54" fmla="*/ 3 w 524"/>
              <a:gd name="T55" fmla="*/ 266 h 342"/>
              <a:gd name="T56" fmla="*/ 19 w 524"/>
              <a:gd name="T57" fmla="*/ 285 h 342"/>
              <a:gd name="T58" fmla="*/ 23 w 524"/>
              <a:gd name="T59" fmla="*/ 277 h 342"/>
              <a:gd name="T60" fmla="*/ 51 w 524"/>
              <a:gd name="T61" fmla="*/ 333 h 342"/>
              <a:gd name="T62" fmla="*/ 47 w 524"/>
              <a:gd name="T63" fmla="*/ 314 h 342"/>
              <a:gd name="T64" fmla="*/ 45 w 524"/>
              <a:gd name="T65" fmla="*/ 303 h 342"/>
              <a:gd name="T66" fmla="*/ 60 w 524"/>
              <a:gd name="T67" fmla="*/ 286 h 342"/>
              <a:gd name="T68" fmla="*/ 68 w 524"/>
              <a:gd name="T69" fmla="*/ 291 h 342"/>
              <a:gd name="T70" fmla="*/ 116 w 524"/>
              <a:gd name="T71" fmla="*/ 302 h 342"/>
              <a:gd name="T72" fmla="*/ 179 w 524"/>
              <a:gd name="T73" fmla="*/ 302 h 342"/>
              <a:gd name="T74" fmla="*/ 193 w 524"/>
              <a:gd name="T75" fmla="*/ 301 h 342"/>
              <a:gd name="T76" fmla="*/ 222 w 524"/>
              <a:gd name="T77" fmla="*/ 294 h 342"/>
              <a:gd name="T78" fmla="*/ 257 w 524"/>
              <a:gd name="T79" fmla="*/ 283 h 342"/>
              <a:gd name="T80" fmla="*/ 468 w 524"/>
              <a:gd name="T81" fmla="*/ 95 h 342"/>
              <a:gd name="T82" fmla="*/ 411 w 524"/>
              <a:gd name="T83" fmla="*/ 178 h 342"/>
              <a:gd name="T84" fmla="*/ 287 w 524"/>
              <a:gd name="T85" fmla="*/ 281 h 342"/>
              <a:gd name="T86" fmla="*/ 377 w 524"/>
              <a:gd name="T87" fmla="*/ 226 h 342"/>
              <a:gd name="T88" fmla="*/ 382 w 524"/>
              <a:gd name="T89" fmla="*/ 221 h 342"/>
              <a:gd name="T90" fmla="*/ 458 w 524"/>
              <a:gd name="T91" fmla="*/ 131 h 342"/>
              <a:gd name="T92" fmla="*/ 72 w 524"/>
              <a:gd name="T93" fmla="*/ 297 h 342"/>
              <a:gd name="T94" fmla="*/ 55 w 524"/>
              <a:gd name="T95" fmla="*/ 259 h 342"/>
              <a:gd name="T96" fmla="*/ 68 w 524"/>
              <a:gd name="T97" fmla="*/ 244 h 342"/>
              <a:gd name="T98" fmla="*/ 97 w 524"/>
              <a:gd name="T99" fmla="*/ 237 h 342"/>
              <a:gd name="T100" fmla="*/ 94 w 524"/>
              <a:gd name="T101" fmla="*/ 237 h 342"/>
              <a:gd name="T102" fmla="*/ 53 w 524"/>
              <a:gd name="T103" fmla="*/ 259 h 342"/>
              <a:gd name="T104" fmla="*/ 74 w 524"/>
              <a:gd name="T105" fmla="*/ 257 h 342"/>
              <a:gd name="T106" fmla="*/ 61 w 524"/>
              <a:gd name="T107" fmla="*/ 247 h 342"/>
              <a:gd name="T108" fmla="*/ 55 w 524"/>
              <a:gd name="T109" fmla="*/ 329 h 342"/>
              <a:gd name="T110" fmla="*/ 35 w 524"/>
              <a:gd name="T111" fmla="*/ 312 h 342"/>
              <a:gd name="T112" fmla="*/ 46 w 524"/>
              <a:gd name="T113" fmla="*/ 306 h 342"/>
              <a:gd name="T114" fmla="*/ 33 w 524"/>
              <a:gd name="T115" fmla="*/ 304 h 342"/>
              <a:gd name="T116" fmla="*/ 33 w 524"/>
              <a:gd name="T117" fmla="*/ 310 h 342"/>
              <a:gd name="T118" fmla="*/ 38 w 524"/>
              <a:gd name="T119" fmla="*/ 320 h 342"/>
              <a:gd name="T120" fmla="*/ 51 w 524"/>
              <a:gd name="T121" fmla="*/ 31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24" h="342">
                <a:moveTo>
                  <a:pt x="511" y="31"/>
                </a:moveTo>
                <a:cubicBezTo>
                  <a:pt x="510" y="32"/>
                  <a:pt x="510" y="33"/>
                  <a:pt x="509" y="34"/>
                </a:cubicBezTo>
                <a:cubicBezTo>
                  <a:pt x="510" y="33"/>
                  <a:pt x="511" y="32"/>
                  <a:pt x="511" y="31"/>
                </a:cubicBezTo>
                <a:close/>
                <a:moveTo>
                  <a:pt x="497" y="63"/>
                </a:moveTo>
                <a:cubicBezTo>
                  <a:pt x="497" y="63"/>
                  <a:pt x="497" y="63"/>
                  <a:pt x="497" y="63"/>
                </a:cubicBezTo>
                <a:close/>
                <a:moveTo>
                  <a:pt x="508" y="37"/>
                </a:moveTo>
                <a:cubicBezTo>
                  <a:pt x="508" y="38"/>
                  <a:pt x="508" y="39"/>
                  <a:pt x="508" y="37"/>
                </a:cubicBezTo>
                <a:close/>
                <a:moveTo>
                  <a:pt x="282" y="283"/>
                </a:moveTo>
                <a:cubicBezTo>
                  <a:pt x="281" y="283"/>
                  <a:pt x="281" y="283"/>
                  <a:pt x="280" y="284"/>
                </a:cubicBezTo>
                <a:cubicBezTo>
                  <a:pt x="281" y="284"/>
                  <a:pt x="281" y="283"/>
                  <a:pt x="282" y="283"/>
                </a:cubicBezTo>
                <a:close/>
                <a:moveTo>
                  <a:pt x="234" y="300"/>
                </a:moveTo>
                <a:cubicBezTo>
                  <a:pt x="233" y="300"/>
                  <a:pt x="232" y="300"/>
                  <a:pt x="232" y="301"/>
                </a:cubicBezTo>
                <a:cubicBezTo>
                  <a:pt x="233" y="301"/>
                  <a:pt x="233" y="301"/>
                  <a:pt x="234" y="300"/>
                </a:cubicBezTo>
                <a:close/>
                <a:moveTo>
                  <a:pt x="494" y="71"/>
                </a:moveTo>
                <a:cubicBezTo>
                  <a:pt x="493" y="72"/>
                  <a:pt x="493" y="73"/>
                  <a:pt x="493" y="74"/>
                </a:cubicBezTo>
                <a:cubicBezTo>
                  <a:pt x="494" y="73"/>
                  <a:pt x="494" y="72"/>
                  <a:pt x="494" y="71"/>
                </a:cubicBezTo>
                <a:close/>
                <a:moveTo>
                  <a:pt x="348" y="234"/>
                </a:moveTo>
                <a:cubicBezTo>
                  <a:pt x="348" y="234"/>
                  <a:pt x="347" y="234"/>
                  <a:pt x="347" y="234"/>
                </a:cubicBezTo>
                <a:cubicBezTo>
                  <a:pt x="350" y="233"/>
                  <a:pt x="352" y="232"/>
                  <a:pt x="353" y="230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3" y="231"/>
                  <a:pt x="350" y="233"/>
                  <a:pt x="348" y="234"/>
                </a:cubicBezTo>
                <a:close/>
                <a:moveTo>
                  <a:pt x="327" y="249"/>
                </a:moveTo>
                <a:cubicBezTo>
                  <a:pt x="328" y="248"/>
                  <a:pt x="334" y="246"/>
                  <a:pt x="334" y="245"/>
                </a:cubicBezTo>
                <a:cubicBezTo>
                  <a:pt x="333" y="244"/>
                  <a:pt x="328" y="248"/>
                  <a:pt x="327" y="249"/>
                </a:cubicBezTo>
                <a:close/>
                <a:moveTo>
                  <a:pt x="336" y="243"/>
                </a:moveTo>
                <a:cubicBezTo>
                  <a:pt x="336" y="243"/>
                  <a:pt x="340" y="240"/>
                  <a:pt x="340" y="240"/>
                </a:cubicBezTo>
                <a:cubicBezTo>
                  <a:pt x="339" y="240"/>
                  <a:pt x="336" y="242"/>
                  <a:pt x="336" y="243"/>
                </a:cubicBezTo>
                <a:close/>
                <a:moveTo>
                  <a:pt x="383" y="207"/>
                </a:moveTo>
                <a:cubicBezTo>
                  <a:pt x="384" y="206"/>
                  <a:pt x="385" y="205"/>
                  <a:pt x="386" y="204"/>
                </a:cubicBezTo>
                <a:cubicBezTo>
                  <a:pt x="386" y="204"/>
                  <a:pt x="383" y="207"/>
                  <a:pt x="383" y="207"/>
                </a:cubicBezTo>
                <a:close/>
                <a:moveTo>
                  <a:pt x="324" y="251"/>
                </a:moveTo>
                <a:cubicBezTo>
                  <a:pt x="324" y="251"/>
                  <a:pt x="325" y="251"/>
                  <a:pt x="326" y="250"/>
                </a:cubicBezTo>
                <a:cubicBezTo>
                  <a:pt x="327" y="249"/>
                  <a:pt x="324" y="251"/>
                  <a:pt x="324" y="251"/>
                </a:cubicBezTo>
                <a:close/>
                <a:moveTo>
                  <a:pt x="395" y="195"/>
                </a:moveTo>
                <a:cubicBezTo>
                  <a:pt x="395" y="195"/>
                  <a:pt x="393" y="199"/>
                  <a:pt x="395" y="195"/>
                </a:cubicBezTo>
                <a:close/>
                <a:moveTo>
                  <a:pt x="388" y="201"/>
                </a:moveTo>
                <a:cubicBezTo>
                  <a:pt x="388" y="201"/>
                  <a:pt x="391" y="198"/>
                  <a:pt x="391" y="198"/>
                </a:cubicBezTo>
                <a:cubicBezTo>
                  <a:pt x="390" y="199"/>
                  <a:pt x="389" y="200"/>
                  <a:pt x="388" y="201"/>
                </a:cubicBezTo>
                <a:close/>
                <a:moveTo>
                  <a:pt x="519" y="12"/>
                </a:moveTo>
                <a:cubicBezTo>
                  <a:pt x="519" y="13"/>
                  <a:pt x="519" y="13"/>
                  <a:pt x="519" y="13"/>
                </a:cubicBezTo>
                <a:cubicBezTo>
                  <a:pt x="519" y="13"/>
                  <a:pt x="519" y="13"/>
                  <a:pt x="519" y="12"/>
                </a:cubicBezTo>
                <a:close/>
                <a:moveTo>
                  <a:pt x="230" y="299"/>
                </a:moveTo>
                <a:cubicBezTo>
                  <a:pt x="232" y="299"/>
                  <a:pt x="233" y="299"/>
                  <a:pt x="234" y="298"/>
                </a:cubicBezTo>
                <a:cubicBezTo>
                  <a:pt x="233" y="298"/>
                  <a:pt x="231" y="298"/>
                  <a:pt x="230" y="299"/>
                </a:cubicBezTo>
                <a:close/>
                <a:moveTo>
                  <a:pt x="343" y="238"/>
                </a:moveTo>
                <a:cubicBezTo>
                  <a:pt x="343" y="238"/>
                  <a:pt x="345" y="236"/>
                  <a:pt x="347" y="234"/>
                </a:cubicBezTo>
                <a:cubicBezTo>
                  <a:pt x="345" y="236"/>
                  <a:pt x="343" y="237"/>
                  <a:pt x="343" y="238"/>
                </a:cubicBezTo>
                <a:close/>
                <a:moveTo>
                  <a:pt x="284" y="268"/>
                </a:moveTo>
                <a:cubicBezTo>
                  <a:pt x="283" y="267"/>
                  <a:pt x="282" y="268"/>
                  <a:pt x="281" y="268"/>
                </a:cubicBezTo>
                <a:cubicBezTo>
                  <a:pt x="280" y="269"/>
                  <a:pt x="279" y="269"/>
                  <a:pt x="277" y="270"/>
                </a:cubicBezTo>
                <a:cubicBezTo>
                  <a:pt x="278" y="271"/>
                  <a:pt x="284" y="269"/>
                  <a:pt x="284" y="268"/>
                </a:cubicBezTo>
                <a:close/>
                <a:moveTo>
                  <a:pt x="261" y="276"/>
                </a:moveTo>
                <a:cubicBezTo>
                  <a:pt x="262" y="276"/>
                  <a:pt x="262" y="276"/>
                  <a:pt x="263" y="276"/>
                </a:cubicBezTo>
                <a:cubicBezTo>
                  <a:pt x="262" y="276"/>
                  <a:pt x="261" y="276"/>
                  <a:pt x="261" y="276"/>
                </a:cubicBezTo>
                <a:close/>
                <a:moveTo>
                  <a:pt x="209" y="295"/>
                </a:moveTo>
                <a:cubicBezTo>
                  <a:pt x="208" y="294"/>
                  <a:pt x="208" y="295"/>
                  <a:pt x="207" y="295"/>
                </a:cubicBezTo>
                <a:cubicBezTo>
                  <a:pt x="208" y="295"/>
                  <a:pt x="209" y="295"/>
                  <a:pt x="209" y="295"/>
                </a:cubicBezTo>
                <a:close/>
                <a:moveTo>
                  <a:pt x="273" y="272"/>
                </a:moveTo>
                <a:cubicBezTo>
                  <a:pt x="273" y="272"/>
                  <a:pt x="271" y="272"/>
                  <a:pt x="273" y="272"/>
                </a:cubicBezTo>
                <a:close/>
                <a:moveTo>
                  <a:pt x="250" y="280"/>
                </a:moveTo>
                <a:cubicBezTo>
                  <a:pt x="249" y="280"/>
                  <a:pt x="249" y="280"/>
                  <a:pt x="248" y="280"/>
                </a:cubicBezTo>
                <a:cubicBezTo>
                  <a:pt x="248" y="281"/>
                  <a:pt x="250" y="280"/>
                  <a:pt x="250" y="280"/>
                </a:cubicBezTo>
                <a:close/>
                <a:moveTo>
                  <a:pt x="280" y="270"/>
                </a:moveTo>
                <a:cubicBezTo>
                  <a:pt x="278" y="270"/>
                  <a:pt x="268" y="275"/>
                  <a:pt x="268" y="275"/>
                </a:cubicBezTo>
                <a:cubicBezTo>
                  <a:pt x="269" y="276"/>
                  <a:pt x="281" y="271"/>
                  <a:pt x="280" y="270"/>
                </a:cubicBezTo>
                <a:close/>
                <a:moveTo>
                  <a:pt x="228" y="302"/>
                </a:moveTo>
                <a:cubicBezTo>
                  <a:pt x="229" y="302"/>
                  <a:pt x="232" y="301"/>
                  <a:pt x="229" y="301"/>
                </a:cubicBezTo>
                <a:cubicBezTo>
                  <a:pt x="229" y="301"/>
                  <a:pt x="226" y="302"/>
                  <a:pt x="228" y="302"/>
                </a:cubicBezTo>
                <a:close/>
                <a:moveTo>
                  <a:pt x="404" y="181"/>
                </a:moveTo>
                <a:cubicBezTo>
                  <a:pt x="403" y="181"/>
                  <a:pt x="404" y="182"/>
                  <a:pt x="404" y="181"/>
                </a:cubicBezTo>
                <a:close/>
                <a:moveTo>
                  <a:pt x="297" y="262"/>
                </a:moveTo>
                <a:cubicBezTo>
                  <a:pt x="298" y="262"/>
                  <a:pt x="298" y="262"/>
                  <a:pt x="299" y="261"/>
                </a:cubicBezTo>
                <a:cubicBezTo>
                  <a:pt x="298" y="261"/>
                  <a:pt x="297" y="262"/>
                  <a:pt x="297" y="262"/>
                </a:cubicBezTo>
                <a:close/>
                <a:moveTo>
                  <a:pt x="275" y="271"/>
                </a:moveTo>
                <a:cubicBezTo>
                  <a:pt x="272" y="272"/>
                  <a:pt x="278" y="270"/>
                  <a:pt x="275" y="271"/>
                </a:cubicBezTo>
                <a:close/>
                <a:moveTo>
                  <a:pt x="165" y="309"/>
                </a:moveTo>
                <a:cubicBezTo>
                  <a:pt x="152" y="310"/>
                  <a:pt x="139" y="309"/>
                  <a:pt x="126" y="309"/>
                </a:cubicBezTo>
                <a:cubicBezTo>
                  <a:pt x="126" y="309"/>
                  <a:pt x="127" y="310"/>
                  <a:pt x="128" y="311"/>
                </a:cubicBezTo>
                <a:cubicBezTo>
                  <a:pt x="133" y="312"/>
                  <a:pt x="139" y="311"/>
                  <a:pt x="143" y="311"/>
                </a:cubicBezTo>
                <a:cubicBezTo>
                  <a:pt x="150" y="311"/>
                  <a:pt x="161" y="313"/>
                  <a:pt x="168" y="311"/>
                </a:cubicBezTo>
                <a:cubicBezTo>
                  <a:pt x="171" y="309"/>
                  <a:pt x="182" y="308"/>
                  <a:pt x="186" y="309"/>
                </a:cubicBezTo>
                <a:cubicBezTo>
                  <a:pt x="190" y="310"/>
                  <a:pt x="197" y="305"/>
                  <a:pt x="201" y="307"/>
                </a:cubicBezTo>
                <a:cubicBezTo>
                  <a:pt x="202" y="308"/>
                  <a:pt x="210" y="305"/>
                  <a:pt x="207" y="305"/>
                </a:cubicBezTo>
                <a:cubicBezTo>
                  <a:pt x="194" y="304"/>
                  <a:pt x="179" y="309"/>
                  <a:pt x="165" y="309"/>
                </a:cubicBezTo>
                <a:close/>
                <a:moveTo>
                  <a:pt x="160" y="311"/>
                </a:moveTo>
                <a:cubicBezTo>
                  <a:pt x="160" y="310"/>
                  <a:pt x="160" y="312"/>
                  <a:pt x="160" y="311"/>
                </a:cubicBezTo>
                <a:close/>
                <a:moveTo>
                  <a:pt x="204" y="304"/>
                </a:moveTo>
                <a:cubicBezTo>
                  <a:pt x="205" y="304"/>
                  <a:pt x="206" y="304"/>
                  <a:pt x="206" y="304"/>
                </a:cubicBezTo>
                <a:cubicBezTo>
                  <a:pt x="205" y="303"/>
                  <a:pt x="205" y="304"/>
                  <a:pt x="204" y="304"/>
                </a:cubicBezTo>
                <a:close/>
                <a:moveTo>
                  <a:pt x="521" y="8"/>
                </a:moveTo>
                <a:cubicBezTo>
                  <a:pt x="520" y="9"/>
                  <a:pt x="520" y="11"/>
                  <a:pt x="519" y="12"/>
                </a:cubicBezTo>
                <a:cubicBezTo>
                  <a:pt x="520" y="11"/>
                  <a:pt x="520" y="10"/>
                  <a:pt x="521" y="10"/>
                </a:cubicBezTo>
                <a:cubicBezTo>
                  <a:pt x="520" y="11"/>
                  <a:pt x="520" y="11"/>
                  <a:pt x="520" y="12"/>
                </a:cubicBezTo>
                <a:cubicBezTo>
                  <a:pt x="520" y="12"/>
                  <a:pt x="524" y="6"/>
                  <a:pt x="521" y="8"/>
                </a:cubicBezTo>
                <a:close/>
                <a:moveTo>
                  <a:pt x="196" y="293"/>
                </a:moveTo>
                <a:cubicBezTo>
                  <a:pt x="195" y="292"/>
                  <a:pt x="196" y="294"/>
                  <a:pt x="196" y="293"/>
                </a:cubicBezTo>
                <a:close/>
                <a:moveTo>
                  <a:pt x="206" y="290"/>
                </a:moveTo>
                <a:cubicBezTo>
                  <a:pt x="206" y="290"/>
                  <a:pt x="202" y="291"/>
                  <a:pt x="201" y="291"/>
                </a:cubicBezTo>
                <a:cubicBezTo>
                  <a:pt x="202" y="291"/>
                  <a:pt x="206" y="291"/>
                  <a:pt x="206" y="290"/>
                </a:cubicBezTo>
                <a:close/>
                <a:moveTo>
                  <a:pt x="46" y="275"/>
                </a:moveTo>
                <a:cubicBezTo>
                  <a:pt x="46" y="276"/>
                  <a:pt x="49" y="278"/>
                  <a:pt x="50" y="277"/>
                </a:cubicBezTo>
                <a:cubicBezTo>
                  <a:pt x="50" y="276"/>
                  <a:pt x="46" y="275"/>
                  <a:pt x="46" y="275"/>
                </a:cubicBezTo>
                <a:close/>
                <a:moveTo>
                  <a:pt x="179" y="295"/>
                </a:moveTo>
                <a:cubicBezTo>
                  <a:pt x="180" y="295"/>
                  <a:pt x="181" y="294"/>
                  <a:pt x="182" y="294"/>
                </a:cubicBezTo>
                <a:cubicBezTo>
                  <a:pt x="182" y="293"/>
                  <a:pt x="179" y="295"/>
                  <a:pt x="179" y="295"/>
                </a:cubicBezTo>
                <a:close/>
                <a:moveTo>
                  <a:pt x="108" y="297"/>
                </a:moveTo>
                <a:cubicBezTo>
                  <a:pt x="108" y="298"/>
                  <a:pt x="108" y="296"/>
                  <a:pt x="108" y="297"/>
                </a:cubicBezTo>
                <a:close/>
                <a:moveTo>
                  <a:pt x="501" y="39"/>
                </a:moveTo>
                <a:cubicBezTo>
                  <a:pt x="499" y="45"/>
                  <a:pt x="491" y="56"/>
                  <a:pt x="490" y="63"/>
                </a:cubicBezTo>
                <a:cubicBezTo>
                  <a:pt x="491" y="56"/>
                  <a:pt x="498" y="46"/>
                  <a:pt x="500" y="40"/>
                </a:cubicBezTo>
                <a:cubicBezTo>
                  <a:pt x="502" y="34"/>
                  <a:pt x="504" y="29"/>
                  <a:pt x="507" y="24"/>
                </a:cubicBezTo>
                <a:cubicBezTo>
                  <a:pt x="509" y="20"/>
                  <a:pt x="510" y="11"/>
                  <a:pt x="511" y="10"/>
                </a:cubicBezTo>
                <a:cubicBezTo>
                  <a:pt x="516" y="1"/>
                  <a:pt x="510" y="6"/>
                  <a:pt x="509" y="3"/>
                </a:cubicBezTo>
                <a:cubicBezTo>
                  <a:pt x="509" y="2"/>
                  <a:pt x="509" y="1"/>
                  <a:pt x="509" y="0"/>
                </a:cubicBezTo>
                <a:cubicBezTo>
                  <a:pt x="506" y="3"/>
                  <a:pt x="493" y="23"/>
                  <a:pt x="494" y="27"/>
                </a:cubicBezTo>
                <a:cubicBezTo>
                  <a:pt x="492" y="22"/>
                  <a:pt x="503" y="9"/>
                  <a:pt x="505" y="5"/>
                </a:cubicBezTo>
                <a:cubicBezTo>
                  <a:pt x="504" y="4"/>
                  <a:pt x="504" y="4"/>
                  <a:pt x="503" y="5"/>
                </a:cubicBezTo>
                <a:cubicBezTo>
                  <a:pt x="498" y="11"/>
                  <a:pt x="495" y="20"/>
                  <a:pt x="492" y="27"/>
                </a:cubicBezTo>
                <a:cubicBezTo>
                  <a:pt x="489" y="33"/>
                  <a:pt x="482" y="43"/>
                  <a:pt x="482" y="51"/>
                </a:cubicBezTo>
                <a:cubicBezTo>
                  <a:pt x="483" y="50"/>
                  <a:pt x="483" y="49"/>
                  <a:pt x="484" y="49"/>
                </a:cubicBezTo>
                <a:cubicBezTo>
                  <a:pt x="486" y="48"/>
                  <a:pt x="481" y="54"/>
                  <a:pt x="482" y="54"/>
                </a:cubicBezTo>
                <a:cubicBezTo>
                  <a:pt x="482" y="53"/>
                  <a:pt x="482" y="53"/>
                  <a:pt x="482" y="52"/>
                </a:cubicBezTo>
                <a:cubicBezTo>
                  <a:pt x="478" y="53"/>
                  <a:pt x="469" y="80"/>
                  <a:pt x="467" y="86"/>
                </a:cubicBezTo>
                <a:cubicBezTo>
                  <a:pt x="464" y="95"/>
                  <a:pt x="458" y="104"/>
                  <a:pt x="453" y="114"/>
                </a:cubicBezTo>
                <a:cubicBezTo>
                  <a:pt x="454" y="113"/>
                  <a:pt x="425" y="159"/>
                  <a:pt x="424" y="159"/>
                </a:cubicBezTo>
                <a:cubicBezTo>
                  <a:pt x="424" y="158"/>
                  <a:pt x="424" y="158"/>
                  <a:pt x="424" y="157"/>
                </a:cubicBezTo>
                <a:cubicBezTo>
                  <a:pt x="420" y="159"/>
                  <a:pt x="413" y="171"/>
                  <a:pt x="410" y="175"/>
                </a:cubicBezTo>
                <a:cubicBezTo>
                  <a:pt x="407" y="180"/>
                  <a:pt x="401" y="185"/>
                  <a:pt x="398" y="188"/>
                </a:cubicBezTo>
                <a:cubicBezTo>
                  <a:pt x="396" y="191"/>
                  <a:pt x="365" y="218"/>
                  <a:pt x="365" y="218"/>
                </a:cubicBezTo>
                <a:cubicBezTo>
                  <a:pt x="365" y="218"/>
                  <a:pt x="365" y="217"/>
                  <a:pt x="366" y="217"/>
                </a:cubicBezTo>
                <a:cubicBezTo>
                  <a:pt x="364" y="217"/>
                  <a:pt x="361" y="225"/>
                  <a:pt x="359" y="224"/>
                </a:cubicBezTo>
                <a:cubicBezTo>
                  <a:pt x="359" y="223"/>
                  <a:pt x="360" y="223"/>
                  <a:pt x="360" y="222"/>
                </a:cubicBezTo>
                <a:cubicBezTo>
                  <a:pt x="359" y="221"/>
                  <a:pt x="356" y="225"/>
                  <a:pt x="354" y="227"/>
                </a:cubicBezTo>
                <a:cubicBezTo>
                  <a:pt x="349" y="229"/>
                  <a:pt x="342" y="235"/>
                  <a:pt x="339" y="237"/>
                </a:cubicBezTo>
                <a:cubicBezTo>
                  <a:pt x="334" y="241"/>
                  <a:pt x="327" y="245"/>
                  <a:pt x="321" y="248"/>
                </a:cubicBezTo>
                <a:cubicBezTo>
                  <a:pt x="319" y="250"/>
                  <a:pt x="295" y="264"/>
                  <a:pt x="295" y="263"/>
                </a:cubicBezTo>
                <a:cubicBezTo>
                  <a:pt x="294" y="263"/>
                  <a:pt x="288" y="266"/>
                  <a:pt x="285" y="268"/>
                </a:cubicBezTo>
                <a:cubicBezTo>
                  <a:pt x="289" y="265"/>
                  <a:pt x="302" y="261"/>
                  <a:pt x="305" y="260"/>
                </a:cubicBezTo>
                <a:cubicBezTo>
                  <a:pt x="313" y="256"/>
                  <a:pt x="320" y="252"/>
                  <a:pt x="327" y="247"/>
                </a:cubicBezTo>
                <a:cubicBezTo>
                  <a:pt x="331" y="244"/>
                  <a:pt x="339" y="241"/>
                  <a:pt x="342" y="237"/>
                </a:cubicBezTo>
                <a:cubicBezTo>
                  <a:pt x="343" y="237"/>
                  <a:pt x="345" y="235"/>
                  <a:pt x="348" y="234"/>
                </a:cubicBezTo>
                <a:cubicBezTo>
                  <a:pt x="350" y="233"/>
                  <a:pt x="351" y="232"/>
                  <a:pt x="353" y="230"/>
                </a:cubicBezTo>
                <a:cubicBezTo>
                  <a:pt x="354" y="230"/>
                  <a:pt x="354" y="230"/>
                  <a:pt x="354" y="230"/>
                </a:cubicBezTo>
                <a:cubicBezTo>
                  <a:pt x="354" y="230"/>
                  <a:pt x="354" y="230"/>
                  <a:pt x="353" y="230"/>
                </a:cubicBezTo>
                <a:cubicBezTo>
                  <a:pt x="361" y="225"/>
                  <a:pt x="370" y="219"/>
                  <a:pt x="370" y="218"/>
                </a:cubicBezTo>
                <a:cubicBezTo>
                  <a:pt x="369" y="218"/>
                  <a:pt x="368" y="219"/>
                  <a:pt x="367" y="219"/>
                </a:cubicBezTo>
                <a:cubicBezTo>
                  <a:pt x="370" y="217"/>
                  <a:pt x="378" y="208"/>
                  <a:pt x="379" y="209"/>
                </a:cubicBezTo>
                <a:cubicBezTo>
                  <a:pt x="379" y="210"/>
                  <a:pt x="372" y="215"/>
                  <a:pt x="372" y="216"/>
                </a:cubicBezTo>
                <a:cubicBezTo>
                  <a:pt x="373" y="216"/>
                  <a:pt x="381" y="209"/>
                  <a:pt x="381" y="208"/>
                </a:cubicBezTo>
                <a:cubicBezTo>
                  <a:pt x="381" y="208"/>
                  <a:pt x="380" y="208"/>
                  <a:pt x="380" y="208"/>
                </a:cubicBezTo>
                <a:cubicBezTo>
                  <a:pt x="381" y="206"/>
                  <a:pt x="398" y="191"/>
                  <a:pt x="398" y="191"/>
                </a:cubicBezTo>
                <a:cubicBezTo>
                  <a:pt x="398" y="191"/>
                  <a:pt x="396" y="194"/>
                  <a:pt x="396" y="194"/>
                </a:cubicBezTo>
                <a:cubicBezTo>
                  <a:pt x="398" y="193"/>
                  <a:pt x="400" y="191"/>
                  <a:pt x="402" y="189"/>
                </a:cubicBezTo>
                <a:cubicBezTo>
                  <a:pt x="386" y="206"/>
                  <a:pt x="368" y="222"/>
                  <a:pt x="348" y="236"/>
                </a:cubicBezTo>
                <a:cubicBezTo>
                  <a:pt x="321" y="256"/>
                  <a:pt x="293" y="269"/>
                  <a:pt x="262" y="281"/>
                </a:cubicBezTo>
                <a:cubicBezTo>
                  <a:pt x="250" y="286"/>
                  <a:pt x="236" y="288"/>
                  <a:pt x="224" y="292"/>
                </a:cubicBezTo>
                <a:cubicBezTo>
                  <a:pt x="218" y="294"/>
                  <a:pt x="203" y="298"/>
                  <a:pt x="201" y="296"/>
                </a:cubicBezTo>
                <a:cubicBezTo>
                  <a:pt x="200" y="295"/>
                  <a:pt x="194" y="298"/>
                  <a:pt x="192" y="297"/>
                </a:cubicBezTo>
                <a:cubicBezTo>
                  <a:pt x="187" y="294"/>
                  <a:pt x="167" y="299"/>
                  <a:pt x="161" y="299"/>
                </a:cubicBezTo>
                <a:cubicBezTo>
                  <a:pt x="159" y="299"/>
                  <a:pt x="156" y="300"/>
                  <a:pt x="153" y="300"/>
                </a:cubicBezTo>
                <a:cubicBezTo>
                  <a:pt x="153" y="300"/>
                  <a:pt x="153" y="301"/>
                  <a:pt x="153" y="300"/>
                </a:cubicBezTo>
                <a:cubicBezTo>
                  <a:pt x="153" y="300"/>
                  <a:pt x="153" y="300"/>
                  <a:pt x="153" y="300"/>
                </a:cubicBezTo>
                <a:cubicBezTo>
                  <a:pt x="146" y="301"/>
                  <a:pt x="138" y="301"/>
                  <a:pt x="136" y="299"/>
                </a:cubicBezTo>
                <a:cubicBezTo>
                  <a:pt x="137" y="299"/>
                  <a:pt x="139" y="300"/>
                  <a:pt x="141" y="300"/>
                </a:cubicBezTo>
                <a:cubicBezTo>
                  <a:pt x="139" y="299"/>
                  <a:pt x="125" y="298"/>
                  <a:pt x="121" y="298"/>
                </a:cubicBezTo>
                <a:cubicBezTo>
                  <a:pt x="116" y="298"/>
                  <a:pt x="98" y="298"/>
                  <a:pt x="93" y="295"/>
                </a:cubicBezTo>
                <a:cubicBezTo>
                  <a:pt x="94" y="294"/>
                  <a:pt x="95" y="294"/>
                  <a:pt x="96" y="294"/>
                </a:cubicBezTo>
                <a:cubicBezTo>
                  <a:pt x="84" y="295"/>
                  <a:pt x="69" y="288"/>
                  <a:pt x="59" y="284"/>
                </a:cubicBezTo>
                <a:cubicBezTo>
                  <a:pt x="47" y="280"/>
                  <a:pt x="35" y="274"/>
                  <a:pt x="25" y="268"/>
                </a:cubicBezTo>
                <a:cubicBezTo>
                  <a:pt x="25" y="268"/>
                  <a:pt x="26" y="267"/>
                  <a:pt x="26" y="267"/>
                </a:cubicBezTo>
                <a:cubicBezTo>
                  <a:pt x="25" y="267"/>
                  <a:pt x="26" y="267"/>
                  <a:pt x="27" y="267"/>
                </a:cubicBezTo>
                <a:cubicBezTo>
                  <a:pt x="33" y="270"/>
                  <a:pt x="39" y="273"/>
                  <a:pt x="41" y="274"/>
                </a:cubicBezTo>
                <a:cubicBezTo>
                  <a:pt x="41" y="274"/>
                  <a:pt x="41" y="274"/>
                  <a:pt x="41" y="274"/>
                </a:cubicBezTo>
                <a:cubicBezTo>
                  <a:pt x="42" y="274"/>
                  <a:pt x="43" y="274"/>
                  <a:pt x="43" y="274"/>
                </a:cubicBezTo>
                <a:cubicBezTo>
                  <a:pt x="43" y="274"/>
                  <a:pt x="35" y="270"/>
                  <a:pt x="29" y="267"/>
                </a:cubicBezTo>
                <a:cubicBezTo>
                  <a:pt x="37" y="265"/>
                  <a:pt x="56" y="260"/>
                  <a:pt x="57" y="262"/>
                </a:cubicBezTo>
                <a:cubicBezTo>
                  <a:pt x="57" y="262"/>
                  <a:pt x="57" y="261"/>
                  <a:pt x="57" y="260"/>
                </a:cubicBezTo>
                <a:cubicBezTo>
                  <a:pt x="58" y="261"/>
                  <a:pt x="59" y="262"/>
                  <a:pt x="59" y="261"/>
                </a:cubicBezTo>
                <a:cubicBezTo>
                  <a:pt x="59" y="261"/>
                  <a:pt x="59" y="260"/>
                  <a:pt x="59" y="260"/>
                </a:cubicBezTo>
                <a:cubicBezTo>
                  <a:pt x="61" y="261"/>
                  <a:pt x="66" y="259"/>
                  <a:pt x="68" y="258"/>
                </a:cubicBezTo>
                <a:cubicBezTo>
                  <a:pt x="68" y="258"/>
                  <a:pt x="68" y="258"/>
                  <a:pt x="68" y="258"/>
                </a:cubicBezTo>
                <a:cubicBezTo>
                  <a:pt x="68" y="259"/>
                  <a:pt x="68" y="258"/>
                  <a:pt x="68" y="258"/>
                </a:cubicBezTo>
                <a:cubicBezTo>
                  <a:pt x="69" y="258"/>
                  <a:pt x="69" y="258"/>
                  <a:pt x="68" y="257"/>
                </a:cubicBezTo>
                <a:cubicBezTo>
                  <a:pt x="69" y="258"/>
                  <a:pt x="70" y="259"/>
                  <a:pt x="70" y="259"/>
                </a:cubicBezTo>
                <a:cubicBezTo>
                  <a:pt x="70" y="258"/>
                  <a:pt x="70" y="256"/>
                  <a:pt x="70" y="256"/>
                </a:cubicBezTo>
                <a:cubicBezTo>
                  <a:pt x="68" y="257"/>
                  <a:pt x="60" y="260"/>
                  <a:pt x="59" y="259"/>
                </a:cubicBezTo>
                <a:cubicBezTo>
                  <a:pt x="58" y="258"/>
                  <a:pt x="61" y="258"/>
                  <a:pt x="61" y="258"/>
                </a:cubicBezTo>
                <a:cubicBezTo>
                  <a:pt x="61" y="257"/>
                  <a:pt x="56" y="258"/>
                  <a:pt x="56" y="258"/>
                </a:cubicBezTo>
                <a:cubicBezTo>
                  <a:pt x="56" y="259"/>
                  <a:pt x="56" y="259"/>
                  <a:pt x="56" y="259"/>
                </a:cubicBezTo>
                <a:cubicBezTo>
                  <a:pt x="57" y="259"/>
                  <a:pt x="54" y="260"/>
                  <a:pt x="54" y="260"/>
                </a:cubicBezTo>
                <a:cubicBezTo>
                  <a:pt x="54" y="260"/>
                  <a:pt x="54" y="260"/>
                  <a:pt x="54" y="260"/>
                </a:cubicBezTo>
                <a:cubicBezTo>
                  <a:pt x="54" y="260"/>
                  <a:pt x="49" y="261"/>
                  <a:pt x="48" y="261"/>
                </a:cubicBezTo>
                <a:cubicBezTo>
                  <a:pt x="48" y="261"/>
                  <a:pt x="47" y="261"/>
                  <a:pt x="47" y="261"/>
                </a:cubicBezTo>
                <a:cubicBezTo>
                  <a:pt x="47" y="261"/>
                  <a:pt x="47" y="260"/>
                  <a:pt x="47" y="261"/>
                </a:cubicBezTo>
                <a:cubicBezTo>
                  <a:pt x="45" y="260"/>
                  <a:pt x="42" y="260"/>
                  <a:pt x="42" y="261"/>
                </a:cubicBezTo>
                <a:cubicBezTo>
                  <a:pt x="43" y="261"/>
                  <a:pt x="43" y="261"/>
                  <a:pt x="44" y="261"/>
                </a:cubicBezTo>
                <a:cubicBezTo>
                  <a:pt x="44" y="261"/>
                  <a:pt x="43" y="263"/>
                  <a:pt x="43" y="263"/>
                </a:cubicBezTo>
                <a:cubicBezTo>
                  <a:pt x="42" y="263"/>
                  <a:pt x="40" y="261"/>
                  <a:pt x="40" y="261"/>
                </a:cubicBezTo>
                <a:cubicBezTo>
                  <a:pt x="40" y="261"/>
                  <a:pt x="40" y="263"/>
                  <a:pt x="40" y="263"/>
                </a:cubicBezTo>
                <a:cubicBezTo>
                  <a:pt x="39" y="262"/>
                  <a:pt x="35" y="261"/>
                  <a:pt x="35" y="262"/>
                </a:cubicBezTo>
                <a:cubicBezTo>
                  <a:pt x="36" y="258"/>
                  <a:pt x="65" y="255"/>
                  <a:pt x="69" y="254"/>
                </a:cubicBezTo>
                <a:cubicBezTo>
                  <a:pt x="73" y="252"/>
                  <a:pt x="80" y="250"/>
                  <a:pt x="82" y="249"/>
                </a:cubicBezTo>
                <a:cubicBezTo>
                  <a:pt x="84" y="249"/>
                  <a:pt x="88" y="248"/>
                  <a:pt x="89" y="248"/>
                </a:cubicBezTo>
                <a:cubicBezTo>
                  <a:pt x="88" y="248"/>
                  <a:pt x="92" y="246"/>
                  <a:pt x="91" y="247"/>
                </a:cubicBezTo>
                <a:cubicBezTo>
                  <a:pt x="90" y="248"/>
                  <a:pt x="96" y="243"/>
                  <a:pt x="97" y="245"/>
                </a:cubicBezTo>
                <a:cubicBezTo>
                  <a:pt x="97" y="246"/>
                  <a:pt x="109" y="244"/>
                  <a:pt x="110" y="241"/>
                </a:cubicBezTo>
                <a:cubicBezTo>
                  <a:pt x="111" y="238"/>
                  <a:pt x="107" y="237"/>
                  <a:pt x="106" y="235"/>
                </a:cubicBezTo>
                <a:cubicBezTo>
                  <a:pt x="106" y="234"/>
                  <a:pt x="106" y="234"/>
                  <a:pt x="106" y="233"/>
                </a:cubicBezTo>
                <a:cubicBezTo>
                  <a:pt x="104" y="235"/>
                  <a:pt x="98" y="235"/>
                  <a:pt x="99" y="237"/>
                </a:cubicBezTo>
                <a:cubicBezTo>
                  <a:pt x="99" y="237"/>
                  <a:pt x="105" y="235"/>
                  <a:pt x="105" y="235"/>
                </a:cubicBezTo>
                <a:cubicBezTo>
                  <a:pt x="106" y="235"/>
                  <a:pt x="104" y="237"/>
                  <a:pt x="105" y="237"/>
                </a:cubicBezTo>
                <a:cubicBezTo>
                  <a:pt x="104" y="237"/>
                  <a:pt x="104" y="237"/>
                  <a:pt x="103" y="237"/>
                </a:cubicBezTo>
                <a:cubicBezTo>
                  <a:pt x="103" y="237"/>
                  <a:pt x="103" y="237"/>
                  <a:pt x="103" y="237"/>
                </a:cubicBezTo>
                <a:cubicBezTo>
                  <a:pt x="94" y="238"/>
                  <a:pt x="83" y="242"/>
                  <a:pt x="74" y="245"/>
                </a:cubicBezTo>
                <a:cubicBezTo>
                  <a:pt x="65" y="248"/>
                  <a:pt x="56" y="250"/>
                  <a:pt x="47" y="251"/>
                </a:cubicBezTo>
                <a:cubicBezTo>
                  <a:pt x="45" y="252"/>
                  <a:pt x="31" y="253"/>
                  <a:pt x="28" y="255"/>
                </a:cubicBezTo>
                <a:cubicBezTo>
                  <a:pt x="33" y="251"/>
                  <a:pt x="61" y="248"/>
                  <a:pt x="60" y="246"/>
                </a:cubicBezTo>
                <a:cubicBezTo>
                  <a:pt x="60" y="246"/>
                  <a:pt x="58" y="246"/>
                  <a:pt x="58" y="246"/>
                </a:cubicBezTo>
                <a:cubicBezTo>
                  <a:pt x="58" y="246"/>
                  <a:pt x="61" y="245"/>
                  <a:pt x="61" y="245"/>
                </a:cubicBezTo>
                <a:cubicBezTo>
                  <a:pt x="61" y="246"/>
                  <a:pt x="61" y="246"/>
                  <a:pt x="62" y="247"/>
                </a:cubicBezTo>
                <a:cubicBezTo>
                  <a:pt x="62" y="247"/>
                  <a:pt x="63" y="244"/>
                  <a:pt x="63" y="244"/>
                </a:cubicBezTo>
                <a:cubicBezTo>
                  <a:pt x="63" y="245"/>
                  <a:pt x="65" y="247"/>
                  <a:pt x="65" y="246"/>
                </a:cubicBezTo>
                <a:cubicBezTo>
                  <a:pt x="65" y="246"/>
                  <a:pt x="64" y="244"/>
                  <a:pt x="64" y="244"/>
                </a:cubicBezTo>
                <a:cubicBezTo>
                  <a:pt x="65" y="244"/>
                  <a:pt x="65" y="246"/>
                  <a:pt x="65" y="246"/>
                </a:cubicBezTo>
                <a:cubicBezTo>
                  <a:pt x="65" y="245"/>
                  <a:pt x="65" y="245"/>
                  <a:pt x="65" y="244"/>
                </a:cubicBezTo>
                <a:cubicBezTo>
                  <a:pt x="66" y="244"/>
                  <a:pt x="66" y="244"/>
                  <a:pt x="67" y="244"/>
                </a:cubicBezTo>
                <a:cubicBezTo>
                  <a:pt x="67" y="244"/>
                  <a:pt x="67" y="245"/>
                  <a:pt x="67" y="245"/>
                </a:cubicBezTo>
                <a:cubicBezTo>
                  <a:pt x="67" y="244"/>
                  <a:pt x="67" y="244"/>
                  <a:pt x="67" y="245"/>
                </a:cubicBezTo>
                <a:cubicBezTo>
                  <a:pt x="67" y="245"/>
                  <a:pt x="68" y="245"/>
                  <a:pt x="68" y="244"/>
                </a:cubicBezTo>
                <a:cubicBezTo>
                  <a:pt x="68" y="244"/>
                  <a:pt x="69" y="244"/>
                  <a:pt x="69" y="243"/>
                </a:cubicBezTo>
                <a:cubicBezTo>
                  <a:pt x="68" y="246"/>
                  <a:pt x="73" y="243"/>
                  <a:pt x="73" y="243"/>
                </a:cubicBezTo>
                <a:cubicBezTo>
                  <a:pt x="73" y="243"/>
                  <a:pt x="72" y="243"/>
                  <a:pt x="72" y="243"/>
                </a:cubicBezTo>
                <a:cubicBezTo>
                  <a:pt x="71" y="243"/>
                  <a:pt x="75" y="240"/>
                  <a:pt x="74" y="240"/>
                </a:cubicBezTo>
                <a:cubicBezTo>
                  <a:pt x="73" y="239"/>
                  <a:pt x="55" y="243"/>
                  <a:pt x="53" y="245"/>
                </a:cubicBezTo>
                <a:cubicBezTo>
                  <a:pt x="48" y="247"/>
                  <a:pt x="40" y="247"/>
                  <a:pt x="34" y="248"/>
                </a:cubicBezTo>
                <a:cubicBezTo>
                  <a:pt x="33" y="248"/>
                  <a:pt x="30" y="249"/>
                  <a:pt x="27" y="249"/>
                </a:cubicBezTo>
                <a:cubicBezTo>
                  <a:pt x="27" y="249"/>
                  <a:pt x="27" y="249"/>
                  <a:pt x="27" y="249"/>
                </a:cubicBezTo>
                <a:cubicBezTo>
                  <a:pt x="25" y="250"/>
                  <a:pt x="23" y="250"/>
                  <a:pt x="21" y="251"/>
                </a:cubicBezTo>
                <a:cubicBezTo>
                  <a:pt x="21" y="251"/>
                  <a:pt x="21" y="250"/>
                  <a:pt x="21" y="251"/>
                </a:cubicBezTo>
                <a:cubicBezTo>
                  <a:pt x="20" y="251"/>
                  <a:pt x="20" y="252"/>
                  <a:pt x="20" y="252"/>
                </a:cubicBezTo>
                <a:cubicBezTo>
                  <a:pt x="17" y="258"/>
                  <a:pt x="27" y="256"/>
                  <a:pt x="27" y="256"/>
                </a:cubicBezTo>
                <a:cubicBezTo>
                  <a:pt x="26" y="257"/>
                  <a:pt x="23" y="258"/>
                  <a:pt x="21" y="259"/>
                </a:cubicBezTo>
                <a:cubicBezTo>
                  <a:pt x="18" y="258"/>
                  <a:pt x="11" y="257"/>
                  <a:pt x="12" y="258"/>
                </a:cubicBezTo>
                <a:cubicBezTo>
                  <a:pt x="12" y="258"/>
                  <a:pt x="14" y="260"/>
                  <a:pt x="18" y="262"/>
                </a:cubicBezTo>
                <a:cubicBezTo>
                  <a:pt x="17" y="262"/>
                  <a:pt x="17" y="263"/>
                  <a:pt x="17" y="263"/>
                </a:cubicBezTo>
                <a:cubicBezTo>
                  <a:pt x="13" y="260"/>
                  <a:pt x="5" y="254"/>
                  <a:pt x="3" y="259"/>
                </a:cubicBezTo>
                <a:cubicBezTo>
                  <a:pt x="4" y="259"/>
                  <a:pt x="4" y="260"/>
                  <a:pt x="5" y="261"/>
                </a:cubicBezTo>
                <a:cubicBezTo>
                  <a:pt x="4" y="261"/>
                  <a:pt x="3" y="261"/>
                  <a:pt x="2" y="261"/>
                </a:cubicBezTo>
                <a:cubicBezTo>
                  <a:pt x="3" y="262"/>
                  <a:pt x="11" y="267"/>
                  <a:pt x="10" y="268"/>
                </a:cubicBezTo>
                <a:cubicBezTo>
                  <a:pt x="10" y="268"/>
                  <a:pt x="0" y="263"/>
                  <a:pt x="1" y="263"/>
                </a:cubicBezTo>
                <a:cubicBezTo>
                  <a:pt x="3" y="268"/>
                  <a:pt x="4" y="271"/>
                  <a:pt x="9" y="274"/>
                </a:cubicBezTo>
                <a:cubicBezTo>
                  <a:pt x="9" y="278"/>
                  <a:pt x="10" y="282"/>
                  <a:pt x="13" y="282"/>
                </a:cubicBezTo>
                <a:cubicBezTo>
                  <a:pt x="12" y="282"/>
                  <a:pt x="29" y="301"/>
                  <a:pt x="28" y="303"/>
                </a:cubicBezTo>
                <a:cubicBezTo>
                  <a:pt x="28" y="303"/>
                  <a:pt x="30" y="303"/>
                  <a:pt x="30" y="303"/>
                </a:cubicBezTo>
                <a:cubicBezTo>
                  <a:pt x="29" y="303"/>
                  <a:pt x="29" y="303"/>
                  <a:pt x="29" y="304"/>
                </a:cubicBezTo>
                <a:cubicBezTo>
                  <a:pt x="29" y="304"/>
                  <a:pt x="29" y="303"/>
                  <a:pt x="30" y="303"/>
                </a:cubicBezTo>
                <a:cubicBezTo>
                  <a:pt x="29" y="305"/>
                  <a:pt x="31" y="309"/>
                  <a:pt x="33" y="310"/>
                </a:cubicBez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3" y="310"/>
                  <a:pt x="34" y="310"/>
                </a:cubicBezTo>
                <a:cubicBezTo>
                  <a:pt x="34" y="310"/>
                  <a:pt x="33" y="311"/>
                  <a:pt x="33" y="311"/>
                </a:cubicBezTo>
                <a:cubicBezTo>
                  <a:pt x="33" y="311"/>
                  <a:pt x="34" y="311"/>
                  <a:pt x="35" y="311"/>
                </a:cubicBezTo>
                <a:cubicBezTo>
                  <a:pt x="35" y="311"/>
                  <a:pt x="31" y="304"/>
                  <a:pt x="31" y="304"/>
                </a:cubicBezTo>
                <a:cubicBezTo>
                  <a:pt x="31" y="304"/>
                  <a:pt x="31" y="303"/>
                  <a:pt x="31" y="303"/>
                </a:cubicBezTo>
                <a:cubicBezTo>
                  <a:pt x="32" y="302"/>
                  <a:pt x="32" y="304"/>
                  <a:pt x="32" y="304"/>
                </a:cubicBezTo>
                <a:cubicBezTo>
                  <a:pt x="33" y="304"/>
                  <a:pt x="31" y="301"/>
                  <a:pt x="31" y="301"/>
                </a:cubicBezTo>
                <a:cubicBezTo>
                  <a:pt x="30" y="301"/>
                  <a:pt x="29" y="300"/>
                  <a:pt x="29" y="300"/>
                </a:cubicBezTo>
                <a:cubicBezTo>
                  <a:pt x="29" y="300"/>
                  <a:pt x="29" y="300"/>
                  <a:pt x="29" y="300"/>
                </a:cubicBezTo>
                <a:cubicBezTo>
                  <a:pt x="28" y="300"/>
                  <a:pt x="28" y="298"/>
                  <a:pt x="29" y="298"/>
                </a:cubicBezTo>
                <a:cubicBezTo>
                  <a:pt x="30" y="296"/>
                  <a:pt x="26" y="296"/>
                  <a:pt x="26" y="296"/>
                </a:cubicBezTo>
                <a:cubicBezTo>
                  <a:pt x="26" y="296"/>
                  <a:pt x="27" y="294"/>
                  <a:pt x="25" y="292"/>
                </a:cubicBezTo>
                <a:cubicBezTo>
                  <a:pt x="25" y="293"/>
                  <a:pt x="24" y="295"/>
                  <a:pt x="23" y="294"/>
                </a:cubicBezTo>
                <a:cubicBezTo>
                  <a:pt x="23" y="294"/>
                  <a:pt x="24" y="291"/>
                  <a:pt x="24" y="291"/>
                </a:cubicBezTo>
                <a:cubicBezTo>
                  <a:pt x="24" y="291"/>
                  <a:pt x="22" y="292"/>
                  <a:pt x="22" y="292"/>
                </a:cubicBezTo>
                <a:cubicBezTo>
                  <a:pt x="22" y="291"/>
                  <a:pt x="23" y="289"/>
                  <a:pt x="22" y="288"/>
                </a:cubicBezTo>
                <a:cubicBezTo>
                  <a:pt x="28" y="291"/>
                  <a:pt x="39" y="313"/>
                  <a:pt x="43" y="317"/>
                </a:cubicBezTo>
                <a:cubicBezTo>
                  <a:pt x="43" y="318"/>
                  <a:pt x="43" y="318"/>
                  <a:pt x="43" y="318"/>
                </a:cubicBezTo>
                <a:cubicBezTo>
                  <a:pt x="42" y="318"/>
                  <a:pt x="42" y="318"/>
                  <a:pt x="43" y="318"/>
                </a:cubicBezTo>
                <a:cubicBezTo>
                  <a:pt x="43" y="318"/>
                  <a:pt x="44" y="318"/>
                  <a:pt x="44" y="318"/>
                </a:cubicBezTo>
                <a:cubicBezTo>
                  <a:pt x="43" y="318"/>
                  <a:pt x="43" y="318"/>
                  <a:pt x="43" y="319"/>
                </a:cubicBezTo>
                <a:cubicBezTo>
                  <a:pt x="43" y="320"/>
                  <a:pt x="44" y="324"/>
                  <a:pt x="45" y="324"/>
                </a:cubicBezTo>
                <a:cubicBezTo>
                  <a:pt x="44" y="323"/>
                  <a:pt x="46" y="326"/>
                  <a:pt x="45" y="325"/>
                </a:cubicBezTo>
                <a:cubicBezTo>
                  <a:pt x="45" y="325"/>
                  <a:pt x="49" y="329"/>
                  <a:pt x="48" y="330"/>
                </a:cubicBezTo>
                <a:cubicBezTo>
                  <a:pt x="47" y="330"/>
                  <a:pt x="49" y="335"/>
                  <a:pt x="49" y="336"/>
                </a:cubicBezTo>
                <a:cubicBezTo>
                  <a:pt x="52" y="342"/>
                  <a:pt x="52" y="338"/>
                  <a:pt x="56" y="338"/>
                </a:cubicBezTo>
                <a:cubicBezTo>
                  <a:pt x="56" y="338"/>
                  <a:pt x="63" y="334"/>
                  <a:pt x="62" y="334"/>
                </a:cubicBezTo>
                <a:cubicBezTo>
                  <a:pt x="62" y="334"/>
                  <a:pt x="58" y="336"/>
                  <a:pt x="59" y="335"/>
                </a:cubicBezTo>
                <a:cubicBezTo>
                  <a:pt x="59" y="335"/>
                  <a:pt x="56" y="330"/>
                  <a:pt x="56" y="330"/>
                </a:cubicBezTo>
                <a:cubicBezTo>
                  <a:pt x="55" y="331"/>
                  <a:pt x="58" y="334"/>
                  <a:pt x="58" y="335"/>
                </a:cubicBezTo>
                <a:cubicBezTo>
                  <a:pt x="57" y="336"/>
                  <a:pt x="55" y="335"/>
                  <a:pt x="55" y="335"/>
                </a:cubicBezTo>
                <a:cubicBezTo>
                  <a:pt x="55" y="335"/>
                  <a:pt x="55" y="334"/>
                  <a:pt x="55" y="334"/>
                </a:cubicBezTo>
                <a:cubicBezTo>
                  <a:pt x="55" y="334"/>
                  <a:pt x="55" y="334"/>
                  <a:pt x="55" y="334"/>
                </a:cubicBezTo>
                <a:cubicBezTo>
                  <a:pt x="55" y="334"/>
                  <a:pt x="55" y="334"/>
                  <a:pt x="55" y="334"/>
                </a:cubicBezTo>
                <a:cubicBezTo>
                  <a:pt x="54" y="328"/>
                  <a:pt x="50" y="320"/>
                  <a:pt x="48" y="314"/>
                </a:cubicBezTo>
                <a:cubicBezTo>
                  <a:pt x="45" y="308"/>
                  <a:pt x="41" y="301"/>
                  <a:pt x="38" y="296"/>
                </a:cubicBezTo>
                <a:cubicBezTo>
                  <a:pt x="37" y="295"/>
                  <a:pt x="34" y="289"/>
                  <a:pt x="30" y="284"/>
                </a:cubicBezTo>
                <a:cubicBezTo>
                  <a:pt x="30" y="284"/>
                  <a:pt x="31" y="284"/>
                  <a:pt x="31" y="285"/>
                </a:cubicBezTo>
                <a:cubicBezTo>
                  <a:pt x="36" y="291"/>
                  <a:pt x="43" y="301"/>
                  <a:pt x="43" y="301"/>
                </a:cubicBezTo>
                <a:cubicBezTo>
                  <a:pt x="43" y="300"/>
                  <a:pt x="43" y="299"/>
                  <a:pt x="43" y="299"/>
                </a:cubicBezTo>
                <a:cubicBezTo>
                  <a:pt x="44" y="299"/>
                  <a:pt x="45" y="301"/>
                  <a:pt x="45" y="301"/>
                </a:cubicBezTo>
                <a:cubicBezTo>
                  <a:pt x="44" y="301"/>
                  <a:pt x="44" y="301"/>
                  <a:pt x="43" y="302"/>
                </a:cubicBezTo>
                <a:cubicBezTo>
                  <a:pt x="43" y="302"/>
                  <a:pt x="46" y="302"/>
                  <a:pt x="46" y="302"/>
                </a:cubicBezTo>
                <a:cubicBezTo>
                  <a:pt x="46" y="302"/>
                  <a:pt x="42" y="302"/>
                  <a:pt x="44" y="304"/>
                </a:cubicBezTo>
                <a:cubicBezTo>
                  <a:pt x="44" y="304"/>
                  <a:pt x="46" y="303"/>
                  <a:pt x="46" y="303"/>
                </a:cubicBezTo>
                <a:cubicBezTo>
                  <a:pt x="46" y="304"/>
                  <a:pt x="44" y="304"/>
                  <a:pt x="44" y="305"/>
                </a:cubicBezTo>
                <a:cubicBezTo>
                  <a:pt x="45" y="304"/>
                  <a:pt x="46" y="304"/>
                  <a:pt x="46" y="304"/>
                </a:cubicBezTo>
                <a:cubicBezTo>
                  <a:pt x="46" y="304"/>
                  <a:pt x="46" y="305"/>
                  <a:pt x="46" y="305"/>
                </a:cubicBezTo>
                <a:cubicBezTo>
                  <a:pt x="46" y="305"/>
                  <a:pt x="47" y="305"/>
                  <a:pt x="46" y="305"/>
                </a:cubicBezTo>
                <a:cubicBezTo>
                  <a:pt x="46" y="305"/>
                  <a:pt x="46" y="306"/>
                  <a:pt x="46" y="306"/>
                </a:cubicBezTo>
                <a:cubicBezTo>
                  <a:pt x="46" y="306"/>
                  <a:pt x="47" y="305"/>
                  <a:pt x="46" y="306"/>
                </a:cubicBezTo>
                <a:cubicBezTo>
                  <a:pt x="45" y="306"/>
                  <a:pt x="45" y="306"/>
                  <a:pt x="46" y="307"/>
                </a:cubicBezTo>
                <a:cubicBezTo>
                  <a:pt x="46" y="307"/>
                  <a:pt x="46" y="307"/>
                  <a:pt x="46" y="307"/>
                </a:cubicBezTo>
                <a:cubicBezTo>
                  <a:pt x="46" y="307"/>
                  <a:pt x="46" y="307"/>
                  <a:pt x="46" y="307"/>
                </a:cubicBezTo>
                <a:cubicBezTo>
                  <a:pt x="46" y="307"/>
                  <a:pt x="47" y="307"/>
                  <a:pt x="47" y="307"/>
                </a:cubicBezTo>
                <a:cubicBezTo>
                  <a:pt x="45" y="306"/>
                  <a:pt x="47" y="311"/>
                  <a:pt x="48" y="310"/>
                </a:cubicBezTo>
                <a:cubicBezTo>
                  <a:pt x="48" y="310"/>
                  <a:pt x="48" y="310"/>
                  <a:pt x="48" y="309"/>
                </a:cubicBezTo>
                <a:cubicBezTo>
                  <a:pt x="48" y="308"/>
                  <a:pt x="51" y="312"/>
                  <a:pt x="52" y="311"/>
                </a:cubicBezTo>
                <a:cubicBezTo>
                  <a:pt x="53" y="308"/>
                  <a:pt x="41" y="296"/>
                  <a:pt x="42" y="293"/>
                </a:cubicBezTo>
                <a:cubicBezTo>
                  <a:pt x="43" y="292"/>
                  <a:pt x="42" y="291"/>
                  <a:pt x="40" y="289"/>
                </a:cubicBezTo>
                <a:cubicBezTo>
                  <a:pt x="53" y="294"/>
                  <a:pt x="68" y="300"/>
                  <a:pt x="70" y="301"/>
                </a:cubicBezTo>
                <a:cubicBezTo>
                  <a:pt x="70" y="300"/>
                  <a:pt x="70" y="300"/>
                  <a:pt x="70" y="300"/>
                </a:cubicBezTo>
                <a:cubicBezTo>
                  <a:pt x="75" y="301"/>
                  <a:pt x="113" y="311"/>
                  <a:pt x="113" y="309"/>
                </a:cubicBezTo>
                <a:cubicBezTo>
                  <a:pt x="113" y="310"/>
                  <a:pt x="119" y="310"/>
                  <a:pt x="118" y="310"/>
                </a:cubicBezTo>
                <a:cubicBezTo>
                  <a:pt x="118" y="310"/>
                  <a:pt x="118" y="309"/>
                  <a:pt x="118" y="309"/>
                </a:cubicBezTo>
                <a:cubicBezTo>
                  <a:pt x="118" y="309"/>
                  <a:pt x="122" y="309"/>
                  <a:pt x="122" y="309"/>
                </a:cubicBezTo>
                <a:cubicBezTo>
                  <a:pt x="110" y="304"/>
                  <a:pt x="93" y="305"/>
                  <a:pt x="80" y="301"/>
                </a:cubicBezTo>
                <a:cubicBezTo>
                  <a:pt x="70" y="299"/>
                  <a:pt x="60" y="296"/>
                  <a:pt x="50" y="292"/>
                </a:cubicBezTo>
                <a:cubicBezTo>
                  <a:pt x="50" y="292"/>
                  <a:pt x="50" y="292"/>
                  <a:pt x="50" y="292"/>
                </a:cubicBezTo>
                <a:cubicBezTo>
                  <a:pt x="50" y="292"/>
                  <a:pt x="49" y="292"/>
                  <a:pt x="49" y="292"/>
                </a:cubicBezTo>
                <a:cubicBezTo>
                  <a:pt x="49" y="292"/>
                  <a:pt x="49" y="292"/>
                  <a:pt x="49" y="292"/>
                </a:cubicBezTo>
                <a:cubicBezTo>
                  <a:pt x="48" y="291"/>
                  <a:pt x="46" y="291"/>
                  <a:pt x="45" y="290"/>
                </a:cubicBezTo>
                <a:cubicBezTo>
                  <a:pt x="44" y="290"/>
                  <a:pt x="42" y="289"/>
                  <a:pt x="40" y="288"/>
                </a:cubicBezTo>
                <a:cubicBezTo>
                  <a:pt x="39" y="287"/>
                  <a:pt x="38" y="285"/>
                  <a:pt x="37" y="284"/>
                </a:cubicBezTo>
                <a:cubicBezTo>
                  <a:pt x="48" y="290"/>
                  <a:pt x="59" y="295"/>
                  <a:pt x="59" y="293"/>
                </a:cubicBezTo>
                <a:cubicBezTo>
                  <a:pt x="59" y="293"/>
                  <a:pt x="47" y="288"/>
                  <a:pt x="35" y="283"/>
                </a:cubicBezTo>
                <a:cubicBezTo>
                  <a:pt x="35" y="282"/>
                  <a:pt x="35" y="282"/>
                  <a:pt x="34" y="281"/>
                </a:cubicBezTo>
                <a:cubicBezTo>
                  <a:pt x="46" y="287"/>
                  <a:pt x="58" y="292"/>
                  <a:pt x="71" y="295"/>
                </a:cubicBezTo>
                <a:cubicBezTo>
                  <a:pt x="95" y="302"/>
                  <a:pt x="119" y="305"/>
                  <a:pt x="143" y="306"/>
                </a:cubicBezTo>
                <a:cubicBezTo>
                  <a:pt x="187" y="308"/>
                  <a:pt x="232" y="299"/>
                  <a:pt x="273" y="284"/>
                </a:cubicBezTo>
                <a:cubicBezTo>
                  <a:pt x="281" y="282"/>
                  <a:pt x="288" y="279"/>
                  <a:pt x="295" y="275"/>
                </a:cubicBezTo>
                <a:cubicBezTo>
                  <a:pt x="291" y="278"/>
                  <a:pt x="286" y="281"/>
                  <a:pt x="282" y="283"/>
                </a:cubicBezTo>
                <a:cubicBezTo>
                  <a:pt x="282" y="283"/>
                  <a:pt x="283" y="283"/>
                  <a:pt x="283" y="283"/>
                </a:cubicBezTo>
                <a:cubicBezTo>
                  <a:pt x="283" y="283"/>
                  <a:pt x="276" y="285"/>
                  <a:pt x="268" y="288"/>
                </a:cubicBezTo>
                <a:cubicBezTo>
                  <a:pt x="261" y="290"/>
                  <a:pt x="254" y="293"/>
                  <a:pt x="253" y="293"/>
                </a:cubicBezTo>
                <a:cubicBezTo>
                  <a:pt x="254" y="293"/>
                  <a:pt x="264" y="290"/>
                  <a:pt x="264" y="290"/>
                </a:cubicBezTo>
                <a:cubicBezTo>
                  <a:pt x="264" y="291"/>
                  <a:pt x="237" y="299"/>
                  <a:pt x="238" y="300"/>
                </a:cubicBezTo>
                <a:cubicBezTo>
                  <a:pt x="240" y="306"/>
                  <a:pt x="304" y="275"/>
                  <a:pt x="312" y="273"/>
                </a:cubicBezTo>
                <a:cubicBezTo>
                  <a:pt x="321" y="270"/>
                  <a:pt x="328" y="263"/>
                  <a:pt x="337" y="259"/>
                </a:cubicBezTo>
                <a:cubicBezTo>
                  <a:pt x="345" y="255"/>
                  <a:pt x="358" y="247"/>
                  <a:pt x="364" y="241"/>
                </a:cubicBezTo>
                <a:cubicBezTo>
                  <a:pt x="375" y="228"/>
                  <a:pt x="391" y="218"/>
                  <a:pt x="403" y="207"/>
                </a:cubicBezTo>
                <a:cubicBezTo>
                  <a:pt x="433" y="177"/>
                  <a:pt x="461" y="143"/>
                  <a:pt x="479" y="104"/>
                </a:cubicBezTo>
                <a:cubicBezTo>
                  <a:pt x="485" y="90"/>
                  <a:pt x="491" y="76"/>
                  <a:pt x="497" y="63"/>
                </a:cubicBezTo>
                <a:cubicBezTo>
                  <a:pt x="497" y="63"/>
                  <a:pt x="497" y="63"/>
                  <a:pt x="497" y="63"/>
                </a:cubicBezTo>
                <a:cubicBezTo>
                  <a:pt x="497" y="63"/>
                  <a:pt x="497" y="63"/>
                  <a:pt x="497" y="63"/>
                </a:cubicBezTo>
                <a:cubicBezTo>
                  <a:pt x="498" y="60"/>
                  <a:pt x="500" y="56"/>
                  <a:pt x="501" y="53"/>
                </a:cubicBezTo>
                <a:cubicBezTo>
                  <a:pt x="505" y="45"/>
                  <a:pt x="507" y="37"/>
                  <a:pt x="511" y="29"/>
                </a:cubicBezTo>
                <a:cubicBezTo>
                  <a:pt x="511" y="28"/>
                  <a:pt x="517" y="13"/>
                  <a:pt x="517" y="13"/>
                </a:cubicBezTo>
                <a:cubicBezTo>
                  <a:pt x="510" y="19"/>
                  <a:pt x="504" y="30"/>
                  <a:pt x="501" y="39"/>
                </a:cubicBezTo>
                <a:close/>
                <a:moveTo>
                  <a:pt x="303" y="260"/>
                </a:moveTo>
                <a:cubicBezTo>
                  <a:pt x="304" y="260"/>
                  <a:pt x="305" y="260"/>
                  <a:pt x="303" y="260"/>
                </a:cubicBezTo>
                <a:close/>
                <a:moveTo>
                  <a:pt x="306" y="258"/>
                </a:moveTo>
                <a:cubicBezTo>
                  <a:pt x="305" y="258"/>
                  <a:pt x="306" y="259"/>
                  <a:pt x="306" y="258"/>
                </a:cubicBezTo>
                <a:close/>
                <a:moveTo>
                  <a:pt x="310" y="256"/>
                </a:moveTo>
                <a:cubicBezTo>
                  <a:pt x="307" y="257"/>
                  <a:pt x="312" y="255"/>
                  <a:pt x="312" y="255"/>
                </a:cubicBezTo>
                <a:lnTo>
                  <a:pt x="310" y="256"/>
                </a:lnTo>
                <a:close/>
                <a:moveTo>
                  <a:pt x="328" y="245"/>
                </a:moveTo>
                <a:cubicBezTo>
                  <a:pt x="329" y="245"/>
                  <a:pt x="329" y="244"/>
                  <a:pt x="330" y="244"/>
                </a:cubicBezTo>
                <a:cubicBezTo>
                  <a:pt x="330" y="245"/>
                  <a:pt x="329" y="245"/>
                  <a:pt x="328" y="245"/>
                </a:cubicBezTo>
                <a:close/>
                <a:moveTo>
                  <a:pt x="352" y="228"/>
                </a:moveTo>
                <a:cubicBezTo>
                  <a:pt x="352" y="228"/>
                  <a:pt x="353" y="228"/>
                  <a:pt x="353" y="228"/>
                </a:cubicBezTo>
                <a:cubicBezTo>
                  <a:pt x="352" y="228"/>
                  <a:pt x="352" y="228"/>
                  <a:pt x="352" y="228"/>
                </a:cubicBezTo>
                <a:close/>
                <a:moveTo>
                  <a:pt x="356" y="227"/>
                </a:moveTo>
                <a:cubicBezTo>
                  <a:pt x="357" y="226"/>
                  <a:pt x="359" y="224"/>
                  <a:pt x="361" y="224"/>
                </a:cubicBezTo>
                <a:cubicBezTo>
                  <a:pt x="361" y="224"/>
                  <a:pt x="355" y="229"/>
                  <a:pt x="356" y="227"/>
                </a:cubicBezTo>
                <a:close/>
                <a:moveTo>
                  <a:pt x="378" y="208"/>
                </a:moveTo>
                <a:cubicBezTo>
                  <a:pt x="377" y="207"/>
                  <a:pt x="380" y="206"/>
                  <a:pt x="380" y="206"/>
                </a:cubicBezTo>
                <a:cubicBezTo>
                  <a:pt x="379" y="207"/>
                  <a:pt x="379" y="208"/>
                  <a:pt x="378" y="208"/>
                </a:cubicBezTo>
                <a:close/>
                <a:moveTo>
                  <a:pt x="385" y="202"/>
                </a:moveTo>
                <a:cubicBezTo>
                  <a:pt x="383" y="203"/>
                  <a:pt x="386" y="201"/>
                  <a:pt x="386" y="201"/>
                </a:cubicBezTo>
                <a:cubicBezTo>
                  <a:pt x="386" y="201"/>
                  <a:pt x="385" y="202"/>
                  <a:pt x="385" y="202"/>
                </a:cubicBezTo>
                <a:close/>
                <a:moveTo>
                  <a:pt x="400" y="189"/>
                </a:moveTo>
                <a:cubicBezTo>
                  <a:pt x="400" y="188"/>
                  <a:pt x="401" y="188"/>
                  <a:pt x="402" y="187"/>
                </a:cubicBezTo>
                <a:cubicBezTo>
                  <a:pt x="402" y="188"/>
                  <a:pt x="401" y="189"/>
                  <a:pt x="400" y="189"/>
                </a:cubicBezTo>
                <a:close/>
                <a:moveTo>
                  <a:pt x="67" y="258"/>
                </a:moveTo>
                <a:cubicBezTo>
                  <a:pt x="67" y="259"/>
                  <a:pt x="67" y="257"/>
                  <a:pt x="67" y="258"/>
                </a:cubicBezTo>
                <a:close/>
                <a:moveTo>
                  <a:pt x="66" y="258"/>
                </a:moveTo>
                <a:cubicBezTo>
                  <a:pt x="67" y="258"/>
                  <a:pt x="66" y="257"/>
                  <a:pt x="66" y="258"/>
                </a:cubicBezTo>
                <a:close/>
                <a:moveTo>
                  <a:pt x="54" y="261"/>
                </a:moveTo>
                <a:cubicBezTo>
                  <a:pt x="54" y="262"/>
                  <a:pt x="54" y="260"/>
                  <a:pt x="54" y="261"/>
                </a:cubicBezTo>
                <a:close/>
                <a:moveTo>
                  <a:pt x="35" y="263"/>
                </a:moveTo>
                <a:cubicBezTo>
                  <a:pt x="34" y="264"/>
                  <a:pt x="36" y="262"/>
                  <a:pt x="35" y="263"/>
                </a:cubicBezTo>
                <a:close/>
                <a:moveTo>
                  <a:pt x="103" y="235"/>
                </a:moveTo>
                <a:cubicBezTo>
                  <a:pt x="103" y="236"/>
                  <a:pt x="103" y="234"/>
                  <a:pt x="103" y="235"/>
                </a:cubicBezTo>
                <a:close/>
                <a:moveTo>
                  <a:pt x="104" y="234"/>
                </a:moveTo>
                <a:cubicBezTo>
                  <a:pt x="104" y="235"/>
                  <a:pt x="104" y="234"/>
                  <a:pt x="104" y="234"/>
                </a:cubicBezTo>
                <a:close/>
                <a:moveTo>
                  <a:pt x="105" y="243"/>
                </a:moveTo>
                <a:cubicBezTo>
                  <a:pt x="104" y="243"/>
                  <a:pt x="105" y="243"/>
                  <a:pt x="105" y="243"/>
                </a:cubicBezTo>
                <a:close/>
                <a:moveTo>
                  <a:pt x="104" y="240"/>
                </a:moveTo>
                <a:cubicBezTo>
                  <a:pt x="104" y="241"/>
                  <a:pt x="103" y="239"/>
                  <a:pt x="104" y="240"/>
                </a:cubicBezTo>
                <a:close/>
                <a:moveTo>
                  <a:pt x="101" y="243"/>
                </a:moveTo>
                <a:cubicBezTo>
                  <a:pt x="101" y="244"/>
                  <a:pt x="101" y="242"/>
                  <a:pt x="101" y="243"/>
                </a:cubicBezTo>
                <a:close/>
                <a:moveTo>
                  <a:pt x="94" y="241"/>
                </a:moveTo>
                <a:cubicBezTo>
                  <a:pt x="96" y="242"/>
                  <a:pt x="94" y="240"/>
                  <a:pt x="94" y="241"/>
                </a:cubicBezTo>
                <a:close/>
                <a:moveTo>
                  <a:pt x="92" y="242"/>
                </a:moveTo>
                <a:cubicBezTo>
                  <a:pt x="92" y="242"/>
                  <a:pt x="95" y="243"/>
                  <a:pt x="95" y="243"/>
                </a:cubicBezTo>
                <a:cubicBezTo>
                  <a:pt x="95" y="243"/>
                  <a:pt x="92" y="243"/>
                  <a:pt x="92" y="244"/>
                </a:cubicBezTo>
                <a:cubicBezTo>
                  <a:pt x="92" y="246"/>
                  <a:pt x="91" y="242"/>
                  <a:pt x="92" y="242"/>
                </a:cubicBezTo>
                <a:close/>
                <a:moveTo>
                  <a:pt x="88" y="242"/>
                </a:moveTo>
                <a:cubicBezTo>
                  <a:pt x="89" y="243"/>
                  <a:pt x="88" y="240"/>
                  <a:pt x="88" y="242"/>
                </a:cubicBezTo>
                <a:close/>
                <a:moveTo>
                  <a:pt x="88" y="247"/>
                </a:moveTo>
                <a:cubicBezTo>
                  <a:pt x="88" y="248"/>
                  <a:pt x="88" y="246"/>
                  <a:pt x="88" y="247"/>
                </a:cubicBezTo>
                <a:close/>
                <a:moveTo>
                  <a:pt x="86" y="245"/>
                </a:moveTo>
                <a:cubicBezTo>
                  <a:pt x="84" y="245"/>
                  <a:pt x="87" y="245"/>
                  <a:pt x="86" y="245"/>
                </a:cubicBezTo>
                <a:close/>
                <a:moveTo>
                  <a:pt x="84" y="248"/>
                </a:moveTo>
                <a:cubicBezTo>
                  <a:pt x="84" y="249"/>
                  <a:pt x="84" y="247"/>
                  <a:pt x="84" y="248"/>
                </a:cubicBezTo>
                <a:close/>
                <a:moveTo>
                  <a:pt x="84" y="243"/>
                </a:moveTo>
                <a:cubicBezTo>
                  <a:pt x="84" y="243"/>
                  <a:pt x="84" y="242"/>
                  <a:pt x="84" y="243"/>
                </a:cubicBezTo>
                <a:close/>
                <a:moveTo>
                  <a:pt x="82" y="248"/>
                </a:moveTo>
                <a:cubicBezTo>
                  <a:pt x="83" y="248"/>
                  <a:pt x="82" y="247"/>
                  <a:pt x="82" y="248"/>
                </a:cubicBezTo>
                <a:close/>
                <a:moveTo>
                  <a:pt x="82" y="245"/>
                </a:moveTo>
                <a:cubicBezTo>
                  <a:pt x="82" y="246"/>
                  <a:pt x="82" y="244"/>
                  <a:pt x="82" y="245"/>
                </a:cubicBezTo>
                <a:close/>
                <a:moveTo>
                  <a:pt x="78" y="245"/>
                </a:moveTo>
                <a:cubicBezTo>
                  <a:pt x="78" y="246"/>
                  <a:pt x="78" y="244"/>
                  <a:pt x="78" y="245"/>
                </a:cubicBezTo>
                <a:close/>
                <a:moveTo>
                  <a:pt x="77" y="249"/>
                </a:moveTo>
                <a:cubicBezTo>
                  <a:pt x="77" y="250"/>
                  <a:pt x="77" y="249"/>
                  <a:pt x="77" y="249"/>
                </a:cubicBezTo>
                <a:close/>
                <a:moveTo>
                  <a:pt x="77" y="247"/>
                </a:moveTo>
                <a:cubicBezTo>
                  <a:pt x="77" y="248"/>
                  <a:pt x="76" y="245"/>
                  <a:pt x="77" y="247"/>
                </a:cubicBezTo>
                <a:close/>
                <a:moveTo>
                  <a:pt x="76" y="248"/>
                </a:moveTo>
                <a:cubicBezTo>
                  <a:pt x="76" y="249"/>
                  <a:pt x="76" y="247"/>
                  <a:pt x="76" y="248"/>
                </a:cubicBezTo>
                <a:close/>
                <a:moveTo>
                  <a:pt x="30" y="263"/>
                </a:moveTo>
                <a:cubicBezTo>
                  <a:pt x="31" y="263"/>
                  <a:pt x="30" y="263"/>
                  <a:pt x="30" y="263"/>
                </a:cubicBezTo>
                <a:close/>
                <a:moveTo>
                  <a:pt x="71" y="244"/>
                </a:moveTo>
                <a:cubicBezTo>
                  <a:pt x="70" y="244"/>
                  <a:pt x="71" y="243"/>
                  <a:pt x="71" y="244"/>
                </a:cubicBezTo>
                <a:close/>
                <a:moveTo>
                  <a:pt x="66" y="243"/>
                </a:moveTo>
                <a:cubicBezTo>
                  <a:pt x="67" y="243"/>
                  <a:pt x="66" y="243"/>
                  <a:pt x="66" y="243"/>
                </a:cubicBezTo>
                <a:close/>
                <a:moveTo>
                  <a:pt x="54" y="248"/>
                </a:moveTo>
                <a:cubicBezTo>
                  <a:pt x="51" y="248"/>
                  <a:pt x="57" y="247"/>
                  <a:pt x="54" y="248"/>
                </a:cubicBezTo>
                <a:close/>
                <a:moveTo>
                  <a:pt x="51" y="247"/>
                </a:moveTo>
                <a:cubicBezTo>
                  <a:pt x="51" y="249"/>
                  <a:pt x="51" y="246"/>
                  <a:pt x="51" y="247"/>
                </a:cubicBezTo>
                <a:close/>
                <a:moveTo>
                  <a:pt x="50" y="248"/>
                </a:moveTo>
                <a:cubicBezTo>
                  <a:pt x="50" y="249"/>
                  <a:pt x="50" y="247"/>
                  <a:pt x="50" y="248"/>
                </a:cubicBezTo>
                <a:close/>
                <a:moveTo>
                  <a:pt x="47" y="248"/>
                </a:moveTo>
                <a:cubicBezTo>
                  <a:pt x="47" y="250"/>
                  <a:pt x="47" y="248"/>
                  <a:pt x="47" y="248"/>
                </a:cubicBezTo>
                <a:close/>
                <a:moveTo>
                  <a:pt x="22" y="251"/>
                </a:moveTo>
                <a:cubicBezTo>
                  <a:pt x="22" y="251"/>
                  <a:pt x="22" y="250"/>
                  <a:pt x="22" y="251"/>
                </a:cubicBezTo>
                <a:close/>
                <a:moveTo>
                  <a:pt x="26" y="250"/>
                </a:moveTo>
                <a:cubicBezTo>
                  <a:pt x="26" y="251"/>
                  <a:pt x="26" y="249"/>
                  <a:pt x="26" y="250"/>
                </a:cubicBezTo>
                <a:close/>
                <a:moveTo>
                  <a:pt x="9" y="271"/>
                </a:moveTo>
                <a:cubicBezTo>
                  <a:pt x="7" y="269"/>
                  <a:pt x="4" y="266"/>
                  <a:pt x="3" y="266"/>
                </a:cubicBezTo>
                <a:cubicBezTo>
                  <a:pt x="4" y="265"/>
                  <a:pt x="7" y="268"/>
                  <a:pt x="10" y="270"/>
                </a:cubicBezTo>
                <a:cubicBezTo>
                  <a:pt x="10" y="270"/>
                  <a:pt x="9" y="271"/>
                  <a:pt x="9" y="271"/>
                </a:cubicBezTo>
                <a:close/>
                <a:moveTo>
                  <a:pt x="12" y="278"/>
                </a:moveTo>
                <a:cubicBezTo>
                  <a:pt x="10" y="278"/>
                  <a:pt x="13" y="278"/>
                  <a:pt x="12" y="278"/>
                </a:cubicBezTo>
                <a:close/>
                <a:moveTo>
                  <a:pt x="11" y="272"/>
                </a:moveTo>
                <a:cubicBezTo>
                  <a:pt x="11" y="272"/>
                  <a:pt x="11" y="272"/>
                  <a:pt x="12" y="271"/>
                </a:cubicBezTo>
                <a:cubicBezTo>
                  <a:pt x="12" y="271"/>
                  <a:pt x="12" y="271"/>
                  <a:pt x="12" y="271"/>
                </a:cubicBezTo>
                <a:cubicBezTo>
                  <a:pt x="12" y="271"/>
                  <a:pt x="12" y="271"/>
                  <a:pt x="12" y="271"/>
                </a:cubicBezTo>
                <a:cubicBezTo>
                  <a:pt x="12" y="271"/>
                  <a:pt x="12" y="271"/>
                  <a:pt x="12" y="270"/>
                </a:cubicBezTo>
                <a:cubicBezTo>
                  <a:pt x="12" y="270"/>
                  <a:pt x="12" y="270"/>
                  <a:pt x="12" y="271"/>
                </a:cubicBezTo>
                <a:cubicBezTo>
                  <a:pt x="12" y="271"/>
                  <a:pt x="11" y="272"/>
                  <a:pt x="11" y="272"/>
                </a:cubicBezTo>
                <a:close/>
                <a:moveTo>
                  <a:pt x="13" y="270"/>
                </a:moveTo>
                <a:cubicBezTo>
                  <a:pt x="13" y="270"/>
                  <a:pt x="13" y="270"/>
                  <a:pt x="13" y="270"/>
                </a:cubicBezTo>
                <a:cubicBezTo>
                  <a:pt x="13" y="270"/>
                  <a:pt x="13" y="270"/>
                  <a:pt x="13" y="270"/>
                </a:cubicBezTo>
                <a:cubicBezTo>
                  <a:pt x="13" y="270"/>
                  <a:pt x="13" y="270"/>
                  <a:pt x="13" y="270"/>
                </a:cubicBezTo>
                <a:close/>
                <a:moveTo>
                  <a:pt x="19" y="285"/>
                </a:moveTo>
                <a:cubicBezTo>
                  <a:pt x="19" y="285"/>
                  <a:pt x="19" y="284"/>
                  <a:pt x="19" y="285"/>
                </a:cubicBezTo>
                <a:close/>
                <a:moveTo>
                  <a:pt x="20" y="288"/>
                </a:moveTo>
                <a:cubicBezTo>
                  <a:pt x="19" y="288"/>
                  <a:pt x="22" y="288"/>
                  <a:pt x="20" y="288"/>
                </a:cubicBezTo>
                <a:close/>
                <a:moveTo>
                  <a:pt x="33" y="308"/>
                </a:moveTo>
                <a:cubicBezTo>
                  <a:pt x="32" y="309"/>
                  <a:pt x="33" y="308"/>
                  <a:pt x="33" y="308"/>
                </a:cubicBezTo>
                <a:close/>
                <a:moveTo>
                  <a:pt x="28" y="301"/>
                </a:moveTo>
                <a:cubicBezTo>
                  <a:pt x="27" y="301"/>
                  <a:pt x="29" y="300"/>
                  <a:pt x="28" y="301"/>
                </a:cubicBezTo>
                <a:close/>
                <a:moveTo>
                  <a:pt x="28" y="297"/>
                </a:moveTo>
                <a:cubicBezTo>
                  <a:pt x="27" y="298"/>
                  <a:pt x="28" y="297"/>
                  <a:pt x="28" y="297"/>
                </a:cubicBezTo>
                <a:close/>
                <a:moveTo>
                  <a:pt x="27" y="297"/>
                </a:moveTo>
                <a:cubicBezTo>
                  <a:pt x="27" y="297"/>
                  <a:pt x="28" y="296"/>
                  <a:pt x="27" y="297"/>
                </a:cubicBezTo>
                <a:close/>
                <a:moveTo>
                  <a:pt x="25" y="296"/>
                </a:moveTo>
                <a:cubicBezTo>
                  <a:pt x="25" y="296"/>
                  <a:pt x="27" y="294"/>
                  <a:pt x="25" y="296"/>
                </a:cubicBezTo>
                <a:close/>
                <a:moveTo>
                  <a:pt x="21" y="274"/>
                </a:moveTo>
                <a:cubicBezTo>
                  <a:pt x="22" y="274"/>
                  <a:pt x="23" y="274"/>
                  <a:pt x="23" y="275"/>
                </a:cubicBezTo>
                <a:cubicBezTo>
                  <a:pt x="23" y="275"/>
                  <a:pt x="23" y="276"/>
                  <a:pt x="23" y="277"/>
                </a:cubicBezTo>
                <a:cubicBezTo>
                  <a:pt x="23" y="276"/>
                  <a:pt x="22" y="276"/>
                  <a:pt x="22" y="276"/>
                </a:cubicBezTo>
                <a:cubicBezTo>
                  <a:pt x="22" y="275"/>
                  <a:pt x="22" y="275"/>
                  <a:pt x="21" y="274"/>
                </a:cubicBezTo>
                <a:close/>
                <a:moveTo>
                  <a:pt x="22" y="276"/>
                </a:moveTo>
                <a:cubicBezTo>
                  <a:pt x="22" y="276"/>
                  <a:pt x="23" y="276"/>
                  <a:pt x="23" y="277"/>
                </a:cubicBezTo>
                <a:cubicBezTo>
                  <a:pt x="24" y="278"/>
                  <a:pt x="24" y="279"/>
                  <a:pt x="24" y="279"/>
                </a:cubicBezTo>
                <a:cubicBezTo>
                  <a:pt x="23" y="279"/>
                  <a:pt x="22" y="278"/>
                  <a:pt x="22" y="276"/>
                </a:cubicBezTo>
                <a:close/>
                <a:moveTo>
                  <a:pt x="24" y="276"/>
                </a:moveTo>
                <a:cubicBezTo>
                  <a:pt x="24" y="275"/>
                  <a:pt x="24" y="276"/>
                  <a:pt x="24" y="276"/>
                </a:cubicBezTo>
                <a:close/>
                <a:moveTo>
                  <a:pt x="58" y="334"/>
                </a:moveTo>
                <a:cubicBezTo>
                  <a:pt x="57" y="335"/>
                  <a:pt x="58" y="334"/>
                  <a:pt x="58" y="334"/>
                </a:cubicBezTo>
                <a:close/>
                <a:moveTo>
                  <a:pt x="57" y="334"/>
                </a:moveTo>
                <a:cubicBezTo>
                  <a:pt x="57" y="334"/>
                  <a:pt x="58" y="333"/>
                  <a:pt x="57" y="334"/>
                </a:cubicBezTo>
                <a:close/>
                <a:moveTo>
                  <a:pt x="54" y="333"/>
                </a:moveTo>
                <a:cubicBezTo>
                  <a:pt x="53" y="333"/>
                  <a:pt x="55" y="333"/>
                  <a:pt x="54" y="333"/>
                </a:cubicBezTo>
                <a:close/>
                <a:moveTo>
                  <a:pt x="51" y="333"/>
                </a:moveTo>
                <a:cubicBezTo>
                  <a:pt x="51" y="333"/>
                  <a:pt x="52" y="332"/>
                  <a:pt x="51" y="333"/>
                </a:cubicBezTo>
                <a:close/>
                <a:moveTo>
                  <a:pt x="47" y="318"/>
                </a:moveTo>
                <a:cubicBezTo>
                  <a:pt x="46" y="318"/>
                  <a:pt x="48" y="318"/>
                  <a:pt x="47" y="318"/>
                </a:cubicBezTo>
                <a:close/>
                <a:moveTo>
                  <a:pt x="50" y="336"/>
                </a:moveTo>
                <a:cubicBezTo>
                  <a:pt x="50" y="335"/>
                  <a:pt x="50" y="336"/>
                  <a:pt x="50" y="336"/>
                </a:cubicBezTo>
                <a:close/>
                <a:moveTo>
                  <a:pt x="51" y="330"/>
                </a:moveTo>
                <a:cubicBezTo>
                  <a:pt x="50" y="330"/>
                  <a:pt x="51" y="330"/>
                  <a:pt x="51" y="330"/>
                </a:cubicBezTo>
                <a:close/>
                <a:moveTo>
                  <a:pt x="50" y="326"/>
                </a:moveTo>
                <a:cubicBezTo>
                  <a:pt x="50" y="326"/>
                  <a:pt x="50" y="328"/>
                  <a:pt x="50" y="328"/>
                </a:cubicBezTo>
                <a:cubicBezTo>
                  <a:pt x="49" y="328"/>
                  <a:pt x="49" y="325"/>
                  <a:pt x="48" y="326"/>
                </a:cubicBezTo>
                <a:cubicBezTo>
                  <a:pt x="47" y="326"/>
                  <a:pt x="50" y="324"/>
                  <a:pt x="50" y="326"/>
                </a:cubicBezTo>
                <a:close/>
                <a:moveTo>
                  <a:pt x="48" y="317"/>
                </a:moveTo>
                <a:cubicBezTo>
                  <a:pt x="47" y="317"/>
                  <a:pt x="49" y="317"/>
                  <a:pt x="48" y="317"/>
                </a:cubicBezTo>
                <a:close/>
                <a:moveTo>
                  <a:pt x="48" y="320"/>
                </a:moveTo>
                <a:cubicBezTo>
                  <a:pt x="46" y="321"/>
                  <a:pt x="49" y="319"/>
                  <a:pt x="48" y="320"/>
                </a:cubicBezTo>
                <a:close/>
                <a:moveTo>
                  <a:pt x="47" y="314"/>
                </a:moveTo>
                <a:cubicBezTo>
                  <a:pt x="46" y="315"/>
                  <a:pt x="48" y="314"/>
                  <a:pt x="47" y="314"/>
                </a:cubicBezTo>
                <a:close/>
                <a:moveTo>
                  <a:pt x="46" y="314"/>
                </a:moveTo>
                <a:cubicBezTo>
                  <a:pt x="45" y="314"/>
                  <a:pt x="48" y="314"/>
                  <a:pt x="46" y="314"/>
                </a:cubicBezTo>
                <a:close/>
                <a:moveTo>
                  <a:pt x="46" y="319"/>
                </a:moveTo>
                <a:cubicBezTo>
                  <a:pt x="45" y="320"/>
                  <a:pt x="47" y="319"/>
                  <a:pt x="46" y="319"/>
                </a:cubicBezTo>
                <a:close/>
                <a:moveTo>
                  <a:pt x="44" y="320"/>
                </a:moveTo>
                <a:cubicBezTo>
                  <a:pt x="43" y="321"/>
                  <a:pt x="44" y="320"/>
                  <a:pt x="44" y="320"/>
                </a:cubicBezTo>
                <a:close/>
                <a:moveTo>
                  <a:pt x="44" y="320"/>
                </a:moveTo>
                <a:cubicBezTo>
                  <a:pt x="43" y="321"/>
                  <a:pt x="45" y="319"/>
                  <a:pt x="44" y="320"/>
                </a:cubicBezTo>
                <a:close/>
                <a:moveTo>
                  <a:pt x="44" y="319"/>
                </a:moveTo>
                <a:cubicBezTo>
                  <a:pt x="44" y="319"/>
                  <a:pt x="45" y="318"/>
                  <a:pt x="44" y="319"/>
                </a:cubicBezTo>
                <a:close/>
                <a:moveTo>
                  <a:pt x="28" y="282"/>
                </a:moveTo>
                <a:cubicBezTo>
                  <a:pt x="27" y="281"/>
                  <a:pt x="26" y="280"/>
                  <a:pt x="26" y="279"/>
                </a:cubicBezTo>
                <a:cubicBezTo>
                  <a:pt x="26" y="280"/>
                  <a:pt x="28" y="281"/>
                  <a:pt x="29" y="282"/>
                </a:cubicBezTo>
                <a:cubicBezTo>
                  <a:pt x="29" y="282"/>
                  <a:pt x="28" y="282"/>
                  <a:pt x="28" y="282"/>
                </a:cubicBezTo>
                <a:close/>
                <a:moveTo>
                  <a:pt x="45" y="303"/>
                </a:moveTo>
                <a:cubicBezTo>
                  <a:pt x="44" y="304"/>
                  <a:pt x="47" y="302"/>
                  <a:pt x="45" y="303"/>
                </a:cubicBezTo>
                <a:close/>
                <a:moveTo>
                  <a:pt x="47" y="309"/>
                </a:moveTo>
                <a:cubicBezTo>
                  <a:pt x="46" y="308"/>
                  <a:pt x="48" y="308"/>
                  <a:pt x="47" y="309"/>
                </a:cubicBezTo>
                <a:close/>
                <a:moveTo>
                  <a:pt x="47" y="305"/>
                </a:moveTo>
                <a:cubicBezTo>
                  <a:pt x="47" y="305"/>
                  <a:pt x="48" y="304"/>
                  <a:pt x="47" y="305"/>
                </a:cubicBezTo>
                <a:close/>
                <a:moveTo>
                  <a:pt x="43" y="297"/>
                </a:moveTo>
                <a:cubicBezTo>
                  <a:pt x="43" y="297"/>
                  <a:pt x="44" y="299"/>
                  <a:pt x="42" y="299"/>
                </a:cubicBezTo>
                <a:cubicBezTo>
                  <a:pt x="42" y="298"/>
                  <a:pt x="43" y="297"/>
                  <a:pt x="43" y="297"/>
                </a:cubicBezTo>
                <a:close/>
                <a:moveTo>
                  <a:pt x="40" y="295"/>
                </a:moveTo>
                <a:cubicBezTo>
                  <a:pt x="39" y="293"/>
                  <a:pt x="42" y="298"/>
                  <a:pt x="40" y="295"/>
                </a:cubicBezTo>
                <a:close/>
                <a:moveTo>
                  <a:pt x="40" y="293"/>
                </a:moveTo>
                <a:cubicBezTo>
                  <a:pt x="38" y="294"/>
                  <a:pt x="41" y="292"/>
                  <a:pt x="40" y="293"/>
                </a:cubicBezTo>
                <a:close/>
                <a:moveTo>
                  <a:pt x="39" y="292"/>
                </a:moveTo>
                <a:cubicBezTo>
                  <a:pt x="38" y="292"/>
                  <a:pt x="39" y="292"/>
                  <a:pt x="39" y="292"/>
                </a:cubicBezTo>
                <a:close/>
                <a:moveTo>
                  <a:pt x="37" y="290"/>
                </a:moveTo>
                <a:cubicBezTo>
                  <a:pt x="36" y="291"/>
                  <a:pt x="37" y="290"/>
                  <a:pt x="37" y="290"/>
                </a:cubicBezTo>
                <a:close/>
                <a:moveTo>
                  <a:pt x="60" y="286"/>
                </a:moveTo>
                <a:cubicBezTo>
                  <a:pt x="60" y="285"/>
                  <a:pt x="59" y="287"/>
                  <a:pt x="60" y="286"/>
                </a:cubicBezTo>
                <a:close/>
                <a:moveTo>
                  <a:pt x="45" y="283"/>
                </a:moveTo>
                <a:cubicBezTo>
                  <a:pt x="46" y="284"/>
                  <a:pt x="46" y="284"/>
                  <a:pt x="45" y="283"/>
                </a:cubicBezTo>
                <a:close/>
                <a:moveTo>
                  <a:pt x="38" y="280"/>
                </a:moveTo>
                <a:cubicBezTo>
                  <a:pt x="39" y="280"/>
                  <a:pt x="39" y="280"/>
                  <a:pt x="40" y="280"/>
                </a:cubicBezTo>
                <a:cubicBezTo>
                  <a:pt x="39" y="280"/>
                  <a:pt x="38" y="280"/>
                  <a:pt x="38" y="280"/>
                </a:cubicBezTo>
                <a:close/>
                <a:moveTo>
                  <a:pt x="39" y="277"/>
                </a:moveTo>
                <a:cubicBezTo>
                  <a:pt x="40" y="277"/>
                  <a:pt x="40" y="277"/>
                  <a:pt x="41" y="278"/>
                </a:cubicBezTo>
                <a:cubicBezTo>
                  <a:pt x="40" y="279"/>
                  <a:pt x="38" y="276"/>
                  <a:pt x="39" y="277"/>
                </a:cubicBezTo>
                <a:close/>
                <a:moveTo>
                  <a:pt x="43" y="285"/>
                </a:moveTo>
                <a:cubicBezTo>
                  <a:pt x="45" y="285"/>
                  <a:pt x="46" y="285"/>
                  <a:pt x="47" y="286"/>
                </a:cubicBezTo>
                <a:cubicBezTo>
                  <a:pt x="47" y="286"/>
                  <a:pt x="43" y="285"/>
                  <a:pt x="43" y="285"/>
                </a:cubicBezTo>
                <a:close/>
                <a:moveTo>
                  <a:pt x="58" y="290"/>
                </a:moveTo>
                <a:cubicBezTo>
                  <a:pt x="58" y="290"/>
                  <a:pt x="60" y="292"/>
                  <a:pt x="60" y="292"/>
                </a:cubicBezTo>
                <a:cubicBezTo>
                  <a:pt x="60" y="291"/>
                  <a:pt x="59" y="291"/>
                  <a:pt x="58" y="290"/>
                </a:cubicBezTo>
                <a:close/>
                <a:moveTo>
                  <a:pt x="68" y="291"/>
                </a:moveTo>
                <a:cubicBezTo>
                  <a:pt x="69" y="291"/>
                  <a:pt x="73" y="291"/>
                  <a:pt x="72" y="292"/>
                </a:cubicBezTo>
                <a:cubicBezTo>
                  <a:pt x="72" y="294"/>
                  <a:pt x="69" y="291"/>
                  <a:pt x="68" y="291"/>
                </a:cubicBezTo>
                <a:close/>
                <a:moveTo>
                  <a:pt x="78" y="294"/>
                </a:moveTo>
                <a:cubicBezTo>
                  <a:pt x="79" y="294"/>
                  <a:pt x="83" y="295"/>
                  <a:pt x="83" y="295"/>
                </a:cubicBezTo>
                <a:cubicBezTo>
                  <a:pt x="82" y="295"/>
                  <a:pt x="78" y="295"/>
                  <a:pt x="78" y="294"/>
                </a:cubicBezTo>
                <a:close/>
                <a:moveTo>
                  <a:pt x="88" y="297"/>
                </a:moveTo>
                <a:cubicBezTo>
                  <a:pt x="87" y="296"/>
                  <a:pt x="86" y="296"/>
                  <a:pt x="85" y="295"/>
                </a:cubicBezTo>
                <a:cubicBezTo>
                  <a:pt x="85" y="295"/>
                  <a:pt x="89" y="296"/>
                  <a:pt x="88" y="297"/>
                </a:cubicBezTo>
                <a:close/>
                <a:moveTo>
                  <a:pt x="89" y="297"/>
                </a:moveTo>
                <a:cubicBezTo>
                  <a:pt x="90" y="297"/>
                  <a:pt x="98" y="298"/>
                  <a:pt x="98" y="298"/>
                </a:cubicBezTo>
                <a:cubicBezTo>
                  <a:pt x="97" y="300"/>
                  <a:pt x="90" y="297"/>
                  <a:pt x="89" y="297"/>
                </a:cubicBezTo>
                <a:close/>
                <a:moveTo>
                  <a:pt x="100" y="300"/>
                </a:moveTo>
                <a:cubicBezTo>
                  <a:pt x="96" y="299"/>
                  <a:pt x="102" y="300"/>
                  <a:pt x="102" y="301"/>
                </a:cubicBezTo>
                <a:cubicBezTo>
                  <a:pt x="101" y="301"/>
                  <a:pt x="100" y="301"/>
                  <a:pt x="100" y="300"/>
                </a:cubicBezTo>
                <a:close/>
                <a:moveTo>
                  <a:pt x="115" y="301"/>
                </a:moveTo>
                <a:cubicBezTo>
                  <a:pt x="116" y="302"/>
                  <a:pt x="116" y="302"/>
                  <a:pt x="116" y="302"/>
                </a:cubicBezTo>
                <a:cubicBezTo>
                  <a:pt x="116" y="302"/>
                  <a:pt x="101" y="299"/>
                  <a:pt x="100" y="299"/>
                </a:cubicBezTo>
                <a:cubicBezTo>
                  <a:pt x="102" y="300"/>
                  <a:pt x="124" y="301"/>
                  <a:pt x="124" y="301"/>
                </a:cubicBezTo>
                <a:cubicBezTo>
                  <a:pt x="124" y="300"/>
                  <a:pt x="128" y="301"/>
                  <a:pt x="129" y="301"/>
                </a:cubicBezTo>
                <a:cubicBezTo>
                  <a:pt x="129" y="302"/>
                  <a:pt x="117" y="301"/>
                  <a:pt x="115" y="301"/>
                </a:cubicBezTo>
                <a:close/>
                <a:moveTo>
                  <a:pt x="153" y="305"/>
                </a:moveTo>
                <a:cubicBezTo>
                  <a:pt x="152" y="306"/>
                  <a:pt x="144" y="306"/>
                  <a:pt x="144" y="305"/>
                </a:cubicBezTo>
                <a:cubicBezTo>
                  <a:pt x="144" y="304"/>
                  <a:pt x="154" y="305"/>
                  <a:pt x="153" y="305"/>
                </a:cubicBezTo>
                <a:close/>
                <a:moveTo>
                  <a:pt x="162" y="303"/>
                </a:moveTo>
                <a:cubicBezTo>
                  <a:pt x="163" y="302"/>
                  <a:pt x="163" y="302"/>
                  <a:pt x="164" y="303"/>
                </a:cubicBezTo>
                <a:cubicBezTo>
                  <a:pt x="165" y="303"/>
                  <a:pt x="170" y="303"/>
                  <a:pt x="170" y="302"/>
                </a:cubicBezTo>
                <a:cubicBezTo>
                  <a:pt x="169" y="304"/>
                  <a:pt x="164" y="304"/>
                  <a:pt x="162" y="303"/>
                </a:cubicBezTo>
                <a:close/>
                <a:moveTo>
                  <a:pt x="176" y="299"/>
                </a:moveTo>
                <a:cubicBezTo>
                  <a:pt x="176" y="300"/>
                  <a:pt x="175" y="300"/>
                  <a:pt x="174" y="299"/>
                </a:cubicBezTo>
                <a:cubicBezTo>
                  <a:pt x="171" y="299"/>
                  <a:pt x="176" y="299"/>
                  <a:pt x="176" y="299"/>
                </a:cubicBezTo>
                <a:close/>
                <a:moveTo>
                  <a:pt x="175" y="303"/>
                </a:moveTo>
                <a:cubicBezTo>
                  <a:pt x="174" y="302"/>
                  <a:pt x="179" y="302"/>
                  <a:pt x="179" y="302"/>
                </a:cubicBezTo>
                <a:cubicBezTo>
                  <a:pt x="178" y="302"/>
                  <a:pt x="176" y="304"/>
                  <a:pt x="175" y="303"/>
                </a:cubicBezTo>
                <a:close/>
                <a:moveTo>
                  <a:pt x="177" y="304"/>
                </a:moveTo>
                <a:cubicBezTo>
                  <a:pt x="178" y="304"/>
                  <a:pt x="179" y="304"/>
                  <a:pt x="179" y="304"/>
                </a:cubicBezTo>
                <a:cubicBezTo>
                  <a:pt x="179" y="304"/>
                  <a:pt x="177" y="305"/>
                  <a:pt x="177" y="304"/>
                </a:cubicBezTo>
                <a:close/>
                <a:moveTo>
                  <a:pt x="181" y="299"/>
                </a:moveTo>
                <a:cubicBezTo>
                  <a:pt x="181" y="298"/>
                  <a:pt x="181" y="299"/>
                  <a:pt x="181" y="299"/>
                </a:cubicBezTo>
                <a:close/>
                <a:moveTo>
                  <a:pt x="185" y="301"/>
                </a:moveTo>
                <a:cubicBezTo>
                  <a:pt x="184" y="300"/>
                  <a:pt x="185" y="302"/>
                  <a:pt x="185" y="301"/>
                </a:cubicBezTo>
                <a:close/>
                <a:moveTo>
                  <a:pt x="184" y="299"/>
                </a:moveTo>
                <a:cubicBezTo>
                  <a:pt x="184" y="298"/>
                  <a:pt x="187" y="300"/>
                  <a:pt x="184" y="299"/>
                </a:cubicBezTo>
                <a:close/>
                <a:moveTo>
                  <a:pt x="189" y="302"/>
                </a:moveTo>
                <a:cubicBezTo>
                  <a:pt x="187" y="301"/>
                  <a:pt x="192" y="301"/>
                  <a:pt x="192" y="301"/>
                </a:cubicBezTo>
                <a:cubicBezTo>
                  <a:pt x="191" y="302"/>
                  <a:pt x="190" y="302"/>
                  <a:pt x="189" y="302"/>
                </a:cubicBezTo>
                <a:close/>
                <a:moveTo>
                  <a:pt x="193" y="301"/>
                </a:moveTo>
                <a:cubicBezTo>
                  <a:pt x="194" y="300"/>
                  <a:pt x="195" y="300"/>
                  <a:pt x="196" y="300"/>
                </a:cubicBezTo>
                <a:cubicBezTo>
                  <a:pt x="197" y="300"/>
                  <a:pt x="193" y="301"/>
                  <a:pt x="193" y="301"/>
                </a:cubicBezTo>
                <a:close/>
                <a:moveTo>
                  <a:pt x="196" y="302"/>
                </a:moveTo>
                <a:cubicBezTo>
                  <a:pt x="198" y="301"/>
                  <a:pt x="197" y="302"/>
                  <a:pt x="196" y="302"/>
                </a:cubicBezTo>
                <a:close/>
                <a:moveTo>
                  <a:pt x="228" y="295"/>
                </a:moveTo>
                <a:cubicBezTo>
                  <a:pt x="227" y="294"/>
                  <a:pt x="228" y="296"/>
                  <a:pt x="228" y="295"/>
                </a:cubicBezTo>
                <a:close/>
                <a:moveTo>
                  <a:pt x="209" y="299"/>
                </a:moveTo>
                <a:cubicBezTo>
                  <a:pt x="210" y="298"/>
                  <a:pt x="211" y="298"/>
                  <a:pt x="212" y="298"/>
                </a:cubicBezTo>
                <a:cubicBezTo>
                  <a:pt x="211" y="299"/>
                  <a:pt x="210" y="299"/>
                  <a:pt x="209" y="299"/>
                </a:cubicBezTo>
                <a:close/>
                <a:moveTo>
                  <a:pt x="213" y="299"/>
                </a:moveTo>
                <a:cubicBezTo>
                  <a:pt x="215" y="298"/>
                  <a:pt x="214" y="299"/>
                  <a:pt x="213" y="299"/>
                </a:cubicBezTo>
                <a:close/>
                <a:moveTo>
                  <a:pt x="215" y="296"/>
                </a:moveTo>
                <a:cubicBezTo>
                  <a:pt x="214" y="296"/>
                  <a:pt x="214" y="296"/>
                  <a:pt x="213" y="296"/>
                </a:cubicBezTo>
                <a:cubicBezTo>
                  <a:pt x="213" y="295"/>
                  <a:pt x="215" y="296"/>
                  <a:pt x="215" y="296"/>
                </a:cubicBezTo>
                <a:close/>
                <a:moveTo>
                  <a:pt x="221" y="295"/>
                </a:moveTo>
                <a:cubicBezTo>
                  <a:pt x="220" y="294"/>
                  <a:pt x="221" y="297"/>
                  <a:pt x="221" y="295"/>
                </a:cubicBezTo>
                <a:close/>
                <a:moveTo>
                  <a:pt x="222" y="293"/>
                </a:moveTo>
                <a:cubicBezTo>
                  <a:pt x="224" y="294"/>
                  <a:pt x="223" y="294"/>
                  <a:pt x="222" y="294"/>
                </a:cubicBezTo>
                <a:cubicBezTo>
                  <a:pt x="221" y="294"/>
                  <a:pt x="221" y="293"/>
                  <a:pt x="222" y="293"/>
                </a:cubicBezTo>
                <a:close/>
                <a:moveTo>
                  <a:pt x="222" y="297"/>
                </a:moveTo>
                <a:cubicBezTo>
                  <a:pt x="223" y="297"/>
                  <a:pt x="224" y="297"/>
                  <a:pt x="225" y="297"/>
                </a:cubicBezTo>
                <a:cubicBezTo>
                  <a:pt x="225" y="297"/>
                  <a:pt x="221" y="298"/>
                  <a:pt x="222" y="297"/>
                </a:cubicBezTo>
                <a:close/>
                <a:moveTo>
                  <a:pt x="226" y="296"/>
                </a:moveTo>
                <a:cubicBezTo>
                  <a:pt x="226" y="295"/>
                  <a:pt x="229" y="296"/>
                  <a:pt x="230" y="296"/>
                </a:cubicBezTo>
                <a:cubicBezTo>
                  <a:pt x="228" y="296"/>
                  <a:pt x="226" y="297"/>
                  <a:pt x="226" y="296"/>
                </a:cubicBezTo>
                <a:close/>
                <a:moveTo>
                  <a:pt x="234" y="294"/>
                </a:moveTo>
                <a:cubicBezTo>
                  <a:pt x="233" y="294"/>
                  <a:pt x="232" y="294"/>
                  <a:pt x="232" y="294"/>
                </a:cubicBezTo>
                <a:cubicBezTo>
                  <a:pt x="232" y="293"/>
                  <a:pt x="234" y="293"/>
                  <a:pt x="234" y="294"/>
                </a:cubicBezTo>
                <a:close/>
                <a:moveTo>
                  <a:pt x="233" y="291"/>
                </a:moveTo>
                <a:cubicBezTo>
                  <a:pt x="234" y="290"/>
                  <a:pt x="234" y="290"/>
                  <a:pt x="235" y="290"/>
                </a:cubicBezTo>
                <a:cubicBezTo>
                  <a:pt x="235" y="291"/>
                  <a:pt x="234" y="291"/>
                  <a:pt x="233" y="291"/>
                </a:cubicBezTo>
                <a:close/>
                <a:moveTo>
                  <a:pt x="257" y="283"/>
                </a:moveTo>
                <a:cubicBezTo>
                  <a:pt x="258" y="283"/>
                  <a:pt x="258" y="282"/>
                  <a:pt x="259" y="282"/>
                </a:cubicBezTo>
                <a:cubicBezTo>
                  <a:pt x="259" y="283"/>
                  <a:pt x="255" y="284"/>
                  <a:pt x="257" y="283"/>
                </a:cubicBezTo>
                <a:close/>
                <a:moveTo>
                  <a:pt x="494" y="29"/>
                </a:moveTo>
                <a:cubicBezTo>
                  <a:pt x="493" y="30"/>
                  <a:pt x="493" y="31"/>
                  <a:pt x="492" y="33"/>
                </a:cubicBezTo>
                <a:cubicBezTo>
                  <a:pt x="491" y="31"/>
                  <a:pt x="494" y="29"/>
                  <a:pt x="494" y="29"/>
                </a:cubicBezTo>
                <a:close/>
                <a:moveTo>
                  <a:pt x="486" y="47"/>
                </a:moveTo>
                <a:cubicBezTo>
                  <a:pt x="487" y="45"/>
                  <a:pt x="487" y="42"/>
                  <a:pt x="489" y="40"/>
                </a:cubicBezTo>
                <a:cubicBezTo>
                  <a:pt x="487" y="42"/>
                  <a:pt x="486" y="48"/>
                  <a:pt x="485" y="51"/>
                </a:cubicBezTo>
                <a:cubicBezTo>
                  <a:pt x="485" y="51"/>
                  <a:pt x="486" y="47"/>
                  <a:pt x="486" y="47"/>
                </a:cubicBezTo>
                <a:close/>
                <a:moveTo>
                  <a:pt x="483" y="59"/>
                </a:moveTo>
                <a:cubicBezTo>
                  <a:pt x="483" y="61"/>
                  <a:pt x="483" y="62"/>
                  <a:pt x="482" y="63"/>
                </a:cubicBezTo>
                <a:cubicBezTo>
                  <a:pt x="482" y="61"/>
                  <a:pt x="483" y="60"/>
                  <a:pt x="483" y="59"/>
                </a:cubicBezTo>
                <a:close/>
                <a:moveTo>
                  <a:pt x="474" y="81"/>
                </a:moveTo>
                <a:cubicBezTo>
                  <a:pt x="475" y="81"/>
                  <a:pt x="476" y="79"/>
                  <a:pt x="474" y="81"/>
                </a:cubicBezTo>
                <a:close/>
                <a:moveTo>
                  <a:pt x="471" y="88"/>
                </a:moveTo>
                <a:cubicBezTo>
                  <a:pt x="472" y="86"/>
                  <a:pt x="472" y="85"/>
                  <a:pt x="473" y="84"/>
                </a:cubicBezTo>
                <a:cubicBezTo>
                  <a:pt x="473" y="85"/>
                  <a:pt x="471" y="89"/>
                  <a:pt x="471" y="88"/>
                </a:cubicBezTo>
                <a:close/>
                <a:moveTo>
                  <a:pt x="468" y="95"/>
                </a:moveTo>
                <a:cubicBezTo>
                  <a:pt x="467" y="97"/>
                  <a:pt x="463" y="104"/>
                  <a:pt x="463" y="104"/>
                </a:cubicBezTo>
                <a:cubicBezTo>
                  <a:pt x="464" y="101"/>
                  <a:pt x="467" y="98"/>
                  <a:pt x="468" y="95"/>
                </a:cubicBezTo>
                <a:close/>
                <a:moveTo>
                  <a:pt x="460" y="107"/>
                </a:moveTo>
                <a:cubicBezTo>
                  <a:pt x="460" y="106"/>
                  <a:pt x="461" y="105"/>
                  <a:pt x="462" y="104"/>
                </a:cubicBezTo>
                <a:cubicBezTo>
                  <a:pt x="462" y="105"/>
                  <a:pt x="460" y="108"/>
                  <a:pt x="460" y="107"/>
                </a:cubicBezTo>
                <a:close/>
                <a:moveTo>
                  <a:pt x="425" y="161"/>
                </a:moveTo>
                <a:cubicBezTo>
                  <a:pt x="425" y="161"/>
                  <a:pt x="422" y="164"/>
                  <a:pt x="422" y="164"/>
                </a:cubicBezTo>
                <a:cubicBezTo>
                  <a:pt x="421" y="163"/>
                  <a:pt x="424" y="161"/>
                  <a:pt x="425" y="161"/>
                </a:cubicBezTo>
                <a:close/>
                <a:moveTo>
                  <a:pt x="419" y="166"/>
                </a:moveTo>
                <a:cubicBezTo>
                  <a:pt x="419" y="166"/>
                  <a:pt x="419" y="168"/>
                  <a:pt x="419" y="168"/>
                </a:cubicBezTo>
                <a:cubicBezTo>
                  <a:pt x="419" y="169"/>
                  <a:pt x="418" y="169"/>
                  <a:pt x="417" y="168"/>
                </a:cubicBezTo>
                <a:cubicBezTo>
                  <a:pt x="417" y="167"/>
                  <a:pt x="418" y="167"/>
                  <a:pt x="419" y="166"/>
                </a:cubicBezTo>
                <a:close/>
                <a:moveTo>
                  <a:pt x="416" y="172"/>
                </a:moveTo>
                <a:cubicBezTo>
                  <a:pt x="415" y="173"/>
                  <a:pt x="414" y="174"/>
                  <a:pt x="414" y="174"/>
                </a:cubicBezTo>
                <a:cubicBezTo>
                  <a:pt x="414" y="173"/>
                  <a:pt x="415" y="172"/>
                  <a:pt x="416" y="172"/>
                </a:cubicBezTo>
                <a:close/>
                <a:moveTo>
                  <a:pt x="411" y="178"/>
                </a:moveTo>
                <a:cubicBezTo>
                  <a:pt x="410" y="177"/>
                  <a:pt x="411" y="178"/>
                  <a:pt x="411" y="178"/>
                </a:cubicBezTo>
                <a:close/>
                <a:moveTo>
                  <a:pt x="409" y="180"/>
                </a:moveTo>
                <a:cubicBezTo>
                  <a:pt x="408" y="181"/>
                  <a:pt x="408" y="181"/>
                  <a:pt x="407" y="182"/>
                </a:cubicBezTo>
                <a:cubicBezTo>
                  <a:pt x="412" y="178"/>
                  <a:pt x="432" y="154"/>
                  <a:pt x="433" y="151"/>
                </a:cubicBezTo>
                <a:cubicBezTo>
                  <a:pt x="433" y="152"/>
                  <a:pt x="429" y="157"/>
                  <a:pt x="427" y="158"/>
                </a:cubicBezTo>
                <a:cubicBezTo>
                  <a:pt x="428" y="157"/>
                  <a:pt x="428" y="154"/>
                  <a:pt x="427" y="155"/>
                </a:cubicBezTo>
                <a:cubicBezTo>
                  <a:pt x="429" y="153"/>
                  <a:pt x="444" y="137"/>
                  <a:pt x="443" y="136"/>
                </a:cubicBezTo>
                <a:cubicBezTo>
                  <a:pt x="443" y="137"/>
                  <a:pt x="442" y="137"/>
                  <a:pt x="441" y="137"/>
                </a:cubicBezTo>
                <a:cubicBezTo>
                  <a:pt x="441" y="135"/>
                  <a:pt x="452" y="124"/>
                  <a:pt x="453" y="122"/>
                </a:cubicBezTo>
                <a:cubicBezTo>
                  <a:pt x="455" y="118"/>
                  <a:pt x="461" y="111"/>
                  <a:pt x="462" y="108"/>
                </a:cubicBezTo>
                <a:cubicBezTo>
                  <a:pt x="461" y="114"/>
                  <a:pt x="453" y="123"/>
                  <a:pt x="450" y="129"/>
                </a:cubicBezTo>
                <a:cubicBezTo>
                  <a:pt x="445" y="136"/>
                  <a:pt x="441" y="143"/>
                  <a:pt x="435" y="150"/>
                </a:cubicBezTo>
                <a:cubicBezTo>
                  <a:pt x="428" y="160"/>
                  <a:pt x="421" y="169"/>
                  <a:pt x="412" y="178"/>
                </a:cubicBezTo>
                <a:cubicBezTo>
                  <a:pt x="409" y="181"/>
                  <a:pt x="406" y="185"/>
                  <a:pt x="403" y="188"/>
                </a:cubicBezTo>
                <a:cubicBezTo>
                  <a:pt x="406" y="185"/>
                  <a:pt x="408" y="182"/>
                  <a:pt x="409" y="180"/>
                </a:cubicBezTo>
                <a:close/>
                <a:moveTo>
                  <a:pt x="287" y="281"/>
                </a:moveTo>
                <a:cubicBezTo>
                  <a:pt x="287" y="280"/>
                  <a:pt x="287" y="282"/>
                  <a:pt x="287" y="281"/>
                </a:cubicBezTo>
                <a:close/>
                <a:moveTo>
                  <a:pt x="293" y="278"/>
                </a:moveTo>
                <a:cubicBezTo>
                  <a:pt x="294" y="278"/>
                  <a:pt x="294" y="278"/>
                  <a:pt x="295" y="277"/>
                </a:cubicBezTo>
                <a:cubicBezTo>
                  <a:pt x="295" y="277"/>
                  <a:pt x="296" y="276"/>
                  <a:pt x="297" y="277"/>
                </a:cubicBezTo>
                <a:cubicBezTo>
                  <a:pt x="298" y="279"/>
                  <a:pt x="293" y="279"/>
                  <a:pt x="293" y="278"/>
                </a:cubicBezTo>
                <a:close/>
                <a:moveTo>
                  <a:pt x="299" y="276"/>
                </a:moveTo>
                <a:cubicBezTo>
                  <a:pt x="298" y="275"/>
                  <a:pt x="302" y="275"/>
                  <a:pt x="302" y="276"/>
                </a:cubicBezTo>
                <a:cubicBezTo>
                  <a:pt x="301" y="276"/>
                  <a:pt x="300" y="277"/>
                  <a:pt x="299" y="276"/>
                </a:cubicBezTo>
                <a:close/>
                <a:moveTo>
                  <a:pt x="316" y="268"/>
                </a:moveTo>
                <a:cubicBezTo>
                  <a:pt x="315" y="267"/>
                  <a:pt x="320" y="266"/>
                  <a:pt x="320" y="267"/>
                </a:cubicBezTo>
                <a:cubicBezTo>
                  <a:pt x="317" y="270"/>
                  <a:pt x="317" y="268"/>
                  <a:pt x="316" y="268"/>
                </a:cubicBezTo>
                <a:close/>
                <a:moveTo>
                  <a:pt x="356" y="243"/>
                </a:moveTo>
                <a:cubicBezTo>
                  <a:pt x="356" y="242"/>
                  <a:pt x="363" y="238"/>
                  <a:pt x="363" y="238"/>
                </a:cubicBezTo>
                <a:cubicBezTo>
                  <a:pt x="364" y="239"/>
                  <a:pt x="352" y="246"/>
                  <a:pt x="356" y="243"/>
                </a:cubicBezTo>
                <a:close/>
                <a:moveTo>
                  <a:pt x="372" y="231"/>
                </a:moveTo>
                <a:cubicBezTo>
                  <a:pt x="373" y="230"/>
                  <a:pt x="375" y="228"/>
                  <a:pt x="377" y="226"/>
                </a:cubicBezTo>
                <a:cubicBezTo>
                  <a:pt x="375" y="228"/>
                  <a:pt x="373" y="230"/>
                  <a:pt x="372" y="231"/>
                </a:cubicBezTo>
                <a:close/>
                <a:moveTo>
                  <a:pt x="386" y="220"/>
                </a:moveTo>
                <a:cubicBezTo>
                  <a:pt x="386" y="219"/>
                  <a:pt x="387" y="218"/>
                  <a:pt x="388" y="218"/>
                </a:cubicBezTo>
                <a:cubicBezTo>
                  <a:pt x="387" y="219"/>
                  <a:pt x="387" y="219"/>
                  <a:pt x="386" y="220"/>
                </a:cubicBezTo>
                <a:close/>
                <a:moveTo>
                  <a:pt x="395" y="212"/>
                </a:moveTo>
                <a:cubicBezTo>
                  <a:pt x="394" y="211"/>
                  <a:pt x="397" y="209"/>
                  <a:pt x="397" y="210"/>
                </a:cubicBezTo>
                <a:cubicBezTo>
                  <a:pt x="397" y="210"/>
                  <a:pt x="396" y="211"/>
                  <a:pt x="395" y="212"/>
                </a:cubicBezTo>
                <a:close/>
                <a:moveTo>
                  <a:pt x="401" y="205"/>
                </a:moveTo>
                <a:cubicBezTo>
                  <a:pt x="402" y="204"/>
                  <a:pt x="402" y="204"/>
                  <a:pt x="403" y="203"/>
                </a:cubicBezTo>
                <a:cubicBezTo>
                  <a:pt x="403" y="204"/>
                  <a:pt x="402" y="205"/>
                  <a:pt x="401" y="205"/>
                </a:cubicBezTo>
                <a:close/>
                <a:moveTo>
                  <a:pt x="415" y="190"/>
                </a:moveTo>
                <a:cubicBezTo>
                  <a:pt x="416" y="189"/>
                  <a:pt x="416" y="189"/>
                  <a:pt x="417" y="188"/>
                </a:cubicBezTo>
                <a:cubicBezTo>
                  <a:pt x="417" y="189"/>
                  <a:pt x="416" y="190"/>
                  <a:pt x="415" y="190"/>
                </a:cubicBezTo>
                <a:close/>
                <a:moveTo>
                  <a:pt x="466" y="119"/>
                </a:moveTo>
                <a:cubicBezTo>
                  <a:pt x="453" y="138"/>
                  <a:pt x="442" y="157"/>
                  <a:pt x="427" y="175"/>
                </a:cubicBezTo>
                <a:cubicBezTo>
                  <a:pt x="413" y="192"/>
                  <a:pt x="398" y="207"/>
                  <a:pt x="382" y="221"/>
                </a:cubicBezTo>
                <a:cubicBezTo>
                  <a:pt x="375" y="227"/>
                  <a:pt x="369" y="232"/>
                  <a:pt x="362" y="237"/>
                </a:cubicBezTo>
                <a:cubicBezTo>
                  <a:pt x="360" y="238"/>
                  <a:pt x="354" y="244"/>
                  <a:pt x="349" y="248"/>
                </a:cubicBezTo>
                <a:cubicBezTo>
                  <a:pt x="351" y="246"/>
                  <a:pt x="353" y="245"/>
                  <a:pt x="353" y="245"/>
                </a:cubicBezTo>
                <a:cubicBezTo>
                  <a:pt x="355" y="249"/>
                  <a:pt x="329" y="259"/>
                  <a:pt x="329" y="260"/>
                </a:cubicBezTo>
                <a:cubicBezTo>
                  <a:pt x="330" y="260"/>
                  <a:pt x="331" y="259"/>
                  <a:pt x="332" y="259"/>
                </a:cubicBezTo>
                <a:cubicBezTo>
                  <a:pt x="332" y="259"/>
                  <a:pt x="324" y="264"/>
                  <a:pt x="322" y="266"/>
                </a:cubicBezTo>
                <a:cubicBezTo>
                  <a:pt x="323" y="265"/>
                  <a:pt x="324" y="264"/>
                  <a:pt x="325" y="263"/>
                </a:cubicBezTo>
                <a:cubicBezTo>
                  <a:pt x="324" y="262"/>
                  <a:pt x="313" y="268"/>
                  <a:pt x="313" y="268"/>
                </a:cubicBezTo>
                <a:cubicBezTo>
                  <a:pt x="314" y="268"/>
                  <a:pt x="315" y="268"/>
                  <a:pt x="316" y="268"/>
                </a:cubicBezTo>
                <a:cubicBezTo>
                  <a:pt x="316" y="270"/>
                  <a:pt x="310" y="272"/>
                  <a:pt x="308" y="272"/>
                </a:cubicBezTo>
                <a:cubicBezTo>
                  <a:pt x="308" y="272"/>
                  <a:pt x="309" y="272"/>
                  <a:pt x="309" y="272"/>
                </a:cubicBezTo>
                <a:cubicBezTo>
                  <a:pt x="309" y="272"/>
                  <a:pt x="302" y="276"/>
                  <a:pt x="302" y="275"/>
                </a:cubicBezTo>
                <a:cubicBezTo>
                  <a:pt x="302" y="274"/>
                  <a:pt x="303" y="274"/>
                  <a:pt x="303" y="273"/>
                </a:cubicBezTo>
                <a:cubicBezTo>
                  <a:pt x="302" y="273"/>
                  <a:pt x="300" y="273"/>
                  <a:pt x="299" y="274"/>
                </a:cubicBezTo>
                <a:cubicBezTo>
                  <a:pt x="340" y="254"/>
                  <a:pt x="378" y="226"/>
                  <a:pt x="409" y="193"/>
                </a:cubicBezTo>
                <a:cubicBezTo>
                  <a:pt x="427" y="174"/>
                  <a:pt x="444" y="153"/>
                  <a:pt x="458" y="131"/>
                </a:cubicBezTo>
                <a:cubicBezTo>
                  <a:pt x="469" y="112"/>
                  <a:pt x="484" y="89"/>
                  <a:pt x="489" y="68"/>
                </a:cubicBezTo>
                <a:cubicBezTo>
                  <a:pt x="486" y="83"/>
                  <a:pt x="475" y="105"/>
                  <a:pt x="466" y="119"/>
                </a:cubicBezTo>
                <a:close/>
                <a:moveTo>
                  <a:pt x="490" y="38"/>
                </a:moveTo>
                <a:cubicBezTo>
                  <a:pt x="489" y="38"/>
                  <a:pt x="491" y="35"/>
                  <a:pt x="491" y="34"/>
                </a:cubicBezTo>
                <a:cubicBezTo>
                  <a:pt x="491" y="34"/>
                  <a:pt x="490" y="39"/>
                  <a:pt x="490" y="38"/>
                </a:cubicBezTo>
                <a:close/>
                <a:moveTo>
                  <a:pt x="504" y="39"/>
                </a:moveTo>
                <a:cubicBezTo>
                  <a:pt x="504" y="38"/>
                  <a:pt x="506" y="35"/>
                  <a:pt x="506" y="34"/>
                </a:cubicBezTo>
                <a:cubicBezTo>
                  <a:pt x="506" y="35"/>
                  <a:pt x="503" y="40"/>
                  <a:pt x="504" y="39"/>
                </a:cubicBezTo>
                <a:close/>
                <a:moveTo>
                  <a:pt x="510" y="23"/>
                </a:moveTo>
                <a:cubicBezTo>
                  <a:pt x="509" y="23"/>
                  <a:pt x="513" y="20"/>
                  <a:pt x="513" y="19"/>
                </a:cubicBezTo>
                <a:cubicBezTo>
                  <a:pt x="514" y="20"/>
                  <a:pt x="511" y="24"/>
                  <a:pt x="510" y="23"/>
                </a:cubicBezTo>
                <a:close/>
                <a:moveTo>
                  <a:pt x="244" y="295"/>
                </a:moveTo>
                <a:cubicBezTo>
                  <a:pt x="243" y="294"/>
                  <a:pt x="244" y="296"/>
                  <a:pt x="244" y="295"/>
                </a:cubicBezTo>
                <a:close/>
                <a:moveTo>
                  <a:pt x="72" y="297"/>
                </a:moveTo>
                <a:cubicBezTo>
                  <a:pt x="72" y="295"/>
                  <a:pt x="62" y="295"/>
                  <a:pt x="61" y="295"/>
                </a:cubicBezTo>
                <a:cubicBezTo>
                  <a:pt x="62" y="295"/>
                  <a:pt x="71" y="298"/>
                  <a:pt x="72" y="297"/>
                </a:cubicBezTo>
                <a:close/>
                <a:moveTo>
                  <a:pt x="250" y="294"/>
                </a:moveTo>
                <a:cubicBezTo>
                  <a:pt x="248" y="293"/>
                  <a:pt x="249" y="294"/>
                  <a:pt x="250" y="294"/>
                </a:cubicBezTo>
                <a:close/>
                <a:moveTo>
                  <a:pt x="349" y="248"/>
                </a:moveTo>
                <a:cubicBezTo>
                  <a:pt x="345" y="251"/>
                  <a:pt x="341" y="254"/>
                  <a:pt x="340" y="254"/>
                </a:cubicBezTo>
                <a:cubicBezTo>
                  <a:pt x="341" y="254"/>
                  <a:pt x="345" y="251"/>
                  <a:pt x="349" y="248"/>
                </a:cubicBezTo>
                <a:close/>
                <a:moveTo>
                  <a:pt x="95" y="303"/>
                </a:moveTo>
                <a:cubicBezTo>
                  <a:pt x="95" y="304"/>
                  <a:pt x="95" y="302"/>
                  <a:pt x="95" y="303"/>
                </a:cubicBezTo>
                <a:close/>
                <a:moveTo>
                  <a:pt x="311" y="270"/>
                </a:moveTo>
                <a:cubicBezTo>
                  <a:pt x="310" y="269"/>
                  <a:pt x="311" y="270"/>
                  <a:pt x="311" y="270"/>
                </a:cubicBezTo>
                <a:close/>
                <a:moveTo>
                  <a:pt x="334" y="257"/>
                </a:moveTo>
                <a:cubicBezTo>
                  <a:pt x="334" y="257"/>
                  <a:pt x="339" y="255"/>
                  <a:pt x="339" y="254"/>
                </a:cubicBezTo>
                <a:cubicBezTo>
                  <a:pt x="338" y="254"/>
                  <a:pt x="335" y="256"/>
                  <a:pt x="334" y="257"/>
                </a:cubicBezTo>
                <a:close/>
                <a:moveTo>
                  <a:pt x="308" y="272"/>
                </a:moveTo>
                <a:cubicBezTo>
                  <a:pt x="307" y="272"/>
                  <a:pt x="307" y="272"/>
                  <a:pt x="306" y="272"/>
                </a:cubicBezTo>
                <a:cubicBezTo>
                  <a:pt x="306" y="272"/>
                  <a:pt x="307" y="272"/>
                  <a:pt x="308" y="272"/>
                </a:cubicBezTo>
                <a:close/>
                <a:moveTo>
                  <a:pt x="55" y="259"/>
                </a:moveTo>
                <a:cubicBezTo>
                  <a:pt x="55" y="258"/>
                  <a:pt x="54" y="259"/>
                  <a:pt x="54" y="259"/>
                </a:cubicBezTo>
                <a:cubicBezTo>
                  <a:pt x="54" y="259"/>
                  <a:pt x="55" y="259"/>
                  <a:pt x="55" y="259"/>
                </a:cubicBezTo>
                <a:close/>
                <a:moveTo>
                  <a:pt x="106" y="233"/>
                </a:moveTo>
                <a:cubicBezTo>
                  <a:pt x="106" y="233"/>
                  <a:pt x="106" y="233"/>
                  <a:pt x="106" y="232"/>
                </a:cubicBezTo>
                <a:cubicBezTo>
                  <a:pt x="105" y="229"/>
                  <a:pt x="105" y="231"/>
                  <a:pt x="106" y="233"/>
                </a:cubicBezTo>
                <a:close/>
                <a:moveTo>
                  <a:pt x="54" y="259"/>
                </a:moveTo>
                <a:cubicBezTo>
                  <a:pt x="54" y="260"/>
                  <a:pt x="54" y="260"/>
                  <a:pt x="54" y="260"/>
                </a:cubicBezTo>
                <a:cubicBezTo>
                  <a:pt x="54" y="259"/>
                  <a:pt x="54" y="259"/>
                  <a:pt x="54" y="259"/>
                </a:cubicBezTo>
                <a:cubicBezTo>
                  <a:pt x="54" y="259"/>
                  <a:pt x="54" y="259"/>
                  <a:pt x="54" y="259"/>
                </a:cubicBezTo>
                <a:close/>
                <a:moveTo>
                  <a:pt x="67" y="245"/>
                </a:moveTo>
                <a:cubicBezTo>
                  <a:pt x="67" y="245"/>
                  <a:pt x="67" y="245"/>
                  <a:pt x="67" y="245"/>
                </a:cubicBezTo>
                <a:cubicBezTo>
                  <a:pt x="67" y="245"/>
                  <a:pt x="67" y="245"/>
                  <a:pt x="67" y="245"/>
                </a:cubicBezTo>
                <a:cubicBezTo>
                  <a:pt x="67" y="245"/>
                  <a:pt x="67" y="245"/>
                  <a:pt x="67" y="245"/>
                </a:cubicBezTo>
                <a:close/>
                <a:moveTo>
                  <a:pt x="68" y="244"/>
                </a:moveTo>
                <a:cubicBezTo>
                  <a:pt x="68" y="244"/>
                  <a:pt x="68" y="244"/>
                  <a:pt x="68" y="244"/>
                </a:cubicBezTo>
                <a:cubicBezTo>
                  <a:pt x="68" y="245"/>
                  <a:pt x="68" y="244"/>
                  <a:pt x="68" y="244"/>
                </a:cubicBezTo>
                <a:close/>
                <a:moveTo>
                  <a:pt x="67" y="244"/>
                </a:moveTo>
                <a:cubicBezTo>
                  <a:pt x="67" y="244"/>
                  <a:pt x="67" y="244"/>
                  <a:pt x="67" y="244"/>
                </a:cubicBezTo>
                <a:cubicBezTo>
                  <a:pt x="67" y="245"/>
                  <a:pt x="67" y="245"/>
                  <a:pt x="67" y="244"/>
                </a:cubicBezTo>
                <a:close/>
                <a:moveTo>
                  <a:pt x="79" y="241"/>
                </a:moveTo>
                <a:cubicBezTo>
                  <a:pt x="79" y="240"/>
                  <a:pt x="79" y="242"/>
                  <a:pt x="79" y="241"/>
                </a:cubicBezTo>
                <a:close/>
                <a:moveTo>
                  <a:pt x="76" y="242"/>
                </a:moveTo>
                <a:cubicBezTo>
                  <a:pt x="76" y="243"/>
                  <a:pt x="76" y="241"/>
                  <a:pt x="76" y="242"/>
                </a:cubicBezTo>
                <a:close/>
                <a:moveTo>
                  <a:pt x="18" y="253"/>
                </a:moveTo>
                <a:cubicBezTo>
                  <a:pt x="16" y="251"/>
                  <a:pt x="18" y="254"/>
                  <a:pt x="18" y="253"/>
                </a:cubicBezTo>
                <a:close/>
                <a:moveTo>
                  <a:pt x="75" y="240"/>
                </a:moveTo>
                <a:cubicBezTo>
                  <a:pt x="75" y="241"/>
                  <a:pt x="75" y="239"/>
                  <a:pt x="75" y="240"/>
                </a:cubicBezTo>
                <a:close/>
                <a:moveTo>
                  <a:pt x="85" y="253"/>
                </a:moveTo>
                <a:cubicBezTo>
                  <a:pt x="86" y="254"/>
                  <a:pt x="85" y="251"/>
                  <a:pt x="85" y="253"/>
                </a:cubicBezTo>
                <a:close/>
                <a:moveTo>
                  <a:pt x="97" y="237"/>
                </a:moveTo>
                <a:cubicBezTo>
                  <a:pt x="97" y="238"/>
                  <a:pt x="99" y="237"/>
                  <a:pt x="98" y="236"/>
                </a:cubicBezTo>
                <a:cubicBezTo>
                  <a:pt x="98" y="236"/>
                  <a:pt x="97" y="237"/>
                  <a:pt x="97" y="237"/>
                </a:cubicBezTo>
                <a:close/>
                <a:moveTo>
                  <a:pt x="106" y="247"/>
                </a:moveTo>
                <a:cubicBezTo>
                  <a:pt x="105" y="246"/>
                  <a:pt x="106" y="247"/>
                  <a:pt x="106" y="247"/>
                </a:cubicBezTo>
                <a:close/>
                <a:moveTo>
                  <a:pt x="96" y="236"/>
                </a:moveTo>
                <a:cubicBezTo>
                  <a:pt x="96" y="235"/>
                  <a:pt x="98" y="235"/>
                  <a:pt x="99" y="234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101" y="234"/>
                  <a:pt x="102" y="233"/>
                  <a:pt x="103" y="232"/>
                </a:cubicBezTo>
                <a:cubicBezTo>
                  <a:pt x="103" y="232"/>
                  <a:pt x="103" y="232"/>
                  <a:pt x="103" y="232"/>
                </a:cubicBezTo>
                <a:cubicBezTo>
                  <a:pt x="103" y="233"/>
                  <a:pt x="103" y="232"/>
                  <a:pt x="103" y="232"/>
                </a:cubicBezTo>
                <a:cubicBezTo>
                  <a:pt x="103" y="232"/>
                  <a:pt x="103" y="232"/>
                  <a:pt x="103" y="231"/>
                </a:cubicBezTo>
                <a:cubicBezTo>
                  <a:pt x="103" y="232"/>
                  <a:pt x="90" y="235"/>
                  <a:pt x="90" y="235"/>
                </a:cubicBezTo>
                <a:cubicBezTo>
                  <a:pt x="90" y="235"/>
                  <a:pt x="90" y="237"/>
                  <a:pt x="90" y="237"/>
                </a:cubicBezTo>
                <a:cubicBezTo>
                  <a:pt x="92" y="237"/>
                  <a:pt x="94" y="236"/>
                  <a:pt x="96" y="236"/>
                </a:cubicBezTo>
                <a:close/>
                <a:moveTo>
                  <a:pt x="105" y="246"/>
                </a:moveTo>
                <a:cubicBezTo>
                  <a:pt x="106" y="245"/>
                  <a:pt x="109" y="248"/>
                  <a:pt x="110" y="248"/>
                </a:cubicBezTo>
                <a:cubicBezTo>
                  <a:pt x="112" y="248"/>
                  <a:pt x="106" y="242"/>
                  <a:pt x="105" y="246"/>
                </a:cubicBezTo>
                <a:close/>
                <a:moveTo>
                  <a:pt x="94" y="237"/>
                </a:moveTo>
                <a:cubicBezTo>
                  <a:pt x="94" y="238"/>
                  <a:pt x="94" y="237"/>
                  <a:pt x="94" y="237"/>
                </a:cubicBezTo>
                <a:close/>
                <a:moveTo>
                  <a:pt x="89" y="237"/>
                </a:moveTo>
                <a:cubicBezTo>
                  <a:pt x="91" y="233"/>
                  <a:pt x="78" y="239"/>
                  <a:pt x="79" y="240"/>
                </a:cubicBezTo>
                <a:cubicBezTo>
                  <a:pt x="79" y="240"/>
                  <a:pt x="89" y="237"/>
                  <a:pt x="89" y="237"/>
                </a:cubicBezTo>
                <a:close/>
                <a:moveTo>
                  <a:pt x="85" y="237"/>
                </a:moveTo>
                <a:cubicBezTo>
                  <a:pt x="85" y="238"/>
                  <a:pt x="85" y="236"/>
                  <a:pt x="85" y="237"/>
                </a:cubicBezTo>
                <a:close/>
                <a:moveTo>
                  <a:pt x="49" y="260"/>
                </a:moveTo>
                <a:cubicBezTo>
                  <a:pt x="49" y="260"/>
                  <a:pt x="49" y="261"/>
                  <a:pt x="49" y="260"/>
                </a:cubicBezTo>
                <a:close/>
                <a:moveTo>
                  <a:pt x="63" y="257"/>
                </a:moveTo>
                <a:cubicBezTo>
                  <a:pt x="64" y="256"/>
                  <a:pt x="63" y="257"/>
                  <a:pt x="63" y="257"/>
                </a:cubicBezTo>
                <a:close/>
                <a:moveTo>
                  <a:pt x="71" y="257"/>
                </a:moveTo>
                <a:cubicBezTo>
                  <a:pt x="71" y="257"/>
                  <a:pt x="73" y="256"/>
                  <a:pt x="73" y="256"/>
                </a:cubicBezTo>
                <a:cubicBezTo>
                  <a:pt x="73" y="256"/>
                  <a:pt x="70" y="255"/>
                  <a:pt x="71" y="257"/>
                </a:cubicBezTo>
                <a:close/>
                <a:moveTo>
                  <a:pt x="72" y="257"/>
                </a:moveTo>
                <a:cubicBezTo>
                  <a:pt x="73" y="258"/>
                  <a:pt x="72" y="256"/>
                  <a:pt x="72" y="257"/>
                </a:cubicBezTo>
                <a:close/>
                <a:moveTo>
                  <a:pt x="53" y="259"/>
                </a:moveTo>
                <a:cubicBezTo>
                  <a:pt x="53" y="258"/>
                  <a:pt x="53" y="260"/>
                  <a:pt x="53" y="259"/>
                </a:cubicBezTo>
                <a:close/>
                <a:moveTo>
                  <a:pt x="71" y="258"/>
                </a:moveTo>
                <a:cubicBezTo>
                  <a:pt x="69" y="258"/>
                  <a:pt x="73" y="258"/>
                  <a:pt x="71" y="258"/>
                </a:cubicBezTo>
                <a:close/>
                <a:moveTo>
                  <a:pt x="61" y="258"/>
                </a:moveTo>
                <a:cubicBezTo>
                  <a:pt x="61" y="258"/>
                  <a:pt x="61" y="258"/>
                  <a:pt x="61" y="257"/>
                </a:cubicBezTo>
                <a:cubicBezTo>
                  <a:pt x="61" y="257"/>
                  <a:pt x="61" y="257"/>
                  <a:pt x="61" y="258"/>
                </a:cubicBezTo>
                <a:close/>
                <a:moveTo>
                  <a:pt x="62" y="257"/>
                </a:moveTo>
                <a:cubicBezTo>
                  <a:pt x="62" y="258"/>
                  <a:pt x="62" y="256"/>
                  <a:pt x="62" y="257"/>
                </a:cubicBezTo>
                <a:close/>
                <a:moveTo>
                  <a:pt x="82" y="254"/>
                </a:moveTo>
                <a:cubicBezTo>
                  <a:pt x="82" y="255"/>
                  <a:pt x="82" y="254"/>
                  <a:pt x="82" y="254"/>
                </a:cubicBezTo>
                <a:close/>
                <a:moveTo>
                  <a:pt x="74" y="243"/>
                </a:moveTo>
                <a:cubicBezTo>
                  <a:pt x="75" y="244"/>
                  <a:pt x="74" y="242"/>
                  <a:pt x="74" y="243"/>
                </a:cubicBezTo>
                <a:close/>
                <a:moveTo>
                  <a:pt x="72" y="258"/>
                </a:moveTo>
                <a:cubicBezTo>
                  <a:pt x="73" y="258"/>
                  <a:pt x="70" y="257"/>
                  <a:pt x="72" y="258"/>
                </a:cubicBezTo>
                <a:close/>
                <a:moveTo>
                  <a:pt x="74" y="257"/>
                </a:moveTo>
                <a:cubicBezTo>
                  <a:pt x="74" y="256"/>
                  <a:pt x="74" y="257"/>
                  <a:pt x="74" y="257"/>
                </a:cubicBezTo>
                <a:close/>
                <a:moveTo>
                  <a:pt x="76" y="256"/>
                </a:moveTo>
                <a:cubicBezTo>
                  <a:pt x="75" y="255"/>
                  <a:pt x="76" y="257"/>
                  <a:pt x="76" y="256"/>
                </a:cubicBezTo>
                <a:close/>
                <a:moveTo>
                  <a:pt x="83" y="253"/>
                </a:moveTo>
                <a:cubicBezTo>
                  <a:pt x="84" y="254"/>
                  <a:pt x="83" y="252"/>
                  <a:pt x="83" y="253"/>
                </a:cubicBezTo>
                <a:close/>
                <a:moveTo>
                  <a:pt x="47" y="260"/>
                </a:moveTo>
                <a:cubicBezTo>
                  <a:pt x="47" y="261"/>
                  <a:pt x="47" y="260"/>
                  <a:pt x="47" y="260"/>
                </a:cubicBezTo>
                <a:close/>
                <a:moveTo>
                  <a:pt x="49" y="263"/>
                </a:moveTo>
                <a:cubicBezTo>
                  <a:pt x="49" y="264"/>
                  <a:pt x="49" y="262"/>
                  <a:pt x="49" y="263"/>
                </a:cubicBezTo>
                <a:close/>
                <a:moveTo>
                  <a:pt x="95" y="246"/>
                </a:moveTo>
                <a:cubicBezTo>
                  <a:pt x="94" y="244"/>
                  <a:pt x="95" y="247"/>
                  <a:pt x="95" y="246"/>
                </a:cubicBezTo>
                <a:close/>
                <a:moveTo>
                  <a:pt x="104" y="247"/>
                </a:moveTo>
                <a:cubicBezTo>
                  <a:pt x="105" y="249"/>
                  <a:pt x="104" y="245"/>
                  <a:pt x="104" y="247"/>
                </a:cubicBezTo>
                <a:close/>
                <a:moveTo>
                  <a:pt x="73" y="243"/>
                </a:moveTo>
                <a:cubicBezTo>
                  <a:pt x="73" y="242"/>
                  <a:pt x="74" y="243"/>
                  <a:pt x="73" y="243"/>
                </a:cubicBezTo>
                <a:close/>
                <a:moveTo>
                  <a:pt x="61" y="247"/>
                </a:moveTo>
                <a:cubicBezTo>
                  <a:pt x="60" y="245"/>
                  <a:pt x="61" y="248"/>
                  <a:pt x="61" y="247"/>
                </a:cubicBezTo>
                <a:close/>
                <a:moveTo>
                  <a:pt x="65" y="246"/>
                </a:moveTo>
                <a:cubicBezTo>
                  <a:pt x="65" y="247"/>
                  <a:pt x="65" y="245"/>
                  <a:pt x="65" y="246"/>
                </a:cubicBezTo>
                <a:close/>
                <a:moveTo>
                  <a:pt x="51" y="259"/>
                </a:moveTo>
                <a:cubicBezTo>
                  <a:pt x="51" y="260"/>
                  <a:pt x="51" y="259"/>
                  <a:pt x="51" y="259"/>
                </a:cubicBezTo>
                <a:close/>
                <a:moveTo>
                  <a:pt x="52" y="259"/>
                </a:moveTo>
                <a:cubicBezTo>
                  <a:pt x="51" y="259"/>
                  <a:pt x="52" y="260"/>
                  <a:pt x="52" y="259"/>
                </a:cubicBezTo>
                <a:close/>
                <a:moveTo>
                  <a:pt x="50" y="260"/>
                </a:moveTo>
                <a:cubicBezTo>
                  <a:pt x="50" y="259"/>
                  <a:pt x="50" y="261"/>
                  <a:pt x="50" y="260"/>
                </a:cubicBezTo>
                <a:close/>
                <a:moveTo>
                  <a:pt x="34" y="312"/>
                </a:moveTo>
                <a:cubicBezTo>
                  <a:pt x="34" y="313"/>
                  <a:pt x="35" y="312"/>
                  <a:pt x="34" y="312"/>
                </a:cubicBezTo>
                <a:close/>
                <a:moveTo>
                  <a:pt x="25" y="298"/>
                </a:moveTo>
                <a:cubicBezTo>
                  <a:pt x="24" y="298"/>
                  <a:pt x="26" y="297"/>
                  <a:pt x="25" y="298"/>
                </a:cubicBezTo>
                <a:close/>
                <a:moveTo>
                  <a:pt x="33" y="312"/>
                </a:moveTo>
                <a:cubicBezTo>
                  <a:pt x="33" y="311"/>
                  <a:pt x="34" y="313"/>
                  <a:pt x="33" y="312"/>
                </a:cubicBezTo>
                <a:close/>
                <a:moveTo>
                  <a:pt x="55" y="329"/>
                </a:moveTo>
                <a:cubicBezTo>
                  <a:pt x="57" y="328"/>
                  <a:pt x="55" y="329"/>
                  <a:pt x="55" y="329"/>
                </a:cubicBezTo>
                <a:close/>
                <a:moveTo>
                  <a:pt x="34" y="312"/>
                </a:moveTo>
                <a:cubicBezTo>
                  <a:pt x="33" y="314"/>
                  <a:pt x="35" y="310"/>
                  <a:pt x="34" y="312"/>
                </a:cubicBezTo>
                <a:close/>
                <a:moveTo>
                  <a:pt x="51" y="311"/>
                </a:moveTo>
                <a:cubicBezTo>
                  <a:pt x="53" y="311"/>
                  <a:pt x="50" y="312"/>
                  <a:pt x="51" y="311"/>
                </a:cubicBezTo>
                <a:close/>
                <a:moveTo>
                  <a:pt x="60" y="333"/>
                </a:moveTo>
                <a:cubicBezTo>
                  <a:pt x="60" y="333"/>
                  <a:pt x="61" y="333"/>
                  <a:pt x="61" y="333"/>
                </a:cubicBezTo>
                <a:cubicBezTo>
                  <a:pt x="60" y="333"/>
                  <a:pt x="57" y="323"/>
                  <a:pt x="57" y="323"/>
                </a:cubicBezTo>
                <a:cubicBezTo>
                  <a:pt x="57" y="323"/>
                  <a:pt x="56" y="323"/>
                  <a:pt x="56" y="323"/>
                </a:cubicBezTo>
                <a:cubicBezTo>
                  <a:pt x="56" y="323"/>
                  <a:pt x="57" y="327"/>
                  <a:pt x="57" y="327"/>
                </a:cubicBezTo>
                <a:cubicBezTo>
                  <a:pt x="57" y="328"/>
                  <a:pt x="57" y="329"/>
                  <a:pt x="58" y="330"/>
                </a:cubicBezTo>
                <a:cubicBezTo>
                  <a:pt x="58" y="330"/>
                  <a:pt x="59" y="330"/>
                  <a:pt x="58" y="330"/>
                </a:cubicBezTo>
                <a:cubicBezTo>
                  <a:pt x="58" y="330"/>
                  <a:pt x="58" y="330"/>
                  <a:pt x="58" y="330"/>
                </a:cubicBezTo>
                <a:cubicBezTo>
                  <a:pt x="59" y="331"/>
                  <a:pt x="59" y="332"/>
                  <a:pt x="60" y="333"/>
                </a:cubicBezTo>
                <a:cubicBezTo>
                  <a:pt x="60" y="333"/>
                  <a:pt x="60" y="333"/>
                  <a:pt x="60" y="333"/>
                </a:cubicBezTo>
                <a:cubicBezTo>
                  <a:pt x="60" y="333"/>
                  <a:pt x="60" y="333"/>
                  <a:pt x="60" y="333"/>
                </a:cubicBezTo>
                <a:close/>
                <a:moveTo>
                  <a:pt x="35" y="312"/>
                </a:moveTo>
                <a:cubicBezTo>
                  <a:pt x="36" y="311"/>
                  <a:pt x="34" y="312"/>
                  <a:pt x="35" y="312"/>
                </a:cubicBezTo>
                <a:close/>
                <a:moveTo>
                  <a:pt x="52" y="314"/>
                </a:moveTo>
                <a:cubicBezTo>
                  <a:pt x="52" y="314"/>
                  <a:pt x="55" y="323"/>
                  <a:pt x="55" y="323"/>
                </a:cubicBezTo>
                <a:cubicBezTo>
                  <a:pt x="59" y="323"/>
                  <a:pt x="53" y="313"/>
                  <a:pt x="52" y="314"/>
                </a:cubicBezTo>
                <a:close/>
                <a:moveTo>
                  <a:pt x="55" y="319"/>
                </a:moveTo>
                <a:cubicBezTo>
                  <a:pt x="54" y="319"/>
                  <a:pt x="56" y="319"/>
                  <a:pt x="55" y="319"/>
                </a:cubicBezTo>
                <a:close/>
                <a:moveTo>
                  <a:pt x="55" y="326"/>
                </a:moveTo>
                <a:cubicBezTo>
                  <a:pt x="56" y="326"/>
                  <a:pt x="54" y="327"/>
                  <a:pt x="55" y="326"/>
                </a:cubicBezTo>
                <a:close/>
                <a:moveTo>
                  <a:pt x="47" y="328"/>
                </a:moveTo>
                <a:cubicBezTo>
                  <a:pt x="48" y="328"/>
                  <a:pt x="46" y="329"/>
                  <a:pt x="47" y="328"/>
                </a:cubicBezTo>
                <a:close/>
                <a:moveTo>
                  <a:pt x="30" y="299"/>
                </a:moveTo>
                <a:cubicBezTo>
                  <a:pt x="30" y="299"/>
                  <a:pt x="29" y="299"/>
                  <a:pt x="29" y="299"/>
                </a:cubicBezTo>
                <a:cubicBezTo>
                  <a:pt x="29" y="299"/>
                  <a:pt x="29" y="299"/>
                  <a:pt x="29" y="299"/>
                </a:cubicBezTo>
                <a:cubicBezTo>
                  <a:pt x="30" y="299"/>
                  <a:pt x="30" y="299"/>
                  <a:pt x="30" y="299"/>
                </a:cubicBezTo>
                <a:close/>
                <a:moveTo>
                  <a:pt x="46" y="306"/>
                </a:moveTo>
                <a:cubicBezTo>
                  <a:pt x="46" y="306"/>
                  <a:pt x="46" y="306"/>
                  <a:pt x="46" y="306"/>
                </a:cubicBezTo>
                <a:cubicBezTo>
                  <a:pt x="46" y="306"/>
                  <a:pt x="46" y="306"/>
                  <a:pt x="46" y="306"/>
                </a:cubicBezTo>
                <a:cubicBezTo>
                  <a:pt x="45" y="306"/>
                  <a:pt x="45" y="306"/>
                  <a:pt x="46" y="306"/>
                </a:cubicBezTo>
                <a:close/>
                <a:moveTo>
                  <a:pt x="29" y="300"/>
                </a:moveTo>
                <a:cubicBezTo>
                  <a:pt x="29" y="300"/>
                  <a:pt x="29" y="300"/>
                  <a:pt x="29" y="300"/>
                </a:cubicBezTo>
                <a:cubicBezTo>
                  <a:pt x="29" y="300"/>
                  <a:pt x="30" y="300"/>
                  <a:pt x="30" y="300"/>
                </a:cubicBezTo>
                <a:cubicBezTo>
                  <a:pt x="30" y="300"/>
                  <a:pt x="30" y="300"/>
                  <a:pt x="29" y="300"/>
                </a:cubicBezTo>
                <a:close/>
                <a:moveTo>
                  <a:pt x="46" y="305"/>
                </a:moveTo>
                <a:cubicBezTo>
                  <a:pt x="46" y="305"/>
                  <a:pt x="46" y="305"/>
                  <a:pt x="46" y="305"/>
                </a:cubicBezTo>
                <a:cubicBezTo>
                  <a:pt x="46" y="305"/>
                  <a:pt x="46" y="305"/>
                  <a:pt x="46" y="305"/>
                </a:cubicBezTo>
                <a:cubicBezTo>
                  <a:pt x="46" y="305"/>
                  <a:pt x="45" y="305"/>
                  <a:pt x="46" y="305"/>
                </a:cubicBezTo>
                <a:close/>
                <a:moveTo>
                  <a:pt x="34" y="306"/>
                </a:moveTo>
                <a:cubicBezTo>
                  <a:pt x="34" y="306"/>
                  <a:pt x="33" y="306"/>
                  <a:pt x="34" y="306"/>
                </a:cubicBezTo>
                <a:close/>
                <a:moveTo>
                  <a:pt x="33" y="305"/>
                </a:moveTo>
                <a:cubicBezTo>
                  <a:pt x="32" y="305"/>
                  <a:pt x="34" y="304"/>
                  <a:pt x="33" y="305"/>
                </a:cubicBezTo>
                <a:close/>
                <a:moveTo>
                  <a:pt x="33" y="304"/>
                </a:moveTo>
                <a:cubicBezTo>
                  <a:pt x="32" y="305"/>
                  <a:pt x="33" y="304"/>
                  <a:pt x="33" y="304"/>
                </a:cubicBezTo>
                <a:close/>
                <a:moveTo>
                  <a:pt x="31" y="300"/>
                </a:moveTo>
                <a:cubicBezTo>
                  <a:pt x="31" y="300"/>
                  <a:pt x="30" y="300"/>
                  <a:pt x="30" y="300"/>
                </a:cubicBezTo>
                <a:cubicBezTo>
                  <a:pt x="30" y="300"/>
                  <a:pt x="30" y="301"/>
                  <a:pt x="31" y="300"/>
                </a:cubicBezTo>
                <a:close/>
                <a:moveTo>
                  <a:pt x="27" y="296"/>
                </a:moveTo>
                <a:cubicBezTo>
                  <a:pt x="27" y="296"/>
                  <a:pt x="26" y="296"/>
                  <a:pt x="27" y="296"/>
                </a:cubicBezTo>
                <a:close/>
                <a:moveTo>
                  <a:pt x="29" y="298"/>
                </a:moveTo>
                <a:cubicBezTo>
                  <a:pt x="28" y="298"/>
                  <a:pt x="29" y="298"/>
                  <a:pt x="29" y="298"/>
                </a:cubicBezTo>
                <a:close/>
                <a:moveTo>
                  <a:pt x="26" y="295"/>
                </a:moveTo>
                <a:cubicBezTo>
                  <a:pt x="27" y="295"/>
                  <a:pt x="26" y="296"/>
                  <a:pt x="26" y="295"/>
                </a:cubicBezTo>
                <a:close/>
                <a:moveTo>
                  <a:pt x="43" y="301"/>
                </a:moveTo>
                <a:cubicBezTo>
                  <a:pt x="42" y="301"/>
                  <a:pt x="45" y="300"/>
                  <a:pt x="43" y="301"/>
                </a:cubicBezTo>
                <a:close/>
                <a:moveTo>
                  <a:pt x="35" y="314"/>
                </a:moveTo>
                <a:cubicBezTo>
                  <a:pt x="35" y="313"/>
                  <a:pt x="34" y="314"/>
                  <a:pt x="35" y="314"/>
                </a:cubicBezTo>
                <a:close/>
                <a:moveTo>
                  <a:pt x="29" y="298"/>
                </a:moveTo>
                <a:cubicBezTo>
                  <a:pt x="28" y="299"/>
                  <a:pt x="29" y="298"/>
                  <a:pt x="29" y="298"/>
                </a:cubicBezTo>
                <a:close/>
                <a:moveTo>
                  <a:pt x="33" y="310"/>
                </a:move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2" y="310"/>
                  <a:pt x="33" y="310"/>
                </a:cubicBezTo>
                <a:close/>
                <a:moveTo>
                  <a:pt x="46" y="336"/>
                </a:moveTo>
                <a:cubicBezTo>
                  <a:pt x="48" y="335"/>
                  <a:pt x="44" y="337"/>
                  <a:pt x="46" y="336"/>
                </a:cubicBezTo>
                <a:close/>
                <a:moveTo>
                  <a:pt x="44" y="304"/>
                </a:moveTo>
                <a:cubicBezTo>
                  <a:pt x="43" y="305"/>
                  <a:pt x="45" y="304"/>
                  <a:pt x="44" y="304"/>
                </a:cubicBezTo>
                <a:close/>
                <a:moveTo>
                  <a:pt x="39" y="320"/>
                </a:moveTo>
                <a:cubicBezTo>
                  <a:pt x="39" y="321"/>
                  <a:pt x="40" y="320"/>
                  <a:pt x="39" y="320"/>
                </a:cubicBezTo>
                <a:close/>
                <a:moveTo>
                  <a:pt x="46" y="337"/>
                </a:moveTo>
                <a:cubicBezTo>
                  <a:pt x="47" y="337"/>
                  <a:pt x="45" y="338"/>
                  <a:pt x="46" y="337"/>
                </a:cubicBezTo>
                <a:close/>
                <a:moveTo>
                  <a:pt x="36" y="315"/>
                </a:moveTo>
                <a:cubicBezTo>
                  <a:pt x="35" y="316"/>
                  <a:pt x="37" y="314"/>
                  <a:pt x="36" y="315"/>
                </a:cubicBezTo>
                <a:close/>
                <a:moveTo>
                  <a:pt x="40" y="322"/>
                </a:moveTo>
                <a:cubicBezTo>
                  <a:pt x="41" y="321"/>
                  <a:pt x="39" y="322"/>
                  <a:pt x="40" y="322"/>
                </a:cubicBezTo>
                <a:close/>
                <a:moveTo>
                  <a:pt x="38" y="320"/>
                </a:moveTo>
                <a:cubicBezTo>
                  <a:pt x="38" y="320"/>
                  <a:pt x="37" y="320"/>
                  <a:pt x="38" y="320"/>
                </a:cubicBezTo>
                <a:close/>
                <a:moveTo>
                  <a:pt x="45" y="341"/>
                </a:moveTo>
                <a:cubicBezTo>
                  <a:pt x="45" y="341"/>
                  <a:pt x="48" y="340"/>
                  <a:pt x="49" y="340"/>
                </a:cubicBezTo>
                <a:cubicBezTo>
                  <a:pt x="49" y="340"/>
                  <a:pt x="47" y="338"/>
                  <a:pt x="47" y="338"/>
                </a:cubicBezTo>
                <a:cubicBezTo>
                  <a:pt x="47" y="339"/>
                  <a:pt x="45" y="341"/>
                  <a:pt x="45" y="341"/>
                </a:cubicBezTo>
                <a:close/>
                <a:moveTo>
                  <a:pt x="49" y="312"/>
                </a:moveTo>
                <a:cubicBezTo>
                  <a:pt x="50" y="312"/>
                  <a:pt x="49" y="312"/>
                  <a:pt x="49" y="312"/>
                </a:cubicBezTo>
                <a:close/>
                <a:moveTo>
                  <a:pt x="48" y="310"/>
                </a:moveTo>
                <a:cubicBezTo>
                  <a:pt x="49" y="310"/>
                  <a:pt x="48" y="311"/>
                  <a:pt x="48" y="310"/>
                </a:cubicBezTo>
                <a:close/>
                <a:moveTo>
                  <a:pt x="48" y="311"/>
                </a:moveTo>
                <a:cubicBezTo>
                  <a:pt x="47" y="312"/>
                  <a:pt x="49" y="311"/>
                  <a:pt x="48" y="311"/>
                </a:cubicBezTo>
                <a:close/>
                <a:moveTo>
                  <a:pt x="46" y="337"/>
                </a:moveTo>
                <a:cubicBezTo>
                  <a:pt x="46" y="337"/>
                  <a:pt x="46" y="337"/>
                  <a:pt x="47" y="338"/>
                </a:cubicBezTo>
                <a:cubicBezTo>
                  <a:pt x="47" y="337"/>
                  <a:pt x="47" y="337"/>
                  <a:pt x="46" y="337"/>
                </a:cubicBezTo>
                <a:close/>
                <a:moveTo>
                  <a:pt x="52" y="312"/>
                </a:moveTo>
                <a:cubicBezTo>
                  <a:pt x="51" y="312"/>
                  <a:pt x="51" y="312"/>
                  <a:pt x="51" y="312"/>
                </a:cubicBezTo>
                <a:cubicBezTo>
                  <a:pt x="51" y="312"/>
                  <a:pt x="51" y="312"/>
                  <a:pt x="52" y="312"/>
                </a:cubicBezTo>
                <a:close/>
                <a:moveTo>
                  <a:pt x="50" y="315"/>
                </a:moveTo>
                <a:cubicBezTo>
                  <a:pt x="50" y="315"/>
                  <a:pt x="51" y="315"/>
                  <a:pt x="50" y="315"/>
                </a:cubicBezTo>
                <a:close/>
              </a:path>
            </a:pathLst>
          </a:custGeom>
          <a:solidFill>
            <a:srgbClr val="11487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PA_任意多边形 6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 rot="8084352" flipV="1">
            <a:off x="7174622" y="2473366"/>
            <a:ext cx="3697095" cy="1888688"/>
          </a:xfrm>
          <a:custGeom>
            <a:avLst/>
            <a:gdLst>
              <a:gd name="T0" fmla="*/ 494 w 524"/>
              <a:gd name="T1" fmla="*/ 71 h 342"/>
              <a:gd name="T2" fmla="*/ 326 w 524"/>
              <a:gd name="T3" fmla="*/ 250 h 342"/>
              <a:gd name="T4" fmla="*/ 284 w 524"/>
              <a:gd name="T5" fmla="*/ 268 h 342"/>
              <a:gd name="T6" fmla="*/ 268 w 524"/>
              <a:gd name="T7" fmla="*/ 275 h 342"/>
              <a:gd name="T8" fmla="*/ 168 w 524"/>
              <a:gd name="T9" fmla="*/ 311 h 342"/>
              <a:gd name="T10" fmla="*/ 196 w 524"/>
              <a:gd name="T11" fmla="*/ 293 h 342"/>
              <a:gd name="T12" fmla="*/ 511 w 524"/>
              <a:gd name="T13" fmla="*/ 10 h 342"/>
              <a:gd name="T14" fmla="*/ 398 w 524"/>
              <a:gd name="T15" fmla="*/ 188 h 342"/>
              <a:gd name="T16" fmla="*/ 353 w 524"/>
              <a:gd name="T17" fmla="*/ 230 h 342"/>
              <a:gd name="T18" fmla="*/ 153 w 524"/>
              <a:gd name="T19" fmla="*/ 300 h 342"/>
              <a:gd name="T20" fmla="*/ 57 w 524"/>
              <a:gd name="T21" fmla="*/ 262 h 342"/>
              <a:gd name="T22" fmla="*/ 48 w 524"/>
              <a:gd name="T23" fmla="*/ 261 h 342"/>
              <a:gd name="T24" fmla="*/ 106 w 524"/>
              <a:gd name="T25" fmla="*/ 233 h 342"/>
              <a:gd name="T26" fmla="*/ 65 w 524"/>
              <a:gd name="T27" fmla="*/ 246 h 342"/>
              <a:gd name="T28" fmla="*/ 20 w 524"/>
              <a:gd name="T29" fmla="*/ 252 h 342"/>
              <a:gd name="T30" fmla="*/ 30 w 524"/>
              <a:gd name="T31" fmla="*/ 303 h 342"/>
              <a:gd name="T32" fmla="*/ 24 w 524"/>
              <a:gd name="T33" fmla="*/ 291 h 342"/>
              <a:gd name="T34" fmla="*/ 58 w 524"/>
              <a:gd name="T35" fmla="*/ 335 h 342"/>
              <a:gd name="T36" fmla="*/ 44 w 524"/>
              <a:gd name="T37" fmla="*/ 305 h 342"/>
              <a:gd name="T38" fmla="*/ 70 w 524"/>
              <a:gd name="T39" fmla="*/ 300 h 342"/>
              <a:gd name="T40" fmla="*/ 71 w 524"/>
              <a:gd name="T41" fmla="*/ 295 h 342"/>
              <a:gd name="T42" fmla="*/ 497 w 524"/>
              <a:gd name="T43" fmla="*/ 63 h 342"/>
              <a:gd name="T44" fmla="*/ 352 w 524"/>
              <a:gd name="T45" fmla="*/ 228 h 342"/>
              <a:gd name="T46" fmla="*/ 67 w 524"/>
              <a:gd name="T47" fmla="*/ 258 h 342"/>
              <a:gd name="T48" fmla="*/ 101 w 524"/>
              <a:gd name="T49" fmla="*/ 243 h 342"/>
              <a:gd name="T50" fmla="*/ 84 w 524"/>
              <a:gd name="T51" fmla="*/ 243 h 342"/>
              <a:gd name="T52" fmla="*/ 71 w 524"/>
              <a:gd name="T53" fmla="*/ 244 h 342"/>
              <a:gd name="T54" fmla="*/ 3 w 524"/>
              <a:gd name="T55" fmla="*/ 266 h 342"/>
              <a:gd name="T56" fmla="*/ 19 w 524"/>
              <a:gd name="T57" fmla="*/ 285 h 342"/>
              <a:gd name="T58" fmla="*/ 23 w 524"/>
              <a:gd name="T59" fmla="*/ 277 h 342"/>
              <a:gd name="T60" fmla="*/ 51 w 524"/>
              <a:gd name="T61" fmla="*/ 333 h 342"/>
              <a:gd name="T62" fmla="*/ 47 w 524"/>
              <a:gd name="T63" fmla="*/ 314 h 342"/>
              <a:gd name="T64" fmla="*/ 45 w 524"/>
              <a:gd name="T65" fmla="*/ 303 h 342"/>
              <a:gd name="T66" fmla="*/ 60 w 524"/>
              <a:gd name="T67" fmla="*/ 286 h 342"/>
              <a:gd name="T68" fmla="*/ 68 w 524"/>
              <a:gd name="T69" fmla="*/ 291 h 342"/>
              <a:gd name="T70" fmla="*/ 116 w 524"/>
              <a:gd name="T71" fmla="*/ 302 h 342"/>
              <a:gd name="T72" fmla="*/ 179 w 524"/>
              <a:gd name="T73" fmla="*/ 302 h 342"/>
              <a:gd name="T74" fmla="*/ 193 w 524"/>
              <a:gd name="T75" fmla="*/ 301 h 342"/>
              <a:gd name="T76" fmla="*/ 222 w 524"/>
              <a:gd name="T77" fmla="*/ 294 h 342"/>
              <a:gd name="T78" fmla="*/ 257 w 524"/>
              <a:gd name="T79" fmla="*/ 283 h 342"/>
              <a:gd name="T80" fmla="*/ 468 w 524"/>
              <a:gd name="T81" fmla="*/ 95 h 342"/>
              <a:gd name="T82" fmla="*/ 411 w 524"/>
              <a:gd name="T83" fmla="*/ 178 h 342"/>
              <a:gd name="T84" fmla="*/ 287 w 524"/>
              <a:gd name="T85" fmla="*/ 281 h 342"/>
              <a:gd name="T86" fmla="*/ 377 w 524"/>
              <a:gd name="T87" fmla="*/ 226 h 342"/>
              <a:gd name="T88" fmla="*/ 382 w 524"/>
              <a:gd name="T89" fmla="*/ 221 h 342"/>
              <a:gd name="T90" fmla="*/ 458 w 524"/>
              <a:gd name="T91" fmla="*/ 131 h 342"/>
              <a:gd name="T92" fmla="*/ 72 w 524"/>
              <a:gd name="T93" fmla="*/ 297 h 342"/>
              <a:gd name="T94" fmla="*/ 55 w 524"/>
              <a:gd name="T95" fmla="*/ 259 h 342"/>
              <a:gd name="T96" fmla="*/ 68 w 524"/>
              <a:gd name="T97" fmla="*/ 244 h 342"/>
              <a:gd name="T98" fmla="*/ 97 w 524"/>
              <a:gd name="T99" fmla="*/ 237 h 342"/>
              <a:gd name="T100" fmla="*/ 94 w 524"/>
              <a:gd name="T101" fmla="*/ 237 h 342"/>
              <a:gd name="T102" fmla="*/ 53 w 524"/>
              <a:gd name="T103" fmla="*/ 259 h 342"/>
              <a:gd name="T104" fmla="*/ 74 w 524"/>
              <a:gd name="T105" fmla="*/ 257 h 342"/>
              <a:gd name="T106" fmla="*/ 61 w 524"/>
              <a:gd name="T107" fmla="*/ 247 h 342"/>
              <a:gd name="T108" fmla="*/ 55 w 524"/>
              <a:gd name="T109" fmla="*/ 329 h 342"/>
              <a:gd name="T110" fmla="*/ 35 w 524"/>
              <a:gd name="T111" fmla="*/ 312 h 342"/>
              <a:gd name="T112" fmla="*/ 46 w 524"/>
              <a:gd name="T113" fmla="*/ 306 h 342"/>
              <a:gd name="T114" fmla="*/ 33 w 524"/>
              <a:gd name="T115" fmla="*/ 304 h 342"/>
              <a:gd name="T116" fmla="*/ 33 w 524"/>
              <a:gd name="T117" fmla="*/ 310 h 342"/>
              <a:gd name="T118" fmla="*/ 38 w 524"/>
              <a:gd name="T119" fmla="*/ 320 h 342"/>
              <a:gd name="T120" fmla="*/ 51 w 524"/>
              <a:gd name="T121" fmla="*/ 31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24" h="342">
                <a:moveTo>
                  <a:pt x="511" y="31"/>
                </a:moveTo>
                <a:cubicBezTo>
                  <a:pt x="510" y="32"/>
                  <a:pt x="510" y="33"/>
                  <a:pt x="509" y="34"/>
                </a:cubicBezTo>
                <a:cubicBezTo>
                  <a:pt x="510" y="33"/>
                  <a:pt x="511" y="32"/>
                  <a:pt x="511" y="31"/>
                </a:cubicBezTo>
                <a:close/>
                <a:moveTo>
                  <a:pt x="497" y="63"/>
                </a:moveTo>
                <a:cubicBezTo>
                  <a:pt x="497" y="63"/>
                  <a:pt x="497" y="63"/>
                  <a:pt x="497" y="63"/>
                </a:cubicBezTo>
                <a:close/>
                <a:moveTo>
                  <a:pt x="508" y="37"/>
                </a:moveTo>
                <a:cubicBezTo>
                  <a:pt x="508" y="38"/>
                  <a:pt x="508" y="39"/>
                  <a:pt x="508" y="37"/>
                </a:cubicBezTo>
                <a:close/>
                <a:moveTo>
                  <a:pt x="282" y="283"/>
                </a:moveTo>
                <a:cubicBezTo>
                  <a:pt x="281" y="283"/>
                  <a:pt x="281" y="283"/>
                  <a:pt x="280" y="284"/>
                </a:cubicBezTo>
                <a:cubicBezTo>
                  <a:pt x="281" y="284"/>
                  <a:pt x="281" y="283"/>
                  <a:pt x="282" y="283"/>
                </a:cubicBezTo>
                <a:close/>
                <a:moveTo>
                  <a:pt x="234" y="300"/>
                </a:moveTo>
                <a:cubicBezTo>
                  <a:pt x="233" y="300"/>
                  <a:pt x="232" y="300"/>
                  <a:pt x="232" y="301"/>
                </a:cubicBezTo>
                <a:cubicBezTo>
                  <a:pt x="233" y="301"/>
                  <a:pt x="233" y="301"/>
                  <a:pt x="234" y="300"/>
                </a:cubicBezTo>
                <a:close/>
                <a:moveTo>
                  <a:pt x="494" y="71"/>
                </a:moveTo>
                <a:cubicBezTo>
                  <a:pt x="493" y="72"/>
                  <a:pt x="493" y="73"/>
                  <a:pt x="493" y="74"/>
                </a:cubicBezTo>
                <a:cubicBezTo>
                  <a:pt x="494" y="73"/>
                  <a:pt x="494" y="72"/>
                  <a:pt x="494" y="71"/>
                </a:cubicBezTo>
                <a:close/>
                <a:moveTo>
                  <a:pt x="348" y="234"/>
                </a:moveTo>
                <a:cubicBezTo>
                  <a:pt x="348" y="234"/>
                  <a:pt x="347" y="234"/>
                  <a:pt x="347" y="234"/>
                </a:cubicBezTo>
                <a:cubicBezTo>
                  <a:pt x="350" y="233"/>
                  <a:pt x="352" y="232"/>
                  <a:pt x="353" y="230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3" y="231"/>
                  <a:pt x="350" y="233"/>
                  <a:pt x="348" y="234"/>
                </a:cubicBezTo>
                <a:close/>
                <a:moveTo>
                  <a:pt x="327" y="249"/>
                </a:moveTo>
                <a:cubicBezTo>
                  <a:pt x="328" y="248"/>
                  <a:pt x="334" y="246"/>
                  <a:pt x="334" y="245"/>
                </a:cubicBezTo>
                <a:cubicBezTo>
                  <a:pt x="333" y="244"/>
                  <a:pt x="328" y="248"/>
                  <a:pt x="327" y="249"/>
                </a:cubicBezTo>
                <a:close/>
                <a:moveTo>
                  <a:pt x="336" y="243"/>
                </a:moveTo>
                <a:cubicBezTo>
                  <a:pt x="336" y="243"/>
                  <a:pt x="340" y="240"/>
                  <a:pt x="340" y="240"/>
                </a:cubicBezTo>
                <a:cubicBezTo>
                  <a:pt x="339" y="240"/>
                  <a:pt x="336" y="242"/>
                  <a:pt x="336" y="243"/>
                </a:cubicBezTo>
                <a:close/>
                <a:moveTo>
                  <a:pt x="383" y="207"/>
                </a:moveTo>
                <a:cubicBezTo>
                  <a:pt x="384" y="206"/>
                  <a:pt x="385" y="205"/>
                  <a:pt x="386" y="204"/>
                </a:cubicBezTo>
                <a:cubicBezTo>
                  <a:pt x="386" y="204"/>
                  <a:pt x="383" y="207"/>
                  <a:pt x="383" y="207"/>
                </a:cubicBezTo>
                <a:close/>
                <a:moveTo>
                  <a:pt x="324" y="251"/>
                </a:moveTo>
                <a:cubicBezTo>
                  <a:pt x="324" y="251"/>
                  <a:pt x="325" y="251"/>
                  <a:pt x="326" y="250"/>
                </a:cubicBezTo>
                <a:cubicBezTo>
                  <a:pt x="327" y="249"/>
                  <a:pt x="324" y="251"/>
                  <a:pt x="324" y="251"/>
                </a:cubicBezTo>
                <a:close/>
                <a:moveTo>
                  <a:pt x="395" y="195"/>
                </a:moveTo>
                <a:cubicBezTo>
                  <a:pt x="395" y="195"/>
                  <a:pt x="393" y="199"/>
                  <a:pt x="395" y="195"/>
                </a:cubicBezTo>
                <a:close/>
                <a:moveTo>
                  <a:pt x="388" y="201"/>
                </a:moveTo>
                <a:cubicBezTo>
                  <a:pt x="388" y="201"/>
                  <a:pt x="391" y="198"/>
                  <a:pt x="391" y="198"/>
                </a:cubicBezTo>
                <a:cubicBezTo>
                  <a:pt x="390" y="199"/>
                  <a:pt x="389" y="200"/>
                  <a:pt x="388" y="201"/>
                </a:cubicBezTo>
                <a:close/>
                <a:moveTo>
                  <a:pt x="519" y="12"/>
                </a:moveTo>
                <a:cubicBezTo>
                  <a:pt x="519" y="13"/>
                  <a:pt x="519" y="13"/>
                  <a:pt x="519" y="13"/>
                </a:cubicBezTo>
                <a:cubicBezTo>
                  <a:pt x="519" y="13"/>
                  <a:pt x="519" y="13"/>
                  <a:pt x="519" y="12"/>
                </a:cubicBezTo>
                <a:close/>
                <a:moveTo>
                  <a:pt x="230" y="299"/>
                </a:moveTo>
                <a:cubicBezTo>
                  <a:pt x="232" y="299"/>
                  <a:pt x="233" y="299"/>
                  <a:pt x="234" y="298"/>
                </a:cubicBezTo>
                <a:cubicBezTo>
                  <a:pt x="233" y="298"/>
                  <a:pt x="231" y="298"/>
                  <a:pt x="230" y="299"/>
                </a:cubicBezTo>
                <a:close/>
                <a:moveTo>
                  <a:pt x="343" y="238"/>
                </a:moveTo>
                <a:cubicBezTo>
                  <a:pt x="343" y="238"/>
                  <a:pt x="345" y="236"/>
                  <a:pt x="347" y="234"/>
                </a:cubicBezTo>
                <a:cubicBezTo>
                  <a:pt x="345" y="236"/>
                  <a:pt x="343" y="237"/>
                  <a:pt x="343" y="238"/>
                </a:cubicBezTo>
                <a:close/>
                <a:moveTo>
                  <a:pt x="284" y="268"/>
                </a:moveTo>
                <a:cubicBezTo>
                  <a:pt x="283" y="267"/>
                  <a:pt x="282" y="268"/>
                  <a:pt x="281" y="268"/>
                </a:cubicBezTo>
                <a:cubicBezTo>
                  <a:pt x="280" y="269"/>
                  <a:pt x="279" y="269"/>
                  <a:pt x="277" y="270"/>
                </a:cubicBezTo>
                <a:cubicBezTo>
                  <a:pt x="278" y="271"/>
                  <a:pt x="284" y="269"/>
                  <a:pt x="284" y="268"/>
                </a:cubicBezTo>
                <a:close/>
                <a:moveTo>
                  <a:pt x="261" y="276"/>
                </a:moveTo>
                <a:cubicBezTo>
                  <a:pt x="262" y="276"/>
                  <a:pt x="262" y="276"/>
                  <a:pt x="263" y="276"/>
                </a:cubicBezTo>
                <a:cubicBezTo>
                  <a:pt x="262" y="276"/>
                  <a:pt x="261" y="276"/>
                  <a:pt x="261" y="276"/>
                </a:cubicBezTo>
                <a:close/>
                <a:moveTo>
                  <a:pt x="209" y="295"/>
                </a:moveTo>
                <a:cubicBezTo>
                  <a:pt x="208" y="294"/>
                  <a:pt x="208" y="295"/>
                  <a:pt x="207" y="295"/>
                </a:cubicBezTo>
                <a:cubicBezTo>
                  <a:pt x="208" y="295"/>
                  <a:pt x="209" y="295"/>
                  <a:pt x="209" y="295"/>
                </a:cubicBezTo>
                <a:close/>
                <a:moveTo>
                  <a:pt x="273" y="272"/>
                </a:moveTo>
                <a:cubicBezTo>
                  <a:pt x="273" y="272"/>
                  <a:pt x="271" y="272"/>
                  <a:pt x="273" y="272"/>
                </a:cubicBezTo>
                <a:close/>
                <a:moveTo>
                  <a:pt x="250" y="280"/>
                </a:moveTo>
                <a:cubicBezTo>
                  <a:pt x="249" y="280"/>
                  <a:pt x="249" y="280"/>
                  <a:pt x="248" y="280"/>
                </a:cubicBezTo>
                <a:cubicBezTo>
                  <a:pt x="248" y="281"/>
                  <a:pt x="250" y="280"/>
                  <a:pt x="250" y="280"/>
                </a:cubicBezTo>
                <a:close/>
                <a:moveTo>
                  <a:pt x="280" y="270"/>
                </a:moveTo>
                <a:cubicBezTo>
                  <a:pt x="278" y="270"/>
                  <a:pt x="268" y="275"/>
                  <a:pt x="268" y="275"/>
                </a:cubicBezTo>
                <a:cubicBezTo>
                  <a:pt x="269" y="276"/>
                  <a:pt x="281" y="271"/>
                  <a:pt x="280" y="270"/>
                </a:cubicBezTo>
                <a:close/>
                <a:moveTo>
                  <a:pt x="228" y="302"/>
                </a:moveTo>
                <a:cubicBezTo>
                  <a:pt x="229" y="302"/>
                  <a:pt x="232" y="301"/>
                  <a:pt x="229" y="301"/>
                </a:cubicBezTo>
                <a:cubicBezTo>
                  <a:pt x="229" y="301"/>
                  <a:pt x="226" y="302"/>
                  <a:pt x="228" y="302"/>
                </a:cubicBezTo>
                <a:close/>
                <a:moveTo>
                  <a:pt x="404" y="181"/>
                </a:moveTo>
                <a:cubicBezTo>
                  <a:pt x="403" y="181"/>
                  <a:pt x="404" y="182"/>
                  <a:pt x="404" y="181"/>
                </a:cubicBezTo>
                <a:close/>
                <a:moveTo>
                  <a:pt x="297" y="262"/>
                </a:moveTo>
                <a:cubicBezTo>
                  <a:pt x="298" y="262"/>
                  <a:pt x="298" y="262"/>
                  <a:pt x="299" y="261"/>
                </a:cubicBezTo>
                <a:cubicBezTo>
                  <a:pt x="298" y="261"/>
                  <a:pt x="297" y="262"/>
                  <a:pt x="297" y="262"/>
                </a:cubicBezTo>
                <a:close/>
                <a:moveTo>
                  <a:pt x="275" y="271"/>
                </a:moveTo>
                <a:cubicBezTo>
                  <a:pt x="272" y="272"/>
                  <a:pt x="278" y="270"/>
                  <a:pt x="275" y="271"/>
                </a:cubicBezTo>
                <a:close/>
                <a:moveTo>
                  <a:pt x="165" y="309"/>
                </a:moveTo>
                <a:cubicBezTo>
                  <a:pt x="152" y="310"/>
                  <a:pt x="139" y="309"/>
                  <a:pt x="126" y="309"/>
                </a:cubicBezTo>
                <a:cubicBezTo>
                  <a:pt x="126" y="309"/>
                  <a:pt x="127" y="310"/>
                  <a:pt x="128" y="311"/>
                </a:cubicBezTo>
                <a:cubicBezTo>
                  <a:pt x="133" y="312"/>
                  <a:pt x="139" y="311"/>
                  <a:pt x="143" y="311"/>
                </a:cubicBezTo>
                <a:cubicBezTo>
                  <a:pt x="150" y="311"/>
                  <a:pt x="161" y="313"/>
                  <a:pt x="168" y="311"/>
                </a:cubicBezTo>
                <a:cubicBezTo>
                  <a:pt x="171" y="309"/>
                  <a:pt x="182" y="308"/>
                  <a:pt x="186" y="309"/>
                </a:cubicBezTo>
                <a:cubicBezTo>
                  <a:pt x="190" y="310"/>
                  <a:pt x="197" y="305"/>
                  <a:pt x="201" y="307"/>
                </a:cubicBezTo>
                <a:cubicBezTo>
                  <a:pt x="202" y="308"/>
                  <a:pt x="210" y="305"/>
                  <a:pt x="207" y="305"/>
                </a:cubicBezTo>
                <a:cubicBezTo>
                  <a:pt x="194" y="304"/>
                  <a:pt x="179" y="309"/>
                  <a:pt x="165" y="309"/>
                </a:cubicBezTo>
                <a:close/>
                <a:moveTo>
                  <a:pt x="160" y="311"/>
                </a:moveTo>
                <a:cubicBezTo>
                  <a:pt x="160" y="310"/>
                  <a:pt x="160" y="312"/>
                  <a:pt x="160" y="311"/>
                </a:cubicBezTo>
                <a:close/>
                <a:moveTo>
                  <a:pt x="204" y="304"/>
                </a:moveTo>
                <a:cubicBezTo>
                  <a:pt x="205" y="304"/>
                  <a:pt x="206" y="304"/>
                  <a:pt x="206" y="304"/>
                </a:cubicBezTo>
                <a:cubicBezTo>
                  <a:pt x="205" y="303"/>
                  <a:pt x="205" y="304"/>
                  <a:pt x="204" y="304"/>
                </a:cubicBezTo>
                <a:close/>
                <a:moveTo>
                  <a:pt x="521" y="8"/>
                </a:moveTo>
                <a:cubicBezTo>
                  <a:pt x="520" y="9"/>
                  <a:pt x="520" y="11"/>
                  <a:pt x="519" y="12"/>
                </a:cubicBezTo>
                <a:cubicBezTo>
                  <a:pt x="520" y="11"/>
                  <a:pt x="520" y="10"/>
                  <a:pt x="521" y="10"/>
                </a:cubicBezTo>
                <a:cubicBezTo>
                  <a:pt x="520" y="11"/>
                  <a:pt x="520" y="11"/>
                  <a:pt x="520" y="12"/>
                </a:cubicBezTo>
                <a:cubicBezTo>
                  <a:pt x="520" y="12"/>
                  <a:pt x="524" y="6"/>
                  <a:pt x="521" y="8"/>
                </a:cubicBezTo>
                <a:close/>
                <a:moveTo>
                  <a:pt x="196" y="293"/>
                </a:moveTo>
                <a:cubicBezTo>
                  <a:pt x="195" y="292"/>
                  <a:pt x="196" y="294"/>
                  <a:pt x="196" y="293"/>
                </a:cubicBezTo>
                <a:close/>
                <a:moveTo>
                  <a:pt x="206" y="290"/>
                </a:moveTo>
                <a:cubicBezTo>
                  <a:pt x="206" y="290"/>
                  <a:pt x="202" y="291"/>
                  <a:pt x="201" y="291"/>
                </a:cubicBezTo>
                <a:cubicBezTo>
                  <a:pt x="202" y="291"/>
                  <a:pt x="206" y="291"/>
                  <a:pt x="206" y="290"/>
                </a:cubicBezTo>
                <a:close/>
                <a:moveTo>
                  <a:pt x="46" y="275"/>
                </a:moveTo>
                <a:cubicBezTo>
                  <a:pt x="46" y="276"/>
                  <a:pt x="49" y="278"/>
                  <a:pt x="50" y="277"/>
                </a:cubicBezTo>
                <a:cubicBezTo>
                  <a:pt x="50" y="276"/>
                  <a:pt x="46" y="275"/>
                  <a:pt x="46" y="275"/>
                </a:cubicBezTo>
                <a:close/>
                <a:moveTo>
                  <a:pt x="179" y="295"/>
                </a:moveTo>
                <a:cubicBezTo>
                  <a:pt x="180" y="295"/>
                  <a:pt x="181" y="294"/>
                  <a:pt x="182" y="294"/>
                </a:cubicBezTo>
                <a:cubicBezTo>
                  <a:pt x="182" y="293"/>
                  <a:pt x="179" y="295"/>
                  <a:pt x="179" y="295"/>
                </a:cubicBezTo>
                <a:close/>
                <a:moveTo>
                  <a:pt x="108" y="297"/>
                </a:moveTo>
                <a:cubicBezTo>
                  <a:pt x="108" y="298"/>
                  <a:pt x="108" y="296"/>
                  <a:pt x="108" y="297"/>
                </a:cubicBezTo>
                <a:close/>
                <a:moveTo>
                  <a:pt x="501" y="39"/>
                </a:moveTo>
                <a:cubicBezTo>
                  <a:pt x="499" y="45"/>
                  <a:pt x="491" y="56"/>
                  <a:pt x="490" y="63"/>
                </a:cubicBezTo>
                <a:cubicBezTo>
                  <a:pt x="491" y="56"/>
                  <a:pt x="498" y="46"/>
                  <a:pt x="500" y="40"/>
                </a:cubicBezTo>
                <a:cubicBezTo>
                  <a:pt x="502" y="34"/>
                  <a:pt x="504" y="29"/>
                  <a:pt x="507" y="24"/>
                </a:cubicBezTo>
                <a:cubicBezTo>
                  <a:pt x="509" y="20"/>
                  <a:pt x="510" y="11"/>
                  <a:pt x="511" y="10"/>
                </a:cubicBezTo>
                <a:cubicBezTo>
                  <a:pt x="516" y="1"/>
                  <a:pt x="510" y="6"/>
                  <a:pt x="509" y="3"/>
                </a:cubicBezTo>
                <a:cubicBezTo>
                  <a:pt x="509" y="2"/>
                  <a:pt x="509" y="1"/>
                  <a:pt x="509" y="0"/>
                </a:cubicBezTo>
                <a:cubicBezTo>
                  <a:pt x="506" y="3"/>
                  <a:pt x="493" y="23"/>
                  <a:pt x="494" y="27"/>
                </a:cubicBezTo>
                <a:cubicBezTo>
                  <a:pt x="492" y="22"/>
                  <a:pt x="503" y="9"/>
                  <a:pt x="505" y="5"/>
                </a:cubicBezTo>
                <a:cubicBezTo>
                  <a:pt x="504" y="4"/>
                  <a:pt x="504" y="4"/>
                  <a:pt x="503" y="5"/>
                </a:cubicBezTo>
                <a:cubicBezTo>
                  <a:pt x="498" y="11"/>
                  <a:pt x="495" y="20"/>
                  <a:pt x="492" y="27"/>
                </a:cubicBezTo>
                <a:cubicBezTo>
                  <a:pt x="489" y="33"/>
                  <a:pt x="482" y="43"/>
                  <a:pt x="482" y="51"/>
                </a:cubicBezTo>
                <a:cubicBezTo>
                  <a:pt x="483" y="50"/>
                  <a:pt x="483" y="49"/>
                  <a:pt x="484" y="49"/>
                </a:cubicBezTo>
                <a:cubicBezTo>
                  <a:pt x="486" y="48"/>
                  <a:pt x="481" y="54"/>
                  <a:pt x="482" y="54"/>
                </a:cubicBezTo>
                <a:cubicBezTo>
                  <a:pt x="482" y="53"/>
                  <a:pt x="482" y="53"/>
                  <a:pt x="482" y="52"/>
                </a:cubicBezTo>
                <a:cubicBezTo>
                  <a:pt x="478" y="53"/>
                  <a:pt x="469" y="80"/>
                  <a:pt x="467" y="86"/>
                </a:cubicBezTo>
                <a:cubicBezTo>
                  <a:pt x="464" y="95"/>
                  <a:pt x="458" y="104"/>
                  <a:pt x="453" y="114"/>
                </a:cubicBezTo>
                <a:cubicBezTo>
                  <a:pt x="454" y="113"/>
                  <a:pt x="425" y="159"/>
                  <a:pt x="424" y="159"/>
                </a:cubicBezTo>
                <a:cubicBezTo>
                  <a:pt x="424" y="158"/>
                  <a:pt x="424" y="158"/>
                  <a:pt x="424" y="157"/>
                </a:cubicBezTo>
                <a:cubicBezTo>
                  <a:pt x="420" y="159"/>
                  <a:pt x="413" y="171"/>
                  <a:pt x="410" y="175"/>
                </a:cubicBezTo>
                <a:cubicBezTo>
                  <a:pt x="407" y="180"/>
                  <a:pt x="401" y="185"/>
                  <a:pt x="398" y="188"/>
                </a:cubicBezTo>
                <a:cubicBezTo>
                  <a:pt x="396" y="191"/>
                  <a:pt x="365" y="218"/>
                  <a:pt x="365" y="218"/>
                </a:cubicBezTo>
                <a:cubicBezTo>
                  <a:pt x="365" y="218"/>
                  <a:pt x="365" y="217"/>
                  <a:pt x="366" y="217"/>
                </a:cubicBezTo>
                <a:cubicBezTo>
                  <a:pt x="364" y="217"/>
                  <a:pt x="361" y="225"/>
                  <a:pt x="359" y="224"/>
                </a:cubicBezTo>
                <a:cubicBezTo>
                  <a:pt x="359" y="223"/>
                  <a:pt x="360" y="223"/>
                  <a:pt x="360" y="222"/>
                </a:cubicBezTo>
                <a:cubicBezTo>
                  <a:pt x="359" y="221"/>
                  <a:pt x="356" y="225"/>
                  <a:pt x="354" y="227"/>
                </a:cubicBezTo>
                <a:cubicBezTo>
                  <a:pt x="349" y="229"/>
                  <a:pt x="342" y="235"/>
                  <a:pt x="339" y="237"/>
                </a:cubicBezTo>
                <a:cubicBezTo>
                  <a:pt x="334" y="241"/>
                  <a:pt x="327" y="245"/>
                  <a:pt x="321" y="248"/>
                </a:cubicBezTo>
                <a:cubicBezTo>
                  <a:pt x="319" y="250"/>
                  <a:pt x="295" y="264"/>
                  <a:pt x="295" y="263"/>
                </a:cubicBezTo>
                <a:cubicBezTo>
                  <a:pt x="294" y="263"/>
                  <a:pt x="288" y="266"/>
                  <a:pt x="285" y="268"/>
                </a:cubicBezTo>
                <a:cubicBezTo>
                  <a:pt x="289" y="265"/>
                  <a:pt x="302" y="261"/>
                  <a:pt x="305" y="260"/>
                </a:cubicBezTo>
                <a:cubicBezTo>
                  <a:pt x="313" y="256"/>
                  <a:pt x="320" y="252"/>
                  <a:pt x="327" y="247"/>
                </a:cubicBezTo>
                <a:cubicBezTo>
                  <a:pt x="331" y="244"/>
                  <a:pt x="339" y="241"/>
                  <a:pt x="342" y="237"/>
                </a:cubicBezTo>
                <a:cubicBezTo>
                  <a:pt x="343" y="237"/>
                  <a:pt x="345" y="235"/>
                  <a:pt x="348" y="234"/>
                </a:cubicBezTo>
                <a:cubicBezTo>
                  <a:pt x="350" y="233"/>
                  <a:pt x="351" y="232"/>
                  <a:pt x="353" y="230"/>
                </a:cubicBezTo>
                <a:cubicBezTo>
                  <a:pt x="354" y="230"/>
                  <a:pt x="354" y="230"/>
                  <a:pt x="354" y="230"/>
                </a:cubicBezTo>
                <a:cubicBezTo>
                  <a:pt x="354" y="230"/>
                  <a:pt x="354" y="230"/>
                  <a:pt x="353" y="230"/>
                </a:cubicBezTo>
                <a:cubicBezTo>
                  <a:pt x="361" y="225"/>
                  <a:pt x="370" y="219"/>
                  <a:pt x="370" y="218"/>
                </a:cubicBezTo>
                <a:cubicBezTo>
                  <a:pt x="369" y="218"/>
                  <a:pt x="368" y="219"/>
                  <a:pt x="367" y="219"/>
                </a:cubicBezTo>
                <a:cubicBezTo>
                  <a:pt x="370" y="217"/>
                  <a:pt x="378" y="208"/>
                  <a:pt x="379" y="209"/>
                </a:cubicBezTo>
                <a:cubicBezTo>
                  <a:pt x="379" y="210"/>
                  <a:pt x="372" y="215"/>
                  <a:pt x="372" y="216"/>
                </a:cubicBezTo>
                <a:cubicBezTo>
                  <a:pt x="373" y="216"/>
                  <a:pt x="381" y="209"/>
                  <a:pt x="381" y="208"/>
                </a:cubicBezTo>
                <a:cubicBezTo>
                  <a:pt x="381" y="208"/>
                  <a:pt x="380" y="208"/>
                  <a:pt x="380" y="208"/>
                </a:cubicBezTo>
                <a:cubicBezTo>
                  <a:pt x="381" y="206"/>
                  <a:pt x="398" y="191"/>
                  <a:pt x="398" y="191"/>
                </a:cubicBezTo>
                <a:cubicBezTo>
                  <a:pt x="398" y="191"/>
                  <a:pt x="396" y="194"/>
                  <a:pt x="396" y="194"/>
                </a:cubicBezTo>
                <a:cubicBezTo>
                  <a:pt x="398" y="193"/>
                  <a:pt x="400" y="191"/>
                  <a:pt x="402" y="189"/>
                </a:cubicBezTo>
                <a:cubicBezTo>
                  <a:pt x="386" y="206"/>
                  <a:pt x="368" y="222"/>
                  <a:pt x="348" y="236"/>
                </a:cubicBezTo>
                <a:cubicBezTo>
                  <a:pt x="321" y="256"/>
                  <a:pt x="293" y="269"/>
                  <a:pt x="262" y="281"/>
                </a:cubicBezTo>
                <a:cubicBezTo>
                  <a:pt x="250" y="286"/>
                  <a:pt x="236" y="288"/>
                  <a:pt x="224" y="292"/>
                </a:cubicBezTo>
                <a:cubicBezTo>
                  <a:pt x="218" y="294"/>
                  <a:pt x="203" y="298"/>
                  <a:pt x="201" y="296"/>
                </a:cubicBezTo>
                <a:cubicBezTo>
                  <a:pt x="200" y="295"/>
                  <a:pt x="194" y="298"/>
                  <a:pt x="192" y="297"/>
                </a:cubicBezTo>
                <a:cubicBezTo>
                  <a:pt x="187" y="294"/>
                  <a:pt x="167" y="299"/>
                  <a:pt x="161" y="299"/>
                </a:cubicBezTo>
                <a:cubicBezTo>
                  <a:pt x="159" y="299"/>
                  <a:pt x="156" y="300"/>
                  <a:pt x="153" y="300"/>
                </a:cubicBezTo>
                <a:cubicBezTo>
                  <a:pt x="153" y="300"/>
                  <a:pt x="153" y="301"/>
                  <a:pt x="153" y="300"/>
                </a:cubicBezTo>
                <a:cubicBezTo>
                  <a:pt x="153" y="300"/>
                  <a:pt x="153" y="300"/>
                  <a:pt x="153" y="300"/>
                </a:cubicBezTo>
                <a:cubicBezTo>
                  <a:pt x="146" y="301"/>
                  <a:pt x="138" y="301"/>
                  <a:pt x="136" y="299"/>
                </a:cubicBezTo>
                <a:cubicBezTo>
                  <a:pt x="137" y="299"/>
                  <a:pt x="139" y="300"/>
                  <a:pt x="141" y="300"/>
                </a:cubicBezTo>
                <a:cubicBezTo>
                  <a:pt x="139" y="299"/>
                  <a:pt x="125" y="298"/>
                  <a:pt x="121" y="298"/>
                </a:cubicBezTo>
                <a:cubicBezTo>
                  <a:pt x="116" y="298"/>
                  <a:pt x="98" y="298"/>
                  <a:pt x="93" y="295"/>
                </a:cubicBezTo>
                <a:cubicBezTo>
                  <a:pt x="94" y="294"/>
                  <a:pt x="95" y="294"/>
                  <a:pt x="96" y="294"/>
                </a:cubicBezTo>
                <a:cubicBezTo>
                  <a:pt x="84" y="295"/>
                  <a:pt x="69" y="288"/>
                  <a:pt x="59" y="284"/>
                </a:cubicBezTo>
                <a:cubicBezTo>
                  <a:pt x="47" y="280"/>
                  <a:pt x="35" y="274"/>
                  <a:pt x="25" y="268"/>
                </a:cubicBezTo>
                <a:cubicBezTo>
                  <a:pt x="25" y="268"/>
                  <a:pt x="26" y="267"/>
                  <a:pt x="26" y="267"/>
                </a:cubicBezTo>
                <a:cubicBezTo>
                  <a:pt x="25" y="267"/>
                  <a:pt x="26" y="267"/>
                  <a:pt x="27" y="267"/>
                </a:cubicBezTo>
                <a:cubicBezTo>
                  <a:pt x="33" y="270"/>
                  <a:pt x="39" y="273"/>
                  <a:pt x="41" y="274"/>
                </a:cubicBezTo>
                <a:cubicBezTo>
                  <a:pt x="41" y="274"/>
                  <a:pt x="41" y="274"/>
                  <a:pt x="41" y="274"/>
                </a:cubicBezTo>
                <a:cubicBezTo>
                  <a:pt x="42" y="274"/>
                  <a:pt x="43" y="274"/>
                  <a:pt x="43" y="274"/>
                </a:cubicBezTo>
                <a:cubicBezTo>
                  <a:pt x="43" y="274"/>
                  <a:pt x="35" y="270"/>
                  <a:pt x="29" y="267"/>
                </a:cubicBezTo>
                <a:cubicBezTo>
                  <a:pt x="37" y="265"/>
                  <a:pt x="56" y="260"/>
                  <a:pt x="57" y="262"/>
                </a:cubicBezTo>
                <a:cubicBezTo>
                  <a:pt x="57" y="262"/>
                  <a:pt x="57" y="261"/>
                  <a:pt x="57" y="260"/>
                </a:cubicBezTo>
                <a:cubicBezTo>
                  <a:pt x="58" y="261"/>
                  <a:pt x="59" y="262"/>
                  <a:pt x="59" y="261"/>
                </a:cubicBezTo>
                <a:cubicBezTo>
                  <a:pt x="59" y="261"/>
                  <a:pt x="59" y="260"/>
                  <a:pt x="59" y="260"/>
                </a:cubicBezTo>
                <a:cubicBezTo>
                  <a:pt x="61" y="261"/>
                  <a:pt x="66" y="259"/>
                  <a:pt x="68" y="258"/>
                </a:cubicBezTo>
                <a:cubicBezTo>
                  <a:pt x="68" y="258"/>
                  <a:pt x="68" y="258"/>
                  <a:pt x="68" y="258"/>
                </a:cubicBezTo>
                <a:cubicBezTo>
                  <a:pt x="68" y="259"/>
                  <a:pt x="68" y="258"/>
                  <a:pt x="68" y="258"/>
                </a:cubicBezTo>
                <a:cubicBezTo>
                  <a:pt x="69" y="258"/>
                  <a:pt x="69" y="258"/>
                  <a:pt x="68" y="257"/>
                </a:cubicBezTo>
                <a:cubicBezTo>
                  <a:pt x="69" y="258"/>
                  <a:pt x="70" y="259"/>
                  <a:pt x="70" y="259"/>
                </a:cubicBezTo>
                <a:cubicBezTo>
                  <a:pt x="70" y="258"/>
                  <a:pt x="70" y="256"/>
                  <a:pt x="70" y="256"/>
                </a:cubicBezTo>
                <a:cubicBezTo>
                  <a:pt x="68" y="257"/>
                  <a:pt x="60" y="260"/>
                  <a:pt x="59" y="259"/>
                </a:cubicBezTo>
                <a:cubicBezTo>
                  <a:pt x="58" y="258"/>
                  <a:pt x="61" y="258"/>
                  <a:pt x="61" y="258"/>
                </a:cubicBezTo>
                <a:cubicBezTo>
                  <a:pt x="61" y="257"/>
                  <a:pt x="56" y="258"/>
                  <a:pt x="56" y="258"/>
                </a:cubicBezTo>
                <a:cubicBezTo>
                  <a:pt x="56" y="259"/>
                  <a:pt x="56" y="259"/>
                  <a:pt x="56" y="259"/>
                </a:cubicBezTo>
                <a:cubicBezTo>
                  <a:pt x="57" y="259"/>
                  <a:pt x="54" y="260"/>
                  <a:pt x="54" y="260"/>
                </a:cubicBezTo>
                <a:cubicBezTo>
                  <a:pt x="54" y="260"/>
                  <a:pt x="54" y="260"/>
                  <a:pt x="54" y="260"/>
                </a:cubicBezTo>
                <a:cubicBezTo>
                  <a:pt x="54" y="260"/>
                  <a:pt x="49" y="261"/>
                  <a:pt x="48" y="261"/>
                </a:cubicBezTo>
                <a:cubicBezTo>
                  <a:pt x="48" y="261"/>
                  <a:pt x="47" y="261"/>
                  <a:pt x="47" y="261"/>
                </a:cubicBezTo>
                <a:cubicBezTo>
                  <a:pt x="47" y="261"/>
                  <a:pt x="47" y="260"/>
                  <a:pt x="47" y="261"/>
                </a:cubicBezTo>
                <a:cubicBezTo>
                  <a:pt x="45" y="260"/>
                  <a:pt x="42" y="260"/>
                  <a:pt x="42" y="261"/>
                </a:cubicBezTo>
                <a:cubicBezTo>
                  <a:pt x="43" y="261"/>
                  <a:pt x="43" y="261"/>
                  <a:pt x="44" y="261"/>
                </a:cubicBezTo>
                <a:cubicBezTo>
                  <a:pt x="44" y="261"/>
                  <a:pt x="43" y="263"/>
                  <a:pt x="43" y="263"/>
                </a:cubicBezTo>
                <a:cubicBezTo>
                  <a:pt x="42" y="263"/>
                  <a:pt x="40" y="261"/>
                  <a:pt x="40" y="261"/>
                </a:cubicBezTo>
                <a:cubicBezTo>
                  <a:pt x="40" y="261"/>
                  <a:pt x="40" y="263"/>
                  <a:pt x="40" y="263"/>
                </a:cubicBezTo>
                <a:cubicBezTo>
                  <a:pt x="39" y="262"/>
                  <a:pt x="35" y="261"/>
                  <a:pt x="35" y="262"/>
                </a:cubicBezTo>
                <a:cubicBezTo>
                  <a:pt x="36" y="258"/>
                  <a:pt x="65" y="255"/>
                  <a:pt x="69" y="254"/>
                </a:cubicBezTo>
                <a:cubicBezTo>
                  <a:pt x="73" y="252"/>
                  <a:pt x="80" y="250"/>
                  <a:pt x="82" y="249"/>
                </a:cubicBezTo>
                <a:cubicBezTo>
                  <a:pt x="84" y="249"/>
                  <a:pt x="88" y="248"/>
                  <a:pt x="89" y="248"/>
                </a:cubicBezTo>
                <a:cubicBezTo>
                  <a:pt x="88" y="248"/>
                  <a:pt x="92" y="246"/>
                  <a:pt x="91" y="247"/>
                </a:cubicBezTo>
                <a:cubicBezTo>
                  <a:pt x="90" y="248"/>
                  <a:pt x="96" y="243"/>
                  <a:pt x="97" y="245"/>
                </a:cubicBezTo>
                <a:cubicBezTo>
                  <a:pt x="97" y="246"/>
                  <a:pt x="109" y="244"/>
                  <a:pt x="110" y="241"/>
                </a:cubicBezTo>
                <a:cubicBezTo>
                  <a:pt x="111" y="238"/>
                  <a:pt x="107" y="237"/>
                  <a:pt x="106" y="235"/>
                </a:cubicBezTo>
                <a:cubicBezTo>
                  <a:pt x="106" y="234"/>
                  <a:pt x="106" y="234"/>
                  <a:pt x="106" y="233"/>
                </a:cubicBezTo>
                <a:cubicBezTo>
                  <a:pt x="104" y="235"/>
                  <a:pt x="98" y="235"/>
                  <a:pt x="99" y="237"/>
                </a:cubicBezTo>
                <a:cubicBezTo>
                  <a:pt x="99" y="237"/>
                  <a:pt x="105" y="235"/>
                  <a:pt x="105" y="235"/>
                </a:cubicBezTo>
                <a:cubicBezTo>
                  <a:pt x="106" y="235"/>
                  <a:pt x="104" y="237"/>
                  <a:pt x="105" y="237"/>
                </a:cubicBezTo>
                <a:cubicBezTo>
                  <a:pt x="104" y="237"/>
                  <a:pt x="104" y="237"/>
                  <a:pt x="103" y="237"/>
                </a:cubicBezTo>
                <a:cubicBezTo>
                  <a:pt x="103" y="237"/>
                  <a:pt x="103" y="237"/>
                  <a:pt x="103" y="237"/>
                </a:cubicBezTo>
                <a:cubicBezTo>
                  <a:pt x="94" y="238"/>
                  <a:pt x="83" y="242"/>
                  <a:pt x="74" y="245"/>
                </a:cubicBezTo>
                <a:cubicBezTo>
                  <a:pt x="65" y="248"/>
                  <a:pt x="56" y="250"/>
                  <a:pt x="47" y="251"/>
                </a:cubicBezTo>
                <a:cubicBezTo>
                  <a:pt x="45" y="252"/>
                  <a:pt x="31" y="253"/>
                  <a:pt x="28" y="255"/>
                </a:cubicBezTo>
                <a:cubicBezTo>
                  <a:pt x="33" y="251"/>
                  <a:pt x="61" y="248"/>
                  <a:pt x="60" y="246"/>
                </a:cubicBezTo>
                <a:cubicBezTo>
                  <a:pt x="60" y="246"/>
                  <a:pt x="58" y="246"/>
                  <a:pt x="58" y="246"/>
                </a:cubicBezTo>
                <a:cubicBezTo>
                  <a:pt x="58" y="246"/>
                  <a:pt x="61" y="245"/>
                  <a:pt x="61" y="245"/>
                </a:cubicBezTo>
                <a:cubicBezTo>
                  <a:pt x="61" y="246"/>
                  <a:pt x="61" y="246"/>
                  <a:pt x="62" y="247"/>
                </a:cubicBezTo>
                <a:cubicBezTo>
                  <a:pt x="62" y="247"/>
                  <a:pt x="63" y="244"/>
                  <a:pt x="63" y="244"/>
                </a:cubicBezTo>
                <a:cubicBezTo>
                  <a:pt x="63" y="245"/>
                  <a:pt x="65" y="247"/>
                  <a:pt x="65" y="246"/>
                </a:cubicBezTo>
                <a:cubicBezTo>
                  <a:pt x="65" y="246"/>
                  <a:pt x="64" y="244"/>
                  <a:pt x="64" y="244"/>
                </a:cubicBezTo>
                <a:cubicBezTo>
                  <a:pt x="65" y="244"/>
                  <a:pt x="65" y="246"/>
                  <a:pt x="65" y="246"/>
                </a:cubicBezTo>
                <a:cubicBezTo>
                  <a:pt x="65" y="245"/>
                  <a:pt x="65" y="245"/>
                  <a:pt x="65" y="244"/>
                </a:cubicBezTo>
                <a:cubicBezTo>
                  <a:pt x="66" y="244"/>
                  <a:pt x="66" y="244"/>
                  <a:pt x="67" y="244"/>
                </a:cubicBezTo>
                <a:cubicBezTo>
                  <a:pt x="67" y="244"/>
                  <a:pt x="67" y="245"/>
                  <a:pt x="67" y="245"/>
                </a:cubicBezTo>
                <a:cubicBezTo>
                  <a:pt x="67" y="244"/>
                  <a:pt x="67" y="244"/>
                  <a:pt x="67" y="245"/>
                </a:cubicBezTo>
                <a:cubicBezTo>
                  <a:pt x="67" y="245"/>
                  <a:pt x="68" y="245"/>
                  <a:pt x="68" y="244"/>
                </a:cubicBezTo>
                <a:cubicBezTo>
                  <a:pt x="68" y="244"/>
                  <a:pt x="69" y="244"/>
                  <a:pt x="69" y="243"/>
                </a:cubicBezTo>
                <a:cubicBezTo>
                  <a:pt x="68" y="246"/>
                  <a:pt x="73" y="243"/>
                  <a:pt x="73" y="243"/>
                </a:cubicBezTo>
                <a:cubicBezTo>
                  <a:pt x="73" y="243"/>
                  <a:pt x="72" y="243"/>
                  <a:pt x="72" y="243"/>
                </a:cubicBezTo>
                <a:cubicBezTo>
                  <a:pt x="71" y="243"/>
                  <a:pt x="75" y="240"/>
                  <a:pt x="74" y="240"/>
                </a:cubicBezTo>
                <a:cubicBezTo>
                  <a:pt x="73" y="239"/>
                  <a:pt x="55" y="243"/>
                  <a:pt x="53" y="245"/>
                </a:cubicBezTo>
                <a:cubicBezTo>
                  <a:pt x="48" y="247"/>
                  <a:pt x="40" y="247"/>
                  <a:pt x="34" y="248"/>
                </a:cubicBezTo>
                <a:cubicBezTo>
                  <a:pt x="33" y="248"/>
                  <a:pt x="30" y="249"/>
                  <a:pt x="27" y="249"/>
                </a:cubicBezTo>
                <a:cubicBezTo>
                  <a:pt x="27" y="249"/>
                  <a:pt x="27" y="249"/>
                  <a:pt x="27" y="249"/>
                </a:cubicBezTo>
                <a:cubicBezTo>
                  <a:pt x="25" y="250"/>
                  <a:pt x="23" y="250"/>
                  <a:pt x="21" y="251"/>
                </a:cubicBezTo>
                <a:cubicBezTo>
                  <a:pt x="21" y="251"/>
                  <a:pt x="21" y="250"/>
                  <a:pt x="21" y="251"/>
                </a:cubicBezTo>
                <a:cubicBezTo>
                  <a:pt x="20" y="251"/>
                  <a:pt x="20" y="252"/>
                  <a:pt x="20" y="252"/>
                </a:cubicBezTo>
                <a:cubicBezTo>
                  <a:pt x="17" y="258"/>
                  <a:pt x="27" y="256"/>
                  <a:pt x="27" y="256"/>
                </a:cubicBezTo>
                <a:cubicBezTo>
                  <a:pt x="26" y="257"/>
                  <a:pt x="23" y="258"/>
                  <a:pt x="21" y="259"/>
                </a:cubicBezTo>
                <a:cubicBezTo>
                  <a:pt x="18" y="258"/>
                  <a:pt x="11" y="257"/>
                  <a:pt x="12" y="258"/>
                </a:cubicBezTo>
                <a:cubicBezTo>
                  <a:pt x="12" y="258"/>
                  <a:pt x="14" y="260"/>
                  <a:pt x="18" y="262"/>
                </a:cubicBezTo>
                <a:cubicBezTo>
                  <a:pt x="17" y="262"/>
                  <a:pt x="17" y="263"/>
                  <a:pt x="17" y="263"/>
                </a:cubicBezTo>
                <a:cubicBezTo>
                  <a:pt x="13" y="260"/>
                  <a:pt x="5" y="254"/>
                  <a:pt x="3" y="259"/>
                </a:cubicBezTo>
                <a:cubicBezTo>
                  <a:pt x="4" y="259"/>
                  <a:pt x="4" y="260"/>
                  <a:pt x="5" y="261"/>
                </a:cubicBezTo>
                <a:cubicBezTo>
                  <a:pt x="4" y="261"/>
                  <a:pt x="3" y="261"/>
                  <a:pt x="2" y="261"/>
                </a:cubicBezTo>
                <a:cubicBezTo>
                  <a:pt x="3" y="262"/>
                  <a:pt x="11" y="267"/>
                  <a:pt x="10" y="268"/>
                </a:cubicBezTo>
                <a:cubicBezTo>
                  <a:pt x="10" y="268"/>
                  <a:pt x="0" y="263"/>
                  <a:pt x="1" y="263"/>
                </a:cubicBezTo>
                <a:cubicBezTo>
                  <a:pt x="3" y="268"/>
                  <a:pt x="4" y="271"/>
                  <a:pt x="9" y="274"/>
                </a:cubicBezTo>
                <a:cubicBezTo>
                  <a:pt x="9" y="278"/>
                  <a:pt x="10" y="282"/>
                  <a:pt x="13" y="282"/>
                </a:cubicBezTo>
                <a:cubicBezTo>
                  <a:pt x="12" y="282"/>
                  <a:pt x="29" y="301"/>
                  <a:pt x="28" y="303"/>
                </a:cubicBezTo>
                <a:cubicBezTo>
                  <a:pt x="28" y="303"/>
                  <a:pt x="30" y="303"/>
                  <a:pt x="30" y="303"/>
                </a:cubicBezTo>
                <a:cubicBezTo>
                  <a:pt x="29" y="303"/>
                  <a:pt x="29" y="303"/>
                  <a:pt x="29" y="304"/>
                </a:cubicBezTo>
                <a:cubicBezTo>
                  <a:pt x="29" y="304"/>
                  <a:pt x="29" y="303"/>
                  <a:pt x="30" y="303"/>
                </a:cubicBezTo>
                <a:cubicBezTo>
                  <a:pt x="29" y="305"/>
                  <a:pt x="31" y="309"/>
                  <a:pt x="33" y="310"/>
                </a:cubicBez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3" y="310"/>
                  <a:pt x="34" y="310"/>
                </a:cubicBezTo>
                <a:cubicBezTo>
                  <a:pt x="34" y="310"/>
                  <a:pt x="33" y="311"/>
                  <a:pt x="33" y="311"/>
                </a:cubicBezTo>
                <a:cubicBezTo>
                  <a:pt x="33" y="311"/>
                  <a:pt x="34" y="311"/>
                  <a:pt x="35" y="311"/>
                </a:cubicBezTo>
                <a:cubicBezTo>
                  <a:pt x="35" y="311"/>
                  <a:pt x="31" y="304"/>
                  <a:pt x="31" y="304"/>
                </a:cubicBezTo>
                <a:cubicBezTo>
                  <a:pt x="31" y="304"/>
                  <a:pt x="31" y="303"/>
                  <a:pt x="31" y="303"/>
                </a:cubicBezTo>
                <a:cubicBezTo>
                  <a:pt x="32" y="302"/>
                  <a:pt x="32" y="304"/>
                  <a:pt x="32" y="304"/>
                </a:cubicBezTo>
                <a:cubicBezTo>
                  <a:pt x="33" y="304"/>
                  <a:pt x="31" y="301"/>
                  <a:pt x="31" y="301"/>
                </a:cubicBezTo>
                <a:cubicBezTo>
                  <a:pt x="30" y="301"/>
                  <a:pt x="29" y="300"/>
                  <a:pt x="29" y="300"/>
                </a:cubicBezTo>
                <a:cubicBezTo>
                  <a:pt x="29" y="300"/>
                  <a:pt x="29" y="300"/>
                  <a:pt x="29" y="300"/>
                </a:cubicBezTo>
                <a:cubicBezTo>
                  <a:pt x="28" y="300"/>
                  <a:pt x="28" y="298"/>
                  <a:pt x="29" y="298"/>
                </a:cubicBezTo>
                <a:cubicBezTo>
                  <a:pt x="30" y="296"/>
                  <a:pt x="26" y="296"/>
                  <a:pt x="26" y="296"/>
                </a:cubicBezTo>
                <a:cubicBezTo>
                  <a:pt x="26" y="296"/>
                  <a:pt x="27" y="294"/>
                  <a:pt x="25" y="292"/>
                </a:cubicBezTo>
                <a:cubicBezTo>
                  <a:pt x="25" y="293"/>
                  <a:pt x="24" y="295"/>
                  <a:pt x="23" y="294"/>
                </a:cubicBezTo>
                <a:cubicBezTo>
                  <a:pt x="23" y="294"/>
                  <a:pt x="24" y="291"/>
                  <a:pt x="24" y="291"/>
                </a:cubicBezTo>
                <a:cubicBezTo>
                  <a:pt x="24" y="291"/>
                  <a:pt x="22" y="292"/>
                  <a:pt x="22" y="292"/>
                </a:cubicBezTo>
                <a:cubicBezTo>
                  <a:pt x="22" y="291"/>
                  <a:pt x="23" y="289"/>
                  <a:pt x="22" y="288"/>
                </a:cubicBezTo>
                <a:cubicBezTo>
                  <a:pt x="28" y="291"/>
                  <a:pt x="39" y="313"/>
                  <a:pt x="43" y="317"/>
                </a:cubicBezTo>
                <a:cubicBezTo>
                  <a:pt x="43" y="318"/>
                  <a:pt x="43" y="318"/>
                  <a:pt x="43" y="318"/>
                </a:cubicBezTo>
                <a:cubicBezTo>
                  <a:pt x="42" y="318"/>
                  <a:pt x="42" y="318"/>
                  <a:pt x="43" y="318"/>
                </a:cubicBezTo>
                <a:cubicBezTo>
                  <a:pt x="43" y="318"/>
                  <a:pt x="44" y="318"/>
                  <a:pt x="44" y="318"/>
                </a:cubicBezTo>
                <a:cubicBezTo>
                  <a:pt x="43" y="318"/>
                  <a:pt x="43" y="318"/>
                  <a:pt x="43" y="319"/>
                </a:cubicBezTo>
                <a:cubicBezTo>
                  <a:pt x="43" y="320"/>
                  <a:pt x="44" y="324"/>
                  <a:pt x="45" y="324"/>
                </a:cubicBezTo>
                <a:cubicBezTo>
                  <a:pt x="44" y="323"/>
                  <a:pt x="46" y="326"/>
                  <a:pt x="45" y="325"/>
                </a:cubicBezTo>
                <a:cubicBezTo>
                  <a:pt x="45" y="325"/>
                  <a:pt x="49" y="329"/>
                  <a:pt x="48" y="330"/>
                </a:cubicBezTo>
                <a:cubicBezTo>
                  <a:pt x="47" y="330"/>
                  <a:pt x="49" y="335"/>
                  <a:pt x="49" y="336"/>
                </a:cubicBezTo>
                <a:cubicBezTo>
                  <a:pt x="52" y="342"/>
                  <a:pt x="52" y="338"/>
                  <a:pt x="56" y="338"/>
                </a:cubicBezTo>
                <a:cubicBezTo>
                  <a:pt x="56" y="338"/>
                  <a:pt x="63" y="334"/>
                  <a:pt x="62" y="334"/>
                </a:cubicBezTo>
                <a:cubicBezTo>
                  <a:pt x="62" y="334"/>
                  <a:pt x="58" y="336"/>
                  <a:pt x="59" y="335"/>
                </a:cubicBezTo>
                <a:cubicBezTo>
                  <a:pt x="59" y="335"/>
                  <a:pt x="56" y="330"/>
                  <a:pt x="56" y="330"/>
                </a:cubicBezTo>
                <a:cubicBezTo>
                  <a:pt x="55" y="331"/>
                  <a:pt x="58" y="334"/>
                  <a:pt x="58" y="335"/>
                </a:cubicBezTo>
                <a:cubicBezTo>
                  <a:pt x="57" y="336"/>
                  <a:pt x="55" y="335"/>
                  <a:pt x="55" y="335"/>
                </a:cubicBezTo>
                <a:cubicBezTo>
                  <a:pt x="55" y="335"/>
                  <a:pt x="55" y="334"/>
                  <a:pt x="55" y="334"/>
                </a:cubicBezTo>
                <a:cubicBezTo>
                  <a:pt x="55" y="334"/>
                  <a:pt x="55" y="334"/>
                  <a:pt x="55" y="334"/>
                </a:cubicBezTo>
                <a:cubicBezTo>
                  <a:pt x="55" y="334"/>
                  <a:pt x="55" y="334"/>
                  <a:pt x="55" y="334"/>
                </a:cubicBezTo>
                <a:cubicBezTo>
                  <a:pt x="54" y="328"/>
                  <a:pt x="50" y="320"/>
                  <a:pt x="48" y="314"/>
                </a:cubicBezTo>
                <a:cubicBezTo>
                  <a:pt x="45" y="308"/>
                  <a:pt x="41" y="301"/>
                  <a:pt x="38" y="296"/>
                </a:cubicBezTo>
                <a:cubicBezTo>
                  <a:pt x="37" y="295"/>
                  <a:pt x="34" y="289"/>
                  <a:pt x="30" y="284"/>
                </a:cubicBezTo>
                <a:cubicBezTo>
                  <a:pt x="30" y="284"/>
                  <a:pt x="31" y="284"/>
                  <a:pt x="31" y="285"/>
                </a:cubicBezTo>
                <a:cubicBezTo>
                  <a:pt x="36" y="291"/>
                  <a:pt x="43" y="301"/>
                  <a:pt x="43" y="301"/>
                </a:cubicBezTo>
                <a:cubicBezTo>
                  <a:pt x="43" y="300"/>
                  <a:pt x="43" y="299"/>
                  <a:pt x="43" y="299"/>
                </a:cubicBezTo>
                <a:cubicBezTo>
                  <a:pt x="44" y="299"/>
                  <a:pt x="45" y="301"/>
                  <a:pt x="45" y="301"/>
                </a:cubicBezTo>
                <a:cubicBezTo>
                  <a:pt x="44" y="301"/>
                  <a:pt x="44" y="301"/>
                  <a:pt x="43" y="302"/>
                </a:cubicBezTo>
                <a:cubicBezTo>
                  <a:pt x="43" y="302"/>
                  <a:pt x="46" y="302"/>
                  <a:pt x="46" y="302"/>
                </a:cubicBezTo>
                <a:cubicBezTo>
                  <a:pt x="46" y="302"/>
                  <a:pt x="42" y="302"/>
                  <a:pt x="44" y="304"/>
                </a:cubicBezTo>
                <a:cubicBezTo>
                  <a:pt x="44" y="304"/>
                  <a:pt x="46" y="303"/>
                  <a:pt x="46" y="303"/>
                </a:cubicBezTo>
                <a:cubicBezTo>
                  <a:pt x="46" y="304"/>
                  <a:pt x="44" y="304"/>
                  <a:pt x="44" y="305"/>
                </a:cubicBezTo>
                <a:cubicBezTo>
                  <a:pt x="45" y="304"/>
                  <a:pt x="46" y="304"/>
                  <a:pt x="46" y="304"/>
                </a:cubicBezTo>
                <a:cubicBezTo>
                  <a:pt x="46" y="304"/>
                  <a:pt x="46" y="305"/>
                  <a:pt x="46" y="305"/>
                </a:cubicBezTo>
                <a:cubicBezTo>
                  <a:pt x="46" y="305"/>
                  <a:pt x="47" y="305"/>
                  <a:pt x="46" y="305"/>
                </a:cubicBezTo>
                <a:cubicBezTo>
                  <a:pt x="46" y="305"/>
                  <a:pt x="46" y="306"/>
                  <a:pt x="46" y="306"/>
                </a:cubicBezTo>
                <a:cubicBezTo>
                  <a:pt x="46" y="306"/>
                  <a:pt x="47" y="305"/>
                  <a:pt x="46" y="306"/>
                </a:cubicBezTo>
                <a:cubicBezTo>
                  <a:pt x="45" y="306"/>
                  <a:pt x="45" y="306"/>
                  <a:pt x="46" y="307"/>
                </a:cubicBezTo>
                <a:cubicBezTo>
                  <a:pt x="46" y="307"/>
                  <a:pt x="46" y="307"/>
                  <a:pt x="46" y="307"/>
                </a:cubicBezTo>
                <a:cubicBezTo>
                  <a:pt x="46" y="307"/>
                  <a:pt x="46" y="307"/>
                  <a:pt x="46" y="307"/>
                </a:cubicBezTo>
                <a:cubicBezTo>
                  <a:pt x="46" y="307"/>
                  <a:pt x="47" y="307"/>
                  <a:pt x="47" y="307"/>
                </a:cubicBezTo>
                <a:cubicBezTo>
                  <a:pt x="45" y="306"/>
                  <a:pt x="47" y="311"/>
                  <a:pt x="48" y="310"/>
                </a:cubicBezTo>
                <a:cubicBezTo>
                  <a:pt x="48" y="310"/>
                  <a:pt x="48" y="310"/>
                  <a:pt x="48" y="309"/>
                </a:cubicBezTo>
                <a:cubicBezTo>
                  <a:pt x="48" y="308"/>
                  <a:pt x="51" y="312"/>
                  <a:pt x="52" y="311"/>
                </a:cubicBezTo>
                <a:cubicBezTo>
                  <a:pt x="53" y="308"/>
                  <a:pt x="41" y="296"/>
                  <a:pt x="42" y="293"/>
                </a:cubicBezTo>
                <a:cubicBezTo>
                  <a:pt x="43" y="292"/>
                  <a:pt x="42" y="291"/>
                  <a:pt x="40" y="289"/>
                </a:cubicBezTo>
                <a:cubicBezTo>
                  <a:pt x="53" y="294"/>
                  <a:pt x="68" y="300"/>
                  <a:pt x="70" y="301"/>
                </a:cubicBezTo>
                <a:cubicBezTo>
                  <a:pt x="70" y="300"/>
                  <a:pt x="70" y="300"/>
                  <a:pt x="70" y="300"/>
                </a:cubicBezTo>
                <a:cubicBezTo>
                  <a:pt x="75" y="301"/>
                  <a:pt x="113" y="311"/>
                  <a:pt x="113" y="309"/>
                </a:cubicBezTo>
                <a:cubicBezTo>
                  <a:pt x="113" y="310"/>
                  <a:pt x="119" y="310"/>
                  <a:pt x="118" y="310"/>
                </a:cubicBezTo>
                <a:cubicBezTo>
                  <a:pt x="118" y="310"/>
                  <a:pt x="118" y="309"/>
                  <a:pt x="118" y="309"/>
                </a:cubicBezTo>
                <a:cubicBezTo>
                  <a:pt x="118" y="309"/>
                  <a:pt x="122" y="309"/>
                  <a:pt x="122" y="309"/>
                </a:cubicBezTo>
                <a:cubicBezTo>
                  <a:pt x="110" y="304"/>
                  <a:pt x="93" y="305"/>
                  <a:pt x="80" y="301"/>
                </a:cubicBezTo>
                <a:cubicBezTo>
                  <a:pt x="70" y="299"/>
                  <a:pt x="60" y="296"/>
                  <a:pt x="50" y="292"/>
                </a:cubicBezTo>
                <a:cubicBezTo>
                  <a:pt x="50" y="292"/>
                  <a:pt x="50" y="292"/>
                  <a:pt x="50" y="292"/>
                </a:cubicBezTo>
                <a:cubicBezTo>
                  <a:pt x="50" y="292"/>
                  <a:pt x="49" y="292"/>
                  <a:pt x="49" y="292"/>
                </a:cubicBezTo>
                <a:cubicBezTo>
                  <a:pt x="49" y="292"/>
                  <a:pt x="49" y="292"/>
                  <a:pt x="49" y="292"/>
                </a:cubicBezTo>
                <a:cubicBezTo>
                  <a:pt x="48" y="291"/>
                  <a:pt x="46" y="291"/>
                  <a:pt x="45" y="290"/>
                </a:cubicBezTo>
                <a:cubicBezTo>
                  <a:pt x="44" y="290"/>
                  <a:pt x="42" y="289"/>
                  <a:pt x="40" y="288"/>
                </a:cubicBezTo>
                <a:cubicBezTo>
                  <a:pt x="39" y="287"/>
                  <a:pt x="38" y="285"/>
                  <a:pt x="37" y="284"/>
                </a:cubicBezTo>
                <a:cubicBezTo>
                  <a:pt x="48" y="290"/>
                  <a:pt x="59" y="295"/>
                  <a:pt x="59" y="293"/>
                </a:cubicBezTo>
                <a:cubicBezTo>
                  <a:pt x="59" y="293"/>
                  <a:pt x="47" y="288"/>
                  <a:pt x="35" y="283"/>
                </a:cubicBezTo>
                <a:cubicBezTo>
                  <a:pt x="35" y="282"/>
                  <a:pt x="35" y="282"/>
                  <a:pt x="34" y="281"/>
                </a:cubicBezTo>
                <a:cubicBezTo>
                  <a:pt x="46" y="287"/>
                  <a:pt x="58" y="292"/>
                  <a:pt x="71" y="295"/>
                </a:cubicBezTo>
                <a:cubicBezTo>
                  <a:pt x="95" y="302"/>
                  <a:pt x="119" y="305"/>
                  <a:pt x="143" y="306"/>
                </a:cubicBezTo>
                <a:cubicBezTo>
                  <a:pt x="187" y="308"/>
                  <a:pt x="232" y="299"/>
                  <a:pt x="273" y="284"/>
                </a:cubicBezTo>
                <a:cubicBezTo>
                  <a:pt x="281" y="282"/>
                  <a:pt x="288" y="279"/>
                  <a:pt x="295" y="275"/>
                </a:cubicBezTo>
                <a:cubicBezTo>
                  <a:pt x="291" y="278"/>
                  <a:pt x="286" y="281"/>
                  <a:pt x="282" y="283"/>
                </a:cubicBezTo>
                <a:cubicBezTo>
                  <a:pt x="282" y="283"/>
                  <a:pt x="283" y="283"/>
                  <a:pt x="283" y="283"/>
                </a:cubicBezTo>
                <a:cubicBezTo>
                  <a:pt x="283" y="283"/>
                  <a:pt x="276" y="285"/>
                  <a:pt x="268" y="288"/>
                </a:cubicBezTo>
                <a:cubicBezTo>
                  <a:pt x="261" y="290"/>
                  <a:pt x="254" y="293"/>
                  <a:pt x="253" y="293"/>
                </a:cubicBezTo>
                <a:cubicBezTo>
                  <a:pt x="254" y="293"/>
                  <a:pt x="264" y="290"/>
                  <a:pt x="264" y="290"/>
                </a:cubicBezTo>
                <a:cubicBezTo>
                  <a:pt x="264" y="291"/>
                  <a:pt x="237" y="299"/>
                  <a:pt x="238" y="300"/>
                </a:cubicBezTo>
                <a:cubicBezTo>
                  <a:pt x="240" y="306"/>
                  <a:pt x="304" y="275"/>
                  <a:pt x="312" y="273"/>
                </a:cubicBezTo>
                <a:cubicBezTo>
                  <a:pt x="321" y="270"/>
                  <a:pt x="328" y="263"/>
                  <a:pt x="337" y="259"/>
                </a:cubicBezTo>
                <a:cubicBezTo>
                  <a:pt x="345" y="255"/>
                  <a:pt x="358" y="247"/>
                  <a:pt x="364" y="241"/>
                </a:cubicBezTo>
                <a:cubicBezTo>
                  <a:pt x="375" y="228"/>
                  <a:pt x="391" y="218"/>
                  <a:pt x="403" y="207"/>
                </a:cubicBezTo>
                <a:cubicBezTo>
                  <a:pt x="433" y="177"/>
                  <a:pt x="461" y="143"/>
                  <a:pt x="479" y="104"/>
                </a:cubicBezTo>
                <a:cubicBezTo>
                  <a:pt x="485" y="90"/>
                  <a:pt x="491" y="76"/>
                  <a:pt x="497" y="63"/>
                </a:cubicBezTo>
                <a:cubicBezTo>
                  <a:pt x="497" y="63"/>
                  <a:pt x="497" y="63"/>
                  <a:pt x="497" y="63"/>
                </a:cubicBezTo>
                <a:cubicBezTo>
                  <a:pt x="497" y="63"/>
                  <a:pt x="497" y="63"/>
                  <a:pt x="497" y="63"/>
                </a:cubicBezTo>
                <a:cubicBezTo>
                  <a:pt x="498" y="60"/>
                  <a:pt x="500" y="56"/>
                  <a:pt x="501" y="53"/>
                </a:cubicBezTo>
                <a:cubicBezTo>
                  <a:pt x="505" y="45"/>
                  <a:pt x="507" y="37"/>
                  <a:pt x="511" y="29"/>
                </a:cubicBezTo>
                <a:cubicBezTo>
                  <a:pt x="511" y="28"/>
                  <a:pt x="517" y="13"/>
                  <a:pt x="517" y="13"/>
                </a:cubicBezTo>
                <a:cubicBezTo>
                  <a:pt x="510" y="19"/>
                  <a:pt x="504" y="30"/>
                  <a:pt x="501" y="39"/>
                </a:cubicBezTo>
                <a:close/>
                <a:moveTo>
                  <a:pt x="303" y="260"/>
                </a:moveTo>
                <a:cubicBezTo>
                  <a:pt x="304" y="260"/>
                  <a:pt x="305" y="260"/>
                  <a:pt x="303" y="260"/>
                </a:cubicBezTo>
                <a:close/>
                <a:moveTo>
                  <a:pt x="306" y="258"/>
                </a:moveTo>
                <a:cubicBezTo>
                  <a:pt x="305" y="258"/>
                  <a:pt x="306" y="259"/>
                  <a:pt x="306" y="258"/>
                </a:cubicBezTo>
                <a:close/>
                <a:moveTo>
                  <a:pt x="310" y="256"/>
                </a:moveTo>
                <a:cubicBezTo>
                  <a:pt x="307" y="257"/>
                  <a:pt x="312" y="255"/>
                  <a:pt x="312" y="255"/>
                </a:cubicBezTo>
                <a:lnTo>
                  <a:pt x="310" y="256"/>
                </a:lnTo>
                <a:close/>
                <a:moveTo>
                  <a:pt x="328" y="245"/>
                </a:moveTo>
                <a:cubicBezTo>
                  <a:pt x="329" y="245"/>
                  <a:pt x="329" y="244"/>
                  <a:pt x="330" y="244"/>
                </a:cubicBezTo>
                <a:cubicBezTo>
                  <a:pt x="330" y="245"/>
                  <a:pt x="329" y="245"/>
                  <a:pt x="328" y="245"/>
                </a:cubicBezTo>
                <a:close/>
                <a:moveTo>
                  <a:pt x="352" y="228"/>
                </a:moveTo>
                <a:cubicBezTo>
                  <a:pt x="352" y="228"/>
                  <a:pt x="353" y="228"/>
                  <a:pt x="353" y="228"/>
                </a:cubicBezTo>
                <a:cubicBezTo>
                  <a:pt x="352" y="228"/>
                  <a:pt x="352" y="228"/>
                  <a:pt x="352" y="228"/>
                </a:cubicBezTo>
                <a:close/>
                <a:moveTo>
                  <a:pt x="356" y="227"/>
                </a:moveTo>
                <a:cubicBezTo>
                  <a:pt x="357" y="226"/>
                  <a:pt x="359" y="224"/>
                  <a:pt x="361" y="224"/>
                </a:cubicBezTo>
                <a:cubicBezTo>
                  <a:pt x="361" y="224"/>
                  <a:pt x="355" y="229"/>
                  <a:pt x="356" y="227"/>
                </a:cubicBezTo>
                <a:close/>
                <a:moveTo>
                  <a:pt x="378" y="208"/>
                </a:moveTo>
                <a:cubicBezTo>
                  <a:pt x="377" y="207"/>
                  <a:pt x="380" y="206"/>
                  <a:pt x="380" y="206"/>
                </a:cubicBezTo>
                <a:cubicBezTo>
                  <a:pt x="379" y="207"/>
                  <a:pt x="379" y="208"/>
                  <a:pt x="378" y="208"/>
                </a:cubicBezTo>
                <a:close/>
                <a:moveTo>
                  <a:pt x="385" y="202"/>
                </a:moveTo>
                <a:cubicBezTo>
                  <a:pt x="383" y="203"/>
                  <a:pt x="386" y="201"/>
                  <a:pt x="386" y="201"/>
                </a:cubicBezTo>
                <a:cubicBezTo>
                  <a:pt x="386" y="201"/>
                  <a:pt x="385" y="202"/>
                  <a:pt x="385" y="202"/>
                </a:cubicBezTo>
                <a:close/>
                <a:moveTo>
                  <a:pt x="400" y="189"/>
                </a:moveTo>
                <a:cubicBezTo>
                  <a:pt x="400" y="188"/>
                  <a:pt x="401" y="188"/>
                  <a:pt x="402" y="187"/>
                </a:cubicBezTo>
                <a:cubicBezTo>
                  <a:pt x="402" y="188"/>
                  <a:pt x="401" y="189"/>
                  <a:pt x="400" y="189"/>
                </a:cubicBezTo>
                <a:close/>
                <a:moveTo>
                  <a:pt x="67" y="258"/>
                </a:moveTo>
                <a:cubicBezTo>
                  <a:pt x="67" y="259"/>
                  <a:pt x="67" y="257"/>
                  <a:pt x="67" y="258"/>
                </a:cubicBezTo>
                <a:close/>
                <a:moveTo>
                  <a:pt x="66" y="258"/>
                </a:moveTo>
                <a:cubicBezTo>
                  <a:pt x="67" y="258"/>
                  <a:pt x="66" y="257"/>
                  <a:pt x="66" y="258"/>
                </a:cubicBezTo>
                <a:close/>
                <a:moveTo>
                  <a:pt x="54" y="261"/>
                </a:moveTo>
                <a:cubicBezTo>
                  <a:pt x="54" y="262"/>
                  <a:pt x="54" y="260"/>
                  <a:pt x="54" y="261"/>
                </a:cubicBezTo>
                <a:close/>
                <a:moveTo>
                  <a:pt x="35" y="263"/>
                </a:moveTo>
                <a:cubicBezTo>
                  <a:pt x="34" y="264"/>
                  <a:pt x="36" y="262"/>
                  <a:pt x="35" y="263"/>
                </a:cubicBezTo>
                <a:close/>
                <a:moveTo>
                  <a:pt x="103" y="235"/>
                </a:moveTo>
                <a:cubicBezTo>
                  <a:pt x="103" y="236"/>
                  <a:pt x="103" y="234"/>
                  <a:pt x="103" y="235"/>
                </a:cubicBezTo>
                <a:close/>
                <a:moveTo>
                  <a:pt x="104" y="234"/>
                </a:moveTo>
                <a:cubicBezTo>
                  <a:pt x="104" y="235"/>
                  <a:pt x="104" y="234"/>
                  <a:pt x="104" y="234"/>
                </a:cubicBezTo>
                <a:close/>
                <a:moveTo>
                  <a:pt x="105" y="243"/>
                </a:moveTo>
                <a:cubicBezTo>
                  <a:pt x="104" y="243"/>
                  <a:pt x="105" y="243"/>
                  <a:pt x="105" y="243"/>
                </a:cubicBezTo>
                <a:close/>
                <a:moveTo>
                  <a:pt x="104" y="240"/>
                </a:moveTo>
                <a:cubicBezTo>
                  <a:pt x="104" y="241"/>
                  <a:pt x="103" y="239"/>
                  <a:pt x="104" y="240"/>
                </a:cubicBezTo>
                <a:close/>
                <a:moveTo>
                  <a:pt x="101" y="243"/>
                </a:moveTo>
                <a:cubicBezTo>
                  <a:pt x="101" y="244"/>
                  <a:pt x="101" y="242"/>
                  <a:pt x="101" y="243"/>
                </a:cubicBezTo>
                <a:close/>
                <a:moveTo>
                  <a:pt x="94" y="241"/>
                </a:moveTo>
                <a:cubicBezTo>
                  <a:pt x="96" y="242"/>
                  <a:pt x="94" y="240"/>
                  <a:pt x="94" y="241"/>
                </a:cubicBezTo>
                <a:close/>
                <a:moveTo>
                  <a:pt x="92" y="242"/>
                </a:moveTo>
                <a:cubicBezTo>
                  <a:pt x="92" y="242"/>
                  <a:pt x="95" y="243"/>
                  <a:pt x="95" y="243"/>
                </a:cubicBezTo>
                <a:cubicBezTo>
                  <a:pt x="95" y="243"/>
                  <a:pt x="92" y="243"/>
                  <a:pt x="92" y="244"/>
                </a:cubicBezTo>
                <a:cubicBezTo>
                  <a:pt x="92" y="246"/>
                  <a:pt x="91" y="242"/>
                  <a:pt x="92" y="242"/>
                </a:cubicBezTo>
                <a:close/>
                <a:moveTo>
                  <a:pt x="88" y="242"/>
                </a:moveTo>
                <a:cubicBezTo>
                  <a:pt x="89" y="243"/>
                  <a:pt x="88" y="240"/>
                  <a:pt x="88" y="242"/>
                </a:cubicBezTo>
                <a:close/>
                <a:moveTo>
                  <a:pt x="88" y="247"/>
                </a:moveTo>
                <a:cubicBezTo>
                  <a:pt x="88" y="248"/>
                  <a:pt x="88" y="246"/>
                  <a:pt x="88" y="247"/>
                </a:cubicBezTo>
                <a:close/>
                <a:moveTo>
                  <a:pt x="86" y="245"/>
                </a:moveTo>
                <a:cubicBezTo>
                  <a:pt x="84" y="245"/>
                  <a:pt x="87" y="245"/>
                  <a:pt x="86" y="245"/>
                </a:cubicBezTo>
                <a:close/>
                <a:moveTo>
                  <a:pt x="84" y="248"/>
                </a:moveTo>
                <a:cubicBezTo>
                  <a:pt x="84" y="249"/>
                  <a:pt x="84" y="247"/>
                  <a:pt x="84" y="248"/>
                </a:cubicBezTo>
                <a:close/>
                <a:moveTo>
                  <a:pt x="84" y="243"/>
                </a:moveTo>
                <a:cubicBezTo>
                  <a:pt x="84" y="243"/>
                  <a:pt x="84" y="242"/>
                  <a:pt x="84" y="243"/>
                </a:cubicBezTo>
                <a:close/>
                <a:moveTo>
                  <a:pt x="82" y="248"/>
                </a:moveTo>
                <a:cubicBezTo>
                  <a:pt x="83" y="248"/>
                  <a:pt x="82" y="247"/>
                  <a:pt x="82" y="248"/>
                </a:cubicBezTo>
                <a:close/>
                <a:moveTo>
                  <a:pt x="82" y="245"/>
                </a:moveTo>
                <a:cubicBezTo>
                  <a:pt x="82" y="246"/>
                  <a:pt x="82" y="244"/>
                  <a:pt x="82" y="245"/>
                </a:cubicBezTo>
                <a:close/>
                <a:moveTo>
                  <a:pt x="78" y="245"/>
                </a:moveTo>
                <a:cubicBezTo>
                  <a:pt x="78" y="246"/>
                  <a:pt x="78" y="244"/>
                  <a:pt x="78" y="245"/>
                </a:cubicBezTo>
                <a:close/>
                <a:moveTo>
                  <a:pt x="77" y="249"/>
                </a:moveTo>
                <a:cubicBezTo>
                  <a:pt x="77" y="250"/>
                  <a:pt x="77" y="249"/>
                  <a:pt x="77" y="249"/>
                </a:cubicBezTo>
                <a:close/>
                <a:moveTo>
                  <a:pt x="77" y="247"/>
                </a:moveTo>
                <a:cubicBezTo>
                  <a:pt x="77" y="248"/>
                  <a:pt x="76" y="245"/>
                  <a:pt x="77" y="247"/>
                </a:cubicBezTo>
                <a:close/>
                <a:moveTo>
                  <a:pt x="76" y="248"/>
                </a:moveTo>
                <a:cubicBezTo>
                  <a:pt x="76" y="249"/>
                  <a:pt x="76" y="247"/>
                  <a:pt x="76" y="248"/>
                </a:cubicBezTo>
                <a:close/>
                <a:moveTo>
                  <a:pt x="30" y="263"/>
                </a:moveTo>
                <a:cubicBezTo>
                  <a:pt x="31" y="263"/>
                  <a:pt x="30" y="263"/>
                  <a:pt x="30" y="263"/>
                </a:cubicBezTo>
                <a:close/>
                <a:moveTo>
                  <a:pt x="71" y="244"/>
                </a:moveTo>
                <a:cubicBezTo>
                  <a:pt x="70" y="244"/>
                  <a:pt x="71" y="243"/>
                  <a:pt x="71" y="244"/>
                </a:cubicBezTo>
                <a:close/>
                <a:moveTo>
                  <a:pt x="66" y="243"/>
                </a:moveTo>
                <a:cubicBezTo>
                  <a:pt x="67" y="243"/>
                  <a:pt x="66" y="243"/>
                  <a:pt x="66" y="243"/>
                </a:cubicBezTo>
                <a:close/>
                <a:moveTo>
                  <a:pt x="54" y="248"/>
                </a:moveTo>
                <a:cubicBezTo>
                  <a:pt x="51" y="248"/>
                  <a:pt x="57" y="247"/>
                  <a:pt x="54" y="248"/>
                </a:cubicBezTo>
                <a:close/>
                <a:moveTo>
                  <a:pt x="51" y="247"/>
                </a:moveTo>
                <a:cubicBezTo>
                  <a:pt x="51" y="249"/>
                  <a:pt x="51" y="246"/>
                  <a:pt x="51" y="247"/>
                </a:cubicBezTo>
                <a:close/>
                <a:moveTo>
                  <a:pt x="50" y="248"/>
                </a:moveTo>
                <a:cubicBezTo>
                  <a:pt x="50" y="249"/>
                  <a:pt x="50" y="247"/>
                  <a:pt x="50" y="248"/>
                </a:cubicBezTo>
                <a:close/>
                <a:moveTo>
                  <a:pt x="47" y="248"/>
                </a:moveTo>
                <a:cubicBezTo>
                  <a:pt x="47" y="250"/>
                  <a:pt x="47" y="248"/>
                  <a:pt x="47" y="248"/>
                </a:cubicBezTo>
                <a:close/>
                <a:moveTo>
                  <a:pt x="22" y="251"/>
                </a:moveTo>
                <a:cubicBezTo>
                  <a:pt x="22" y="251"/>
                  <a:pt x="22" y="250"/>
                  <a:pt x="22" y="251"/>
                </a:cubicBezTo>
                <a:close/>
                <a:moveTo>
                  <a:pt x="26" y="250"/>
                </a:moveTo>
                <a:cubicBezTo>
                  <a:pt x="26" y="251"/>
                  <a:pt x="26" y="249"/>
                  <a:pt x="26" y="250"/>
                </a:cubicBezTo>
                <a:close/>
                <a:moveTo>
                  <a:pt x="9" y="271"/>
                </a:moveTo>
                <a:cubicBezTo>
                  <a:pt x="7" y="269"/>
                  <a:pt x="4" y="266"/>
                  <a:pt x="3" y="266"/>
                </a:cubicBezTo>
                <a:cubicBezTo>
                  <a:pt x="4" y="265"/>
                  <a:pt x="7" y="268"/>
                  <a:pt x="10" y="270"/>
                </a:cubicBezTo>
                <a:cubicBezTo>
                  <a:pt x="10" y="270"/>
                  <a:pt x="9" y="271"/>
                  <a:pt x="9" y="271"/>
                </a:cubicBezTo>
                <a:close/>
                <a:moveTo>
                  <a:pt x="12" y="278"/>
                </a:moveTo>
                <a:cubicBezTo>
                  <a:pt x="10" y="278"/>
                  <a:pt x="13" y="278"/>
                  <a:pt x="12" y="278"/>
                </a:cubicBezTo>
                <a:close/>
                <a:moveTo>
                  <a:pt x="11" y="272"/>
                </a:moveTo>
                <a:cubicBezTo>
                  <a:pt x="11" y="272"/>
                  <a:pt x="11" y="272"/>
                  <a:pt x="12" y="271"/>
                </a:cubicBezTo>
                <a:cubicBezTo>
                  <a:pt x="12" y="271"/>
                  <a:pt x="12" y="271"/>
                  <a:pt x="12" y="271"/>
                </a:cubicBezTo>
                <a:cubicBezTo>
                  <a:pt x="12" y="271"/>
                  <a:pt x="12" y="271"/>
                  <a:pt x="12" y="271"/>
                </a:cubicBezTo>
                <a:cubicBezTo>
                  <a:pt x="12" y="271"/>
                  <a:pt x="12" y="271"/>
                  <a:pt x="12" y="270"/>
                </a:cubicBezTo>
                <a:cubicBezTo>
                  <a:pt x="12" y="270"/>
                  <a:pt x="12" y="270"/>
                  <a:pt x="12" y="271"/>
                </a:cubicBezTo>
                <a:cubicBezTo>
                  <a:pt x="12" y="271"/>
                  <a:pt x="11" y="272"/>
                  <a:pt x="11" y="272"/>
                </a:cubicBezTo>
                <a:close/>
                <a:moveTo>
                  <a:pt x="13" y="270"/>
                </a:moveTo>
                <a:cubicBezTo>
                  <a:pt x="13" y="270"/>
                  <a:pt x="13" y="270"/>
                  <a:pt x="13" y="270"/>
                </a:cubicBezTo>
                <a:cubicBezTo>
                  <a:pt x="13" y="270"/>
                  <a:pt x="13" y="270"/>
                  <a:pt x="13" y="270"/>
                </a:cubicBezTo>
                <a:cubicBezTo>
                  <a:pt x="13" y="270"/>
                  <a:pt x="13" y="270"/>
                  <a:pt x="13" y="270"/>
                </a:cubicBezTo>
                <a:close/>
                <a:moveTo>
                  <a:pt x="19" y="285"/>
                </a:moveTo>
                <a:cubicBezTo>
                  <a:pt x="19" y="285"/>
                  <a:pt x="19" y="284"/>
                  <a:pt x="19" y="285"/>
                </a:cubicBezTo>
                <a:close/>
                <a:moveTo>
                  <a:pt x="20" y="288"/>
                </a:moveTo>
                <a:cubicBezTo>
                  <a:pt x="19" y="288"/>
                  <a:pt x="22" y="288"/>
                  <a:pt x="20" y="288"/>
                </a:cubicBezTo>
                <a:close/>
                <a:moveTo>
                  <a:pt x="33" y="308"/>
                </a:moveTo>
                <a:cubicBezTo>
                  <a:pt x="32" y="309"/>
                  <a:pt x="33" y="308"/>
                  <a:pt x="33" y="308"/>
                </a:cubicBezTo>
                <a:close/>
                <a:moveTo>
                  <a:pt x="28" y="301"/>
                </a:moveTo>
                <a:cubicBezTo>
                  <a:pt x="27" y="301"/>
                  <a:pt x="29" y="300"/>
                  <a:pt x="28" y="301"/>
                </a:cubicBezTo>
                <a:close/>
                <a:moveTo>
                  <a:pt x="28" y="297"/>
                </a:moveTo>
                <a:cubicBezTo>
                  <a:pt x="27" y="298"/>
                  <a:pt x="28" y="297"/>
                  <a:pt x="28" y="297"/>
                </a:cubicBezTo>
                <a:close/>
                <a:moveTo>
                  <a:pt x="27" y="297"/>
                </a:moveTo>
                <a:cubicBezTo>
                  <a:pt x="27" y="297"/>
                  <a:pt x="28" y="296"/>
                  <a:pt x="27" y="297"/>
                </a:cubicBezTo>
                <a:close/>
                <a:moveTo>
                  <a:pt x="25" y="296"/>
                </a:moveTo>
                <a:cubicBezTo>
                  <a:pt x="25" y="296"/>
                  <a:pt x="27" y="294"/>
                  <a:pt x="25" y="296"/>
                </a:cubicBezTo>
                <a:close/>
                <a:moveTo>
                  <a:pt x="21" y="274"/>
                </a:moveTo>
                <a:cubicBezTo>
                  <a:pt x="22" y="274"/>
                  <a:pt x="23" y="274"/>
                  <a:pt x="23" y="275"/>
                </a:cubicBezTo>
                <a:cubicBezTo>
                  <a:pt x="23" y="275"/>
                  <a:pt x="23" y="276"/>
                  <a:pt x="23" y="277"/>
                </a:cubicBezTo>
                <a:cubicBezTo>
                  <a:pt x="23" y="276"/>
                  <a:pt x="22" y="276"/>
                  <a:pt x="22" y="276"/>
                </a:cubicBezTo>
                <a:cubicBezTo>
                  <a:pt x="22" y="275"/>
                  <a:pt x="22" y="275"/>
                  <a:pt x="21" y="274"/>
                </a:cubicBezTo>
                <a:close/>
                <a:moveTo>
                  <a:pt x="22" y="276"/>
                </a:moveTo>
                <a:cubicBezTo>
                  <a:pt x="22" y="276"/>
                  <a:pt x="23" y="276"/>
                  <a:pt x="23" y="277"/>
                </a:cubicBezTo>
                <a:cubicBezTo>
                  <a:pt x="24" y="278"/>
                  <a:pt x="24" y="279"/>
                  <a:pt x="24" y="279"/>
                </a:cubicBezTo>
                <a:cubicBezTo>
                  <a:pt x="23" y="279"/>
                  <a:pt x="22" y="278"/>
                  <a:pt x="22" y="276"/>
                </a:cubicBezTo>
                <a:close/>
                <a:moveTo>
                  <a:pt x="24" y="276"/>
                </a:moveTo>
                <a:cubicBezTo>
                  <a:pt x="24" y="275"/>
                  <a:pt x="24" y="276"/>
                  <a:pt x="24" y="276"/>
                </a:cubicBezTo>
                <a:close/>
                <a:moveTo>
                  <a:pt x="58" y="334"/>
                </a:moveTo>
                <a:cubicBezTo>
                  <a:pt x="57" y="335"/>
                  <a:pt x="58" y="334"/>
                  <a:pt x="58" y="334"/>
                </a:cubicBezTo>
                <a:close/>
                <a:moveTo>
                  <a:pt x="57" y="334"/>
                </a:moveTo>
                <a:cubicBezTo>
                  <a:pt x="57" y="334"/>
                  <a:pt x="58" y="333"/>
                  <a:pt x="57" y="334"/>
                </a:cubicBezTo>
                <a:close/>
                <a:moveTo>
                  <a:pt x="54" y="333"/>
                </a:moveTo>
                <a:cubicBezTo>
                  <a:pt x="53" y="333"/>
                  <a:pt x="55" y="333"/>
                  <a:pt x="54" y="333"/>
                </a:cubicBezTo>
                <a:close/>
                <a:moveTo>
                  <a:pt x="51" y="333"/>
                </a:moveTo>
                <a:cubicBezTo>
                  <a:pt x="51" y="333"/>
                  <a:pt x="52" y="332"/>
                  <a:pt x="51" y="333"/>
                </a:cubicBezTo>
                <a:close/>
                <a:moveTo>
                  <a:pt x="47" y="318"/>
                </a:moveTo>
                <a:cubicBezTo>
                  <a:pt x="46" y="318"/>
                  <a:pt x="48" y="318"/>
                  <a:pt x="47" y="318"/>
                </a:cubicBezTo>
                <a:close/>
                <a:moveTo>
                  <a:pt x="50" y="336"/>
                </a:moveTo>
                <a:cubicBezTo>
                  <a:pt x="50" y="335"/>
                  <a:pt x="50" y="336"/>
                  <a:pt x="50" y="336"/>
                </a:cubicBezTo>
                <a:close/>
                <a:moveTo>
                  <a:pt x="51" y="330"/>
                </a:moveTo>
                <a:cubicBezTo>
                  <a:pt x="50" y="330"/>
                  <a:pt x="51" y="330"/>
                  <a:pt x="51" y="330"/>
                </a:cubicBezTo>
                <a:close/>
                <a:moveTo>
                  <a:pt x="50" y="326"/>
                </a:moveTo>
                <a:cubicBezTo>
                  <a:pt x="50" y="326"/>
                  <a:pt x="50" y="328"/>
                  <a:pt x="50" y="328"/>
                </a:cubicBezTo>
                <a:cubicBezTo>
                  <a:pt x="49" y="328"/>
                  <a:pt x="49" y="325"/>
                  <a:pt x="48" y="326"/>
                </a:cubicBezTo>
                <a:cubicBezTo>
                  <a:pt x="47" y="326"/>
                  <a:pt x="50" y="324"/>
                  <a:pt x="50" y="326"/>
                </a:cubicBezTo>
                <a:close/>
                <a:moveTo>
                  <a:pt x="48" y="317"/>
                </a:moveTo>
                <a:cubicBezTo>
                  <a:pt x="47" y="317"/>
                  <a:pt x="49" y="317"/>
                  <a:pt x="48" y="317"/>
                </a:cubicBezTo>
                <a:close/>
                <a:moveTo>
                  <a:pt x="48" y="320"/>
                </a:moveTo>
                <a:cubicBezTo>
                  <a:pt x="46" y="321"/>
                  <a:pt x="49" y="319"/>
                  <a:pt x="48" y="320"/>
                </a:cubicBezTo>
                <a:close/>
                <a:moveTo>
                  <a:pt x="47" y="314"/>
                </a:moveTo>
                <a:cubicBezTo>
                  <a:pt x="46" y="315"/>
                  <a:pt x="48" y="314"/>
                  <a:pt x="47" y="314"/>
                </a:cubicBezTo>
                <a:close/>
                <a:moveTo>
                  <a:pt x="46" y="314"/>
                </a:moveTo>
                <a:cubicBezTo>
                  <a:pt x="45" y="314"/>
                  <a:pt x="48" y="314"/>
                  <a:pt x="46" y="314"/>
                </a:cubicBezTo>
                <a:close/>
                <a:moveTo>
                  <a:pt x="46" y="319"/>
                </a:moveTo>
                <a:cubicBezTo>
                  <a:pt x="45" y="320"/>
                  <a:pt x="47" y="319"/>
                  <a:pt x="46" y="319"/>
                </a:cubicBezTo>
                <a:close/>
                <a:moveTo>
                  <a:pt x="44" y="320"/>
                </a:moveTo>
                <a:cubicBezTo>
                  <a:pt x="43" y="321"/>
                  <a:pt x="44" y="320"/>
                  <a:pt x="44" y="320"/>
                </a:cubicBezTo>
                <a:close/>
                <a:moveTo>
                  <a:pt x="44" y="320"/>
                </a:moveTo>
                <a:cubicBezTo>
                  <a:pt x="43" y="321"/>
                  <a:pt x="45" y="319"/>
                  <a:pt x="44" y="320"/>
                </a:cubicBezTo>
                <a:close/>
                <a:moveTo>
                  <a:pt x="44" y="319"/>
                </a:moveTo>
                <a:cubicBezTo>
                  <a:pt x="44" y="319"/>
                  <a:pt x="45" y="318"/>
                  <a:pt x="44" y="319"/>
                </a:cubicBezTo>
                <a:close/>
                <a:moveTo>
                  <a:pt x="28" y="282"/>
                </a:moveTo>
                <a:cubicBezTo>
                  <a:pt x="27" y="281"/>
                  <a:pt x="26" y="280"/>
                  <a:pt x="26" y="279"/>
                </a:cubicBezTo>
                <a:cubicBezTo>
                  <a:pt x="26" y="280"/>
                  <a:pt x="28" y="281"/>
                  <a:pt x="29" y="282"/>
                </a:cubicBezTo>
                <a:cubicBezTo>
                  <a:pt x="29" y="282"/>
                  <a:pt x="28" y="282"/>
                  <a:pt x="28" y="282"/>
                </a:cubicBezTo>
                <a:close/>
                <a:moveTo>
                  <a:pt x="45" y="303"/>
                </a:moveTo>
                <a:cubicBezTo>
                  <a:pt x="44" y="304"/>
                  <a:pt x="47" y="302"/>
                  <a:pt x="45" y="303"/>
                </a:cubicBezTo>
                <a:close/>
                <a:moveTo>
                  <a:pt x="47" y="309"/>
                </a:moveTo>
                <a:cubicBezTo>
                  <a:pt x="46" y="308"/>
                  <a:pt x="48" y="308"/>
                  <a:pt x="47" y="309"/>
                </a:cubicBezTo>
                <a:close/>
                <a:moveTo>
                  <a:pt x="47" y="305"/>
                </a:moveTo>
                <a:cubicBezTo>
                  <a:pt x="47" y="305"/>
                  <a:pt x="48" y="304"/>
                  <a:pt x="47" y="305"/>
                </a:cubicBezTo>
                <a:close/>
                <a:moveTo>
                  <a:pt x="43" y="297"/>
                </a:moveTo>
                <a:cubicBezTo>
                  <a:pt x="43" y="297"/>
                  <a:pt x="44" y="299"/>
                  <a:pt x="42" y="299"/>
                </a:cubicBezTo>
                <a:cubicBezTo>
                  <a:pt x="42" y="298"/>
                  <a:pt x="43" y="297"/>
                  <a:pt x="43" y="297"/>
                </a:cubicBezTo>
                <a:close/>
                <a:moveTo>
                  <a:pt x="40" y="295"/>
                </a:moveTo>
                <a:cubicBezTo>
                  <a:pt x="39" y="293"/>
                  <a:pt x="42" y="298"/>
                  <a:pt x="40" y="295"/>
                </a:cubicBezTo>
                <a:close/>
                <a:moveTo>
                  <a:pt x="40" y="293"/>
                </a:moveTo>
                <a:cubicBezTo>
                  <a:pt x="38" y="294"/>
                  <a:pt x="41" y="292"/>
                  <a:pt x="40" y="293"/>
                </a:cubicBezTo>
                <a:close/>
                <a:moveTo>
                  <a:pt x="39" y="292"/>
                </a:moveTo>
                <a:cubicBezTo>
                  <a:pt x="38" y="292"/>
                  <a:pt x="39" y="292"/>
                  <a:pt x="39" y="292"/>
                </a:cubicBezTo>
                <a:close/>
                <a:moveTo>
                  <a:pt x="37" y="290"/>
                </a:moveTo>
                <a:cubicBezTo>
                  <a:pt x="36" y="291"/>
                  <a:pt x="37" y="290"/>
                  <a:pt x="37" y="290"/>
                </a:cubicBezTo>
                <a:close/>
                <a:moveTo>
                  <a:pt x="60" y="286"/>
                </a:moveTo>
                <a:cubicBezTo>
                  <a:pt x="60" y="285"/>
                  <a:pt x="59" y="287"/>
                  <a:pt x="60" y="286"/>
                </a:cubicBezTo>
                <a:close/>
                <a:moveTo>
                  <a:pt x="45" y="283"/>
                </a:moveTo>
                <a:cubicBezTo>
                  <a:pt x="46" y="284"/>
                  <a:pt x="46" y="284"/>
                  <a:pt x="45" y="283"/>
                </a:cubicBezTo>
                <a:close/>
                <a:moveTo>
                  <a:pt x="38" y="280"/>
                </a:moveTo>
                <a:cubicBezTo>
                  <a:pt x="39" y="280"/>
                  <a:pt x="39" y="280"/>
                  <a:pt x="40" y="280"/>
                </a:cubicBezTo>
                <a:cubicBezTo>
                  <a:pt x="39" y="280"/>
                  <a:pt x="38" y="280"/>
                  <a:pt x="38" y="280"/>
                </a:cubicBezTo>
                <a:close/>
                <a:moveTo>
                  <a:pt x="39" y="277"/>
                </a:moveTo>
                <a:cubicBezTo>
                  <a:pt x="40" y="277"/>
                  <a:pt x="40" y="277"/>
                  <a:pt x="41" y="278"/>
                </a:cubicBezTo>
                <a:cubicBezTo>
                  <a:pt x="40" y="279"/>
                  <a:pt x="38" y="276"/>
                  <a:pt x="39" y="277"/>
                </a:cubicBezTo>
                <a:close/>
                <a:moveTo>
                  <a:pt x="43" y="285"/>
                </a:moveTo>
                <a:cubicBezTo>
                  <a:pt x="45" y="285"/>
                  <a:pt x="46" y="285"/>
                  <a:pt x="47" y="286"/>
                </a:cubicBezTo>
                <a:cubicBezTo>
                  <a:pt x="47" y="286"/>
                  <a:pt x="43" y="285"/>
                  <a:pt x="43" y="285"/>
                </a:cubicBezTo>
                <a:close/>
                <a:moveTo>
                  <a:pt x="58" y="290"/>
                </a:moveTo>
                <a:cubicBezTo>
                  <a:pt x="58" y="290"/>
                  <a:pt x="60" y="292"/>
                  <a:pt x="60" y="292"/>
                </a:cubicBezTo>
                <a:cubicBezTo>
                  <a:pt x="60" y="291"/>
                  <a:pt x="59" y="291"/>
                  <a:pt x="58" y="290"/>
                </a:cubicBezTo>
                <a:close/>
                <a:moveTo>
                  <a:pt x="68" y="291"/>
                </a:moveTo>
                <a:cubicBezTo>
                  <a:pt x="69" y="291"/>
                  <a:pt x="73" y="291"/>
                  <a:pt x="72" y="292"/>
                </a:cubicBezTo>
                <a:cubicBezTo>
                  <a:pt x="72" y="294"/>
                  <a:pt x="69" y="291"/>
                  <a:pt x="68" y="291"/>
                </a:cubicBezTo>
                <a:close/>
                <a:moveTo>
                  <a:pt x="78" y="294"/>
                </a:moveTo>
                <a:cubicBezTo>
                  <a:pt x="79" y="294"/>
                  <a:pt x="83" y="295"/>
                  <a:pt x="83" y="295"/>
                </a:cubicBezTo>
                <a:cubicBezTo>
                  <a:pt x="82" y="295"/>
                  <a:pt x="78" y="295"/>
                  <a:pt x="78" y="294"/>
                </a:cubicBezTo>
                <a:close/>
                <a:moveTo>
                  <a:pt x="88" y="297"/>
                </a:moveTo>
                <a:cubicBezTo>
                  <a:pt x="87" y="296"/>
                  <a:pt x="86" y="296"/>
                  <a:pt x="85" y="295"/>
                </a:cubicBezTo>
                <a:cubicBezTo>
                  <a:pt x="85" y="295"/>
                  <a:pt x="89" y="296"/>
                  <a:pt x="88" y="297"/>
                </a:cubicBezTo>
                <a:close/>
                <a:moveTo>
                  <a:pt x="89" y="297"/>
                </a:moveTo>
                <a:cubicBezTo>
                  <a:pt x="90" y="297"/>
                  <a:pt x="98" y="298"/>
                  <a:pt x="98" y="298"/>
                </a:cubicBezTo>
                <a:cubicBezTo>
                  <a:pt x="97" y="300"/>
                  <a:pt x="90" y="297"/>
                  <a:pt x="89" y="297"/>
                </a:cubicBezTo>
                <a:close/>
                <a:moveTo>
                  <a:pt x="100" y="300"/>
                </a:moveTo>
                <a:cubicBezTo>
                  <a:pt x="96" y="299"/>
                  <a:pt x="102" y="300"/>
                  <a:pt x="102" y="301"/>
                </a:cubicBezTo>
                <a:cubicBezTo>
                  <a:pt x="101" y="301"/>
                  <a:pt x="100" y="301"/>
                  <a:pt x="100" y="300"/>
                </a:cubicBezTo>
                <a:close/>
                <a:moveTo>
                  <a:pt x="115" y="301"/>
                </a:moveTo>
                <a:cubicBezTo>
                  <a:pt x="116" y="302"/>
                  <a:pt x="116" y="302"/>
                  <a:pt x="116" y="302"/>
                </a:cubicBezTo>
                <a:cubicBezTo>
                  <a:pt x="116" y="302"/>
                  <a:pt x="101" y="299"/>
                  <a:pt x="100" y="299"/>
                </a:cubicBezTo>
                <a:cubicBezTo>
                  <a:pt x="102" y="300"/>
                  <a:pt x="124" y="301"/>
                  <a:pt x="124" y="301"/>
                </a:cubicBezTo>
                <a:cubicBezTo>
                  <a:pt x="124" y="300"/>
                  <a:pt x="128" y="301"/>
                  <a:pt x="129" y="301"/>
                </a:cubicBezTo>
                <a:cubicBezTo>
                  <a:pt x="129" y="302"/>
                  <a:pt x="117" y="301"/>
                  <a:pt x="115" y="301"/>
                </a:cubicBezTo>
                <a:close/>
                <a:moveTo>
                  <a:pt x="153" y="305"/>
                </a:moveTo>
                <a:cubicBezTo>
                  <a:pt x="152" y="306"/>
                  <a:pt x="144" y="306"/>
                  <a:pt x="144" y="305"/>
                </a:cubicBezTo>
                <a:cubicBezTo>
                  <a:pt x="144" y="304"/>
                  <a:pt x="154" y="305"/>
                  <a:pt x="153" y="305"/>
                </a:cubicBezTo>
                <a:close/>
                <a:moveTo>
                  <a:pt x="162" y="303"/>
                </a:moveTo>
                <a:cubicBezTo>
                  <a:pt x="163" y="302"/>
                  <a:pt x="163" y="302"/>
                  <a:pt x="164" y="303"/>
                </a:cubicBezTo>
                <a:cubicBezTo>
                  <a:pt x="165" y="303"/>
                  <a:pt x="170" y="303"/>
                  <a:pt x="170" y="302"/>
                </a:cubicBezTo>
                <a:cubicBezTo>
                  <a:pt x="169" y="304"/>
                  <a:pt x="164" y="304"/>
                  <a:pt x="162" y="303"/>
                </a:cubicBezTo>
                <a:close/>
                <a:moveTo>
                  <a:pt x="176" y="299"/>
                </a:moveTo>
                <a:cubicBezTo>
                  <a:pt x="176" y="300"/>
                  <a:pt x="175" y="300"/>
                  <a:pt x="174" y="299"/>
                </a:cubicBezTo>
                <a:cubicBezTo>
                  <a:pt x="171" y="299"/>
                  <a:pt x="176" y="299"/>
                  <a:pt x="176" y="299"/>
                </a:cubicBezTo>
                <a:close/>
                <a:moveTo>
                  <a:pt x="175" y="303"/>
                </a:moveTo>
                <a:cubicBezTo>
                  <a:pt x="174" y="302"/>
                  <a:pt x="179" y="302"/>
                  <a:pt x="179" y="302"/>
                </a:cubicBezTo>
                <a:cubicBezTo>
                  <a:pt x="178" y="302"/>
                  <a:pt x="176" y="304"/>
                  <a:pt x="175" y="303"/>
                </a:cubicBezTo>
                <a:close/>
                <a:moveTo>
                  <a:pt x="177" y="304"/>
                </a:moveTo>
                <a:cubicBezTo>
                  <a:pt x="178" y="304"/>
                  <a:pt x="179" y="304"/>
                  <a:pt x="179" y="304"/>
                </a:cubicBezTo>
                <a:cubicBezTo>
                  <a:pt x="179" y="304"/>
                  <a:pt x="177" y="305"/>
                  <a:pt x="177" y="304"/>
                </a:cubicBezTo>
                <a:close/>
                <a:moveTo>
                  <a:pt x="181" y="299"/>
                </a:moveTo>
                <a:cubicBezTo>
                  <a:pt x="181" y="298"/>
                  <a:pt x="181" y="299"/>
                  <a:pt x="181" y="299"/>
                </a:cubicBezTo>
                <a:close/>
                <a:moveTo>
                  <a:pt x="185" y="301"/>
                </a:moveTo>
                <a:cubicBezTo>
                  <a:pt x="184" y="300"/>
                  <a:pt x="185" y="302"/>
                  <a:pt x="185" y="301"/>
                </a:cubicBezTo>
                <a:close/>
                <a:moveTo>
                  <a:pt x="184" y="299"/>
                </a:moveTo>
                <a:cubicBezTo>
                  <a:pt x="184" y="298"/>
                  <a:pt x="187" y="300"/>
                  <a:pt x="184" y="299"/>
                </a:cubicBezTo>
                <a:close/>
                <a:moveTo>
                  <a:pt x="189" y="302"/>
                </a:moveTo>
                <a:cubicBezTo>
                  <a:pt x="187" y="301"/>
                  <a:pt x="192" y="301"/>
                  <a:pt x="192" y="301"/>
                </a:cubicBezTo>
                <a:cubicBezTo>
                  <a:pt x="191" y="302"/>
                  <a:pt x="190" y="302"/>
                  <a:pt x="189" y="302"/>
                </a:cubicBezTo>
                <a:close/>
                <a:moveTo>
                  <a:pt x="193" y="301"/>
                </a:moveTo>
                <a:cubicBezTo>
                  <a:pt x="194" y="300"/>
                  <a:pt x="195" y="300"/>
                  <a:pt x="196" y="300"/>
                </a:cubicBezTo>
                <a:cubicBezTo>
                  <a:pt x="197" y="300"/>
                  <a:pt x="193" y="301"/>
                  <a:pt x="193" y="301"/>
                </a:cubicBezTo>
                <a:close/>
                <a:moveTo>
                  <a:pt x="196" y="302"/>
                </a:moveTo>
                <a:cubicBezTo>
                  <a:pt x="198" y="301"/>
                  <a:pt x="197" y="302"/>
                  <a:pt x="196" y="302"/>
                </a:cubicBezTo>
                <a:close/>
                <a:moveTo>
                  <a:pt x="228" y="295"/>
                </a:moveTo>
                <a:cubicBezTo>
                  <a:pt x="227" y="294"/>
                  <a:pt x="228" y="296"/>
                  <a:pt x="228" y="295"/>
                </a:cubicBezTo>
                <a:close/>
                <a:moveTo>
                  <a:pt x="209" y="299"/>
                </a:moveTo>
                <a:cubicBezTo>
                  <a:pt x="210" y="298"/>
                  <a:pt x="211" y="298"/>
                  <a:pt x="212" y="298"/>
                </a:cubicBezTo>
                <a:cubicBezTo>
                  <a:pt x="211" y="299"/>
                  <a:pt x="210" y="299"/>
                  <a:pt x="209" y="299"/>
                </a:cubicBezTo>
                <a:close/>
                <a:moveTo>
                  <a:pt x="213" y="299"/>
                </a:moveTo>
                <a:cubicBezTo>
                  <a:pt x="215" y="298"/>
                  <a:pt x="214" y="299"/>
                  <a:pt x="213" y="299"/>
                </a:cubicBezTo>
                <a:close/>
                <a:moveTo>
                  <a:pt x="215" y="296"/>
                </a:moveTo>
                <a:cubicBezTo>
                  <a:pt x="214" y="296"/>
                  <a:pt x="214" y="296"/>
                  <a:pt x="213" y="296"/>
                </a:cubicBezTo>
                <a:cubicBezTo>
                  <a:pt x="213" y="295"/>
                  <a:pt x="215" y="296"/>
                  <a:pt x="215" y="296"/>
                </a:cubicBezTo>
                <a:close/>
                <a:moveTo>
                  <a:pt x="221" y="295"/>
                </a:moveTo>
                <a:cubicBezTo>
                  <a:pt x="220" y="294"/>
                  <a:pt x="221" y="297"/>
                  <a:pt x="221" y="295"/>
                </a:cubicBezTo>
                <a:close/>
                <a:moveTo>
                  <a:pt x="222" y="293"/>
                </a:moveTo>
                <a:cubicBezTo>
                  <a:pt x="224" y="294"/>
                  <a:pt x="223" y="294"/>
                  <a:pt x="222" y="294"/>
                </a:cubicBezTo>
                <a:cubicBezTo>
                  <a:pt x="221" y="294"/>
                  <a:pt x="221" y="293"/>
                  <a:pt x="222" y="293"/>
                </a:cubicBezTo>
                <a:close/>
                <a:moveTo>
                  <a:pt x="222" y="297"/>
                </a:moveTo>
                <a:cubicBezTo>
                  <a:pt x="223" y="297"/>
                  <a:pt x="224" y="297"/>
                  <a:pt x="225" y="297"/>
                </a:cubicBezTo>
                <a:cubicBezTo>
                  <a:pt x="225" y="297"/>
                  <a:pt x="221" y="298"/>
                  <a:pt x="222" y="297"/>
                </a:cubicBezTo>
                <a:close/>
                <a:moveTo>
                  <a:pt x="226" y="296"/>
                </a:moveTo>
                <a:cubicBezTo>
                  <a:pt x="226" y="295"/>
                  <a:pt x="229" y="296"/>
                  <a:pt x="230" y="296"/>
                </a:cubicBezTo>
                <a:cubicBezTo>
                  <a:pt x="228" y="296"/>
                  <a:pt x="226" y="297"/>
                  <a:pt x="226" y="296"/>
                </a:cubicBezTo>
                <a:close/>
                <a:moveTo>
                  <a:pt x="234" y="294"/>
                </a:moveTo>
                <a:cubicBezTo>
                  <a:pt x="233" y="294"/>
                  <a:pt x="232" y="294"/>
                  <a:pt x="232" y="294"/>
                </a:cubicBezTo>
                <a:cubicBezTo>
                  <a:pt x="232" y="293"/>
                  <a:pt x="234" y="293"/>
                  <a:pt x="234" y="294"/>
                </a:cubicBezTo>
                <a:close/>
                <a:moveTo>
                  <a:pt x="233" y="291"/>
                </a:moveTo>
                <a:cubicBezTo>
                  <a:pt x="234" y="290"/>
                  <a:pt x="234" y="290"/>
                  <a:pt x="235" y="290"/>
                </a:cubicBezTo>
                <a:cubicBezTo>
                  <a:pt x="235" y="291"/>
                  <a:pt x="234" y="291"/>
                  <a:pt x="233" y="291"/>
                </a:cubicBezTo>
                <a:close/>
                <a:moveTo>
                  <a:pt x="257" y="283"/>
                </a:moveTo>
                <a:cubicBezTo>
                  <a:pt x="258" y="283"/>
                  <a:pt x="258" y="282"/>
                  <a:pt x="259" y="282"/>
                </a:cubicBezTo>
                <a:cubicBezTo>
                  <a:pt x="259" y="283"/>
                  <a:pt x="255" y="284"/>
                  <a:pt x="257" y="283"/>
                </a:cubicBezTo>
                <a:close/>
                <a:moveTo>
                  <a:pt x="494" y="29"/>
                </a:moveTo>
                <a:cubicBezTo>
                  <a:pt x="493" y="30"/>
                  <a:pt x="493" y="31"/>
                  <a:pt x="492" y="33"/>
                </a:cubicBezTo>
                <a:cubicBezTo>
                  <a:pt x="491" y="31"/>
                  <a:pt x="494" y="29"/>
                  <a:pt x="494" y="29"/>
                </a:cubicBezTo>
                <a:close/>
                <a:moveTo>
                  <a:pt x="486" y="47"/>
                </a:moveTo>
                <a:cubicBezTo>
                  <a:pt x="487" y="45"/>
                  <a:pt x="487" y="42"/>
                  <a:pt x="489" y="40"/>
                </a:cubicBezTo>
                <a:cubicBezTo>
                  <a:pt x="487" y="42"/>
                  <a:pt x="486" y="48"/>
                  <a:pt x="485" y="51"/>
                </a:cubicBezTo>
                <a:cubicBezTo>
                  <a:pt x="485" y="51"/>
                  <a:pt x="486" y="47"/>
                  <a:pt x="486" y="47"/>
                </a:cubicBezTo>
                <a:close/>
                <a:moveTo>
                  <a:pt x="483" y="59"/>
                </a:moveTo>
                <a:cubicBezTo>
                  <a:pt x="483" y="61"/>
                  <a:pt x="483" y="62"/>
                  <a:pt x="482" y="63"/>
                </a:cubicBezTo>
                <a:cubicBezTo>
                  <a:pt x="482" y="61"/>
                  <a:pt x="483" y="60"/>
                  <a:pt x="483" y="59"/>
                </a:cubicBezTo>
                <a:close/>
                <a:moveTo>
                  <a:pt x="474" y="81"/>
                </a:moveTo>
                <a:cubicBezTo>
                  <a:pt x="475" y="81"/>
                  <a:pt x="476" y="79"/>
                  <a:pt x="474" y="81"/>
                </a:cubicBezTo>
                <a:close/>
                <a:moveTo>
                  <a:pt x="471" y="88"/>
                </a:moveTo>
                <a:cubicBezTo>
                  <a:pt x="472" y="86"/>
                  <a:pt x="472" y="85"/>
                  <a:pt x="473" y="84"/>
                </a:cubicBezTo>
                <a:cubicBezTo>
                  <a:pt x="473" y="85"/>
                  <a:pt x="471" y="89"/>
                  <a:pt x="471" y="88"/>
                </a:cubicBezTo>
                <a:close/>
                <a:moveTo>
                  <a:pt x="468" y="95"/>
                </a:moveTo>
                <a:cubicBezTo>
                  <a:pt x="467" y="97"/>
                  <a:pt x="463" y="104"/>
                  <a:pt x="463" y="104"/>
                </a:cubicBezTo>
                <a:cubicBezTo>
                  <a:pt x="464" y="101"/>
                  <a:pt x="467" y="98"/>
                  <a:pt x="468" y="95"/>
                </a:cubicBezTo>
                <a:close/>
                <a:moveTo>
                  <a:pt x="460" y="107"/>
                </a:moveTo>
                <a:cubicBezTo>
                  <a:pt x="460" y="106"/>
                  <a:pt x="461" y="105"/>
                  <a:pt x="462" y="104"/>
                </a:cubicBezTo>
                <a:cubicBezTo>
                  <a:pt x="462" y="105"/>
                  <a:pt x="460" y="108"/>
                  <a:pt x="460" y="107"/>
                </a:cubicBezTo>
                <a:close/>
                <a:moveTo>
                  <a:pt x="425" y="161"/>
                </a:moveTo>
                <a:cubicBezTo>
                  <a:pt x="425" y="161"/>
                  <a:pt x="422" y="164"/>
                  <a:pt x="422" y="164"/>
                </a:cubicBezTo>
                <a:cubicBezTo>
                  <a:pt x="421" y="163"/>
                  <a:pt x="424" y="161"/>
                  <a:pt x="425" y="161"/>
                </a:cubicBezTo>
                <a:close/>
                <a:moveTo>
                  <a:pt x="419" y="166"/>
                </a:moveTo>
                <a:cubicBezTo>
                  <a:pt x="419" y="166"/>
                  <a:pt x="419" y="168"/>
                  <a:pt x="419" y="168"/>
                </a:cubicBezTo>
                <a:cubicBezTo>
                  <a:pt x="419" y="169"/>
                  <a:pt x="418" y="169"/>
                  <a:pt x="417" y="168"/>
                </a:cubicBezTo>
                <a:cubicBezTo>
                  <a:pt x="417" y="167"/>
                  <a:pt x="418" y="167"/>
                  <a:pt x="419" y="166"/>
                </a:cubicBezTo>
                <a:close/>
                <a:moveTo>
                  <a:pt x="416" y="172"/>
                </a:moveTo>
                <a:cubicBezTo>
                  <a:pt x="415" y="173"/>
                  <a:pt x="414" y="174"/>
                  <a:pt x="414" y="174"/>
                </a:cubicBezTo>
                <a:cubicBezTo>
                  <a:pt x="414" y="173"/>
                  <a:pt x="415" y="172"/>
                  <a:pt x="416" y="172"/>
                </a:cubicBezTo>
                <a:close/>
                <a:moveTo>
                  <a:pt x="411" y="178"/>
                </a:moveTo>
                <a:cubicBezTo>
                  <a:pt x="410" y="177"/>
                  <a:pt x="411" y="178"/>
                  <a:pt x="411" y="178"/>
                </a:cubicBezTo>
                <a:close/>
                <a:moveTo>
                  <a:pt x="409" y="180"/>
                </a:moveTo>
                <a:cubicBezTo>
                  <a:pt x="408" y="181"/>
                  <a:pt x="408" y="181"/>
                  <a:pt x="407" y="182"/>
                </a:cubicBezTo>
                <a:cubicBezTo>
                  <a:pt x="412" y="178"/>
                  <a:pt x="432" y="154"/>
                  <a:pt x="433" y="151"/>
                </a:cubicBezTo>
                <a:cubicBezTo>
                  <a:pt x="433" y="152"/>
                  <a:pt x="429" y="157"/>
                  <a:pt x="427" y="158"/>
                </a:cubicBezTo>
                <a:cubicBezTo>
                  <a:pt x="428" y="157"/>
                  <a:pt x="428" y="154"/>
                  <a:pt x="427" y="155"/>
                </a:cubicBezTo>
                <a:cubicBezTo>
                  <a:pt x="429" y="153"/>
                  <a:pt x="444" y="137"/>
                  <a:pt x="443" y="136"/>
                </a:cubicBezTo>
                <a:cubicBezTo>
                  <a:pt x="443" y="137"/>
                  <a:pt x="442" y="137"/>
                  <a:pt x="441" y="137"/>
                </a:cubicBezTo>
                <a:cubicBezTo>
                  <a:pt x="441" y="135"/>
                  <a:pt x="452" y="124"/>
                  <a:pt x="453" y="122"/>
                </a:cubicBezTo>
                <a:cubicBezTo>
                  <a:pt x="455" y="118"/>
                  <a:pt x="461" y="111"/>
                  <a:pt x="462" y="108"/>
                </a:cubicBezTo>
                <a:cubicBezTo>
                  <a:pt x="461" y="114"/>
                  <a:pt x="453" y="123"/>
                  <a:pt x="450" y="129"/>
                </a:cubicBezTo>
                <a:cubicBezTo>
                  <a:pt x="445" y="136"/>
                  <a:pt x="441" y="143"/>
                  <a:pt x="435" y="150"/>
                </a:cubicBezTo>
                <a:cubicBezTo>
                  <a:pt x="428" y="160"/>
                  <a:pt x="421" y="169"/>
                  <a:pt x="412" y="178"/>
                </a:cubicBezTo>
                <a:cubicBezTo>
                  <a:pt x="409" y="181"/>
                  <a:pt x="406" y="185"/>
                  <a:pt x="403" y="188"/>
                </a:cubicBezTo>
                <a:cubicBezTo>
                  <a:pt x="406" y="185"/>
                  <a:pt x="408" y="182"/>
                  <a:pt x="409" y="180"/>
                </a:cubicBezTo>
                <a:close/>
                <a:moveTo>
                  <a:pt x="287" y="281"/>
                </a:moveTo>
                <a:cubicBezTo>
                  <a:pt x="287" y="280"/>
                  <a:pt x="287" y="282"/>
                  <a:pt x="287" y="281"/>
                </a:cubicBezTo>
                <a:close/>
                <a:moveTo>
                  <a:pt x="293" y="278"/>
                </a:moveTo>
                <a:cubicBezTo>
                  <a:pt x="294" y="278"/>
                  <a:pt x="294" y="278"/>
                  <a:pt x="295" y="277"/>
                </a:cubicBezTo>
                <a:cubicBezTo>
                  <a:pt x="295" y="277"/>
                  <a:pt x="296" y="276"/>
                  <a:pt x="297" y="277"/>
                </a:cubicBezTo>
                <a:cubicBezTo>
                  <a:pt x="298" y="279"/>
                  <a:pt x="293" y="279"/>
                  <a:pt x="293" y="278"/>
                </a:cubicBezTo>
                <a:close/>
                <a:moveTo>
                  <a:pt x="299" y="276"/>
                </a:moveTo>
                <a:cubicBezTo>
                  <a:pt x="298" y="275"/>
                  <a:pt x="302" y="275"/>
                  <a:pt x="302" y="276"/>
                </a:cubicBezTo>
                <a:cubicBezTo>
                  <a:pt x="301" y="276"/>
                  <a:pt x="300" y="277"/>
                  <a:pt x="299" y="276"/>
                </a:cubicBezTo>
                <a:close/>
                <a:moveTo>
                  <a:pt x="316" y="268"/>
                </a:moveTo>
                <a:cubicBezTo>
                  <a:pt x="315" y="267"/>
                  <a:pt x="320" y="266"/>
                  <a:pt x="320" y="267"/>
                </a:cubicBezTo>
                <a:cubicBezTo>
                  <a:pt x="317" y="270"/>
                  <a:pt x="317" y="268"/>
                  <a:pt x="316" y="268"/>
                </a:cubicBezTo>
                <a:close/>
                <a:moveTo>
                  <a:pt x="356" y="243"/>
                </a:moveTo>
                <a:cubicBezTo>
                  <a:pt x="356" y="242"/>
                  <a:pt x="363" y="238"/>
                  <a:pt x="363" y="238"/>
                </a:cubicBezTo>
                <a:cubicBezTo>
                  <a:pt x="364" y="239"/>
                  <a:pt x="352" y="246"/>
                  <a:pt x="356" y="243"/>
                </a:cubicBezTo>
                <a:close/>
                <a:moveTo>
                  <a:pt x="372" y="231"/>
                </a:moveTo>
                <a:cubicBezTo>
                  <a:pt x="373" y="230"/>
                  <a:pt x="375" y="228"/>
                  <a:pt x="377" y="226"/>
                </a:cubicBezTo>
                <a:cubicBezTo>
                  <a:pt x="375" y="228"/>
                  <a:pt x="373" y="230"/>
                  <a:pt x="372" y="231"/>
                </a:cubicBezTo>
                <a:close/>
                <a:moveTo>
                  <a:pt x="386" y="220"/>
                </a:moveTo>
                <a:cubicBezTo>
                  <a:pt x="386" y="219"/>
                  <a:pt x="387" y="218"/>
                  <a:pt x="388" y="218"/>
                </a:cubicBezTo>
                <a:cubicBezTo>
                  <a:pt x="387" y="219"/>
                  <a:pt x="387" y="219"/>
                  <a:pt x="386" y="220"/>
                </a:cubicBezTo>
                <a:close/>
                <a:moveTo>
                  <a:pt x="395" y="212"/>
                </a:moveTo>
                <a:cubicBezTo>
                  <a:pt x="394" y="211"/>
                  <a:pt x="397" y="209"/>
                  <a:pt x="397" y="210"/>
                </a:cubicBezTo>
                <a:cubicBezTo>
                  <a:pt x="397" y="210"/>
                  <a:pt x="396" y="211"/>
                  <a:pt x="395" y="212"/>
                </a:cubicBezTo>
                <a:close/>
                <a:moveTo>
                  <a:pt x="401" y="205"/>
                </a:moveTo>
                <a:cubicBezTo>
                  <a:pt x="402" y="204"/>
                  <a:pt x="402" y="204"/>
                  <a:pt x="403" y="203"/>
                </a:cubicBezTo>
                <a:cubicBezTo>
                  <a:pt x="403" y="204"/>
                  <a:pt x="402" y="205"/>
                  <a:pt x="401" y="205"/>
                </a:cubicBezTo>
                <a:close/>
                <a:moveTo>
                  <a:pt x="415" y="190"/>
                </a:moveTo>
                <a:cubicBezTo>
                  <a:pt x="416" y="189"/>
                  <a:pt x="416" y="189"/>
                  <a:pt x="417" y="188"/>
                </a:cubicBezTo>
                <a:cubicBezTo>
                  <a:pt x="417" y="189"/>
                  <a:pt x="416" y="190"/>
                  <a:pt x="415" y="190"/>
                </a:cubicBezTo>
                <a:close/>
                <a:moveTo>
                  <a:pt x="466" y="119"/>
                </a:moveTo>
                <a:cubicBezTo>
                  <a:pt x="453" y="138"/>
                  <a:pt x="442" y="157"/>
                  <a:pt x="427" y="175"/>
                </a:cubicBezTo>
                <a:cubicBezTo>
                  <a:pt x="413" y="192"/>
                  <a:pt x="398" y="207"/>
                  <a:pt x="382" y="221"/>
                </a:cubicBezTo>
                <a:cubicBezTo>
                  <a:pt x="375" y="227"/>
                  <a:pt x="369" y="232"/>
                  <a:pt x="362" y="237"/>
                </a:cubicBezTo>
                <a:cubicBezTo>
                  <a:pt x="360" y="238"/>
                  <a:pt x="354" y="244"/>
                  <a:pt x="349" y="248"/>
                </a:cubicBezTo>
                <a:cubicBezTo>
                  <a:pt x="351" y="246"/>
                  <a:pt x="353" y="245"/>
                  <a:pt x="353" y="245"/>
                </a:cubicBezTo>
                <a:cubicBezTo>
                  <a:pt x="355" y="249"/>
                  <a:pt x="329" y="259"/>
                  <a:pt x="329" y="260"/>
                </a:cubicBezTo>
                <a:cubicBezTo>
                  <a:pt x="330" y="260"/>
                  <a:pt x="331" y="259"/>
                  <a:pt x="332" y="259"/>
                </a:cubicBezTo>
                <a:cubicBezTo>
                  <a:pt x="332" y="259"/>
                  <a:pt x="324" y="264"/>
                  <a:pt x="322" y="266"/>
                </a:cubicBezTo>
                <a:cubicBezTo>
                  <a:pt x="323" y="265"/>
                  <a:pt x="324" y="264"/>
                  <a:pt x="325" y="263"/>
                </a:cubicBezTo>
                <a:cubicBezTo>
                  <a:pt x="324" y="262"/>
                  <a:pt x="313" y="268"/>
                  <a:pt x="313" y="268"/>
                </a:cubicBezTo>
                <a:cubicBezTo>
                  <a:pt x="314" y="268"/>
                  <a:pt x="315" y="268"/>
                  <a:pt x="316" y="268"/>
                </a:cubicBezTo>
                <a:cubicBezTo>
                  <a:pt x="316" y="270"/>
                  <a:pt x="310" y="272"/>
                  <a:pt x="308" y="272"/>
                </a:cubicBezTo>
                <a:cubicBezTo>
                  <a:pt x="308" y="272"/>
                  <a:pt x="309" y="272"/>
                  <a:pt x="309" y="272"/>
                </a:cubicBezTo>
                <a:cubicBezTo>
                  <a:pt x="309" y="272"/>
                  <a:pt x="302" y="276"/>
                  <a:pt x="302" y="275"/>
                </a:cubicBezTo>
                <a:cubicBezTo>
                  <a:pt x="302" y="274"/>
                  <a:pt x="303" y="274"/>
                  <a:pt x="303" y="273"/>
                </a:cubicBezTo>
                <a:cubicBezTo>
                  <a:pt x="302" y="273"/>
                  <a:pt x="300" y="273"/>
                  <a:pt x="299" y="274"/>
                </a:cubicBezTo>
                <a:cubicBezTo>
                  <a:pt x="340" y="254"/>
                  <a:pt x="378" y="226"/>
                  <a:pt x="409" y="193"/>
                </a:cubicBezTo>
                <a:cubicBezTo>
                  <a:pt x="427" y="174"/>
                  <a:pt x="444" y="153"/>
                  <a:pt x="458" y="131"/>
                </a:cubicBezTo>
                <a:cubicBezTo>
                  <a:pt x="469" y="112"/>
                  <a:pt x="484" y="89"/>
                  <a:pt x="489" y="68"/>
                </a:cubicBezTo>
                <a:cubicBezTo>
                  <a:pt x="486" y="83"/>
                  <a:pt x="475" y="105"/>
                  <a:pt x="466" y="119"/>
                </a:cubicBezTo>
                <a:close/>
                <a:moveTo>
                  <a:pt x="490" y="38"/>
                </a:moveTo>
                <a:cubicBezTo>
                  <a:pt x="489" y="38"/>
                  <a:pt x="491" y="35"/>
                  <a:pt x="491" y="34"/>
                </a:cubicBezTo>
                <a:cubicBezTo>
                  <a:pt x="491" y="34"/>
                  <a:pt x="490" y="39"/>
                  <a:pt x="490" y="38"/>
                </a:cubicBezTo>
                <a:close/>
                <a:moveTo>
                  <a:pt x="504" y="39"/>
                </a:moveTo>
                <a:cubicBezTo>
                  <a:pt x="504" y="38"/>
                  <a:pt x="506" y="35"/>
                  <a:pt x="506" y="34"/>
                </a:cubicBezTo>
                <a:cubicBezTo>
                  <a:pt x="506" y="35"/>
                  <a:pt x="503" y="40"/>
                  <a:pt x="504" y="39"/>
                </a:cubicBezTo>
                <a:close/>
                <a:moveTo>
                  <a:pt x="510" y="23"/>
                </a:moveTo>
                <a:cubicBezTo>
                  <a:pt x="509" y="23"/>
                  <a:pt x="513" y="20"/>
                  <a:pt x="513" y="19"/>
                </a:cubicBezTo>
                <a:cubicBezTo>
                  <a:pt x="514" y="20"/>
                  <a:pt x="511" y="24"/>
                  <a:pt x="510" y="23"/>
                </a:cubicBezTo>
                <a:close/>
                <a:moveTo>
                  <a:pt x="244" y="295"/>
                </a:moveTo>
                <a:cubicBezTo>
                  <a:pt x="243" y="294"/>
                  <a:pt x="244" y="296"/>
                  <a:pt x="244" y="295"/>
                </a:cubicBezTo>
                <a:close/>
                <a:moveTo>
                  <a:pt x="72" y="297"/>
                </a:moveTo>
                <a:cubicBezTo>
                  <a:pt x="72" y="295"/>
                  <a:pt x="62" y="295"/>
                  <a:pt x="61" y="295"/>
                </a:cubicBezTo>
                <a:cubicBezTo>
                  <a:pt x="62" y="295"/>
                  <a:pt x="71" y="298"/>
                  <a:pt x="72" y="297"/>
                </a:cubicBezTo>
                <a:close/>
                <a:moveTo>
                  <a:pt x="250" y="294"/>
                </a:moveTo>
                <a:cubicBezTo>
                  <a:pt x="248" y="293"/>
                  <a:pt x="249" y="294"/>
                  <a:pt x="250" y="294"/>
                </a:cubicBezTo>
                <a:close/>
                <a:moveTo>
                  <a:pt x="349" y="248"/>
                </a:moveTo>
                <a:cubicBezTo>
                  <a:pt x="345" y="251"/>
                  <a:pt x="341" y="254"/>
                  <a:pt x="340" y="254"/>
                </a:cubicBezTo>
                <a:cubicBezTo>
                  <a:pt x="341" y="254"/>
                  <a:pt x="345" y="251"/>
                  <a:pt x="349" y="248"/>
                </a:cubicBezTo>
                <a:close/>
                <a:moveTo>
                  <a:pt x="95" y="303"/>
                </a:moveTo>
                <a:cubicBezTo>
                  <a:pt x="95" y="304"/>
                  <a:pt x="95" y="302"/>
                  <a:pt x="95" y="303"/>
                </a:cubicBezTo>
                <a:close/>
                <a:moveTo>
                  <a:pt x="311" y="270"/>
                </a:moveTo>
                <a:cubicBezTo>
                  <a:pt x="310" y="269"/>
                  <a:pt x="311" y="270"/>
                  <a:pt x="311" y="270"/>
                </a:cubicBezTo>
                <a:close/>
                <a:moveTo>
                  <a:pt x="334" y="257"/>
                </a:moveTo>
                <a:cubicBezTo>
                  <a:pt x="334" y="257"/>
                  <a:pt x="339" y="255"/>
                  <a:pt x="339" y="254"/>
                </a:cubicBezTo>
                <a:cubicBezTo>
                  <a:pt x="338" y="254"/>
                  <a:pt x="335" y="256"/>
                  <a:pt x="334" y="257"/>
                </a:cubicBezTo>
                <a:close/>
                <a:moveTo>
                  <a:pt x="308" y="272"/>
                </a:moveTo>
                <a:cubicBezTo>
                  <a:pt x="307" y="272"/>
                  <a:pt x="307" y="272"/>
                  <a:pt x="306" y="272"/>
                </a:cubicBezTo>
                <a:cubicBezTo>
                  <a:pt x="306" y="272"/>
                  <a:pt x="307" y="272"/>
                  <a:pt x="308" y="272"/>
                </a:cubicBezTo>
                <a:close/>
                <a:moveTo>
                  <a:pt x="55" y="259"/>
                </a:moveTo>
                <a:cubicBezTo>
                  <a:pt x="55" y="258"/>
                  <a:pt x="54" y="259"/>
                  <a:pt x="54" y="259"/>
                </a:cubicBezTo>
                <a:cubicBezTo>
                  <a:pt x="54" y="259"/>
                  <a:pt x="55" y="259"/>
                  <a:pt x="55" y="259"/>
                </a:cubicBezTo>
                <a:close/>
                <a:moveTo>
                  <a:pt x="106" y="233"/>
                </a:moveTo>
                <a:cubicBezTo>
                  <a:pt x="106" y="233"/>
                  <a:pt x="106" y="233"/>
                  <a:pt x="106" y="232"/>
                </a:cubicBezTo>
                <a:cubicBezTo>
                  <a:pt x="105" y="229"/>
                  <a:pt x="105" y="231"/>
                  <a:pt x="106" y="233"/>
                </a:cubicBezTo>
                <a:close/>
                <a:moveTo>
                  <a:pt x="54" y="259"/>
                </a:moveTo>
                <a:cubicBezTo>
                  <a:pt x="54" y="260"/>
                  <a:pt x="54" y="260"/>
                  <a:pt x="54" y="260"/>
                </a:cubicBezTo>
                <a:cubicBezTo>
                  <a:pt x="54" y="259"/>
                  <a:pt x="54" y="259"/>
                  <a:pt x="54" y="259"/>
                </a:cubicBezTo>
                <a:cubicBezTo>
                  <a:pt x="54" y="259"/>
                  <a:pt x="54" y="259"/>
                  <a:pt x="54" y="259"/>
                </a:cubicBezTo>
                <a:close/>
                <a:moveTo>
                  <a:pt x="67" y="245"/>
                </a:moveTo>
                <a:cubicBezTo>
                  <a:pt x="67" y="245"/>
                  <a:pt x="67" y="245"/>
                  <a:pt x="67" y="245"/>
                </a:cubicBezTo>
                <a:cubicBezTo>
                  <a:pt x="67" y="245"/>
                  <a:pt x="67" y="245"/>
                  <a:pt x="67" y="245"/>
                </a:cubicBezTo>
                <a:cubicBezTo>
                  <a:pt x="67" y="245"/>
                  <a:pt x="67" y="245"/>
                  <a:pt x="67" y="245"/>
                </a:cubicBezTo>
                <a:close/>
                <a:moveTo>
                  <a:pt x="68" y="244"/>
                </a:moveTo>
                <a:cubicBezTo>
                  <a:pt x="68" y="244"/>
                  <a:pt x="68" y="244"/>
                  <a:pt x="68" y="244"/>
                </a:cubicBezTo>
                <a:cubicBezTo>
                  <a:pt x="68" y="245"/>
                  <a:pt x="68" y="244"/>
                  <a:pt x="68" y="244"/>
                </a:cubicBezTo>
                <a:close/>
                <a:moveTo>
                  <a:pt x="67" y="244"/>
                </a:moveTo>
                <a:cubicBezTo>
                  <a:pt x="67" y="244"/>
                  <a:pt x="67" y="244"/>
                  <a:pt x="67" y="244"/>
                </a:cubicBezTo>
                <a:cubicBezTo>
                  <a:pt x="67" y="245"/>
                  <a:pt x="67" y="245"/>
                  <a:pt x="67" y="244"/>
                </a:cubicBezTo>
                <a:close/>
                <a:moveTo>
                  <a:pt x="79" y="241"/>
                </a:moveTo>
                <a:cubicBezTo>
                  <a:pt x="79" y="240"/>
                  <a:pt x="79" y="242"/>
                  <a:pt x="79" y="241"/>
                </a:cubicBezTo>
                <a:close/>
                <a:moveTo>
                  <a:pt x="76" y="242"/>
                </a:moveTo>
                <a:cubicBezTo>
                  <a:pt x="76" y="243"/>
                  <a:pt x="76" y="241"/>
                  <a:pt x="76" y="242"/>
                </a:cubicBezTo>
                <a:close/>
                <a:moveTo>
                  <a:pt x="18" y="253"/>
                </a:moveTo>
                <a:cubicBezTo>
                  <a:pt x="16" y="251"/>
                  <a:pt x="18" y="254"/>
                  <a:pt x="18" y="253"/>
                </a:cubicBezTo>
                <a:close/>
                <a:moveTo>
                  <a:pt x="75" y="240"/>
                </a:moveTo>
                <a:cubicBezTo>
                  <a:pt x="75" y="241"/>
                  <a:pt x="75" y="239"/>
                  <a:pt x="75" y="240"/>
                </a:cubicBezTo>
                <a:close/>
                <a:moveTo>
                  <a:pt x="85" y="253"/>
                </a:moveTo>
                <a:cubicBezTo>
                  <a:pt x="86" y="254"/>
                  <a:pt x="85" y="251"/>
                  <a:pt x="85" y="253"/>
                </a:cubicBezTo>
                <a:close/>
                <a:moveTo>
                  <a:pt x="97" y="237"/>
                </a:moveTo>
                <a:cubicBezTo>
                  <a:pt x="97" y="238"/>
                  <a:pt x="99" y="237"/>
                  <a:pt x="98" y="236"/>
                </a:cubicBezTo>
                <a:cubicBezTo>
                  <a:pt x="98" y="236"/>
                  <a:pt x="97" y="237"/>
                  <a:pt x="97" y="237"/>
                </a:cubicBezTo>
                <a:close/>
                <a:moveTo>
                  <a:pt x="106" y="247"/>
                </a:moveTo>
                <a:cubicBezTo>
                  <a:pt x="105" y="246"/>
                  <a:pt x="106" y="247"/>
                  <a:pt x="106" y="247"/>
                </a:cubicBezTo>
                <a:close/>
                <a:moveTo>
                  <a:pt x="96" y="236"/>
                </a:moveTo>
                <a:cubicBezTo>
                  <a:pt x="96" y="235"/>
                  <a:pt x="98" y="235"/>
                  <a:pt x="99" y="234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101" y="234"/>
                  <a:pt x="102" y="233"/>
                  <a:pt x="103" y="232"/>
                </a:cubicBezTo>
                <a:cubicBezTo>
                  <a:pt x="103" y="232"/>
                  <a:pt x="103" y="232"/>
                  <a:pt x="103" y="232"/>
                </a:cubicBezTo>
                <a:cubicBezTo>
                  <a:pt x="103" y="233"/>
                  <a:pt x="103" y="232"/>
                  <a:pt x="103" y="232"/>
                </a:cubicBezTo>
                <a:cubicBezTo>
                  <a:pt x="103" y="232"/>
                  <a:pt x="103" y="232"/>
                  <a:pt x="103" y="231"/>
                </a:cubicBezTo>
                <a:cubicBezTo>
                  <a:pt x="103" y="232"/>
                  <a:pt x="90" y="235"/>
                  <a:pt x="90" y="235"/>
                </a:cubicBezTo>
                <a:cubicBezTo>
                  <a:pt x="90" y="235"/>
                  <a:pt x="90" y="237"/>
                  <a:pt x="90" y="237"/>
                </a:cubicBezTo>
                <a:cubicBezTo>
                  <a:pt x="92" y="237"/>
                  <a:pt x="94" y="236"/>
                  <a:pt x="96" y="236"/>
                </a:cubicBezTo>
                <a:close/>
                <a:moveTo>
                  <a:pt x="105" y="246"/>
                </a:moveTo>
                <a:cubicBezTo>
                  <a:pt x="106" y="245"/>
                  <a:pt x="109" y="248"/>
                  <a:pt x="110" y="248"/>
                </a:cubicBezTo>
                <a:cubicBezTo>
                  <a:pt x="112" y="248"/>
                  <a:pt x="106" y="242"/>
                  <a:pt x="105" y="246"/>
                </a:cubicBezTo>
                <a:close/>
                <a:moveTo>
                  <a:pt x="94" y="237"/>
                </a:moveTo>
                <a:cubicBezTo>
                  <a:pt x="94" y="238"/>
                  <a:pt x="94" y="237"/>
                  <a:pt x="94" y="237"/>
                </a:cubicBezTo>
                <a:close/>
                <a:moveTo>
                  <a:pt x="89" y="237"/>
                </a:moveTo>
                <a:cubicBezTo>
                  <a:pt x="91" y="233"/>
                  <a:pt x="78" y="239"/>
                  <a:pt x="79" y="240"/>
                </a:cubicBezTo>
                <a:cubicBezTo>
                  <a:pt x="79" y="240"/>
                  <a:pt x="89" y="237"/>
                  <a:pt x="89" y="237"/>
                </a:cubicBezTo>
                <a:close/>
                <a:moveTo>
                  <a:pt x="85" y="237"/>
                </a:moveTo>
                <a:cubicBezTo>
                  <a:pt x="85" y="238"/>
                  <a:pt x="85" y="236"/>
                  <a:pt x="85" y="237"/>
                </a:cubicBezTo>
                <a:close/>
                <a:moveTo>
                  <a:pt x="49" y="260"/>
                </a:moveTo>
                <a:cubicBezTo>
                  <a:pt x="49" y="260"/>
                  <a:pt x="49" y="261"/>
                  <a:pt x="49" y="260"/>
                </a:cubicBezTo>
                <a:close/>
                <a:moveTo>
                  <a:pt x="63" y="257"/>
                </a:moveTo>
                <a:cubicBezTo>
                  <a:pt x="64" y="256"/>
                  <a:pt x="63" y="257"/>
                  <a:pt x="63" y="257"/>
                </a:cubicBezTo>
                <a:close/>
                <a:moveTo>
                  <a:pt x="71" y="257"/>
                </a:moveTo>
                <a:cubicBezTo>
                  <a:pt x="71" y="257"/>
                  <a:pt x="73" y="256"/>
                  <a:pt x="73" y="256"/>
                </a:cubicBezTo>
                <a:cubicBezTo>
                  <a:pt x="73" y="256"/>
                  <a:pt x="70" y="255"/>
                  <a:pt x="71" y="257"/>
                </a:cubicBezTo>
                <a:close/>
                <a:moveTo>
                  <a:pt x="72" y="257"/>
                </a:moveTo>
                <a:cubicBezTo>
                  <a:pt x="73" y="258"/>
                  <a:pt x="72" y="256"/>
                  <a:pt x="72" y="257"/>
                </a:cubicBezTo>
                <a:close/>
                <a:moveTo>
                  <a:pt x="53" y="259"/>
                </a:moveTo>
                <a:cubicBezTo>
                  <a:pt x="53" y="258"/>
                  <a:pt x="53" y="260"/>
                  <a:pt x="53" y="259"/>
                </a:cubicBezTo>
                <a:close/>
                <a:moveTo>
                  <a:pt x="71" y="258"/>
                </a:moveTo>
                <a:cubicBezTo>
                  <a:pt x="69" y="258"/>
                  <a:pt x="73" y="258"/>
                  <a:pt x="71" y="258"/>
                </a:cubicBezTo>
                <a:close/>
                <a:moveTo>
                  <a:pt x="61" y="258"/>
                </a:moveTo>
                <a:cubicBezTo>
                  <a:pt x="61" y="258"/>
                  <a:pt x="61" y="258"/>
                  <a:pt x="61" y="257"/>
                </a:cubicBezTo>
                <a:cubicBezTo>
                  <a:pt x="61" y="257"/>
                  <a:pt x="61" y="257"/>
                  <a:pt x="61" y="258"/>
                </a:cubicBezTo>
                <a:close/>
                <a:moveTo>
                  <a:pt x="62" y="257"/>
                </a:moveTo>
                <a:cubicBezTo>
                  <a:pt x="62" y="258"/>
                  <a:pt x="62" y="256"/>
                  <a:pt x="62" y="257"/>
                </a:cubicBezTo>
                <a:close/>
                <a:moveTo>
                  <a:pt x="82" y="254"/>
                </a:moveTo>
                <a:cubicBezTo>
                  <a:pt x="82" y="255"/>
                  <a:pt x="82" y="254"/>
                  <a:pt x="82" y="254"/>
                </a:cubicBezTo>
                <a:close/>
                <a:moveTo>
                  <a:pt x="74" y="243"/>
                </a:moveTo>
                <a:cubicBezTo>
                  <a:pt x="75" y="244"/>
                  <a:pt x="74" y="242"/>
                  <a:pt x="74" y="243"/>
                </a:cubicBezTo>
                <a:close/>
                <a:moveTo>
                  <a:pt x="72" y="258"/>
                </a:moveTo>
                <a:cubicBezTo>
                  <a:pt x="73" y="258"/>
                  <a:pt x="70" y="257"/>
                  <a:pt x="72" y="258"/>
                </a:cubicBezTo>
                <a:close/>
                <a:moveTo>
                  <a:pt x="74" y="257"/>
                </a:moveTo>
                <a:cubicBezTo>
                  <a:pt x="74" y="256"/>
                  <a:pt x="74" y="257"/>
                  <a:pt x="74" y="257"/>
                </a:cubicBezTo>
                <a:close/>
                <a:moveTo>
                  <a:pt x="76" y="256"/>
                </a:moveTo>
                <a:cubicBezTo>
                  <a:pt x="75" y="255"/>
                  <a:pt x="76" y="257"/>
                  <a:pt x="76" y="256"/>
                </a:cubicBezTo>
                <a:close/>
                <a:moveTo>
                  <a:pt x="83" y="253"/>
                </a:moveTo>
                <a:cubicBezTo>
                  <a:pt x="84" y="254"/>
                  <a:pt x="83" y="252"/>
                  <a:pt x="83" y="253"/>
                </a:cubicBezTo>
                <a:close/>
                <a:moveTo>
                  <a:pt x="47" y="260"/>
                </a:moveTo>
                <a:cubicBezTo>
                  <a:pt x="47" y="261"/>
                  <a:pt x="47" y="260"/>
                  <a:pt x="47" y="260"/>
                </a:cubicBezTo>
                <a:close/>
                <a:moveTo>
                  <a:pt x="49" y="263"/>
                </a:moveTo>
                <a:cubicBezTo>
                  <a:pt x="49" y="264"/>
                  <a:pt x="49" y="262"/>
                  <a:pt x="49" y="263"/>
                </a:cubicBezTo>
                <a:close/>
                <a:moveTo>
                  <a:pt x="95" y="246"/>
                </a:moveTo>
                <a:cubicBezTo>
                  <a:pt x="94" y="244"/>
                  <a:pt x="95" y="247"/>
                  <a:pt x="95" y="246"/>
                </a:cubicBezTo>
                <a:close/>
                <a:moveTo>
                  <a:pt x="104" y="247"/>
                </a:moveTo>
                <a:cubicBezTo>
                  <a:pt x="105" y="249"/>
                  <a:pt x="104" y="245"/>
                  <a:pt x="104" y="247"/>
                </a:cubicBezTo>
                <a:close/>
                <a:moveTo>
                  <a:pt x="73" y="243"/>
                </a:moveTo>
                <a:cubicBezTo>
                  <a:pt x="73" y="242"/>
                  <a:pt x="74" y="243"/>
                  <a:pt x="73" y="243"/>
                </a:cubicBezTo>
                <a:close/>
                <a:moveTo>
                  <a:pt x="61" y="247"/>
                </a:moveTo>
                <a:cubicBezTo>
                  <a:pt x="60" y="245"/>
                  <a:pt x="61" y="248"/>
                  <a:pt x="61" y="247"/>
                </a:cubicBezTo>
                <a:close/>
                <a:moveTo>
                  <a:pt x="65" y="246"/>
                </a:moveTo>
                <a:cubicBezTo>
                  <a:pt x="65" y="247"/>
                  <a:pt x="65" y="245"/>
                  <a:pt x="65" y="246"/>
                </a:cubicBezTo>
                <a:close/>
                <a:moveTo>
                  <a:pt x="51" y="259"/>
                </a:moveTo>
                <a:cubicBezTo>
                  <a:pt x="51" y="260"/>
                  <a:pt x="51" y="259"/>
                  <a:pt x="51" y="259"/>
                </a:cubicBezTo>
                <a:close/>
                <a:moveTo>
                  <a:pt x="52" y="259"/>
                </a:moveTo>
                <a:cubicBezTo>
                  <a:pt x="51" y="259"/>
                  <a:pt x="52" y="260"/>
                  <a:pt x="52" y="259"/>
                </a:cubicBezTo>
                <a:close/>
                <a:moveTo>
                  <a:pt x="50" y="260"/>
                </a:moveTo>
                <a:cubicBezTo>
                  <a:pt x="50" y="259"/>
                  <a:pt x="50" y="261"/>
                  <a:pt x="50" y="260"/>
                </a:cubicBezTo>
                <a:close/>
                <a:moveTo>
                  <a:pt x="34" y="312"/>
                </a:moveTo>
                <a:cubicBezTo>
                  <a:pt x="34" y="313"/>
                  <a:pt x="35" y="312"/>
                  <a:pt x="34" y="312"/>
                </a:cubicBezTo>
                <a:close/>
                <a:moveTo>
                  <a:pt x="25" y="298"/>
                </a:moveTo>
                <a:cubicBezTo>
                  <a:pt x="24" y="298"/>
                  <a:pt x="26" y="297"/>
                  <a:pt x="25" y="298"/>
                </a:cubicBezTo>
                <a:close/>
                <a:moveTo>
                  <a:pt x="33" y="312"/>
                </a:moveTo>
                <a:cubicBezTo>
                  <a:pt x="33" y="311"/>
                  <a:pt x="34" y="313"/>
                  <a:pt x="33" y="312"/>
                </a:cubicBezTo>
                <a:close/>
                <a:moveTo>
                  <a:pt x="55" y="329"/>
                </a:moveTo>
                <a:cubicBezTo>
                  <a:pt x="57" y="328"/>
                  <a:pt x="55" y="329"/>
                  <a:pt x="55" y="329"/>
                </a:cubicBezTo>
                <a:close/>
                <a:moveTo>
                  <a:pt x="34" y="312"/>
                </a:moveTo>
                <a:cubicBezTo>
                  <a:pt x="33" y="314"/>
                  <a:pt x="35" y="310"/>
                  <a:pt x="34" y="312"/>
                </a:cubicBezTo>
                <a:close/>
                <a:moveTo>
                  <a:pt x="51" y="311"/>
                </a:moveTo>
                <a:cubicBezTo>
                  <a:pt x="53" y="311"/>
                  <a:pt x="50" y="312"/>
                  <a:pt x="51" y="311"/>
                </a:cubicBezTo>
                <a:close/>
                <a:moveTo>
                  <a:pt x="60" y="333"/>
                </a:moveTo>
                <a:cubicBezTo>
                  <a:pt x="60" y="333"/>
                  <a:pt x="61" y="333"/>
                  <a:pt x="61" y="333"/>
                </a:cubicBezTo>
                <a:cubicBezTo>
                  <a:pt x="60" y="333"/>
                  <a:pt x="57" y="323"/>
                  <a:pt x="57" y="323"/>
                </a:cubicBezTo>
                <a:cubicBezTo>
                  <a:pt x="57" y="323"/>
                  <a:pt x="56" y="323"/>
                  <a:pt x="56" y="323"/>
                </a:cubicBezTo>
                <a:cubicBezTo>
                  <a:pt x="56" y="323"/>
                  <a:pt x="57" y="327"/>
                  <a:pt x="57" y="327"/>
                </a:cubicBezTo>
                <a:cubicBezTo>
                  <a:pt x="57" y="328"/>
                  <a:pt x="57" y="329"/>
                  <a:pt x="58" y="330"/>
                </a:cubicBezTo>
                <a:cubicBezTo>
                  <a:pt x="58" y="330"/>
                  <a:pt x="59" y="330"/>
                  <a:pt x="58" y="330"/>
                </a:cubicBezTo>
                <a:cubicBezTo>
                  <a:pt x="58" y="330"/>
                  <a:pt x="58" y="330"/>
                  <a:pt x="58" y="330"/>
                </a:cubicBezTo>
                <a:cubicBezTo>
                  <a:pt x="59" y="331"/>
                  <a:pt x="59" y="332"/>
                  <a:pt x="60" y="333"/>
                </a:cubicBezTo>
                <a:cubicBezTo>
                  <a:pt x="60" y="333"/>
                  <a:pt x="60" y="333"/>
                  <a:pt x="60" y="333"/>
                </a:cubicBezTo>
                <a:cubicBezTo>
                  <a:pt x="60" y="333"/>
                  <a:pt x="60" y="333"/>
                  <a:pt x="60" y="333"/>
                </a:cubicBezTo>
                <a:close/>
                <a:moveTo>
                  <a:pt x="35" y="312"/>
                </a:moveTo>
                <a:cubicBezTo>
                  <a:pt x="36" y="311"/>
                  <a:pt x="34" y="312"/>
                  <a:pt x="35" y="312"/>
                </a:cubicBezTo>
                <a:close/>
                <a:moveTo>
                  <a:pt x="52" y="314"/>
                </a:moveTo>
                <a:cubicBezTo>
                  <a:pt x="52" y="314"/>
                  <a:pt x="55" y="323"/>
                  <a:pt x="55" y="323"/>
                </a:cubicBezTo>
                <a:cubicBezTo>
                  <a:pt x="59" y="323"/>
                  <a:pt x="53" y="313"/>
                  <a:pt x="52" y="314"/>
                </a:cubicBezTo>
                <a:close/>
                <a:moveTo>
                  <a:pt x="55" y="319"/>
                </a:moveTo>
                <a:cubicBezTo>
                  <a:pt x="54" y="319"/>
                  <a:pt x="56" y="319"/>
                  <a:pt x="55" y="319"/>
                </a:cubicBezTo>
                <a:close/>
                <a:moveTo>
                  <a:pt x="55" y="326"/>
                </a:moveTo>
                <a:cubicBezTo>
                  <a:pt x="56" y="326"/>
                  <a:pt x="54" y="327"/>
                  <a:pt x="55" y="326"/>
                </a:cubicBezTo>
                <a:close/>
                <a:moveTo>
                  <a:pt x="47" y="328"/>
                </a:moveTo>
                <a:cubicBezTo>
                  <a:pt x="48" y="328"/>
                  <a:pt x="46" y="329"/>
                  <a:pt x="47" y="328"/>
                </a:cubicBezTo>
                <a:close/>
                <a:moveTo>
                  <a:pt x="30" y="299"/>
                </a:moveTo>
                <a:cubicBezTo>
                  <a:pt x="30" y="299"/>
                  <a:pt x="29" y="299"/>
                  <a:pt x="29" y="299"/>
                </a:cubicBezTo>
                <a:cubicBezTo>
                  <a:pt x="29" y="299"/>
                  <a:pt x="29" y="299"/>
                  <a:pt x="29" y="299"/>
                </a:cubicBezTo>
                <a:cubicBezTo>
                  <a:pt x="30" y="299"/>
                  <a:pt x="30" y="299"/>
                  <a:pt x="30" y="299"/>
                </a:cubicBezTo>
                <a:close/>
                <a:moveTo>
                  <a:pt x="46" y="306"/>
                </a:moveTo>
                <a:cubicBezTo>
                  <a:pt x="46" y="306"/>
                  <a:pt x="46" y="306"/>
                  <a:pt x="46" y="306"/>
                </a:cubicBezTo>
                <a:cubicBezTo>
                  <a:pt x="46" y="306"/>
                  <a:pt x="46" y="306"/>
                  <a:pt x="46" y="306"/>
                </a:cubicBezTo>
                <a:cubicBezTo>
                  <a:pt x="45" y="306"/>
                  <a:pt x="45" y="306"/>
                  <a:pt x="46" y="306"/>
                </a:cubicBezTo>
                <a:close/>
                <a:moveTo>
                  <a:pt x="29" y="300"/>
                </a:moveTo>
                <a:cubicBezTo>
                  <a:pt x="29" y="300"/>
                  <a:pt x="29" y="300"/>
                  <a:pt x="29" y="300"/>
                </a:cubicBezTo>
                <a:cubicBezTo>
                  <a:pt x="29" y="300"/>
                  <a:pt x="30" y="300"/>
                  <a:pt x="30" y="300"/>
                </a:cubicBezTo>
                <a:cubicBezTo>
                  <a:pt x="30" y="300"/>
                  <a:pt x="30" y="300"/>
                  <a:pt x="29" y="300"/>
                </a:cubicBezTo>
                <a:close/>
                <a:moveTo>
                  <a:pt x="46" y="305"/>
                </a:moveTo>
                <a:cubicBezTo>
                  <a:pt x="46" y="305"/>
                  <a:pt x="46" y="305"/>
                  <a:pt x="46" y="305"/>
                </a:cubicBezTo>
                <a:cubicBezTo>
                  <a:pt x="46" y="305"/>
                  <a:pt x="46" y="305"/>
                  <a:pt x="46" y="305"/>
                </a:cubicBezTo>
                <a:cubicBezTo>
                  <a:pt x="46" y="305"/>
                  <a:pt x="45" y="305"/>
                  <a:pt x="46" y="305"/>
                </a:cubicBezTo>
                <a:close/>
                <a:moveTo>
                  <a:pt x="34" y="306"/>
                </a:moveTo>
                <a:cubicBezTo>
                  <a:pt x="34" y="306"/>
                  <a:pt x="33" y="306"/>
                  <a:pt x="34" y="306"/>
                </a:cubicBezTo>
                <a:close/>
                <a:moveTo>
                  <a:pt x="33" y="305"/>
                </a:moveTo>
                <a:cubicBezTo>
                  <a:pt x="32" y="305"/>
                  <a:pt x="34" y="304"/>
                  <a:pt x="33" y="305"/>
                </a:cubicBezTo>
                <a:close/>
                <a:moveTo>
                  <a:pt x="33" y="304"/>
                </a:moveTo>
                <a:cubicBezTo>
                  <a:pt x="32" y="305"/>
                  <a:pt x="33" y="304"/>
                  <a:pt x="33" y="304"/>
                </a:cubicBezTo>
                <a:close/>
                <a:moveTo>
                  <a:pt x="31" y="300"/>
                </a:moveTo>
                <a:cubicBezTo>
                  <a:pt x="31" y="300"/>
                  <a:pt x="30" y="300"/>
                  <a:pt x="30" y="300"/>
                </a:cubicBezTo>
                <a:cubicBezTo>
                  <a:pt x="30" y="300"/>
                  <a:pt x="30" y="301"/>
                  <a:pt x="31" y="300"/>
                </a:cubicBezTo>
                <a:close/>
                <a:moveTo>
                  <a:pt x="27" y="296"/>
                </a:moveTo>
                <a:cubicBezTo>
                  <a:pt x="27" y="296"/>
                  <a:pt x="26" y="296"/>
                  <a:pt x="27" y="296"/>
                </a:cubicBezTo>
                <a:close/>
                <a:moveTo>
                  <a:pt x="29" y="298"/>
                </a:moveTo>
                <a:cubicBezTo>
                  <a:pt x="28" y="298"/>
                  <a:pt x="29" y="298"/>
                  <a:pt x="29" y="298"/>
                </a:cubicBezTo>
                <a:close/>
                <a:moveTo>
                  <a:pt x="26" y="295"/>
                </a:moveTo>
                <a:cubicBezTo>
                  <a:pt x="27" y="295"/>
                  <a:pt x="26" y="296"/>
                  <a:pt x="26" y="295"/>
                </a:cubicBezTo>
                <a:close/>
                <a:moveTo>
                  <a:pt x="43" y="301"/>
                </a:moveTo>
                <a:cubicBezTo>
                  <a:pt x="42" y="301"/>
                  <a:pt x="45" y="300"/>
                  <a:pt x="43" y="301"/>
                </a:cubicBezTo>
                <a:close/>
                <a:moveTo>
                  <a:pt x="35" y="314"/>
                </a:moveTo>
                <a:cubicBezTo>
                  <a:pt x="35" y="313"/>
                  <a:pt x="34" y="314"/>
                  <a:pt x="35" y="314"/>
                </a:cubicBezTo>
                <a:close/>
                <a:moveTo>
                  <a:pt x="29" y="298"/>
                </a:moveTo>
                <a:cubicBezTo>
                  <a:pt x="28" y="299"/>
                  <a:pt x="29" y="298"/>
                  <a:pt x="29" y="298"/>
                </a:cubicBezTo>
                <a:close/>
                <a:moveTo>
                  <a:pt x="33" y="310"/>
                </a:move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2" y="310"/>
                  <a:pt x="33" y="310"/>
                </a:cubicBezTo>
                <a:close/>
                <a:moveTo>
                  <a:pt x="46" y="336"/>
                </a:moveTo>
                <a:cubicBezTo>
                  <a:pt x="48" y="335"/>
                  <a:pt x="44" y="337"/>
                  <a:pt x="46" y="336"/>
                </a:cubicBezTo>
                <a:close/>
                <a:moveTo>
                  <a:pt x="44" y="304"/>
                </a:moveTo>
                <a:cubicBezTo>
                  <a:pt x="43" y="305"/>
                  <a:pt x="45" y="304"/>
                  <a:pt x="44" y="304"/>
                </a:cubicBezTo>
                <a:close/>
                <a:moveTo>
                  <a:pt x="39" y="320"/>
                </a:moveTo>
                <a:cubicBezTo>
                  <a:pt x="39" y="321"/>
                  <a:pt x="40" y="320"/>
                  <a:pt x="39" y="320"/>
                </a:cubicBezTo>
                <a:close/>
                <a:moveTo>
                  <a:pt x="46" y="337"/>
                </a:moveTo>
                <a:cubicBezTo>
                  <a:pt x="47" y="337"/>
                  <a:pt x="45" y="338"/>
                  <a:pt x="46" y="337"/>
                </a:cubicBezTo>
                <a:close/>
                <a:moveTo>
                  <a:pt x="36" y="315"/>
                </a:moveTo>
                <a:cubicBezTo>
                  <a:pt x="35" y="316"/>
                  <a:pt x="37" y="314"/>
                  <a:pt x="36" y="315"/>
                </a:cubicBezTo>
                <a:close/>
                <a:moveTo>
                  <a:pt x="40" y="322"/>
                </a:moveTo>
                <a:cubicBezTo>
                  <a:pt x="41" y="321"/>
                  <a:pt x="39" y="322"/>
                  <a:pt x="40" y="322"/>
                </a:cubicBezTo>
                <a:close/>
                <a:moveTo>
                  <a:pt x="38" y="320"/>
                </a:moveTo>
                <a:cubicBezTo>
                  <a:pt x="38" y="320"/>
                  <a:pt x="37" y="320"/>
                  <a:pt x="38" y="320"/>
                </a:cubicBezTo>
                <a:close/>
                <a:moveTo>
                  <a:pt x="45" y="341"/>
                </a:moveTo>
                <a:cubicBezTo>
                  <a:pt x="45" y="341"/>
                  <a:pt x="48" y="340"/>
                  <a:pt x="49" y="340"/>
                </a:cubicBezTo>
                <a:cubicBezTo>
                  <a:pt x="49" y="340"/>
                  <a:pt x="47" y="338"/>
                  <a:pt x="47" y="338"/>
                </a:cubicBezTo>
                <a:cubicBezTo>
                  <a:pt x="47" y="339"/>
                  <a:pt x="45" y="341"/>
                  <a:pt x="45" y="341"/>
                </a:cubicBezTo>
                <a:close/>
                <a:moveTo>
                  <a:pt x="49" y="312"/>
                </a:moveTo>
                <a:cubicBezTo>
                  <a:pt x="50" y="312"/>
                  <a:pt x="49" y="312"/>
                  <a:pt x="49" y="312"/>
                </a:cubicBezTo>
                <a:close/>
                <a:moveTo>
                  <a:pt x="48" y="310"/>
                </a:moveTo>
                <a:cubicBezTo>
                  <a:pt x="49" y="310"/>
                  <a:pt x="48" y="311"/>
                  <a:pt x="48" y="310"/>
                </a:cubicBezTo>
                <a:close/>
                <a:moveTo>
                  <a:pt x="48" y="311"/>
                </a:moveTo>
                <a:cubicBezTo>
                  <a:pt x="47" y="312"/>
                  <a:pt x="49" y="311"/>
                  <a:pt x="48" y="311"/>
                </a:cubicBezTo>
                <a:close/>
                <a:moveTo>
                  <a:pt x="46" y="337"/>
                </a:moveTo>
                <a:cubicBezTo>
                  <a:pt x="46" y="337"/>
                  <a:pt x="46" y="337"/>
                  <a:pt x="47" y="338"/>
                </a:cubicBezTo>
                <a:cubicBezTo>
                  <a:pt x="47" y="337"/>
                  <a:pt x="47" y="337"/>
                  <a:pt x="46" y="337"/>
                </a:cubicBezTo>
                <a:close/>
                <a:moveTo>
                  <a:pt x="52" y="312"/>
                </a:moveTo>
                <a:cubicBezTo>
                  <a:pt x="51" y="312"/>
                  <a:pt x="51" y="312"/>
                  <a:pt x="51" y="312"/>
                </a:cubicBezTo>
                <a:cubicBezTo>
                  <a:pt x="51" y="312"/>
                  <a:pt x="51" y="312"/>
                  <a:pt x="52" y="312"/>
                </a:cubicBezTo>
                <a:close/>
                <a:moveTo>
                  <a:pt x="50" y="315"/>
                </a:moveTo>
                <a:cubicBezTo>
                  <a:pt x="50" y="315"/>
                  <a:pt x="51" y="315"/>
                  <a:pt x="50" y="315"/>
                </a:cubicBezTo>
                <a:close/>
              </a:path>
            </a:pathLst>
          </a:custGeom>
          <a:solidFill>
            <a:srgbClr val="F5EC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4" name="PA_任意多边形 114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4671851" y="2748756"/>
            <a:ext cx="1812098" cy="1337911"/>
          </a:xfrm>
          <a:custGeom>
            <a:avLst/>
            <a:gdLst>
              <a:gd name="T0" fmla="*/ 68 w 134"/>
              <a:gd name="T1" fmla="*/ 91 h 92"/>
              <a:gd name="T2" fmla="*/ 132 w 134"/>
              <a:gd name="T3" fmla="*/ 91 h 92"/>
              <a:gd name="T4" fmla="*/ 132 w 134"/>
              <a:gd name="T5" fmla="*/ 91 h 92"/>
              <a:gd name="T6" fmla="*/ 132 w 134"/>
              <a:gd name="T7" fmla="*/ 51 h 92"/>
              <a:gd name="T8" fmla="*/ 132 w 134"/>
              <a:gd name="T9" fmla="*/ 3 h 92"/>
              <a:gd name="T10" fmla="*/ 99 w 134"/>
              <a:gd name="T11" fmla="*/ 3 h 92"/>
              <a:gd name="T12" fmla="*/ 33 w 134"/>
              <a:gd name="T13" fmla="*/ 1 h 92"/>
              <a:gd name="T14" fmla="*/ 1 w 134"/>
              <a:gd name="T15" fmla="*/ 2 h 92"/>
              <a:gd name="T16" fmla="*/ 1 w 134"/>
              <a:gd name="T17" fmla="*/ 15 h 92"/>
              <a:gd name="T18" fmla="*/ 5 w 134"/>
              <a:gd name="T19" fmla="*/ 86 h 92"/>
              <a:gd name="T20" fmla="*/ 7 w 134"/>
              <a:gd name="T21" fmla="*/ 88 h 92"/>
              <a:gd name="T22" fmla="*/ 38 w 134"/>
              <a:gd name="T23" fmla="*/ 87 h 92"/>
              <a:gd name="T24" fmla="*/ 29 w 134"/>
              <a:gd name="T25" fmla="*/ 72 h 92"/>
              <a:gd name="T26" fmla="*/ 55 w 134"/>
              <a:gd name="T27" fmla="*/ 47 h 92"/>
              <a:gd name="T28" fmla="*/ 70 w 134"/>
              <a:gd name="T29" fmla="*/ 58 h 92"/>
              <a:gd name="T30" fmla="*/ 80 w 134"/>
              <a:gd name="T31" fmla="*/ 49 h 92"/>
              <a:gd name="T32" fmla="*/ 128 w 134"/>
              <a:gd name="T33" fmla="*/ 89 h 92"/>
              <a:gd name="T34" fmla="*/ 38 w 134"/>
              <a:gd name="T35" fmla="*/ 87 h 92"/>
              <a:gd name="T36" fmla="*/ 129 w 134"/>
              <a:gd name="T37" fmla="*/ 51 h 92"/>
              <a:gd name="T38" fmla="*/ 88 w 134"/>
              <a:gd name="T39" fmla="*/ 43 h 92"/>
              <a:gd name="T40" fmla="*/ 130 w 134"/>
              <a:gd name="T41" fmla="*/ 8 h 92"/>
              <a:gd name="T42" fmla="*/ 31 w 134"/>
              <a:gd name="T43" fmla="*/ 4 h 92"/>
              <a:gd name="T44" fmla="*/ 101 w 134"/>
              <a:gd name="T45" fmla="*/ 6 h 92"/>
              <a:gd name="T46" fmla="*/ 97 w 134"/>
              <a:gd name="T47" fmla="*/ 31 h 92"/>
              <a:gd name="T48" fmla="*/ 69 w 134"/>
              <a:gd name="T49" fmla="*/ 55 h 92"/>
              <a:gd name="T50" fmla="*/ 33 w 134"/>
              <a:gd name="T51" fmla="*/ 24 h 92"/>
              <a:gd name="T52" fmla="*/ 31 w 134"/>
              <a:gd name="T53" fmla="*/ 4 h 92"/>
              <a:gd name="T54" fmla="*/ 4 w 134"/>
              <a:gd name="T55" fmla="*/ 17 h 92"/>
              <a:gd name="T56" fmla="*/ 31 w 134"/>
              <a:gd name="T57" fmla="*/ 26 h 92"/>
              <a:gd name="T58" fmla="*/ 52 w 134"/>
              <a:gd name="T59" fmla="*/ 46 h 92"/>
              <a:gd name="T60" fmla="*/ 9 w 134"/>
              <a:gd name="T61" fmla="*/ 85 h 92"/>
              <a:gd name="T62" fmla="*/ 5 w 134"/>
              <a:gd name="T63" fmla="*/ 3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4" h="92">
                <a:moveTo>
                  <a:pt x="36" y="90"/>
                </a:moveTo>
                <a:cubicBezTo>
                  <a:pt x="46" y="90"/>
                  <a:pt x="57" y="90"/>
                  <a:pt x="68" y="91"/>
                </a:cubicBezTo>
                <a:cubicBezTo>
                  <a:pt x="89" y="91"/>
                  <a:pt x="110" y="92"/>
                  <a:pt x="131" y="92"/>
                </a:cubicBezTo>
                <a:cubicBezTo>
                  <a:pt x="131" y="92"/>
                  <a:pt x="132" y="91"/>
                  <a:pt x="132" y="91"/>
                </a:cubicBezTo>
                <a:cubicBezTo>
                  <a:pt x="132" y="91"/>
                  <a:pt x="132" y="91"/>
                  <a:pt x="132" y="91"/>
                </a:cubicBezTo>
                <a:cubicBezTo>
                  <a:pt x="132" y="91"/>
                  <a:pt x="132" y="91"/>
                  <a:pt x="132" y="91"/>
                </a:cubicBezTo>
                <a:cubicBezTo>
                  <a:pt x="132" y="91"/>
                  <a:pt x="132" y="91"/>
                  <a:pt x="132" y="90"/>
                </a:cubicBezTo>
                <a:cubicBezTo>
                  <a:pt x="132" y="77"/>
                  <a:pt x="132" y="64"/>
                  <a:pt x="132" y="51"/>
                </a:cubicBezTo>
                <a:cubicBezTo>
                  <a:pt x="132" y="42"/>
                  <a:pt x="132" y="34"/>
                  <a:pt x="133" y="26"/>
                </a:cubicBezTo>
                <a:cubicBezTo>
                  <a:pt x="133" y="18"/>
                  <a:pt x="134" y="11"/>
                  <a:pt x="132" y="3"/>
                </a:cubicBezTo>
                <a:cubicBezTo>
                  <a:pt x="132" y="2"/>
                  <a:pt x="132" y="1"/>
                  <a:pt x="131" y="2"/>
                </a:cubicBezTo>
                <a:cubicBezTo>
                  <a:pt x="120" y="3"/>
                  <a:pt x="110" y="3"/>
                  <a:pt x="99" y="3"/>
                </a:cubicBezTo>
                <a:cubicBezTo>
                  <a:pt x="88" y="2"/>
                  <a:pt x="77" y="2"/>
                  <a:pt x="66" y="2"/>
                </a:cubicBezTo>
                <a:cubicBezTo>
                  <a:pt x="55" y="2"/>
                  <a:pt x="44" y="1"/>
                  <a:pt x="33" y="1"/>
                </a:cubicBezTo>
                <a:cubicBezTo>
                  <a:pt x="23" y="0"/>
                  <a:pt x="13" y="2"/>
                  <a:pt x="3" y="1"/>
                </a:cubicBezTo>
                <a:cubicBezTo>
                  <a:pt x="2" y="1"/>
                  <a:pt x="1" y="1"/>
                  <a:pt x="1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6"/>
                  <a:pt x="1" y="11"/>
                  <a:pt x="1" y="15"/>
                </a:cubicBezTo>
                <a:cubicBezTo>
                  <a:pt x="1" y="21"/>
                  <a:pt x="1" y="28"/>
                  <a:pt x="2" y="35"/>
                </a:cubicBezTo>
                <a:cubicBezTo>
                  <a:pt x="2" y="52"/>
                  <a:pt x="3" y="69"/>
                  <a:pt x="5" y="86"/>
                </a:cubicBezTo>
                <a:cubicBezTo>
                  <a:pt x="5" y="87"/>
                  <a:pt x="6" y="88"/>
                  <a:pt x="7" y="88"/>
                </a:cubicBezTo>
                <a:cubicBezTo>
                  <a:pt x="7" y="88"/>
                  <a:pt x="7" y="88"/>
                  <a:pt x="7" y="88"/>
                </a:cubicBezTo>
                <a:cubicBezTo>
                  <a:pt x="17" y="89"/>
                  <a:pt x="27" y="89"/>
                  <a:pt x="36" y="90"/>
                </a:cubicBezTo>
                <a:close/>
                <a:moveTo>
                  <a:pt x="38" y="87"/>
                </a:moveTo>
                <a:cubicBezTo>
                  <a:pt x="29" y="86"/>
                  <a:pt x="21" y="86"/>
                  <a:pt x="12" y="85"/>
                </a:cubicBezTo>
                <a:cubicBezTo>
                  <a:pt x="17" y="80"/>
                  <a:pt x="24" y="76"/>
                  <a:pt x="29" y="72"/>
                </a:cubicBezTo>
                <a:cubicBezTo>
                  <a:pt x="38" y="64"/>
                  <a:pt x="47" y="57"/>
                  <a:pt x="55" y="48"/>
                </a:cubicBezTo>
                <a:cubicBezTo>
                  <a:pt x="55" y="47"/>
                  <a:pt x="55" y="47"/>
                  <a:pt x="55" y="47"/>
                </a:cubicBezTo>
                <a:cubicBezTo>
                  <a:pt x="59" y="51"/>
                  <a:pt x="63" y="55"/>
                  <a:pt x="67" y="58"/>
                </a:cubicBezTo>
                <a:cubicBezTo>
                  <a:pt x="68" y="59"/>
                  <a:pt x="69" y="58"/>
                  <a:pt x="70" y="58"/>
                </a:cubicBezTo>
                <a:cubicBezTo>
                  <a:pt x="70" y="58"/>
                  <a:pt x="71" y="58"/>
                  <a:pt x="71" y="57"/>
                </a:cubicBezTo>
                <a:cubicBezTo>
                  <a:pt x="74" y="54"/>
                  <a:pt x="77" y="51"/>
                  <a:pt x="80" y="49"/>
                </a:cubicBezTo>
                <a:cubicBezTo>
                  <a:pt x="82" y="47"/>
                  <a:pt x="84" y="46"/>
                  <a:pt x="85" y="44"/>
                </a:cubicBezTo>
                <a:cubicBezTo>
                  <a:pt x="101" y="57"/>
                  <a:pt x="115" y="73"/>
                  <a:pt x="128" y="89"/>
                </a:cubicBezTo>
                <a:cubicBezTo>
                  <a:pt x="109" y="89"/>
                  <a:pt x="89" y="88"/>
                  <a:pt x="69" y="88"/>
                </a:cubicBezTo>
                <a:cubicBezTo>
                  <a:pt x="59" y="87"/>
                  <a:pt x="48" y="87"/>
                  <a:pt x="38" y="87"/>
                </a:cubicBezTo>
                <a:close/>
                <a:moveTo>
                  <a:pt x="130" y="27"/>
                </a:moveTo>
                <a:cubicBezTo>
                  <a:pt x="129" y="35"/>
                  <a:pt x="129" y="43"/>
                  <a:pt x="129" y="51"/>
                </a:cubicBezTo>
                <a:cubicBezTo>
                  <a:pt x="129" y="62"/>
                  <a:pt x="129" y="74"/>
                  <a:pt x="129" y="85"/>
                </a:cubicBezTo>
                <a:cubicBezTo>
                  <a:pt x="116" y="71"/>
                  <a:pt x="103" y="55"/>
                  <a:pt x="88" y="43"/>
                </a:cubicBezTo>
                <a:cubicBezTo>
                  <a:pt x="91" y="40"/>
                  <a:pt x="95" y="36"/>
                  <a:pt x="98" y="33"/>
                </a:cubicBezTo>
                <a:cubicBezTo>
                  <a:pt x="109" y="25"/>
                  <a:pt x="119" y="16"/>
                  <a:pt x="130" y="8"/>
                </a:cubicBezTo>
                <a:cubicBezTo>
                  <a:pt x="131" y="14"/>
                  <a:pt x="130" y="21"/>
                  <a:pt x="130" y="27"/>
                </a:cubicBezTo>
                <a:close/>
                <a:moveTo>
                  <a:pt x="31" y="4"/>
                </a:moveTo>
                <a:cubicBezTo>
                  <a:pt x="43" y="4"/>
                  <a:pt x="55" y="4"/>
                  <a:pt x="66" y="5"/>
                </a:cubicBezTo>
                <a:cubicBezTo>
                  <a:pt x="78" y="5"/>
                  <a:pt x="90" y="5"/>
                  <a:pt x="101" y="6"/>
                </a:cubicBezTo>
                <a:cubicBezTo>
                  <a:pt x="111" y="6"/>
                  <a:pt x="120" y="6"/>
                  <a:pt x="129" y="5"/>
                </a:cubicBezTo>
                <a:cubicBezTo>
                  <a:pt x="118" y="13"/>
                  <a:pt x="108" y="22"/>
                  <a:pt x="97" y="31"/>
                </a:cubicBezTo>
                <a:cubicBezTo>
                  <a:pt x="91" y="36"/>
                  <a:pt x="85" y="41"/>
                  <a:pt x="79" y="46"/>
                </a:cubicBezTo>
                <a:cubicBezTo>
                  <a:pt x="76" y="49"/>
                  <a:pt x="72" y="52"/>
                  <a:pt x="69" y="55"/>
                </a:cubicBezTo>
                <a:cubicBezTo>
                  <a:pt x="69" y="55"/>
                  <a:pt x="69" y="55"/>
                  <a:pt x="69" y="56"/>
                </a:cubicBezTo>
                <a:cubicBezTo>
                  <a:pt x="56" y="45"/>
                  <a:pt x="45" y="34"/>
                  <a:pt x="33" y="24"/>
                </a:cubicBezTo>
                <a:cubicBezTo>
                  <a:pt x="24" y="18"/>
                  <a:pt x="16" y="11"/>
                  <a:pt x="8" y="4"/>
                </a:cubicBezTo>
                <a:cubicBezTo>
                  <a:pt x="16" y="4"/>
                  <a:pt x="24" y="3"/>
                  <a:pt x="31" y="4"/>
                </a:cubicBezTo>
                <a:close/>
                <a:moveTo>
                  <a:pt x="5" y="36"/>
                </a:moveTo>
                <a:cubicBezTo>
                  <a:pt x="4" y="29"/>
                  <a:pt x="4" y="23"/>
                  <a:pt x="4" y="17"/>
                </a:cubicBezTo>
                <a:cubicBezTo>
                  <a:pt x="4" y="13"/>
                  <a:pt x="3" y="8"/>
                  <a:pt x="4" y="5"/>
                </a:cubicBezTo>
                <a:cubicBezTo>
                  <a:pt x="13" y="12"/>
                  <a:pt x="22" y="19"/>
                  <a:pt x="31" y="26"/>
                </a:cubicBezTo>
                <a:cubicBezTo>
                  <a:pt x="38" y="32"/>
                  <a:pt x="45" y="39"/>
                  <a:pt x="53" y="45"/>
                </a:cubicBezTo>
                <a:cubicBezTo>
                  <a:pt x="53" y="45"/>
                  <a:pt x="53" y="45"/>
                  <a:pt x="52" y="46"/>
                </a:cubicBezTo>
                <a:cubicBezTo>
                  <a:pt x="46" y="54"/>
                  <a:pt x="36" y="62"/>
                  <a:pt x="28" y="69"/>
                </a:cubicBezTo>
                <a:cubicBezTo>
                  <a:pt x="21" y="74"/>
                  <a:pt x="14" y="79"/>
                  <a:pt x="9" y="85"/>
                </a:cubicBezTo>
                <a:cubicBezTo>
                  <a:pt x="8" y="85"/>
                  <a:pt x="8" y="85"/>
                  <a:pt x="8" y="85"/>
                </a:cubicBezTo>
                <a:cubicBezTo>
                  <a:pt x="6" y="69"/>
                  <a:pt x="5" y="52"/>
                  <a:pt x="5" y="36"/>
                </a:cubicBezTo>
                <a:close/>
              </a:path>
            </a:pathLst>
          </a:custGeom>
          <a:solidFill>
            <a:srgbClr val="A5A5A5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838345" y="3792729"/>
            <a:ext cx="2141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客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服</a:t>
            </a:r>
            <a:r>
              <a:rPr kumimoji="0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諮詢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051228" y="2535619"/>
            <a:ext cx="3208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瀏覽資訊更新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endParaRPr>
          </a:p>
        </p:txBody>
      </p:sp>
      <p:pic>
        <p:nvPicPr>
          <p:cNvPr id="11" name="PA_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8344" y="4304989"/>
            <a:ext cx="1626651" cy="1857414"/>
          </a:xfrm>
          <a:prstGeom prst="rect">
            <a:avLst/>
          </a:prstGeom>
        </p:spPr>
      </p:pic>
      <p:sp>
        <p:nvSpPr>
          <p:cNvPr id="12" name="PA_任意多边形 10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7863905" y="1009139"/>
            <a:ext cx="1177000" cy="1314661"/>
          </a:xfrm>
          <a:custGeom>
            <a:avLst/>
            <a:gdLst>
              <a:gd name="T0" fmla="*/ 11 w 145"/>
              <a:gd name="T1" fmla="*/ 122 h 161"/>
              <a:gd name="T2" fmla="*/ 54 w 145"/>
              <a:gd name="T3" fmla="*/ 122 h 161"/>
              <a:gd name="T4" fmla="*/ 64 w 145"/>
              <a:gd name="T5" fmla="*/ 152 h 161"/>
              <a:gd name="T6" fmla="*/ 89 w 145"/>
              <a:gd name="T7" fmla="*/ 149 h 161"/>
              <a:gd name="T8" fmla="*/ 103 w 145"/>
              <a:gd name="T9" fmla="*/ 123 h 161"/>
              <a:gd name="T10" fmla="*/ 143 w 145"/>
              <a:gd name="T11" fmla="*/ 118 h 161"/>
              <a:gd name="T12" fmla="*/ 121 w 145"/>
              <a:gd name="T13" fmla="*/ 85 h 161"/>
              <a:gd name="T14" fmla="*/ 142 w 145"/>
              <a:gd name="T15" fmla="*/ 49 h 161"/>
              <a:gd name="T16" fmla="*/ 97 w 145"/>
              <a:gd name="T17" fmla="*/ 49 h 161"/>
              <a:gd name="T18" fmla="*/ 85 w 145"/>
              <a:gd name="T19" fmla="*/ 15 h 161"/>
              <a:gd name="T20" fmla="*/ 62 w 145"/>
              <a:gd name="T21" fmla="*/ 21 h 161"/>
              <a:gd name="T22" fmla="*/ 41 w 145"/>
              <a:gd name="T23" fmla="*/ 45 h 161"/>
              <a:gd name="T24" fmla="*/ 15 w 145"/>
              <a:gd name="T25" fmla="*/ 69 h 161"/>
              <a:gd name="T26" fmla="*/ 25 w 145"/>
              <a:gd name="T27" fmla="*/ 91 h 161"/>
              <a:gd name="T28" fmla="*/ 92 w 145"/>
              <a:gd name="T29" fmla="*/ 131 h 161"/>
              <a:gd name="T30" fmla="*/ 66 w 145"/>
              <a:gd name="T31" fmla="*/ 149 h 161"/>
              <a:gd name="T32" fmla="*/ 57 w 145"/>
              <a:gd name="T33" fmla="*/ 121 h 161"/>
              <a:gd name="T34" fmla="*/ 95 w 145"/>
              <a:gd name="T35" fmla="*/ 120 h 161"/>
              <a:gd name="T36" fmla="*/ 51 w 145"/>
              <a:gd name="T37" fmla="*/ 85 h 161"/>
              <a:gd name="T38" fmla="*/ 36 w 145"/>
              <a:gd name="T39" fmla="*/ 85 h 161"/>
              <a:gd name="T40" fmla="*/ 51 w 145"/>
              <a:gd name="T41" fmla="*/ 74 h 161"/>
              <a:gd name="T42" fmla="*/ 54 w 145"/>
              <a:gd name="T43" fmla="*/ 85 h 161"/>
              <a:gd name="T44" fmla="*/ 76 w 145"/>
              <a:gd name="T45" fmla="*/ 60 h 161"/>
              <a:gd name="T46" fmla="*/ 97 w 145"/>
              <a:gd name="T47" fmla="*/ 98 h 161"/>
              <a:gd name="T48" fmla="*/ 76 w 145"/>
              <a:gd name="T49" fmla="*/ 109 h 161"/>
              <a:gd name="T50" fmla="*/ 54 w 145"/>
              <a:gd name="T51" fmla="*/ 98 h 161"/>
              <a:gd name="T52" fmla="*/ 54 w 145"/>
              <a:gd name="T53" fmla="*/ 69 h 161"/>
              <a:gd name="T54" fmla="*/ 73 w 145"/>
              <a:gd name="T55" fmla="*/ 59 h 161"/>
              <a:gd name="T56" fmla="*/ 54 w 145"/>
              <a:gd name="T57" fmla="*/ 69 h 161"/>
              <a:gd name="T58" fmla="*/ 95 w 145"/>
              <a:gd name="T59" fmla="*/ 52 h 161"/>
              <a:gd name="T60" fmla="*/ 79 w 145"/>
              <a:gd name="T61" fmla="*/ 59 h 161"/>
              <a:gd name="T62" fmla="*/ 100 w 145"/>
              <a:gd name="T63" fmla="*/ 74 h 161"/>
              <a:gd name="T64" fmla="*/ 100 w 145"/>
              <a:gd name="T65" fmla="*/ 96 h 161"/>
              <a:gd name="T66" fmla="*/ 87 w 145"/>
              <a:gd name="T67" fmla="*/ 107 h 161"/>
              <a:gd name="T68" fmla="*/ 95 w 145"/>
              <a:gd name="T69" fmla="*/ 118 h 161"/>
              <a:gd name="T70" fmla="*/ 87 w 145"/>
              <a:gd name="T71" fmla="*/ 107 h 161"/>
              <a:gd name="T72" fmla="*/ 72 w 145"/>
              <a:gd name="T73" fmla="*/ 111 h 161"/>
              <a:gd name="T74" fmla="*/ 54 w 145"/>
              <a:gd name="T75" fmla="*/ 101 h 161"/>
              <a:gd name="T76" fmla="*/ 140 w 145"/>
              <a:gd name="T77" fmla="*/ 115 h 161"/>
              <a:gd name="T78" fmla="*/ 99 w 145"/>
              <a:gd name="T79" fmla="*/ 119 h 161"/>
              <a:gd name="T80" fmla="*/ 100 w 145"/>
              <a:gd name="T81" fmla="*/ 99 h 161"/>
              <a:gd name="T82" fmla="*/ 126 w 145"/>
              <a:gd name="T83" fmla="*/ 94 h 161"/>
              <a:gd name="T84" fmla="*/ 113 w 145"/>
              <a:gd name="T85" fmla="*/ 47 h 161"/>
              <a:gd name="T86" fmla="*/ 134 w 145"/>
              <a:gd name="T87" fmla="*/ 68 h 161"/>
              <a:gd name="T88" fmla="*/ 100 w 145"/>
              <a:gd name="T89" fmla="*/ 70 h 161"/>
              <a:gd name="T90" fmla="*/ 113 w 145"/>
              <a:gd name="T91" fmla="*/ 47 h 161"/>
              <a:gd name="T92" fmla="*/ 69 w 145"/>
              <a:gd name="T93" fmla="*/ 16 h 161"/>
              <a:gd name="T94" fmla="*/ 95 w 145"/>
              <a:gd name="T95" fmla="*/ 50 h 161"/>
              <a:gd name="T96" fmla="*/ 76 w 145"/>
              <a:gd name="T97" fmla="*/ 57 h 161"/>
              <a:gd name="T98" fmla="*/ 58 w 145"/>
              <a:gd name="T99" fmla="*/ 43 h 161"/>
              <a:gd name="T100" fmla="*/ 12 w 145"/>
              <a:gd name="T101" fmla="*/ 59 h 161"/>
              <a:gd name="T102" fmla="*/ 53 w 145"/>
              <a:gd name="T103" fmla="*/ 51 h 161"/>
              <a:gd name="T104" fmla="*/ 33 w 145"/>
              <a:gd name="T105" fmla="*/ 83 h 161"/>
              <a:gd name="T106" fmla="*/ 51 w 145"/>
              <a:gd name="T107" fmla="*/ 100 h 161"/>
              <a:gd name="T108" fmla="*/ 45 w 145"/>
              <a:gd name="T109" fmla="*/ 121 h 161"/>
              <a:gd name="T110" fmla="*/ 33 w 145"/>
              <a:gd name="T111" fmla="*/ 87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5" h="161">
                <a:moveTo>
                  <a:pt x="9" y="110"/>
                </a:moveTo>
                <a:cubicBezTo>
                  <a:pt x="8" y="114"/>
                  <a:pt x="8" y="119"/>
                  <a:pt x="11" y="122"/>
                </a:cubicBezTo>
                <a:cubicBezTo>
                  <a:pt x="14" y="127"/>
                  <a:pt x="21" y="127"/>
                  <a:pt x="26" y="127"/>
                </a:cubicBezTo>
                <a:cubicBezTo>
                  <a:pt x="35" y="127"/>
                  <a:pt x="45" y="125"/>
                  <a:pt x="54" y="122"/>
                </a:cubicBezTo>
                <a:cubicBezTo>
                  <a:pt x="54" y="123"/>
                  <a:pt x="54" y="124"/>
                  <a:pt x="55" y="125"/>
                </a:cubicBezTo>
                <a:cubicBezTo>
                  <a:pt x="57" y="134"/>
                  <a:pt x="59" y="144"/>
                  <a:pt x="64" y="152"/>
                </a:cubicBezTo>
                <a:cubicBezTo>
                  <a:pt x="67" y="157"/>
                  <a:pt x="71" y="161"/>
                  <a:pt x="77" y="160"/>
                </a:cubicBezTo>
                <a:cubicBezTo>
                  <a:pt x="83" y="160"/>
                  <a:pt x="87" y="154"/>
                  <a:pt x="89" y="149"/>
                </a:cubicBezTo>
                <a:cubicBezTo>
                  <a:pt x="94" y="140"/>
                  <a:pt x="96" y="131"/>
                  <a:pt x="97" y="121"/>
                </a:cubicBezTo>
                <a:cubicBezTo>
                  <a:pt x="99" y="122"/>
                  <a:pt x="101" y="122"/>
                  <a:pt x="103" y="123"/>
                </a:cubicBezTo>
                <a:cubicBezTo>
                  <a:pt x="112" y="126"/>
                  <a:pt x="122" y="128"/>
                  <a:pt x="131" y="127"/>
                </a:cubicBezTo>
                <a:cubicBezTo>
                  <a:pt x="136" y="126"/>
                  <a:pt x="142" y="124"/>
                  <a:pt x="143" y="118"/>
                </a:cubicBezTo>
                <a:cubicBezTo>
                  <a:pt x="144" y="112"/>
                  <a:pt x="140" y="106"/>
                  <a:pt x="137" y="101"/>
                </a:cubicBezTo>
                <a:cubicBezTo>
                  <a:pt x="132" y="95"/>
                  <a:pt x="127" y="90"/>
                  <a:pt x="121" y="85"/>
                </a:cubicBezTo>
                <a:cubicBezTo>
                  <a:pt x="128" y="79"/>
                  <a:pt x="135" y="72"/>
                  <a:pt x="140" y="64"/>
                </a:cubicBezTo>
                <a:cubicBezTo>
                  <a:pt x="143" y="59"/>
                  <a:pt x="145" y="54"/>
                  <a:pt x="142" y="49"/>
                </a:cubicBezTo>
                <a:cubicBezTo>
                  <a:pt x="139" y="44"/>
                  <a:pt x="131" y="43"/>
                  <a:pt x="126" y="43"/>
                </a:cubicBezTo>
                <a:cubicBezTo>
                  <a:pt x="116" y="43"/>
                  <a:pt x="106" y="46"/>
                  <a:pt x="97" y="49"/>
                </a:cubicBezTo>
                <a:cubicBezTo>
                  <a:pt x="97" y="46"/>
                  <a:pt x="96" y="42"/>
                  <a:pt x="95" y="39"/>
                </a:cubicBezTo>
                <a:cubicBezTo>
                  <a:pt x="94" y="31"/>
                  <a:pt x="91" y="22"/>
                  <a:pt x="85" y="15"/>
                </a:cubicBezTo>
                <a:cubicBezTo>
                  <a:pt x="82" y="12"/>
                  <a:pt x="79" y="9"/>
                  <a:pt x="74" y="10"/>
                </a:cubicBezTo>
                <a:cubicBezTo>
                  <a:pt x="68" y="11"/>
                  <a:pt x="65" y="17"/>
                  <a:pt x="62" y="21"/>
                </a:cubicBezTo>
                <a:cubicBezTo>
                  <a:pt x="58" y="29"/>
                  <a:pt x="55" y="39"/>
                  <a:pt x="54" y="49"/>
                </a:cubicBezTo>
                <a:cubicBezTo>
                  <a:pt x="49" y="47"/>
                  <a:pt x="45" y="46"/>
                  <a:pt x="41" y="45"/>
                </a:cubicBezTo>
                <a:cubicBezTo>
                  <a:pt x="33" y="43"/>
                  <a:pt x="24" y="42"/>
                  <a:pt x="16" y="44"/>
                </a:cubicBezTo>
                <a:cubicBezTo>
                  <a:pt x="4" y="48"/>
                  <a:pt x="9" y="61"/>
                  <a:pt x="15" y="69"/>
                </a:cubicBezTo>
                <a:cubicBezTo>
                  <a:pt x="19" y="75"/>
                  <a:pt x="25" y="80"/>
                  <a:pt x="31" y="85"/>
                </a:cubicBezTo>
                <a:cubicBezTo>
                  <a:pt x="29" y="87"/>
                  <a:pt x="27" y="89"/>
                  <a:pt x="25" y="91"/>
                </a:cubicBezTo>
                <a:cubicBezTo>
                  <a:pt x="19" y="96"/>
                  <a:pt x="13" y="103"/>
                  <a:pt x="9" y="110"/>
                </a:cubicBezTo>
                <a:close/>
                <a:moveTo>
                  <a:pt x="92" y="131"/>
                </a:moveTo>
                <a:cubicBezTo>
                  <a:pt x="90" y="139"/>
                  <a:pt x="87" y="149"/>
                  <a:pt x="81" y="155"/>
                </a:cubicBezTo>
                <a:cubicBezTo>
                  <a:pt x="75" y="161"/>
                  <a:pt x="69" y="154"/>
                  <a:pt x="66" y="149"/>
                </a:cubicBezTo>
                <a:cubicBezTo>
                  <a:pt x="61" y="141"/>
                  <a:pt x="59" y="132"/>
                  <a:pt x="57" y="123"/>
                </a:cubicBezTo>
                <a:cubicBezTo>
                  <a:pt x="57" y="122"/>
                  <a:pt x="57" y="122"/>
                  <a:pt x="57" y="121"/>
                </a:cubicBezTo>
                <a:cubicBezTo>
                  <a:pt x="63" y="119"/>
                  <a:pt x="70" y="116"/>
                  <a:pt x="76" y="113"/>
                </a:cubicBezTo>
                <a:cubicBezTo>
                  <a:pt x="82" y="116"/>
                  <a:pt x="88" y="118"/>
                  <a:pt x="95" y="120"/>
                </a:cubicBezTo>
                <a:cubicBezTo>
                  <a:pt x="94" y="124"/>
                  <a:pt x="93" y="128"/>
                  <a:pt x="92" y="131"/>
                </a:cubicBezTo>
                <a:close/>
                <a:moveTo>
                  <a:pt x="51" y="85"/>
                </a:moveTo>
                <a:cubicBezTo>
                  <a:pt x="51" y="89"/>
                  <a:pt x="51" y="92"/>
                  <a:pt x="51" y="96"/>
                </a:cubicBezTo>
                <a:cubicBezTo>
                  <a:pt x="46" y="93"/>
                  <a:pt x="41" y="89"/>
                  <a:pt x="36" y="85"/>
                </a:cubicBezTo>
                <a:cubicBezTo>
                  <a:pt x="36" y="84"/>
                  <a:pt x="37" y="84"/>
                  <a:pt x="37" y="84"/>
                </a:cubicBezTo>
                <a:cubicBezTo>
                  <a:pt x="42" y="80"/>
                  <a:pt x="46" y="77"/>
                  <a:pt x="51" y="74"/>
                </a:cubicBezTo>
                <a:cubicBezTo>
                  <a:pt x="51" y="78"/>
                  <a:pt x="51" y="81"/>
                  <a:pt x="51" y="85"/>
                </a:cubicBezTo>
                <a:close/>
                <a:moveTo>
                  <a:pt x="54" y="85"/>
                </a:moveTo>
                <a:cubicBezTo>
                  <a:pt x="54" y="81"/>
                  <a:pt x="54" y="76"/>
                  <a:pt x="54" y="72"/>
                </a:cubicBezTo>
                <a:cubicBezTo>
                  <a:pt x="61" y="68"/>
                  <a:pt x="68" y="64"/>
                  <a:pt x="76" y="60"/>
                </a:cubicBezTo>
                <a:cubicBezTo>
                  <a:pt x="83" y="64"/>
                  <a:pt x="90" y="68"/>
                  <a:pt x="97" y="72"/>
                </a:cubicBezTo>
                <a:cubicBezTo>
                  <a:pt x="98" y="81"/>
                  <a:pt x="98" y="89"/>
                  <a:pt x="97" y="98"/>
                </a:cubicBezTo>
                <a:cubicBezTo>
                  <a:pt x="94" y="100"/>
                  <a:pt x="90" y="102"/>
                  <a:pt x="86" y="104"/>
                </a:cubicBezTo>
                <a:cubicBezTo>
                  <a:pt x="83" y="106"/>
                  <a:pt x="79" y="108"/>
                  <a:pt x="76" y="109"/>
                </a:cubicBezTo>
                <a:cubicBezTo>
                  <a:pt x="72" y="108"/>
                  <a:pt x="69" y="106"/>
                  <a:pt x="65" y="104"/>
                </a:cubicBezTo>
                <a:cubicBezTo>
                  <a:pt x="62" y="102"/>
                  <a:pt x="58" y="100"/>
                  <a:pt x="54" y="98"/>
                </a:cubicBezTo>
                <a:cubicBezTo>
                  <a:pt x="54" y="94"/>
                  <a:pt x="54" y="89"/>
                  <a:pt x="54" y="85"/>
                </a:cubicBezTo>
                <a:close/>
                <a:moveTo>
                  <a:pt x="54" y="69"/>
                </a:moveTo>
                <a:cubicBezTo>
                  <a:pt x="55" y="63"/>
                  <a:pt x="55" y="58"/>
                  <a:pt x="56" y="52"/>
                </a:cubicBezTo>
                <a:cubicBezTo>
                  <a:pt x="62" y="54"/>
                  <a:pt x="67" y="56"/>
                  <a:pt x="73" y="59"/>
                </a:cubicBezTo>
                <a:cubicBezTo>
                  <a:pt x="66" y="62"/>
                  <a:pt x="61" y="65"/>
                  <a:pt x="55" y="68"/>
                </a:cubicBezTo>
                <a:cubicBezTo>
                  <a:pt x="55" y="69"/>
                  <a:pt x="55" y="69"/>
                  <a:pt x="54" y="69"/>
                </a:cubicBezTo>
                <a:close/>
                <a:moveTo>
                  <a:pt x="79" y="59"/>
                </a:moveTo>
                <a:cubicBezTo>
                  <a:pt x="84" y="56"/>
                  <a:pt x="90" y="54"/>
                  <a:pt x="95" y="52"/>
                </a:cubicBezTo>
                <a:cubicBezTo>
                  <a:pt x="96" y="58"/>
                  <a:pt x="97" y="63"/>
                  <a:pt x="97" y="69"/>
                </a:cubicBezTo>
                <a:cubicBezTo>
                  <a:pt x="91" y="65"/>
                  <a:pt x="85" y="62"/>
                  <a:pt x="79" y="59"/>
                </a:cubicBezTo>
                <a:close/>
                <a:moveTo>
                  <a:pt x="100" y="78"/>
                </a:moveTo>
                <a:cubicBezTo>
                  <a:pt x="100" y="76"/>
                  <a:pt x="100" y="75"/>
                  <a:pt x="100" y="74"/>
                </a:cubicBezTo>
                <a:cubicBezTo>
                  <a:pt x="106" y="77"/>
                  <a:pt x="111" y="81"/>
                  <a:pt x="116" y="85"/>
                </a:cubicBezTo>
                <a:cubicBezTo>
                  <a:pt x="111" y="89"/>
                  <a:pt x="106" y="93"/>
                  <a:pt x="100" y="96"/>
                </a:cubicBezTo>
                <a:cubicBezTo>
                  <a:pt x="100" y="90"/>
                  <a:pt x="100" y="84"/>
                  <a:pt x="100" y="78"/>
                </a:cubicBezTo>
                <a:close/>
                <a:moveTo>
                  <a:pt x="87" y="107"/>
                </a:moveTo>
                <a:cubicBezTo>
                  <a:pt x="91" y="105"/>
                  <a:pt x="94" y="103"/>
                  <a:pt x="97" y="101"/>
                </a:cubicBezTo>
                <a:cubicBezTo>
                  <a:pt x="97" y="107"/>
                  <a:pt x="96" y="112"/>
                  <a:pt x="95" y="118"/>
                </a:cubicBezTo>
                <a:cubicBezTo>
                  <a:pt x="90" y="116"/>
                  <a:pt x="84" y="113"/>
                  <a:pt x="79" y="111"/>
                </a:cubicBezTo>
                <a:cubicBezTo>
                  <a:pt x="82" y="110"/>
                  <a:pt x="85" y="108"/>
                  <a:pt x="87" y="107"/>
                </a:cubicBezTo>
                <a:close/>
                <a:moveTo>
                  <a:pt x="64" y="107"/>
                </a:moveTo>
                <a:cubicBezTo>
                  <a:pt x="67" y="108"/>
                  <a:pt x="69" y="110"/>
                  <a:pt x="72" y="111"/>
                </a:cubicBezTo>
                <a:cubicBezTo>
                  <a:pt x="67" y="113"/>
                  <a:pt x="62" y="116"/>
                  <a:pt x="56" y="118"/>
                </a:cubicBezTo>
                <a:cubicBezTo>
                  <a:pt x="55" y="112"/>
                  <a:pt x="55" y="107"/>
                  <a:pt x="54" y="101"/>
                </a:cubicBezTo>
                <a:cubicBezTo>
                  <a:pt x="58" y="103"/>
                  <a:pt x="61" y="105"/>
                  <a:pt x="64" y="107"/>
                </a:cubicBezTo>
                <a:close/>
                <a:moveTo>
                  <a:pt x="140" y="115"/>
                </a:moveTo>
                <a:cubicBezTo>
                  <a:pt x="142" y="123"/>
                  <a:pt x="131" y="124"/>
                  <a:pt x="126" y="124"/>
                </a:cubicBezTo>
                <a:cubicBezTo>
                  <a:pt x="117" y="124"/>
                  <a:pt x="107" y="122"/>
                  <a:pt x="99" y="119"/>
                </a:cubicBezTo>
                <a:cubicBezTo>
                  <a:pt x="99" y="119"/>
                  <a:pt x="98" y="119"/>
                  <a:pt x="98" y="118"/>
                </a:cubicBezTo>
                <a:cubicBezTo>
                  <a:pt x="99" y="112"/>
                  <a:pt x="100" y="106"/>
                  <a:pt x="100" y="99"/>
                </a:cubicBezTo>
                <a:cubicBezTo>
                  <a:pt x="106" y="96"/>
                  <a:pt x="112" y="91"/>
                  <a:pt x="118" y="87"/>
                </a:cubicBezTo>
                <a:cubicBezTo>
                  <a:pt x="121" y="89"/>
                  <a:pt x="123" y="91"/>
                  <a:pt x="126" y="94"/>
                </a:cubicBezTo>
                <a:cubicBezTo>
                  <a:pt x="132" y="99"/>
                  <a:pt x="139" y="106"/>
                  <a:pt x="140" y="115"/>
                </a:cubicBezTo>
                <a:close/>
                <a:moveTo>
                  <a:pt x="113" y="47"/>
                </a:moveTo>
                <a:cubicBezTo>
                  <a:pt x="120" y="46"/>
                  <a:pt x="132" y="44"/>
                  <a:pt x="138" y="49"/>
                </a:cubicBezTo>
                <a:cubicBezTo>
                  <a:pt x="144" y="54"/>
                  <a:pt x="137" y="64"/>
                  <a:pt x="134" y="68"/>
                </a:cubicBezTo>
                <a:cubicBezTo>
                  <a:pt x="129" y="73"/>
                  <a:pt x="124" y="78"/>
                  <a:pt x="119" y="83"/>
                </a:cubicBezTo>
                <a:cubicBezTo>
                  <a:pt x="113" y="78"/>
                  <a:pt x="106" y="74"/>
                  <a:pt x="100" y="70"/>
                </a:cubicBezTo>
                <a:cubicBezTo>
                  <a:pt x="100" y="64"/>
                  <a:pt x="99" y="58"/>
                  <a:pt x="98" y="51"/>
                </a:cubicBezTo>
                <a:cubicBezTo>
                  <a:pt x="103" y="50"/>
                  <a:pt x="108" y="49"/>
                  <a:pt x="113" y="47"/>
                </a:cubicBezTo>
                <a:close/>
                <a:moveTo>
                  <a:pt x="58" y="43"/>
                </a:moveTo>
                <a:cubicBezTo>
                  <a:pt x="60" y="34"/>
                  <a:pt x="63" y="23"/>
                  <a:pt x="69" y="16"/>
                </a:cubicBezTo>
                <a:cubicBezTo>
                  <a:pt x="83" y="0"/>
                  <a:pt x="93" y="40"/>
                  <a:pt x="94" y="47"/>
                </a:cubicBezTo>
                <a:cubicBezTo>
                  <a:pt x="94" y="48"/>
                  <a:pt x="95" y="49"/>
                  <a:pt x="95" y="50"/>
                </a:cubicBezTo>
                <a:cubicBezTo>
                  <a:pt x="94" y="50"/>
                  <a:pt x="94" y="50"/>
                  <a:pt x="94" y="50"/>
                </a:cubicBezTo>
                <a:cubicBezTo>
                  <a:pt x="87" y="52"/>
                  <a:pt x="82" y="55"/>
                  <a:pt x="76" y="57"/>
                </a:cubicBezTo>
                <a:cubicBezTo>
                  <a:pt x="70" y="54"/>
                  <a:pt x="63" y="52"/>
                  <a:pt x="57" y="50"/>
                </a:cubicBezTo>
                <a:cubicBezTo>
                  <a:pt x="57" y="47"/>
                  <a:pt x="58" y="45"/>
                  <a:pt x="58" y="43"/>
                </a:cubicBezTo>
                <a:close/>
                <a:moveTo>
                  <a:pt x="31" y="81"/>
                </a:moveTo>
                <a:cubicBezTo>
                  <a:pt x="24" y="75"/>
                  <a:pt x="16" y="68"/>
                  <a:pt x="12" y="59"/>
                </a:cubicBezTo>
                <a:cubicBezTo>
                  <a:pt x="4" y="38"/>
                  <a:pt x="45" y="49"/>
                  <a:pt x="53" y="51"/>
                </a:cubicBezTo>
                <a:cubicBezTo>
                  <a:pt x="53" y="51"/>
                  <a:pt x="53" y="51"/>
                  <a:pt x="53" y="51"/>
                </a:cubicBezTo>
                <a:cubicBezTo>
                  <a:pt x="52" y="58"/>
                  <a:pt x="52" y="64"/>
                  <a:pt x="51" y="71"/>
                </a:cubicBezTo>
                <a:cubicBezTo>
                  <a:pt x="45" y="74"/>
                  <a:pt x="39" y="79"/>
                  <a:pt x="33" y="83"/>
                </a:cubicBezTo>
                <a:cubicBezTo>
                  <a:pt x="32" y="82"/>
                  <a:pt x="32" y="82"/>
                  <a:pt x="31" y="81"/>
                </a:cubicBezTo>
                <a:close/>
                <a:moveTo>
                  <a:pt x="51" y="100"/>
                </a:moveTo>
                <a:cubicBezTo>
                  <a:pt x="52" y="106"/>
                  <a:pt x="53" y="112"/>
                  <a:pt x="54" y="118"/>
                </a:cubicBezTo>
                <a:cubicBezTo>
                  <a:pt x="51" y="119"/>
                  <a:pt x="48" y="120"/>
                  <a:pt x="45" y="121"/>
                </a:cubicBezTo>
                <a:cubicBezTo>
                  <a:pt x="36" y="123"/>
                  <a:pt x="26" y="126"/>
                  <a:pt x="17" y="123"/>
                </a:cubicBezTo>
                <a:cubicBezTo>
                  <a:pt x="0" y="117"/>
                  <a:pt x="23" y="96"/>
                  <a:pt x="33" y="87"/>
                </a:cubicBezTo>
                <a:cubicBezTo>
                  <a:pt x="39" y="92"/>
                  <a:pt x="45" y="96"/>
                  <a:pt x="51" y="1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2457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12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576338" y="955885"/>
            <a:ext cx="2069366" cy="106509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1" name="矩形 420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F5E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17"/>
          <p:cNvSpPr/>
          <p:nvPr/>
        </p:nvSpPr>
        <p:spPr>
          <a:xfrm rot="10800000">
            <a:off x="-2979" y="6309831"/>
            <a:ext cx="6840361" cy="548169"/>
          </a:xfrm>
          <a:custGeom>
            <a:avLst/>
            <a:gdLst>
              <a:gd name="connsiteX0" fmla="*/ 0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0 w 7496304"/>
              <a:gd name="connsiteY4" fmla="*/ 0 h 542367"/>
              <a:gd name="connsiteX0" fmla="*/ 862642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862642 w 7496304"/>
              <a:gd name="connsiteY4" fmla="*/ 0 h 542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6304" h="542367">
                <a:moveTo>
                  <a:pt x="862642" y="0"/>
                </a:moveTo>
                <a:lnTo>
                  <a:pt x="7496304" y="0"/>
                </a:lnTo>
                <a:lnTo>
                  <a:pt x="7496304" y="542367"/>
                </a:lnTo>
                <a:lnTo>
                  <a:pt x="0" y="542367"/>
                </a:lnTo>
                <a:lnTo>
                  <a:pt x="862642" y="0"/>
                </a:lnTo>
                <a:close/>
              </a:path>
            </a:pathLst>
          </a:custGeom>
          <a:solidFill>
            <a:srgbClr val="114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14482" y="490390"/>
            <a:ext cx="213391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500" b="1" i="0" u="none" strike="noStrike" kern="1200" cap="none" spc="300" normalizeH="0" baseline="0" noProof="0" dirty="0" smtClean="0">
                <a:ln>
                  <a:noFill/>
                </a:ln>
                <a:solidFill>
                  <a:srgbClr val="1148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關鍵資源</a:t>
            </a:r>
            <a:endParaRPr kumimoji="0" lang="en-US" altLang="zh-TW" sz="3500" b="1" i="0" u="none" strike="noStrike" kern="1200" cap="none" spc="300" normalizeH="0" baseline="0" noProof="0" dirty="0">
              <a:ln>
                <a:noFill/>
              </a:ln>
              <a:solidFill>
                <a:srgbClr val="114870"/>
              </a:solidFill>
              <a:effectLst/>
              <a:uLnTx/>
              <a:uFillTx/>
              <a:latin typeface="微软雅黑" panose="020B0503020204020204" pitchFamily="34" charset="-122"/>
              <a:ea typeface="Adobe 黑体 Std R" panose="020B0400000000000000"/>
              <a:cs typeface="Lato Regular"/>
            </a:endParaRPr>
          </a:p>
        </p:txBody>
      </p:sp>
      <p:sp>
        <p:nvSpPr>
          <p:cNvPr id="19" name="任意多边形 46"/>
          <p:cNvSpPr/>
          <p:nvPr/>
        </p:nvSpPr>
        <p:spPr>
          <a:xfrm rot="5400000">
            <a:off x="7822401" y="3631112"/>
            <a:ext cx="1152154" cy="114226"/>
          </a:xfrm>
          <a:custGeom>
            <a:avLst/>
            <a:gdLst>
              <a:gd name="connsiteX0" fmla="*/ 0 w 3762531"/>
              <a:gd name="connsiteY0" fmla="*/ 14990 h 14990"/>
              <a:gd name="connsiteX1" fmla="*/ 59961 w 3762531"/>
              <a:gd name="connsiteY1" fmla="*/ 14990 h 14990"/>
              <a:gd name="connsiteX2" fmla="*/ 3762531 w 3762531"/>
              <a:gd name="connsiteY2" fmla="*/ 0 h 14990"/>
              <a:gd name="connsiteX0-1" fmla="*/ 0 w 3762531"/>
              <a:gd name="connsiteY0-2" fmla="*/ 43546 h 43546"/>
              <a:gd name="connsiteX1-3" fmla="*/ 59961 w 3762531"/>
              <a:gd name="connsiteY1-4" fmla="*/ 43546 h 43546"/>
              <a:gd name="connsiteX2-5" fmla="*/ 3762531 w 3762531"/>
              <a:gd name="connsiteY2-6" fmla="*/ 28556 h 43546"/>
              <a:gd name="connsiteX0-7" fmla="*/ 0 w 3762531"/>
              <a:gd name="connsiteY0-8" fmla="*/ 14990 h 14990"/>
              <a:gd name="connsiteX1-9" fmla="*/ 3762531 w 3762531"/>
              <a:gd name="connsiteY1-10" fmla="*/ 0 h 14990"/>
              <a:gd name="connsiteX0-11" fmla="*/ 0 w 3762531"/>
              <a:gd name="connsiteY0-12" fmla="*/ 38567 h 38567"/>
              <a:gd name="connsiteX1-13" fmla="*/ 3762531 w 3762531"/>
              <a:gd name="connsiteY1-14" fmla="*/ 23577 h 38567"/>
              <a:gd name="connsiteX0-15" fmla="*/ 0 w 3762531"/>
              <a:gd name="connsiteY0-16" fmla="*/ 76223 h 76223"/>
              <a:gd name="connsiteX1-17" fmla="*/ 3762531 w 3762531"/>
              <a:gd name="connsiteY1-18" fmla="*/ 61233 h 76223"/>
              <a:gd name="connsiteX0-19" fmla="*/ 0 w 3762531"/>
              <a:gd name="connsiteY0-20" fmla="*/ 86371 h 86371"/>
              <a:gd name="connsiteX1-21" fmla="*/ 3762531 w 3762531"/>
              <a:gd name="connsiteY1-22" fmla="*/ 71381 h 86371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</a:cxnLst>
            <a:rect l="l" t="t" r="r" b="b"/>
            <a:pathLst>
              <a:path w="3762531" h="86371">
                <a:moveTo>
                  <a:pt x="0" y="86371"/>
                </a:moveTo>
                <a:cubicBezTo>
                  <a:pt x="1239187" y="-23557"/>
                  <a:pt x="2508354" y="-28553"/>
                  <a:pt x="3762531" y="71381"/>
                </a:cubicBezTo>
              </a:path>
            </a:pathLst>
          </a:custGeom>
          <a:noFill/>
          <a:ln w="25400" cap="rnd">
            <a:solidFill>
              <a:srgbClr val="114870"/>
            </a:solidFill>
            <a:round/>
            <a:headEnd type="arrow" w="med" len="lg"/>
            <a:tailEnd type="arrow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0" name="任意多边形 47"/>
          <p:cNvSpPr/>
          <p:nvPr/>
        </p:nvSpPr>
        <p:spPr>
          <a:xfrm rot="16200000">
            <a:off x="3412458" y="3659077"/>
            <a:ext cx="1152155" cy="111506"/>
          </a:xfrm>
          <a:custGeom>
            <a:avLst/>
            <a:gdLst>
              <a:gd name="connsiteX0" fmla="*/ 0 w 3762531"/>
              <a:gd name="connsiteY0" fmla="*/ 14990 h 14990"/>
              <a:gd name="connsiteX1" fmla="*/ 59961 w 3762531"/>
              <a:gd name="connsiteY1" fmla="*/ 14990 h 14990"/>
              <a:gd name="connsiteX2" fmla="*/ 3762531 w 3762531"/>
              <a:gd name="connsiteY2" fmla="*/ 0 h 14990"/>
              <a:gd name="connsiteX0-1" fmla="*/ 0 w 3762531"/>
              <a:gd name="connsiteY0-2" fmla="*/ 43546 h 43546"/>
              <a:gd name="connsiteX1-3" fmla="*/ 59961 w 3762531"/>
              <a:gd name="connsiteY1-4" fmla="*/ 43546 h 43546"/>
              <a:gd name="connsiteX2-5" fmla="*/ 3762531 w 3762531"/>
              <a:gd name="connsiteY2-6" fmla="*/ 28556 h 43546"/>
              <a:gd name="connsiteX0-7" fmla="*/ 0 w 3762531"/>
              <a:gd name="connsiteY0-8" fmla="*/ 14990 h 14990"/>
              <a:gd name="connsiteX1-9" fmla="*/ 3762531 w 3762531"/>
              <a:gd name="connsiteY1-10" fmla="*/ 0 h 14990"/>
              <a:gd name="connsiteX0-11" fmla="*/ 0 w 3762531"/>
              <a:gd name="connsiteY0-12" fmla="*/ 38567 h 38567"/>
              <a:gd name="connsiteX1-13" fmla="*/ 3762531 w 3762531"/>
              <a:gd name="connsiteY1-14" fmla="*/ 23577 h 38567"/>
              <a:gd name="connsiteX0-15" fmla="*/ 0 w 3762531"/>
              <a:gd name="connsiteY0-16" fmla="*/ 76223 h 76223"/>
              <a:gd name="connsiteX1-17" fmla="*/ 3762531 w 3762531"/>
              <a:gd name="connsiteY1-18" fmla="*/ 61233 h 76223"/>
              <a:gd name="connsiteX0-19" fmla="*/ 0 w 3762531"/>
              <a:gd name="connsiteY0-20" fmla="*/ 86371 h 86371"/>
              <a:gd name="connsiteX1-21" fmla="*/ 3762531 w 3762531"/>
              <a:gd name="connsiteY1-22" fmla="*/ 71381 h 86371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</a:cxnLst>
            <a:rect l="l" t="t" r="r" b="b"/>
            <a:pathLst>
              <a:path w="3762531" h="86371">
                <a:moveTo>
                  <a:pt x="0" y="86371"/>
                </a:moveTo>
                <a:cubicBezTo>
                  <a:pt x="1239187" y="-23557"/>
                  <a:pt x="2508354" y="-28553"/>
                  <a:pt x="3762531" y="71381"/>
                </a:cubicBezTo>
              </a:path>
            </a:pathLst>
          </a:custGeom>
          <a:noFill/>
          <a:ln w="25400" cap="rnd">
            <a:solidFill>
              <a:srgbClr val="114870"/>
            </a:solidFill>
            <a:round/>
            <a:headEnd type="arrow" w="med" len="lg"/>
            <a:tailEnd type="arrow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任意多边形 48"/>
          <p:cNvSpPr/>
          <p:nvPr/>
        </p:nvSpPr>
        <p:spPr>
          <a:xfrm>
            <a:off x="5428600" y="2199429"/>
            <a:ext cx="1531172" cy="85951"/>
          </a:xfrm>
          <a:custGeom>
            <a:avLst/>
            <a:gdLst>
              <a:gd name="connsiteX0" fmla="*/ 0 w 3762531"/>
              <a:gd name="connsiteY0" fmla="*/ 14990 h 14990"/>
              <a:gd name="connsiteX1" fmla="*/ 59961 w 3762531"/>
              <a:gd name="connsiteY1" fmla="*/ 14990 h 14990"/>
              <a:gd name="connsiteX2" fmla="*/ 3762531 w 3762531"/>
              <a:gd name="connsiteY2" fmla="*/ 0 h 14990"/>
              <a:gd name="connsiteX0-1" fmla="*/ 0 w 3762531"/>
              <a:gd name="connsiteY0-2" fmla="*/ 43546 h 43546"/>
              <a:gd name="connsiteX1-3" fmla="*/ 59961 w 3762531"/>
              <a:gd name="connsiteY1-4" fmla="*/ 43546 h 43546"/>
              <a:gd name="connsiteX2-5" fmla="*/ 3762531 w 3762531"/>
              <a:gd name="connsiteY2-6" fmla="*/ 28556 h 43546"/>
              <a:gd name="connsiteX0-7" fmla="*/ 0 w 3762531"/>
              <a:gd name="connsiteY0-8" fmla="*/ 14990 h 14990"/>
              <a:gd name="connsiteX1-9" fmla="*/ 3762531 w 3762531"/>
              <a:gd name="connsiteY1-10" fmla="*/ 0 h 14990"/>
              <a:gd name="connsiteX0-11" fmla="*/ 0 w 3762531"/>
              <a:gd name="connsiteY0-12" fmla="*/ 38567 h 38567"/>
              <a:gd name="connsiteX1-13" fmla="*/ 3762531 w 3762531"/>
              <a:gd name="connsiteY1-14" fmla="*/ 23577 h 38567"/>
              <a:gd name="connsiteX0-15" fmla="*/ 0 w 3762531"/>
              <a:gd name="connsiteY0-16" fmla="*/ 76223 h 76223"/>
              <a:gd name="connsiteX1-17" fmla="*/ 3762531 w 3762531"/>
              <a:gd name="connsiteY1-18" fmla="*/ 61233 h 76223"/>
              <a:gd name="connsiteX0-19" fmla="*/ 0 w 3762531"/>
              <a:gd name="connsiteY0-20" fmla="*/ 86371 h 86371"/>
              <a:gd name="connsiteX1-21" fmla="*/ 3762531 w 3762531"/>
              <a:gd name="connsiteY1-22" fmla="*/ 71381 h 86371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</a:cxnLst>
            <a:rect l="l" t="t" r="r" b="b"/>
            <a:pathLst>
              <a:path w="3762531" h="86371">
                <a:moveTo>
                  <a:pt x="0" y="86371"/>
                </a:moveTo>
                <a:cubicBezTo>
                  <a:pt x="1239187" y="-23557"/>
                  <a:pt x="2508354" y="-28553"/>
                  <a:pt x="3762531" y="71381"/>
                </a:cubicBezTo>
              </a:path>
            </a:pathLst>
          </a:custGeom>
          <a:noFill/>
          <a:ln w="25400" cap="rnd">
            <a:solidFill>
              <a:srgbClr val="114870"/>
            </a:solidFill>
            <a:round/>
            <a:headEnd type="arrow" w="med" len="lg"/>
            <a:tailEnd type="arrow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3" name="任意多边形 49"/>
          <p:cNvSpPr/>
          <p:nvPr/>
        </p:nvSpPr>
        <p:spPr>
          <a:xfrm rot="10800000">
            <a:off x="5428600" y="5177022"/>
            <a:ext cx="1531172" cy="83905"/>
          </a:xfrm>
          <a:custGeom>
            <a:avLst/>
            <a:gdLst>
              <a:gd name="connsiteX0" fmla="*/ 0 w 3762531"/>
              <a:gd name="connsiteY0" fmla="*/ 14990 h 14990"/>
              <a:gd name="connsiteX1" fmla="*/ 59961 w 3762531"/>
              <a:gd name="connsiteY1" fmla="*/ 14990 h 14990"/>
              <a:gd name="connsiteX2" fmla="*/ 3762531 w 3762531"/>
              <a:gd name="connsiteY2" fmla="*/ 0 h 14990"/>
              <a:gd name="connsiteX0-1" fmla="*/ 0 w 3762531"/>
              <a:gd name="connsiteY0-2" fmla="*/ 43546 h 43546"/>
              <a:gd name="connsiteX1-3" fmla="*/ 59961 w 3762531"/>
              <a:gd name="connsiteY1-4" fmla="*/ 43546 h 43546"/>
              <a:gd name="connsiteX2-5" fmla="*/ 3762531 w 3762531"/>
              <a:gd name="connsiteY2-6" fmla="*/ 28556 h 43546"/>
              <a:gd name="connsiteX0-7" fmla="*/ 0 w 3762531"/>
              <a:gd name="connsiteY0-8" fmla="*/ 14990 h 14990"/>
              <a:gd name="connsiteX1-9" fmla="*/ 3762531 w 3762531"/>
              <a:gd name="connsiteY1-10" fmla="*/ 0 h 14990"/>
              <a:gd name="connsiteX0-11" fmla="*/ 0 w 3762531"/>
              <a:gd name="connsiteY0-12" fmla="*/ 38567 h 38567"/>
              <a:gd name="connsiteX1-13" fmla="*/ 3762531 w 3762531"/>
              <a:gd name="connsiteY1-14" fmla="*/ 23577 h 38567"/>
              <a:gd name="connsiteX0-15" fmla="*/ 0 w 3762531"/>
              <a:gd name="connsiteY0-16" fmla="*/ 76223 h 76223"/>
              <a:gd name="connsiteX1-17" fmla="*/ 3762531 w 3762531"/>
              <a:gd name="connsiteY1-18" fmla="*/ 61233 h 76223"/>
              <a:gd name="connsiteX0-19" fmla="*/ 0 w 3762531"/>
              <a:gd name="connsiteY0-20" fmla="*/ 86371 h 86371"/>
              <a:gd name="connsiteX1-21" fmla="*/ 3762531 w 3762531"/>
              <a:gd name="connsiteY1-22" fmla="*/ 71381 h 86371"/>
            </a:gdLst>
            <a:ahLst/>
            <a:cxnLst>
              <a:cxn ang="0">
                <a:pos x="connsiteX0-19" y="connsiteY0-20"/>
              </a:cxn>
              <a:cxn ang="0">
                <a:pos x="connsiteX1-21" y="connsiteY1-22"/>
              </a:cxn>
            </a:cxnLst>
            <a:rect l="l" t="t" r="r" b="b"/>
            <a:pathLst>
              <a:path w="3762531" h="86371">
                <a:moveTo>
                  <a:pt x="0" y="86371"/>
                </a:moveTo>
                <a:cubicBezTo>
                  <a:pt x="1239187" y="-23557"/>
                  <a:pt x="2508354" y="-28553"/>
                  <a:pt x="3762531" y="71381"/>
                </a:cubicBezTo>
              </a:path>
            </a:pathLst>
          </a:custGeom>
          <a:noFill/>
          <a:ln w="25400" cap="rnd">
            <a:solidFill>
              <a:srgbClr val="114870"/>
            </a:solidFill>
            <a:round/>
            <a:headEnd type="arrow" w="med" len="lg"/>
            <a:tailEnd type="arrow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25" name="组合 77"/>
          <p:cNvGrpSpPr>
            <a:grpSpLocks/>
          </p:cNvGrpSpPr>
          <p:nvPr/>
        </p:nvGrpSpPr>
        <p:grpSpPr bwMode="auto">
          <a:xfrm>
            <a:off x="3549298" y="1675538"/>
            <a:ext cx="658881" cy="784443"/>
            <a:chOff x="5844088" y="2600655"/>
            <a:chExt cx="384737" cy="608488"/>
          </a:xfrm>
          <a:noFill/>
        </p:grpSpPr>
        <p:grpSp>
          <p:nvGrpSpPr>
            <p:cNvPr id="40" name="组合 78"/>
            <p:cNvGrpSpPr>
              <a:grpSpLocks/>
            </p:cNvGrpSpPr>
            <p:nvPr/>
          </p:nvGrpSpPr>
          <p:grpSpPr bwMode="auto">
            <a:xfrm rot="8489641">
              <a:off x="6012847" y="2653470"/>
              <a:ext cx="215978" cy="555673"/>
              <a:chOff x="6011250" y="2543519"/>
              <a:chExt cx="242157" cy="623029"/>
            </a:xfrm>
            <a:grpFill/>
          </p:grpSpPr>
          <p:sp>
            <p:nvSpPr>
              <p:cNvPr id="49" name="任意多边形 68"/>
              <p:cNvSpPr/>
              <p:nvPr/>
            </p:nvSpPr>
            <p:spPr>
              <a:xfrm>
                <a:off x="6019303" y="2543519"/>
                <a:ext cx="217230" cy="201123"/>
              </a:xfrm>
              <a:custGeom>
                <a:avLst/>
                <a:gdLst>
                  <a:gd name="connsiteX0" fmla="*/ 114300 w 217195"/>
                  <a:gd name="connsiteY0" fmla="*/ 0 h 201788"/>
                  <a:gd name="connsiteX1" fmla="*/ 215900 w 217195"/>
                  <a:gd name="connsiteY1" fmla="*/ 190500 h 201788"/>
                  <a:gd name="connsiteX2" fmla="*/ 0 w 217195"/>
                  <a:gd name="connsiteY2" fmla="*/ 190500 h 201788"/>
                  <a:gd name="connsiteX3" fmla="*/ 114300 w 217195"/>
                  <a:gd name="connsiteY3" fmla="*/ 0 h 20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195" h="201788">
                    <a:moveTo>
                      <a:pt x="114300" y="0"/>
                    </a:moveTo>
                    <a:cubicBezTo>
                      <a:pt x="170391" y="82550"/>
                      <a:pt x="226483" y="165100"/>
                      <a:pt x="215900" y="190500"/>
                    </a:cubicBezTo>
                    <a:cubicBezTo>
                      <a:pt x="143933" y="190500"/>
                      <a:pt x="19050" y="215900"/>
                      <a:pt x="0" y="190500"/>
                    </a:cubicBezTo>
                    <a:lnTo>
                      <a:pt x="114300" y="0"/>
                    </a:lnTo>
                    <a:close/>
                  </a:path>
                </a:pathLst>
              </a:custGeom>
              <a:grpFill/>
              <a:ln w="25400" cap="rnd">
                <a:solidFill>
                  <a:srgbClr val="11487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0" name="任意多边形 69"/>
              <p:cNvSpPr/>
              <p:nvPr/>
            </p:nvSpPr>
            <p:spPr>
              <a:xfrm>
                <a:off x="6011250" y="2721586"/>
                <a:ext cx="242157" cy="444962"/>
              </a:xfrm>
              <a:custGeom>
                <a:avLst/>
                <a:gdLst>
                  <a:gd name="connsiteX0" fmla="*/ 12700 w 215900"/>
                  <a:gd name="connsiteY0" fmla="*/ 12700 h 444500"/>
                  <a:gd name="connsiteX1" fmla="*/ 0 w 215900"/>
                  <a:gd name="connsiteY1" fmla="*/ 444500 h 444500"/>
                  <a:gd name="connsiteX2" fmla="*/ 215900 w 215900"/>
                  <a:gd name="connsiteY2" fmla="*/ 419100 h 444500"/>
                  <a:gd name="connsiteX3" fmla="*/ 215900 w 215900"/>
                  <a:gd name="connsiteY3" fmla="*/ 0 h 444500"/>
                  <a:gd name="connsiteX4" fmla="*/ 215900 w 215900"/>
                  <a:gd name="connsiteY4" fmla="*/ 0 h 44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900" h="444500">
                    <a:moveTo>
                      <a:pt x="12700" y="12700"/>
                    </a:moveTo>
                    <a:lnTo>
                      <a:pt x="0" y="444500"/>
                    </a:lnTo>
                    <a:lnTo>
                      <a:pt x="215900" y="419100"/>
                    </a:lnTo>
                    <a:lnTo>
                      <a:pt x="215900" y="0"/>
                    </a:lnTo>
                    <a:lnTo>
                      <a:pt x="215900" y="0"/>
                    </a:lnTo>
                  </a:path>
                </a:pathLst>
              </a:custGeom>
              <a:grpFill/>
              <a:ln w="25400" cap="rnd">
                <a:solidFill>
                  <a:srgbClr val="11487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  <p:sp>
            <p:nvSpPr>
              <p:cNvPr id="51" name="任意多边形 70"/>
              <p:cNvSpPr/>
              <p:nvPr/>
            </p:nvSpPr>
            <p:spPr>
              <a:xfrm>
                <a:off x="6100765" y="2573366"/>
                <a:ext cx="64101" cy="60515"/>
              </a:xfrm>
              <a:custGeom>
                <a:avLst/>
                <a:gdLst>
                  <a:gd name="connsiteX0" fmla="*/ 114300 w 217195"/>
                  <a:gd name="connsiteY0" fmla="*/ 0 h 201788"/>
                  <a:gd name="connsiteX1" fmla="*/ 215900 w 217195"/>
                  <a:gd name="connsiteY1" fmla="*/ 190500 h 201788"/>
                  <a:gd name="connsiteX2" fmla="*/ 0 w 217195"/>
                  <a:gd name="connsiteY2" fmla="*/ 190500 h 201788"/>
                  <a:gd name="connsiteX3" fmla="*/ 114300 w 217195"/>
                  <a:gd name="connsiteY3" fmla="*/ 0 h 20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7195" h="201788">
                    <a:moveTo>
                      <a:pt x="114300" y="0"/>
                    </a:moveTo>
                    <a:cubicBezTo>
                      <a:pt x="170391" y="82550"/>
                      <a:pt x="226483" y="165100"/>
                      <a:pt x="215900" y="190500"/>
                    </a:cubicBezTo>
                    <a:cubicBezTo>
                      <a:pt x="143933" y="190500"/>
                      <a:pt x="19050" y="215900"/>
                      <a:pt x="0" y="190500"/>
                    </a:cubicBezTo>
                    <a:lnTo>
                      <a:pt x="114300" y="0"/>
                    </a:lnTo>
                    <a:close/>
                  </a:path>
                </a:pathLst>
              </a:custGeom>
              <a:grpFill/>
              <a:ln w="25400" cap="rnd">
                <a:solidFill>
                  <a:srgbClr val="11487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1200" cap="none" spc="0" normalizeH="0" baseline="0" noProof="1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1" name="任意多边形 67"/>
            <p:cNvSpPr/>
            <p:nvPr/>
          </p:nvSpPr>
          <p:spPr>
            <a:xfrm>
              <a:off x="5844088" y="2600655"/>
              <a:ext cx="182630" cy="195253"/>
            </a:xfrm>
            <a:custGeom>
              <a:avLst/>
              <a:gdLst>
                <a:gd name="connsiteX0" fmla="*/ 43090 w 153621"/>
                <a:gd name="connsiteY0" fmla="*/ 162601 h 162601"/>
                <a:gd name="connsiteX1" fmla="*/ 2896 w 153621"/>
                <a:gd name="connsiteY1" fmla="*/ 102311 h 162601"/>
                <a:gd name="connsiteX2" fmla="*/ 113428 w 153621"/>
                <a:gd name="connsiteY2" fmla="*/ 1828 h 162601"/>
                <a:gd name="connsiteX3" fmla="*/ 153621 w 153621"/>
                <a:gd name="connsiteY3" fmla="*/ 47045 h 162601"/>
                <a:gd name="connsiteX0-1" fmla="*/ 41489 w 152020"/>
                <a:gd name="connsiteY0-2" fmla="*/ 158991 h 158991"/>
                <a:gd name="connsiteX1-3" fmla="*/ 1295 w 152020"/>
                <a:gd name="connsiteY1-4" fmla="*/ 98701 h 158991"/>
                <a:gd name="connsiteX2-5" fmla="*/ 82359 w 152020"/>
                <a:gd name="connsiteY2-6" fmla="*/ 2042 h 158991"/>
                <a:gd name="connsiteX3-7" fmla="*/ 152020 w 152020"/>
                <a:gd name="connsiteY3-8" fmla="*/ 43435 h 158991"/>
                <a:gd name="connsiteX0-9" fmla="*/ 41916 w 152447"/>
                <a:gd name="connsiteY0-10" fmla="*/ 148552 h 148552"/>
                <a:gd name="connsiteX1-11" fmla="*/ 1722 w 152447"/>
                <a:gd name="connsiteY1-12" fmla="*/ 88262 h 148552"/>
                <a:gd name="connsiteX2-13" fmla="*/ 91205 w 152447"/>
                <a:gd name="connsiteY2-14" fmla="*/ 3075 h 148552"/>
                <a:gd name="connsiteX3-15" fmla="*/ 152447 w 152447"/>
                <a:gd name="connsiteY3-16" fmla="*/ 32996 h 148552"/>
              </a:gdLst>
              <a:ahLst/>
              <a:cxnLst>
                <a:cxn ang="0">
                  <a:pos x="connsiteX0-9" y="connsiteY0-10"/>
                </a:cxn>
                <a:cxn ang="0">
                  <a:pos x="connsiteX1-11" y="connsiteY1-12"/>
                </a:cxn>
                <a:cxn ang="0">
                  <a:pos x="connsiteX2-13" y="connsiteY2-14"/>
                </a:cxn>
                <a:cxn ang="0">
                  <a:pos x="connsiteX3-15" y="connsiteY3-16"/>
                </a:cxn>
              </a:cxnLst>
              <a:rect l="l" t="t" r="r" b="b"/>
              <a:pathLst>
                <a:path w="152447" h="148552">
                  <a:moveTo>
                    <a:pt x="41916" y="148552"/>
                  </a:moveTo>
                  <a:cubicBezTo>
                    <a:pt x="15957" y="131804"/>
                    <a:pt x="-6493" y="112508"/>
                    <a:pt x="1722" y="88262"/>
                  </a:cubicBezTo>
                  <a:cubicBezTo>
                    <a:pt x="9937" y="64016"/>
                    <a:pt x="66084" y="12286"/>
                    <a:pt x="91205" y="3075"/>
                  </a:cubicBezTo>
                  <a:cubicBezTo>
                    <a:pt x="116326" y="-6136"/>
                    <a:pt x="144911" y="5782"/>
                    <a:pt x="152447" y="32996"/>
                  </a:cubicBezTo>
                </a:path>
              </a:pathLst>
            </a:custGeom>
            <a:grpFill/>
            <a:ln w="25400" cap="rnd">
              <a:solidFill>
                <a:srgbClr val="11487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9" name="组合 55"/>
          <p:cNvGrpSpPr/>
          <p:nvPr/>
        </p:nvGrpSpPr>
        <p:grpSpPr>
          <a:xfrm>
            <a:off x="7899119" y="1551597"/>
            <a:ext cx="886612" cy="779700"/>
            <a:chOff x="4741863" y="766763"/>
            <a:chExt cx="517525" cy="604838"/>
          </a:xfrm>
          <a:noFill/>
        </p:grpSpPr>
        <p:sp>
          <p:nvSpPr>
            <p:cNvPr id="35" name="Freeform 23"/>
            <p:cNvSpPr>
              <a:spLocks noEditPoints="1"/>
            </p:cNvSpPr>
            <p:nvPr/>
          </p:nvSpPr>
          <p:spPr bwMode="auto">
            <a:xfrm>
              <a:off x="4741863" y="766763"/>
              <a:ext cx="517525" cy="604838"/>
            </a:xfrm>
            <a:custGeom>
              <a:avLst/>
              <a:gdLst>
                <a:gd name="T0" fmla="*/ 113 w 175"/>
                <a:gd name="T1" fmla="*/ 0 h 205"/>
                <a:gd name="T2" fmla="*/ 111 w 175"/>
                <a:gd name="T3" fmla="*/ 2 h 205"/>
                <a:gd name="T4" fmla="*/ 11 w 175"/>
                <a:gd name="T5" fmla="*/ 62 h 205"/>
                <a:gd name="T6" fmla="*/ 69 w 175"/>
                <a:gd name="T7" fmla="*/ 200 h 205"/>
                <a:gd name="T8" fmla="*/ 121 w 175"/>
                <a:gd name="T9" fmla="*/ 187 h 205"/>
                <a:gd name="T10" fmla="*/ 173 w 175"/>
                <a:gd name="T11" fmla="*/ 157 h 205"/>
                <a:gd name="T12" fmla="*/ 153 w 175"/>
                <a:gd name="T13" fmla="*/ 91 h 205"/>
                <a:gd name="T14" fmla="*/ 108 w 175"/>
                <a:gd name="T15" fmla="*/ 9 h 205"/>
                <a:gd name="T16" fmla="*/ 98 w 175"/>
                <a:gd name="T17" fmla="*/ 13 h 205"/>
                <a:gd name="T18" fmla="*/ 24 w 175"/>
                <a:gd name="T19" fmla="*/ 45 h 205"/>
                <a:gd name="T20" fmla="*/ 41 w 175"/>
                <a:gd name="T21" fmla="*/ 38 h 205"/>
                <a:gd name="T22" fmla="*/ 34 w 175"/>
                <a:gd name="T23" fmla="*/ 42 h 205"/>
                <a:gd name="T24" fmla="*/ 107 w 175"/>
                <a:gd name="T25" fmla="*/ 15 h 205"/>
                <a:gd name="T26" fmla="*/ 28 w 175"/>
                <a:gd name="T27" fmla="*/ 48 h 205"/>
                <a:gd name="T28" fmla="*/ 107 w 175"/>
                <a:gd name="T29" fmla="*/ 20 h 205"/>
                <a:gd name="T30" fmla="*/ 67 w 175"/>
                <a:gd name="T31" fmla="*/ 41 h 205"/>
                <a:gd name="T32" fmla="*/ 15 w 175"/>
                <a:gd name="T33" fmla="*/ 58 h 205"/>
                <a:gd name="T34" fmla="*/ 117 w 175"/>
                <a:gd name="T35" fmla="*/ 38 h 205"/>
                <a:gd name="T36" fmla="*/ 166 w 175"/>
                <a:gd name="T37" fmla="*/ 158 h 205"/>
                <a:gd name="T38" fmla="*/ 94 w 175"/>
                <a:gd name="T39" fmla="*/ 192 h 205"/>
                <a:gd name="T40" fmla="*/ 69 w 175"/>
                <a:gd name="T41" fmla="*/ 200 h 205"/>
                <a:gd name="T42" fmla="*/ 15 w 175"/>
                <a:gd name="T43" fmla="*/ 62 h 205"/>
                <a:gd name="T44" fmla="*/ 15 w 175"/>
                <a:gd name="T45" fmla="*/ 62 h 205"/>
                <a:gd name="T46" fmla="*/ 16 w 175"/>
                <a:gd name="T47" fmla="*/ 62 h 205"/>
                <a:gd name="T48" fmla="*/ 29 w 175"/>
                <a:gd name="T49" fmla="*/ 59 h 205"/>
                <a:gd name="T50" fmla="*/ 112 w 175"/>
                <a:gd name="T51" fmla="*/ 27 h 205"/>
                <a:gd name="T52" fmla="*/ 113 w 175"/>
                <a:gd name="T53" fmla="*/ 27 h 205"/>
                <a:gd name="T54" fmla="*/ 169 w 175"/>
                <a:gd name="T55" fmla="*/ 153 h 205"/>
                <a:gd name="T56" fmla="*/ 130 w 175"/>
                <a:gd name="T57" fmla="*/ 56 h 205"/>
                <a:gd name="T58" fmla="*/ 117 w 175"/>
                <a:gd name="T59" fmla="*/ 22 h 205"/>
                <a:gd name="T60" fmla="*/ 114 w 175"/>
                <a:gd name="T61" fmla="*/ 21 h 205"/>
                <a:gd name="T62" fmla="*/ 113 w 175"/>
                <a:gd name="T63" fmla="*/ 7 h 205"/>
                <a:gd name="T64" fmla="*/ 158 w 175"/>
                <a:gd name="T65" fmla="*/ 11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5" h="205">
                  <a:moveTo>
                    <a:pt x="115" y="2"/>
                  </a:moveTo>
                  <a:cubicBezTo>
                    <a:pt x="115" y="1"/>
                    <a:pt x="114" y="0"/>
                    <a:pt x="113" y="0"/>
                  </a:cubicBezTo>
                  <a:cubicBezTo>
                    <a:pt x="112" y="0"/>
                    <a:pt x="112" y="1"/>
                    <a:pt x="112" y="1"/>
                  </a:cubicBezTo>
                  <a:cubicBezTo>
                    <a:pt x="111" y="1"/>
                    <a:pt x="111" y="2"/>
                    <a:pt x="111" y="2"/>
                  </a:cubicBezTo>
                  <a:cubicBezTo>
                    <a:pt x="82" y="12"/>
                    <a:pt x="54" y="25"/>
                    <a:pt x="26" y="38"/>
                  </a:cubicBezTo>
                  <a:cubicBezTo>
                    <a:pt x="20" y="40"/>
                    <a:pt x="0" y="55"/>
                    <a:pt x="11" y="62"/>
                  </a:cubicBezTo>
                  <a:cubicBezTo>
                    <a:pt x="27" y="109"/>
                    <a:pt x="46" y="155"/>
                    <a:pt x="65" y="201"/>
                  </a:cubicBezTo>
                  <a:cubicBezTo>
                    <a:pt x="66" y="203"/>
                    <a:pt x="69" y="202"/>
                    <a:pt x="69" y="200"/>
                  </a:cubicBezTo>
                  <a:cubicBezTo>
                    <a:pt x="69" y="200"/>
                    <a:pt x="69" y="200"/>
                    <a:pt x="69" y="200"/>
                  </a:cubicBezTo>
                  <a:cubicBezTo>
                    <a:pt x="85" y="205"/>
                    <a:pt x="106" y="193"/>
                    <a:pt x="121" y="187"/>
                  </a:cubicBezTo>
                  <a:cubicBezTo>
                    <a:pt x="138" y="180"/>
                    <a:pt x="159" y="174"/>
                    <a:pt x="172" y="160"/>
                  </a:cubicBezTo>
                  <a:cubicBezTo>
                    <a:pt x="174" y="159"/>
                    <a:pt x="173" y="158"/>
                    <a:pt x="173" y="157"/>
                  </a:cubicBezTo>
                  <a:cubicBezTo>
                    <a:pt x="175" y="149"/>
                    <a:pt x="174" y="142"/>
                    <a:pt x="171" y="134"/>
                  </a:cubicBezTo>
                  <a:cubicBezTo>
                    <a:pt x="166" y="120"/>
                    <a:pt x="159" y="106"/>
                    <a:pt x="153" y="91"/>
                  </a:cubicBezTo>
                  <a:cubicBezTo>
                    <a:pt x="141" y="62"/>
                    <a:pt x="130" y="31"/>
                    <a:pt x="115" y="2"/>
                  </a:cubicBezTo>
                  <a:close/>
                  <a:moveTo>
                    <a:pt x="108" y="9"/>
                  </a:moveTo>
                  <a:cubicBezTo>
                    <a:pt x="107" y="10"/>
                    <a:pt x="107" y="11"/>
                    <a:pt x="107" y="11"/>
                  </a:cubicBezTo>
                  <a:cubicBezTo>
                    <a:pt x="104" y="12"/>
                    <a:pt x="101" y="13"/>
                    <a:pt x="98" y="13"/>
                  </a:cubicBezTo>
                  <a:cubicBezTo>
                    <a:pt x="101" y="12"/>
                    <a:pt x="104" y="11"/>
                    <a:pt x="108" y="9"/>
                  </a:cubicBezTo>
                  <a:close/>
                  <a:moveTo>
                    <a:pt x="24" y="45"/>
                  </a:moveTo>
                  <a:cubicBezTo>
                    <a:pt x="26" y="44"/>
                    <a:pt x="28" y="43"/>
                    <a:pt x="31" y="42"/>
                  </a:cubicBezTo>
                  <a:cubicBezTo>
                    <a:pt x="34" y="41"/>
                    <a:pt x="37" y="39"/>
                    <a:pt x="41" y="38"/>
                  </a:cubicBezTo>
                  <a:cubicBezTo>
                    <a:pt x="41" y="38"/>
                    <a:pt x="41" y="37"/>
                    <a:pt x="42" y="37"/>
                  </a:cubicBezTo>
                  <a:cubicBezTo>
                    <a:pt x="39" y="39"/>
                    <a:pt x="37" y="40"/>
                    <a:pt x="34" y="42"/>
                  </a:cubicBezTo>
                  <a:cubicBezTo>
                    <a:pt x="33" y="42"/>
                    <a:pt x="34" y="44"/>
                    <a:pt x="35" y="43"/>
                  </a:cubicBezTo>
                  <a:cubicBezTo>
                    <a:pt x="58" y="32"/>
                    <a:pt x="82" y="24"/>
                    <a:pt x="107" y="15"/>
                  </a:cubicBezTo>
                  <a:cubicBezTo>
                    <a:pt x="107" y="16"/>
                    <a:pt x="107" y="17"/>
                    <a:pt x="107" y="18"/>
                  </a:cubicBezTo>
                  <a:cubicBezTo>
                    <a:pt x="80" y="27"/>
                    <a:pt x="54" y="38"/>
                    <a:pt x="28" y="48"/>
                  </a:cubicBezTo>
                  <a:cubicBezTo>
                    <a:pt x="27" y="49"/>
                    <a:pt x="27" y="51"/>
                    <a:pt x="29" y="50"/>
                  </a:cubicBezTo>
                  <a:cubicBezTo>
                    <a:pt x="55" y="42"/>
                    <a:pt x="82" y="32"/>
                    <a:pt x="107" y="20"/>
                  </a:cubicBezTo>
                  <a:cubicBezTo>
                    <a:pt x="108" y="21"/>
                    <a:pt x="108" y="22"/>
                    <a:pt x="108" y="23"/>
                  </a:cubicBezTo>
                  <a:cubicBezTo>
                    <a:pt x="94" y="28"/>
                    <a:pt x="81" y="36"/>
                    <a:pt x="67" y="41"/>
                  </a:cubicBezTo>
                  <a:cubicBezTo>
                    <a:pt x="50" y="47"/>
                    <a:pt x="33" y="53"/>
                    <a:pt x="16" y="58"/>
                  </a:cubicBezTo>
                  <a:cubicBezTo>
                    <a:pt x="16" y="58"/>
                    <a:pt x="15" y="58"/>
                    <a:pt x="15" y="58"/>
                  </a:cubicBezTo>
                  <a:cubicBezTo>
                    <a:pt x="18" y="54"/>
                    <a:pt x="21" y="49"/>
                    <a:pt x="24" y="45"/>
                  </a:cubicBezTo>
                  <a:close/>
                  <a:moveTo>
                    <a:pt x="117" y="38"/>
                  </a:moveTo>
                  <a:cubicBezTo>
                    <a:pt x="122" y="52"/>
                    <a:pt x="127" y="65"/>
                    <a:pt x="133" y="78"/>
                  </a:cubicBezTo>
                  <a:cubicBezTo>
                    <a:pt x="144" y="105"/>
                    <a:pt x="155" y="131"/>
                    <a:pt x="166" y="158"/>
                  </a:cubicBezTo>
                  <a:cubicBezTo>
                    <a:pt x="154" y="170"/>
                    <a:pt x="132" y="176"/>
                    <a:pt x="116" y="182"/>
                  </a:cubicBezTo>
                  <a:cubicBezTo>
                    <a:pt x="109" y="185"/>
                    <a:pt x="101" y="189"/>
                    <a:pt x="94" y="192"/>
                  </a:cubicBezTo>
                  <a:cubicBezTo>
                    <a:pt x="85" y="195"/>
                    <a:pt x="76" y="196"/>
                    <a:pt x="69" y="200"/>
                  </a:cubicBezTo>
                  <a:cubicBezTo>
                    <a:pt x="69" y="200"/>
                    <a:pt x="69" y="200"/>
                    <a:pt x="69" y="200"/>
                  </a:cubicBezTo>
                  <a:cubicBezTo>
                    <a:pt x="69" y="200"/>
                    <a:pt x="69" y="200"/>
                    <a:pt x="69" y="200"/>
                  </a:cubicBezTo>
                  <a:cubicBezTo>
                    <a:pt x="52" y="153"/>
                    <a:pt x="34" y="107"/>
                    <a:pt x="15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62"/>
                    <a:pt x="16" y="62"/>
                    <a:pt x="16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8" y="62"/>
                    <a:pt x="19" y="62"/>
                    <a:pt x="20" y="62"/>
                  </a:cubicBezTo>
                  <a:cubicBezTo>
                    <a:pt x="23" y="62"/>
                    <a:pt x="27" y="61"/>
                    <a:pt x="29" y="59"/>
                  </a:cubicBezTo>
                  <a:cubicBezTo>
                    <a:pt x="42" y="56"/>
                    <a:pt x="54" y="52"/>
                    <a:pt x="67" y="48"/>
                  </a:cubicBezTo>
                  <a:cubicBezTo>
                    <a:pt x="82" y="42"/>
                    <a:pt x="99" y="36"/>
                    <a:pt x="112" y="27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3" y="31"/>
                    <a:pt x="115" y="35"/>
                    <a:pt x="117" y="38"/>
                  </a:cubicBezTo>
                  <a:close/>
                  <a:moveTo>
                    <a:pt x="169" y="153"/>
                  </a:moveTo>
                  <a:cubicBezTo>
                    <a:pt x="160" y="132"/>
                    <a:pt x="152" y="110"/>
                    <a:pt x="143" y="89"/>
                  </a:cubicBezTo>
                  <a:cubicBezTo>
                    <a:pt x="139" y="78"/>
                    <a:pt x="135" y="67"/>
                    <a:pt x="130" y="56"/>
                  </a:cubicBezTo>
                  <a:cubicBezTo>
                    <a:pt x="128" y="51"/>
                    <a:pt x="126" y="46"/>
                    <a:pt x="124" y="41"/>
                  </a:cubicBezTo>
                  <a:cubicBezTo>
                    <a:pt x="122" y="36"/>
                    <a:pt x="116" y="27"/>
                    <a:pt x="117" y="22"/>
                  </a:cubicBezTo>
                  <a:cubicBezTo>
                    <a:pt x="117" y="21"/>
                    <a:pt x="115" y="19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3" y="19"/>
                    <a:pt x="112" y="17"/>
                    <a:pt x="112" y="15"/>
                  </a:cubicBezTo>
                  <a:cubicBezTo>
                    <a:pt x="112" y="12"/>
                    <a:pt x="112" y="9"/>
                    <a:pt x="113" y="7"/>
                  </a:cubicBezTo>
                  <a:cubicBezTo>
                    <a:pt x="121" y="31"/>
                    <a:pt x="133" y="54"/>
                    <a:pt x="143" y="78"/>
                  </a:cubicBezTo>
                  <a:cubicBezTo>
                    <a:pt x="148" y="90"/>
                    <a:pt x="153" y="101"/>
                    <a:pt x="158" y="113"/>
                  </a:cubicBezTo>
                  <a:cubicBezTo>
                    <a:pt x="163" y="126"/>
                    <a:pt x="171" y="139"/>
                    <a:pt x="169" y="15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6" name="Freeform 24"/>
            <p:cNvSpPr/>
            <p:nvPr/>
          </p:nvSpPr>
          <p:spPr bwMode="auto">
            <a:xfrm>
              <a:off x="4837113" y="996951"/>
              <a:ext cx="76200" cy="150813"/>
            </a:xfrm>
            <a:custGeom>
              <a:avLst/>
              <a:gdLst>
                <a:gd name="T0" fmla="*/ 4 w 26"/>
                <a:gd name="T1" fmla="*/ 1 h 51"/>
                <a:gd name="T2" fmla="*/ 1 w 26"/>
                <a:gd name="T3" fmla="*/ 3 h 51"/>
                <a:gd name="T4" fmla="*/ 18 w 26"/>
                <a:gd name="T5" fmla="*/ 47 h 51"/>
                <a:gd name="T6" fmla="*/ 25 w 26"/>
                <a:gd name="T7" fmla="*/ 45 h 51"/>
                <a:gd name="T8" fmla="*/ 4 w 26"/>
                <a:gd name="T9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51">
                  <a:moveTo>
                    <a:pt x="4" y="1"/>
                  </a:moveTo>
                  <a:cubicBezTo>
                    <a:pt x="3" y="0"/>
                    <a:pt x="0" y="1"/>
                    <a:pt x="1" y="3"/>
                  </a:cubicBezTo>
                  <a:cubicBezTo>
                    <a:pt x="6" y="18"/>
                    <a:pt x="13" y="32"/>
                    <a:pt x="18" y="47"/>
                  </a:cubicBezTo>
                  <a:cubicBezTo>
                    <a:pt x="20" y="51"/>
                    <a:pt x="26" y="49"/>
                    <a:pt x="25" y="45"/>
                  </a:cubicBezTo>
                  <a:cubicBezTo>
                    <a:pt x="19" y="30"/>
                    <a:pt x="13" y="15"/>
                    <a:pt x="4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7" name="Freeform 25"/>
            <p:cNvSpPr/>
            <p:nvPr/>
          </p:nvSpPr>
          <p:spPr bwMode="auto">
            <a:xfrm>
              <a:off x="4848225" y="904876"/>
              <a:ext cx="284163" cy="249238"/>
            </a:xfrm>
            <a:custGeom>
              <a:avLst/>
              <a:gdLst>
                <a:gd name="T0" fmla="*/ 76 w 96"/>
                <a:gd name="T1" fmla="*/ 4 h 84"/>
                <a:gd name="T2" fmla="*/ 75 w 96"/>
                <a:gd name="T3" fmla="*/ 4 h 84"/>
                <a:gd name="T4" fmla="*/ 72 w 96"/>
                <a:gd name="T5" fmla="*/ 1 h 84"/>
                <a:gd name="T6" fmla="*/ 2 w 96"/>
                <a:gd name="T7" fmla="*/ 32 h 84"/>
                <a:gd name="T8" fmla="*/ 3 w 96"/>
                <a:gd name="T9" fmla="*/ 34 h 84"/>
                <a:gd name="T10" fmla="*/ 73 w 96"/>
                <a:gd name="T11" fmla="*/ 6 h 84"/>
                <a:gd name="T12" fmla="*/ 89 w 96"/>
                <a:gd name="T13" fmla="*/ 48 h 84"/>
                <a:gd name="T14" fmla="*/ 89 w 96"/>
                <a:gd name="T15" fmla="*/ 48 h 84"/>
                <a:gd name="T16" fmla="*/ 21 w 96"/>
                <a:gd name="T17" fmla="*/ 78 h 84"/>
                <a:gd name="T18" fmla="*/ 23 w 96"/>
                <a:gd name="T19" fmla="*/ 83 h 84"/>
                <a:gd name="T20" fmla="*/ 92 w 96"/>
                <a:gd name="T21" fmla="*/ 53 h 84"/>
                <a:gd name="T22" fmla="*/ 93 w 96"/>
                <a:gd name="T23" fmla="*/ 52 h 84"/>
                <a:gd name="T24" fmla="*/ 95 w 96"/>
                <a:gd name="T25" fmla="*/ 49 h 84"/>
                <a:gd name="T26" fmla="*/ 76 w 96"/>
                <a:gd name="T27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84">
                  <a:moveTo>
                    <a:pt x="76" y="4"/>
                  </a:moveTo>
                  <a:cubicBezTo>
                    <a:pt x="76" y="4"/>
                    <a:pt x="76" y="4"/>
                    <a:pt x="75" y="4"/>
                  </a:cubicBezTo>
                  <a:cubicBezTo>
                    <a:pt x="76" y="2"/>
                    <a:pt x="74" y="0"/>
                    <a:pt x="72" y="1"/>
                  </a:cubicBezTo>
                  <a:cubicBezTo>
                    <a:pt x="48" y="9"/>
                    <a:pt x="24" y="20"/>
                    <a:pt x="2" y="32"/>
                  </a:cubicBezTo>
                  <a:cubicBezTo>
                    <a:pt x="0" y="33"/>
                    <a:pt x="1" y="35"/>
                    <a:pt x="3" y="34"/>
                  </a:cubicBezTo>
                  <a:cubicBezTo>
                    <a:pt x="26" y="26"/>
                    <a:pt x="50" y="17"/>
                    <a:pt x="73" y="6"/>
                  </a:cubicBezTo>
                  <a:cubicBezTo>
                    <a:pt x="75" y="21"/>
                    <a:pt x="82" y="35"/>
                    <a:pt x="89" y="48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66" y="55"/>
                    <a:pt x="43" y="68"/>
                    <a:pt x="21" y="78"/>
                  </a:cubicBezTo>
                  <a:cubicBezTo>
                    <a:pt x="18" y="80"/>
                    <a:pt x="20" y="84"/>
                    <a:pt x="23" y="83"/>
                  </a:cubicBezTo>
                  <a:cubicBezTo>
                    <a:pt x="46" y="74"/>
                    <a:pt x="71" y="65"/>
                    <a:pt x="92" y="53"/>
                  </a:cubicBezTo>
                  <a:cubicBezTo>
                    <a:pt x="92" y="52"/>
                    <a:pt x="93" y="52"/>
                    <a:pt x="93" y="52"/>
                  </a:cubicBezTo>
                  <a:cubicBezTo>
                    <a:pt x="94" y="52"/>
                    <a:pt x="96" y="51"/>
                    <a:pt x="95" y="49"/>
                  </a:cubicBezTo>
                  <a:cubicBezTo>
                    <a:pt x="90" y="34"/>
                    <a:pt x="85" y="17"/>
                    <a:pt x="76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8" name="Freeform 26"/>
            <p:cNvSpPr/>
            <p:nvPr/>
          </p:nvSpPr>
          <p:spPr bwMode="auto">
            <a:xfrm>
              <a:off x="4891088" y="962026"/>
              <a:ext cx="169863" cy="79375"/>
            </a:xfrm>
            <a:custGeom>
              <a:avLst/>
              <a:gdLst>
                <a:gd name="T0" fmla="*/ 53 w 58"/>
                <a:gd name="T1" fmla="*/ 1 h 27"/>
                <a:gd name="T2" fmla="*/ 2 w 58"/>
                <a:gd name="T3" fmla="*/ 22 h 27"/>
                <a:gd name="T4" fmla="*/ 4 w 58"/>
                <a:gd name="T5" fmla="*/ 26 h 27"/>
                <a:gd name="T6" fmla="*/ 55 w 58"/>
                <a:gd name="T7" fmla="*/ 7 h 27"/>
                <a:gd name="T8" fmla="*/ 53 w 58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7">
                  <a:moveTo>
                    <a:pt x="53" y="1"/>
                  </a:moveTo>
                  <a:cubicBezTo>
                    <a:pt x="36" y="5"/>
                    <a:pt x="18" y="13"/>
                    <a:pt x="2" y="22"/>
                  </a:cubicBezTo>
                  <a:cubicBezTo>
                    <a:pt x="0" y="23"/>
                    <a:pt x="1" y="27"/>
                    <a:pt x="4" y="26"/>
                  </a:cubicBezTo>
                  <a:cubicBezTo>
                    <a:pt x="21" y="20"/>
                    <a:pt x="39" y="14"/>
                    <a:pt x="55" y="7"/>
                  </a:cubicBezTo>
                  <a:cubicBezTo>
                    <a:pt x="58" y="5"/>
                    <a:pt x="57" y="0"/>
                    <a:pt x="53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39" name="Freeform 27"/>
            <p:cNvSpPr/>
            <p:nvPr/>
          </p:nvSpPr>
          <p:spPr bwMode="auto">
            <a:xfrm>
              <a:off x="4922838" y="1009651"/>
              <a:ext cx="150813" cy="73025"/>
            </a:xfrm>
            <a:custGeom>
              <a:avLst/>
              <a:gdLst>
                <a:gd name="T0" fmla="*/ 44 w 51"/>
                <a:gd name="T1" fmla="*/ 1 h 25"/>
                <a:gd name="T2" fmla="*/ 2 w 51"/>
                <a:gd name="T3" fmla="*/ 21 h 25"/>
                <a:gd name="T4" fmla="*/ 3 w 51"/>
                <a:gd name="T5" fmla="*/ 24 h 25"/>
                <a:gd name="T6" fmla="*/ 47 w 51"/>
                <a:gd name="T7" fmla="*/ 8 h 25"/>
                <a:gd name="T8" fmla="*/ 44 w 51"/>
                <a:gd name="T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5">
                  <a:moveTo>
                    <a:pt x="44" y="1"/>
                  </a:moveTo>
                  <a:cubicBezTo>
                    <a:pt x="30" y="6"/>
                    <a:pt x="16" y="14"/>
                    <a:pt x="2" y="21"/>
                  </a:cubicBezTo>
                  <a:cubicBezTo>
                    <a:pt x="0" y="22"/>
                    <a:pt x="1" y="25"/>
                    <a:pt x="3" y="24"/>
                  </a:cubicBezTo>
                  <a:cubicBezTo>
                    <a:pt x="18" y="19"/>
                    <a:pt x="33" y="14"/>
                    <a:pt x="47" y="8"/>
                  </a:cubicBezTo>
                  <a:cubicBezTo>
                    <a:pt x="51" y="6"/>
                    <a:pt x="48" y="0"/>
                    <a:pt x="44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3158666" y="2412202"/>
            <a:ext cx="21412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文章原文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483531" y="2411629"/>
            <a:ext cx="21412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程式</a:t>
            </a:r>
            <a:r>
              <a:rPr kumimoji="0" lang="zh-TW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開發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077533" y="5342201"/>
            <a:ext cx="21412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人力資源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483531" y="5326697"/>
            <a:ext cx="21412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dobe 黑体 Std R" panose="020B0400000000000000" pitchFamily="34" charset="-128"/>
                <a:ea typeface="Adobe 黑体 Std R" panose="020B0400000000000000" pitchFamily="34" charset="-128"/>
                <a:cs typeface="+mn-cs"/>
              </a:rPr>
              <a:t>問卷數據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dobe 黑体 Std R" panose="020B0400000000000000" pitchFamily="34" charset="-128"/>
              <a:ea typeface="Adobe 黑体 Std R" panose="020B0400000000000000" pitchFamily="34" charset="-128"/>
              <a:cs typeface="+mn-cs"/>
            </a:endParaRPr>
          </a:p>
        </p:txBody>
      </p:sp>
      <p:sp>
        <p:nvSpPr>
          <p:cNvPr id="65" name="任意多边形 123"/>
          <p:cNvSpPr/>
          <p:nvPr/>
        </p:nvSpPr>
        <p:spPr>
          <a:xfrm>
            <a:off x="2830029" y="1498352"/>
            <a:ext cx="2428519" cy="1544840"/>
          </a:xfrm>
          <a:custGeom>
            <a:avLst/>
            <a:gdLst>
              <a:gd name="connsiteX0" fmla="*/ 135734 w 5735830"/>
              <a:gd name="connsiteY0" fmla="*/ 360201 h 4633519"/>
              <a:gd name="connsiteX1" fmla="*/ 250034 w 5735830"/>
              <a:gd name="connsiteY1" fmla="*/ 1666487 h 4633519"/>
              <a:gd name="connsiteX2" fmla="*/ 201049 w 5735830"/>
              <a:gd name="connsiteY2" fmla="*/ 4262730 h 4633519"/>
              <a:gd name="connsiteX3" fmla="*/ 1376706 w 5735830"/>
              <a:gd name="connsiteY3" fmla="*/ 4475001 h 4633519"/>
              <a:gd name="connsiteX4" fmla="*/ 5344549 w 5735830"/>
              <a:gd name="connsiteY4" fmla="*/ 4491330 h 4633519"/>
              <a:gd name="connsiteX5" fmla="*/ 5360877 w 5735830"/>
              <a:gd name="connsiteY5" fmla="*/ 2613544 h 4633519"/>
              <a:gd name="connsiteX6" fmla="*/ 5507834 w 5735830"/>
              <a:gd name="connsiteY6" fmla="*/ 278558 h 4633519"/>
              <a:gd name="connsiteX7" fmla="*/ 1899220 w 5735830"/>
              <a:gd name="connsiteY7" fmla="*/ 294887 h 4633519"/>
              <a:gd name="connsiteX8" fmla="*/ 152063 w 5735830"/>
              <a:gd name="connsiteY8" fmla="*/ 972 h 4633519"/>
              <a:gd name="connsiteX9" fmla="*/ 86749 w 5735830"/>
              <a:gd name="connsiteY9" fmla="*/ 409187 h 4633519"/>
              <a:gd name="connsiteX10" fmla="*/ 135734 w 5735830"/>
              <a:gd name="connsiteY10" fmla="*/ 360201 h 4633519"/>
              <a:gd name="connsiteX0-1" fmla="*/ 92877 w 5741958"/>
              <a:gd name="connsiteY0-2" fmla="*/ 409187 h 4633519"/>
              <a:gd name="connsiteX1-3" fmla="*/ 256162 w 5741958"/>
              <a:gd name="connsiteY1-4" fmla="*/ 1666487 h 4633519"/>
              <a:gd name="connsiteX2-5" fmla="*/ 207177 w 5741958"/>
              <a:gd name="connsiteY2-6" fmla="*/ 4262730 h 4633519"/>
              <a:gd name="connsiteX3-7" fmla="*/ 1382834 w 5741958"/>
              <a:gd name="connsiteY3-8" fmla="*/ 4475001 h 4633519"/>
              <a:gd name="connsiteX4-9" fmla="*/ 5350677 w 5741958"/>
              <a:gd name="connsiteY4-10" fmla="*/ 4491330 h 4633519"/>
              <a:gd name="connsiteX5-11" fmla="*/ 5367005 w 5741958"/>
              <a:gd name="connsiteY5-12" fmla="*/ 2613544 h 4633519"/>
              <a:gd name="connsiteX6-13" fmla="*/ 5513962 w 5741958"/>
              <a:gd name="connsiteY6-14" fmla="*/ 278558 h 4633519"/>
              <a:gd name="connsiteX7-15" fmla="*/ 1905348 w 5741958"/>
              <a:gd name="connsiteY7-16" fmla="*/ 294887 h 4633519"/>
              <a:gd name="connsiteX8-17" fmla="*/ 158191 w 5741958"/>
              <a:gd name="connsiteY8-18" fmla="*/ 972 h 4633519"/>
              <a:gd name="connsiteX9-19" fmla="*/ 92877 w 5741958"/>
              <a:gd name="connsiteY9-20" fmla="*/ 409187 h 4633519"/>
              <a:gd name="connsiteX0-21" fmla="*/ 92877 w 5741958"/>
              <a:gd name="connsiteY0-22" fmla="*/ 768415 h 4633519"/>
              <a:gd name="connsiteX1-23" fmla="*/ 256162 w 5741958"/>
              <a:gd name="connsiteY1-24" fmla="*/ 1666487 h 4633519"/>
              <a:gd name="connsiteX2-25" fmla="*/ 207177 w 5741958"/>
              <a:gd name="connsiteY2-26" fmla="*/ 4262730 h 4633519"/>
              <a:gd name="connsiteX3-27" fmla="*/ 1382834 w 5741958"/>
              <a:gd name="connsiteY3-28" fmla="*/ 4475001 h 4633519"/>
              <a:gd name="connsiteX4-29" fmla="*/ 5350677 w 5741958"/>
              <a:gd name="connsiteY4-30" fmla="*/ 4491330 h 4633519"/>
              <a:gd name="connsiteX5-31" fmla="*/ 5367005 w 5741958"/>
              <a:gd name="connsiteY5-32" fmla="*/ 2613544 h 4633519"/>
              <a:gd name="connsiteX6-33" fmla="*/ 5513962 w 5741958"/>
              <a:gd name="connsiteY6-34" fmla="*/ 278558 h 4633519"/>
              <a:gd name="connsiteX7-35" fmla="*/ 1905348 w 5741958"/>
              <a:gd name="connsiteY7-36" fmla="*/ 294887 h 4633519"/>
              <a:gd name="connsiteX8-37" fmla="*/ 158191 w 5741958"/>
              <a:gd name="connsiteY8-38" fmla="*/ 972 h 4633519"/>
              <a:gd name="connsiteX9-39" fmla="*/ 92877 w 5741958"/>
              <a:gd name="connsiteY9-40" fmla="*/ 768415 h 4633519"/>
              <a:gd name="connsiteX0-41" fmla="*/ 3451 w 5652532"/>
              <a:gd name="connsiteY0-42" fmla="*/ 654617 h 4519721"/>
              <a:gd name="connsiteX1-43" fmla="*/ 166736 w 5652532"/>
              <a:gd name="connsiteY1-44" fmla="*/ 1552689 h 4519721"/>
              <a:gd name="connsiteX2-45" fmla="*/ 117751 w 5652532"/>
              <a:gd name="connsiteY2-46" fmla="*/ 4148932 h 4519721"/>
              <a:gd name="connsiteX3-47" fmla="*/ 1293408 w 5652532"/>
              <a:gd name="connsiteY3-48" fmla="*/ 4361203 h 4519721"/>
              <a:gd name="connsiteX4-49" fmla="*/ 5261251 w 5652532"/>
              <a:gd name="connsiteY4-50" fmla="*/ 4377532 h 4519721"/>
              <a:gd name="connsiteX5-51" fmla="*/ 5277579 w 5652532"/>
              <a:gd name="connsiteY5-52" fmla="*/ 2499746 h 4519721"/>
              <a:gd name="connsiteX6-53" fmla="*/ 5424536 w 5652532"/>
              <a:gd name="connsiteY6-54" fmla="*/ 164760 h 4519721"/>
              <a:gd name="connsiteX7-55" fmla="*/ 1815922 w 5652532"/>
              <a:gd name="connsiteY7-56" fmla="*/ 181089 h 4519721"/>
              <a:gd name="connsiteX8-57" fmla="*/ 346351 w 5652532"/>
              <a:gd name="connsiteY8-58" fmla="*/ 1474 h 4519721"/>
              <a:gd name="connsiteX9-59" fmla="*/ 3451 w 5652532"/>
              <a:gd name="connsiteY9-60" fmla="*/ 654617 h 4519721"/>
              <a:gd name="connsiteX0-61" fmla="*/ 3451 w 5613197"/>
              <a:gd name="connsiteY0-62" fmla="*/ 698621 h 4563725"/>
              <a:gd name="connsiteX1-63" fmla="*/ 166736 w 5613197"/>
              <a:gd name="connsiteY1-64" fmla="*/ 1596693 h 4563725"/>
              <a:gd name="connsiteX2-65" fmla="*/ 117751 w 5613197"/>
              <a:gd name="connsiteY2-66" fmla="*/ 4192936 h 4563725"/>
              <a:gd name="connsiteX3-67" fmla="*/ 1293408 w 5613197"/>
              <a:gd name="connsiteY3-68" fmla="*/ 4405207 h 4563725"/>
              <a:gd name="connsiteX4-69" fmla="*/ 5261251 w 5613197"/>
              <a:gd name="connsiteY4-70" fmla="*/ 4421536 h 4563725"/>
              <a:gd name="connsiteX5-71" fmla="*/ 5277579 w 5613197"/>
              <a:gd name="connsiteY5-72" fmla="*/ 2543750 h 4563725"/>
              <a:gd name="connsiteX6-73" fmla="*/ 5424536 w 5613197"/>
              <a:gd name="connsiteY6-74" fmla="*/ 208764 h 4563725"/>
              <a:gd name="connsiteX7-75" fmla="*/ 2354765 w 5613197"/>
              <a:gd name="connsiteY7-76" fmla="*/ 94464 h 4563725"/>
              <a:gd name="connsiteX8-77" fmla="*/ 346351 w 5613197"/>
              <a:gd name="connsiteY8-78" fmla="*/ 45478 h 4563725"/>
              <a:gd name="connsiteX9-79" fmla="*/ 3451 w 5613197"/>
              <a:gd name="connsiteY9-80" fmla="*/ 698621 h 4563725"/>
              <a:gd name="connsiteX0-81" fmla="*/ 3451 w 5554564"/>
              <a:gd name="connsiteY0-82" fmla="*/ 677467 h 4542571"/>
              <a:gd name="connsiteX1-83" fmla="*/ 166736 w 5554564"/>
              <a:gd name="connsiteY1-84" fmla="*/ 1575539 h 4542571"/>
              <a:gd name="connsiteX2-85" fmla="*/ 117751 w 5554564"/>
              <a:gd name="connsiteY2-86" fmla="*/ 4171782 h 4542571"/>
              <a:gd name="connsiteX3-87" fmla="*/ 1293408 w 5554564"/>
              <a:gd name="connsiteY3-88" fmla="*/ 4384053 h 4542571"/>
              <a:gd name="connsiteX4-89" fmla="*/ 5261251 w 5554564"/>
              <a:gd name="connsiteY4-90" fmla="*/ 4400382 h 4542571"/>
              <a:gd name="connsiteX5-91" fmla="*/ 5277579 w 5554564"/>
              <a:gd name="connsiteY5-92" fmla="*/ 2522596 h 4542571"/>
              <a:gd name="connsiteX6-93" fmla="*/ 5424536 w 5554564"/>
              <a:gd name="connsiteY6-94" fmla="*/ 187610 h 4542571"/>
              <a:gd name="connsiteX7-95" fmla="*/ 2354765 w 5554564"/>
              <a:gd name="connsiteY7-96" fmla="*/ 73310 h 4542571"/>
              <a:gd name="connsiteX8-97" fmla="*/ 346351 w 5554564"/>
              <a:gd name="connsiteY8-98" fmla="*/ 24324 h 4542571"/>
              <a:gd name="connsiteX9-99" fmla="*/ 3451 w 5554564"/>
              <a:gd name="connsiteY9-100" fmla="*/ 677467 h 4542571"/>
              <a:gd name="connsiteX0-101" fmla="*/ 3451 w 5682000"/>
              <a:gd name="connsiteY0-102" fmla="*/ 700982 h 4563669"/>
              <a:gd name="connsiteX1-103" fmla="*/ 166736 w 5682000"/>
              <a:gd name="connsiteY1-104" fmla="*/ 1599054 h 4563669"/>
              <a:gd name="connsiteX2-105" fmla="*/ 117751 w 5682000"/>
              <a:gd name="connsiteY2-106" fmla="*/ 4195297 h 4563669"/>
              <a:gd name="connsiteX3-107" fmla="*/ 1293408 w 5682000"/>
              <a:gd name="connsiteY3-108" fmla="*/ 4407568 h 4563669"/>
              <a:gd name="connsiteX4-109" fmla="*/ 5261251 w 5682000"/>
              <a:gd name="connsiteY4-110" fmla="*/ 4423897 h 4563669"/>
              <a:gd name="connsiteX5-111" fmla="*/ 5489850 w 5682000"/>
              <a:gd name="connsiteY5-112" fmla="*/ 2578768 h 4563669"/>
              <a:gd name="connsiteX6-113" fmla="*/ 5424536 w 5682000"/>
              <a:gd name="connsiteY6-114" fmla="*/ 211125 h 4563669"/>
              <a:gd name="connsiteX7-115" fmla="*/ 2354765 w 5682000"/>
              <a:gd name="connsiteY7-116" fmla="*/ 96825 h 4563669"/>
              <a:gd name="connsiteX8-117" fmla="*/ 346351 w 5682000"/>
              <a:gd name="connsiteY8-118" fmla="*/ 47839 h 4563669"/>
              <a:gd name="connsiteX9-119" fmla="*/ 3451 w 5682000"/>
              <a:gd name="connsiteY9-120" fmla="*/ 700982 h 4563669"/>
              <a:gd name="connsiteX0-121" fmla="*/ 3451 w 5687062"/>
              <a:gd name="connsiteY0-122" fmla="*/ 700982 h 4602114"/>
              <a:gd name="connsiteX1-123" fmla="*/ 166736 w 5687062"/>
              <a:gd name="connsiteY1-124" fmla="*/ 1599054 h 4602114"/>
              <a:gd name="connsiteX2-125" fmla="*/ 117751 w 5687062"/>
              <a:gd name="connsiteY2-126" fmla="*/ 4195297 h 4602114"/>
              <a:gd name="connsiteX3-127" fmla="*/ 1293408 w 5687062"/>
              <a:gd name="connsiteY3-128" fmla="*/ 4407568 h 4602114"/>
              <a:gd name="connsiteX4-129" fmla="*/ 5146951 w 5687062"/>
              <a:gd name="connsiteY4-130" fmla="*/ 4472883 h 4602114"/>
              <a:gd name="connsiteX5-131" fmla="*/ 5489850 w 5687062"/>
              <a:gd name="connsiteY5-132" fmla="*/ 2578768 h 4602114"/>
              <a:gd name="connsiteX6-133" fmla="*/ 5424536 w 5687062"/>
              <a:gd name="connsiteY6-134" fmla="*/ 211125 h 4602114"/>
              <a:gd name="connsiteX7-135" fmla="*/ 2354765 w 5687062"/>
              <a:gd name="connsiteY7-136" fmla="*/ 96825 h 4602114"/>
              <a:gd name="connsiteX8-137" fmla="*/ 346351 w 5687062"/>
              <a:gd name="connsiteY8-138" fmla="*/ 47839 h 4602114"/>
              <a:gd name="connsiteX9-139" fmla="*/ 3451 w 5687062"/>
              <a:gd name="connsiteY9-140" fmla="*/ 700982 h 4602114"/>
              <a:gd name="connsiteX0-141" fmla="*/ 3451 w 5687062"/>
              <a:gd name="connsiteY0-142" fmla="*/ 700982 h 4630183"/>
              <a:gd name="connsiteX1-143" fmla="*/ 166736 w 5687062"/>
              <a:gd name="connsiteY1-144" fmla="*/ 1599054 h 4630183"/>
              <a:gd name="connsiteX2-145" fmla="*/ 117751 w 5687062"/>
              <a:gd name="connsiteY2-146" fmla="*/ 4195297 h 4630183"/>
              <a:gd name="connsiteX3-147" fmla="*/ 1750608 w 5687062"/>
              <a:gd name="connsiteY3-148" fmla="*/ 4489211 h 4630183"/>
              <a:gd name="connsiteX4-149" fmla="*/ 5146951 w 5687062"/>
              <a:gd name="connsiteY4-150" fmla="*/ 4472883 h 4630183"/>
              <a:gd name="connsiteX5-151" fmla="*/ 5489850 w 5687062"/>
              <a:gd name="connsiteY5-152" fmla="*/ 2578768 h 4630183"/>
              <a:gd name="connsiteX6-153" fmla="*/ 5424536 w 5687062"/>
              <a:gd name="connsiteY6-154" fmla="*/ 211125 h 4630183"/>
              <a:gd name="connsiteX7-155" fmla="*/ 2354765 w 5687062"/>
              <a:gd name="connsiteY7-156" fmla="*/ 96825 h 4630183"/>
              <a:gd name="connsiteX8-157" fmla="*/ 346351 w 5687062"/>
              <a:gd name="connsiteY8-158" fmla="*/ 47839 h 4630183"/>
              <a:gd name="connsiteX9-159" fmla="*/ 3451 w 5687062"/>
              <a:gd name="connsiteY9-160" fmla="*/ 700982 h 4630183"/>
              <a:gd name="connsiteX0-161" fmla="*/ 39466 w 5723077"/>
              <a:gd name="connsiteY0-162" fmla="*/ 700982 h 4630183"/>
              <a:gd name="connsiteX1-163" fmla="*/ 55794 w 5723077"/>
              <a:gd name="connsiteY1-164" fmla="*/ 1958282 h 4630183"/>
              <a:gd name="connsiteX2-165" fmla="*/ 153766 w 5723077"/>
              <a:gd name="connsiteY2-166" fmla="*/ 4195297 h 4630183"/>
              <a:gd name="connsiteX3-167" fmla="*/ 1786623 w 5723077"/>
              <a:gd name="connsiteY3-168" fmla="*/ 4489211 h 4630183"/>
              <a:gd name="connsiteX4-169" fmla="*/ 5182966 w 5723077"/>
              <a:gd name="connsiteY4-170" fmla="*/ 4472883 h 4630183"/>
              <a:gd name="connsiteX5-171" fmla="*/ 5525865 w 5723077"/>
              <a:gd name="connsiteY5-172" fmla="*/ 2578768 h 4630183"/>
              <a:gd name="connsiteX6-173" fmla="*/ 5460551 w 5723077"/>
              <a:gd name="connsiteY6-174" fmla="*/ 211125 h 4630183"/>
              <a:gd name="connsiteX7-175" fmla="*/ 2390780 w 5723077"/>
              <a:gd name="connsiteY7-176" fmla="*/ 96825 h 4630183"/>
              <a:gd name="connsiteX8-177" fmla="*/ 382366 w 5723077"/>
              <a:gd name="connsiteY8-178" fmla="*/ 47839 h 4630183"/>
              <a:gd name="connsiteX9-179" fmla="*/ 39466 w 5723077"/>
              <a:gd name="connsiteY9-180" fmla="*/ 700982 h 4630183"/>
              <a:gd name="connsiteX0-181" fmla="*/ 39466 w 5723077"/>
              <a:gd name="connsiteY0-182" fmla="*/ 700982 h 4598647"/>
              <a:gd name="connsiteX1-183" fmla="*/ 55794 w 5723077"/>
              <a:gd name="connsiteY1-184" fmla="*/ 1958282 h 4598647"/>
              <a:gd name="connsiteX2-185" fmla="*/ 153766 w 5723077"/>
              <a:gd name="connsiteY2-186" fmla="*/ 4195297 h 4598647"/>
              <a:gd name="connsiteX3-187" fmla="*/ 1786623 w 5723077"/>
              <a:gd name="connsiteY3-188" fmla="*/ 4489211 h 4598647"/>
              <a:gd name="connsiteX4-189" fmla="*/ 5182966 w 5723077"/>
              <a:gd name="connsiteY4-190" fmla="*/ 4472883 h 4598647"/>
              <a:gd name="connsiteX5-191" fmla="*/ 5525865 w 5723077"/>
              <a:gd name="connsiteY5-192" fmla="*/ 2578768 h 4598647"/>
              <a:gd name="connsiteX6-193" fmla="*/ 5460551 w 5723077"/>
              <a:gd name="connsiteY6-194" fmla="*/ 211125 h 4598647"/>
              <a:gd name="connsiteX7-195" fmla="*/ 2390780 w 5723077"/>
              <a:gd name="connsiteY7-196" fmla="*/ 96825 h 4598647"/>
              <a:gd name="connsiteX8-197" fmla="*/ 382366 w 5723077"/>
              <a:gd name="connsiteY8-198" fmla="*/ 47839 h 4598647"/>
              <a:gd name="connsiteX9-199" fmla="*/ 39466 w 5723077"/>
              <a:gd name="connsiteY9-200" fmla="*/ 700982 h 4598647"/>
              <a:gd name="connsiteX0-201" fmla="*/ 39466 w 5716643"/>
              <a:gd name="connsiteY0-202" fmla="*/ 700982 h 4625148"/>
              <a:gd name="connsiteX1-203" fmla="*/ 55794 w 5716643"/>
              <a:gd name="connsiteY1-204" fmla="*/ 1958282 h 4625148"/>
              <a:gd name="connsiteX2-205" fmla="*/ 153766 w 5716643"/>
              <a:gd name="connsiteY2-206" fmla="*/ 4195297 h 4625148"/>
              <a:gd name="connsiteX3-207" fmla="*/ 1786623 w 5716643"/>
              <a:gd name="connsiteY3-208" fmla="*/ 4489211 h 4625148"/>
              <a:gd name="connsiteX4-209" fmla="*/ 5328776 w 5716643"/>
              <a:gd name="connsiteY4-210" fmla="*/ 4508802 h 4625148"/>
              <a:gd name="connsiteX5-211" fmla="*/ 5525865 w 5716643"/>
              <a:gd name="connsiteY5-212" fmla="*/ 2578768 h 4625148"/>
              <a:gd name="connsiteX6-213" fmla="*/ 5460551 w 5716643"/>
              <a:gd name="connsiteY6-214" fmla="*/ 211125 h 4625148"/>
              <a:gd name="connsiteX7-215" fmla="*/ 2390780 w 5716643"/>
              <a:gd name="connsiteY7-216" fmla="*/ 96825 h 4625148"/>
              <a:gd name="connsiteX8-217" fmla="*/ 382366 w 5716643"/>
              <a:gd name="connsiteY8-218" fmla="*/ 47839 h 4625148"/>
              <a:gd name="connsiteX9-219" fmla="*/ 39466 w 5716643"/>
              <a:gd name="connsiteY9-220" fmla="*/ 700982 h 4625148"/>
              <a:gd name="connsiteX0-221" fmla="*/ 39466 w 5715854"/>
              <a:gd name="connsiteY0-222" fmla="*/ 700982 h 4573748"/>
              <a:gd name="connsiteX1-223" fmla="*/ 55794 w 5715854"/>
              <a:gd name="connsiteY1-224" fmla="*/ 1958282 h 4573748"/>
              <a:gd name="connsiteX2-225" fmla="*/ 153766 w 5715854"/>
              <a:gd name="connsiteY2-226" fmla="*/ 4195297 h 4573748"/>
              <a:gd name="connsiteX3-227" fmla="*/ 1786623 w 5715854"/>
              <a:gd name="connsiteY3-228" fmla="*/ 4489211 h 4573748"/>
              <a:gd name="connsiteX4-229" fmla="*/ 5347003 w 5715854"/>
              <a:gd name="connsiteY4-230" fmla="*/ 4436964 h 4573748"/>
              <a:gd name="connsiteX5-231" fmla="*/ 5525865 w 5715854"/>
              <a:gd name="connsiteY5-232" fmla="*/ 2578768 h 4573748"/>
              <a:gd name="connsiteX6-233" fmla="*/ 5460551 w 5715854"/>
              <a:gd name="connsiteY6-234" fmla="*/ 211125 h 4573748"/>
              <a:gd name="connsiteX7-235" fmla="*/ 2390780 w 5715854"/>
              <a:gd name="connsiteY7-236" fmla="*/ 96825 h 4573748"/>
              <a:gd name="connsiteX8-237" fmla="*/ 382366 w 5715854"/>
              <a:gd name="connsiteY8-238" fmla="*/ 47839 h 4573748"/>
              <a:gd name="connsiteX9-239" fmla="*/ 39466 w 5715854"/>
              <a:gd name="connsiteY9-240" fmla="*/ 700982 h 4573748"/>
              <a:gd name="connsiteX0-241" fmla="*/ 39466 w 5628110"/>
              <a:gd name="connsiteY0-242" fmla="*/ 658040 h 4530806"/>
              <a:gd name="connsiteX1-243" fmla="*/ 55794 w 5628110"/>
              <a:gd name="connsiteY1-244" fmla="*/ 1915340 h 4530806"/>
              <a:gd name="connsiteX2-245" fmla="*/ 153766 w 5628110"/>
              <a:gd name="connsiteY2-246" fmla="*/ 4152355 h 4530806"/>
              <a:gd name="connsiteX3-247" fmla="*/ 1786623 w 5628110"/>
              <a:gd name="connsiteY3-248" fmla="*/ 4446269 h 4530806"/>
              <a:gd name="connsiteX4-249" fmla="*/ 5347003 w 5628110"/>
              <a:gd name="connsiteY4-250" fmla="*/ 4394022 h 4530806"/>
              <a:gd name="connsiteX5-251" fmla="*/ 5525865 w 5628110"/>
              <a:gd name="connsiteY5-252" fmla="*/ 2535826 h 4530806"/>
              <a:gd name="connsiteX6-253" fmla="*/ 5460551 w 5628110"/>
              <a:gd name="connsiteY6-254" fmla="*/ 168183 h 4530806"/>
              <a:gd name="connsiteX7-255" fmla="*/ 2390780 w 5628110"/>
              <a:gd name="connsiteY7-256" fmla="*/ 53883 h 4530806"/>
              <a:gd name="connsiteX8-257" fmla="*/ 382366 w 5628110"/>
              <a:gd name="connsiteY8-258" fmla="*/ 4897 h 4530806"/>
              <a:gd name="connsiteX9-259" fmla="*/ 39466 w 5628110"/>
              <a:gd name="connsiteY9-260" fmla="*/ 658040 h 4530806"/>
              <a:gd name="connsiteX0-261" fmla="*/ 39466 w 5628110"/>
              <a:gd name="connsiteY0-262" fmla="*/ 658040 h 4530806"/>
              <a:gd name="connsiteX1-263" fmla="*/ 55794 w 5628110"/>
              <a:gd name="connsiteY1-264" fmla="*/ 1915340 h 4530806"/>
              <a:gd name="connsiteX2-265" fmla="*/ 153766 w 5628110"/>
              <a:gd name="connsiteY2-266" fmla="*/ 4152355 h 4530806"/>
              <a:gd name="connsiteX3-267" fmla="*/ 1786623 w 5628110"/>
              <a:gd name="connsiteY3-268" fmla="*/ 4446269 h 4530806"/>
              <a:gd name="connsiteX4-269" fmla="*/ 5347003 w 5628110"/>
              <a:gd name="connsiteY4-270" fmla="*/ 4394022 h 4530806"/>
              <a:gd name="connsiteX5-271" fmla="*/ 5525865 w 5628110"/>
              <a:gd name="connsiteY5-272" fmla="*/ 2535826 h 4530806"/>
              <a:gd name="connsiteX6-273" fmla="*/ 5460551 w 5628110"/>
              <a:gd name="connsiteY6-274" fmla="*/ 168183 h 4530806"/>
              <a:gd name="connsiteX7-275" fmla="*/ 2390780 w 5628110"/>
              <a:gd name="connsiteY7-276" fmla="*/ 53883 h 4530806"/>
              <a:gd name="connsiteX8-277" fmla="*/ 473498 w 5628110"/>
              <a:gd name="connsiteY8-278" fmla="*/ 4897 h 4530806"/>
              <a:gd name="connsiteX9-279" fmla="*/ 39466 w 5628110"/>
              <a:gd name="connsiteY9-280" fmla="*/ 658040 h 4530806"/>
              <a:gd name="connsiteX0-281" fmla="*/ 39466 w 5628110"/>
              <a:gd name="connsiteY0-282" fmla="*/ 658040 h 4530806"/>
              <a:gd name="connsiteX1-283" fmla="*/ 55794 w 5628110"/>
              <a:gd name="connsiteY1-284" fmla="*/ 1915340 h 4530806"/>
              <a:gd name="connsiteX2-285" fmla="*/ 153766 w 5628110"/>
              <a:gd name="connsiteY2-286" fmla="*/ 4152355 h 4530806"/>
              <a:gd name="connsiteX3-287" fmla="*/ 1786623 w 5628110"/>
              <a:gd name="connsiteY3-288" fmla="*/ 4446269 h 4530806"/>
              <a:gd name="connsiteX4-289" fmla="*/ 5347003 w 5628110"/>
              <a:gd name="connsiteY4-290" fmla="*/ 4394022 h 4530806"/>
              <a:gd name="connsiteX5-291" fmla="*/ 5525865 w 5628110"/>
              <a:gd name="connsiteY5-292" fmla="*/ 2535826 h 4530806"/>
              <a:gd name="connsiteX6-293" fmla="*/ 5460551 w 5628110"/>
              <a:gd name="connsiteY6-294" fmla="*/ 168183 h 4530806"/>
              <a:gd name="connsiteX7-295" fmla="*/ 2390780 w 5628110"/>
              <a:gd name="connsiteY7-296" fmla="*/ 53883 h 4530806"/>
              <a:gd name="connsiteX8-297" fmla="*/ 473498 w 5628110"/>
              <a:gd name="connsiteY8-298" fmla="*/ 4897 h 4530806"/>
              <a:gd name="connsiteX9-299" fmla="*/ 277859 w 5628110"/>
              <a:gd name="connsiteY9-300" fmla="*/ 887092 h 4530806"/>
              <a:gd name="connsiteX0-301" fmla="*/ 39466 w 5628110"/>
              <a:gd name="connsiteY0-302" fmla="*/ 658040 h 4530806"/>
              <a:gd name="connsiteX1-303" fmla="*/ 55794 w 5628110"/>
              <a:gd name="connsiteY1-304" fmla="*/ 1915340 h 4530806"/>
              <a:gd name="connsiteX2-305" fmla="*/ 153766 w 5628110"/>
              <a:gd name="connsiteY2-306" fmla="*/ 4152355 h 4530806"/>
              <a:gd name="connsiteX3-307" fmla="*/ 1786623 w 5628110"/>
              <a:gd name="connsiteY3-308" fmla="*/ 4446269 h 4530806"/>
              <a:gd name="connsiteX4-309" fmla="*/ 5347003 w 5628110"/>
              <a:gd name="connsiteY4-310" fmla="*/ 4394022 h 4530806"/>
              <a:gd name="connsiteX5-311" fmla="*/ 5525865 w 5628110"/>
              <a:gd name="connsiteY5-312" fmla="*/ 2535826 h 4530806"/>
              <a:gd name="connsiteX6-313" fmla="*/ 5460551 w 5628110"/>
              <a:gd name="connsiteY6-314" fmla="*/ 168183 h 4530806"/>
              <a:gd name="connsiteX7-315" fmla="*/ 2390780 w 5628110"/>
              <a:gd name="connsiteY7-316" fmla="*/ 53883 h 4530806"/>
              <a:gd name="connsiteX8-317" fmla="*/ 473498 w 5628110"/>
              <a:gd name="connsiteY8-318" fmla="*/ 4897 h 4530806"/>
              <a:gd name="connsiteX0-319" fmla="*/ 39466 w 5628110"/>
              <a:gd name="connsiteY0-320" fmla="*/ 896635 h 4530806"/>
              <a:gd name="connsiteX1-321" fmla="*/ 55794 w 5628110"/>
              <a:gd name="connsiteY1-322" fmla="*/ 1915340 h 4530806"/>
              <a:gd name="connsiteX2-323" fmla="*/ 153766 w 5628110"/>
              <a:gd name="connsiteY2-324" fmla="*/ 4152355 h 4530806"/>
              <a:gd name="connsiteX3-325" fmla="*/ 1786623 w 5628110"/>
              <a:gd name="connsiteY3-326" fmla="*/ 4446269 h 4530806"/>
              <a:gd name="connsiteX4-327" fmla="*/ 5347003 w 5628110"/>
              <a:gd name="connsiteY4-328" fmla="*/ 4394022 h 4530806"/>
              <a:gd name="connsiteX5-329" fmla="*/ 5525865 w 5628110"/>
              <a:gd name="connsiteY5-330" fmla="*/ 2535826 h 4530806"/>
              <a:gd name="connsiteX6-331" fmla="*/ 5460551 w 5628110"/>
              <a:gd name="connsiteY6-332" fmla="*/ 168183 h 4530806"/>
              <a:gd name="connsiteX7-333" fmla="*/ 2390780 w 5628110"/>
              <a:gd name="connsiteY7-334" fmla="*/ 53883 h 4530806"/>
              <a:gd name="connsiteX8-335" fmla="*/ 473498 w 5628110"/>
              <a:gd name="connsiteY8-336" fmla="*/ 4897 h 4530806"/>
              <a:gd name="connsiteX0-337" fmla="*/ 39466 w 5628110"/>
              <a:gd name="connsiteY0-338" fmla="*/ 896635 h 4530806"/>
              <a:gd name="connsiteX1-339" fmla="*/ 55794 w 5628110"/>
              <a:gd name="connsiteY1-340" fmla="*/ 1915340 h 4530806"/>
              <a:gd name="connsiteX2-341" fmla="*/ 153766 w 5628110"/>
              <a:gd name="connsiteY2-342" fmla="*/ 4152355 h 4530806"/>
              <a:gd name="connsiteX3-343" fmla="*/ 1786623 w 5628110"/>
              <a:gd name="connsiteY3-344" fmla="*/ 4446269 h 4530806"/>
              <a:gd name="connsiteX4-345" fmla="*/ 5347003 w 5628110"/>
              <a:gd name="connsiteY4-346" fmla="*/ 4394022 h 4530806"/>
              <a:gd name="connsiteX5-347" fmla="*/ 5525865 w 5628110"/>
              <a:gd name="connsiteY5-348" fmla="*/ 2535826 h 4530806"/>
              <a:gd name="connsiteX6-349" fmla="*/ 5460551 w 5628110"/>
              <a:gd name="connsiteY6-350" fmla="*/ 168183 h 4530806"/>
              <a:gd name="connsiteX7-351" fmla="*/ 2390780 w 5628110"/>
              <a:gd name="connsiteY7-352" fmla="*/ 53883 h 4530806"/>
              <a:gd name="connsiteX8-353" fmla="*/ 845987 w 5628110"/>
              <a:gd name="connsiteY8-354" fmla="*/ 4897 h 4530806"/>
            </a:gdLst>
            <a:ahLst/>
            <a:cxnLst>
              <a:cxn ang="0">
                <a:pos x="connsiteX0-337" y="connsiteY0-338"/>
              </a:cxn>
              <a:cxn ang="0">
                <a:pos x="connsiteX1-339" y="connsiteY1-340"/>
              </a:cxn>
              <a:cxn ang="0">
                <a:pos x="connsiteX2-341" y="connsiteY2-342"/>
              </a:cxn>
              <a:cxn ang="0">
                <a:pos x="connsiteX3-343" y="connsiteY3-344"/>
              </a:cxn>
              <a:cxn ang="0">
                <a:pos x="connsiteX4-345" y="connsiteY4-346"/>
              </a:cxn>
              <a:cxn ang="0">
                <a:pos x="connsiteX5-347" y="connsiteY5-348"/>
              </a:cxn>
              <a:cxn ang="0">
                <a:pos x="connsiteX6-349" y="connsiteY6-350"/>
              </a:cxn>
              <a:cxn ang="0">
                <a:pos x="connsiteX7-351" y="connsiteY7-352"/>
              </a:cxn>
              <a:cxn ang="0">
                <a:pos x="connsiteX8-353" y="connsiteY8-354"/>
              </a:cxn>
            </a:cxnLst>
            <a:rect l="l" t="t" r="r" b="b"/>
            <a:pathLst>
              <a:path w="5628110" h="4530806">
                <a:moveTo>
                  <a:pt x="39466" y="896635"/>
                </a:moveTo>
                <a:cubicBezTo>
                  <a:pt x="-30151" y="1215042"/>
                  <a:pt x="36744" y="1372720"/>
                  <a:pt x="55794" y="1915340"/>
                </a:cubicBezTo>
                <a:cubicBezTo>
                  <a:pt x="74844" y="2457960"/>
                  <a:pt x="-134706" y="3730534"/>
                  <a:pt x="153766" y="4152355"/>
                </a:cubicBezTo>
                <a:cubicBezTo>
                  <a:pt x="442238" y="4574177"/>
                  <a:pt x="921084" y="4405991"/>
                  <a:pt x="1786623" y="4446269"/>
                </a:cubicBezTo>
                <a:cubicBezTo>
                  <a:pt x="2652162" y="4486547"/>
                  <a:pt x="4942512" y="4640591"/>
                  <a:pt x="5347003" y="4394022"/>
                </a:cubicBezTo>
                <a:cubicBezTo>
                  <a:pt x="5751494" y="4147453"/>
                  <a:pt x="5506940" y="3240133"/>
                  <a:pt x="5525865" y="2535826"/>
                </a:cubicBezTo>
                <a:cubicBezTo>
                  <a:pt x="5544790" y="1831520"/>
                  <a:pt x="5782574" y="438161"/>
                  <a:pt x="5460551" y="168183"/>
                </a:cubicBezTo>
                <a:cubicBezTo>
                  <a:pt x="5138528" y="-101795"/>
                  <a:pt x="3221955" y="81097"/>
                  <a:pt x="2390780" y="53883"/>
                </a:cubicBezTo>
                <a:cubicBezTo>
                  <a:pt x="1559605" y="26669"/>
                  <a:pt x="1148065" y="-14153"/>
                  <a:pt x="845987" y="4897"/>
                </a:cubicBezTo>
              </a:path>
            </a:pathLst>
          </a:custGeom>
          <a:noFill/>
          <a:ln w="25400" cap="rnd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静蕾简体"/>
              <a:ea typeface="方正静蕾简体"/>
              <a:cs typeface="+mn-ea"/>
              <a:sym typeface="+mn-lt"/>
            </a:endParaRPr>
          </a:p>
        </p:txBody>
      </p:sp>
      <p:sp>
        <p:nvSpPr>
          <p:cNvPr id="67" name="任意多边形 123"/>
          <p:cNvSpPr/>
          <p:nvPr/>
        </p:nvSpPr>
        <p:spPr>
          <a:xfrm>
            <a:off x="7129827" y="1495166"/>
            <a:ext cx="2428519" cy="1544840"/>
          </a:xfrm>
          <a:custGeom>
            <a:avLst/>
            <a:gdLst>
              <a:gd name="connsiteX0" fmla="*/ 135734 w 5735830"/>
              <a:gd name="connsiteY0" fmla="*/ 360201 h 4633519"/>
              <a:gd name="connsiteX1" fmla="*/ 250034 w 5735830"/>
              <a:gd name="connsiteY1" fmla="*/ 1666487 h 4633519"/>
              <a:gd name="connsiteX2" fmla="*/ 201049 w 5735830"/>
              <a:gd name="connsiteY2" fmla="*/ 4262730 h 4633519"/>
              <a:gd name="connsiteX3" fmla="*/ 1376706 w 5735830"/>
              <a:gd name="connsiteY3" fmla="*/ 4475001 h 4633519"/>
              <a:gd name="connsiteX4" fmla="*/ 5344549 w 5735830"/>
              <a:gd name="connsiteY4" fmla="*/ 4491330 h 4633519"/>
              <a:gd name="connsiteX5" fmla="*/ 5360877 w 5735830"/>
              <a:gd name="connsiteY5" fmla="*/ 2613544 h 4633519"/>
              <a:gd name="connsiteX6" fmla="*/ 5507834 w 5735830"/>
              <a:gd name="connsiteY6" fmla="*/ 278558 h 4633519"/>
              <a:gd name="connsiteX7" fmla="*/ 1899220 w 5735830"/>
              <a:gd name="connsiteY7" fmla="*/ 294887 h 4633519"/>
              <a:gd name="connsiteX8" fmla="*/ 152063 w 5735830"/>
              <a:gd name="connsiteY8" fmla="*/ 972 h 4633519"/>
              <a:gd name="connsiteX9" fmla="*/ 86749 w 5735830"/>
              <a:gd name="connsiteY9" fmla="*/ 409187 h 4633519"/>
              <a:gd name="connsiteX10" fmla="*/ 135734 w 5735830"/>
              <a:gd name="connsiteY10" fmla="*/ 360201 h 4633519"/>
              <a:gd name="connsiteX0-1" fmla="*/ 92877 w 5741958"/>
              <a:gd name="connsiteY0-2" fmla="*/ 409187 h 4633519"/>
              <a:gd name="connsiteX1-3" fmla="*/ 256162 w 5741958"/>
              <a:gd name="connsiteY1-4" fmla="*/ 1666487 h 4633519"/>
              <a:gd name="connsiteX2-5" fmla="*/ 207177 w 5741958"/>
              <a:gd name="connsiteY2-6" fmla="*/ 4262730 h 4633519"/>
              <a:gd name="connsiteX3-7" fmla="*/ 1382834 w 5741958"/>
              <a:gd name="connsiteY3-8" fmla="*/ 4475001 h 4633519"/>
              <a:gd name="connsiteX4-9" fmla="*/ 5350677 w 5741958"/>
              <a:gd name="connsiteY4-10" fmla="*/ 4491330 h 4633519"/>
              <a:gd name="connsiteX5-11" fmla="*/ 5367005 w 5741958"/>
              <a:gd name="connsiteY5-12" fmla="*/ 2613544 h 4633519"/>
              <a:gd name="connsiteX6-13" fmla="*/ 5513962 w 5741958"/>
              <a:gd name="connsiteY6-14" fmla="*/ 278558 h 4633519"/>
              <a:gd name="connsiteX7-15" fmla="*/ 1905348 w 5741958"/>
              <a:gd name="connsiteY7-16" fmla="*/ 294887 h 4633519"/>
              <a:gd name="connsiteX8-17" fmla="*/ 158191 w 5741958"/>
              <a:gd name="connsiteY8-18" fmla="*/ 972 h 4633519"/>
              <a:gd name="connsiteX9-19" fmla="*/ 92877 w 5741958"/>
              <a:gd name="connsiteY9-20" fmla="*/ 409187 h 4633519"/>
              <a:gd name="connsiteX0-21" fmla="*/ 92877 w 5741958"/>
              <a:gd name="connsiteY0-22" fmla="*/ 768415 h 4633519"/>
              <a:gd name="connsiteX1-23" fmla="*/ 256162 w 5741958"/>
              <a:gd name="connsiteY1-24" fmla="*/ 1666487 h 4633519"/>
              <a:gd name="connsiteX2-25" fmla="*/ 207177 w 5741958"/>
              <a:gd name="connsiteY2-26" fmla="*/ 4262730 h 4633519"/>
              <a:gd name="connsiteX3-27" fmla="*/ 1382834 w 5741958"/>
              <a:gd name="connsiteY3-28" fmla="*/ 4475001 h 4633519"/>
              <a:gd name="connsiteX4-29" fmla="*/ 5350677 w 5741958"/>
              <a:gd name="connsiteY4-30" fmla="*/ 4491330 h 4633519"/>
              <a:gd name="connsiteX5-31" fmla="*/ 5367005 w 5741958"/>
              <a:gd name="connsiteY5-32" fmla="*/ 2613544 h 4633519"/>
              <a:gd name="connsiteX6-33" fmla="*/ 5513962 w 5741958"/>
              <a:gd name="connsiteY6-34" fmla="*/ 278558 h 4633519"/>
              <a:gd name="connsiteX7-35" fmla="*/ 1905348 w 5741958"/>
              <a:gd name="connsiteY7-36" fmla="*/ 294887 h 4633519"/>
              <a:gd name="connsiteX8-37" fmla="*/ 158191 w 5741958"/>
              <a:gd name="connsiteY8-38" fmla="*/ 972 h 4633519"/>
              <a:gd name="connsiteX9-39" fmla="*/ 92877 w 5741958"/>
              <a:gd name="connsiteY9-40" fmla="*/ 768415 h 4633519"/>
              <a:gd name="connsiteX0-41" fmla="*/ 3451 w 5652532"/>
              <a:gd name="connsiteY0-42" fmla="*/ 654617 h 4519721"/>
              <a:gd name="connsiteX1-43" fmla="*/ 166736 w 5652532"/>
              <a:gd name="connsiteY1-44" fmla="*/ 1552689 h 4519721"/>
              <a:gd name="connsiteX2-45" fmla="*/ 117751 w 5652532"/>
              <a:gd name="connsiteY2-46" fmla="*/ 4148932 h 4519721"/>
              <a:gd name="connsiteX3-47" fmla="*/ 1293408 w 5652532"/>
              <a:gd name="connsiteY3-48" fmla="*/ 4361203 h 4519721"/>
              <a:gd name="connsiteX4-49" fmla="*/ 5261251 w 5652532"/>
              <a:gd name="connsiteY4-50" fmla="*/ 4377532 h 4519721"/>
              <a:gd name="connsiteX5-51" fmla="*/ 5277579 w 5652532"/>
              <a:gd name="connsiteY5-52" fmla="*/ 2499746 h 4519721"/>
              <a:gd name="connsiteX6-53" fmla="*/ 5424536 w 5652532"/>
              <a:gd name="connsiteY6-54" fmla="*/ 164760 h 4519721"/>
              <a:gd name="connsiteX7-55" fmla="*/ 1815922 w 5652532"/>
              <a:gd name="connsiteY7-56" fmla="*/ 181089 h 4519721"/>
              <a:gd name="connsiteX8-57" fmla="*/ 346351 w 5652532"/>
              <a:gd name="connsiteY8-58" fmla="*/ 1474 h 4519721"/>
              <a:gd name="connsiteX9-59" fmla="*/ 3451 w 5652532"/>
              <a:gd name="connsiteY9-60" fmla="*/ 654617 h 4519721"/>
              <a:gd name="connsiteX0-61" fmla="*/ 3451 w 5613197"/>
              <a:gd name="connsiteY0-62" fmla="*/ 698621 h 4563725"/>
              <a:gd name="connsiteX1-63" fmla="*/ 166736 w 5613197"/>
              <a:gd name="connsiteY1-64" fmla="*/ 1596693 h 4563725"/>
              <a:gd name="connsiteX2-65" fmla="*/ 117751 w 5613197"/>
              <a:gd name="connsiteY2-66" fmla="*/ 4192936 h 4563725"/>
              <a:gd name="connsiteX3-67" fmla="*/ 1293408 w 5613197"/>
              <a:gd name="connsiteY3-68" fmla="*/ 4405207 h 4563725"/>
              <a:gd name="connsiteX4-69" fmla="*/ 5261251 w 5613197"/>
              <a:gd name="connsiteY4-70" fmla="*/ 4421536 h 4563725"/>
              <a:gd name="connsiteX5-71" fmla="*/ 5277579 w 5613197"/>
              <a:gd name="connsiteY5-72" fmla="*/ 2543750 h 4563725"/>
              <a:gd name="connsiteX6-73" fmla="*/ 5424536 w 5613197"/>
              <a:gd name="connsiteY6-74" fmla="*/ 208764 h 4563725"/>
              <a:gd name="connsiteX7-75" fmla="*/ 2354765 w 5613197"/>
              <a:gd name="connsiteY7-76" fmla="*/ 94464 h 4563725"/>
              <a:gd name="connsiteX8-77" fmla="*/ 346351 w 5613197"/>
              <a:gd name="connsiteY8-78" fmla="*/ 45478 h 4563725"/>
              <a:gd name="connsiteX9-79" fmla="*/ 3451 w 5613197"/>
              <a:gd name="connsiteY9-80" fmla="*/ 698621 h 4563725"/>
              <a:gd name="connsiteX0-81" fmla="*/ 3451 w 5554564"/>
              <a:gd name="connsiteY0-82" fmla="*/ 677467 h 4542571"/>
              <a:gd name="connsiteX1-83" fmla="*/ 166736 w 5554564"/>
              <a:gd name="connsiteY1-84" fmla="*/ 1575539 h 4542571"/>
              <a:gd name="connsiteX2-85" fmla="*/ 117751 w 5554564"/>
              <a:gd name="connsiteY2-86" fmla="*/ 4171782 h 4542571"/>
              <a:gd name="connsiteX3-87" fmla="*/ 1293408 w 5554564"/>
              <a:gd name="connsiteY3-88" fmla="*/ 4384053 h 4542571"/>
              <a:gd name="connsiteX4-89" fmla="*/ 5261251 w 5554564"/>
              <a:gd name="connsiteY4-90" fmla="*/ 4400382 h 4542571"/>
              <a:gd name="connsiteX5-91" fmla="*/ 5277579 w 5554564"/>
              <a:gd name="connsiteY5-92" fmla="*/ 2522596 h 4542571"/>
              <a:gd name="connsiteX6-93" fmla="*/ 5424536 w 5554564"/>
              <a:gd name="connsiteY6-94" fmla="*/ 187610 h 4542571"/>
              <a:gd name="connsiteX7-95" fmla="*/ 2354765 w 5554564"/>
              <a:gd name="connsiteY7-96" fmla="*/ 73310 h 4542571"/>
              <a:gd name="connsiteX8-97" fmla="*/ 346351 w 5554564"/>
              <a:gd name="connsiteY8-98" fmla="*/ 24324 h 4542571"/>
              <a:gd name="connsiteX9-99" fmla="*/ 3451 w 5554564"/>
              <a:gd name="connsiteY9-100" fmla="*/ 677467 h 4542571"/>
              <a:gd name="connsiteX0-101" fmla="*/ 3451 w 5682000"/>
              <a:gd name="connsiteY0-102" fmla="*/ 700982 h 4563669"/>
              <a:gd name="connsiteX1-103" fmla="*/ 166736 w 5682000"/>
              <a:gd name="connsiteY1-104" fmla="*/ 1599054 h 4563669"/>
              <a:gd name="connsiteX2-105" fmla="*/ 117751 w 5682000"/>
              <a:gd name="connsiteY2-106" fmla="*/ 4195297 h 4563669"/>
              <a:gd name="connsiteX3-107" fmla="*/ 1293408 w 5682000"/>
              <a:gd name="connsiteY3-108" fmla="*/ 4407568 h 4563669"/>
              <a:gd name="connsiteX4-109" fmla="*/ 5261251 w 5682000"/>
              <a:gd name="connsiteY4-110" fmla="*/ 4423897 h 4563669"/>
              <a:gd name="connsiteX5-111" fmla="*/ 5489850 w 5682000"/>
              <a:gd name="connsiteY5-112" fmla="*/ 2578768 h 4563669"/>
              <a:gd name="connsiteX6-113" fmla="*/ 5424536 w 5682000"/>
              <a:gd name="connsiteY6-114" fmla="*/ 211125 h 4563669"/>
              <a:gd name="connsiteX7-115" fmla="*/ 2354765 w 5682000"/>
              <a:gd name="connsiteY7-116" fmla="*/ 96825 h 4563669"/>
              <a:gd name="connsiteX8-117" fmla="*/ 346351 w 5682000"/>
              <a:gd name="connsiteY8-118" fmla="*/ 47839 h 4563669"/>
              <a:gd name="connsiteX9-119" fmla="*/ 3451 w 5682000"/>
              <a:gd name="connsiteY9-120" fmla="*/ 700982 h 4563669"/>
              <a:gd name="connsiteX0-121" fmla="*/ 3451 w 5687062"/>
              <a:gd name="connsiteY0-122" fmla="*/ 700982 h 4602114"/>
              <a:gd name="connsiteX1-123" fmla="*/ 166736 w 5687062"/>
              <a:gd name="connsiteY1-124" fmla="*/ 1599054 h 4602114"/>
              <a:gd name="connsiteX2-125" fmla="*/ 117751 w 5687062"/>
              <a:gd name="connsiteY2-126" fmla="*/ 4195297 h 4602114"/>
              <a:gd name="connsiteX3-127" fmla="*/ 1293408 w 5687062"/>
              <a:gd name="connsiteY3-128" fmla="*/ 4407568 h 4602114"/>
              <a:gd name="connsiteX4-129" fmla="*/ 5146951 w 5687062"/>
              <a:gd name="connsiteY4-130" fmla="*/ 4472883 h 4602114"/>
              <a:gd name="connsiteX5-131" fmla="*/ 5489850 w 5687062"/>
              <a:gd name="connsiteY5-132" fmla="*/ 2578768 h 4602114"/>
              <a:gd name="connsiteX6-133" fmla="*/ 5424536 w 5687062"/>
              <a:gd name="connsiteY6-134" fmla="*/ 211125 h 4602114"/>
              <a:gd name="connsiteX7-135" fmla="*/ 2354765 w 5687062"/>
              <a:gd name="connsiteY7-136" fmla="*/ 96825 h 4602114"/>
              <a:gd name="connsiteX8-137" fmla="*/ 346351 w 5687062"/>
              <a:gd name="connsiteY8-138" fmla="*/ 47839 h 4602114"/>
              <a:gd name="connsiteX9-139" fmla="*/ 3451 w 5687062"/>
              <a:gd name="connsiteY9-140" fmla="*/ 700982 h 4602114"/>
              <a:gd name="connsiteX0-141" fmla="*/ 3451 w 5687062"/>
              <a:gd name="connsiteY0-142" fmla="*/ 700982 h 4630183"/>
              <a:gd name="connsiteX1-143" fmla="*/ 166736 w 5687062"/>
              <a:gd name="connsiteY1-144" fmla="*/ 1599054 h 4630183"/>
              <a:gd name="connsiteX2-145" fmla="*/ 117751 w 5687062"/>
              <a:gd name="connsiteY2-146" fmla="*/ 4195297 h 4630183"/>
              <a:gd name="connsiteX3-147" fmla="*/ 1750608 w 5687062"/>
              <a:gd name="connsiteY3-148" fmla="*/ 4489211 h 4630183"/>
              <a:gd name="connsiteX4-149" fmla="*/ 5146951 w 5687062"/>
              <a:gd name="connsiteY4-150" fmla="*/ 4472883 h 4630183"/>
              <a:gd name="connsiteX5-151" fmla="*/ 5489850 w 5687062"/>
              <a:gd name="connsiteY5-152" fmla="*/ 2578768 h 4630183"/>
              <a:gd name="connsiteX6-153" fmla="*/ 5424536 w 5687062"/>
              <a:gd name="connsiteY6-154" fmla="*/ 211125 h 4630183"/>
              <a:gd name="connsiteX7-155" fmla="*/ 2354765 w 5687062"/>
              <a:gd name="connsiteY7-156" fmla="*/ 96825 h 4630183"/>
              <a:gd name="connsiteX8-157" fmla="*/ 346351 w 5687062"/>
              <a:gd name="connsiteY8-158" fmla="*/ 47839 h 4630183"/>
              <a:gd name="connsiteX9-159" fmla="*/ 3451 w 5687062"/>
              <a:gd name="connsiteY9-160" fmla="*/ 700982 h 4630183"/>
              <a:gd name="connsiteX0-161" fmla="*/ 39466 w 5723077"/>
              <a:gd name="connsiteY0-162" fmla="*/ 700982 h 4630183"/>
              <a:gd name="connsiteX1-163" fmla="*/ 55794 w 5723077"/>
              <a:gd name="connsiteY1-164" fmla="*/ 1958282 h 4630183"/>
              <a:gd name="connsiteX2-165" fmla="*/ 153766 w 5723077"/>
              <a:gd name="connsiteY2-166" fmla="*/ 4195297 h 4630183"/>
              <a:gd name="connsiteX3-167" fmla="*/ 1786623 w 5723077"/>
              <a:gd name="connsiteY3-168" fmla="*/ 4489211 h 4630183"/>
              <a:gd name="connsiteX4-169" fmla="*/ 5182966 w 5723077"/>
              <a:gd name="connsiteY4-170" fmla="*/ 4472883 h 4630183"/>
              <a:gd name="connsiteX5-171" fmla="*/ 5525865 w 5723077"/>
              <a:gd name="connsiteY5-172" fmla="*/ 2578768 h 4630183"/>
              <a:gd name="connsiteX6-173" fmla="*/ 5460551 w 5723077"/>
              <a:gd name="connsiteY6-174" fmla="*/ 211125 h 4630183"/>
              <a:gd name="connsiteX7-175" fmla="*/ 2390780 w 5723077"/>
              <a:gd name="connsiteY7-176" fmla="*/ 96825 h 4630183"/>
              <a:gd name="connsiteX8-177" fmla="*/ 382366 w 5723077"/>
              <a:gd name="connsiteY8-178" fmla="*/ 47839 h 4630183"/>
              <a:gd name="connsiteX9-179" fmla="*/ 39466 w 5723077"/>
              <a:gd name="connsiteY9-180" fmla="*/ 700982 h 4630183"/>
              <a:gd name="connsiteX0-181" fmla="*/ 39466 w 5723077"/>
              <a:gd name="connsiteY0-182" fmla="*/ 700982 h 4598647"/>
              <a:gd name="connsiteX1-183" fmla="*/ 55794 w 5723077"/>
              <a:gd name="connsiteY1-184" fmla="*/ 1958282 h 4598647"/>
              <a:gd name="connsiteX2-185" fmla="*/ 153766 w 5723077"/>
              <a:gd name="connsiteY2-186" fmla="*/ 4195297 h 4598647"/>
              <a:gd name="connsiteX3-187" fmla="*/ 1786623 w 5723077"/>
              <a:gd name="connsiteY3-188" fmla="*/ 4489211 h 4598647"/>
              <a:gd name="connsiteX4-189" fmla="*/ 5182966 w 5723077"/>
              <a:gd name="connsiteY4-190" fmla="*/ 4472883 h 4598647"/>
              <a:gd name="connsiteX5-191" fmla="*/ 5525865 w 5723077"/>
              <a:gd name="connsiteY5-192" fmla="*/ 2578768 h 4598647"/>
              <a:gd name="connsiteX6-193" fmla="*/ 5460551 w 5723077"/>
              <a:gd name="connsiteY6-194" fmla="*/ 211125 h 4598647"/>
              <a:gd name="connsiteX7-195" fmla="*/ 2390780 w 5723077"/>
              <a:gd name="connsiteY7-196" fmla="*/ 96825 h 4598647"/>
              <a:gd name="connsiteX8-197" fmla="*/ 382366 w 5723077"/>
              <a:gd name="connsiteY8-198" fmla="*/ 47839 h 4598647"/>
              <a:gd name="connsiteX9-199" fmla="*/ 39466 w 5723077"/>
              <a:gd name="connsiteY9-200" fmla="*/ 700982 h 4598647"/>
              <a:gd name="connsiteX0-201" fmla="*/ 39466 w 5716643"/>
              <a:gd name="connsiteY0-202" fmla="*/ 700982 h 4625148"/>
              <a:gd name="connsiteX1-203" fmla="*/ 55794 w 5716643"/>
              <a:gd name="connsiteY1-204" fmla="*/ 1958282 h 4625148"/>
              <a:gd name="connsiteX2-205" fmla="*/ 153766 w 5716643"/>
              <a:gd name="connsiteY2-206" fmla="*/ 4195297 h 4625148"/>
              <a:gd name="connsiteX3-207" fmla="*/ 1786623 w 5716643"/>
              <a:gd name="connsiteY3-208" fmla="*/ 4489211 h 4625148"/>
              <a:gd name="connsiteX4-209" fmla="*/ 5328776 w 5716643"/>
              <a:gd name="connsiteY4-210" fmla="*/ 4508802 h 4625148"/>
              <a:gd name="connsiteX5-211" fmla="*/ 5525865 w 5716643"/>
              <a:gd name="connsiteY5-212" fmla="*/ 2578768 h 4625148"/>
              <a:gd name="connsiteX6-213" fmla="*/ 5460551 w 5716643"/>
              <a:gd name="connsiteY6-214" fmla="*/ 211125 h 4625148"/>
              <a:gd name="connsiteX7-215" fmla="*/ 2390780 w 5716643"/>
              <a:gd name="connsiteY7-216" fmla="*/ 96825 h 4625148"/>
              <a:gd name="connsiteX8-217" fmla="*/ 382366 w 5716643"/>
              <a:gd name="connsiteY8-218" fmla="*/ 47839 h 4625148"/>
              <a:gd name="connsiteX9-219" fmla="*/ 39466 w 5716643"/>
              <a:gd name="connsiteY9-220" fmla="*/ 700982 h 4625148"/>
              <a:gd name="connsiteX0-221" fmla="*/ 39466 w 5715854"/>
              <a:gd name="connsiteY0-222" fmla="*/ 700982 h 4573748"/>
              <a:gd name="connsiteX1-223" fmla="*/ 55794 w 5715854"/>
              <a:gd name="connsiteY1-224" fmla="*/ 1958282 h 4573748"/>
              <a:gd name="connsiteX2-225" fmla="*/ 153766 w 5715854"/>
              <a:gd name="connsiteY2-226" fmla="*/ 4195297 h 4573748"/>
              <a:gd name="connsiteX3-227" fmla="*/ 1786623 w 5715854"/>
              <a:gd name="connsiteY3-228" fmla="*/ 4489211 h 4573748"/>
              <a:gd name="connsiteX4-229" fmla="*/ 5347003 w 5715854"/>
              <a:gd name="connsiteY4-230" fmla="*/ 4436964 h 4573748"/>
              <a:gd name="connsiteX5-231" fmla="*/ 5525865 w 5715854"/>
              <a:gd name="connsiteY5-232" fmla="*/ 2578768 h 4573748"/>
              <a:gd name="connsiteX6-233" fmla="*/ 5460551 w 5715854"/>
              <a:gd name="connsiteY6-234" fmla="*/ 211125 h 4573748"/>
              <a:gd name="connsiteX7-235" fmla="*/ 2390780 w 5715854"/>
              <a:gd name="connsiteY7-236" fmla="*/ 96825 h 4573748"/>
              <a:gd name="connsiteX8-237" fmla="*/ 382366 w 5715854"/>
              <a:gd name="connsiteY8-238" fmla="*/ 47839 h 4573748"/>
              <a:gd name="connsiteX9-239" fmla="*/ 39466 w 5715854"/>
              <a:gd name="connsiteY9-240" fmla="*/ 700982 h 4573748"/>
              <a:gd name="connsiteX0-241" fmla="*/ 39466 w 5628110"/>
              <a:gd name="connsiteY0-242" fmla="*/ 658040 h 4530806"/>
              <a:gd name="connsiteX1-243" fmla="*/ 55794 w 5628110"/>
              <a:gd name="connsiteY1-244" fmla="*/ 1915340 h 4530806"/>
              <a:gd name="connsiteX2-245" fmla="*/ 153766 w 5628110"/>
              <a:gd name="connsiteY2-246" fmla="*/ 4152355 h 4530806"/>
              <a:gd name="connsiteX3-247" fmla="*/ 1786623 w 5628110"/>
              <a:gd name="connsiteY3-248" fmla="*/ 4446269 h 4530806"/>
              <a:gd name="connsiteX4-249" fmla="*/ 5347003 w 5628110"/>
              <a:gd name="connsiteY4-250" fmla="*/ 4394022 h 4530806"/>
              <a:gd name="connsiteX5-251" fmla="*/ 5525865 w 5628110"/>
              <a:gd name="connsiteY5-252" fmla="*/ 2535826 h 4530806"/>
              <a:gd name="connsiteX6-253" fmla="*/ 5460551 w 5628110"/>
              <a:gd name="connsiteY6-254" fmla="*/ 168183 h 4530806"/>
              <a:gd name="connsiteX7-255" fmla="*/ 2390780 w 5628110"/>
              <a:gd name="connsiteY7-256" fmla="*/ 53883 h 4530806"/>
              <a:gd name="connsiteX8-257" fmla="*/ 382366 w 5628110"/>
              <a:gd name="connsiteY8-258" fmla="*/ 4897 h 4530806"/>
              <a:gd name="connsiteX9-259" fmla="*/ 39466 w 5628110"/>
              <a:gd name="connsiteY9-260" fmla="*/ 658040 h 4530806"/>
              <a:gd name="connsiteX0-261" fmla="*/ 39466 w 5628110"/>
              <a:gd name="connsiteY0-262" fmla="*/ 658040 h 4530806"/>
              <a:gd name="connsiteX1-263" fmla="*/ 55794 w 5628110"/>
              <a:gd name="connsiteY1-264" fmla="*/ 1915340 h 4530806"/>
              <a:gd name="connsiteX2-265" fmla="*/ 153766 w 5628110"/>
              <a:gd name="connsiteY2-266" fmla="*/ 4152355 h 4530806"/>
              <a:gd name="connsiteX3-267" fmla="*/ 1786623 w 5628110"/>
              <a:gd name="connsiteY3-268" fmla="*/ 4446269 h 4530806"/>
              <a:gd name="connsiteX4-269" fmla="*/ 5347003 w 5628110"/>
              <a:gd name="connsiteY4-270" fmla="*/ 4394022 h 4530806"/>
              <a:gd name="connsiteX5-271" fmla="*/ 5525865 w 5628110"/>
              <a:gd name="connsiteY5-272" fmla="*/ 2535826 h 4530806"/>
              <a:gd name="connsiteX6-273" fmla="*/ 5460551 w 5628110"/>
              <a:gd name="connsiteY6-274" fmla="*/ 168183 h 4530806"/>
              <a:gd name="connsiteX7-275" fmla="*/ 2390780 w 5628110"/>
              <a:gd name="connsiteY7-276" fmla="*/ 53883 h 4530806"/>
              <a:gd name="connsiteX8-277" fmla="*/ 473498 w 5628110"/>
              <a:gd name="connsiteY8-278" fmla="*/ 4897 h 4530806"/>
              <a:gd name="connsiteX9-279" fmla="*/ 39466 w 5628110"/>
              <a:gd name="connsiteY9-280" fmla="*/ 658040 h 4530806"/>
              <a:gd name="connsiteX0-281" fmla="*/ 39466 w 5628110"/>
              <a:gd name="connsiteY0-282" fmla="*/ 658040 h 4530806"/>
              <a:gd name="connsiteX1-283" fmla="*/ 55794 w 5628110"/>
              <a:gd name="connsiteY1-284" fmla="*/ 1915340 h 4530806"/>
              <a:gd name="connsiteX2-285" fmla="*/ 153766 w 5628110"/>
              <a:gd name="connsiteY2-286" fmla="*/ 4152355 h 4530806"/>
              <a:gd name="connsiteX3-287" fmla="*/ 1786623 w 5628110"/>
              <a:gd name="connsiteY3-288" fmla="*/ 4446269 h 4530806"/>
              <a:gd name="connsiteX4-289" fmla="*/ 5347003 w 5628110"/>
              <a:gd name="connsiteY4-290" fmla="*/ 4394022 h 4530806"/>
              <a:gd name="connsiteX5-291" fmla="*/ 5525865 w 5628110"/>
              <a:gd name="connsiteY5-292" fmla="*/ 2535826 h 4530806"/>
              <a:gd name="connsiteX6-293" fmla="*/ 5460551 w 5628110"/>
              <a:gd name="connsiteY6-294" fmla="*/ 168183 h 4530806"/>
              <a:gd name="connsiteX7-295" fmla="*/ 2390780 w 5628110"/>
              <a:gd name="connsiteY7-296" fmla="*/ 53883 h 4530806"/>
              <a:gd name="connsiteX8-297" fmla="*/ 473498 w 5628110"/>
              <a:gd name="connsiteY8-298" fmla="*/ 4897 h 4530806"/>
              <a:gd name="connsiteX9-299" fmla="*/ 277859 w 5628110"/>
              <a:gd name="connsiteY9-300" fmla="*/ 887092 h 4530806"/>
              <a:gd name="connsiteX0-301" fmla="*/ 39466 w 5628110"/>
              <a:gd name="connsiteY0-302" fmla="*/ 658040 h 4530806"/>
              <a:gd name="connsiteX1-303" fmla="*/ 55794 w 5628110"/>
              <a:gd name="connsiteY1-304" fmla="*/ 1915340 h 4530806"/>
              <a:gd name="connsiteX2-305" fmla="*/ 153766 w 5628110"/>
              <a:gd name="connsiteY2-306" fmla="*/ 4152355 h 4530806"/>
              <a:gd name="connsiteX3-307" fmla="*/ 1786623 w 5628110"/>
              <a:gd name="connsiteY3-308" fmla="*/ 4446269 h 4530806"/>
              <a:gd name="connsiteX4-309" fmla="*/ 5347003 w 5628110"/>
              <a:gd name="connsiteY4-310" fmla="*/ 4394022 h 4530806"/>
              <a:gd name="connsiteX5-311" fmla="*/ 5525865 w 5628110"/>
              <a:gd name="connsiteY5-312" fmla="*/ 2535826 h 4530806"/>
              <a:gd name="connsiteX6-313" fmla="*/ 5460551 w 5628110"/>
              <a:gd name="connsiteY6-314" fmla="*/ 168183 h 4530806"/>
              <a:gd name="connsiteX7-315" fmla="*/ 2390780 w 5628110"/>
              <a:gd name="connsiteY7-316" fmla="*/ 53883 h 4530806"/>
              <a:gd name="connsiteX8-317" fmla="*/ 473498 w 5628110"/>
              <a:gd name="connsiteY8-318" fmla="*/ 4897 h 4530806"/>
              <a:gd name="connsiteX0-319" fmla="*/ 39466 w 5628110"/>
              <a:gd name="connsiteY0-320" fmla="*/ 896635 h 4530806"/>
              <a:gd name="connsiteX1-321" fmla="*/ 55794 w 5628110"/>
              <a:gd name="connsiteY1-322" fmla="*/ 1915340 h 4530806"/>
              <a:gd name="connsiteX2-323" fmla="*/ 153766 w 5628110"/>
              <a:gd name="connsiteY2-324" fmla="*/ 4152355 h 4530806"/>
              <a:gd name="connsiteX3-325" fmla="*/ 1786623 w 5628110"/>
              <a:gd name="connsiteY3-326" fmla="*/ 4446269 h 4530806"/>
              <a:gd name="connsiteX4-327" fmla="*/ 5347003 w 5628110"/>
              <a:gd name="connsiteY4-328" fmla="*/ 4394022 h 4530806"/>
              <a:gd name="connsiteX5-329" fmla="*/ 5525865 w 5628110"/>
              <a:gd name="connsiteY5-330" fmla="*/ 2535826 h 4530806"/>
              <a:gd name="connsiteX6-331" fmla="*/ 5460551 w 5628110"/>
              <a:gd name="connsiteY6-332" fmla="*/ 168183 h 4530806"/>
              <a:gd name="connsiteX7-333" fmla="*/ 2390780 w 5628110"/>
              <a:gd name="connsiteY7-334" fmla="*/ 53883 h 4530806"/>
              <a:gd name="connsiteX8-335" fmla="*/ 473498 w 5628110"/>
              <a:gd name="connsiteY8-336" fmla="*/ 4897 h 4530806"/>
              <a:gd name="connsiteX0-337" fmla="*/ 39466 w 5628110"/>
              <a:gd name="connsiteY0-338" fmla="*/ 896635 h 4530806"/>
              <a:gd name="connsiteX1-339" fmla="*/ 55794 w 5628110"/>
              <a:gd name="connsiteY1-340" fmla="*/ 1915340 h 4530806"/>
              <a:gd name="connsiteX2-341" fmla="*/ 153766 w 5628110"/>
              <a:gd name="connsiteY2-342" fmla="*/ 4152355 h 4530806"/>
              <a:gd name="connsiteX3-343" fmla="*/ 1786623 w 5628110"/>
              <a:gd name="connsiteY3-344" fmla="*/ 4446269 h 4530806"/>
              <a:gd name="connsiteX4-345" fmla="*/ 5347003 w 5628110"/>
              <a:gd name="connsiteY4-346" fmla="*/ 4394022 h 4530806"/>
              <a:gd name="connsiteX5-347" fmla="*/ 5525865 w 5628110"/>
              <a:gd name="connsiteY5-348" fmla="*/ 2535826 h 4530806"/>
              <a:gd name="connsiteX6-349" fmla="*/ 5460551 w 5628110"/>
              <a:gd name="connsiteY6-350" fmla="*/ 168183 h 4530806"/>
              <a:gd name="connsiteX7-351" fmla="*/ 2390780 w 5628110"/>
              <a:gd name="connsiteY7-352" fmla="*/ 53883 h 4530806"/>
              <a:gd name="connsiteX8-353" fmla="*/ 845987 w 5628110"/>
              <a:gd name="connsiteY8-354" fmla="*/ 4897 h 4530806"/>
            </a:gdLst>
            <a:ahLst/>
            <a:cxnLst>
              <a:cxn ang="0">
                <a:pos x="connsiteX0-337" y="connsiteY0-338"/>
              </a:cxn>
              <a:cxn ang="0">
                <a:pos x="connsiteX1-339" y="connsiteY1-340"/>
              </a:cxn>
              <a:cxn ang="0">
                <a:pos x="connsiteX2-341" y="connsiteY2-342"/>
              </a:cxn>
              <a:cxn ang="0">
                <a:pos x="connsiteX3-343" y="connsiteY3-344"/>
              </a:cxn>
              <a:cxn ang="0">
                <a:pos x="connsiteX4-345" y="connsiteY4-346"/>
              </a:cxn>
              <a:cxn ang="0">
                <a:pos x="connsiteX5-347" y="connsiteY5-348"/>
              </a:cxn>
              <a:cxn ang="0">
                <a:pos x="connsiteX6-349" y="connsiteY6-350"/>
              </a:cxn>
              <a:cxn ang="0">
                <a:pos x="connsiteX7-351" y="connsiteY7-352"/>
              </a:cxn>
              <a:cxn ang="0">
                <a:pos x="connsiteX8-353" y="connsiteY8-354"/>
              </a:cxn>
            </a:cxnLst>
            <a:rect l="l" t="t" r="r" b="b"/>
            <a:pathLst>
              <a:path w="5628110" h="4530806">
                <a:moveTo>
                  <a:pt x="39466" y="896635"/>
                </a:moveTo>
                <a:cubicBezTo>
                  <a:pt x="-30151" y="1215042"/>
                  <a:pt x="36744" y="1372720"/>
                  <a:pt x="55794" y="1915340"/>
                </a:cubicBezTo>
                <a:cubicBezTo>
                  <a:pt x="74844" y="2457960"/>
                  <a:pt x="-134706" y="3730534"/>
                  <a:pt x="153766" y="4152355"/>
                </a:cubicBezTo>
                <a:cubicBezTo>
                  <a:pt x="442238" y="4574177"/>
                  <a:pt x="921084" y="4405991"/>
                  <a:pt x="1786623" y="4446269"/>
                </a:cubicBezTo>
                <a:cubicBezTo>
                  <a:pt x="2652162" y="4486547"/>
                  <a:pt x="4942512" y="4640591"/>
                  <a:pt x="5347003" y="4394022"/>
                </a:cubicBezTo>
                <a:cubicBezTo>
                  <a:pt x="5751494" y="4147453"/>
                  <a:pt x="5506940" y="3240133"/>
                  <a:pt x="5525865" y="2535826"/>
                </a:cubicBezTo>
                <a:cubicBezTo>
                  <a:pt x="5544790" y="1831520"/>
                  <a:pt x="5782574" y="438161"/>
                  <a:pt x="5460551" y="168183"/>
                </a:cubicBezTo>
                <a:cubicBezTo>
                  <a:pt x="5138528" y="-101795"/>
                  <a:pt x="3221955" y="81097"/>
                  <a:pt x="2390780" y="53883"/>
                </a:cubicBezTo>
                <a:cubicBezTo>
                  <a:pt x="1559605" y="26669"/>
                  <a:pt x="1148065" y="-14153"/>
                  <a:pt x="845987" y="4897"/>
                </a:cubicBezTo>
              </a:path>
            </a:pathLst>
          </a:custGeom>
          <a:noFill/>
          <a:ln w="25400" cap="rnd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静蕾简体"/>
              <a:ea typeface="方正静蕾简体"/>
              <a:cs typeface="+mn-ea"/>
              <a:sym typeface="+mn-lt"/>
            </a:endParaRPr>
          </a:p>
        </p:txBody>
      </p:sp>
      <p:sp>
        <p:nvSpPr>
          <p:cNvPr id="68" name="任意多边形 123"/>
          <p:cNvSpPr/>
          <p:nvPr/>
        </p:nvSpPr>
        <p:spPr>
          <a:xfrm>
            <a:off x="2830028" y="4446554"/>
            <a:ext cx="2428519" cy="1544840"/>
          </a:xfrm>
          <a:custGeom>
            <a:avLst/>
            <a:gdLst>
              <a:gd name="connsiteX0" fmla="*/ 135734 w 5735830"/>
              <a:gd name="connsiteY0" fmla="*/ 360201 h 4633519"/>
              <a:gd name="connsiteX1" fmla="*/ 250034 w 5735830"/>
              <a:gd name="connsiteY1" fmla="*/ 1666487 h 4633519"/>
              <a:gd name="connsiteX2" fmla="*/ 201049 w 5735830"/>
              <a:gd name="connsiteY2" fmla="*/ 4262730 h 4633519"/>
              <a:gd name="connsiteX3" fmla="*/ 1376706 w 5735830"/>
              <a:gd name="connsiteY3" fmla="*/ 4475001 h 4633519"/>
              <a:gd name="connsiteX4" fmla="*/ 5344549 w 5735830"/>
              <a:gd name="connsiteY4" fmla="*/ 4491330 h 4633519"/>
              <a:gd name="connsiteX5" fmla="*/ 5360877 w 5735830"/>
              <a:gd name="connsiteY5" fmla="*/ 2613544 h 4633519"/>
              <a:gd name="connsiteX6" fmla="*/ 5507834 w 5735830"/>
              <a:gd name="connsiteY6" fmla="*/ 278558 h 4633519"/>
              <a:gd name="connsiteX7" fmla="*/ 1899220 w 5735830"/>
              <a:gd name="connsiteY7" fmla="*/ 294887 h 4633519"/>
              <a:gd name="connsiteX8" fmla="*/ 152063 w 5735830"/>
              <a:gd name="connsiteY8" fmla="*/ 972 h 4633519"/>
              <a:gd name="connsiteX9" fmla="*/ 86749 w 5735830"/>
              <a:gd name="connsiteY9" fmla="*/ 409187 h 4633519"/>
              <a:gd name="connsiteX10" fmla="*/ 135734 w 5735830"/>
              <a:gd name="connsiteY10" fmla="*/ 360201 h 4633519"/>
              <a:gd name="connsiteX0-1" fmla="*/ 92877 w 5741958"/>
              <a:gd name="connsiteY0-2" fmla="*/ 409187 h 4633519"/>
              <a:gd name="connsiteX1-3" fmla="*/ 256162 w 5741958"/>
              <a:gd name="connsiteY1-4" fmla="*/ 1666487 h 4633519"/>
              <a:gd name="connsiteX2-5" fmla="*/ 207177 w 5741958"/>
              <a:gd name="connsiteY2-6" fmla="*/ 4262730 h 4633519"/>
              <a:gd name="connsiteX3-7" fmla="*/ 1382834 w 5741958"/>
              <a:gd name="connsiteY3-8" fmla="*/ 4475001 h 4633519"/>
              <a:gd name="connsiteX4-9" fmla="*/ 5350677 w 5741958"/>
              <a:gd name="connsiteY4-10" fmla="*/ 4491330 h 4633519"/>
              <a:gd name="connsiteX5-11" fmla="*/ 5367005 w 5741958"/>
              <a:gd name="connsiteY5-12" fmla="*/ 2613544 h 4633519"/>
              <a:gd name="connsiteX6-13" fmla="*/ 5513962 w 5741958"/>
              <a:gd name="connsiteY6-14" fmla="*/ 278558 h 4633519"/>
              <a:gd name="connsiteX7-15" fmla="*/ 1905348 w 5741958"/>
              <a:gd name="connsiteY7-16" fmla="*/ 294887 h 4633519"/>
              <a:gd name="connsiteX8-17" fmla="*/ 158191 w 5741958"/>
              <a:gd name="connsiteY8-18" fmla="*/ 972 h 4633519"/>
              <a:gd name="connsiteX9-19" fmla="*/ 92877 w 5741958"/>
              <a:gd name="connsiteY9-20" fmla="*/ 409187 h 4633519"/>
              <a:gd name="connsiteX0-21" fmla="*/ 92877 w 5741958"/>
              <a:gd name="connsiteY0-22" fmla="*/ 768415 h 4633519"/>
              <a:gd name="connsiteX1-23" fmla="*/ 256162 w 5741958"/>
              <a:gd name="connsiteY1-24" fmla="*/ 1666487 h 4633519"/>
              <a:gd name="connsiteX2-25" fmla="*/ 207177 w 5741958"/>
              <a:gd name="connsiteY2-26" fmla="*/ 4262730 h 4633519"/>
              <a:gd name="connsiteX3-27" fmla="*/ 1382834 w 5741958"/>
              <a:gd name="connsiteY3-28" fmla="*/ 4475001 h 4633519"/>
              <a:gd name="connsiteX4-29" fmla="*/ 5350677 w 5741958"/>
              <a:gd name="connsiteY4-30" fmla="*/ 4491330 h 4633519"/>
              <a:gd name="connsiteX5-31" fmla="*/ 5367005 w 5741958"/>
              <a:gd name="connsiteY5-32" fmla="*/ 2613544 h 4633519"/>
              <a:gd name="connsiteX6-33" fmla="*/ 5513962 w 5741958"/>
              <a:gd name="connsiteY6-34" fmla="*/ 278558 h 4633519"/>
              <a:gd name="connsiteX7-35" fmla="*/ 1905348 w 5741958"/>
              <a:gd name="connsiteY7-36" fmla="*/ 294887 h 4633519"/>
              <a:gd name="connsiteX8-37" fmla="*/ 158191 w 5741958"/>
              <a:gd name="connsiteY8-38" fmla="*/ 972 h 4633519"/>
              <a:gd name="connsiteX9-39" fmla="*/ 92877 w 5741958"/>
              <a:gd name="connsiteY9-40" fmla="*/ 768415 h 4633519"/>
              <a:gd name="connsiteX0-41" fmla="*/ 3451 w 5652532"/>
              <a:gd name="connsiteY0-42" fmla="*/ 654617 h 4519721"/>
              <a:gd name="connsiteX1-43" fmla="*/ 166736 w 5652532"/>
              <a:gd name="connsiteY1-44" fmla="*/ 1552689 h 4519721"/>
              <a:gd name="connsiteX2-45" fmla="*/ 117751 w 5652532"/>
              <a:gd name="connsiteY2-46" fmla="*/ 4148932 h 4519721"/>
              <a:gd name="connsiteX3-47" fmla="*/ 1293408 w 5652532"/>
              <a:gd name="connsiteY3-48" fmla="*/ 4361203 h 4519721"/>
              <a:gd name="connsiteX4-49" fmla="*/ 5261251 w 5652532"/>
              <a:gd name="connsiteY4-50" fmla="*/ 4377532 h 4519721"/>
              <a:gd name="connsiteX5-51" fmla="*/ 5277579 w 5652532"/>
              <a:gd name="connsiteY5-52" fmla="*/ 2499746 h 4519721"/>
              <a:gd name="connsiteX6-53" fmla="*/ 5424536 w 5652532"/>
              <a:gd name="connsiteY6-54" fmla="*/ 164760 h 4519721"/>
              <a:gd name="connsiteX7-55" fmla="*/ 1815922 w 5652532"/>
              <a:gd name="connsiteY7-56" fmla="*/ 181089 h 4519721"/>
              <a:gd name="connsiteX8-57" fmla="*/ 346351 w 5652532"/>
              <a:gd name="connsiteY8-58" fmla="*/ 1474 h 4519721"/>
              <a:gd name="connsiteX9-59" fmla="*/ 3451 w 5652532"/>
              <a:gd name="connsiteY9-60" fmla="*/ 654617 h 4519721"/>
              <a:gd name="connsiteX0-61" fmla="*/ 3451 w 5613197"/>
              <a:gd name="connsiteY0-62" fmla="*/ 698621 h 4563725"/>
              <a:gd name="connsiteX1-63" fmla="*/ 166736 w 5613197"/>
              <a:gd name="connsiteY1-64" fmla="*/ 1596693 h 4563725"/>
              <a:gd name="connsiteX2-65" fmla="*/ 117751 w 5613197"/>
              <a:gd name="connsiteY2-66" fmla="*/ 4192936 h 4563725"/>
              <a:gd name="connsiteX3-67" fmla="*/ 1293408 w 5613197"/>
              <a:gd name="connsiteY3-68" fmla="*/ 4405207 h 4563725"/>
              <a:gd name="connsiteX4-69" fmla="*/ 5261251 w 5613197"/>
              <a:gd name="connsiteY4-70" fmla="*/ 4421536 h 4563725"/>
              <a:gd name="connsiteX5-71" fmla="*/ 5277579 w 5613197"/>
              <a:gd name="connsiteY5-72" fmla="*/ 2543750 h 4563725"/>
              <a:gd name="connsiteX6-73" fmla="*/ 5424536 w 5613197"/>
              <a:gd name="connsiteY6-74" fmla="*/ 208764 h 4563725"/>
              <a:gd name="connsiteX7-75" fmla="*/ 2354765 w 5613197"/>
              <a:gd name="connsiteY7-76" fmla="*/ 94464 h 4563725"/>
              <a:gd name="connsiteX8-77" fmla="*/ 346351 w 5613197"/>
              <a:gd name="connsiteY8-78" fmla="*/ 45478 h 4563725"/>
              <a:gd name="connsiteX9-79" fmla="*/ 3451 w 5613197"/>
              <a:gd name="connsiteY9-80" fmla="*/ 698621 h 4563725"/>
              <a:gd name="connsiteX0-81" fmla="*/ 3451 w 5554564"/>
              <a:gd name="connsiteY0-82" fmla="*/ 677467 h 4542571"/>
              <a:gd name="connsiteX1-83" fmla="*/ 166736 w 5554564"/>
              <a:gd name="connsiteY1-84" fmla="*/ 1575539 h 4542571"/>
              <a:gd name="connsiteX2-85" fmla="*/ 117751 w 5554564"/>
              <a:gd name="connsiteY2-86" fmla="*/ 4171782 h 4542571"/>
              <a:gd name="connsiteX3-87" fmla="*/ 1293408 w 5554564"/>
              <a:gd name="connsiteY3-88" fmla="*/ 4384053 h 4542571"/>
              <a:gd name="connsiteX4-89" fmla="*/ 5261251 w 5554564"/>
              <a:gd name="connsiteY4-90" fmla="*/ 4400382 h 4542571"/>
              <a:gd name="connsiteX5-91" fmla="*/ 5277579 w 5554564"/>
              <a:gd name="connsiteY5-92" fmla="*/ 2522596 h 4542571"/>
              <a:gd name="connsiteX6-93" fmla="*/ 5424536 w 5554564"/>
              <a:gd name="connsiteY6-94" fmla="*/ 187610 h 4542571"/>
              <a:gd name="connsiteX7-95" fmla="*/ 2354765 w 5554564"/>
              <a:gd name="connsiteY7-96" fmla="*/ 73310 h 4542571"/>
              <a:gd name="connsiteX8-97" fmla="*/ 346351 w 5554564"/>
              <a:gd name="connsiteY8-98" fmla="*/ 24324 h 4542571"/>
              <a:gd name="connsiteX9-99" fmla="*/ 3451 w 5554564"/>
              <a:gd name="connsiteY9-100" fmla="*/ 677467 h 4542571"/>
              <a:gd name="connsiteX0-101" fmla="*/ 3451 w 5682000"/>
              <a:gd name="connsiteY0-102" fmla="*/ 700982 h 4563669"/>
              <a:gd name="connsiteX1-103" fmla="*/ 166736 w 5682000"/>
              <a:gd name="connsiteY1-104" fmla="*/ 1599054 h 4563669"/>
              <a:gd name="connsiteX2-105" fmla="*/ 117751 w 5682000"/>
              <a:gd name="connsiteY2-106" fmla="*/ 4195297 h 4563669"/>
              <a:gd name="connsiteX3-107" fmla="*/ 1293408 w 5682000"/>
              <a:gd name="connsiteY3-108" fmla="*/ 4407568 h 4563669"/>
              <a:gd name="connsiteX4-109" fmla="*/ 5261251 w 5682000"/>
              <a:gd name="connsiteY4-110" fmla="*/ 4423897 h 4563669"/>
              <a:gd name="connsiteX5-111" fmla="*/ 5489850 w 5682000"/>
              <a:gd name="connsiteY5-112" fmla="*/ 2578768 h 4563669"/>
              <a:gd name="connsiteX6-113" fmla="*/ 5424536 w 5682000"/>
              <a:gd name="connsiteY6-114" fmla="*/ 211125 h 4563669"/>
              <a:gd name="connsiteX7-115" fmla="*/ 2354765 w 5682000"/>
              <a:gd name="connsiteY7-116" fmla="*/ 96825 h 4563669"/>
              <a:gd name="connsiteX8-117" fmla="*/ 346351 w 5682000"/>
              <a:gd name="connsiteY8-118" fmla="*/ 47839 h 4563669"/>
              <a:gd name="connsiteX9-119" fmla="*/ 3451 w 5682000"/>
              <a:gd name="connsiteY9-120" fmla="*/ 700982 h 4563669"/>
              <a:gd name="connsiteX0-121" fmla="*/ 3451 w 5687062"/>
              <a:gd name="connsiteY0-122" fmla="*/ 700982 h 4602114"/>
              <a:gd name="connsiteX1-123" fmla="*/ 166736 w 5687062"/>
              <a:gd name="connsiteY1-124" fmla="*/ 1599054 h 4602114"/>
              <a:gd name="connsiteX2-125" fmla="*/ 117751 w 5687062"/>
              <a:gd name="connsiteY2-126" fmla="*/ 4195297 h 4602114"/>
              <a:gd name="connsiteX3-127" fmla="*/ 1293408 w 5687062"/>
              <a:gd name="connsiteY3-128" fmla="*/ 4407568 h 4602114"/>
              <a:gd name="connsiteX4-129" fmla="*/ 5146951 w 5687062"/>
              <a:gd name="connsiteY4-130" fmla="*/ 4472883 h 4602114"/>
              <a:gd name="connsiteX5-131" fmla="*/ 5489850 w 5687062"/>
              <a:gd name="connsiteY5-132" fmla="*/ 2578768 h 4602114"/>
              <a:gd name="connsiteX6-133" fmla="*/ 5424536 w 5687062"/>
              <a:gd name="connsiteY6-134" fmla="*/ 211125 h 4602114"/>
              <a:gd name="connsiteX7-135" fmla="*/ 2354765 w 5687062"/>
              <a:gd name="connsiteY7-136" fmla="*/ 96825 h 4602114"/>
              <a:gd name="connsiteX8-137" fmla="*/ 346351 w 5687062"/>
              <a:gd name="connsiteY8-138" fmla="*/ 47839 h 4602114"/>
              <a:gd name="connsiteX9-139" fmla="*/ 3451 w 5687062"/>
              <a:gd name="connsiteY9-140" fmla="*/ 700982 h 4602114"/>
              <a:gd name="connsiteX0-141" fmla="*/ 3451 w 5687062"/>
              <a:gd name="connsiteY0-142" fmla="*/ 700982 h 4630183"/>
              <a:gd name="connsiteX1-143" fmla="*/ 166736 w 5687062"/>
              <a:gd name="connsiteY1-144" fmla="*/ 1599054 h 4630183"/>
              <a:gd name="connsiteX2-145" fmla="*/ 117751 w 5687062"/>
              <a:gd name="connsiteY2-146" fmla="*/ 4195297 h 4630183"/>
              <a:gd name="connsiteX3-147" fmla="*/ 1750608 w 5687062"/>
              <a:gd name="connsiteY3-148" fmla="*/ 4489211 h 4630183"/>
              <a:gd name="connsiteX4-149" fmla="*/ 5146951 w 5687062"/>
              <a:gd name="connsiteY4-150" fmla="*/ 4472883 h 4630183"/>
              <a:gd name="connsiteX5-151" fmla="*/ 5489850 w 5687062"/>
              <a:gd name="connsiteY5-152" fmla="*/ 2578768 h 4630183"/>
              <a:gd name="connsiteX6-153" fmla="*/ 5424536 w 5687062"/>
              <a:gd name="connsiteY6-154" fmla="*/ 211125 h 4630183"/>
              <a:gd name="connsiteX7-155" fmla="*/ 2354765 w 5687062"/>
              <a:gd name="connsiteY7-156" fmla="*/ 96825 h 4630183"/>
              <a:gd name="connsiteX8-157" fmla="*/ 346351 w 5687062"/>
              <a:gd name="connsiteY8-158" fmla="*/ 47839 h 4630183"/>
              <a:gd name="connsiteX9-159" fmla="*/ 3451 w 5687062"/>
              <a:gd name="connsiteY9-160" fmla="*/ 700982 h 4630183"/>
              <a:gd name="connsiteX0-161" fmla="*/ 39466 w 5723077"/>
              <a:gd name="connsiteY0-162" fmla="*/ 700982 h 4630183"/>
              <a:gd name="connsiteX1-163" fmla="*/ 55794 w 5723077"/>
              <a:gd name="connsiteY1-164" fmla="*/ 1958282 h 4630183"/>
              <a:gd name="connsiteX2-165" fmla="*/ 153766 w 5723077"/>
              <a:gd name="connsiteY2-166" fmla="*/ 4195297 h 4630183"/>
              <a:gd name="connsiteX3-167" fmla="*/ 1786623 w 5723077"/>
              <a:gd name="connsiteY3-168" fmla="*/ 4489211 h 4630183"/>
              <a:gd name="connsiteX4-169" fmla="*/ 5182966 w 5723077"/>
              <a:gd name="connsiteY4-170" fmla="*/ 4472883 h 4630183"/>
              <a:gd name="connsiteX5-171" fmla="*/ 5525865 w 5723077"/>
              <a:gd name="connsiteY5-172" fmla="*/ 2578768 h 4630183"/>
              <a:gd name="connsiteX6-173" fmla="*/ 5460551 w 5723077"/>
              <a:gd name="connsiteY6-174" fmla="*/ 211125 h 4630183"/>
              <a:gd name="connsiteX7-175" fmla="*/ 2390780 w 5723077"/>
              <a:gd name="connsiteY7-176" fmla="*/ 96825 h 4630183"/>
              <a:gd name="connsiteX8-177" fmla="*/ 382366 w 5723077"/>
              <a:gd name="connsiteY8-178" fmla="*/ 47839 h 4630183"/>
              <a:gd name="connsiteX9-179" fmla="*/ 39466 w 5723077"/>
              <a:gd name="connsiteY9-180" fmla="*/ 700982 h 4630183"/>
              <a:gd name="connsiteX0-181" fmla="*/ 39466 w 5723077"/>
              <a:gd name="connsiteY0-182" fmla="*/ 700982 h 4598647"/>
              <a:gd name="connsiteX1-183" fmla="*/ 55794 w 5723077"/>
              <a:gd name="connsiteY1-184" fmla="*/ 1958282 h 4598647"/>
              <a:gd name="connsiteX2-185" fmla="*/ 153766 w 5723077"/>
              <a:gd name="connsiteY2-186" fmla="*/ 4195297 h 4598647"/>
              <a:gd name="connsiteX3-187" fmla="*/ 1786623 w 5723077"/>
              <a:gd name="connsiteY3-188" fmla="*/ 4489211 h 4598647"/>
              <a:gd name="connsiteX4-189" fmla="*/ 5182966 w 5723077"/>
              <a:gd name="connsiteY4-190" fmla="*/ 4472883 h 4598647"/>
              <a:gd name="connsiteX5-191" fmla="*/ 5525865 w 5723077"/>
              <a:gd name="connsiteY5-192" fmla="*/ 2578768 h 4598647"/>
              <a:gd name="connsiteX6-193" fmla="*/ 5460551 w 5723077"/>
              <a:gd name="connsiteY6-194" fmla="*/ 211125 h 4598647"/>
              <a:gd name="connsiteX7-195" fmla="*/ 2390780 w 5723077"/>
              <a:gd name="connsiteY7-196" fmla="*/ 96825 h 4598647"/>
              <a:gd name="connsiteX8-197" fmla="*/ 382366 w 5723077"/>
              <a:gd name="connsiteY8-198" fmla="*/ 47839 h 4598647"/>
              <a:gd name="connsiteX9-199" fmla="*/ 39466 w 5723077"/>
              <a:gd name="connsiteY9-200" fmla="*/ 700982 h 4598647"/>
              <a:gd name="connsiteX0-201" fmla="*/ 39466 w 5716643"/>
              <a:gd name="connsiteY0-202" fmla="*/ 700982 h 4625148"/>
              <a:gd name="connsiteX1-203" fmla="*/ 55794 w 5716643"/>
              <a:gd name="connsiteY1-204" fmla="*/ 1958282 h 4625148"/>
              <a:gd name="connsiteX2-205" fmla="*/ 153766 w 5716643"/>
              <a:gd name="connsiteY2-206" fmla="*/ 4195297 h 4625148"/>
              <a:gd name="connsiteX3-207" fmla="*/ 1786623 w 5716643"/>
              <a:gd name="connsiteY3-208" fmla="*/ 4489211 h 4625148"/>
              <a:gd name="connsiteX4-209" fmla="*/ 5328776 w 5716643"/>
              <a:gd name="connsiteY4-210" fmla="*/ 4508802 h 4625148"/>
              <a:gd name="connsiteX5-211" fmla="*/ 5525865 w 5716643"/>
              <a:gd name="connsiteY5-212" fmla="*/ 2578768 h 4625148"/>
              <a:gd name="connsiteX6-213" fmla="*/ 5460551 w 5716643"/>
              <a:gd name="connsiteY6-214" fmla="*/ 211125 h 4625148"/>
              <a:gd name="connsiteX7-215" fmla="*/ 2390780 w 5716643"/>
              <a:gd name="connsiteY7-216" fmla="*/ 96825 h 4625148"/>
              <a:gd name="connsiteX8-217" fmla="*/ 382366 w 5716643"/>
              <a:gd name="connsiteY8-218" fmla="*/ 47839 h 4625148"/>
              <a:gd name="connsiteX9-219" fmla="*/ 39466 w 5716643"/>
              <a:gd name="connsiteY9-220" fmla="*/ 700982 h 4625148"/>
              <a:gd name="connsiteX0-221" fmla="*/ 39466 w 5715854"/>
              <a:gd name="connsiteY0-222" fmla="*/ 700982 h 4573748"/>
              <a:gd name="connsiteX1-223" fmla="*/ 55794 w 5715854"/>
              <a:gd name="connsiteY1-224" fmla="*/ 1958282 h 4573748"/>
              <a:gd name="connsiteX2-225" fmla="*/ 153766 w 5715854"/>
              <a:gd name="connsiteY2-226" fmla="*/ 4195297 h 4573748"/>
              <a:gd name="connsiteX3-227" fmla="*/ 1786623 w 5715854"/>
              <a:gd name="connsiteY3-228" fmla="*/ 4489211 h 4573748"/>
              <a:gd name="connsiteX4-229" fmla="*/ 5347003 w 5715854"/>
              <a:gd name="connsiteY4-230" fmla="*/ 4436964 h 4573748"/>
              <a:gd name="connsiteX5-231" fmla="*/ 5525865 w 5715854"/>
              <a:gd name="connsiteY5-232" fmla="*/ 2578768 h 4573748"/>
              <a:gd name="connsiteX6-233" fmla="*/ 5460551 w 5715854"/>
              <a:gd name="connsiteY6-234" fmla="*/ 211125 h 4573748"/>
              <a:gd name="connsiteX7-235" fmla="*/ 2390780 w 5715854"/>
              <a:gd name="connsiteY7-236" fmla="*/ 96825 h 4573748"/>
              <a:gd name="connsiteX8-237" fmla="*/ 382366 w 5715854"/>
              <a:gd name="connsiteY8-238" fmla="*/ 47839 h 4573748"/>
              <a:gd name="connsiteX9-239" fmla="*/ 39466 w 5715854"/>
              <a:gd name="connsiteY9-240" fmla="*/ 700982 h 4573748"/>
              <a:gd name="connsiteX0-241" fmla="*/ 39466 w 5628110"/>
              <a:gd name="connsiteY0-242" fmla="*/ 658040 h 4530806"/>
              <a:gd name="connsiteX1-243" fmla="*/ 55794 w 5628110"/>
              <a:gd name="connsiteY1-244" fmla="*/ 1915340 h 4530806"/>
              <a:gd name="connsiteX2-245" fmla="*/ 153766 w 5628110"/>
              <a:gd name="connsiteY2-246" fmla="*/ 4152355 h 4530806"/>
              <a:gd name="connsiteX3-247" fmla="*/ 1786623 w 5628110"/>
              <a:gd name="connsiteY3-248" fmla="*/ 4446269 h 4530806"/>
              <a:gd name="connsiteX4-249" fmla="*/ 5347003 w 5628110"/>
              <a:gd name="connsiteY4-250" fmla="*/ 4394022 h 4530806"/>
              <a:gd name="connsiteX5-251" fmla="*/ 5525865 w 5628110"/>
              <a:gd name="connsiteY5-252" fmla="*/ 2535826 h 4530806"/>
              <a:gd name="connsiteX6-253" fmla="*/ 5460551 w 5628110"/>
              <a:gd name="connsiteY6-254" fmla="*/ 168183 h 4530806"/>
              <a:gd name="connsiteX7-255" fmla="*/ 2390780 w 5628110"/>
              <a:gd name="connsiteY7-256" fmla="*/ 53883 h 4530806"/>
              <a:gd name="connsiteX8-257" fmla="*/ 382366 w 5628110"/>
              <a:gd name="connsiteY8-258" fmla="*/ 4897 h 4530806"/>
              <a:gd name="connsiteX9-259" fmla="*/ 39466 w 5628110"/>
              <a:gd name="connsiteY9-260" fmla="*/ 658040 h 4530806"/>
              <a:gd name="connsiteX0-261" fmla="*/ 39466 w 5628110"/>
              <a:gd name="connsiteY0-262" fmla="*/ 658040 h 4530806"/>
              <a:gd name="connsiteX1-263" fmla="*/ 55794 w 5628110"/>
              <a:gd name="connsiteY1-264" fmla="*/ 1915340 h 4530806"/>
              <a:gd name="connsiteX2-265" fmla="*/ 153766 w 5628110"/>
              <a:gd name="connsiteY2-266" fmla="*/ 4152355 h 4530806"/>
              <a:gd name="connsiteX3-267" fmla="*/ 1786623 w 5628110"/>
              <a:gd name="connsiteY3-268" fmla="*/ 4446269 h 4530806"/>
              <a:gd name="connsiteX4-269" fmla="*/ 5347003 w 5628110"/>
              <a:gd name="connsiteY4-270" fmla="*/ 4394022 h 4530806"/>
              <a:gd name="connsiteX5-271" fmla="*/ 5525865 w 5628110"/>
              <a:gd name="connsiteY5-272" fmla="*/ 2535826 h 4530806"/>
              <a:gd name="connsiteX6-273" fmla="*/ 5460551 w 5628110"/>
              <a:gd name="connsiteY6-274" fmla="*/ 168183 h 4530806"/>
              <a:gd name="connsiteX7-275" fmla="*/ 2390780 w 5628110"/>
              <a:gd name="connsiteY7-276" fmla="*/ 53883 h 4530806"/>
              <a:gd name="connsiteX8-277" fmla="*/ 473498 w 5628110"/>
              <a:gd name="connsiteY8-278" fmla="*/ 4897 h 4530806"/>
              <a:gd name="connsiteX9-279" fmla="*/ 39466 w 5628110"/>
              <a:gd name="connsiteY9-280" fmla="*/ 658040 h 4530806"/>
              <a:gd name="connsiteX0-281" fmla="*/ 39466 w 5628110"/>
              <a:gd name="connsiteY0-282" fmla="*/ 658040 h 4530806"/>
              <a:gd name="connsiteX1-283" fmla="*/ 55794 w 5628110"/>
              <a:gd name="connsiteY1-284" fmla="*/ 1915340 h 4530806"/>
              <a:gd name="connsiteX2-285" fmla="*/ 153766 w 5628110"/>
              <a:gd name="connsiteY2-286" fmla="*/ 4152355 h 4530806"/>
              <a:gd name="connsiteX3-287" fmla="*/ 1786623 w 5628110"/>
              <a:gd name="connsiteY3-288" fmla="*/ 4446269 h 4530806"/>
              <a:gd name="connsiteX4-289" fmla="*/ 5347003 w 5628110"/>
              <a:gd name="connsiteY4-290" fmla="*/ 4394022 h 4530806"/>
              <a:gd name="connsiteX5-291" fmla="*/ 5525865 w 5628110"/>
              <a:gd name="connsiteY5-292" fmla="*/ 2535826 h 4530806"/>
              <a:gd name="connsiteX6-293" fmla="*/ 5460551 w 5628110"/>
              <a:gd name="connsiteY6-294" fmla="*/ 168183 h 4530806"/>
              <a:gd name="connsiteX7-295" fmla="*/ 2390780 w 5628110"/>
              <a:gd name="connsiteY7-296" fmla="*/ 53883 h 4530806"/>
              <a:gd name="connsiteX8-297" fmla="*/ 473498 w 5628110"/>
              <a:gd name="connsiteY8-298" fmla="*/ 4897 h 4530806"/>
              <a:gd name="connsiteX9-299" fmla="*/ 277859 w 5628110"/>
              <a:gd name="connsiteY9-300" fmla="*/ 887092 h 4530806"/>
              <a:gd name="connsiteX0-301" fmla="*/ 39466 w 5628110"/>
              <a:gd name="connsiteY0-302" fmla="*/ 658040 h 4530806"/>
              <a:gd name="connsiteX1-303" fmla="*/ 55794 w 5628110"/>
              <a:gd name="connsiteY1-304" fmla="*/ 1915340 h 4530806"/>
              <a:gd name="connsiteX2-305" fmla="*/ 153766 w 5628110"/>
              <a:gd name="connsiteY2-306" fmla="*/ 4152355 h 4530806"/>
              <a:gd name="connsiteX3-307" fmla="*/ 1786623 w 5628110"/>
              <a:gd name="connsiteY3-308" fmla="*/ 4446269 h 4530806"/>
              <a:gd name="connsiteX4-309" fmla="*/ 5347003 w 5628110"/>
              <a:gd name="connsiteY4-310" fmla="*/ 4394022 h 4530806"/>
              <a:gd name="connsiteX5-311" fmla="*/ 5525865 w 5628110"/>
              <a:gd name="connsiteY5-312" fmla="*/ 2535826 h 4530806"/>
              <a:gd name="connsiteX6-313" fmla="*/ 5460551 w 5628110"/>
              <a:gd name="connsiteY6-314" fmla="*/ 168183 h 4530806"/>
              <a:gd name="connsiteX7-315" fmla="*/ 2390780 w 5628110"/>
              <a:gd name="connsiteY7-316" fmla="*/ 53883 h 4530806"/>
              <a:gd name="connsiteX8-317" fmla="*/ 473498 w 5628110"/>
              <a:gd name="connsiteY8-318" fmla="*/ 4897 h 4530806"/>
              <a:gd name="connsiteX0-319" fmla="*/ 39466 w 5628110"/>
              <a:gd name="connsiteY0-320" fmla="*/ 896635 h 4530806"/>
              <a:gd name="connsiteX1-321" fmla="*/ 55794 w 5628110"/>
              <a:gd name="connsiteY1-322" fmla="*/ 1915340 h 4530806"/>
              <a:gd name="connsiteX2-323" fmla="*/ 153766 w 5628110"/>
              <a:gd name="connsiteY2-324" fmla="*/ 4152355 h 4530806"/>
              <a:gd name="connsiteX3-325" fmla="*/ 1786623 w 5628110"/>
              <a:gd name="connsiteY3-326" fmla="*/ 4446269 h 4530806"/>
              <a:gd name="connsiteX4-327" fmla="*/ 5347003 w 5628110"/>
              <a:gd name="connsiteY4-328" fmla="*/ 4394022 h 4530806"/>
              <a:gd name="connsiteX5-329" fmla="*/ 5525865 w 5628110"/>
              <a:gd name="connsiteY5-330" fmla="*/ 2535826 h 4530806"/>
              <a:gd name="connsiteX6-331" fmla="*/ 5460551 w 5628110"/>
              <a:gd name="connsiteY6-332" fmla="*/ 168183 h 4530806"/>
              <a:gd name="connsiteX7-333" fmla="*/ 2390780 w 5628110"/>
              <a:gd name="connsiteY7-334" fmla="*/ 53883 h 4530806"/>
              <a:gd name="connsiteX8-335" fmla="*/ 473498 w 5628110"/>
              <a:gd name="connsiteY8-336" fmla="*/ 4897 h 4530806"/>
              <a:gd name="connsiteX0-337" fmla="*/ 39466 w 5628110"/>
              <a:gd name="connsiteY0-338" fmla="*/ 896635 h 4530806"/>
              <a:gd name="connsiteX1-339" fmla="*/ 55794 w 5628110"/>
              <a:gd name="connsiteY1-340" fmla="*/ 1915340 h 4530806"/>
              <a:gd name="connsiteX2-341" fmla="*/ 153766 w 5628110"/>
              <a:gd name="connsiteY2-342" fmla="*/ 4152355 h 4530806"/>
              <a:gd name="connsiteX3-343" fmla="*/ 1786623 w 5628110"/>
              <a:gd name="connsiteY3-344" fmla="*/ 4446269 h 4530806"/>
              <a:gd name="connsiteX4-345" fmla="*/ 5347003 w 5628110"/>
              <a:gd name="connsiteY4-346" fmla="*/ 4394022 h 4530806"/>
              <a:gd name="connsiteX5-347" fmla="*/ 5525865 w 5628110"/>
              <a:gd name="connsiteY5-348" fmla="*/ 2535826 h 4530806"/>
              <a:gd name="connsiteX6-349" fmla="*/ 5460551 w 5628110"/>
              <a:gd name="connsiteY6-350" fmla="*/ 168183 h 4530806"/>
              <a:gd name="connsiteX7-351" fmla="*/ 2390780 w 5628110"/>
              <a:gd name="connsiteY7-352" fmla="*/ 53883 h 4530806"/>
              <a:gd name="connsiteX8-353" fmla="*/ 845987 w 5628110"/>
              <a:gd name="connsiteY8-354" fmla="*/ 4897 h 4530806"/>
            </a:gdLst>
            <a:ahLst/>
            <a:cxnLst>
              <a:cxn ang="0">
                <a:pos x="connsiteX0-337" y="connsiteY0-338"/>
              </a:cxn>
              <a:cxn ang="0">
                <a:pos x="connsiteX1-339" y="connsiteY1-340"/>
              </a:cxn>
              <a:cxn ang="0">
                <a:pos x="connsiteX2-341" y="connsiteY2-342"/>
              </a:cxn>
              <a:cxn ang="0">
                <a:pos x="connsiteX3-343" y="connsiteY3-344"/>
              </a:cxn>
              <a:cxn ang="0">
                <a:pos x="connsiteX4-345" y="connsiteY4-346"/>
              </a:cxn>
              <a:cxn ang="0">
                <a:pos x="connsiteX5-347" y="connsiteY5-348"/>
              </a:cxn>
              <a:cxn ang="0">
                <a:pos x="connsiteX6-349" y="connsiteY6-350"/>
              </a:cxn>
              <a:cxn ang="0">
                <a:pos x="connsiteX7-351" y="connsiteY7-352"/>
              </a:cxn>
              <a:cxn ang="0">
                <a:pos x="connsiteX8-353" y="connsiteY8-354"/>
              </a:cxn>
            </a:cxnLst>
            <a:rect l="l" t="t" r="r" b="b"/>
            <a:pathLst>
              <a:path w="5628110" h="4530806">
                <a:moveTo>
                  <a:pt x="39466" y="896635"/>
                </a:moveTo>
                <a:cubicBezTo>
                  <a:pt x="-30151" y="1215042"/>
                  <a:pt x="36744" y="1372720"/>
                  <a:pt x="55794" y="1915340"/>
                </a:cubicBezTo>
                <a:cubicBezTo>
                  <a:pt x="74844" y="2457960"/>
                  <a:pt x="-134706" y="3730534"/>
                  <a:pt x="153766" y="4152355"/>
                </a:cubicBezTo>
                <a:cubicBezTo>
                  <a:pt x="442238" y="4574177"/>
                  <a:pt x="921084" y="4405991"/>
                  <a:pt x="1786623" y="4446269"/>
                </a:cubicBezTo>
                <a:cubicBezTo>
                  <a:pt x="2652162" y="4486547"/>
                  <a:pt x="4942512" y="4640591"/>
                  <a:pt x="5347003" y="4394022"/>
                </a:cubicBezTo>
                <a:cubicBezTo>
                  <a:pt x="5751494" y="4147453"/>
                  <a:pt x="5506940" y="3240133"/>
                  <a:pt x="5525865" y="2535826"/>
                </a:cubicBezTo>
                <a:cubicBezTo>
                  <a:pt x="5544790" y="1831520"/>
                  <a:pt x="5782574" y="438161"/>
                  <a:pt x="5460551" y="168183"/>
                </a:cubicBezTo>
                <a:cubicBezTo>
                  <a:pt x="5138528" y="-101795"/>
                  <a:pt x="3221955" y="81097"/>
                  <a:pt x="2390780" y="53883"/>
                </a:cubicBezTo>
                <a:cubicBezTo>
                  <a:pt x="1559605" y="26669"/>
                  <a:pt x="1148065" y="-14153"/>
                  <a:pt x="845987" y="4897"/>
                </a:cubicBezTo>
              </a:path>
            </a:pathLst>
          </a:custGeom>
          <a:noFill/>
          <a:ln w="25400" cap="rnd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静蕾简体"/>
              <a:ea typeface="方正静蕾简体"/>
              <a:cs typeface="+mn-ea"/>
              <a:sym typeface="+mn-lt"/>
            </a:endParaRPr>
          </a:p>
        </p:txBody>
      </p:sp>
      <p:sp>
        <p:nvSpPr>
          <p:cNvPr id="69" name="任意多边形 123"/>
          <p:cNvSpPr/>
          <p:nvPr/>
        </p:nvSpPr>
        <p:spPr>
          <a:xfrm>
            <a:off x="7124085" y="4446554"/>
            <a:ext cx="2428519" cy="1544840"/>
          </a:xfrm>
          <a:custGeom>
            <a:avLst/>
            <a:gdLst>
              <a:gd name="connsiteX0" fmla="*/ 135734 w 5735830"/>
              <a:gd name="connsiteY0" fmla="*/ 360201 h 4633519"/>
              <a:gd name="connsiteX1" fmla="*/ 250034 w 5735830"/>
              <a:gd name="connsiteY1" fmla="*/ 1666487 h 4633519"/>
              <a:gd name="connsiteX2" fmla="*/ 201049 w 5735830"/>
              <a:gd name="connsiteY2" fmla="*/ 4262730 h 4633519"/>
              <a:gd name="connsiteX3" fmla="*/ 1376706 w 5735830"/>
              <a:gd name="connsiteY3" fmla="*/ 4475001 h 4633519"/>
              <a:gd name="connsiteX4" fmla="*/ 5344549 w 5735830"/>
              <a:gd name="connsiteY4" fmla="*/ 4491330 h 4633519"/>
              <a:gd name="connsiteX5" fmla="*/ 5360877 w 5735830"/>
              <a:gd name="connsiteY5" fmla="*/ 2613544 h 4633519"/>
              <a:gd name="connsiteX6" fmla="*/ 5507834 w 5735830"/>
              <a:gd name="connsiteY6" fmla="*/ 278558 h 4633519"/>
              <a:gd name="connsiteX7" fmla="*/ 1899220 w 5735830"/>
              <a:gd name="connsiteY7" fmla="*/ 294887 h 4633519"/>
              <a:gd name="connsiteX8" fmla="*/ 152063 w 5735830"/>
              <a:gd name="connsiteY8" fmla="*/ 972 h 4633519"/>
              <a:gd name="connsiteX9" fmla="*/ 86749 w 5735830"/>
              <a:gd name="connsiteY9" fmla="*/ 409187 h 4633519"/>
              <a:gd name="connsiteX10" fmla="*/ 135734 w 5735830"/>
              <a:gd name="connsiteY10" fmla="*/ 360201 h 4633519"/>
              <a:gd name="connsiteX0-1" fmla="*/ 92877 w 5741958"/>
              <a:gd name="connsiteY0-2" fmla="*/ 409187 h 4633519"/>
              <a:gd name="connsiteX1-3" fmla="*/ 256162 w 5741958"/>
              <a:gd name="connsiteY1-4" fmla="*/ 1666487 h 4633519"/>
              <a:gd name="connsiteX2-5" fmla="*/ 207177 w 5741958"/>
              <a:gd name="connsiteY2-6" fmla="*/ 4262730 h 4633519"/>
              <a:gd name="connsiteX3-7" fmla="*/ 1382834 w 5741958"/>
              <a:gd name="connsiteY3-8" fmla="*/ 4475001 h 4633519"/>
              <a:gd name="connsiteX4-9" fmla="*/ 5350677 w 5741958"/>
              <a:gd name="connsiteY4-10" fmla="*/ 4491330 h 4633519"/>
              <a:gd name="connsiteX5-11" fmla="*/ 5367005 w 5741958"/>
              <a:gd name="connsiteY5-12" fmla="*/ 2613544 h 4633519"/>
              <a:gd name="connsiteX6-13" fmla="*/ 5513962 w 5741958"/>
              <a:gd name="connsiteY6-14" fmla="*/ 278558 h 4633519"/>
              <a:gd name="connsiteX7-15" fmla="*/ 1905348 w 5741958"/>
              <a:gd name="connsiteY7-16" fmla="*/ 294887 h 4633519"/>
              <a:gd name="connsiteX8-17" fmla="*/ 158191 w 5741958"/>
              <a:gd name="connsiteY8-18" fmla="*/ 972 h 4633519"/>
              <a:gd name="connsiteX9-19" fmla="*/ 92877 w 5741958"/>
              <a:gd name="connsiteY9-20" fmla="*/ 409187 h 4633519"/>
              <a:gd name="connsiteX0-21" fmla="*/ 92877 w 5741958"/>
              <a:gd name="connsiteY0-22" fmla="*/ 768415 h 4633519"/>
              <a:gd name="connsiteX1-23" fmla="*/ 256162 w 5741958"/>
              <a:gd name="connsiteY1-24" fmla="*/ 1666487 h 4633519"/>
              <a:gd name="connsiteX2-25" fmla="*/ 207177 w 5741958"/>
              <a:gd name="connsiteY2-26" fmla="*/ 4262730 h 4633519"/>
              <a:gd name="connsiteX3-27" fmla="*/ 1382834 w 5741958"/>
              <a:gd name="connsiteY3-28" fmla="*/ 4475001 h 4633519"/>
              <a:gd name="connsiteX4-29" fmla="*/ 5350677 w 5741958"/>
              <a:gd name="connsiteY4-30" fmla="*/ 4491330 h 4633519"/>
              <a:gd name="connsiteX5-31" fmla="*/ 5367005 w 5741958"/>
              <a:gd name="connsiteY5-32" fmla="*/ 2613544 h 4633519"/>
              <a:gd name="connsiteX6-33" fmla="*/ 5513962 w 5741958"/>
              <a:gd name="connsiteY6-34" fmla="*/ 278558 h 4633519"/>
              <a:gd name="connsiteX7-35" fmla="*/ 1905348 w 5741958"/>
              <a:gd name="connsiteY7-36" fmla="*/ 294887 h 4633519"/>
              <a:gd name="connsiteX8-37" fmla="*/ 158191 w 5741958"/>
              <a:gd name="connsiteY8-38" fmla="*/ 972 h 4633519"/>
              <a:gd name="connsiteX9-39" fmla="*/ 92877 w 5741958"/>
              <a:gd name="connsiteY9-40" fmla="*/ 768415 h 4633519"/>
              <a:gd name="connsiteX0-41" fmla="*/ 3451 w 5652532"/>
              <a:gd name="connsiteY0-42" fmla="*/ 654617 h 4519721"/>
              <a:gd name="connsiteX1-43" fmla="*/ 166736 w 5652532"/>
              <a:gd name="connsiteY1-44" fmla="*/ 1552689 h 4519721"/>
              <a:gd name="connsiteX2-45" fmla="*/ 117751 w 5652532"/>
              <a:gd name="connsiteY2-46" fmla="*/ 4148932 h 4519721"/>
              <a:gd name="connsiteX3-47" fmla="*/ 1293408 w 5652532"/>
              <a:gd name="connsiteY3-48" fmla="*/ 4361203 h 4519721"/>
              <a:gd name="connsiteX4-49" fmla="*/ 5261251 w 5652532"/>
              <a:gd name="connsiteY4-50" fmla="*/ 4377532 h 4519721"/>
              <a:gd name="connsiteX5-51" fmla="*/ 5277579 w 5652532"/>
              <a:gd name="connsiteY5-52" fmla="*/ 2499746 h 4519721"/>
              <a:gd name="connsiteX6-53" fmla="*/ 5424536 w 5652532"/>
              <a:gd name="connsiteY6-54" fmla="*/ 164760 h 4519721"/>
              <a:gd name="connsiteX7-55" fmla="*/ 1815922 w 5652532"/>
              <a:gd name="connsiteY7-56" fmla="*/ 181089 h 4519721"/>
              <a:gd name="connsiteX8-57" fmla="*/ 346351 w 5652532"/>
              <a:gd name="connsiteY8-58" fmla="*/ 1474 h 4519721"/>
              <a:gd name="connsiteX9-59" fmla="*/ 3451 w 5652532"/>
              <a:gd name="connsiteY9-60" fmla="*/ 654617 h 4519721"/>
              <a:gd name="connsiteX0-61" fmla="*/ 3451 w 5613197"/>
              <a:gd name="connsiteY0-62" fmla="*/ 698621 h 4563725"/>
              <a:gd name="connsiteX1-63" fmla="*/ 166736 w 5613197"/>
              <a:gd name="connsiteY1-64" fmla="*/ 1596693 h 4563725"/>
              <a:gd name="connsiteX2-65" fmla="*/ 117751 w 5613197"/>
              <a:gd name="connsiteY2-66" fmla="*/ 4192936 h 4563725"/>
              <a:gd name="connsiteX3-67" fmla="*/ 1293408 w 5613197"/>
              <a:gd name="connsiteY3-68" fmla="*/ 4405207 h 4563725"/>
              <a:gd name="connsiteX4-69" fmla="*/ 5261251 w 5613197"/>
              <a:gd name="connsiteY4-70" fmla="*/ 4421536 h 4563725"/>
              <a:gd name="connsiteX5-71" fmla="*/ 5277579 w 5613197"/>
              <a:gd name="connsiteY5-72" fmla="*/ 2543750 h 4563725"/>
              <a:gd name="connsiteX6-73" fmla="*/ 5424536 w 5613197"/>
              <a:gd name="connsiteY6-74" fmla="*/ 208764 h 4563725"/>
              <a:gd name="connsiteX7-75" fmla="*/ 2354765 w 5613197"/>
              <a:gd name="connsiteY7-76" fmla="*/ 94464 h 4563725"/>
              <a:gd name="connsiteX8-77" fmla="*/ 346351 w 5613197"/>
              <a:gd name="connsiteY8-78" fmla="*/ 45478 h 4563725"/>
              <a:gd name="connsiteX9-79" fmla="*/ 3451 w 5613197"/>
              <a:gd name="connsiteY9-80" fmla="*/ 698621 h 4563725"/>
              <a:gd name="connsiteX0-81" fmla="*/ 3451 w 5554564"/>
              <a:gd name="connsiteY0-82" fmla="*/ 677467 h 4542571"/>
              <a:gd name="connsiteX1-83" fmla="*/ 166736 w 5554564"/>
              <a:gd name="connsiteY1-84" fmla="*/ 1575539 h 4542571"/>
              <a:gd name="connsiteX2-85" fmla="*/ 117751 w 5554564"/>
              <a:gd name="connsiteY2-86" fmla="*/ 4171782 h 4542571"/>
              <a:gd name="connsiteX3-87" fmla="*/ 1293408 w 5554564"/>
              <a:gd name="connsiteY3-88" fmla="*/ 4384053 h 4542571"/>
              <a:gd name="connsiteX4-89" fmla="*/ 5261251 w 5554564"/>
              <a:gd name="connsiteY4-90" fmla="*/ 4400382 h 4542571"/>
              <a:gd name="connsiteX5-91" fmla="*/ 5277579 w 5554564"/>
              <a:gd name="connsiteY5-92" fmla="*/ 2522596 h 4542571"/>
              <a:gd name="connsiteX6-93" fmla="*/ 5424536 w 5554564"/>
              <a:gd name="connsiteY6-94" fmla="*/ 187610 h 4542571"/>
              <a:gd name="connsiteX7-95" fmla="*/ 2354765 w 5554564"/>
              <a:gd name="connsiteY7-96" fmla="*/ 73310 h 4542571"/>
              <a:gd name="connsiteX8-97" fmla="*/ 346351 w 5554564"/>
              <a:gd name="connsiteY8-98" fmla="*/ 24324 h 4542571"/>
              <a:gd name="connsiteX9-99" fmla="*/ 3451 w 5554564"/>
              <a:gd name="connsiteY9-100" fmla="*/ 677467 h 4542571"/>
              <a:gd name="connsiteX0-101" fmla="*/ 3451 w 5682000"/>
              <a:gd name="connsiteY0-102" fmla="*/ 700982 h 4563669"/>
              <a:gd name="connsiteX1-103" fmla="*/ 166736 w 5682000"/>
              <a:gd name="connsiteY1-104" fmla="*/ 1599054 h 4563669"/>
              <a:gd name="connsiteX2-105" fmla="*/ 117751 w 5682000"/>
              <a:gd name="connsiteY2-106" fmla="*/ 4195297 h 4563669"/>
              <a:gd name="connsiteX3-107" fmla="*/ 1293408 w 5682000"/>
              <a:gd name="connsiteY3-108" fmla="*/ 4407568 h 4563669"/>
              <a:gd name="connsiteX4-109" fmla="*/ 5261251 w 5682000"/>
              <a:gd name="connsiteY4-110" fmla="*/ 4423897 h 4563669"/>
              <a:gd name="connsiteX5-111" fmla="*/ 5489850 w 5682000"/>
              <a:gd name="connsiteY5-112" fmla="*/ 2578768 h 4563669"/>
              <a:gd name="connsiteX6-113" fmla="*/ 5424536 w 5682000"/>
              <a:gd name="connsiteY6-114" fmla="*/ 211125 h 4563669"/>
              <a:gd name="connsiteX7-115" fmla="*/ 2354765 w 5682000"/>
              <a:gd name="connsiteY7-116" fmla="*/ 96825 h 4563669"/>
              <a:gd name="connsiteX8-117" fmla="*/ 346351 w 5682000"/>
              <a:gd name="connsiteY8-118" fmla="*/ 47839 h 4563669"/>
              <a:gd name="connsiteX9-119" fmla="*/ 3451 w 5682000"/>
              <a:gd name="connsiteY9-120" fmla="*/ 700982 h 4563669"/>
              <a:gd name="connsiteX0-121" fmla="*/ 3451 w 5687062"/>
              <a:gd name="connsiteY0-122" fmla="*/ 700982 h 4602114"/>
              <a:gd name="connsiteX1-123" fmla="*/ 166736 w 5687062"/>
              <a:gd name="connsiteY1-124" fmla="*/ 1599054 h 4602114"/>
              <a:gd name="connsiteX2-125" fmla="*/ 117751 w 5687062"/>
              <a:gd name="connsiteY2-126" fmla="*/ 4195297 h 4602114"/>
              <a:gd name="connsiteX3-127" fmla="*/ 1293408 w 5687062"/>
              <a:gd name="connsiteY3-128" fmla="*/ 4407568 h 4602114"/>
              <a:gd name="connsiteX4-129" fmla="*/ 5146951 w 5687062"/>
              <a:gd name="connsiteY4-130" fmla="*/ 4472883 h 4602114"/>
              <a:gd name="connsiteX5-131" fmla="*/ 5489850 w 5687062"/>
              <a:gd name="connsiteY5-132" fmla="*/ 2578768 h 4602114"/>
              <a:gd name="connsiteX6-133" fmla="*/ 5424536 w 5687062"/>
              <a:gd name="connsiteY6-134" fmla="*/ 211125 h 4602114"/>
              <a:gd name="connsiteX7-135" fmla="*/ 2354765 w 5687062"/>
              <a:gd name="connsiteY7-136" fmla="*/ 96825 h 4602114"/>
              <a:gd name="connsiteX8-137" fmla="*/ 346351 w 5687062"/>
              <a:gd name="connsiteY8-138" fmla="*/ 47839 h 4602114"/>
              <a:gd name="connsiteX9-139" fmla="*/ 3451 w 5687062"/>
              <a:gd name="connsiteY9-140" fmla="*/ 700982 h 4602114"/>
              <a:gd name="connsiteX0-141" fmla="*/ 3451 w 5687062"/>
              <a:gd name="connsiteY0-142" fmla="*/ 700982 h 4630183"/>
              <a:gd name="connsiteX1-143" fmla="*/ 166736 w 5687062"/>
              <a:gd name="connsiteY1-144" fmla="*/ 1599054 h 4630183"/>
              <a:gd name="connsiteX2-145" fmla="*/ 117751 w 5687062"/>
              <a:gd name="connsiteY2-146" fmla="*/ 4195297 h 4630183"/>
              <a:gd name="connsiteX3-147" fmla="*/ 1750608 w 5687062"/>
              <a:gd name="connsiteY3-148" fmla="*/ 4489211 h 4630183"/>
              <a:gd name="connsiteX4-149" fmla="*/ 5146951 w 5687062"/>
              <a:gd name="connsiteY4-150" fmla="*/ 4472883 h 4630183"/>
              <a:gd name="connsiteX5-151" fmla="*/ 5489850 w 5687062"/>
              <a:gd name="connsiteY5-152" fmla="*/ 2578768 h 4630183"/>
              <a:gd name="connsiteX6-153" fmla="*/ 5424536 w 5687062"/>
              <a:gd name="connsiteY6-154" fmla="*/ 211125 h 4630183"/>
              <a:gd name="connsiteX7-155" fmla="*/ 2354765 w 5687062"/>
              <a:gd name="connsiteY7-156" fmla="*/ 96825 h 4630183"/>
              <a:gd name="connsiteX8-157" fmla="*/ 346351 w 5687062"/>
              <a:gd name="connsiteY8-158" fmla="*/ 47839 h 4630183"/>
              <a:gd name="connsiteX9-159" fmla="*/ 3451 w 5687062"/>
              <a:gd name="connsiteY9-160" fmla="*/ 700982 h 4630183"/>
              <a:gd name="connsiteX0-161" fmla="*/ 39466 w 5723077"/>
              <a:gd name="connsiteY0-162" fmla="*/ 700982 h 4630183"/>
              <a:gd name="connsiteX1-163" fmla="*/ 55794 w 5723077"/>
              <a:gd name="connsiteY1-164" fmla="*/ 1958282 h 4630183"/>
              <a:gd name="connsiteX2-165" fmla="*/ 153766 w 5723077"/>
              <a:gd name="connsiteY2-166" fmla="*/ 4195297 h 4630183"/>
              <a:gd name="connsiteX3-167" fmla="*/ 1786623 w 5723077"/>
              <a:gd name="connsiteY3-168" fmla="*/ 4489211 h 4630183"/>
              <a:gd name="connsiteX4-169" fmla="*/ 5182966 w 5723077"/>
              <a:gd name="connsiteY4-170" fmla="*/ 4472883 h 4630183"/>
              <a:gd name="connsiteX5-171" fmla="*/ 5525865 w 5723077"/>
              <a:gd name="connsiteY5-172" fmla="*/ 2578768 h 4630183"/>
              <a:gd name="connsiteX6-173" fmla="*/ 5460551 w 5723077"/>
              <a:gd name="connsiteY6-174" fmla="*/ 211125 h 4630183"/>
              <a:gd name="connsiteX7-175" fmla="*/ 2390780 w 5723077"/>
              <a:gd name="connsiteY7-176" fmla="*/ 96825 h 4630183"/>
              <a:gd name="connsiteX8-177" fmla="*/ 382366 w 5723077"/>
              <a:gd name="connsiteY8-178" fmla="*/ 47839 h 4630183"/>
              <a:gd name="connsiteX9-179" fmla="*/ 39466 w 5723077"/>
              <a:gd name="connsiteY9-180" fmla="*/ 700982 h 4630183"/>
              <a:gd name="connsiteX0-181" fmla="*/ 39466 w 5723077"/>
              <a:gd name="connsiteY0-182" fmla="*/ 700982 h 4598647"/>
              <a:gd name="connsiteX1-183" fmla="*/ 55794 w 5723077"/>
              <a:gd name="connsiteY1-184" fmla="*/ 1958282 h 4598647"/>
              <a:gd name="connsiteX2-185" fmla="*/ 153766 w 5723077"/>
              <a:gd name="connsiteY2-186" fmla="*/ 4195297 h 4598647"/>
              <a:gd name="connsiteX3-187" fmla="*/ 1786623 w 5723077"/>
              <a:gd name="connsiteY3-188" fmla="*/ 4489211 h 4598647"/>
              <a:gd name="connsiteX4-189" fmla="*/ 5182966 w 5723077"/>
              <a:gd name="connsiteY4-190" fmla="*/ 4472883 h 4598647"/>
              <a:gd name="connsiteX5-191" fmla="*/ 5525865 w 5723077"/>
              <a:gd name="connsiteY5-192" fmla="*/ 2578768 h 4598647"/>
              <a:gd name="connsiteX6-193" fmla="*/ 5460551 w 5723077"/>
              <a:gd name="connsiteY6-194" fmla="*/ 211125 h 4598647"/>
              <a:gd name="connsiteX7-195" fmla="*/ 2390780 w 5723077"/>
              <a:gd name="connsiteY7-196" fmla="*/ 96825 h 4598647"/>
              <a:gd name="connsiteX8-197" fmla="*/ 382366 w 5723077"/>
              <a:gd name="connsiteY8-198" fmla="*/ 47839 h 4598647"/>
              <a:gd name="connsiteX9-199" fmla="*/ 39466 w 5723077"/>
              <a:gd name="connsiteY9-200" fmla="*/ 700982 h 4598647"/>
              <a:gd name="connsiteX0-201" fmla="*/ 39466 w 5716643"/>
              <a:gd name="connsiteY0-202" fmla="*/ 700982 h 4625148"/>
              <a:gd name="connsiteX1-203" fmla="*/ 55794 w 5716643"/>
              <a:gd name="connsiteY1-204" fmla="*/ 1958282 h 4625148"/>
              <a:gd name="connsiteX2-205" fmla="*/ 153766 w 5716643"/>
              <a:gd name="connsiteY2-206" fmla="*/ 4195297 h 4625148"/>
              <a:gd name="connsiteX3-207" fmla="*/ 1786623 w 5716643"/>
              <a:gd name="connsiteY3-208" fmla="*/ 4489211 h 4625148"/>
              <a:gd name="connsiteX4-209" fmla="*/ 5328776 w 5716643"/>
              <a:gd name="connsiteY4-210" fmla="*/ 4508802 h 4625148"/>
              <a:gd name="connsiteX5-211" fmla="*/ 5525865 w 5716643"/>
              <a:gd name="connsiteY5-212" fmla="*/ 2578768 h 4625148"/>
              <a:gd name="connsiteX6-213" fmla="*/ 5460551 w 5716643"/>
              <a:gd name="connsiteY6-214" fmla="*/ 211125 h 4625148"/>
              <a:gd name="connsiteX7-215" fmla="*/ 2390780 w 5716643"/>
              <a:gd name="connsiteY7-216" fmla="*/ 96825 h 4625148"/>
              <a:gd name="connsiteX8-217" fmla="*/ 382366 w 5716643"/>
              <a:gd name="connsiteY8-218" fmla="*/ 47839 h 4625148"/>
              <a:gd name="connsiteX9-219" fmla="*/ 39466 w 5716643"/>
              <a:gd name="connsiteY9-220" fmla="*/ 700982 h 4625148"/>
              <a:gd name="connsiteX0-221" fmla="*/ 39466 w 5715854"/>
              <a:gd name="connsiteY0-222" fmla="*/ 700982 h 4573748"/>
              <a:gd name="connsiteX1-223" fmla="*/ 55794 w 5715854"/>
              <a:gd name="connsiteY1-224" fmla="*/ 1958282 h 4573748"/>
              <a:gd name="connsiteX2-225" fmla="*/ 153766 w 5715854"/>
              <a:gd name="connsiteY2-226" fmla="*/ 4195297 h 4573748"/>
              <a:gd name="connsiteX3-227" fmla="*/ 1786623 w 5715854"/>
              <a:gd name="connsiteY3-228" fmla="*/ 4489211 h 4573748"/>
              <a:gd name="connsiteX4-229" fmla="*/ 5347003 w 5715854"/>
              <a:gd name="connsiteY4-230" fmla="*/ 4436964 h 4573748"/>
              <a:gd name="connsiteX5-231" fmla="*/ 5525865 w 5715854"/>
              <a:gd name="connsiteY5-232" fmla="*/ 2578768 h 4573748"/>
              <a:gd name="connsiteX6-233" fmla="*/ 5460551 w 5715854"/>
              <a:gd name="connsiteY6-234" fmla="*/ 211125 h 4573748"/>
              <a:gd name="connsiteX7-235" fmla="*/ 2390780 w 5715854"/>
              <a:gd name="connsiteY7-236" fmla="*/ 96825 h 4573748"/>
              <a:gd name="connsiteX8-237" fmla="*/ 382366 w 5715854"/>
              <a:gd name="connsiteY8-238" fmla="*/ 47839 h 4573748"/>
              <a:gd name="connsiteX9-239" fmla="*/ 39466 w 5715854"/>
              <a:gd name="connsiteY9-240" fmla="*/ 700982 h 4573748"/>
              <a:gd name="connsiteX0-241" fmla="*/ 39466 w 5628110"/>
              <a:gd name="connsiteY0-242" fmla="*/ 658040 h 4530806"/>
              <a:gd name="connsiteX1-243" fmla="*/ 55794 w 5628110"/>
              <a:gd name="connsiteY1-244" fmla="*/ 1915340 h 4530806"/>
              <a:gd name="connsiteX2-245" fmla="*/ 153766 w 5628110"/>
              <a:gd name="connsiteY2-246" fmla="*/ 4152355 h 4530806"/>
              <a:gd name="connsiteX3-247" fmla="*/ 1786623 w 5628110"/>
              <a:gd name="connsiteY3-248" fmla="*/ 4446269 h 4530806"/>
              <a:gd name="connsiteX4-249" fmla="*/ 5347003 w 5628110"/>
              <a:gd name="connsiteY4-250" fmla="*/ 4394022 h 4530806"/>
              <a:gd name="connsiteX5-251" fmla="*/ 5525865 w 5628110"/>
              <a:gd name="connsiteY5-252" fmla="*/ 2535826 h 4530806"/>
              <a:gd name="connsiteX6-253" fmla="*/ 5460551 w 5628110"/>
              <a:gd name="connsiteY6-254" fmla="*/ 168183 h 4530806"/>
              <a:gd name="connsiteX7-255" fmla="*/ 2390780 w 5628110"/>
              <a:gd name="connsiteY7-256" fmla="*/ 53883 h 4530806"/>
              <a:gd name="connsiteX8-257" fmla="*/ 382366 w 5628110"/>
              <a:gd name="connsiteY8-258" fmla="*/ 4897 h 4530806"/>
              <a:gd name="connsiteX9-259" fmla="*/ 39466 w 5628110"/>
              <a:gd name="connsiteY9-260" fmla="*/ 658040 h 4530806"/>
              <a:gd name="connsiteX0-261" fmla="*/ 39466 w 5628110"/>
              <a:gd name="connsiteY0-262" fmla="*/ 658040 h 4530806"/>
              <a:gd name="connsiteX1-263" fmla="*/ 55794 w 5628110"/>
              <a:gd name="connsiteY1-264" fmla="*/ 1915340 h 4530806"/>
              <a:gd name="connsiteX2-265" fmla="*/ 153766 w 5628110"/>
              <a:gd name="connsiteY2-266" fmla="*/ 4152355 h 4530806"/>
              <a:gd name="connsiteX3-267" fmla="*/ 1786623 w 5628110"/>
              <a:gd name="connsiteY3-268" fmla="*/ 4446269 h 4530806"/>
              <a:gd name="connsiteX4-269" fmla="*/ 5347003 w 5628110"/>
              <a:gd name="connsiteY4-270" fmla="*/ 4394022 h 4530806"/>
              <a:gd name="connsiteX5-271" fmla="*/ 5525865 w 5628110"/>
              <a:gd name="connsiteY5-272" fmla="*/ 2535826 h 4530806"/>
              <a:gd name="connsiteX6-273" fmla="*/ 5460551 w 5628110"/>
              <a:gd name="connsiteY6-274" fmla="*/ 168183 h 4530806"/>
              <a:gd name="connsiteX7-275" fmla="*/ 2390780 w 5628110"/>
              <a:gd name="connsiteY7-276" fmla="*/ 53883 h 4530806"/>
              <a:gd name="connsiteX8-277" fmla="*/ 473498 w 5628110"/>
              <a:gd name="connsiteY8-278" fmla="*/ 4897 h 4530806"/>
              <a:gd name="connsiteX9-279" fmla="*/ 39466 w 5628110"/>
              <a:gd name="connsiteY9-280" fmla="*/ 658040 h 4530806"/>
              <a:gd name="connsiteX0-281" fmla="*/ 39466 w 5628110"/>
              <a:gd name="connsiteY0-282" fmla="*/ 658040 h 4530806"/>
              <a:gd name="connsiteX1-283" fmla="*/ 55794 w 5628110"/>
              <a:gd name="connsiteY1-284" fmla="*/ 1915340 h 4530806"/>
              <a:gd name="connsiteX2-285" fmla="*/ 153766 w 5628110"/>
              <a:gd name="connsiteY2-286" fmla="*/ 4152355 h 4530806"/>
              <a:gd name="connsiteX3-287" fmla="*/ 1786623 w 5628110"/>
              <a:gd name="connsiteY3-288" fmla="*/ 4446269 h 4530806"/>
              <a:gd name="connsiteX4-289" fmla="*/ 5347003 w 5628110"/>
              <a:gd name="connsiteY4-290" fmla="*/ 4394022 h 4530806"/>
              <a:gd name="connsiteX5-291" fmla="*/ 5525865 w 5628110"/>
              <a:gd name="connsiteY5-292" fmla="*/ 2535826 h 4530806"/>
              <a:gd name="connsiteX6-293" fmla="*/ 5460551 w 5628110"/>
              <a:gd name="connsiteY6-294" fmla="*/ 168183 h 4530806"/>
              <a:gd name="connsiteX7-295" fmla="*/ 2390780 w 5628110"/>
              <a:gd name="connsiteY7-296" fmla="*/ 53883 h 4530806"/>
              <a:gd name="connsiteX8-297" fmla="*/ 473498 w 5628110"/>
              <a:gd name="connsiteY8-298" fmla="*/ 4897 h 4530806"/>
              <a:gd name="connsiteX9-299" fmla="*/ 277859 w 5628110"/>
              <a:gd name="connsiteY9-300" fmla="*/ 887092 h 4530806"/>
              <a:gd name="connsiteX0-301" fmla="*/ 39466 w 5628110"/>
              <a:gd name="connsiteY0-302" fmla="*/ 658040 h 4530806"/>
              <a:gd name="connsiteX1-303" fmla="*/ 55794 w 5628110"/>
              <a:gd name="connsiteY1-304" fmla="*/ 1915340 h 4530806"/>
              <a:gd name="connsiteX2-305" fmla="*/ 153766 w 5628110"/>
              <a:gd name="connsiteY2-306" fmla="*/ 4152355 h 4530806"/>
              <a:gd name="connsiteX3-307" fmla="*/ 1786623 w 5628110"/>
              <a:gd name="connsiteY3-308" fmla="*/ 4446269 h 4530806"/>
              <a:gd name="connsiteX4-309" fmla="*/ 5347003 w 5628110"/>
              <a:gd name="connsiteY4-310" fmla="*/ 4394022 h 4530806"/>
              <a:gd name="connsiteX5-311" fmla="*/ 5525865 w 5628110"/>
              <a:gd name="connsiteY5-312" fmla="*/ 2535826 h 4530806"/>
              <a:gd name="connsiteX6-313" fmla="*/ 5460551 w 5628110"/>
              <a:gd name="connsiteY6-314" fmla="*/ 168183 h 4530806"/>
              <a:gd name="connsiteX7-315" fmla="*/ 2390780 w 5628110"/>
              <a:gd name="connsiteY7-316" fmla="*/ 53883 h 4530806"/>
              <a:gd name="connsiteX8-317" fmla="*/ 473498 w 5628110"/>
              <a:gd name="connsiteY8-318" fmla="*/ 4897 h 4530806"/>
              <a:gd name="connsiteX0-319" fmla="*/ 39466 w 5628110"/>
              <a:gd name="connsiteY0-320" fmla="*/ 896635 h 4530806"/>
              <a:gd name="connsiteX1-321" fmla="*/ 55794 w 5628110"/>
              <a:gd name="connsiteY1-322" fmla="*/ 1915340 h 4530806"/>
              <a:gd name="connsiteX2-323" fmla="*/ 153766 w 5628110"/>
              <a:gd name="connsiteY2-324" fmla="*/ 4152355 h 4530806"/>
              <a:gd name="connsiteX3-325" fmla="*/ 1786623 w 5628110"/>
              <a:gd name="connsiteY3-326" fmla="*/ 4446269 h 4530806"/>
              <a:gd name="connsiteX4-327" fmla="*/ 5347003 w 5628110"/>
              <a:gd name="connsiteY4-328" fmla="*/ 4394022 h 4530806"/>
              <a:gd name="connsiteX5-329" fmla="*/ 5525865 w 5628110"/>
              <a:gd name="connsiteY5-330" fmla="*/ 2535826 h 4530806"/>
              <a:gd name="connsiteX6-331" fmla="*/ 5460551 w 5628110"/>
              <a:gd name="connsiteY6-332" fmla="*/ 168183 h 4530806"/>
              <a:gd name="connsiteX7-333" fmla="*/ 2390780 w 5628110"/>
              <a:gd name="connsiteY7-334" fmla="*/ 53883 h 4530806"/>
              <a:gd name="connsiteX8-335" fmla="*/ 473498 w 5628110"/>
              <a:gd name="connsiteY8-336" fmla="*/ 4897 h 4530806"/>
              <a:gd name="connsiteX0-337" fmla="*/ 39466 w 5628110"/>
              <a:gd name="connsiteY0-338" fmla="*/ 896635 h 4530806"/>
              <a:gd name="connsiteX1-339" fmla="*/ 55794 w 5628110"/>
              <a:gd name="connsiteY1-340" fmla="*/ 1915340 h 4530806"/>
              <a:gd name="connsiteX2-341" fmla="*/ 153766 w 5628110"/>
              <a:gd name="connsiteY2-342" fmla="*/ 4152355 h 4530806"/>
              <a:gd name="connsiteX3-343" fmla="*/ 1786623 w 5628110"/>
              <a:gd name="connsiteY3-344" fmla="*/ 4446269 h 4530806"/>
              <a:gd name="connsiteX4-345" fmla="*/ 5347003 w 5628110"/>
              <a:gd name="connsiteY4-346" fmla="*/ 4394022 h 4530806"/>
              <a:gd name="connsiteX5-347" fmla="*/ 5525865 w 5628110"/>
              <a:gd name="connsiteY5-348" fmla="*/ 2535826 h 4530806"/>
              <a:gd name="connsiteX6-349" fmla="*/ 5460551 w 5628110"/>
              <a:gd name="connsiteY6-350" fmla="*/ 168183 h 4530806"/>
              <a:gd name="connsiteX7-351" fmla="*/ 2390780 w 5628110"/>
              <a:gd name="connsiteY7-352" fmla="*/ 53883 h 4530806"/>
              <a:gd name="connsiteX8-353" fmla="*/ 845987 w 5628110"/>
              <a:gd name="connsiteY8-354" fmla="*/ 4897 h 4530806"/>
            </a:gdLst>
            <a:ahLst/>
            <a:cxnLst>
              <a:cxn ang="0">
                <a:pos x="connsiteX0-337" y="connsiteY0-338"/>
              </a:cxn>
              <a:cxn ang="0">
                <a:pos x="connsiteX1-339" y="connsiteY1-340"/>
              </a:cxn>
              <a:cxn ang="0">
                <a:pos x="connsiteX2-341" y="connsiteY2-342"/>
              </a:cxn>
              <a:cxn ang="0">
                <a:pos x="connsiteX3-343" y="connsiteY3-344"/>
              </a:cxn>
              <a:cxn ang="0">
                <a:pos x="connsiteX4-345" y="connsiteY4-346"/>
              </a:cxn>
              <a:cxn ang="0">
                <a:pos x="connsiteX5-347" y="connsiteY5-348"/>
              </a:cxn>
              <a:cxn ang="0">
                <a:pos x="connsiteX6-349" y="connsiteY6-350"/>
              </a:cxn>
              <a:cxn ang="0">
                <a:pos x="connsiteX7-351" y="connsiteY7-352"/>
              </a:cxn>
              <a:cxn ang="0">
                <a:pos x="connsiteX8-353" y="connsiteY8-354"/>
              </a:cxn>
            </a:cxnLst>
            <a:rect l="l" t="t" r="r" b="b"/>
            <a:pathLst>
              <a:path w="5628110" h="4530806">
                <a:moveTo>
                  <a:pt x="39466" y="896635"/>
                </a:moveTo>
                <a:cubicBezTo>
                  <a:pt x="-30151" y="1215042"/>
                  <a:pt x="36744" y="1372720"/>
                  <a:pt x="55794" y="1915340"/>
                </a:cubicBezTo>
                <a:cubicBezTo>
                  <a:pt x="74844" y="2457960"/>
                  <a:pt x="-134706" y="3730534"/>
                  <a:pt x="153766" y="4152355"/>
                </a:cubicBezTo>
                <a:cubicBezTo>
                  <a:pt x="442238" y="4574177"/>
                  <a:pt x="921084" y="4405991"/>
                  <a:pt x="1786623" y="4446269"/>
                </a:cubicBezTo>
                <a:cubicBezTo>
                  <a:pt x="2652162" y="4486547"/>
                  <a:pt x="4942512" y="4640591"/>
                  <a:pt x="5347003" y="4394022"/>
                </a:cubicBezTo>
                <a:cubicBezTo>
                  <a:pt x="5751494" y="4147453"/>
                  <a:pt x="5506940" y="3240133"/>
                  <a:pt x="5525865" y="2535826"/>
                </a:cubicBezTo>
                <a:cubicBezTo>
                  <a:pt x="5544790" y="1831520"/>
                  <a:pt x="5782574" y="438161"/>
                  <a:pt x="5460551" y="168183"/>
                </a:cubicBezTo>
                <a:cubicBezTo>
                  <a:pt x="5138528" y="-101795"/>
                  <a:pt x="3221955" y="81097"/>
                  <a:pt x="2390780" y="53883"/>
                </a:cubicBezTo>
                <a:cubicBezTo>
                  <a:pt x="1559605" y="26669"/>
                  <a:pt x="1148065" y="-14153"/>
                  <a:pt x="845987" y="4897"/>
                </a:cubicBezTo>
              </a:path>
            </a:pathLst>
          </a:custGeom>
          <a:noFill/>
          <a:ln w="25400" cap="rnd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方正静蕾简体"/>
              <a:ea typeface="方正静蕾简体"/>
              <a:cs typeface="+mn-ea"/>
              <a:sym typeface="+mn-lt"/>
            </a:endParaRPr>
          </a:p>
        </p:txBody>
      </p:sp>
      <p:sp>
        <p:nvSpPr>
          <p:cNvPr id="70" name="文本框 124"/>
          <p:cNvSpPr txBox="1"/>
          <p:nvPr/>
        </p:nvSpPr>
        <p:spPr>
          <a:xfrm>
            <a:off x="2478887" y="1194392"/>
            <a:ext cx="808038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等线" panose="020F0502020204030204"/>
                <a:ea typeface="方正静蕾简体"/>
                <a:cs typeface="+mn-ea"/>
                <a:sym typeface="+mn-lt"/>
              </a:rPr>
              <a:t>1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等线" panose="020F0502020204030204"/>
              <a:ea typeface="方正静蕾简体"/>
              <a:cs typeface="+mn-ea"/>
              <a:sym typeface="+mn-lt"/>
            </a:endParaRPr>
          </a:p>
        </p:txBody>
      </p:sp>
      <p:sp>
        <p:nvSpPr>
          <p:cNvPr id="71" name="文本框 124"/>
          <p:cNvSpPr txBox="1"/>
          <p:nvPr/>
        </p:nvSpPr>
        <p:spPr>
          <a:xfrm>
            <a:off x="6773412" y="1204840"/>
            <a:ext cx="808038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等线" panose="020F0502020204030204"/>
                <a:ea typeface="方正静蕾简体"/>
                <a:cs typeface="+mn-ea"/>
                <a:sym typeface="+mn-lt"/>
              </a:rPr>
              <a:t>2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等线" panose="020F0502020204030204"/>
              <a:ea typeface="方正静蕾简体"/>
              <a:cs typeface="+mn-ea"/>
              <a:sym typeface="+mn-lt"/>
            </a:endParaRPr>
          </a:p>
        </p:txBody>
      </p:sp>
      <p:sp>
        <p:nvSpPr>
          <p:cNvPr id="72" name="文本框 124"/>
          <p:cNvSpPr txBox="1"/>
          <p:nvPr/>
        </p:nvSpPr>
        <p:spPr>
          <a:xfrm>
            <a:off x="2477634" y="4061810"/>
            <a:ext cx="808038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等线" panose="020F0502020204030204"/>
                <a:ea typeface="方正静蕾简体"/>
                <a:cs typeface="+mn-ea"/>
                <a:sym typeface="+mn-lt"/>
              </a:rPr>
              <a:t>3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等线" panose="020F0502020204030204"/>
              <a:ea typeface="方正静蕾简体"/>
              <a:cs typeface="+mn-ea"/>
              <a:sym typeface="+mn-lt"/>
            </a:endParaRPr>
          </a:p>
        </p:txBody>
      </p:sp>
      <p:sp>
        <p:nvSpPr>
          <p:cNvPr id="73" name="文本框 124"/>
          <p:cNvSpPr txBox="1"/>
          <p:nvPr/>
        </p:nvSpPr>
        <p:spPr>
          <a:xfrm>
            <a:off x="6783218" y="4088438"/>
            <a:ext cx="808038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等线" panose="020F0502020204030204"/>
                <a:ea typeface="方正静蕾简体"/>
                <a:cs typeface="+mn-ea"/>
                <a:sym typeface="+mn-lt"/>
              </a:rPr>
              <a:t>4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等线" panose="020F0502020204030204"/>
              <a:ea typeface="方正静蕾简体"/>
              <a:cs typeface="+mn-ea"/>
              <a:sym typeface="+mn-lt"/>
            </a:endParaRPr>
          </a:p>
        </p:txBody>
      </p:sp>
      <p:grpSp>
        <p:nvGrpSpPr>
          <p:cNvPr id="42" name="组合 369"/>
          <p:cNvGrpSpPr/>
          <p:nvPr/>
        </p:nvGrpSpPr>
        <p:grpSpPr>
          <a:xfrm rot="1281456">
            <a:off x="7896652" y="4417155"/>
            <a:ext cx="883385" cy="937216"/>
            <a:chOff x="5768976" y="2852738"/>
            <a:chExt cx="1016000" cy="1077913"/>
          </a:xfrm>
        </p:grpSpPr>
        <p:sp>
          <p:nvSpPr>
            <p:cNvPr id="43" name="Freeform 609"/>
            <p:cNvSpPr>
              <a:spLocks noEditPoints="1"/>
            </p:cNvSpPr>
            <p:nvPr/>
          </p:nvSpPr>
          <p:spPr bwMode="auto">
            <a:xfrm>
              <a:off x="5768976" y="2852738"/>
              <a:ext cx="1016000" cy="1069975"/>
            </a:xfrm>
            <a:custGeom>
              <a:avLst/>
              <a:gdLst>
                <a:gd name="T0" fmla="*/ 90 w 269"/>
                <a:gd name="T1" fmla="*/ 282 h 283"/>
                <a:gd name="T2" fmla="*/ 113 w 269"/>
                <a:gd name="T3" fmla="*/ 276 h 283"/>
                <a:gd name="T4" fmla="*/ 135 w 269"/>
                <a:gd name="T5" fmla="*/ 269 h 283"/>
                <a:gd name="T6" fmla="*/ 179 w 269"/>
                <a:gd name="T7" fmla="*/ 254 h 283"/>
                <a:gd name="T8" fmla="*/ 223 w 269"/>
                <a:gd name="T9" fmla="*/ 238 h 283"/>
                <a:gd name="T10" fmla="*/ 266 w 269"/>
                <a:gd name="T11" fmla="*/ 221 h 283"/>
                <a:gd name="T12" fmla="*/ 266 w 269"/>
                <a:gd name="T13" fmla="*/ 223 h 283"/>
                <a:gd name="T14" fmla="*/ 258 w 269"/>
                <a:gd name="T15" fmla="*/ 195 h 283"/>
                <a:gd name="T16" fmla="*/ 250 w 269"/>
                <a:gd name="T17" fmla="*/ 167 h 283"/>
                <a:gd name="T18" fmla="*/ 231 w 269"/>
                <a:gd name="T19" fmla="*/ 111 h 283"/>
                <a:gd name="T20" fmla="*/ 210 w 269"/>
                <a:gd name="T21" fmla="*/ 56 h 283"/>
                <a:gd name="T22" fmla="*/ 198 w 269"/>
                <a:gd name="T23" fmla="*/ 29 h 283"/>
                <a:gd name="T24" fmla="*/ 186 w 269"/>
                <a:gd name="T25" fmla="*/ 2 h 283"/>
                <a:gd name="T26" fmla="*/ 187 w 269"/>
                <a:gd name="T27" fmla="*/ 3 h 283"/>
                <a:gd name="T28" fmla="*/ 175 w 269"/>
                <a:gd name="T29" fmla="*/ 4 h 283"/>
                <a:gd name="T30" fmla="*/ 163 w 269"/>
                <a:gd name="T31" fmla="*/ 7 h 283"/>
                <a:gd name="T32" fmla="*/ 140 w 269"/>
                <a:gd name="T33" fmla="*/ 13 h 283"/>
                <a:gd name="T34" fmla="*/ 94 w 269"/>
                <a:gd name="T35" fmla="*/ 29 h 283"/>
                <a:gd name="T36" fmla="*/ 48 w 269"/>
                <a:gd name="T37" fmla="*/ 45 h 283"/>
                <a:gd name="T38" fmla="*/ 3 w 269"/>
                <a:gd name="T39" fmla="*/ 62 h 283"/>
                <a:gd name="T40" fmla="*/ 4 w 269"/>
                <a:gd name="T41" fmla="*/ 60 h 283"/>
                <a:gd name="T42" fmla="*/ 13 w 269"/>
                <a:gd name="T43" fmla="*/ 88 h 283"/>
                <a:gd name="T44" fmla="*/ 23 w 269"/>
                <a:gd name="T45" fmla="*/ 117 h 283"/>
                <a:gd name="T46" fmla="*/ 43 w 269"/>
                <a:gd name="T47" fmla="*/ 173 h 283"/>
                <a:gd name="T48" fmla="*/ 54 w 269"/>
                <a:gd name="T49" fmla="*/ 201 h 283"/>
                <a:gd name="T50" fmla="*/ 65 w 269"/>
                <a:gd name="T51" fmla="*/ 229 h 283"/>
                <a:gd name="T52" fmla="*/ 77 w 269"/>
                <a:gd name="T53" fmla="*/ 256 h 283"/>
                <a:gd name="T54" fmla="*/ 90 w 269"/>
                <a:gd name="T55" fmla="*/ 282 h 283"/>
                <a:gd name="T56" fmla="*/ 90 w 269"/>
                <a:gd name="T57" fmla="*/ 283 h 283"/>
                <a:gd name="T58" fmla="*/ 75 w 269"/>
                <a:gd name="T59" fmla="*/ 257 h 283"/>
                <a:gd name="T60" fmla="*/ 63 w 269"/>
                <a:gd name="T61" fmla="*/ 230 h 283"/>
                <a:gd name="T62" fmla="*/ 51 w 269"/>
                <a:gd name="T63" fmla="*/ 202 h 283"/>
                <a:gd name="T64" fmla="*/ 40 w 269"/>
                <a:gd name="T65" fmla="*/ 174 h 283"/>
                <a:gd name="T66" fmla="*/ 19 w 269"/>
                <a:gd name="T67" fmla="*/ 118 h 283"/>
                <a:gd name="T68" fmla="*/ 9 w 269"/>
                <a:gd name="T69" fmla="*/ 90 h 283"/>
                <a:gd name="T70" fmla="*/ 0 w 269"/>
                <a:gd name="T71" fmla="*/ 61 h 283"/>
                <a:gd name="T72" fmla="*/ 1 w 269"/>
                <a:gd name="T73" fmla="*/ 59 h 283"/>
                <a:gd name="T74" fmla="*/ 2 w 269"/>
                <a:gd name="T75" fmla="*/ 59 h 283"/>
                <a:gd name="T76" fmla="*/ 47 w 269"/>
                <a:gd name="T77" fmla="*/ 41 h 283"/>
                <a:gd name="T78" fmla="*/ 93 w 269"/>
                <a:gd name="T79" fmla="*/ 25 h 283"/>
                <a:gd name="T80" fmla="*/ 139 w 269"/>
                <a:gd name="T81" fmla="*/ 10 h 283"/>
                <a:gd name="T82" fmla="*/ 163 w 269"/>
                <a:gd name="T83" fmla="*/ 4 h 283"/>
                <a:gd name="T84" fmla="*/ 174 w 269"/>
                <a:gd name="T85" fmla="*/ 2 h 283"/>
                <a:gd name="T86" fmla="*/ 187 w 269"/>
                <a:gd name="T87" fmla="*/ 0 h 283"/>
                <a:gd name="T88" fmla="*/ 188 w 269"/>
                <a:gd name="T89" fmla="*/ 1 h 283"/>
                <a:gd name="T90" fmla="*/ 200 w 269"/>
                <a:gd name="T91" fmla="*/ 28 h 283"/>
                <a:gd name="T92" fmla="*/ 211 w 269"/>
                <a:gd name="T93" fmla="*/ 55 h 283"/>
                <a:gd name="T94" fmla="*/ 232 w 269"/>
                <a:gd name="T95" fmla="*/ 110 h 283"/>
                <a:gd name="T96" fmla="*/ 252 w 269"/>
                <a:gd name="T97" fmla="*/ 166 h 283"/>
                <a:gd name="T98" fmla="*/ 261 w 269"/>
                <a:gd name="T99" fmla="*/ 194 h 283"/>
                <a:gd name="T100" fmla="*/ 269 w 269"/>
                <a:gd name="T101" fmla="*/ 222 h 283"/>
                <a:gd name="T102" fmla="*/ 268 w 269"/>
                <a:gd name="T103" fmla="*/ 224 h 283"/>
                <a:gd name="T104" fmla="*/ 247 w 269"/>
                <a:gd name="T105" fmla="*/ 234 h 283"/>
                <a:gd name="T106" fmla="*/ 225 w 269"/>
                <a:gd name="T107" fmla="*/ 242 h 283"/>
                <a:gd name="T108" fmla="*/ 180 w 269"/>
                <a:gd name="T109" fmla="*/ 257 h 283"/>
                <a:gd name="T110" fmla="*/ 135 w 269"/>
                <a:gd name="T111" fmla="*/ 271 h 283"/>
                <a:gd name="T112" fmla="*/ 113 w 269"/>
                <a:gd name="T113" fmla="*/ 277 h 283"/>
                <a:gd name="T114" fmla="*/ 90 w 269"/>
                <a:gd name="T115" fmla="*/ 283 h 283"/>
                <a:gd name="T116" fmla="*/ 90 w 269"/>
                <a:gd name="T117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9" h="283">
                  <a:moveTo>
                    <a:pt x="90" y="282"/>
                  </a:moveTo>
                  <a:cubicBezTo>
                    <a:pt x="98" y="281"/>
                    <a:pt x="105" y="279"/>
                    <a:pt x="113" y="276"/>
                  </a:cubicBezTo>
                  <a:cubicBezTo>
                    <a:pt x="120" y="274"/>
                    <a:pt x="127" y="271"/>
                    <a:pt x="135" y="269"/>
                  </a:cubicBezTo>
                  <a:cubicBezTo>
                    <a:pt x="150" y="264"/>
                    <a:pt x="164" y="259"/>
                    <a:pt x="179" y="254"/>
                  </a:cubicBezTo>
                  <a:cubicBezTo>
                    <a:pt x="194" y="249"/>
                    <a:pt x="209" y="244"/>
                    <a:pt x="223" y="238"/>
                  </a:cubicBezTo>
                  <a:cubicBezTo>
                    <a:pt x="238" y="233"/>
                    <a:pt x="253" y="228"/>
                    <a:pt x="266" y="221"/>
                  </a:cubicBezTo>
                  <a:cubicBezTo>
                    <a:pt x="266" y="223"/>
                    <a:pt x="266" y="223"/>
                    <a:pt x="266" y="223"/>
                  </a:cubicBezTo>
                  <a:cubicBezTo>
                    <a:pt x="263" y="214"/>
                    <a:pt x="261" y="204"/>
                    <a:pt x="258" y="195"/>
                  </a:cubicBezTo>
                  <a:cubicBezTo>
                    <a:pt x="255" y="185"/>
                    <a:pt x="253" y="176"/>
                    <a:pt x="250" y="167"/>
                  </a:cubicBezTo>
                  <a:cubicBezTo>
                    <a:pt x="244" y="148"/>
                    <a:pt x="237" y="129"/>
                    <a:pt x="231" y="111"/>
                  </a:cubicBezTo>
                  <a:cubicBezTo>
                    <a:pt x="224" y="92"/>
                    <a:pt x="217" y="74"/>
                    <a:pt x="210" y="56"/>
                  </a:cubicBezTo>
                  <a:cubicBezTo>
                    <a:pt x="206" y="47"/>
                    <a:pt x="202" y="38"/>
                    <a:pt x="198" y="29"/>
                  </a:cubicBezTo>
                  <a:cubicBezTo>
                    <a:pt x="195" y="20"/>
                    <a:pt x="190" y="11"/>
                    <a:pt x="186" y="2"/>
                  </a:cubicBezTo>
                  <a:cubicBezTo>
                    <a:pt x="187" y="3"/>
                    <a:pt x="187" y="3"/>
                    <a:pt x="187" y="3"/>
                  </a:cubicBezTo>
                  <a:cubicBezTo>
                    <a:pt x="183" y="3"/>
                    <a:pt x="179" y="3"/>
                    <a:pt x="175" y="4"/>
                  </a:cubicBezTo>
                  <a:cubicBezTo>
                    <a:pt x="171" y="5"/>
                    <a:pt x="167" y="6"/>
                    <a:pt x="163" y="7"/>
                  </a:cubicBezTo>
                  <a:cubicBezTo>
                    <a:pt x="155" y="9"/>
                    <a:pt x="148" y="11"/>
                    <a:pt x="140" y="13"/>
                  </a:cubicBezTo>
                  <a:cubicBezTo>
                    <a:pt x="125" y="18"/>
                    <a:pt x="109" y="23"/>
                    <a:pt x="94" y="29"/>
                  </a:cubicBezTo>
                  <a:cubicBezTo>
                    <a:pt x="79" y="34"/>
                    <a:pt x="64" y="39"/>
                    <a:pt x="48" y="45"/>
                  </a:cubicBezTo>
                  <a:cubicBezTo>
                    <a:pt x="33" y="51"/>
                    <a:pt x="18" y="56"/>
                    <a:pt x="3" y="62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7" y="69"/>
                    <a:pt x="10" y="79"/>
                    <a:pt x="13" y="88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0" y="135"/>
                    <a:pt x="36" y="154"/>
                    <a:pt x="43" y="173"/>
                  </a:cubicBezTo>
                  <a:cubicBezTo>
                    <a:pt x="46" y="182"/>
                    <a:pt x="50" y="192"/>
                    <a:pt x="54" y="201"/>
                  </a:cubicBezTo>
                  <a:cubicBezTo>
                    <a:pt x="57" y="210"/>
                    <a:pt x="61" y="220"/>
                    <a:pt x="65" y="229"/>
                  </a:cubicBezTo>
                  <a:cubicBezTo>
                    <a:pt x="77" y="256"/>
                    <a:pt x="77" y="256"/>
                    <a:pt x="77" y="256"/>
                  </a:cubicBezTo>
                  <a:lnTo>
                    <a:pt x="90" y="282"/>
                  </a:lnTo>
                  <a:close/>
                  <a:moveTo>
                    <a:pt x="90" y="283"/>
                  </a:moveTo>
                  <a:cubicBezTo>
                    <a:pt x="75" y="257"/>
                    <a:pt x="75" y="257"/>
                    <a:pt x="75" y="257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58" y="221"/>
                    <a:pt x="55" y="211"/>
                    <a:pt x="51" y="202"/>
                  </a:cubicBezTo>
                  <a:cubicBezTo>
                    <a:pt x="47" y="193"/>
                    <a:pt x="43" y="184"/>
                    <a:pt x="40" y="174"/>
                  </a:cubicBezTo>
                  <a:cubicBezTo>
                    <a:pt x="33" y="156"/>
                    <a:pt x="26" y="137"/>
                    <a:pt x="19" y="118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6" y="80"/>
                    <a:pt x="3" y="71"/>
                    <a:pt x="0" y="61"/>
                  </a:cubicBezTo>
                  <a:cubicBezTo>
                    <a:pt x="0" y="60"/>
                    <a:pt x="1" y="59"/>
                    <a:pt x="1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7" y="52"/>
                    <a:pt x="32" y="47"/>
                    <a:pt x="47" y="41"/>
                  </a:cubicBezTo>
                  <a:cubicBezTo>
                    <a:pt x="62" y="36"/>
                    <a:pt x="77" y="30"/>
                    <a:pt x="93" y="25"/>
                  </a:cubicBezTo>
                  <a:cubicBezTo>
                    <a:pt x="108" y="20"/>
                    <a:pt x="123" y="15"/>
                    <a:pt x="139" y="10"/>
                  </a:cubicBezTo>
                  <a:cubicBezTo>
                    <a:pt x="147" y="8"/>
                    <a:pt x="155" y="6"/>
                    <a:pt x="163" y="4"/>
                  </a:cubicBezTo>
                  <a:cubicBezTo>
                    <a:pt x="166" y="3"/>
                    <a:pt x="170" y="2"/>
                    <a:pt x="174" y="2"/>
                  </a:cubicBezTo>
                  <a:cubicBezTo>
                    <a:pt x="178" y="1"/>
                    <a:pt x="183" y="1"/>
                    <a:pt x="187" y="0"/>
                  </a:cubicBezTo>
                  <a:cubicBezTo>
                    <a:pt x="187" y="0"/>
                    <a:pt x="188" y="1"/>
                    <a:pt x="188" y="1"/>
                  </a:cubicBezTo>
                  <a:cubicBezTo>
                    <a:pt x="192" y="10"/>
                    <a:pt x="196" y="19"/>
                    <a:pt x="200" y="28"/>
                  </a:cubicBezTo>
                  <a:cubicBezTo>
                    <a:pt x="204" y="37"/>
                    <a:pt x="208" y="46"/>
                    <a:pt x="211" y="55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9" y="129"/>
                    <a:pt x="246" y="147"/>
                    <a:pt x="252" y="166"/>
                  </a:cubicBezTo>
                  <a:cubicBezTo>
                    <a:pt x="256" y="175"/>
                    <a:pt x="258" y="184"/>
                    <a:pt x="261" y="194"/>
                  </a:cubicBezTo>
                  <a:cubicBezTo>
                    <a:pt x="265" y="203"/>
                    <a:pt x="267" y="213"/>
                    <a:pt x="269" y="222"/>
                  </a:cubicBezTo>
                  <a:cubicBezTo>
                    <a:pt x="269" y="223"/>
                    <a:pt x="269" y="224"/>
                    <a:pt x="268" y="224"/>
                  </a:cubicBezTo>
                  <a:cubicBezTo>
                    <a:pt x="261" y="228"/>
                    <a:pt x="254" y="231"/>
                    <a:pt x="247" y="234"/>
                  </a:cubicBezTo>
                  <a:cubicBezTo>
                    <a:pt x="239" y="236"/>
                    <a:pt x="232" y="239"/>
                    <a:pt x="225" y="242"/>
                  </a:cubicBezTo>
                  <a:cubicBezTo>
                    <a:pt x="210" y="247"/>
                    <a:pt x="195" y="252"/>
                    <a:pt x="180" y="257"/>
                  </a:cubicBezTo>
                  <a:cubicBezTo>
                    <a:pt x="165" y="262"/>
                    <a:pt x="150" y="266"/>
                    <a:pt x="135" y="271"/>
                  </a:cubicBezTo>
                  <a:cubicBezTo>
                    <a:pt x="128" y="273"/>
                    <a:pt x="120" y="275"/>
                    <a:pt x="113" y="277"/>
                  </a:cubicBezTo>
                  <a:cubicBezTo>
                    <a:pt x="105" y="280"/>
                    <a:pt x="98" y="281"/>
                    <a:pt x="90" y="283"/>
                  </a:cubicBezTo>
                  <a:cubicBezTo>
                    <a:pt x="90" y="283"/>
                    <a:pt x="90" y="283"/>
                    <a:pt x="90" y="28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Freeform 610"/>
            <p:cNvSpPr>
              <a:spLocks noEditPoints="1"/>
            </p:cNvSpPr>
            <p:nvPr/>
          </p:nvSpPr>
          <p:spPr bwMode="auto">
            <a:xfrm>
              <a:off x="5853113" y="2921001"/>
              <a:ext cx="852488" cy="933450"/>
            </a:xfrm>
            <a:custGeom>
              <a:avLst/>
              <a:gdLst>
                <a:gd name="T0" fmla="*/ 78 w 226"/>
                <a:gd name="T1" fmla="*/ 247 h 247"/>
                <a:gd name="T2" fmla="*/ 114 w 226"/>
                <a:gd name="T3" fmla="*/ 235 h 247"/>
                <a:gd name="T4" fmla="*/ 151 w 226"/>
                <a:gd name="T5" fmla="*/ 223 h 247"/>
                <a:gd name="T6" fmla="*/ 187 w 226"/>
                <a:gd name="T7" fmla="*/ 210 h 247"/>
                <a:gd name="T8" fmla="*/ 222 w 226"/>
                <a:gd name="T9" fmla="*/ 195 h 247"/>
                <a:gd name="T10" fmla="*/ 222 w 226"/>
                <a:gd name="T11" fmla="*/ 197 h 247"/>
                <a:gd name="T12" fmla="*/ 215 w 226"/>
                <a:gd name="T13" fmla="*/ 172 h 247"/>
                <a:gd name="T14" fmla="*/ 208 w 226"/>
                <a:gd name="T15" fmla="*/ 147 h 247"/>
                <a:gd name="T16" fmla="*/ 191 w 226"/>
                <a:gd name="T17" fmla="*/ 98 h 247"/>
                <a:gd name="T18" fmla="*/ 183 w 226"/>
                <a:gd name="T19" fmla="*/ 74 h 247"/>
                <a:gd name="T20" fmla="*/ 173 w 226"/>
                <a:gd name="T21" fmla="*/ 49 h 247"/>
                <a:gd name="T22" fmla="*/ 164 w 226"/>
                <a:gd name="T23" fmla="*/ 26 h 247"/>
                <a:gd name="T24" fmla="*/ 153 w 226"/>
                <a:gd name="T25" fmla="*/ 2 h 247"/>
                <a:gd name="T26" fmla="*/ 154 w 226"/>
                <a:gd name="T27" fmla="*/ 3 h 247"/>
                <a:gd name="T28" fmla="*/ 144 w 226"/>
                <a:gd name="T29" fmla="*/ 4 h 247"/>
                <a:gd name="T30" fmla="*/ 135 w 226"/>
                <a:gd name="T31" fmla="*/ 6 h 247"/>
                <a:gd name="T32" fmla="*/ 115 w 226"/>
                <a:gd name="T33" fmla="*/ 11 h 247"/>
                <a:gd name="T34" fmla="*/ 78 w 226"/>
                <a:gd name="T35" fmla="*/ 24 h 247"/>
                <a:gd name="T36" fmla="*/ 40 w 226"/>
                <a:gd name="T37" fmla="*/ 38 h 247"/>
                <a:gd name="T38" fmla="*/ 3 w 226"/>
                <a:gd name="T39" fmla="*/ 53 h 247"/>
                <a:gd name="T40" fmla="*/ 4 w 226"/>
                <a:gd name="T41" fmla="*/ 50 h 247"/>
                <a:gd name="T42" fmla="*/ 12 w 226"/>
                <a:gd name="T43" fmla="*/ 75 h 247"/>
                <a:gd name="T44" fmla="*/ 20 w 226"/>
                <a:gd name="T45" fmla="*/ 100 h 247"/>
                <a:gd name="T46" fmla="*/ 38 w 226"/>
                <a:gd name="T47" fmla="*/ 150 h 247"/>
                <a:gd name="T48" fmla="*/ 47 w 226"/>
                <a:gd name="T49" fmla="*/ 175 h 247"/>
                <a:gd name="T50" fmla="*/ 56 w 226"/>
                <a:gd name="T51" fmla="*/ 199 h 247"/>
                <a:gd name="T52" fmla="*/ 66 w 226"/>
                <a:gd name="T53" fmla="*/ 223 h 247"/>
                <a:gd name="T54" fmla="*/ 78 w 226"/>
                <a:gd name="T55" fmla="*/ 247 h 247"/>
                <a:gd name="T56" fmla="*/ 78 w 226"/>
                <a:gd name="T57" fmla="*/ 247 h 247"/>
                <a:gd name="T58" fmla="*/ 65 w 226"/>
                <a:gd name="T59" fmla="*/ 224 h 247"/>
                <a:gd name="T60" fmla="*/ 54 w 226"/>
                <a:gd name="T61" fmla="*/ 200 h 247"/>
                <a:gd name="T62" fmla="*/ 44 w 226"/>
                <a:gd name="T63" fmla="*/ 176 h 247"/>
                <a:gd name="T64" fmla="*/ 34 w 226"/>
                <a:gd name="T65" fmla="*/ 151 h 247"/>
                <a:gd name="T66" fmla="*/ 16 w 226"/>
                <a:gd name="T67" fmla="*/ 102 h 247"/>
                <a:gd name="T68" fmla="*/ 8 w 226"/>
                <a:gd name="T69" fmla="*/ 77 h 247"/>
                <a:gd name="T70" fmla="*/ 0 w 226"/>
                <a:gd name="T71" fmla="*/ 51 h 247"/>
                <a:gd name="T72" fmla="*/ 1 w 226"/>
                <a:gd name="T73" fmla="*/ 49 h 247"/>
                <a:gd name="T74" fmla="*/ 2 w 226"/>
                <a:gd name="T75" fmla="*/ 49 h 247"/>
                <a:gd name="T76" fmla="*/ 39 w 226"/>
                <a:gd name="T77" fmla="*/ 34 h 247"/>
                <a:gd name="T78" fmla="*/ 76 w 226"/>
                <a:gd name="T79" fmla="*/ 21 h 247"/>
                <a:gd name="T80" fmla="*/ 115 w 226"/>
                <a:gd name="T81" fmla="*/ 8 h 247"/>
                <a:gd name="T82" fmla="*/ 134 w 226"/>
                <a:gd name="T83" fmla="*/ 3 h 247"/>
                <a:gd name="T84" fmla="*/ 144 w 226"/>
                <a:gd name="T85" fmla="*/ 1 h 247"/>
                <a:gd name="T86" fmla="*/ 154 w 226"/>
                <a:gd name="T87" fmla="*/ 0 h 247"/>
                <a:gd name="T88" fmla="*/ 155 w 226"/>
                <a:gd name="T89" fmla="*/ 1 h 247"/>
                <a:gd name="T90" fmla="*/ 165 w 226"/>
                <a:gd name="T91" fmla="*/ 25 h 247"/>
                <a:gd name="T92" fmla="*/ 175 w 226"/>
                <a:gd name="T93" fmla="*/ 49 h 247"/>
                <a:gd name="T94" fmla="*/ 193 w 226"/>
                <a:gd name="T95" fmla="*/ 97 h 247"/>
                <a:gd name="T96" fmla="*/ 211 w 226"/>
                <a:gd name="T97" fmla="*/ 146 h 247"/>
                <a:gd name="T98" fmla="*/ 218 w 226"/>
                <a:gd name="T99" fmla="*/ 171 h 247"/>
                <a:gd name="T100" fmla="*/ 225 w 226"/>
                <a:gd name="T101" fmla="*/ 196 h 247"/>
                <a:gd name="T102" fmla="*/ 225 w 226"/>
                <a:gd name="T103" fmla="*/ 198 h 247"/>
                <a:gd name="T104" fmla="*/ 207 w 226"/>
                <a:gd name="T105" fmla="*/ 206 h 247"/>
                <a:gd name="T106" fmla="*/ 188 w 226"/>
                <a:gd name="T107" fmla="*/ 213 h 247"/>
                <a:gd name="T108" fmla="*/ 152 w 226"/>
                <a:gd name="T109" fmla="*/ 225 h 247"/>
                <a:gd name="T110" fmla="*/ 115 w 226"/>
                <a:gd name="T111" fmla="*/ 237 h 247"/>
                <a:gd name="T112" fmla="*/ 78 w 226"/>
                <a:gd name="T113" fmla="*/ 247 h 247"/>
                <a:gd name="T114" fmla="*/ 78 w 226"/>
                <a:gd name="T115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6" h="247">
                  <a:moveTo>
                    <a:pt x="78" y="247"/>
                  </a:moveTo>
                  <a:cubicBezTo>
                    <a:pt x="90" y="244"/>
                    <a:pt x="102" y="239"/>
                    <a:pt x="114" y="235"/>
                  </a:cubicBezTo>
                  <a:cubicBezTo>
                    <a:pt x="127" y="231"/>
                    <a:pt x="139" y="227"/>
                    <a:pt x="151" y="223"/>
                  </a:cubicBezTo>
                  <a:cubicBezTo>
                    <a:pt x="163" y="219"/>
                    <a:pt x="175" y="214"/>
                    <a:pt x="187" y="210"/>
                  </a:cubicBezTo>
                  <a:cubicBezTo>
                    <a:pt x="199" y="205"/>
                    <a:pt x="211" y="200"/>
                    <a:pt x="222" y="195"/>
                  </a:cubicBezTo>
                  <a:cubicBezTo>
                    <a:pt x="222" y="197"/>
                    <a:pt x="222" y="197"/>
                    <a:pt x="222" y="197"/>
                  </a:cubicBezTo>
                  <a:cubicBezTo>
                    <a:pt x="215" y="172"/>
                    <a:pt x="215" y="172"/>
                    <a:pt x="215" y="172"/>
                  </a:cubicBezTo>
                  <a:cubicBezTo>
                    <a:pt x="213" y="164"/>
                    <a:pt x="211" y="155"/>
                    <a:pt x="208" y="147"/>
                  </a:cubicBezTo>
                  <a:cubicBezTo>
                    <a:pt x="191" y="98"/>
                    <a:pt x="191" y="98"/>
                    <a:pt x="191" y="98"/>
                  </a:cubicBezTo>
                  <a:cubicBezTo>
                    <a:pt x="189" y="90"/>
                    <a:pt x="186" y="82"/>
                    <a:pt x="183" y="74"/>
                  </a:cubicBezTo>
                  <a:cubicBezTo>
                    <a:pt x="180" y="66"/>
                    <a:pt x="177" y="58"/>
                    <a:pt x="173" y="49"/>
                  </a:cubicBezTo>
                  <a:cubicBezTo>
                    <a:pt x="170" y="41"/>
                    <a:pt x="167" y="33"/>
                    <a:pt x="164" y="26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1" y="3"/>
                    <a:pt x="147" y="3"/>
                    <a:pt x="144" y="4"/>
                  </a:cubicBezTo>
                  <a:cubicBezTo>
                    <a:pt x="141" y="4"/>
                    <a:pt x="138" y="5"/>
                    <a:pt x="135" y="6"/>
                  </a:cubicBezTo>
                  <a:cubicBezTo>
                    <a:pt x="128" y="7"/>
                    <a:pt x="122" y="9"/>
                    <a:pt x="115" y="11"/>
                  </a:cubicBezTo>
                  <a:cubicBezTo>
                    <a:pt x="103" y="15"/>
                    <a:pt x="90" y="20"/>
                    <a:pt x="78" y="24"/>
                  </a:cubicBezTo>
                  <a:cubicBezTo>
                    <a:pt x="65" y="29"/>
                    <a:pt x="53" y="33"/>
                    <a:pt x="40" y="38"/>
                  </a:cubicBezTo>
                  <a:cubicBezTo>
                    <a:pt x="28" y="43"/>
                    <a:pt x="15" y="48"/>
                    <a:pt x="3" y="53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7" y="58"/>
                    <a:pt x="10" y="67"/>
                    <a:pt x="12" y="75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6" y="117"/>
                    <a:pt x="32" y="133"/>
                    <a:pt x="38" y="150"/>
                  </a:cubicBezTo>
                  <a:cubicBezTo>
                    <a:pt x="41" y="158"/>
                    <a:pt x="44" y="166"/>
                    <a:pt x="47" y="175"/>
                  </a:cubicBezTo>
                  <a:cubicBezTo>
                    <a:pt x="50" y="183"/>
                    <a:pt x="53" y="191"/>
                    <a:pt x="56" y="199"/>
                  </a:cubicBezTo>
                  <a:cubicBezTo>
                    <a:pt x="66" y="223"/>
                    <a:pt x="66" y="223"/>
                    <a:pt x="66" y="223"/>
                  </a:cubicBezTo>
                  <a:lnTo>
                    <a:pt x="78" y="247"/>
                  </a:lnTo>
                  <a:close/>
                  <a:moveTo>
                    <a:pt x="78" y="247"/>
                  </a:moveTo>
                  <a:cubicBezTo>
                    <a:pt x="65" y="224"/>
                    <a:pt x="65" y="224"/>
                    <a:pt x="65" y="224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0" y="192"/>
                    <a:pt x="47" y="184"/>
                    <a:pt x="44" y="176"/>
                  </a:cubicBezTo>
                  <a:cubicBezTo>
                    <a:pt x="41" y="167"/>
                    <a:pt x="37" y="159"/>
                    <a:pt x="34" y="151"/>
                  </a:cubicBezTo>
                  <a:cubicBezTo>
                    <a:pt x="28" y="135"/>
                    <a:pt x="22" y="118"/>
                    <a:pt x="16" y="102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6" y="68"/>
                    <a:pt x="3" y="60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4" y="44"/>
                    <a:pt x="26" y="39"/>
                    <a:pt x="39" y="34"/>
                  </a:cubicBezTo>
                  <a:cubicBezTo>
                    <a:pt x="51" y="30"/>
                    <a:pt x="64" y="25"/>
                    <a:pt x="76" y="21"/>
                  </a:cubicBezTo>
                  <a:cubicBezTo>
                    <a:pt x="89" y="16"/>
                    <a:pt x="102" y="12"/>
                    <a:pt x="115" y="8"/>
                  </a:cubicBezTo>
                  <a:cubicBezTo>
                    <a:pt x="121" y="6"/>
                    <a:pt x="127" y="5"/>
                    <a:pt x="134" y="3"/>
                  </a:cubicBezTo>
                  <a:cubicBezTo>
                    <a:pt x="137" y="2"/>
                    <a:pt x="140" y="2"/>
                    <a:pt x="144" y="1"/>
                  </a:cubicBezTo>
                  <a:cubicBezTo>
                    <a:pt x="147" y="0"/>
                    <a:pt x="151" y="0"/>
                    <a:pt x="154" y="0"/>
                  </a:cubicBezTo>
                  <a:cubicBezTo>
                    <a:pt x="154" y="0"/>
                    <a:pt x="155" y="1"/>
                    <a:pt x="155" y="1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9" y="33"/>
                    <a:pt x="172" y="41"/>
                    <a:pt x="175" y="49"/>
                  </a:cubicBezTo>
                  <a:cubicBezTo>
                    <a:pt x="181" y="65"/>
                    <a:pt x="187" y="81"/>
                    <a:pt x="193" y="97"/>
                  </a:cubicBezTo>
                  <a:cubicBezTo>
                    <a:pt x="211" y="146"/>
                    <a:pt x="211" y="146"/>
                    <a:pt x="211" y="146"/>
                  </a:cubicBezTo>
                  <a:cubicBezTo>
                    <a:pt x="214" y="154"/>
                    <a:pt x="216" y="163"/>
                    <a:pt x="218" y="171"/>
                  </a:cubicBezTo>
                  <a:cubicBezTo>
                    <a:pt x="225" y="196"/>
                    <a:pt x="225" y="196"/>
                    <a:pt x="225" y="196"/>
                  </a:cubicBezTo>
                  <a:cubicBezTo>
                    <a:pt x="226" y="197"/>
                    <a:pt x="225" y="198"/>
                    <a:pt x="225" y="198"/>
                  </a:cubicBezTo>
                  <a:cubicBezTo>
                    <a:pt x="219" y="201"/>
                    <a:pt x="213" y="204"/>
                    <a:pt x="207" y="206"/>
                  </a:cubicBezTo>
                  <a:cubicBezTo>
                    <a:pt x="201" y="208"/>
                    <a:pt x="194" y="211"/>
                    <a:pt x="188" y="213"/>
                  </a:cubicBezTo>
                  <a:cubicBezTo>
                    <a:pt x="176" y="217"/>
                    <a:pt x="164" y="221"/>
                    <a:pt x="152" y="225"/>
                  </a:cubicBezTo>
                  <a:cubicBezTo>
                    <a:pt x="140" y="229"/>
                    <a:pt x="127" y="234"/>
                    <a:pt x="115" y="237"/>
                  </a:cubicBezTo>
                  <a:cubicBezTo>
                    <a:pt x="103" y="241"/>
                    <a:pt x="90" y="245"/>
                    <a:pt x="78" y="247"/>
                  </a:cubicBezTo>
                  <a:cubicBezTo>
                    <a:pt x="78" y="247"/>
                    <a:pt x="78" y="247"/>
                    <a:pt x="78" y="247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" name="Freeform 611"/>
            <p:cNvSpPr>
              <a:spLocks noEditPoints="1"/>
            </p:cNvSpPr>
            <p:nvPr/>
          </p:nvSpPr>
          <p:spPr bwMode="auto">
            <a:xfrm>
              <a:off x="5957888" y="2882901"/>
              <a:ext cx="331788" cy="188913"/>
            </a:xfrm>
            <a:custGeom>
              <a:avLst/>
              <a:gdLst>
                <a:gd name="T0" fmla="*/ 3 w 88"/>
                <a:gd name="T1" fmla="*/ 28 h 50"/>
                <a:gd name="T2" fmla="*/ 2 w 88"/>
                <a:gd name="T3" fmla="*/ 30 h 50"/>
                <a:gd name="T4" fmla="*/ 1 w 88"/>
                <a:gd name="T5" fmla="*/ 37 h 50"/>
                <a:gd name="T6" fmla="*/ 6 w 88"/>
                <a:gd name="T7" fmla="*/ 45 h 50"/>
                <a:gd name="T8" fmla="*/ 11 w 88"/>
                <a:gd name="T9" fmla="*/ 47 h 50"/>
                <a:gd name="T10" fmla="*/ 18 w 88"/>
                <a:gd name="T11" fmla="*/ 47 h 50"/>
                <a:gd name="T12" fmla="*/ 33 w 88"/>
                <a:gd name="T13" fmla="*/ 44 h 50"/>
                <a:gd name="T14" fmla="*/ 50 w 88"/>
                <a:gd name="T15" fmla="*/ 40 h 50"/>
                <a:gd name="T16" fmla="*/ 67 w 88"/>
                <a:gd name="T17" fmla="*/ 33 h 50"/>
                <a:gd name="T18" fmla="*/ 81 w 88"/>
                <a:gd name="T19" fmla="*/ 22 h 50"/>
                <a:gd name="T20" fmla="*/ 79 w 88"/>
                <a:gd name="T21" fmla="*/ 7 h 50"/>
                <a:gd name="T22" fmla="*/ 75 w 88"/>
                <a:gd name="T23" fmla="*/ 5 h 50"/>
                <a:gd name="T24" fmla="*/ 73 w 88"/>
                <a:gd name="T25" fmla="*/ 4 h 50"/>
                <a:gd name="T26" fmla="*/ 71 w 88"/>
                <a:gd name="T27" fmla="*/ 5 h 50"/>
                <a:gd name="T28" fmla="*/ 63 w 88"/>
                <a:gd name="T29" fmla="*/ 6 h 50"/>
                <a:gd name="T30" fmla="*/ 31 w 88"/>
                <a:gd name="T31" fmla="*/ 15 h 50"/>
                <a:gd name="T32" fmla="*/ 10 w 88"/>
                <a:gd name="T33" fmla="*/ 23 h 50"/>
                <a:gd name="T34" fmla="*/ 3 w 88"/>
                <a:gd name="T35" fmla="*/ 28 h 50"/>
                <a:gd name="T36" fmla="*/ 2 w 88"/>
                <a:gd name="T37" fmla="*/ 28 h 50"/>
                <a:gd name="T38" fmla="*/ 4 w 88"/>
                <a:gd name="T39" fmla="*/ 26 h 50"/>
                <a:gd name="T40" fmla="*/ 9 w 88"/>
                <a:gd name="T41" fmla="*/ 22 h 50"/>
                <a:gd name="T42" fmla="*/ 30 w 88"/>
                <a:gd name="T43" fmla="*/ 12 h 50"/>
                <a:gd name="T44" fmla="*/ 62 w 88"/>
                <a:gd name="T45" fmla="*/ 2 h 50"/>
                <a:gd name="T46" fmla="*/ 71 w 88"/>
                <a:gd name="T47" fmla="*/ 0 h 50"/>
                <a:gd name="T48" fmla="*/ 77 w 88"/>
                <a:gd name="T49" fmla="*/ 1 h 50"/>
                <a:gd name="T50" fmla="*/ 81 w 88"/>
                <a:gd name="T51" fmla="*/ 4 h 50"/>
                <a:gd name="T52" fmla="*/ 84 w 88"/>
                <a:gd name="T53" fmla="*/ 23 h 50"/>
                <a:gd name="T54" fmla="*/ 67 w 88"/>
                <a:gd name="T55" fmla="*/ 34 h 50"/>
                <a:gd name="T56" fmla="*/ 50 w 88"/>
                <a:gd name="T57" fmla="*/ 42 h 50"/>
                <a:gd name="T58" fmla="*/ 34 w 88"/>
                <a:gd name="T59" fmla="*/ 48 h 50"/>
                <a:gd name="T60" fmla="*/ 18 w 88"/>
                <a:gd name="T61" fmla="*/ 50 h 50"/>
                <a:gd name="T62" fmla="*/ 11 w 88"/>
                <a:gd name="T63" fmla="*/ 49 h 50"/>
                <a:gd name="T64" fmla="*/ 5 w 88"/>
                <a:gd name="T65" fmla="*/ 46 h 50"/>
                <a:gd name="T66" fmla="*/ 0 w 88"/>
                <a:gd name="T67" fmla="*/ 37 h 50"/>
                <a:gd name="T68" fmla="*/ 1 w 88"/>
                <a:gd name="T69" fmla="*/ 30 h 50"/>
                <a:gd name="T70" fmla="*/ 2 w 88"/>
                <a:gd name="T71" fmla="*/ 2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8" h="50">
                  <a:moveTo>
                    <a:pt x="3" y="28"/>
                  </a:moveTo>
                  <a:cubicBezTo>
                    <a:pt x="3" y="28"/>
                    <a:pt x="2" y="29"/>
                    <a:pt x="2" y="30"/>
                  </a:cubicBezTo>
                  <a:cubicBezTo>
                    <a:pt x="1" y="32"/>
                    <a:pt x="1" y="34"/>
                    <a:pt x="1" y="37"/>
                  </a:cubicBezTo>
                  <a:cubicBezTo>
                    <a:pt x="1" y="39"/>
                    <a:pt x="3" y="43"/>
                    <a:pt x="6" y="45"/>
                  </a:cubicBezTo>
                  <a:cubicBezTo>
                    <a:pt x="8" y="46"/>
                    <a:pt x="9" y="47"/>
                    <a:pt x="11" y="47"/>
                  </a:cubicBezTo>
                  <a:cubicBezTo>
                    <a:pt x="13" y="47"/>
                    <a:pt x="16" y="47"/>
                    <a:pt x="18" y="47"/>
                  </a:cubicBezTo>
                  <a:cubicBezTo>
                    <a:pt x="23" y="46"/>
                    <a:pt x="27" y="45"/>
                    <a:pt x="33" y="44"/>
                  </a:cubicBezTo>
                  <a:cubicBezTo>
                    <a:pt x="38" y="43"/>
                    <a:pt x="44" y="41"/>
                    <a:pt x="50" y="40"/>
                  </a:cubicBezTo>
                  <a:cubicBezTo>
                    <a:pt x="55" y="38"/>
                    <a:pt x="61" y="36"/>
                    <a:pt x="67" y="33"/>
                  </a:cubicBezTo>
                  <a:cubicBezTo>
                    <a:pt x="72" y="30"/>
                    <a:pt x="78" y="27"/>
                    <a:pt x="81" y="22"/>
                  </a:cubicBezTo>
                  <a:cubicBezTo>
                    <a:pt x="85" y="17"/>
                    <a:pt x="83" y="10"/>
                    <a:pt x="79" y="7"/>
                  </a:cubicBezTo>
                  <a:cubicBezTo>
                    <a:pt x="78" y="6"/>
                    <a:pt x="76" y="5"/>
                    <a:pt x="75" y="5"/>
                  </a:cubicBezTo>
                  <a:cubicBezTo>
                    <a:pt x="75" y="5"/>
                    <a:pt x="74" y="4"/>
                    <a:pt x="73" y="4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69" y="5"/>
                    <a:pt x="66" y="6"/>
                    <a:pt x="63" y="6"/>
                  </a:cubicBezTo>
                  <a:cubicBezTo>
                    <a:pt x="51" y="9"/>
                    <a:pt x="40" y="12"/>
                    <a:pt x="31" y="15"/>
                  </a:cubicBezTo>
                  <a:cubicBezTo>
                    <a:pt x="22" y="18"/>
                    <a:pt x="15" y="21"/>
                    <a:pt x="10" y="23"/>
                  </a:cubicBezTo>
                  <a:cubicBezTo>
                    <a:pt x="4" y="26"/>
                    <a:pt x="3" y="28"/>
                    <a:pt x="3" y="28"/>
                  </a:cubicBezTo>
                  <a:close/>
                  <a:moveTo>
                    <a:pt x="2" y="28"/>
                  </a:moveTo>
                  <a:cubicBezTo>
                    <a:pt x="2" y="28"/>
                    <a:pt x="3" y="27"/>
                    <a:pt x="4" y="26"/>
                  </a:cubicBezTo>
                  <a:cubicBezTo>
                    <a:pt x="5" y="25"/>
                    <a:pt x="7" y="24"/>
                    <a:pt x="9" y="22"/>
                  </a:cubicBezTo>
                  <a:cubicBezTo>
                    <a:pt x="14" y="20"/>
                    <a:pt x="21" y="16"/>
                    <a:pt x="30" y="12"/>
                  </a:cubicBezTo>
                  <a:cubicBezTo>
                    <a:pt x="39" y="8"/>
                    <a:pt x="50" y="5"/>
                    <a:pt x="62" y="2"/>
                  </a:cubicBezTo>
                  <a:cubicBezTo>
                    <a:pt x="65" y="1"/>
                    <a:pt x="68" y="1"/>
                    <a:pt x="71" y="0"/>
                  </a:cubicBezTo>
                  <a:cubicBezTo>
                    <a:pt x="73" y="0"/>
                    <a:pt x="75" y="0"/>
                    <a:pt x="77" y="1"/>
                  </a:cubicBezTo>
                  <a:cubicBezTo>
                    <a:pt x="78" y="2"/>
                    <a:pt x="80" y="3"/>
                    <a:pt x="81" y="4"/>
                  </a:cubicBezTo>
                  <a:cubicBezTo>
                    <a:pt x="87" y="9"/>
                    <a:pt x="88" y="18"/>
                    <a:pt x="84" y="23"/>
                  </a:cubicBezTo>
                  <a:cubicBezTo>
                    <a:pt x="79" y="29"/>
                    <a:pt x="73" y="32"/>
                    <a:pt x="67" y="34"/>
                  </a:cubicBezTo>
                  <a:cubicBezTo>
                    <a:pt x="62" y="37"/>
                    <a:pt x="56" y="40"/>
                    <a:pt x="50" y="42"/>
                  </a:cubicBezTo>
                  <a:cubicBezTo>
                    <a:pt x="45" y="44"/>
                    <a:pt x="39" y="46"/>
                    <a:pt x="34" y="48"/>
                  </a:cubicBezTo>
                  <a:cubicBezTo>
                    <a:pt x="28" y="49"/>
                    <a:pt x="23" y="50"/>
                    <a:pt x="18" y="50"/>
                  </a:cubicBezTo>
                  <a:cubicBezTo>
                    <a:pt x="15" y="50"/>
                    <a:pt x="13" y="50"/>
                    <a:pt x="11" y="49"/>
                  </a:cubicBezTo>
                  <a:cubicBezTo>
                    <a:pt x="8" y="49"/>
                    <a:pt x="6" y="48"/>
                    <a:pt x="5" y="46"/>
                  </a:cubicBezTo>
                  <a:cubicBezTo>
                    <a:pt x="2" y="43"/>
                    <a:pt x="1" y="40"/>
                    <a:pt x="0" y="37"/>
                  </a:cubicBezTo>
                  <a:cubicBezTo>
                    <a:pt x="0" y="34"/>
                    <a:pt x="1" y="32"/>
                    <a:pt x="1" y="30"/>
                  </a:cubicBezTo>
                  <a:cubicBezTo>
                    <a:pt x="2" y="29"/>
                    <a:pt x="2" y="28"/>
                    <a:pt x="2" y="2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Freeform 612"/>
            <p:cNvSpPr>
              <a:spLocks/>
            </p:cNvSpPr>
            <p:nvPr/>
          </p:nvSpPr>
          <p:spPr bwMode="auto">
            <a:xfrm>
              <a:off x="6034088" y="2867026"/>
              <a:ext cx="123825" cy="95250"/>
            </a:xfrm>
            <a:custGeom>
              <a:avLst/>
              <a:gdLst>
                <a:gd name="T0" fmla="*/ 2 w 33"/>
                <a:gd name="T1" fmla="*/ 25 h 25"/>
                <a:gd name="T2" fmla="*/ 1 w 33"/>
                <a:gd name="T3" fmla="*/ 23 h 25"/>
                <a:gd name="T4" fmla="*/ 0 w 33"/>
                <a:gd name="T5" fmla="*/ 16 h 25"/>
                <a:gd name="T6" fmla="*/ 0 w 33"/>
                <a:gd name="T7" fmla="*/ 12 h 25"/>
                <a:gd name="T8" fmla="*/ 3 w 33"/>
                <a:gd name="T9" fmla="*/ 8 h 25"/>
                <a:gd name="T10" fmla="*/ 7 w 33"/>
                <a:gd name="T11" fmla="*/ 4 h 25"/>
                <a:gd name="T12" fmla="*/ 11 w 33"/>
                <a:gd name="T13" fmla="*/ 1 h 25"/>
                <a:gd name="T14" fmla="*/ 17 w 33"/>
                <a:gd name="T15" fmla="*/ 0 h 25"/>
                <a:gd name="T16" fmla="*/ 22 w 33"/>
                <a:gd name="T17" fmla="*/ 1 h 25"/>
                <a:gd name="T18" fmla="*/ 27 w 33"/>
                <a:gd name="T19" fmla="*/ 3 h 25"/>
                <a:gd name="T20" fmla="*/ 30 w 33"/>
                <a:gd name="T21" fmla="*/ 7 h 25"/>
                <a:gd name="T22" fmla="*/ 32 w 33"/>
                <a:gd name="T23" fmla="*/ 13 h 25"/>
                <a:gd name="T24" fmla="*/ 33 w 33"/>
                <a:gd name="T25" fmla="*/ 15 h 25"/>
                <a:gd name="T26" fmla="*/ 33 w 33"/>
                <a:gd name="T27" fmla="*/ 15 h 25"/>
                <a:gd name="T28" fmla="*/ 33 w 33"/>
                <a:gd name="T29" fmla="*/ 15 h 25"/>
                <a:gd name="T30" fmla="*/ 27 w 33"/>
                <a:gd name="T31" fmla="*/ 9 h 25"/>
                <a:gd name="T32" fmla="*/ 21 w 33"/>
                <a:gd name="T33" fmla="*/ 5 h 25"/>
                <a:gd name="T34" fmla="*/ 17 w 33"/>
                <a:gd name="T35" fmla="*/ 4 h 25"/>
                <a:gd name="T36" fmla="*/ 12 w 33"/>
                <a:gd name="T37" fmla="*/ 4 h 25"/>
                <a:gd name="T38" fmla="*/ 8 w 33"/>
                <a:gd name="T39" fmla="*/ 5 h 25"/>
                <a:gd name="T40" fmla="*/ 5 w 33"/>
                <a:gd name="T41" fmla="*/ 9 h 25"/>
                <a:gd name="T42" fmla="*/ 3 w 33"/>
                <a:gd name="T43" fmla="*/ 16 h 25"/>
                <a:gd name="T44" fmla="*/ 3 w 33"/>
                <a:gd name="T45" fmla="*/ 22 h 25"/>
                <a:gd name="T46" fmla="*/ 3 w 33"/>
                <a:gd name="T47" fmla="*/ 25 h 25"/>
                <a:gd name="T48" fmla="*/ 3 w 33"/>
                <a:gd name="T49" fmla="*/ 25 h 25"/>
                <a:gd name="T50" fmla="*/ 2 w 33"/>
                <a:gd name="T5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" h="25">
                  <a:moveTo>
                    <a:pt x="2" y="25"/>
                  </a:moveTo>
                  <a:cubicBezTo>
                    <a:pt x="2" y="25"/>
                    <a:pt x="2" y="24"/>
                    <a:pt x="1" y="23"/>
                  </a:cubicBezTo>
                  <a:cubicBezTo>
                    <a:pt x="1" y="21"/>
                    <a:pt x="0" y="19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1" y="10"/>
                    <a:pt x="2" y="9"/>
                    <a:pt x="3" y="8"/>
                  </a:cubicBezTo>
                  <a:cubicBezTo>
                    <a:pt x="4" y="6"/>
                    <a:pt x="5" y="5"/>
                    <a:pt x="7" y="4"/>
                  </a:cubicBezTo>
                  <a:cubicBezTo>
                    <a:pt x="8" y="3"/>
                    <a:pt x="10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19" y="0"/>
                    <a:pt x="21" y="0"/>
                    <a:pt x="22" y="1"/>
                  </a:cubicBezTo>
                  <a:cubicBezTo>
                    <a:pt x="24" y="1"/>
                    <a:pt x="25" y="2"/>
                    <a:pt x="27" y="3"/>
                  </a:cubicBezTo>
                  <a:cubicBezTo>
                    <a:pt x="28" y="4"/>
                    <a:pt x="29" y="6"/>
                    <a:pt x="30" y="7"/>
                  </a:cubicBezTo>
                  <a:cubicBezTo>
                    <a:pt x="31" y="9"/>
                    <a:pt x="32" y="11"/>
                    <a:pt x="32" y="13"/>
                  </a:cubicBezTo>
                  <a:cubicBezTo>
                    <a:pt x="33" y="14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0" y="12"/>
                    <a:pt x="27" y="9"/>
                  </a:cubicBezTo>
                  <a:cubicBezTo>
                    <a:pt x="25" y="8"/>
                    <a:pt x="23" y="6"/>
                    <a:pt x="21" y="5"/>
                  </a:cubicBezTo>
                  <a:cubicBezTo>
                    <a:pt x="19" y="4"/>
                    <a:pt x="18" y="4"/>
                    <a:pt x="17" y="4"/>
                  </a:cubicBezTo>
                  <a:cubicBezTo>
                    <a:pt x="16" y="3"/>
                    <a:pt x="13" y="4"/>
                    <a:pt x="12" y="4"/>
                  </a:cubicBezTo>
                  <a:cubicBezTo>
                    <a:pt x="11" y="4"/>
                    <a:pt x="9" y="4"/>
                    <a:pt x="8" y="5"/>
                  </a:cubicBezTo>
                  <a:cubicBezTo>
                    <a:pt x="6" y="6"/>
                    <a:pt x="6" y="8"/>
                    <a:pt x="5" y="9"/>
                  </a:cubicBezTo>
                  <a:cubicBezTo>
                    <a:pt x="4" y="12"/>
                    <a:pt x="4" y="14"/>
                    <a:pt x="3" y="16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3" y="24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5"/>
                    <a:pt x="2" y="25"/>
                    <a:pt x="2" y="2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7" name="Freeform 613"/>
            <p:cNvSpPr>
              <a:spLocks noEditPoints="1"/>
            </p:cNvSpPr>
            <p:nvPr/>
          </p:nvSpPr>
          <p:spPr bwMode="auto">
            <a:xfrm>
              <a:off x="5999163" y="3181351"/>
              <a:ext cx="117475" cy="144463"/>
            </a:xfrm>
            <a:custGeom>
              <a:avLst/>
              <a:gdLst>
                <a:gd name="T0" fmla="*/ 0 w 31"/>
                <a:gd name="T1" fmla="*/ 8 h 38"/>
                <a:gd name="T2" fmla="*/ 1 w 31"/>
                <a:gd name="T3" fmla="*/ 12 h 38"/>
                <a:gd name="T4" fmla="*/ 1 w 31"/>
                <a:gd name="T5" fmla="*/ 16 h 38"/>
                <a:gd name="T6" fmla="*/ 4 w 31"/>
                <a:gd name="T7" fmla="*/ 23 h 38"/>
                <a:gd name="T8" fmla="*/ 9 w 31"/>
                <a:gd name="T9" fmla="*/ 37 h 38"/>
                <a:gd name="T10" fmla="*/ 8 w 31"/>
                <a:gd name="T11" fmla="*/ 36 h 38"/>
                <a:gd name="T12" fmla="*/ 20 w 31"/>
                <a:gd name="T13" fmla="*/ 33 h 38"/>
                <a:gd name="T14" fmla="*/ 25 w 31"/>
                <a:gd name="T15" fmla="*/ 30 h 38"/>
                <a:gd name="T16" fmla="*/ 29 w 31"/>
                <a:gd name="T17" fmla="*/ 27 h 38"/>
                <a:gd name="T18" fmla="*/ 29 w 31"/>
                <a:gd name="T19" fmla="*/ 28 h 38"/>
                <a:gd name="T20" fmla="*/ 26 w 31"/>
                <a:gd name="T21" fmla="*/ 14 h 38"/>
                <a:gd name="T22" fmla="*/ 23 w 31"/>
                <a:gd name="T23" fmla="*/ 7 h 38"/>
                <a:gd name="T24" fmla="*/ 20 w 31"/>
                <a:gd name="T25" fmla="*/ 1 h 38"/>
                <a:gd name="T26" fmla="*/ 20 w 31"/>
                <a:gd name="T27" fmla="*/ 1 h 38"/>
                <a:gd name="T28" fmla="*/ 0 w 31"/>
                <a:gd name="T29" fmla="*/ 8 h 38"/>
                <a:gd name="T30" fmla="*/ 0 w 31"/>
                <a:gd name="T31" fmla="*/ 8 h 38"/>
                <a:gd name="T32" fmla="*/ 20 w 31"/>
                <a:gd name="T33" fmla="*/ 0 h 38"/>
                <a:gd name="T34" fmla="*/ 21 w 31"/>
                <a:gd name="T35" fmla="*/ 0 h 38"/>
                <a:gd name="T36" fmla="*/ 24 w 31"/>
                <a:gd name="T37" fmla="*/ 6 h 38"/>
                <a:gd name="T38" fmla="*/ 27 w 31"/>
                <a:gd name="T39" fmla="*/ 13 h 38"/>
                <a:gd name="T40" fmla="*/ 31 w 31"/>
                <a:gd name="T41" fmla="*/ 28 h 38"/>
                <a:gd name="T42" fmla="*/ 31 w 31"/>
                <a:gd name="T43" fmla="*/ 28 h 38"/>
                <a:gd name="T44" fmla="*/ 26 w 31"/>
                <a:gd name="T45" fmla="*/ 32 h 38"/>
                <a:gd name="T46" fmla="*/ 20 w 31"/>
                <a:gd name="T47" fmla="*/ 34 h 38"/>
                <a:gd name="T48" fmla="*/ 9 w 31"/>
                <a:gd name="T49" fmla="*/ 38 h 38"/>
                <a:gd name="T50" fmla="*/ 8 w 31"/>
                <a:gd name="T51" fmla="*/ 37 h 38"/>
                <a:gd name="T52" fmla="*/ 3 w 31"/>
                <a:gd name="T53" fmla="*/ 23 h 38"/>
                <a:gd name="T54" fmla="*/ 1 w 31"/>
                <a:gd name="T55" fmla="*/ 16 h 38"/>
                <a:gd name="T56" fmla="*/ 0 w 31"/>
                <a:gd name="T57" fmla="*/ 12 h 38"/>
                <a:gd name="T58" fmla="*/ 0 w 31"/>
                <a:gd name="T59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38">
                  <a:moveTo>
                    <a:pt x="0" y="8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4"/>
                    <a:pt x="1" y="16"/>
                  </a:cubicBezTo>
                  <a:cubicBezTo>
                    <a:pt x="2" y="18"/>
                    <a:pt x="3" y="20"/>
                    <a:pt x="4" y="23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2" y="35"/>
                    <a:pt x="16" y="34"/>
                    <a:pt x="20" y="33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8" y="23"/>
                    <a:pt x="27" y="18"/>
                    <a:pt x="26" y="14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5"/>
                    <a:pt x="21" y="3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4" y="3"/>
                    <a:pt x="7" y="5"/>
                    <a:pt x="0" y="8"/>
                  </a:cubicBezTo>
                  <a:close/>
                  <a:moveTo>
                    <a:pt x="0" y="8"/>
                  </a:moveTo>
                  <a:cubicBezTo>
                    <a:pt x="7" y="5"/>
                    <a:pt x="13" y="2"/>
                    <a:pt x="20" y="0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22" y="2"/>
                    <a:pt x="23" y="4"/>
                    <a:pt x="24" y="6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9" y="18"/>
                    <a:pt x="30" y="23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9" y="30"/>
                    <a:pt x="27" y="31"/>
                    <a:pt x="26" y="32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6" y="36"/>
                    <a:pt x="13" y="37"/>
                    <a:pt x="9" y="38"/>
                  </a:cubicBezTo>
                  <a:cubicBezTo>
                    <a:pt x="8" y="38"/>
                    <a:pt x="8" y="38"/>
                    <a:pt x="8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1"/>
                    <a:pt x="1" y="18"/>
                    <a:pt x="1" y="16"/>
                  </a:cubicBezTo>
                  <a:cubicBezTo>
                    <a:pt x="0" y="14"/>
                    <a:pt x="0" y="13"/>
                    <a:pt x="0" y="12"/>
                  </a:cubicBezTo>
                  <a:lnTo>
                    <a:pt x="0" y="8"/>
                  </a:lnTo>
                  <a:close/>
                </a:path>
              </a:pathLst>
            </a:cu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" name="Freeform 614"/>
            <p:cNvSpPr>
              <a:spLocks noEditPoints="1"/>
            </p:cNvSpPr>
            <p:nvPr/>
          </p:nvSpPr>
          <p:spPr bwMode="auto">
            <a:xfrm>
              <a:off x="6067426" y="3386138"/>
              <a:ext cx="117475" cy="142875"/>
            </a:xfrm>
            <a:custGeom>
              <a:avLst/>
              <a:gdLst>
                <a:gd name="T0" fmla="*/ 0 w 31"/>
                <a:gd name="T1" fmla="*/ 8 h 38"/>
                <a:gd name="T2" fmla="*/ 1 w 31"/>
                <a:gd name="T3" fmla="*/ 12 h 38"/>
                <a:gd name="T4" fmla="*/ 1 w 31"/>
                <a:gd name="T5" fmla="*/ 16 h 38"/>
                <a:gd name="T6" fmla="*/ 4 w 31"/>
                <a:gd name="T7" fmla="*/ 23 h 38"/>
                <a:gd name="T8" fmla="*/ 9 w 31"/>
                <a:gd name="T9" fmla="*/ 37 h 38"/>
                <a:gd name="T10" fmla="*/ 8 w 31"/>
                <a:gd name="T11" fmla="*/ 36 h 38"/>
                <a:gd name="T12" fmla="*/ 19 w 31"/>
                <a:gd name="T13" fmla="*/ 33 h 38"/>
                <a:gd name="T14" fmla="*/ 25 w 31"/>
                <a:gd name="T15" fmla="*/ 31 h 38"/>
                <a:gd name="T16" fmla="*/ 29 w 31"/>
                <a:gd name="T17" fmla="*/ 27 h 38"/>
                <a:gd name="T18" fmla="*/ 29 w 31"/>
                <a:gd name="T19" fmla="*/ 28 h 38"/>
                <a:gd name="T20" fmla="*/ 26 w 31"/>
                <a:gd name="T21" fmla="*/ 14 h 38"/>
                <a:gd name="T22" fmla="*/ 23 w 31"/>
                <a:gd name="T23" fmla="*/ 7 h 38"/>
                <a:gd name="T24" fmla="*/ 20 w 31"/>
                <a:gd name="T25" fmla="*/ 1 h 38"/>
                <a:gd name="T26" fmla="*/ 20 w 31"/>
                <a:gd name="T27" fmla="*/ 1 h 38"/>
                <a:gd name="T28" fmla="*/ 0 w 31"/>
                <a:gd name="T29" fmla="*/ 8 h 38"/>
                <a:gd name="T30" fmla="*/ 0 w 31"/>
                <a:gd name="T31" fmla="*/ 8 h 38"/>
                <a:gd name="T32" fmla="*/ 20 w 31"/>
                <a:gd name="T33" fmla="*/ 0 h 38"/>
                <a:gd name="T34" fmla="*/ 21 w 31"/>
                <a:gd name="T35" fmla="*/ 0 h 38"/>
                <a:gd name="T36" fmla="*/ 25 w 31"/>
                <a:gd name="T37" fmla="*/ 7 h 38"/>
                <a:gd name="T38" fmla="*/ 27 w 31"/>
                <a:gd name="T39" fmla="*/ 14 h 38"/>
                <a:gd name="T40" fmla="*/ 31 w 31"/>
                <a:gd name="T41" fmla="*/ 28 h 38"/>
                <a:gd name="T42" fmla="*/ 31 w 31"/>
                <a:gd name="T43" fmla="*/ 29 h 38"/>
                <a:gd name="T44" fmla="*/ 26 w 31"/>
                <a:gd name="T45" fmla="*/ 32 h 38"/>
                <a:gd name="T46" fmla="*/ 20 w 31"/>
                <a:gd name="T47" fmla="*/ 35 h 38"/>
                <a:gd name="T48" fmla="*/ 9 w 31"/>
                <a:gd name="T49" fmla="*/ 38 h 38"/>
                <a:gd name="T50" fmla="*/ 8 w 31"/>
                <a:gd name="T51" fmla="*/ 37 h 38"/>
                <a:gd name="T52" fmla="*/ 3 w 31"/>
                <a:gd name="T53" fmla="*/ 23 h 38"/>
                <a:gd name="T54" fmla="*/ 1 w 31"/>
                <a:gd name="T55" fmla="*/ 16 h 38"/>
                <a:gd name="T56" fmla="*/ 0 w 31"/>
                <a:gd name="T57" fmla="*/ 12 h 38"/>
                <a:gd name="T58" fmla="*/ 0 w 31"/>
                <a:gd name="T59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38">
                  <a:moveTo>
                    <a:pt x="0" y="8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4"/>
                    <a:pt x="1" y="16"/>
                  </a:cubicBezTo>
                  <a:cubicBezTo>
                    <a:pt x="2" y="18"/>
                    <a:pt x="3" y="20"/>
                    <a:pt x="4" y="23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2" y="36"/>
                    <a:pt x="16" y="34"/>
                    <a:pt x="19" y="33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8" y="23"/>
                    <a:pt x="27" y="19"/>
                    <a:pt x="26" y="14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5"/>
                    <a:pt x="21" y="3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4" y="3"/>
                    <a:pt x="7" y="6"/>
                    <a:pt x="0" y="8"/>
                  </a:cubicBezTo>
                  <a:close/>
                  <a:moveTo>
                    <a:pt x="0" y="8"/>
                  </a:moveTo>
                  <a:cubicBezTo>
                    <a:pt x="7" y="5"/>
                    <a:pt x="13" y="2"/>
                    <a:pt x="20" y="0"/>
                  </a:cubicBezTo>
                  <a:cubicBezTo>
                    <a:pt x="20" y="0"/>
                    <a:pt x="21" y="0"/>
                    <a:pt x="21" y="0"/>
                  </a:cubicBezTo>
                  <a:cubicBezTo>
                    <a:pt x="22" y="2"/>
                    <a:pt x="23" y="5"/>
                    <a:pt x="25" y="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9" y="18"/>
                    <a:pt x="30" y="23"/>
                    <a:pt x="31" y="28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29" y="30"/>
                    <a:pt x="27" y="31"/>
                    <a:pt x="26" y="32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6" y="36"/>
                    <a:pt x="12" y="37"/>
                    <a:pt x="9" y="38"/>
                  </a:cubicBezTo>
                  <a:cubicBezTo>
                    <a:pt x="8" y="38"/>
                    <a:pt x="8" y="38"/>
                    <a:pt x="8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1"/>
                    <a:pt x="1" y="18"/>
                    <a:pt x="1" y="16"/>
                  </a:cubicBezTo>
                  <a:cubicBezTo>
                    <a:pt x="0" y="14"/>
                    <a:pt x="0" y="13"/>
                    <a:pt x="0" y="12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" name="Freeform 615"/>
            <p:cNvSpPr>
              <a:spLocks noEditPoints="1"/>
            </p:cNvSpPr>
            <p:nvPr/>
          </p:nvSpPr>
          <p:spPr bwMode="auto">
            <a:xfrm>
              <a:off x="6143626" y="3575051"/>
              <a:ext cx="115888" cy="142875"/>
            </a:xfrm>
            <a:custGeom>
              <a:avLst/>
              <a:gdLst>
                <a:gd name="T0" fmla="*/ 0 w 31"/>
                <a:gd name="T1" fmla="*/ 8 h 38"/>
                <a:gd name="T2" fmla="*/ 1 w 31"/>
                <a:gd name="T3" fmla="*/ 12 h 38"/>
                <a:gd name="T4" fmla="*/ 1 w 31"/>
                <a:gd name="T5" fmla="*/ 15 h 38"/>
                <a:gd name="T6" fmla="*/ 4 w 31"/>
                <a:gd name="T7" fmla="*/ 23 h 38"/>
                <a:gd name="T8" fmla="*/ 9 w 31"/>
                <a:gd name="T9" fmla="*/ 37 h 38"/>
                <a:gd name="T10" fmla="*/ 9 w 31"/>
                <a:gd name="T11" fmla="*/ 36 h 38"/>
                <a:gd name="T12" fmla="*/ 20 w 31"/>
                <a:gd name="T13" fmla="*/ 33 h 38"/>
                <a:gd name="T14" fmla="*/ 25 w 31"/>
                <a:gd name="T15" fmla="*/ 30 h 38"/>
                <a:gd name="T16" fmla="*/ 30 w 31"/>
                <a:gd name="T17" fmla="*/ 27 h 38"/>
                <a:gd name="T18" fmla="*/ 29 w 31"/>
                <a:gd name="T19" fmla="*/ 28 h 38"/>
                <a:gd name="T20" fmla="*/ 26 w 31"/>
                <a:gd name="T21" fmla="*/ 14 h 38"/>
                <a:gd name="T22" fmla="*/ 23 w 31"/>
                <a:gd name="T23" fmla="*/ 7 h 38"/>
                <a:gd name="T24" fmla="*/ 20 w 31"/>
                <a:gd name="T25" fmla="*/ 1 h 38"/>
                <a:gd name="T26" fmla="*/ 20 w 31"/>
                <a:gd name="T27" fmla="*/ 1 h 38"/>
                <a:gd name="T28" fmla="*/ 0 w 31"/>
                <a:gd name="T29" fmla="*/ 8 h 38"/>
                <a:gd name="T30" fmla="*/ 0 w 31"/>
                <a:gd name="T31" fmla="*/ 8 h 38"/>
                <a:gd name="T32" fmla="*/ 20 w 31"/>
                <a:gd name="T33" fmla="*/ 0 h 38"/>
                <a:gd name="T34" fmla="*/ 21 w 31"/>
                <a:gd name="T35" fmla="*/ 0 h 38"/>
                <a:gd name="T36" fmla="*/ 25 w 31"/>
                <a:gd name="T37" fmla="*/ 6 h 38"/>
                <a:gd name="T38" fmla="*/ 27 w 31"/>
                <a:gd name="T39" fmla="*/ 13 h 38"/>
                <a:gd name="T40" fmla="*/ 31 w 31"/>
                <a:gd name="T41" fmla="*/ 28 h 38"/>
                <a:gd name="T42" fmla="*/ 31 w 31"/>
                <a:gd name="T43" fmla="*/ 28 h 38"/>
                <a:gd name="T44" fmla="*/ 26 w 31"/>
                <a:gd name="T45" fmla="*/ 32 h 38"/>
                <a:gd name="T46" fmla="*/ 20 w 31"/>
                <a:gd name="T47" fmla="*/ 34 h 38"/>
                <a:gd name="T48" fmla="*/ 9 w 31"/>
                <a:gd name="T49" fmla="*/ 38 h 38"/>
                <a:gd name="T50" fmla="*/ 8 w 31"/>
                <a:gd name="T51" fmla="*/ 37 h 38"/>
                <a:gd name="T52" fmla="*/ 3 w 31"/>
                <a:gd name="T53" fmla="*/ 23 h 38"/>
                <a:gd name="T54" fmla="*/ 1 w 31"/>
                <a:gd name="T55" fmla="*/ 16 h 38"/>
                <a:gd name="T56" fmla="*/ 0 w 31"/>
                <a:gd name="T57" fmla="*/ 12 h 38"/>
                <a:gd name="T58" fmla="*/ 0 w 31"/>
                <a:gd name="T59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38">
                  <a:moveTo>
                    <a:pt x="0" y="8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4"/>
                    <a:pt x="1" y="15"/>
                  </a:cubicBezTo>
                  <a:cubicBezTo>
                    <a:pt x="2" y="18"/>
                    <a:pt x="3" y="20"/>
                    <a:pt x="4" y="23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2" y="35"/>
                    <a:pt x="16" y="34"/>
                    <a:pt x="20" y="33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9" y="23"/>
                    <a:pt x="27" y="18"/>
                    <a:pt x="26" y="14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5"/>
                    <a:pt x="21" y="3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4" y="3"/>
                    <a:pt x="7" y="5"/>
                    <a:pt x="0" y="8"/>
                  </a:cubicBezTo>
                  <a:close/>
                  <a:moveTo>
                    <a:pt x="0" y="8"/>
                  </a:moveTo>
                  <a:cubicBezTo>
                    <a:pt x="7" y="5"/>
                    <a:pt x="13" y="2"/>
                    <a:pt x="20" y="0"/>
                  </a:cubicBezTo>
                  <a:cubicBezTo>
                    <a:pt x="20" y="0"/>
                    <a:pt x="21" y="0"/>
                    <a:pt x="21" y="0"/>
                  </a:cubicBezTo>
                  <a:cubicBezTo>
                    <a:pt x="22" y="2"/>
                    <a:pt x="23" y="4"/>
                    <a:pt x="25" y="6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9" y="18"/>
                    <a:pt x="30" y="23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9" y="30"/>
                    <a:pt x="27" y="31"/>
                    <a:pt x="26" y="32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6"/>
                    <a:pt x="13" y="37"/>
                    <a:pt x="9" y="38"/>
                  </a:cubicBezTo>
                  <a:cubicBezTo>
                    <a:pt x="9" y="38"/>
                    <a:pt x="8" y="37"/>
                    <a:pt x="8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1"/>
                    <a:pt x="2" y="18"/>
                    <a:pt x="1" y="16"/>
                  </a:cubicBezTo>
                  <a:cubicBezTo>
                    <a:pt x="0" y="14"/>
                    <a:pt x="1" y="13"/>
                    <a:pt x="0" y="12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" name="Freeform 616"/>
            <p:cNvSpPr>
              <a:spLocks/>
            </p:cNvSpPr>
            <p:nvPr/>
          </p:nvSpPr>
          <p:spPr bwMode="auto">
            <a:xfrm>
              <a:off x="6154738" y="3079751"/>
              <a:ext cx="233363" cy="79375"/>
            </a:xfrm>
            <a:custGeom>
              <a:avLst/>
              <a:gdLst>
                <a:gd name="T0" fmla="*/ 0 w 62"/>
                <a:gd name="T1" fmla="*/ 21 h 21"/>
                <a:gd name="T2" fmla="*/ 10 w 62"/>
                <a:gd name="T3" fmla="*/ 19 h 21"/>
                <a:gd name="T4" fmla="*/ 32 w 62"/>
                <a:gd name="T5" fmla="*/ 12 h 21"/>
                <a:gd name="T6" fmla="*/ 53 w 62"/>
                <a:gd name="T7" fmla="*/ 4 h 21"/>
                <a:gd name="T8" fmla="*/ 60 w 62"/>
                <a:gd name="T9" fmla="*/ 1 h 21"/>
                <a:gd name="T10" fmla="*/ 62 w 62"/>
                <a:gd name="T11" fmla="*/ 0 h 21"/>
                <a:gd name="T12" fmla="*/ 60 w 62"/>
                <a:gd name="T13" fmla="*/ 2 h 21"/>
                <a:gd name="T14" fmla="*/ 53 w 62"/>
                <a:gd name="T15" fmla="*/ 5 h 21"/>
                <a:gd name="T16" fmla="*/ 32 w 62"/>
                <a:gd name="T17" fmla="*/ 13 h 21"/>
                <a:gd name="T18" fmla="*/ 10 w 62"/>
                <a:gd name="T19" fmla="*/ 20 h 21"/>
                <a:gd name="T20" fmla="*/ 3 w 62"/>
                <a:gd name="T21" fmla="*/ 21 h 21"/>
                <a:gd name="T22" fmla="*/ 0 w 62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21">
                  <a:moveTo>
                    <a:pt x="0" y="21"/>
                  </a:moveTo>
                  <a:cubicBezTo>
                    <a:pt x="0" y="21"/>
                    <a:pt x="4" y="20"/>
                    <a:pt x="10" y="19"/>
                  </a:cubicBezTo>
                  <a:cubicBezTo>
                    <a:pt x="16" y="17"/>
                    <a:pt x="24" y="14"/>
                    <a:pt x="32" y="12"/>
                  </a:cubicBezTo>
                  <a:cubicBezTo>
                    <a:pt x="40" y="9"/>
                    <a:pt x="47" y="6"/>
                    <a:pt x="53" y="4"/>
                  </a:cubicBezTo>
                  <a:cubicBezTo>
                    <a:pt x="56" y="3"/>
                    <a:pt x="58" y="2"/>
                    <a:pt x="60" y="1"/>
                  </a:cubicBezTo>
                  <a:cubicBezTo>
                    <a:pt x="62" y="1"/>
                    <a:pt x="62" y="0"/>
                    <a:pt x="62" y="0"/>
                  </a:cubicBezTo>
                  <a:cubicBezTo>
                    <a:pt x="62" y="0"/>
                    <a:pt x="62" y="1"/>
                    <a:pt x="60" y="2"/>
                  </a:cubicBezTo>
                  <a:cubicBezTo>
                    <a:pt x="59" y="3"/>
                    <a:pt x="56" y="4"/>
                    <a:pt x="53" y="5"/>
                  </a:cubicBezTo>
                  <a:cubicBezTo>
                    <a:pt x="48" y="8"/>
                    <a:pt x="40" y="11"/>
                    <a:pt x="32" y="13"/>
                  </a:cubicBezTo>
                  <a:cubicBezTo>
                    <a:pt x="24" y="16"/>
                    <a:pt x="16" y="18"/>
                    <a:pt x="10" y="20"/>
                  </a:cubicBezTo>
                  <a:cubicBezTo>
                    <a:pt x="7" y="20"/>
                    <a:pt x="5" y="21"/>
                    <a:pt x="3" y="21"/>
                  </a:cubicBezTo>
                  <a:cubicBezTo>
                    <a:pt x="1" y="21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" name="Freeform 617"/>
            <p:cNvSpPr>
              <a:spLocks/>
            </p:cNvSpPr>
            <p:nvPr/>
          </p:nvSpPr>
          <p:spPr bwMode="auto">
            <a:xfrm>
              <a:off x="6173788" y="3128963"/>
              <a:ext cx="236538" cy="82550"/>
            </a:xfrm>
            <a:custGeom>
              <a:avLst/>
              <a:gdLst>
                <a:gd name="T0" fmla="*/ 0 w 63"/>
                <a:gd name="T1" fmla="*/ 22 h 22"/>
                <a:gd name="T2" fmla="*/ 3 w 63"/>
                <a:gd name="T3" fmla="*/ 21 h 22"/>
                <a:gd name="T4" fmla="*/ 10 w 63"/>
                <a:gd name="T5" fmla="*/ 19 h 22"/>
                <a:gd name="T6" fmla="*/ 31 w 63"/>
                <a:gd name="T7" fmla="*/ 11 h 22"/>
                <a:gd name="T8" fmla="*/ 63 w 63"/>
                <a:gd name="T9" fmla="*/ 0 h 22"/>
                <a:gd name="T10" fmla="*/ 53 w 63"/>
                <a:gd name="T11" fmla="*/ 4 h 22"/>
                <a:gd name="T12" fmla="*/ 32 w 63"/>
                <a:gd name="T13" fmla="*/ 13 h 22"/>
                <a:gd name="T14" fmla="*/ 10 w 63"/>
                <a:gd name="T15" fmla="*/ 20 h 22"/>
                <a:gd name="T16" fmla="*/ 3 w 63"/>
                <a:gd name="T17" fmla="*/ 21 h 22"/>
                <a:gd name="T18" fmla="*/ 0 w 63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2">
                  <a:moveTo>
                    <a:pt x="0" y="22"/>
                  </a:moveTo>
                  <a:cubicBezTo>
                    <a:pt x="0" y="22"/>
                    <a:pt x="1" y="21"/>
                    <a:pt x="3" y="21"/>
                  </a:cubicBezTo>
                  <a:cubicBezTo>
                    <a:pt x="4" y="21"/>
                    <a:pt x="7" y="20"/>
                    <a:pt x="10" y="19"/>
                  </a:cubicBezTo>
                  <a:cubicBezTo>
                    <a:pt x="16" y="17"/>
                    <a:pt x="24" y="15"/>
                    <a:pt x="31" y="11"/>
                  </a:cubicBezTo>
                  <a:cubicBezTo>
                    <a:pt x="47" y="6"/>
                    <a:pt x="63" y="0"/>
                    <a:pt x="63" y="0"/>
                  </a:cubicBezTo>
                  <a:cubicBezTo>
                    <a:pt x="63" y="0"/>
                    <a:pt x="59" y="2"/>
                    <a:pt x="53" y="4"/>
                  </a:cubicBezTo>
                  <a:cubicBezTo>
                    <a:pt x="48" y="7"/>
                    <a:pt x="40" y="10"/>
                    <a:pt x="32" y="13"/>
                  </a:cubicBezTo>
                  <a:cubicBezTo>
                    <a:pt x="24" y="16"/>
                    <a:pt x="16" y="19"/>
                    <a:pt x="10" y="20"/>
                  </a:cubicBezTo>
                  <a:cubicBezTo>
                    <a:pt x="7" y="21"/>
                    <a:pt x="4" y="21"/>
                    <a:pt x="3" y="21"/>
                  </a:cubicBezTo>
                  <a:cubicBezTo>
                    <a:pt x="1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9" name="Freeform 618"/>
            <p:cNvSpPr>
              <a:spLocks/>
            </p:cNvSpPr>
            <p:nvPr/>
          </p:nvSpPr>
          <p:spPr bwMode="auto">
            <a:xfrm>
              <a:off x="6196013" y="3178176"/>
              <a:ext cx="238125" cy="82550"/>
            </a:xfrm>
            <a:custGeom>
              <a:avLst/>
              <a:gdLst>
                <a:gd name="T0" fmla="*/ 0 w 63"/>
                <a:gd name="T1" fmla="*/ 22 h 22"/>
                <a:gd name="T2" fmla="*/ 3 w 63"/>
                <a:gd name="T3" fmla="*/ 21 h 22"/>
                <a:gd name="T4" fmla="*/ 10 w 63"/>
                <a:gd name="T5" fmla="*/ 19 h 22"/>
                <a:gd name="T6" fmla="*/ 32 w 63"/>
                <a:gd name="T7" fmla="*/ 12 h 22"/>
                <a:gd name="T8" fmla="*/ 63 w 63"/>
                <a:gd name="T9" fmla="*/ 0 h 22"/>
                <a:gd name="T10" fmla="*/ 54 w 63"/>
                <a:gd name="T11" fmla="*/ 4 h 22"/>
                <a:gd name="T12" fmla="*/ 32 w 63"/>
                <a:gd name="T13" fmla="*/ 13 h 22"/>
                <a:gd name="T14" fmla="*/ 10 w 63"/>
                <a:gd name="T15" fmla="*/ 20 h 22"/>
                <a:gd name="T16" fmla="*/ 3 w 63"/>
                <a:gd name="T17" fmla="*/ 22 h 22"/>
                <a:gd name="T18" fmla="*/ 0 w 63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2">
                  <a:moveTo>
                    <a:pt x="0" y="22"/>
                  </a:moveTo>
                  <a:cubicBezTo>
                    <a:pt x="0" y="22"/>
                    <a:pt x="1" y="22"/>
                    <a:pt x="3" y="21"/>
                  </a:cubicBezTo>
                  <a:cubicBezTo>
                    <a:pt x="5" y="21"/>
                    <a:pt x="7" y="20"/>
                    <a:pt x="10" y="19"/>
                  </a:cubicBezTo>
                  <a:cubicBezTo>
                    <a:pt x="16" y="18"/>
                    <a:pt x="24" y="15"/>
                    <a:pt x="32" y="12"/>
                  </a:cubicBezTo>
                  <a:cubicBezTo>
                    <a:pt x="47" y="6"/>
                    <a:pt x="63" y="0"/>
                    <a:pt x="63" y="0"/>
                  </a:cubicBezTo>
                  <a:cubicBezTo>
                    <a:pt x="63" y="0"/>
                    <a:pt x="59" y="2"/>
                    <a:pt x="54" y="4"/>
                  </a:cubicBezTo>
                  <a:cubicBezTo>
                    <a:pt x="48" y="7"/>
                    <a:pt x="40" y="10"/>
                    <a:pt x="32" y="13"/>
                  </a:cubicBezTo>
                  <a:cubicBezTo>
                    <a:pt x="24" y="16"/>
                    <a:pt x="16" y="19"/>
                    <a:pt x="10" y="20"/>
                  </a:cubicBezTo>
                  <a:cubicBezTo>
                    <a:pt x="7" y="21"/>
                    <a:pt x="5" y="22"/>
                    <a:pt x="3" y="22"/>
                  </a:cubicBezTo>
                  <a:cubicBezTo>
                    <a:pt x="1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0" name="Freeform 619"/>
            <p:cNvSpPr>
              <a:spLocks/>
            </p:cNvSpPr>
            <p:nvPr/>
          </p:nvSpPr>
          <p:spPr bwMode="auto">
            <a:xfrm>
              <a:off x="6226176" y="3282951"/>
              <a:ext cx="233363" cy="79375"/>
            </a:xfrm>
            <a:custGeom>
              <a:avLst/>
              <a:gdLst>
                <a:gd name="T0" fmla="*/ 0 w 62"/>
                <a:gd name="T1" fmla="*/ 21 h 21"/>
                <a:gd name="T2" fmla="*/ 10 w 62"/>
                <a:gd name="T3" fmla="*/ 18 h 21"/>
                <a:gd name="T4" fmla="*/ 31 w 62"/>
                <a:gd name="T5" fmla="*/ 11 h 21"/>
                <a:gd name="T6" fmla="*/ 53 w 62"/>
                <a:gd name="T7" fmla="*/ 4 h 21"/>
                <a:gd name="T8" fmla="*/ 60 w 62"/>
                <a:gd name="T9" fmla="*/ 1 h 21"/>
                <a:gd name="T10" fmla="*/ 62 w 62"/>
                <a:gd name="T11" fmla="*/ 0 h 21"/>
                <a:gd name="T12" fmla="*/ 60 w 62"/>
                <a:gd name="T13" fmla="*/ 1 h 21"/>
                <a:gd name="T14" fmla="*/ 53 w 62"/>
                <a:gd name="T15" fmla="*/ 5 h 21"/>
                <a:gd name="T16" fmla="*/ 32 w 62"/>
                <a:gd name="T17" fmla="*/ 13 h 21"/>
                <a:gd name="T18" fmla="*/ 10 w 62"/>
                <a:gd name="T19" fmla="*/ 19 h 21"/>
                <a:gd name="T20" fmla="*/ 3 w 62"/>
                <a:gd name="T21" fmla="*/ 21 h 21"/>
                <a:gd name="T22" fmla="*/ 0 w 62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21">
                  <a:moveTo>
                    <a:pt x="0" y="21"/>
                  </a:moveTo>
                  <a:cubicBezTo>
                    <a:pt x="0" y="21"/>
                    <a:pt x="4" y="20"/>
                    <a:pt x="10" y="18"/>
                  </a:cubicBezTo>
                  <a:cubicBezTo>
                    <a:pt x="16" y="17"/>
                    <a:pt x="24" y="14"/>
                    <a:pt x="31" y="11"/>
                  </a:cubicBezTo>
                  <a:cubicBezTo>
                    <a:pt x="39" y="9"/>
                    <a:pt x="47" y="6"/>
                    <a:pt x="53" y="4"/>
                  </a:cubicBezTo>
                  <a:cubicBezTo>
                    <a:pt x="55" y="3"/>
                    <a:pt x="58" y="2"/>
                    <a:pt x="60" y="1"/>
                  </a:cubicBezTo>
                  <a:cubicBezTo>
                    <a:pt x="61" y="0"/>
                    <a:pt x="62" y="0"/>
                    <a:pt x="62" y="0"/>
                  </a:cubicBezTo>
                  <a:cubicBezTo>
                    <a:pt x="62" y="0"/>
                    <a:pt x="61" y="0"/>
                    <a:pt x="60" y="1"/>
                  </a:cubicBezTo>
                  <a:cubicBezTo>
                    <a:pt x="58" y="2"/>
                    <a:pt x="56" y="4"/>
                    <a:pt x="53" y="5"/>
                  </a:cubicBezTo>
                  <a:cubicBezTo>
                    <a:pt x="47" y="7"/>
                    <a:pt x="40" y="10"/>
                    <a:pt x="32" y="13"/>
                  </a:cubicBezTo>
                  <a:cubicBezTo>
                    <a:pt x="24" y="16"/>
                    <a:pt x="16" y="18"/>
                    <a:pt x="10" y="19"/>
                  </a:cubicBezTo>
                  <a:cubicBezTo>
                    <a:pt x="7" y="20"/>
                    <a:pt x="4" y="20"/>
                    <a:pt x="3" y="21"/>
                  </a:cubicBezTo>
                  <a:cubicBezTo>
                    <a:pt x="1" y="21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" name="Freeform 620"/>
            <p:cNvSpPr>
              <a:spLocks/>
            </p:cNvSpPr>
            <p:nvPr/>
          </p:nvSpPr>
          <p:spPr bwMode="auto">
            <a:xfrm>
              <a:off x="6242051" y="3328988"/>
              <a:ext cx="236538" cy="82550"/>
            </a:xfrm>
            <a:custGeom>
              <a:avLst/>
              <a:gdLst>
                <a:gd name="T0" fmla="*/ 0 w 63"/>
                <a:gd name="T1" fmla="*/ 22 h 22"/>
                <a:gd name="T2" fmla="*/ 3 w 63"/>
                <a:gd name="T3" fmla="*/ 22 h 22"/>
                <a:gd name="T4" fmla="*/ 10 w 63"/>
                <a:gd name="T5" fmla="*/ 20 h 22"/>
                <a:gd name="T6" fmla="*/ 32 w 63"/>
                <a:gd name="T7" fmla="*/ 12 h 22"/>
                <a:gd name="T8" fmla="*/ 63 w 63"/>
                <a:gd name="T9" fmla="*/ 0 h 22"/>
                <a:gd name="T10" fmla="*/ 54 w 63"/>
                <a:gd name="T11" fmla="*/ 5 h 22"/>
                <a:gd name="T12" fmla="*/ 33 w 63"/>
                <a:gd name="T13" fmla="*/ 14 h 22"/>
                <a:gd name="T14" fmla="*/ 11 w 63"/>
                <a:gd name="T15" fmla="*/ 21 h 22"/>
                <a:gd name="T16" fmla="*/ 3 w 63"/>
                <a:gd name="T17" fmla="*/ 22 h 22"/>
                <a:gd name="T18" fmla="*/ 0 w 63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2">
                  <a:moveTo>
                    <a:pt x="0" y="22"/>
                  </a:moveTo>
                  <a:cubicBezTo>
                    <a:pt x="0" y="22"/>
                    <a:pt x="1" y="22"/>
                    <a:pt x="3" y="22"/>
                  </a:cubicBezTo>
                  <a:cubicBezTo>
                    <a:pt x="5" y="22"/>
                    <a:pt x="7" y="21"/>
                    <a:pt x="10" y="20"/>
                  </a:cubicBezTo>
                  <a:cubicBezTo>
                    <a:pt x="16" y="18"/>
                    <a:pt x="24" y="15"/>
                    <a:pt x="32" y="12"/>
                  </a:cubicBezTo>
                  <a:cubicBezTo>
                    <a:pt x="48" y="7"/>
                    <a:pt x="63" y="0"/>
                    <a:pt x="63" y="0"/>
                  </a:cubicBezTo>
                  <a:cubicBezTo>
                    <a:pt x="63" y="0"/>
                    <a:pt x="60" y="2"/>
                    <a:pt x="54" y="5"/>
                  </a:cubicBezTo>
                  <a:cubicBezTo>
                    <a:pt x="48" y="8"/>
                    <a:pt x="40" y="11"/>
                    <a:pt x="33" y="14"/>
                  </a:cubicBezTo>
                  <a:cubicBezTo>
                    <a:pt x="25" y="17"/>
                    <a:pt x="17" y="19"/>
                    <a:pt x="11" y="21"/>
                  </a:cubicBezTo>
                  <a:cubicBezTo>
                    <a:pt x="8" y="22"/>
                    <a:pt x="5" y="22"/>
                    <a:pt x="3" y="22"/>
                  </a:cubicBezTo>
                  <a:cubicBezTo>
                    <a:pt x="1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2" name="Freeform 621"/>
            <p:cNvSpPr>
              <a:spLocks/>
            </p:cNvSpPr>
            <p:nvPr/>
          </p:nvSpPr>
          <p:spPr bwMode="auto">
            <a:xfrm>
              <a:off x="6267451" y="3378201"/>
              <a:ext cx="234950" cy="87313"/>
            </a:xfrm>
            <a:custGeom>
              <a:avLst/>
              <a:gdLst>
                <a:gd name="T0" fmla="*/ 0 w 62"/>
                <a:gd name="T1" fmla="*/ 23 h 23"/>
                <a:gd name="T2" fmla="*/ 2 w 62"/>
                <a:gd name="T3" fmla="*/ 22 h 23"/>
                <a:gd name="T4" fmla="*/ 10 w 62"/>
                <a:gd name="T5" fmla="*/ 20 h 23"/>
                <a:gd name="T6" fmla="*/ 31 w 62"/>
                <a:gd name="T7" fmla="*/ 12 h 23"/>
                <a:gd name="T8" fmla="*/ 62 w 62"/>
                <a:gd name="T9" fmla="*/ 0 h 23"/>
                <a:gd name="T10" fmla="*/ 53 w 62"/>
                <a:gd name="T11" fmla="*/ 5 h 23"/>
                <a:gd name="T12" fmla="*/ 32 w 62"/>
                <a:gd name="T13" fmla="*/ 14 h 23"/>
                <a:gd name="T14" fmla="*/ 10 w 62"/>
                <a:gd name="T15" fmla="*/ 21 h 23"/>
                <a:gd name="T16" fmla="*/ 2 w 62"/>
                <a:gd name="T17" fmla="*/ 22 h 23"/>
                <a:gd name="T18" fmla="*/ 0 w 62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23">
                  <a:moveTo>
                    <a:pt x="0" y="23"/>
                  </a:moveTo>
                  <a:cubicBezTo>
                    <a:pt x="0" y="23"/>
                    <a:pt x="1" y="22"/>
                    <a:pt x="2" y="22"/>
                  </a:cubicBezTo>
                  <a:cubicBezTo>
                    <a:pt x="4" y="22"/>
                    <a:pt x="7" y="21"/>
                    <a:pt x="10" y="20"/>
                  </a:cubicBezTo>
                  <a:cubicBezTo>
                    <a:pt x="16" y="18"/>
                    <a:pt x="23" y="15"/>
                    <a:pt x="31" y="12"/>
                  </a:cubicBezTo>
                  <a:cubicBezTo>
                    <a:pt x="47" y="7"/>
                    <a:pt x="62" y="0"/>
                    <a:pt x="62" y="0"/>
                  </a:cubicBezTo>
                  <a:cubicBezTo>
                    <a:pt x="62" y="0"/>
                    <a:pt x="59" y="3"/>
                    <a:pt x="53" y="5"/>
                  </a:cubicBezTo>
                  <a:cubicBezTo>
                    <a:pt x="47" y="8"/>
                    <a:pt x="40" y="11"/>
                    <a:pt x="32" y="14"/>
                  </a:cubicBezTo>
                  <a:cubicBezTo>
                    <a:pt x="24" y="17"/>
                    <a:pt x="16" y="19"/>
                    <a:pt x="10" y="21"/>
                  </a:cubicBezTo>
                  <a:cubicBezTo>
                    <a:pt x="7" y="22"/>
                    <a:pt x="4" y="22"/>
                    <a:pt x="2" y="22"/>
                  </a:cubicBezTo>
                  <a:cubicBezTo>
                    <a:pt x="1" y="22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3" name="Freeform 622"/>
            <p:cNvSpPr>
              <a:spLocks/>
            </p:cNvSpPr>
            <p:nvPr/>
          </p:nvSpPr>
          <p:spPr bwMode="auto">
            <a:xfrm>
              <a:off x="6302376" y="3484563"/>
              <a:ext cx="233363" cy="79375"/>
            </a:xfrm>
            <a:custGeom>
              <a:avLst/>
              <a:gdLst>
                <a:gd name="T0" fmla="*/ 0 w 62"/>
                <a:gd name="T1" fmla="*/ 21 h 21"/>
                <a:gd name="T2" fmla="*/ 10 w 62"/>
                <a:gd name="T3" fmla="*/ 19 h 21"/>
                <a:gd name="T4" fmla="*/ 31 w 62"/>
                <a:gd name="T5" fmla="*/ 12 h 21"/>
                <a:gd name="T6" fmla="*/ 53 w 62"/>
                <a:gd name="T7" fmla="*/ 4 h 21"/>
                <a:gd name="T8" fmla="*/ 60 w 62"/>
                <a:gd name="T9" fmla="*/ 2 h 21"/>
                <a:gd name="T10" fmla="*/ 62 w 62"/>
                <a:gd name="T11" fmla="*/ 0 h 21"/>
                <a:gd name="T12" fmla="*/ 60 w 62"/>
                <a:gd name="T13" fmla="*/ 2 h 21"/>
                <a:gd name="T14" fmla="*/ 53 w 62"/>
                <a:gd name="T15" fmla="*/ 5 h 21"/>
                <a:gd name="T16" fmla="*/ 32 w 62"/>
                <a:gd name="T17" fmla="*/ 14 h 21"/>
                <a:gd name="T18" fmla="*/ 10 w 62"/>
                <a:gd name="T19" fmla="*/ 20 h 21"/>
                <a:gd name="T20" fmla="*/ 3 w 62"/>
                <a:gd name="T21" fmla="*/ 21 h 21"/>
                <a:gd name="T22" fmla="*/ 0 w 62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21">
                  <a:moveTo>
                    <a:pt x="0" y="21"/>
                  </a:moveTo>
                  <a:cubicBezTo>
                    <a:pt x="0" y="21"/>
                    <a:pt x="4" y="21"/>
                    <a:pt x="10" y="19"/>
                  </a:cubicBezTo>
                  <a:cubicBezTo>
                    <a:pt x="16" y="17"/>
                    <a:pt x="24" y="14"/>
                    <a:pt x="31" y="12"/>
                  </a:cubicBezTo>
                  <a:cubicBezTo>
                    <a:pt x="39" y="9"/>
                    <a:pt x="47" y="7"/>
                    <a:pt x="53" y="4"/>
                  </a:cubicBezTo>
                  <a:cubicBezTo>
                    <a:pt x="56" y="3"/>
                    <a:pt x="58" y="3"/>
                    <a:pt x="60" y="2"/>
                  </a:cubicBezTo>
                  <a:cubicBezTo>
                    <a:pt x="61" y="1"/>
                    <a:pt x="62" y="0"/>
                    <a:pt x="62" y="0"/>
                  </a:cubicBezTo>
                  <a:cubicBezTo>
                    <a:pt x="62" y="0"/>
                    <a:pt x="61" y="1"/>
                    <a:pt x="60" y="2"/>
                  </a:cubicBezTo>
                  <a:cubicBezTo>
                    <a:pt x="58" y="3"/>
                    <a:pt x="56" y="4"/>
                    <a:pt x="53" y="5"/>
                  </a:cubicBezTo>
                  <a:cubicBezTo>
                    <a:pt x="48" y="8"/>
                    <a:pt x="40" y="11"/>
                    <a:pt x="32" y="14"/>
                  </a:cubicBezTo>
                  <a:cubicBezTo>
                    <a:pt x="24" y="16"/>
                    <a:pt x="16" y="18"/>
                    <a:pt x="10" y="20"/>
                  </a:cubicBezTo>
                  <a:cubicBezTo>
                    <a:pt x="7" y="20"/>
                    <a:pt x="5" y="21"/>
                    <a:pt x="3" y="21"/>
                  </a:cubicBezTo>
                  <a:cubicBezTo>
                    <a:pt x="1" y="21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4" name="Freeform 623"/>
            <p:cNvSpPr>
              <a:spLocks/>
            </p:cNvSpPr>
            <p:nvPr/>
          </p:nvSpPr>
          <p:spPr bwMode="auto">
            <a:xfrm>
              <a:off x="6319838" y="3533776"/>
              <a:ext cx="234950" cy="82550"/>
            </a:xfrm>
            <a:custGeom>
              <a:avLst/>
              <a:gdLst>
                <a:gd name="T0" fmla="*/ 0 w 62"/>
                <a:gd name="T1" fmla="*/ 22 h 22"/>
                <a:gd name="T2" fmla="*/ 2 w 62"/>
                <a:gd name="T3" fmla="*/ 21 h 22"/>
                <a:gd name="T4" fmla="*/ 10 w 62"/>
                <a:gd name="T5" fmla="*/ 19 h 22"/>
                <a:gd name="T6" fmla="*/ 31 w 62"/>
                <a:gd name="T7" fmla="*/ 12 h 22"/>
                <a:gd name="T8" fmla="*/ 62 w 62"/>
                <a:gd name="T9" fmla="*/ 0 h 22"/>
                <a:gd name="T10" fmla="*/ 53 w 62"/>
                <a:gd name="T11" fmla="*/ 4 h 22"/>
                <a:gd name="T12" fmla="*/ 32 w 62"/>
                <a:gd name="T13" fmla="*/ 13 h 22"/>
                <a:gd name="T14" fmla="*/ 10 w 62"/>
                <a:gd name="T15" fmla="*/ 20 h 22"/>
                <a:gd name="T16" fmla="*/ 2 w 62"/>
                <a:gd name="T17" fmla="*/ 22 h 22"/>
                <a:gd name="T18" fmla="*/ 0 w 62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22">
                  <a:moveTo>
                    <a:pt x="0" y="22"/>
                  </a:moveTo>
                  <a:cubicBezTo>
                    <a:pt x="0" y="22"/>
                    <a:pt x="1" y="22"/>
                    <a:pt x="2" y="21"/>
                  </a:cubicBezTo>
                  <a:cubicBezTo>
                    <a:pt x="4" y="21"/>
                    <a:pt x="7" y="20"/>
                    <a:pt x="10" y="19"/>
                  </a:cubicBezTo>
                  <a:cubicBezTo>
                    <a:pt x="16" y="18"/>
                    <a:pt x="23" y="15"/>
                    <a:pt x="31" y="12"/>
                  </a:cubicBezTo>
                  <a:cubicBezTo>
                    <a:pt x="47" y="6"/>
                    <a:pt x="62" y="0"/>
                    <a:pt x="62" y="0"/>
                  </a:cubicBezTo>
                  <a:cubicBezTo>
                    <a:pt x="62" y="0"/>
                    <a:pt x="59" y="2"/>
                    <a:pt x="53" y="4"/>
                  </a:cubicBezTo>
                  <a:cubicBezTo>
                    <a:pt x="47" y="7"/>
                    <a:pt x="40" y="10"/>
                    <a:pt x="32" y="13"/>
                  </a:cubicBezTo>
                  <a:cubicBezTo>
                    <a:pt x="24" y="16"/>
                    <a:pt x="16" y="19"/>
                    <a:pt x="10" y="20"/>
                  </a:cubicBezTo>
                  <a:cubicBezTo>
                    <a:pt x="7" y="21"/>
                    <a:pt x="4" y="22"/>
                    <a:pt x="2" y="22"/>
                  </a:cubicBezTo>
                  <a:cubicBezTo>
                    <a:pt x="1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4" name="Freeform 624"/>
            <p:cNvSpPr>
              <a:spLocks/>
            </p:cNvSpPr>
            <p:nvPr/>
          </p:nvSpPr>
          <p:spPr bwMode="auto">
            <a:xfrm>
              <a:off x="6343651" y="3582988"/>
              <a:ext cx="236538" cy="82550"/>
            </a:xfrm>
            <a:custGeom>
              <a:avLst/>
              <a:gdLst>
                <a:gd name="T0" fmla="*/ 0 w 63"/>
                <a:gd name="T1" fmla="*/ 22 h 22"/>
                <a:gd name="T2" fmla="*/ 3 w 63"/>
                <a:gd name="T3" fmla="*/ 21 h 22"/>
                <a:gd name="T4" fmla="*/ 10 w 63"/>
                <a:gd name="T5" fmla="*/ 19 h 22"/>
                <a:gd name="T6" fmla="*/ 31 w 63"/>
                <a:gd name="T7" fmla="*/ 12 h 22"/>
                <a:gd name="T8" fmla="*/ 63 w 63"/>
                <a:gd name="T9" fmla="*/ 0 h 22"/>
                <a:gd name="T10" fmla="*/ 53 w 63"/>
                <a:gd name="T11" fmla="*/ 5 h 22"/>
                <a:gd name="T12" fmla="*/ 32 w 63"/>
                <a:gd name="T13" fmla="*/ 13 h 22"/>
                <a:gd name="T14" fmla="*/ 10 w 63"/>
                <a:gd name="T15" fmla="*/ 20 h 22"/>
                <a:gd name="T16" fmla="*/ 3 w 63"/>
                <a:gd name="T17" fmla="*/ 22 h 22"/>
                <a:gd name="T18" fmla="*/ 0 w 63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2">
                  <a:moveTo>
                    <a:pt x="0" y="22"/>
                  </a:moveTo>
                  <a:cubicBezTo>
                    <a:pt x="0" y="22"/>
                    <a:pt x="1" y="22"/>
                    <a:pt x="3" y="21"/>
                  </a:cubicBezTo>
                  <a:cubicBezTo>
                    <a:pt x="4" y="21"/>
                    <a:pt x="7" y="20"/>
                    <a:pt x="10" y="19"/>
                  </a:cubicBezTo>
                  <a:cubicBezTo>
                    <a:pt x="16" y="18"/>
                    <a:pt x="24" y="15"/>
                    <a:pt x="31" y="12"/>
                  </a:cubicBezTo>
                  <a:cubicBezTo>
                    <a:pt x="47" y="6"/>
                    <a:pt x="63" y="0"/>
                    <a:pt x="63" y="0"/>
                  </a:cubicBezTo>
                  <a:cubicBezTo>
                    <a:pt x="63" y="0"/>
                    <a:pt x="59" y="2"/>
                    <a:pt x="53" y="5"/>
                  </a:cubicBezTo>
                  <a:cubicBezTo>
                    <a:pt x="48" y="7"/>
                    <a:pt x="40" y="10"/>
                    <a:pt x="32" y="13"/>
                  </a:cubicBezTo>
                  <a:cubicBezTo>
                    <a:pt x="24" y="16"/>
                    <a:pt x="16" y="19"/>
                    <a:pt x="10" y="20"/>
                  </a:cubicBezTo>
                  <a:cubicBezTo>
                    <a:pt x="7" y="21"/>
                    <a:pt x="4" y="22"/>
                    <a:pt x="3" y="22"/>
                  </a:cubicBezTo>
                  <a:cubicBezTo>
                    <a:pt x="1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5" name="Freeform 625"/>
            <p:cNvSpPr>
              <a:spLocks/>
            </p:cNvSpPr>
            <p:nvPr/>
          </p:nvSpPr>
          <p:spPr bwMode="auto">
            <a:xfrm>
              <a:off x="6037263" y="3332163"/>
              <a:ext cx="131763" cy="152400"/>
            </a:xfrm>
            <a:custGeom>
              <a:avLst/>
              <a:gdLst>
                <a:gd name="T0" fmla="*/ 0 w 35"/>
                <a:gd name="T1" fmla="*/ 30 h 40"/>
                <a:gd name="T2" fmla="*/ 11 w 35"/>
                <a:gd name="T3" fmla="*/ 35 h 40"/>
                <a:gd name="T4" fmla="*/ 17 w 35"/>
                <a:gd name="T5" fmla="*/ 37 h 40"/>
                <a:gd name="T6" fmla="*/ 23 w 35"/>
                <a:gd name="T7" fmla="*/ 39 h 40"/>
                <a:gd name="T8" fmla="*/ 22 w 35"/>
                <a:gd name="T9" fmla="*/ 39 h 40"/>
                <a:gd name="T10" fmla="*/ 26 w 35"/>
                <a:gd name="T11" fmla="*/ 30 h 40"/>
                <a:gd name="T12" fmla="*/ 30 w 35"/>
                <a:gd name="T13" fmla="*/ 20 h 40"/>
                <a:gd name="T14" fmla="*/ 35 w 35"/>
                <a:gd name="T15" fmla="*/ 0 h 40"/>
                <a:gd name="T16" fmla="*/ 31 w 35"/>
                <a:gd name="T17" fmla="*/ 20 h 40"/>
                <a:gd name="T18" fmla="*/ 28 w 35"/>
                <a:gd name="T19" fmla="*/ 30 h 40"/>
                <a:gd name="T20" fmla="*/ 26 w 35"/>
                <a:gd name="T21" fmla="*/ 35 h 40"/>
                <a:gd name="T22" fmla="*/ 24 w 35"/>
                <a:gd name="T23" fmla="*/ 40 h 40"/>
                <a:gd name="T24" fmla="*/ 23 w 35"/>
                <a:gd name="T25" fmla="*/ 40 h 40"/>
                <a:gd name="T26" fmla="*/ 17 w 35"/>
                <a:gd name="T27" fmla="*/ 39 h 40"/>
                <a:gd name="T28" fmla="*/ 11 w 35"/>
                <a:gd name="T29" fmla="*/ 36 h 40"/>
                <a:gd name="T30" fmla="*/ 0 w 35"/>
                <a:gd name="T31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40">
                  <a:moveTo>
                    <a:pt x="0" y="30"/>
                  </a:moveTo>
                  <a:cubicBezTo>
                    <a:pt x="4" y="32"/>
                    <a:pt x="8" y="34"/>
                    <a:pt x="11" y="35"/>
                  </a:cubicBezTo>
                  <a:cubicBezTo>
                    <a:pt x="13" y="36"/>
                    <a:pt x="15" y="37"/>
                    <a:pt x="17" y="37"/>
                  </a:cubicBezTo>
                  <a:cubicBezTo>
                    <a:pt x="19" y="38"/>
                    <a:pt x="21" y="38"/>
                    <a:pt x="23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4" y="36"/>
                    <a:pt x="25" y="33"/>
                    <a:pt x="26" y="3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3"/>
                    <a:pt x="33" y="6"/>
                    <a:pt x="35" y="0"/>
                  </a:cubicBezTo>
                  <a:cubicBezTo>
                    <a:pt x="34" y="6"/>
                    <a:pt x="33" y="13"/>
                    <a:pt x="31" y="2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2"/>
                    <a:pt x="27" y="33"/>
                    <a:pt x="26" y="35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1" y="40"/>
                    <a:pt x="19" y="39"/>
                    <a:pt x="17" y="39"/>
                  </a:cubicBezTo>
                  <a:cubicBezTo>
                    <a:pt x="15" y="38"/>
                    <a:pt x="13" y="37"/>
                    <a:pt x="11" y="36"/>
                  </a:cubicBezTo>
                  <a:cubicBezTo>
                    <a:pt x="7" y="35"/>
                    <a:pt x="4" y="33"/>
                    <a:pt x="0" y="3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6" name="Freeform 626"/>
            <p:cNvSpPr>
              <a:spLocks/>
            </p:cNvSpPr>
            <p:nvPr/>
          </p:nvSpPr>
          <p:spPr bwMode="auto">
            <a:xfrm>
              <a:off x="5957888" y="2901951"/>
              <a:ext cx="392113" cy="158750"/>
            </a:xfrm>
            <a:custGeom>
              <a:avLst/>
              <a:gdLst>
                <a:gd name="T0" fmla="*/ 0 w 104"/>
                <a:gd name="T1" fmla="*/ 32 h 42"/>
                <a:gd name="T2" fmla="*/ 11 w 104"/>
                <a:gd name="T3" fmla="*/ 42 h 42"/>
                <a:gd name="T4" fmla="*/ 3 w 104"/>
                <a:gd name="T5" fmla="*/ 32 h 42"/>
                <a:gd name="T6" fmla="*/ 14 w 104"/>
                <a:gd name="T7" fmla="*/ 40 h 42"/>
                <a:gd name="T8" fmla="*/ 1 w 104"/>
                <a:gd name="T9" fmla="*/ 28 h 42"/>
                <a:gd name="T10" fmla="*/ 19 w 104"/>
                <a:gd name="T11" fmla="*/ 40 h 42"/>
                <a:gd name="T12" fmla="*/ 6 w 104"/>
                <a:gd name="T13" fmla="*/ 27 h 42"/>
                <a:gd name="T14" fmla="*/ 24 w 104"/>
                <a:gd name="T15" fmla="*/ 38 h 42"/>
                <a:gd name="T16" fmla="*/ 8 w 104"/>
                <a:gd name="T17" fmla="*/ 24 h 42"/>
                <a:gd name="T18" fmla="*/ 27 w 104"/>
                <a:gd name="T19" fmla="*/ 37 h 42"/>
                <a:gd name="T20" fmla="*/ 5 w 104"/>
                <a:gd name="T21" fmla="*/ 21 h 42"/>
                <a:gd name="T22" fmla="*/ 10 w 104"/>
                <a:gd name="T23" fmla="*/ 18 h 42"/>
                <a:gd name="T24" fmla="*/ 33 w 104"/>
                <a:gd name="T25" fmla="*/ 35 h 42"/>
                <a:gd name="T26" fmla="*/ 14 w 104"/>
                <a:gd name="T27" fmla="*/ 18 h 42"/>
                <a:gd name="T28" fmla="*/ 38 w 104"/>
                <a:gd name="T29" fmla="*/ 31 h 42"/>
                <a:gd name="T30" fmla="*/ 21 w 104"/>
                <a:gd name="T31" fmla="*/ 19 h 42"/>
                <a:gd name="T32" fmla="*/ 43 w 104"/>
                <a:gd name="T33" fmla="*/ 30 h 42"/>
                <a:gd name="T34" fmla="*/ 21 w 104"/>
                <a:gd name="T35" fmla="*/ 16 h 42"/>
                <a:gd name="T36" fmla="*/ 47 w 104"/>
                <a:gd name="T37" fmla="*/ 26 h 42"/>
                <a:gd name="T38" fmla="*/ 27 w 104"/>
                <a:gd name="T39" fmla="*/ 14 h 42"/>
                <a:gd name="T40" fmla="*/ 52 w 104"/>
                <a:gd name="T41" fmla="*/ 23 h 42"/>
                <a:gd name="T42" fmla="*/ 29 w 104"/>
                <a:gd name="T43" fmla="*/ 11 h 42"/>
                <a:gd name="T44" fmla="*/ 54 w 104"/>
                <a:gd name="T45" fmla="*/ 19 h 42"/>
                <a:gd name="T46" fmla="*/ 38 w 104"/>
                <a:gd name="T47" fmla="*/ 9 h 42"/>
                <a:gd name="T48" fmla="*/ 59 w 104"/>
                <a:gd name="T49" fmla="*/ 16 h 42"/>
                <a:gd name="T50" fmla="*/ 46 w 104"/>
                <a:gd name="T51" fmla="*/ 7 h 42"/>
                <a:gd name="T52" fmla="*/ 65 w 104"/>
                <a:gd name="T53" fmla="*/ 14 h 42"/>
                <a:gd name="T54" fmla="*/ 53 w 104"/>
                <a:gd name="T55" fmla="*/ 5 h 42"/>
                <a:gd name="T56" fmla="*/ 67 w 104"/>
                <a:gd name="T57" fmla="*/ 10 h 42"/>
                <a:gd name="T58" fmla="*/ 59 w 104"/>
                <a:gd name="T59" fmla="*/ 2 h 42"/>
                <a:gd name="T60" fmla="*/ 71 w 104"/>
                <a:gd name="T61" fmla="*/ 6 h 42"/>
                <a:gd name="T62" fmla="*/ 69 w 104"/>
                <a:gd name="T63" fmla="*/ 0 h 42"/>
                <a:gd name="T64" fmla="*/ 35 w 104"/>
                <a:gd name="T65" fmla="*/ 36 h 42"/>
                <a:gd name="T66" fmla="*/ 43 w 104"/>
                <a:gd name="T67" fmla="*/ 38 h 42"/>
                <a:gd name="T68" fmla="*/ 30 w 104"/>
                <a:gd name="T69" fmla="*/ 34 h 42"/>
                <a:gd name="T70" fmla="*/ 53 w 104"/>
                <a:gd name="T71" fmla="*/ 32 h 42"/>
                <a:gd name="T72" fmla="*/ 50 w 104"/>
                <a:gd name="T73" fmla="*/ 27 h 42"/>
                <a:gd name="T74" fmla="*/ 58 w 104"/>
                <a:gd name="T75" fmla="*/ 29 h 42"/>
                <a:gd name="T76" fmla="*/ 53 w 104"/>
                <a:gd name="T77" fmla="*/ 22 h 42"/>
                <a:gd name="T78" fmla="*/ 61 w 104"/>
                <a:gd name="T79" fmla="*/ 24 h 42"/>
                <a:gd name="T80" fmla="*/ 59 w 104"/>
                <a:gd name="T81" fmla="*/ 20 h 42"/>
                <a:gd name="T82" fmla="*/ 67 w 104"/>
                <a:gd name="T83" fmla="*/ 23 h 42"/>
                <a:gd name="T84" fmla="*/ 66 w 104"/>
                <a:gd name="T85" fmla="*/ 18 h 42"/>
                <a:gd name="T86" fmla="*/ 72 w 104"/>
                <a:gd name="T87" fmla="*/ 21 h 42"/>
                <a:gd name="T88" fmla="*/ 73 w 104"/>
                <a:gd name="T89" fmla="*/ 14 h 42"/>
                <a:gd name="T90" fmla="*/ 76 w 104"/>
                <a:gd name="T91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42">
                  <a:moveTo>
                    <a:pt x="0" y="32"/>
                  </a:moveTo>
                  <a:cubicBezTo>
                    <a:pt x="3" y="36"/>
                    <a:pt x="5" y="40"/>
                    <a:pt x="11" y="42"/>
                  </a:cubicBezTo>
                  <a:cubicBezTo>
                    <a:pt x="8" y="39"/>
                    <a:pt x="6" y="35"/>
                    <a:pt x="3" y="32"/>
                  </a:cubicBezTo>
                  <a:cubicBezTo>
                    <a:pt x="7" y="36"/>
                    <a:pt x="10" y="38"/>
                    <a:pt x="14" y="40"/>
                  </a:cubicBezTo>
                  <a:cubicBezTo>
                    <a:pt x="10" y="36"/>
                    <a:pt x="6" y="31"/>
                    <a:pt x="1" y="28"/>
                  </a:cubicBezTo>
                  <a:cubicBezTo>
                    <a:pt x="5" y="36"/>
                    <a:pt x="11" y="39"/>
                    <a:pt x="19" y="40"/>
                  </a:cubicBezTo>
                  <a:cubicBezTo>
                    <a:pt x="15" y="35"/>
                    <a:pt x="12" y="31"/>
                    <a:pt x="6" y="27"/>
                  </a:cubicBezTo>
                  <a:cubicBezTo>
                    <a:pt x="11" y="31"/>
                    <a:pt x="18" y="35"/>
                    <a:pt x="24" y="38"/>
                  </a:cubicBezTo>
                  <a:cubicBezTo>
                    <a:pt x="19" y="32"/>
                    <a:pt x="15" y="28"/>
                    <a:pt x="8" y="24"/>
                  </a:cubicBezTo>
                  <a:cubicBezTo>
                    <a:pt x="13" y="30"/>
                    <a:pt x="19" y="33"/>
                    <a:pt x="27" y="37"/>
                  </a:cubicBezTo>
                  <a:cubicBezTo>
                    <a:pt x="21" y="29"/>
                    <a:pt x="12" y="25"/>
                    <a:pt x="5" y="21"/>
                  </a:cubicBezTo>
                  <a:cubicBezTo>
                    <a:pt x="6" y="20"/>
                    <a:pt x="9" y="19"/>
                    <a:pt x="10" y="18"/>
                  </a:cubicBezTo>
                  <a:cubicBezTo>
                    <a:pt x="16" y="25"/>
                    <a:pt x="24" y="31"/>
                    <a:pt x="33" y="35"/>
                  </a:cubicBezTo>
                  <a:cubicBezTo>
                    <a:pt x="29" y="27"/>
                    <a:pt x="22" y="21"/>
                    <a:pt x="14" y="18"/>
                  </a:cubicBezTo>
                  <a:cubicBezTo>
                    <a:pt x="21" y="24"/>
                    <a:pt x="29" y="29"/>
                    <a:pt x="38" y="31"/>
                  </a:cubicBezTo>
                  <a:cubicBezTo>
                    <a:pt x="32" y="28"/>
                    <a:pt x="26" y="23"/>
                    <a:pt x="21" y="19"/>
                  </a:cubicBezTo>
                  <a:cubicBezTo>
                    <a:pt x="28" y="23"/>
                    <a:pt x="36" y="27"/>
                    <a:pt x="43" y="30"/>
                  </a:cubicBezTo>
                  <a:cubicBezTo>
                    <a:pt x="36" y="25"/>
                    <a:pt x="29" y="20"/>
                    <a:pt x="21" y="16"/>
                  </a:cubicBezTo>
                  <a:cubicBezTo>
                    <a:pt x="30" y="19"/>
                    <a:pt x="39" y="22"/>
                    <a:pt x="47" y="26"/>
                  </a:cubicBezTo>
                  <a:cubicBezTo>
                    <a:pt x="41" y="22"/>
                    <a:pt x="34" y="17"/>
                    <a:pt x="27" y="14"/>
                  </a:cubicBezTo>
                  <a:cubicBezTo>
                    <a:pt x="36" y="16"/>
                    <a:pt x="44" y="20"/>
                    <a:pt x="52" y="23"/>
                  </a:cubicBezTo>
                  <a:cubicBezTo>
                    <a:pt x="44" y="19"/>
                    <a:pt x="36" y="15"/>
                    <a:pt x="29" y="11"/>
                  </a:cubicBezTo>
                  <a:cubicBezTo>
                    <a:pt x="37" y="12"/>
                    <a:pt x="46" y="16"/>
                    <a:pt x="54" y="19"/>
                  </a:cubicBezTo>
                  <a:cubicBezTo>
                    <a:pt x="49" y="16"/>
                    <a:pt x="43" y="12"/>
                    <a:pt x="38" y="9"/>
                  </a:cubicBezTo>
                  <a:cubicBezTo>
                    <a:pt x="45" y="11"/>
                    <a:pt x="52" y="13"/>
                    <a:pt x="59" y="16"/>
                  </a:cubicBezTo>
                  <a:cubicBezTo>
                    <a:pt x="55" y="13"/>
                    <a:pt x="51" y="10"/>
                    <a:pt x="46" y="7"/>
                  </a:cubicBezTo>
                  <a:cubicBezTo>
                    <a:pt x="52" y="9"/>
                    <a:pt x="59" y="11"/>
                    <a:pt x="65" y="14"/>
                  </a:cubicBezTo>
                  <a:cubicBezTo>
                    <a:pt x="61" y="11"/>
                    <a:pt x="57" y="8"/>
                    <a:pt x="53" y="5"/>
                  </a:cubicBezTo>
                  <a:cubicBezTo>
                    <a:pt x="57" y="7"/>
                    <a:pt x="62" y="8"/>
                    <a:pt x="67" y="10"/>
                  </a:cubicBezTo>
                  <a:cubicBezTo>
                    <a:pt x="64" y="7"/>
                    <a:pt x="62" y="4"/>
                    <a:pt x="59" y="2"/>
                  </a:cubicBezTo>
                  <a:cubicBezTo>
                    <a:pt x="63" y="3"/>
                    <a:pt x="68" y="4"/>
                    <a:pt x="71" y="6"/>
                  </a:cubicBezTo>
                  <a:cubicBezTo>
                    <a:pt x="71" y="5"/>
                    <a:pt x="69" y="0"/>
                    <a:pt x="69" y="0"/>
                  </a:cubicBezTo>
                  <a:cubicBezTo>
                    <a:pt x="104" y="10"/>
                    <a:pt x="45" y="31"/>
                    <a:pt x="35" y="36"/>
                  </a:cubicBezTo>
                  <a:cubicBezTo>
                    <a:pt x="38" y="36"/>
                    <a:pt x="41" y="38"/>
                    <a:pt x="43" y="38"/>
                  </a:cubicBezTo>
                  <a:cubicBezTo>
                    <a:pt x="39" y="37"/>
                    <a:pt x="34" y="35"/>
                    <a:pt x="30" y="34"/>
                  </a:cubicBezTo>
                  <a:cubicBezTo>
                    <a:pt x="38" y="33"/>
                    <a:pt x="46" y="33"/>
                    <a:pt x="53" y="32"/>
                  </a:cubicBezTo>
                  <a:cubicBezTo>
                    <a:pt x="54" y="31"/>
                    <a:pt x="51" y="28"/>
                    <a:pt x="50" y="27"/>
                  </a:cubicBezTo>
                  <a:cubicBezTo>
                    <a:pt x="52" y="27"/>
                    <a:pt x="56" y="29"/>
                    <a:pt x="58" y="29"/>
                  </a:cubicBezTo>
                  <a:cubicBezTo>
                    <a:pt x="56" y="26"/>
                    <a:pt x="54" y="25"/>
                    <a:pt x="53" y="22"/>
                  </a:cubicBezTo>
                  <a:cubicBezTo>
                    <a:pt x="56" y="23"/>
                    <a:pt x="58" y="24"/>
                    <a:pt x="61" y="24"/>
                  </a:cubicBezTo>
                  <a:cubicBezTo>
                    <a:pt x="61" y="24"/>
                    <a:pt x="59" y="20"/>
                    <a:pt x="59" y="20"/>
                  </a:cubicBezTo>
                  <a:cubicBezTo>
                    <a:pt x="62" y="21"/>
                    <a:pt x="64" y="23"/>
                    <a:pt x="67" y="23"/>
                  </a:cubicBezTo>
                  <a:cubicBezTo>
                    <a:pt x="68" y="22"/>
                    <a:pt x="65" y="20"/>
                    <a:pt x="66" y="18"/>
                  </a:cubicBezTo>
                  <a:cubicBezTo>
                    <a:pt x="67" y="19"/>
                    <a:pt x="71" y="21"/>
                    <a:pt x="72" y="21"/>
                  </a:cubicBezTo>
                  <a:cubicBezTo>
                    <a:pt x="73" y="19"/>
                    <a:pt x="72" y="16"/>
                    <a:pt x="73" y="14"/>
                  </a:cubicBezTo>
                  <a:cubicBezTo>
                    <a:pt x="78" y="16"/>
                    <a:pt x="76" y="14"/>
                    <a:pt x="76" y="12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7" name="Freeform 627"/>
            <p:cNvSpPr>
              <a:spLocks/>
            </p:cNvSpPr>
            <p:nvPr/>
          </p:nvSpPr>
          <p:spPr bwMode="auto">
            <a:xfrm>
              <a:off x="6157913" y="2921001"/>
              <a:ext cx="106363" cy="63500"/>
            </a:xfrm>
            <a:custGeom>
              <a:avLst/>
              <a:gdLst>
                <a:gd name="T0" fmla="*/ 0 w 28"/>
                <a:gd name="T1" fmla="*/ 15 h 17"/>
                <a:gd name="T2" fmla="*/ 18 w 28"/>
                <a:gd name="T3" fmla="*/ 17 h 17"/>
                <a:gd name="T4" fmla="*/ 7 w 28"/>
                <a:gd name="T5" fmla="*/ 9 h 17"/>
                <a:gd name="T6" fmla="*/ 19 w 28"/>
                <a:gd name="T7" fmla="*/ 14 h 17"/>
                <a:gd name="T8" fmla="*/ 11 w 28"/>
                <a:gd name="T9" fmla="*/ 4 h 17"/>
                <a:gd name="T10" fmla="*/ 23 w 28"/>
                <a:gd name="T11" fmla="*/ 8 h 17"/>
                <a:gd name="T12" fmla="*/ 17 w 28"/>
                <a:gd name="T13" fmla="*/ 0 h 17"/>
                <a:gd name="T14" fmla="*/ 28 w 28"/>
                <a:gd name="T1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7">
                  <a:moveTo>
                    <a:pt x="0" y="15"/>
                  </a:moveTo>
                  <a:cubicBezTo>
                    <a:pt x="1" y="15"/>
                    <a:pt x="13" y="16"/>
                    <a:pt x="18" y="17"/>
                  </a:cubicBezTo>
                  <a:cubicBezTo>
                    <a:pt x="15" y="15"/>
                    <a:pt x="11" y="11"/>
                    <a:pt x="7" y="9"/>
                  </a:cubicBezTo>
                  <a:cubicBezTo>
                    <a:pt x="11" y="11"/>
                    <a:pt x="16" y="12"/>
                    <a:pt x="19" y="14"/>
                  </a:cubicBezTo>
                  <a:cubicBezTo>
                    <a:pt x="16" y="11"/>
                    <a:pt x="14" y="7"/>
                    <a:pt x="11" y="4"/>
                  </a:cubicBezTo>
                  <a:cubicBezTo>
                    <a:pt x="15" y="6"/>
                    <a:pt x="20" y="6"/>
                    <a:pt x="23" y="8"/>
                  </a:cubicBezTo>
                  <a:cubicBezTo>
                    <a:pt x="21" y="6"/>
                    <a:pt x="20" y="2"/>
                    <a:pt x="17" y="0"/>
                  </a:cubicBezTo>
                  <a:cubicBezTo>
                    <a:pt x="20" y="1"/>
                    <a:pt x="27" y="1"/>
                    <a:pt x="28" y="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8" name="Freeform 628"/>
            <p:cNvSpPr>
              <a:spLocks/>
            </p:cNvSpPr>
            <p:nvPr/>
          </p:nvSpPr>
          <p:spPr bwMode="auto">
            <a:xfrm>
              <a:off x="6165851" y="2992438"/>
              <a:ext cx="41275" cy="26988"/>
            </a:xfrm>
            <a:custGeom>
              <a:avLst/>
              <a:gdLst>
                <a:gd name="T0" fmla="*/ 0 w 11"/>
                <a:gd name="T1" fmla="*/ 1 h 7"/>
                <a:gd name="T2" fmla="*/ 11 w 11"/>
                <a:gd name="T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7">
                  <a:moveTo>
                    <a:pt x="0" y="1"/>
                  </a:moveTo>
                  <a:cubicBezTo>
                    <a:pt x="5" y="6"/>
                    <a:pt x="10" y="7"/>
                    <a:pt x="11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9" name="Freeform 629"/>
            <p:cNvSpPr>
              <a:spLocks/>
            </p:cNvSpPr>
            <p:nvPr/>
          </p:nvSpPr>
          <p:spPr bwMode="auto">
            <a:xfrm>
              <a:off x="5807076" y="3090863"/>
              <a:ext cx="325438" cy="828675"/>
            </a:xfrm>
            <a:custGeom>
              <a:avLst/>
              <a:gdLst>
                <a:gd name="T0" fmla="*/ 0 w 86"/>
                <a:gd name="T1" fmla="*/ 0 h 219"/>
                <a:gd name="T2" fmla="*/ 48 w 86"/>
                <a:gd name="T3" fmla="*/ 120 h 219"/>
                <a:gd name="T4" fmla="*/ 86 w 86"/>
                <a:gd name="T5" fmla="*/ 219 h 219"/>
                <a:gd name="T6" fmla="*/ 29 w 86"/>
                <a:gd name="T7" fmla="*/ 97 h 219"/>
                <a:gd name="T8" fmla="*/ 11 w 86"/>
                <a:gd name="T9" fmla="*/ 4 h 219"/>
                <a:gd name="T10" fmla="*/ 82 w 86"/>
                <a:gd name="T11" fmla="*/ 196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19">
                  <a:moveTo>
                    <a:pt x="0" y="0"/>
                  </a:moveTo>
                  <a:cubicBezTo>
                    <a:pt x="19" y="37"/>
                    <a:pt x="30" y="82"/>
                    <a:pt x="48" y="120"/>
                  </a:cubicBezTo>
                  <a:cubicBezTo>
                    <a:pt x="64" y="153"/>
                    <a:pt x="80" y="185"/>
                    <a:pt x="86" y="219"/>
                  </a:cubicBezTo>
                  <a:cubicBezTo>
                    <a:pt x="64" y="181"/>
                    <a:pt x="41" y="140"/>
                    <a:pt x="29" y="97"/>
                  </a:cubicBezTo>
                  <a:cubicBezTo>
                    <a:pt x="20" y="67"/>
                    <a:pt x="20" y="33"/>
                    <a:pt x="11" y="4"/>
                  </a:cubicBezTo>
                  <a:cubicBezTo>
                    <a:pt x="23" y="72"/>
                    <a:pt x="61" y="132"/>
                    <a:pt x="82" y="196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0" name="Freeform 630"/>
            <p:cNvSpPr>
              <a:spLocks/>
            </p:cNvSpPr>
            <p:nvPr/>
          </p:nvSpPr>
          <p:spPr bwMode="auto">
            <a:xfrm>
              <a:off x="5889626" y="3381376"/>
              <a:ext cx="207963" cy="420688"/>
            </a:xfrm>
            <a:custGeom>
              <a:avLst/>
              <a:gdLst>
                <a:gd name="T0" fmla="*/ 0 w 55"/>
                <a:gd name="T1" fmla="*/ 0 h 111"/>
                <a:gd name="T2" fmla="*/ 55 w 55"/>
                <a:gd name="T3" fmla="*/ 111 h 111"/>
                <a:gd name="T4" fmla="*/ 50 w 55"/>
                <a:gd name="T5" fmla="*/ 10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111">
                  <a:moveTo>
                    <a:pt x="0" y="0"/>
                  </a:moveTo>
                  <a:cubicBezTo>
                    <a:pt x="18" y="38"/>
                    <a:pt x="32" y="75"/>
                    <a:pt x="55" y="111"/>
                  </a:cubicBezTo>
                  <a:cubicBezTo>
                    <a:pt x="53" y="109"/>
                    <a:pt x="52" y="107"/>
                    <a:pt x="50" y="106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1" name="Freeform 631"/>
            <p:cNvSpPr>
              <a:spLocks/>
            </p:cNvSpPr>
            <p:nvPr/>
          </p:nvSpPr>
          <p:spPr bwMode="auto">
            <a:xfrm>
              <a:off x="5803901" y="3033713"/>
              <a:ext cx="147638" cy="76200"/>
            </a:xfrm>
            <a:custGeom>
              <a:avLst/>
              <a:gdLst>
                <a:gd name="T0" fmla="*/ 0 w 39"/>
                <a:gd name="T1" fmla="*/ 15 h 20"/>
                <a:gd name="T2" fmla="*/ 39 w 39"/>
                <a:gd name="T3" fmla="*/ 0 h 20"/>
                <a:gd name="T4" fmla="*/ 8 w 39"/>
                <a:gd name="T5" fmla="*/ 20 h 20"/>
                <a:gd name="T6" fmla="*/ 37 w 39"/>
                <a:gd name="T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20">
                  <a:moveTo>
                    <a:pt x="0" y="15"/>
                  </a:moveTo>
                  <a:cubicBezTo>
                    <a:pt x="9" y="13"/>
                    <a:pt x="27" y="5"/>
                    <a:pt x="39" y="0"/>
                  </a:cubicBezTo>
                  <a:cubicBezTo>
                    <a:pt x="31" y="9"/>
                    <a:pt x="18" y="16"/>
                    <a:pt x="8" y="20"/>
                  </a:cubicBezTo>
                  <a:cubicBezTo>
                    <a:pt x="17" y="14"/>
                    <a:pt x="28" y="10"/>
                    <a:pt x="37" y="4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" name="Freeform 632"/>
            <p:cNvSpPr>
              <a:spLocks/>
            </p:cNvSpPr>
            <p:nvPr/>
          </p:nvSpPr>
          <p:spPr bwMode="auto">
            <a:xfrm>
              <a:off x="5803901" y="3090863"/>
              <a:ext cx="79375" cy="260350"/>
            </a:xfrm>
            <a:custGeom>
              <a:avLst/>
              <a:gdLst>
                <a:gd name="T0" fmla="*/ 0 w 21"/>
                <a:gd name="T1" fmla="*/ 0 h 69"/>
                <a:gd name="T2" fmla="*/ 21 w 21"/>
                <a:gd name="T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" h="69">
                  <a:moveTo>
                    <a:pt x="0" y="0"/>
                  </a:moveTo>
                  <a:cubicBezTo>
                    <a:pt x="7" y="21"/>
                    <a:pt x="16" y="47"/>
                    <a:pt x="21" y="69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3" name="Freeform 633"/>
            <p:cNvSpPr>
              <a:spLocks/>
            </p:cNvSpPr>
            <p:nvPr/>
          </p:nvSpPr>
          <p:spPr bwMode="auto">
            <a:xfrm>
              <a:off x="6283326" y="2874963"/>
              <a:ext cx="184150" cy="52388"/>
            </a:xfrm>
            <a:custGeom>
              <a:avLst/>
              <a:gdLst>
                <a:gd name="T0" fmla="*/ 0 w 49"/>
                <a:gd name="T1" fmla="*/ 12 h 14"/>
                <a:gd name="T2" fmla="*/ 49 w 49"/>
                <a:gd name="T3" fmla="*/ 5 h 14"/>
                <a:gd name="T4" fmla="*/ 10 w 49"/>
                <a:gd name="T5" fmla="*/ 9 h 14"/>
                <a:gd name="T6" fmla="*/ 45 w 49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14">
                  <a:moveTo>
                    <a:pt x="0" y="12"/>
                  </a:moveTo>
                  <a:cubicBezTo>
                    <a:pt x="15" y="14"/>
                    <a:pt x="34" y="7"/>
                    <a:pt x="49" y="5"/>
                  </a:cubicBezTo>
                  <a:cubicBezTo>
                    <a:pt x="36" y="6"/>
                    <a:pt x="22" y="9"/>
                    <a:pt x="10" y="9"/>
                  </a:cubicBezTo>
                  <a:cubicBezTo>
                    <a:pt x="20" y="4"/>
                    <a:pt x="35" y="0"/>
                    <a:pt x="45" y="3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4" name="Freeform 634"/>
            <p:cNvSpPr>
              <a:spLocks/>
            </p:cNvSpPr>
            <p:nvPr/>
          </p:nvSpPr>
          <p:spPr bwMode="auto">
            <a:xfrm>
              <a:off x="6434138" y="2916238"/>
              <a:ext cx="312738" cy="771525"/>
            </a:xfrm>
            <a:custGeom>
              <a:avLst/>
              <a:gdLst>
                <a:gd name="T0" fmla="*/ 0 w 83"/>
                <a:gd name="T1" fmla="*/ 0 h 204"/>
                <a:gd name="T2" fmla="*/ 78 w 83"/>
                <a:gd name="T3" fmla="*/ 204 h 204"/>
                <a:gd name="T4" fmla="*/ 42 w 83"/>
                <a:gd name="T5" fmla="*/ 90 h 204"/>
                <a:gd name="T6" fmla="*/ 7 w 83"/>
                <a:gd name="T7" fmla="*/ 2 h 204"/>
                <a:gd name="T8" fmla="*/ 56 w 83"/>
                <a:gd name="T9" fmla="*/ 106 h 204"/>
                <a:gd name="T10" fmla="*/ 83 w 83"/>
                <a:gd name="T11" fmla="*/ 203 h 204"/>
                <a:gd name="T12" fmla="*/ 59 w 83"/>
                <a:gd name="T13" fmla="*/ 13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04">
                  <a:moveTo>
                    <a:pt x="0" y="0"/>
                  </a:moveTo>
                  <a:cubicBezTo>
                    <a:pt x="39" y="63"/>
                    <a:pt x="51" y="137"/>
                    <a:pt x="78" y="204"/>
                  </a:cubicBezTo>
                  <a:cubicBezTo>
                    <a:pt x="68" y="166"/>
                    <a:pt x="54" y="127"/>
                    <a:pt x="42" y="90"/>
                  </a:cubicBezTo>
                  <a:cubicBezTo>
                    <a:pt x="33" y="61"/>
                    <a:pt x="11" y="32"/>
                    <a:pt x="7" y="2"/>
                  </a:cubicBezTo>
                  <a:cubicBezTo>
                    <a:pt x="24" y="38"/>
                    <a:pt x="43" y="68"/>
                    <a:pt x="56" y="106"/>
                  </a:cubicBezTo>
                  <a:cubicBezTo>
                    <a:pt x="67" y="138"/>
                    <a:pt x="73" y="172"/>
                    <a:pt x="83" y="203"/>
                  </a:cubicBezTo>
                  <a:cubicBezTo>
                    <a:pt x="69" y="182"/>
                    <a:pt x="64" y="155"/>
                    <a:pt x="59" y="13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5" name="Freeform 635"/>
            <p:cNvSpPr>
              <a:spLocks/>
            </p:cNvSpPr>
            <p:nvPr/>
          </p:nvSpPr>
          <p:spPr bwMode="auto">
            <a:xfrm>
              <a:off x="6459538" y="2878138"/>
              <a:ext cx="76200" cy="166688"/>
            </a:xfrm>
            <a:custGeom>
              <a:avLst/>
              <a:gdLst>
                <a:gd name="T0" fmla="*/ 0 w 20"/>
                <a:gd name="T1" fmla="*/ 0 h 44"/>
                <a:gd name="T2" fmla="*/ 20 w 20"/>
                <a:gd name="T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" h="44">
                  <a:moveTo>
                    <a:pt x="0" y="0"/>
                  </a:moveTo>
                  <a:cubicBezTo>
                    <a:pt x="9" y="12"/>
                    <a:pt x="15" y="30"/>
                    <a:pt x="20" y="44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6" name="Freeform 636"/>
            <p:cNvSpPr>
              <a:spLocks/>
            </p:cNvSpPr>
            <p:nvPr/>
          </p:nvSpPr>
          <p:spPr bwMode="auto">
            <a:xfrm>
              <a:off x="6149976" y="3687763"/>
              <a:ext cx="563563" cy="193675"/>
            </a:xfrm>
            <a:custGeom>
              <a:avLst/>
              <a:gdLst>
                <a:gd name="T0" fmla="*/ 0 w 149"/>
                <a:gd name="T1" fmla="*/ 51 h 51"/>
                <a:gd name="T2" fmla="*/ 149 w 149"/>
                <a:gd name="T3" fmla="*/ 0 h 51"/>
                <a:gd name="T4" fmla="*/ 0 w 149"/>
                <a:gd name="T5" fmla="*/ 48 h 51"/>
                <a:gd name="T6" fmla="*/ 148 w 149"/>
                <a:gd name="T7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51">
                  <a:moveTo>
                    <a:pt x="0" y="51"/>
                  </a:moveTo>
                  <a:cubicBezTo>
                    <a:pt x="45" y="49"/>
                    <a:pt x="108" y="25"/>
                    <a:pt x="149" y="0"/>
                  </a:cubicBezTo>
                  <a:cubicBezTo>
                    <a:pt x="104" y="29"/>
                    <a:pt x="51" y="39"/>
                    <a:pt x="0" y="48"/>
                  </a:cubicBezTo>
                  <a:cubicBezTo>
                    <a:pt x="46" y="29"/>
                    <a:pt x="106" y="26"/>
                    <a:pt x="148" y="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7" name="Freeform 637"/>
            <p:cNvSpPr>
              <a:spLocks/>
            </p:cNvSpPr>
            <p:nvPr/>
          </p:nvSpPr>
          <p:spPr bwMode="auto">
            <a:xfrm>
              <a:off x="6119813" y="3895726"/>
              <a:ext cx="68263" cy="7938"/>
            </a:xfrm>
            <a:custGeom>
              <a:avLst/>
              <a:gdLst>
                <a:gd name="T0" fmla="*/ 0 w 18"/>
                <a:gd name="T1" fmla="*/ 0 h 2"/>
                <a:gd name="T2" fmla="*/ 18 w 18"/>
                <a:gd name="T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" h="2">
                  <a:moveTo>
                    <a:pt x="0" y="0"/>
                  </a:moveTo>
                  <a:cubicBezTo>
                    <a:pt x="2" y="1"/>
                    <a:pt x="12" y="2"/>
                    <a:pt x="18" y="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8" name="Freeform 638"/>
            <p:cNvSpPr>
              <a:spLocks/>
            </p:cNvSpPr>
            <p:nvPr/>
          </p:nvSpPr>
          <p:spPr bwMode="auto">
            <a:xfrm>
              <a:off x="6037263" y="3725863"/>
              <a:ext cx="95250" cy="204788"/>
            </a:xfrm>
            <a:custGeom>
              <a:avLst/>
              <a:gdLst>
                <a:gd name="T0" fmla="*/ 12 w 25"/>
                <a:gd name="T1" fmla="*/ 39 h 54"/>
                <a:gd name="T2" fmla="*/ 22 w 25"/>
                <a:gd name="T3" fmla="*/ 54 h 54"/>
                <a:gd name="T4" fmla="*/ 12 w 25"/>
                <a:gd name="T5" fmla="*/ 34 h 54"/>
                <a:gd name="T6" fmla="*/ 23 w 25"/>
                <a:gd name="T7" fmla="*/ 47 h 54"/>
                <a:gd name="T8" fmla="*/ 10 w 25"/>
                <a:gd name="T9" fmla="*/ 29 h 54"/>
                <a:gd name="T10" fmla="*/ 25 w 25"/>
                <a:gd name="T11" fmla="*/ 42 h 54"/>
                <a:gd name="T12" fmla="*/ 4 w 25"/>
                <a:gd name="T13" fmla="*/ 23 h 54"/>
                <a:gd name="T14" fmla="*/ 17 w 25"/>
                <a:gd name="T15" fmla="*/ 31 h 54"/>
                <a:gd name="T16" fmla="*/ 0 w 25"/>
                <a:gd name="T17" fmla="*/ 13 h 54"/>
                <a:gd name="T18" fmla="*/ 13 w 25"/>
                <a:gd name="T19" fmla="*/ 20 h 54"/>
                <a:gd name="T20" fmla="*/ 2 w 25"/>
                <a:gd name="T21" fmla="*/ 6 h 54"/>
                <a:gd name="T22" fmla="*/ 11 w 25"/>
                <a:gd name="T23" fmla="*/ 13 h 54"/>
                <a:gd name="T24" fmla="*/ 1 w 25"/>
                <a:gd name="T25" fmla="*/ 0 h 54"/>
                <a:gd name="T26" fmla="*/ 7 w 25"/>
                <a:gd name="T27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54">
                  <a:moveTo>
                    <a:pt x="12" y="39"/>
                  </a:moveTo>
                  <a:cubicBezTo>
                    <a:pt x="14" y="44"/>
                    <a:pt x="19" y="49"/>
                    <a:pt x="22" y="54"/>
                  </a:cubicBezTo>
                  <a:cubicBezTo>
                    <a:pt x="20" y="47"/>
                    <a:pt x="15" y="40"/>
                    <a:pt x="12" y="34"/>
                  </a:cubicBezTo>
                  <a:cubicBezTo>
                    <a:pt x="15" y="40"/>
                    <a:pt x="20" y="43"/>
                    <a:pt x="23" y="47"/>
                  </a:cubicBezTo>
                  <a:cubicBezTo>
                    <a:pt x="22" y="41"/>
                    <a:pt x="13" y="35"/>
                    <a:pt x="10" y="29"/>
                  </a:cubicBezTo>
                  <a:cubicBezTo>
                    <a:pt x="13" y="34"/>
                    <a:pt x="20" y="37"/>
                    <a:pt x="25" y="42"/>
                  </a:cubicBezTo>
                  <a:cubicBezTo>
                    <a:pt x="20" y="35"/>
                    <a:pt x="12" y="27"/>
                    <a:pt x="4" y="23"/>
                  </a:cubicBezTo>
                  <a:cubicBezTo>
                    <a:pt x="8" y="26"/>
                    <a:pt x="13" y="28"/>
                    <a:pt x="17" y="31"/>
                  </a:cubicBezTo>
                  <a:cubicBezTo>
                    <a:pt x="14" y="24"/>
                    <a:pt x="5" y="19"/>
                    <a:pt x="0" y="13"/>
                  </a:cubicBezTo>
                  <a:cubicBezTo>
                    <a:pt x="4" y="16"/>
                    <a:pt x="9" y="18"/>
                    <a:pt x="13" y="20"/>
                  </a:cubicBezTo>
                  <a:cubicBezTo>
                    <a:pt x="10" y="15"/>
                    <a:pt x="6" y="10"/>
                    <a:pt x="2" y="6"/>
                  </a:cubicBezTo>
                  <a:cubicBezTo>
                    <a:pt x="5" y="9"/>
                    <a:pt x="8" y="11"/>
                    <a:pt x="11" y="13"/>
                  </a:cubicBezTo>
                  <a:cubicBezTo>
                    <a:pt x="10" y="8"/>
                    <a:pt x="6" y="3"/>
                    <a:pt x="1" y="0"/>
                  </a:cubicBezTo>
                  <a:cubicBezTo>
                    <a:pt x="2" y="4"/>
                    <a:pt x="4" y="6"/>
                    <a:pt x="7" y="8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9" name="Freeform 639"/>
            <p:cNvSpPr>
              <a:spLocks/>
            </p:cNvSpPr>
            <p:nvPr/>
          </p:nvSpPr>
          <p:spPr bwMode="auto">
            <a:xfrm>
              <a:off x="6102351" y="3876676"/>
              <a:ext cx="96838" cy="30163"/>
            </a:xfrm>
            <a:custGeom>
              <a:avLst/>
              <a:gdLst>
                <a:gd name="T0" fmla="*/ 0 w 26"/>
                <a:gd name="T1" fmla="*/ 3 h 8"/>
                <a:gd name="T2" fmla="*/ 18 w 26"/>
                <a:gd name="T3" fmla="*/ 8 h 8"/>
                <a:gd name="T4" fmla="*/ 7 w 26"/>
                <a:gd name="T5" fmla="*/ 0 h 8"/>
                <a:gd name="T6" fmla="*/ 18 w 26"/>
                <a:gd name="T7" fmla="*/ 2 h 8"/>
                <a:gd name="T8" fmla="*/ 16 w 26"/>
                <a:gd name="T9" fmla="*/ 0 h 8"/>
                <a:gd name="T10" fmla="*/ 26 w 26"/>
                <a:gd name="T1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8">
                  <a:moveTo>
                    <a:pt x="0" y="3"/>
                  </a:moveTo>
                  <a:cubicBezTo>
                    <a:pt x="3" y="4"/>
                    <a:pt x="13" y="8"/>
                    <a:pt x="18" y="8"/>
                  </a:cubicBezTo>
                  <a:cubicBezTo>
                    <a:pt x="15" y="4"/>
                    <a:pt x="11" y="2"/>
                    <a:pt x="7" y="0"/>
                  </a:cubicBezTo>
                  <a:cubicBezTo>
                    <a:pt x="10" y="1"/>
                    <a:pt x="14" y="3"/>
                    <a:pt x="18" y="2"/>
                  </a:cubicBezTo>
                  <a:cubicBezTo>
                    <a:pt x="17" y="2"/>
                    <a:pt x="16" y="1"/>
                    <a:pt x="16" y="0"/>
                  </a:cubicBezTo>
                  <a:cubicBezTo>
                    <a:pt x="19" y="0"/>
                    <a:pt x="23" y="1"/>
                    <a:pt x="26" y="2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0" name="Freeform 640"/>
            <p:cNvSpPr>
              <a:spLocks/>
            </p:cNvSpPr>
            <p:nvPr/>
          </p:nvSpPr>
          <p:spPr bwMode="auto">
            <a:xfrm>
              <a:off x="6573838" y="3673476"/>
              <a:ext cx="184150" cy="63500"/>
            </a:xfrm>
            <a:custGeom>
              <a:avLst/>
              <a:gdLst>
                <a:gd name="T0" fmla="*/ 0 w 49"/>
                <a:gd name="T1" fmla="*/ 17 h 17"/>
                <a:gd name="T2" fmla="*/ 23 w 49"/>
                <a:gd name="T3" fmla="*/ 16 h 17"/>
                <a:gd name="T4" fmla="*/ 13 w 49"/>
                <a:gd name="T5" fmla="*/ 11 h 17"/>
                <a:gd name="T6" fmla="*/ 27 w 49"/>
                <a:gd name="T7" fmla="*/ 14 h 17"/>
                <a:gd name="T8" fmla="*/ 21 w 49"/>
                <a:gd name="T9" fmla="*/ 8 h 17"/>
                <a:gd name="T10" fmla="*/ 35 w 49"/>
                <a:gd name="T11" fmla="*/ 10 h 17"/>
                <a:gd name="T12" fmla="*/ 29 w 49"/>
                <a:gd name="T13" fmla="*/ 4 h 17"/>
                <a:gd name="T14" fmla="*/ 40 w 49"/>
                <a:gd name="T15" fmla="*/ 7 h 17"/>
                <a:gd name="T16" fmla="*/ 33 w 49"/>
                <a:gd name="T17" fmla="*/ 0 h 17"/>
                <a:gd name="T18" fmla="*/ 49 w 49"/>
                <a:gd name="T1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17">
                  <a:moveTo>
                    <a:pt x="0" y="17"/>
                  </a:moveTo>
                  <a:cubicBezTo>
                    <a:pt x="6" y="17"/>
                    <a:pt x="16" y="16"/>
                    <a:pt x="23" y="16"/>
                  </a:cubicBezTo>
                  <a:cubicBezTo>
                    <a:pt x="20" y="15"/>
                    <a:pt x="16" y="13"/>
                    <a:pt x="13" y="11"/>
                  </a:cubicBezTo>
                  <a:cubicBezTo>
                    <a:pt x="17" y="12"/>
                    <a:pt x="22" y="14"/>
                    <a:pt x="27" y="14"/>
                  </a:cubicBezTo>
                  <a:cubicBezTo>
                    <a:pt x="25" y="12"/>
                    <a:pt x="23" y="10"/>
                    <a:pt x="21" y="8"/>
                  </a:cubicBezTo>
                  <a:cubicBezTo>
                    <a:pt x="25" y="8"/>
                    <a:pt x="30" y="9"/>
                    <a:pt x="35" y="10"/>
                  </a:cubicBezTo>
                  <a:cubicBezTo>
                    <a:pt x="33" y="9"/>
                    <a:pt x="31" y="5"/>
                    <a:pt x="29" y="4"/>
                  </a:cubicBezTo>
                  <a:cubicBezTo>
                    <a:pt x="33" y="4"/>
                    <a:pt x="37" y="5"/>
                    <a:pt x="40" y="7"/>
                  </a:cubicBezTo>
                  <a:cubicBezTo>
                    <a:pt x="38" y="5"/>
                    <a:pt x="35" y="3"/>
                    <a:pt x="33" y="0"/>
                  </a:cubicBezTo>
                  <a:cubicBezTo>
                    <a:pt x="39" y="0"/>
                    <a:pt x="44" y="3"/>
                    <a:pt x="49" y="4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1" name="Freeform 641"/>
            <p:cNvSpPr>
              <a:spLocks/>
            </p:cNvSpPr>
            <p:nvPr/>
          </p:nvSpPr>
          <p:spPr bwMode="auto">
            <a:xfrm>
              <a:off x="6675438" y="3471863"/>
              <a:ext cx="63500" cy="166688"/>
            </a:xfrm>
            <a:custGeom>
              <a:avLst/>
              <a:gdLst>
                <a:gd name="T0" fmla="*/ 3 w 17"/>
                <a:gd name="T1" fmla="*/ 25 h 44"/>
                <a:gd name="T2" fmla="*/ 15 w 17"/>
                <a:gd name="T3" fmla="*/ 44 h 44"/>
                <a:gd name="T4" fmla="*/ 0 w 17"/>
                <a:gd name="T5" fmla="*/ 19 h 44"/>
                <a:gd name="T6" fmla="*/ 17 w 17"/>
                <a:gd name="T7" fmla="*/ 34 h 44"/>
                <a:gd name="T8" fmla="*/ 2 w 17"/>
                <a:gd name="T9" fmla="*/ 9 h 44"/>
                <a:gd name="T10" fmla="*/ 13 w 17"/>
                <a:gd name="T11" fmla="*/ 24 h 44"/>
                <a:gd name="T12" fmla="*/ 1 w 17"/>
                <a:gd name="T13" fmla="*/ 2 h 44"/>
                <a:gd name="T14" fmla="*/ 4 w 17"/>
                <a:gd name="T15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44">
                  <a:moveTo>
                    <a:pt x="3" y="25"/>
                  </a:moveTo>
                  <a:cubicBezTo>
                    <a:pt x="7" y="32"/>
                    <a:pt x="10" y="38"/>
                    <a:pt x="15" y="44"/>
                  </a:cubicBezTo>
                  <a:cubicBezTo>
                    <a:pt x="12" y="35"/>
                    <a:pt x="5" y="28"/>
                    <a:pt x="0" y="19"/>
                  </a:cubicBezTo>
                  <a:cubicBezTo>
                    <a:pt x="7" y="24"/>
                    <a:pt x="11" y="30"/>
                    <a:pt x="17" y="34"/>
                  </a:cubicBezTo>
                  <a:cubicBezTo>
                    <a:pt x="13" y="26"/>
                    <a:pt x="3" y="17"/>
                    <a:pt x="2" y="9"/>
                  </a:cubicBezTo>
                  <a:cubicBezTo>
                    <a:pt x="7" y="13"/>
                    <a:pt x="10" y="18"/>
                    <a:pt x="13" y="24"/>
                  </a:cubicBezTo>
                  <a:cubicBezTo>
                    <a:pt x="9" y="17"/>
                    <a:pt x="4" y="10"/>
                    <a:pt x="1" y="2"/>
                  </a:cubicBezTo>
                  <a:cubicBezTo>
                    <a:pt x="2" y="0"/>
                    <a:pt x="3" y="2"/>
                    <a:pt x="4" y="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2" name="Freeform 642"/>
            <p:cNvSpPr>
              <a:spLocks/>
            </p:cNvSpPr>
            <p:nvPr/>
          </p:nvSpPr>
          <p:spPr bwMode="auto">
            <a:xfrm>
              <a:off x="6604001" y="3271838"/>
              <a:ext cx="60325" cy="136525"/>
            </a:xfrm>
            <a:custGeom>
              <a:avLst/>
              <a:gdLst>
                <a:gd name="T0" fmla="*/ 5 w 16"/>
                <a:gd name="T1" fmla="*/ 26 h 36"/>
                <a:gd name="T2" fmla="*/ 16 w 16"/>
                <a:gd name="T3" fmla="*/ 36 h 36"/>
                <a:gd name="T4" fmla="*/ 4 w 16"/>
                <a:gd name="T5" fmla="*/ 19 h 36"/>
                <a:gd name="T6" fmla="*/ 16 w 16"/>
                <a:gd name="T7" fmla="*/ 30 h 36"/>
                <a:gd name="T8" fmla="*/ 1 w 16"/>
                <a:gd name="T9" fmla="*/ 9 h 36"/>
                <a:gd name="T10" fmla="*/ 12 w 16"/>
                <a:gd name="T11" fmla="*/ 20 h 36"/>
                <a:gd name="T12" fmla="*/ 0 w 16"/>
                <a:gd name="T13" fmla="*/ 0 h 36"/>
                <a:gd name="T14" fmla="*/ 7 w 16"/>
                <a:gd name="T1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6">
                  <a:moveTo>
                    <a:pt x="5" y="26"/>
                  </a:moveTo>
                  <a:cubicBezTo>
                    <a:pt x="8" y="30"/>
                    <a:pt x="13" y="32"/>
                    <a:pt x="16" y="36"/>
                  </a:cubicBezTo>
                  <a:cubicBezTo>
                    <a:pt x="14" y="31"/>
                    <a:pt x="7" y="25"/>
                    <a:pt x="4" y="19"/>
                  </a:cubicBezTo>
                  <a:cubicBezTo>
                    <a:pt x="8" y="22"/>
                    <a:pt x="13" y="25"/>
                    <a:pt x="16" y="30"/>
                  </a:cubicBezTo>
                  <a:cubicBezTo>
                    <a:pt x="12" y="23"/>
                    <a:pt x="6" y="16"/>
                    <a:pt x="1" y="9"/>
                  </a:cubicBezTo>
                  <a:cubicBezTo>
                    <a:pt x="5" y="12"/>
                    <a:pt x="8" y="16"/>
                    <a:pt x="12" y="20"/>
                  </a:cubicBezTo>
                  <a:cubicBezTo>
                    <a:pt x="8" y="13"/>
                    <a:pt x="4" y="7"/>
                    <a:pt x="0" y="0"/>
                  </a:cubicBezTo>
                  <a:cubicBezTo>
                    <a:pt x="2" y="3"/>
                    <a:pt x="5" y="6"/>
                    <a:pt x="7" y="8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3" name="Freeform 643"/>
            <p:cNvSpPr>
              <a:spLocks/>
            </p:cNvSpPr>
            <p:nvPr/>
          </p:nvSpPr>
          <p:spPr bwMode="auto">
            <a:xfrm>
              <a:off x="5946776" y="3498851"/>
              <a:ext cx="90488" cy="212725"/>
            </a:xfrm>
            <a:custGeom>
              <a:avLst/>
              <a:gdLst>
                <a:gd name="T0" fmla="*/ 8 w 24"/>
                <a:gd name="T1" fmla="*/ 40 h 56"/>
                <a:gd name="T2" fmla="*/ 24 w 24"/>
                <a:gd name="T3" fmla="*/ 56 h 56"/>
                <a:gd name="T4" fmla="*/ 0 w 24"/>
                <a:gd name="T5" fmla="*/ 26 h 56"/>
                <a:gd name="T6" fmla="*/ 20 w 24"/>
                <a:gd name="T7" fmla="*/ 41 h 56"/>
                <a:gd name="T8" fmla="*/ 1 w 24"/>
                <a:gd name="T9" fmla="*/ 11 h 56"/>
                <a:gd name="T10" fmla="*/ 11 w 24"/>
                <a:gd name="T11" fmla="*/ 25 h 56"/>
                <a:gd name="T12" fmla="*/ 0 w 24"/>
                <a:gd name="T13" fmla="*/ 2 h 56"/>
                <a:gd name="T14" fmla="*/ 1 w 24"/>
                <a:gd name="T15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56">
                  <a:moveTo>
                    <a:pt x="8" y="40"/>
                  </a:moveTo>
                  <a:cubicBezTo>
                    <a:pt x="10" y="44"/>
                    <a:pt x="19" y="52"/>
                    <a:pt x="24" y="56"/>
                  </a:cubicBezTo>
                  <a:cubicBezTo>
                    <a:pt x="19" y="46"/>
                    <a:pt x="9" y="33"/>
                    <a:pt x="0" y="26"/>
                  </a:cubicBezTo>
                  <a:cubicBezTo>
                    <a:pt x="6" y="31"/>
                    <a:pt x="13" y="37"/>
                    <a:pt x="20" y="41"/>
                  </a:cubicBezTo>
                  <a:cubicBezTo>
                    <a:pt x="17" y="32"/>
                    <a:pt x="8" y="17"/>
                    <a:pt x="1" y="11"/>
                  </a:cubicBezTo>
                  <a:cubicBezTo>
                    <a:pt x="3" y="17"/>
                    <a:pt x="8" y="20"/>
                    <a:pt x="11" y="25"/>
                  </a:cubicBezTo>
                  <a:cubicBezTo>
                    <a:pt x="7" y="18"/>
                    <a:pt x="2" y="10"/>
                    <a:pt x="0" y="2"/>
                  </a:cubicBezTo>
                  <a:cubicBezTo>
                    <a:pt x="0" y="0"/>
                    <a:pt x="0" y="2"/>
                    <a:pt x="1" y="2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4" name="Freeform 644"/>
            <p:cNvSpPr>
              <a:spLocks/>
            </p:cNvSpPr>
            <p:nvPr/>
          </p:nvSpPr>
          <p:spPr bwMode="auto">
            <a:xfrm>
              <a:off x="6138863" y="3101976"/>
              <a:ext cx="204788" cy="68263"/>
            </a:xfrm>
            <a:custGeom>
              <a:avLst/>
              <a:gdLst>
                <a:gd name="T0" fmla="*/ 0 w 54"/>
                <a:gd name="T1" fmla="*/ 15 h 18"/>
                <a:gd name="T2" fmla="*/ 54 w 54"/>
                <a:gd name="T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4" h="18">
                  <a:moveTo>
                    <a:pt x="0" y="15"/>
                  </a:moveTo>
                  <a:cubicBezTo>
                    <a:pt x="17" y="18"/>
                    <a:pt x="41" y="6"/>
                    <a:pt x="54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5" name="Freeform 645"/>
            <p:cNvSpPr>
              <a:spLocks/>
            </p:cNvSpPr>
            <p:nvPr/>
          </p:nvSpPr>
          <p:spPr bwMode="auto">
            <a:xfrm>
              <a:off x="6165851" y="3132138"/>
              <a:ext cx="207963" cy="76200"/>
            </a:xfrm>
            <a:custGeom>
              <a:avLst/>
              <a:gdLst>
                <a:gd name="T0" fmla="*/ 0 w 55"/>
                <a:gd name="T1" fmla="*/ 20 h 20"/>
                <a:gd name="T2" fmla="*/ 32 w 55"/>
                <a:gd name="T3" fmla="*/ 10 h 20"/>
                <a:gd name="T4" fmla="*/ 55 w 55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20">
                  <a:moveTo>
                    <a:pt x="0" y="20"/>
                  </a:moveTo>
                  <a:cubicBezTo>
                    <a:pt x="10" y="16"/>
                    <a:pt x="22" y="15"/>
                    <a:pt x="32" y="10"/>
                  </a:cubicBezTo>
                  <a:cubicBezTo>
                    <a:pt x="40" y="7"/>
                    <a:pt x="47" y="3"/>
                    <a:pt x="55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6" name="Freeform 646"/>
            <p:cNvSpPr>
              <a:spLocks/>
            </p:cNvSpPr>
            <p:nvPr/>
          </p:nvSpPr>
          <p:spPr bwMode="auto">
            <a:xfrm>
              <a:off x="6199188" y="3200401"/>
              <a:ext cx="193675" cy="60325"/>
            </a:xfrm>
            <a:custGeom>
              <a:avLst/>
              <a:gdLst>
                <a:gd name="T0" fmla="*/ 0 w 51"/>
                <a:gd name="T1" fmla="*/ 16 h 16"/>
                <a:gd name="T2" fmla="*/ 51 w 51"/>
                <a:gd name="T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" h="16">
                  <a:moveTo>
                    <a:pt x="0" y="16"/>
                  </a:moveTo>
                  <a:cubicBezTo>
                    <a:pt x="15" y="8"/>
                    <a:pt x="35" y="5"/>
                    <a:pt x="51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7" name="Freeform 647"/>
            <p:cNvSpPr>
              <a:spLocks/>
            </p:cNvSpPr>
            <p:nvPr/>
          </p:nvSpPr>
          <p:spPr bwMode="auto">
            <a:xfrm>
              <a:off x="6237288" y="3290888"/>
              <a:ext cx="200025" cy="65088"/>
            </a:xfrm>
            <a:custGeom>
              <a:avLst/>
              <a:gdLst>
                <a:gd name="T0" fmla="*/ 0 w 53"/>
                <a:gd name="T1" fmla="*/ 17 h 17"/>
                <a:gd name="T2" fmla="*/ 53 w 53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" h="17">
                  <a:moveTo>
                    <a:pt x="0" y="17"/>
                  </a:moveTo>
                  <a:cubicBezTo>
                    <a:pt x="17" y="14"/>
                    <a:pt x="37" y="7"/>
                    <a:pt x="53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8" name="Freeform 648"/>
            <p:cNvSpPr>
              <a:spLocks/>
            </p:cNvSpPr>
            <p:nvPr/>
          </p:nvSpPr>
          <p:spPr bwMode="auto">
            <a:xfrm>
              <a:off x="6256338" y="3340101"/>
              <a:ext cx="200025" cy="79375"/>
            </a:xfrm>
            <a:custGeom>
              <a:avLst/>
              <a:gdLst>
                <a:gd name="T0" fmla="*/ 0 w 53"/>
                <a:gd name="T1" fmla="*/ 21 h 21"/>
                <a:gd name="T2" fmla="*/ 53 w 53"/>
                <a:gd name="T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" h="21">
                  <a:moveTo>
                    <a:pt x="0" y="21"/>
                  </a:moveTo>
                  <a:cubicBezTo>
                    <a:pt x="15" y="14"/>
                    <a:pt x="36" y="6"/>
                    <a:pt x="53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99" name="Freeform 649"/>
            <p:cNvSpPr>
              <a:spLocks/>
            </p:cNvSpPr>
            <p:nvPr/>
          </p:nvSpPr>
          <p:spPr bwMode="auto">
            <a:xfrm>
              <a:off x="6275388" y="3400426"/>
              <a:ext cx="200025" cy="68263"/>
            </a:xfrm>
            <a:custGeom>
              <a:avLst/>
              <a:gdLst>
                <a:gd name="T0" fmla="*/ 0 w 53"/>
                <a:gd name="T1" fmla="*/ 18 h 18"/>
                <a:gd name="T2" fmla="*/ 53 w 53"/>
                <a:gd name="T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" h="18">
                  <a:moveTo>
                    <a:pt x="0" y="18"/>
                  </a:moveTo>
                  <a:cubicBezTo>
                    <a:pt x="19" y="15"/>
                    <a:pt x="36" y="5"/>
                    <a:pt x="53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0" name="Freeform 650"/>
            <p:cNvSpPr>
              <a:spLocks/>
            </p:cNvSpPr>
            <p:nvPr/>
          </p:nvSpPr>
          <p:spPr bwMode="auto">
            <a:xfrm>
              <a:off x="6308726" y="3498851"/>
              <a:ext cx="204788" cy="65088"/>
            </a:xfrm>
            <a:custGeom>
              <a:avLst/>
              <a:gdLst>
                <a:gd name="T0" fmla="*/ 0 w 54"/>
                <a:gd name="T1" fmla="*/ 17 h 17"/>
                <a:gd name="T2" fmla="*/ 54 w 54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4" h="17">
                  <a:moveTo>
                    <a:pt x="0" y="17"/>
                  </a:moveTo>
                  <a:cubicBezTo>
                    <a:pt x="16" y="9"/>
                    <a:pt x="37" y="7"/>
                    <a:pt x="54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1" name="Freeform 651"/>
            <p:cNvSpPr>
              <a:spLocks/>
            </p:cNvSpPr>
            <p:nvPr/>
          </p:nvSpPr>
          <p:spPr bwMode="auto">
            <a:xfrm>
              <a:off x="6327776" y="3540126"/>
              <a:ext cx="219075" cy="79375"/>
            </a:xfrm>
            <a:custGeom>
              <a:avLst/>
              <a:gdLst>
                <a:gd name="T0" fmla="*/ 0 w 58"/>
                <a:gd name="T1" fmla="*/ 19 h 21"/>
                <a:gd name="T2" fmla="*/ 58 w 58"/>
                <a:gd name="T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8" h="21">
                  <a:moveTo>
                    <a:pt x="0" y="19"/>
                  </a:moveTo>
                  <a:cubicBezTo>
                    <a:pt x="20" y="21"/>
                    <a:pt x="39" y="1"/>
                    <a:pt x="58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2" name="Freeform 652"/>
            <p:cNvSpPr>
              <a:spLocks/>
            </p:cNvSpPr>
            <p:nvPr/>
          </p:nvSpPr>
          <p:spPr bwMode="auto">
            <a:xfrm>
              <a:off x="6338888" y="3608388"/>
              <a:ext cx="207963" cy="65088"/>
            </a:xfrm>
            <a:custGeom>
              <a:avLst/>
              <a:gdLst>
                <a:gd name="T0" fmla="*/ 0 w 55"/>
                <a:gd name="T1" fmla="*/ 17 h 17"/>
                <a:gd name="T2" fmla="*/ 55 w 55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" h="17">
                  <a:moveTo>
                    <a:pt x="0" y="17"/>
                  </a:moveTo>
                  <a:cubicBezTo>
                    <a:pt x="20" y="16"/>
                    <a:pt x="37" y="6"/>
                    <a:pt x="55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3" name="Freeform 653"/>
            <p:cNvSpPr>
              <a:spLocks/>
            </p:cNvSpPr>
            <p:nvPr/>
          </p:nvSpPr>
          <p:spPr bwMode="auto">
            <a:xfrm>
              <a:off x="6034088" y="3457576"/>
              <a:ext cx="79375" cy="19050"/>
            </a:xfrm>
            <a:custGeom>
              <a:avLst/>
              <a:gdLst>
                <a:gd name="T0" fmla="*/ 0 w 21"/>
                <a:gd name="T1" fmla="*/ 2 h 5"/>
                <a:gd name="T2" fmla="*/ 20 w 21"/>
                <a:gd name="T3" fmla="*/ 4 h 5"/>
                <a:gd name="T4" fmla="*/ 5 w 21"/>
                <a:gd name="T5" fmla="*/ 0 h 5"/>
                <a:gd name="T6" fmla="*/ 21 w 2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0" y="2"/>
                  </a:moveTo>
                  <a:cubicBezTo>
                    <a:pt x="7" y="2"/>
                    <a:pt x="13" y="5"/>
                    <a:pt x="20" y="4"/>
                  </a:cubicBezTo>
                  <a:cubicBezTo>
                    <a:pt x="16" y="2"/>
                    <a:pt x="10" y="0"/>
                    <a:pt x="5" y="0"/>
                  </a:cubicBezTo>
                  <a:cubicBezTo>
                    <a:pt x="10" y="0"/>
                    <a:pt x="17" y="2"/>
                    <a:pt x="21" y="5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4" name="Freeform 654"/>
            <p:cNvSpPr>
              <a:spLocks/>
            </p:cNvSpPr>
            <p:nvPr/>
          </p:nvSpPr>
          <p:spPr bwMode="auto">
            <a:xfrm>
              <a:off x="6119813" y="3332163"/>
              <a:ext cx="46038" cy="155575"/>
            </a:xfrm>
            <a:custGeom>
              <a:avLst/>
              <a:gdLst>
                <a:gd name="T0" fmla="*/ 0 w 12"/>
                <a:gd name="T1" fmla="*/ 37 h 41"/>
                <a:gd name="T2" fmla="*/ 12 w 12"/>
                <a:gd name="T3" fmla="*/ 0 h 41"/>
                <a:gd name="T4" fmla="*/ 1 w 12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1">
                  <a:moveTo>
                    <a:pt x="0" y="37"/>
                  </a:moveTo>
                  <a:cubicBezTo>
                    <a:pt x="2" y="25"/>
                    <a:pt x="9" y="12"/>
                    <a:pt x="12" y="0"/>
                  </a:cubicBezTo>
                  <a:cubicBezTo>
                    <a:pt x="10" y="15"/>
                    <a:pt x="7" y="27"/>
                    <a:pt x="1" y="4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5" name="Freeform 655"/>
            <p:cNvSpPr>
              <a:spLocks/>
            </p:cNvSpPr>
            <p:nvPr/>
          </p:nvSpPr>
          <p:spPr bwMode="auto">
            <a:xfrm>
              <a:off x="5992813" y="3189288"/>
              <a:ext cx="66675" cy="123825"/>
            </a:xfrm>
            <a:custGeom>
              <a:avLst/>
              <a:gdLst>
                <a:gd name="T0" fmla="*/ 18 w 18"/>
                <a:gd name="T1" fmla="*/ 0 h 33"/>
                <a:gd name="T2" fmla="*/ 0 w 18"/>
                <a:gd name="T3" fmla="*/ 12 h 33"/>
                <a:gd name="T4" fmla="*/ 12 w 18"/>
                <a:gd name="T5" fmla="*/ 33 h 33"/>
                <a:gd name="T6" fmla="*/ 3 w 18"/>
                <a:gd name="T7" fmla="*/ 1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18" y="0"/>
                  </a:moveTo>
                  <a:cubicBezTo>
                    <a:pt x="12" y="4"/>
                    <a:pt x="6" y="8"/>
                    <a:pt x="0" y="12"/>
                  </a:cubicBezTo>
                  <a:cubicBezTo>
                    <a:pt x="3" y="19"/>
                    <a:pt x="8" y="26"/>
                    <a:pt x="12" y="33"/>
                  </a:cubicBezTo>
                  <a:cubicBezTo>
                    <a:pt x="7" y="27"/>
                    <a:pt x="6" y="19"/>
                    <a:pt x="3" y="1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6" name="Freeform 656"/>
            <p:cNvSpPr>
              <a:spLocks/>
            </p:cNvSpPr>
            <p:nvPr/>
          </p:nvSpPr>
          <p:spPr bwMode="auto">
            <a:xfrm>
              <a:off x="6059488" y="3397251"/>
              <a:ext cx="79375" cy="139700"/>
            </a:xfrm>
            <a:custGeom>
              <a:avLst/>
              <a:gdLst>
                <a:gd name="T0" fmla="*/ 10 w 21"/>
                <a:gd name="T1" fmla="*/ 37 h 37"/>
                <a:gd name="T2" fmla="*/ 2 w 21"/>
                <a:gd name="T3" fmla="*/ 10 h 37"/>
                <a:gd name="T4" fmla="*/ 21 w 21"/>
                <a:gd name="T5" fmla="*/ 0 h 37"/>
                <a:gd name="T6" fmla="*/ 3 w 21"/>
                <a:gd name="T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7">
                  <a:moveTo>
                    <a:pt x="10" y="37"/>
                  </a:moveTo>
                  <a:cubicBezTo>
                    <a:pt x="6" y="32"/>
                    <a:pt x="0" y="16"/>
                    <a:pt x="2" y="10"/>
                  </a:cubicBezTo>
                  <a:cubicBezTo>
                    <a:pt x="3" y="5"/>
                    <a:pt x="16" y="1"/>
                    <a:pt x="21" y="0"/>
                  </a:cubicBezTo>
                  <a:cubicBezTo>
                    <a:pt x="15" y="2"/>
                    <a:pt x="9" y="6"/>
                    <a:pt x="3" y="8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07" name="Freeform 657"/>
            <p:cNvSpPr>
              <a:spLocks/>
            </p:cNvSpPr>
            <p:nvPr/>
          </p:nvSpPr>
          <p:spPr bwMode="auto">
            <a:xfrm>
              <a:off x="6138863" y="3578226"/>
              <a:ext cx="84138" cy="128588"/>
            </a:xfrm>
            <a:custGeom>
              <a:avLst/>
              <a:gdLst>
                <a:gd name="T0" fmla="*/ 10 w 22"/>
                <a:gd name="T1" fmla="*/ 34 h 34"/>
                <a:gd name="T2" fmla="*/ 0 w 22"/>
                <a:gd name="T3" fmla="*/ 8 h 34"/>
                <a:gd name="T4" fmla="*/ 22 w 22"/>
                <a:gd name="T5" fmla="*/ 0 h 34"/>
                <a:gd name="T6" fmla="*/ 5 w 22"/>
                <a:gd name="T7" fmla="*/ 9 h 34"/>
                <a:gd name="T8" fmla="*/ 4 w 22"/>
                <a:gd name="T9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4">
                  <a:moveTo>
                    <a:pt x="10" y="34"/>
                  </a:moveTo>
                  <a:cubicBezTo>
                    <a:pt x="5" y="31"/>
                    <a:pt x="2" y="14"/>
                    <a:pt x="0" y="8"/>
                  </a:cubicBezTo>
                  <a:cubicBezTo>
                    <a:pt x="6" y="4"/>
                    <a:pt x="15" y="2"/>
                    <a:pt x="22" y="0"/>
                  </a:cubicBezTo>
                  <a:cubicBezTo>
                    <a:pt x="17" y="3"/>
                    <a:pt x="9" y="4"/>
                    <a:pt x="5" y="9"/>
                  </a:cubicBezTo>
                  <a:cubicBezTo>
                    <a:pt x="2" y="13"/>
                    <a:pt x="4" y="15"/>
                    <a:pt x="4" y="2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108" name="PA_图片 4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813" t="63233" r="41126" b="6759"/>
          <a:stretch/>
        </p:blipFill>
        <p:spPr>
          <a:xfrm rot="10800000">
            <a:off x="3626539" y="4250959"/>
            <a:ext cx="792088" cy="1152128"/>
          </a:xfrm>
          <a:prstGeom prst="rect">
            <a:avLst/>
          </a:prstGeom>
        </p:spPr>
      </p:pic>
      <p:pic>
        <p:nvPicPr>
          <p:cNvPr id="109" name="圖片 108" descr="Android Studio on Behance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391" y="1226831"/>
            <a:ext cx="2206679" cy="139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5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576338" y="927010"/>
            <a:ext cx="2812410" cy="165447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67117" y="490390"/>
            <a:ext cx="31085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500" b="1" i="0" u="none" strike="noStrike" kern="1200" cap="none" spc="300" normalizeH="0" baseline="0" noProof="0" dirty="0" smtClean="0">
                <a:ln>
                  <a:noFill/>
                </a:ln>
                <a:solidFill>
                  <a:srgbClr val="1148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關鍵合作夥伴</a:t>
            </a:r>
            <a:endParaRPr kumimoji="0" lang="en-US" altLang="zh-TW" sz="3500" b="1" i="0" u="none" strike="noStrike" kern="1200" cap="none" spc="300" normalizeH="0" baseline="0" noProof="0" dirty="0">
              <a:ln>
                <a:noFill/>
              </a:ln>
              <a:solidFill>
                <a:srgbClr val="114870"/>
              </a:solidFill>
              <a:effectLst/>
              <a:uLnTx/>
              <a:uFillTx/>
              <a:latin typeface="微软雅黑" panose="020B0503020204020204" pitchFamily="34" charset="-122"/>
              <a:ea typeface="Adobe 黑体 Std R" panose="020B0400000000000000"/>
              <a:cs typeface="Lato Regular"/>
            </a:endParaRPr>
          </a:p>
        </p:txBody>
      </p:sp>
      <p:sp>
        <p:nvSpPr>
          <p:cNvPr id="421" name="矩形 420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F5E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17"/>
          <p:cNvSpPr/>
          <p:nvPr/>
        </p:nvSpPr>
        <p:spPr>
          <a:xfrm rot="10800000">
            <a:off x="-2979" y="6309831"/>
            <a:ext cx="6840361" cy="548169"/>
          </a:xfrm>
          <a:custGeom>
            <a:avLst/>
            <a:gdLst>
              <a:gd name="connsiteX0" fmla="*/ 0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0 w 7496304"/>
              <a:gd name="connsiteY4" fmla="*/ 0 h 542367"/>
              <a:gd name="connsiteX0" fmla="*/ 862642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862642 w 7496304"/>
              <a:gd name="connsiteY4" fmla="*/ 0 h 542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6304" h="542367">
                <a:moveTo>
                  <a:pt x="862642" y="0"/>
                </a:moveTo>
                <a:lnTo>
                  <a:pt x="7496304" y="0"/>
                </a:lnTo>
                <a:lnTo>
                  <a:pt x="7496304" y="542367"/>
                </a:lnTo>
                <a:lnTo>
                  <a:pt x="0" y="542367"/>
                </a:lnTo>
                <a:lnTo>
                  <a:pt x="862642" y="0"/>
                </a:lnTo>
                <a:close/>
              </a:path>
            </a:pathLst>
          </a:custGeom>
          <a:solidFill>
            <a:srgbClr val="114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Freeform 49"/>
          <p:cNvSpPr>
            <a:spLocks noEditPoints="1"/>
          </p:cNvSpPr>
          <p:nvPr/>
        </p:nvSpPr>
        <p:spPr bwMode="auto">
          <a:xfrm rot="1899662">
            <a:off x="1486378" y="2226645"/>
            <a:ext cx="1955439" cy="1689801"/>
          </a:xfrm>
          <a:custGeom>
            <a:avLst/>
            <a:gdLst>
              <a:gd name="T0" fmla="*/ 197 w 198"/>
              <a:gd name="T1" fmla="*/ 3 h 172"/>
              <a:gd name="T2" fmla="*/ 195 w 198"/>
              <a:gd name="T3" fmla="*/ 3 h 172"/>
              <a:gd name="T4" fmla="*/ 191 w 198"/>
              <a:gd name="T5" fmla="*/ 0 h 172"/>
              <a:gd name="T6" fmla="*/ 160 w 198"/>
              <a:gd name="T7" fmla="*/ 9 h 172"/>
              <a:gd name="T8" fmla="*/ 131 w 198"/>
              <a:gd name="T9" fmla="*/ 20 h 172"/>
              <a:gd name="T10" fmla="*/ 2 w 198"/>
              <a:gd name="T11" fmla="*/ 74 h 172"/>
              <a:gd name="T12" fmla="*/ 0 w 198"/>
              <a:gd name="T13" fmla="*/ 77 h 172"/>
              <a:gd name="T14" fmla="*/ 2 w 198"/>
              <a:gd name="T15" fmla="*/ 81 h 172"/>
              <a:gd name="T16" fmla="*/ 42 w 198"/>
              <a:gd name="T17" fmla="*/ 103 h 172"/>
              <a:gd name="T18" fmla="*/ 52 w 198"/>
              <a:gd name="T19" fmla="*/ 169 h 172"/>
              <a:gd name="T20" fmla="*/ 56 w 198"/>
              <a:gd name="T21" fmla="*/ 172 h 172"/>
              <a:gd name="T22" fmla="*/ 57 w 198"/>
              <a:gd name="T23" fmla="*/ 171 h 172"/>
              <a:gd name="T24" fmla="*/ 59 w 198"/>
              <a:gd name="T25" fmla="*/ 170 h 172"/>
              <a:gd name="T26" fmla="*/ 93 w 198"/>
              <a:gd name="T27" fmla="*/ 137 h 172"/>
              <a:gd name="T28" fmla="*/ 96 w 198"/>
              <a:gd name="T29" fmla="*/ 141 h 172"/>
              <a:gd name="T30" fmla="*/ 120 w 198"/>
              <a:gd name="T31" fmla="*/ 153 h 172"/>
              <a:gd name="T32" fmla="*/ 123 w 198"/>
              <a:gd name="T33" fmla="*/ 152 h 172"/>
              <a:gd name="T34" fmla="*/ 142 w 198"/>
              <a:gd name="T35" fmla="*/ 119 h 172"/>
              <a:gd name="T36" fmla="*/ 179 w 198"/>
              <a:gd name="T37" fmla="*/ 48 h 172"/>
              <a:gd name="T38" fmla="*/ 192 w 198"/>
              <a:gd name="T39" fmla="*/ 20 h 172"/>
              <a:gd name="T40" fmla="*/ 196 w 198"/>
              <a:gd name="T41" fmla="*/ 11 h 172"/>
              <a:gd name="T42" fmla="*/ 197 w 198"/>
              <a:gd name="T43" fmla="*/ 8 h 172"/>
              <a:gd name="T44" fmla="*/ 198 w 198"/>
              <a:gd name="T45" fmla="*/ 7 h 172"/>
              <a:gd name="T46" fmla="*/ 198 w 198"/>
              <a:gd name="T47" fmla="*/ 7 h 172"/>
              <a:gd name="T48" fmla="*/ 198 w 198"/>
              <a:gd name="T49" fmla="*/ 6 h 172"/>
              <a:gd name="T50" fmla="*/ 198 w 198"/>
              <a:gd name="T51" fmla="*/ 5 h 172"/>
              <a:gd name="T52" fmla="*/ 197 w 198"/>
              <a:gd name="T53" fmla="*/ 3 h 172"/>
              <a:gd name="T54" fmla="*/ 134 w 198"/>
              <a:gd name="T55" fmla="*/ 27 h 172"/>
              <a:gd name="T56" fmla="*/ 162 w 198"/>
              <a:gd name="T57" fmla="*/ 15 h 172"/>
              <a:gd name="T58" fmla="*/ 171 w 198"/>
              <a:gd name="T59" fmla="*/ 12 h 172"/>
              <a:gd name="T60" fmla="*/ 144 w 198"/>
              <a:gd name="T61" fmla="*/ 31 h 172"/>
              <a:gd name="T62" fmla="*/ 95 w 198"/>
              <a:gd name="T63" fmla="*/ 63 h 172"/>
              <a:gd name="T64" fmla="*/ 45 w 198"/>
              <a:gd name="T65" fmla="*/ 97 h 172"/>
              <a:gd name="T66" fmla="*/ 11 w 198"/>
              <a:gd name="T67" fmla="*/ 78 h 172"/>
              <a:gd name="T68" fmla="*/ 134 w 198"/>
              <a:gd name="T69" fmla="*/ 27 h 172"/>
              <a:gd name="T70" fmla="*/ 48 w 198"/>
              <a:gd name="T71" fmla="*/ 102 h 172"/>
              <a:gd name="T72" fmla="*/ 98 w 198"/>
              <a:gd name="T73" fmla="*/ 69 h 172"/>
              <a:gd name="T74" fmla="*/ 139 w 198"/>
              <a:gd name="T75" fmla="*/ 43 h 172"/>
              <a:gd name="T76" fmla="*/ 62 w 198"/>
              <a:gd name="T77" fmla="*/ 110 h 172"/>
              <a:gd name="T78" fmla="*/ 61 w 198"/>
              <a:gd name="T79" fmla="*/ 113 h 172"/>
              <a:gd name="T80" fmla="*/ 62 w 198"/>
              <a:gd name="T81" fmla="*/ 115 h 172"/>
              <a:gd name="T82" fmla="*/ 55 w 198"/>
              <a:gd name="T83" fmla="*/ 147 h 172"/>
              <a:gd name="T84" fmla="*/ 48 w 198"/>
              <a:gd name="T85" fmla="*/ 102 h 172"/>
              <a:gd name="T86" fmla="*/ 68 w 198"/>
              <a:gd name="T87" fmla="*/ 117 h 172"/>
              <a:gd name="T88" fmla="*/ 77 w 198"/>
              <a:gd name="T89" fmla="*/ 122 h 172"/>
              <a:gd name="T90" fmla="*/ 88 w 198"/>
              <a:gd name="T91" fmla="*/ 133 h 172"/>
              <a:gd name="T92" fmla="*/ 60 w 198"/>
              <a:gd name="T93" fmla="*/ 160 h 172"/>
              <a:gd name="T94" fmla="*/ 68 w 198"/>
              <a:gd name="T95" fmla="*/ 117 h 172"/>
              <a:gd name="T96" fmla="*/ 157 w 198"/>
              <a:gd name="T97" fmla="*/ 76 h 172"/>
              <a:gd name="T98" fmla="*/ 134 w 198"/>
              <a:gd name="T99" fmla="*/ 119 h 172"/>
              <a:gd name="T100" fmla="*/ 118 w 198"/>
              <a:gd name="T101" fmla="*/ 146 h 172"/>
              <a:gd name="T102" fmla="*/ 107 w 198"/>
              <a:gd name="T103" fmla="*/ 141 h 172"/>
              <a:gd name="T104" fmla="*/ 88 w 198"/>
              <a:gd name="T105" fmla="*/ 123 h 172"/>
              <a:gd name="T106" fmla="*/ 71 w 198"/>
              <a:gd name="T107" fmla="*/ 111 h 172"/>
              <a:gd name="T108" fmla="*/ 188 w 198"/>
              <a:gd name="T109" fmla="*/ 13 h 172"/>
              <a:gd name="T110" fmla="*/ 157 w 198"/>
              <a:gd name="T111" fmla="*/ 76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8" h="172">
                <a:moveTo>
                  <a:pt x="197" y="3"/>
                </a:moveTo>
                <a:cubicBezTo>
                  <a:pt x="196" y="3"/>
                  <a:pt x="196" y="3"/>
                  <a:pt x="195" y="3"/>
                </a:cubicBezTo>
                <a:cubicBezTo>
                  <a:pt x="195" y="1"/>
                  <a:pt x="193" y="0"/>
                  <a:pt x="191" y="0"/>
                </a:cubicBezTo>
                <a:cubicBezTo>
                  <a:pt x="176" y="4"/>
                  <a:pt x="168" y="6"/>
                  <a:pt x="160" y="9"/>
                </a:cubicBezTo>
                <a:cubicBezTo>
                  <a:pt x="152" y="12"/>
                  <a:pt x="145" y="15"/>
                  <a:pt x="131" y="20"/>
                </a:cubicBezTo>
                <a:cubicBezTo>
                  <a:pt x="87" y="38"/>
                  <a:pt x="39" y="58"/>
                  <a:pt x="2" y="74"/>
                </a:cubicBezTo>
                <a:cubicBezTo>
                  <a:pt x="0" y="75"/>
                  <a:pt x="0" y="76"/>
                  <a:pt x="0" y="77"/>
                </a:cubicBezTo>
                <a:cubicBezTo>
                  <a:pt x="0" y="79"/>
                  <a:pt x="0" y="80"/>
                  <a:pt x="2" y="81"/>
                </a:cubicBezTo>
                <a:cubicBezTo>
                  <a:pt x="17" y="88"/>
                  <a:pt x="28" y="93"/>
                  <a:pt x="42" y="103"/>
                </a:cubicBezTo>
                <a:cubicBezTo>
                  <a:pt x="45" y="125"/>
                  <a:pt x="48" y="147"/>
                  <a:pt x="52" y="169"/>
                </a:cubicBezTo>
                <a:cubicBezTo>
                  <a:pt x="52" y="171"/>
                  <a:pt x="54" y="172"/>
                  <a:pt x="56" y="172"/>
                </a:cubicBezTo>
                <a:cubicBezTo>
                  <a:pt x="56" y="172"/>
                  <a:pt x="57" y="171"/>
                  <a:pt x="57" y="171"/>
                </a:cubicBezTo>
                <a:cubicBezTo>
                  <a:pt x="58" y="171"/>
                  <a:pt x="59" y="171"/>
                  <a:pt x="59" y="170"/>
                </a:cubicBezTo>
                <a:cubicBezTo>
                  <a:pt x="72" y="157"/>
                  <a:pt x="81" y="148"/>
                  <a:pt x="93" y="137"/>
                </a:cubicBezTo>
                <a:cubicBezTo>
                  <a:pt x="94" y="139"/>
                  <a:pt x="95" y="140"/>
                  <a:pt x="96" y="141"/>
                </a:cubicBezTo>
                <a:cubicBezTo>
                  <a:pt x="103" y="147"/>
                  <a:pt x="110" y="152"/>
                  <a:pt x="120" y="153"/>
                </a:cubicBezTo>
                <a:cubicBezTo>
                  <a:pt x="121" y="153"/>
                  <a:pt x="122" y="152"/>
                  <a:pt x="123" y="152"/>
                </a:cubicBezTo>
                <a:cubicBezTo>
                  <a:pt x="127" y="145"/>
                  <a:pt x="134" y="133"/>
                  <a:pt x="142" y="119"/>
                </a:cubicBezTo>
                <a:cubicBezTo>
                  <a:pt x="154" y="97"/>
                  <a:pt x="168" y="70"/>
                  <a:pt x="179" y="48"/>
                </a:cubicBezTo>
                <a:cubicBezTo>
                  <a:pt x="184" y="37"/>
                  <a:pt x="189" y="27"/>
                  <a:pt x="192" y="20"/>
                </a:cubicBezTo>
                <a:cubicBezTo>
                  <a:pt x="194" y="16"/>
                  <a:pt x="195" y="13"/>
                  <a:pt x="196" y="11"/>
                </a:cubicBezTo>
                <a:cubicBezTo>
                  <a:pt x="197" y="10"/>
                  <a:pt x="197" y="9"/>
                  <a:pt x="197" y="8"/>
                </a:cubicBezTo>
                <a:cubicBezTo>
                  <a:pt x="198" y="7"/>
                  <a:pt x="198" y="7"/>
                  <a:pt x="198" y="7"/>
                </a:cubicBezTo>
                <a:cubicBezTo>
                  <a:pt x="198" y="7"/>
                  <a:pt x="198" y="7"/>
                  <a:pt x="198" y="7"/>
                </a:cubicBezTo>
                <a:cubicBezTo>
                  <a:pt x="198" y="6"/>
                  <a:pt x="198" y="6"/>
                  <a:pt x="198" y="6"/>
                </a:cubicBezTo>
                <a:cubicBezTo>
                  <a:pt x="198" y="5"/>
                  <a:pt x="198" y="5"/>
                  <a:pt x="198" y="5"/>
                </a:cubicBezTo>
                <a:cubicBezTo>
                  <a:pt x="198" y="5"/>
                  <a:pt x="197" y="4"/>
                  <a:pt x="197" y="3"/>
                </a:cubicBezTo>
                <a:close/>
                <a:moveTo>
                  <a:pt x="134" y="27"/>
                </a:moveTo>
                <a:cubicBezTo>
                  <a:pt x="147" y="21"/>
                  <a:pt x="155" y="18"/>
                  <a:pt x="162" y="15"/>
                </a:cubicBezTo>
                <a:cubicBezTo>
                  <a:pt x="165" y="14"/>
                  <a:pt x="168" y="13"/>
                  <a:pt x="171" y="12"/>
                </a:cubicBezTo>
                <a:cubicBezTo>
                  <a:pt x="161" y="19"/>
                  <a:pt x="153" y="25"/>
                  <a:pt x="144" y="31"/>
                </a:cubicBezTo>
                <a:cubicBezTo>
                  <a:pt x="130" y="41"/>
                  <a:pt x="116" y="51"/>
                  <a:pt x="95" y="63"/>
                </a:cubicBezTo>
                <a:cubicBezTo>
                  <a:pt x="78" y="73"/>
                  <a:pt x="60" y="85"/>
                  <a:pt x="45" y="97"/>
                </a:cubicBezTo>
                <a:cubicBezTo>
                  <a:pt x="33" y="88"/>
                  <a:pt x="23" y="83"/>
                  <a:pt x="11" y="78"/>
                </a:cubicBezTo>
                <a:cubicBezTo>
                  <a:pt x="48" y="62"/>
                  <a:pt x="92" y="43"/>
                  <a:pt x="134" y="27"/>
                </a:cubicBezTo>
                <a:close/>
                <a:moveTo>
                  <a:pt x="48" y="102"/>
                </a:moveTo>
                <a:cubicBezTo>
                  <a:pt x="63" y="91"/>
                  <a:pt x="82" y="79"/>
                  <a:pt x="98" y="69"/>
                </a:cubicBezTo>
                <a:cubicBezTo>
                  <a:pt x="115" y="59"/>
                  <a:pt x="128" y="51"/>
                  <a:pt x="139" y="43"/>
                </a:cubicBezTo>
                <a:cubicBezTo>
                  <a:pt x="114" y="64"/>
                  <a:pt x="92" y="84"/>
                  <a:pt x="62" y="110"/>
                </a:cubicBezTo>
                <a:cubicBezTo>
                  <a:pt x="61" y="111"/>
                  <a:pt x="61" y="112"/>
                  <a:pt x="61" y="113"/>
                </a:cubicBezTo>
                <a:cubicBezTo>
                  <a:pt x="61" y="114"/>
                  <a:pt x="61" y="114"/>
                  <a:pt x="62" y="115"/>
                </a:cubicBezTo>
                <a:cubicBezTo>
                  <a:pt x="59" y="123"/>
                  <a:pt x="57" y="134"/>
                  <a:pt x="55" y="147"/>
                </a:cubicBezTo>
                <a:cubicBezTo>
                  <a:pt x="53" y="132"/>
                  <a:pt x="51" y="117"/>
                  <a:pt x="48" y="102"/>
                </a:cubicBezTo>
                <a:close/>
                <a:moveTo>
                  <a:pt x="68" y="117"/>
                </a:moveTo>
                <a:cubicBezTo>
                  <a:pt x="71" y="118"/>
                  <a:pt x="74" y="120"/>
                  <a:pt x="77" y="122"/>
                </a:cubicBezTo>
                <a:cubicBezTo>
                  <a:pt x="81" y="125"/>
                  <a:pt x="84" y="129"/>
                  <a:pt x="88" y="133"/>
                </a:cubicBezTo>
                <a:cubicBezTo>
                  <a:pt x="78" y="142"/>
                  <a:pt x="70" y="150"/>
                  <a:pt x="60" y="160"/>
                </a:cubicBezTo>
                <a:cubicBezTo>
                  <a:pt x="63" y="141"/>
                  <a:pt x="65" y="128"/>
                  <a:pt x="68" y="117"/>
                </a:cubicBezTo>
                <a:close/>
                <a:moveTo>
                  <a:pt x="157" y="76"/>
                </a:moveTo>
                <a:cubicBezTo>
                  <a:pt x="149" y="91"/>
                  <a:pt x="141" y="106"/>
                  <a:pt x="134" y="119"/>
                </a:cubicBezTo>
                <a:cubicBezTo>
                  <a:pt x="128" y="131"/>
                  <a:pt x="122" y="140"/>
                  <a:pt x="118" y="146"/>
                </a:cubicBezTo>
                <a:cubicBezTo>
                  <a:pt x="114" y="145"/>
                  <a:pt x="111" y="144"/>
                  <a:pt x="107" y="141"/>
                </a:cubicBezTo>
                <a:cubicBezTo>
                  <a:pt x="101" y="137"/>
                  <a:pt x="95" y="129"/>
                  <a:pt x="88" y="123"/>
                </a:cubicBezTo>
                <a:cubicBezTo>
                  <a:pt x="83" y="118"/>
                  <a:pt x="78" y="113"/>
                  <a:pt x="71" y="111"/>
                </a:cubicBezTo>
                <a:cubicBezTo>
                  <a:pt x="115" y="73"/>
                  <a:pt x="142" y="46"/>
                  <a:pt x="188" y="13"/>
                </a:cubicBezTo>
                <a:cubicBezTo>
                  <a:pt x="182" y="26"/>
                  <a:pt x="170" y="51"/>
                  <a:pt x="157" y="76"/>
                </a:cubicBezTo>
                <a:close/>
              </a:path>
            </a:pathLst>
          </a:custGeom>
          <a:solidFill>
            <a:srgbClr val="3737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reeform 49"/>
          <p:cNvSpPr>
            <a:spLocks noEditPoints="1"/>
          </p:cNvSpPr>
          <p:nvPr/>
        </p:nvSpPr>
        <p:spPr bwMode="auto">
          <a:xfrm rot="20110167" flipH="1">
            <a:off x="8720979" y="4077232"/>
            <a:ext cx="2111570" cy="1689801"/>
          </a:xfrm>
          <a:custGeom>
            <a:avLst/>
            <a:gdLst>
              <a:gd name="T0" fmla="*/ 197 w 198"/>
              <a:gd name="T1" fmla="*/ 3 h 172"/>
              <a:gd name="T2" fmla="*/ 195 w 198"/>
              <a:gd name="T3" fmla="*/ 3 h 172"/>
              <a:gd name="T4" fmla="*/ 191 w 198"/>
              <a:gd name="T5" fmla="*/ 0 h 172"/>
              <a:gd name="T6" fmla="*/ 160 w 198"/>
              <a:gd name="T7" fmla="*/ 9 h 172"/>
              <a:gd name="T8" fmla="*/ 131 w 198"/>
              <a:gd name="T9" fmla="*/ 20 h 172"/>
              <a:gd name="T10" fmla="*/ 2 w 198"/>
              <a:gd name="T11" fmla="*/ 74 h 172"/>
              <a:gd name="T12" fmla="*/ 0 w 198"/>
              <a:gd name="T13" fmla="*/ 77 h 172"/>
              <a:gd name="T14" fmla="*/ 2 w 198"/>
              <a:gd name="T15" fmla="*/ 81 h 172"/>
              <a:gd name="T16" fmla="*/ 42 w 198"/>
              <a:gd name="T17" fmla="*/ 103 h 172"/>
              <a:gd name="T18" fmla="*/ 52 w 198"/>
              <a:gd name="T19" fmla="*/ 169 h 172"/>
              <a:gd name="T20" fmla="*/ 56 w 198"/>
              <a:gd name="T21" fmla="*/ 172 h 172"/>
              <a:gd name="T22" fmla="*/ 57 w 198"/>
              <a:gd name="T23" fmla="*/ 171 h 172"/>
              <a:gd name="T24" fmla="*/ 59 w 198"/>
              <a:gd name="T25" fmla="*/ 170 h 172"/>
              <a:gd name="T26" fmla="*/ 93 w 198"/>
              <a:gd name="T27" fmla="*/ 137 h 172"/>
              <a:gd name="T28" fmla="*/ 96 w 198"/>
              <a:gd name="T29" fmla="*/ 141 h 172"/>
              <a:gd name="T30" fmla="*/ 120 w 198"/>
              <a:gd name="T31" fmla="*/ 153 h 172"/>
              <a:gd name="T32" fmla="*/ 123 w 198"/>
              <a:gd name="T33" fmla="*/ 152 h 172"/>
              <a:gd name="T34" fmla="*/ 142 w 198"/>
              <a:gd name="T35" fmla="*/ 119 h 172"/>
              <a:gd name="T36" fmla="*/ 179 w 198"/>
              <a:gd name="T37" fmla="*/ 48 h 172"/>
              <a:gd name="T38" fmla="*/ 192 w 198"/>
              <a:gd name="T39" fmla="*/ 20 h 172"/>
              <a:gd name="T40" fmla="*/ 196 w 198"/>
              <a:gd name="T41" fmla="*/ 11 h 172"/>
              <a:gd name="T42" fmla="*/ 197 w 198"/>
              <a:gd name="T43" fmla="*/ 8 h 172"/>
              <a:gd name="T44" fmla="*/ 198 w 198"/>
              <a:gd name="T45" fmla="*/ 7 h 172"/>
              <a:gd name="T46" fmla="*/ 198 w 198"/>
              <a:gd name="T47" fmla="*/ 7 h 172"/>
              <a:gd name="T48" fmla="*/ 198 w 198"/>
              <a:gd name="T49" fmla="*/ 6 h 172"/>
              <a:gd name="T50" fmla="*/ 198 w 198"/>
              <a:gd name="T51" fmla="*/ 5 h 172"/>
              <a:gd name="T52" fmla="*/ 197 w 198"/>
              <a:gd name="T53" fmla="*/ 3 h 172"/>
              <a:gd name="T54" fmla="*/ 134 w 198"/>
              <a:gd name="T55" fmla="*/ 27 h 172"/>
              <a:gd name="T56" fmla="*/ 162 w 198"/>
              <a:gd name="T57" fmla="*/ 15 h 172"/>
              <a:gd name="T58" fmla="*/ 171 w 198"/>
              <a:gd name="T59" fmla="*/ 12 h 172"/>
              <a:gd name="T60" fmla="*/ 144 w 198"/>
              <a:gd name="T61" fmla="*/ 31 h 172"/>
              <a:gd name="T62" fmla="*/ 95 w 198"/>
              <a:gd name="T63" fmla="*/ 63 h 172"/>
              <a:gd name="T64" fmla="*/ 45 w 198"/>
              <a:gd name="T65" fmla="*/ 97 h 172"/>
              <a:gd name="T66" fmla="*/ 11 w 198"/>
              <a:gd name="T67" fmla="*/ 78 h 172"/>
              <a:gd name="T68" fmla="*/ 134 w 198"/>
              <a:gd name="T69" fmla="*/ 27 h 172"/>
              <a:gd name="T70" fmla="*/ 48 w 198"/>
              <a:gd name="T71" fmla="*/ 102 h 172"/>
              <a:gd name="T72" fmla="*/ 98 w 198"/>
              <a:gd name="T73" fmla="*/ 69 h 172"/>
              <a:gd name="T74" fmla="*/ 139 w 198"/>
              <a:gd name="T75" fmla="*/ 43 h 172"/>
              <a:gd name="T76" fmla="*/ 62 w 198"/>
              <a:gd name="T77" fmla="*/ 110 h 172"/>
              <a:gd name="T78" fmla="*/ 61 w 198"/>
              <a:gd name="T79" fmla="*/ 113 h 172"/>
              <a:gd name="T80" fmla="*/ 62 w 198"/>
              <a:gd name="T81" fmla="*/ 115 h 172"/>
              <a:gd name="T82" fmla="*/ 55 w 198"/>
              <a:gd name="T83" fmla="*/ 147 h 172"/>
              <a:gd name="T84" fmla="*/ 48 w 198"/>
              <a:gd name="T85" fmla="*/ 102 h 172"/>
              <a:gd name="T86" fmla="*/ 68 w 198"/>
              <a:gd name="T87" fmla="*/ 117 h 172"/>
              <a:gd name="T88" fmla="*/ 77 w 198"/>
              <a:gd name="T89" fmla="*/ 122 h 172"/>
              <a:gd name="T90" fmla="*/ 88 w 198"/>
              <a:gd name="T91" fmla="*/ 133 h 172"/>
              <a:gd name="T92" fmla="*/ 60 w 198"/>
              <a:gd name="T93" fmla="*/ 160 h 172"/>
              <a:gd name="T94" fmla="*/ 68 w 198"/>
              <a:gd name="T95" fmla="*/ 117 h 172"/>
              <a:gd name="T96" fmla="*/ 157 w 198"/>
              <a:gd name="T97" fmla="*/ 76 h 172"/>
              <a:gd name="T98" fmla="*/ 134 w 198"/>
              <a:gd name="T99" fmla="*/ 119 h 172"/>
              <a:gd name="T100" fmla="*/ 118 w 198"/>
              <a:gd name="T101" fmla="*/ 146 h 172"/>
              <a:gd name="T102" fmla="*/ 107 w 198"/>
              <a:gd name="T103" fmla="*/ 141 h 172"/>
              <a:gd name="T104" fmla="*/ 88 w 198"/>
              <a:gd name="T105" fmla="*/ 123 h 172"/>
              <a:gd name="T106" fmla="*/ 71 w 198"/>
              <a:gd name="T107" fmla="*/ 111 h 172"/>
              <a:gd name="T108" fmla="*/ 188 w 198"/>
              <a:gd name="T109" fmla="*/ 13 h 172"/>
              <a:gd name="T110" fmla="*/ 157 w 198"/>
              <a:gd name="T111" fmla="*/ 76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8" h="172">
                <a:moveTo>
                  <a:pt x="197" y="3"/>
                </a:moveTo>
                <a:cubicBezTo>
                  <a:pt x="196" y="3"/>
                  <a:pt x="196" y="3"/>
                  <a:pt x="195" y="3"/>
                </a:cubicBezTo>
                <a:cubicBezTo>
                  <a:pt x="195" y="1"/>
                  <a:pt x="193" y="0"/>
                  <a:pt x="191" y="0"/>
                </a:cubicBezTo>
                <a:cubicBezTo>
                  <a:pt x="176" y="4"/>
                  <a:pt x="168" y="6"/>
                  <a:pt x="160" y="9"/>
                </a:cubicBezTo>
                <a:cubicBezTo>
                  <a:pt x="152" y="12"/>
                  <a:pt x="145" y="15"/>
                  <a:pt x="131" y="20"/>
                </a:cubicBezTo>
                <a:cubicBezTo>
                  <a:pt x="87" y="38"/>
                  <a:pt x="39" y="58"/>
                  <a:pt x="2" y="74"/>
                </a:cubicBezTo>
                <a:cubicBezTo>
                  <a:pt x="0" y="75"/>
                  <a:pt x="0" y="76"/>
                  <a:pt x="0" y="77"/>
                </a:cubicBezTo>
                <a:cubicBezTo>
                  <a:pt x="0" y="79"/>
                  <a:pt x="0" y="80"/>
                  <a:pt x="2" y="81"/>
                </a:cubicBezTo>
                <a:cubicBezTo>
                  <a:pt x="17" y="88"/>
                  <a:pt x="28" y="93"/>
                  <a:pt x="42" y="103"/>
                </a:cubicBezTo>
                <a:cubicBezTo>
                  <a:pt x="45" y="125"/>
                  <a:pt x="48" y="147"/>
                  <a:pt x="52" y="169"/>
                </a:cubicBezTo>
                <a:cubicBezTo>
                  <a:pt x="52" y="171"/>
                  <a:pt x="54" y="172"/>
                  <a:pt x="56" y="172"/>
                </a:cubicBezTo>
                <a:cubicBezTo>
                  <a:pt x="56" y="172"/>
                  <a:pt x="57" y="171"/>
                  <a:pt x="57" y="171"/>
                </a:cubicBezTo>
                <a:cubicBezTo>
                  <a:pt x="58" y="171"/>
                  <a:pt x="59" y="171"/>
                  <a:pt x="59" y="170"/>
                </a:cubicBezTo>
                <a:cubicBezTo>
                  <a:pt x="72" y="157"/>
                  <a:pt x="81" y="148"/>
                  <a:pt x="93" y="137"/>
                </a:cubicBezTo>
                <a:cubicBezTo>
                  <a:pt x="94" y="139"/>
                  <a:pt x="95" y="140"/>
                  <a:pt x="96" y="141"/>
                </a:cubicBezTo>
                <a:cubicBezTo>
                  <a:pt x="103" y="147"/>
                  <a:pt x="110" y="152"/>
                  <a:pt x="120" y="153"/>
                </a:cubicBezTo>
                <a:cubicBezTo>
                  <a:pt x="121" y="153"/>
                  <a:pt x="122" y="152"/>
                  <a:pt x="123" y="152"/>
                </a:cubicBezTo>
                <a:cubicBezTo>
                  <a:pt x="127" y="145"/>
                  <a:pt x="134" y="133"/>
                  <a:pt x="142" y="119"/>
                </a:cubicBezTo>
                <a:cubicBezTo>
                  <a:pt x="154" y="97"/>
                  <a:pt x="168" y="70"/>
                  <a:pt x="179" y="48"/>
                </a:cubicBezTo>
                <a:cubicBezTo>
                  <a:pt x="184" y="37"/>
                  <a:pt x="189" y="27"/>
                  <a:pt x="192" y="20"/>
                </a:cubicBezTo>
                <a:cubicBezTo>
                  <a:pt x="194" y="16"/>
                  <a:pt x="195" y="13"/>
                  <a:pt x="196" y="11"/>
                </a:cubicBezTo>
                <a:cubicBezTo>
                  <a:pt x="197" y="10"/>
                  <a:pt x="197" y="9"/>
                  <a:pt x="197" y="8"/>
                </a:cubicBezTo>
                <a:cubicBezTo>
                  <a:pt x="198" y="7"/>
                  <a:pt x="198" y="7"/>
                  <a:pt x="198" y="7"/>
                </a:cubicBezTo>
                <a:cubicBezTo>
                  <a:pt x="198" y="7"/>
                  <a:pt x="198" y="7"/>
                  <a:pt x="198" y="7"/>
                </a:cubicBezTo>
                <a:cubicBezTo>
                  <a:pt x="198" y="6"/>
                  <a:pt x="198" y="6"/>
                  <a:pt x="198" y="6"/>
                </a:cubicBezTo>
                <a:cubicBezTo>
                  <a:pt x="198" y="5"/>
                  <a:pt x="198" y="5"/>
                  <a:pt x="198" y="5"/>
                </a:cubicBezTo>
                <a:cubicBezTo>
                  <a:pt x="198" y="5"/>
                  <a:pt x="197" y="4"/>
                  <a:pt x="197" y="3"/>
                </a:cubicBezTo>
                <a:close/>
                <a:moveTo>
                  <a:pt x="134" y="27"/>
                </a:moveTo>
                <a:cubicBezTo>
                  <a:pt x="147" y="21"/>
                  <a:pt x="155" y="18"/>
                  <a:pt x="162" y="15"/>
                </a:cubicBezTo>
                <a:cubicBezTo>
                  <a:pt x="165" y="14"/>
                  <a:pt x="168" y="13"/>
                  <a:pt x="171" y="12"/>
                </a:cubicBezTo>
                <a:cubicBezTo>
                  <a:pt x="161" y="19"/>
                  <a:pt x="153" y="25"/>
                  <a:pt x="144" y="31"/>
                </a:cubicBezTo>
                <a:cubicBezTo>
                  <a:pt x="130" y="41"/>
                  <a:pt x="116" y="51"/>
                  <a:pt x="95" y="63"/>
                </a:cubicBezTo>
                <a:cubicBezTo>
                  <a:pt x="78" y="73"/>
                  <a:pt x="60" y="85"/>
                  <a:pt x="45" y="97"/>
                </a:cubicBezTo>
                <a:cubicBezTo>
                  <a:pt x="33" y="88"/>
                  <a:pt x="23" y="83"/>
                  <a:pt x="11" y="78"/>
                </a:cubicBezTo>
                <a:cubicBezTo>
                  <a:pt x="48" y="62"/>
                  <a:pt x="92" y="43"/>
                  <a:pt x="134" y="27"/>
                </a:cubicBezTo>
                <a:close/>
                <a:moveTo>
                  <a:pt x="48" y="102"/>
                </a:moveTo>
                <a:cubicBezTo>
                  <a:pt x="63" y="91"/>
                  <a:pt x="82" y="79"/>
                  <a:pt x="98" y="69"/>
                </a:cubicBezTo>
                <a:cubicBezTo>
                  <a:pt x="115" y="59"/>
                  <a:pt x="128" y="51"/>
                  <a:pt x="139" y="43"/>
                </a:cubicBezTo>
                <a:cubicBezTo>
                  <a:pt x="114" y="64"/>
                  <a:pt x="92" y="84"/>
                  <a:pt x="62" y="110"/>
                </a:cubicBezTo>
                <a:cubicBezTo>
                  <a:pt x="61" y="111"/>
                  <a:pt x="61" y="112"/>
                  <a:pt x="61" y="113"/>
                </a:cubicBezTo>
                <a:cubicBezTo>
                  <a:pt x="61" y="114"/>
                  <a:pt x="61" y="114"/>
                  <a:pt x="62" y="115"/>
                </a:cubicBezTo>
                <a:cubicBezTo>
                  <a:pt x="59" y="123"/>
                  <a:pt x="57" y="134"/>
                  <a:pt x="55" y="147"/>
                </a:cubicBezTo>
                <a:cubicBezTo>
                  <a:pt x="53" y="132"/>
                  <a:pt x="51" y="117"/>
                  <a:pt x="48" y="102"/>
                </a:cubicBezTo>
                <a:close/>
                <a:moveTo>
                  <a:pt x="68" y="117"/>
                </a:moveTo>
                <a:cubicBezTo>
                  <a:pt x="71" y="118"/>
                  <a:pt x="74" y="120"/>
                  <a:pt x="77" y="122"/>
                </a:cubicBezTo>
                <a:cubicBezTo>
                  <a:pt x="81" y="125"/>
                  <a:pt x="84" y="129"/>
                  <a:pt x="88" y="133"/>
                </a:cubicBezTo>
                <a:cubicBezTo>
                  <a:pt x="78" y="142"/>
                  <a:pt x="70" y="150"/>
                  <a:pt x="60" y="160"/>
                </a:cubicBezTo>
                <a:cubicBezTo>
                  <a:pt x="63" y="141"/>
                  <a:pt x="65" y="128"/>
                  <a:pt x="68" y="117"/>
                </a:cubicBezTo>
                <a:close/>
                <a:moveTo>
                  <a:pt x="157" y="76"/>
                </a:moveTo>
                <a:cubicBezTo>
                  <a:pt x="149" y="91"/>
                  <a:pt x="141" y="106"/>
                  <a:pt x="134" y="119"/>
                </a:cubicBezTo>
                <a:cubicBezTo>
                  <a:pt x="128" y="131"/>
                  <a:pt x="122" y="140"/>
                  <a:pt x="118" y="146"/>
                </a:cubicBezTo>
                <a:cubicBezTo>
                  <a:pt x="114" y="145"/>
                  <a:pt x="111" y="144"/>
                  <a:pt x="107" y="141"/>
                </a:cubicBezTo>
                <a:cubicBezTo>
                  <a:pt x="101" y="137"/>
                  <a:pt x="95" y="129"/>
                  <a:pt x="88" y="123"/>
                </a:cubicBezTo>
                <a:cubicBezTo>
                  <a:pt x="83" y="118"/>
                  <a:pt x="78" y="113"/>
                  <a:pt x="71" y="111"/>
                </a:cubicBezTo>
                <a:cubicBezTo>
                  <a:pt x="115" y="73"/>
                  <a:pt x="142" y="46"/>
                  <a:pt x="188" y="13"/>
                </a:cubicBezTo>
                <a:cubicBezTo>
                  <a:pt x="182" y="26"/>
                  <a:pt x="170" y="51"/>
                  <a:pt x="157" y="76"/>
                </a:cubicBezTo>
                <a:close/>
              </a:path>
            </a:pathLst>
          </a:custGeom>
          <a:solidFill>
            <a:srgbClr val="3737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任意多边形 17"/>
          <p:cNvSpPr/>
          <p:nvPr/>
        </p:nvSpPr>
        <p:spPr>
          <a:xfrm rot="3462298">
            <a:off x="10465797" y="5432497"/>
            <a:ext cx="1848394" cy="480414"/>
          </a:xfrm>
          <a:custGeom>
            <a:avLst/>
            <a:gdLst>
              <a:gd name="connsiteX0" fmla="*/ 0 w 9259747"/>
              <a:gd name="connsiteY0" fmla="*/ 2939970 h 3522147"/>
              <a:gd name="connsiteX1" fmla="*/ 1724628 w 9259747"/>
              <a:gd name="connsiteY1" fmla="*/ 2002421 h 3522147"/>
              <a:gd name="connsiteX2" fmla="*/ 2696901 w 9259747"/>
              <a:gd name="connsiteY2" fmla="*/ 3067291 h 3522147"/>
              <a:gd name="connsiteX3" fmla="*/ 2106592 w 9259747"/>
              <a:gd name="connsiteY3" fmla="*/ 3518704 h 3522147"/>
              <a:gd name="connsiteX4" fmla="*/ 1782501 w 9259747"/>
              <a:gd name="connsiteY4" fmla="*/ 2858947 h 3522147"/>
              <a:gd name="connsiteX5" fmla="*/ 3900668 w 9259747"/>
              <a:gd name="connsiteY5" fmla="*/ 1967696 h 3522147"/>
              <a:gd name="connsiteX6" fmla="*/ 4710896 w 9259747"/>
              <a:gd name="connsiteY6" fmla="*/ 3148314 h 3522147"/>
              <a:gd name="connsiteX7" fmla="*/ 3646025 w 9259747"/>
              <a:gd name="connsiteY7" fmla="*/ 2974694 h 3522147"/>
              <a:gd name="connsiteX8" fmla="*/ 4965539 w 9259747"/>
              <a:gd name="connsiteY8" fmla="*/ 1794076 h 3522147"/>
              <a:gd name="connsiteX9" fmla="*/ 7523544 w 9259747"/>
              <a:gd name="connsiteY9" fmla="*/ 2257064 h 3522147"/>
              <a:gd name="connsiteX10" fmla="*/ 6111433 w 9259747"/>
              <a:gd name="connsiteY10" fmla="*/ 2071869 h 3522147"/>
              <a:gd name="connsiteX11" fmla="*/ 7407797 w 9259747"/>
              <a:gd name="connsiteY11" fmla="*/ 370390 h 3522147"/>
              <a:gd name="connsiteX12" fmla="*/ 9259747 w 9259747"/>
              <a:gd name="connsiteY12" fmla="*/ 0 h 3522147"/>
              <a:gd name="connsiteX0" fmla="*/ 0 w 9259747"/>
              <a:gd name="connsiteY0" fmla="*/ 2939970 h 3522147"/>
              <a:gd name="connsiteX1" fmla="*/ 1724628 w 9259747"/>
              <a:gd name="connsiteY1" fmla="*/ 2002421 h 3522147"/>
              <a:gd name="connsiteX2" fmla="*/ 2696901 w 9259747"/>
              <a:gd name="connsiteY2" fmla="*/ 3067291 h 3522147"/>
              <a:gd name="connsiteX3" fmla="*/ 2106592 w 9259747"/>
              <a:gd name="connsiteY3" fmla="*/ 3518704 h 3522147"/>
              <a:gd name="connsiteX4" fmla="*/ 1782501 w 9259747"/>
              <a:gd name="connsiteY4" fmla="*/ 2858947 h 3522147"/>
              <a:gd name="connsiteX5" fmla="*/ 3900668 w 9259747"/>
              <a:gd name="connsiteY5" fmla="*/ 1967696 h 3522147"/>
              <a:gd name="connsiteX6" fmla="*/ 4710896 w 9259747"/>
              <a:gd name="connsiteY6" fmla="*/ 3148314 h 3522147"/>
              <a:gd name="connsiteX7" fmla="*/ 3646025 w 9259747"/>
              <a:gd name="connsiteY7" fmla="*/ 2974694 h 3522147"/>
              <a:gd name="connsiteX8" fmla="*/ 4965539 w 9259747"/>
              <a:gd name="connsiteY8" fmla="*/ 1794076 h 3522147"/>
              <a:gd name="connsiteX9" fmla="*/ 7523544 w 9259747"/>
              <a:gd name="connsiteY9" fmla="*/ 2257064 h 3522147"/>
              <a:gd name="connsiteX10" fmla="*/ 6111433 w 9259747"/>
              <a:gd name="connsiteY10" fmla="*/ 2071869 h 3522147"/>
              <a:gd name="connsiteX11" fmla="*/ 7407797 w 9259747"/>
              <a:gd name="connsiteY11" fmla="*/ 370390 h 3522147"/>
              <a:gd name="connsiteX12" fmla="*/ 9259747 w 9259747"/>
              <a:gd name="connsiteY12" fmla="*/ 0 h 3522147"/>
              <a:gd name="connsiteX0" fmla="*/ 0 w 9259747"/>
              <a:gd name="connsiteY0" fmla="*/ 2939970 h 3532866"/>
              <a:gd name="connsiteX1" fmla="*/ 1724628 w 9259747"/>
              <a:gd name="connsiteY1" fmla="*/ 2002421 h 3532866"/>
              <a:gd name="connsiteX2" fmla="*/ 2696901 w 9259747"/>
              <a:gd name="connsiteY2" fmla="*/ 3067291 h 3532866"/>
              <a:gd name="connsiteX3" fmla="*/ 2106592 w 9259747"/>
              <a:gd name="connsiteY3" fmla="*/ 3518704 h 3532866"/>
              <a:gd name="connsiteX4" fmla="*/ 1782501 w 9259747"/>
              <a:gd name="connsiteY4" fmla="*/ 2858947 h 3532866"/>
              <a:gd name="connsiteX5" fmla="*/ 3900668 w 9259747"/>
              <a:gd name="connsiteY5" fmla="*/ 1967696 h 3532866"/>
              <a:gd name="connsiteX6" fmla="*/ 4710896 w 9259747"/>
              <a:gd name="connsiteY6" fmla="*/ 3148314 h 3532866"/>
              <a:gd name="connsiteX7" fmla="*/ 3646025 w 9259747"/>
              <a:gd name="connsiteY7" fmla="*/ 2974694 h 3532866"/>
              <a:gd name="connsiteX8" fmla="*/ 4965539 w 9259747"/>
              <a:gd name="connsiteY8" fmla="*/ 1794076 h 3532866"/>
              <a:gd name="connsiteX9" fmla="*/ 7523544 w 9259747"/>
              <a:gd name="connsiteY9" fmla="*/ 2257064 h 3532866"/>
              <a:gd name="connsiteX10" fmla="*/ 6111433 w 9259747"/>
              <a:gd name="connsiteY10" fmla="*/ 2071869 h 3532866"/>
              <a:gd name="connsiteX11" fmla="*/ 7407797 w 9259747"/>
              <a:gd name="connsiteY11" fmla="*/ 370390 h 3532866"/>
              <a:gd name="connsiteX12" fmla="*/ 9259747 w 9259747"/>
              <a:gd name="connsiteY12" fmla="*/ 0 h 3532866"/>
              <a:gd name="connsiteX0" fmla="*/ 0 w 9259747"/>
              <a:gd name="connsiteY0" fmla="*/ 2939970 h 3532866"/>
              <a:gd name="connsiteX1" fmla="*/ 1724628 w 9259747"/>
              <a:gd name="connsiteY1" fmla="*/ 2002421 h 3532866"/>
              <a:gd name="connsiteX2" fmla="*/ 2696901 w 9259747"/>
              <a:gd name="connsiteY2" fmla="*/ 3067291 h 3532866"/>
              <a:gd name="connsiteX3" fmla="*/ 2106592 w 9259747"/>
              <a:gd name="connsiteY3" fmla="*/ 3518704 h 3532866"/>
              <a:gd name="connsiteX4" fmla="*/ 1782501 w 9259747"/>
              <a:gd name="connsiteY4" fmla="*/ 2858947 h 3532866"/>
              <a:gd name="connsiteX5" fmla="*/ 3900668 w 9259747"/>
              <a:gd name="connsiteY5" fmla="*/ 1967696 h 3532866"/>
              <a:gd name="connsiteX6" fmla="*/ 4710896 w 9259747"/>
              <a:gd name="connsiteY6" fmla="*/ 3148314 h 3532866"/>
              <a:gd name="connsiteX7" fmla="*/ 3646025 w 9259747"/>
              <a:gd name="connsiteY7" fmla="*/ 2974694 h 3532866"/>
              <a:gd name="connsiteX8" fmla="*/ 4965539 w 9259747"/>
              <a:gd name="connsiteY8" fmla="*/ 1794076 h 3532866"/>
              <a:gd name="connsiteX9" fmla="*/ 7523544 w 9259747"/>
              <a:gd name="connsiteY9" fmla="*/ 2257064 h 3532866"/>
              <a:gd name="connsiteX10" fmla="*/ 6111433 w 9259747"/>
              <a:gd name="connsiteY10" fmla="*/ 2071869 h 3532866"/>
              <a:gd name="connsiteX11" fmla="*/ 7407797 w 9259747"/>
              <a:gd name="connsiteY11" fmla="*/ 370390 h 3532866"/>
              <a:gd name="connsiteX12" fmla="*/ 9259747 w 9259747"/>
              <a:gd name="connsiteY12" fmla="*/ 0 h 3532866"/>
              <a:gd name="connsiteX0" fmla="*/ 0 w 9259747"/>
              <a:gd name="connsiteY0" fmla="*/ 2939970 h 3532866"/>
              <a:gd name="connsiteX1" fmla="*/ 1724628 w 9259747"/>
              <a:gd name="connsiteY1" fmla="*/ 2002421 h 3532866"/>
              <a:gd name="connsiteX2" fmla="*/ 2696901 w 9259747"/>
              <a:gd name="connsiteY2" fmla="*/ 3067291 h 3532866"/>
              <a:gd name="connsiteX3" fmla="*/ 2106592 w 9259747"/>
              <a:gd name="connsiteY3" fmla="*/ 3518704 h 3532866"/>
              <a:gd name="connsiteX4" fmla="*/ 1782501 w 9259747"/>
              <a:gd name="connsiteY4" fmla="*/ 2858947 h 3532866"/>
              <a:gd name="connsiteX5" fmla="*/ 3900668 w 9259747"/>
              <a:gd name="connsiteY5" fmla="*/ 1967696 h 3532866"/>
              <a:gd name="connsiteX6" fmla="*/ 4710896 w 9259747"/>
              <a:gd name="connsiteY6" fmla="*/ 3148314 h 3532866"/>
              <a:gd name="connsiteX7" fmla="*/ 3646025 w 9259747"/>
              <a:gd name="connsiteY7" fmla="*/ 2974694 h 3532866"/>
              <a:gd name="connsiteX8" fmla="*/ 4965539 w 9259747"/>
              <a:gd name="connsiteY8" fmla="*/ 1794076 h 3532866"/>
              <a:gd name="connsiteX9" fmla="*/ 7523544 w 9259747"/>
              <a:gd name="connsiteY9" fmla="*/ 2257064 h 3532866"/>
              <a:gd name="connsiteX10" fmla="*/ 6111433 w 9259747"/>
              <a:gd name="connsiteY10" fmla="*/ 2071869 h 3532866"/>
              <a:gd name="connsiteX11" fmla="*/ 7407797 w 9259747"/>
              <a:gd name="connsiteY11" fmla="*/ 370390 h 3532866"/>
              <a:gd name="connsiteX12" fmla="*/ 9259747 w 9259747"/>
              <a:gd name="connsiteY12" fmla="*/ 0 h 3532866"/>
              <a:gd name="connsiteX0" fmla="*/ 0 w 9259747"/>
              <a:gd name="connsiteY0" fmla="*/ 2939970 h 3532866"/>
              <a:gd name="connsiteX1" fmla="*/ 1724628 w 9259747"/>
              <a:gd name="connsiteY1" fmla="*/ 2002421 h 3532866"/>
              <a:gd name="connsiteX2" fmla="*/ 2696901 w 9259747"/>
              <a:gd name="connsiteY2" fmla="*/ 3067291 h 3532866"/>
              <a:gd name="connsiteX3" fmla="*/ 2106592 w 9259747"/>
              <a:gd name="connsiteY3" fmla="*/ 3518704 h 3532866"/>
              <a:gd name="connsiteX4" fmla="*/ 1782501 w 9259747"/>
              <a:gd name="connsiteY4" fmla="*/ 2858947 h 3532866"/>
              <a:gd name="connsiteX5" fmla="*/ 3900668 w 9259747"/>
              <a:gd name="connsiteY5" fmla="*/ 1967696 h 3532866"/>
              <a:gd name="connsiteX6" fmla="*/ 4710896 w 9259747"/>
              <a:gd name="connsiteY6" fmla="*/ 3148314 h 3532866"/>
              <a:gd name="connsiteX7" fmla="*/ 3646025 w 9259747"/>
              <a:gd name="connsiteY7" fmla="*/ 2974694 h 3532866"/>
              <a:gd name="connsiteX8" fmla="*/ 4965539 w 9259747"/>
              <a:gd name="connsiteY8" fmla="*/ 1794076 h 3532866"/>
              <a:gd name="connsiteX9" fmla="*/ 7523544 w 9259747"/>
              <a:gd name="connsiteY9" fmla="*/ 2257064 h 3532866"/>
              <a:gd name="connsiteX10" fmla="*/ 6111433 w 9259747"/>
              <a:gd name="connsiteY10" fmla="*/ 2071869 h 3532866"/>
              <a:gd name="connsiteX11" fmla="*/ 7407797 w 9259747"/>
              <a:gd name="connsiteY11" fmla="*/ 370390 h 3532866"/>
              <a:gd name="connsiteX12" fmla="*/ 9259747 w 9259747"/>
              <a:gd name="connsiteY12" fmla="*/ 0 h 3532866"/>
              <a:gd name="connsiteX0" fmla="*/ 0 w 9259747"/>
              <a:gd name="connsiteY0" fmla="*/ 2939970 h 3532866"/>
              <a:gd name="connsiteX1" fmla="*/ 1724628 w 9259747"/>
              <a:gd name="connsiteY1" fmla="*/ 2002421 h 3532866"/>
              <a:gd name="connsiteX2" fmla="*/ 2696901 w 9259747"/>
              <a:gd name="connsiteY2" fmla="*/ 3067291 h 3532866"/>
              <a:gd name="connsiteX3" fmla="*/ 2106592 w 9259747"/>
              <a:gd name="connsiteY3" fmla="*/ 3518704 h 3532866"/>
              <a:gd name="connsiteX4" fmla="*/ 1782501 w 9259747"/>
              <a:gd name="connsiteY4" fmla="*/ 2858947 h 3532866"/>
              <a:gd name="connsiteX5" fmla="*/ 3900668 w 9259747"/>
              <a:gd name="connsiteY5" fmla="*/ 1967696 h 3532866"/>
              <a:gd name="connsiteX6" fmla="*/ 4710896 w 9259747"/>
              <a:gd name="connsiteY6" fmla="*/ 3148314 h 3532866"/>
              <a:gd name="connsiteX7" fmla="*/ 3646025 w 9259747"/>
              <a:gd name="connsiteY7" fmla="*/ 2974694 h 3532866"/>
              <a:gd name="connsiteX8" fmla="*/ 4965539 w 9259747"/>
              <a:gd name="connsiteY8" fmla="*/ 1794076 h 3532866"/>
              <a:gd name="connsiteX9" fmla="*/ 7523544 w 9259747"/>
              <a:gd name="connsiteY9" fmla="*/ 2257064 h 3532866"/>
              <a:gd name="connsiteX10" fmla="*/ 6111433 w 9259747"/>
              <a:gd name="connsiteY10" fmla="*/ 2071869 h 3532866"/>
              <a:gd name="connsiteX11" fmla="*/ 7407797 w 9259747"/>
              <a:gd name="connsiteY11" fmla="*/ 370390 h 3532866"/>
              <a:gd name="connsiteX12" fmla="*/ 9259747 w 9259747"/>
              <a:gd name="connsiteY12" fmla="*/ 0 h 3532866"/>
              <a:gd name="connsiteX0" fmla="*/ 0 w 9259747"/>
              <a:gd name="connsiteY0" fmla="*/ 2939970 h 3532866"/>
              <a:gd name="connsiteX1" fmla="*/ 1724628 w 9259747"/>
              <a:gd name="connsiteY1" fmla="*/ 2002421 h 3532866"/>
              <a:gd name="connsiteX2" fmla="*/ 2696901 w 9259747"/>
              <a:gd name="connsiteY2" fmla="*/ 3067291 h 3532866"/>
              <a:gd name="connsiteX3" fmla="*/ 2106592 w 9259747"/>
              <a:gd name="connsiteY3" fmla="*/ 3518704 h 3532866"/>
              <a:gd name="connsiteX4" fmla="*/ 1782501 w 9259747"/>
              <a:gd name="connsiteY4" fmla="*/ 2858947 h 3532866"/>
              <a:gd name="connsiteX5" fmla="*/ 3900668 w 9259747"/>
              <a:gd name="connsiteY5" fmla="*/ 1967696 h 3532866"/>
              <a:gd name="connsiteX6" fmla="*/ 4710896 w 9259747"/>
              <a:gd name="connsiteY6" fmla="*/ 3148314 h 3532866"/>
              <a:gd name="connsiteX7" fmla="*/ 3646025 w 9259747"/>
              <a:gd name="connsiteY7" fmla="*/ 2974694 h 3532866"/>
              <a:gd name="connsiteX8" fmla="*/ 4965539 w 9259747"/>
              <a:gd name="connsiteY8" fmla="*/ 1794076 h 3532866"/>
              <a:gd name="connsiteX9" fmla="*/ 7523544 w 9259747"/>
              <a:gd name="connsiteY9" fmla="*/ 2257064 h 3532866"/>
              <a:gd name="connsiteX10" fmla="*/ 6111433 w 9259747"/>
              <a:gd name="connsiteY10" fmla="*/ 2071869 h 3532866"/>
              <a:gd name="connsiteX11" fmla="*/ 7407797 w 9259747"/>
              <a:gd name="connsiteY11" fmla="*/ 370390 h 3532866"/>
              <a:gd name="connsiteX12" fmla="*/ 9259747 w 9259747"/>
              <a:gd name="connsiteY12" fmla="*/ 0 h 3532866"/>
              <a:gd name="connsiteX0" fmla="*/ 0 w 9259747"/>
              <a:gd name="connsiteY0" fmla="*/ 2939970 h 3532866"/>
              <a:gd name="connsiteX1" fmla="*/ 1724628 w 9259747"/>
              <a:gd name="connsiteY1" fmla="*/ 2002421 h 3532866"/>
              <a:gd name="connsiteX2" fmla="*/ 2696901 w 9259747"/>
              <a:gd name="connsiteY2" fmla="*/ 3067291 h 3532866"/>
              <a:gd name="connsiteX3" fmla="*/ 2106592 w 9259747"/>
              <a:gd name="connsiteY3" fmla="*/ 3518704 h 3532866"/>
              <a:gd name="connsiteX4" fmla="*/ 1782501 w 9259747"/>
              <a:gd name="connsiteY4" fmla="*/ 2858947 h 3532866"/>
              <a:gd name="connsiteX5" fmla="*/ 3900668 w 9259747"/>
              <a:gd name="connsiteY5" fmla="*/ 1967696 h 3532866"/>
              <a:gd name="connsiteX6" fmla="*/ 4710896 w 9259747"/>
              <a:gd name="connsiteY6" fmla="*/ 3148314 h 3532866"/>
              <a:gd name="connsiteX7" fmla="*/ 3646025 w 9259747"/>
              <a:gd name="connsiteY7" fmla="*/ 2974694 h 3532866"/>
              <a:gd name="connsiteX8" fmla="*/ 4965539 w 9259747"/>
              <a:gd name="connsiteY8" fmla="*/ 1794076 h 3532866"/>
              <a:gd name="connsiteX9" fmla="*/ 7523544 w 9259747"/>
              <a:gd name="connsiteY9" fmla="*/ 2257064 h 3532866"/>
              <a:gd name="connsiteX10" fmla="*/ 6111433 w 9259747"/>
              <a:gd name="connsiteY10" fmla="*/ 2071869 h 3532866"/>
              <a:gd name="connsiteX11" fmla="*/ 7407797 w 9259747"/>
              <a:gd name="connsiteY11" fmla="*/ 370390 h 3532866"/>
              <a:gd name="connsiteX12" fmla="*/ 9259747 w 9259747"/>
              <a:gd name="connsiteY12" fmla="*/ 0 h 3532866"/>
              <a:gd name="connsiteX0" fmla="*/ 0 w 9259747"/>
              <a:gd name="connsiteY0" fmla="*/ 2939970 h 3532866"/>
              <a:gd name="connsiteX1" fmla="*/ 1724628 w 9259747"/>
              <a:gd name="connsiteY1" fmla="*/ 2002421 h 3532866"/>
              <a:gd name="connsiteX2" fmla="*/ 2696901 w 9259747"/>
              <a:gd name="connsiteY2" fmla="*/ 3067291 h 3532866"/>
              <a:gd name="connsiteX3" fmla="*/ 2106592 w 9259747"/>
              <a:gd name="connsiteY3" fmla="*/ 3518704 h 3532866"/>
              <a:gd name="connsiteX4" fmla="*/ 1782501 w 9259747"/>
              <a:gd name="connsiteY4" fmla="*/ 2858947 h 3532866"/>
              <a:gd name="connsiteX5" fmla="*/ 3900668 w 9259747"/>
              <a:gd name="connsiteY5" fmla="*/ 1967696 h 3532866"/>
              <a:gd name="connsiteX6" fmla="*/ 4710896 w 9259747"/>
              <a:gd name="connsiteY6" fmla="*/ 3148314 h 3532866"/>
              <a:gd name="connsiteX7" fmla="*/ 3646025 w 9259747"/>
              <a:gd name="connsiteY7" fmla="*/ 2974694 h 3532866"/>
              <a:gd name="connsiteX8" fmla="*/ 4965539 w 9259747"/>
              <a:gd name="connsiteY8" fmla="*/ 1794076 h 3532866"/>
              <a:gd name="connsiteX9" fmla="*/ 7523544 w 9259747"/>
              <a:gd name="connsiteY9" fmla="*/ 2257064 h 3532866"/>
              <a:gd name="connsiteX10" fmla="*/ 6111433 w 9259747"/>
              <a:gd name="connsiteY10" fmla="*/ 2071869 h 3532866"/>
              <a:gd name="connsiteX11" fmla="*/ 7407797 w 9259747"/>
              <a:gd name="connsiteY11" fmla="*/ 370390 h 3532866"/>
              <a:gd name="connsiteX12" fmla="*/ 9259747 w 9259747"/>
              <a:gd name="connsiteY12" fmla="*/ 0 h 3532866"/>
              <a:gd name="connsiteX0" fmla="*/ 0 w 9259747"/>
              <a:gd name="connsiteY0" fmla="*/ 2939970 h 3532866"/>
              <a:gd name="connsiteX1" fmla="*/ 1724628 w 9259747"/>
              <a:gd name="connsiteY1" fmla="*/ 2002421 h 3532866"/>
              <a:gd name="connsiteX2" fmla="*/ 2696901 w 9259747"/>
              <a:gd name="connsiteY2" fmla="*/ 3067291 h 3532866"/>
              <a:gd name="connsiteX3" fmla="*/ 2106592 w 9259747"/>
              <a:gd name="connsiteY3" fmla="*/ 3518704 h 3532866"/>
              <a:gd name="connsiteX4" fmla="*/ 1782501 w 9259747"/>
              <a:gd name="connsiteY4" fmla="*/ 2858947 h 3532866"/>
              <a:gd name="connsiteX5" fmla="*/ 3900668 w 9259747"/>
              <a:gd name="connsiteY5" fmla="*/ 1967696 h 3532866"/>
              <a:gd name="connsiteX6" fmla="*/ 4710896 w 9259747"/>
              <a:gd name="connsiteY6" fmla="*/ 3148314 h 3532866"/>
              <a:gd name="connsiteX7" fmla="*/ 3646025 w 9259747"/>
              <a:gd name="connsiteY7" fmla="*/ 2974694 h 3532866"/>
              <a:gd name="connsiteX8" fmla="*/ 4965539 w 9259747"/>
              <a:gd name="connsiteY8" fmla="*/ 1794076 h 3532866"/>
              <a:gd name="connsiteX9" fmla="*/ 7523544 w 9259747"/>
              <a:gd name="connsiteY9" fmla="*/ 2257064 h 3532866"/>
              <a:gd name="connsiteX10" fmla="*/ 6111433 w 9259747"/>
              <a:gd name="connsiteY10" fmla="*/ 2071869 h 3532866"/>
              <a:gd name="connsiteX11" fmla="*/ 7407797 w 9259747"/>
              <a:gd name="connsiteY11" fmla="*/ 370390 h 3532866"/>
              <a:gd name="connsiteX12" fmla="*/ 9259747 w 9259747"/>
              <a:gd name="connsiteY12" fmla="*/ 0 h 3532866"/>
              <a:gd name="connsiteX0" fmla="*/ 0 w 9259747"/>
              <a:gd name="connsiteY0" fmla="*/ 2939970 h 3532866"/>
              <a:gd name="connsiteX1" fmla="*/ 1724628 w 9259747"/>
              <a:gd name="connsiteY1" fmla="*/ 2002421 h 3532866"/>
              <a:gd name="connsiteX2" fmla="*/ 2696901 w 9259747"/>
              <a:gd name="connsiteY2" fmla="*/ 3067291 h 3532866"/>
              <a:gd name="connsiteX3" fmla="*/ 2106592 w 9259747"/>
              <a:gd name="connsiteY3" fmla="*/ 3518704 h 3532866"/>
              <a:gd name="connsiteX4" fmla="*/ 1782501 w 9259747"/>
              <a:gd name="connsiteY4" fmla="*/ 2858947 h 3532866"/>
              <a:gd name="connsiteX5" fmla="*/ 3900668 w 9259747"/>
              <a:gd name="connsiteY5" fmla="*/ 1967696 h 3532866"/>
              <a:gd name="connsiteX6" fmla="*/ 4710896 w 9259747"/>
              <a:gd name="connsiteY6" fmla="*/ 3148314 h 3532866"/>
              <a:gd name="connsiteX7" fmla="*/ 3646025 w 9259747"/>
              <a:gd name="connsiteY7" fmla="*/ 2974694 h 3532866"/>
              <a:gd name="connsiteX8" fmla="*/ 4965539 w 9259747"/>
              <a:gd name="connsiteY8" fmla="*/ 1794076 h 3532866"/>
              <a:gd name="connsiteX9" fmla="*/ 7523544 w 9259747"/>
              <a:gd name="connsiteY9" fmla="*/ 2257064 h 3532866"/>
              <a:gd name="connsiteX10" fmla="*/ 6111433 w 9259747"/>
              <a:gd name="connsiteY10" fmla="*/ 2071869 h 3532866"/>
              <a:gd name="connsiteX11" fmla="*/ 7407797 w 9259747"/>
              <a:gd name="connsiteY11" fmla="*/ 370390 h 3532866"/>
              <a:gd name="connsiteX12" fmla="*/ 9259747 w 9259747"/>
              <a:gd name="connsiteY12" fmla="*/ 0 h 3532866"/>
              <a:gd name="connsiteX0" fmla="*/ 40182 w 9299929"/>
              <a:gd name="connsiteY0" fmla="*/ 2939970 h 3532866"/>
              <a:gd name="connsiteX1" fmla="*/ 1764810 w 9299929"/>
              <a:gd name="connsiteY1" fmla="*/ 2002421 h 3532866"/>
              <a:gd name="connsiteX2" fmla="*/ 2737083 w 9299929"/>
              <a:gd name="connsiteY2" fmla="*/ 3067291 h 3532866"/>
              <a:gd name="connsiteX3" fmla="*/ 2146774 w 9299929"/>
              <a:gd name="connsiteY3" fmla="*/ 3518704 h 3532866"/>
              <a:gd name="connsiteX4" fmla="*/ 1822683 w 9299929"/>
              <a:gd name="connsiteY4" fmla="*/ 2858947 h 3532866"/>
              <a:gd name="connsiteX5" fmla="*/ 3940850 w 9299929"/>
              <a:gd name="connsiteY5" fmla="*/ 1967696 h 3532866"/>
              <a:gd name="connsiteX6" fmla="*/ 4751078 w 9299929"/>
              <a:gd name="connsiteY6" fmla="*/ 3148314 h 3532866"/>
              <a:gd name="connsiteX7" fmla="*/ 3686207 w 9299929"/>
              <a:gd name="connsiteY7" fmla="*/ 2974694 h 3532866"/>
              <a:gd name="connsiteX8" fmla="*/ 5005721 w 9299929"/>
              <a:gd name="connsiteY8" fmla="*/ 1794076 h 3532866"/>
              <a:gd name="connsiteX9" fmla="*/ 7563726 w 9299929"/>
              <a:gd name="connsiteY9" fmla="*/ 2257064 h 3532866"/>
              <a:gd name="connsiteX10" fmla="*/ 6151615 w 9299929"/>
              <a:gd name="connsiteY10" fmla="*/ 2071869 h 3532866"/>
              <a:gd name="connsiteX11" fmla="*/ 7447979 w 9299929"/>
              <a:gd name="connsiteY11" fmla="*/ 370390 h 3532866"/>
              <a:gd name="connsiteX12" fmla="*/ 9299929 w 9299929"/>
              <a:gd name="connsiteY12" fmla="*/ 0 h 3532866"/>
              <a:gd name="connsiteX0" fmla="*/ 40182 w 9299929"/>
              <a:gd name="connsiteY0" fmla="*/ 2939970 h 3362588"/>
              <a:gd name="connsiteX1" fmla="*/ 1764810 w 9299929"/>
              <a:gd name="connsiteY1" fmla="*/ 2002421 h 3362588"/>
              <a:gd name="connsiteX2" fmla="*/ 2737083 w 9299929"/>
              <a:gd name="connsiteY2" fmla="*/ 3067291 h 3362588"/>
              <a:gd name="connsiteX3" fmla="*/ 2320394 w 9299929"/>
              <a:gd name="connsiteY3" fmla="*/ 3321935 h 3362588"/>
              <a:gd name="connsiteX4" fmla="*/ 1822683 w 9299929"/>
              <a:gd name="connsiteY4" fmla="*/ 2858947 h 3362588"/>
              <a:gd name="connsiteX5" fmla="*/ 3940850 w 9299929"/>
              <a:gd name="connsiteY5" fmla="*/ 1967696 h 3362588"/>
              <a:gd name="connsiteX6" fmla="*/ 4751078 w 9299929"/>
              <a:gd name="connsiteY6" fmla="*/ 3148314 h 3362588"/>
              <a:gd name="connsiteX7" fmla="*/ 3686207 w 9299929"/>
              <a:gd name="connsiteY7" fmla="*/ 2974694 h 3362588"/>
              <a:gd name="connsiteX8" fmla="*/ 5005721 w 9299929"/>
              <a:gd name="connsiteY8" fmla="*/ 1794076 h 3362588"/>
              <a:gd name="connsiteX9" fmla="*/ 7563726 w 9299929"/>
              <a:gd name="connsiteY9" fmla="*/ 2257064 h 3362588"/>
              <a:gd name="connsiteX10" fmla="*/ 6151615 w 9299929"/>
              <a:gd name="connsiteY10" fmla="*/ 2071869 h 3362588"/>
              <a:gd name="connsiteX11" fmla="*/ 7447979 w 9299929"/>
              <a:gd name="connsiteY11" fmla="*/ 370390 h 3362588"/>
              <a:gd name="connsiteX12" fmla="*/ 9299929 w 9299929"/>
              <a:gd name="connsiteY12" fmla="*/ 0 h 3362588"/>
              <a:gd name="connsiteX0" fmla="*/ 32796 w 9292543"/>
              <a:gd name="connsiteY0" fmla="*/ 2939970 h 3362588"/>
              <a:gd name="connsiteX1" fmla="*/ 1757424 w 9292543"/>
              <a:gd name="connsiteY1" fmla="*/ 2002421 h 3362588"/>
              <a:gd name="connsiteX2" fmla="*/ 2718122 w 9292543"/>
              <a:gd name="connsiteY2" fmla="*/ 2511706 h 3362588"/>
              <a:gd name="connsiteX3" fmla="*/ 2313008 w 9292543"/>
              <a:gd name="connsiteY3" fmla="*/ 3321935 h 3362588"/>
              <a:gd name="connsiteX4" fmla="*/ 1815297 w 9292543"/>
              <a:gd name="connsiteY4" fmla="*/ 2858947 h 3362588"/>
              <a:gd name="connsiteX5" fmla="*/ 3933464 w 9292543"/>
              <a:gd name="connsiteY5" fmla="*/ 1967696 h 3362588"/>
              <a:gd name="connsiteX6" fmla="*/ 4743692 w 9292543"/>
              <a:gd name="connsiteY6" fmla="*/ 3148314 h 3362588"/>
              <a:gd name="connsiteX7" fmla="*/ 3678821 w 9292543"/>
              <a:gd name="connsiteY7" fmla="*/ 2974694 h 3362588"/>
              <a:gd name="connsiteX8" fmla="*/ 4998335 w 9292543"/>
              <a:gd name="connsiteY8" fmla="*/ 1794076 h 3362588"/>
              <a:gd name="connsiteX9" fmla="*/ 7556340 w 9292543"/>
              <a:gd name="connsiteY9" fmla="*/ 2257064 h 3362588"/>
              <a:gd name="connsiteX10" fmla="*/ 6144229 w 9292543"/>
              <a:gd name="connsiteY10" fmla="*/ 2071869 h 3362588"/>
              <a:gd name="connsiteX11" fmla="*/ 7440593 w 9292543"/>
              <a:gd name="connsiteY11" fmla="*/ 370390 h 3362588"/>
              <a:gd name="connsiteX12" fmla="*/ 9292543 w 9292543"/>
              <a:gd name="connsiteY12" fmla="*/ 0 h 3362588"/>
              <a:gd name="connsiteX0" fmla="*/ 32796 w 9292543"/>
              <a:gd name="connsiteY0" fmla="*/ 2939970 h 3362588"/>
              <a:gd name="connsiteX1" fmla="*/ 1757424 w 9292543"/>
              <a:gd name="connsiteY1" fmla="*/ 2002421 h 3362588"/>
              <a:gd name="connsiteX2" fmla="*/ 2718122 w 9292543"/>
              <a:gd name="connsiteY2" fmla="*/ 2511706 h 3362588"/>
              <a:gd name="connsiteX3" fmla="*/ 2313008 w 9292543"/>
              <a:gd name="connsiteY3" fmla="*/ 3321935 h 3362588"/>
              <a:gd name="connsiteX4" fmla="*/ 1954193 w 9292543"/>
              <a:gd name="connsiteY4" fmla="*/ 2592729 h 3362588"/>
              <a:gd name="connsiteX5" fmla="*/ 3933464 w 9292543"/>
              <a:gd name="connsiteY5" fmla="*/ 1967696 h 3362588"/>
              <a:gd name="connsiteX6" fmla="*/ 4743692 w 9292543"/>
              <a:gd name="connsiteY6" fmla="*/ 3148314 h 3362588"/>
              <a:gd name="connsiteX7" fmla="*/ 3678821 w 9292543"/>
              <a:gd name="connsiteY7" fmla="*/ 2974694 h 3362588"/>
              <a:gd name="connsiteX8" fmla="*/ 4998335 w 9292543"/>
              <a:gd name="connsiteY8" fmla="*/ 1794076 h 3362588"/>
              <a:gd name="connsiteX9" fmla="*/ 7556340 w 9292543"/>
              <a:gd name="connsiteY9" fmla="*/ 2257064 h 3362588"/>
              <a:gd name="connsiteX10" fmla="*/ 6144229 w 9292543"/>
              <a:gd name="connsiteY10" fmla="*/ 2071869 h 3362588"/>
              <a:gd name="connsiteX11" fmla="*/ 7440593 w 9292543"/>
              <a:gd name="connsiteY11" fmla="*/ 370390 h 3362588"/>
              <a:gd name="connsiteX12" fmla="*/ 9292543 w 9292543"/>
              <a:gd name="connsiteY12" fmla="*/ 0 h 3362588"/>
              <a:gd name="connsiteX0" fmla="*/ 32796 w 9292543"/>
              <a:gd name="connsiteY0" fmla="*/ 2939970 h 3362588"/>
              <a:gd name="connsiteX1" fmla="*/ 1757424 w 9292543"/>
              <a:gd name="connsiteY1" fmla="*/ 2002421 h 3362588"/>
              <a:gd name="connsiteX2" fmla="*/ 2718122 w 9292543"/>
              <a:gd name="connsiteY2" fmla="*/ 2511706 h 3362588"/>
              <a:gd name="connsiteX3" fmla="*/ 2313008 w 9292543"/>
              <a:gd name="connsiteY3" fmla="*/ 3321935 h 3362588"/>
              <a:gd name="connsiteX4" fmla="*/ 1954193 w 9292543"/>
              <a:gd name="connsiteY4" fmla="*/ 2592729 h 3362588"/>
              <a:gd name="connsiteX5" fmla="*/ 3933464 w 9292543"/>
              <a:gd name="connsiteY5" fmla="*/ 1967696 h 3362588"/>
              <a:gd name="connsiteX6" fmla="*/ 4743692 w 9292543"/>
              <a:gd name="connsiteY6" fmla="*/ 3148314 h 3362588"/>
              <a:gd name="connsiteX7" fmla="*/ 3678821 w 9292543"/>
              <a:gd name="connsiteY7" fmla="*/ 2974694 h 3362588"/>
              <a:gd name="connsiteX8" fmla="*/ 4998335 w 9292543"/>
              <a:gd name="connsiteY8" fmla="*/ 1794076 h 3362588"/>
              <a:gd name="connsiteX9" fmla="*/ 7556340 w 9292543"/>
              <a:gd name="connsiteY9" fmla="*/ 2257064 h 3362588"/>
              <a:gd name="connsiteX10" fmla="*/ 6144229 w 9292543"/>
              <a:gd name="connsiteY10" fmla="*/ 2071869 h 3362588"/>
              <a:gd name="connsiteX11" fmla="*/ 7440593 w 9292543"/>
              <a:gd name="connsiteY11" fmla="*/ 370390 h 3362588"/>
              <a:gd name="connsiteX12" fmla="*/ 9292543 w 9292543"/>
              <a:gd name="connsiteY12" fmla="*/ 0 h 3362588"/>
              <a:gd name="connsiteX0" fmla="*/ 32796 w 9292543"/>
              <a:gd name="connsiteY0" fmla="*/ 2939970 h 3362588"/>
              <a:gd name="connsiteX1" fmla="*/ 1757424 w 9292543"/>
              <a:gd name="connsiteY1" fmla="*/ 2002421 h 3362588"/>
              <a:gd name="connsiteX2" fmla="*/ 2718122 w 9292543"/>
              <a:gd name="connsiteY2" fmla="*/ 2511706 h 3362588"/>
              <a:gd name="connsiteX3" fmla="*/ 2313008 w 9292543"/>
              <a:gd name="connsiteY3" fmla="*/ 3321935 h 3362588"/>
              <a:gd name="connsiteX4" fmla="*/ 1954193 w 9292543"/>
              <a:gd name="connsiteY4" fmla="*/ 2592729 h 3362588"/>
              <a:gd name="connsiteX5" fmla="*/ 3933464 w 9292543"/>
              <a:gd name="connsiteY5" fmla="*/ 1967696 h 3362588"/>
              <a:gd name="connsiteX6" fmla="*/ 4743692 w 9292543"/>
              <a:gd name="connsiteY6" fmla="*/ 3148314 h 3362588"/>
              <a:gd name="connsiteX7" fmla="*/ 3678821 w 9292543"/>
              <a:gd name="connsiteY7" fmla="*/ 2974694 h 3362588"/>
              <a:gd name="connsiteX8" fmla="*/ 4998335 w 9292543"/>
              <a:gd name="connsiteY8" fmla="*/ 1794076 h 3362588"/>
              <a:gd name="connsiteX9" fmla="*/ 7556340 w 9292543"/>
              <a:gd name="connsiteY9" fmla="*/ 2257064 h 3362588"/>
              <a:gd name="connsiteX10" fmla="*/ 6144229 w 9292543"/>
              <a:gd name="connsiteY10" fmla="*/ 2071869 h 3362588"/>
              <a:gd name="connsiteX11" fmla="*/ 7440593 w 9292543"/>
              <a:gd name="connsiteY11" fmla="*/ 370390 h 3362588"/>
              <a:gd name="connsiteX12" fmla="*/ 9292543 w 9292543"/>
              <a:gd name="connsiteY12" fmla="*/ 0 h 3362588"/>
              <a:gd name="connsiteX0" fmla="*/ 32796 w 9292543"/>
              <a:gd name="connsiteY0" fmla="*/ 2939970 h 3362588"/>
              <a:gd name="connsiteX1" fmla="*/ 1757424 w 9292543"/>
              <a:gd name="connsiteY1" fmla="*/ 2002421 h 3362588"/>
              <a:gd name="connsiteX2" fmla="*/ 2718122 w 9292543"/>
              <a:gd name="connsiteY2" fmla="*/ 2511706 h 3362588"/>
              <a:gd name="connsiteX3" fmla="*/ 2313008 w 9292543"/>
              <a:gd name="connsiteY3" fmla="*/ 3321935 h 3362588"/>
              <a:gd name="connsiteX4" fmla="*/ 1954193 w 9292543"/>
              <a:gd name="connsiteY4" fmla="*/ 2592729 h 3362588"/>
              <a:gd name="connsiteX5" fmla="*/ 3933464 w 9292543"/>
              <a:gd name="connsiteY5" fmla="*/ 1967696 h 3362588"/>
              <a:gd name="connsiteX6" fmla="*/ 4743692 w 9292543"/>
              <a:gd name="connsiteY6" fmla="*/ 3148314 h 3362588"/>
              <a:gd name="connsiteX7" fmla="*/ 3678821 w 9292543"/>
              <a:gd name="connsiteY7" fmla="*/ 2974694 h 3362588"/>
              <a:gd name="connsiteX8" fmla="*/ 4998335 w 9292543"/>
              <a:gd name="connsiteY8" fmla="*/ 1794076 h 3362588"/>
              <a:gd name="connsiteX9" fmla="*/ 7556340 w 9292543"/>
              <a:gd name="connsiteY9" fmla="*/ 2257064 h 3362588"/>
              <a:gd name="connsiteX10" fmla="*/ 6144229 w 9292543"/>
              <a:gd name="connsiteY10" fmla="*/ 2071869 h 3362588"/>
              <a:gd name="connsiteX11" fmla="*/ 7440593 w 9292543"/>
              <a:gd name="connsiteY11" fmla="*/ 370390 h 3362588"/>
              <a:gd name="connsiteX12" fmla="*/ 9292543 w 9292543"/>
              <a:gd name="connsiteY12" fmla="*/ 0 h 3362588"/>
              <a:gd name="connsiteX0" fmla="*/ 33076 w 9292823"/>
              <a:gd name="connsiteY0" fmla="*/ 2939970 h 3362588"/>
              <a:gd name="connsiteX1" fmla="*/ 1757704 w 9292823"/>
              <a:gd name="connsiteY1" fmla="*/ 2002421 h 3362588"/>
              <a:gd name="connsiteX2" fmla="*/ 2811000 w 9292823"/>
              <a:gd name="connsiteY2" fmla="*/ 2511706 h 3362588"/>
              <a:gd name="connsiteX3" fmla="*/ 2313288 w 9292823"/>
              <a:gd name="connsiteY3" fmla="*/ 3321935 h 3362588"/>
              <a:gd name="connsiteX4" fmla="*/ 1954473 w 9292823"/>
              <a:gd name="connsiteY4" fmla="*/ 2592729 h 3362588"/>
              <a:gd name="connsiteX5" fmla="*/ 3933744 w 9292823"/>
              <a:gd name="connsiteY5" fmla="*/ 1967696 h 3362588"/>
              <a:gd name="connsiteX6" fmla="*/ 4743972 w 9292823"/>
              <a:gd name="connsiteY6" fmla="*/ 3148314 h 3362588"/>
              <a:gd name="connsiteX7" fmla="*/ 3679101 w 9292823"/>
              <a:gd name="connsiteY7" fmla="*/ 2974694 h 3362588"/>
              <a:gd name="connsiteX8" fmla="*/ 4998615 w 9292823"/>
              <a:gd name="connsiteY8" fmla="*/ 1794076 h 3362588"/>
              <a:gd name="connsiteX9" fmla="*/ 7556620 w 9292823"/>
              <a:gd name="connsiteY9" fmla="*/ 2257064 h 3362588"/>
              <a:gd name="connsiteX10" fmla="*/ 6144509 w 9292823"/>
              <a:gd name="connsiteY10" fmla="*/ 2071869 h 3362588"/>
              <a:gd name="connsiteX11" fmla="*/ 7440873 w 9292823"/>
              <a:gd name="connsiteY11" fmla="*/ 370390 h 3362588"/>
              <a:gd name="connsiteX12" fmla="*/ 9292823 w 9292823"/>
              <a:gd name="connsiteY12" fmla="*/ 0 h 3362588"/>
              <a:gd name="connsiteX0" fmla="*/ 33076 w 9292823"/>
              <a:gd name="connsiteY0" fmla="*/ 2939970 h 3362588"/>
              <a:gd name="connsiteX1" fmla="*/ 1757704 w 9292823"/>
              <a:gd name="connsiteY1" fmla="*/ 2002421 h 3362588"/>
              <a:gd name="connsiteX2" fmla="*/ 2811000 w 9292823"/>
              <a:gd name="connsiteY2" fmla="*/ 2511706 h 3362588"/>
              <a:gd name="connsiteX3" fmla="*/ 2313288 w 9292823"/>
              <a:gd name="connsiteY3" fmla="*/ 3321935 h 3362588"/>
              <a:gd name="connsiteX4" fmla="*/ 1850301 w 9292823"/>
              <a:gd name="connsiteY4" fmla="*/ 2592729 h 3362588"/>
              <a:gd name="connsiteX5" fmla="*/ 3933744 w 9292823"/>
              <a:gd name="connsiteY5" fmla="*/ 1967696 h 3362588"/>
              <a:gd name="connsiteX6" fmla="*/ 4743972 w 9292823"/>
              <a:gd name="connsiteY6" fmla="*/ 3148314 h 3362588"/>
              <a:gd name="connsiteX7" fmla="*/ 3679101 w 9292823"/>
              <a:gd name="connsiteY7" fmla="*/ 2974694 h 3362588"/>
              <a:gd name="connsiteX8" fmla="*/ 4998615 w 9292823"/>
              <a:gd name="connsiteY8" fmla="*/ 1794076 h 3362588"/>
              <a:gd name="connsiteX9" fmla="*/ 7556620 w 9292823"/>
              <a:gd name="connsiteY9" fmla="*/ 2257064 h 3362588"/>
              <a:gd name="connsiteX10" fmla="*/ 6144509 w 9292823"/>
              <a:gd name="connsiteY10" fmla="*/ 2071869 h 3362588"/>
              <a:gd name="connsiteX11" fmla="*/ 7440873 w 9292823"/>
              <a:gd name="connsiteY11" fmla="*/ 370390 h 3362588"/>
              <a:gd name="connsiteX12" fmla="*/ 9292823 w 9292823"/>
              <a:gd name="connsiteY12" fmla="*/ 0 h 3362588"/>
              <a:gd name="connsiteX0" fmla="*/ 33076 w 9211800"/>
              <a:gd name="connsiteY0" fmla="*/ 3078866 h 3501484"/>
              <a:gd name="connsiteX1" fmla="*/ 1757704 w 9211800"/>
              <a:gd name="connsiteY1" fmla="*/ 2141317 h 3501484"/>
              <a:gd name="connsiteX2" fmla="*/ 2811000 w 9211800"/>
              <a:gd name="connsiteY2" fmla="*/ 2650602 h 3501484"/>
              <a:gd name="connsiteX3" fmla="*/ 2313288 w 9211800"/>
              <a:gd name="connsiteY3" fmla="*/ 3460831 h 3501484"/>
              <a:gd name="connsiteX4" fmla="*/ 1850301 w 9211800"/>
              <a:gd name="connsiteY4" fmla="*/ 2731625 h 3501484"/>
              <a:gd name="connsiteX5" fmla="*/ 3933744 w 9211800"/>
              <a:gd name="connsiteY5" fmla="*/ 2106592 h 3501484"/>
              <a:gd name="connsiteX6" fmla="*/ 4743972 w 9211800"/>
              <a:gd name="connsiteY6" fmla="*/ 3287210 h 3501484"/>
              <a:gd name="connsiteX7" fmla="*/ 3679101 w 9211800"/>
              <a:gd name="connsiteY7" fmla="*/ 3113590 h 3501484"/>
              <a:gd name="connsiteX8" fmla="*/ 4998615 w 9211800"/>
              <a:gd name="connsiteY8" fmla="*/ 1932972 h 3501484"/>
              <a:gd name="connsiteX9" fmla="*/ 7556620 w 9211800"/>
              <a:gd name="connsiteY9" fmla="*/ 2395960 h 3501484"/>
              <a:gd name="connsiteX10" fmla="*/ 6144509 w 9211800"/>
              <a:gd name="connsiteY10" fmla="*/ 2210765 h 3501484"/>
              <a:gd name="connsiteX11" fmla="*/ 7440873 w 9211800"/>
              <a:gd name="connsiteY11" fmla="*/ 509286 h 3501484"/>
              <a:gd name="connsiteX12" fmla="*/ 9211800 w 9211800"/>
              <a:gd name="connsiteY12" fmla="*/ 0 h 3501484"/>
              <a:gd name="connsiteX0" fmla="*/ 33635 w 9177635"/>
              <a:gd name="connsiteY0" fmla="*/ 3630310 h 3640434"/>
              <a:gd name="connsiteX1" fmla="*/ 1723539 w 9177635"/>
              <a:gd name="connsiteY1" fmla="*/ 2141317 h 3640434"/>
              <a:gd name="connsiteX2" fmla="*/ 2776835 w 9177635"/>
              <a:gd name="connsiteY2" fmla="*/ 2650602 h 3640434"/>
              <a:gd name="connsiteX3" fmla="*/ 2279123 w 9177635"/>
              <a:gd name="connsiteY3" fmla="*/ 3460831 h 3640434"/>
              <a:gd name="connsiteX4" fmla="*/ 1816136 w 9177635"/>
              <a:gd name="connsiteY4" fmla="*/ 2731625 h 3640434"/>
              <a:gd name="connsiteX5" fmla="*/ 3899579 w 9177635"/>
              <a:gd name="connsiteY5" fmla="*/ 2106592 h 3640434"/>
              <a:gd name="connsiteX6" fmla="*/ 4709807 w 9177635"/>
              <a:gd name="connsiteY6" fmla="*/ 3287210 h 3640434"/>
              <a:gd name="connsiteX7" fmla="*/ 3644936 w 9177635"/>
              <a:gd name="connsiteY7" fmla="*/ 3113590 h 3640434"/>
              <a:gd name="connsiteX8" fmla="*/ 4964450 w 9177635"/>
              <a:gd name="connsiteY8" fmla="*/ 1932972 h 3640434"/>
              <a:gd name="connsiteX9" fmla="*/ 7522455 w 9177635"/>
              <a:gd name="connsiteY9" fmla="*/ 2395960 h 3640434"/>
              <a:gd name="connsiteX10" fmla="*/ 6110344 w 9177635"/>
              <a:gd name="connsiteY10" fmla="*/ 2210765 h 3640434"/>
              <a:gd name="connsiteX11" fmla="*/ 7406708 w 9177635"/>
              <a:gd name="connsiteY11" fmla="*/ 509286 h 3640434"/>
              <a:gd name="connsiteX12" fmla="*/ 9177635 w 9177635"/>
              <a:gd name="connsiteY12" fmla="*/ 0 h 3640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77635" h="3640434">
                <a:moveTo>
                  <a:pt x="33635" y="3630310"/>
                </a:moveTo>
                <a:cubicBezTo>
                  <a:pt x="-243193" y="3775957"/>
                  <a:pt x="1266339" y="2304602"/>
                  <a:pt x="1723539" y="2141317"/>
                </a:cubicBezTo>
                <a:cubicBezTo>
                  <a:pt x="2180739" y="1978032"/>
                  <a:pt x="2765261" y="2361235"/>
                  <a:pt x="2776835" y="2650602"/>
                </a:cubicBezTo>
                <a:cubicBezTo>
                  <a:pt x="2788409" y="2939969"/>
                  <a:pt x="2439240" y="3447327"/>
                  <a:pt x="2279123" y="3460831"/>
                </a:cubicBezTo>
                <a:cubicBezTo>
                  <a:pt x="2119007" y="3474335"/>
                  <a:pt x="1742829" y="3165675"/>
                  <a:pt x="1816136" y="2731625"/>
                </a:cubicBezTo>
                <a:cubicBezTo>
                  <a:pt x="1889443" y="2297575"/>
                  <a:pt x="3417301" y="2013995"/>
                  <a:pt x="3899579" y="2106592"/>
                </a:cubicBezTo>
                <a:cubicBezTo>
                  <a:pt x="4381857" y="2199189"/>
                  <a:pt x="5064763" y="3003630"/>
                  <a:pt x="4709807" y="3287210"/>
                </a:cubicBezTo>
                <a:cubicBezTo>
                  <a:pt x="4354851" y="3570790"/>
                  <a:pt x="3602496" y="3628663"/>
                  <a:pt x="3644936" y="3113590"/>
                </a:cubicBezTo>
                <a:cubicBezTo>
                  <a:pt x="3687376" y="2598517"/>
                  <a:pt x="4007610" y="2183757"/>
                  <a:pt x="4964450" y="1932972"/>
                </a:cubicBezTo>
                <a:cubicBezTo>
                  <a:pt x="5921290" y="1682187"/>
                  <a:pt x="7723083" y="1454552"/>
                  <a:pt x="7522455" y="2395960"/>
                </a:cubicBezTo>
                <a:cubicBezTo>
                  <a:pt x="7321827" y="3337368"/>
                  <a:pt x="5990739" y="3069221"/>
                  <a:pt x="6110344" y="2210765"/>
                </a:cubicBezTo>
                <a:cubicBezTo>
                  <a:pt x="6229949" y="1352309"/>
                  <a:pt x="6895493" y="877747"/>
                  <a:pt x="7406708" y="509286"/>
                </a:cubicBezTo>
                <a:cubicBezTo>
                  <a:pt x="7917923" y="140825"/>
                  <a:pt x="8847757" y="57873"/>
                  <a:pt x="9177635" y="0"/>
                </a:cubicBezTo>
              </a:path>
            </a:pathLst>
          </a:custGeom>
          <a:noFill/>
          <a:ln w="19050">
            <a:solidFill>
              <a:srgbClr val="4336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任意多边形 17"/>
          <p:cNvSpPr/>
          <p:nvPr/>
        </p:nvSpPr>
        <p:spPr>
          <a:xfrm rot="3462298">
            <a:off x="-15106" y="2073772"/>
            <a:ext cx="1948435" cy="506415"/>
          </a:xfrm>
          <a:custGeom>
            <a:avLst/>
            <a:gdLst>
              <a:gd name="connsiteX0" fmla="*/ 0 w 9259747"/>
              <a:gd name="connsiteY0" fmla="*/ 2939970 h 3522147"/>
              <a:gd name="connsiteX1" fmla="*/ 1724628 w 9259747"/>
              <a:gd name="connsiteY1" fmla="*/ 2002421 h 3522147"/>
              <a:gd name="connsiteX2" fmla="*/ 2696901 w 9259747"/>
              <a:gd name="connsiteY2" fmla="*/ 3067291 h 3522147"/>
              <a:gd name="connsiteX3" fmla="*/ 2106592 w 9259747"/>
              <a:gd name="connsiteY3" fmla="*/ 3518704 h 3522147"/>
              <a:gd name="connsiteX4" fmla="*/ 1782501 w 9259747"/>
              <a:gd name="connsiteY4" fmla="*/ 2858947 h 3522147"/>
              <a:gd name="connsiteX5" fmla="*/ 3900668 w 9259747"/>
              <a:gd name="connsiteY5" fmla="*/ 1967696 h 3522147"/>
              <a:gd name="connsiteX6" fmla="*/ 4710896 w 9259747"/>
              <a:gd name="connsiteY6" fmla="*/ 3148314 h 3522147"/>
              <a:gd name="connsiteX7" fmla="*/ 3646025 w 9259747"/>
              <a:gd name="connsiteY7" fmla="*/ 2974694 h 3522147"/>
              <a:gd name="connsiteX8" fmla="*/ 4965539 w 9259747"/>
              <a:gd name="connsiteY8" fmla="*/ 1794076 h 3522147"/>
              <a:gd name="connsiteX9" fmla="*/ 7523544 w 9259747"/>
              <a:gd name="connsiteY9" fmla="*/ 2257064 h 3522147"/>
              <a:gd name="connsiteX10" fmla="*/ 6111433 w 9259747"/>
              <a:gd name="connsiteY10" fmla="*/ 2071869 h 3522147"/>
              <a:gd name="connsiteX11" fmla="*/ 7407797 w 9259747"/>
              <a:gd name="connsiteY11" fmla="*/ 370390 h 3522147"/>
              <a:gd name="connsiteX12" fmla="*/ 9259747 w 9259747"/>
              <a:gd name="connsiteY12" fmla="*/ 0 h 3522147"/>
              <a:gd name="connsiteX0" fmla="*/ 0 w 9259747"/>
              <a:gd name="connsiteY0" fmla="*/ 2939970 h 3522147"/>
              <a:gd name="connsiteX1" fmla="*/ 1724628 w 9259747"/>
              <a:gd name="connsiteY1" fmla="*/ 2002421 h 3522147"/>
              <a:gd name="connsiteX2" fmla="*/ 2696901 w 9259747"/>
              <a:gd name="connsiteY2" fmla="*/ 3067291 h 3522147"/>
              <a:gd name="connsiteX3" fmla="*/ 2106592 w 9259747"/>
              <a:gd name="connsiteY3" fmla="*/ 3518704 h 3522147"/>
              <a:gd name="connsiteX4" fmla="*/ 1782501 w 9259747"/>
              <a:gd name="connsiteY4" fmla="*/ 2858947 h 3522147"/>
              <a:gd name="connsiteX5" fmla="*/ 3900668 w 9259747"/>
              <a:gd name="connsiteY5" fmla="*/ 1967696 h 3522147"/>
              <a:gd name="connsiteX6" fmla="*/ 4710896 w 9259747"/>
              <a:gd name="connsiteY6" fmla="*/ 3148314 h 3522147"/>
              <a:gd name="connsiteX7" fmla="*/ 3646025 w 9259747"/>
              <a:gd name="connsiteY7" fmla="*/ 2974694 h 3522147"/>
              <a:gd name="connsiteX8" fmla="*/ 4965539 w 9259747"/>
              <a:gd name="connsiteY8" fmla="*/ 1794076 h 3522147"/>
              <a:gd name="connsiteX9" fmla="*/ 7523544 w 9259747"/>
              <a:gd name="connsiteY9" fmla="*/ 2257064 h 3522147"/>
              <a:gd name="connsiteX10" fmla="*/ 6111433 w 9259747"/>
              <a:gd name="connsiteY10" fmla="*/ 2071869 h 3522147"/>
              <a:gd name="connsiteX11" fmla="*/ 7407797 w 9259747"/>
              <a:gd name="connsiteY11" fmla="*/ 370390 h 3522147"/>
              <a:gd name="connsiteX12" fmla="*/ 9259747 w 9259747"/>
              <a:gd name="connsiteY12" fmla="*/ 0 h 3522147"/>
              <a:gd name="connsiteX0" fmla="*/ 0 w 9259747"/>
              <a:gd name="connsiteY0" fmla="*/ 2939970 h 3532866"/>
              <a:gd name="connsiteX1" fmla="*/ 1724628 w 9259747"/>
              <a:gd name="connsiteY1" fmla="*/ 2002421 h 3532866"/>
              <a:gd name="connsiteX2" fmla="*/ 2696901 w 9259747"/>
              <a:gd name="connsiteY2" fmla="*/ 3067291 h 3532866"/>
              <a:gd name="connsiteX3" fmla="*/ 2106592 w 9259747"/>
              <a:gd name="connsiteY3" fmla="*/ 3518704 h 3532866"/>
              <a:gd name="connsiteX4" fmla="*/ 1782501 w 9259747"/>
              <a:gd name="connsiteY4" fmla="*/ 2858947 h 3532866"/>
              <a:gd name="connsiteX5" fmla="*/ 3900668 w 9259747"/>
              <a:gd name="connsiteY5" fmla="*/ 1967696 h 3532866"/>
              <a:gd name="connsiteX6" fmla="*/ 4710896 w 9259747"/>
              <a:gd name="connsiteY6" fmla="*/ 3148314 h 3532866"/>
              <a:gd name="connsiteX7" fmla="*/ 3646025 w 9259747"/>
              <a:gd name="connsiteY7" fmla="*/ 2974694 h 3532866"/>
              <a:gd name="connsiteX8" fmla="*/ 4965539 w 9259747"/>
              <a:gd name="connsiteY8" fmla="*/ 1794076 h 3532866"/>
              <a:gd name="connsiteX9" fmla="*/ 7523544 w 9259747"/>
              <a:gd name="connsiteY9" fmla="*/ 2257064 h 3532866"/>
              <a:gd name="connsiteX10" fmla="*/ 6111433 w 9259747"/>
              <a:gd name="connsiteY10" fmla="*/ 2071869 h 3532866"/>
              <a:gd name="connsiteX11" fmla="*/ 7407797 w 9259747"/>
              <a:gd name="connsiteY11" fmla="*/ 370390 h 3532866"/>
              <a:gd name="connsiteX12" fmla="*/ 9259747 w 9259747"/>
              <a:gd name="connsiteY12" fmla="*/ 0 h 3532866"/>
              <a:gd name="connsiteX0" fmla="*/ 0 w 9259747"/>
              <a:gd name="connsiteY0" fmla="*/ 2939970 h 3532866"/>
              <a:gd name="connsiteX1" fmla="*/ 1724628 w 9259747"/>
              <a:gd name="connsiteY1" fmla="*/ 2002421 h 3532866"/>
              <a:gd name="connsiteX2" fmla="*/ 2696901 w 9259747"/>
              <a:gd name="connsiteY2" fmla="*/ 3067291 h 3532866"/>
              <a:gd name="connsiteX3" fmla="*/ 2106592 w 9259747"/>
              <a:gd name="connsiteY3" fmla="*/ 3518704 h 3532866"/>
              <a:gd name="connsiteX4" fmla="*/ 1782501 w 9259747"/>
              <a:gd name="connsiteY4" fmla="*/ 2858947 h 3532866"/>
              <a:gd name="connsiteX5" fmla="*/ 3900668 w 9259747"/>
              <a:gd name="connsiteY5" fmla="*/ 1967696 h 3532866"/>
              <a:gd name="connsiteX6" fmla="*/ 4710896 w 9259747"/>
              <a:gd name="connsiteY6" fmla="*/ 3148314 h 3532866"/>
              <a:gd name="connsiteX7" fmla="*/ 3646025 w 9259747"/>
              <a:gd name="connsiteY7" fmla="*/ 2974694 h 3532866"/>
              <a:gd name="connsiteX8" fmla="*/ 4965539 w 9259747"/>
              <a:gd name="connsiteY8" fmla="*/ 1794076 h 3532866"/>
              <a:gd name="connsiteX9" fmla="*/ 7523544 w 9259747"/>
              <a:gd name="connsiteY9" fmla="*/ 2257064 h 3532866"/>
              <a:gd name="connsiteX10" fmla="*/ 6111433 w 9259747"/>
              <a:gd name="connsiteY10" fmla="*/ 2071869 h 3532866"/>
              <a:gd name="connsiteX11" fmla="*/ 7407797 w 9259747"/>
              <a:gd name="connsiteY11" fmla="*/ 370390 h 3532866"/>
              <a:gd name="connsiteX12" fmla="*/ 9259747 w 9259747"/>
              <a:gd name="connsiteY12" fmla="*/ 0 h 3532866"/>
              <a:gd name="connsiteX0" fmla="*/ 0 w 9259747"/>
              <a:gd name="connsiteY0" fmla="*/ 2939970 h 3532866"/>
              <a:gd name="connsiteX1" fmla="*/ 1724628 w 9259747"/>
              <a:gd name="connsiteY1" fmla="*/ 2002421 h 3532866"/>
              <a:gd name="connsiteX2" fmla="*/ 2696901 w 9259747"/>
              <a:gd name="connsiteY2" fmla="*/ 3067291 h 3532866"/>
              <a:gd name="connsiteX3" fmla="*/ 2106592 w 9259747"/>
              <a:gd name="connsiteY3" fmla="*/ 3518704 h 3532866"/>
              <a:gd name="connsiteX4" fmla="*/ 1782501 w 9259747"/>
              <a:gd name="connsiteY4" fmla="*/ 2858947 h 3532866"/>
              <a:gd name="connsiteX5" fmla="*/ 3900668 w 9259747"/>
              <a:gd name="connsiteY5" fmla="*/ 1967696 h 3532866"/>
              <a:gd name="connsiteX6" fmla="*/ 4710896 w 9259747"/>
              <a:gd name="connsiteY6" fmla="*/ 3148314 h 3532866"/>
              <a:gd name="connsiteX7" fmla="*/ 3646025 w 9259747"/>
              <a:gd name="connsiteY7" fmla="*/ 2974694 h 3532866"/>
              <a:gd name="connsiteX8" fmla="*/ 4965539 w 9259747"/>
              <a:gd name="connsiteY8" fmla="*/ 1794076 h 3532866"/>
              <a:gd name="connsiteX9" fmla="*/ 7523544 w 9259747"/>
              <a:gd name="connsiteY9" fmla="*/ 2257064 h 3532866"/>
              <a:gd name="connsiteX10" fmla="*/ 6111433 w 9259747"/>
              <a:gd name="connsiteY10" fmla="*/ 2071869 h 3532866"/>
              <a:gd name="connsiteX11" fmla="*/ 7407797 w 9259747"/>
              <a:gd name="connsiteY11" fmla="*/ 370390 h 3532866"/>
              <a:gd name="connsiteX12" fmla="*/ 9259747 w 9259747"/>
              <a:gd name="connsiteY12" fmla="*/ 0 h 3532866"/>
              <a:gd name="connsiteX0" fmla="*/ 0 w 9259747"/>
              <a:gd name="connsiteY0" fmla="*/ 2939970 h 3532866"/>
              <a:gd name="connsiteX1" fmla="*/ 1724628 w 9259747"/>
              <a:gd name="connsiteY1" fmla="*/ 2002421 h 3532866"/>
              <a:gd name="connsiteX2" fmla="*/ 2696901 w 9259747"/>
              <a:gd name="connsiteY2" fmla="*/ 3067291 h 3532866"/>
              <a:gd name="connsiteX3" fmla="*/ 2106592 w 9259747"/>
              <a:gd name="connsiteY3" fmla="*/ 3518704 h 3532866"/>
              <a:gd name="connsiteX4" fmla="*/ 1782501 w 9259747"/>
              <a:gd name="connsiteY4" fmla="*/ 2858947 h 3532866"/>
              <a:gd name="connsiteX5" fmla="*/ 3900668 w 9259747"/>
              <a:gd name="connsiteY5" fmla="*/ 1967696 h 3532866"/>
              <a:gd name="connsiteX6" fmla="*/ 4710896 w 9259747"/>
              <a:gd name="connsiteY6" fmla="*/ 3148314 h 3532866"/>
              <a:gd name="connsiteX7" fmla="*/ 3646025 w 9259747"/>
              <a:gd name="connsiteY7" fmla="*/ 2974694 h 3532866"/>
              <a:gd name="connsiteX8" fmla="*/ 4965539 w 9259747"/>
              <a:gd name="connsiteY8" fmla="*/ 1794076 h 3532866"/>
              <a:gd name="connsiteX9" fmla="*/ 7523544 w 9259747"/>
              <a:gd name="connsiteY9" fmla="*/ 2257064 h 3532866"/>
              <a:gd name="connsiteX10" fmla="*/ 6111433 w 9259747"/>
              <a:gd name="connsiteY10" fmla="*/ 2071869 h 3532866"/>
              <a:gd name="connsiteX11" fmla="*/ 7407797 w 9259747"/>
              <a:gd name="connsiteY11" fmla="*/ 370390 h 3532866"/>
              <a:gd name="connsiteX12" fmla="*/ 9259747 w 9259747"/>
              <a:gd name="connsiteY12" fmla="*/ 0 h 3532866"/>
              <a:gd name="connsiteX0" fmla="*/ 0 w 9259747"/>
              <a:gd name="connsiteY0" fmla="*/ 2939970 h 3532866"/>
              <a:gd name="connsiteX1" fmla="*/ 1724628 w 9259747"/>
              <a:gd name="connsiteY1" fmla="*/ 2002421 h 3532866"/>
              <a:gd name="connsiteX2" fmla="*/ 2696901 w 9259747"/>
              <a:gd name="connsiteY2" fmla="*/ 3067291 h 3532866"/>
              <a:gd name="connsiteX3" fmla="*/ 2106592 w 9259747"/>
              <a:gd name="connsiteY3" fmla="*/ 3518704 h 3532866"/>
              <a:gd name="connsiteX4" fmla="*/ 1782501 w 9259747"/>
              <a:gd name="connsiteY4" fmla="*/ 2858947 h 3532866"/>
              <a:gd name="connsiteX5" fmla="*/ 3900668 w 9259747"/>
              <a:gd name="connsiteY5" fmla="*/ 1967696 h 3532866"/>
              <a:gd name="connsiteX6" fmla="*/ 4710896 w 9259747"/>
              <a:gd name="connsiteY6" fmla="*/ 3148314 h 3532866"/>
              <a:gd name="connsiteX7" fmla="*/ 3646025 w 9259747"/>
              <a:gd name="connsiteY7" fmla="*/ 2974694 h 3532866"/>
              <a:gd name="connsiteX8" fmla="*/ 4965539 w 9259747"/>
              <a:gd name="connsiteY8" fmla="*/ 1794076 h 3532866"/>
              <a:gd name="connsiteX9" fmla="*/ 7523544 w 9259747"/>
              <a:gd name="connsiteY9" fmla="*/ 2257064 h 3532866"/>
              <a:gd name="connsiteX10" fmla="*/ 6111433 w 9259747"/>
              <a:gd name="connsiteY10" fmla="*/ 2071869 h 3532866"/>
              <a:gd name="connsiteX11" fmla="*/ 7407797 w 9259747"/>
              <a:gd name="connsiteY11" fmla="*/ 370390 h 3532866"/>
              <a:gd name="connsiteX12" fmla="*/ 9259747 w 9259747"/>
              <a:gd name="connsiteY12" fmla="*/ 0 h 3532866"/>
              <a:gd name="connsiteX0" fmla="*/ 0 w 9259747"/>
              <a:gd name="connsiteY0" fmla="*/ 2939970 h 3532866"/>
              <a:gd name="connsiteX1" fmla="*/ 1724628 w 9259747"/>
              <a:gd name="connsiteY1" fmla="*/ 2002421 h 3532866"/>
              <a:gd name="connsiteX2" fmla="*/ 2696901 w 9259747"/>
              <a:gd name="connsiteY2" fmla="*/ 3067291 h 3532866"/>
              <a:gd name="connsiteX3" fmla="*/ 2106592 w 9259747"/>
              <a:gd name="connsiteY3" fmla="*/ 3518704 h 3532866"/>
              <a:gd name="connsiteX4" fmla="*/ 1782501 w 9259747"/>
              <a:gd name="connsiteY4" fmla="*/ 2858947 h 3532866"/>
              <a:gd name="connsiteX5" fmla="*/ 3900668 w 9259747"/>
              <a:gd name="connsiteY5" fmla="*/ 1967696 h 3532866"/>
              <a:gd name="connsiteX6" fmla="*/ 4710896 w 9259747"/>
              <a:gd name="connsiteY6" fmla="*/ 3148314 h 3532866"/>
              <a:gd name="connsiteX7" fmla="*/ 3646025 w 9259747"/>
              <a:gd name="connsiteY7" fmla="*/ 2974694 h 3532866"/>
              <a:gd name="connsiteX8" fmla="*/ 4965539 w 9259747"/>
              <a:gd name="connsiteY8" fmla="*/ 1794076 h 3532866"/>
              <a:gd name="connsiteX9" fmla="*/ 7523544 w 9259747"/>
              <a:gd name="connsiteY9" fmla="*/ 2257064 h 3532866"/>
              <a:gd name="connsiteX10" fmla="*/ 6111433 w 9259747"/>
              <a:gd name="connsiteY10" fmla="*/ 2071869 h 3532866"/>
              <a:gd name="connsiteX11" fmla="*/ 7407797 w 9259747"/>
              <a:gd name="connsiteY11" fmla="*/ 370390 h 3532866"/>
              <a:gd name="connsiteX12" fmla="*/ 9259747 w 9259747"/>
              <a:gd name="connsiteY12" fmla="*/ 0 h 3532866"/>
              <a:gd name="connsiteX0" fmla="*/ 0 w 9259747"/>
              <a:gd name="connsiteY0" fmla="*/ 2939970 h 3532866"/>
              <a:gd name="connsiteX1" fmla="*/ 1724628 w 9259747"/>
              <a:gd name="connsiteY1" fmla="*/ 2002421 h 3532866"/>
              <a:gd name="connsiteX2" fmla="*/ 2696901 w 9259747"/>
              <a:gd name="connsiteY2" fmla="*/ 3067291 h 3532866"/>
              <a:gd name="connsiteX3" fmla="*/ 2106592 w 9259747"/>
              <a:gd name="connsiteY3" fmla="*/ 3518704 h 3532866"/>
              <a:gd name="connsiteX4" fmla="*/ 1782501 w 9259747"/>
              <a:gd name="connsiteY4" fmla="*/ 2858947 h 3532866"/>
              <a:gd name="connsiteX5" fmla="*/ 3900668 w 9259747"/>
              <a:gd name="connsiteY5" fmla="*/ 1967696 h 3532866"/>
              <a:gd name="connsiteX6" fmla="*/ 4710896 w 9259747"/>
              <a:gd name="connsiteY6" fmla="*/ 3148314 h 3532866"/>
              <a:gd name="connsiteX7" fmla="*/ 3646025 w 9259747"/>
              <a:gd name="connsiteY7" fmla="*/ 2974694 h 3532866"/>
              <a:gd name="connsiteX8" fmla="*/ 4965539 w 9259747"/>
              <a:gd name="connsiteY8" fmla="*/ 1794076 h 3532866"/>
              <a:gd name="connsiteX9" fmla="*/ 7523544 w 9259747"/>
              <a:gd name="connsiteY9" fmla="*/ 2257064 h 3532866"/>
              <a:gd name="connsiteX10" fmla="*/ 6111433 w 9259747"/>
              <a:gd name="connsiteY10" fmla="*/ 2071869 h 3532866"/>
              <a:gd name="connsiteX11" fmla="*/ 7407797 w 9259747"/>
              <a:gd name="connsiteY11" fmla="*/ 370390 h 3532866"/>
              <a:gd name="connsiteX12" fmla="*/ 9259747 w 9259747"/>
              <a:gd name="connsiteY12" fmla="*/ 0 h 3532866"/>
              <a:gd name="connsiteX0" fmla="*/ 0 w 9259747"/>
              <a:gd name="connsiteY0" fmla="*/ 2939970 h 3532866"/>
              <a:gd name="connsiteX1" fmla="*/ 1724628 w 9259747"/>
              <a:gd name="connsiteY1" fmla="*/ 2002421 h 3532866"/>
              <a:gd name="connsiteX2" fmla="*/ 2696901 w 9259747"/>
              <a:gd name="connsiteY2" fmla="*/ 3067291 h 3532866"/>
              <a:gd name="connsiteX3" fmla="*/ 2106592 w 9259747"/>
              <a:gd name="connsiteY3" fmla="*/ 3518704 h 3532866"/>
              <a:gd name="connsiteX4" fmla="*/ 1782501 w 9259747"/>
              <a:gd name="connsiteY4" fmla="*/ 2858947 h 3532866"/>
              <a:gd name="connsiteX5" fmla="*/ 3900668 w 9259747"/>
              <a:gd name="connsiteY5" fmla="*/ 1967696 h 3532866"/>
              <a:gd name="connsiteX6" fmla="*/ 4710896 w 9259747"/>
              <a:gd name="connsiteY6" fmla="*/ 3148314 h 3532866"/>
              <a:gd name="connsiteX7" fmla="*/ 3646025 w 9259747"/>
              <a:gd name="connsiteY7" fmla="*/ 2974694 h 3532866"/>
              <a:gd name="connsiteX8" fmla="*/ 4965539 w 9259747"/>
              <a:gd name="connsiteY8" fmla="*/ 1794076 h 3532866"/>
              <a:gd name="connsiteX9" fmla="*/ 7523544 w 9259747"/>
              <a:gd name="connsiteY9" fmla="*/ 2257064 h 3532866"/>
              <a:gd name="connsiteX10" fmla="*/ 6111433 w 9259747"/>
              <a:gd name="connsiteY10" fmla="*/ 2071869 h 3532866"/>
              <a:gd name="connsiteX11" fmla="*/ 7407797 w 9259747"/>
              <a:gd name="connsiteY11" fmla="*/ 370390 h 3532866"/>
              <a:gd name="connsiteX12" fmla="*/ 9259747 w 9259747"/>
              <a:gd name="connsiteY12" fmla="*/ 0 h 3532866"/>
              <a:gd name="connsiteX0" fmla="*/ 0 w 9259747"/>
              <a:gd name="connsiteY0" fmla="*/ 2939970 h 3532866"/>
              <a:gd name="connsiteX1" fmla="*/ 1724628 w 9259747"/>
              <a:gd name="connsiteY1" fmla="*/ 2002421 h 3532866"/>
              <a:gd name="connsiteX2" fmla="*/ 2696901 w 9259747"/>
              <a:gd name="connsiteY2" fmla="*/ 3067291 h 3532866"/>
              <a:gd name="connsiteX3" fmla="*/ 2106592 w 9259747"/>
              <a:gd name="connsiteY3" fmla="*/ 3518704 h 3532866"/>
              <a:gd name="connsiteX4" fmla="*/ 1782501 w 9259747"/>
              <a:gd name="connsiteY4" fmla="*/ 2858947 h 3532866"/>
              <a:gd name="connsiteX5" fmla="*/ 3900668 w 9259747"/>
              <a:gd name="connsiteY5" fmla="*/ 1967696 h 3532866"/>
              <a:gd name="connsiteX6" fmla="*/ 4710896 w 9259747"/>
              <a:gd name="connsiteY6" fmla="*/ 3148314 h 3532866"/>
              <a:gd name="connsiteX7" fmla="*/ 3646025 w 9259747"/>
              <a:gd name="connsiteY7" fmla="*/ 2974694 h 3532866"/>
              <a:gd name="connsiteX8" fmla="*/ 4965539 w 9259747"/>
              <a:gd name="connsiteY8" fmla="*/ 1794076 h 3532866"/>
              <a:gd name="connsiteX9" fmla="*/ 7523544 w 9259747"/>
              <a:gd name="connsiteY9" fmla="*/ 2257064 h 3532866"/>
              <a:gd name="connsiteX10" fmla="*/ 6111433 w 9259747"/>
              <a:gd name="connsiteY10" fmla="*/ 2071869 h 3532866"/>
              <a:gd name="connsiteX11" fmla="*/ 7407797 w 9259747"/>
              <a:gd name="connsiteY11" fmla="*/ 370390 h 3532866"/>
              <a:gd name="connsiteX12" fmla="*/ 9259747 w 9259747"/>
              <a:gd name="connsiteY12" fmla="*/ 0 h 3532866"/>
              <a:gd name="connsiteX0" fmla="*/ 0 w 9259747"/>
              <a:gd name="connsiteY0" fmla="*/ 2939970 h 3532866"/>
              <a:gd name="connsiteX1" fmla="*/ 1724628 w 9259747"/>
              <a:gd name="connsiteY1" fmla="*/ 2002421 h 3532866"/>
              <a:gd name="connsiteX2" fmla="*/ 2696901 w 9259747"/>
              <a:gd name="connsiteY2" fmla="*/ 3067291 h 3532866"/>
              <a:gd name="connsiteX3" fmla="*/ 2106592 w 9259747"/>
              <a:gd name="connsiteY3" fmla="*/ 3518704 h 3532866"/>
              <a:gd name="connsiteX4" fmla="*/ 1782501 w 9259747"/>
              <a:gd name="connsiteY4" fmla="*/ 2858947 h 3532866"/>
              <a:gd name="connsiteX5" fmla="*/ 3900668 w 9259747"/>
              <a:gd name="connsiteY5" fmla="*/ 1967696 h 3532866"/>
              <a:gd name="connsiteX6" fmla="*/ 4710896 w 9259747"/>
              <a:gd name="connsiteY6" fmla="*/ 3148314 h 3532866"/>
              <a:gd name="connsiteX7" fmla="*/ 3646025 w 9259747"/>
              <a:gd name="connsiteY7" fmla="*/ 2974694 h 3532866"/>
              <a:gd name="connsiteX8" fmla="*/ 4965539 w 9259747"/>
              <a:gd name="connsiteY8" fmla="*/ 1794076 h 3532866"/>
              <a:gd name="connsiteX9" fmla="*/ 7523544 w 9259747"/>
              <a:gd name="connsiteY9" fmla="*/ 2257064 h 3532866"/>
              <a:gd name="connsiteX10" fmla="*/ 6111433 w 9259747"/>
              <a:gd name="connsiteY10" fmla="*/ 2071869 h 3532866"/>
              <a:gd name="connsiteX11" fmla="*/ 7407797 w 9259747"/>
              <a:gd name="connsiteY11" fmla="*/ 370390 h 3532866"/>
              <a:gd name="connsiteX12" fmla="*/ 9259747 w 9259747"/>
              <a:gd name="connsiteY12" fmla="*/ 0 h 3532866"/>
              <a:gd name="connsiteX0" fmla="*/ 40182 w 9299929"/>
              <a:gd name="connsiteY0" fmla="*/ 2939970 h 3532866"/>
              <a:gd name="connsiteX1" fmla="*/ 1764810 w 9299929"/>
              <a:gd name="connsiteY1" fmla="*/ 2002421 h 3532866"/>
              <a:gd name="connsiteX2" fmla="*/ 2737083 w 9299929"/>
              <a:gd name="connsiteY2" fmla="*/ 3067291 h 3532866"/>
              <a:gd name="connsiteX3" fmla="*/ 2146774 w 9299929"/>
              <a:gd name="connsiteY3" fmla="*/ 3518704 h 3532866"/>
              <a:gd name="connsiteX4" fmla="*/ 1822683 w 9299929"/>
              <a:gd name="connsiteY4" fmla="*/ 2858947 h 3532866"/>
              <a:gd name="connsiteX5" fmla="*/ 3940850 w 9299929"/>
              <a:gd name="connsiteY5" fmla="*/ 1967696 h 3532866"/>
              <a:gd name="connsiteX6" fmla="*/ 4751078 w 9299929"/>
              <a:gd name="connsiteY6" fmla="*/ 3148314 h 3532866"/>
              <a:gd name="connsiteX7" fmla="*/ 3686207 w 9299929"/>
              <a:gd name="connsiteY7" fmla="*/ 2974694 h 3532866"/>
              <a:gd name="connsiteX8" fmla="*/ 5005721 w 9299929"/>
              <a:gd name="connsiteY8" fmla="*/ 1794076 h 3532866"/>
              <a:gd name="connsiteX9" fmla="*/ 7563726 w 9299929"/>
              <a:gd name="connsiteY9" fmla="*/ 2257064 h 3532866"/>
              <a:gd name="connsiteX10" fmla="*/ 6151615 w 9299929"/>
              <a:gd name="connsiteY10" fmla="*/ 2071869 h 3532866"/>
              <a:gd name="connsiteX11" fmla="*/ 7447979 w 9299929"/>
              <a:gd name="connsiteY11" fmla="*/ 370390 h 3532866"/>
              <a:gd name="connsiteX12" fmla="*/ 9299929 w 9299929"/>
              <a:gd name="connsiteY12" fmla="*/ 0 h 3532866"/>
              <a:gd name="connsiteX0" fmla="*/ 40182 w 9299929"/>
              <a:gd name="connsiteY0" fmla="*/ 2939970 h 3362588"/>
              <a:gd name="connsiteX1" fmla="*/ 1764810 w 9299929"/>
              <a:gd name="connsiteY1" fmla="*/ 2002421 h 3362588"/>
              <a:gd name="connsiteX2" fmla="*/ 2737083 w 9299929"/>
              <a:gd name="connsiteY2" fmla="*/ 3067291 h 3362588"/>
              <a:gd name="connsiteX3" fmla="*/ 2320394 w 9299929"/>
              <a:gd name="connsiteY3" fmla="*/ 3321935 h 3362588"/>
              <a:gd name="connsiteX4" fmla="*/ 1822683 w 9299929"/>
              <a:gd name="connsiteY4" fmla="*/ 2858947 h 3362588"/>
              <a:gd name="connsiteX5" fmla="*/ 3940850 w 9299929"/>
              <a:gd name="connsiteY5" fmla="*/ 1967696 h 3362588"/>
              <a:gd name="connsiteX6" fmla="*/ 4751078 w 9299929"/>
              <a:gd name="connsiteY6" fmla="*/ 3148314 h 3362588"/>
              <a:gd name="connsiteX7" fmla="*/ 3686207 w 9299929"/>
              <a:gd name="connsiteY7" fmla="*/ 2974694 h 3362588"/>
              <a:gd name="connsiteX8" fmla="*/ 5005721 w 9299929"/>
              <a:gd name="connsiteY8" fmla="*/ 1794076 h 3362588"/>
              <a:gd name="connsiteX9" fmla="*/ 7563726 w 9299929"/>
              <a:gd name="connsiteY9" fmla="*/ 2257064 h 3362588"/>
              <a:gd name="connsiteX10" fmla="*/ 6151615 w 9299929"/>
              <a:gd name="connsiteY10" fmla="*/ 2071869 h 3362588"/>
              <a:gd name="connsiteX11" fmla="*/ 7447979 w 9299929"/>
              <a:gd name="connsiteY11" fmla="*/ 370390 h 3362588"/>
              <a:gd name="connsiteX12" fmla="*/ 9299929 w 9299929"/>
              <a:gd name="connsiteY12" fmla="*/ 0 h 3362588"/>
              <a:gd name="connsiteX0" fmla="*/ 32796 w 9292543"/>
              <a:gd name="connsiteY0" fmla="*/ 2939970 h 3362588"/>
              <a:gd name="connsiteX1" fmla="*/ 1757424 w 9292543"/>
              <a:gd name="connsiteY1" fmla="*/ 2002421 h 3362588"/>
              <a:gd name="connsiteX2" fmla="*/ 2718122 w 9292543"/>
              <a:gd name="connsiteY2" fmla="*/ 2511706 h 3362588"/>
              <a:gd name="connsiteX3" fmla="*/ 2313008 w 9292543"/>
              <a:gd name="connsiteY3" fmla="*/ 3321935 h 3362588"/>
              <a:gd name="connsiteX4" fmla="*/ 1815297 w 9292543"/>
              <a:gd name="connsiteY4" fmla="*/ 2858947 h 3362588"/>
              <a:gd name="connsiteX5" fmla="*/ 3933464 w 9292543"/>
              <a:gd name="connsiteY5" fmla="*/ 1967696 h 3362588"/>
              <a:gd name="connsiteX6" fmla="*/ 4743692 w 9292543"/>
              <a:gd name="connsiteY6" fmla="*/ 3148314 h 3362588"/>
              <a:gd name="connsiteX7" fmla="*/ 3678821 w 9292543"/>
              <a:gd name="connsiteY7" fmla="*/ 2974694 h 3362588"/>
              <a:gd name="connsiteX8" fmla="*/ 4998335 w 9292543"/>
              <a:gd name="connsiteY8" fmla="*/ 1794076 h 3362588"/>
              <a:gd name="connsiteX9" fmla="*/ 7556340 w 9292543"/>
              <a:gd name="connsiteY9" fmla="*/ 2257064 h 3362588"/>
              <a:gd name="connsiteX10" fmla="*/ 6144229 w 9292543"/>
              <a:gd name="connsiteY10" fmla="*/ 2071869 h 3362588"/>
              <a:gd name="connsiteX11" fmla="*/ 7440593 w 9292543"/>
              <a:gd name="connsiteY11" fmla="*/ 370390 h 3362588"/>
              <a:gd name="connsiteX12" fmla="*/ 9292543 w 9292543"/>
              <a:gd name="connsiteY12" fmla="*/ 0 h 3362588"/>
              <a:gd name="connsiteX0" fmla="*/ 32796 w 9292543"/>
              <a:gd name="connsiteY0" fmla="*/ 2939970 h 3362588"/>
              <a:gd name="connsiteX1" fmla="*/ 1757424 w 9292543"/>
              <a:gd name="connsiteY1" fmla="*/ 2002421 h 3362588"/>
              <a:gd name="connsiteX2" fmla="*/ 2718122 w 9292543"/>
              <a:gd name="connsiteY2" fmla="*/ 2511706 h 3362588"/>
              <a:gd name="connsiteX3" fmla="*/ 2313008 w 9292543"/>
              <a:gd name="connsiteY3" fmla="*/ 3321935 h 3362588"/>
              <a:gd name="connsiteX4" fmla="*/ 1954193 w 9292543"/>
              <a:gd name="connsiteY4" fmla="*/ 2592729 h 3362588"/>
              <a:gd name="connsiteX5" fmla="*/ 3933464 w 9292543"/>
              <a:gd name="connsiteY5" fmla="*/ 1967696 h 3362588"/>
              <a:gd name="connsiteX6" fmla="*/ 4743692 w 9292543"/>
              <a:gd name="connsiteY6" fmla="*/ 3148314 h 3362588"/>
              <a:gd name="connsiteX7" fmla="*/ 3678821 w 9292543"/>
              <a:gd name="connsiteY7" fmla="*/ 2974694 h 3362588"/>
              <a:gd name="connsiteX8" fmla="*/ 4998335 w 9292543"/>
              <a:gd name="connsiteY8" fmla="*/ 1794076 h 3362588"/>
              <a:gd name="connsiteX9" fmla="*/ 7556340 w 9292543"/>
              <a:gd name="connsiteY9" fmla="*/ 2257064 h 3362588"/>
              <a:gd name="connsiteX10" fmla="*/ 6144229 w 9292543"/>
              <a:gd name="connsiteY10" fmla="*/ 2071869 h 3362588"/>
              <a:gd name="connsiteX11" fmla="*/ 7440593 w 9292543"/>
              <a:gd name="connsiteY11" fmla="*/ 370390 h 3362588"/>
              <a:gd name="connsiteX12" fmla="*/ 9292543 w 9292543"/>
              <a:gd name="connsiteY12" fmla="*/ 0 h 3362588"/>
              <a:gd name="connsiteX0" fmla="*/ 32796 w 9292543"/>
              <a:gd name="connsiteY0" fmla="*/ 2939970 h 3362588"/>
              <a:gd name="connsiteX1" fmla="*/ 1757424 w 9292543"/>
              <a:gd name="connsiteY1" fmla="*/ 2002421 h 3362588"/>
              <a:gd name="connsiteX2" fmla="*/ 2718122 w 9292543"/>
              <a:gd name="connsiteY2" fmla="*/ 2511706 h 3362588"/>
              <a:gd name="connsiteX3" fmla="*/ 2313008 w 9292543"/>
              <a:gd name="connsiteY3" fmla="*/ 3321935 h 3362588"/>
              <a:gd name="connsiteX4" fmla="*/ 1954193 w 9292543"/>
              <a:gd name="connsiteY4" fmla="*/ 2592729 h 3362588"/>
              <a:gd name="connsiteX5" fmla="*/ 3933464 w 9292543"/>
              <a:gd name="connsiteY5" fmla="*/ 1967696 h 3362588"/>
              <a:gd name="connsiteX6" fmla="*/ 4743692 w 9292543"/>
              <a:gd name="connsiteY6" fmla="*/ 3148314 h 3362588"/>
              <a:gd name="connsiteX7" fmla="*/ 3678821 w 9292543"/>
              <a:gd name="connsiteY7" fmla="*/ 2974694 h 3362588"/>
              <a:gd name="connsiteX8" fmla="*/ 4998335 w 9292543"/>
              <a:gd name="connsiteY8" fmla="*/ 1794076 h 3362588"/>
              <a:gd name="connsiteX9" fmla="*/ 7556340 w 9292543"/>
              <a:gd name="connsiteY9" fmla="*/ 2257064 h 3362588"/>
              <a:gd name="connsiteX10" fmla="*/ 6144229 w 9292543"/>
              <a:gd name="connsiteY10" fmla="*/ 2071869 h 3362588"/>
              <a:gd name="connsiteX11" fmla="*/ 7440593 w 9292543"/>
              <a:gd name="connsiteY11" fmla="*/ 370390 h 3362588"/>
              <a:gd name="connsiteX12" fmla="*/ 9292543 w 9292543"/>
              <a:gd name="connsiteY12" fmla="*/ 0 h 3362588"/>
              <a:gd name="connsiteX0" fmla="*/ 32796 w 9292543"/>
              <a:gd name="connsiteY0" fmla="*/ 2939970 h 3362588"/>
              <a:gd name="connsiteX1" fmla="*/ 1757424 w 9292543"/>
              <a:gd name="connsiteY1" fmla="*/ 2002421 h 3362588"/>
              <a:gd name="connsiteX2" fmla="*/ 2718122 w 9292543"/>
              <a:gd name="connsiteY2" fmla="*/ 2511706 h 3362588"/>
              <a:gd name="connsiteX3" fmla="*/ 2313008 w 9292543"/>
              <a:gd name="connsiteY3" fmla="*/ 3321935 h 3362588"/>
              <a:gd name="connsiteX4" fmla="*/ 1954193 w 9292543"/>
              <a:gd name="connsiteY4" fmla="*/ 2592729 h 3362588"/>
              <a:gd name="connsiteX5" fmla="*/ 3933464 w 9292543"/>
              <a:gd name="connsiteY5" fmla="*/ 1967696 h 3362588"/>
              <a:gd name="connsiteX6" fmla="*/ 4743692 w 9292543"/>
              <a:gd name="connsiteY6" fmla="*/ 3148314 h 3362588"/>
              <a:gd name="connsiteX7" fmla="*/ 3678821 w 9292543"/>
              <a:gd name="connsiteY7" fmla="*/ 2974694 h 3362588"/>
              <a:gd name="connsiteX8" fmla="*/ 4998335 w 9292543"/>
              <a:gd name="connsiteY8" fmla="*/ 1794076 h 3362588"/>
              <a:gd name="connsiteX9" fmla="*/ 7556340 w 9292543"/>
              <a:gd name="connsiteY9" fmla="*/ 2257064 h 3362588"/>
              <a:gd name="connsiteX10" fmla="*/ 6144229 w 9292543"/>
              <a:gd name="connsiteY10" fmla="*/ 2071869 h 3362588"/>
              <a:gd name="connsiteX11" fmla="*/ 7440593 w 9292543"/>
              <a:gd name="connsiteY11" fmla="*/ 370390 h 3362588"/>
              <a:gd name="connsiteX12" fmla="*/ 9292543 w 9292543"/>
              <a:gd name="connsiteY12" fmla="*/ 0 h 3362588"/>
              <a:gd name="connsiteX0" fmla="*/ 32796 w 9292543"/>
              <a:gd name="connsiteY0" fmla="*/ 2939970 h 3362588"/>
              <a:gd name="connsiteX1" fmla="*/ 1757424 w 9292543"/>
              <a:gd name="connsiteY1" fmla="*/ 2002421 h 3362588"/>
              <a:gd name="connsiteX2" fmla="*/ 2718122 w 9292543"/>
              <a:gd name="connsiteY2" fmla="*/ 2511706 h 3362588"/>
              <a:gd name="connsiteX3" fmla="*/ 2313008 w 9292543"/>
              <a:gd name="connsiteY3" fmla="*/ 3321935 h 3362588"/>
              <a:gd name="connsiteX4" fmla="*/ 1954193 w 9292543"/>
              <a:gd name="connsiteY4" fmla="*/ 2592729 h 3362588"/>
              <a:gd name="connsiteX5" fmla="*/ 3933464 w 9292543"/>
              <a:gd name="connsiteY5" fmla="*/ 1967696 h 3362588"/>
              <a:gd name="connsiteX6" fmla="*/ 4743692 w 9292543"/>
              <a:gd name="connsiteY6" fmla="*/ 3148314 h 3362588"/>
              <a:gd name="connsiteX7" fmla="*/ 3678821 w 9292543"/>
              <a:gd name="connsiteY7" fmla="*/ 2974694 h 3362588"/>
              <a:gd name="connsiteX8" fmla="*/ 4998335 w 9292543"/>
              <a:gd name="connsiteY8" fmla="*/ 1794076 h 3362588"/>
              <a:gd name="connsiteX9" fmla="*/ 7556340 w 9292543"/>
              <a:gd name="connsiteY9" fmla="*/ 2257064 h 3362588"/>
              <a:gd name="connsiteX10" fmla="*/ 6144229 w 9292543"/>
              <a:gd name="connsiteY10" fmla="*/ 2071869 h 3362588"/>
              <a:gd name="connsiteX11" fmla="*/ 7440593 w 9292543"/>
              <a:gd name="connsiteY11" fmla="*/ 370390 h 3362588"/>
              <a:gd name="connsiteX12" fmla="*/ 9292543 w 9292543"/>
              <a:gd name="connsiteY12" fmla="*/ 0 h 3362588"/>
              <a:gd name="connsiteX0" fmla="*/ 33076 w 9292823"/>
              <a:gd name="connsiteY0" fmla="*/ 2939970 h 3362588"/>
              <a:gd name="connsiteX1" fmla="*/ 1757704 w 9292823"/>
              <a:gd name="connsiteY1" fmla="*/ 2002421 h 3362588"/>
              <a:gd name="connsiteX2" fmla="*/ 2811000 w 9292823"/>
              <a:gd name="connsiteY2" fmla="*/ 2511706 h 3362588"/>
              <a:gd name="connsiteX3" fmla="*/ 2313288 w 9292823"/>
              <a:gd name="connsiteY3" fmla="*/ 3321935 h 3362588"/>
              <a:gd name="connsiteX4" fmla="*/ 1954473 w 9292823"/>
              <a:gd name="connsiteY4" fmla="*/ 2592729 h 3362588"/>
              <a:gd name="connsiteX5" fmla="*/ 3933744 w 9292823"/>
              <a:gd name="connsiteY5" fmla="*/ 1967696 h 3362588"/>
              <a:gd name="connsiteX6" fmla="*/ 4743972 w 9292823"/>
              <a:gd name="connsiteY6" fmla="*/ 3148314 h 3362588"/>
              <a:gd name="connsiteX7" fmla="*/ 3679101 w 9292823"/>
              <a:gd name="connsiteY7" fmla="*/ 2974694 h 3362588"/>
              <a:gd name="connsiteX8" fmla="*/ 4998615 w 9292823"/>
              <a:gd name="connsiteY8" fmla="*/ 1794076 h 3362588"/>
              <a:gd name="connsiteX9" fmla="*/ 7556620 w 9292823"/>
              <a:gd name="connsiteY9" fmla="*/ 2257064 h 3362588"/>
              <a:gd name="connsiteX10" fmla="*/ 6144509 w 9292823"/>
              <a:gd name="connsiteY10" fmla="*/ 2071869 h 3362588"/>
              <a:gd name="connsiteX11" fmla="*/ 7440873 w 9292823"/>
              <a:gd name="connsiteY11" fmla="*/ 370390 h 3362588"/>
              <a:gd name="connsiteX12" fmla="*/ 9292823 w 9292823"/>
              <a:gd name="connsiteY12" fmla="*/ 0 h 3362588"/>
              <a:gd name="connsiteX0" fmla="*/ 33076 w 9292823"/>
              <a:gd name="connsiteY0" fmla="*/ 2939970 h 3362588"/>
              <a:gd name="connsiteX1" fmla="*/ 1757704 w 9292823"/>
              <a:gd name="connsiteY1" fmla="*/ 2002421 h 3362588"/>
              <a:gd name="connsiteX2" fmla="*/ 2811000 w 9292823"/>
              <a:gd name="connsiteY2" fmla="*/ 2511706 h 3362588"/>
              <a:gd name="connsiteX3" fmla="*/ 2313288 w 9292823"/>
              <a:gd name="connsiteY3" fmla="*/ 3321935 h 3362588"/>
              <a:gd name="connsiteX4" fmla="*/ 1850301 w 9292823"/>
              <a:gd name="connsiteY4" fmla="*/ 2592729 h 3362588"/>
              <a:gd name="connsiteX5" fmla="*/ 3933744 w 9292823"/>
              <a:gd name="connsiteY5" fmla="*/ 1967696 h 3362588"/>
              <a:gd name="connsiteX6" fmla="*/ 4743972 w 9292823"/>
              <a:gd name="connsiteY6" fmla="*/ 3148314 h 3362588"/>
              <a:gd name="connsiteX7" fmla="*/ 3679101 w 9292823"/>
              <a:gd name="connsiteY7" fmla="*/ 2974694 h 3362588"/>
              <a:gd name="connsiteX8" fmla="*/ 4998615 w 9292823"/>
              <a:gd name="connsiteY8" fmla="*/ 1794076 h 3362588"/>
              <a:gd name="connsiteX9" fmla="*/ 7556620 w 9292823"/>
              <a:gd name="connsiteY9" fmla="*/ 2257064 h 3362588"/>
              <a:gd name="connsiteX10" fmla="*/ 6144509 w 9292823"/>
              <a:gd name="connsiteY10" fmla="*/ 2071869 h 3362588"/>
              <a:gd name="connsiteX11" fmla="*/ 7440873 w 9292823"/>
              <a:gd name="connsiteY11" fmla="*/ 370390 h 3362588"/>
              <a:gd name="connsiteX12" fmla="*/ 9292823 w 9292823"/>
              <a:gd name="connsiteY12" fmla="*/ 0 h 3362588"/>
              <a:gd name="connsiteX0" fmla="*/ 33076 w 9211800"/>
              <a:gd name="connsiteY0" fmla="*/ 3078866 h 3501484"/>
              <a:gd name="connsiteX1" fmla="*/ 1757704 w 9211800"/>
              <a:gd name="connsiteY1" fmla="*/ 2141317 h 3501484"/>
              <a:gd name="connsiteX2" fmla="*/ 2811000 w 9211800"/>
              <a:gd name="connsiteY2" fmla="*/ 2650602 h 3501484"/>
              <a:gd name="connsiteX3" fmla="*/ 2313288 w 9211800"/>
              <a:gd name="connsiteY3" fmla="*/ 3460831 h 3501484"/>
              <a:gd name="connsiteX4" fmla="*/ 1850301 w 9211800"/>
              <a:gd name="connsiteY4" fmla="*/ 2731625 h 3501484"/>
              <a:gd name="connsiteX5" fmla="*/ 3933744 w 9211800"/>
              <a:gd name="connsiteY5" fmla="*/ 2106592 h 3501484"/>
              <a:gd name="connsiteX6" fmla="*/ 4743972 w 9211800"/>
              <a:gd name="connsiteY6" fmla="*/ 3287210 h 3501484"/>
              <a:gd name="connsiteX7" fmla="*/ 3679101 w 9211800"/>
              <a:gd name="connsiteY7" fmla="*/ 3113590 h 3501484"/>
              <a:gd name="connsiteX8" fmla="*/ 4998615 w 9211800"/>
              <a:gd name="connsiteY8" fmla="*/ 1932972 h 3501484"/>
              <a:gd name="connsiteX9" fmla="*/ 7556620 w 9211800"/>
              <a:gd name="connsiteY9" fmla="*/ 2395960 h 3501484"/>
              <a:gd name="connsiteX10" fmla="*/ 6144509 w 9211800"/>
              <a:gd name="connsiteY10" fmla="*/ 2210765 h 3501484"/>
              <a:gd name="connsiteX11" fmla="*/ 7440873 w 9211800"/>
              <a:gd name="connsiteY11" fmla="*/ 509286 h 3501484"/>
              <a:gd name="connsiteX12" fmla="*/ 9211800 w 9211800"/>
              <a:gd name="connsiteY12" fmla="*/ 0 h 3501484"/>
              <a:gd name="connsiteX0" fmla="*/ 33635 w 9177635"/>
              <a:gd name="connsiteY0" fmla="*/ 3630310 h 3640434"/>
              <a:gd name="connsiteX1" fmla="*/ 1723539 w 9177635"/>
              <a:gd name="connsiteY1" fmla="*/ 2141317 h 3640434"/>
              <a:gd name="connsiteX2" fmla="*/ 2776835 w 9177635"/>
              <a:gd name="connsiteY2" fmla="*/ 2650602 h 3640434"/>
              <a:gd name="connsiteX3" fmla="*/ 2279123 w 9177635"/>
              <a:gd name="connsiteY3" fmla="*/ 3460831 h 3640434"/>
              <a:gd name="connsiteX4" fmla="*/ 1816136 w 9177635"/>
              <a:gd name="connsiteY4" fmla="*/ 2731625 h 3640434"/>
              <a:gd name="connsiteX5" fmla="*/ 3899579 w 9177635"/>
              <a:gd name="connsiteY5" fmla="*/ 2106592 h 3640434"/>
              <a:gd name="connsiteX6" fmla="*/ 4709807 w 9177635"/>
              <a:gd name="connsiteY6" fmla="*/ 3287210 h 3640434"/>
              <a:gd name="connsiteX7" fmla="*/ 3644936 w 9177635"/>
              <a:gd name="connsiteY7" fmla="*/ 3113590 h 3640434"/>
              <a:gd name="connsiteX8" fmla="*/ 4964450 w 9177635"/>
              <a:gd name="connsiteY8" fmla="*/ 1932972 h 3640434"/>
              <a:gd name="connsiteX9" fmla="*/ 7522455 w 9177635"/>
              <a:gd name="connsiteY9" fmla="*/ 2395960 h 3640434"/>
              <a:gd name="connsiteX10" fmla="*/ 6110344 w 9177635"/>
              <a:gd name="connsiteY10" fmla="*/ 2210765 h 3640434"/>
              <a:gd name="connsiteX11" fmla="*/ 7406708 w 9177635"/>
              <a:gd name="connsiteY11" fmla="*/ 509286 h 3640434"/>
              <a:gd name="connsiteX12" fmla="*/ 9177635 w 9177635"/>
              <a:gd name="connsiteY12" fmla="*/ 0 h 3640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77635" h="3640434">
                <a:moveTo>
                  <a:pt x="33635" y="3630310"/>
                </a:moveTo>
                <a:cubicBezTo>
                  <a:pt x="-243193" y="3775957"/>
                  <a:pt x="1266339" y="2304602"/>
                  <a:pt x="1723539" y="2141317"/>
                </a:cubicBezTo>
                <a:cubicBezTo>
                  <a:pt x="2180739" y="1978032"/>
                  <a:pt x="2765261" y="2361235"/>
                  <a:pt x="2776835" y="2650602"/>
                </a:cubicBezTo>
                <a:cubicBezTo>
                  <a:pt x="2788409" y="2939969"/>
                  <a:pt x="2439240" y="3447327"/>
                  <a:pt x="2279123" y="3460831"/>
                </a:cubicBezTo>
                <a:cubicBezTo>
                  <a:pt x="2119007" y="3474335"/>
                  <a:pt x="1742829" y="3165675"/>
                  <a:pt x="1816136" y="2731625"/>
                </a:cubicBezTo>
                <a:cubicBezTo>
                  <a:pt x="1889443" y="2297575"/>
                  <a:pt x="3417301" y="2013995"/>
                  <a:pt x="3899579" y="2106592"/>
                </a:cubicBezTo>
                <a:cubicBezTo>
                  <a:pt x="4381857" y="2199189"/>
                  <a:pt x="5064763" y="3003630"/>
                  <a:pt x="4709807" y="3287210"/>
                </a:cubicBezTo>
                <a:cubicBezTo>
                  <a:pt x="4354851" y="3570790"/>
                  <a:pt x="3602496" y="3628663"/>
                  <a:pt x="3644936" y="3113590"/>
                </a:cubicBezTo>
                <a:cubicBezTo>
                  <a:pt x="3687376" y="2598517"/>
                  <a:pt x="4007610" y="2183757"/>
                  <a:pt x="4964450" y="1932972"/>
                </a:cubicBezTo>
                <a:cubicBezTo>
                  <a:pt x="5921290" y="1682187"/>
                  <a:pt x="7723083" y="1454552"/>
                  <a:pt x="7522455" y="2395960"/>
                </a:cubicBezTo>
                <a:cubicBezTo>
                  <a:pt x="7321827" y="3337368"/>
                  <a:pt x="5990739" y="3069221"/>
                  <a:pt x="6110344" y="2210765"/>
                </a:cubicBezTo>
                <a:cubicBezTo>
                  <a:pt x="6229949" y="1352309"/>
                  <a:pt x="6895493" y="877747"/>
                  <a:pt x="7406708" y="509286"/>
                </a:cubicBezTo>
                <a:cubicBezTo>
                  <a:pt x="7917923" y="140825"/>
                  <a:pt x="8847757" y="57873"/>
                  <a:pt x="9177635" y="0"/>
                </a:cubicBezTo>
              </a:path>
            </a:pathLst>
          </a:custGeom>
          <a:noFill/>
          <a:ln w="19050">
            <a:solidFill>
              <a:srgbClr val="43362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9040" y="2542020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TW" altLang="en-US" sz="32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網路</a:t>
            </a:r>
            <a:r>
              <a:rPr lang="zh-TW" altLang="en-US" sz="32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闢謠平台</a:t>
            </a:r>
            <a:endParaRPr lang="en-US" altLang="zh-TW" sz="32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68533" y="4464937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TW" altLang="en-US" sz="32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各</a:t>
            </a:r>
            <a:r>
              <a:rPr lang="zh-TW" altLang="en-US" sz="32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大新聞媒體</a:t>
            </a:r>
            <a:endParaRPr lang="en-US" altLang="zh-TW" sz="32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6259224" y="2159278"/>
            <a:ext cx="4433941" cy="1556068"/>
            <a:chOff x="6259224" y="2159278"/>
            <a:chExt cx="4433941" cy="1556068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224" y="2165326"/>
              <a:ext cx="3012914" cy="1338161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9226" y="2159278"/>
              <a:ext cx="2963939" cy="1556068"/>
            </a:xfrm>
            <a:prstGeom prst="rect">
              <a:avLst/>
            </a:prstGeom>
          </p:spPr>
        </p:pic>
      </p:grpSp>
      <p:sp>
        <p:nvSpPr>
          <p:cNvPr id="15" name="PA_任意多边形 202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3899741" y="4303897"/>
            <a:ext cx="1294658" cy="1098724"/>
          </a:xfrm>
          <a:custGeom>
            <a:avLst/>
            <a:gdLst>
              <a:gd name="T0" fmla="*/ 26 w 221"/>
              <a:gd name="T1" fmla="*/ 147 h 187"/>
              <a:gd name="T2" fmla="*/ 8 w 221"/>
              <a:gd name="T3" fmla="*/ 131 h 187"/>
              <a:gd name="T4" fmla="*/ 204 w 221"/>
              <a:gd name="T5" fmla="*/ 55 h 187"/>
              <a:gd name="T6" fmla="*/ 109 w 221"/>
              <a:gd name="T7" fmla="*/ 10 h 187"/>
              <a:gd name="T8" fmla="*/ 117 w 221"/>
              <a:gd name="T9" fmla="*/ 14 h 187"/>
              <a:gd name="T10" fmla="*/ 112 w 221"/>
              <a:gd name="T11" fmla="*/ 19 h 187"/>
              <a:gd name="T12" fmla="*/ 78 w 221"/>
              <a:gd name="T13" fmla="*/ 40 h 187"/>
              <a:gd name="T14" fmla="*/ 89 w 221"/>
              <a:gd name="T15" fmla="*/ 34 h 187"/>
              <a:gd name="T16" fmla="*/ 145 w 221"/>
              <a:gd name="T17" fmla="*/ 14 h 187"/>
              <a:gd name="T18" fmla="*/ 107 w 221"/>
              <a:gd name="T19" fmla="*/ 10 h 187"/>
              <a:gd name="T20" fmla="*/ 128 w 221"/>
              <a:gd name="T21" fmla="*/ 9 h 187"/>
              <a:gd name="T22" fmla="*/ 140 w 221"/>
              <a:gd name="T23" fmla="*/ 13 h 187"/>
              <a:gd name="T24" fmla="*/ 92 w 221"/>
              <a:gd name="T25" fmla="*/ 32 h 187"/>
              <a:gd name="T26" fmla="*/ 121 w 221"/>
              <a:gd name="T27" fmla="*/ 34 h 187"/>
              <a:gd name="T28" fmla="*/ 66 w 221"/>
              <a:gd name="T29" fmla="*/ 57 h 187"/>
              <a:gd name="T30" fmla="*/ 117 w 221"/>
              <a:gd name="T31" fmla="*/ 54 h 187"/>
              <a:gd name="T32" fmla="*/ 55 w 221"/>
              <a:gd name="T33" fmla="*/ 66 h 187"/>
              <a:gd name="T34" fmla="*/ 66 w 221"/>
              <a:gd name="T35" fmla="*/ 54 h 187"/>
              <a:gd name="T36" fmla="*/ 148 w 221"/>
              <a:gd name="T37" fmla="*/ 28 h 187"/>
              <a:gd name="T38" fmla="*/ 157 w 221"/>
              <a:gd name="T39" fmla="*/ 30 h 187"/>
              <a:gd name="T40" fmla="*/ 171 w 221"/>
              <a:gd name="T41" fmla="*/ 33 h 187"/>
              <a:gd name="T42" fmla="*/ 145 w 221"/>
              <a:gd name="T43" fmla="*/ 43 h 187"/>
              <a:gd name="T44" fmla="*/ 43 w 221"/>
              <a:gd name="T45" fmla="*/ 79 h 187"/>
              <a:gd name="T46" fmla="*/ 125 w 221"/>
              <a:gd name="T47" fmla="*/ 62 h 187"/>
              <a:gd name="T48" fmla="*/ 199 w 221"/>
              <a:gd name="T49" fmla="*/ 39 h 187"/>
              <a:gd name="T50" fmla="*/ 194 w 221"/>
              <a:gd name="T51" fmla="*/ 49 h 187"/>
              <a:gd name="T52" fmla="*/ 213 w 221"/>
              <a:gd name="T53" fmla="*/ 45 h 187"/>
              <a:gd name="T54" fmla="*/ 200 w 221"/>
              <a:gd name="T55" fmla="*/ 64 h 187"/>
              <a:gd name="T56" fmla="*/ 64 w 221"/>
              <a:gd name="T57" fmla="*/ 108 h 187"/>
              <a:gd name="T58" fmla="*/ 25 w 221"/>
              <a:gd name="T59" fmla="*/ 120 h 187"/>
              <a:gd name="T60" fmla="*/ 32 w 221"/>
              <a:gd name="T61" fmla="*/ 123 h 187"/>
              <a:gd name="T62" fmla="*/ 147 w 221"/>
              <a:gd name="T63" fmla="*/ 102 h 187"/>
              <a:gd name="T64" fmla="*/ 47 w 221"/>
              <a:gd name="T65" fmla="*/ 131 h 187"/>
              <a:gd name="T66" fmla="*/ 109 w 221"/>
              <a:gd name="T67" fmla="*/ 158 h 187"/>
              <a:gd name="T68" fmla="*/ 106 w 221"/>
              <a:gd name="T69" fmla="*/ 149 h 187"/>
              <a:gd name="T70" fmla="*/ 124 w 221"/>
              <a:gd name="T71" fmla="*/ 142 h 187"/>
              <a:gd name="T72" fmla="*/ 82 w 221"/>
              <a:gd name="T73" fmla="*/ 139 h 187"/>
              <a:gd name="T74" fmla="*/ 104 w 221"/>
              <a:gd name="T75" fmla="*/ 130 h 187"/>
              <a:gd name="T76" fmla="*/ 129 w 221"/>
              <a:gd name="T77" fmla="*/ 117 h 187"/>
              <a:gd name="T78" fmla="*/ 117 w 221"/>
              <a:gd name="T79" fmla="*/ 121 h 187"/>
              <a:gd name="T80" fmla="*/ 74 w 221"/>
              <a:gd name="T81" fmla="*/ 139 h 187"/>
              <a:gd name="T82" fmla="*/ 99 w 221"/>
              <a:gd name="T83" fmla="*/ 143 h 187"/>
              <a:gd name="T84" fmla="*/ 91 w 221"/>
              <a:gd name="T85" fmla="*/ 153 h 187"/>
              <a:gd name="T86" fmla="*/ 113 w 221"/>
              <a:gd name="T87" fmla="*/ 153 h 187"/>
              <a:gd name="T88" fmla="*/ 88 w 221"/>
              <a:gd name="T89" fmla="*/ 119 h 187"/>
              <a:gd name="T90" fmla="*/ 69 w 221"/>
              <a:gd name="T91" fmla="*/ 120 h 187"/>
              <a:gd name="T92" fmla="*/ 36 w 221"/>
              <a:gd name="T93" fmla="*/ 123 h 187"/>
              <a:gd name="T94" fmla="*/ 153 w 221"/>
              <a:gd name="T95" fmla="*/ 92 h 187"/>
              <a:gd name="T96" fmla="*/ 35 w 221"/>
              <a:gd name="T97" fmla="*/ 117 h 187"/>
              <a:gd name="T98" fmla="*/ 93 w 221"/>
              <a:gd name="T99" fmla="*/ 95 h 187"/>
              <a:gd name="T100" fmla="*/ 198 w 221"/>
              <a:gd name="T101" fmla="*/ 61 h 187"/>
              <a:gd name="T102" fmla="*/ 190 w 221"/>
              <a:gd name="T103" fmla="*/ 70 h 187"/>
              <a:gd name="T104" fmla="*/ 190 w 221"/>
              <a:gd name="T105" fmla="*/ 65 h 187"/>
              <a:gd name="T106" fmla="*/ 106 w 221"/>
              <a:gd name="T107" fmla="*/ 167 h 187"/>
              <a:gd name="T108" fmla="*/ 26 w 221"/>
              <a:gd name="T109" fmla="*/ 96 h 187"/>
              <a:gd name="T110" fmla="*/ 26 w 221"/>
              <a:gd name="T111" fmla="*/ 96 h 187"/>
              <a:gd name="T112" fmla="*/ 105 w 221"/>
              <a:gd name="T113" fmla="*/ 174 h 187"/>
              <a:gd name="T114" fmla="*/ 11 w 221"/>
              <a:gd name="T115" fmla="*/ 136 h 187"/>
              <a:gd name="T116" fmla="*/ 114 w 221"/>
              <a:gd name="T117" fmla="*/ 175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1" h="187">
                <a:moveTo>
                  <a:pt x="221" y="62"/>
                </a:moveTo>
                <a:cubicBezTo>
                  <a:pt x="221" y="62"/>
                  <a:pt x="220" y="62"/>
                  <a:pt x="220" y="62"/>
                </a:cubicBezTo>
                <a:cubicBezTo>
                  <a:pt x="218" y="62"/>
                  <a:pt x="217" y="58"/>
                  <a:pt x="216" y="57"/>
                </a:cubicBezTo>
                <a:cubicBezTo>
                  <a:pt x="215" y="53"/>
                  <a:pt x="216" y="49"/>
                  <a:pt x="217" y="45"/>
                </a:cubicBezTo>
                <a:cubicBezTo>
                  <a:pt x="217" y="45"/>
                  <a:pt x="217" y="45"/>
                  <a:pt x="217" y="44"/>
                </a:cubicBezTo>
                <a:cubicBezTo>
                  <a:pt x="217" y="44"/>
                  <a:pt x="217" y="44"/>
                  <a:pt x="217" y="43"/>
                </a:cubicBezTo>
                <a:cubicBezTo>
                  <a:pt x="202" y="37"/>
                  <a:pt x="187" y="30"/>
                  <a:pt x="172" y="23"/>
                </a:cubicBezTo>
                <a:cubicBezTo>
                  <a:pt x="153" y="15"/>
                  <a:pt x="134" y="6"/>
                  <a:pt x="115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94" y="18"/>
                  <a:pt x="76" y="39"/>
                  <a:pt x="58" y="58"/>
                </a:cubicBezTo>
                <a:cubicBezTo>
                  <a:pt x="41" y="76"/>
                  <a:pt x="24" y="94"/>
                  <a:pt x="9" y="113"/>
                </a:cubicBezTo>
                <a:cubicBezTo>
                  <a:pt x="2" y="118"/>
                  <a:pt x="0" y="134"/>
                  <a:pt x="9" y="138"/>
                </a:cubicBezTo>
                <a:cubicBezTo>
                  <a:pt x="14" y="141"/>
                  <a:pt x="20" y="144"/>
                  <a:pt x="26" y="147"/>
                </a:cubicBezTo>
                <a:cubicBezTo>
                  <a:pt x="36" y="152"/>
                  <a:pt x="46" y="158"/>
                  <a:pt x="56" y="163"/>
                </a:cubicBezTo>
                <a:cubicBezTo>
                  <a:pt x="73" y="171"/>
                  <a:pt x="89" y="180"/>
                  <a:pt x="106" y="186"/>
                </a:cubicBezTo>
                <a:cubicBezTo>
                  <a:pt x="106" y="187"/>
                  <a:pt x="107" y="186"/>
                  <a:pt x="107" y="186"/>
                </a:cubicBezTo>
                <a:cubicBezTo>
                  <a:pt x="107" y="186"/>
                  <a:pt x="107" y="186"/>
                  <a:pt x="107" y="185"/>
                </a:cubicBezTo>
                <a:cubicBezTo>
                  <a:pt x="122" y="169"/>
                  <a:pt x="138" y="153"/>
                  <a:pt x="154" y="137"/>
                </a:cubicBezTo>
                <a:cubicBezTo>
                  <a:pt x="174" y="116"/>
                  <a:pt x="194" y="94"/>
                  <a:pt x="214" y="73"/>
                </a:cubicBezTo>
                <a:cubicBezTo>
                  <a:pt x="216" y="70"/>
                  <a:pt x="220" y="67"/>
                  <a:pt x="221" y="63"/>
                </a:cubicBezTo>
                <a:cubicBezTo>
                  <a:pt x="221" y="63"/>
                  <a:pt x="221" y="62"/>
                  <a:pt x="221" y="62"/>
                </a:cubicBezTo>
                <a:close/>
                <a:moveTo>
                  <a:pt x="88" y="170"/>
                </a:moveTo>
                <a:cubicBezTo>
                  <a:pt x="77" y="165"/>
                  <a:pt x="67" y="159"/>
                  <a:pt x="56" y="154"/>
                </a:cubicBezTo>
                <a:cubicBezTo>
                  <a:pt x="46" y="149"/>
                  <a:pt x="35" y="144"/>
                  <a:pt x="25" y="139"/>
                </a:cubicBezTo>
                <a:cubicBezTo>
                  <a:pt x="20" y="137"/>
                  <a:pt x="13" y="134"/>
                  <a:pt x="9" y="131"/>
                </a:cubicBezTo>
                <a:cubicBezTo>
                  <a:pt x="9" y="131"/>
                  <a:pt x="8" y="131"/>
                  <a:pt x="8" y="131"/>
                </a:cubicBezTo>
                <a:cubicBezTo>
                  <a:pt x="8" y="129"/>
                  <a:pt x="8" y="128"/>
                  <a:pt x="8" y="126"/>
                </a:cubicBezTo>
                <a:cubicBezTo>
                  <a:pt x="22" y="135"/>
                  <a:pt x="37" y="142"/>
                  <a:pt x="52" y="149"/>
                </a:cubicBezTo>
                <a:cubicBezTo>
                  <a:pt x="69" y="157"/>
                  <a:pt x="86" y="164"/>
                  <a:pt x="102" y="172"/>
                </a:cubicBezTo>
                <a:cubicBezTo>
                  <a:pt x="102" y="174"/>
                  <a:pt x="101" y="175"/>
                  <a:pt x="101" y="176"/>
                </a:cubicBezTo>
                <a:cubicBezTo>
                  <a:pt x="97" y="174"/>
                  <a:pt x="92" y="172"/>
                  <a:pt x="88" y="170"/>
                </a:cubicBezTo>
                <a:close/>
                <a:moveTo>
                  <a:pt x="30" y="93"/>
                </a:moveTo>
                <a:cubicBezTo>
                  <a:pt x="30" y="93"/>
                  <a:pt x="30" y="93"/>
                  <a:pt x="30" y="93"/>
                </a:cubicBezTo>
                <a:cubicBezTo>
                  <a:pt x="45" y="88"/>
                  <a:pt x="60" y="85"/>
                  <a:pt x="75" y="81"/>
                </a:cubicBezTo>
                <a:cubicBezTo>
                  <a:pt x="90" y="78"/>
                  <a:pt x="104" y="74"/>
                  <a:pt x="119" y="70"/>
                </a:cubicBezTo>
                <a:cubicBezTo>
                  <a:pt x="134" y="67"/>
                  <a:pt x="149" y="64"/>
                  <a:pt x="164" y="60"/>
                </a:cubicBezTo>
                <a:cubicBezTo>
                  <a:pt x="172" y="58"/>
                  <a:pt x="180" y="56"/>
                  <a:pt x="187" y="55"/>
                </a:cubicBezTo>
                <a:cubicBezTo>
                  <a:pt x="194" y="53"/>
                  <a:pt x="201" y="52"/>
                  <a:pt x="208" y="50"/>
                </a:cubicBezTo>
                <a:cubicBezTo>
                  <a:pt x="207" y="52"/>
                  <a:pt x="205" y="54"/>
                  <a:pt x="204" y="55"/>
                </a:cubicBezTo>
                <a:cubicBezTo>
                  <a:pt x="203" y="55"/>
                  <a:pt x="203" y="56"/>
                  <a:pt x="202" y="56"/>
                </a:cubicBezTo>
                <a:cubicBezTo>
                  <a:pt x="202" y="56"/>
                  <a:pt x="202" y="56"/>
                  <a:pt x="201" y="56"/>
                </a:cubicBezTo>
                <a:cubicBezTo>
                  <a:pt x="173" y="62"/>
                  <a:pt x="144" y="67"/>
                  <a:pt x="115" y="73"/>
                </a:cubicBezTo>
                <a:cubicBezTo>
                  <a:pt x="85" y="79"/>
                  <a:pt x="56" y="88"/>
                  <a:pt x="27" y="95"/>
                </a:cubicBezTo>
                <a:cubicBezTo>
                  <a:pt x="28" y="95"/>
                  <a:pt x="29" y="94"/>
                  <a:pt x="30" y="93"/>
                </a:cubicBezTo>
                <a:close/>
                <a:moveTo>
                  <a:pt x="115" y="2"/>
                </a:moveTo>
                <a:cubicBezTo>
                  <a:pt x="116" y="3"/>
                  <a:pt x="118" y="3"/>
                  <a:pt x="119" y="4"/>
                </a:cubicBezTo>
                <a:cubicBezTo>
                  <a:pt x="117" y="4"/>
                  <a:pt x="114" y="5"/>
                  <a:pt x="112" y="5"/>
                </a:cubicBezTo>
                <a:cubicBezTo>
                  <a:pt x="113" y="4"/>
                  <a:pt x="114" y="3"/>
                  <a:pt x="115" y="2"/>
                </a:cubicBezTo>
                <a:close/>
                <a:moveTo>
                  <a:pt x="124" y="6"/>
                </a:moveTo>
                <a:cubicBezTo>
                  <a:pt x="121" y="6"/>
                  <a:pt x="118" y="7"/>
                  <a:pt x="115" y="8"/>
                </a:cubicBezTo>
                <a:cubicBezTo>
                  <a:pt x="114" y="8"/>
                  <a:pt x="112" y="9"/>
                  <a:pt x="110" y="9"/>
                </a:cubicBezTo>
                <a:cubicBezTo>
                  <a:pt x="110" y="10"/>
                  <a:pt x="110" y="10"/>
                  <a:pt x="109" y="10"/>
                </a:cubicBezTo>
                <a:cubicBezTo>
                  <a:pt x="111" y="9"/>
                  <a:pt x="112" y="8"/>
                  <a:pt x="113" y="8"/>
                </a:cubicBezTo>
                <a:cubicBezTo>
                  <a:pt x="116" y="7"/>
                  <a:pt x="119" y="6"/>
                  <a:pt x="121" y="5"/>
                </a:cubicBezTo>
                <a:cubicBezTo>
                  <a:pt x="122" y="5"/>
                  <a:pt x="123" y="5"/>
                  <a:pt x="124" y="6"/>
                </a:cubicBezTo>
                <a:close/>
                <a:moveTo>
                  <a:pt x="129" y="8"/>
                </a:moveTo>
                <a:cubicBezTo>
                  <a:pt x="126" y="8"/>
                  <a:pt x="122" y="10"/>
                  <a:pt x="118" y="11"/>
                </a:cubicBezTo>
                <a:cubicBezTo>
                  <a:pt x="113" y="12"/>
                  <a:pt x="108" y="13"/>
                  <a:pt x="102" y="15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4" y="13"/>
                  <a:pt x="106" y="13"/>
                  <a:pt x="107" y="12"/>
                </a:cubicBezTo>
                <a:cubicBezTo>
                  <a:pt x="109" y="12"/>
                  <a:pt x="112" y="11"/>
                  <a:pt x="114" y="11"/>
                </a:cubicBezTo>
                <a:cubicBezTo>
                  <a:pt x="118" y="10"/>
                  <a:pt x="122" y="9"/>
                  <a:pt x="126" y="6"/>
                </a:cubicBezTo>
                <a:cubicBezTo>
                  <a:pt x="127" y="7"/>
                  <a:pt x="128" y="7"/>
                  <a:pt x="129" y="8"/>
                </a:cubicBezTo>
                <a:close/>
                <a:moveTo>
                  <a:pt x="136" y="10"/>
                </a:moveTo>
                <a:cubicBezTo>
                  <a:pt x="130" y="11"/>
                  <a:pt x="123" y="12"/>
                  <a:pt x="117" y="14"/>
                </a:cubicBezTo>
                <a:cubicBezTo>
                  <a:pt x="111" y="15"/>
                  <a:pt x="103" y="17"/>
                  <a:pt x="98" y="19"/>
                </a:cubicBezTo>
                <a:cubicBezTo>
                  <a:pt x="104" y="17"/>
                  <a:pt x="110" y="15"/>
                  <a:pt x="116" y="13"/>
                </a:cubicBezTo>
                <a:cubicBezTo>
                  <a:pt x="121" y="12"/>
                  <a:pt x="126" y="11"/>
                  <a:pt x="131" y="8"/>
                </a:cubicBezTo>
                <a:cubicBezTo>
                  <a:pt x="131" y="8"/>
                  <a:pt x="131" y="8"/>
                  <a:pt x="131" y="8"/>
                </a:cubicBezTo>
                <a:cubicBezTo>
                  <a:pt x="132" y="9"/>
                  <a:pt x="134" y="10"/>
                  <a:pt x="136" y="10"/>
                </a:cubicBezTo>
                <a:close/>
                <a:moveTo>
                  <a:pt x="140" y="12"/>
                </a:moveTo>
                <a:cubicBezTo>
                  <a:pt x="138" y="12"/>
                  <a:pt x="135" y="13"/>
                  <a:pt x="133" y="14"/>
                </a:cubicBezTo>
                <a:cubicBezTo>
                  <a:pt x="129" y="14"/>
                  <a:pt x="125" y="15"/>
                  <a:pt x="122" y="16"/>
                </a:cubicBezTo>
                <a:cubicBezTo>
                  <a:pt x="113" y="18"/>
                  <a:pt x="105" y="21"/>
                  <a:pt x="97" y="24"/>
                </a:cubicBezTo>
                <a:cubicBezTo>
                  <a:pt x="96" y="24"/>
                  <a:pt x="94" y="24"/>
                  <a:pt x="93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94" y="24"/>
                  <a:pt x="96" y="24"/>
                  <a:pt x="97" y="23"/>
                </a:cubicBezTo>
                <a:cubicBezTo>
                  <a:pt x="102" y="22"/>
                  <a:pt x="107" y="20"/>
                  <a:pt x="112" y="19"/>
                </a:cubicBezTo>
                <a:cubicBezTo>
                  <a:pt x="120" y="16"/>
                  <a:pt x="129" y="14"/>
                  <a:pt x="137" y="11"/>
                </a:cubicBezTo>
                <a:cubicBezTo>
                  <a:pt x="137" y="11"/>
                  <a:pt x="137" y="11"/>
                  <a:pt x="137" y="11"/>
                </a:cubicBezTo>
                <a:cubicBezTo>
                  <a:pt x="138" y="11"/>
                  <a:pt x="139" y="12"/>
                  <a:pt x="140" y="12"/>
                </a:cubicBezTo>
                <a:close/>
                <a:moveTo>
                  <a:pt x="151" y="17"/>
                </a:moveTo>
                <a:cubicBezTo>
                  <a:pt x="143" y="19"/>
                  <a:pt x="134" y="20"/>
                  <a:pt x="126" y="22"/>
                </a:cubicBezTo>
                <a:cubicBezTo>
                  <a:pt x="133" y="20"/>
                  <a:pt x="140" y="18"/>
                  <a:pt x="147" y="15"/>
                </a:cubicBezTo>
                <a:cubicBezTo>
                  <a:pt x="148" y="16"/>
                  <a:pt x="150" y="16"/>
                  <a:pt x="151" y="17"/>
                </a:cubicBezTo>
                <a:close/>
                <a:moveTo>
                  <a:pt x="158" y="20"/>
                </a:moveTo>
                <a:cubicBezTo>
                  <a:pt x="152" y="22"/>
                  <a:pt x="146" y="23"/>
                  <a:pt x="140" y="25"/>
                </a:cubicBezTo>
                <a:cubicBezTo>
                  <a:pt x="132" y="26"/>
                  <a:pt x="125" y="29"/>
                  <a:pt x="118" y="30"/>
                </a:cubicBezTo>
                <a:cubicBezTo>
                  <a:pt x="110" y="32"/>
                  <a:pt x="103" y="34"/>
                  <a:pt x="96" y="36"/>
                </a:cubicBezTo>
                <a:cubicBezTo>
                  <a:pt x="93" y="37"/>
                  <a:pt x="90" y="38"/>
                  <a:pt x="86" y="39"/>
                </a:cubicBezTo>
                <a:cubicBezTo>
                  <a:pt x="84" y="39"/>
                  <a:pt x="80" y="40"/>
                  <a:pt x="78" y="40"/>
                </a:cubicBezTo>
                <a:cubicBezTo>
                  <a:pt x="78" y="40"/>
                  <a:pt x="78" y="40"/>
                  <a:pt x="78" y="40"/>
                </a:cubicBezTo>
                <a:cubicBezTo>
                  <a:pt x="83" y="37"/>
                  <a:pt x="89" y="36"/>
                  <a:pt x="94" y="34"/>
                </a:cubicBezTo>
                <a:cubicBezTo>
                  <a:pt x="101" y="32"/>
                  <a:pt x="108" y="30"/>
                  <a:pt x="115" y="29"/>
                </a:cubicBezTo>
                <a:cubicBezTo>
                  <a:pt x="121" y="27"/>
                  <a:pt x="128" y="25"/>
                  <a:pt x="135" y="23"/>
                </a:cubicBezTo>
                <a:cubicBezTo>
                  <a:pt x="141" y="21"/>
                  <a:pt x="147" y="20"/>
                  <a:pt x="152" y="17"/>
                </a:cubicBezTo>
                <a:cubicBezTo>
                  <a:pt x="154" y="18"/>
                  <a:pt x="156" y="19"/>
                  <a:pt x="158" y="20"/>
                </a:cubicBezTo>
                <a:close/>
                <a:moveTo>
                  <a:pt x="83" y="35"/>
                </a:moveTo>
                <a:cubicBezTo>
                  <a:pt x="87" y="33"/>
                  <a:pt x="92" y="32"/>
                  <a:pt x="97" y="31"/>
                </a:cubicBezTo>
                <a:cubicBezTo>
                  <a:pt x="103" y="29"/>
                  <a:pt x="108" y="27"/>
                  <a:pt x="114" y="25"/>
                </a:cubicBezTo>
                <a:cubicBezTo>
                  <a:pt x="115" y="25"/>
                  <a:pt x="116" y="25"/>
                  <a:pt x="118" y="25"/>
                </a:cubicBezTo>
                <a:cubicBezTo>
                  <a:pt x="117" y="25"/>
                  <a:pt x="116" y="25"/>
                  <a:pt x="115" y="25"/>
                </a:cubicBezTo>
                <a:cubicBezTo>
                  <a:pt x="109" y="27"/>
                  <a:pt x="103" y="29"/>
                  <a:pt x="97" y="31"/>
                </a:cubicBezTo>
                <a:cubicBezTo>
                  <a:pt x="95" y="32"/>
                  <a:pt x="92" y="33"/>
                  <a:pt x="89" y="34"/>
                </a:cubicBezTo>
                <a:cubicBezTo>
                  <a:pt x="87" y="34"/>
                  <a:pt x="86" y="35"/>
                  <a:pt x="84" y="35"/>
                </a:cubicBezTo>
                <a:cubicBezTo>
                  <a:pt x="84" y="35"/>
                  <a:pt x="83" y="36"/>
                  <a:pt x="82" y="36"/>
                </a:cubicBezTo>
                <a:cubicBezTo>
                  <a:pt x="82" y="36"/>
                  <a:pt x="83" y="35"/>
                  <a:pt x="83" y="35"/>
                </a:cubicBezTo>
                <a:close/>
                <a:moveTo>
                  <a:pt x="117" y="26"/>
                </a:moveTo>
                <a:cubicBezTo>
                  <a:pt x="123" y="24"/>
                  <a:pt x="130" y="22"/>
                  <a:pt x="136" y="21"/>
                </a:cubicBezTo>
                <a:cubicBezTo>
                  <a:pt x="140" y="20"/>
                  <a:pt x="144" y="19"/>
                  <a:pt x="147" y="18"/>
                </a:cubicBezTo>
                <a:cubicBezTo>
                  <a:pt x="149" y="18"/>
                  <a:pt x="150" y="18"/>
                  <a:pt x="151" y="17"/>
                </a:cubicBezTo>
                <a:cubicBezTo>
                  <a:pt x="149" y="18"/>
                  <a:pt x="148" y="19"/>
                  <a:pt x="146" y="19"/>
                </a:cubicBezTo>
                <a:cubicBezTo>
                  <a:pt x="133" y="24"/>
                  <a:pt x="120" y="26"/>
                  <a:pt x="107" y="30"/>
                </a:cubicBezTo>
                <a:cubicBezTo>
                  <a:pt x="103" y="31"/>
                  <a:pt x="99" y="32"/>
                  <a:pt x="95" y="33"/>
                </a:cubicBezTo>
                <a:cubicBezTo>
                  <a:pt x="102" y="31"/>
                  <a:pt x="110" y="28"/>
                  <a:pt x="117" y="26"/>
                </a:cubicBezTo>
                <a:close/>
                <a:moveTo>
                  <a:pt x="141" y="13"/>
                </a:moveTo>
                <a:cubicBezTo>
                  <a:pt x="143" y="13"/>
                  <a:pt x="144" y="14"/>
                  <a:pt x="145" y="14"/>
                </a:cubicBezTo>
                <a:cubicBezTo>
                  <a:pt x="136" y="17"/>
                  <a:pt x="127" y="19"/>
                  <a:pt x="118" y="21"/>
                </a:cubicBezTo>
                <a:cubicBezTo>
                  <a:pt x="109" y="23"/>
                  <a:pt x="100" y="26"/>
                  <a:pt x="91" y="29"/>
                </a:cubicBezTo>
                <a:cubicBezTo>
                  <a:pt x="90" y="29"/>
                  <a:pt x="89" y="29"/>
                  <a:pt x="88" y="30"/>
                </a:cubicBezTo>
                <a:cubicBezTo>
                  <a:pt x="90" y="29"/>
                  <a:pt x="91" y="28"/>
                  <a:pt x="93" y="27"/>
                </a:cubicBezTo>
                <a:cubicBezTo>
                  <a:pt x="95" y="27"/>
                  <a:pt x="97" y="26"/>
                  <a:pt x="99" y="25"/>
                </a:cubicBezTo>
                <a:cubicBezTo>
                  <a:pt x="105" y="23"/>
                  <a:pt x="110" y="22"/>
                  <a:pt x="115" y="21"/>
                </a:cubicBezTo>
                <a:cubicBezTo>
                  <a:pt x="124" y="18"/>
                  <a:pt x="133" y="17"/>
                  <a:pt x="141" y="13"/>
                </a:cubicBezTo>
                <a:cubicBezTo>
                  <a:pt x="141" y="13"/>
                  <a:pt x="141" y="13"/>
                  <a:pt x="141" y="13"/>
                </a:cubicBezTo>
                <a:close/>
                <a:moveTo>
                  <a:pt x="110" y="7"/>
                </a:moveTo>
                <a:cubicBezTo>
                  <a:pt x="112" y="6"/>
                  <a:pt x="113" y="6"/>
                  <a:pt x="115" y="5"/>
                </a:cubicBezTo>
                <a:cubicBezTo>
                  <a:pt x="117" y="5"/>
                  <a:pt x="118" y="5"/>
                  <a:pt x="120" y="4"/>
                </a:cubicBezTo>
                <a:cubicBezTo>
                  <a:pt x="122" y="4"/>
                  <a:pt x="116" y="6"/>
                  <a:pt x="116" y="6"/>
                </a:cubicBezTo>
                <a:cubicBezTo>
                  <a:pt x="113" y="7"/>
                  <a:pt x="110" y="9"/>
                  <a:pt x="107" y="10"/>
                </a:cubicBezTo>
                <a:cubicBezTo>
                  <a:pt x="108" y="9"/>
                  <a:pt x="109" y="8"/>
                  <a:pt x="110" y="7"/>
                </a:cubicBezTo>
                <a:close/>
                <a:moveTo>
                  <a:pt x="105" y="12"/>
                </a:moveTo>
                <a:cubicBezTo>
                  <a:pt x="109" y="11"/>
                  <a:pt x="113" y="9"/>
                  <a:pt x="117" y="8"/>
                </a:cubicBezTo>
                <a:cubicBezTo>
                  <a:pt x="119" y="8"/>
                  <a:pt x="122" y="7"/>
                  <a:pt x="124" y="7"/>
                </a:cubicBezTo>
                <a:cubicBezTo>
                  <a:pt x="124" y="7"/>
                  <a:pt x="123" y="7"/>
                  <a:pt x="123" y="7"/>
                </a:cubicBezTo>
                <a:cubicBezTo>
                  <a:pt x="122" y="8"/>
                  <a:pt x="121" y="8"/>
                  <a:pt x="119" y="9"/>
                </a:cubicBezTo>
                <a:cubicBezTo>
                  <a:pt x="114" y="10"/>
                  <a:pt x="109" y="11"/>
                  <a:pt x="104" y="13"/>
                </a:cubicBezTo>
                <a:cubicBezTo>
                  <a:pt x="105" y="12"/>
                  <a:pt x="105" y="12"/>
                  <a:pt x="105" y="12"/>
                </a:cubicBezTo>
                <a:close/>
                <a:moveTo>
                  <a:pt x="102" y="15"/>
                </a:moveTo>
                <a:cubicBezTo>
                  <a:pt x="106" y="15"/>
                  <a:pt x="110" y="13"/>
                  <a:pt x="114" y="13"/>
                </a:cubicBezTo>
                <a:cubicBezTo>
                  <a:pt x="116" y="12"/>
                  <a:pt x="119" y="11"/>
                  <a:pt x="121" y="11"/>
                </a:cubicBezTo>
                <a:cubicBezTo>
                  <a:pt x="123" y="10"/>
                  <a:pt x="125" y="10"/>
                  <a:pt x="126" y="9"/>
                </a:cubicBezTo>
                <a:cubicBezTo>
                  <a:pt x="127" y="9"/>
                  <a:pt x="131" y="7"/>
                  <a:pt x="128" y="9"/>
                </a:cubicBezTo>
                <a:cubicBezTo>
                  <a:pt x="123" y="12"/>
                  <a:pt x="117" y="12"/>
                  <a:pt x="112" y="14"/>
                </a:cubicBezTo>
                <a:cubicBezTo>
                  <a:pt x="107" y="15"/>
                  <a:pt x="103" y="16"/>
                  <a:pt x="99" y="18"/>
                </a:cubicBezTo>
                <a:cubicBezTo>
                  <a:pt x="100" y="17"/>
                  <a:pt x="101" y="16"/>
                  <a:pt x="102" y="15"/>
                </a:cubicBezTo>
                <a:close/>
                <a:moveTo>
                  <a:pt x="97" y="20"/>
                </a:moveTo>
                <a:cubicBezTo>
                  <a:pt x="104" y="18"/>
                  <a:pt x="111" y="16"/>
                  <a:pt x="117" y="14"/>
                </a:cubicBezTo>
                <a:cubicBezTo>
                  <a:pt x="121" y="14"/>
                  <a:pt x="124" y="13"/>
                  <a:pt x="128" y="12"/>
                </a:cubicBezTo>
                <a:cubicBezTo>
                  <a:pt x="130" y="12"/>
                  <a:pt x="131" y="12"/>
                  <a:pt x="133" y="12"/>
                </a:cubicBezTo>
                <a:cubicBezTo>
                  <a:pt x="120" y="16"/>
                  <a:pt x="106" y="19"/>
                  <a:pt x="94" y="24"/>
                </a:cubicBezTo>
                <a:cubicBezTo>
                  <a:pt x="95" y="22"/>
                  <a:pt x="96" y="21"/>
                  <a:pt x="97" y="20"/>
                </a:cubicBezTo>
                <a:close/>
                <a:moveTo>
                  <a:pt x="92" y="25"/>
                </a:moveTo>
                <a:cubicBezTo>
                  <a:pt x="100" y="24"/>
                  <a:pt x="108" y="21"/>
                  <a:pt x="115" y="19"/>
                </a:cubicBezTo>
                <a:cubicBezTo>
                  <a:pt x="119" y="17"/>
                  <a:pt x="124" y="16"/>
                  <a:pt x="128" y="15"/>
                </a:cubicBezTo>
                <a:cubicBezTo>
                  <a:pt x="132" y="15"/>
                  <a:pt x="136" y="14"/>
                  <a:pt x="140" y="13"/>
                </a:cubicBezTo>
                <a:cubicBezTo>
                  <a:pt x="135" y="15"/>
                  <a:pt x="130" y="16"/>
                  <a:pt x="126" y="17"/>
                </a:cubicBezTo>
                <a:cubicBezTo>
                  <a:pt x="121" y="18"/>
                  <a:pt x="116" y="20"/>
                  <a:pt x="111" y="21"/>
                </a:cubicBezTo>
                <a:cubicBezTo>
                  <a:pt x="104" y="23"/>
                  <a:pt x="96" y="25"/>
                  <a:pt x="89" y="28"/>
                </a:cubicBezTo>
                <a:cubicBezTo>
                  <a:pt x="90" y="27"/>
                  <a:pt x="91" y="26"/>
                  <a:pt x="92" y="25"/>
                </a:cubicBezTo>
                <a:close/>
                <a:moveTo>
                  <a:pt x="87" y="30"/>
                </a:moveTo>
                <a:cubicBezTo>
                  <a:pt x="92" y="30"/>
                  <a:pt x="96" y="28"/>
                  <a:pt x="100" y="26"/>
                </a:cubicBezTo>
                <a:cubicBezTo>
                  <a:pt x="105" y="24"/>
                  <a:pt x="111" y="23"/>
                  <a:pt x="116" y="22"/>
                </a:cubicBezTo>
                <a:cubicBezTo>
                  <a:pt x="122" y="20"/>
                  <a:pt x="128" y="19"/>
                  <a:pt x="134" y="18"/>
                </a:cubicBezTo>
                <a:cubicBezTo>
                  <a:pt x="137" y="17"/>
                  <a:pt x="140" y="16"/>
                  <a:pt x="144" y="16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2" y="16"/>
                  <a:pt x="141" y="17"/>
                  <a:pt x="140" y="17"/>
                </a:cubicBezTo>
                <a:cubicBezTo>
                  <a:pt x="129" y="21"/>
                  <a:pt x="118" y="23"/>
                  <a:pt x="108" y="27"/>
                </a:cubicBezTo>
                <a:cubicBezTo>
                  <a:pt x="102" y="28"/>
                  <a:pt x="97" y="30"/>
                  <a:pt x="92" y="32"/>
                </a:cubicBezTo>
                <a:cubicBezTo>
                  <a:pt x="89" y="32"/>
                  <a:pt x="87" y="33"/>
                  <a:pt x="84" y="34"/>
                </a:cubicBezTo>
                <a:cubicBezTo>
                  <a:pt x="85" y="33"/>
                  <a:pt x="86" y="32"/>
                  <a:pt x="87" y="30"/>
                </a:cubicBezTo>
                <a:close/>
                <a:moveTo>
                  <a:pt x="81" y="37"/>
                </a:moveTo>
                <a:cubicBezTo>
                  <a:pt x="84" y="36"/>
                  <a:pt x="86" y="36"/>
                  <a:pt x="88" y="35"/>
                </a:cubicBezTo>
                <a:cubicBezTo>
                  <a:pt x="85" y="36"/>
                  <a:pt x="82" y="37"/>
                  <a:pt x="80" y="39"/>
                </a:cubicBezTo>
                <a:cubicBezTo>
                  <a:pt x="80" y="38"/>
                  <a:pt x="81" y="37"/>
                  <a:pt x="81" y="37"/>
                </a:cubicBezTo>
                <a:close/>
                <a:moveTo>
                  <a:pt x="77" y="42"/>
                </a:moveTo>
                <a:cubicBezTo>
                  <a:pt x="91" y="39"/>
                  <a:pt x="104" y="35"/>
                  <a:pt x="118" y="31"/>
                </a:cubicBezTo>
                <a:cubicBezTo>
                  <a:pt x="125" y="29"/>
                  <a:pt x="131" y="27"/>
                  <a:pt x="138" y="26"/>
                </a:cubicBezTo>
                <a:cubicBezTo>
                  <a:pt x="145" y="24"/>
                  <a:pt x="152" y="23"/>
                  <a:pt x="159" y="20"/>
                </a:cubicBezTo>
                <a:cubicBezTo>
                  <a:pt x="161" y="21"/>
                  <a:pt x="163" y="22"/>
                  <a:pt x="165" y="23"/>
                </a:cubicBezTo>
                <a:cubicBezTo>
                  <a:pt x="158" y="23"/>
                  <a:pt x="152" y="26"/>
                  <a:pt x="146" y="27"/>
                </a:cubicBezTo>
                <a:cubicBezTo>
                  <a:pt x="137" y="30"/>
                  <a:pt x="129" y="32"/>
                  <a:pt x="121" y="34"/>
                </a:cubicBezTo>
                <a:cubicBezTo>
                  <a:pt x="112" y="36"/>
                  <a:pt x="104" y="39"/>
                  <a:pt x="96" y="41"/>
                </a:cubicBezTo>
                <a:cubicBezTo>
                  <a:pt x="88" y="42"/>
                  <a:pt x="81" y="44"/>
                  <a:pt x="73" y="46"/>
                </a:cubicBezTo>
                <a:cubicBezTo>
                  <a:pt x="74" y="44"/>
                  <a:pt x="76" y="43"/>
                  <a:pt x="77" y="42"/>
                </a:cubicBezTo>
                <a:close/>
                <a:moveTo>
                  <a:pt x="180" y="30"/>
                </a:moveTo>
                <a:cubicBezTo>
                  <a:pt x="180" y="30"/>
                  <a:pt x="180" y="30"/>
                  <a:pt x="180" y="30"/>
                </a:cubicBezTo>
                <a:cubicBezTo>
                  <a:pt x="170" y="32"/>
                  <a:pt x="161" y="34"/>
                  <a:pt x="151" y="37"/>
                </a:cubicBezTo>
                <a:cubicBezTo>
                  <a:pt x="141" y="39"/>
                  <a:pt x="131" y="41"/>
                  <a:pt x="120" y="44"/>
                </a:cubicBezTo>
                <a:cubicBezTo>
                  <a:pt x="101" y="48"/>
                  <a:pt x="81" y="54"/>
                  <a:pt x="62" y="60"/>
                </a:cubicBezTo>
                <a:cubicBezTo>
                  <a:pt x="61" y="60"/>
                  <a:pt x="60" y="61"/>
                  <a:pt x="59" y="61"/>
                </a:cubicBezTo>
                <a:cubicBezTo>
                  <a:pt x="59" y="61"/>
                  <a:pt x="59" y="61"/>
                  <a:pt x="59" y="61"/>
                </a:cubicBezTo>
                <a:cubicBezTo>
                  <a:pt x="59" y="61"/>
                  <a:pt x="59" y="61"/>
                  <a:pt x="60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62" y="59"/>
                  <a:pt x="64" y="58"/>
                  <a:pt x="66" y="57"/>
                </a:cubicBezTo>
                <a:cubicBezTo>
                  <a:pt x="71" y="55"/>
                  <a:pt x="76" y="54"/>
                  <a:pt x="81" y="53"/>
                </a:cubicBezTo>
                <a:cubicBezTo>
                  <a:pt x="91" y="49"/>
                  <a:pt x="101" y="46"/>
                  <a:pt x="112" y="43"/>
                </a:cubicBezTo>
                <a:cubicBezTo>
                  <a:pt x="122" y="40"/>
                  <a:pt x="132" y="37"/>
                  <a:pt x="142" y="35"/>
                </a:cubicBezTo>
                <a:cubicBezTo>
                  <a:pt x="152" y="32"/>
                  <a:pt x="162" y="30"/>
                  <a:pt x="172" y="26"/>
                </a:cubicBezTo>
                <a:cubicBezTo>
                  <a:pt x="175" y="27"/>
                  <a:pt x="177" y="28"/>
                  <a:pt x="180" y="30"/>
                </a:cubicBezTo>
                <a:close/>
                <a:moveTo>
                  <a:pt x="46" y="75"/>
                </a:moveTo>
                <a:cubicBezTo>
                  <a:pt x="46" y="75"/>
                  <a:pt x="46" y="75"/>
                  <a:pt x="46" y="75"/>
                </a:cubicBezTo>
                <a:cubicBezTo>
                  <a:pt x="46" y="75"/>
                  <a:pt x="46" y="75"/>
                  <a:pt x="46" y="75"/>
                </a:cubicBezTo>
                <a:cubicBezTo>
                  <a:pt x="46" y="75"/>
                  <a:pt x="46" y="75"/>
                  <a:pt x="46" y="75"/>
                </a:cubicBezTo>
                <a:close/>
                <a:moveTo>
                  <a:pt x="186" y="33"/>
                </a:moveTo>
                <a:cubicBezTo>
                  <a:pt x="186" y="33"/>
                  <a:pt x="186" y="33"/>
                  <a:pt x="186" y="33"/>
                </a:cubicBezTo>
                <a:cubicBezTo>
                  <a:pt x="187" y="33"/>
                  <a:pt x="188" y="33"/>
                  <a:pt x="189" y="34"/>
                </a:cubicBezTo>
                <a:cubicBezTo>
                  <a:pt x="165" y="40"/>
                  <a:pt x="141" y="47"/>
                  <a:pt x="117" y="54"/>
                </a:cubicBezTo>
                <a:cubicBezTo>
                  <a:pt x="105" y="58"/>
                  <a:pt x="92" y="62"/>
                  <a:pt x="80" y="66"/>
                </a:cubicBezTo>
                <a:cubicBezTo>
                  <a:pt x="71" y="69"/>
                  <a:pt x="61" y="71"/>
                  <a:pt x="52" y="73"/>
                </a:cubicBezTo>
                <a:cubicBezTo>
                  <a:pt x="54" y="72"/>
                  <a:pt x="57" y="72"/>
                  <a:pt x="59" y="71"/>
                </a:cubicBezTo>
                <a:cubicBezTo>
                  <a:pt x="66" y="68"/>
                  <a:pt x="72" y="66"/>
                  <a:pt x="79" y="63"/>
                </a:cubicBezTo>
                <a:cubicBezTo>
                  <a:pt x="91" y="59"/>
                  <a:pt x="103" y="56"/>
                  <a:pt x="115" y="52"/>
                </a:cubicBezTo>
                <a:cubicBezTo>
                  <a:pt x="128" y="48"/>
                  <a:pt x="140" y="45"/>
                  <a:pt x="153" y="42"/>
                </a:cubicBezTo>
                <a:cubicBezTo>
                  <a:pt x="164" y="39"/>
                  <a:pt x="176" y="37"/>
                  <a:pt x="186" y="33"/>
                </a:cubicBezTo>
                <a:close/>
                <a:moveTo>
                  <a:pt x="121" y="48"/>
                </a:moveTo>
                <a:cubicBezTo>
                  <a:pt x="109" y="51"/>
                  <a:pt x="98" y="55"/>
                  <a:pt x="86" y="58"/>
                </a:cubicBezTo>
                <a:cubicBezTo>
                  <a:pt x="75" y="61"/>
                  <a:pt x="64" y="65"/>
                  <a:pt x="53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3" y="67"/>
                  <a:pt x="54" y="67"/>
                  <a:pt x="54" y="67"/>
                </a:cubicBezTo>
                <a:cubicBezTo>
                  <a:pt x="55" y="66"/>
                  <a:pt x="55" y="66"/>
                  <a:pt x="55" y="66"/>
                </a:cubicBezTo>
                <a:cubicBezTo>
                  <a:pt x="58" y="65"/>
                  <a:pt x="60" y="65"/>
                  <a:pt x="63" y="64"/>
                </a:cubicBezTo>
                <a:cubicBezTo>
                  <a:pt x="69" y="63"/>
                  <a:pt x="74" y="61"/>
                  <a:pt x="80" y="59"/>
                </a:cubicBezTo>
                <a:cubicBezTo>
                  <a:pt x="91" y="55"/>
                  <a:pt x="102" y="52"/>
                  <a:pt x="114" y="48"/>
                </a:cubicBezTo>
                <a:cubicBezTo>
                  <a:pt x="125" y="45"/>
                  <a:pt x="136" y="42"/>
                  <a:pt x="147" y="39"/>
                </a:cubicBezTo>
                <a:cubicBezTo>
                  <a:pt x="158" y="36"/>
                  <a:pt x="170" y="34"/>
                  <a:pt x="180" y="30"/>
                </a:cubicBezTo>
                <a:cubicBezTo>
                  <a:pt x="181" y="30"/>
                  <a:pt x="180" y="30"/>
                  <a:pt x="180" y="30"/>
                </a:cubicBezTo>
                <a:cubicBezTo>
                  <a:pt x="182" y="31"/>
                  <a:pt x="184" y="31"/>
                  <a:pt x="186" y="32"/>
                </a:cubicBezTo>
                <a:cubicBezTo>
                  <a:pt x="164" y="37"/>
                  <a:pt x="142" y="42"/>
                  <a:pt x="121" y="48"/>
                </a:cubicBezTo>
                <a:close/>
                <a:moveTo>
                  <a:pt x="116" y="40"/>
                </a:moveTo>
                <a:cubicBezTo>
                  <a:pt x="107" y="42"/>
                  <a:pt x="98" y="45"/>
                  <a:pt x="89" y="48"/>
                </a:cubicBezTo>
                <a:cubicBezTo>
                  <a:pt x="85" y="49"/>
                  <a:pt x="80" y="51"/>
                  <a:pt x="76" y="52"/>
                </a:cubicBezTo>
                <a:cubicBezTo>
                  <a:pt x="73" y="52"/>
                  <a:pt x="71" y="53"/>
                  <a:pt x="69" y="53"/>
                </a:cubicBezTo>
                <a:cubicBezTo>
                  <a:pt x="68" y="54"/>
                  <a:pt x="66" y="54"/>
                  <a:pt x="66" y="54"/>
                </a:cubicBezTo>
                <a:cubicBezTo>
                  <a:pt x="66" y="53"/>
                  <a:pt x="67" y="53"/>
                  <a:pt x="67" y="53"/>
                </a:cubicBezTo>
                <a:cubicBezTo>
                  <a:pt x="70" y="51"/>
                  <a:pt x="73" y="51"/>
                  <a:pt x="76" y="50"/>
                </a:cubicBezTo>
                <a:cubicBezTo>
                  <a:pt x="80" y="49"/>
                  <a:pt x="85" y="48"/>
                  <a:pt x="90" y="46"/>
                </a:cubicBezTo>
                <a:cubicBezTo>
                  <a:pt x="99" y="44"/>
                  <a:pt x="108" y="42"/>
                  <a:pt x="118" y="39"/>
                </a:cubicBezTo>
                <a:cubicBezTo>
                  <a:pt x="126" y="36"/>
                  <a:pt x="135" y="33"/>
                  <a:pt x="144" y="31"/>
                </a:cubicBezTo>
                <a:cubicBezTo>
                  <a:pt x="151" y="29"/>
                  <a:pt x="159" y="27"/>
                  <a:pt x="165" y="24"/>
                </a:cubicBezTo>
                <a:cubicBezTo>
                  <a:pt x="166" y="24"/>
                  <a:pt x="166" y="23"/>
                  <a:pt x="166" y="23"/>
                </a:cubicBezTo>
                <a:cubicBezTo>
                  <a:pt x="167" y="24"/>
                  <a:pt x="169" y="25"/>
                  <a:pt x="171" y="25"/>
                </a:cubicBezTo>
                <a:cubicBezTo>
                  <a:pt x="152" y="30"/>
                  <a:pt x="134" y="34"/>
                  <a:pt x="116" y="40"/>
                </a:cubicBezTo>
                <a:close/>
                <a:moveTo>
                  <a:pt x="72" y="47"/>
                </a:moveTo>
                <a:cubicBezTo>
                  <a:pt x="80" y="45"/>
                  <a:pt x="88" y="43"/>
                  <a:pt x="96" y="41"/>
                </a:cubicBezTo>
                <a:cubicBezTo>
                  <a:pt x="105" y="39"/>
                  <a:pt x="114" y="36"/>
                  <a:pt x="123" y="34"/>
                </a:cubicBezTo>
                <a:cubicBezTo>
                  <a:pt x="131" y="32"/>
                  <a:pt x="139" y="30"/>
                  <a:pt x="148" y="28"/>
                </a:cubicBezTo>
                <a:cubicBezTo>
                  <a:pt x="151" y="27"/>
                  <a:pt x="155" y="25"/>
                  <a:pt x="158" y="24"/>
                </a:cubicBezTo>
                <a:cubicBezTo>
                  <a:pt x="160" y="24"/>
                  <a:pt x="163" y="24"/>
                  <a:pt x="164" y="24"/>
                </a:cubicBezTo>
                <a:cubicBezTo>
                  <a:pt x="162" y="25"/>
                  <a:pt x="159" y="26"/>
                  <a:pt x="157" y="26"/>
                </a:cubicBezTo>
                <a:cubicBezTo>
                  <a:pt x="150" y="29"/>
                  <a:pt x="142" y="30"/>
                  <a:pt x="135" y="32"/>
                </a:cubicBezTo>
                <a:cubicBezTo>
                  <a:pt x="126" y="35"/>
                  <a:pt x="118" y="38"/>
                  <a:pt x="109" y="41"/>
                </a:cubicBezTo>
                <a:cubicBezTo>
                  <a:pt x="100" y="43"/>
                  <a:pt x="91" y="45"/>
                  <a:pt x="83" y="48"/>
                </a:cubicBezTo>
                <a:cubicBezTo>
                  <a:pt x="78" y="49"/>
                  <a:pt x="73" y="50"/>
                  <a:pt x="68" y="51"/>
                </a:cubicBezTo>
                <a:cubicBezTo>
                  <a:pt x="69" y="50"/>
                  <a:pt x="71" y="48"/>
                  <a:pt x="72" y="47"/>
                </a:cubicBezTo>
                <a:close/>
                <a:moveTo>
                  <a:pt x="65" y="54"/>
                </a:moveTo>
                <a:cubicBezTo>
                  <a:pt x="72" y="55"/>
                  <a:pt x="79" y="52"/>
                  <a:pt x="84" y="50"/>
                </a:cubicBezTo>
                <a:cubicBezTo>
                  <a:pt x="95" y="47"/>
                  <a:pt x="104" y="44"/>
                  <a:pt x="114" y="41"/>
                </a:cubicBezTo>
                <a:cubicBezTo>
                  <a:pt x="124" y="38"/>
                  <a:pt x="133" y="36"/>
                  <a:pt x="143" y="33"/>
                </a:cubicBezTo>
                <a:cubicBezTo>
                  <a:pt x="148" y="32"/>
                  <a:pt x="153" y="31"/>
                  <a:pt x="157" y="30"/>
                </a:cubicBezTo>
                <a:cubicBezTo>
                  <a:pt x="160" y="29"/>
                  <a:pt x="162" y="28"/>
                  <a:pt x="165" y="28"/>
                </a:cubicBezTo>
                <a:cubicBezTo>
                  <a:pt x="165" y="28"/>
                  <a:pt x="165" y="28"/>
                  <a:pt x="165" y="28"/>
                </a:cubicBezTo>
                <a:cubicBezTo>
                  <a:pt x="157" y="31"/>
                  <a:pt x="149" y="32"/>
                  <a:pt x="140" y="34"/>
                </a:cubicBezTo>
                <a:cubicBezTo>
                  <a:pt x="130" y="36"/>
                  <a:pt x="120" y="40"/>
                  <a:pt x="110" y="43"/>
                </a:cubicBezTo>
                <a:cubicBezTo>
                  <a:pt x="100" y="46"/>
                  <a:pt x="90" y="49"/>
                  <a:pt x="81" y="52"/>
                </a:cubicBezTo>
                <a:cubicBezTo>
                  <a:pt x="74" y="54"/>
                  <a:pt x="67" y="56"/>
                  <a:pt x="61" y="59"/>
                </a:cubicBezTo>
                <a:cubicBezTo>
                  <a:pt x="62" y="57"/>
                  <a:pt x="64" y="56"/>
                  <a:pt x="65" y="54"/>
                </a:cubicBezTo>
                <a:close/>
                <a:moveTo>
                  <a:pt x="58" y="62"/>
                </a:moveTo>
                <a:cubicBezTo>
                  <a:pt x="68" y="59"/>
                  <a:pt x="77" y="56"/>
                  <a:pt x="87" y="53"/>
                </a:cubicBezTo>
                <a:cubicBezTo>
                  <a:pt x="98" y="50"/>
                  <a:pt x="108" y="48"/>
                  <a:pt x="119" y="45"/>
                </a:cubicBezTo>
                <a:cubicBezTo>
                  <a:pt x="130" y="42"/>
                  <a:pt x="141" y="40"/>
                  <a:pt x="151" y="37"/>
                </a:cubicBezTo>
                <a:cubicBezTo>
                  <a:pt x="157" y="36"/>
                  <a:pt x="162" y="34"/>
                  <a:pt x="167" y="33"/>
                </a:cubicBezTo>
                <a:cubicBezTo>
                  <a:pt x="169" y="33"/>
                  <a:pt x="170" y="33"/>
                  <a:pt x="171" y="33"/>
                </a:cubicBezTo>
                <a:cubicBezTo>
                  <a:pt x="151" y="39"/>
                  <a:pt x="130" y="42"/>
                  <a:pt x="110" y="49"/>
                </a:cubicBezTo>
                <a:cubicBezTo>
                  <a:pt x="99" y="52"/>
                  <a:pt x="89" y="56"/>
                  <a:pt x="78" y="59"/>
                </a:cubicBezTo>
                <a:cubicBezTo>
                  <a:pt x="73" y="60"/>
                  <a:pt x="68" y="62"/>
                  <a:pt x="63" y="63"/>
                </a:cubicBezTo>
                <a:cubicBezTo>
                  <a:pt x="60" y="64"/>
                  <a:pt x="57" y="65"/>
                  <a:pt x="55" y="66"/>
                </a:cubicBezTo>
                <a:cubicBezTo>
                  <a:pt x="56" y="64"/>
                  <a:pt x="57" y="63"/>
                  <a:pt x="58" y="62"/>
                </a:cubicBezTo>
                <a:close/>
                <a:moveTo>
                  <a:pt x="52" y="68"/>
                </a:moveTo>
                <a:cubicBezTo>
                  <a:pt x="63" y="66"/>
                  <a:pt x="74" y="62"/>
                  <a:pt x="84" y="59"/>
                </a:cubicBezTo>
                <a:cubicBezTo>
                  <a:pt x="97" y="56"/>
                  <a:pt x="109" y="52"/>
                  <a:pt x="121" y="49"/>
                </a:cubicBezTo>
                <a:cubicBezTo>
                  <a:pt x="133" y="45"/>
                  <a:pt x="145" y="42"/>
                  <a:pt x="157" y="39"/>
                </a:cubicBezTo>
                <a:cubicBezTo>
                  <a:pt x="163" y="38"/>
                  <a:pt x="169" y="37"/>
                  <a:pt x="175" y="35"/>
                </a:cubicBezTo>
                <a:cubicBezTo>
                  <a:pt x="177" y="35"/>
                  <a:pt x="179" y="34"/>
                  <a:pt x="181" y="34"/>
                </a:cubicBezTo>
                <a:cubicBezTo>
                  <a:pt x="180" y="34"/>
                  <a:pt x="180" y="34"/>
                  <a:pt x="179" y="35"/>
                </a:cubicBezTo>
                <a:cubicBezTo>
                  <a:pt x="168" y="38"/>
                  <a:pt x="156" y="40"/>
                  <a:pt x="145" y="43"/>
                </a:cubicBezTo>
                <a:cubicBezTo>
                  <a:pt x="133" y="46"/>
                  <a:pt x="122" y="49"/>
                  <a:pt x="110" y="53"/>
                </a:cubicBezTo>
                <a:cubicBezTo>
                  <a:pt x="98" y="56"/>
                  <a:pt x="86" y="60"/>
                  <a:pt x="75" y="64"/>
                </a:cubicBezTo>
                <a:cubicBezTo>
                  <a:pt x="69" y="66"/>
                  <a:pt x="63" y="69"/>
                  <a:pt x="58" y="71"/>
                </a:cubicBezTo>
                <a:cubicBezTo>
                  <a:pt x="54" y="72"/>
                  <a:pt x="50" y="73"/>
                  <a:pt x="47" y="74"/>
                </a:cubicBezTo>
                <a:cubicBezTo>
                  <a:pt x="49" y="72"/>
                  <a:pt x="50" y="70"/>
                  <a:pt x="52" y="68"/>
                </a:cubicBezTo>
                <a:close/>
                <a:moveTo>
                  <a:pt x="45" y="76"/>
                </a:moveTo>
                <a:cubicBezTo>
                  <a:pt x="56" y="73"/>
                  <a:pt x="67" y="70"/>
                  <a:pt x="78" y="67"/>
                </a:cubicBezTo>
                <a:cubicBezTo>
                  <a:pt x="91" y="63"/>
                  <a:pt x="103" y="59"/>
                  <a:pt x="116" y="55"/>
                </a:cubicBezTo>
                <a:cubicBezTo>
                  <a:pt x="140" y="48"/>
                  <a:pt x="165" y="41"/>
                  <a:pt x="190" y="34"/>
                </a:cubicBezTo>
                <a:cubicBezTo>
                  <a:pt x="192" y="35"/>
                  <a:pt x="193" y="36"/>
                  <a:pt x="195" y="36"/>
                </a:cubicBezTo>
                <a:cubicBezTo>
                  <a:pt x="168" y="42"/>
                  <a:pt x="142" y="49"/>
                  <a:pt x="117" y="57"/>
                </a:cubicBezTo>
                <a:cubicBezTo>
                  <a:pt x="104" y="61"/>
                  <a:pt x="91" y="65"/>
                  <a:pt x="78" y="68"/>
                </a:cubicBezTo>
                <a:cubicBezTo>
                  <a:pt x="66" y="72"/>
                  <a:pt x="54" y="74"/>
                  <a:pt x="43" y="79"/>
                </a:cubicBezTo>
                <a:cubicBezTo>
                  <a:pt x="43" y="78"/>
                  <a:pt x="44" y="77"/>
                  <a:pt x="45" y="76"/>
                </a:cubicBezTo>
                <a:close/>
                <a:moveTo>
                  <a:pt x="42" y="80"/>
                </a:moveTo>
                <a:cubicBezTo>
                  <a:pt x="53" y="75"/>
                  <a:pt x="65" y="73"/>
                  <a:pt x="76" y="70"/>
                </a:cubicBezTo>
                <a:cubicBezTo>
                  <a:pt x="90" y="66"/>
                  <a:pt x="103" y="62"/>
                  <a:pt x="117" y="58"/>
                </a:cubicBezTo>
                <a:cubicBezTo>
                  <a:pt x="143" y="50"/>
                  <a:pt x="169" y="43"/>
                  <a:pt x="195" y="37"/>
                </a:cubicBezTo>
                <a:cubicBezTo>
                  <a:pt x="196" y="37"/>
                  <a:pt x="196" y="37"/>
                  <a:pt x="196" y="37"/>
                </a:cubicBezTo>
                <a:cubicBezTo>
                  <a:pt x="197" y="37"/>
                  <a:pt x="198" y="38"/>
                  <a:pt x="199" y="38"/>
                </a:cubicBezTo>
                <a:cubicBezTo>
                  <a:pt x="187" y="41"/>
                  <a:pt x="175" y="43"/>
                  <a:pt x="163" y="46"/>
                </a:cubicBezTo>
                <a:cubicBezTo>
                  <a:pt x="149" y="50"/>
                  <a:pt x="135" y="54"/>
                  <a:pt x="121" y="57"/>
                </a:cubicBezTo>
                <a:cubicBezTo>
                  <a:pt x="94" y="64"/>
                  <a:pt x="67" y="73"/>
                  <a:pt x="40" y="81"/>
                </a:cubicBezTo>
                <a:cubicBezTo>
                  <a:pt x="41" y="81"/>
                  <a:pt x="41" y="80"/>
                  <a:pt x="42" y="80"/>
                </a:cubicBezTo>
                <a:close/>
                <a:moveTo>
                  <a:pt x="208" y="42"/>
                </a:moveTo>
                <a:cubicBezTo>
                  <a:pt x="180" y="47"/>
                  <a:pt x="153" y="56"/>
                  <a:pt x="125" y="62"/>
                </a:cubicBezTo>
                <a:cubicBezTo>
                  <a:pt x="98" y="69"/>
                  <a:pt x="72" y="76"/>
                  <a:pt x="45" y="83"/>
                </a:cubicBezTo>
                <a:cubicBezTo>
                  <a:pt x="47" y="83"/>
                  <a:pt x="48" y="82"/>
                  <a:pt x="50" y="82"/>
                </a:cubicBezTo>
                <a:cubicBezTo>
                  <a:pt x="57" y="80"/>
                  <a:pt x="65" y="78"/>
                  <a:pt x="72" y="75"/>
                </a:cubicBezTo>
                <a:cubicBezTo>
                  <a:pt x="86" y="71"/>
                  <a:pt x="101" y="67"/>
                  <a:pt x="116" y="62"/>
                </a:cubicBezTo>
                <a:cubicBezTo>
                  <a:pt x="130" y="58"/>
                  <a:pt x="144" y="54"/>
                  <a:pt x="159" y="50"/>
                </a:cubicBezTo>
                <a:cubicBezTo>
                  <a:pt x="173" y="47"/>
                  <a:pt x="187" y="44"/>
                  <a:pt x="201" y="39"/>
                </a:cubicBezTo>
                <a:cubicBezTo>
                  <a:pt x="203" y="40"/>
                  <a:pt x="206" y="41"/>
                  <a:pt x="208" y="42"/>
                </a:cubicBezTo>
                <a:close/>
                <a:moveTo>
                  <a:pt x="39" y="82"/>
                </a:moveTo>
                <a:cubicBezTo>
                  <a:pt x="67" y="73"/>
                  <a:pt x="95" y="65"/>
                  <a:pt x="123" y="58"/>
                </a:cubicBezTo>
                <a:cubicBezTo>
                  <a:pt x="137" y="54"/>
                  <a:pt x="151" y="50"/>
                  <a:pt x="164" y="47"/>
                </a:cubicBezTo>
                <a:cubicBezTo>
                  <a:pt x="171" y="45"/>
                  <a:pt x="177" y="43"/>
                  <a:pt x="184" y="42"/>
                </a:cubicBezTo>
                <a:cubicBezTo>
                  <a:pt x="187" y="42"/>
                  <a:pt x="191" y="41"/>
                  <a:pt x="194" y="40"/>
                </a:cubicBezTo>
                <a:cubicBezTo>
                  <a:pt x="196" y="40"/>
                  <a:pt x="197" y="40"/>
                  <a:pt x="199" y="39"/>
                </a:cubicBezTo>
                <a:cubicBezTo>
                  <a:pt x="199" y="39"/>
                  <a:pt x="196" y="40"/>
                  <a:pt x="196" y="40"/>
                </a:cubicBezTo>
                <a:cubicBezTo>
                  <a:pt x="190" y="42"/>
                  <a:pt x="183" y="43"/>
                  <a:pt x="177" y="45"/>
                </a:cubicBezTo>
                <a:cubicBezTo>
                  <a:pt x="170" y="46"/>
                  <a:pt x="162" y="49"/>
                  <a:pt x="155" y="51"/>
                </a:cubicBezTo>
                <a:cubicBezTo>
                  <a:pt x="141" y="54"/>
                  <a:pt x="127" y="58"/>
                  <a:pt x="114" y="62"/>
                </a:cubicBezTo>
                <a:cubicBezTo>
                  <a:pt x="100" y="66"/>
                  <a:pt x="86" y="71"/>
                  <a:pt x="72" y="75"/>
                </a:cubicBezTo>
                <a:cubicBezTo>
                  <a:pt x="65" y="77"/>
                  <a:pt x="58" y="79"/>
                  <a:pt x="52" y="81"/>
                </a:cubicBezTo>
                <a:cubicBezTo>
                  <a:pt x="47" y="82"/>
                  <a:pt x="41" y="83"/>
                  <a:pt x="37" y="85"/>
                </a:cubicBezTo>
                <a:cubicBezTo>
                  <a:pt x="37" y="84"/>
                  <a:pt x="38" y="83"/>
                  <a:pt x="39" y="82"/>
                </a:cubicBezTo>
                <a:close/>
                <a:moveTo>
                  <a:pt x="35" y="87"/>
                </a:moveTo>
                <a:cubicBezTo>
                  <a:pt x="64" y="79"/>
                  <a:pt x="93" y="71"/>
                  <a:pt x="121" y="64"/>
                </a:cubicBezTo>
                <a:cubicBezTo>
                  <a:pt x="151" y="57"/>
                  <a:pt x="180" y="48"/>
                  <a:pt x="209" y="43"/>
                </a:cubicBezTo>
                <a:cubicBezTo>
                  <a:pt x="210" y="43"/>
                  <a:pt x="212" y="44"/>
                  <a:pt x="213" y="44"/>
                </a:cubicBezTo>
                <a:cubicBezTo>
                  <a:pt x="206" y="46"/>
                  <a:pt x="200" y="48"/>
                  <a:pt x="194" y="49"/>
                </a:cubicBezTo>
                <a:cubicBezTo>
                  <a:pt x="186" y="51"/>
                  <a:pt x="178" y="53"/>
                  <a:pt x="170" y="54"/>
                </a:cubicBezTo>
                <a:cubicBezTo>
                  <a:pt x="155" y="57"/>
                  <a:pt x="139" y="61"/>
                  <a:pt x="123" y="64"/>
                </a:cubicBezTo>
                <a:cubicBezTo>
                  <a:pt x="108" y="68"/>
                  <a:pt x="92" y="72"/>
                  <a:pt x="77" y="77"/>
                </a:cubicBezTo>
                <a:cubicBezTo>
                  <a:pt x="69" y="79"/>
                  <a:pt x="62" y="81"/>
                  <a:pt x="54" y="83"/>
                </a:cubicBezTo>
                <a:cubicBezTo>
                  <a:pt x="47" y="85"/>
                  <a:pt x="40" y="86"/>
                  <a:pt x="33" y="89"/>
                </a:cubicBezTo>
                <a:cubicBezTo>
                  <a:pt x="34" y="88"/>
                  <a:pt x="35" y="87"/>
                  <a:pt x="35" y="87"/>
                </a:cubicBezTo>
                <a:close/>
                <a:moveTo>
                  <a:pt x="32" y="90"/>
                </a:moveTo>
                <a:cubicBezTo>
                  <a:pt x="39" y="87"/>
                  <a:pt x="46" y="86"/>
                  <a:pt x="53" y="84"/>
                </a:cubicBezTo>
                <a:cubicBezTo>
                  <a:pt x="60" y="82"/>
                  <a:pt x="68" y="80"/>
                  <a:pt x="75" y="78"/>
                </a:cubicBezTo>
                <a:cubicBezTo>
                  <a:pt x="90" y="73"/>
                  <a:pt x="106" y="69"/>
                  <a:pt x="122" y="65"/>
                </a:cubicBezTo>
                <a:cubicBezTo>
                  <a:pt x="137" y="62"/>
                  <a:pt x="153" y="59"/>
                  <a:pt x="169" y="55"/>
                </a:cubicBezTo>
                <a:cubicBezTo>
                  <a:pt x="177" y="54"/>
                  <a:pt x="184" y="52"/>
                  <a:pt x="192" y="51"/>
                </a:cubicBezTo>
                <a:cubicBezTo>
                  <a:pt x="199" y="49"/>
                  <a:pt x="206" y="46"/>
                  <a:pt x="213" y="45"/>
                </a:cubicBezTo>
                <a:cubicBezTo>
                  <a:pt x="214" y="45"/>
                  <a:pt x="214" y="45"/>
                  <a:pt x="214" y="45"/>
                </a:cubicBezTo>
                <a:cubicBezTo>
                  <a:pt x="214" y="45"/>
                  <a:pt x="214" y="45"/>
                  <a:pt x="214" y="45"/>
                </a:cubicBezTo>
                <a:cubicBezTo>
                  <a:pt x="212" y="46"/>
                  <a:pt x="211" y="48"/>
                  <a:pt x="209" y="49"/>
                </a:cubicBezTo>
                <a:cubicBezTo>
                  <a:pt x="195" y="53"/>
                  <a:pt x="180" y="55"/>
                  <a:pt x="166" y="59"/>
                </a:cubicBezTo>
                <a:cubicBezTo>
                  <a:pt x="151" y="63"/>
                  <a:pt x="136" y="66"/>
                  <a:pt x="121" y="69"/>
                </a:cubicBezTo>
                <a:cubicBezTo>
                  <a:pt x="106" y="73"/>
                  <a:pt x="91" y="76"/>
                  <a:pt x="76" y="80"/>
                </a:cubicBezTo>
                <a:cubicBezTo>
                  <a:pt x="61" y="84"/>
                  <a:pt x="45" y="87"/>
                  <a:pt x="30" y="92"/>
                </a:cubicBezTo>
                <a:cubicBezTo>
                  <a:pt x="31" y="91"/>
                  <a:pt x="32" y="90"/>
                  <a:pt x="32" y="90"/>
                </a:cubicBezTo>
                <a:close/>
                <a:moveTo>
                  <a:pt x="213" y="49"/>
                </a:moveTo>
                <a:cubicBezTo>
                  <a:pt x="213" y="49"/>
                  <a:pt x="213" y="49"/>
                  <a:pt x="214" y="49"/>
                </a:cubicBezTo>
                <a:cubicBezTo>
                  <a:pt x="213" y="49"/>
                  <a:pt x="213" y="50"/>
                  <a:pt x="213" y="50"/>
                </a:cubicBezTo>
                <a:cubicBezTo>
                  <a:pt x="213" y="50"/>
                  <a:pt x="213" y="50"/>
                  <a:pt x="213" y="50"/>
                </a:cubicBezTo>
                <a:cubicBezTo>
                  <a:pt x="208" y="55"/>
                  <a:pt x="204" y="60"/>
                  <a:pt x="200" y="64"/>
                </a:cubicBezTo>
                <a:cubicBezTo>
                  <a:pt x="190" y="75"/>
                  <a:pt x="180" y="85"/>
                  <a:pt x="171" y="95"/>
                </a:cubicBezTo>
                <a:cubicBezTo>
                  <a:pt x="169" y="97"/>
                  <a:pt x="168" y="98"/>
                  <a:pt x="167" y="99"/>
                </a:cubicBezTo>
                <a:cubicBezTo>
                  <a:pt x="182" y="82"/>
                  <a:pt x="197" y="65"/>
                  <a:pt x="213" y="49"/>
                </a:cubicBezTo>
                <a:close/>
                <a:moveTo>
                  <a:pt x="147" y="83"/>
                </a:moveTo>
                <a:cubicBezTo>
                  <a:pt x="148" y="82"/>
                  <a:pt x="149" y="82"/>
                  <a:pt x="150" y="82"/>
                </a:cubicBezTo>
                <a:cubicBezTo>
                  <a:pt x="158" y="80"/>
                  <a:pt x="165" y="79"/>
                  <a:pt x="172" y="76"/>
                </a:cubicBezTo>
                <a:cubicBezTo>
                  <a:pt x="177" y="75"/>
                  <a:pt x="184" y="74"/>
                  <a:pt x="189" y="71"/>
                </a:cubicBezTo>
                <a:cubicBezTo>
                  <a:pt x="188" y="73"/>
                  <a:pt x="186" y="74"/>
                  <a:pt x="185" y="75"/>
                </a:cubicBezTo>
                <a:cubicBezTo>
                  <a:pt x="179" y="77"/>
                  <a:pt x="173" y="79"/>
                  <a:pt x="167" y="81"/>
                </a:cubicBezTo>
                <a:cubicBezTo>
                  <a:pt x="160" y="83"/>
                  <a:pt x="153" y="84"/>
                  <a:pt x="146" y="86"/>
                </a:cubicBezTo>
                <a:cubicBezTo>
                  <a:pt x="140" y="88"/>
                  <a:pt x="133" y="90"/>
                  <a:pt x="127" y="92"/>
                </a:cubicBezTo>
                <a:cubicBezTo>
                  <a:pt x="119" y="94"/>
                  <a:pt x="112" y="95"/>
                  <a:pt x="104" y="97"/>
                </a:cubicBezTo>
                <a:cubicBezTo>
                  <a:pt x="91" y="100"/>
                  <a:pt x="77" y="104"/>
                  <a:pt x="64" y="108"/>
                </a:cubicBezTo>
                <a:cubicBezTo>
                  <a:pt x="57" y="109"/>
                  <a:pt x="50" y="111"/>
                  <a:pt x="43" y="113"/>
                </a:cubicBezTo>
                <a:cubicBezTo>
                  <a:pt x="36" y="114"/>
                  <a:pt x="29" y="115"/>
                  <a:pt x="22" y="116"/>
                </a:cubicBezTo>
                <a:cubicBezTo>
                  <a:pt x="22" y="116"/>
                  <a:pt x="22" y="117"/>
                  <a:pt x="22" y="117"/>
                </a:cubicBezTo>
                <a:cubicBezTo>
                  <a:pt x="35" y="114"/>
                  <a:pt x="48" y="113"/>
                  <a:pt x="60" y="109"/>
                </a:cubicBezTo>
                <a:cubicBezTo>
                  <a:pt x="74" y="105"/>
                  <a:pt x="87" y="102"/>
                  <a:pt x="101" y="99"/>
                </a:cubicBezTo>
                <a:cubicBezTo>
                  <a:pt x="115" y="95"/>
                  <a:pt x="128" y="92"/>
                  <a:pt x="142" y="88"/>
                </a:cubicBezTo>
                <a:cubicBezTo>
                  <a:pt x="148" y="86"/>
                  <a:pt x="154" y="85"/>
                  <a:pt x="160" y="84"/>
                </a:cubicBezTo>
                <a:cubicBezTo>
                  <a:pt x="166" y="82"/>
                  <a:pt x="171" y="81"/>
                  <a:pt x="177" y="79"/>
                </a:cubicBezTo>
                <a:cubicBezTo>
                  <a:pt x="175" y="80"/>
                  <a:pt x="173" y="80"/>
                  <a:pt x="171" y="81"/>
                </a:cubicBezTo>
                <a:cubicBezTo>
                  <a:pt x="163" y="84"/>
                  <a:pt x="156" y="86"/>
                  <a:pt x="149" y="88"/>
                </a:cubicBezTo>
                <a:cubicBezTo>
                  <a:pt x="135" y="91"/>
                  <a:pt x="121" y="95"/>
                  <a:pt x="107" y="98"/>
                </a:cubicBezTo>
                <a:cubicBezTo>
                  <a:pt x="93" y="101"/>
                  <a:pt x="79" y="104"/>
                  <a:pt x="65" y="108"/>
                </a:cubicBezTo>
                <a:cubicBezTo>
                  <a:pt x="52" y="112"/>
                  <a:pt x="38" y="115"/>
                  <a:pt x="25" y="120"/>
                </a:cubicBezTo>
                <a:cubicBezTo>
                  <a:pt x="23" y="119"/>
                  <a:pt x="21" y="118"/>
                  <a:pt x="19" y="117"/>
                </a:cubicBezTo>
                <a:cubicBezTo>
                  <a:pt x="26" y="114"/>
                  <a:pt x="33" y="113"/>
                  <a:pt x="40" y="111"/>
                </a:cubicBezTo>
                <a:cubicBezTo>
                  <a:pt x="48" y="109"/>
                  <a:pt x="55" y="107"/>
                  <a:pt x="63" y="105"/>
                </a:cubicBezTo>
                <a:cubicBezTo>
                  <a:pt x="77" y="101"/>
                  <a:pt x="92" y="96"/>
                  <a:pt x="106" y="93"/>
                </a:cubicBezTo>
                <a:cubicBezTo>
                  <a:pt x="110" y="92"/>
                  <a:pt x="113" y="91"/>
                  <a:pt x="116" y="91"/>
                </a:cubicBezTo>
                <a:cubicBezTo>
                  <a:pt x="126" y="88"/>
                  <a:pt x="137" y="85"/>
                  <a:pt x="147" y="83"/>
                </a:cubicBezTo>
                <a:close/>
                <a:moveTo>
                  <a:pt x="32" y="123"/>
                </a:moveTo>
                <a:cubicBezTo>
                  <a:pt x="32" y="123"/>
                  <a:pt x="32" y="123"/>
                  <a:pt x="32" y="123"/>
                </a:cubicBezTo>
                <a:cubicBezTo>
                  <a:pt x="30" y="122"/>
                  <a:pt x="28" y="122"/>
                  <a:pt x="26" y="121"/>
                </a:cubicBezTo>
                <a:cubicBezTo>
                  <a:pt x="48" y="118"/>
                  <a:pt x="68" y="112"/>
                  <a:pt x="89" y="107"/>
                </a:cubicBezTo>
                <a:cubicBezTo>
                  <a:pt x="82" y="109"/>
                  <a:pt x="75" y="111"/>
                  <a:pt x="68" y="113"/>
                </a:cubicBezTo>
                <a:cubicBezTo>
                  <a:pt x="56" y="116"/>
                  <a:pt x="45" y="119"/>
                  <a:pt x="34" y="123"/>
                </a:cubicBezTo>
                <a:cubicBezTo>
                  <a:pt x="33" y="122"/>
                  <a:pt x="33" y="123"/>
                  <a:pt x="32" y="123"/>
                </a:cubicBezTo>
                <a:close/>
                <a:moveTo>
                  <a:pt x="38" y="127"/>
                </a:moveTo>
                <a:cubicBezTo>
                  <a:pt x="37" y="126"/>
                  <a:pt x="35" y="125"/>
                  <a:pt x="33" y="124"/>
                </a:cubicBezTo>
                <a:cubicBezTo>
                  <a:pt x="43" y="123"/>
                  <a:pt x="53" y="120"/>
                  <a:pt x="62" y="118"/>
                </a:cubicBezTo>
                <a:cubicBezTo>
                  <a:pt x="74" y="115"/>
                  <a:pt x="85" y="112"/>
                  <a:pt x="96" y="108"/>
                </a:cubicBezTo>
                <a:cubicBezTo>
                  <a:pt x="113" y="104"/>
                  <a:pt x="131" y="101"/>
                  <a:pt x="149" y="97"/>
                </a:cubicBezTo>
                <a:cubicBezTo>
                  <a:pt x="147" y="98"/>
                  <a:pt x="144" y="98"/>
                  <a:pt x="142" y="99"/>
                </a:cubicBezTo>
                <a:cubicBezTo>
                  <a:pt x="131" y="102"/>
                  <a:pt x="119" y="103"/>
                  <a:pt x="108" y="106"/>
                </a:cubicBezTo>
                <a:cubicBezTo>
                  <a:pt x="85" y="112"/>
                  <a:pt x="62" y="120"/>
                  <a:pt x="38" y="127"/>
                </a:cubicBezTo>
                <a:close/>
                <a:moveTo>
                  <a:pt x="50" y="125"/>
                </a:moveTo>
                <a:cubicBezTo>
                  <a:pt x="55" y="123"/>
                  <a:pt x="61" y="123"/>
                  <a:pt x="66" y="121"/>
                </a:cubicBezTo>
                <a:cubicBezTo>
                  <a:pt x="77" y="119"/>
                  <a:pt x="88" y="115"/>
                  <a:pt x="99" y="112"/>
                </a:cubicBezTo>
                <a:cubicBezTo>
                  <a:pt x="117" y="106"/>
                  <a:pt x="136" y="103"/>
                  <a:pt x="154" y="99"/>
                </a:cubicBezTo>
                <a:cubicBezTo>
                  <a:pt x="152" y="100"/>
                  <a:pt x="150" y="101"/>
                  <a:pt x="147" y="102"/>
                </a:cubicBezTo>
                <a:cubicBezTo>
                  <a:pt x="140" y="104"/>
                  <a:pt x="132" y="106"/>
                  <a:pt x="125" y="108"/>
                </a:cubicBezTo>
                <a:cubicBezTo>
                  <a:pt x="110" y="111"/>
                  <a:pt x="95" y="116"/>
                  <a:pt x="81" y="120"/>
                </a:cubicBezTo>
                <a:cubicBezTo>
                  <a:pt x="77" y="122"/>
                  <a:pt x="73" y="123"/>
                  <a:pt x="68" y="124"/>
                </a:cubicBezTo>
                <a:cubicBezTo>
                  <a:pt x="68" y="124"/>
                  <a:pt x="68" y="124"/>
                  <a:pt x="68" y="124"/>
                </a:cubicBezTo>
                <a:cubicBezTo>
                  <a:pt x="60" y="125"/>
                  <a:pt x="53" y="126"/>
                  <a:pt x="46" y="130"/>
                </a:cubicBezTo>
                <a:cubicBezTo>
                  <a:pt x="44" y="129"/>
                  <a:pt x="42" y="128"/>
                  <a:pt x="40" y="127"/>
                </a:cubicBezTo>
                <a:cubicBezTo>
                  <a:pt x="43" y="127"/>
                  <a:pt x="47" y="126"/>
                  <a:pt x="50" y="125"/>
                </a:cubicBezTo>
                <a:close/>
                <a:moveTo>
                  <a:pt x="47" y="131"/>
                </a:moveTo>
                <a:cubicBezTo>
                  <a:pt x="49" y="130"/>
                  <a:pt x="51" y="129"/>
                  <a:pt x="53" y="128"/>
                </a:cubicBezTo>
                <a:cubicBezTo>
                  <a:pt x="56" y="127"/>
                  <a:pt x="59" y="126"/>
                  <a:pt x="62" y="126"/>
                </a:cubicBezTo>
                <a:cubicBezTo>
                  <a:pt x="62" y="126"/>
                  <a:pt x="61" y="126"/>
                  <a:pt x="60" y="126"/>
                </a:cubicBezTo>
                <a:cubicBezTo>
                  <a:pt x="57" y="127"/>
                  <a:pt x="54" y="129"/>
                  <a:pt x="50" y="130"/>
                </a:cubicBezTo>
                <a:cubicBezTo>
                  <a:pt x="49" y="130"/>
                  <a:pt x="48" y="130"/>
                  <a:pt x="47" y="131"/>
                </a:cubicBezTo>
                <a:cubicBezTo>
                  <a:pt x="47" y="131"/>
                  <a:pt x="47" y="131"/>
                  <a:pt x="47" y="131"/>
                </a:cubicBezTo>
                <a:close/>
                <a:moveTo>
                  <a:pt x="66" y="126"/>
                </a:moveTo>
                <a:cubicBezTo>
                  <a:pt x="67" y="125"/>
                  <a:pt x="68" y="125"/>
                  <a:pt x="69" y="125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77" y="124"/>
                  <a:pt x="84" y="122"/>
                  <a:pt x="92" y="120"/>
                </a:cubicBezTo>
                <a:cubicBezTo>
                  <a:pt x="107" y="117"/>
                  <a:pt x="122" y="114"/>
                  <a:pt x="137" y="110"/>
                </a:cubicBezTo>
                <a:cubicBezTo>
                  <a:pt x="137" y="110"/>
                  <a:pt x="138" y="110"/>
                  <a:pt x="138" y="110"/>
                </a:cubicBezTo>
                <a:cubicBezTo>
                  <a:pt x="111" y="119"/>
                  <a:pt x="83" y="124"/>
                  <a:pt x="56" y="134"/>
                </a:cubicBezTo>
                <a:cubicBezTo>
                  <a:pt x="55" y="134"/>
                  <a:pt x="55" y="134"/>
                  <a:pt x="55" y="134"/>
                </a:cubicBezTo>
                <a:cubicBezTo>
                  <a:pt x="52" y="133"/>
                  <a:pt x="50" y="132"/>
                  <a:pt x="48" y="131"/>
                </a:cubicBezTo>
                <a:cubicBezTo>
                  <a:pt x="54" y="129"/>
                  <a:pt x="60" y="127"/>
                  <a:pt x="66" y="126"/>
                </a:cubicBezTo>
                <a:close/>
                <a:moveTo>
                  <a:pt x="109" y="158"/>
                </a:moveTo>
                <a:cubicBezTo>
                  <a:pt x="109" y="158"/>
                  <a:pt x="109" y="158"/>
                  <a:pt x="109" y="158"/>
                </a:cubicBezTo>
                <a:cubicBezTo>
                  <a:pt x="109" y="158"/>
                  <a:pt x="109" y="158"/>
                  <a:pt x="109" y="158"/>
                </a:cubicBezTo>
                <a:cubicBezTo>
                  <a:pt x="107" y="158"/>
                  <a:pt x="108" y="158"/>
                  <a:pt x="106" y="158"/>
                </a:cubicBezTo>
                <a:cubicBezTo>
                  <a:pt x="102" y="158"/>
                  <a:pt x="107" y="156"/>
                  <a:pt x="108" y="155"/>
                </a:cubicBezTo>
                <a:cubicBezTo>
                  <a:pt x="110" y="155"/>
                  <a:pt x="112" y="154"/>
                  <a:pt x="113" y="154"/>
                </a:cubicBezTo>
                <a:cubicBezTo>
                  <a:pt x="112" y="155"/>
                  <a:pt x="110" y="157"/>
                  <a:pt x="109" y="158"/>
                </a:cubicBezTo>
                <a:close/>
                <a:moveTo>
                  <a:pt x="114" y="152"/>
                </a:moveTo>
                <a:cubicBezTo>
                  <a:pt x="111" y="152"/>
                  <a:pt x="109" y="153"/>
                  <a:pt x="106" y="154"/>
                </a:cubicBezTo>
                <a:cubicBezTo>
                  <a:pt x="104" y="155"/>
                  <a:pt x="103" y="155"/>
                  <a:pt x="101" y="155"/>
                </a:cubicBezTo>
                <a:cubicBezTo>
                  <a:pt x="95" y="157"/>
                  <a:pt x="101" y="154"/>
                  <a:pt x="102" y="154"/>
                </a:cubicBezTo>
                <a:cubicBezTo>
                  <a:pt x="108" y="152"/>
                  <a:pt x="114" y="150"/>
                  <a:pt x="119" y="148"/>
                </a:cubicBezTo>
                <a:cubicBezTo>
                  <a:pt x="118" y="149"/>
                  <a:pt x="116" y="151"/>
                  <a:pt x="114" y="152"/>
                </a:cubicBezTo>
                <a:close/>
                <a:moveTo>
                  <a:pt x="121" y="146"/>
                </a:moveTo>
                <a:cubicBezTo>
                  <a:pt x="116" y="147"/>
                  <a:pt x="111" y="148"/>
                  <a:pt x="106" y="149"/>
                </a:cubicBezTo>
                <a:cubicBezTo>
                  <a:pt x="104" y="150"/>
                  <a:pt x="101" y="151"/>
                  <a:pt x="99" y="152"/>
                </a:cubicBezTo>
                <a:cubicBezTo>
                  <a:pt x="98" y="152"/>
                  <a:pt x="97" y="152"/>
                  <a:pt x="96" y="153"/>
                </a:cubicBezTo>
                <a:cubicBezTo>
                  <a:pt x="94" y="153"/>
                  <a:pt x="93" y="153"/>
                  <a:pt x="92" y="153"/>
                </a:cubicBezTo>
                <a:cubicBezTo>
                  <a:pt x="92" y="153"/>
                  <a:pt x="92" y="153"/>
                  <a:pt x="92" y="153"/>
                </a:cubicBezTo>
                <a:cubicBezTo>
                  <a:pt x="93" y="153"/>
                  <a:pt x="94" y="153"/>
                  <a:pt x="95" y="153"/>
                </a:cubicBezTo>
                <a:cubicBezTo>
                  <a:pt x="104" y="149"/>
                  <a:pt x="113" y="147"/>
                  <a:pt x="123" y="144"/>
                </a:cubicBezTo>
                <a:cubicBezTo>
                  <a:pt x="122" y="145"/>
                  <a:pt x="121" y="145"/>
                  <a:pt x="121" y="146"/>
                </a:cubicBezTo>
                <a:close/>
                <a:moveTo>
                  <a:pt x="106" y="146"/>
                </a:moveTo>
                <a:cubicBezTo>
                  <a:pt x="103" y="147"/>
                  <a:pt x="99" y="147"/>
                  <a:pt x="96" y="148"/>
                </a:cubicBezTo>
                <a:cubicBezTo>
                  <a:pt x="94" y="148"/>
                  <a:pt x="93" y="149"/>
                  <a:pt x="92" y="149"/>
                </a:cubicBezTo>
                <a:cubicBezTo>
                  <a:pt x="91" y="149"/>
                  <a:pt x="83" y="151"/>
                  <a:pt x="88" y="149"/>
                </a:cubicBezTo>
                <a:cubicBezTo>
                  <a:pt x="102" y="145"/>
                  <a:pt x="117" y="141"/>
                  <a:pt x="131" y="136"/>
                </a:cubicBezTo>
                <a:cubicBezTo>
                  <a:pt x="128" y="138"/>
                  <a:pt x="126" y="140"/>
                  <a:pt x="124" y="142"/>
                </a:cubicBezTo>
                <a:cubicBezTo>
                  <a:pt x="118" y="144"/>
                  <a:pt x="112" y="145"/>
                  <a:pt x="106" y="146"/>
                </a:cubicBezTo>
                <a:close/>
                <a:moveTo>
                  <a:pt x="132" y="134"/>
                </a:moveTo>
                <a:cubicBezTo>
                  <a:pt x="122" y="137"/>
                  <a:pt x="112" y="139"/>
                  <a:pt x="102" y="141"/>
                </a:cubicBezTo>
                <a:cubicBezTo>
                  <a:pt x="97" y="142"/>
                  <a:pt x="92" y="143"/>
                  <a:pt x="87" y="144"/>
                </a:cubicBezTo>
                <a:cubicBezTo>
                  <a:pt x="84" y="144"/>
                  <a:pt x="82" y="145"/>
                  <a:pt x="79" y="145"/>
                </a:cubicBezTo>
                <a:cubicBezTo>
                  <a:pt x="75" y="145"/>
                  <a:pt x="82" y="144"/>
                  <a:pt x="83" y="144"/>
                </a:cubicBezTo>
                <a:cubicBezTo>
                  <a:pt x="93" y="142"/>
                  <a:pt x="102" y="138"/>
                  <a:pt x="112" y="136"/>
                </a:cubicBezTo>
                <a:cubicBezTo>
                  <a:pt x="120" y="134"/>
                  <a:pt x="130" y="132"/>
                  <a:pt x="137" y="129"/>
                </a:cubicBezTo>
                <a:cubicBezTo>
                  <a:pt x="135" y="130"/>
                  <a:pt x="134" y="132"/>
                  <a:pt x="132" y="134"/>
                </a:cubicBezTo>
                <a:close/>
                <a:moveTo>
                  <a:pt x="138" y="127"/>
                </a:moveTo>
                <a:cubicBezTo>
                  <a:pt x="138" y="127"/>
                  <a:pt x="138" y="127"/>
                  <a:pt x="138" y="127"/>
                </a:cubicBezTo>
                <a:cubicBezTo>
                  <a:pt x="126" y="131"/>
                  <a:pt x="114" y="133"/>
                  <a:pt x="102" y="135"/>
                </a:cubicBezTo>
                <a:cubicBezTo>
                  <a:pt x="96" y="137"/>
                  <a:pt x="89" y="138"/>
                  <a:pt x="82" y="139"/>
                </a:cubicBezTo>
                <a:cubicBezTo>
                  <a:pt x="79" y="140"/>
                  <a:pt x="75" y="141"/>
                  <a:pt x="72" y="141"/>
                </a:cubicBezTo>
                <a:cubicBezTo>
                  <a:pt x="71" y="141"/>
                  <a:pt x="66" y="142"/>
                  <a:pt x="71" y="140"/>
                </a:cubicBezTo>
                <a:cubicBezTo>
                  <a:pt x="72" y="140"/>
                  <a:pt x="73" y="140"/>
                  <a:pt x="74" y="140"/>
                </a:cubicBezTo>
                <a:cubicBezTo>
                  <a:pt x="87" y="137"/>
                  <a:pt x="99" y="134"/>
                  <a:pt x="112" y="130"/>
                </a:cubicBezTo>
                <a:cubicBezTo>
                  <a:pt x="122" y="127"/>
                  <a:pt x="134" y="126"/>
                  <a:pt x="144" y="121"/>
                </a:cubicBezTo>
                <a:cubicBezTo>
                  <a:pt x="142" y="123"/>
                  <a:pt x="140" y="125"/>
                  <a:pt x="138" y="127"/>
                </a:cubicBezTo>
                <a:close/>
                <a:moveTo>
                  <a:pt x="145" y="119"/>
                </a:moveTo>
                <a:cubicBezTo>
                  <a:pt x="145" y="120"/>
                  <a:pt x="145" y="120"/>
                  <a:pt x="144" y="120"/>
                </a:cubicBezTo>
                <a:cubicBezTo>
                  <a:pt x="144" y="119"/>
                  <a:pt x="143" y="120"/>
                  <a:pt x="142" y="121"/>
                </a:cubicBezTo>
                <a:cubicBezTo>
                  <a:pt x="137" y="123"/>
                  <a:pt x="132" y="124"/>
                  <a:pt x="128" y="125"/>
                </a:cubicBezTo>
                <a:cubicBezTo>
                  <a:pt x="127" y="125"/>
                  <a:pt x="127" y="125"/>
                  <a:pt x="127" y="125"/>
                </a:cubicBezTo>
                <a:cubicBezTo>
                  <a:pt x="126" y="126"/>
                  <a:pt x="125" y="126"/>
                  <a:pt x="125" y="126"/>
                </a:cubicBezTo>
                <a:cubicBezTo>
                  <a:pt x="118" y="128"/>
                  <a:pt x="111" y="129"/>
                  <a:pt x="104" y="130"/>
                </a:cubicBezTo>
                <a:cubicBezTo>
                  <a:pt x="96" y="132"/>
                  <a:pt x="88" y="133"/>
                  <a:pt x="80" y="135"/>
                </a:cubicBezTo>
                <a:cubicBezTo>
                  <a:pt x="77" y="135"/>
                  <a:pt x="73" y="136"/>
                  <a:pt x="70" y="136"/>
                </a:cubicBezTo>
                <a:cubicBezTo>
                  <a:pt x="69" y="137"/>
                  <a:pt x="68" y="137"/>
                  <a:pt x="68" y="137"/>
                </a:cubicBezTo>
                <a:cubicBezTo>
                  <a:pt x="82" y="132"/>
                  <a:pt x="96" y="128"/>
                  <a:pt x="110" y="124"/>
                </a:cubicBezTo>
                <a:cubicBezTo>
                  <a:pt x="116" y="122"/>
                  <a:pt x="122" y="120"/>
                  <a:pt x="128" y="118"/>
                </a:cubicBezTo>
                <a:cubicBezTo>
                  <a:pt x="133" y="117"/>
                  <a:pt x="137" y="115"/>
                  <a:pt x="142" y="114"/>
                </a:cubicBezTo>
                <a:cubicBezTo>
                  <a:pt x="145" y="113"/>
                  <a:pt x="148" y="112"/>
                  <a:pt x="152" y="111"/>
                </a:cubicBezTo>
                <a:cubicBezTo>
                  <a:pt x="152" y="111"/>
                  <a:pt x="152" y="111"/>
                  <a:pt x="153" y="111"/>
                </a:cubicBezTo>
                <a:cubicBezTo>
                  <a:pt x="150" y="114"/>
                  <a:pt x="148" y="117"/>
                  <a:pt x="145" y="119"/>
                </a:cubicBezTo>
                <a:close/>
                <a:moveTo>
                  <a:pt x="154" y="110"/>
                </a:moveTo>
                <a:cubicBezTo>
                  <a:pt x="149" y="111"/>
                  <a:pt x="144" y="113"/>
                  <a:pt x="140" y="114"/>
                </a:cubicBezTo>
                <a:cubicBezTo>
                  <a:pt x="138" y="115"/>
                  <a:pt x="136" y="115"/>
                  <a:pt x="134" y="115"/>
                </a:cubicBezTo>
                <a:cubicBezTo>
                  <a:pt x="132" y="116"/>
                  <a:pt x="131" y="116"/>
                  <a:pt x="129" y="117"/>
                </a:cubicBezTo>
                <a:cubicBezTo>
                  <a:pt x="120" y="119"/>
                  <a:pt x="112" y="121"/>
                  <a:pt x="103" y="123"/>
                </a:cubicBezTo>
                <a:cubicBezTo>
                  <a:pt x="95" y="125"/>
                  <a:pt x="86" y="128"/>
                  <a:pt x="77" y="130"/>
                </a:cubicBezTo>
                <a:cubicBezTo>
                  <a:pt x="73" y="130"/>
                  <a:pt x="69" y="132"/>
                  <a:pt x="65" y="133"/>
                </a:cubicBezTo>
                <a:cubicBezTo>
                  <a:pt x="63" y="133"/>
                  <a:pt x="60" y="134"/>
                  <a:pt x="58" y="134"/>
                </a:cubicBezTo>
                <a:cubicBezTo>
                  <a:pt x="53" y="135"/>
                  <a:pt x="60" y="133"/>
                  <a:pt x="61" y="133"/>
                </a:cubicBezTo>
                <a:cubicBezTo>
                  <a:pt x="78" y="128"/>
                  <a:pt x="96" y="123"/>
                  <a:pt x="113" y="118"/>
                </a:cubicBezTo>
                <a:cubicBezTo>
                  <a:pt x="122" y="116"/>
                  <a:pt x="131" y="113"/>
                  <a:pt x="139" y="110"/>
                </a:cubicBezTo>
                <a:cubicBezTo>
                  <a:pt x="146" y="108"/>
                  <a:pt x="153" y="107"/>
                  <a:pt x="159" y="104"/>
                </a:cubicBezTo>
                <a:cubicBezTo>
                  <a:pt x="159" y="104"/>
                  <a:pt x="159" y="104"/>
                  <a:pt x="159" y="104"/>
                </a:cubicBezTo>
                <a:cubicBezTo>
                  <a:pt x="158" y="106"/>
                  <a:pt x="156" y="108"/>
                  <a:pt x="154" y="110"/>
                </a:cubicBezTo>
                <a:close/>
                <a:moveTo>
                  <a:pt x="75" y="131"/>
                </a:moveTo>
                <a:cubicBezTo>
                  <a:pt x="84" y="129"/>
                  <a:pt x="92" y="127"/>
                  <a:pt x="100" y="125"/>
                </a:cubicBezTo>
                <a:cubicBezTo>
                  <a:pt x="106" y="124"/>
                  <a:pt x="111" y="122"/>
                  <a:pt x="117" y="121"/>
                </a:cubicBezTo>
                <a:cubicBezTo>
                  <a:pt x="114" y="122"/>
                  <a:pt x="112" y="122"/>
                  <a:pt x="110" y="123"/>
                </a:cubicBezTo>
                <a:cubicBezTo>
                  <a:pt x="101" y="126"/>
                  <a:pt x="93" y="128"/>
                  <a:pt x="85" y="130"/>
                </a:cubicBezTo>
                <a:cubicBezTo>
                  <a:pt x="78" y="133"/>
                  <a:pt x="71" y="135"/>
                  <a:pt x="63" y="137"/>
                </a:cubicBezTo>
                <a:cubicBezTo>
                  <a:pt x="63" y="137"/>
                  <a:pt x="63" y="137"/>
                  <a:pt x="62" y="138"/>
                </a:cubicBezTo>
                <a:cubicBezTo>
                  <a:pt x="62" y="138"/>
                  <a:pt x="62" y="138"/>
                  <a:pt x="62" y="138"/>
                </a:cubicBezTo>
                <a:cubicBezTo>
                  <a:pt x="61" y="138"/>
                  <a:pt x="61" y="137"/>
                  <a:pt x="60" y="137"/>
                </a:cubicBezTo>
                <a:cubicBezTo>
                  <a:pt x="59" y="136"/>
                  <a:pt x="57" y="136"/>
                  <a:pt x="56" y="135"/>
                </a:cubicBezTo>
                <a:cubicBezTo>
                  <a:pt x="62" y="134"/>
                  <a:pt x="69" y="132"/>
                  <a:pt x="75" y="131"/>
                </a:cubicBezTo>
                <a:close/>
                <a:moveTo>
                  <a:pt x="104" y="131"/>
                </a:moveTo>
                <a:cubicBezTo>
                  <a:pt x="106" y="131"/>
                  <a:pt x="108" y="130"/>
                  <a:pt x="110" y="130"/>
                </a:cubicBezTo>
                <a:cubicBezTo>
                  <a:pt x="108" y="130"/>
                  <a:pt x="106" y="131"/>
                  <a:pt x="104" y="131"/>
                </a:cubicBezTo>
                <a:cubicBezTo>
                  <a:pt x="97" y="133"/>
                  <a:pt x="90" y="135"/>
                  <a:pt x="83" y="137"/>
                </a:cubicBezTo>
                <a:cubicBezTo>
                  <a:pt x="80" y="137"/>
                  <a:pt x="77" y="138"/>
                  <a:pt x="74" y="139"/>
                </a:cubicBezTo>
                <a:cubicBezTo>
                  <a:pt x="72" y="139"/>
                  <a:pt x="70" y="140"/>
                  <a:pt x="68" y="141"/>
                </a:cubicBezTo>
                <a:cubicBezTo>
                  <a:pt x="66" y="140"/>
                  <a:pt x="65" y="139"/>
                  <a:pt x="63" y="138"/>
                </a:cubicBezTo>
                <a:cubicBezTo>
                  <a:pt x="77" y="136"/>
                  <a:pt x="90" y="134"/>
                  <a:pt x="104" y="131"/>
                </a:cubicBezTo>
                <a:close/>
                <a:moveTo>
                  <a:pt x="102" y="136"/>
                </a:moveTo>
                <a:cubicBezTo>
                  <a:pt x="113" y="134"/>
                  <a:pt x="124" y="132"/>
                  <a:pt x="135" y="129"/>
                </a:cubicBezTo>
                <a:cubicBezTo>
                  <a:pt x="133" y="130"/>
                  <a:pt x="132" y="130"/>
                  <a:pt x="130" y="131"/>
                </a:cubicBezTo>
                <a:cubicBezTo>
                  <a:pt x="128" y="131"/>
                  <a:pt x="125" y="132"/>
                  <a:pt x="123" y="132"/>
                </a:cubicBezTo>
                <a:cubicBezTo>
                  <a:pt x="118" y="134"/>
                  <a:pt x="112" y="135"/>
                  <a:pt x="107" y="136"/>
                </a:cubicBezTo>
                <a:cubicBezTo>
                  <a:pt x="101" y="137"/>
                  <a:pt x="96" y="139"/>
                  <a:pt x="90" y="141"/>
                </a:cubicBezTo>
                <a:cubicBezTo>
                  <a:pt x="86" y="143"/>
                  <a:pt x="81" y="143"/>
                  <a:pt x="76" y="145"/>
                </a:cubicBezTo>
                <a:cubicBezTo>
                  <a:pt x="74" y="144"/>
                  <a:pt x="72" y="143"/>
                  <a:pt x="70" y="142"/>
                </a:cubicBezTo>
                <a:cubicBezTo>
                  <a:pt x="81" y="141"/>
                  <a:pt x="91" y="138"/>
                  <a:pt x="102" y="136"/>
                </a:cubicBezTo>
                <a:close/>
                <a:moveTo>
                  <a:pt x="99" y="143"/>
                </a:moveTo>
                <a:cubicBezTo>
                  <a:pt x="108" y="141"/>
                  <a:pt x="117" y="138"/>
                  <a:pt x="127" y="136"/>
                </a:cubicBezTo>
                <a:cubicBezTo>
                  <a:pt x="127" y="136"/>
                  <a:pt x="128" y="136"/>
                  <a:pt x="128" y="136"/>
                </a:cubicBezTo>
                <a:cubicBezTo>
                  <a:pt x="127" y="136"/>
                  <a:pt x="126" y="137"/>
                  <a:pt x="125" y="137"/>
                </a:cubicBezTo>
                <a:cubicBezTo>
                  <a:pt x="121" y="139"/>
                  <a:pt x="116" y="140"/>
                  <a:pt x="112" y="142"/>
                </a:cubicBezTo>
                <a:cubicBezTo>
                  <a:pt x="107" y="143"/>
                  <a:pt x="102" y="144"/>
                  <a:pt x="98" y="146"/>
                </a:cubicBezTo>
                <a:cubicBezTo>
                  <a:pt x="94" y="147"/>
                  <a:pt x="89" y="148"/>
                  <a:pt x="85" y="150"/>
                </a:cubicBezTo>
                <a:cubicBezTo>
                  <a:pt x="83" y="148"/>
                  <a:pt x="80" y="147"/>
                  <a:pt x="78" y="146"/>
                </a:cubicBezTo>
                <a:cubicBezTo>
                  <a:pt x="85" y="146"/>
                  <a:pt x="92" y="144"/>
                  <a:pt x="99" y="143"/>
                </a:cubicBezTo>
                <a:close/>
                <a:moveTo>
                  <a:pt x="101" y="148"/>
                </a:moveTo>
                <a:cubicBezTo>
                  <a:pt x="106" y="147"/>
                  <a:pt x="111" y="146"/>
                  <a:pt x="117" y="145"/>
                </a:cubicBezTo>
                <a:cubicBezTo>
                  <a:pt x="115" y="145"/>
                  <a:pt x="114" y="146"/>
                  <a:pt x="112" y="146"/>
                </a:cubicBezTo>
                <a:cubicBezTo>
                  <a:pt x="105" y="148"/>
                  <a:pt x="99" y="150"/>
                  <a:pt x="92" y="153"/>
                </a:cubicBezTo>
                <a:cubicBezTo>
                  <a:pt x="92" y="153"/>
                  <a:pt x="91" y="153"/>
                  <a:pt x="91" y="153"/>
                </a:cubicBezTo>
                <a:cubicBezTo>
                  <a:pt x="90" y="152"/>
                  <a:pt x="89" y="151"/>
                  <a:pt x="87" y="151"/>
                </a:cubicBezTo>
                <a:cubicBezTo>
                  <a:pt x="92" y="150"/>
                  <a:pt x="97" y="148"/>
                  <a:pt x="101" y="148"/>
                </a:cubicBezTo>
                <a:close/>
                <a:moveTo>
                  <a:pt x="104" y="151"/>
                </a:moveTo>
                <a:cubicBezTo>
                  <a:pt x="108" y="149"/>
                  <a:pt x="113" y="148"/>
                  <a:pt x="118" y="147"/>
                </a:cubicBezTo>
                <a:cubicBezTo>
                  <a:pt x="123" y="146"/>
                  <a:pt x="115" y="149"/>
                  <a:pt x="115" y="149"/>
                </a:cubicBezTo>
                <a:cubicBezTo>
                  <a:pt x="113" y="150"/>
                  <a:pt x="110" y="150"/>
                  <a:pt x="108" y="151"/>
                </a:cubicBezTo>
                <a:cubicBezTo>
                  <a:pt x="104" y="152"/>
                  <a:pt x="100" y="153"/>
                  <a:pt x="97" y="155"/>
                </a:cubicBezTo>
                <a:cubicBezTo>
                  <a:pt x="97" y="155"/>
                  <a:pt x="97" y="155"/>
                  <a:pt x="97" y="156"/>
                </a:cubicBezTo>
                <a:cubicBezTo>
                  <a:pt x="96" y="155"/>
                  <a:pt x="94" y="154"/>
                  <a:pt x="93" y="154"/>
                </a:cubicBezTo>
                <a:cubicBezTo>
                  <a:pt x="97" y="153"/>
                  <a:pt x="100" y="152"/>
                  <a:pt x="104" y="151"/>
                </a:cubicBezTo>
                <a:close/>
                <a:moveTo>
                  <a:pt x="105" y="155"/>
                </a:moveTo>
                <a:cubicBezTo>
                  <a:pt x="106" y="155"/>
                  <a:pt x="107" y="154"/>
                  <a:pt x="109" y="154"/>
                </a:cubicBezTo>
                <a:cubicBezTo>
                  <a:pt x="109" y="154"/>
                  <a:pt x="115" y="152"/>
                  <a:pt x="113" y="153"/>
                </a:cubicBezTo>
                <a:cubicBezTo>
                  <a:pt x="109" y="155"/>
                  <a:pt x="105" y="155"/>
                  <a:pt x="103" y="158"/>
                </a:cubicBezTo>
                <a:cubicBezTo>
                  <a:pt x="103" y="158"/>
                  <a:pt x="103" y="158"/>
                  <a:pt x="103" y="158"/>
                </a:cubicBezTo>
                <a:cubicBezTo>
                  <a:pt x="101" y="158"/>
                  <a:pt x="100" y="157"/>
                  <a:pt x="98" y="156"/>
                </a:cubicBezTo>
                <a:cubicBezTo>
                  <a:pt x="100" y="156"/>
                  <a:pt x="102" y="156"/>
                  <a:pt x="105" y="155"/>
                </a:cubicBezTo>
                <a:close/>
                <a:moveTo>
                  <a:pt x="103" y="159"/>
                </a:moveTo>
                <a:cubicBezTo>
                  <a:pt x="103" y="159"/>
                  <a:pt x="107" y="158"/>
                  <a:pt x="107" y="159"/>
                </a:cubicBezTo>
                <a:cubicBezTo>
                  <a:pt x="107" y="160"/>
                  <a:pt x="106" y="160"/>
                  <a:pt x="106" y="161"/>
                </a:cubicBezTo>
                <a:cubicBezTo>
                  <a:pt x="105" y="160"/>
                  <a:pt x="104" y="159"/>
                  <a:pt x="103" y="159"/>
                </a:cubicBezTo>
                <a:cubicBezTo>
                  <a:pt x="103" y="159"/>
                  <a:pt x="103" y="159"/>
                  <a:pt x="103" y="159"/>
                </a:cubicBezTo>
                <a:close/>
                <a:moveTo>
                  <a:pt x="161" y="102"/>
                </a:moveTo>
                <a:cubicBezTo>
                  <a:pt x="141" y="110"/>
                  <a:pt x="120" y="113"/>
                  <a:pt x="99" y="118"/>
                </a:cubicBezTo>
                <a:cubicBezTo>
                  <a:pt x="91" y="120"/>
                  <a:pt x="83" y="122"/>
                  <a:pt x="75" y="123"/>
                </a:cubicBezTo>
                <a:cubicBezTo>
                  <a:pt x="79" y="122"/>
                  <a:pt x="84" y="120"/>
                  <a:pt x="88" y="119"/>
                </a:cubicBezTo>
                <a:cubicBezTo>
                  <a:pt x="103" y="114"/>
                  <a:pt x="117" y="110"/>
                  <a:pt x="132" y="106"/>
                </a:cubicBezTo>
                <a:cubicBezTo>
                  <a:pt x="139" y="105"/>
                  <a:pt x="146" y="103"/>
                  <a:pt x="153" y="101"/>
                </a:cubicBezTo>
                <a:cubicBezTo>
                  <a:pt x="156" y="100"/>
                  <a:pt x="159" y="99"/>
                  <a:pt x="162" y="97"/>
                </a:cubicBezTo>
                <a:cubicBezTo>
                  <a:pt x="163" y="97"/>
                  <a:pt x="163" y="97"/>
                  <a:pt x="164" y="97"/>
                </a:cubicBezTo>
                <a:cubicBezTo>
                  <a:pt x="165" y="97"/>
                  <a:pt x="166" y="97"/>
                  <a:pt x="166" y="96"/>
                </a:cubicBezTo>
                <a:cubicBezTo>
                  <a:pt x="166" y="96"/>
                  <a:pt x="166" y="96"/>
                  <a:pt x="166" y="96"/>
                </a:cubicBezTo>
                <a:cubicBezTo>
                  <a:pt x="164" y="98"/>
                  <a:pt x="163" y="100"/>
                  <a:pt x="161" y="102"/>
                </a:cubicBezTo>
                <a:close/>
                <a:moveTo>
                  <a:pt x="167" y="95"/>
                </a:moveTo>
                <a:cubicBezTo>
                  <a:pt x="167" y="95"/>
                  <a:pt x="167" y="95"/>
                  <a:pt x="167" y="95"/>
                </a:cubicBezTo>
                <a:cubicBezTo>
                  <a:pt x="165" y="96"/>
                  <a:pt x="163" y="96"/>
                  <a:pt x="161" y="97"/>
                </a:cubicBezTo>
                <a:cubicBezTo>
                  <a:pt x="160" y="97"/>
                  <a:pt x="159" y="97"/>
                  <a:pt x="158" y="98"/>
                </a:cubicBezTo>
                <a:cubicBezTo>
                  <a:pt x="143" y="101"/>
                  <a:pt x="128" y="103"/>
                  <a:pt x="113" y="107"/>
                </a:cubicBezTo>
                <a:cubicBezTo>
                  <a:pt x="98" y="111"/>
                  <a:pt x="84" y="115"/>
                  <a:pt x="69" y="120"/>
                </a:cubicBezTo>
                <a:cubicBezTo>
                  <a:pt x="64" y="121"/>
                  <a:pt x="59" y="122"/>
                  <a:pt x="54" y="123"/>
                </a:cubicBezTo>
                <a:cubicBezTo>
                  <a:pt x="69" y="118"/>
                  <a:pt x="83" y="114"/>
                  <a:pt x="98" y="110"/>
                </a:cubicBezTo>
                <a:cubicBezTo>
                  <a:pt x="112" y="106"/>
                  <a:pt x="127" y="103"/>
                  <a:pt x="142" y="100"/>
                </a:cubicBezTo>
                <a:cubicBezTo>
                  <a:pt x="151" y="98"/>
                  <a:pt x="159" y="95"/>
                  <a:pt x="167" y="93"/>
                </a:cubicBezTo>
                <a:cubicBezTo>
                  <a:pt x="168" y="93"/>
                  <a:pt x="169" y="93"/>
                  <a:pt x="169" y="93"/>
                </a:cubicBezTo>
                <a:cubicBezTo>
                  <a:pt x="169" y="93"/>
                  <a:pt x="170" y="92"/>
                  <a:pt x="170" y="92"/>
                </a:cubicBezTo>
                <a:cubicBezTo>
                  <a:pt x="169" y="93"/>
                  <a:pt x="168" y="94"/>
                  <a:pt x="167" y="95"/>
                </a:cubicBezTo>
                <a:close/>
                <a:moveTo>
                  <a:pt x="171" y="91"/>
                </a:moveTo>
                <a:cubicBezTo>
                  <a:pt x="171" y="91"/>
                  <a:pt x="171" y="91"/>
                  <a:pt x="171" y="91"/>
                </a:cubicBezTo>
                <a:cubicBezTo>
                  <a:pt x="156" y="95"/>
                  <a:pt x="141" y="98"/>
                  <a:pt x="126" y="101"/>
                </a:cubicBezTo>
                <a:cubicBezTo>
                  <a:pt x="111" y="104"/>
                  <a:pt x="96" y="108"/>
                  <a:pt x="82" y="112"/>
                </a:cubicBezTo>
                <a:cubicBezTo>
                  <a:pt x="67" y="116"/>
                  <a:pt x="52" y="120"/>
                  <a:pt x="38" y="123"/>
                </a:cubicBezTo>
                <a:cubicBezTo>
                  <a:pt x="37" y="123"/>
                  <a:pt x="36" y="123"/>
                  <a:pt x="36" y="123"/>
                </a:cubicBezTo>
                <a:cubicBezTo>
                  <a:pt x="36" y="123"/>
                  <a:pt x="36" y="123"/>
                  <a:pt x="36" y="123"/>
                </a:cubicBezTo>
                <a:cubicBezTo>
                  <a:pt x="36" y="123"/>
                  <a:pt x="37" y="123"/>
                  <a:pt x="38" y="122"/>
                </a:cubicBezTo>
                <a:cubicBezTo>
                  <a:pt x="41" y="121"/>
                  <a:pt x="44" y="120"/>
                  <a:pt x="48" y="119"/>
                </a:cubicBezTo>
                <a:cubicBezTo>
                  <a:pt x="56" y="116"/>
                  <a:pt x="64" y="115"/>
                  <a:pt x="71" y="113"/>
                </a:cubicBezTo>
                <a:cubicBezTo>
                  <a:pt x="86" y="109"/>
                  <a:pt x="101" y="104"/>
                  <a:pt x="116" y="101"/>
                </a:cubicBezTo>
                <a:cubicBezTo>
                  <a:pt x="131" y="98"/>
                  <a:pt x="146" y="95"/>
                  <a:pt x="161" y="90"/>
                </a:cubicBezTo>
                <a:cubicBezTo>
                  <a:pt x="164" y="89"/>
                  <a:pt x="168" y="88"/>
                  <a:pt x="171" y="87"/>
                </a:cubicBezTo>
                <a:cubicBezTo>
                  <a:pt x="171" y="87"/>
                  <a:pt x="171" y="87"/>
                  <a:pt x="172" y="86"/>
                </a:cubicBezTo>
                <a:cubicBezTo>
                  <a:pt x="173" y="86"/>
                  <a:pt x="175" y="85"/>
                  <a:pt x="177" y="85"/>
                </a:cubicBezTo>
                <a:cubicBezTo>
                  <a:pt x="175" y="87"/>
                  <a:pt x="173" y="89"/>
                  <a:pt x="171" y="91"/>
                </a:cubicBezTo>
                <a:close/>
                <a:moveTo>
                  <a:pt x="108" y="102"/>
                </a:moveTo>
                <a:cubicBezTo>
                  <a:pt x="118" y="99"/>
                  <a:pt x="128" y="97"/>
                  <a:pt x="139" y="95"/>
                </a:cubicBezTo>
                <a:cubicBezTo>
                  <a:pt x="144" y="94"/>
                  <a:pt x="148" y="93"/>
                  <a:pt x="153" y="92"/>
                </a:cubicBezTo>
                <a:cubicBezTo>
                  <a:pt x="150" y="93"/>
                  <a:pt x="146" y="94"/>
                  <a:pt x="143" y="95"/>
                </a:cubicBezTo>
                <a:cubicBezTo>
                  <a:pt x="131" y="97"/>
                  <a:pt x="119" y="100"/>
                  <a:pt x="108" y="102"/>
                </a:cubicBezTo>
                <a:close/>
                <a:moveTo>
                  <a:pt x="177" y="84"/>
                </a:moveTo>
                <a:cubicBezTo>
                  <a:pt x="177" y="84"/>
                  <a:pt x="177" y="84"/>
                  <a:pt x="177" y="84"/>
                </a:cubicBezTo>
                <a:cubicBezTo>
                  <a:pt x="176" y="84"/>
                  <a:pt x="174" y="85"/>
                  <a:pt x="173" y="85"/>
                </a:cubicBezTo>
                <a:cubicBezTo>
                  <a:pt x="173" y="85"/>
                  <a:pt x="172" y="85"/>
                  <a:pt x="172" y="85"/>
                </a:cubicBezTo>
                <a:cubicBezTo>
                  <a:pt x="164" y="88"/>
                  <a:pt x="157" y="90"/>
                  <a:pt x="149" y="92"/>
                </a:cubicBezTo>
                <a:cubicBezTo>
                  <a:pt x="134" y="95"/>
                  <a:pt x="119" y="98"/>
                  <a:pt x="104" y="102"/>
                </a:cubicBezTo>
                <a:cubicBezTo>
                  <a:pt x="95" y="105"/>
                  <a:pt x="85" y="107"/>
                  <a:pt x="76" y="110"/>
                </a:cubicBezTo>
                <a:cubicBezTo>
                  <a:pt x="66" y="113"/>
                  <a:pt x="56" y="114"/>
                  <a:pt x="46" y="116"/>
                </a:cubicBezTo>
                <a:cubicBezTo>
                  <a:pt x="41" y="117"/>
                  <a:pt x="36" y="118"/>
                  <a:pt x="32" y="119"/>
                </a:cubicBezTo>
                <a:cubicBezTo>
                  <a:pt x="30" y="119"/>
                  <a:pt x="23" y="121"/>
                  <a:pt x="28" y="120"/>
                </a:cubicBezTo>
                <a:cubicBezTo>
                  <a:pt x="30" y="119"/>
                  <a:pt x="33" y="118"/>
                  <a:pt x="35" y="117"/>
                </a:cubicBezTo>
                <a:cubicBezTo>
                  <a:pt x="45" y="114"/>
                  <a:pt x="55" y="111"/>
                  <a:pt x="65" y="109"/>
                </a:cubicBezTo>
                <a:cubicBezTo>
                  <a:pt x="85" y="104"/>
                  <a:pt x="105" y="99"/>
                  <a:pt x="125" y="94"/>
                </a:cubicBezTo>
                <a:cubicBezTo>
                  <a:pt x="136" y="92"/>
                  <a:pt x="146" y="89"/>
                  <a:pt x="157" y="86"/>
                </a:cubicBezTo>
                <a:cubicBezTo>
                  <a:pt x="166" y="84"/>
                  <a:pt x="175" y="80"/>
                  <a:pt x="184" y="77"/>
                </a:cubicBezTo>
                <a:cubicBezTo>
                  <a:pt x="182" y="79"/>
                  <a:pt x="180" y="82"/>
                  <a:pt x="177" y="84"/>
                </a:cubicBezTo>
                <a:close/>
                <a:moveTo>
                  <a:pt x="61" y="105"/>
                </a:moveTo>
                <a:cubicBezTo>
                  <a:pt x="54" y="107"/>
                  <a:pt x="47" y="108"/>
                  <a:pt x="40" y="110"/>
                </a:cubicBezTo>
                <a:cubicBezTo>
                  <a:pt x="33" y="112"/>
                  <a:pt x="26" y="113"/>
                  <a:pt x="20" y="116"/>
                </a:cubicBezTo>
                <a:cubicBezTo>
                  <a:pt x="19" y="116"/>
                  <a:pt x="19" y="116"/>
                  <a:pt x="18" y="117"/>
                </a:cubicBezTo>
                <a:cubicBezTo>
                  <a:pt x="16" y="116"/>
                  <a:pt x="14" y="114"/>
                  <a:pt x="12" y="113"/>
                </a:cubicBezTo>
                <a:cubicBezTo>
                  <a:pt x="18" y="113"/>
                  <a:pt x="23" y="111"/>
                  <a:pt x="29" y="109"/>
                </a:cubicBezTo>
                <a:cubicBezTo>
                  <a:pt x="36" y="107"/>
                  <a:pt x="43" y="105"/>
                  <a:pt x="51" y="103"/>
                </a:cubicBezTo>
                <a:cubicBezTo>
                  <a:pt x="65" y="100"/>
                  <a:pt x="79" y="98"/>
                  <a:pt x="93" y="95"/>
                </a:cubicBezTo>
                <a:cubicBezTo>
                  <a:pt x="82" y="98"/>
                  <a:pt x="72" y="102"/>
                  <a:pt x="61" y="105"/>
                </a:cubicBezTo>
                <a:close/>
                <a:moveTo>
                  <a:pt x="58" y="139"/>
                </a:moveTo>
                <a:cubicBezTo>
                  <a:pt x="68" y="144"/>
                  <a:pt x="78" y="149"/>
                  <a:pt x="89" y="154"/>
                </a:cubicBezTo>
                <a:cubicBezTo>
                  <a:pt x="94" y="157"/>
                  <a:pt x="100" y="159"/>
                  <a:pt x="105" y="163"/>
                </a:cubicBezTo>
                <a:cubicBezTo>
                  <a:pt x="104" y="163"/>
                  <a:pt x="104" y="164"/>
                  <a:pt x="104" y="165"/>
                </a:cubicBezTo>
                <a:cubicBezTo>
                  <a:pt x="98" y="162"/>
                  <a:pt x="93" y="159"/>
                  <a:pt x="87" y="156"/>
                </a:cubicBezTo>
                <a:cubicBezTo>
                  <a:pt x="77" y="151"/>
                  <a:pt x="67" y="147"/>
                  <a:pt x="57" y="142"/>
                </a:cubicBezTo>
                <a:cubicBezTo>
                  <a:pt x="51" y="139"/>
                  <a:pt x="44" y="136"/>
                  <a:pt x="38" y="132"/>
                </a:cubicBezTo>
                <a:cubicBezTo>
                  <a:pt x="29" y="127"/>
                  <a:pt x="20" y="121"/>
                  <a:pt x="10" y="118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1" y="117"/>
                  <a:pt x="11" y="116"/>
                  <a:pt x="11" y="115"/>
                </a:cubicBezTo>
                <a:cubicBezTo>
                  <a:pt x="26" y="124"/>
                  <a:pt x="43" y="131"/>
                  <a:pt x="58" y="139"/>
                </a:cubicBezTo>
                <a:close/>
                <a:moveTo>
                  <a:pt x="198" y="61"/>
                </a:moveTo>
                <a:cubicBezTo>
                  <a:pt x="198" y="61"/>
                  <a:pt x="198" y="62"/>
                  <a:pt x="198" y="62"/>
                </a:cubicBezTo>
                <a:cubicBezTo>
                  <a:pt x="183" y="64"/>
                  <a:pt x="168" y="68"/>
                  <a:pt x="153" y="70"/>
                </a:cubicBezTo>
                <a:cubicBezTo>
                  <a:pt x="138" y="73"/>
                  <a:pt x="122" y="76"/>
                  <a:pt x="107" y="80"/>
                </a:cubicBezTo>
                <a:cubicBezTo>
                  <a:pt x="92" y="83"/>
                  <a:pt x="77" y="88"/>
                  <a:pt x="62" y="92"/>
                </a:cubicBezTo>
                <a:cubicBezTo>
                  <a:pt x="54" y="94"/>
                  <a:pt x="47" y="96"/>
                  <a:pt x="40" y="98"/>
                </a:cubicBezTo>
                <a:cubicBezTo>
                  <a:pt x="37" y="99"/>
                  <a:pt x="35" y="100"/>
                  <a:pt x="32" y="100"/>
                </a:cubicBezTo>
                <a:cubicBezTo>
                  <a:pt x="42" y="97"/>
                  <a:pt x="51" y="94"/>
                  <a:pt x="61" y="91"/>
                </a:cubicBezTo>
                <a:cubicBezTo>
                  <a:pt x="76" y="86"/>
                  <a:pt x="90" y="82"/>
                  <a:pt x="105" y="79"/>
                </a:cubicBezTo>
                <a:cubicBezTo>
                  <a:pt x="120" y="75"/>
                  <a:pt x="135" y="71"/>
                  <a:pt x="150" y="68"/>
                </a:cubicBezTo>
                <a:cubicBezTo>
                  <a:pt x="164" y="66"/>
                  <a:pt x="178" y="64"/>
                  <a:pt x="192" y="60"/>
                </a:cubicBezTo>
                <a:cubicBezTo>
                  <a:pt x="196" y="60"/>
                  <a:pt x="199" y="58"/>
                  <a:pt x="202" y="57"/>
                </a:cubicBezTo>
                <a:cubicBezTo>
                  <a:pt x="201" y="58"/>
                  <a:pt x="200" y="60"/>
                  <a:pt x="198" y="61"/>
                </a:cubicBezTo>
                <a:close/>
                <a:moveTo>
                  <a:pt x="190" y="70"/>
                </a:moveTo>
                <a:cubicBezTo>
                  <a:pt x="178" y="74"/>
                  <a:pt x="166" y="77"/>
                  <a:pt x="154" y="80"/>
                </a:cubicBezTo>
                <a:cubicBezTo>
                  <a:pt x="152" y="81"/>
                  <a:pt x="150" y="81"/>
                  <a:pt x="148" y="82"/>
                </a:cubicBezTo>
                <a:cubicBezTo>
                  <a:pt x="136" y="84"/>
                  <a:pt x="124" y="88"/>
                  <a:pt x="112" y="91"/>
                </a:cubicBezTo>
                <a:cubicBezTo>
                  <a:pt x="108" y="91"/>
                  <a:pt x="105" y="92"/>
                  <a:pt x="101" y="93"/>
                </a:cubicBezTo>
                <a:cubicBezTo>
                  <a:pt x="85" y="96"/>
                  <a:pt x="70" y="99"/>
                  <a:pt x="55" y="102"/>
                </a:cubicBezTo>
                <a:cubicBezTo>
                  <a:pt x="47" y="103"/>
                  <a:pt x="40" y="105"/>
                  <a:pt x="33" y="107"/>
                </a:cubicBezTo>
                <a:cubicBezTo>
                  <a:pt x="30" y="108"/>
                  <a:pt x="27" y="109"/>
                  <a:pt x="23" y="110"/>
                </a:cubicBezTo>
                <a:cubicBezTo>
                  <a:pt x="22" y="111"/>
                  <a:pt x="20" y="111"/>
                  <a:pt x="18" y="112"/>
                </a:cubicBezTo>
                <a:cubicBezTo>
                  <a:pt x="16" y="112"/>
                  <a:pt x="14" y="112"/>
                  <a:pt x="12" y="113"/>
                </a:cubicBezTo>
                <a:cubicBezTo>
                  <a:pt x="19" y="110"/>
                  <a:pt x="25" y="107"/>
                  <a:pt x="32" y="105"/>
                </a:cubicBezTo>
                <a:cubicBezTo>
                  <a:pt x="40" y="103"/>
                  <a:pt x="48" y="101"/>
                  <a:pt x="56" y="99"/>
                </a:cubicBezTo>
                <a:cubicBezTo>
                  <a:pt x="71" y="94"/>
                  <a:pt x="86" y="91"/>
                  <a:pt x="101" y="87"/>
                </a:cubicBezTo>
                <a:cubicBezTo>
                  <a:pt x="131" y="79"/>
                  <a:pt x="161" y="74"/>
                  <a:pt x="190" y="65"/>
                </a:cubicBezTo>
                <a:cubicBezTo>
                  <a:pt x="192" y="65"/>
                  <a:pt x="194" y="64"/>
                  <a:pt x="197" y="63"/>
                </a:cubicBezTo>
                <a:cubicBezTo>
                  <a:pt x="195" y="65"/>
                  <a:pt x="192" y="68"/>
                  <a:pt x="190" y="70"/>
                </a:cubicBezTo>
                <a:close/>
                <a:moveTo>
                  <a:pt x="9" y="120"/>
                </a:moveTo>
                <a:cubicBezTo>
                  <a:pt x="10" y="120"/>
                  <a:pt x="10" y="120"/>
                  <a:pt x="10" y="120"/>
                </a:cubicBezTo>
                <a:cubicBezTo>
                  <a:pt x="19" y="124"/>
                  <a:pt x="29" y="130"/>
                  <a:pt x="38" y="135"/>
                </a:cubicBezTo>
                <a:cubicBezTo>
                  <a:pt x="44" y="138"/>
                  <a:pt x="51" y="141"/>
                  <a:pt x="57" y="144"/>
                </a:cubicBezTo>
                <a:cubicBezTo>
                  <a:pt x="67" y="149"/>
                  <a:pt x="77" y="154"/>
                  <a:pt x="87" y="159"/>
                </a:cubicBezTo>
                <a:cubicBezTo>
                  <a:pt x="92" y="162"/>
                  <a:pt x="98" y="165"/>
                  <a:pt x="103" y="167"/>
                </a:cubicBezTo>
                <a:cubicBezTo>
                  <a:pt x="103" y="168"/>
                  <a:pt x="103" y="169"/>
                  <a:pt x="102" y="170"/>
                </a:cubicBezTo>
                <a:cubicBezTo>
                  <a:pt x="86" y="162"/>
                  <a:pt x="70" y="154"/>
                  <a:pt x="53" y="147"/>
                </a:cubicBezTo>
                <a:cubicBezTo>
                  <a:pt x="38" y="139"/>
                  <a:pt x="23" y="132"/>
                  <a:pt x="9" y="124"/>
                </a:cubicBezTo>
                <a:cubicBezTo>
                  <a:pt x="9" y="122"/>
                  <a:pt x="9" y="121"/>
                  <a:pt x="9" y="120"/>
                </a:cubicBezTo>
                <a:close/>
                <a:moveTo>
                  <a:pt x="106" y="167"/>
                </a:moveTo>
                <a:cubicBezTo>
                  <a:pt x="106" y="167"/>
                  <a:pt x="106" y="167"/>
                  <a:pt x="106" y="166"/>
                </a:cubicBezTo>
                <a:cubicBezTo>
                  <a:pt x="111" y="162"/>
                  <a:pt x="116" y="157"/>
                  <a:pt x="120" y="152"/>
                </a:cubicBezTo>
                <a:cubicBezTo>
                  <a:pt x="130" y="141"/>
                  <a:pt x="140" y="131"/>
                  <a:pt x="150" y="121"/>
                </a:cubicBezTo>
                <a:cubicBezTo>
                  <a:pt x="169" y="100"/>
                  <a:pt x="189" y="79"/>
                  <a:pt x="208" y="59"/>
                </a:cubicBezTo>
                <a:cubicBezTo>
                  <a:pt x="210" y="57"/>
                  <a:pt x="212" y="55"/>
                  <a:pt x="213" y="54"/>
                </a:cubicBezTo>
                <a:cubicBezTo>
                  <a:pt x="213" y="54"/>
                  <a:pt x="213" y="55"/>
                  <a:pt x="214" y="56"/>
                </a:cubicBezTo>
                <a:cubicBezTo>
                  <a:pt x="214" y="56"/>
                  <a:pt x="213" y="56"/>
                  <a:pt x="213" y="56"/>
                </a:cubicBezTo>
                <a:cubicBezTo>
                  <a:pt x="205" y="64"/>
                  <a:pt x="197" y="73"/>
                  <a:pt x="189" y="82"/>
                </a:cubicBezTo>
                <a:cubicBezTo>
                  <a:pt x="182" y="90"/>
                  <a:pt x="174" y="98"/>
                  <a:pt x="166" y="106"/>
                </a:cubicBezTo>
                <a:cubicBezTo>
                  <a:pt x="148" y="125"/>
                  <a:pt x="130" y="144"/>
                  <a:pt x="112" y="163"/>
                </a:cubicBezTo>
                <a:cubicBezTo>
                  <a:pt x="110" y="165"/>
                  <a:pt x="107" y="168"/>
                  <a:pt x="105" y="171"/>
                </a:cubicBezTo>
                <a:cubicBezTo>
                  <a:pt x="105" y="169"/>
                  <a:pt x="105" y="168"/>
                  <a:pt x="106" y="167"/>
                </a:cubicBezTo>
                <a:close/>
                <a:moveTo>
                  <a:pt x="26" y="96"/>
                </a:moveTo>
                <a:cubicBezTo>
                  <a:pt x="56" y="88"/>
                  <a:pt x="86" y="79"/>
                  <a:pt x="117" y="73"/>
                </a:cubicBezTo>
                <a:cubicBezTo>
                  <a:pt x="133" y="70"/>
                  <a:pt x="148" y="67"/>
                  <a:pt x="164" y="64"/>
                </a:cubicBezTo>
                <a:cubicBezTo>
                  <a:pt x="171" y="63"/>
                  <a:pt x="179" y="62"/>
                  <a:pt x="186" y="60"/>
                </a:cubicBezTo>
                <a:cubicBezTo>
                  <a:pt x="190" y="59"/>
                  <a:pt x="194" y="58"/>
                  <a:pt x="197" y="58"/>
                </a:cubicBezTo>
                <a:cubicBezTo>
                  <a:pt x="198" y="57"/>
                  <a:pt x="199" y="57"/>
                  <a:pt x="200" y="57"/>
                </a:cubicBezTo>
                <a:cubicBezTo>
                  <a:pt x="200" y="57"/>
                  <a:pt x="200" y="57"/>
                  <a:pt x="200" y="57"/>
                </a:cubicBezTo>
                <a:cubicBezTo>
                  <a:pt x="199" y="58"/>
                  <a:pt x="198" y="58"/>
                  <a:pt x="197" y="58"/>
                </a:cubicBezTo>
                <a:cubicBezTo>
                  <a:pt x="184" y="63"/>
                  <a:pt x="169" y="64"/>
                  <a:pt x="156" y="67"/>
                </a:cubicBezTo>
                <a:cubicBezTo>
                  <a:pt x="140" y="70"/>
                  <a:pt x="125" y="72"/>
                  <a:pt x="110" y="76"/>
                </a:cubicBezTo>
                <a:cubicBezTo>
                  <a:pt x="81" y="84"/>
                  <a:pt x="52" y="92"/>
                  <a:pt x="23" y="103"/>
                </a:cubicBezTo>
                <a:cubicBezTo>
                  <a:pt x="22" y="103"/>
                  <a:pt x="21" y="103"/>
                  <a:pt x="20" y="104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22" y="101"/>
                  <a:pt x="24" y="99"/>
                  <a:pt x="26" y="96"/>
                </a:cubicBezTo>
                <a:close/>
                <a:moveTo>
                  <a:pt x="18" y="105"/>
                </a:moveTo>
                <a:cubicBezTo>
                  <a:pt x="48" y="97"/>
                  <a:pt x="77" y="88"/>
                  <a:pt x="107" y="81"/>
                </a:cubicBezTo>
                <a:cubicBezTo>
                  <a:pt x="123" y="77"/>
                  <a:pt x="138" y="74"/>
                  <a:pt x="153" y="71"/>
                </a:cubicBezTo>
                <a:cubicBezTo>
                  <a:pt x="161" y="70"/>
                  <a:pt x="168" y="68"/>
                  <a:pt x="175" y="67"/>
                </a:cubicBezTo>
                <a:cubicBezTo>
                  <a:pt x="182" y="65"/>
                  <a:pt x="191" y="64"/>
                  <a:pt x="197" y="62"/>
                </a:cubicBezTo>
                <a:cubicBezTo>
                  <a:pt x="168" y="72"/>
                  <a:pt x="138" y="77"/>
                  <a:pt x="108" y="84"/>
                </a:cubicBezTo>
                <a:cubicBezTo>
                  <a:pt x="93" y="88"/>
                  <a:pt x="78" y="92"/>
                  <a:pt x="63" y="96"/>
                </a:cubicBezTo>
                <a:cubicBezTo>
                  <a:pt x="48" y="100"/>
                  <a:pt x="33" y="103"/>
                  <a:pt x="20" y="109"/>
                </a:cubicBezTo>
                <a:cubicBezTo>
                  <a:pt x="18" y="110"/>
                  <a:pt x="15" y="111"/>
                  <a:pt x="13" y="112"/>
                </a:cubicBezTo>
                <a:cubicBezTo>
                  <a:pt x="15" y="109"/>
                  <a:pt x="17" y="107"/>
                  <a:pt x="18" y="105"/>
                </a:cubicBezTo>
                <a:close/>
                <a:moveTo>
                  <a:pt x="104" y="176"/>
                </a:moveTo>
                <a:cubicBezTo>
                  <a:pt x="104" y="176"/>
                  <a:pt x="104" y="175"/>
                  <a:pt x="104" y="175"/>
                </a:cubicBezTo>
                <a:cubicBezTo>
                  <a:pt x="104" y="175"/>
                  <a:pt x="104" y="174"/>
                  <a:pt x="105" y="174"/>
                </a:cubicBezTo>
                <a:cubicBezTo>
                  <a:pt x="137" y="139"/>
                  <a:pt x="172" y="104"/>
                  <a:pt x="205" y="69"/>
                </a:cubicBezTo>
                <a:cubicBezTo>
                  <a:pt x="208" y="65"/>
                  <a:pt x="211" y="62"/>
                  <a:pt x="214" y="59"/>
                </a:cubicBezTo>
                <a:cubicBezTo>
                  <a:pt x="214" y="59"/>
                  <a:pt x="214" y="59"/>
                  <a:pt x="214" y="59"/>
                </a:cubicBezTo>
                <a:cubicBezTo>
                  <a:pt x="211" y="62"/>
                  <a:pt x="208" y="66"/>
                  <a:pt x="205" y="69"/>
                </a:cubicBezTo>
                <a:cubicBezTo>
                  <a:pt x="200" y="75"/>
                  <a:pt x="194" y="81"/>
                  <a:pt x="188" y="88"/>
                </a:cubicBezTo>
                <a:cubicBezTo>
                  <a:pt x="180" y="97"/>
                  <a:pt x="172" y="106"/>
                  <a:pt x="163" y="114"/>
                </a:cubicBezTo>
                <a:cubicBezTo>
                  <a:pt x="144" y="135"/>
                  <a:pt x="124" y="155"/>
                  <a:pt x="104" y="176"/>
                </a:cubicBezTo>
                <a:cubicBezTo>
                  <a:pt x="104" y="176"/>
                  <a:pt x="104" y="176"/>
                  <a:pt x="104" y="176"/>
                </a:cubicBezTo>
                <a:close/>
                <a:moveTo>
                  <a:pt x="8" y="117"/>
                </a:moveTo>
                <a:cubicBezTo>
                  <a:pt x="7" y="120"/>
                  <a:pt x="6" y="125"/>
                  <a:pt x="6" y="129"/>
                </a:cubicBezTo>
                <a:cubicBezTo>
                  <a:pt x="5" y="125"/>
                  <a:pt x="6" y="120"/>
                  <a:pt x="8" y="117"/>
                </a:cubicBezTo>
                <a:close/>
                <a:moveTo>
                  <a:pt x="27" y="145"/>
                </a:moveTo>
                <a:cubicBezTo>
                  <a:pt x="22" y="142"/>
                  <a:pt x="16" y="140"/>
                  <a:pt x="11" y="136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10" y="135"/>
                  <a:pt x="10" y="135"/>
                  <a:pt x="10" y="135"/>
                </a:cubicBezTo>
                <a:cubicBezTo>
                  <a:pt x="14" y="137"/>
                  <a:pt x="18" y="139"/>
                  <a:pt x="22" y="141"/>
                </a:cubicBezTo>
                <a:cubicBezTo>
                  <a:pt x="32" y="146"/>
                  <a:pt x="43" y="151"/>
                  <a:pt x="53" y="156"/>
                </a:cubicBezTo>
                <a:cubicBezTo>
                  <a:pt x="64" y="161"/>
                  <a:pt x="74" y="166"/>
                  <a:pt x="85" y="171"/>
                </a:cubicBezTo>
                <a:cubicBezTo>
                  <a:pt x="90" y="174"/>
                  <a:pt x="97" y="176"/>
                  <a:pt x="101" y="179"/>
                </a:cubicBezTo>
                <a:cubicBezTo>
                  <a:pt x="102" y="179"/>
                  <a:pt x="102" y="179"/>
                  <a:pt x="102" y="179"/>
                </a:cubicBezTo>
                <a:cubicBezTo>
                  <a:pt x="102" y="181"/>
                  <a:pt x="103" y="182"/>
                  <a:pt x="103" y="183"/>
                </a:cubicBezTo>
                <a:cubicBezTo>
                  <a:pt x="88" y="177"/>
                  <a:pt x="73" y="168"/>
                  <a:pt x="58" y="161"/>
                </a:cubicBezTo>
                <a:cubicBezTo>
                  <a:pt x="47" y="156"/>
                  <a:pt x="37" y="150"/>
                  <a:pt x="27" y="145"/>
                </a:cubicBezTo>
                <a:close/>
                <a:moveTo>
                  <a:pt x="205" y="78"/>
                </a:moveTo>
                <a:cubicBezTo>
                  <a:pt x="195" y="89"/>
                  <a:pt x="185" y="100"/>
                  <a:pt x="175" y="110"/>
                </a:cubicBezTo>
                <a:cubicBezTo>
                  <a:pt x="155" y="132"/>
                  <a:pt x="134" y="153"/>
                  <a:pt x="114" y="175"/>
                </a:cubicBezTo>
                <a:cubicBezTo>
                  <a:pt x="111" y="177"/>
                  <a:pt x="109" y="180"/>
                  <a:pt x="106" y="183"/>
                </a:cubicBezTo>
                <a:cubicBezTo>
                  <a:pt x="105" y="182"/>
                  <a:pt x="105" y="181"/>
                  <a:pt x="104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12" y="171"/>
                  <a:pt x="120" y="163"/>
                  <a:pt x="127" y="155"/>
                </a:cubicBezTo>
                <a:cubicBezTo>
                  <a:pt x="139" y="143"/>
                  <a:pt x="150" y="131"/>
                  <a:pt x="162" y="120"/>
                </a:cubicBezTo>
                <a:cubicBezTo>
                  <a:pt x="180" y="101"/>
                  <a:pt x="196" y="80"/>
                  <a:pt x="215" y="62"/>
                </a:cubicBezTo>
                <a:cubicBezTo>
                  <a:pt x="215" y="62"/>
                  <a:pt x="215" y="62"/>
                  <a:pt x="216" y="62"/>
                </a:cubicBezTo>
                <a:cubicBezTo>
                  <a:pt x="216" y="63"/>
                  <a:pt x="217" y="63"/>
                  <a:pt x="218" y="64"/>
                </a:cubicBezTo>
                <a:cubicBezTo>
                  <a:pt x="217" y="65"/>
                  <a:pt x="216" y="67"/>
                  <a:pt x="215" y="68"/>
                </a:cubicBezTo>
                <a:cubicBezTo>
                  <a:pt x="212" y="71"/>
                  <a:pt x="208" y="75"/>
                  <a:pt x="205" y="7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PA_任意多边形 202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4299692" y="4549842"/>
            <a:ext cx="1294658" cy="1098724"/>
          </a:xfrm>
          <a:custGeom>
            <a:avLst/>
            <a:gdLst>
              <a:gd name="T0" fmla="*/ 26 w 221"/>
              <a:gd name="T1" fmla="*/ 147 h 187"/>
              <a:gd name="T2" fmla="*/ 8 w 221"/>
              <a:gd name="T3" fmla="*/ 131 h 187"/>
              <a:gd name="T4" fmla="*/ 204 w 221"/>
              <a:gd name="T5" fmla="*/ 55 h 187"/>
              <a:gd name="T6" fmla="*/ 109 w 221"/>
              <a:gd name="T7" fmla="*/ 10 h 187"/>
              <a:gd name="T8" fmla="*/ 117 w 221"/>
              <a:gd name="T9" fmla="*/ 14 h 187"/>
              <a:gd name="T10" fmla="*/ 112 w 221"/>
              <a:gd name="T11" fmla="*/ 19 h 187"/>
              <a:gd name="T12" fmla="*/ 78 w 221"/>
              <a:gd name="T13" fmla="*/ 40 h 187"/>
              <a:gd name="T14" fmla="*/ 89 w 221"/>
              <a:gd name="T15" fmla="*/ 34 h 187"/>
              <a:gd name="T16" fmla="*/ 145 w 221"/>
              <a:gd name="T17" fmla="*/ 14 h 187"/>
              <a:gd name="T18" fmla="*/ 107 w 221"/>
              <a:gd name="T19" fmla="*/ 10 h 187"/>
              <a:gd name="T20" fmla="*/ 128 w 221"/>
              <a:gd name="T21" fmla="*/ 9 h 187"/>
              <a:gd name="T22" fmla="*/ 140 w 221"/>
              <a:gd name="T23" fmla="*/ 13 h 187"/>
              <a:gd name="T24" fmla="*/ 92 w 221"/>
              <a:gd name="T25" fmla="*/ 32 h 187"/>
              <a:gd name="T26" fmla="*/ 121 w 221"/>
              <a:gd name="T27" fmla="*/ 34 h 187"/>
              <a:gd name="T28" fmla="*/ 66 w 221"/>
              <a:gd name="T29" fmla="*/ 57 h 187"/>
              <a:gd name="T30" fmla="*/ 117 w 221"/>
              <a:gd name="T31" fmla="*/ 54 h 187"/>
              <a:gd name="T32" fmla="*/ 55 w 221"/>
              <a:gd name="T33" fmla="*/ 66 h 187"/>
              <a:gd name="T34" fmla="*/ 66 w 221"/>
              <a:gd name="T35" fmla="*/ 54 h 187"/>
              <a:gd name="T36" fmla="*/ 148 w 221"/>
              <a:gd name="T37" fmla="*/ 28 h 187"/>
              <a:gd name="T38" fmla="*/ 157 w 221"/>
              <a:gd name="T39" fmla="*/ 30 h 187"/>
              <a:gd name="T40" fmla="*/ 171 w 221"/>
              <a:gd name="T41" fmla="*/ 33 h 187"/>
              <a:gd name="T42" fmla="*/ 145 w 221"/>
              <a:gd name="T43" fmla="*/ 43 h 187"/>
              <a:gd name="T44" fmla="*/ 43 w 221"/>
              <a:gd name="T45" fmla="*/ 79 h 187"/>
              <a:gd name="T46" fmla="*/ 125 w 221"/>
              <a:gd name="T47" fmla="*/ 62 h 187"/>
              <a:gd name="T48" fmla="*/ 199 w 221"/>
              <a:gd name="T49" fmla="*/ 39 h 187"/>
              <a:gd name="T50" fmla="*/ 194 w 221"/>
              <a:gd name="T51" fmla="*/ 49 h 187"/>
              <a:gd name="T52" fmla="*/ 213 w 221"/>
              <a:gd name="T53" fmla="*/ 45 h 187"/>
              <a:gd name="T54" fmla="*/ 200 w 221"/>
              <a:gd name="T55" fmla="*/ 64 h 187"/>
              <a:gd name="T56" fmla="*/ 64 w 221"/>
              <a:gd name="T57" fmla="*/ 108 h 187"/>
              <a:gd name="T58" fmla="*/ 25 w 221"/>
              <a:gd name="T59" fmla="*/ 120 h 187"/>
              <a:gd name="T60" fmla="*/ 32 w 221"/>
              <a:gd name="T61" fmla="*/ 123 h 187"/>
              <a:gd name="T62" fmla="*/ 147 w 221"/>
              <a:gd name="T63" fmla="*/ 102 h 187"/>
              <a:gd name="T64" fmla="*/ 47 w 221"/>
              <a:gd name="T65" fmla="*/ 131 h 187"/>
              <a:gd name="T66" fmla="*/ 109 w 221"/>
              <a:gd name="T67" fmla="*/ 158 h 187"/>
              <a:gd name="T68" fmla="*/ 106 w 221"/>
              <a:gd name="T69" fmla="*/ 149 h 187"/>
              <a:gd name="T70" fmla="*/ 124 w 221"/>
              <a:gd name="T71" fmla="*/ 142 h 187"/>
              <a:gd name="T72" fmla="*/ 82 w 221"/>
              <a:gd name="T73" fmla="*/ 139 h 187"/>
              <a:gd name="T74" fmla="*/ 104 w 221"/>
              <a:gd name="T75" fmla="*/ 130 h 187"/>
              <a:gd name="T76" fmla="*/ 129 w 221"/>
              <a:gd name="T77" fmla="*/ 117 h 187"/>
              <a:gd name="T78" fmla="*/ 117 w 221"/>
              <a:gd name="T79" fmla="*/ 121 h 187"/>
              <a:gd name="T80" fmla="*/ 74 w 221"/>
              <a:gd name="T81" fmla="*/ 139 h 187"/>
              <a:gd name="T82" fmla="*/ 99 w 221"/>
              <a:gd name="T83" fmla="*/ 143 h 187"/>
              <a:gd name="T84" fmla="*/ 91 w 221"/>
              <a:gd name="T85" fmla="*/ 153 h 187"/>
              <a:gd name="T86" fmla="*/ 113 w 221"/>
              <a:gd name="T87" fmla="*/ 153 h 187"/>
              <a:gd name="T88" fmla="*/ 88 w 221"/>
              <a:gd name="T89" fmla="*/ 119 h 187"/>
              <a:gd name="T90" fmla="*/ 69 w 221"/>
              <a:gd name="T91" fmla="*/ 120 h 187"/>
              <a:gd name="T92" fmla="*/ 36 w 221"/>
              <a:gd name="T93" fmla="*/ 123 h 187"/>
              <a:gd name="T94" fmla="*/ 153 w 221"/>
              <a:gd name="T95" fmla="*/ 92 h 187"/>
              <a:gd name="T96" fmla="*/ 35 w 221"/>
              <a:gd name="T97" fmla="*/ 117 h 187"/>
              <a:gd name="T98" fmla="*/ 93 w 221"/>
              <a:gd name="T99" fmla="*/ 95 h 187"/>
              <a:gd name="T100" fmla="*/ 198 w 221"/>
              <a:gd name="T101" fmla="*/ 61 h 187"/>
              <a:gd name="T102" fmla="*/ 190 w 221"/>
              <a:gd name="T103" fmla="*/ 70 h 187"/>
              <a:gd name="T104" fmla="*/ 190 w 221"/>
              <a:gd name="T105" fmla="*/ 65 h 187"/>
              <a:gd name="T106" fmla="*/ 106 w 221"/>
              <a:gd name="T107" fmla="*/ 167 h 187"/>
              <a:gd name="T108" fmla="*/ 26 w 221"/>
              <a:gd name="T109" fmla="*/ 96 h 187"/>
              <a:gd name="T110" fmla="*/ 26 w 221"/>
              <a:gd name="T111" fmla="*/ 96 h 187"/>
              <a:gd name="T112" fmla="*/ 105 w 221"/>
              <a:gd name="T113" fmla="*/ 174 h 187"/>
              <a:gd name="T114" fmla="*/ 11 w 221"/>
              <a:gd name="T115" fmla="*/ 136 h 187"/>
              <a:gd name="T116" fmla="*/ 114 w 221"/>
              <a:gd name="T117" fmla="*/ 175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1" h="187">
                <a:moveTo>
                  <a:pt x="221" y="62"/>
                </a:moveTo>
                <a:cubicBezTo>
                  <a:pt x="221" y="62"/>
                  <a:pt x="220" y="62"/>
                  <a:pt x="220" y="62"/>
                </a:cubicBezTo>
                <a:cubicBezTo>
                  <a:pt x="218" y="62"/>
                  <a:pt x="217" y="58"/>
                  <a:pt x="216" y="57"/>
                </a:cubicBezTo>
                <a:cubicBezTo>
                  <a:pt x="215" y="53"/>
                  <a:pt x="216" y="49"/>
                  <a:pt x="217" y="45"/>
                </a:cubicBezTo>
                <a:cubicBezTo>
                  <a:pt x="217" y="45"/>
                  <a:pt x="217" y="45"/>
                  <a:pt x="217" y="44"/>
                </a:cubicBezTo>
                <a:cubicBezTo>
                  <a:pt x="217" y="44"/>
                  <a:pt x="217" y="44"/>
                  <a:pt x="217" y="43"/>
                </a:cubicBezTo>
                <a:cubicBezTo>
                  <a:pt x="202" y="37"/>
                  <a:pt x="187" y="30"/>
                  <a:pt x="172" y="23"/>
                </a:cubicBezTo>
                <a:cubicBezTo>
                  <a:pt x="153" y="15"/>
                  <a:pt x="134" y="6"/>
                  <a:pt x="115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94" y="18"/>
                  <a:pt x="76" y="39"/>
                  <a:pt x="58" y="58"/>
                </a:cubicBezTo>
                <a:cubicBezTo>
                  <a:pt x="41" y="76"/>
                  <a:pt x="24" y="94"/>
                  <a:pt x="9" y="113"/>
                </a:cubicBezTo>
                <a:cubicBezTo>
                  <a:pt x="2" y="118"/>
                  <a:pt x="0" y="134"/>
                  <a:pt x="9" y="138"/>
                </a:cubicBezTo>
                <a:cubicBezTo>
                  <a:pt x="14" y="141"/>
                  <a:pt x="20" y="144"/>
                  <a:pt x="26" y="147"/>
                </a:cubicBezTo>
                <a:cubicBezTo>
                  <a:pt x="36" y="152"/>
                  <a:pt x="46" y="158"/>
                  <a:pt x="56" y="163"/>
                </a:cubicBezTo>
                <a:cubicBezTo>
                  <a:pt x="73" y="171"/>
                  <a:pt x="89" y="180"/>
                  <a:pt x="106" y="186"/>
                </a:cubicBezTo>
                <a:cubicBezTo>
                  <a:pt x="106" y="187"/>
                  <a:pt x="107" y="186"/>
                  <a:pt x="107" y="186"/>
                </a:cubicBezTo>
                <a:cubicBezTo>
                  <a:pt x="107" y="186"/>
                  <a:pt x="107" y="186"/>
                  <a:pt x="107" y="185"/>
                </a:cubicBezTo>
                <a:cubicBezTo>
                  <a:pt x="122" y="169"/>
                  <a:pt x="138" y="153"/>
                  <a:pt x="154" y="137"/>
                </a:cubicBezTo>
                <a:cubicBezTo>
                  <a:pt x="174" y="116"/>
                  <a:pt x="194" y="94"/>
                  <a:pt x="214" y="73"/>
                </a:cubicBezTo>
                <a:cubicBezTo>
                  <a:pt x="216" y="70"/>
                  <a:pt x="220" y="67"/>
                  <a:pt x="221" y="63"/>
                </a:cubicBezTo>
                <a:cubicBezTo>
                  <a:pt x="221" y="63"/>
                  <a:pt x="221" y="62"/>
                  <a:pt x="221" y="62"/>
                </a:cubicBezTo>
                <a:close/>
                <a:moveTo>
                  <a:pt x="88" y="170"/>
                </a:moveTo>
                <a:cubicBezTo>
                  <a:pt x="77" y="165"/>
                  <a:pt x="67" y="159"/>
                  <a:pt x="56" y="154"/>
                </a:cubicBezTo>
                <a:cubicBezTo>
                  <a:pt x="46" y="149"/>
                  <a:pt x="35" y="144"/>
                  <a:pt x="25" y="139"/>
                </a:cubicBezTo>
                <a:cubicBezTo>
                  <a:pt x="20" y="137"/>
                  <a:pt x="13" y="134"/>
                  <a:pt x="9" y="131"/>
                </a:cubicBezTo>
                <a:cubicBezTo>
                  <a:pt x="9" y="131"/>
                  <a:pt x="8" y="131"/>
                  <a:pt x="8" y="131"/>
                </a:cubicBezTo>
                <a:cubicBezTo>
                  <a:pt x="8" y="129"/>
                  <a:pt x="8" y="128"/>
                  <a:pt x="8" y="126"/>
                </a:cubicBezTo>
                <a:cubicBezTo>
                  <a:pt x="22" y="135"/>
                  <a:pt x="37" y="142"/>
                  <a:pt x="52" y="149"/>
                </a:cubicBezTo>
                <a:cubicBezTo>
                  <a:pt x="69" y="157"/>
                  <a:pt x="86" y="164"/>
                  <a:pt x="102" y="172"/>
                </a:cubicBezTo>
                <a:cubicBezTo>
                  <a:pt x="102" y="174"/>
                  <a:pt x="101" y="175"/>
                  <a:pt x="101" y="176"/>
                </a:cubicBezTo>
                <a:cubicBezTo>
                  <a:pt x="97" y="174"/>
                  <a:pt x="92" y="172"/>
                  <a:pt x="88" y="170"/>
                </a:cubicBezTo>
                <a:close/>
                <a:moveTo>
                  <a:pt x="30" y="93"/>
                </a:moveTo>
                <a:cubicBezTo>
                  <a:pt x="30" y="93"/>
                  <a:pt x="30" y="93"/>
                  <a:pt x="30" y="93"/>
                </a:cubicBezTo>
                <a:cubicBezTo>
                  <a:pt x="45" y="88"/>
                  <a:pt x="60" y="85"/>
                  <a:pt x="75" y="81"/>
                </a:cubicBezTo>
                <a:cubicBezTo>
                  <a:pt x="90" y="78"/>
                  <a:pt x="104" y="74"/>
                  <a:pt x="119" y="70"/>
                </a:cubicBezTo>
                <a:cubicBezTo>
                  <a:pt x="134" y="67"/>
                  <a:pt x="149" y="64"/>
                  <a:pt x="164" y="60"/>
                </a:cubicBezTo>
                <a:cubicBezTo>
                  <a:pt x="172" y="58"/>
                  <a:pt x="180" y="56"/>
                  <a:pt x="187" y="55"/>
                </a:cubicBezTo>
                <a:cubicBezTo>
                  <a:pt x="194" y="53"/>
                  <a:pt x="201" y="52"/>
                  <a:pt x="208" y="50"/>
                </a:cubicBezTo>
                <a:cubicBezTo>
                  <a:pt x="207" y="52"/>
                  <a:pt x="205" y="54"/>
                  <a:pt x="204" y="55"/>
                </a:cubicBezTo>
                <a:cubicBezTo>
                  <a:pt x="203" y="55"/>
                  <a:pt x="203" y="56"/>
                  <a:pt x="202" y="56"/>
                </a:cubicBezTo>
                <a:cubicBezTo>
                  <a:pt x="202" y="56"/>
                  <a:pt x="202" y="56"/>
                  <a:pt x="201" y="56"/>
                </a:cubicBezTo>
                <a:cubicBezTo>
                  <a:pt x="173" y="62"/>
                  <a:pt x="144" y="67"/>
                  <a:pt x="115" y="73"/>
                </a:cubicBezTo>
                <a:cubicBezTo>
                  <a:pt x="85" y="79"/>
                  <a:pt x="56" y="88"/>
                  <a:pt x="27" y="95"/>
                </a:cubicBezTo>
                <a:cubicBezTo>
                  <a:pt x="28" y="95"/>
                  <a:pt x="29" y="94"/>
                  <a:pt x="30" y="93"/>
                </a:cubicBezTo>
                <a:close/>
                <a:moveTo>
                  <a:pt x="115" y="2"/>
                </a:moveTo>
                <a:cubicBezTo>
                  <a:pt x="116" y="3"/>
                  <a:pt x="118" y="3"/>
                  <a:pt x="119" y="4"/>
                </a:cubicBezTo>
                <a:cubicBezTo>
                  <a:pt x="117" y="4"/>
                  <a:pt x="114" y="5"/>
                  <a:pt x="112" y="5"/>
                </a:cubicBezTo>
                <a:cubicBezTo>
                  <a:pt x="113" y="4"/>
                  <a:pt x="114" y="3"/>
                  <a:pt x="115" y="2"/>
                </a:cubicBezTo>
                <a:close/>
                <a:moveTo>
                  <a:pt x="124" y="6"/>
                </a:moveTo>
                <a:cubicBezTo>
                  <a:pt x="121" y="6"/>
                  <a:pt x="118" y="7"/>
                  <a:pt x="115" y="8"/>
                </a:cubicBezTo>
                <a:cubicBezTo>
                  <a:pt x="114" y="8"/>
                  <a:pt x="112" y="9"/>
                  <a:pt x="110" y="9"/>
                </a:cubicBezTo>
                <a:cubicBezTo>
                  <a:pt x="110" y="10"/>
                  <a:pt x="110" y="10"/>
                  <a:pt x="109" y="10"/>
                </a:cubicBezTo>
                <a:cubicBezTo>
                  <a:pt x="111" y="9"/>
                  <a:pt x="112" y="8"/>
                  <a:pt x="113" y="8"/>
                </a:cubicBezTo>
                <a:cubicBezTo>
                  <a:pt x="116" y="7"/>
                  <a:pt x="119" y="6"/>
                  <a:pt x="121" y="5"/>
                </a:cubicBezTo>
                <a:cubicBezTo>
                  <a:pt x="122" y="5"/>
                  <a:pt x="123" y="5"/>
                  <a:pt x="124" y="6"/>
                </a:cubicBezTo>
                <a:close/>
                <a:moveTo>
                  <a:pt x="129" y="8"/>
                </a:moveTo>
                <a:cubicBezTo>
                  <a:pt x="126" y="8"/>
                  <a:pt x="122" y="10"/>
                  <a:pt x="118" y="11"/>
                </a:cubicBezTo>
                <a:cubicBezTo>
                  <a:pt x="113" y="12"/>
                  <a:pt x="108" y="13"/>
                  <a:pt x="102" y="15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4" y="13"/>
                  <a:pt x="106" y="13"/>
                  <a:pt x="107" y="12"/>
                </a:cubicBezTo>
                <a:cubicBezTo>
                  <a:pt x="109" y="12"/>
                  <a:pt x="112" y="11"/>
                  <a:pt x="114" y="11"/>
                </a:cubicBezTo>
                <a:cubicBezTo>
                  <a:pt x="118" y="10"/>
                  <a:pt x="122" y="9"/>
                  <a:pt x="126" y="6"/>
                </a:cubicBezTo>
                <a:cubicBezTo>
                  <a:pt x="127" y="7"/>
                  <a:pt x="128" y="7"/>
                  <a:pt x="129" y="8"/>
                </a:cubicBezTo>
                <a:close/>
                <a:moveTo>
                  <a:pt x="136" y="10"/>
                </a:moveTo>
                <a:cubicBezTo>
                  <a:pt x="130" y="11"/>
                  <a:pt x="123" y="12"/>
                  <a:pt x="117" y="14"/>
                </a:cubicBezTo>
                <a:cubicBezTo>
                  <a:pt x="111" y="15"/>
                  <a:pt x="103" y="17"/>
                  <a:pt x="98" y="19"/>
                </a:cubicBezTo>
                <a:cubicBezTo>
                  <a:pt x="104" y="17"/>
                  <a:pt x="110" y="15"/>
                  <a:pt x="116" y="13"/>
                </a:cubicBezTo>
                <a:cubicBezTo>
                  <a:pt x="121" y="12"/>
                  <a:pt x="126" y="11"/>
                  <a:pt x="131" y="8"/>
                </a:cubicBezTo>
                <a:cubicBezTo>
                  <a:pt x="131" y="8"/>
                  <a:pt x="131" y="8"/>
                  <a:pt x="131" y="8"/>
                </a:cubicBezTo>
                <a:cubicBezTo>
                  <a:pt x="132" y="9"/>
                  <a:pt x="134" y="10"/>
                  <a:pt x="136" y="10"/>
                </a:cubicBezTo>
                <a:close/>
                <a:moveTo>
                  <a:pt x="140" y="12"/>
                </a:moveTo>
                <a:cubicBezTo>
                  <a:pt x="138" y="12"/>
                  <a:pt x="135" y="13"/>
                  <a:pt x="133" y="14"/>
                </a:cubicBezTo>
                <a:cubicBezTo>
                  <a:pt x="129" y="14"/>
                  <a:pt x="125" y="15"/>
                  <a:pt x="122" y="16"/>
                </a:cubicBezTo>
                <a:cubicBezTo>
                  <a:pt x="113" y="18"/>
                  <a:pt x="105" y="21"/>
                  <a:pt x="97" y="24"/>
                </a:cubicBezTo>
                <a:cubicBezTo>
                  <a:pt x="96" y="24"/>
                  <a:pt x="94" y="24"/>
                  <a:pt x="93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94" y="24"/>
                  <a:pt x="96" y="24"/>
                  <a:pt x="97" y="23"/>
                </a:cubicBezTo>
                <a:cubicBezTo>
                  <a:pt x="102" y="22"/>
                  <a:pt x="107" y="20"/>
                  <a:pt x="112" y="19"/>
                </a:cubicBezTo>
                <a:cubicBezTo>
                  <a:pt x="120" y="16"/>
                  <a:pt x="129" y="14"/>
                  <a:pt x="137" y="11"/>
                </a:cubicBezTo>
                <a:cubicBezTo>
                  <a:pt x="137" y="11"/>
                  <a:pt x="137" y="11"/>
                  <a:pt x="137" y="11"/>
                </a:cubicBezTo>
                <a:cubicBezTo>
                  <a:pt x="138" y="11"/>
                  <a:pt x="139" y="12"/>
                  <a:pt x="140" y="12"/>
                </a:cubicBezTo>
                <a:close/>
                <a:moveTo>
                  <a:pt x="151" y="17"/>
                </a:moveTo>
                <a:cubicBezTo>
                  <a:pt x="143" y="19"/>
                  <a:pt x="134" y="20"/>
                  <a:pt x="126" y="22"/>
                </a:cubicBezTo>
                <a:cubicBezTo>
                  <a:pt x="133" y="20"/>
                  <a:pt x="140" y="18"/>
                  <a:pt x="147" y="15"/>
                </a:cubicBezTo>
                <a:cubicBezTo>
                  <a:pt x="148" y="16"/>
                  <a:pt x="150" y="16"/>
                  <a:pt x="151" y="17"/>
                </a:cubicBezTo>
                <a:close/>
                <a:moveTo>
                  <a:pt x="158" y="20"/>
                </a:moveTo>
                <a:cubicBezTo>
                  <a:pt x="152" y="22"/>
                  <a:pt x="146" y="23"/>
                  <a:pt x="140" y="25"/>
                </a:cubicBezTo>
                <a:cubicBezTo>
                  <a:pt x="132" y="26"/>
                  <a:pt x="125" y="29"/>
                  <a:pt x="118" y="30"/>
                </a:cubicBezTo>
                <a:cubicBezTo>
                  <a:pt x="110" y="32"/>
                  <a:pt x="103" y="34"/>
                  <a:pt x="96" y="36"/>
                </a:cubicBezTo>
                <a:cubicBezTo>
                  <a:pt x="93" y="37"/>
                  <a:pt x="90" y="38"/>
                  <a:pt x="86" y="39"/>
                </a:cubicBezTo>
                <a:cubicBezTo>
                  <a:pt x="84" y="39"/>
                  <a:pt x="80" y="40"/>
                  <a:pt x="78" y="40"/>
                </a:cubicBezTo>
                <a:cubicBezTo>
                  <a:pt x="78" y="40"/>
                  <a:pt x="78" y="40"/>
                  <a:pt x="78" y="40"/>
                </a:cubicBezTo>
                <a:cubicBezTo>
                  <a:pt x="83" y="37"/>
                  <a:pt x="89" y="36"/>
                  <a:pt x="94" y="34"/>
                </a:cubicBezTo>
                <a:cubicBezTo>
                  <a:pt x="101" y="32"/>
                  <a:pt x="108" y="30"/>
                  <a:pt x="115" y="29"/>
                </a:cubicBezTo>
                <a:cubicBezTo>
                  <a:pt x="121" y="27"/>
                  <a:pt x="128" y="25"/>
                  <a:pt x="135" y="23"/>
                </a:cubicBezTo>
                <a:cubicBezTo>
                  <a:pt x="141" y="21"/>
                  <a:pt x="147" y="20"/>
                  <a:pt x="152" y="17"/>
                </a:cubicBezTo>
                <a:cubicBezTo>
                  <a:pt x="154" y="18"/>
                  <a:pt x="156" y="19"/>
                  <a:pt x="158" y="20"/>
                </a:cubicBezTo>
                <a:close/>
                <a:moveTo>
                  <a:pt x="83" y="35"/>
                </a:moveTo>
                <a:cubicBezTo>
                  <a:pt x="87" y="33"/>
                  <a:pt x="92" y="32"/>
                  <a:pt x="97" y="31"/>
                </a:cubicBezTo>
                <a:cubicBezTo>
                  <a:pt x="103" y="29"/>
                  <a:pt x="108" y="27"/>
                  <a:pt x="114" y="25"/>
                </a:cubicBezTo>
                <a:cubicBezTo>
                  <a:pt x="115" y="25"/>
                  <a:pt x="116" y="25"/>
                  <a:pt x="118" y="25"/>
                </a:cubicBezTo>
                <a:cubicBezTo>
                  <a:pt x="117" y="25"/>
                  <a:pt x="116" y="25"/>
                  <a:pt x="115" y="25"/>
                </a:cubicBezTo>
                <a:cubicBezTo>
                  <a:pt x="109" y="27"/>
                  <a:pt x="103" y="29"/>
                  <a:pt x="97" y="31"/>
                </a:cubicBezTo>
                <a:cubicBezTo>
                  <a:pt x="95" y="32"/>
                  <a:pt x="92" y="33"/>
                  <a:pt x="89" y="34"/>
                </a:cubicBezTo>
                <a:cubicBezTo>
                  <a:pt x="87" y="34"/>
                  <a:pt x="86" y="35"/>
                  <a:pt x="84" y="35"/>
                </a:cubicBezTo>
                <a:cubicBezTo>
                  <a:pt x="84" y="35"/>
                  <a:pt x="83" y="36"/>
                  <a:pt x="82" y="36"/>
                </a:cubicBezTo>
                <a:cubicBezTo>
                  <a:pt x="82" y="36"/>
                  <a:pt x="83" y="35"/>
                  <a:pt x="83" y="35"/>
                </a:cubicBezTo>
                <a:close/>
                <a:moveTo>
                  <a:pt x="117" y="26"/>
                </a:moveTo>
                <a:cubicBezTo>
                  <a:pt x="123" y="24"/>
                  <a:pt x="130" y="22"/>
                  <a:pt x="136" y="21"/>
                </a:cubicBezTo>
                <a:cubicBezTo>
                  <a:pt x="140" y="20"/>
                  <a:pt x="144" y="19"/>
                  <a:pt x="147" y="18"/>
                </a:cubicBezTo>
                <a:cubicBezTo>
                  <a:pt x="149" y="18"/>
                  <a:pt x="150" y="18"/>
                  <a:pt x="151" y="17"/>
                </a:cubicBezTo>
                <a:cubicBezTo>
                  <a:pt x="149" y="18"/>
                  <a:pt x="148" y="19"/>
                  <a:pt x="146" y="19"/>
                </a:cubicBezTo>
                <a:cubicBezTo>
                  <a:pt x="133" y="24"/>
                  <a:pt x="120" y="26"/>
                  <a:pt x="107" y="30"/>
                </a:cubicBezTo>
                <a:cubicBezTo>
                  <a:pt x="103" y="31"/>
                  <a:pt x="99" y="32"/>
                  <a:pt x="95" y="33"/>
                </a:cubicBezTo>
                <a:cubicBezTo>
                  <a:pt x="102" y="31"/>
                  <a:pt x="110" y="28"/>
                  <a:pt x="117" y="26"/>
                </a:cubicBezTo>
                <a:close/>
                <a:moveTo>
                  <a:pt x="141" y="13"/>
                </a:moveTo>
                <a:cubicBezTo>
                  <a:pt x="143" y="13"/>
                  <a:pt x="144" y="14"/>
                  <a:pt x="145" y="14"/>
                </a:cubicBezTo>
                <a:cubicBezTo>
                  <a:pt x="136" y="17"/>
                  <a:pt x="127" y="19"/>
                  <a:pt x="118" y="21"/>
                </a:cubicBezTo>
                <a:cubicBezTo>
                  <a:pt x="109" y="23"/>
                  <a:pt x="100" y="26"/>
                  <a:pt x="91" y="29"/>
                </a:cubicBezTo>
                <a:cubicBezTo>
                  <a:pt x="90" y="29"/>
                  <a:pt x="89" y="29"/>
                  <a:pt x="88" y="30"/>
                </a:cubicBezTo>
                <a:cubicBezTo>
                  <a:pt x="90" y="29"/>
                  <a:pt x="91" y="28"/>
                  <a:pt x="93" y="27"/>
                </a:cubicBezTo>
                <a:cubicBezTo>
                  <a:pt x="95" y="27"/>
                  <a:pt x="97" y="26"/>
                  <a:pt x="99" y="25"/>
                </a:cubicBezTo>
                <a:cubicBezTo>
                  <a:pt x="105" y="23"/>
                  <a:pt x="110" y="22"/>
                  <a:pt x="115" y="21"/>
                </a:cubicBezTo>
                <a:cubicBezTo>
                  <a:pt x="124" y="18"/>
                  <a:pt x="133" y="17"/>
                  <a:pt x="141" y="13"/>
                </a:cubicBezTo>
                <a:cubicBezTo>
                  <a:pt x="141" y="13"/>
                  <a:pt x="141" y="13"/>
                  <a:pt x="141" y="13"/>
                </a:cubicBezTo>
                <a:close/>
                <a:moveTo>
                  <a:pt x="110" y="7"/>
                </a:moveTo>
                <a:cubicBezTo>
                  <a:pt x="112" y="6"/>
                  <a:pt x="113" y="6"/>
                  <a:pt x="115" y="5"/>
                </a:cubicBezTo>
                <a:cubicBezTo>
                  <a:pt x="117" y="5"/>
                  <a:pt x="118" y="5"/>
                  <a:pt x="120" y="4"/>
                </a:cubicBezTo>
                <a:cubicBezTo>
                  <a:pt x="122" y="4"/>
                  <a:pt x="116" y="6"/>
                  <a:pt x="116" y="6"/>
                </a:cubicBezTo>
                <a:cubicBezTo>
                  <a:pt x="113" y="7"/>
                  <a:pt x="110" y="9"/>
                  <a:pt x="107" y="10"/>
                </a:cubicBezTo>
                <a:cubicBezTo>
                  <a:pt x="108" y="9"/>
                  <a:pt x="109" y="8"/>
                  <a:pt x="110" y="7"/>
                </a:cubicBezTo>
                <a:close/>
                <a:moveTo>
                  <a:pt x="105" y="12"/>
                </a:moveTo>
                <a:cubicBezTo>
                  <a:pt x="109" y="11"/>
                  <a:pt x="113" y="9"/>
                  <a:pt x="117" y="8"/>
                </a:cubicBezTo>
                <a:cubicBezTo>
                  <a:pt x="119" y="8"/>
                  <a:pt x="122" y="7"/>
                  <a:pt x="124" y="7"/>
                </a:cubicBezTo>
                <a:cubicBezTo>
                  <a:pt x="124" y="7"/>
                  <a:pt x="123" y="7"/>
                  <a:pt x="123" y="7"/>
                </a:cubicBezTo>
                <a:cubicBezTo>
                  <a:pt x="122" y="8"/>
                  <a:pt x="121" y="8"/>
                  <a:pt x="119" y="9"/>
                </a:cubicBezTo>
                <a:cubicBezTo>
                  <a:pt x="114" y="10"/>
                  <a:pt x="109" y="11"/>
                  <a:pt x="104" y="13"/>
                </a:cubicBezTo>
                <a:cubicBezTo>
                  <a:pt x="105" y="12"/>
                  <a:pt x="105" y="12"/>
                  <a:pt x="105" y="12"/>
                </a:cubicBezTo>
                <a:close/>
                <a:moveTo>
                  <a:pt x="102" y="15"/>
                </a:moveTo>
                <a:cubicBezTo>
                  <a:pt x="106" y="15"/>
                  <a:pt x="110" y="13"/>
                  <a:pt x="114" y="13"/>
                </a:cubicBezTo>
                <a:cubicBezTo>
                  <a:pt x="116" y="12"/>
                  <a:pt x="119" y="11"/>
                  <a:pt x="121" y="11"/>
                </a:cubicBezTo>
                <a:cubicBezTo>
                  <a:pt x="123" y="10"/>
                  <a:pt x="125" y="10"/>
                  <a:pt x="126" y="9"/>
                </a:cubicBezTo>
                <a:cubicBezTo>
                  <a:pt x="127" y="9"/>
                  <a:pt x="131" y="7"/>
                  <a:pt x="128" y="9"/>
                </a:cubicBezTo>
                <a:cubicBezTo>
                  <a:pt x="123" y="12"/>
                  <a:pt x="117" y="12"/>
                  <a:pt x="112" y="14"/>
                </a:cubicBezTo>
                <a:cubicBezTo>
                  <a:pt x="107" y="15"/>
                  <a:pt x="103" y="16"/>
                  <a:pt x="99" y="18"/>
                </a:cubicBezTo>
                <a:cubicBezTo>
                  <a:pt x="100" y="17"/>
                  <a:pt x="101" y="16"/>
                  <a:pt x="102" y="15"/>
                </a:cubicBezTo>
                <a:close/>
                <a:moveTo>
                  <a:pt x="97" y="20"/>
                </a:moveTo>
                <a:cubicBezTo>
                  <a:pt x="104" y="18"/>
                  <a:pt x="111" y="16"/>
                  <a:pt x="117" y="14"/>
                </a:cubicBezTo>
                <a:cubicBezTo>
                  <a:pt x="121" y="14"/>
                  <a:pt x="124" y="13"/>
                  <a:pt x="128" y="12"/>
                </a:cubicBezTo>
                <a:cubicBezTo>
                  <a:pt x="130" y="12"/>
                  <a:pt x="131" y="12"/>
                  <a:pt x="133" y="12"/>
                </a:cubicBezTo>
                <a:cubicBezTo>
                  <a:pt x="120" y="16"/>
                  <a:pt x="106" y="19"/>
                  <a:pt x="94" y="24"/>
                </a:cubicBezTo>
                <a:cubicBezTo>
                  <a:pt x="95" y="22"/>
                  <a:pt x="96" y="21"/>
                  <a:pt x="97" y="20"/>
                </a:cubicBezTo>
                <a:close/>
                <a:moveTo>
                  <a:pt x="92" y="25"/>
                </a:moveTo>
                <a:cubicBezTo>
                  <a:pt x="100" y="24"/>
                  <a:pt x="108" y="21"/>
                  <a:pt x="115" y="19"/>
                </a:cubicBezTo>
                <a:cubicBezTo>
                  <a:pt x="119" y="17"/>
                  <a:pt x="124" y="16"/>
                  <a:pt x="128" y="15"/>
                </a:cubicBezTo>
                <a:cubicBezTo>
                  <a:pt x="132" y="15"/>
                  <a:pt x="136" y="14"/>
                  <a:pt x="140" y="13"/>
                </a:cubicBezTo>
                <a:cubicBezTo>
                  <a:pt x="135" y="15"/>
                  <a:pt x="130" y="16"/>
                  <a:pt x="126" y="17"/>
                </a:cubicBezTo>
                <a:cubicBezTo>
                  <a:pt x="121" y="18"/>
                  <a:pt x="116" y="20"/>
                  <a:pt x="111" y="21"/>
                </a:cubicBezTo>
                <a:cubicBezTo>
                  <a:pt x="104" y="23"/>
                  <a:pt x="96" y="25"/>
                  <a:pt x="89" y="28"/>
                </a:cubicBezTo>
                <a:cubicBezTo>
                  <a:pt x="90" y="27"/>
                  <a:pt x="91" y="26"/>
                  <a:pt x="92" y="25"/>
                </a:cubicBezTo>
                <a:close/>
                <a:moveTo>
                  <a:pt x="87" y="30"/>
                </a:moveTo>
                <a:cubicBezTo>
                  <a:pt x="92" y="30"/>
                  <a:pt x="96" y="28"/>
                  <a:pt x="100" y="26"/>
                </a:cubicBezTo>
                <a:cubicBezTo>
                  <a:pt x="105" y="24"/>
                  <a:pt x="111" y="23"/>
                  <a:pt x="116" y="22"/>
                </a:cubicBezTo>
                <a:cubicBezTo>
                  <a:pt x="122" y="20"/>
                  <a:pt x="128" y="19"/>
                  <a:pt x="134" y="18"/>
                </a:cubicBezTo>
                <a:cubicBezTo>
                  <a:pt x="137" y="17"/>
                  <a:pt x="140" y="16"/>
                  <a:pt x="144" y="16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2" y="16"/>
                  <a:pt x="141" y="17"/>
                  <a:pt x="140" y="17"/>
                </a:cubicBezTo>
                <a:cubicBezTo>
                  <a:pt x="129" y="21"/>
                  <a:pt x="118" y="23"/>
                  <a:pt x="108" y="27"/>
                </a:cubicBezTo>
                <a:cubicBezTo>
                  <a:pt x="102" y="28"/>
                  <a:pt x="97" y="30"/>
                  <a:pt x="92" y="32"/>
                </a:cubicBezTo>
                <a:cubicBezTo>
                  <a:pt x="89" y="32"/>
                  <a:pt x="87" y="33"/>
                  <a:pt x="84" y="34"/>
                </a:cubicBezTo>
                <a:cubicBezTo>
                  <a:pt x="85" y="33"/>
                  <a:pt x="86" y="32"/>
                  <a:pt x="87" y="30"/>
                </a:cubicBezTo>
                <a:close/>
                <a:moveTo>
                  <a:pt x="81" y="37"/>
                </a:moveTo>
                <a:cubicBezTo>
                  <a:pt x="84" y="36"/>
                  <a:pt x="86" y="36"/>
                  <a:pt x="88" y="35"/>
                </a:cubicBezTo>
                <a:cubicBezTo>
                  <a:pt x="85" y="36"/>
                  <a:pt x="82" y="37"/>
                  <a:pt x="80" y="39"/>
                </a:cubicBezTo>
                <a:cubicBezTo>
                  <a:pt x="80" y="38"/>
                  <a:pt x="81" y="37"/>
                  <a:pt x="81" y="37"/>
                </a:cubicBezTo>
                <a:close/>
                <a:moveTo>
                  <a:pt x="77" y="42"/>
                </a:moveTo>
                <a:cubicBezTo>
                  <a:pt x="91" y="39"/>
                  <a:pt x="104" y="35"/>
                  <a:pt x="118" y="31"/>
                </a:cubicBezTo>
                <a:cubicBezTo>
                  <a:pt x="125" y="29"/>
                  <a:pt x="131" y="27"/>
                  <a:pt x="138" y="26"/>
                </a:cubicBezTo>
                <a:cubicBezTo>
                  <a:pt x="145" y="24"/>
                  <a:pt x="152" y="23"/>
                  <a:pt x="159" y="20"/>
                </a:cubicBezTo>
                <a:cubicBezTo>
                  <a:pt x="161" y="21"/>
                  <a:pt x="163" y="22"/>
                  <a:pt x="165" y="23"/>
                </a:cubicBezTo>
                <a:cubicBezTo>
                  <a:pt x="158" y="23"/>
                  <a:pt x="152" y="26"/>
                  <a:pt x="146" y="27"/>
                </a:cubicBezTo>
                <a:cubicBezTo>
                  <a:pt x="137" y="30"/>
                  <a:pt x="129" y="32"/>
                  <a:pt x="121" y="34"/>
                </a:cubicBezTo>
                <a:cubicBezTo>
                  <a:pt x="112" y="36"/>
                  <a:pt x="104" y="39"/>
                  <a:pt x="96" y="41"/>
                </a:cubicBezTo>
                <a:cubicBezTo>
                  <a:pt x="88" y="42"/>
                  <a:pt x="81" y="44"/>
                  <a:pt x="73" y="46"/>
                </a:cubicBezTo>
                <a:cubicBezTo>
                  <a:pt x="74" y="44"/>
                  <a:pt x="76" y="43"/>
                  <a:pt x="77" y="42"/>
                </a:cubicBezTo>
                <a:close/>
                <a:moveTo>
                  <a:pt x="180" y="30"/>
                </a:moveTo>
                <a:cubicBezTo>
                  <a:pt x="180" y="30"/>
                  <a:pt x="180" y="30"/>
                  <a:pt x="180" y="30"/>
                </a:cubicBezTo>
                <a:cubicBezTo>
                  <a:pt x="170" y="32"/>
                  <a:pt x="161" y="34"/>
                  <a:pt x="151" y="37"/>
                </a:cubicBezTo>
                <a:cubicBezTo>
                  <a:pt x="141" y="39"/>
                  <a:pt x="131" y="41"/>
                  <a:pt x="120" y="44"/>
                </a:cubicBezTo>
                <a:cubicBezTo>
                  <a:pt x="101" y="48"/>
                  <a:pt x="81" y="54"/>
                  <a:pt x="62" y="60"/>
                </a:cubicBezTo>
                <a:cubicBezTo>
                  <a:pt x="61" y="60"/>
                  <a:pt x="60" y="61"/>
                  <a:pt x="59" y="61"/>
                </a:cubicBezTo>
                <a:cubicBezTo>
                  <a:pt x="59" y="61"/>
                  <a:pt x="59" y="61"/>
                  <a:pt x="59" y="61"/>
                </a:cubicBezTo>
                <a:cubicBezTo>
                  <a:pt x="59" y="61"/>
                  <a:pt x="59" y="61"/>
                  <a:pt x="60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62" y="59"/>
                  <a:pt x="64" y="58"/>
                  <a:pt x="66" y="57"/>
                </a:cubicBezTo>
                <a:cubicBezTo>
                  <a:pt x="71" y="55"/>
                  <a:pt x="76" y="54"/>
                  <a:pt x="81" y="53"/>
                </a:cubicBezTo>
                <a:cubicBezTo>
                  <a:pt x="91" y="49"/>
                  <a:pt x="101" y="46"/>
                  <a:pt x="112" y="43"/>
                </a:cubicBezTo>
                <a:cubicBezTo>
                  <a:pt x="122" y="40"/>
                  <a:pt x="132" y="37"/>
                  <a:pt x="142" y="35"/>
                </a:cubicBezTo>
                <a:cubicBezTo>
                  <a:pt x="152" y="32"/>
                  <a:pt x="162" y="30"/>
                  <a:pt x="172" y="26"/>
                </a:cubicBezTo>
                <a:cubicBezTo>
                  <a:pt x="175" y="27"/>
                  <a:pt x="177" y="28"/>
                  <a:pt x="180" y="30"/>
                </a:cubicBezTo>
                <a:close/>
                <a:moveTo>
                  <a:pt x="46" y="75"/>
                </a:moveTo>
                <a:cubicBezTo>
                  <a:pt x="46" y="75"/>
                  <a:pt x="46" y="75"/>
                  <a:pt x="46" y="75"/>
                </a:cubicBezTo>
                <a:cubicBezTo>
                  <a:pt x="46" y="75"/>
                  <a:pt x="46" y="75"/>
                  <a:pt x="46" y="75"/>
                </a:cubicBezTo>
                <a:cubicBezTo>
                  <a:pt x="46" y="75"/>
                  <a:pt x="46" y="75"/>
                  <a:pt x="46" y="75"/>
                </a:cubicBezTo>
                <a:close/>
                <a:moveTo>
                  <a:pt x="186" y="33"/>
                </a:moveTo>
                <a:cubicBezTo>
                  <a:pt x="186" y="33"/>
                  <a:pt x="186" y="33"/>
                  <a:pt x="186" y="33"/>
                </a:cubicBezTo>
                <a:cubicBezTo>
                  <a:pt x="187" y="33"/>
                  <a:pt x="188" y="33"/>
                  <a:pt x="189" y="34"/>
                </a:cubicBezTo>
                <a:cubicBezTo>
                  <a:pt x="165" y="40"/>
                  <a:pt x="141" y="47"/>
                  <a:pt x="117" y="54"/>
                </a:cubicBezTo>
                <a:cubicBezTo>
                  <a:pt x="105" y="58"/>
                  <a:pt x="92" y="62"/>
                  <a:pt x="80" y="66"/>
                </a:cubicBezTo>
                <a:cubicBezTo>
                  <a:pt x="71" y="69"/>
                  <a:pt x="61" y="71"/>
                  <a:pt x="52" y="73"/>
                </a:cubicBezTo>
                <a:cubicBezTo>
                  <a:pt x="54" y="72"/>
                  <a:pt x="57" y="72"/>
                  <a:pt x="59" y="71"/>
                </a:cubicBezTo>
                <a:cubicBezTo>
                  <a:pt x="66" y="68"/>
                  <a:pt x="72" y="66"/>
                  <a:pt x="79" y="63"/>
                </a:cubicBezTo>
                <a:cubicBezTo>
                  <a:pt x="91" y="59"/>
                  <a:pt x="103" y="56"/>
                  <a:pt x="115" y="52"/>
                </a:cubicBezTo>
                <a:cubicBezTo>
                  <a:pt x="128" y="48"/>
                  <a:pt x="140" y="45"/>
                  <a:pt x="153" y="42"/>
                </a:cubicBezTo>
                <a:cubicBezTo>
                  <a:pt x="164" y="39"/>
                  <a:pt x="176" y="37"/>
                  <a:pt x="186" y="33"/>
                </a:cubicBezTo>
                <a:close/>
                <a:moveTo>
                  <a:pt x="121" y="48"/>
                </a:moveTo>
                <a:cubicBezTo>
                  <a:pt x="109" y="51"/>
                  <a:pt x="98" y="55"/>
                  <a:pt x="86" y="58"/>
                </a:cubicBezTo>
                <a:cubicBezTo>
                  <a:pt x="75" y="61"/>
                  <a:pt x="64" y="65"/>
                  <a:pt x="53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3" y="67"/>
                  <a:pt x="54" y="67"/>
                  <a:pt x="54" y="67"/>
                </a:cubicBezTo>
                <a:cubicBezTo>
                  <a:pt x="55" y="66"/>
                  <a:pt x="55" y="66"/>
                  <a:pt x="55" y="66"/>
                </a:cubicBezTo>
                <a:cubicBezTo>
                  <a:pt x="58" y="65"/>
                  <a:pt x="60" y="65"/>
                  <a:pt x="63" y="64"/>
                </a:cubicBezTo>
                <a:cubicBezTo>
                  <a:pt x="69" y="63"/>
                  <a:pt x="74" y="61"/>
                  <a:pt x="80" y="59"/>
                </a:cubicBezTo>
                <a:cubicBezTo>
                  <a:pt x="91" y="55"/>
                  <a:pt x="102" y="52"/>
                  <a:pt x="114" y="48"/>
                </a:cubicBezTo>
                <a:cubicBezTo>
                  <a:pt x="125" y="45"/>
                  <a:pt x="136" y="42"/>
                  <a:pt x="147" y="39"/>
                </a:cubicBezTo>
                <a:cubicBezTo>
                  <a:pt x="158" y="36"/>
                  <a:pt x="170" y="34"/>
                  <a:pt x="180" y="30"/>
                </a:cubicBezTo>
                <a:cubicBezTo>
                  <a:pt x="181" y="30"/>
                  <a:pt x="180" y="30"/>
                  <a:pt x="180" y="30"/>
                </a:cubicBezTo>
                <a:cubicBezTo>
                  <a:pt x="182" y="31"/>
                  <a:pt x="184" y="31"/>
                  <a:pt x="186" y="32"/>
                </a:cubicBezTo>
                <a:cubicBezTo>
                  <a:pt x="164" y="37"/>
                  <a:pt x="142" y="42"/>
                  <a:pt x="121" y="48"/>
                </a:cubicBezTo>
                <a:close/>
                <a:moveTo>
                  <a:pt x="116" y="40"/>
                </a:moveTo>
                <a:cubicBezTo>
                  <a:pt x="107" y="42"/>
                  <a:pt x="98" y="45"/>
                  <a:pt x="89" y="48"/>
                </a:cubicBezTo>
                <a:cubicBezTo>
                  <a:pt x="85" y="49"/>
                  <a:pt x="80" y="51"/>
                  <a:pt x="76" y="52"/>
                </a:cubicBezTo>
                <a:cubicBezTo>
                  <a:pt x="73" y="52"/>
                  <a:pt x="71" y="53"/>
                  <a:pt x="69" y="53"/>
                </a:cubicBezTo>
                <a:cubicBezTo>
                  <a:pt x="68" y="54"/>
                  <a:pt x="66" y="54"/>
                  <a:pt x="66" y="54"/>
                </a:cubicBezTo>
                <a:cubicBezTo>
                  <a:pt x="66" y="53"/>
                  <a:pt x="67" y="53"/>
                  <a:pt x="67" y="53"/>
                </a:cubicBezTo>
                <a:cubicBezTo>
                  <a:pt x="70" y="51"/>
                  <a:pt x="73" y="51"/>
                  <a:pt x="76" y="50"/>
                </a:cubicBezTo>
                <a:cubicBezTo>
                  <a:pt x="80" y="49"/>
                  <a:pt x="85" y="48"/>
                  <a:pt x="90" y="46"/>
                </a:cubicBezTo>
                <a:cubicBezTo>
                  <a:pt x="99" y="44"/>
                  <a:pt x="108" y="42"/>
                  <a:pt x="118" y="39"/>
                </a:cubicBezTo>
                <a:cubicBezTo>
                  <a:pt x="126" y="36"/>
                  <a:pt x="135" y="33"/>
                  <a:pt x="144" y="31"/>
                </a:cubicBezTo>
                <a:cubicBezTo>
                  <a:pt x="151" y="29"/>
                  <a:pt x="159" y="27"/>
                  <a:pt x="165" y="24"/>
                </a:cubicBezTo>
                <a:cubicBezTo>
                  <a:pt x="166" y="24"/>
                  <a:pt x="166" y="23"/>
                  <a:pt x="166" y="23"/>
                </a:cubicBezTo>
                <a:cubicBezTo>
                  <a:pt x="167" y="24"/>
                  <a:pt x="169" y="25"/>
                  <a:pt x="171" y="25"/>
                </a:cubicBezTo>
                <a:cubicBezTo>
                  <a:pt x="152" y="30"/>
                  <a:pt x="134" y="34"/>
                  <a:pt x="116" y="40"/>
                </a:cubicBezTo>
                <a:close/>
                <a:moveTo>
                  <a:pt x="72" y="47"/>
                </a:moveTo>
                <a:cubicBezTo>
                  <a:pt x="80" y="45"/>
                  <a:pt x="88" y="43"/>
                  <a:pt x="96" y="41"/>
                </a:cubicBezTo>
                <a:cubicBezTo>
                  <a:pt x="105" y="39"/>
                  <a:pt x="114" y="36"/>
                  <a:pt x="123" y="34"/>
                </a:cubicBezTo>
                <a:cubicBezTo>
                  <a:pt x="131" y="32"/>
                  <a:pt x="139" y="30"/>
                  <a:pt x="148" y="28"/>
                </a:cubicBezTo>
                <a:cubicBezTo>
                  <a:pt x="151" y="27"/>
                  <a:pt x="155" y="25"/>
                  <a:pt x="158" y="24"/>
                </a:cubicBezTo>
                <a:cubicBezTo>
                  <a:pt x="160" y="24"/>
                  <a:pt x="163" y="24"/>
                  <a:pt x="164" y="24"/>
                </a:cubicBezTo>
                <a:cubicBezTo>
                  <a:pt x="162" y="25"/>
                  <a:pt x="159" y="26"/>
                  <a:pt x="157" y="26"/>
                </a:cubicBezTo>
                <a:cubicBezTo>
                  <a:pt x="150" y="29"/>
                  <a:pt x="142" y="30"/>
                  <a:pt x="135" y="32"/>
                </a:cubicBezTo>
                <a:cubicBezTo>
                  <a:pt x="126" y="35"/>
                  <a:pt x="118" y="38"/>
                  <a:pt x="109" y="41"/>
                </a:cubicBezTo>
                <a:cubicBezTo>
                  <a:pt x="100" y="43"/>
                  <a:pt x="91" y="45"/>
                  <a:pt x="83" y="48"/>
                </a:cubicBezTo>
                <a:cubicBezTo>
                  <a:pt x="78" y="49"/>
                  <a:pt x="73" y="50"/>
                  <a:pt x="68" y="51"/>
                </a:cubicBezTo>
                <a:cubicBezTo>
                  <a:pt x="69" y="50"/>
                  <a:pt x="71" y="48"/>
                  <a:pt x="72" y="47"/>
                </a:cubicBezTo>
                <a:close/>
                <a:moveTo>
                  <a:pt x="65" y="54"/>
                </a:moveTo>
                <a:cubicBezTo>
                  <a:pt x="72" y="55"/>
                  <a:pt x="79" y="52"/>
                  <a:pt x="84" y="50"/>
                </a:cubicBezTo>
                <a:cubicBezTo>
                  <a:pt x="95" y="47"/>
                  <a:pt x="104" y="44"/>
                  <a:pt x="114" y="41"/>
                </a:cubicBezTo>
                <a:cubicBezTo>
                  <a:pt x="124" y="38"/>
                  <a:pt x="133" y="36"/>
                  <a:pt x="143" y="33"/>
                </a:cubicBezTo>
                <a:cubicBezTo>
                  <a:pt x="148" y="32"/>
                  <a:pt x="153" y="31"/>
                  <a:pt x="157" y="30"/>
                </a:cubicBezTo>
                <a:cubicBezTo>
                  <a:pt x="160" y="29"/>
                  <a:pt x="162" y="28"/>
                  <a:pt x="165" y="28"/>
                </a:cubicBezTo>
                <a:cubicBezTo>
                  <a:pt x="165" y="28"/>
                  <a:pt x="165" y="28"/>
                  <a:pt x="165" y="28"/>
                </a:cubicBezTo>
                <a:cubicBezTo>
                  <a:pt x="157" y="31"/>
                  <a:pt x="149" y="32"/>
                  <a:pt x="140" y="34"/>
                </a:cubicBezTo>
                <a:cubicBezTo>
                  <a:pt x="130" y="36"/>
                  <a:pt x="120" y="40"/>
                  <a:pt x="110" y="43"/>
                </a:cubicBezTo>
                <a:cubicBezTo>
                  <a:pt x="100" y="46"/>
                  <a:pt x="90" y="49"/>
                  <a:pt x="81" y="52"/>
                </a:cubicBezTo>
                <a:cubicBezTo>
                  <a:pt x="74" y="54"/>
                  <a:pt x="67" y="56"/>
                  <a:pt x="61" y="59"/>
                </a:cubicBezTo>
                <a:cubicBezTo>
                  <a:pt x="62" y="57"/>
                  <a:pt x="64" y="56"/>
                  <a:pt x="65" y="54"/>
                </a:cubicBezTo>
                <a:close/>
                <a:moveTo>
                  <a:pt x="58" y="62"/>
                </a:moveTo>
                <a:cubicBezTo>
                  <a:pt x="68" y="59"/>
                  <a:pt x="77" y="56"/>
                  <a:pt x="87" y="53"/>
                </a:cubicBezTo>
                <a:cubicBezTo>
                  <a:pt x="98" y="50"/>
                  <a:pt x="108" y="48"/>
                  <a:pt x="119" y="45"/>
                </a:cubicBezTo>
                <a:cubicBezTo>
                  <a:pt x="130" y="42"/>
                  <a:pt x="141" y="40"/>
                  <a:pt x="151" y="37"/>
                </a:cubicBezTo>
                <a:cubicBezTo>
                  <a:pt x="157" y="36"/>
                  <a:pt x="162" y="34"/>
                  <a:pt x="167" y="33"/>
                </a:cubicBezTo>
                <a:cubicBezTo>
                  <a:pt x="169" y="33"/>
                  <a:pt x="170" y="33"/>
                  <a:pt x="171" y="33"/>
                </a:cubicBezTo>
                <a:cubicBezTo>
                  <a:pt x="151" y="39"/>
                  <a:pt x="130" y="42"/>
                  <a:pt x="110" y="49"/>
                </a:cubicBezTo>
                <a:cubicBezTo>
                  <a:pt x="99" y="52"/>
                  <a:pt x="89" y="56"/>
                  <a:pt x="78" y="59"/>
                </a:cubicBezTo>
                <a:cubicBezTo>
                  <a:pt x="73" y="60"/>
                  <a:pt x="68" y="62"/>
                  <a:pt x="63" y="63"/>
                </a:cubicBezTo>
                <a:cubicBezTo>
                  <a:pt x="60" y="64"/>
                  <a:pt x="57" y="65"/>
                  <a:pt x="55" y="66"/>
                </a:cubicBezTo>
                <a:cubicBezTo>
                  <a:pt x="56" y="64"/>
                  <a:pt x="57" y="63"/>
                  <a:pt x="58" y="62"/>
                </a:cubicBezTo>
                <a:close/>
                <a:moveTo>
                  <a:pt x="52" y="68"/>
                </a:moveTo>
                <a:cubicBezTo>
                  <a:pt x="63" y="66"/>
                  <a:pt x="74" y="62"/>
                  <a:pt x="84" y="59"/>
                </a:cubicBezTo>
                <a:cubicBezTo>
                  <a:pt x="97" y="56"/>
                  <a:pt x="109" y="52"/>
                  <a:pt x="121" y="49"/>
                </a:cubicBezTo>
                <a:cubicBezTo>
                  <a:pt x="133" y="45"/>
                  <a:pt x="145" y="42"/>
                  <a:pt x="157" y="39"/>
                </a:cubicBezTo>
                <a:cubicBezTo>
                  <a:pt x="163" y="38"/>
                  <a:pt x="169" y="37"/>
                  <a:pt x="175" y="35"/>
                </a:cubicBezTo>
                <a:cubicBezTo>
                  <a:pt x="177" y="35"/>
                  <a:pt x="179" y="34"/>
                  <a:pt x="181" y="34"/>
                </a:cubicBezTo>
                <a:cubicBezTo>
                  <a:pt x="180" y="34"/>
                  <a:pt x="180" y="34"/>
                  <a:pt x="179" y="35"/>
                </a:cubicBezTo>
                <a:cubicBezTo>
                  <a:pt x="168" y="38"/>
                  <a:pt x="156" y="40"/>
                  <a:pt x="145" y="43"/>
                </a:cubicBezTo>
                <a:cubicBezTo>
                  <a:pt x="133" y="46"/>
                  <a:pt x="122" y="49"/>
                  <a:pt x="110" y="53"/>
                </a:cubicBezTo>
                <a:cubicBezTo>
                  <a:pt x="98" y="56"/>
                  <a:pt x="86" y="60"/>
                  <a:pt x="75" y="64"/>
                </a:cubicBezTo>
                <a:cubicBezTo>
                  <a:pt x="69" y="66"/>
                  <a:pt x="63" y="69"/>
                  <a:pt x="58" y="71"/>
                </a:cubicBezTo>
                <a:cubicBezTo>
                  <a:pt x="54" y="72"/>
                  <a:pt x="50" y="73"/>
                  <a:pt x="47" y="74"/>
                </a:cubicBezTo>
                <a:cubicBezTo>
                  <a:pt x="49" y="72"/>
                  <a:pt x="50" y="70"/>
                  <a:pt x="52" y="68"/>
                </a:cubicBezTo>
                <a:close/>
                <a:moveTo>
                  <a:pt x="45" y="76"/>
                </a:moveTo>
                <a:cubicBezTo>
                  <a:pt x="56" y="73"/>
                  <a:pt x="67" y="70"/>
                  <a:pt x="78" y="67"/>
                </a:cubicBezTo>
                <a:cubicBezTo>
                  <a:pt x="91" y="63"/>
                  <a:pt x="103" y="59"/>
                  <a:pt x="116" y="55"/>
                </a:cubicBezTo>
                <a:cubicBezTo>
                  <a:pt x="140" y="48"/>
                  <a:pt x="165" y="41"/>
                  <a:pt x="190" y="34"/>
                </a:cubicBezTo>
                <a:cubicBezTo>
                  <a:pt x="192" y="35"/>
                  <a:pt x="193" y="36"/>
                  <a:pt x="195" y="36"/>
                </a:cubicBezTo>
                <a:cubicBezTo>
                  <a:pt x="168" y="42"/>
                  <a:pt x="142" y="49"/>
                  <a:pt x="117" y="57"/>
                </a:cubicBezTo>
                <a:cubicBezTo>
                  <a:pt x="104" y="61"/>
                  <a:pt x="91" y="65"/>
                  <a:pt x="78" y="68"/>
                </a:cubicBezTo>
                <a:cubicBezTo>
                  <a:pt x="66" y="72"/>
                  <a:pt x="54" y="74"/>
                  <a:pt x="43" y="79"/>
                </a:cubicBezTo>
                <a:cubicBezTo>
                  <a:pt x="43" y="78"/>
                  <a:pt x="44" y="77"/>
                  <a:pt x="45" y="76"/>
                </a:cubicBezTo>
                <a:close/>
                <a:moveTo>
                  <a:pt x="42" y="80"/>
                </a:moveTo>
                <a:cubicBezTo>
                  <a:pt x="53" y="75"/>
                  <a:pt x="65" y="73"/>
                  <a:pt x="76" y="70"/>
                </a:cubicBezTo>
                <a:cubicBezTo>
                  <a:pt x="90" y="66"/>
                  <a:pt x="103" y="62"/>
                  <a:pt x="117" y="58"/>
                </a:cubicBezTo>
                <a:cubicBezTo>
                  <a:pt x="143" y="50"/>
                  <a:pt x="169" y="43"/>
                  <a:pt x="195" y="37"/>
                </a:cubicBezTo>
                <a:cubicBezTo>
                  <a:pt x="196" y="37"/>
                  <a:pt x="196" y="37"/>
                  <a:pt x="196" y="37"/>
                </a:cubicBezTo>
                <a:cubicBezTo>
                  <a:pt x="197" y="37"/>
                  <a:pt x="198" y="38"/>
                  <a:pt x="199" y="38"/>
                </a:cubicBezTo>
                <a:cubicBezTo>
                  <a:pt x="187" y="41"/>
                  <a:pt x="175" y="43"/>
                  <a:pt x="163" y="46"/>
                </a:cubicBezTo>
                <a:cubicBezTo>
                  <a:pt x="149" y="50"/>
                  <a:pt x="135" y="54"/>
                  <a:pt x="121" y="57"/>
                </a:cubicBezTo>
                <a:cubicBezTo>
                  <a:pt x="94" y="64"/>
                  <a:pt x="67" y="73"/>
                  <a:pt x="40" y="81"/>
                </a:cubicBezTo>
                <a:cubicBezTo>
                  <a:pt x="41" y="81"/>
                  <a:pt x="41" y="80"/>
                  <a:pt x="42" y="80"/>
                </a:cubicBezTo>
                <a:close/>
                <a:moveTo>
                  <a:pt x="208" y="42"/>
                </a:moveTo>
                <a:cubicBezTo>
                  <a:pt x="180" y="47"/>
                  <a:pt x="153" y="56"/>
                  <a:pt x="125" y="62"/>
                </a:cubicBezTo>
                <a:cubicBezTo>
                  <a:pt x="98" y="69"/>
                  <a:pt x="72" y="76"/>
                  <a:pt x="45" y="83"/>
                </a:cubicBezTo>
                <a:cubicBezTo>
                  <a:pt x="47" y="83"/>
                  <a:pt x="48" y="82"/>
                  <a:pt x="50" y="82"/>
                </a:cubicBezTo>
                <a:cubicBezTo>
                  <a:pt x="57" y="80"/>
                  <a:pt x="65" y="78"/>
                  <a:pt x="72" y="75"/>
                </a:cubicBezTo>
                <a:cubicBezTo>
                  <a:pt x="86" y="71"/>
                  <a:pt x="101" y="67"/>
                  <a:pt x="116" y="62"/>
                </a:cubicBezTo>
                <a:cubicBezTo>
                  <a:pt x="130" y="58"/>
                  <a:pt x="144" y="54"/>
                  <a:pt x="159" y="50"/>
                </a:cubicBezTo>
                <a:cubicBezTo>
                  <a:pt x="173" y="47"/>
                  <a:pt x="187" y="44"/>
                  <a:pt x="201" y="39"/>
                </a:cubicBezTo>
                <a:cubicBezTo>
                  <a:pt x="203" y="40"/>
                  <a:pt x="206" y="41"/>
                  <a:pt x="208" y="42"/>
                </a:cubicBezTo>
                <a:close/>
                <a:moveTo>
                  <a:pt x="39" y="82"/>
                </a:moveTo>
                <a:cubicBezTo>
                  <a:pt x="67" y="73"/>
                  <a:pt x="95" y="65"/>
                  <a:pt x="123" y="58"/>
                </a:cubicBezTo>
                <a:cubicBezTo>
                  <a:pt x="137" y="54"/>
                  <a:pt x="151" y="50"/>
                  <a:pt x="164" y="47"/>
                </a:cubicBezTo>
                <a:cubicBezTo>
                  <a:pt x="171" y="45"/>
                  <a:pt x="177" y="43"/>
                  <a:pt x="184" y="42"/>
                </a:cubicBezTo>
                <a:cubicBezTo>
                  <a:pt x="187" y="42"/>
                  <a:pt x="191" y="41"/>
                  <a:pt x="194" y="40"/>
                </a:cubicBezTo>
                <a:cubicBezTo>
                  <a:pt x="196" y="40"/>
                  <a:pt x="197" y="40"/>
                  <a:pt x="199" y="39"/>
                </a:cubicBezTo>
                <a:cubicBezTo>
                  <a:pt x="199" y="39"/>
                  <a:pt x="196" y="40"/>
                  <a:pt x="196" y="40"/>
                </a:cubicBezTo>
                <a:cubicBezTo>
                  <a:pt x="190" y="42"/>
                  <a:pt x="183" y="43"/>
                  <a:pt x="177" y="45"/>
                </a:cubicBezTo>
                <a:cubicBezTo>
                  <a:pt x="170" y="46"/>
                  <a:pt x="162" y="49"/>
                  <a:pt x="155" y="51"/>
                </a:cubicBezTo>
                <a:cubicBezTo>
                  <a:pt x="141" y="54"/>
                  <a:pt x="127" y="58"/>
                  <a:pt x="114" y="62"/>
                </a:cubicBezTo>
                <a:cubicBezTo>
                  <a:pt x="100" y="66"/>
                  <a:pt x="86" y="71"/>
                  <a:pt x="72" y="75"/>
                </a:cubicBezTo>
                <a:cubicBezTo>
                  <a:pt x="65" y="77"/>
                  <a:pt x="58" y="79"/>
                  <a:pt x="52" y="81"/>
                </a:cubicBezTo>
                <a:cubicBezTo>
                  <a:pt x="47" y="82"/>
                  <a:pt x="41" y="83"/>
                  <a:pt x="37" y="85"/>
                </a:cubicBezTo>
                <a:cubicBezTo>
                  <a:pt x="37" y="84"/>
                  <a:pt x="38" y="83"/>
                  <a:pt x="39" y="82"/>
                </a:cubicBezTo>
                <a:close/>
                <a:moveTo>
                  <a:pt x="35" y="87"/>
                </a:moveTo>
                <a:cubicBezTo>
                  <a:pt x="64" y="79"/>
                  <a:pt x="93" y="71"/>
                  <a:pt x="121" y="64"/>
                </a:cubicBezTo>
                <a:cubicBezTo>
                  <a:pt x="151" y="57"/>
                  <a:pt x="180" y="48"/>
                  <a:pt x="209" y="43"/>
                </a:cubicBezTo>
                <a:cubicBezTo>
                  <a:pt x="210" y="43"/>
                  <a:pt x="212" y="44"/>
                  <a:pt x="213" y="44"/>
                </a:cubicBezTo>
                <a:cubicBezTo>
                  <a:pt x="206" y="46"/>
                  <a:pt x="200" y="48"/>
                  <a:pt x="194" y="49"/>
                </a:cubicBezTo>
                <a:cubicBezTo>
                  <a:pt x="186" y="51"/>
                  <a:pt x="178" y="53"/>
                  <a:pt x="170" y="54"/>
                </a:cubicBezTo>
                <a:cubicBezTo>
                  <a:pt x="155" y="57"/>
                  <a:pt x="139" y="61"/>
                  <a:pt x="123" y="64"/>
                </a:cubicBezTo>
                <a:cubicBezTo>
                  <a:pt x="108" y="68"/>
                  <a:pt x="92" y="72"/>
                  <a:pt x="77" y="77"/>
                </a:cubicBezTo>
                <a:cubicBezTo>
                  <a:pt x="69" y="79"/>
                  <a:pt x="62" y="81"/>
                  <a:pt x="54" y="83"/>
                </a:cubicBezTo>
                <a:cubicBezTo>
                  <a:pt x="47" y="85"/>
                  <a:pt x="40" y="86"/>
                  <a:pt x="33" y="89"/>
                </a:cubicBezTo>
                <a:cubicBezTo>
                  <a:pt x="34" y="88"/>
                  <a:pt x="35" y="87"/>
                  <a:pt x="35" y="87"/>
                </a:cubicBezTo>
                <a:close/>
                <a:moveTo>
                  <a:pt x="32" y="90"/>
                </a:moveTo>
                <a:cubicBezTo>
                  <a:pt x="39" y="87"/>
                  <a:pt x="46" y="86"/>
                  <a:pt x="53" y="84"/>
                </a:cubicBezTo>
                <a:cubicBezTo>
                  <a:pt x="60" y="82"/>
                  <a:pt x="68" y="80"/>
                  <a:pt x="75" y="78"/>
                </a:cubicBezTo>
                <a:cubicBezTo>
                  <a:pt x="90" y="73"/>
                  <a:pt x="106" y="69"/>
                  <a:pt x="122" y="65"/>
                </a:cubicBezTo>
                <a:cubicBezTo>
                  <a:pt x="137" y="62"/>
                  <a:pt x="153" y="59"/>
                  <a:pt x="169" y="55"/>
                </a:cubicBezTo>
                <a:cubicBezTo>
                  <a:pt x="177" y="54"/>
                  <a:pt x="184" y="52"/>
                  <a:pt x="192" y="51"/>
                </a:cubicBezTo>
                <a:cubicBezTo>
                  <a:pt x="199" y="49"/>
                  <a:pt x="206" y="46"/>
                  <a:pt x="213" y="45"/>
                </a:cubicBezTo>
                <a:cubicBezTo>
                  <a:pt x="214" y="45"/>
                  <a:pt x="214" y="45"/>
                  <a:pt x="214" y="45"/>
                </a:cubicBezTo>
                <a:cubicBezTo>
                  <a:pt x="214" y="45"/>
                  <a:pt x="214" y="45"/>
                  <a:pt x="214" y="45"/>
                </a:cubicBezTo>
                <a:cubicBezTo>
                  <a:pt x="212" y="46"/>
                  <a:pt x="211" y="48"/>
                  <a:pt x="209" y="49"/>
                </a:cubicBezTo>
                <a:cubicBezTo>
                  <a:pt x="195" y="53"/>
                  <a:pt x="180" y="55"/>
                  <a:pt x="166" y="59"/>
                </a:cubicBezTo>
                <a:cubicBezTo>
                  <a:pt x="151" y="63"/>
                  <a:pt x="136" y="66"/>
                  <a:pt x="121" y="69"/>
                </a:cubicBezTo>
                <a:cubicBezTo>
                  <a:pt x="106" y="73"/>
                  <a:pt x="91" y="76"/>
                  <a:pt x="76" y="80"/>
                </a:cubicBezTo>
                <a:cubicBezTo>
                  <a:pt x="61" y="84"/>
                  <a:pt x="45" y="87"/>
                  <a:pt x="30" y="92"/>
                </a:cubicBezTo>
                <a:cubicBezTo>
                  <a:pt x="31" y="91"/>
                  <a:pt x="32" y="90"/>
                  <a:pt x="32" y="90"/>
                </a:cubicBezTo>
                <a:close/>
                <a:moveTo>
                  <a:pt x="213" y="49"/>
                </a:moveTo>
                <a:cubicBezTo>
                  <a:pt x="213" y="49"/>
                  <a:pt x="213" y="49"/>
                  <a:pt x="214" y="49"/>
                </a:cubicBezTo>
                <a:cubicBezTo>
                  <a:pt x="213" y="49"/>
                  <a:pt x="213" y="50"/>
                  <a:pt x="213" y="50"/>
                </a:cubicBezTo>
                <a:cubicBezTo>
                  <a:pt x="213" y="50"/>
                  <a:pt x="213" y="50"/>
                  <a:pt x="213" y="50"/>
                </a:cubicBezTo>
                <a:cubicBezTo>
                  <a:pt x="208" y="55"/>
                  <a:pt x="204" y="60"/>
                  <a:pt x="200" y="64"/>
                </a:cubicBezTo>
                <a:cubicBezTo>
                  <a:pt x="190" y="75"/>
                  <a:pt x="180" y="85"/>
                  <a:pt x="171" y="95"/>
                </a:cubicBezTo>
                <a:cubicBezTo>
                  <a:pt x="169" y="97"/>
                  <a:pt x="168" y="98"/>
                  <a:pt x="167" y="99"/>
                </a:cubicBezTo>
                <a:cubicBezTo>
                  <a:pt x="182" y="82"/>
                  <a:pt x="197" y="65"/>
                  <a:pt x="213" y="49"/>
                </a:cubicBezTo>
                <a:close/>
                <a:moveTo>
                  <a:pt x="147" y="83"/>
                </a:moveTo>
                <a:cubicBezTo>
                  <a:pt x="148" y="82"/>
                  <a:pt x="149" y="82"/>
                  <a:pt x="150" y="82"/>
                </a:cubicBezTo>
                <a:cubicBezTo>
                  <a:pt x="158" y="80"/>
                  <a:pt x="165" y="79"/>
                  <a:pt x="172" y="76"/>
                </a:cubicBezTo>
                <a:cubicBezTo>
                  <a:pt x="177" y="75"/>
                  <a:pt x="184" y="74"/>
                  <a:pt x="189" y="71"/>
                </a:cubicBezTo>
                <a:cubicBezTo>
                  <a:pt x="188" y="73"/>
                  <a:pt x="186" y="74"/>
                  <a:pt x="185" y="75"/>
                </a:cubicBezTo>
                <a:cubicBezTo>
                  <a:pt x="179" y="77"/>
                  <a:pt x="173" y="79"/>
                  <a:pt x="167" y="81"/>
                </a:cubicBezTo>
                <a:cubicBezTo>
                  <a:pt x="160" y="83"/>
                  <a:pt x="153" y="84"/>
                  <a:pt x="146" y="86"/>
                </a:cubicBezTo>
                <a:cubicBezTo>
                  <a:pt x="140" y="88"/>
                  <a:pt x="133" y="90"/>
                  <a:pt x="127" y="92"/>
                </a:cubicBezTo>
                <a:cubicBezTo>
                  <a:pt x="119" y="94"/>
                  <a:pt x="112" y="95"/>
                  <a:pt x="104" y="97"/>
                </a:cubicBezTo>
                <a:cubicBezTo>
                  <a:pt x="91" y="100"/>
                  <a:pt x="77" y="104"/>
                  <a:pt x="64" y="108"/>
                </a:cubicBezTo>
                <a:cubicBezTo>
                  <a:pt x="57" y="109"/>
                  <a:pt x="50" y="111"/>
                  <a:pt x="43" y="113"/>
                </a:cubicBezTo>
                <a:cubicBezTo>
                  <a:pt x="36" y="114"/>
                  <a:pt x="29" y="115"/>
                  <a:pt x="22" y="116"/>
                </a:cubicBezTo>
                <a:cubicBezTo>
                  <a:pt x="22" y="116"/>
                  <a:pt x="22" y="117"/>
                  <a:pt x="22" y="117"/>
                </a:cubicBezTo>
                <a:cubicBezTo>
                  <a:pt x="35" y="114"/>
                  <a:pt x="48" y="113"/>
                  <a:pt x="60" y="109"/>
                </a:cubicBezTo>
                <a:cubicBezTo>
                  <a:pt x="74" y="105"/>
                  <a:pt x="87" y="102"/>
                  <a:pt x="101" y="99"/>
                </a:cubicBezTo>
                <a:cubicBezTo>
                  <a:pt x="115" y="95"/>
                  <a:pt x="128" y="92"/>
                  <a:pt x="142" y="88"/>
                </a:cubicBezTo>
                <a:cubicBezTo>
                  <a:pt x="148" y="86"/>
                  <a:pt x="154" y="85"/>
                  <a:pt x="160" y="84"/>
                </a:cubicBezTo>
                <a:cubicBezTo>
                  <a:pt x="166" y="82"/>
                  <a:pt x="171" y="81"/>
                  <a:pt x="177" y="79"/>
                </a:cubicBezTo>
                <a:cubicBezTo>
                  <a:pt x="175" y="80"/>
                  <a:pt x="173" y="80"/>
                  <a:pt x="171" y="81"/>
                </a:cubicBezTo>
                <a:cubicBezTo>
                  <a:pt x="163" y="84"/>
                  <a:pt x="156" y="86"/>
                  <a:pt x="149" y="88"/>
                </a:cubicBezTo>
                <a:cubicBezTo>
                  <a:pt x="135" y="91"/>
                  <a:pt x="121" y="95"/>
                  <a:pt x="107" y="98"/>
                </a:cubicBezTo>
                <a:cubicBezTo>
                  <a:pt x="93" y="101"/>
                  <a:pt x="79" y="104"/>
                  <a:pt x="65" y="108"/>
                </a:cubicBezTo>
                <a:cubicBezTo>
                  <a:pt x="52" y="112"/>
                  <a:pt x="38" y="115"/>
                  <a:pt x="25" y="120"/>
                </a:cubicBezTo>
                <a:cubicBezTo>
                  <a:pt x="23" y="119"/>
                  <a:pt x="21" y="118"/>
                  <a:pt x="19" y="117"/>
                </a:cubicBezTo>
                <a:cubicBezTo>
                  <a:pt x="26" y="114"/>
                  <a:pt x="33" y="113"/>
                  <a:pt x="40" y="111"/>
                </a:cubicBezTo>
                <a:cubicBezTo>
                  <a:pt x="48" y="109"/>
                  <a:pt x="55" y="107"/>
                  <a:pt x="63" y="105"/>
                </a:cubicBezTo>
                <a:cubicBezTo>
                  <a:pt x="77" y="101"/>
                  <a:pt x="92" y="96"/>
                  <a:pt x="106" y="93"/>
                </a:cubicBezTo>
                <a:cubicBezTo>
                  <a:pt x="110" y="92"/>
                  <a:pt x="113" y="91"/>
                  <a:pt x="116" y="91"/>
                </a:cubicBezTo>
                <a:cubicBezTo>
                  <a:pt x="126" y="88"/>
                  <a:pt x="137" y="85"/>
                  <a:pt x="147" y="83"/>
                </a:cubicBezTo>
                <a:close/>
                <a:moveTo>
                  <a:pt x="32" y="123"/>
                </a:moveTo>
                <a:cubicBezTo>
                  <a:pt x="32" y="123"/>
                  <a:pt x="32" y="123"/>
                  <a:pt x="32" y="123"/>
                </a:cubicBezTo>
                <a:cubicBezTo>
                  <a:pt x="30" y="122"/>
                  <a:pt x="28" y="122"/>
                  <a:pt x="26" y="121"/>
                </a:cubicBezTo>
                <a:cubicBezTo>
                  <a:pt x="48" y="118"/>
                  <a:pt x="68" y="112"/>
                  <a:pt x="89" y="107"/>
                </a:cubicBezTo>
                <a:cubicBezTo>
                  <a:pt x="82" y="109"/>
                  <a:pt x="75" y="111"/>
                  <a:pt x="68" y="113"/>
                </a:cubicBezTo>
                <a:cubicBezTo>
                  <a:pt x="56" y="116"/>
                  <a:pt x="45" y="119"/>
                  <a:pt x="34" y="123"/>
                </a:cubicBezTo>
                <a:cubicBezTo>
                  <a:pt x="33" y="122"/>
                  <a:pt x="33" y="123"/>
                  <a:pt x="32" y="123"/>
                </a:cubicBezTo>
                <a:close/>
                <a:moveTo>
                  <a:pt x="38" y="127"/>
                </a:moveTo>
                <a:cubicBezTo>
                  <a:pt x="37" y="126"/>
                  <a:pt x="35" y="125"/>
                  <a:pt x="33" y="124"/>
                </a:cubicBezTo>
                <a:cubicBezTo>
                  <a:pt x="43" y="123"/>
                  <a:pt x="53" y="120"/>
                  <a:pt x="62" y="118"/>
                </a:cubicBezTo>
                <a:cubicBezTo>
                  <a:pt x="74" y="115"/>
                  <a:pt x="85" y="112"/>
                  <a:pt x="96" y="108"/>
                </a:cubicBezTo>
                <a:cubicBezTo>
                  <a:pt x="113" y="104"/>
                  <a:pt x="131" y="101"/>
                  <a:pt x="149" y="97"/>
                </a:cubicBezTo>
                <a:cubicBezTo>
                  <a:pt x="147" y="98"/>
                  <a:pt x="144" y="98"/>
                  <a:pt x="142" y="99"/>
                </a:cubicBezTo>
                <a:cubicBezTo>
                  <a:pt x="131" y="102"/>
                  <a:pt x="119" y="103"/>
                  <a:pt x="108" y="106"/>
                </a:cubicBezTo>
                <a:cubicBezTo>
                  <a:pt x="85" y="112"/>
                  <a:pt x="62" y="120"/>
                  <a:pt x="38" y="127"/>
                </a:cubicBezTo>
                <a:close/>
                <a:moveTo>
                  <a:pt x="50" y="125"/>
                </a:moveTo>
                <a:cubicBezTo>
                  <a:pt x="55" y="123"/>
                  <a:pt x="61" y="123"/>
                  <a:pt x="66" y="121"/>
                </a:cubicBezTo>
                <a:cubicBezTo>
                  <a:pt x="77" y="119"/>
                  <a:pt x="88" y="115"/>
                  <a:pt x="99" y="112"/>
                </a:cubicBezTo>
                <a:cubicBezTo>
                  <a:pt x="117" y="106"/>
                  <a:pt x="136" y="103"/>
                  <a:pt x="154" y="99"/>
                </a:cubicBezTo>
                <a:cubicBezTo>
                  <a:pt x="152" y="100"/>
                  <a:pt x="150" y="101"/>
                  <a:pt x="147" y="102"/>
                </a:cubicBezTo>
                <a:cubicBezTo>
                  <a:pt x="140" y="104"/>
                  <a:pt x="132" y="106"/>
                  <a:pt x="125" y="108"/>
                </a:cubicBezTo>
                <a:cubicBezTo>
                  <a:pt x="110" y="111"/>
                  <a:pt x="95" y="116"/>
                  <a:pt x="81" y="120"/>
                </a:cubicBezTo>
                <a:cubicBezTo>
                  <a:pt x="77" y="122"/>
                  <a:pt x="73" y="123"/>
                  <a:pt x="68" y="124"/>
                </a:cubicBezTo>
                <a:cubicBezTo>
                  <a:pt x="68" y="124"/>
                  <a:pt x="68" y="124"/>
                  <a:pt x="68" y="124"/>
                </a:cubicBezTo>
                <a:cubicBezTo>
                  <a:pt x="60" y="125"/>
                  <a:pt x="53" y="126"/>
                  <a:pt x="46" y="130"/>
                </a:cubicBezTo>
                <a:cubicBezTo>
                  <a:pt x="44" y="129"/>
                  <a:pt x="42" y="128"/>
                  <a:pt x="40" y="127"/>
                </a:cubicBezTo>
                <a:cubicBezTo>
                  <a:pt x="43" y="127"/>
                  <a:pt x="47" y="126"/>
                  <a:pt x="50" y="125"/>
                </a:cubicBezTo>
                <a:close/>
                <a:moveTo>
                  <a:pt x="47" y="131"/>
                </a:moveTo>
                <a:cubicBezTo>
                  <a:pt x="49" y="130"/>
                  <a:pt x="51" y="129"/>
                  <a:pt x="53" y="128"/>
                </a:cubicBezTo>
                <a:cubicBezTo>
                  <a:pt x="56" y="127"/>
                  <a:pt x="59" y="126"/>
                  <a:pt x="62" y="126"/>
                </a:cubicBezTo>
                <a:cubicBezTo>
                  <a:pt x="62" y="126"/>
                  <a:pt x="61" y="126"/>
                  <a:pt x="60" y="126"/>
                </a:cubicBezTo>
                <a:cubicBezTo>
                  <a:pt x="57" y="127"/>
                  <a:pt x="54" y="129"/>
                  <a:pt x="50" y="130"/>
                </a:cubicBezTo>
                <a:cubicBezTo>
                  <a:pt x="49" y="130"/>
                  <a:pt x="48" y="130"/>
                  <a:pt x="47" y="131"/>
                </a:cubicBezTo>
                <a:cubicBezTo>
                  <a:pt x="47" y="131"/>
                  <a:pt x="47" y="131"/>
                  <a:pt x="47" y="131"/>
                </a:cubicBezTo>
                <a:close/>
                <a:moveTo>
                  <a:pt x="66" y="126"/>
                </a:moveTo>
                <a:cubicBezTo>
                  <a:pt x="67" y="125"/>
                  <a:pt x="68" y="125"/>
                  <a:pt x="69" y="125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77" y="124"/>
                  <a:pt x="84" y="122"/>
                  <a:pt x="92" y="120"/>
                </a:cubicBezTo>
                <a:cubicBezTo>
                  <a:pt x="107" y="117"/>
                  <a:pt x="122" y="114"/>
                  <a:pt x="137" y="110"/>
                </a:cubicBezTo>
                <a:cubicBezTo>
                  <a:pt x="137" y="110"/>
                  <a:pt x="138" y="110"/>
                  <a:pt x="138" y="110"/>
                </a:cubicBezTo>
                <a:cubicBezTo>
                  <a:pt x="111" y="119"/>
                  <a:pt x="83" y="124"/>
                  <a:pt x="56" y="134"/>
                </a:cubicBezTo>
                <a:cubicBezTo>
                  <a:pt x="55" y="134"/>
                  <a:pt x="55" y="134"/>
                  <a:pt x="55" y="134"/>
                </a:cubicBezTo>
                <a:cubicBezTo>
                  <a:pt x="52" y="133"/>
                  <a:pt x="50" y="132"/>
                  <a:pt x="48" y="131"/>
                </a:cubicBezTo>
                <a:cubicBezTo>
                  <a:pt x="54" y="129"/>
                  <a:pt x="60" y="127"/>
                  <a:pt x="66" y="126"/>
                </a:cubicBezTo>
                <a:close/>
                <a:moveTo>
                  <a:pt x="109" y="158"/>
                </a:moveTo>
                <a:cubicBezTo>
                  <a:pt x="109" y="158"/>
                  <a:pt x="109" y="158"/>
                  <a:pt x="109" y="158"/>
                </a:cubicBezTo>
                <a:cubicBezTo>
                  <a:pt x="109" y="158"/>
                  <a:pt x="109" y="158"/>
                  <a:pt x="109" y="158"/>
                </a:cubicBezTo>
                <a:cubicBezTo>
                  <a:pt x="107" y="158"/>
                  <a:pt x="108" y="158"/>
                  <a:pt x="106" y="158"/>
                </a:cubicBezTo>
                <a:cubicBezTo>
                  <a:pt x="102" y="158"/>
                  <a:pt x="107" y="156"/>
                  <a:pt x="108" y="155"/>
                </a:cubicBezTo>
                <a:cubicBezTo>
                  <a:pt x="110" y="155"/>
                  <a:pt x="112" y="154"/>
                  <a:pt x="113" y="154"/>
                </a:cubicBezTo>
                <a:cubicBezTo>
                  <a:pt x="112" y="155"/>
                  <a:pt x="110" y="157"/>
                  <a:pt x="109" y="158"/>
                </a:cubicBezTo>
                <a:close/>
                <a:moveTo>
                  <a:pt x="114" y="152"/>
                </a:moveTo>
                <a:cubicBezTo>
                  <a:pt x="111" y="152"/>
                  <a:pt x="109" y="153"/>
                  <a:pt x="106" y="154"/>
                </a:cubicBezTo>
                <a:cubicBezTo>
                  <a:pt x="104" y="155"/>
                  <a:pt x="103" y="155"/>
                  <a:pt x="101" y="155"/>
                </a:cubicBezTo>
                <a:cubicBezTo>
                  <a:pt x="95" y="157"/>
                  <a:pt x="101" y="154"/>
                  <a:pt x="102" y="154"/>
                </a:cubicBezTo>
                <a:cubicBezTo>
                  <a:pt x="108" y="152"/>
                  <a:pt x="114" y="150"/>
                  <a:pt x="119" y="148"/>
                </a:cubicBezTo>
                <a:cubicBezTo>
                  <a:pt x="118" y="149"/>
                  <a:pt x="116" y="151"/>
                  <a:pt x="114" y="152"/>
                </a:cubicBezTo>
                <a:close/>
                <a:moveTo>
                  <a:pt x="121" y="146"/>
                </a:moveTo>
                <a:cubicBezTo>
                  <a:pt x="116" y="147"/>
                  <a:pt x="111" y="148"/>
                  <a:pt x="106" y="149"/>
                </a:cubicBezTo>
                <a:cubicBezTo>
                  <a:pt x="104" y="150"/>
                  <a:pt x="101" y="151"/>
                  <a:pt x="99" y="152"/>
                </a:cubicBezTo>
                <a:cubicBezTo>
                  <a:pt x="98" y="152"/>
                  <a:pt x="97" y="152"/>
                  <a:pt x="96" y="153"/>
                </a:cubicBezTo>
                <a:cubicBezTo>
                  <a:pt x="94" y="153"/>
                  <a:pt x="93" y="153"/>
                  <a:pt x="92" y="153"/>
                </a:cubicBezTo>
                <a:cubicBezTo>
                  <a:pt x="92" y="153"/>
                  <a:pt x="92" y="153"/>
                  <a:pt x="92" y="153"/>
                </a:cubicBezTo>
                <a:cubicBezTo>
                  <a:pt x="93" y="153"/>
                  <a:pt x="94" y="153"/>
                  <a:pt x="95" y="153"/>
                </a:cubicBezTo>
                <a:cubicBezTo>
                  <a:pt x="104" y="149"/>
                  <a:pt x="113" y="147"/>
                  <a:pt x="123" y="144"/>
                </a:cubicBezTo>
                <a:cubicBezTo>
                  <a:pt x="122" y="145"/>
                  <a:pt x="121" y="145"/>
                  <a:pt x="121" y="146"/>
                </a:cubicBezTo>
                <a:close/>
                <a:moveTo>
                  <a:pt x="106" y="146"/>
                </a:moveTo>
                <a:cubicBezTo>
                  <a:pt x="103" y="147"/>
                  <a:pt x="99" y="147"/>
                  <a:pt x="96" y="148"/>
                </a:cubicBezTo>
                <a:cubicBezTo>
                  <a:pt x="94" y="148"/>
                  <a:pt x="93" y="149"/>
                  <a:pt x="92" y="149"/>
                </a:cubicBezTo>
                <a:cubicBezTo>
                  <a:pt x="91" y="149"/>
                  <a:pt x="83" y="151"/>
                  <a:pt x="88" y="149"/>
                </a:cubicBezTo>
                <a:cubicBezTo>
                  <a:pt x="102" y="145"/>
                  <a:pt x="117" y="141"/>
                  <a:pt x="131" y="136"/>
                </a:cubicBezTo>
                <a:cubicBezTo>
                  <a:pt x="128" y="138"/>
                  <a:pt x="126" y="140"/>
                  <a:pt x="124" y="142"/>
                </a:cubicBezTo>
                <a:cubicBezTo>
                  <a:pt x="118" y="144"/>
                  <a:pt x="112" y="145"/>
                  <a:pt x="106" y="146"/>
                </a:cubicBezTo>
                <a:close/>
                <a:moveTo>
                  <a:pt x="132" y="134"/>
                </a:moveTo>
                <a:cubicBezTo>
                  <a:pt x="122" y="137"/>
                  <a:pt x="112" y="139"/>
                  <a:pt x="102" y="141"/>
                </a:cubicBezTo>
                <a:cubicBezTo>
                  <a:pt x="97" y="142"/>
                  <a:pt x="92" y="143"/>
                  <a:pt x="87" y="144"/>
                </a:cubicBezTo>
                <a:cubicBezTo>
                  <a:pt x="84" y="144"/>
                  <a:pt x="82" y="145"/>
                  <a:pt x="79" y="145"/>
                </a:cubicBezTo>
                <a:cubicBezTo>
                  <a:pt x="75" y="145"/>
                  <a:pt x="82" y="144"/>
                  <a:pt x="83" y="144"/>
                </a:cubicBezTo>
                <a:cubicBezTo>
                  <a:pt x="93" y="142"/>
                  <a:pt x="102" y="138"/>
                  <a:pt x="112" y="136"/>
                </a:cubicBezTo>
                <a:cubicBezTo>
                  <a:pt x="120" y="134"/>
                  <a:pt x="130" y="132"/>
                  <a:pt x="137" y="129"/>
                </a:cubicBezTo>
                <a:cubicBezTo>
                  <a:pt x="135" y="130"/>
                  <a:pt x="134" y="132"/>
                  <a:pt x="132" y="134"/>
                </a:cubicBezTo>
                <a:close/>
                <a:moveTo>
                  <a:pt x="138" y="127"/>
                </a:moveTo>
                <a:cubicBezTo>
                  <a:pt x="138" y="127"/>
                  <a:pt x="138" y="127"/>
                  <a:pt x="138" y="127"/>
                </a:cubicBezTo>
                <a:cubicBezTo>
                  <a:pt x="126" y="131"/>
                  <a:pt x="114" y="133"/>
                  <a:pt x="102" y="135"/>
                </a:cubicBezTo>
                <a:cubicBezTo>
                  <a:pt x="96" y="137"/>
                  <a:pt x="89" y="138"/>
                  <a:pt x="82" y="139"/>
                </a:cubicBezTo>
                <a:cubicBezTo>
                  <a:pt x="79" y="140"/>
                  <a:pt x="75" y="141"/>
                  <a:pt x="72" y="141"/>
                </a:cubicBezTo>
                <a:cubicBezTo>
                  <a:pt x="71" y="141"/>
                  <a:pt x="66" y="142"/>
                  <a:pt x="71" y="140"/>
                </a:cubicBezTo>
                <a:cubicBezTo>
                  <a:pt x="72" y="140"/>
                  <a:pt x="73" y="140"/>
                  <a:pt x="74" y="140"/>
                </a:cubicBezTo>
                <a:cubicBezTo>
                  <a:pt x="87" y="137"/>
                  <a:pt x="99" y="134"/>
                  <a:pt x="112" y="130"/>
                </a:cubicBezTo>
                <a:cubicBezTo>
                  <a:pt x="122" y="127"/>
                  <a:pt x="134" y="126"/>
                  <a:pt x="144" y="121"/>
                </a:cubicBezTo>
                <a:cubicBezTo>
                  <a:pt x="142" y="123"/>
                  <a:pt x="140" y="125"/>
                  <a:pt x="138" y="127"/>
                </a:cubicBezTo>
                <a:close/>
                <a:moveTo>
                  <a:pt x="145" y="119"/>
                </a:moveTo>
                <a:cubicBezTo>
                  <a:pt x="145" y="120"/>
                  <a:pt x="145" y="120"/>
                  <a:pt x="144" y="120"/>
                </a:cubicBezTo>
                <a:cubicBezTo>
                  <a:pt x="144" y="119"/>
                  <a:pt x="143" y="120"/>
                  <a:pt x="142" y="121"/>
                </a:cubicBezTo>
                <a:cubicBezTo>
                  <a:pt x="137" y="123"/>
                  <a:pt x="132" y="124"/>
                  <a:pt x="128" y="125"/>
                </a:cubicBezTo>
                <a:cubicBezTo>
                  <a:pt x="127" y="125"/>
                  <a:pt x="127" y="125"/>
                  <a:pt x="127" y="125"/>
                </a:cubicBezTo>
                <a:cubicBezTo>
                  <a:pt x="126" y="126"/>
                  <a:pt x="125" y="126"/>
                  <a:pt x="125" y="126"/>
                </a:cubicBezTo>
                <a:cubicBezTo>
                  <a:pt x="118" y="128"/>
                  <a:pt x="111" y="129"/>
                  <a:pt x="104" y="130"/>
                </a:cubicBezTo>
                <a:cubicBezTo>
                  <a:pt x="96" y="132"/>
                  <a:pt x="88" y="133"/>
                  <a:pt x="80" y="135"/>
                </a:cubicBezTo>
                <a:cubicBezTo>
                  <a:pt x="77" y="135"/>
                  <a:pt x="73" y="136"/>
                  <a:pt x="70" y="136"/>
                </a:cubicBezTo>
                <a:cubicBezTo>
                  <a:pt x="69" y="137"/>
                  <a:pt x="68" y="137"/>
                  <a:pt x="68" y="137"/>
                </a:cubicBezTo>
                <a:cubicBezTo>
                  <a:pt x="82" y="132"/>
                  <a:pt x="96" y="128"/>
                  <a:pt x="110" y="124"/>
                </a:cubicBezTo>
                <a:cubicBezTo>
                  <a:pt x="116" y="122"/>
                  <a:pt x="122" y="120"/>
                  <a:pt x="128" y="118"/>
                </a:cubicBezTo>
                <a:cubicBezTo>
                  <a:pt x="133" y="117"/>
                  <a:pt x="137" y="115"/>
                  <a:pt x="142" y="114"/>
                </a:cubicBezTo>
                <a:cubicBezTo>
                  <a:pt x="145" y="113"/>
                  <a:pt x="148" y="112"/>
                  <a:pt x="152" y="111"/>
                </a:cubicBezTo>
                <a:cubicBezTo>
                  <a:pt x="152" y="111"/>
                  <a:pt x="152" y="111"/>
                  <a:pt x="153" y="111"/>
                </a:cubicBezTo>
                <a:cubicBezTo>
                  <a:pt x="150" y="114"/>
                  <a:pt x="148" y="117"/>
                  <a:pt x="145" y="119"/>
                </a:cubicBezTo>
                <a:close/>
                <a:moveTo>
                  <a:pt x="154" y="110"/>
                </a:moveTo>
                <a:cubicBezTo>
                  <a:pt x="149" y="111"/>
                  <a:pt x="144" y="113"/>
                  <a:pt x="140" y="114"/>
                </a:cubicBezTo>
                <a:cubicBezTo>
                  <a:pt x="138" y="115"/>
                  <a:pt x="136" y="115"/>
                  <a:pt x="134" y="115"/>
                </a:cubicBezTo>
                <a:cubicBezTo>
                  <a:pt x="132" y="116"/>
                  <a:pt x="131" y="116"/>
                  <a:pt x="129" y="117"/>
                </a:cubicBezTo>
                <a:cubicBezTo>
                  <a:pt x="120" y="119"/>
                  <a:pt x="112" y="121"/>
                  <a:pt x="103" y="123"/>
                </a:cubicBezTo>
                <a:cubicBezTo>
                  <a:pt x="95" y="125"/>
                  <a:pt x="86" y="128"/>
                  <a:pt x="77" y="130"/>
                </a:cubicBezTo>
                <a:cubicBezTo>
                  <a:pt x="73" y="130"/>
                  <a:pt x="69" y="132"/>
                  <a:pt x="65" y="133"/>
                </a:cubicBezTo>
                <a:cubicBezTo>
                  <a:pt x="63" y="133"/>
                  <a:pt x="60" y="134"/>
                  <a:pt x="58" y="134"/>
                </a:cubicBezTo>
                <a:cubicBezTo>
                  <a:pt x="53" y="135"/>
                  <a:pt x="60" y="133"/>
                  <a:pt x="61" y="133"/>
                </a:cubicBezTo>
                <a:cubicBezTo>
                  <a:pt x="78" y="128"/>
                  <a:pt x="96" y="123"/>
                  <a:pt x="113" y="118"/>
                </a:cubicBezTo>
                <a:cubicBezTo>
                  <a:pt x="122" y="116"/>
                  <a:pt x="131" y="113"/>
                  <a:pt x="139" y="110"/>
                </a:cubicBezTo>
                <a:cubicBezTo>
                  <a:pt x="146" y="108"/>
                  <a:pt x="153" y="107"/>
                  <a:pt x="159" y="104"/>
                </a:cubicBezTo>
                <a:cubicBezTo>
                  <a:pt x="159" y="104"/>
                  <a:pt x="159" y="104"/>
                  <a:pt x="159" y="104"/>
                </a:cubicBezTo>
                <a:cubicBezTo>
                  <a:pt x="158" y="106"/>
                  <a:pt x="156" y="108"/>
                  <a:pt x="154" y="110"/>
                </a:cubicBezTo>
                <a:close/>
                <a:moveTo>
                  <a:pt x="75" y="131"/>
                </a:moveTo>
                <a:cubicBezTo>
                  <a:pt x="84" y="129"/>
                  <a:pt x="92" y="127"/>
                  <a:pt x="100" y="125"/>
                </a:cubicBezTo>
                <a:cubicBezTo>
                  <a:pt x="106" y="124"/>
                  <a:pt x="111" y="122"/>
                  <a:pt x="117" y="121"/>
                </a:cubicBezTo>
                <a:cubicBezTo>
                  <a:pt x="114" y="122"/>
                  <a:pt x="112" y="122"/>
                  <a:pt x="110" y="123"/>
                </a:cubicBezTo>
                <a:cubicBezTo>
                  <a:pt x="101" y="126"/>
                  <a:pt x="93" y="128"/>
                  <a:pt x="85" y="130"/>
                </a:cubicBezTo>
                <a:cubicBezTo>
                  <a:pt x="78" y="133"/>
                  <a:pt x="71" y="135"/>
                  <a:pt x="63" y="137"/>
                </a:cubicBezTo>
                <a:cubicBezTo>
                  <a:pt x="63" y="137"/>
                  <a:pt x="63" y="137"/>
                  <a:pt x="62" y="138"/>
                </a:cubicBezTo>
                <a:cubicBezTo>
                  <a:pt x="62" y="138"/>
                  <a:pt x="62" y="138"/>
                  <a:pt x="62" y="138"/>
                </a:cubicBezTo>
                <a:cubicBezTo>
                  <a:pt x="61" y="138"/>
                  <a:pt x="61" y="137"/>
                  <a:pt x="60" y="137"/>
                </a:cubicBezTo>
                <a:cubicBezTo>
                  <a:pt x="59" y="136"/>
                  <a:pt x="57" y="136"/>
                  <a:pt x="56" y="135"/>
                </a:cubicBezTo>
                <a:cubicBezTo>
                  <a:pt x="62" y="134"/>
                  <a:pt x="69" y="132"/>
                  <a:pt x="75" y="131"/>
                </a:cubicBezTo>
                <a:close/>
                <a:moveTo>
                  <a:pt x="104" y="131"/>
                </a:moveTo>
                <a:cubicBezTo>
                  <a:pt x="106" y="131"/>
                  <a:pt x="108" y="130"/>
                  <a:pt x="110" y="130"/>
                </a:cubicBezTo>
                <a:cubicBezTo>
                  <a:pt x="108" y="130"/>
                  <a:pt x="106" y="131"/>
                  <a:pt x="104" y="131"/>
                </a:cubicBezTo>
                <a:cubicBezTo>
                  <a:pt x="97" y="133"/>
                  <a:pt x="90" y="135"/>
                  <a:pt x="83" y="137"/>
                </a:cubicBezTo>
                <a:cubicBezTo>
                  <a:pt x="80" y="137"/>
                  <a:pt x="77" y="138"/>
                  <a:pt x="74" y="139"/>
                </a:cubicBezTo>
                <a:cubicBezTo>
                  <a:pt x="72" y="139"/>
                  <a:pt x="70" y="140"/>
                  <a:pt x="68" y="141"/>
                </a:cubicBezTo>
                <a:cubicBezTo>
                  <a:pt x="66" y="140"/>
                  <a:pt x="65" y="139"/>
                  <a:pt x="63" y="138"/>
                </a:cubicBezTo>
                <a:cubicBezTo>
                  <a:pt x="77" y="136"/>
                  <a:pt x="90" y="134"/>
                  <a:pt x="104" y="131"/>
                </a:cubicBezTo>
                <a:close/>
                <a:moveTo>
                  <a:pt x="102" y="136"/>
                </a:moveTo>
                <a:cubicBezTo>
                  <a:pt x="113" y="134"/>
                  <a:pt x="124" y="132"/>
                  <a:pt x="135" y="129"/>
                </a:cubicBezTo>
                <a:cubicBezTo>
                  <a:pt x="133" y="130"/>
                  <a:pt x="132" y="130"/>
                  <a:pt x="130" y="131"/>
                </a:cubicBezTo>
                <a:cubicBezTo>
                  <a:pt x="128" y="131"/>
                  <a:pt x="125" y="132"/>
                  <a:pt x="123" y="132"/>
                </a:cubicBezTo>
                <a:cubicBezTo>
                  <a:pt x="118" y="134"/>
                  <a:pt x="112" y="135"/>
                  <a:pt x="107" y="136"/>
                </a:cubicBezTo>
                <a:cubicBezTo>
                  <a:pt x="101" y="137"/>
                  <a:pt x="96" y="139"/>
                  <a:pt x="90" y="141"/>
                </a:cubicBezTo>
                <a:cubicBezTo>
                  <a:pt x="86" y="143"/>
                  <a:pt x="81" y="143"/>
                  <a:pt x="76" y="145"/>
                </a:cubicBezTo>
                <a:cubicBezTo>
                  <a:pt x="74" y="144"/>
                  <a:pt x="72" y="143"/>
                  <a:pt x="70" y="142"/>
                </a:cubicBezTo>
                <a:cubicBezTo>
                  <a:pt x="81" y="141"/>
                  <a:pt x="91" y="138"/>
                  <a:pt x="102" y="136"/>
                </a:cubicBezTo>
                <a:close/>
                <a:moveTo>
                  <a:pt x="99" y="143"/>
                </a:moveTo>
                <a:cubicBezTo>
                  <a:pt x="108" y="141"/>
                  <a:pt x="117" y="138"/>
                  <a:pt x="127" y="136"/>
                </a:cubicBezTo>
                <a:cubicBezTo>
                  <a:pt x="127" y="136"/>
                  <a:pt x="128" y="136"/>
                  <a:pt x="128" y="136"/>
                </a:cubicBezTo>
                <a:cubicBezTo>
                  <a:pt x="127" y="136"/>
                  <a:pt x="126" y="137"/>
                  <a:pt x="125" y="137"/>
                </a:cubicBezTo>
                <a:cubicBezTo>
                  <a:pt x="121" y="139"/>
                  <a:pt x="116" y="140"/>
                  <a:pt x="112" y="142"/>
                </a:cubicBezTo>
                <a:cubicBezTo>
                  <a:pt x="107" y="143"/>
                  <a:pt x="102" y="144"/>
                  <a:pt x="98" y="146"/>
                </a:cubicBezTo>
                <a:cubicBezTo>
                  <a:pt x="94" y="147"/>
                  <a:pt x="89" y="148"/>
                  <a:pt x="85" y="150"/>
                </a:cubicBezTo>
                <a:cubicBezTo>
                  <a:pt x="83" y="148"/>
                  <a:pt x="80" y="147"/>
                  <a:pt x="78" y="146"/>
                </a:cubicBezTo>
                <a:cubicBezTo>
                  <a:pt x="85" y="146"/>
                  <a:pt x="92" y="144"/>
                  <a:pt x="99" y="143"/>
                </a:cubicBezTo>
                <a:close/>
                <a:moveTo>
                  <a:pt x="101" y="148"/>
                </a:moveTo>
                <a:cubicBezTo>
                  <a:pt x="106" y="147"/>
                  <a:pt x="111" y="146"/>
                  <a:pt x="117" y="145"/>
                </a:cubicBezTo>
                <a:cubicBezTo>
                  <a:pt x="115" y="145"/>
                  <a:pt x="114" y="146"/>
                  <a:pt x="112" y="146"/>
                </a:cubicBezTo>
                <a:cubicBezTo>
                  <a:pt x="105" y="148"/>
                  <a:pt x="99" y="150"/>
                  <a:pt x="92" y="153"/>
                </a:cubicBezTo>
                <a:cubicBezTo>
                  <a:pt x="92" y="153"/>
                  <a:pt x="91" y="153"/>
                  <a:pt x="91" y="153"/>
                </a:cubicBezTo>
                <a:cubicBezTo>
                  <a:pt x="90" y="152"/>
                  <a:pt x="89" y="151"/>
                  <a:pt x="87" y="151"/>
                </a:cubicBezTo>
                <a:cubicBezTo>
                  <a:pt x="92" y="150"/>
                  <a:pt x="97" y="148"/>
                  <a:pt x="101" y="148"/>
                </a:cubicBezTo>
                <a:close/>
                <a:moveTo>
                  <a:pt x="104" y="151"/>
                </a:moveTo>
                <a:cubicBezTo>
                  <a:pt x="108" y="149"/>
                  <a:pt x="113" y="148"/>
                  <a:pt x="118" y="147"/>
                </a:cubicBezTo>
                <a:cubicBezTo>
                  <a:pt x="123" y="146"/>
                  <a:pt x="115" y="149"/>
                  <a:pt x="115" y="149"/>
                </a:cubicBezTo>
                <a:cubicBezTo>
                  <a:pt x="113" y="150"/>
                  <a:pt x="110" y="150"/>
                  <a:pt x="108" y="151"/>
                </a:cubicBezTo>
                <a:cubicBezTo>
                  <a:pt x="104" y="152"/>
                  <a:pt x="100" y="153"/>
                  <a:pt x="97" y="155"/>
                </a:cubicBezTo>
                <a:cubicBezTo>
                  <a:pt x="97" y="155"/>
                  <a:pt x="97" y="155"/>
                  <a:pt x="97" y="156"/>
                </a:cubicBezTo>
                <a:cubicBezTo>
                  <a:pt x="96" y="155"/>
                  <a:pt x="94" y="154"/>
                  <a:pt x="93" y="154"/>
                </a:cubicBezTo>
                <a:cubicBezTo>
                  <a:pt x="97" y="153"/>
                  <a:pt x="100" y="152"/>
                  <a:pt x="104" y="151"/>
                </a:cubicBezTo>
                <a:close/>
                <a:moveTo>
                  <a:pt x="105" y="155"/>
                </a:moveTo>
                <a:cubicBezTo>
                  <a:pt x="106" y="155"/>
                  <a:pt x="107" y="154"/>
                  <a:pt x="109" y="154"/>
                </a:cubicBezTo>
                <a:cubicBezTo>
                  <a:pt x="109" y="154"/>
                  <a:pt x="115" y="152"/>
                  <a:pt x="113" y="153"/>
                </a:cubicBezTo>
                <a:cubicBezTo>
                  <a:pt x="109" y="155"/>
                  <a:pt x="105" y="155"/>
                  <a:pt x="103" y="158"/>
                </a:cubicBezTo>
                <a:cubicBezTo>
                  <a:pt x="103" y="158"/>
                  <a:pt x="103" y="158"/>
                  <a:pt x="103" y="158"/>
                </a:cubicBezTo>
                <a:cubicBezTo>
                  <a:pt x="101" y="158"/>
                  <a:pt x="100" y="157"/>
                  <a:pt x="98" y="156"/>
                </a:cubicBezTo>
                <a:cubicBezTo>
                  <a:pt x="100" y="156"/>
                  <a:pt x="102" y="156"/>
                  <a:pt x="105" y="155"/>
                </a:cubicBezTo>
                <a:close/>
                <a:moveTo>
                  <a:pt x="103" y="159"/>
                </a:moveTo>
                <a:cubicBezTo>
                  <a:pt x="103" y="159"/>
                  <a:pt x="107" y="158"/>
                  <a:pt x="107" y="159"/>
                </a:cubicBezTo>
                <a:cubicBezTo>
                  <a:pt x="107" y="160"/>
                  <a:pt x="106" y="160"/>
                  <a:pt x="106" y="161"/>
                </a:cubicBezTo>
                <a:cubicBezTo>
                  <a:pt x="105" y="160"/>
                  <a:pt x="104" y="159"/>
                  <a:pt x="103" y="159"/>
                </a:cubicBezTo>
                <a:cubicBezTo>
                  <a:pt x="103" y="159"/>
                  <a:pt x="103" y="159"/>
                  <a:pt x="103" y="159"/>
                </a:cubicBezTo>
                <a:close/>
                <a:moveTo>
                  <a:pt x="161" y="102"/>
                </a:moveTo>
                <a:cubicBezTo>
                  <a:pt x="141" y="110"/>
                  <a:pt x="120" y="113"/>
                  <a:pt x="99" y="118"/>
                </a:cubicBezTo>
                <a:cubicBezTo>
                  <a:pt x="91" y="120"/>
                  <a:pt x="83" y="122"/>
                  <a:pt x="75" y="123"/>
                </a:cubicBezTo>
                <a:cubicBezTo>
                  <a:pt x="79" y="122"/>
                  <a:pt x="84" y="120"/>
                  <a:pt x="88" y="119"/>
                </a:cubicBezTo>
                <a:cubicBezTo>
                  <a:pt x="103" y="114"/>
                  <a:pt x="117" y="110"/>
                  <a:pt x="132" y="106"/>
                </a:cubicBezTo>
                <a:cubicBezTo>
                  <a:pt x="139" y="105"/>
                  <a:pt x="146" y="103"/>
                  <a:pt x="153" y="101"/>
                </a:cubicBezTo>
                <a:cubicBezTo>
                  <a:pt x="156" y="100"/>
                  <a:pt x="159" y="99"/>
                  <a:pt x="162" y="97"/>
                </a:cubicBezTo>
                <a:cubicBezTo>
                  <a:pt x="163" y="97"/>
                  <a:pt x="163" y="97"/>
                  <a:pt x="164" y="97"/>
                </a:cubicBezTo>
                <a:cubicBezTo>
                  <a:pt x="165" y="97"/>
                  <a:pt x="166" y="97"/>
                  <a:pt x="166" y="96"/>
                </a:cubicBezTo>
                <a:cubicBezTo>
                  <a:pt x="166" y="96"/>
                  <a:pt x="166" y="96"/>
                  <a:pt x="166" y="96"/>
                </a:cubicBezTo>
                <a:cubicBezTo>
                  <a:pt x="164" y="98"/>
                  <a:pt x="163" y="100"/>
                  <a:pt x="161" y="102"/>
                </a:cubicBezTo>
                <a:close/>
                <a:moveTo>
                  <a:pt x="167" y="95"/>
                </a:moveTo>
                <a:cubicBezTo>
                  <a:pt x="167" y="95"/>
                  <a:pt x="167" y="95"/>
                  <a:pt x="167" y="95"/>
                </a:cubicBezTo>
                <a:cubicBezTo>
                  <a:pt x="165" y="96"/>
                  <a:pt x="163" y="96"/>
                  <a:pt x="161" y="97"/>
                </a:cubicBezTo>
                <a:cubicBezTo>
                  <a:pt x="160" y="97"/>
                  <a:pt x="159" y="97"/>
                  <a:pt x="158" y="98"/>
                </a:cubicBezTo>
                <a:cubicBezTo>
                  <a:pt x="143" y="101"/>
                  <a:pt x="128" y="103"/>
                  <a:pt x="113" y="107"/>
                </a:cubicBezTo>
                <a:cubicBezTo>
                  <a:pt x="98" y="111"/>
                  <a:pt x="84" y="115"/>
                  <a:pt x="69" y="120"/>
                </a:cubicBezTo>
                <a:cubicBezTo>
                  <a:pt x="64" y="121"/>
                  <a:pt x="59" y="122"/>
                  <a:pt x="54" y="123"/>
                </a:cubicBezTo>
                <a:cubicBezTo>
                  <a:pt x="69" y="118"/>
                  <a:pt x="83" y="114"/>
                  <a:pt x="98" y="110"/>
                </a:cubicBezTo>
                <a:cubicBezTo>
                  <a:pt x="112" y="106"/>
                  <a:pt x="127" y="103"/>
                  <a:pt x="142" y="100"/>
                </a:cubicBezTo>
                <a:cubicBezTo>
                  <a:pt x="151" y="98"/>
                  <a:pt x="159" y="95"/>
                  <a:pt x="167" y="93"/>
                </a:cubicBezTo>
                <a:cubicBezTo>
                  <a:pt x="168" y="93"/>
                  <a:pt x="169" y="93"/>
                  <a:pt x="169" y="93"/>
                </a:cubicBezTo>
                <a:cubicBezTo>
                  <a:pt x="169" y="93"/>
                  <a:pt x="170" y="92"/>
                  <a:pt x="170" y="92"/>
                </a:cubicBezTo>
                <a:cubicBezTo>
                  <a:pt x="169" y="93"/>
                  <a:pt x="168" y="94"/>
                  <a:pt x="167" y="95"/>
                </a:cubicBezTo>
                <a:close/>
                <a:moveTo>
                  <a:pt x="171" y="91"/>
                </a:moveTo>
                <a:cubicBezTo>
                  <a:pt x="171" y="91"/>
                  <a:pt x="171" y="91"/>
                  <a:pt x="171" y="91"/>
                </a:cubicBezTo>
                <a:cubicBezTo>
                  <a:pt x="156" y="95"/>
                  <a:pt x="141" y="98"/>
                  <a:pt x="126" y="101"/>
                </a:cubicBezTo>
                <a:cubicBezTo>
                  <a:pt x="111" y="104"/>
                  <a:pt x="96" y="108"/>
                  <a:pt x="82" y="112"/>
                </a:cubicBezTo>
                <a:cubicBezTo>
                  <a:pt x="67" y="116"/>
                  <a:pt x="52" y="120"/>
                  <a:pt x="38" y="123"/>
                </a:cubicBezTo>
                <a:cubicBezTo>
                  <a:pt x="37" y="123"/>
                  <a:pt x="36" y="123"/>
                  <a:pt x="36" y="123"/>
                </a:cubicBezTo>
                <a:cubicBezTo>
                  <a:pt x="36" y="123"/>
                  <a:pt x="36" y="123"/>
                  <a:pt x="36" y="123"/>
                </a:cubicBezTo>
                <a:cubicBezTo>
                  <a:pt x="36" y="123"/>
                  <a:pt x="37" y="123"/>
                  <a:pt x="38" y="122"/>
                </a:cubicBezTo>
                <a:cubicBezTo>
                  <a:pt x="41" y="121"/>
                  <a:pt x="44" y="120"/>
                  <a:pt x="48" y="119"/>
                </a:cubicBezTo>
                <a:cubicBezTo>
                  <a:pt x="56" y="116"/>
                  <a:pt x="64" y="115"/>
                  <a:pt x="71" y="113"/>
                </a:cubicBezTo>
                <a:cubicBezTo>
                  <a:pt x="86" y="109"/>
                  <a:pt x="101" y="104"/>
                  <a:pt x="116" y="101"/>
                </a:cubicBezTo>
                <a:cubicBezTo>
                  <a:pt x="131" y="98"/>
                  <a:pt x="146" y="95"/>
                  <a:pt x="161" y="90"/>
                </a:cubicBezTo>
                <a:cubicBezTo>
                  <a:pt x="164" y="89"/>
                  <a:pt x="168" y="88"/>
                  <a:pt x="171" y="87"/>
                </a:cubicBezTo>
                <a:cubicBezTo>
                  <a:pt x="171" y="87"/>
                  <a:pt x="171" y="87"/>
                  <a:pt x="172" y="86"/>
                </a:cubicBezTo>
                <a:cubicBezTo>
                  <a:pt x="173" y="86"/>
                  <a:pt x="175" y="85"/>
                  <a:pt x="177" y="85"/>
                </a:cubicBezTo>
                <a:cubicBezTo>
                  <a:pt x="175" y="87"/>
                  <a:pt x="173" y="89"/>
                  <a:pt x="171" y="91"/>
                </a:cubicBezTo>
                <a:close/>
                <a:moveTo>
                  <a:pt x="108" y="102"/>
                </a:moveTo>
                <a:cubicBezTo>
                  <a:pt x="118" y="99"/>
                  <a:pt x="128" y="97"/>
                  <a:pt x="139" y="95"/>
                </a:cubicBezTo>
                <a:cubicBezTo>
                  <a:pt x="144" y="94"/>
                  <a:pt x="148" y="93"/>
                  <a:pt x="153" y="92"/>
                </a:cubicBezTo>
                <a:cubicBezTo>
                  <a:pt x="150" y="93"/>
                  <a:pt x="146" y="94"/>
                  <a:pt x="143" y="95"/>
                </a:cubicBezTo>
                <a:cubicBezTo>
                  <a:pt x="131" y="97"/>
                  <a:pt x="119" y="100"/>
                  <a:pt x="108" y="102"/>
                </a:cubicBezTo>
                <a:close/>
                <a:moveTo>
                  <a:pt x="177" y="84"/>
                </a:moveTo>
                <a:cubicBezTo>
                  <a:pt x="177" y="84"/>
                  <a:pt x="177" y="84"/>
                  <a:pt x="177" y="84"/>
                </a:cubicBezTo>
                <a:cubicBezTo>
                  <a:pt x="176" y="84"/>
                  <a:pt x="174" y="85"/>
                  <a:pt x="173" y="85"/>
                </a:cubicBezTo>
                <a:cubicBezTo>
                  <a:pt x="173" y="85"/>
                  <a:pt x="172" y="85"/>
                  <a:pt x="172" y="85"/>
                </a:cubicBezTo>
                <a:cubicBezTo>
                  <a:pt x="164" y="88"/>
                  <a:pt x="157" y="90"/>
                  <a:pt x="149" y="92"/>
                </a:cubicBezTo>
                <a:cubicBezTo>
                  <a:pt x="134" y="95"/>
                  <a:pt x="119" y="98"/>
                  <a:pt x="104" y="102"/>
                </a:cubicBezTo>
                <a:cubicBezTo>
                  <a:pt x="95" y="105"/>
                  <a:pt x="85" y="107"/>
                  <a:pt x="76" y="110"/>
                </a:cubicBezTo>
                <a:cubicBezTo>
                  <a:pt x="66" y="113"/>
                  <a:pt x="56" y="114"/>
                  <a:pt x="46" y="116"/>
                </a:cubicBezTo>
                <a:cubicBezTo>
                  <a:pt x="41" y="117"/>
                  <a:pt x="36" y="118"/>
                  <a:pt x="32" y="119"/>
                </a:cubicBezTo>
                <a:cubicBezTo>
                  <a:pt x="30" y="119"/>
                  <a:pt x="23" y="121"/>
                  <a:pt x="28" y="120"/>
                </a:cubicBezTo>
                <a:cubicBezTo>
                  <a:pt x="30" y="119"/>
                  <a:pt x="33" y="118"/>
                  <a:pt x="35" y="117"/>
                </a:cubicBezTo>
                <a:cubicBezTo>
                  <a:pt x="45" y="114"/>
                  <a:pt x="55" y="111"/>
                  <a:pt x="65" y="109"/>
                </a:cubicBezTo>
                <a:cubicBezTo>
                  <a:pt x="85" y="104"/>
                  <a:pt x="105" y="99"/>
                  <a:pt x="125" y="94"/>
                </a:cubicBezTo>
                <a:cubicBezTo>
                  <a:pt x="136" y="92"/>
                  <a:pt x="146" y="89"/>
                  <a:pt x="157" y="86"/>
                </a:cubicBezTo>
                <a:cubicBezTo>
                  <a:pt x="166" y="84"/>
                  <a:pt x="175" y="80"/>
                  <a:pt x="184" y="77"/>
                </a:cubicBezTo>
                <a:cubicBezTo>
                  <a:pt x="182" y="79"/>
                  <a:pt x="180" y="82"/>
                  <a:pt x="177" y="84"/>
                </a:cubicBezTo>
                <a:close/>
                <a:moveTo>
                  <a:pt x="61" y="105"/>
                </a:moveTo>
                <a:cubicBezTo>
                  <a:pt x="54" y="107"/>
                  <a:pt x="47" y="108"/>
                  <a:pt x="40" y="110"/>
                </a:cubicBezTo>
                <a:cubicBezTo>
                  <a:pt x="33" y="112"/>
                  <a:pt x="26" y="113"/>
                  <a:pt x="20" y="116"/>
                </a:cubicBezTo>
                <a:cubicBezTo>
                  <a:pt x="19" y="116"/>
                  <a:pt x="19" y="116"/>
                  <a:pt x="18" y="117"/>
                </a:cubicBezTo>
                <a:cubicBezTo>
                  <a:pt x="16" y="116"/>
                  <a:pt x="14" y="114"/>
                  <a:pt x="12" y="113"/>
                </a:cubicBezTo>
                <a:cubicBezTo>
                  <a:pt x="18" y="113"/>
                  <a:pt x="23" y="111"/>
                  <a:pt x="29" y="109"/>
                </a:cubicBezTo>
                <a:cubicBezTo>
                  <a:pt x="36" y="107"/>
                  <a:pt x="43" y="105"/>
                  <a:pt x="51" y="103"/>
                </a:cubicBezTo>
                <a:cubicBezTo>
                  <a:pt x="65" y="100"/>
                  <a:pt x="79" y="98"/>
                  <a:pt x="93" y="95"/>
                </a:cubicBezTo>
                <a:cubicBezTo>
                  <a:pt x="82" y="98"/>
                  <a:pt x="72" y="102"/>
                  <a:pt x="61" y="105"/>
                </a:cubicBezTo>
                <a:close/>
                <a:moveTo>
                  <a:pt x="58" y="139"/>
                </a:moveTo>
                <a:cubicBezTo>
                  <a:pt x="68" y="144"/>
                  <a:pt x="78" y="149"/>
                  <a:pt x="89" y="154"/>
                </a:cubicBezTo>
                <a:cubicBezTo>
                  <a:pt x="94" y="157"/>
                  <a:pt x="100" y="159"/>
                  <a:pt x="105" y="163"/>
                </a:cubicBezTo>
                <a:cubicBezTo>
                  <a:pt x="104" y="163"/>
                  <a:pt x="104" y="164"/>
                  <a:pt x="104" y="165"/>
                </a:cubicBezTo>
                <a:cubicBezTo>
                  <a:pt x="98" y="162"/>
                  <a:pt x="93" y="159"/>
                  <a:pt x="87" y="156"/>
                </a:cubicBezTo>
                <a:cubicBezTo>
                  <a:pt x="77" y="151"/>
                  <a:pt x="67" y="147"/>
                  <a:pt x="57" y="142"/>
                </a:cubicBezTo>
                <a:cubicBezTo>
                  <a:pt x="51" y="139"/>
                  <a:pt x="44" y="136"/>
                  <a:pt x="38" y="132"/>
                </a:cubicBezTo>
                <a:cubicBezTo>
                  <a:pt x="29" y="127"/>
                  <a:pt x="20" y="121"/>
                  <a:pt x="10" y="118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1" y="117"/>
                  <a:pt x="11" y="116"/>
                  <a:pt x="11" y="115"/>
                </a:cubicBezTo>
                <a:cubicBezTo>
                  <a:pt x="26" y="124"/>
                  <a:pt x="43" y="131"/>
                  <a:pt x="58" y="139"/>
                </a:cubicBezTo>
                <a:close/>
                <a:moveTo>
                  <a:pt x="198" y="61"/>
                </a:moveTo>
                <a:cubicBezTo>
                  <a:pt x="198" y="61"/>
                  <a:pt x="198" y="62"/>
                  <a:pt x="198" y="62"/>
                </a:cubicBezTo>
                <a:cubicBezTo>
                  <a:pt x="183" y="64"/>
                  <a:pt x="168" y="68"/>
                  <a:pt x="153" y="70"/>
                </a:cubicBezTo>
                <a:cubicBezTo>
                  <a:pt x="138" y="73"/>
                  <a:pt x="122" y="76"/>
                  <a:pt x="107" y="80"/>
                </a:cubicBezTo>
                <a:cubicBezTo>
                  <a:pt x="92" y="83"/>
                  <a:pt x="77" y="88"/>
                  <a:pt x="62" y="92"/>
                </a:cubicBezTo>
                <a:cubicBezTo>
                  <a:pt x="54" y="94"/>
                  <a:pt x="47" y="96"/>
                  <a:pt x="40" y="98"/>
                </a:cubicBezTo>
                <a:cubicBezTo>
                  <a:pt x="37" y="99"/>
                  <a:pt x="35" y="100"/>
                  <a:pt x="32" y="100"/>
                </a:cubicBezTo>
                <a:cubicBezTo>
                  <a:pt x="42" y="97"/>
                  <a:pt x="51" y="94"/>
                  <a:pt x="61" y="91"/>
                </a:cubicBezTo>
                <a:cubicBezTo>
                  <a:pt x="76" y="86"/>
                  <a:pt x="90" y="82"/>
                  <a:pt x="105" y="79"/>
                </a:cubicBezTo>
                <a:cubicBezTo>
                  <a:pt x="120" y="75"/>
                  <a:pt x="135" y="71"/>
                  <a:pt x="150" y="68"/>
                </a:cubicBezTo>
                <a:cubicBezTo>
                  <a:pt x="164" y="66"/>
                  <a:pt x="178" y="64"/>
                  <a:pt x="192" y="60"/>
                </a:cubicBezTo>
                <a:cubicBezTo>
                  <a:pt x="196" y="60"/>
                  <a:pt x="199" y="58"/>
                  <a:pt x="202" y="57"/>
                </a:cubicBezTo>
                <a:cubicBezTo>
                  <a:pt x="201" y="58"/>
                  <a:pt x="200" y="60"/>
                  <a:pt x="198" y="61"/>
                </a:cubicBezTo>
                <a:close/>
                <a:moveTo>
                  <a:pt x="190" y="70"/>
                </a:moveTo>
                <a:cubicBezTo>
                  <a:pt x="178" y="74"/>
                  <a:pt x="166" y="77"/>
                  <a:pt x="154" y="80"/>
                </a:cubicBezTo>
                <a:cubicBezTo>
                  <a:pt x="152" y="81"/>
                  <a:pt x="150" y="81"/>
                  <a:pt x="148" y="82"/>
                </a:cubicBezTo>
                <a:cubicBezTo>
                  <a:pt x="136" y="84"/>
                  <a:pt x="124" y="88"/>
                  <a:pt x="112" y="91"/>
                </a:cubicBezTo>
                <a:cubicBezTo>
                  <a:pt x="108" y="91"/>
                  <a:pt x="105" y="92"/>
                  <a:pt x="101" y="93"/>
                </a:cubicBezTo>
                <a:cubicBezTo>
                  <a:pt x="85" y="96"/>
                  <a:pt x="70" y="99"/>
                  <a:pt x="55" y="102"/>
                </a:cubicBezTo>
                <a:cubicBezTo>
                  <a:pt x="47" y="103"/>
                  <a:pt x="40" y="105"/>
                  <a:pt x="33" y="107"/>
                </a:cubicBezTo>
                <a:cubicBezTo>
                  <a:pt x="30" y="108"/>
                  <a:pt x="27" y="109"/>
                  <a:pt x="23" y="110"/>
                </a:cubicBezTo>
                <a:cubicBezTo>
                  <a:pt x="22" y="111"/>
                  <a:pt x="20" y="111"/>
                  <a:pt x="18" y="112"/>
                </a:cubicBezTo>
                <a:cubicBezTo>
                  <a:pt x="16" y="112"/>
                  <a:pt x="14" y="112"/>
                  <a:pt x="12" y="113"/>
                </a:cubicBezTo>
                <a:cubicBezTo>
                  <a:pt x="19" y="110"/>
                  <a:pt x="25" y="107"/>
                  <a:pt x="32" y="105"/>
                </a:cubicBezTo>
                <a:cubicBezTo>
                  <a:pt x="40" y="103"/>
                  <a:pt x="48" y="101"/>
                  <a:pt x="56" y="99"/>
                </a:cubicBezTo>
                <a:cubicBezTo>
                  <a:pt x="71" y="94"/>
                  <a:pt x="86" y="91"/>
                  <a:pt x="101" y="87"/>
                </a:cubicBezTo>
                <a:cubicBezTo>
                  <a:pt x="131" y="79"/>
                  <a:pt x="161" y="74"/>
                  <a:pt x="190" y="65"/>
                </a:cubicBezTo>
                <a:cubicBezTo>
                  <a:pt x="192" y="65"/>
                  <a:pt x="194" y="64"/>
                  <a:pt x="197" y="63"/>
                </a:cubicBezTo>
                <a:cubicBezTo>
                  <a:pt x="195" y="65"/>
                  <a:pt x="192" y="68"/>
                  <a:pt x="190" y="70"/>
                </a:cubicBezTo>
                <a:close/>
                <a:moveTo>
                  <a:pt x="9" y="120"/>
                </a:moveTo>
                <a:cubicBezTo>
                  <a:pt x="10" y="120"/>
                  <a:pt x="10" y="120"/>
                  <a:pt x="10" y="120"/>
                </a:cubicBezTo>
                <a:cubicBezTo>
                  <a:pt x="19" y="124"/>
                  <a:pt x="29" y="130"/>
                  <a:pt x="38" y="135"/>
                </a:cubicBezTo>
                <a:cubicBezTo>
                  <a:pt x="44" y="138"/>
                  <a:pt x="51" y="141"/>
                  <a:pt x="57" y="144"/>
                </a:cubicBezTo>
                <a:cubicBezTo>
                  <a:pt x="67" y="149"/>
                  <a:pt x="77" y="154"/>
                  <a:pt x="87" y="159"/>
                </a:cubicBezTo>
                <a:cubicBezTo>
                  <a:pt x="92" y="162"/>
                  <a:pt x="98" y="165"/>
                  <a:pt x="103" y="167"/>
                </a:cubicBezTo>
                <a:cubicBezTo>
                  <a:pt x="103" y="168"/>
                  <a:pt x="103" y="169"/>
                  <a:pt x="102" y="170"/>
                </a:cubicBezTo>
                <a:cubicBezTo>
                  <a:pt x="86" y="162"/>
                  <a:pt x="70" y="154"/>
                  <a:pt x="53" y="147"/>
                </a:cubicBezTo>
                <a:cubicBezTo>
                  <a:pt x="38" y="139"/>
                  <a:pt x="23" y="132"/>
                  <a:pt x="9" y="124"/>
                </a:cubicBezTo>
                <a:cubicBezTo>
                  <a:pt x="9" y="122"/>
                  <a:pt x="9" y="121"/>
                  <a:pt x="9" y="120"/>
                </a:cubicBezTo>
                <a:close/>
                <a:moveTo>
                  <a:pt x="106" y="167"/>
                </a:moveTo>
                <a:cubicBezTo>
                  <a:pt x="106" y="167"/>
                  <a:pt x="106" y="167"/>
                  <a:pt x="106" y="166"/>
                </a:cubicBezTo>
                <a:cubicBezTo>
                  <a:pt x="111" y="162"/>
                  <a:pt x="116" y="157"/>
                  <a:pt x="120" y="152"/>
                </a:cubicBezTo>
                <a:cubicBezTo>
                  <a:pt x="130" y="141"/>
                  <a:pt x="140" y="131"/>
                  <a:pt x="150" y="121"/>
                </a:cubicBezTo>
                <a:cubicBezTo>
                  <a:pt x="169" y="100"/>
                  <a:pt x="189" y="79"/>
                  <a:pt x="208" y="59"/>
                </a:cubicBezTo>
                <a:cubicBezTo>
                  <a:pt x="210" y="57"/>
                  <a:pt x="212" y="55"/>
                  <a:pt x="213" y="54"/>
                </a:cubicBezTo>
                <a:cubicBezTo>
                  <a:pt x="213" y="54"/>
                  <a:pt x="213" y="55"/>
                  <a:pt x="214" y="56"/>
                </a:cubicBezTo>
                <a:cubicBezTo>
                  <a:pt x="214" y="56"/>
                  <a:pt x="213" y="56"/>
                  <a:pt x="213" y="56"/>
                </a:cubicBezTo>
                <a:cubicBezTo>
                  <a:pt x="205" y="64"/>
                  <a:pt x="197" y="73"/>
                  <a:pt x="189" y="82"/>
                </a:cubicBezTo>
                <a:cubicBezTo>
                  <a:pt x="182" y="90"/>
                  <a:pt x="174" y="98"/>
                  <a:pt x="166" y="106"/>
                </a:cubicBezTo>
                <a:cubicBezTo>
                  <a:pt x="148" y="125"/>
                  <a:pt x="130" y="144"/>
                  <a:pt x="112" y="163"/>
                </a:cubicBezTo>
                <a:cubicBezTo>
                  <a:pt x="110" y="165"/>
                  <a:pt x="107" y="168"/>
                  <a:pt x="105" y="171"/>
                </a:cubicBezTo>
                <a:cubicBezTo>
                  <a:pt x="105" y="169"/>
                  <a:pt x="105" y="168"/>
                  <a:pt x="106" y="167"/>
                </a:cubicBezTo>
                <a:close/>
                <a:moveTo>
                  <a:pt x="26" y="96"/>
                </a:moveTo>
                <a:cubicBezTo>
                  <a:pt x="56" y="88"/>
                  <a:pt x="86" y="79"/>
                  <a:pt x="117" y="73"/>
                </a:cubicBezTo>
                <a:cubicBezTo>
                  <a:pt x="133" y="70"/>
                  <a:pt x="148" y="67"/>
                  <a:pt x="164" y="64"/>
                </a:cubicBezTo>
                <a:cubicBezTo>
                  <a:pt x="171" y="63"/>
                  <a:pt x="179" y="62"/>
                  <a:pt x="186" y="60"/>
                </a:cubicBezTo>
                <a:cubicBezTo>
                  <a:pt x="190" y="59"/>
                  <a:pt x="194" y="58"/>
                  <a:pt x="197" y="58"/>
                </a:cubicBezTo>
                <a:cubicBezTo>
                  <a:pt x="198" y="57"/>
                  <a:pt x="199" y="57"/>
                  <a:pt x="200" y="57"/>
                </a:cubicBezTo>
                <a:cubicBezTo>
                  <a:pt x="200" y="57"/>
                  <a:pt x="200" y="57"/>
                  <a:pt x="200" y="57"/>
                </a:cubicBezTo>
                <a:cubicBezTo>
                  <a:pt x="199" y="58"/>
                  <a:pt x="198" y="58"/>
                  <a:pt x="197" y="58"/>
                </a:cubicBezTo>
                <a:cubicBezTo>
                  <a:pt x="184" y="63"/>
                  <a:pt x="169" y="64"/>
                  <a:pt x="156" y="67"/>
                </a:cubicBezTo>
                <a:cubicBezTo>
                  <a:pt x="140" y="70"/>
                  <a:pt x="125" y="72"/>
                  <a:pt x="110" y="76"/>
                </a:cubicBezTo>
                <a:cubicBezTo>
                  <a:pt x="81" y="84"/>
                  <a:pt x="52" y="92"/>
                  <a:pt x="23" y="103"/>
                </a:cubicBezTo>
                <a:cubicBezTo>
                  <a:pt x="22" y="103"/>
                  <a:pt x="21" y="103"/>
                  <a:pt x="20" y="104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22" y="101"/>
                  <a:pt x="24" y="99"/>
                  <a:pt x="26" y="96"/>
                </a:cubicBezTo>
                <a:close/>
                <a:moveTo>
                  <a:pt x="18" y="105"/>
                </a:moveTo>
                <a:cubicBezTo>
                  <a:pt x="48" y="97"/>
                  <a:pt x="77" y="88"/>
                  <a:pt x="107" y="81"/>
                </a:cubicBezTo>
                <a:cubicBezTo>
                  <a:pt x="123" y="77"/>
                  <a:pt x="138" y="74"/>
                  <a:pt x="153" y="71"/>
                </a:cubicBezTo>
                <a:cubicBezTo>
                  <a:pt x="161" y="70"/>
                  <a:pt x="168" y="68"/>
                  <a:pt x="175" y="67"/>
                </a:cubicBezTo>
                <a:cubicBezTo>
                  <a:pt x="182" y="65"/>
                  <a:pt x="191" y="64"/>
                  <a:pt x="197" y="62"/>
                </a:cubicBezTo>
                <a:cubicBezTo>
                  <a:pt x="168" y="72"/>
                  <a:pt x="138" y="77"/>
                  <a:pt x="108" y="84"/>
                </a:cubicBezTo>
                <a:cubicBezTo>
                  <a:pt x="93" y="88"/>
                  <a:pt x="78" y="92"/>
                  <a:pt x="63" y="96"/>
                </a:cubicBezTo>
                <a:cubicBezTo>
                  <a:pt x="48" y="100"/>
                  <a:pt x="33" y="103"/>
                  <a:pt x="20" y="109"/>
                </a:cubicBezTo>
                <a:cubicBezTo>
                  <a:pt x="18" y="110"/>
                  <a:pt x="15" y="111"/>
                  <a:pt x="13" y="112"/>
                </a:cubicBezTo>
                <a:cubicBezTo>
                  <a:pt x="15" y="109"/>
                  <a:pt x="17" y="107"/>
                  <a:pt x="18" y="105"/>
                </a:cubicBezTo>
                <a:close/>
                <a:moveTo>
                  <a:pt x="104" y="176"/>
                </a:moveTo>
                <a:cubicBezTo>
                  <a:pt x="104" y="176"/>
                  <a:pt x="104" y="175"/>
                  <a:pt x="104" y="175"/>
                </a:cubicBezTo>
                <a:cubicBezTo>
                  <a:pt x="104" y="175"/>
                  <a:pt x="104" y="174"/>
                  <a:pt x="105" y="174"/>
                </a:cubicBezTo>
                <a:cubicBezTo>
                  <a:pt x="137" y="139"/>
                  <a:pt x="172" y="104"/>
                  <a:pt x="205" y="69"/>
                </a:cubicBezTo>
                <a:cubicBezTo>
                  <a:pt x="208" y="65"/>
                  <a:pt x="211" y="62"/>
                  <a:pt x="214" y="59"/>
                </a:cubicBezTo>
                <a:cubicBezTo>
                  <a:pt x="214" y="59"/>
                  <a:pt x="214" y="59"/>
                  <a:pt x="214" y="59"/>
                </a:cubicBezTo>
                <a:cubicBezTo>
                  <a:pt x="211" y="62"/>
                  <a:pt x="208" y="66"/>
                  <a:pt x="205" y="69"/>
                </a:cubicBezTo>
                <a:cubicBezTo>
                  <a:pt x="200" y="75"/>
                  <a:pt x="194" y="81"/>
                  <a:pt x="188" y="88"/>
                </a:cubicBezTo>
                <a:cubicBezTo>
                  <a:pt x="180" y="97"/>
                  <a:pt x="172" y="106"/>
                  <a:pt x="163" y="114"/>
                </a:cubicBezTo>
                <a:cubicBezTo>
                  <a:pt x="144" y="135"/>
                  <a:pt x="124" y="155"/>
                  <a:pt x="104" y="176"/>
                </a:cubicBezTo>
                <a:cubicBezTo>
                  <a:pt x="104" y="176"/>
                  <a:pt x="104" y="176"/>
                  <a:pt x="104" y="176"/>
                </a:cubicBezTo>
                <a:close/>
                <a:moveTo>
                  <a:pt x="8" y="117"/>
                </a:moveTo>
                <a:cubicBezTo>
                  <a:pt x="7" y="120"/>
                  <a:pt x="6" y="125"/>
                  <a:pt x="6" y="129"/>
                </a:cubicBezTo>
                <a:cubicBezTo>
                  <a:pt x="5" y="125"/>
                  <a:pt x="6" y="120"/>
                  <a:pt x="8" y="117"/>
                </a:cubicBezTo>
                <a:close/>
                <a:moveTo>
                  <a:pt x="27" y="145"/>
                </a:moveTo>
                <a:cubicBezTo>
                  <a:pt x="22" y="142"/>
                  <a:pt x="16" y="140"/>
                  <a:pt x="11" y="136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10" y="135"/>
                  <a:pt x="10" y="135"/>
                  <a:pt x="10" y="135"/>
                </a:cubicBezTo>
                <a:cubicBezTo>
                  <a:pt x="14" y="137"/>
                  <a:pt x="18" y="139"/>
                  <a:pt x="22" y="141"/>
                </a:cubicBezTo>
                <a:cubicBezTo>
                  <a:pt x="32" y="146"/>
                  <a:pt x="43" y="151"/>
                  <a:pt x="53" y="156"/>
                </a:cubicBezTo>
                <a:cubicBezTo>
                  <a:pt x="64" y="161"/>
                  <a:pt x="74" y="166"/>
                  <a:pt x="85" y="171"/>
                </a:cubicBezTo>
                <a:cubicBezTo>
                  <a:pt x="90" y="174"/>
                  <a:pt x="97" y="176"/>
                  <a:pt x="101" y="179"/>
                </a:cubicBezTo>
                <a:cubicBezTo>
                  <a:pt x="102" y="179"/>
                  <a:pt x="102" y="179"/>
                  <a:pt x="102" y="179"/>
                </a:cubicBezTo>
                <a:cubicBezTo>
                  <a:pt x="102" y="181"/>
                  <a:pt x="103" y="182"/>
                  <a:pt x="103" y="183"/>
                </a:cubicBezTo>
                <a:cubicBezTo>
                  <a:pt x="88" y="177"/>
                  <a:pt x="73" y="168"/>
                  <a:pt x="58" y="161"/>
                </a:cubicBezTo>
                <a:cubicBezTo>
                  <a:pt x="47" y="156"/>
                  <a:pt x="37" y="150"/>
                  <a:pt x="27" y="145"/>
                </a:cubicBezTo>
                <a:close/>
                <a:moveTo>
                  <a:pt x="205" y="78"/>
                </a:moveTo>
                <a:cubicBezTo>
                  <a:pt x="195" y="89"/>
                  <a:pt x="185" y="100"/>
                  <a:pt x="175" y="110"/>
                </a:cubicBezTo>
                <a:cubicBezTo>
                  <a:pt x="155" y="132"/>
                  <a:pt x="134" y="153"/>
                  <a:pt x="114" y="175"/>
                </a:cubicBezTo>
                <a:cubicBezTo>
                  <a:pt x="111" y="177"/>
                  <a:pt x="109" y="180"/>
                  <a:pt x="106" y="183"/>
                </a:cubicBezTo>
                <a:cubicBezTo>
                  <a:pt x="105" y="182"/>
                  <a:pt x="105" y="181"/>
                  <a:pt x="104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12" y="171"/>
                  <a:pt x="120" y="163"/>
                  <a:pt x="127" y="155"/>
                </a:cubicBezTo>
                <a:cubicBezTo>
                  <a:pt x="139" y="143"/>
                  <a:pt x="150" y="131"/>
                  <a:pt x="162" y="120"/>
                </a:cubicBezTo>
                <a:cubicBezTo>
                  <a:pt x="180" y="101"/>
                  <a:pt x="196" y="80"/>
                  <a:pt x="215" y="62"/>
                </a:cubicBezTo>
                <a:cubicBezTo>
                  <a:pt x="215" y="62"/>
                  <a:pt x="215" y="62"/>
                  <a:pt x="216" y="62"/>
                </a:cubicBezTo>
                <a:cubicBezTo>
                  <a:pt x="216" y="63"/>
                  <a:pt x="217" y="63"/>
                  <a:pt x="218" y="64"/>
                </a:cubicBezTo>
                <a:cubicBezTo>
                  <a:pt x="217" y="65"/>
                  <a:pt x="216" y="67"/>
                  <a:pt x="215" y="68"/>
                </a:cubicBezTo>
                <a:cubicBezTo>
                  <a:pt x="212" y="71"/>
                  <a:pt x="208" y="75"/>
                  <a:pt x="205" y="7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PA_任意多边形 202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3338229" y="4078224"/>
            <a:ext cx="1294658" cy="1098724"/>
          </a:xfrm>
          <a:custGeom>
            <a:avLst/>
            <a:gdLst>
              <a:gd name="T0" fmla="*/ 26 w 221"/>
              <a:gd name="T1" fmla="*/ 147 h 187"/>
              <a:gd name="T2" fmla="*/ 8 w 221"/>
              <a:gd name="T3" fmla="*/ 131 h 187"/>
              <a:gd name="T4" fmla="*/ 204 w 221"/>
              <a:gd name="T5" fmla="*/ 55 h 187"/>
              <a:gd name="T6" fmla="*/ 109 w 221"/>
              <a:gd name="T7" fmla="*/ 10 h 187"/>
              <a:gd name="T8" fmla="*/ 117 w 221"/>
              <a:gd name="T9" fmla="*/ 14 h 187"/>
              <a:gd name="T10" fmla="*/ 112 w 221"/>
              <a:gd name="T11" fmla="*/ 19 h 187"/>
              <a:gd name="T12" fmla="*/ 78 w 221"/>
              <a:gd name="T13" fmla="*/ 40 h 187"/>
              <a:gd name="T14" fmla="*/ 89 w 221"/>
              <a:gd name="T15" fmla="*/ 34 h 187"/>
              <a:gd name="T16" fmla="*/ 145 w 221"/>
              <a:gd name="T17" fmla="*/ 14 h 187"/>
              <a:gd name="T18" fmla="*/ 107 w 221"/>
              <a:gd name="T19" fmla="*/ 10 h 187"/>
              <a:gd name="T20" fmla="*/ 128 w 221"/>
              <a:gd name="T21" fmla="*/ 9 h 187"/>
              <a:gd name="T22" fmla="*/ 140 w 221"/>
              <a:gd name="T23" fmla="*/ 13 h 187"/>
              <a:gd name="T24" fmla="*/ 92 w 221"/>
              <a:gd name="T25" fmla="*/ 32 h 187"/>
              <a:gd name="T26" fmla="*/ 121 w 221"/>
              <a:gd name="T27" fmla="*/ 34 h 187"/>
              <a:gd name="T28" fmla="*/ 66 w 221"/>
              <a:gd name="T29" fmla="*/ 57 h 187"/>
              <a:gd name="T30" fmla="*/ 117 w 221"/>
              <a:gd name="T31" fmla="*/ 54 h 187"/>
              <a:gd name="T32" fmla="*/ 55 w 221"/>
              <a:gd name="T33" fmla="*/ 66 h 187"/>
              <a:gd name="T34" fmla="*/ 66 w 221"/>
              <a:gd name="T35" fmla="*/ 54 h 187"/>
              <a:gd name="T36" fmla="*/ 148 w 221"/>
              <a:gd name="T37" fmla="*/ 28 h 187"/>
              <a:gd name="T38" fmla="*/ 157 w 221"/>
              <a:gd name="T39" fmla="*/ 30 h 187"/>
              <a:gd name="T40" fmla="*/ 171 w 221"/>
              <a:gd name="T41" fmla="*/ 33 h 187"/>
              <a:gd name="T42" fmla="*/ 145 w 221"/>
              <a:gd name="T43" fmla="*/ 43 h 187"/>
              <a:gd name="T44" fmla="*/ 43 w 221"/>
              <a:gd name="T45" fmla="*/ 79 h 187"/>
              <a:gd name="T46" fmla="*/ 125 w 221"/>
              <a:gd name="T47" fmla="*/ 62 h 187"/>
              <a:gd name="T48" fmla="*/ 199 w 221"/>
              <a:gd name="T49" fmla="*/ 39 h 187"/>
              <a:gd name="T50" fmla="*/ 194 w 221"/>
              <a:gd name="T51" fmla="*/ 49 h 187"/>
              <a:gd name="T52" fmla="*/ 213 w 221"/>
              <a:gd name="T53" fmla="*/ 45 h 187"/>
              <a:gd name="T54" fmla="*/ 200 w 221"/>
              <a:gd name="T55" fmla="*/ 64 h 187"/>
              <a:gd name="T56" fmla="*/ 64 w 221"/>
              <a:gd name="T57" fmla="*/ 108 h 187"/>
              <a:gd name="T58" fmla="*/ 25 w 221"/>
              <a:gd name="T59" fmla="*/ 120 h 187"/>
              <a:gd name="T60" fmla="*/ 32 w 221"/>
              <a:gd name="T61" fmla="*/ 123 h 187"/>
              <a:gd name="T62" fmla="*/ 147 w 221"/>
              <a:gd name="T63" fmla="*/ 102 h 187"/>
              <a:gd name="T64" fmla="*/ 47 w 221"/>
              <a:gd name="T65" fmla="*/ 131 h 187"/>
              <a:gd name="T66" fmla="*/ 109 w 221"/>
              <a:gd name="T67" fmla="*/ 158 h 187"/>
              <a:gd name="T68" fmla="*/ 106 w 221"/>
              <a:gd name="T69" fmla="*/ 149 h 187"/>
              <a:gd name="T70" fmla="*/ 124 w 221"/>
              <a:gd name="T71" fmla="*/ 142 h 187"/>
              <a:gd name="T72" fmla="*/ 82 w 221"/>
              <a:gd name="T73" fmla="*/ 139 h 187"/>
              <a:gd name="T74" fmla="*/ 104 w 221"/>
              <a:gd name="T75" fmla="*/ 130 h 187"/>
              <a:gd name="T76" fmla="*/ 129 w 221"/>
              <a:gd name="T77" fmla="*/ 117 h 187"/>
              <a:gd name="T78" fmla="*/ 117 w 221"/>
              <a:gd name="T79" fmla="*/ 121 h 187"/>
              <a:gd name="T80" fmla="*/ 74 w 221"/>
              <a:gd name="T81" fmla="*/ 139 h 187"/>
              <a:gd name="T82" fmla="*/ 99 w 221"/>
              <a:gd name="T83" fmla="*/ 143 h 187"/>
              <a:gd name="T84" fmla="*/ 91 w 221"/>
              <a:gd name="T85" fmla="*/ 153 h 187"/>
              <a:gd name="T86" fmla="*/ 113 w 221"/>
              <a:gd name="T87" fmla="*/ 153 h 187"/>
              <a:gd name="T88" fmla="*/ 88 w 221"/>
              <a:gd name="T89" fmla="*/ 119 h 187"/>
              <a:gd name="T90" fmla="*/ 69 w 221"/>
              <a:gd name="T91" fmla="*/ 120 h 187"/>
              <a:gd name="T92" fmla="*/ 36 w 221"/>
              <a:gd name="T93" fmla="*/ 123 h 187"/>
              <a:gd name="T94" fmla="*/ 153 w 221"/>
              <a:gd name="T95" fmla="*/ 92 h 187"/>
              <a:gd name="T96" fmla="*/ 35 w 221"/>
              <a:gd name="T97" fmla="*/ 117 h 187"/>
              <a:gd name="T98" fmla="*/ 93 w 221"/>
              <a:gd name="T99" fmla="*/ 95 h 187"/>
              <a:gd name="T100" fmla="*/ 198 w 221"/>
              <a:gd name="T101" fmla="*/ 61 h 187"/>
              <a:gd name="T102" fmla="*/ 190 w 221"/>
              <a:gd name="T103" fmla="*/ 70 h 187"/>
              <a:gd name="T104" fmla="*/ 190 w 221"/>
              <a:gd name="T105" fmla="*/ 65 h 187"/>
              <a:gd name="T106" fmla="*/ 106 w 221"/>
              <a:gd name="T107" fmla="*/ 167 h 187"/>
              <a:gd name="T108" fmla="*/ 26 w 221"/>
              <a:gd name="T109" fmla="*/ 96 h 187"/>
              <a:gd name="T110" fmla="*/ 26 w 221"/>
              <a:gd name="T111" fmla="*/ 96 h 187"/>
              <a:gd name="T112" fmla="*/ 105 w 221"/>
              <a:gd name="T113" fmla="*/ 174 h 187"/>
              <a:gd name="T114" fmla="*/ 11 w 221"/>
              <a:gd name="T115" fmla="*/ 136 h 187"/>
              <a:gd name="T116" fmla="*/ 114 w 221"/>
              <a:gd name="T117" fmla="*/ 175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1" h="187">
                <a:moveTo>
                  <a:pt x="221" y="62"/>
                </a:moveTo>
                <a:cubicBezTo>
                  <a:pt x="221" y="62"/>
                  <a:pt x="220" y="62"/>
                  <a:pt x="220" y="62"/>
                </a:cubicBezTo>
                <a:cubicBezTo>
                  <a:pt x="218" y="62"/>
                  <a:pt x="217" y="58"/>
                  <a:pt x="216" y="57"/>
                </a:cubicBezTo>
                <a:cubicBezTo>
                  <a:pt x="215" y="53"/>
                  <a:pt x="216" y="49"/>
                  <a:pt x="217" y="45"/>
                </a:cubicBezTo>
                <a:cubicBezTo>
                  <a:pt x="217" y="45"/>
                  <a:pt x="217" y="45"/>
                  <a:pt x="217" y="44"/>
                </a:cubicBezTo>
                <a:cubicBezTo>
                  <a:pt x="217" y="44"/>
                  <a:pt x="217" y="44"/>
                  <a:pt x="217" y="43"/>
                </a:cubicBezTo>
                <a:cubicBezTo>
                  <a:pt x="202" y="37"/>
                  <a:pt x="187" y="30"/>
                  <a:pt x="172" y="23"/>
                </a:cubicBezTo>
                <a:cubicBezTo>
                  <a:pt x="153" y="15"/>
                  <a:pt x="134" y="6"/>
                  <a:pt x="115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94" y="18"/>
                  <a:pt x="76" y="39"/>
                  <a:pt x="58" y="58"/>
                </a:cubicBezTo>
                <a:cubicBezTo>
                  <a:pt x="41" y="76"/>
                  <a:pt x="24" y="94"/>
                  <a:pt x="9" y="113"/>
                </a:cubicBezTo>
                <a:cubicBezTo>
                  <a:pt x="2" y="118"/>
                  <a:pt x="0" y="134"/>
                  <a:pt x="9" y="138"/>
                </a:cubicBezTo>
                <a:cubicBezTo>
                  <a:pt x="14" y="141"/>
                  <a:pt x="20" y="144"/>
                  <a:pt x="26" y="147"/>
                </a:cubicBezTo>
                <a:cubicBezTo>
                  <a:pt x="36" y="152"/>
                  <a:pt x="46" y="158"/>
                  <a:pt x="56" y="163"/>
                </a:cubicBezTo>
                <a:cubicBezTo>
                  <a:pt x="73" y="171"/>
                  <a:pt x="89" y="180"/>
                  <a:pt x="106" y="186"/>
                </a:cubicBezTo>
                <a:cubicBezTo>
                  <a:pt x="106" y="187"/>
                  <a:pt x="107" y="186"/>
                  <a:pt x="107" y="186"/>
                </a:cubicBezTo>
                <a:cubicBezTo>
                  <a:pt x="107" y="186"/>
                  <a:pt x="107" y="186"/>
                  <a:pt x="107" y="185"/>
                </a:cubicBezTo>
                <a:cubicBezTo>
                  <a:pt x="122" y="169"/>
                  <a:pt x="138" y="153"/>
                  <a:pt x="154" y="137"/>
                </a:cubicBezTo>
                <a:cubicBezTo>
                  <a:pt x="174" y="116"/>
                  <a:pt x="194" y="94"/>
                  <a:pt x="214" y="73"/>
                </a:cubicBezTo>
                <a:cubicBezTo>
                  <a:pt x="216" y="70"/>
                  <a:pt x="220" y="67"/>
                  <a:pt x="221" y="63"/>
                </a:cubicBezTo>
                <a:cubicBezTo>
                  <a:pt x="221" y="63"/>
                  <a:pt x="221" y="62"/>
                  <a:pt x="221" y="62"/>
                </a:cubicBezTo>
                <a:close/>
                <a:moveTo>
                  <a:pt x="88" y="170"/>
                </a:moveTo>
                <a:cubicBezTo>
                  <a:pt x="77" y="165"/>
                  <a:pt x="67" y="159"/>
                  <a:pt x="56" y="154"/>
                </a:cubicBezTo>
                <a:cubicBezTo>
                  <a:pt x="46" y="149"/>
                  <a:pt x="35" y="144"/>
                  <a:pt x="25" y="139"/>
                </a:cubicBezTo>
                <a:cubicBezTo>
                  <a:pt x="20" y="137"/>
                  <a:pt x="13" y="134"/>
                  <a:pt x="9" y="131"/>
                </a:cubicBezTo>
                <a:cubicBezTo>
                  <a:pt x="9" y="131"/>
                  <a:pt x="8" y="131"/>
                  <a:pt x="8" y="131"/>
                </a:cubicBezTo>
                <a:cubicBezTo>
                  <a:pt x="8" y="129"/>
                  <a:pt x="8" y="128"/>
                  <a:pt x="8" y="126"/>
                </a:cubicBezTo>
                <a:cubicBezTo>
                  <a:pt x="22" y="135"/>
                  <a:pt x="37" y="142"/>
                  <a:pt x="52" y="149"/>
                </a:cubicBezTo>
                <a:cubicBezTo>
                  <a:pt x="69" y="157"/>
                  <a:pt x="86" y="164"/>
                  <a:pt x="102" y="172"/>
                </a:cubicBezTo>
                <a:cubicBezTo>
                  <a:pt x="102" y="174"/>
                  <a:pt x="101" y="175"/>
                  <a:pt x="101" y="176"/>
                </a:cubicBezTo>
                <a:cubicBezTo>
                  <a:pt x="97" y="174"/>
                  <a:pt x="92" y="172"/>
                  <a:pt x="88" y="170"/>
                </a:cubicBezTo>
                <a:close/>
                <a:moveTo>
                  <a:pt x="30" y="93"/>
                </a:moveTo>
                <a:cubicBezTo>
                  <a:pt x="30" y="93"/>
                  <a:pt x="30" y="93"/>
                  <a:pt x="30" y="93"/>
                </a:cubicBezTo>
                <a:cubicBezTo>
                  <a:pt x="45" y="88"/>
                  <a:pt x="60" y="85"/>
                  <a:pt x="75" y="81"/>
                </a:cubicBezTo>
                <a:cubicBezTo>
                  <a:pt x="90" y="78"/>
                  <a:pt x="104" y="74"/>
                  <a:pt x="119" y="70"/>
                </a:cubicBezTo>
                <a:cubicBezTo>
                  <a:pt x="134" y="67"/>
                  <a:pt x="149" y="64"/>
                  <a:pt x="164" y="60"/>
                </a:cubicBezTo>
                <a:cubicBezTo>
                  <a:pt x="172" y="58"/>
                  <a:pt x="180" y="56"/>
                  <a:pt x="187" y="55"/>
                </a:cubicBezTo>
                <a:cubicBezTo>
                  <a:pt x="194" y="53"/>
                  <a:pt x="201" y="52"/>
                  <a:pt x="208" y="50"/>
                </a:cubicBezTo>
                <a:cubicBezTo>
                  <a:pt x="207" y="52"/>
                  <a:pt x="205" y="54"/>
                  <a:pt x="204" y="55"/>
                </a:cubicBezTo>
                <a:cubicBezTo>
                  <a:pt x="203" y="55"/>
                  <a:pt x="203" y="56"/>
                  <a:pt x="202" y="56"/>
                </a:cubicBezTo>
                <a:cubicBezTo>
                  <a:pt x="202" y="56"/>
                  <a:pt x="202" y="56"/>
                  <a:pt x="201" y="56"/>
                </a:cubicBezTo>
                <a:cubicBezTo>
                  <a:pt x="173" y="62"/>
                  <a:pt x="144" y="67"/>
                  <a:pt x="115" y="73"/>
                </a:cubicBezTo>
                <a:cubicBezTo>
                  <a:pt x="85" y="79"/>
                  <a:pt x="56" y="88"/>
                  <a:pt x="27" y="95"/>
                </a:cubicBezTo>
                <a:cubicBezTo>
                  <a:pt x="28" y="95"/>
                  <a:pt x="29" y="94"/>
                  <a:pt x="30" y="93"/>
                </a:cubicBezTo>
                <a:close/>
                <a:moveTo>
                  <a:pt x="115" y="2"/>
                </a:moveTo>
                <a:cubicBezTo>
                  <a:pt x="116" y="3"/>
                  <a:pt x="118" y="3"/>
                  <a:pt x="119" y="4"/>
                </a:cubicBezTo>
                <a:cubicBezTo>
                  <a:pt x="117" y="4"/>
                  <a:pt x="114" y="5"/>
                  <a:pt x="112" y="5"/>
                </a:cubicBezTo>
                <a:cubicBezTo>
                  <a:pt x="113" y="4"/>
                  <a:pt x="114" y="3"/>
                  <a:pt x="115" y="2"/>
                </a:cubicBezTo>
                <a:close/>
                <a:moveTo>
                  <a:pt x="124" y="6"/>
                </a:moveTo>
                <a:cubicBezTo>
                  <a:pt x="121" y="6"/>
                  <a:pt x="118" y="7"/>
                  <a:pt x="115" y="8"/>
                </a:cubicBezTo>
                <a:cubicBezTo>
                  <a:pt x="114" y="8"/>
                  <a:pt x="112" y="9"/>
                  <a:pt x="110" y="9"/>
                </a:cubicBezTo>
                <a:cubicBezTo>
                  <a:pt x="110" y="10"/>
                  <a:pt x="110" y="10"/>
                  <a:pt x="109" y="10"/>
                </a:cubicBezTo>
                <a:cubicBezTo>
                  <a:pt x="111" y="9"/>
                  <a:pt x="112" y="8"/>
                  <a:pt x="113" y="8"/>
                </a:cubicBezTo>
                <a:cubicBezTo>
                  <a:pt x="116" y="7"/>
                  <a:pt x="119" y="6"/>
                  <a:pt x="121" y="5"/>
                </a:cubicBezTo>
                <a:cubicBezTo>
                  <a:pt x="122" y="5"/>
                  <a:pt x="123" y="5"/>
                  <a:pt x="124" y="6"/>
                </a:cubicBezTo>
                <a:close/>
                <a:moveTo>
                  <a:pt x="129" y="8"/>
                </a:moveTo>
                <a:cubicBezTo>
                  <a:pt x="126" y="8"/>
                  <a:pt x="122" y="10"/>
                  <a:pt x="118" y="11"/>
                </a:cubicBezTo>
                <a:cubicBezTo>
                  <a:pt x="113" y="12"/>
                  <a:pt x="108" y="13"/>
                  <a:pt x="102" y="15"/>
                </a:cubicBezTo>
                <a:cubicBezTo>
                  <a:pt x="103" y="14"/>
                  <a:pt x="103" y="14"/>
                  <a:pt x="103" y="14"/>
                </a:cubicBezTo>
                <a:cubicBezTo>
                  <a:pt x="104" y="13"/>
                  <a:pt x="106" y="13"/>
                  <a:pt x="107" y="12"/>
                </a:cubicBezTo>
                <a:cubicBezTo>
                  <a:pt x="109" y="12"/>
                  <a:pt x="112" y="11"/>
                  <a:pt x="114" y="11"/>
                </a:cubicBezTo>
                <a:cubicBezTo>
                  <a:pt x="118" y="10"/>
                  <a:pt x="122" y="9"/>
                  <a:pt x="126" y="6"/>
                </a:cubicBezTo>
                <a:cubicBezTo>
                  <a:pt x="127" y="7"/>
                  <a:pt x="128" y="7"/>
                  <a:pt x="129" y="8"/>
                </a:cubicBezTo>
                <a:close/>
                <a:moveTo>
                  <a:pt x="136" y="10"/>
                </a:moveTo>
                <a:cubicBezTo>
                  <a:pt x="130" y="11"/>
                  <a:pt x="123" y="12"/>
                  <a:pt x="117" y="14"/>
                </a:cubicBezTo>
                <a:cubicBezTo>
                  <a:pt x="111" y="15"/>
                  <a:pt x="103" y="17"/>
                  <a:pt x="98" y="19"/>
                </a:cubicBezTo>
                <a:cubicBezTo>
                  <a:pt x="104" y="17"/>
                  <a:pt x="110" y="15"/>
                  <a:pt x="116" y="13"/>
                </a:cubicBezTo>
                <a:cubicBezTo>
                  <a:pt x="121" y="12"/>
                  <a:pt x="126" y="11"/>
                  <a:pt x="131" y="8"/>
                </a:cubicBezTo>
                <a:cubicBezTo>
                  <a:pt x="131" y="8"/>
                  <a:pt x="131" y="8"/>
                  <a:pt x="131" y="8"/>
                </a:cubicBezTo>
                <a:cubicBezTo>
                  <a:pt x="132" y="9"/>
                  <a:pt x="134" y="10"/>
                  <a:pt x="136" y="10"/>
                </a:cubicBezTo>
                <a:close/>
                <a:moveTo>
                  <a:pt x="140" y="12"/>
                </a:moveTo>
                <a:cubicBezTo>
                  <a:pt x="138" y="12"/>
                  <a:pt x="135" y="13"/>
                  <a:pt x="133" y="14"/>
                </a:cubicBezTo>
                <a:cubicBezTo>
                  <a:pt x="129" y="14"/>
                  <a:pt x="125" y="15"/>
                  <a:pt x="122" y="16"/>
                </a:cubicBezTo>
                <a:cubicBezTo>
                  <a:pt x="113" y="18"/>
                  <a:pt x="105" y="21"/>
                  <a:pt x="97" y="24"/>
                </a:cubicBezTo>
                <a:cubicBezTo>
                  <a:pt x="96" y="24"/>
                  <a:pt x="94" y="24"/>
                  <a:pt x="93" y="24"/>
                </a:cubicBezTo>
                <a:cubicBezTo>
                  <a:pt x="93" y="24"/>
                  <a:pt x="93" y="24"/>
                  <a:pt x="93" y="24"/>
                </a:cubicBezTo>
                <a:cubicBezTo>
                  <a:pt x="94" y="24"/>
                  <a:pt x="96" y="24"/>
                  <a:pt x="97" y="23"/>
                </a:cubicBezTo>
                <a:cubicBezTo>
                  <a:pt x="102" y="22"/>
                  <a:pt x="107" y="20"/>
                  <a:pt x="112" y="19"/>
                </a:cubicBezTo>
                <a:cubicBezTo>
                  <a:pt x="120" y="16"/>
                  <a:pt x="129" y="14"/>
                  <a:pt x="137" y="11"/>
                </a:cubicBezTo>
                <a:cubicBezTo>
                  <a:pt x="137" y="11"/>
                  <a:pt x="137" y="11"/>
                  <a:pt x="137" y="11"/>
                </a:cubicBezTo>
                <a:cubicBezTo>
                  <a:pt x="138" y="11"/>
                  <a:pt x="139" y="12"/>
                  <a:pt x="140" y="12"/>
                </a:cubicBezTo>
                <a:close/>
                <a:moveTo>
                  <a:pt x="151" y="17"/>
                </a:moveTo>
                <a:cubicBezTo>
                  <a:pt x="143" y="19"/>
                  <a:pt x="134" y="20"/>
                  <a:pt x="126" y="22"/>
                </a:cubicBezTo>
                <a:cubicBezTo>
                  <a:pt x="133" y="20"/>
                  <a:pt x="140" y="18"/>
                  <a:pt x="147" y="15"/>
                </a:cubicBezTo>
                <a:cubicBezTo>
                  <a:pt x="148" y="16"/>
                  <a:pt x="150" y="16"/>
                  <a:pt x="151" y="17"/>
                </a:cubicBezTo>
                <a:close/>
                <a:moveTo>
                  <a:pt x="158" y="20"/>
                </a:moveTo>
                <a:cubicBezTo>
                  <a:pt x="152" y="22"/>
                  <a:pt x="146" y="23"/>
                  <a:pt x="140" y="25"/>
                </a:cubicBezTo>
                <a:cubicBezTo>
                  <a:pt x="132" y="26"/>
                  <a:pt x="125" y="29"/>
                  <a:pt x="118" y="30"/>
                </a:cubicBezTo>
                <a:cubicBezTo>
                  <a:pt x="110" y="32"/>
                  <a:pt x="103" y="34"/>
                  <a:pt x="96" y="36"/>
                </a:cubicBezTo>
                <a:cubicBezTo>
                  <a:pt x="93" y="37"/>
                  <a:pt x="90" y="38"/>
                  <a:pt x="86" y="39"/>
                </a:cubicBezTo>
                <a:cubicBezTo>
                  <a:pt x="84" y="39"/>
                  <a:pt x="80" y="40"/>
                  <a:pt x="78" y="40"/>
                </a:cubicBezTo>
                <a:cubicBezTo>
                  <a:pt x="78" y="40"/>
                  <a:pt x="78" y="40"/>
                  <a:pt x="78" y="40"/>
                </a:cubicBezTo>
                <a:cubicBezTo>
                  <a:pt x="83" y="37"/>
                  <a:pt x="89" y="36"/>
                  <a:pt x="94" y="34"/>
                </a:cubicBezTo>
                <a:cubicBezTo>
                  <a:pt x="101" y="32"/>
                  <a:pt x="108" y="30"/>
                  <a:pt x="115" y="29"/>
                </a:cubicBezTo>
                <a:cubicBezTo>
                  <a:pt x="121" y="27"/>
                  <a:pt x="128" y="25"/>
                  <a:pt x="135" y="23"/>
                </a:cubicBezTo>
                <a:cubicBezTo>
                  <a:pt x="141" y="21"/>
                  <a:pt x="147" y="20"/>
                  <a:pt x="152" y="17"/>
                </a:cubicBezTo>
                <a:cubicBezTo>
                  <a:pt x="154" y="18"/>
                  <a:pt x="156" y="19"/>
                  <a:pt x="158" y="20"/>
                </a:cubicBezTo>
                <a:close/>
                <a:moveTo>
                  <a:pt x="83" y="35"/>
                </a:moveTo>
                <a:cubicBezTo>
                  <a:pt x="87" y="33"/>
                  <a:pt x="92" y="32"/>
                  <a:pt x="97" y="31"/>
                </a:cubicBezTo>
                <a:cubicBezTo>
                  <a:pt x="103" y="29"/>
                  <a:pt x="108" y="27"/>
                  <a:pt x="114" y="25"/>
                </a:cubicBezTo>
                <a:cubicBezTo>
                  <a:pt x="115" y="25"/>
                  <a:pt x="116" y="25"/>
                  <a:pt x="118" y="25"/>
                </a:cubicBezTo>
                <a:cubicBezTo>
                  <a:pt x="117" y="25"/>
                  <a:pt x="116" y="25"/>
                  <a:pt x="115" y="25"/>
                </a:cubicBezTo>
                <a:cubicBezTo>
                  <a:pt x="109" y="27"/>
                  <a:pt x="103" y="29"/>
                  <a:pt x="97" y="31"/>
                </a:cubicBezTo>
                <a:cubicBezTo>
                  <a:pt x="95" y="32"/>
                  <a:pt x="92" y="33"/>
                  <a:pt x="89" y="34"/>
                </a:cubicBezTo>
                <a:cubicBezTo>
                  <a:pt x="87" y="34"/>
                  <a:pt x="86" y="35"/>
                  <a:pt x="84" y="35"/>
                </a:cubicBezTo>
                <a:cubicBezTo>
                  <a:pt x="84" y="35"/>
                  <a:pt x="83" y="36"/>
                  <a:pt x="82" y="36"/>
                </a:cubicBezTo>
                <a:cubicBezTo>
                  <a:pt x="82" y="36"/>
                  <a:pt x="83" y="35"/>
                  <a:pt x="83" y="35"/>
                </a:cubicBezTo>
                <a:close/>
                <a:moveTo>
                  <a:pt x="117" y="26"/>
                </a:moveTo>
                <a:cubicBezTo>
                  <a:pt x="123" y="24"/>
                  <a:pt x="130" y="22"/>
                  <a:pt x="136" y="21"/>
                </a:cubicBezTo>
                <a:cubicBezTo>
                  <a:pt x="140" y="20"/>
                  <a:pt x="144" y="19"/>
                  <a:pt x="147" y="18"/>
                </a:cubicBezTo>
                <a:cubicBezTo>
                  <a:pt x="149" y="18"/>
                  <a:pt x="150" y="18"/>
                  <a:pt x="151" y="17"/>
                </a:cubicBezTo>
                <a:cubicBezTo>
                  <a:pt x="149" y="18"/>
                  <a:pt x="148" y="19"/>
                  <a:pt x="146" y="19"/>
                </a:cubicBezTo>
                <a:cubicBezTo>
                  <a:pt x="133" y="24"/>
                  <a:pt x="120" y="26"/>
                  <a:pt x="107" y="30"/>
                </a:cubicBezTo>
                <a:cubicBezTo>
                  <a:pt x="103" y="31"/>
                  <a:pt x="99" y="32"/>
                  <a:pt x="95" y="33"/>
                </a:cubicBezTo>
                <a:cubicBezTo>
                  <a:pt x="102" y="31"/>
                  <a:pt x="110" y="28"/>
                  <a:pt x="117" y="26"/>
                </a:cubicBezTo>
                <a:close/>
                <a:moveTo>
                  <a:pt x="141" y="13"/>
                </a:moveTo>
                <a:cubicBezTo>
                  <a:pt x="143" y="13"/>
                  <a:pt x="144" y="14"/>
                  <a:pt x="145" y="14"/>
                </a:cubicBezTo>
                <a:cubicBezTo>
                  <a:pt x="136" y="17"/>
                  <a:pt x="127" y="19"/>
                  <a:pt x="118" y="21"/>
                </a:cubicBezTo>
                <a:cubicBezTo>
                  <a:pt x="109" y="23"/>
                  <a:pt x="100" y="26"/>
                  <a:pt x="91" y="29"/>
                </a:cubicBezTo>
                <a:cubicBezTo>
                  <a:pt x="90" y="29"/>
                  <a:pt x="89" y="29"/>
                  <a:pt x="88" y="30"/>
                </a:cubicBezTo>
                <a:cubicBezTo>
                  <a:pt x="90" y="29"/>
                  <a:pt x="91" y="28"/>
                  <a:pt x="93" y="27"/>
                </a:cubicBezTo>
                <a:cubicBezTo>
                  <a:pt x="95" y="27"/>
                  <a:pt x="97" y="26"/>
                  <a:pt x="99" y="25"/>
                </a:cubicBezTo>
                <a:cubicBezTo>
                  <a:pt x="105" y="23"/>
                  <a:pt x="110" y="22"/>
                  <a:pt x="115" y="21"/>
                </a:cubicBezTo>
                <a:cubicBezTo>
                  <a:pt x="124" y="18"/>
                  <a:pt x="133" y="17"/>
                  <a:pt x="141" y="13"/>
                </a:cubicBezTo>
                <a:cubicBezTo>
                  <a:pt x="141" y="13"/>
                  <a:pt x="141" y="13"/>
                  <a:pt x="141" y="13"/>
                </a:cubicBezTo>
                <a:close/>
                <a:moveTo>
                  <a:pt x="110" y="7"/>
                </a:moveTo>
                <a:cubicBezTo>
                  <a:pt x="112" y="6"/>
                  <a:pt x="113" y="6"/>
                  <a:pt x="115" y="5"/>
                </a:cubicBezTo>
                <a:cubicBezTo>
                  <a:pt x="117" y="5"/>
                  <a:pt x="118" y="5"/>
                  <a:pt x="120" y="4"/>
                </a:cubicBezTo>
                <a:cubicBezTo>
                  <a:pt x="122" y="4"/>
                  <a:pt x="116" y="6"/>
                  <a:pt x="116" y="6"/>
                </a:cubicBezTo>
                <a:cubicBezTo>
                  <a:pt x="113" y="7"/>
                  <a:pt x="110" y="9"/>
                  <a:pt x="107" y="10"/>
                </a:cubicBezTo>
                <a:cubicBezTo>
                  <a:pt x="108" y="9"/>
                  <a:pt x="109" y="8"/>
                  <a:pt x="110" y="7"/>
                </a:cubicBezTo>
                <a:close/>
                <a:moveTo>
                  <a:pt x="105" y="12"/>
                </a:moveTo>
                <a:cubicBezTo>
                  <a:pt x="109" y="11"/>
                  <a:pt x="113" y="9"/>
                  <a:pt x="117" y="8"/>
                </a:cubicBezTo>
                <a:cubicBezTo>
                  <a:pt x="119" y="8"/>
                  <a:pt x="122" y="7"/>
                  <a:pt x="124" y="7"/>
                </a:cubicBezTo>
                <a:cubicBezTo>
                  <a:pt x="124" y="7"/>
                  <a:pt x="123" y="7"/>
                  <a:pt x="123" y="7"/>
                </a:cubicBezTo>
                <a:cubicBezTo>
                  <a:pt x="122" y="8"/>
                  <a:pt x="121" y="8"/>
                  <a:pt x="119" y="9"/>
                </a:cubicBezTo>
                <a:cubicBezTo>
                  <a:pt x="114" y="10"/>
                  <a:pt x="109" y="11"/>
                  <a:pt x="104" y="13"/>
                </a:cubicBezTo>
                <a:cubicBezTo>
                  <a:pt x="105" y="12"/>
                  <a:pt x="105" y="12"/>
                  <a:pt x="105" y="12"/>
                </a:cubicBezTo>
                <a:close/>
                <a:moveTo>
                  <a:pt x="102" y="15"/>
                </a:moveTo>
                <a:cubicBezTo>
                  <a:pt x="106" y="15"/>
                  <a:pt x="110" y="13"/>
                  <a:pt x="114" y="13"/>
                </a:cubicBezTo>
                <a:cubicBezTo>
                  <a:pt x="116" y="12"/>
                  <a:pt x="119" y="11"/>
                  <a:pt x="121" y="11"/>
                </a:cubicBezTo>
                <a:cubicBezTo>
                  <a:pt x="123" y="10"/>
                  <a:pt x="125" y="10"/>
                  <a:pt x="126" y="9"/>
                </a:cubicBezTo>
                <a:cubicBezTo>
                  <a:pt x="127" y="9"/>
                  <a:pt x="131" y="7"/>
                  <a:pt x="128" y="9"/>
                </a:cubicBezTo>
                <a:cubicBezTo>
                  <a:pt x="123" y="12"/>
                  <a:pt x="117" y="12"/>
                  <a:pt x="112" y="14"/>
                </a:cubicBezTo>
                <a:cubicBezTo>
                  <a:pt x="107" y="15"/>
                  <a:pt x="103" y="16"/>
                  <a:pt x="99" y="18"/>
                </a:cubicBezTo>
                <a:cubicBezTo>
                  <a:pt x="100" y="17"/>
                  <a:pt x="101" y="16"/>
                  <a:pt x="102" y="15"/>
                </a:cubicBezTo>
                <a:close/>
                <a:moveTo>
                  <a:pt x="97" y="20"/>
                </a:moveTo>
                <a:cubicBezTo>
                  <a:pt x="104" y="18"/>
                  <a:pt x="111" y="16"/>
                  <a:pt x="117" y="14"/>
                </a:cubicBezTo>
                <a:cubicBezTo>
                  <a:pt x="121" y="14"/>
                  <a:pt x="124" y="13"/>
                  <a:pt x="128" y="12"/>
                </a:cubicBezTo>
                <a:cubicBezTo>
                  <a:pt x="130" y="12"/>
                  <a:pt x="131" y="12"/>
                  <a:pt x="133" y="12"/>
                </a:cubicBezTo>
                <a:cubicBezTo>
                  <a:pt x="120" y="16"/>
                  <a:pt x="106" y="19"/>
                  <a:pt x="94" y="24"/>
                </a:cubicBezTo>
                <a:cubicBezTo>
                  <a:pt x="95" y="22"/>
                  <a:pt x="96" y="21"/>
                  <a:pt x="97" y="20"/>
                </a:cubicBezTo>
                <a:close/>
                <a:moveTo>
                  <a:pt x="92" y="25"/>
                </a:moveTo>
                <a:cubicBezTo>
                  <a:pt x="100" y="24"/>
                  <a:pt x="108" y="21"/>
                  <a:pt x="115" y="19"/>
                </a:cubicBezTo>
                <a:cubicBezTo>
                  <a:pt x="119" y="17"/>
                  <a:pt x="124" y="16"/>
                  <a:pt x="128" y="15"/>
                </a:cubicBezTo>
                <a:cubicBezTo>
                  <a:pt x="132" y="15"/>
                  <a:pt x="136" y="14"/>
                  <a:pt x="140" y="13"/>
                </a:cubicBezTo>
                <a:cubicBezTo>
                  <a:pt x="135" y="15"/>
                  <a:pt x="130" y="16"/>
                  <a:pt x="126" y="17"/>
                </a:cubicBezTo>
                <a:cubicBezTo>
                  <a:pt x="121" y="18"/>
                  <a:pt x="116" y="20"/>
                  <a:pt x="111" y="21"/>
                </a:cubicBezTo>
                <a:cubicBezTo>
                  <a:pt x="104" y="23"/>
                  <a:pt x="96" y="25"/>
                  <a:pt x="89" y="28"/>
                </a:cubicBezTo>
                <a:cubicBezTo>
                  <a:pt x="90" y="27"/>
                  <a:pt x="91" y="26"/>
                  <a:pt x="92" y="25"/>
                </a:cubicBezTo>
                <a:close/>
                <a:moveTo>
                  <a:pt x="87" y="30"/>
                </a:moveTo>
                <a:cubicBezTo>
                  <a:pt x="92" y="30"/>
                  <a:pt x="96" y="28"/>
                  <a:pt x="100" y="26"/>
                </a:cubicBezTo>
                <a:cubicBezTo>
                  <a:pt x="105" y="24"/>
                  <a:pt x="111" y="23"/>
                  <a:pt x="116" y="22"/>
                </a:cubicBezTo>
                <a:cubicBezTo>
                  <a:pt x="122" y="20"/>
                  <a:pt x="128" y="19"/>
                  <a:pt x="134" y="18"/>
                </a:cubicBezTo>
                <a:cubicBezTo>
                  <a:pt x="137" y="17"/>
                  <a:pt x="140" y="16"/>
                  <a:pt x="144" y="16"/>
                </a:cubicBezTo>
                <a:cubicBezTo>
                  <a:pt x="144" y="16"/>
                  <a:pt x="144" y="16"/>
                  <a:pt x="144" y="16"/>
                </a:cubicBezTo>
                <a:cubicBezTo>
                  <a:pt x="142" y="16"/>
                  <a:pt x="141" y="17"/>
                  <a:pt x="140" y="17"/>
                </a:cubicBezTo>
                <a:cubicBezTo>
                  <a:pt x="129" y="21"/>
                  <a:pt x="118" y="23"/>
                  <a:pt x="108" y="27"/>
                </a:cubicBezTo>
                <a:cubicBezTo>
                  <a:pt x="102" y="28"/>
                  <a:pt x="97" y="30"/>
                  <a:pt x="92" y="32"/>
                </a:cubicBezTo>
                <a:cubicBezTo>
                  <a:pt x="89" y="32"/>
                  <a:pt x="87" y="33"/>
                  <a:pt x="84" y="34"/>
                </a:cubicBezTo>
                <a:cubicBezTo>
                  <a:pt x="85" y="33"/>
                  <a:pt x="86" y="32"/>
                  <a:pt x="87" y="30"/>
                </a:cubicBezTo>
                <a:close/>
                <a:moveTo>
                  <a:pt x="81" y="37"/>
                </a:moveTo>
                <a:cubicBezTo>
                  <a:pt x="84" y="36"/>
                  <a:pt x="86" y="36"/>
                  <a:pt x="88" y="35"/>
                </a:cubicBezTo>
                <a:cubicBezTo>
                  <a:pt x="85" y="36"/>
                  <a:pt x="82" y="37"/>
                  <a:pt x="80" y="39"/>
                </a:cubicBezTo>
                <a:cubicBezTo>
                  <a:pt x="80" y="38"/>
                  <a:pt x="81" y="37"/>
                  <a:pt x="81" y="37"/>
                </a:cubicBezTo>
                <a:close/>
                <a:moveTo>
                  <a:pt x="77" y="42"/>
                </a:moveTo>
                <a:cubicBezTo>
                  <a:pt x="91" y="39"/>
                  <a:pt x="104" y="35"/>
                  <a:pt x="118" y="31"/>
                </a:cubicBezTo>
                <a:cubicBezTo>
                  <a:pt x="125" y="29"/>
                  <a:pt x="131" y="27"/>
                  <a:pt x="138" y="26"/>
                </a:cubicBezTo>
                <a:cubicBezTo>
                  <a:pt x="145" y="24"/>
                  <a:pt x="152" y="23"/>
                  <a:pt x="159" y="20"/>
                </a:cubicBezTo>
                <a:cubicBezTo>
                  <a:pt x="161" y="21"/>
                  <a:pt x="163" y="22"/>
                  <a:pt x="165" y="23"/>
                </a:cubicBezTo>
                <a:cubicBezTo>
                  <a:pt x="158" y="23"/>
                  <a:pt x="152" y="26"/>
                  <a:pt x="146" y="27"/>
                </a:cubicBezTo>
                <a:cubicBezTo>
                  <a:pt x="137" y="30"/>
                  <a:pt x="129" y="32"/>
                  <a:pt x="121" y="34"/>
                </a:cubicBezTo>
                <a:cubicBezTo>
                  <a:pt x="112" y="36"/>
                  <a:pt x="104" y="39"/>
                  <a:pt x="96" y="41"/>
                </a:cubicBezTo>
                <a:cubicBezTo>
                  <a:pt x="88" y="42"/>
                  <a:pt x="81" y="44"/>
                  <a:pt x="73" y="46"/>
                </a:cubicBezTo>
                <a:cubicBezTo>
                  <a:pt x="74" y="44"/>
                  <a:pt x="76" y="43"/>
                  <a:pt x="77" y="42"/>
                </a:cubicBezTo>
                <a:close/>
                <a:moveTo>
                  <a:pt x="180" y="30"/>
                </a:moveTo>
                <a:cubicBezTo>
                  <a:pt x="180" y="30"/>
                  <a:pt x="180" y="30"/>
                  <a:pt x="180" y="30"/>
                </a:cubicBezTo>
                <a:cubicBezTo>
                  <a:pt x="170" y="32"/>
                  <a:pt x="161" y="34"/>
                  <a:pt x="151" y="37"/>
                </a:cubicBezTo>
                <a:cubicBezTo>
                  <a:pt x="141" y="39"/>
                  <a:pt x="131" y="41"/>
                  <a:pt x="120" y="44"/>
                </a:cubicBezTo>
                <a:cubicBezTo>
                  <a:pt x="101" y="48"/>
                  <a:pt x="81" y="54"/>
                  <a:pt x="62" y="60"/>
                </a:cubicBezTo>
                <a:cubicBezTo>
                  <a:pt x="61" y="60"/>
                  <a:pt x="60" y="61"/>
                  <a:pt x="59" y="61"/>
                </a:cubicBezTo>
                <a:cubicBezTo>
                  <a:pt x="59" y="61"/>
                  <a:pt x="59" y="61"/>
                  <a:pt x="59" y="61"/>
                </a:cubicBezTo>
                <a:cubicBezTo>
                  <a:pt x="59" y="61"/>
                  <a:pt x="59" y="61"/>
                  <a:pt x="60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62" y="59"/>
                  <a:pt x="64" y="58"/>
                  <a:pt x="66" y="57"/>
                </a:cubicBezTo>
                <a:cubicBezTo>
                  <a:pt x="71" y="55"/>
                  <a:pt x="76" y="54"/>
                  <a:pt x="81" y="53"/>
                </a:cubicBezTo>
                <a:cubicBezTo>
                  <a:pt x="91" y="49"/>
                  <a:pt x="101" y="46"/>
                  <a:pt x="112" y="43"/>
                </a:cubicBezTo>
                <a:cubicBezTo>
                  <a:pt x="122" y="40"/>
                  <a:pt x="132" y="37"/>
                  <a:pt x="142" y="35"/>
                </a:cubicBezTo>
                <a:cubicBezTo>
                  <a:pt x="152" y="32"/>
                  <a:pt x="162" y="30"/>
                  <a:pt x="172" y="26"/>
                </a:cubicBezTo>
                <a:cubicBezTo>
                  <a:pt x="175" y="27"/>
                  <a:pt x="177" y="28"/>
                  <a:pt x="180" y="30"/>
                </a:cubicBezTo>
                <a:close/>
                <a:moveTo>
                  <a:pt x="46" y="75"/>
                </a:moveTo>
                <a:cubicBezTo>
                  <a:pt x="46" y="75"/>
                  <a:pt x="46" y="75"/>
                  <a:pt x="46" y="75"/>
                </a:cubicBezTo>
                <a:cubicBezTo>
                  <a:pt x="46" y="75"/>
                  <a:pt x="46" y="75"/>
                  <a:pt x="46" y="75"/>
                </a:cubicBezTo>
                <a:cubicBezTo>
                  <a:pt x="46" y="75"/>
                  <a:pt x="46" y="75"/>
                  <a:pt x="46" y="75"/>
                </a:cubicBezTo>
                <a:close/>
                <a:moveTo>
                  <a:pt x="186" y="33"/>
                </a:moveTo>
                <a:cubicBezTo>
                  <a:pt x="186" y="33"/>
                  <a:pt x="186" y="33"/>
                  <a:pt x="186" y="33"/>
                </a:cubicBezTo>
                <a:cubicBezTo>
                  <a:pt x="187" y="33"/>
                  <a:pt x="188" y="33"/>
                  <a:pt x="189" y="34"/>
                </a:cubicBezTo>
                <a:cubicBezTo>
                  <a:pt x="165" y="40"/>
                  <a:pt x="141" y="47"/>
                  <a:pt x="117" y="54"/>
                </a:cubicBezTo>
                <a:cubicBezTo>
                  <a:pt x="105" y="58"/>
                  <a:pt x="92" y="62"/>
                  <a:pt x="80" y="66"/>
                </a:cubicBezTo>
                <a:cubicBezTo>
                  <a:pt x="71" y="69"/>
                  <a:pt x="61" y="71"/>
                  <a:pt x="52" y="73"/>
                </a:cubicBezTo>
                <a:cubicBezTo>
                  <a:pt x="54" y="72"/>
                  <a:pt x="57" y="72"/>
                  <a:pt x="59" y="71"/>
                </a:cubicBezTo>
                <a:cubicBezTo>
                  <a:pt x="66" y="68"/>
                  <a:pt x="72" y="66"/>
                  <a:pt x="79" y="63"/>
                </a:cubicBezTo>
                <a:cubicBezTo>
                  <a:pt x="91" y="59"/>
                  <a:pt x="103" y="56"/>
                  <a:pt x="115" y="52"/>
                </a:cubicBezTo>
                <a:cubicBezTo>
                  <a:pt x="128" y="48"/>
                  <a:pt x="140" y="45"/>
                  <a:pt x="153" y="42"/>
                </a:cubicBezTo>
                <a:cubicBezTo>
                  <a:pt x="164" y="39"/>
                  <a:pt x="176" y="37"/>
                  <a:pt x="186" y="33"/>
                </a:cubicBezTo>
                <a:close/>
                <a:moveTo>
                  <a:pt x="121" y="48"/>
                </a:moveTo>
                <a:cubicBezTo>
                  <a:pt x="109" y="51"/>
                  <a:pt x="98" y="55"/>
                  <a:pt x="86" y="58"/>
                </a:cubicBezTo>
                <a:cubicBezTo>
                  <a:pt x="75" y="61"/>
                  <a:pt x="64" y="65"/>
                  <a:pt x="53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3" y="67"/>
                  <a:pt x="54" y="67"/>
                  <a:pt x="54" y="67"/>
                </a:cubicBezTo>
                <a:cubicBezTo>
                  <a:pt x="55" y="66"/>
                  <a:pt x="55" y="66"/>
                  <a:pt x="55" y="66"/>
                </a:cubicBezTo>
                <a:cubicBezTo>
                  <a:pt x="58" y="65"/>
                  <a:pt x="60" y="65"/>
                  <a:pt x="63" y="64"/>
                </a:cubicBezTo>
                <a:cubicBezTo>
                  <a:pt x="69" y="63"/>
                  <a:pt x="74" y="61"/>
                  <a:pt x="80" y="59"/>
                </a:cubicBezTo>
                <a:cubicBezTo>
                  <a:pt x="91" y="55"/>
                  <a:pt x="102" y="52"/>
                  <a:pt x="114" y="48"/>
                </a:cubicBezTo>
                <a:cubicBezTo>
                  <a:pt x="125" y="45"/>
                  <a:pt x="136" y="42"/>
                  <a:pt x="147" y="39"/>
                </a:cubicBezTo>
                <a:cubicBezTo>
                  <a:pt x="158" y="36"/>
                  <a:pt x="170" y="34"/>
                  <a:pt x="180" y="30"/>
                </a:cubicBezTo>
                <a:cubicBezTo>
                  <a:pt x="181" y="30"/>
                  <a:pt x="180" y="30"/>
                  <a:pt x="180" y="30"/>
                </a:cubicBezTo>
                <a:cubicBezTo>
                  <a:pt x="182" y="31"/>
                  <a:pt x="184" y="31"/>
                  <a:pt x="186" y="32"/>
                </a:cubicBezTo>
                <a:cubicBezTo>
                  <a:pt x="164" y="37"/>
                  <a:pt x="142" y="42"/>
                  <a:pt x="121" y="48"/>
                </a:cubicBezTo>
                <a:close/>
                <a:moveTo>
                  <a:pt x="116" y="40"/>
                </a:moveTo>
                <a:cubicBezTo>
                  <a:pt x="107" y="42"/>
                  <a:pt x="98" y="45"/>
                  <a:pt x="89" y="48"/>
                </a:cubicBezTo>
                <a:cubicBezTo>
                  <a:pt x="85" y="49"/>
                  <a:pt x="80" y="51"/>
                  <a:pt x="76" y="52"/>
                </a:cubicBezTo>
                <a:cubicBezTo>
                  <a:pt x="73" y="52"/>
                  <a:pt x="71" y="53"/>
                  <a:pt x="69" y="53"/>
                </a:cubicBezTo>
                <a:cubicBezTo>
                  <a:pt x="68" y="54"/>
                  <a:pt x="66" y="54"/>
                  <a:pt x="66" y="54"/>
                </a:cubicBezTo>
                <a:cubicBezTo>
                  <a:pt x="66" y="53"/>
                  <a:pt x="67" y="53"/>
                  <a:pt x="67" y="53"/>
                </a:cubicBezTo>
                <a:cubicBezTo>
                  <a:pt x="70" y="51"/>
                  <a:pt x="73" y="51"/>
                  <a:pt x="76" y="50"/>
                </a:cubicBezTo>
                <a:cubicBezTo>
                  <a:pt x="80" y="49"/>
                  <a:pt x="85" y="48"/>
                  <a:pt x="90" y="46"/>
                </a:cubicBezTo>
                <a:cubicBezTo>
                  <a:pt x="99" y="44"/>
                  <a:pt x="108" y="42"/>
                  <a:pt x="118" y="39"/>
                </a:cubicBezTo>
                <a:cubicBezTo>
                  <a:pt x="126" y="36"/>
                  <a:pt x="135" y="33"/>
                  <a:pt x="144" y="31"/>
                </a:cubicBezTo>
                <a:cubicBezTo>
                  <a:pt x="151" y="29"/>
                  <a:pt x="159" y="27"/>
                  <a:pt x="165" y="24"/>
                </a:cubicBezTo>
                <a:cubicBezTo>
                  <a:pt x="166" y="24"/>
                  <a:pt x="166" y="23"/>
                  <a:pt x="166" y="23"/>
                </a:cubicBezTo>
                <a:cubicBezTo>
                  <a:pt x="167" y="24"/>
                  <a:pt x="169" y="25"/>
                  <a:pt x="171" y="25"/>
                </a:cubicBezTo>
                <a:cubicBezTo>
                  <a:pt x="152" y="30"/>
                  <a:pt x="134" y="34"/>
                  <a:pt x="116" y="40"/>
                </a:cubicBezTo>
                <a:close/>
                <a:moveTo>
                  <a:pt x="72" y="47"/>
                </a:moveTo>
                <a:cubicBezTo>
                  <a:pt x="80" y="45"/>
                  <a:pt x="88" y="43"/>
                  <a:pt x="96" y="41"/>
                </a:cubicBezTo>
                <a:cubicBezTo>
                  <a:pt x="105" y="39"/>
                  <a:pt x="114" y="36"/>
                  <a:pt x="123" y="34"/>
                </a:cubicBezTo>
                <a:cubicBezTo>
                  <a:pt x="131" y="32"/>
                  <a:pt x="139" y="30"/>
                  <a:pt x="148" y="28"/>
                </a:cubicBezTo>
                <a:cubicBezTo>
                  <a:pt x="151" y="27"/>
                  <a:pt x="155" y="25"/>
                  <a:pt x="158" y="24"/>
                </a:cubicBezTo>
                <a:cubicBezTo>
                  <a:pt x="160" y="24"/>
                  <a:pt x="163" y="24"/>
                  <a:pt x="164" y="24"/>
                </a:cubicBezTo>
                <a:cubicBezTo>
                  <a:pt x="162" y="25"/>
                  <a:pt x="159" y="26"/>
                  <a:pt x="157" y="26"/>
                </a:cubicBezTo>
                <a:cubicBezTo>
                  <a:pt x="150" y="29"/>
                  <a:pt x="142" y="30"/>
                  <a:pt x="135" y="32"/>
                </a:cubicBezTo>
                <a:cubicBezTo>
                  <a:pt x="126" y="35"/>
                  <a:pt x="118" y="38"/>
                  <a:pt x="109" y="41"/>
                </a:cubicBezTo>
                <a:cubicBezTo>
                  <a:pt x="100" y="43"/>
                  <a:pt x="91" y="45"/>
                  <a:pt x="83" y="48"/>
                </a:cubicBezTo>
                <a:cubicBezTo>
                  <a:pt x="78" y="49"/>
                  <a:pt x="73" y="50"/>
                  <a:pt x="68" y="51"/>
                </a:cubicBezTo>
                <a:cubicBezTo>
                  <a:pt x="69" y="50"/>
                  <a:pt x="71" y="48"/>
                  <a:pt x="72" y="47"/>
                </a:cubicBezTo>
                <a:close/>
                <a:moveTo>
                  <a:pt x="65" y="54"/>
                </a:moveTo>
                <a:cubicBezTo>
                  <a:pt x="72" y="55"/>
                  <a:pt x="79" y="52"/>
                  <a:pt x="84" y="50"/>
                </a:cubicBezTo>
                <a:cubicBezTo>
                  <a:pt x="95" y="47"/>
                  <a:pt x="104" y="44"/>
                  <a:pt x="114" y="41"/>
                </a:cubicBezTo>
                <a:cubicBezTo>
                  <a:pt x="124" y="38"/>
                  <a:pt x="133" y="36"/>
                  <a:pt x="143" y="33"/>
                </a:cubicBezTo>
                <a:cubicBezTo>
                  <a:pt x="148" y="32"/>
                  <a:pt x="153" y="31"/>
                  <a:pt x="157" y="30"/>
                </a:cubicBezTo>
                <a:cubicBezTo>
                  <a:pt x="160" y="29"/>
                  <a:pt x="162" y="28"/>
                  <a:pt x="165" y="28"/>
                </a:cubicBezTo>
                <a:cubicBezTo>
                  <a:pt x="165" y="28"/>
                  <a:pt x="165" y="28"/>
                  <a:pt x="165" y="28"/>
                </a:cubicBezTo>
                <a:cubicBezTo>
                  <a:pt x="157" y="31"/>
                  <a:pt x="149" y="32"/>
                  <a:pt x="140" y="34"/>
                </a:cubicBezTo>
                <a:cubicBezTo>
                  <a:pt x="130" y="36"/>
                  <a:pt x="120" y="40"/>
                  <a:pt x="110" y="43"/>
                </a:cubicBezTo>
                <a:cubicBezTo>
                  <a:pt x="100" y="46"/>
                  <a:pt x="90" y="49"/>
                  <a:pt x="81" y="52"/>
                </a:cubicBezTo>
                <a:cubicBezTo>
                  <a:pt x="74" y="54"/>
                  <a:pt x="67" y="56"/>
                  <a:pt x="61" y="59"/>
                </a:cubicBezTo>
                <a:cubicBezTo>
                  <a:pt x="62" y="57"/>
                  <a:pt x="64" y="56"/>
                  <a:pt x="65" y="54"/>
                </a:cubicBezTo>
                <a:close/>
                <a:moveTo>
                  <a:pt x="58" y="62"/>
                </a:moveTo>
                <a:cubicBezTo>
                  <a:pt x="68" y="59"/>
                  <a:pt x="77" y="56"/>
                  <a:pt x="87" y="53"/>
                </a:cubicBezTo>
                <a:cubicBezTo>
                  <a:pt x="98" y="50"/>
                  <a:pt x="108" y="48"/>
                  <a:pt x="119" y="45"/>
                </a:cubicBezTo>
                <a:cubicBezTo>
                  <a:pt x="130" y="42"/>
                  <a:pt x="141" y="40"/>
                  <a:pt x="151" y="37"/>
                </a:cubicBezTo>
                <a:cubicBezTo>
                  <a:pt x="157" y="36"/>
                  <a:pt x="162" y="34"/>
                  <a:pt x="167" y="33"/>
                </a:cubicBezTo>
                <a:cubicBezTo>
                  <a:pt x="169" y="33"/>
                  <a:pt x="170" y="33"/>
                  <a:pt x="171" y="33"/>
                </a:cubicBezTo>
                <a:cubicBezTo>
                  <a:pt x="151" y="39"/>
                  <a:pt x="130" y="42"/>
                  <a:pt x="110" y="49"/>
                </a:cubicBezTo>
                <a:cubicBezTo>
                  <a:pt x="99" y="52"/>
                  <a:pt x="89" y="56"/>
                  <a:pt x="78" y="59"/>
                </a:cubicBezTo>
                <a:cubicBezTo>
                  <a:pt x="73" y="60"/>
                  <a:pt x="68" y="62"/>
                  <a:pt x="63" y="63"/>
                </a:cubicBezTo>
                <a:cubicBezTo>
                  <a:pt x="60" y="64"/>
                  <a:pt x="57" y="65"/>
                  <a:pt x="55" y="66"/>
                </a:cubicBezTo>
                <a:cubicBezTo>
                  <a:pt x="56" y="64"/>
                  <a:pt x="57" y="63"/>
                  <a:pt x="58" y="62"/>
                </a:cubicBezTo>
                <a:close/>
                <a:moveTo>
                  <a:pt x="52" y="68"/>
                </a:moveTo>
                <a:cubicBezTo>
                  <a:pt x="63" y="66"/>
                  <a:pt x="74" y="62"/>
                  <a:pt x="84" y="59"/>
                </a:cubicBezTo>
                <a:cubicBezTo>
                  <a:pt x="97" y="56"/>
                  <a:pt x="109" y="52"/>
                  <a:pt x="121" y="49"/>
                </a:cubicBezTo>
                <a:cubicBezTo>
                  <a:pt x="133" y="45"/>
                  <a:pt x="145" y="42"/>
                  <a:pt x="157" y="39"/>
                </a:cubicBezTo>
                <a:cubicBezTo>
                  <a:pt x="163" y="38"/>
                  <a:pt x="169" y="37"/>
                  <a:pt x="175" y="35"/>
                </a:cubicBezTo>
                <a:cubicBezTo>
                  <a:pt x="177" y="35"/>
                  <a:pt x="179" y="34"/>
                  <a:pt x="181" y="34"/>
                </a:cubicBezTo>
                <a:cubicBezTo>
                  <a:pt x="180" y="34"/>
                  <a:pt x="180" y="34"/>
                  <a:pt x="179" y="35"/>
                </a:cubicBezTo>
                <a:cubicBezTo>
                  <a:pt x="168" y="38"/>
                  <a:pt x="156" y="40"/>
                  <a:pt x="145" y="43"/>
                </a:cubicBezTo>
                <a:cubicBezTo>
                  <a:pt x="133" y="46"/>
                  <a:pt x="122" y="49"/>
                  <a:pt x="110" y="53"/>
                </a:cubicBezTo>
                <a:cubicBezTo>
                  <a:pt x="98" y="56"/>
                  <a:pt x="86" y="60"/>
                  <a:pt x="75" y="64"/>
                </a:cubicBezTo>
                <a:cubicBezTo>
                  <a:pt x="69" y="66"/>
                  <a:pt x="63" y="69"/>
                  <a:pt x="58" y="71"/>
                </a:cubicBezTo>
                <a:cubicBezTo>
                  <a:pt x="54" y="72"/>
                  <a:pt x="50" y="73"/>
                  <a:pt x="47" y="74"/>
                </a:cubicBezTo>
                <a:cubicBezTo>
                  <a:pt x="49" y="72"/>
                  <a:pt x="50" y="70"/>
                  <a:pt x="52" y="68"/>
                </a:cubicBezTo>
                <a:close/>
                <a:moveTo>
                  <a:pt x="45" y="76"/>
                </a:moveTo>
                <a:cubicBezTo>
                  <a:pt x="56" y="73"/>
                  <a:pt x="67" y="70"/>
                  <a:pt x="78" y="67"/>
                </a:cubicBezTo>
                <a:cubicBezTo>
                  <a:pt x="91" y="63"/>
                  <a:pt x="103" y="59"/>
                  <a:pt x="116" y="55"/>
                </a:cubicBezTo>
                <a:cubicBezTo>
                  <a:pt x="140" y="48"/>
                  <a:pt x="165" y="41"/>
                  <a:pt x="190" y="34"/>
                </a:cubicBezTo>
                <a:cubicBezTo>
                  <a:pt x="192" y="35"/>
                  <a:pt x="193" y="36"/>
                  <a:pt x="195" y="36"/>
                </a:cubicBezTo>
                <a:cubicBezTo>
                  <a:pt x="168" y="42"/>
                  <a:pt x="142" y="49"/>
                  <a:pt x="117" y="57"/>
                </a:cubicBezTo>
                <a:cubicBezTo>
                  <a:pt x="104" y="61"/>
                  <a:pt x="91" y="65"/>
                  <a:pt x="78" y="68"/>
                </a:cubicBezTo>
                <a:cubicBezTo>
                  <a:pt x="66" y="72"/>
                  <a:pt x="54" y="74"/>
                  <a:pt x="43" y="79"/>
                </a:cubicBezTo>
                <a:cubicBezTo>
                  <a:pt x="43" y="78"/>
                  <a:pt x="44" y="77"/>
                  <a:pt x="45" y="76"/>
                </a:cubicBezTo>
                <a:close/>
                <a:moveTo>
                  <a:pt x="42" y="80"/>
                </a:moveTo>
                <a:cubicBezTo>
                  <a:pt x="53" y="75"/>
                  <a:pt x="65" y="73"/>
                  <a:pt x="76" y="70"/>
                </a:cubicBezTo>
                <a:cubicBezTo>
                  <a:pt x="90" y="66"/>
                  <a:pt x="103" y="62"/>
                  <a:pt x="117" y="58"/>
                </a:cubicBezTo>
                <a:cubicBezTo>
                  <a:pt x="143" y="50"/>
                  <a:pt x="169" y="43"/>
                  <a:pt x="195" y="37"/>
                </a:cubicBezTo>
                <a:cubicBezTo>
                  <a:pt x="196" y="37"/>
                  <a:pt x="196" y="37"/>
                  <a:pt x="196" y="37"/>
                </a:cubicBezTo>
                <a:cubicBezTo>
                  <a:pt x="197" y="37"/>
                  <a:pt x="198" y="38"/>
                  <a:pt x="199" y="38"/>
                </a:cubicBezTo>
                <a:cubicBezTo>
                  <a:pt x="187" y="41"/>
                  <a:pt x="175" y="43"/>
                  <a:pt x="163" y="46"/>
                </a:cubicBezTo>
                <a:cubicBezTo>
                  <a:pt x="149" y="50"/>
                  <a:pt x="135" y="54"/>
                  <a:pt x="121" y="57"/>
                </a:cubicBezTo>
                <a:cubicBezTo>
                  <a:pt x="94" y="64"/>
                  <a:pt x="67" y="73"/>
                  <a:pt x="40" y="81"/>
                </a:cubicBezTo>
                <a:cubicBezTo>
                  <a:pt x="41" y="81"/>
                  <a:pt x="41" y="80"/>
                  <a:pt x="42" y="80"/>
                </a:cubicBezTo>
                <a:close/>
                <a:moveTo>
                  <a:pt x="208" y="42"/>
                </a:moveTo>
                <a:cubicBezTo>
                  <a:pt x="180" y="47"/>
                  <a:pt x="153" y="56"/>
                  <a:pt x="125" y="62"/>
                </a:cubicBezTo>
                <a:cubicBezTo>
                  <a:pt x="98" y="69"/>
                  <a:pt x="72" y="76"/>
                  <a:pt x="45" y="83"/>
                </a:cubicBezTo>
                <a:cubicBezTo>
                  <a:pt x="47" y="83"/>
                  <a:pt x="48" y="82"/>
                  <a:pt x="50" y="82"/>
                </a:cubicBezTo>
                <a:cubicBezTo>
                  <a:pt x="57" y="80"/>
                  <a:pt x="65" y="78"/>
                  <a:pt x="72" y="75"/>
                </a:cubicBezTo>
                <a:cubicBezTo>
                  <a:pt x="86" y="71"/>
                  <a:pt x="101" y="67"/>
                  <a:pt x="116" y="62"/>
                </a:cubicBezTo>
                <a:cubicBezTo>
                  <a:pt x="130" y="58"/>
                  <a:pt x="144" y="54"/>
                  <a:pt x="159" y="50"/>
                </a:cubicBezTo>
                <a:cubicBezTo>
                  <a:pt x="173" y="47"/>
                  <a:pt x="187" y="44"/>
                  <a:pt x="201" y="39"/>
                </a:cubicBezTo>
                <a:cubicBezTo>
                  <a:pt x="203" y="40"/>
                  <a:pt x="206" y="41"/>
                  <a:pt x="208" y="42"/>
                </a:cubicBezTo>
                <a:close/>
                <a:moveTo>
                  <a:pt x="39" y="82"/>
                </a:moveTo>
                <a:cubicBezTo>
                  <a:pt x="67" y="73"/>
                  <a:pt x="95" y="65"/>
                  <a:pt x="123" y="58"/>
                </a:cubicBezTo>
                <a:cubicBezTo>
                  <a:pt x="137" y="54"/>
                  <a:pt x="151" y="50"/>
                  <a:pt x="164" y="47"/>
                </a:cubicBezTo>
                <a:cubicBezTo>
                  <a:pt x="171" y="45"/>
                  <a:pt x="177" y="43"/>
                  <a:pt x="184" y="42"/>
                </a:cubicBezTo>
                <a:cubicBezTo>
                  <a:pt x="187" y="42"/>
                  <a:pt x="191" y="41"/>
                  <a:pt x="194" y="40"/>
                </a:cubicBezTo>
                <a:cubicBezTo>
                  <a:pt x="196" y="40"/>
                  <a:pt x="197" y="40"/>
                  <a:pt x="199" y="39"/>
                </a:cubicBezTo>
                <a:cubicBezTo>
                  <a:pt x="199" y="39"/>
                  <a:pt x="196" y="40"/>
                  <a:pt x="196" y="40"/>
                </a:cubicBezTo>
                <a:cubicBezTo>
                  <a:pt x="190" y="42"/>
                  <a:pt x="183" y="43"/>
                  <a:pt x="177" y="45"/>
                </a:cubicBezTo>
                <a:cubicBezTo>
                  <a:pt x="170" y="46"/>
                  <a:pt x="162" y="49"/>
                  <a:pt x="155" y="51"/>
                </a:cubicBezTo>
                <a:cubicBezTo>
                  <a:pt x="141" y="54"/>
                  <a:pt x="127" y="58"/>
                  <a:pt x="114" y="62"/>
                </a:cubicBezTo>
                <a:cubicBezTo>
                  <a:pt x="100" y="66"/>
                  <a:pt x="86" y="71"/>
                  <a:pt x="72" y="75"/>
                </a:cubicBezTo>
                <a:cubicBezTo>
                  <a:pt x="65" y="77"/>
                  <a:pt x="58" y="79"/>
                  <a:pt x="52" y="81"/>
                </a:cubicBezTo>
                <a:cubicBezTo>
                  <a:pt x="47" y="82"/>
                  <a:pt x="41" y="83"/>
                  <a:pt x="37" y="85"/>
                </a:cubicBezTo>
                <a:cubicBezTo>
                  <a:pt x="37" y="84"/>
                  <a:pt x="38" y="83"/>
                  <a:pt x="39" y="82"/>
                </a:cubicBezTo>
                <a:close/>
                <a:moveTo>
                  <a:pt x="35" y="87"/>
                </a:moveTo>
                <a:cubicBezTo>
                  <a:pt x="64" y="79"/>
                  <a:pt x="93" y="71"/>
                  <a:pt x="121" y="64"/>
                </a:cubicBezTo>
                <a:cubicBezTo>
                  <a:pt x="151" y="57"/>
                  <a:pt x="180" y="48"/>
                  <a:pt x="209" y="43"/>
                </a:cubicBezTo>
                <a:cubicBezTo>
                  <a:pt x="210" y="43"/>
                  <a:pt x="212" y="44"/>
                  <a:pt x="213" y="44"/>
                </a:cubicBezTo>
                <a:cubicBezTo>
                  <a:pt x="206" y="46"/>
                  <a:pt x="200" y="48"/>
                  <a:pt x="194" y="49"/>
                </a:cubicBezTo>
                <a:cubicBezTo>
                  <a:pt x="186" y="51"/>
                  <a:pt x="178" y="53"/>
                  <a:pt x="170" y="54"/>
                </a:cubicBezTo>
                <a:cubicBezTo>
                  <a:pt x="155" y="57"/>
                  <a:pt x="139" y="61"/>
                  <a:pt x="123" y="64"/>
                </a:cubicBezTo>
                <a:cubicBezTo>
                  <a:pt x="108" y="68"/>
                  <a:pt x="92" y="72"/>
                  <a:pt x="77" y="77"/>
                </a:cubicBezTo>
                <a:cubicBezTo>
                  <a:pt x="69" y="79"/>
                  <a:pt x="62" y="81"/>
                  <a:pt x="54" y="83"/>
                </a:cubicBezTo>
                <a:cubicBezTo>
                  <a:pt x="47" y="85"/>
                  <a:pt x="40" y="86"/>
                  <a:pt x="33" y="89"/>
                </a:cubicBezTo>
                <a:cubicBezTo>
                  <a:pt x="34" y="88"/>
                  <a:pt x="35" y="87"/>
                  <a:pt x="35" y="87"/>
                </a:cubicBezTo>
                <a:close/>
                <a:moveTo>
                  <a:pt x="32" y="90"/>
                </a:moveTo>
                <a:cubicBezTo>
                  <a:pt x="39" y="87"/>
                  <a:pt x="46" y="86"/>
                  <a:pt x="53" y="84"/>
                </a:cubicBezTo>
                <a:cubicBezTo>
                  <a:pt x="60" y="82"/>
                  <a:pt x="68" y="80"/>
                  <a:pt x="75" y="78"/>
                </a:cubicBezTo>
                <a:cubicBezTo>
                  <a:pt x="90" y="73"/>
                  <a:pt x="106" y="69"/>
                  <a:pt x="122" y="65"/>
                </a:cubicBezTo>
                <a:cubicBezTo>
                  <a:pt x="137" y="62"/>
                  <a:pt x="153" y="59"/>
                  <a:pt x="169" y="55"/>
                </a:cubicBezTo>
                <a:cubicBezTo>
                  <a:pt x="177" y="54"/>
                  <a:pt x="184" y="52"/>
                  <a:pt x="192" y="51"/>
                </a:cubicBezTo>
                <a:cubicBezTo>
                  <a:pt x="199" y="49"/>
                  <a:pt x="206" y="46"/>
                  <a:pt x="213" y="45"/>
                </a:cubicBezTo>
                <a:cubicBezTo>
                  <a:pt x="214" y="45"/>
                  <a:pt x="214" y="45"/>
                  <a:pt x="214" y="45"/>
                </a:cubicBezTo>
                <a:cubicBezTo>
                  <a:pt x="214" y="45"/>
                  <a:pt x="214" y="45"/>
                  <a:pt x="214" y="45"/>
                </a:cubicBezTo>
                <a:cubicBezTo>
                  <a:pt x="212" y="46"/>
                  <a:pt x="211" y="48"/>
                  <a:pt x="209" y="49"/>
                </a:cubicBezTo>
                <a:cubicBezTo>
                  <a:pt x="195" y="53"/>
                  <a:pt x="180" y="55"/>
                  <a:pt x="166" y="59"/>
                </a:cubicBezTo>
                <a:cubicBezTo>
                  <a:pt x="151" y="63"/>
                  <a:pt x="136" y="66"/>
                  <a:pt x="121" y="69"/>
                </a:cubicBezTo>
                <a:cubicBezTo>
                  <a:pt x="106" y="73"/>
                  <a:pt x="91" y="76"/>
                  <a:pt x="76" y="80"/>
                </a:cubicBezTo>
                <a:cubicBezTo>
                  <a:pt x="61" y="84"/>
                  <a:pt x="45" y="87"/>
                  <a:pt x="30" y="92"/>
                </a:cubicBezTo>
                <a:cubicBezTo>
                  <a:pt x="31" y="91"/>
                  <a:pt x="32" y="90"/>
                  <a:pt x="32" y="90"/>
                </a:cubicBezTo>
                <a:close/>
                <a:moveTo>
                  <a:pt x="213" y="49"/>
                </a:moveTo>
                <a:cubicBezTo>
                  <a:pt x="213" y="49"/>
                  <a:pt x="213" y="49"/>
                  <a:pt x="214" y="49"/>
                </a:cubicBezTo>
                <a:cubicBezTo>
                  <a:pt x="213" y="49"/>
                  <a:pt x="213" y="50"/>
                  <a:pt x="213" y="50"/>
                </a:cubicBezTo>
                <a:cubicBezTo>
                  <a:pt x="213" y="50"/>
                  <a:pt x="213" y="50"/>
                  <a:pt x="213" y="50"/>
                </a:cubicBezTo>
                <a:cubicBezTo>
                  <a:pt x="208" y="55"/>
                  <a:pt x="204" y="60"/>
                  <a:pt x="200" y="64"/>
                </a:cubicBezTo>
                <a:cubicBezTo>
                  <a:pt x="190" y="75"/>
                  <a:pt x="180" y="85"/>
                  <a:pt x="171" y="95"/>
                </a:cubicBezTo>
                <a:cubicBezTo>
                  <a:pt x="169" y="97"/>
                  <a:pt x="168" y="98"/>
                  <a:pt x="167" y="99"/>
                </a:cubicBezTo>
                <a:cubicBezTo>
                  <a:pt x="182" y="82"/>
                  <a:pt x="197" y="65"/>
                  <a:pt x="213" y="49"/>
                </a:cubicBezTo>
                <a:close/>
                <a:moveTo>
                  <a:pt x="147" y="83"/>
                </a:moveTo>
                <a:cubicBezTo>
                  <a:pt x="148" y="82"/>
                  <a:pt x="149" y="82"/>
                  <a:pt x="150" y="82"/>
                </a:cubicBezTo>
                <a:cubicBezTo>
                  <a:pt x="158" y="80"/>
                  <a:pt x="165" y="79"/>
                  <a:pt x="172" y="76"/>
                </a:cubicBezTo>
                <a:cubicBezTo>
                  <a:pt x="177" y="75"/>
                  <a:pt x="184" y="74"/>
                  <a:pt x="189" y="71"/>
                </a:cubicBezTo>
                <a:cubicBezTo>
                  <a:pt x="188" y="73"/>
                  <a:pt x="186" y="74"/>
                  <a:pt x="185" y="75"/>
                </a:cubicBezTo>
                <a:cubicBezTo>
                  <a:pt x="179" y="77"/>
                  <a:pt x="173" y="79"/>
                  <a:pt x="167" y="81"/>
                </a:cubicBezTo>
                <a:cubicBezTo>
                  <a:pt x="160" y="83"/>
                  <a:pt x="153" y="84"/>
                  <a:pt x="146" y="86"/>
                </a:cubicBezTo>
                <a:cubicBezTo>
                  <a:pt x="140" y="88"/>
                  <a:pt x="133" y="90"/>
                  <a:pt x="127" y="92"/>
                </a:cubicBezTo>
                <a:cubicBezTo>
                  <a:pt x="119" y="94"/>
                  <a:pt x="112" y="95"/>
                  <a:pt x="104" y="97"/>
                </a:cubicBezTo>
                <a:cubicBezTo>
                  <a:pt x="91" y="100"/>
                  <a:pt x="77" y="104"/>
                  <a:pt x="64" y="108"/>
                </a:cubicBezTo>
                <a:cubicBezTo>
                  <a:pt x="57" y="109"/>
                  <a:pt x="50" y="111"/>
                  <a:pt x="43" y="113"/>
                </a:cubicBezTo>
                <a:cubicBezTo>
                  <a:pt x="36" y="114"/>
                  <a:pt x="29" y="115"/>
                  <a:pt x="22" y="116"/>
                </a:cubicBezTo>
                <a:cubicBezTo>
                  <a:pt x="22" y="116"/>
                  <a:pt x="22" y="117"/>
                  <a:pt x="22" y="117"/>
                </a:cubicBezTo>
                <a:cubicBezTo>
                  <a:pt x="35" y="114"/>
                  <a:pt x="48" y="113"/>
                  <a:pt x="60" y="109"/>
                </a:cubicBezTo>
                <a:cubicBezTo>
                  <a:pt x="74" y="105"/>
                  <a:pt x="87" y="102"/>
                  <a:pt x="101" y="99"/>
                </a:cubicBezTo>
                <a:cubicBezTo>
                  <a:pt x="115" y="95"/>
                  <a:pt x="128" y="92"/>
                  <a:pt x="142" y="88"/>
                </a:cubicBezTo>
                <a:cubicBezTo>
                  <a:pt x="148" y="86"/>
                  <a:pt x="154" y="85"/>
                  <a:pt x="160" y="84"/>
                </a:cubicBezTo>
                <a:cubicBezTo>
                  <a:pt x="166" y="82"/>
                  <a:pt x="171" y="81"/>
                  <a:pt x="177" y="79"/>
                </a:cubicBezTo>
                <a:cubicBezTo>
                  <a:pt x="175" y="80"/>
                  <a:pt x="173" y="80"/>
                  <a:pt x="171" y="81"/>
                </a:cubicBezTo>
                <a:cubicBezTo>
                  <a:pt x="163" y="84"/>
                  <a:pt x="156" y="86"/>
                  <a:pt x="149" y="88"/>
                </a:cubicBezTo>
                <a:cubicBezTo>
                  <a:pt x="135" y="91"/>
                  <a:pt x="121" y="95"/>
                  <a:pt x="107" y="98"/>
                </a:cubicBezTo>
                <a:cubicBezTo>
                  <a:pt x="93" y="101"/>
                  <a:pt x="79" y="104"/>
                  <a:pt x="65" y="108"/>
                </a:cubicBezTo>
                <a:cubicBezTo>
                  <a:pt x="52" y="112"/>
                  <a:pt x="38" y="115"/>
                  <a:pt x="25" y="120"/>
                </a:cubicBezTo>
                <a:cubicBezTo>
                  <a:pt x="23" y="119"/>
                  <a:pt x="21" y="118"/>
                  <a:pt x="19" y="117"/>
                </a:cubicBezTo>
                <a:cubicBezTo>
                  <a:pt x="26" y="114"/>
                  <a:pt x="33" y="113"/>
                  <a:pt x="40" y="111"/>
                </a:cubicBezTo>
                <a:cubicBezTo>
                  <a:pt x="48" y="109"/>
                  <a:pt x="55" y="107"/>
                  <a:pt x="63" y="105"/>
                </a:cubicBezTo>
                <a:cubicBezTo>
                  <a:pt x="77" y="101"/>
                  <a:pt x="92" y="96"/>
                  <a:pt x="106" y="93"/>
                </a:cubicBezTo>
                <a:cubicBezTo>
                  <a:pt x="110" y="92"/>
                  <a:pt x="113" y="91"/>
                  <a:pt x="116" y="91"/>
                </a:cubicBezTo>
                <a:cubicBezTo>
                  <a:pt x="126" y="88"/>
                  <a:pt x="137" y="85"/>
                  <a:pt x="147" y="83"/>
                </a:cubicBezTo>
                <a:close/>
                <a:moveTo>
                  <a:pt x="32" y="123"/>
                </a:moveTo>
                <a:cubicBezTo>
                  <a:pt x="32" y="123"/>
                  <a:pt x="32" y="123"/>
                  <a:pt x="32" y="123"/>
                </a:cubicBezTo>
                <a:cubicBezTo>
                  <a:pt x="30" y="122"/>
                  <a:pt x="28" y="122"/>
                  <a:pt x="26" y="121"/>
                </a:cubicBezTo>
                <a:cubicBezTo>
                  <a:pt x="48" y="118"/>
                  <a:pt x="68" y="112"/>
                  <a:pt x="89" y="107"/>
                </a:cubicBezTo>
                <a:cubicBezTo>
                  <a:pt x="82" y="109"/>
                  <a:pt x="75" y="111"/>
                  <a:pt x="68" y="113"/>
                </a:cubicBezTo>
                <a:cubicBezTo>
                  <a:pt x="56" y="116"/>
                  <a:pt x="45" y="119"/>
                  <a:pt x="34" y="123"/>
                </a:cubicBezTo>
                <a:cubicBezTo>
                  <a:pt x="33" y="122"/>
                  <a:pt x="33" y="123"/>
                  <a:pt x="32" y="123"/>
                </a:cubicBezTo>
                <a:close/>
                <a:moveTo>
                  <a:pt x="38" y="127"/>
                </a:moveTo>
                <a:cubicBezTo>
                  <a:pt x="37" y="126"/>
                  <a:pt x="35" y="125"/>
                  <a:pt x="33" y="124"/>
                </a:cubicBezTo>
                <a:cubicBezTo>
                  <a:pt x="43" y="123"/>
                  <a:pt x="53" y="120"/>
                  <a:pt x="62" y="118"/>
                </a:cubicBezTo>
                <a:cubicBezTo>
                  <a:pt x="74" y="115"/>
                  <a:pt x="85" y="112"/>
                  <a:pt x="96" y="108"/>
                </a:cubicBezTo>
                <a:cubicBezTo>
                  <a:pt x="113" y="104"/>
                  <a:pt x="131" y="101"/>
                  <a:pt x="149" y="97"/>
                </a:cubicBezTo>
                <a:cubicBezTo>
                  <a:pt x="147" y="98"/>
                  <a:pt x="144" y="98"/>
                  <a:pt x="142" y="99"/>
                </a:cubicBezTo>
                <a:cubicBezTo>
                  <a:pt x="131" y="102"/>
                  <a:pt x="119" y="103"/>
                  <a:pt x="108" y="106"/>
                </a:cubicBezTo>
                <a:cubicBezTo>
                  <a:pt x="85" y="112"/>
                  <a:pt x="62" y="120"/>
                  <a:pt x="38" y="127"/>
                </a:cubicBezTo>
                <a:close/>
                <a:moveTo>
                  <a:pt x="50" y="125"/>
                </a:moveTo>
                <a:cubicBezTo>
                  <a:pt x="55" y="123"/>
                  <a:pt x="61" y="123"/>
                  <a:pt x="66" y="121"/>
                </a:cubicBezTo>
                <a:cubicBezTo>
                  <a:pt x="77" y="119"/>
                  <a:pt x="88" y="115"/>
                  <a:pt x="99" y="112"/>
                </a:cubicBezTo>
                <a:cubicBezTo>
                  <a:pt x="117" y="106"/>
                  <a:pt x="136" y="103"/>
                  <a:pt x="154" y="99"/>
                </a:cubicBezTo>
                <a:cubicBezTo>
                  <a:pt x="152" y="100"/>
                  <a:pt x="150" y="101"/>
                  <a:pt x="147" y="102"/>
                </a:cubicBezTo>
                <a:cubicBezTo>
                  <a:pt x="140" y="104"/>
                  <a:pt x="132" y="106"/>
                  <a:pt x="125" y="108"/>
                </a:cubicBezTo>
                <a:cubicBezTo>
                  <a:pt x="110" y="111"/>
                  <a:pt x="95" y="116"/>
                  <a:pt x="81" y="120"/>
                </a:cubicBezTo>
                <a:cubicBezTo>
                  <a:pt x="77" y="122"/>
                  <a:pt x="73" y="123"/>
                  <a:pt x="68" y="124"/>
                </a:cubicBezTo>
                <a:cubicBezTo>
                  <a:pt x="68" y="124"/>
                  <a:pt x="68" y="124"/>
                  <a:pt x="68" y="124"/>
                </a:cubicBezTo>
                <a:cubicBezTo>
                  <a:pt x="60" y="125"/>
                  <a:pt x="53" y="126"/>
                  <a:pt x="46" y="130"/>
                </a:cubicBezTo>
                <a:cubicBezTo>
                  <a:pt x="44" y="129"/>
                  <a:pt x="42" y="128"/>
                  <a:pt x="40" y="127"/>
                </a:cubicBezTo>
                <a:cubicBezTo>
                  <a:pt x="43" y="127"/>
                  <a:pt x="47" y="126"/>
                  <a:pt x="50" y="125"/>
                </a:cubicBezTo>
                <a:close/>
                <a:moveTo>
                  <a:pt x="47" y="131"/>
                </a:moveTo>
                <a:cubicBezTo>
                  <a:pt x="49" y="130"/>
                  <a:pt x="51" y="129"/>
                  <a:pt x="53" y="128"/>
                </a:cubicBezTo>
                <a:cubicBezTo>
                  <a:pt x="56" y="127"/>
                  <a:pt x="59" y="126"/>
                  <a:pt x="62" y="126"/>
                </a:cubicBezTo>
                <a:cubicBezTo>
                  <a:pt x="62" y="126"/>
                  <a:pt x="61" y="126"/>
                  <a:pt x="60" y="126"/>
                </a:cubicBezTo>
                <a:cubicBezTo>
                  <a:pt x="57" y="127"/>
                  <a:pt x="54" y="129"/>
                  <a:pt x="50" y="130"/>
                </a:cubicBezTo>
                <a:cubicBezTo>
                  <a:pt x="49" y="130"/>
                  <a:pt x="48" y="130"/>
                  <a:pt x="47" y="131"/>
                </a:cubicBezTo>
                <a:cubicBezTo>
                  <a:pt x="47" y="131"/>
                  <a:pt x="47" y="131"/>
                  <a:pt x="47" y="131"/>
                </a:cubicBezTo>
                <a:close/>
                <a:moveTo>
                  <a:pt x="66" y="126"/>
                </a:moveTo>
                <a:cubicBezTo>
                  <a:pt x="67" y="125"/>
                  <a:pt x="68" y="125"/>
                  <a:pt x="69" y="125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77" y="124"/>
                  <a:pt x="84" y="122"/>
                  <a:pt x="92" y="120"/>
                </a:cubicBezTo>
                <a:cubicBezTo>
                  <a:pt x="107" y="117"/>
                  <a:pt x="122" y="114"/>
                  <a:pt x="137" y="110"/>
                </a:cubicBezTo>
                <a:cubicBezTo>
                  <a:pt x="137" y="110"/>
                  <a:pt x="138" y="110"/>
                  <a:pt x="138" y="110"/>
                </a:cubicBezTo>
                <a:cubicBezTo>
                  <a:pt x="111" y="119"/>
                  <a:pt x="83" y="124"/>
                  <a:pt x="56" y="134"/>
                </a:cubicBezTo>
                <a:cubicBezTo>
                  <a:pt x="55" y="134"/>
                  <a:pt x="55" y="134"/>
                  <a:pt x="55" y="134"/>
                </a:cubicBezTo>
                <a:cubicBezTo>
                  <a:pt x="52" y="133"/>
                  <a:pt x="50" y="132"/>
                  <a:pt x="48" y="131"/>
                </a:cubicBezTo>
                <a:cubicBezTo>
                  <a:pt x="54" y="129"/>
                  <a:pt x="60" y="127"/>
                  <a:pt x="66" y="126"/>
                </a:cubicBezTo>
                <a:close/>
                <a:moveTo>
                  <a:pt x="109" y="158"/>
                </a:moveTo>
                <a:cubicBezTo>
                  <a:pt x="109" y="158"/>
                  <a:pt x="109" y="158"/>
                  <a:pt x="109" y="158"/>
                </a:cubicBezTo>
                <a:cubicBezTo>
                  <a:pt x="109" y="158"/>
                  <a:pt x="109" y="158"/>
                  <a:pt x="109" y="158"/>
                </a:cubicBezTo>
                <a:cubicBezTo>
                  <a:pt x="107" y="158"/>
                  <a:pt x="108" y="158"/>
                  <a:pt x="106" y="158"/>
                </a:cubicBezTo>
                <a:cubicBezTo>
                  <a:pt x="102" y="158"/>
                  <a:pt x="107" y="156"/>
                  <a:pt x="108" y="155"/>
                </a:cubicBezTo>
                <a:cubicBezTo>
                  <a:pt x="110" y="155"/>
                  <a:pt x="112" y="154"/>
                  <a:pt x="113" y="154"/>
                </a:cubicBezTo>
                <a:cubicBezTo>
                  <a:pt x="112" y="155"/>
                  <a:pt x="110" y="157"/>
                  <a:pt x="109" y="158"/>
                </a:cubicBezTo>
                <a:close/>
                <a:moveTo>
                  <a:pt x="114" y="152"/>
                </a:moveTo>
                <a:cubicBezTo>
                  <a:pt x="111" y="152"/>
                  <a:pt x="109" y="153"/>
                  <a:pt x="106" y="154"/>
                </a:cubicBezTo>
                <a:cubicBezTo>
                  <a:pt x="104" y="155"/>
                  <a:pt x="103" y="155"/>
                  <a:pt x="101" y="155"/>
                </a:cubicBezTo>
                <a:cubicBezTo>
                  <a:pt x="95" y="157"/>
                  <a:pt x="101" y="154"/>
                  <a:pt x="102" y="154"/>
                </a:cubicBezTo>
                <a:cubicBezTo>
                  <a:pt x="108" y="152"/>
                  <a:pt x="114" y="150"/>
                  <a:pt x="119" y="148"/>
                </a:cubicBezTo>
                <a:cubicBezTo>
                  <a:pt x="118" y="149"/>
                  <a:pt x="116" y="151"/>
                  <a:pt x="114" y="152"/>
                </a:cubicBezTo>
                <a:close/>
                <a:moveTo>
                  <a:pt x="121" y="146"/>
                </a:moveTo>
                <a:cubicBezTo>
                  <a:pt x="116" y="147"/>
                  <a:pt x="111" y="148"/>
                  <a:pt x="106" y="149"/>
                </a:cubicBezTo>
                <a:cubicBezTo>
                  <a:pt x="104" y="150"/>
                  <a:pt x="101" y="151"/>
                  <a:pt x="99" y="152"/>
                </a:cubicBezTo>
                <a:cubicBezTo>
                  <a:pt x="98" y="152"/>
                  <a:pt x="97" y="152"/>
                  <a:pt x="96" y="153"/>
                </a:cubicBezTo>
                <a:cubicBezTo>
                  <a:pt x="94" y="153"/>
                  <a:pt x="93" y="153"/>
                  <a:pt x="92" y="153"/>
                </a:cubicBezTo>
                <a:cubicBezTo>
                  <a:pt x="92" y="153"/>
                  <a:pt x="92" y="153"/>
                  <a:pt x="92" y="153"/>
                </a:cubicBezTo>
                <a:cubicBezTo>
                  <a:pt x="93" y="153"/>
                  <a:pt x="94" y="153"/>
                  <a:pt x="95" y="153"/>
                </a:cubicBezTo>
                <a:cubicBezTo>
                  <a:pt x="104" y="149"/>
                  <a:pt x="113" y="147"/>
                  <a:pt x="123" y="144"/>
                </a:cubicBezTo>
                <a:cubicBezTo>
                  <a:pt x="122" y="145"/>
                  <a:pt x="121" y="145"/>
                  <a:pt x="121" y="146"/>
                </a:cubicBezTo>
                <a:close/>
                <a:moveTo>
                  <a:pt x="106" y="146"/>
                </a:moveTo>
                <a:cubicBezTo>
                  <a:pt x="103" y="147"/>
                  <a:pt x="99" y="147"/>
                  <a:pt x="96" y="148"/>
                </a:cubicBezTo>
                <a:cubicBezTo>
                  <a:pt x="94" y="148"/>
                  <a:pt x="93" y="149"/>
                  <a:pt x="92" y="149"/>
                </a:cubicBezTo>
                <a:cubicBezTo>
                  <a:pt x="91" y="149"/>
                  <a:pt x="83" y="151"/>
                  <a:pt x="88" y="149"/>
                </a:cubicBezTo>
                <a:cubicBezTo>
                  <a:pt x="102" y="145"/>
                  <a:pt x="117" y="141"/>
                  <a:pt x="131" y="136"/>
                </a:cubicBezTo>
                <a:cubicBezTo>
                  <a:pt x="128" y="138"/>
                  <a:pt x="126" y="140"/>
                  <a:pt x="124" y="142"/>
                </a:cubicBezTo>
                <a:cubicBezTo>
                  <a:pt x="118" y="144"/>
                  <a:pt x="112" y="145"/>
                  <a:pt x="106" y="146"/>
                </a:cubicBezTo>
                <a:close/>
                <a:moveTo>
                  <a:pt x="132" y="134"/>
                </a:moveTo>
                <a:cubicBezTo>
                  <a:pt x="122" y="137"/>
                  <a:pt x="112" y="139"/>
                  <a:pt x="102" y="141"/>
                </a:cubicBezTo>
                <a:cubicBezTo>
                  <a:pt x="97" y="142"/>
                  <a:pt x="92" y="143"/>
                  <a:pt x="87" y="144"/>
                </a:cubicBezTo>
                <a:cubicBezTo>
                  <a:pt x="84" y="144"/>
                  <a:pt x="82" y="145"/>
                  <a:pt x="79" y="145"/>
                </a:cubicBezTo>
                <a:cubicBezTo>
                  <a:pt x="75" y="145"/>
                  <a:pt x="82" y="144"/>
                  <a:pt x="83" y="144"/>
                </a:cubicBezTo>
                <a:cubicBezTo>
                  <a:pt x="93" y="142"/>
                  <a:pt x="102" y="138"/>
                  <a:pt x="112" y="136"/>
                </a:cubicBezTo>
                <a:cubicBezTo>
                  <a:pt x="120" y="134"/>
                  <a:pt x="130" y="132"/>
                  <a:pt x="137" y="129"/>
                </a:cubicBezTo>
                <a:cubicBezTo>
                  <a:pt x="135" y="130"/>
                  <a:pt x="134" y="132"/>
                  <a:pt x="132" y="134"/>
                </a:cubicBezTo>
                <a:close/>
                <a:moveTo>
                  <a:pt x="138" y="127"/>
                </a:moveTo>
                <a:cubicBezTo>
                  <a:pt x="138" y="127"/>
                  <a:pt x="138" y="127"/>
                  <a:pt x="138" y="127"/>
                </a:cubicBezTo>
                <a:cubicBezTo>
                  <a:pt x="126" y="131"/>
                  <a:pt x="114" y="133"/>
                  <a:pt x="102" y="135"/>
                </a:cubicBezTo>
                <a:cubicBezTo>
                  <a:pt x="96" y="137"/>
                  <a:pt x="89" y="138"/>
                  <a:pt x="82" y="139"/>
                </a:cubicBezTo>
                <a:cubicBezTo>
                  <a:pt x="79" y="140"/>
                  <a:pt x="75" y="141"/>
                  <a:pt x="72" y="141"/>
                </a:cubicBezTo>
                <a:cubicBezTo>
                  <a:pt x="71" y="141"/>
                  <a:pt x="66" y="142"/>
                  <a:pt x="71" y="140"/>
                </a:cubicBezTo>
                <a:cubicBezTo>
                  <a:pt x="72" y="140"/>
                  <a:pt x="73" y="140"/>
                  <a:pt x="74" y="140"/>
                </a:cubicBezTo>
                <a:cubicBezTo>
                  <a:pt x="87" y="137"/>
                  <a:pt x="99" y="134"/>
                  <a:pt x="112" y="130"/>
                </a:cubicBezTo>
                <a:cubicBezTo>
                  <a:pt x="122" y="127"/>
                  <a:pt x="134" y="126"/>
                  <a:pt x="144" y="121"/>
                </a:cubicBezTo>
                <a:cubicBezTo>
                  <a:pt x="142" y="123"/>
                  <a:pt x="140" y="125"/>
                  <a:pt x="138" y="127"/>
                </a:cubicBezTo>
                <a:close/>
                <a:moveTo>
                  <a:pt x="145" y="119"/>
                </a:moveTo>
                <a:cubicBezTo>
                  <a:pt x="145" y="120"/>
                  <a:pt x="145" y="120"/>
                  <a:pt x="144" y="120"/>
                </a:cubicBezTo>
                <a:cubicBezTo>
                  <a:pt x="144" y="119"/>
                  <a:pt x="143" y="120"/>
                  <a:pt x="142" y="121"/>
                </a:cubicBezTo>
                <a:cubicBezTo>
                  <a:pt x="137" y="123"/>
                  <a:pt x="132" y="124"/>
                  <a:pt x="128" y="125"/>
                </a:cubicBezTo>
                <a:cubicBezTo>
                  <a:pt x="127" y="125"/>
                  <a:pt x="127" y="125"/>
                  <a:pt x="127" y="125"/>
                </a:cubicBezTo>
                <a:cubicBezTo>
                  <a:pt x="126" y="126"/>
                  <a:pt x="125" y="126"/>
                  <a:pt x="125" y="126"/>
                </a:cubicBezTo>
                <a:cubicBezTo>
                  <a:pt x="118" y="128"/>
                  <a:pt x="111" y="129"/>
                  <a:pt x="104" y="130"/>
                </a:cubicBezTo>
                <a:cubicBezTo>
                  <a:pt x="96" y="132"/>
                  <a:pt x="88" y="133"/>
                  <a:pt x="80" y="135"/>
                </a:cubicBezTo>
                <a:cubicBezTo>
                  <a:pt x="77" y="135"/>
                  <a:pt x="73" y="136"/>
                  <a:pt x="70" y="136"/>
                </a:cubicBezTo>
                <a:cubicBezTo>
                  <a:pt x="69" y="137"/>
                  <a:pt x="68" y="137"/>
                  <a:pt x="68" y="137"/>
                </a:cubicBezTo>
                <a:cubicBezTo>
                  <a:pt x="82" y="132"/>
                  <a:pt x="96" y="128"/>
                  <a:pt x="110" y="124"/>
                </a:cubicBezTo>
                <a:cubicBezTo>
                  <a:pt x="116" y="122"/>
                  <a:pt x="122" y="120"/>
                  <a:pt x="128" y="118"/>
                </a:cubicBezTo>
                <a:cubicBezTo>
                  <a:pt x="133" y="117"/>
                  <a:pt x="137" y="115"/>
                  <a:pt x="142" y="114"/>
                </a:cubicBezTo>
                <a:cubicBezTo>
                  <a:pt x="145" y="113"/>
                  <a:pt x="148" y="112"/>
                  <a:pt x="152" y="111"/>
                </a:cubicBezTo>
                <a:cubicBezTo>
                  <a:pt x="152" y="111"/>
                  <a:pt x="152" y="111"/>
                  <a:pt x="153" y="111"/>
                </a:cubicBezTo>
                <a:cubicBezTo>
                  <a:pt x="150" y="114"/>
                  <a:pt x="148" y="117"/>
                  <a:pt x="145" y="119"/>
                </a:cubicBezTo>
                <a:close/>
                <a:moveTo>
                  <a:pt x="154" y="110"/>
                </a:moveTo>
                <a:cubicBezTo>
                  <a:pt x="149" y="111"/>
                  <a:pt x="144" y="113"/>
                  <a:pt x="140" y="114"/>
                </a:cubicBezTo>
                <a:cubicBezTo>
                  <a:pt x="138" y="115"/>
                  <a:pt x="136" y="115"/>
                  <a:pt x="134" y="115"/>
                </a:cubicBezTo>
                <a:cubicBezTo>
                  <a:pt x="132" y="116"/>
                  <a:pt x="131" y="116"/>
                  <a:pt x="129" y="117"/>
                </a:cubicBezTo>
                <a:cubicBezTo>
                  <a:pt x="120" y="119"/>
                  <a:pt x="112" y="121"/>
                  <a:pt x="103" y="123"/>
                </a:cubicBezTo>
                <a:cubicBezTo>
                  <a:pt x="95" y="125"/>
                  <a:pt x="86" y="128"/>
                  <a:pt x="77" y="130"/>
                </a:cubicBezTo>
                <a:cubicBezTo>
                  <a:pt x="73" y="130"/>
                  <a:pt x="69" y="132"/>
                  <a:pt x="65" y="133"/>
                </a:cubicBezTo>
                <a:cubicBezTo>
                  <a:pt x="63" y="133"/>
                  <a:pt x="60" y="134"/>
                  <a:pt x="58" y="134"/>
                </a:cubicBezTo>
                <a:cubicBezTo>
                  <a:pt x="53" y="135"/>
                  <a:pt x="60" y="133"/>
                  <a:pt x="61" y="133"/>
                </a:cubicBezTo>
                <a:cubicBezTo>
                  <a:pt x="78" y="128"/>
                  <a:pt x="96" y="123"/>
                  <a:pt x="113" y="118"/>
                </a:cubicBezTo>
                <a:cubicBezTo>
                  <a:pt x="122" y="116"/>
                  <a:pt x="131" y="113"/>
                  <a:pt x="139" y="110"/>
                </a:cubicBezTo>
                <a:cubicBezTo>
                  <a:pt x="146" y="108"/>
                  <a:pt x="153" y="107"/>
                  <a:pt x="159" y="104"/>
                </a:cubicBezTo>
                <a:cubicBezTo>
                  <a:pt x="159" y="104"/>
                  <a:pt x="159" y="104"/>
                  <a:pt x="159" y="104"/>
                </a:cubicBezTo>
                <a:cubicBezTo>
                  <a:pt x="158" y="106"/>
                  <a:pt x="156" y="108"/>
                  <a:pt x="154" y="110"/>
                </a:cubicBezTo>
                <a:close/>
                <a:moveTo>
                  <a:pt x="75" y="131"/>
                </a:moveTo>
                <a:cubicBezTo>
                  <a:pt x="84" y="129"/>
                  <a:pt x="92" y="127"/>
                  <a:pt x="100" y="125"/>
                </a:cubicBezTo>
                <a:cubicBezTo>
                  <a:pt x="106" y="124"/>
                  <a:pt x="111" y="122"/>
                  <a:pt x="117" y="121"/>
                </a:cubicBezTo>
                <a:cubicBezTo>
                  <a:pt x="114" y="122"/>
                  <a:pt x="112" y="122"/>
                  <a:pt x="110" y="123"/>
                </a:cubicBezTo>
                <a:cubicBezTo>
                  <a:pt x="101" y="126"/>
                  <a:pt x="93" y="128"/>
                  <a:pt x="85" y="130"/>
                </a:cubicBezTo>
                <a:cubicBezTo>
                  <a:pt x="78" y="133"/>
                  <a:pt x="71" y="135"/>
                  <a:pt x="63" y="137"/>
                </a:cubicBezTo>
                <a:cubicBezTo>
                  <a:pt x="63" y="137"/>
                  <a:pt x="63" y="137"/>
                  <a:pt x="62" y="138"/>
                </a:cubicBezTo>
                <a:cubicBezTo>
                  <a:pt x="62" y="138"/>
                  <a:pt x="62" y="138"/>
                  <a:pt x="62" y="138"/>
                </a:cubicBezTo>
                <a:cubicBezTo>
                  <a:pt x="61" y="138"/>
                  <a:pt x="61" y="137"/>
                  <a:pt x="60" y="137"/>
                </a:cubicBezTo>
                <a:cubicBezTo>
                  <a:pt x="59" y="136"/>
                  <a:pt x="57" y="136"/>
                  <a:pt x="56" y="135"/>
                </a:cubicBezTo>
                <a:cubicBezTo>
                  <a:pt x="62" y="134"/>
                  <a:pt x="69" y="132"/>
                  <a:pt x="75" y="131"/>
                </a:cubicBezTo>
                <a:close/>
                <a:moveTo>
                  <a:pt x="104" y="131"/>
                </a:moveTo>
                <a:cubicBezTo>
                  <a:pt x="106" y="131"/>
                  <a:pt x="108" y="130"/>
                  <a:pt x="110" y="130"/>
                </a:cubicBezTo>
                <a:cubicBezTo>
                  <a:pt x="108" y="130"/>
                  <a:pt x="106" y="131"/>
                  <a:pt x="104" y="131"/>
                </a:cubicBezTo>
                <a:cubicBezTo>
                  <a:pt x="97" y="133"/>
                  <a:pt x="90" y="135"/>
                  <a:pt x="83" y="137"/>
                </a:cubicBezTo>
                <a:cubicBezTo>
                  <a:pt x="80" y="137"/>
                  <a:pt x="77" y="138"/>
                  <a:pt x="74" y="139"/>
                </a:cubicBezTo>
                <a:cubicBezTo>
                  <a:pt x="72" y="139"/>
                  <a:pt x="70" y="140"/>
                  <a:pt x="68" y="141"/>
                </a:cubicBezTo>
                <a:cubicBezTo>
                  <a:pt x="66" y="140"/>
                  <a:pt x="65" y="139"/>
                  <a:pt x="63" y="138"/>
                </a:cubicBezTo>
                <a:cubicBezTo>
                  <a:pt x="77" y="136"/>
                  <a:pt x="90" y="134"/>
                  <a:pt x="104" y="131"/>
                </a:cubicBezTo>
                <a:close/>
                <a:moveTo>
                  <a:pt x="102" y="136"/>
                </a:moveTo>
                <a:cubicBezTo>
                  <a:pt x="113" y="134"/>
                  <a:pt x="124" y="132"/>
                  <a:pt x="135" y="129"/>
                </a:cubicBezTo>
                <a:cubicBezTo>
                  <a:pt x="133" y="130"/>
                  <a:pt x="132" y="130"/>
                  <a:pt x="130" y="131"/>
                </a:cubicBezTo>
                <a:cubicBezTo>
                  <a:pt x="128" y="131"/>
                  <a:pt x="125" y="132"/>
                  <a:pt x="123" y="132"/>
                </a:cubicBezTo>
                <a:cubicBezTo>
                  <a:pt x="118" y="134"/>
                  <a:pt x="112" y="135"/>
                  <a:pt x="107" y="136"/>
                </a:cubicBezTo>
                <a:cubicBezTo>
                  <a:pt x="101" y="137"/>
                  <a:pt x="96" y="139"/>
                  <a:pt x="90" y="141"/>
                </a:cubicBezTo>
                <a:cubicBezTo>
                  <a:pt x="86" y="143"/>
                  <a:pt x="81" y="143"/>
                  <a:pt x="76" y="145"/>
                </a:cubicBezTo>
                <a:cubicBezTo>
                  <a:pt x="74" y="144"/>
                  <a:pt x="72" y="143"/>
                  <a:pt x="70" y="142"/>
                </a:cubicBezTo>
                <a:cubicBezTo>
                  <a:pt x="81" y="141"/>
                  <a:pt x="91" y="138"/>
                  <a:pt x="102" y="136"/>
                </a:cubicBezTo>
                <a:close/>
                <a:moveTo>
                  <a:pt x="99" y="143"/>
                </a:moveTo>
                <a:cubicBezTo>
                  <a:pt x="108" y="141"/>
                  <a:pt x="117" y="138"/>
                  <a:pt x="127" y="136"/>
                </a:cubicBezTo>
                <a:cubicBezTo>
                  <a:pt x="127" y="136"/>
                  <a:pt x="128" y="136"/>
                  <a:pt x="128" y="136"/>
                </a:cubicBezTo>
                <a:cubicBezTo>
                  <a:pt x="127" y="136"/>
                  <a:pt x="126" y="137"/>
                  <a:pt x="125" y="137"/>
                </a:cubicBezTo>
                <a:cubicBezTo>
                  <a:pt x="121" y="139"/>
                  <a:pt x="116" y="140"/>
                  <a:pt x="112" y="142"/>
                </a:cubicBezTo>
                <a:cubicBezTo>
                  <a:pt x="107" y="143"/>
                  <a:pt x="102" y="144"/>
                  <a:pt x="98" y="146"/>
                </a:cubicBezTo>
                <a:cubicBezTo>
                  <a:pt x="94" y="147"/>
                  <a:pt x="89" y="148"/>
                  <a:pt x="85" y="150"/>
                </a:cubicBezTo>
                <a:cubicBezTo>
                  <a:pt x="83" y="148"/>
                  <a:pt x="80" y="147"/>
                  <a:pt x="78" y="146"/>
                </a:cubicBezTo>
                <a:cubicBezTo>
                  <a:pt x="85" y="146"/>
                  <a:pt x="92" y="144"/>
                  <a:pt x="99" y="143"/>
                </a:cubicBezTo>
                <a:close/>
                <a:moveTo>
                  <a:pt x="101" y="148"/>
                </a:moveTo>
                <a:cubicBezTo>
                  <a:pt x="106" y="147"/>
                  <a:pt x="111" y="146"/>
                  <a:pt x="117" y="145"/>
                </a:cubicBezTo>
                <a:cubicBezTo>
                  <a:pt x="115" y="145"/>
                  <a:pt x="114" y="146"/>
                  <a:pt x="112" y="146"/>
                </a:cubicBezTo>
                <a:cubicBezTo>
                  <a:pt x="105" y="148"/>
                  <a:pt x="99" y="150"/>
                  <a:pt x="92" y="153"/>
                </a:cubicBezTo>
                <a:cubicBezTo>
                  <a:pt x="92" y="153"/>
                  <a:pt x="91" y="153"/>
                  <a:pt x="91" y="153"/>
                </a:cubicBezTo>
                <a:cubicBezTo>
                  <a:pt x="90" y="152"/>
                  <a:pt x="89" y="151"/>
                  <a:pt x="87" y="151"/>
                </a:cubicBezTo>
                <a:cubicBezTo>
                  <a:pt x="92" y="150"/>
                  <a:pt x="97" y="148"/>
                  <a:pt x="101" y="148"/>
                </a:cubicBezTo>
                <a:close/>
                <a:moveTo>
                  <a:pt x="104" y="151"/>
                </a:moveTo>
                <a:cubicBezTo>
                  <a:pt x="108" y="149"/>
                  <a:pt x="113" y="148"/>
                  <a:pt x="118" y="147"/>
                </a:cubicBezTo>
                <a:cubicBezTo>
                  <a:pt x="123" y="146"/>
                  <a:pt x="115" y="149"/>
                  <a:pt x="115" y="149"/>
                </a:cubicBezTo>
                <a:cubicBezTo>
                  <a:pt x="113" y="150"/>
                  <a:pt x="110" y="150"/>
                  <a:pt x="108" y="151"/>
                </a:cubicBezTo>
                <a:cubicBezTo>
                  <a:pt x="104" y="152"/>
                  <a:pt x="100" y="153"/>
                  <a:pt x="97" y="155"/>
                </a:cubicBezTo>
                <a:cubicBezTo>
                  <a:pt x="97" y="155"/>
                  <a:pt x="97" y="155"/>
                  <a:pt x="97" y="156"/>
                </a:cubicBezTo>
                <a:cubicBezTo>
                  <a:pt x="96" y="155"/>
                  <a:pt x="94" y="154"/>
                  <a:pt x="93" y="154"/>
                </a:cubicBezTo>
                <a:cubicBezTo>
                  <a:pt x="97" y="153"/>
                  <a:pt x="100" y="152"/>
                  <a:pt x="104" y="151"/>
                </a:cubicBezTo>
                <a:close/>
                <a:moveTo>
                  <a:pt x="105" y="155"/>
                </a:moveTo>
                <a:cubicBezTo>
                  <a:pt x="106" y="155"/>
                  <a:pt x="107" y="154"/>
                  <a:pt x="109" y="154"/>
                </a:cubicBezTo>
                <a:cubicBezTo>
                  <a:pt x="109" y="154"/>
                  <a:pt x="115" y="152"/>
                  <a:pt x="113" y="153"/>
                </a:cubicBezTo>
                <a:cubicBezTo>
                  <a:pt x="109" y="155"/>
                  <a:pt x="105" y="155"/>
                  <a:pt x="103" y="158"/>
                </a:cubicBezTo>
                <a:cubicBezTo>
                  <a:pt x="103" y="158"/>
                  <a:pt x="103" y="158"/>
                  <a:pt x="103" y="158"/>
                </a:cubicBezTo>
                <a:cubicBezTo>
                  <a:pt x="101" y="158"/>
                  <a:pt x="100" y="157"/>
                  <a:pt x="98" y="156"/>
                </a:cubicBezTo>
                <a:cubicBezTo>
                  <a:pt x="100" y="156"/>
                  <a:pt x="102" y="156"/>
                  <a:pt x="105" y="155"/>
                </a:cubicBezTo>
                <a:close/>
                <a:moveTo>
                  <a:pt x="103" y="159"/>
                </a:moveTo>
                <a:cubicBezTo>
                  <a:pt x="103" y="159"/>
                  <a:pt x="107" y="158"/>
                  <a:pt x="107" y="159"/>
                </a:cubicBezTo>
                <a:cubicBezTo>
                  <a:pt x="107" y="160"/>
                  <a:pt x="106" y="160"/>
                  <a:pt x="106" y="161"/>
                </a:cubicBezTo>
                <a:cubicBezTo>
                  <a:pt x="105" y="160"/>
                  <a:pt x="104" y="159"/>
                  <a:pt x="103" y="159"/>
                </a:cubicBezTo>
                <a:cubicBezTo>
                  <a:pt x="103" y="159"/>
                  <a:pt x="103" y="159"/>
                  <a:pt x="103" y="159"/>
                </a:cubicBezTo>
                <a:close/>
                <a:moveTo>
                  <a:pt x="161" y="102"/>
                </a:moveTo>
                <a:cubicBezTo>
                  <a:pt x="141" y="110"/>
                  <a:pt x="120" y="113"/>
                  <a:pt x="99" y="118"/>
                </a:cubicBezTo>
                <a:cubicBezTo>
                  <a:pt x="91" y="120"/>
                  <a:pt x="83" y="122"/>
                  <a:pt x="75" y="123"/>
                </a:cubicBezTo>
                <a:cubicBezTo>
                  <a:pt x="79" y="122"/>
                  <a:pt x="84" y="120"/>
                  <a:pt x="88" y="119"/>
                </a:cubicBezTo>
                <a:cubicBezTo>
                  <a:pt x="103" y="114"/>
                  <a:pt x="117" y="110"/>
                  <a:pt x="132" y="106"/>
                </a:cubicBezTo>
                <a:cubicBezTo>
                  <a:pt x="139" y="105"/>
                  <a:pt x="146" y="103"/>
                  <a:pt x="153" y="101"/>
                </a:cubicBezTo>
                <a:cubicBezTo>
                  <a:pt x="156" y="100"/>
                  <a:pt x="159" y="99"/>
                  <a:pt x="162" y="97"/>
                </a:cubicBezTo>
                <a:cubicBezTo>
                  <a:pt x="163" y="97"/>
                  <a:pt x="163" y="97"/>
                  <a:pt x="164" y="97"/>
                </a:cubicBezTo>
                <a:cubicBezTo>
                  <a:pt x="165" y="97"/>
                  <a:pt x="166" y="97"/>
                  <a:pt x="166" y="96"/>
                </a:cubicBezTo>
                <a:cubicBezTo>
                  <a:pt x="166" y="96"/>
                  <a:pt x="166" y="96"/>
                  <a:pt x="166" y="96"/>
                </a:cubicBezTo>
                <a:cubicBezTo>
                  <a:pt x="164" y="98"/>
                  <a:pt x="163" y="100"/>
                  <a:pt x="161" y="102"/>
                </a:cubicBezTo>
                <a:close/>
                <a:moveTo>
                  <a:pt x="167" y="95"/>
                </a:moveTo>
                <a:cubicBezTo>
                  <a:pt x="167" y="95"/>
                  <a:pt x="167" y="95"/>
                  <a:pt x="167" y="95"/>
                </a:cubicBezTo>
                <a:cubicBezTo>
                  <a:pt x="165" y="96"/>
                  <a:pt x="163" y="96"/>
                  <a:pt x="161" y="97"/>
                </a:cubicBezTo>
                <a:cubicBezTo>
                  <a:pt x="160" y="97"/>
                  <a:pt x="159" y="97"/>
                  <a:pt x="158" y="98"/>
                </a:cubicBezTo>
                <a:cubicBezTo>
                  <a:pt x="143" y="101"/>
                  <a:pt x="128" y="103"/>
                  <a:pt x="113" y="107"/>
                </a:cubicBezTo>
                <a:cubicBezTo>
                  <a:pt x="98" y="111"/>
                  <a:pt x="84" y="115"/>
                  <a:pt x="69" y="120"/>
                </a:cubicBezTo>
                <a:cubicBezTo>
                  <a:pt x="64" y="121"/>
                  <a:pt x="59" y="122"/>
                  <a:pt x="54" y="123"/>
                </a:cubicBezTo>
                <a:cubicBezTo>
                  <a:pt x="69" y="118"/>
                  <a:pt x="83" y="114"/>
                  <a:pt x="98" y="110"/>
                </a:cubicBezTo>
                <a:cubicBezTo>
                  <a:pt x="112" y="106"/>
                  <a:pt x="127" y="103"/>
                  <a:pt x="142" y="100"/>
                </a:cubicBezTo>
                <a:cubicBezTo>
                  <a:pt x="151" y="98"/>
                  <a:pt x="159" y="95"/>
                  <a:pt x="167" y="93"/>
                </a:cubicBezTo>
                <a:cubicBezTo>
                  <a:pt x="168" y="93"/>
                  <a:pt x="169" y="93"/>
                  <a:pt x="169" y="93"/>
                </a:cubicBezTo>
                <a:cubicBezTo>
                  <a:pt x="169" y="93"/>
                  <a:pt x="170" y="92"/>
                  <a:pt x="170" y="92"/>
                </a:cubicBezTo>
                <a:cubicBezTo>
                  <a:pt x="169" y="93"/>
                  <a:pt x="168" y="94"/>
                  <a:pt x="167" y="95"/>
                </a:cubicBezTo>
                <a:close/>
                <a:moveTo>
                  <a:pt x="171" y="91"/>
                </a:moveTo>
                <a:cubicBezTo>
                  <a:pt x="171" y="91"/>
                  <a:pt x="171" y="91"/>
                  <a:pt x="171" y="91"/>
                </a:cubicBezTo>
                <a:cubicBezTo>
                  <a:pt x="156" y="95"/>
                  <a:pt x="141" y="98"/>
                  <a:pt x="126" y="101"/>
                </a:cubicBezTo>
                <a:cubicBezTo>
                  <a:pt x="111" y="104"/>
                  <a:pt x="96" y="108"/>
                  <a:pt x="82" y="112"/>
                </a:cubicBezTo>
                <a:cubicBezTo>
                  <a:pt x="67" y="116"/>
                  <a:pt x="52" y="120"/>
                  <a:pt x="38" y="123"/>
                </a:cubicBezTo>
                <a:cubicBezTo>
                  <a:pt x="37" y="123"/>
                  <a:pt x="36" y="123"/>
                  <a:pt x="36" y="123"/>
                </a:cubicBezTo>
                <a:cubicBezTo>
                  <a:pt x="36" y="123"/>
                  <a:pt x="36" y="123"/>
                  <a:pt x="36" y="123"/>
                </a:cubicBezTo>
                <a:cubicBezTo>
                  <a:pt x="36" y="123"/>
                  <a:pt x="37" y="123"/>
                  <a:pt x="38" y="122"/>
                </a:cubicBezTo>
                <a:cubicBezTo>
                  <a:pt x="41" y="121"/>
                  <a:pt x="44" y="120"/>
                  <a:pt x="48" y="119"/>
                </a:cubicBezTo>
                <a:cubicBezTo>
                  <a:pt x="56" y="116"/>
                  <a:pt x="64" y="115"/>
                  <a:pt x="71" y="113"/>
                </a:cubicBezTo>
                <a:cubicBezTo>
                  <a:pt x="86" y="109"/>
                  <a:pt x="101" y="104"/>
                  <a:pt x="116" y="101"/>
                </a:cubicBezTo>
                <a:cubicBezTo>
                  <a:pt x="131" y="98"/>
                  <a:pt x="146" y="95"/>
                  <a:pt x="161" y="90"/>
                </a:cubicBezTo>
                <a:cubicBezTo>
                  <a:pt x="164" y="89"/>
                  <a:pt x="168" y="88"/>
                  <a:pt x="171" y="87"/>
                </a:cubicBezTo>
                <a:cubicBezTo>
                  <a:pt x="171" y="87"/>
                  <a:pt x="171" y="87"/>
                  <a:pt x="172" y="86"/>
                </a:cubicBezTo>
                <a:cubicBezTo>
                  <a:pt x="173" y="86"/>
                  <a:pt x="175" y="85"/>
                  <a:pt x="177" y="85"/>
                </a:cubicBezTo>
                <a:cubicBezTo>
                  <a:pt x="175" y="87"/>
                  <a:pt x="173" y="89"/>
                  <a:pt x="171" y="91"/>
                </a:cubicBezTo>
                <a:close/>
                <a:moveTo>
                  <a:pt x="108" y="102"/>
                </a:moveTo>
                <a:cubicBezTo>
                  <a:pt x="118" y="99"/>
                  <a:pt x="128" y="97"/>
                  <a:pt x="139" y="95"/>
                </a:cubicBezTo>
                <a:cubicBezTo>
                  <a:pt x="144" y="94"/>
                  <a:pt x="148" y="93"/>
                  <a:pt x="153" y="92"/>
                </a:cubicBezTo>
                <a:cubicBezTo>
                  <a:pt x="150" y="93"/>
                  <a:pt x="146" y="94"/>
                  <a:pt x="143" y="95"/>
                </a:cubicBezTo>
                <a:cubicBezTo>
                  <a:pt x="131" y="97"/>
                  <a:pt x="119" y="100"/>
                  <a:pt x="108" y="102"/>
                </a:cubicBezTo>
                <a:close/>
                <a:moveTo>
                  <a:pt x="177" y="84"/>
                </a:moveTo>
                <a:cubicBezTo>
                  <a:pt x="177" y="84"/>
                  <a:pt x="177" y="84"/>
                  <a:pt x="177" y="84"/>
                </a:cubicBezTo>
                <a:cubicBezTo>
                  <a:pt x="176" y="84"/>
                  <a:pt x="174" y="85"/>
                  <a:pt x="173" y="85"/>
                </a:cubicBezTo>
                <a:cubicBezTo>
                  <a:pt x="173" y="85"/>
                  <a:pt x="172" y="85"/>
                  <a:pt x="172" y="85"/>
                </a:cubicBezTo>
                <a:cubicBezTo>
                  <a:pt x="164" y="88"/>
                  <a:pt x="157" y="90"/>
                  <a:pt x="149" y="92"/>
                </a:cubicBezTo>
                <a:cubicBezTo>
                  <a:pt x="134" y="95"/>
                  <a:pt x="119" y="98"/>
                  <a:pt x="104" y="102"/>
                </a:cubicBezTo>
                <a:cubicBezTo>
                  <a:pt x="95" y="105"/>
                  <a:pt x="85" y="107"/>
                  <a:pt x="76" y="110"/>
                </a:cubicBezTo>
                <a:cubicBezTo>
                  <a:pt x="66" y="113"/>
                  <a:pt x="56" y="114"/>
                  <a:pt x="46" y="116"/>
                </a:cubicBezTo>
                <a:cubicBezTo>
                  <a:pt x="41" y="117"/>
                  <a:pt x="36" y="118"/>
                  <a:pt x="32" y="119"/>
                </a:cubicBezTo>
                <a:cubicBezTo>
                  <a:pt x="30" y="119"/>
                  <a:pt x="23" y="121"/>
                  <a:pt x="28" y="120"/>
                </a:cubicBezTo>
                <a:cubicBezTo>
                  <a:pt x="30" y="119"/>
                  <a:pt x="33" y="118"/>
                  <a:pt x="35" y="117"/>
                </a:cubicBezTo>
                <a:cubicBezTo>
                  <a:pt x="45" y="114"/>
                  <a:pt x="55" y="111"/>
                  <a:pt x="65" y="109"/>
                </a:cubicBezTo>
                <a:cubicBezTo>
                  <a:pt x="85" y="104"/>
                  <a:pt x="105" y="99"/>
                  <a:pt x="125" y="94"/>
                </a:cubicBezTo>
                <a:cubicBezTo>
                  <a:pt x="136" y="92"/>
                  <a:pt x="146" y="89"/>
                  <a:pt x="157" y="86"/>
                </a:cubicBezTo>
                <a:cubicBezTo>
                  <a:pt x="166" y="84"/>
                  <a:pt x="175" y="80"/>
                  <a:pt x="184" y="77"/>
                </a:cubicBezTo>
                <a:cubicBezTo>
                  <a:pt x="182" y="79"/>
                  <a:pt x="180" y="82"/>
                  <a:pt x="177" y="84"/>
                </a:cubicBezTo>
                <a:close/>
                <a:moveTo>
                  <a:pt x="61" y="105"/>
                </a:moveTo>
                <a:cubicBezTo>
                  <a:pt x="54" y="107"/>
                  <a:pt x="47" y="108"/>
                  <a:pt x="40" y="110"/>
                </a:cubicBezTo>
                <a:cubicBezTo>
                  <a:pt x="33" y="112"/>
                  <a:pt x="26" y="113"/>
                  <a:pt x="20" y="116"/>
                </a:cubicBezTo>
                <a:cubicBezTo>
                  <a:pt x="19" y="116"/>
                  <a:pt x="19" y="116"/>
                  <a:pt x="18" y="117"/>
                </a:cubicBezTo>
                <a:cubicBezTo>
                  <a:pt x="16" y="116"/>
                  <a:pt x="14" y="114"/>
                  <a:pt x="12" y="113"/>
                </a:cubicBezTo>
                <a:cubicBezTo>
                  <a:pt x="18" y="113"/>
                  <a:pt x="23" y="111"/>
                  <a:pt x="29" y="109"/>
                </a:cubicBezTo>
                <a:cubicBezTo>
                  <a:pt x="36" y="107"/>
                  <a:pt x="43" y="105"/>
                  <a:pt x="51" y="103"/>
                </a:cubicBezTo>
                <a:cubicBezTo>
                  <a:pt x="65" y="100"/>
                  <a:pt x="79" y="98"/>
                  <a:pt x="93" y="95"/>
                </a:cubicBezTo>
                <a:cubicBezTo>
                  <a:pt x="82" y="98"/>
                  <a:pt x="72" y="102"/>
                  <a:pt x="61" y="105"/>
                </a:cubicBezTo>
                <a:close/>
                <a:moveTo>
                  <a:pt x="58" y="139"/>
                </a:moveTo>
                <a:cubicBezTo>
                  <a:pt x="68" y="144"/>
                  <a:pt x="78" y="149"/>
                  <a:pt x="89" y="154"/>
                </a:cubicBezTo>
                <a:cubicBezTo>
                  <a:pt x="94" y="157"/>
                  <a:pt x="100" y="159"/>
                  <a:pt x="105" y="163"/>
                </a:cubicBezTo>
                <a:cubicBezTo>
                  <a:pt x="104" y="163"/>
                  <a:pt x="104" y="164"/>
                  <a:pt x="104" y="165"/>
                </a:cubicBezTo>
                <a:cubicBezTo>
                  <a:pt x="98" y="162"/>
                  <a:pt x="93" y="159"/>
                  <a:pt x="87" y="156"/>
                </a:cubicBezTo>
                <a:cubicBezTo>
                  <a:pt x="77" y="151"/>
                  <a:pt x="67" y="147"/>
                  <a:pt x="57" y="142"/>
                </a:cubicBezTo>
                <a:cubicBezTo>
                  <a:pt x="51" y="139"/>
                  <a:pt x="44" y="136"/>
                  <a:pt x="38" y="132"/>
                </a:cubicBezTo>
                <a:cubicBezTo>
                  <a:pt x="29" y="127"/>
                  <a:pt x="20" y="121"/>
                  <a:pt x="10" y="118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1" y="117"/>
                  <a:pt x="11" y="116"/>
                  <a:pt x="11" y="115"/>
                </a:cubicBezTo>
                <a:cubicBezTo>
                  <a:pt x="26" y="124"/>
                  <a:pt x="43" y="131"/>
                  <a:pt x="58" y="139"/>
                </a:cubicBezTo>
                <a:close/>
                <a:moveTo>
                  <a:pt x="198" y="61"/>
                </a:moveTo>
                <a:cubicBezTo>
                  <a:pt x="198" y="61"/>
                  <a:pt x="198" y="62"/>
                  <a:pt x="198" y="62"/>
                </a:cubicBezTo>
                <a:cubicBezTo>
                  <a:pt x="183" y="64"/>
                  <a:pt x="168" y="68"/>
                  <a:pt x="153" y="70"/>
                </a:cubicBezTo>
                <a:cubicBezTo>
                  <a:pt x="138" y="73"/>
                  <a:pt x="122" y="76"/>
                  <a:pt x="107" y="80"/>
                </a:cubicBezTo>
                <a:cubicBezTo>
                  <a:pt x="92" y="83"/>
                  <a:pt x="77" y="88"/>
                  <a:pt x="62" y="92"/>
                </a:cubicBezTo>
                <a:cubicBezTo>
                  <a:pt x="54" y="94"/>
                  <a:pt x="47" y="96"/>
                  <a:pt x="40" y="98"/>
                </a:cubicBezTo>
                <a:cubicBezTo>
                  <a:pt x="37" y="99"/>
                  <a:pt x="35" y="100"/>
                  <a:pt x="32" y="100"/>
                </a:cubicBezTo>
                <a:cubicBezTo>
                  <a:pt x="42" y="97"/>
                  <a:pt x="51" y="94"/>
                  <a:pt x="61" y="91"/>
                </a:cubicBezTo>
                <a:cubicBezTo>
                  <a:pt x="76" y="86"/>
                  <a:pt x="90" y="82"/>
                  <a:pt x="105" y="79"/>
                </a:cubicBezTo>
                <a:cubicBezTo>
                  <a:pt x="120" y="75"/>
                  <a:pt x="135" y="71"/>
                  <a:pt x="150" y="68"/>
                </a:cubicBezTo>
                <a:cubicBezTo>
                  <a:pt x="164" y="66"/>
                  <a:pt x="178" y="64"/>
                  <a:pt x="192" y="60"/>
                </a:cubicBezTo>
                <a:cubicBezTo>
                  <a:pt x="196" y="60"/>
                  <a:pt x="199" y="58"/>
                  <a:pt x="202" y="57"/>
                </a:cubicBezTo>
                <a:cubicBezTo>
                  <a:pt x="201" y="58"/>
                  <a:pt x="200" y="60"/>
                  <a:pt x="198" y="61"/>
                </a:cubicBezTo>
                <a:close/>
                <a:moveTo>
                  <a:pt x="190" y="70"/>
                </a:moveTo>
                <a:cubicBezTo>
                  <a:pt x="178" y="74"/>
                  <a:pt x="166" y="77"/>
                  <a:pt x="154" y="80"/>
                </a:cubicBezTo>
                <a:cubicBezTo>
                  <a:pt x="152" y="81"/>
                  <a:pt x="150" y="81"/>
                  <a:pt x="148" y="82"/>
                </a:cubicBezTo>
                <a:cubicBezTo>
                  <a:pt x="136" y="84"/>
                  <a:pt x="124" y="88"/>
                  <a:pt x="112" y="91"/>
                </a:cubicBezTo>
                <a:cubicBezTo>
                  <a:pt x="108" y="91"/>
                  <a:pt x="105" y="92"/>
                  <a:pt x="101" y="93"/>
                </a:cubicBezTo>
                <a:cubicBezTo>
                  <a:pt x="85" y="96"/>
                  <a:pt x="70" y="99"/>
                  <a:pt x="55" y="102"/>
                </a:cubicBezTo>
                <a:cubicBezTo>
                  <a:pt x="47" y="103"/>
                  <a:pt x="40" y="105"/>
                  <a:pt x="33" y="107"/>
                </a:cubicBezTo>
                <a:cubicBezTo>
                  <a:pt x="30" y="108"/>
                  <a:pt x="27" y="109"/>
                  <a:pt x="23" y="110"/>
                </a:cubicBezTo>
                <a:cubicBezTo>
                  <a:pt x="22" y="111"/>
                  <a:pt x="20" y="111"/>
                  <a:pt x="18" y="112"/>
                </a:cubicBezTo>
                <a:cubicBezTo>
                  <a:pt x="16" y="112"/>
                  <a:pt x="14" y="112"/>
                  <a:pt x="12" y="113"/>
                </a:cubicBezTo>
                <a:cubicBezTo>
                  <a:pt x="19" y="110"/>
                  <a:pt x="25" y="107"/>
                  <a:pt x="32" y="105"/>
                </a:cubicBezTo>
                <a:cubicBezTo>
                  <a:pt x="40" y="103"/>
                  <a:pt x="48" y="101"/>
                  <a:pt x="56" y="99"/>
                </a:cubicBezTo>
                <a:cubicBezTo>
                  <a:pt x="71" y="94"/>
                  <a:pt x="86" y="91"/>
                  <a:pt x="101" y="87"/>
                </a:cubicBezTo>
                <a:cubicBezTo>
                  <a:pt x="131" y="79"/>
                  <a:pt x="161" y="74"/>
                  <a:pt x="190" y="65"/>
                </a:cubicBezTo>
                <a:cubicBezTo>
                  <a:pt x="192" y="65"/>
                  <a:pt x="194" y="64"/>
                  <a:pt x="197" y="63"/>
                </a:cubicBezTo>
                <a:cubicBezTo>
                  <a:pt x="195" y="65"/>
                  <a:pt x="192" y="68"/>
                  <a:pt x="190" y="70"/>
                </a:cubicBezTo>
                <a:close/>
                <a:moveTo>
                  <a:pt x="9" y="120"/>
                </a:moveTo>
                <a:cubicBezTo>
                  <a:pt x="10" y="120"/>
                  <a:pt x="10" y="120"/>
                  <a:pt x="10" y="120"/>
                </a:cubicBezTo>
                <a:cubicBezTo>
                  <a:pt x="19" y="124"/>
                  <a:pt x="29" y="130"/>
                  <a:pt x="38" y="135"/>
                </a:cubicBezTo>
                <a:cubicBezTo>
                  <a:pt x="44" y="138"/>
                  <a:pt x="51" y="141"/>
                  <a:pt x="57" y="144"/>
                </a:cubicBezTo>
                <a:cubicBezTo>
                  <a:pt x="67" y="149"/>
                  <a:pt x="77" y="154"/>
                  <a:pt x="87" y="159"/>
                </a:cubicBezTo>
                <a:cubicBezTo>
                  <a:pt x="92" y="162"/>
                  <a:pt x="98" y="165"/>
                  <a:pt x="103" y="167"/>
                </a:cubicBezTo>
                <a:cubicBezTo>
                  <a:pt x="103" y="168"/>
                  <a:pt x="103" y="169"/>
                  <a:pt x="102" y="170"/>
                </a:cubicBezTo>
                <a:cubicBezTo>
                  <a:pt x="86" y="162"/>
                  <a:pt x="70" y="154"/>
                  <a:pt x="53" y="147"/>
                </a:cubicBezTo>
                <a:cubicBezTo>
                  <a:pt x="38" y="139"/>
                  <a:pt x="23" y="132"/>
                  <a:pt x="9" y="124"/>
                </a:cubicBezTo>
                <a:cubicBezTo>
                  <a:pt x="9" y="122"/>
                  <a:pt x="9" y="121"/>
                  <a:pt x="9" y="120"/>
                </a:cubicBezTo>
                <a:close/>
                <a:moveTo>
                  <a:pt x="106" y="167"/>
                </a:moveTo>
                <a:cubicBezTo>
                  <a:pt x="106" y="167"/>
                  <a:pt x="106" y="167"/>
                  <a:pt x="106" y="166"/>
                </a:cubicBezTo>
                <a:cubicBezTo>
                  <a:pt x="111" y="162"/>
                  <a:pt x="116" y="157"/>
                  <a:pt x="120" y="152"/>
                </a:cubicBezTo>
                <a:cubicBezTo>
                  <a:pt x="130" y="141"/>
                  <a:pt x="140" y="131"/>
                  <a:pt x="150" y="121"/>
                </a:cubicBezTo>
                <a:cubicBezTo>
                  <a:pt x="169" y="100"/>
                  <a:pt x="189" y="79"/>
                  <a:pt x="208" y="59"/>
                </a:cubicBezTo>
                <a:cubicBezTo>
                  <a:pt x="210" y="57"/>
                  <a:pt x="212" y="55"/>
                  <a:pt x="213" y="54"/>
                </a:cubicBezTo>
                <a:cubicBezTo>
                  <a:pt x="213" y="54"/>
                  <a:pt x="213" y="55"/>
                  <a:pt x="214" y="56"/>
                </a:cubicBezTo>
                <a:cubicBezTo>
                  <a:pt x="214" y="56"/>
                  <a:pt x="213" y="56"/>
                  <a:pt x="213" y="56"/>
                </a:cubicBezTo>
                <a:cubicBezTo>
                  <a:pt x="205" y="64"/>
                  <a:pt x="197" y="73"/>
                  <a:pt x="189" y="82"/>
                </a:cubicBezTo>
                <a:cubicBezTo>
                  <a:pt x="182" y="90"/>
                  <a:pt x="174" y="98"/>
                  <a:pt x="166" y="106"/>
                </a:cubicBezTo>
                <a:cubicBezTo>
                  <a:pt x="148" y="125"/>
                  <a:pt x="130" y="144"/>
                  <a:pt x="112" y="163"/>
                </a:cubicBezTo>
                <a:cubicBezTo>
                  <a:pt x="110" y="165"/>
                  <a:pt x="107" y="168"/>
                  <a:pt x="105" y="171"/>
                </a:cubicBezTo>
                <a:cubicBezTo>
                  <a:pt x="105" y="169"/>
                  <a:pt x="105" y="168"/>
                  <a:pt x="106" y="167"/>
                </a:cubicBezTo>
                <a:close/>
                <a:moveTo>
                  <a:pt x="26" y="96"/>
                </a:moveTo>
                <a:cubicBezTo>
                  <a:pt x="56" y="88"/>
                  <a:pt x="86" y="79"/>
                  <a:pt x="117" y="73"/>
                </a:cubicBezTo>
                <a:cubicBezTo>
                  <a:pt x="133" y="70"/>
                  <a:pt x="148" y="67"/>
                  <a:pt x="164" y="64"/>
                </a:cubicBezTo>
                <a:cubicBezTo>
                  <a:pt x="171" y="63"/>
                  <a:pt x="179" y="62"/>
                  <a:pt x="186" y="60"/>
                </a:cubicBezTo>
                <a:cubicBezTo>
                  <a:pt x="190" y="59"/>
                  <a:pt x="194" y="58"/>
                  <a:pt x="197" y="58"/>
                </a:cubicBezTo>
                <a:cubicBezTo>
                  <a:pt x="198" y="57"/>
                  <a:pt x="199" y="57"/>
                  <a:pt x="200" y="57"/>
                </a:cubicBezTo>
                <a:cubicBezTo>
                  <a:pt x="200" y="57"/>
                  <a:pt x="200" y="57"/>
                  <a:pt x="200" y="57"/>
                </a:cubicBezTo>
                <a:cubicBezTo>
                  <a:pt x="199" y="58"/>
                  <a:pt x="198" y="58"/>
                  <a:pt x="197" y="58"/>
                </a:cubicBezTo>
                <a:cubicBezTo>
                  <a:pt x="184" y="63"/>
                  <a:pt x="169" y="64"/>
                  <a:pt x="156" y="67"/>
                </a:cubicBezTo>
                <a:cubicBezTo>
                  <a:pt x="140" y="70"/>
                  <a:pt x="125" y="72"/>
                  <a:pt x="110" y="76"/>
                </a:cubicBezTo>
                <a:cubicBezTo>
                  <a:pt x="81" y="84"/>
                  <a:pt x="52" y="92"/>
                  <a:pt x="23" y="103"/>
                </a:cubicBezTo>
                <a:cubicBezTo>
                  <a:pt x="22" y="103"/>
                  <a:pt x="21" y="103"/>
                  <a:pt x="20" y="104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22" y="101"/>
                  <a:pt x="24" y="99"/>
                  <a:pt x="26" y="96"/>
                </a:cubicBezTo>
                <a:close/>
                <a:moveTo>
                  <a:pt x="18" y="105"/>
                </a:moveTo>
                <a:cubicBezTo>
                  <a:pt x="48" y="97"/>
                  <a:pt x="77" y="88"/>
                  <a:pt x="107" y="81"/>
                </a:cubicBezTo>
                <a:cubicBezTo>
                  <a:pt x="123" y="77"/>
                  <a:pt x="138" y="74"/>
                  <a:pt x="153" y="71"/>
                </a:cubicBezTo>
                <a:cubicBezTo>
                  <a:pt x="161" y="70"/>
                  <a:pt x="168" y="68"/>
                  <a:pt x="175" y="67"/>
                </a:cubicBezTo>
                <a:cubicBezTo>
                  <a:pt x="182" y="65"/>
                  <a:pt x="191" y="64"/>
                  <a:pt x="197" y="62"/>
                </a:cubicBezTo>
                <a:cubicBezTo>
                  <a:pt x="168" y="72"/>
                  <a:pt x="138" y="77"/>
                  <a:pt x="108" y="84"/>
                </a:cubicBezTo>
                <a:cubicBezTo>
                  <a:pt x="93" y="88"/>
                  <a:pt x="78" y="92"/>
                  <a:pt x="63" y="96"/>
                </a:cubicBezTo>
                <a:cubicBezTo>
                  <a:pt x="48" y="100"/>
                  <a:pt x="33" y="103"/>
                  <a:pt x="20" y="109"/>
                </a:cubicBezTo>
                <a:cubicBezTo>
                  <a:pt x="18" y="110"/>
                  <a:pt x="15" y="111"/>
                  <a:pt x="13" y="112"/>
                </a:cubicBezTo>
                <a:cubicBezTo>
                  <a:pt x="15" y="109"/>
                  <a:pt x="17" y="107"/>
                  <a:pt x="18" y="105"/>
                </a:cubicBezTo>
                <a:close/>
                <a:moveTo>
                  <a:pt x="104" y="176"/>
                </a:moveTo>
                <a:cubicBezTo>
                  <a:pt x="104" y="176"/>
                  <a:pt x="104" y="175"/>
                  <a:pt x="104" y="175"/>
                </a:cubicBezTo>
                <a:cubicBezTo>
                  <a:pt x="104" y="175"/>
                  <a:pt x="104" y="174"/>
                  <a:pt x="105" y="174"/>
                </a:cubicBezTo>
                <a:cubicBezTo>
                  <a:pt x="137" y="139"/>
                  <a:pt x="172" y="104"/>
                  <a:pt x="205" y="69"/>
                </a:cubicBezTo>
                <a:cubicBezTo>
                  <a:pt x="208" y="65"/>
                  <a:pt x="211" y="62"/>
                  <a:pt x="214" y="59"/>
                </a:cubicBezTo>
                <a:cubicBezTo>
                  <a:pt x="214" y="59"/>
                  <a:pt x="214" y="59"/>
                  <a:pt x="214" y="59"/>
                </a:cubicBezTo>
                <a:cubicBezTo>
                  <a:pt x="211" y="62"/>
                  <a:pt x="208" y="66"/>
                  <a:pt x="205" y="69"/>
                </a:cubicBezTo>
                <a:cubicBezTo>
                  <a:pt x="200" y="75"/>
                  <a:pt x="194" y="81"/>
                  <a:pt x="188" y="88"/>
                </a:cubicBezTo>
                <a:cubicBezTo>
                  <a:pt x="180" y="97"/>
                  <a:pt x="172" y="106"/>
                  <a:pt x="163" y="114"/>
                </a:cubicBezTo>
                <a:cubicBezTo>
                  <a:pt x="144" y="135"/>
                  <a:pt x="124" y="155"/>
                  <a:pt x="104" y="176"/>
                </a:cubicBezTo>
                <a:cubicBezTo>
                  <a:pt x="104" y="176"/>
                  <a:pt x="104" y="176"/>
                  <a:pt x="104" y="176"/>
                </a:cubicBezTo>
                <a:close/>
                <a:moveTo>
                  <a:pt x="8" y="117"/>
                </a:moveTo>
                <a:cubicBezTo>
                  <a:pt x="7" y="120"/>
                  <a:pt x="6" y="125"/>
                  <a:pt x="6" y="129"/>
                </a:cubicBezTo>
                <a:cubicBezTo>
                  <a:pt x="5" y="125"/>
                  <a:pt x="6" y="120"/>
                  <a:pt x="8" y="117"/>
                </a:cubicBezTo>
                <a:close/>
                <a:moveTo>
                  <a:pt x="27" y="145"/>
                </a:moveTo>
                <a:cubicBezTo>
                  <a:pt x="22" y="142"/>
                  <a:pt x="16" y="140"/>
                  <a:pt x="11" y="136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10" y="135"/>
                  <a:pt x="10" y="135"/>
                  <a:pt x="10" y="135"/>
                </a:cubicBezTo>
                <a:cubicBezTo>
                  <a:pt x="14" y="137"/>
                  <a:pt x="18" y="139"/>
                  <a:pt x="22" y="141"/>
                </a:cubicBezTo>
                <a:cubicBezTo>
                  <a:pt x="32" y="146"/>
                  <a:pt x="43" y="151"/>
                  <a:pt x="53" y="156"/>
                </a:cubicBezTo>
                <a:cubicBezTo>
                  <a:pt x="64" y="161"/>
                  <a:pt x="74" y="166"/>
                  <a:pt x="85" y="171"/>
                </a:cubicBezTo>
                <a:cubicBezTo>
                  <a:pt x="90" y="174"/>
                  <a:pt x="97" y="176"/>
                  <a:pt x="101" y="179"/>
                </a:cubicBezTo>
                <a:cubicBezTo>
                  <a:pt x="102" y="179"/>
                  <a:pt x="102" y="179"/>
                  <a:pt x="102" y="179"/>
                </a:cubicBezTo>
                <a:cubicBezTo>
                  <a:pt x="102" y="181"/>
                  <a:pt x="103" y="182"/>
                  <a:pt x="103" y="183"/>
                </a:cubicBezTo>
                <a:cubicBezTo>
                  <a:pt x="88" y="177"/>
                  <a:pt x="73" y="168"/>
                  <a:pt x="58" y="161"/>
                </a:cubicBezTo>
                <a:cubicBezTo>
                  <a:pt x="47" y="156"/>
                  <a:pt x="37" y="150"/>
                  <a:pt x="27" y="145"/>
                </a:cubicBezTo>
                <a:close/>
                <a:moveTo>
                  <a:pt x="205" y="78"/>
                </a:moveTo>
                <a:cubicBezTo>
                  <a:pt x="195" y="89"/>
                  <a:pt x="185" y="100"/>
                  <a:pt x="175" y="110"/>
                </a:cubicBezTo>
                <a:cubicBezTo>
                  <a:pt x="155" y="132"/>
                  <a:pt x="134" y="153"/>
                  <a:pt x="114" y="175"/>
                </a:cubicBezTo>
                <a:cubicBezTo>
                  <a:pt x="111" y="177"/>
                  <a:pt x="109" y="180"/>
                  <a:pt x="106" y="183"/>
                </a:cubicBezTo>
                <a:cubicBezTo>
                  <a:pt x="105" y="182"/>
                  <a:pt x="105" y="181"/>
                  <a:pt x="104" y="179"/>
                </a:cubicBezTo>
                <a:cubicBezTo>
                  <a:pt x="105" y="179"/>
                  <a:pt x="105" y="179"/>
                  <a:pt x="105" y="179"/>
                </a:cubicBezTo>
                <a:cubicBezTo>
                  <a:pt x="112" y="171"/>
                  <a:pt x="120" y="163"/>
                  <a:pt x="127" y="155"/>
                </a:cubicBezTo>
                <a:cubicBezTo>
                  <a:pt x="139" y="143"/>
                  <a:pt x="150" y="131"/>
                  <a:pt x="162" y="120"/>
                </a:cubicBezTo>
                <a:cubicBezTo>
                  <a:pt x="180" y="101"/>
                  <a:pt x="196" y="80"/>
                  <a:pt x="215" y="62"/>
                </a:cubicBezTo>
                <a:cubicBezTo>
                  <a:pt x="215" y="62"/>
                  <a:pt x="215" y="62"/>
                  <a:pt x="216" y="62"/>
                </a:cubicBezTo>
                <a:cubicBezTo>
                  <a:pt x="216" y="63"/>
                  <a:pt x="217" y="63"/>
                  <a:pt x="218" y="64"/>
                </a:cubicBezTo>
                <a:cubicBezTo>
                  <a:pt x="217" y="65"/>
                  <a:pt x="216" y="67"/>
                  <a:pt x="215" y="68"/>
                </a:cubicBezTo>
                <a:cubicBezTo>
                  <a:pt x="212" y="71"/>
                  <a:pt x="208" y="75"/>
                  <a:pt x="205" y="7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20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576338" y="866275"/>
            <a:ext cx="1060984" cy="173254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76338" y="483894"/>
            <a:ext cx="115929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500" b="1" i="0" u="none" strike="noStrike" kern="1200" cap="none" spc="300" normalizeH="0" baseline="0" noProof="0" dirty="0" smtClean="0">
                <a:ln>
                  <a:noFill/>
                </a:ln>
                <a:solidFill>
                  <a:srgbClr val="1148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通</a:t>
            </a:r>
            <a:r>
              <a:rPr kumimoji="0" lang="zh-TW" altLang="en-US" sz="3500" b="1" i="0" u="none" strike="noStrike" kern="1200" cap="none" spc="300" normalizeH="0" baseline="0" noProof="0" dirty="0">
                <a:ln>
                  <a:noFill/>
                </a:ln>
                <a:solidFill>
                  <a:srgbClr val="1148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路</a:t>
            </a:r>
            <a:endParaRPr kumimoji="0" lang="en-US" altLang="zh-TW" sz="3500" b="1" i="0" u="none" strike="noStrike" kern="1200" cap="none" spc="300" normalizeH="0" baseline="0" noProof="0" dirty="0">
              <a:ln>
                <a:noFill/>
              </a:ln>
              <a:solidFill>
                <a:srgbClr val="114870"/>
              </a:solidFill>
              <a:effectLst/>
              <a:uLnTx/>
              <a:uFillTx/>
              <a:latin typeface="微软雅黑" panose="020B0503020204020204" pitchFamily="34" charset="-122"/>
              <a:ea typeface="Adobe 黑体 Std R" panose="020B0400000000000000"/>
              <a:cs typeface="Lato Regular"/>
            </a:endParaRPr>
          </a:p>
        </p:txBody>
      </p:sp>
      <p:sp>
        <p:nvSpPr>
          <p:cNvPr id="421" name="矩形 420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F5E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17"/>
          <p:cNvSpPr/>
          <p:nvPr/>
        </p:nvSpPr>
        <p:spPr>
          <a:xfrm rot="10800000">
            <a:off x="-2979" y="6309831"/>
            <a:ext cx="6840361" cy="548169"/>
          </a:xfrm>
          <a:custGeom>
            <a:avLst/>
            <a:gdLst>
              <a:gd name="connsiteX0" fmla="*/ 0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0 w 7496304"/>
              <a:gd name="connsiteY4" fmla="*/ 0 h 542367"/>
              <a:gd name="connsiteX0" fmla="*/ 862642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862642 w 7496304"/>
              <a:gd name="connsiteY4" fmla="*/ 0 h 542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6304" h="542367">
                <a:moveTo>
                  <a:pt x="862642" y="0"/>
                </a:moveTo>
                <a:lnTo>
                  <a:pt x="7496304" y="0"/>
                </a:lnTo>
                <a:lnTo>
                  <a:pt x="7496304" y="542367"/>
                </a:lnTo>
                <a:lnTo>
                  <a:pt x="0" y="542367"/>
                </a:lnTo>
                <a:lnTo>
                  <a:pt x="862642" y="0"/>
                </a:lnTo>
                <a:close/>
              </a:path>
            </a:pathLst>
          </a:custGeom>
          <a:solidFill>
            <a:srgbClr val="114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6" name="PA_图片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939" t="35158" r="40909"/>
          <a:stretch/>
        </p:blipFill>
        <p:spPr>
          <a:xfrm rot="10800000">
            <a:off x="3863601" y="2094061"/>
            <a:ext cx="1437061" cy="4489619"/>
          </a:xfrm>
          <a:prstGeom prst="rect">
            <a:avLst/>
          </a:prstGeom>
        </p:spPr>
      </p:pic>
      <p:pic>
        <p:nvPicPr>
          <p:cNvPr id="7" name="PA_图片 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939" t="53384" r="40909"/>
          <a:stretch/>
        </p:blipFill>
        <p:spPr>
          <a:xfrm rot="10800000">
            <a:off x="799169" y="2902199"/>
            <a:ext cx="1554337" cy="3491091"/>
          </a:xfrm>
          <a:prstGeom prst="rect">
            <a:avLst/>
          </a:prstGeom>
        </p:spPr>
      </p:pic>
      <p:pic>
        <p:nvPicPr>
          <p:cNvPr id="10" name="PA_图片 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939" t="53384" r="40909"/>
          <a:stretch/>
        </p:blipFill>
        <p:spPr>
          <a:xfrm rot="10800000">
            <a:off x="7052331" y="2818268"/>
            <a:ext cx="1554337" cy="3491091"/>
          </a:xfrm>
          <a:prstGeom prst="rect">
            <a:avLst/>
          </a:prstGeom>
        </p:spPr>
      </p:pic>
      <p:pic>
        <p:nvPicPr>
          <p:cNvPr id="11" name="PA_图片 1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939" t="35158" r="40909"/>
          <a:stretch/>
        </p:blipFill>
        <p:spPr>
          <a:xfrm rot="10800000">
            <a:off x="9831014" y="1819740"/>
            <a:ext cx="1437061" cy="448961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99168" y="2609811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TW" altLang="en-US" sz="32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廣告</a:t>
            </a:r>
            <a:r>
              <a:rPr lang="zh-TW" altLang="en-US" sz="32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推廣</a:t>
            </a:r>
            <a:endParaRPr lang="en-US" altLang="zh-TW" sz="32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83154" y="180167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TW" altLang="en-US" sz="32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社</a:t>
            </a:r>
            <a:r>
              <a:rPr lang="zh-TW" altLang="en-US" sz="32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群推播</a:t>
            </a:r>
            <a:endParaRPr lang="en-US" altLang="zh-TW" sz="32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71963" y="2525880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TW" altLang="en-US" sz="32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參與</a:t>
            </a:r>
            <a:r>
              <a:rPr lang="zh-TW" altLang="en-US" sz="32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相關競賽</a:t>
            </a:r>
            <a:endParaRPr lang="en-US" altLang="zh-TW" sz="32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303049" y="1527351"/>
            <a:ext cx="24929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TW" sz="32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Google Play </a:t>
            </a:r>
            <a:endParaRPr lang="en-US" altLang="zh-TW" sz="32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091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576338" y="955885"/>
            <a:ext cx="2069366" cy="106509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1" name="矩形 420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F5E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17"/>
          <p:cNvSpPr/>
          <p:nvPr/>
        </p:nvSpPr>
        <p:spPr>
          <a:xfrm rot="10800000">
            <a:off x="-2979" y="6309831"/>
            <a:ext cx="6840361" cy="548169"/>
          </a:xfrm>
          <a:custGeom>
            <a:avLst/>
            <a:gdLst>
              <a:gd name="connsiteX0" fmla="*/ 0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0 w 7496304"/>
              <a:gd name="connsiteY4" fmla="*/ 0 h 542367"/>
              <a:gd name="connsiteX0" fmla="*/ 862642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862642 w 7496304"/>
              <a:gd name="connsiteY4" fmla="*/ 0 h 542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6304" h="542367">
                <a:moveTo>
                  <a:pt x="862642" y="0"/>
                </a:moveTo>
                <a:lnTo>
                  <a:pt x="7496304" y="0"/>
                </a:lnTo>
                <a:lnTo>
                  <a:pt x="7496304" y="542367"/>
                </a:lnTo>
                <a:lnTo>
                  <a:pt x="0" y="542367"/>
                </a:lnTo>
                <a:lnTo>
                  <a:pt x="862642" y="0"/>
                </a:lnTo>
                <a:close/>
              </a:path>
            </a:pathLst>
          </a:custGeom>
          <a:solidFill>
            <a:srgbClr val="114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14483" y="490390"/>
            <a:ext cx="213391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500" b="1" i="0" u="none" strike="noStrike" kern="1200" cap="none" spc="300" normalizeH="0" baseline="0" noProof="0" dirty="0" smtClean="0">
                <a:ln>
                  <a:noFill/>
                </a:ln>
                <a:solidFill>
                  <a:srgbClr val="1148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成本結構</a:t>
            </a:r>
            <a:endParaRPr kumimoji="0" lang="en-US" altLang="zh-TW" sz="3500" b="1" i="0" u="none" strike="noStrike" kern="1200" cap="none" spc="300" normalizeH="0" baseline="0" noProof="0" dirty="0">
              <a:ln>
                <a:noFill/>
              </a:ln>
              <a:solidFill>
                <a:srgbClr val="114870"/>
              </a:solidFill>
              <a:effectLst/>
              <a:uLnTx/>
              <a:uFillTx/>
              <a:latin typeface="微软雅黑" panose="020B0503020204020204" pitchFamily="34" charset="-122"/>
              <a:ea typeface="Adobe 黑体 Std R" panose="020B0400000000000000"/>
              <a:cs typeface="Lato Regular"/>
            </a:endParaRPr>
          </a:p>
        </p:txBody>
      </p:sp>
      <p:sp>
        <p:nvSpPr>
          <p:cNvPr id="6" name="KSO_Shape">
            <a:extLst>
              <a:ext uri="{FF2B5EF4-FFF2-40B4-BE49-F238E27FC236}">
                <a16:creationId xmlns:a16="http://schemas.microsoft.com/office/drawing/2014/main" id="{05DAB590-6C2E-40AB-BB8A-A1AB17BDC5D2}"/>
              </a:ext>
            </a:extLst>
          </p:cNvPr>
          <p:cNvSpPr>
            <a:spLocks/>
          </p:cNvSpPr>
          <p:nvPr/>
        </p:nvSpPr>
        <p:spPr bwMode="auto">
          <a:xfrm>
            <a:off x="2107704" y="5008680"/>
            <a:ext cx="1212271" cy="1310564"/>
          </a:xfrm>
          <a:custGeom>
            <a:avLst/>
            <a:gdLst>
              <a:gd name="T0" fmla="*/ 660065 w 1938337"/>
              <a:gd name="T1" fmla="*/ 1785471 h 2097088"/>
              <a:gd name="T2" fmla="*/ 1074391 w 1938337"/>
              <a:gd name="T3" fmla="*/ 1807357 h 2097088"/>
              <a:gd name="T4" fmla="*/ 1090030 w 1938337"/>
              <a:gd name="T5" fmla="*/ 1648866 h 2097088"/>
              <a:gd name="T6" fmla="*/ 997074 w 1938337"/>
              <a:gd name="T7" fmla="*/ 1410363 h 2097088"/>
              <a:gd name="T8" fmla="*/ 740470 w 1938337"/>
              <a:gd name="T9" fmla="*/ 1441863 h 2097088"/>
              <a:gd name="T10" fmla="*/ 1158685 w 1938337"/>
              <a:gd name="T11" fmla="*/ 241681 h 2097088"/>
              <a:gd name="T12" fmla="*/ 1062016 w 1938337"/>
              <a:gd name="T13" fmla="*/ 582817 h 2097088"/>
              <a:gd name="T14" fmla="*/ 959576 w 1938337"/>
              <a:gd name="T15" fmla="*/ 747370 h 2097088"/>
              <a:gd name="T16" fmla="*/ 1009593 w 1938337"/>
              <a:gd name="T17" fmla="*/ 758196 h 2097088"/>
              <a:gd name="T18" fmla="*/ 1186819 w 1938337"/>
              <a:gd name="T19" fmla="*/ 425240 h 2097088"/>
              <a:gd name="T20" fmla="*/ 1208221 w 1938337"/>
              <a:gd name="T21" fmla="*/ 203430 h 2097088"/>
              <a:gd name="T22" fmla="*/ 1278919 w 1938337"/>
              <a:gd name="T23" fmla="*/ 476964 h 2097088"/>
              <a:gd name="T24" fmla="*/ 1150989 w 1938337"/>
              <a:gd name="T25" fmla="*/ 722592 h 2097088"/>
              <a:gd name="T26" fmla="*/ 1014162 w 1938337"/>
              <a:gd name="T27" fmla="*/ 909759 h 2097088"/>
              <a:gd name="T28" fmla="*/ 967751 w 1938337"/>
              <a:gd name="T29" fmla="*/ 1018980 h 2097088"/>
              <a:gd name="T30" fmla="*/ 942502 w 1938337"/>
              <a:gd name="T31" fmla="*/ 1340628 h 2097088"/>
              <a:gd name="T32" fmla="*/ 793651 w 1938337"/>
              <a:gd name="T33" fmla="*/ 1348326 h 2097088"/>
              <a:gd name="T34" fmla="*/ 816977 w 1938337"/>
              <a:gd name="T35" fmla="*/ 1049292 h 2097088"/>
              <a:gd name="T36" fmla="*/ 791487 w 1938337"/>
              <a:gd name="T37" fmla="*/ 975676 h 2097088"/>
              <a:gd name="T38" fmla="*/ 746519 w 1938337"/>
              <a:gd name="T39" fmla="*/ 909759 h 2097088"/>
              <a:gd name="T40" fmla="*/ 605604 w 1938337"/>
              <a:gd name="T41" fmla="*/ 718020 h 2097088"/>
              <a:gd name="T42" fmla="*/ 481762 w 1938337"/>
              <a:gd name="T43" fmla="*/ 476964 h 2097088"/>
              <a:gd name="T44" fmla="*/ 249769 w 1938337"/>
              <a:gd name="T45" fmla="*/ 79798 h 2097088"/>
              <a:gd name="T46" fmla="*/ 371772 w 1938337"/>
              <a:gd name="T47" fmla="*/ 184379 h 2097088"/>
              <a:gd name="T48" fmla="*/ 406596 w 1938337"/>
              <a:gd name="T49" fmla="*/ 324302 h 2097088"/>
              <a:gd name="T50" fmla="*/ 340070 w 1938337"/>
              <a:gd name="T51" fmla="*/ 315887 h 2097088"/>
              <a:gd name="T52" fmla="*/ 270423 w 1938337"/>
              <a:gd name="T53" fmla="*/ 183417 h 2097088"/>
              <a:gd name="T54" fmla="*/ 154905 w 1938337"/>
              <a:gd name="T55" fmla="*/ 160097 h 2097088"/>
              <a:gd name="T56" fmla="*/ 86699 w 1938337"/>
              <a:gd name="T57" fmla="*/ 247368 h 2097088"/>
              <a:gd name="T58" fmla="*/ 88140 w 1938337"/>
              <a:gd name="T59" fmla="*/ 389454 h 2097088"/>
              <a:gd name="T60" fmla="*/ 182524 w 1938337"/>
              <a:gd name="T61" fmla="*/ 522885 h 2097088"/>
              <a:gd name="T62" fmla="*/ 498577 w 1938337"/>
              <a:gd name="T63" fmla="*/ 686368 h 2097088"/>
              <a:gd name="T64" fmla="*/ 627064 w 1938337"/>
              <a:gd name="T65" fmla="*/ 797921 h 2097088"/>
              <a:gd name="T66" fmla="*/ 589359 w 1938337"/>
              <a:gd name="T67" fmla="*/ 895530 h 2097088"/>
              <a:gd name="T68" fmla="*/ 492814 w 1938337"/>
              <a:gd name="T69" fmla="*/ 916446 h 2097088"/>
              <a:gd name="T70" fmla="*/ 499057 w 1938337"/>
              <a:gd name="T71" fmla="*/ 846965 h 2097088"/>
              <a:gd name="T72" fmla="*/ 548771 w 1938337"/>
              <a:gd name="T73" fmla="*/ 804171 h 2097088"/>
              <a:gd name="T74" fmla="*/ 311251 w 1938337"/>
              <a:gd name="T75" fmla="*/ 700312 h 2097088"/>
              <a:gd name="T76" fmla="*/ 62683 w 1938337"/>
              <a:gd name="T77" fmla="*/ 508700 h 2097088"/>
              <a:gd name="T78" fmla="*/ 0 w 1938337"/>
              <a:gd name="T79" fmla="*/ 316127 h 2097088"/>
              <a:gd name="T80" fmla="*/ 51155 w 1938337"/>
              <a:gd name="T81" fmla="*/ 141104 h 2097088"/>
              <a:gd name="T82" fmla="*/ 183004 w 1938337"/>
              <a:gd name="T83" fmla="*/ 72345 h 2097088"/>
              <a:gd name="T84" fmla="*/ 1687503 w 1938337"/>
              <a:gd name="T85" fmla="*/ 115139 h 2097088"/>
              <a:gd name="T86" fmla="*/ 1761162 w 1938337"/>
              <a:gd name="T87" fmla="*/ 288719 h 2097088"/>
              <a:gd name="T88" fmla="*/ 1723130 w 1938337"/>
              <a:gd name="T89" fmla="*/ 471917 h 2097088"/>
              <a:gd name="T90" fmla="*/ 1567869 w 1938337"/>
              <a:gd name="T91" fmla="*/ 633476 h 2097088"/>
              <a:gd name="T92" fmla="*/ 1225813 w 1938337"/>
              <a:gd name="T93" fmla="*/ 785419 h 2097088"/>
              <a:gd name="T94" fmla="*/ 1227979 w 1938337"/>
              <a:gd name="T95" fmla="*/ 836387 h 2097088"/>
              <a:gd name="T96" fmla="*/ 1282863 w 1938337"/>
              <a:gd name="T97" fmla="*/ 893847 h 2097088"/>
              <a:gd name="T98" fmla="*/ 1204630 w 1938337"/>
              <a:gd name="T99" fmla="*/ 915003 h 2097088"/>
              <a:gd name="T100" fmla="*/ 1135064 w 1938337"/>
              <a:gd name="T101" fmla="*/ 835907 h 2097088"/>
              <a:gd name="T102" fmla="*/ 1184410 w 1938337"/>
              <a:gd name="T103" fmla="*/ 715458 h 2097088"/>
              <a:gd name="T104" fmla="*/ 1474712 w 1938337"/>
              <a:gd name="T105" fmla="*/ 596452 h 2097088"/>
              <a:gd name="T106" fmla="*/ 1659100 w 1938337"/>
              <a:gd name="T107" fmla="*/ 424074 h 2097088"/>
              <a:gd name="T108" fmla="*/ 1681004 w 1938337"/>
              <a:gd name="T109" fmla="*/ 274295 h 2097088"/>
              <a:gd name="T110" fmla="*/ 1601569 w 1938337"/>
              <a:gd name="T111" fmla="*/ 158654 h 2097088"/>
              <a:gd name="T112" fmla="*/ 1482896 w 1938337"/>
              <a:gd name="T113" fmla="*/ 191350 h 2097088"/>
              <a:gd name="T114" fmla="*/ 1415256 w 1938337"/>
              <a:gd name="T115" fmla="*/ 325743 h 2097088"/>
              <a:gd name="T116" fmla="*/ 1349299 w 1938337"/>
              <a:gd name="T117" fmla="*/ 313963 h 2097088"/>
              <a:gd name="T118" fmla="*/ 1407793 w 1938337"/>
              <a:gd name="T119" fmla="*/ 156971 h 2097088"/>
              <a:gd name="T120" fmla="*/ 1549333 w 1938337"/>
              <a:gd name="T121" fmla="*/ 72585 h 209708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938337" h="2097088">
                <a:moveTo>
                  <a:pt x="754655" y="1781504"/>
                </a:moveTo>
                <a:lnTo>
                  <a:pt x="755185" y="1787064"/>
                </a:lnTo>
                <a:lnTo>
                  <a:pt x="755185" y="1789976"/>
                </a:lnTo>
                <a:lnTo>
                  <a:pt x="754655" y="1793153"/>
                </a:lnTo>
                <a:lnTo>
                  <a:pt x="753861" y="1796065"/>
                </a:lnTo>
                <a:lnTo>
                  <a:pt x="753067" y="1798713"/>
                </a:lnTo>
                <a:lnTo>
                  <a:pt x="752009" y="1801360"/>
                </a:lnTo>
                <a:lnTo>
                  <a:pt x="750156" y="1803743"/>
                </a:lnTo>
                <a:lnTo>
                  <a:pt x="748568" y="1806391"/>
                </a:lnTo>
                <a:lnTo>
                  <a:pt x="746980" y="1808244"/>
                </a:lnTo>
                <a:lnTo>
                  <a:pt x="744598" y="1810362"/>
                </a:lnTo>
                <a:lnTo>
                  <a:pt x="742481" y="1812215"/>
                </a:lnTo>
                <a:lnTo>
                  <a:pt x="740099" y="1813804"/>
                </a:lnTo>
                <a:lnTo>
                  <a:pt x="737452" y="1815127"/>
                </a:lnTo>
                <a:lnTo>
                  <a:pt x="734805" y="1815922"/>
                </a:lnTo>
                <a:lnTo>
                  <a:pt x="731894" y="1816716"/>
                </a:lnTo>
                <a:lnTo>
                  <a:pt x="729247" y="1817245"/>
                </a:lnTo>
                <a:lnTo>
                  <a:pt x="726071" y="1817245"/>
                </a:lnTo>
                <a:lnTo>
                  <a:pt x="724483" y="1816981"/>
                </a:lnTo>
                <a:lnTo>
                  <a:pt x="724483" y="1965507"/>
                </a:lnTo>
                <a:lnTo>
                  <a:pt x="726071" y="1965507"/>
                </a:lnTo>
                <a:lnTo>
                  <a:pt x="729247" y="1965507"/>
                </a:lnTo>
                <a:lnTo>
                  <a:pt x="731894" y="1966036"/>
                </a:lnTo>
                <a:lnTo>
                  <a:pt x="734805" y="1966566"/>
                </a:lnTo>
                <a:lnTo>
                  <a:pt x="737452" y="1967625"/>
                </a:lnTo>
                <a:lnTo>
                  <a:pt x="740099" y="1969213"/>
                </a:lnTo>
                <a:lnTo>
                  <a:pt x="742481" y="1970537"/>
                </a:lnTo>
                <a:lnTo>
                  <a:pt x="744598" y="1972125"/>
                </a:lnTo>
                <a:lnTo>
                  <a:pt x="746980" y="1974243"/>
                </a:lnTo>
                <a:lnTo>
                  <a:pt x="748568" y="1976361"/>
                </a:lnTo>
                <a:lnTo>
                  <a:pt x="750156" y="1978744"/>
                </a:lnTo>
                <a:lnTo>
                  <a:pt x="752009" y="1981127"/>
                </a:lnTo>
                <a:lnTo>
                  <a:pt x="753067" y="1984039"/>
                </a:lnTo>
                <a:lnTo>
                  <a:pt x="753861" y="1986687"/>
                </a:lnTo>
                <a:lnTo>
                  <a:pt x="754655" y="1989599"/>
                </a:lnTo>
                <a:lnTo>
                  <a:pt x="755185" y="1992776"/>
                </a:lnTo>
                <a:lnTo>
                  <a:pt x="755185" y="1995688"/>
                </a:lnTo>
                <a:lnTo>
                  <a:pt x="755185" y="1996747"/>
                </a:lnTo>
                <a:lnTo>
                  <a:pt x="1181565" y="1996747"/>
                </a:lnTo>
                <a:lnTo>
                  <a:pt x="1181301" y="1995688"/>
                </a:lnTo>
                <a:lnTo>
                  <a:pt x="1181565" y="1992776"/>
                </a:lnTo>
                <a:lnTo>
                  <a:pt x="1181830" y="1989599"/>
                </a:lnTo>
                <a:lnTo>
                  <a:pt x="1182624" y="1986687"/>
                </a:lnTo>
                <a:lnTo>
                  <a:pt x="1183683" y="1984039"/>
                </a:lnTo>
                <a:lnTo>
                  <a:pt x="1184741" y="1981127"/>
                </a:lnTo>
                <a:lnTo>
                  <a:pt x="1186329" y="1978744"/>
                </a:lnTo>
                <a:lnTo>
                  <a:pt x="1187917" y="1976361"/>
                </a:lnTo>
                <a:lnTo>
                  <a:pt x="1189770" y="1974243"/>
                </a:lnTo>
                <a:lnTo>
                  <a:pt x="1191887" y="1972125"/>
                </a:lnTo>
                <a:lnTo>
                  <a:pt x="1194005" y="1970537"/>
                </a:lnTo>
                <a:lnTo>
                  <a:pt x="1196651" y="1969213"/>
                </a:lnTo>
                <a:lnTo>
                  <a:pt x="1199033" y="1967625"/>
                </a:lnTo>
                <a:lnTo>
                  <a:pt x="1201680" y="1966566"/>
                </a:lnTo>
                <a:lnTo>
                  <a:pt x="1204591" y="1966036"/>
                </a:lnTo>
                <a:lnTo>
                  <a:pt x="1207238" y="1965507"/>
                </a:lnTo>
                <a:lnTo>
                  <a:pt x="1210414" y="1965507"/>
                </a:lnTo>
                <a:lnTo>
                  <a:pt x="1212002" y="1965507"/>
                </a:lnTo>
                <a:lnTo>
                  <a:pt x="1212002" y="1816981"/>
                </a:lnTo>
                <a:lnTo>
                  <a:pt x="1210414" y="1817245"/>
                </a:lnTo>
                <a:lnTo>
                  <a:pt x="1207238" y="1817245"/>
                </a:lnTo>
                <a:lnTo>
                  <a:pt x="1204591" y="1816716"/>
                </a:lnTo>
                <a:lnTo>
                  <a:pt x="1201680" y="1815922"/>
                </a:lnTo>
                <a:lnTo>
                  <a:pt x="1199033" y="1815127"/>
                </a:lnTo>
                <a:lnTo>
                  <a:pt x="1196651" y="1813804"/>
                </a:lnTo>
                <a:lnTo>
                  <a:pt x="1194005" y="1812215"/>
                </a:lnTo>
                <a:lnTo>
                  <a:pt x="1191887" y="1810362"/>
                </a:lnTo>
                <a:lnTo>
                  <a:pt x="1189770" y="1808244"/>
                </a:lnTo>
                <a:lnTo>
                  <a:pt x="1187917" y="1806391"/>
                </a:lnTo>
                <a:lnTo>
                  <a:pt x="1186329" y="1803743"/>
                </a:lnTo>
                <a:lnTo>
                  <a:pt x="1184741" y="1801360"/>
                </a:lnTo>
                <a:lnTo>
                  <a:pt x="1183683" y="1798713"/>
                </a:lnTo>
                <a:lnTo>
                  <a:pt x="1182624" y="1796065"/>
                </a:lnTo>
                <a:lnTo>
                  <a:pt x="1181830" y="1793153"/>
                </a:lnTo>
                <a:lnTo>
                  <a:pt x="1181565" y="1789976"/>
                </a:lnTo>
                <a:lnTo>
                  <a:pt x="1181301" y="1787064"/>
                </a:lnTo>
                <a:lnTo>
                  <a:pt x="1182095" y="1781504"/>
                </a:lnTo>
                <a:lnTo>
                  <a:pt x="754655" y="1781504"/>
                </a:lnTo>
                <a:close/>
                <a:moveTo>
                  <a:pt x="555625" y="1681163"/>
                </a:moveTo>
                <a:lnTo>
                  <a:pt x="1381125" y="1681163"/>
                </a:lnTo>
                <a:lnTo>
                  <a:pt x="1381125" y="2097088"/>
                </a:lnTo>
                <a:lnTo>
                  <a:pt x="555625" y="2097088"/>
                </a:lnTo>
                <a:lnTo>
                  <a:pt x="555625" y="1681163"/>
                </a:lnTo>
                <a:close/>
                <a:moveTo>
                  <a:pt x="846057" y="1552575"/>
                </a:moveTo>
                <a:lnTo>
                  <a:pt x="1096781" y="1552575"/>
                </a:lnTo>
                <a:lnTo>
                  <a:pt x="1104997" y="1562178"/>
                </a:lnTo>
                <a:lnTo>
                  <a:pt x="1112683" y="1571246"/>
                </a:lnTo>
                <a:lnTo>
                  <a:pt x="1120634" y="1579515"/>
                </a:lnTo>
                <a:lnTo>
                  <a:pt x="1128320" y="1587517"/>
                </a:lnTo>
                <a:lnTo>
                  <a:pt x="1135741" y="1594986"/>
                </a:lnTo>
                <a:lnTo>
                  <a:pt x="1143162" y="1602188"/>
                </a:lnTo>
                <a:lnTo>
                  <a:pt x="1150583" y="1608856"/>
                </a:lnTo>
                <a:lnTo>
                  <a:pt x="1157474" y="1614991"/>
                </a:lnTo>
                <a:lnTo>
                  <a:pt x="1170726" y="1626461"/>
                </a:lnTo>
                <a:lnTo>
                  <a:pt x="1182917" y="1636063"/>
                </a:lnTo>
                <a:lnTo>
                  <a:pt x="1193784" y="1644065"/>
                </a:lnTo>
                <a:lnTo>
                  <a:pt x="1203325" y="1651000"/>
                </a:lnTo>
                <a:lnTo>
                  <a:pt x="738187" y="1651000"/>
                </a:lnTo>
                <a:lnTo>
                  <a:pt x="747993" y="1644065"/>
                </a:lnTo>
                <a:lnTo>
                  <a:pt x="759125" y="1635796"/>
                </a:lnTo>
                <a:lnTo>
                  <a:pt x="771582" y="1626194"/>
                </a:lnTo>
                <a:lnTo>
                  <a:pt x="785098" y="1614724"/>
                </a:lnTo>
                <a:lnTo>
                  <a:pt x="792254" y="1608589"/>
                </a:lnTo>
                <a:lnTo>
                  <a:pt x="799675" y="1601921"/>
                </a:lnTo>
                <a:lnTo>
                  <a:pt x="807096" y="1594986"/>
                </a:lnTo>
                <a:lnTo>
                  <a:pt x="814517" y="1587251"/>
                </a:lnTo>
                <a:lnTo>
                  <a:pt x="822468" y="1579249"/>
                </a:lnTo>
                <a:lnTo>
                  <a:pt x="830419" y="1570980"/>
                </a:lnTo>
                <a:lnTo>
                  <a:pt x="838106" y="1562178"/>
                </a:lnTo>
                <a:lnTo>
                  <a:pt x="846057" y="1552575"/>
                </a:lnTo>
                <a:close/>
                <a:moveTo>
                  <a:pt x="1307617" y="216793"/>
                </a:moveTo>
                <a:lnTo>
                  <a:pt x="1304708" y="217057"/>
                </a:lnTo>
                <a:lnTo>
                  <a:pt x="1301269" y="217587"/>
                </a:lnTo>
                <a:lnTo>
                  <a:pt x="1298095" y="218646"/>
                </a:lnTo>
                <a:lnTo>
                  <a:pt x="1295449" y="219971"/>
                </a:lnTo>
                <a:lnTo>
                  <a:pt x="1292540" y="221295"/>
                </a:lnTo>
                <a:lnTo>
                  <a:pt x="1289630" y="223149"/>
                </a:lnTo>
                <a:lnTo>
                  <a:pt x="1287514" y="225002"/>
                </a:lnTo>
                <a:lnTo>
                  <a:pt x="1285133" y="227121"/>
                </a:lnTo>
                <a:lnTo>
                  <a:pt x="1283017" y="229505"/>
                </a:lnTo>
                <a:lnTo>
                  <a:pt x="1281166" y="232153"/>
                </a:lnTo>
                <a:lnTo>
                  <a:pt x="1279578" y="234801"/>
                </a:lnTo>
                <a:lnTo>
                  <a:pt x="1278256" y="237714"/>
                </a:lnTo>
                <a:lnTo>
                  <a:pt x="1277462" y="240892"/>
                </a:lnTo>
                <a:lnTo>
                  <a:pt x="1276404" y="243805"/>
                </a:lnTo>
                <a:lnTo>
                  <a:pt x="1276140" y="247248"/>
                </a:lnTo>
                <a:lnTo>
                  <a:pt x="1274553" y="266051"/>
                </a:lnTo>
                <a:lnTo>
                  <a:pt x="1272965" y="284590"/>
                </a:lnTo>
                <a:lnTo>
                  <a:pt x="1270585" y="303128"/>
                </a:lnTo>
                <a:lnTo>
                  <a:pt x="1268204" y="321931"/>
                </a:lnTo>
                <a:lnTo>
                  <a:pt x="1265295" y="340470"/>
                </a:lnTo>
                <a:lnTo>
                  <a:pt x="1262385" y="359008"/>
                </a:lnTo>
                <a:lnTo>
                  <a:pt x="1258946" y="377546"/>
                </a:lnTo>
                <a:lnTo>
                  <a:pt x="1255243" y="396349"/>
                </a:lnTo>
                <a:lnTo>
                  <a:pt x="1251275" y="414888"/>
                </a:lnTo>
                <a:lnTo>
                  <a:pt x="1246778" y="433161"/>
                </a:lnTo>
                <a:lnTo>
                  <a:pt x="1242282" y="451435"/>
                </a:lnTo>
                <a:lnTo>
                  <a:pt x="1237256" y="469443"/>
                </a:lnTo>
                <a:lnTo>
                  <a:pt x="1231965" y="487187"/>
                </a:lnTo>
                <a:lnTo>
                  <a:pt x="1225882" y="505196"/>
                </a:lnTo>
                <a:lnTo>
                  <a:pt x="1220062" y="522940"/>
                </a:lnTo>
                <a:lnTo>
                  <a:pt x="1213714" y="540418"/>
                </a:lnTo>
                <a:lnTo>
                  <a:pt x="1206836" y="557897"/>
                </a:lnTo>
                <a:lnTo>
                  <a:pt x="1199959" y="575112"/>
                </a:lnTo>
                <a:lnTo>
                  <a:pt x="1192552" y="591796"/>
                </a:lnTo>
                <a:lnTo>
                  <a:pt x="1184617" y="608745"/>
                </a:lnTo>
                <a:lnTo>
                  <a:pt x="1176681" y="625430"/>
                </a:lnTo>
                <a:lnTo>
                  <a:pt x="1168217" y="641585"/>
                </a:lnTo>
                <a:lnTo>
                  <a:pt x="1159223" y="658004"/>
                </a:lnTo>
                <a:lnTo>
                  <a:pt x="1150230" y="673629"/>
                </a:lnTo>
                <a:lnTo>
                  <a:pt x="1140443" y="689255"/>
                </a:lnTo>
                <a:lnTo>
                  <a:pt x="1130391" y="704615"/>
                </a:lnTo>
                <a:lnTo>
                  <a:pt x="1120075" y="719445"/>
                </a:lnTo>
                <a:lnTo>
                  <a:pt x="1109494" y="734276"/>
                </a:lnTo>
                <a:lnTo>
                  <a:pt x="1098385" y="748842"/>
                </a:lnTo>
                <a:lnTo>
                  <a:pt x="1087010" y="762878"/>
                </a:lnTo>
                <a:lnTo>
                  <a:pt x="1075107" y="776650"/>
                </a:lnTo>
                <a:lnTo>
                  <a:pt x="1062939" y="789891"/>
                </a:lnTo>
                <a:lnTo>
                  <a:pt x="1060559" y="792275"/>
                </a:lnTo>
                <a:lnTo>
                  <a:pt x="1058971" y="795188"/>
                </a:lnTo>
                <a:lnTo>
                  <a:pt x="1057120" y="797836"/>
                </a:lnTo>
                <a:lnTo>
                  <a:pt x="1056062" y="801014"/>
                </a:lnTo>
                <a:lnTo>
                  <a:pt x="1055004" y="803927"/>
                </a:lnTo>
                <a:lnTo>
                  <a:pt x="1054475" y="806840"/>
                </a:lnTo>
                <a:lnTo>
                  <a:pt x="1054210" y="810283"/>
                </a:lnTo>
                <a:lnTo>
                  <a:pt x="1054210" y="813461"/>
                </a:lnTo>
                <a:lnTo>
                  <a:pt x="1054210" y="816374"/>
                </a:lnTo>
                <a:lnTo>
                  <a:pt x="1054739" y="819552"/>
                </a:lnTo>
                <a:lnTo>
                  <a:pt x="1055533" y="822730"/>
                </a:lnTo>
                <a:lnTo>
                  <a:pt x="1056591" y="825379"/>
                </a:lnTo>
                <a:lnTo>
                  <a:pt x="1058178" y="828292"/>
                </a:lnTo>
                <a:lnTo>
                  <a:pt x="1060030" y="831205"/>
                </a:lnTo>
                <a:lnTo>
                  <a:pt x="1061881" y="833588"/>
                </a:lnTo>
                <a:lnTo>
                  <a:pt x="1064262" y="836237"/>
                </a:lnTo>
                <a:lnTo>
                  <a:pt x="1066907" y="838355"/>
                </a:lnTo>
                <a:lnTo>
                  <a:pt x="1069552" y="840209"/>
                </a:lnTo>
                <a:lnTo>
                  <a:pt x="1072462" y="841798"/>
                </a:lnTo>
                <a:lnTo>
                  <a:pt x="1075107" y="842858"/>
                </a:lnTo>
                <a:lnTo>
                  <a:pt x="1078281" y="843917"/>
                </a:lnTo>
                <a:lnTo>
                  <a:pt x="1081455" y="844712"/>
                </a:lnTo>
                <a:lnTo>
                  <a:pt x="1084365" y="844976"/>
                </a:lnTo>
                <a:lnTo>
                  <a:pt x="1087539" y="845241"/>
                </a:lnTo>
                <a:lnTo>
                  <a:pt x="1090978" y="844976"/>
                </a:lnTo>
                <a:lnTo>
                  <a:pt x="1093888" y="844447"/>
                </a:lnTo>
                <a:lnTo>
                  <a:pt x="1096797" y="843387"/>
                </a:lnTo>
                <a:lnTo>
                  <a:pt x="1099972" y="842328"/>
                </a:lnTo>
                <a:lnTo>
                  <a:pt x="1102617" y="841004"/>
                </a:lnTo>
                <a:lnTo>
                  <a:pt x="1105526" y="838885"/>
                </a:lnTo>
                <a:lnTo>
                  <a:pt x="1108172" y="837031"/>
                </a:lnTo>
                <a:lnTo>
                  <a:pt x="1110552" y="834648"/>
                </a:lnTo>
                <a:lnTo>
                  <a:pt x="1124043" y="819817"/>
                </a:lnTo>
                <a:lnTo>
                  <a:pt x="1137004" y="804722"/>
                </a:lnTo>
                <a:lnTo>
                  <a:pt x="1149701" y="789097"/>
                </a:lnTo>
                <a:lnTo>
                  <a:pt x="1161604" y="773471"/>
                </a:lnTo>
                <a:lnTo>
                  <a:pt x="1173507" y="757581"/>
                </a:lnTo>
                <a:lnTo>
                  <a:pt x="1184617" y="740897"/>
                </a:lnTo>
                <a:lnTo>
                  <a:pt x="1195727" y="724213"/>
                </a:lnTo>
                <a:lnTo>
                  <a:pt x="1206043" y="707528"/>
                </a:lnTo>
                <a:lnTo>
                  <a:pt x="1216094" y="690049"/>
                </a:lnTo>
                <a:lnTo>
                  <a:pt x="1225617" y="672570"/>
                </a:lnTo>
                <a:lnTo>
                  <a:pt x="1234875" y="654826"/>
                </a:lnTo>
                <a:lnTo>
                  <a:pt x="1243604" y="637082"/>
                </a:lnTo>
                <a:lnTo>
                  <a:pt x="1252069" y="618809"/>
                </a:lnTo>
                <a:lnTo>
                  <a:pt x="1260269" y="600536"/>
                </a:lnTo>
                <a:lnTo>
                  <a:pt x="1267940" y="581997"/>
                </a:lnTo>
                <a:lnTo>
                  <a:pt x="1274817" y="563459"/>
                </a:lnTo>
                <a:lnTo>
                  <a:pt x="1281959" y="544656"/>
                </a:lnTo>
                <a:lnTo>
                  <a:pt x="1288307" y="525853"/>
                </a:lnTo>
                <a:lnTo>
                  <a:pt x="1294127" y="506785"/>
                </a:lnTo>
                <a:lnTo>
                  <a:pt x="1300211" y="487187"/>
                </a:lnTo>
                <a:lnTo>
                  <a:pt x="1305501" y="468119"/>
                </a:lnTo>
                <a:lnTo>
                  <a:pt x="1310262" y="448786"/>
                </a:lnTo>
                <a:lnTo>
                  <a:pt x="1315024" y="429188"/>
                </a:lnTo>
                <a:lnTo>
                  <a:pt x="1319256" y="409591"/>
                </a:lnTo>
                <a:lnTo>
                  <a:pt x="1323224" y="389993"/>
                </a:lnTo>
                <a:lnTo>
                  <a:pt x="1326662" y="370396"/>
                </a:lnTo>
                <a:lnTo>
                  <a:pt x="1330101" y="350798"/>
                </a:lnTo>
                <a:lnTo>
                  <a:pt x="1333011" y="330936"/>
                </a:lnTo>
                <a:lnTo>
                  <a:pt x="1335391" y="311338"/>
                </a:lnTo>
                <a:lnTo>
                  <a:pt x="1337772" y="291475"/>
                </a:lnTo>
                <a:lnTo>
                  <a:pt x="1339624" y="271613"/>
                </a:lnTo>
                <a:lnTo>
                  <a:pt x="1341475" y="252015"/>
                </a:lnTo>
                <a:lnTo>
                  <a:pt x="1341475" y="248572"/>
                </a:lnTo>
                <a:lnTo>
                  <a:pt x="1341211" y="245659"/>
                </a:lnTo>
                <a:lnTo>
                  <a:pt x="1340417" y="242216"/>
                </a:lnTo>
                <a:lnTo>
                  <a:pt x="1339624" y="239039"/>
                </a:lnTo>
                <a:lnTo>
                  <a:pt x="1338566" y="236390"/>
                </a:lnTo>
                <a:lnTo>
                  <a:pt x="1337243" y="233477"/>
                </a:lnTo>
                <a:lnTo>
                  <a:pt x="1335391" y="230829"/>
                </a:lnTo>
                <a:lnTo>
                  <a:pt x="1333540" y="228445"/>
                </a:lnTo>
                <a:lnTo>
                  <a:pt x="1331159" y="226062"/>
                </a:lnTo>
                <a:lnTo>
                  <a:pt x="1329043" y="223943"/>
                </a:lnTo>
                <a:lnTo>
                  <a:pt x="1326398" y="222089"/>
                </a:lnTo>
                <a:lnTo>
                  <a:pt x="1323753" y="220500"/>
                </a:lnTo>
                <a:lnTo>
                  <a:pt x="1320579" y="219176"/>
                </a:lnTo>
                <a:lnTo>
                  <a:pt x="1317669" y="218382"/>
                </a:lnTo>
                <a:lnTo>
                  <a:pt x="1314495" y="217322"/>
                </a:lnTo>
                <a:lnTo>
                  <a:pt x="1311056" y="217057"/>
                </a:lnTo>
                <a:lnTo>
                  <a:pt x="1307617" y="216793"/>
                </a:lnTo>
                <a:close/>
                <a:moveTo>
                  <a:pt x="442912" y="112713"/>
                </a:moveTo>
                <a:lnTo>
                  <a:pt x="1493837" y="112713"/>
                </a:lnTo>
                <a:lnTo>
                  <a:pt x="1485637" y="163826"/>
                </a:lnTo>
                <a:lnTo>
                  <a:pt x="1477172" y="211761"/>
                </a:lnTo>
                <a:lnTo>
                  <a:pt x="1468708" y="257312"/>
                </a:lnTo>
                <a:lnTo>
                  <a:pt x="1460508" y="299685"/>
                </a:lnTo>
                <a:lnTo>
                  <a:pt x="1452308" y="339145"/>
                </a:lnTo>
                <a:lnTo>
                  <a:pt x="1444372" y="375427"/>
                </a:lnTo>
                <a:lnTo>
                  <a:pt x="1436437" y="408532"/>
                </a:lnTo>
                <a:lnTo>
                  <a:pt x="1429559" y="438723"/>
                </a:lnTo>
                <a:lnTo>
                  <a:pt x="1422682" y="465471"/>
                </a:lnTo>
                <a:lnTo>
                  <a:pt x="1416598" y="488776"/>
                </a:lnTo>
                <a:lnTo>
                  <a:pt x="1411308" y="508638"/>
                </a:lnTo>
                <a:lnTo>
                  <a:pt x="1406811" y="525058"/>
                </a:lnTo>
                <a:lnTo>
                  <a:pt x="1399934" y="547304"/>
                </a:lnTo>
                <a:lnTo>
                  <a:pt x="1397817" y="554719"/>
                </a:lnTo>
                <a:lnTo>
                  <a:pt x="1394114" y="564518"/>
                </a:lnTo>
                <a:lnTo>
                  <a:pt x="1390146" y="574847"/>
                </a:lnTo>
                <a:lnTo>
                  <a:pt x="1385914" y="585440"/>
                </a:lnTo>
                <a:lnTo>
                  <a:pt x="1380888" y="596563"/>
                </a:lnTo>
                <a:lnTo>
                  <a:pt x="1375863" y="608216"/>
                </a:lnTo>
                <a:lnTo>
                  <a:pt x="1370308" y="620398"/>
                </a:lnTo>
                <a:lnTo>
                  <a:pt x="1364224" y="632580"/>
                </a:lnTo>
                <a:lnTo>
                  <a:pt x="1357875" y="645027"/>
                </a:lnTo>
                <a:lnTo>
                  <a:pt x="1351263" y="658004"/>
                </a:lnTo>
                <a:lnTo>
                  <a:pt x="1343856" y="671246"/>
                </a:lnTo>
                <a:lnTo>
                  <a:pt x="1336714" y="684488"/>
                </a:lnTo>
                <a:lnTo>
                  <a:pt x="1328779" y="698259"/>
                </a:lnTo>
                <a:lnTo>
                  <a:pt x="1320579" y="711501"/>
                </a:lnTo>
                <a:lnTo>
                  <a:pt x="1312379" y="725537"/>
                </a:lnTo>
                <a:lnTo>
                  <a:pt x="1303649" y="739573"/>
                </a:lnTo>
                <a:lnTo>
                  <a:pt x="1294656" y="753609"/>
                </a:lnTo>
                <a:lnTo>
                  <a:pt x="1285133" y="767645"/>
                </a:lnTo>
                <a:lnTo>
                  <a:pt x="1275875" y="781416"/>
                </a:lnTo>
                <a:lnTo>
                  <a:pt x="1266088" y="795453"/>
                </a:lnTo>
                <a:lnTo>
                  <a:pt x="1256036" y="809489"/>
                </a:lnTo>
                <a:lnTo>
                  <a:pt x="1245720" y="823260"/>
                </a:lnTo>
                <a:lnTo>
                  <a:pt x="1235140" y="836767"/>
                </a:lnTo>
                <a:lnTo>
                  <a:pt x="1224559" y="850273"/>
                </a:lnTo>
                <a:lnTo>
                  <a:pt x="1213714" y="863779"/>
                </a:lnTo>
                <a:lnTo>
                  <a:pt x="1202340" y="877021"/>
                </a:lnTo>
                <a:lnTo>
                  <a:pt x="1191230" y="889468"/>
                </a:lnTo>
                <a:lnTo>
                  <a:pt x="1179591" y="902180"/>
                </a:lnTo>
                <a:lnTo>
                  <a:pt x="1167952" y="914627"/>
                </a:lnTo>
                <a:lnTo>
                  <a:pt x="1156049" y="926280"/>
                </a:lnTo>
                <a:lnTo>
                  <a:pt x="1144146" y="937933"/>
                </a:lnTo>
                <a:lnTo>
                  <a:pt x="1132243" y="949056"/>
                </a:lnTo>
                <a:lnTo>
                  <a:pt x="1119810" y="959914"/>
                </a:lnTo>
                <a:lnTo>
                  <a:pt x="1119810" y="992753"/>
                </a:lnTo>
                <a:lnTo>
                  <a:pt x="1119810" y="993548"/>
                </a:lnTo>
                <a:lnTo>
                  <a:pt x="1119546" y="994872"/>
                </a:lnTo>
                <a:lnTo>
                  <a:pt x="1119546" y="995666"/>
                </a:lnTo>
                <a:lnTo>
                  <a:pt x="1119546" y="996196"/>
                </a:lnTo>
                <a:lnTo>
                  <a:pt x="1119281" y="995931"/>
                </a:lnTo>
                <a:lnTo>
                  <a:pt x="1117694" y="998579"/>
                </a:lnTo>
                <a:lnTo>
                  <a:pt x="1115578" y="1001493"/>
                </a:lnTo>
                <a:lnTo>
                  <a:pt x="1112668" y="1004671"/>
                </a:lnTo>
                <a:lnTo>
                  <a:pt x="1109230" y="1007849"/>
                </a:lnTo>
                <a:lnTo>
                  <a:pt x="1101294" y="1015529"/>
                </a:lnTo>
                <a:lnTo>
                  <a:pt x="1096797" y="1020031"/>
                </a:lnTo>
                <a:lnTo>
                  <a:pt x="1092301" y="1024798"/>
                </a:lnTo>
                <a:lnTo>
                  <a:pt x="1087804" y="1030095"/>
                </a:lnTo>
                <a:lnTo>
                  <a:pt x="1083307" y="1035921"/>
                </a:lnTo>
                <a:lnTo>
                  <a:pt x="1079075" y="1042807"/>
                </a:lnTo>
                <a:lnTo>
                  <a:pt x="1074843" y="1050222"/>
                </a:lnTo>
                <a:lnTo>
                  <a:pt x="1073255" y="1053930"/>
                </a:lnTo>
                <a:lnTo>
                  <a:pt x="1071668" y="1057902"/>
                </a:lnTo>
                <a:lnTo>
                  <a:pt x="1069817" y="1062404"/>
                </a:lnTo>
                <a:lnTo>
                  <a:pt x="1068230" y="1066906"/>
                </a:lnTo>
                <a:lnTo>
                  <a:pt x="1066907" y="1071673"/>
                </a:lnTo>
                <a:lnTo>
                  <a:pt x="1065584" y="1076440"/>
                </a:lnTo>
                <a:lnTo>
                  <a:pt x="1064526" y="1081737"/>
                </a:lnTo>
                <a:lnTo>
                  <a:pt x="1063733" y="1087298"/>
                </a:lnTo>
                <a:lnTo>
                  <a:pt x="1064526" y="1089152"/>
                </a:lnTo>
                <a:lnTo>
                  <a:pt x="1064262" y="1120932"/>
                </a:lnTo>
                <a:lnTo>
                  <a:pt x="1064262" y="1121727"/>
                </a:lnTo>
                <a:lnTo>
                  <a:pt x="1064526" y="1121727"/>
                </a:lnTo>
                <a:lnTo>
                  <a:pt x="1063468" y="1124640"/>
                </a:lnTo>
                <a:lnTo>
                  <a:pt x="1062675" y="1127023"/>
                </a:lnTo>
                <a:lnTo>
                  <a:pt x="1060823" y="1130466"/>
                </a:lnTo>
                <a:lnTo>
                  <a:pt x="1058707" y="1134704"/>
                </a:lnTo>
                <a:lnTo>
                  <a:pt x="1055268" y="1139735"/>
                </a:lnTo>
                <a:lnTo>
                  <a:pt x="1053681" y="1142119"/>
                </a:lnTo>
                <a:lnTo>
                  <a:pt x="1051829" y="1144238"/>
                </a:lnTo>
                <a:lnTo>
                  <a:pt x="1048655" y="1147945"/>
                </a:lnTo>
                <a:lnTo>
                  <a:pt x="1044952" y="1150858"/>
                </a:lnTo>
                <a:lnTo>
                  <a:pt x="1041513" y="1153242"/>
                </a:lnTo>
                <a:lnTo>
                  <a:pt x="1036488" y="1156420"/>
                </a:lnTo>
                <a:lnTo>
                  <a:pt x="1035165" y="1157214"/>
                </a:lnTo>
                <a:lnTo>
                  <a:pt x="1034107" y="1157744"/>
                </a:lnTo>
                <a:lnTo>
                  <a:pt x="1030933" y="1159333"/>
                </a:lnTo>
                <a:lnTo>
                  <a:pt x="1026436" y="1161187"/>
                </a:lnTo>
                <a:lnTo>
                  <a:pt x="1017971" y="1163570"/>
                </a:lnTo>
                <a:lnTo>
                  <a:pt x="1016120" y="1168337"/>
                </a:lnTo>
                <a:lnTo>
                  <a:pt x="1016120" y="1454092"/>
                </a:lnTo>
                <a:lnTo>
                  <a:pt x="1015855" y="1473160"/>
                </a:lnTo>
                <a:lnTo>
                  <a:pt x="1030404" y="1474749"/>
                </a:lnTo>
                <a:lnTo>
                  <a:pt x="1036752" y="1475808"/>
                </a:lnTo>
                <a:lnTo>
                  <a:pt x="1042571" y="1476868"/>
                </a:lnTo>
                <a:lnTo>
                  <a:pt x="1043365" y="1477133"/>
                </a:lnTo>
                <a:lnTo>
                  <a:pt x="1046275" y="1477662"/>
                </a:lnTo>
                <a:lnTo>
                  <a:pt x="1054210" y="1479516"/>
                </a:lnTo>
                <a:lnTo>
                  <a:pt x="1057120" y="1480840"/>
                </a:lnTo>
                <a:lnTo>
                  <a:pt x="1060030" y="1481635"/>
                </a:lnTo>
                <a:lnTo>
                  <a:pt x="1062410" y="1482959"/>
                </a:lnTo>
                <a:lnTo>
                  <a:pt x="1063733" y="1484018"/>
                </a:lnTo>
                <a:lnTo>
                  <a:pt x="1064791" y="1485342"/>
                </a:lnTo>
                <a:lnTo>
                  <a:pt x="1065055" y="1486667"/>
                </a:lnTo>
                <a:lnTo>
                  <a:pt x="1065320" y="1486667"/>
                </a:lnTo>
                <a:lnTo>
                  <a:pt x="1065320" y="1507588"/>
                </a:lnTo>
                <a:lnTo>
                  <a:pt x="1065320" y="1513944"/>
                </a:lnTo>
                <a:lnTo>
                  <a:pt x="1067436" y="1516063"/>
                </a:lnTo>
                <a:lnTo>
                  <a:pt x="871958" y="1516063"/>
                </a:lnTo>
                <a:lnTo>
                  <a:pt x="871958" y="1514739"/>
                </a:lnTo>
                <a:lnTo>
                  <a:pt x="871958" y="1507588"/>
                </a:lnTo>
                <a:lnTo>
                  <a:pt x="871958" y="1486667"/>
                </a:lnTo>
                <a:lnTo>
                  <a:pt x="872223" y="1486667"/>
                </a:lnTo>
                <a:lnTo>
                  <a:pt x="872487" y="1485607"/>
                </a:lnTo>
                <a:lnTo>
                  <a:pt x="873016" y="1484283"/>
                </a:lnTo>
                <a:lnTo>
                  <a:pt x="874074" y="1483489"/>
                </a:lnTo>
                <a:lnTo>
                  <a:pt x="875926" y="1482429"/>
                </a:lnTo>
                <a:lnTo>
                  <a:pt x="877778" y="1481635"/>
                </a:lnTo>
                <a:lnTo>
                  <a:pt x="880158" y="1480575"/>
                </a:lnTo>
                <a:lnTo>
                  <a:pt x="885978" y="1478722"/>
                </a:lnTo>
                <a:lnTo>
                  <a:pt x="892855" y="1477133"/>
                </a:lnTo>
                <a:lnTo>
                  <a:pt x="901319" y="1475808"/>
                </a:lnTo>
                <a:lnTo>
                  <a:pt x="910842" y="1474219"/>
                </a:lnTo>
                <a:lnTo>
                  <a:pt x="921423" y="1473160"/>
                </a:lnTo>
                <a:lnTo>
                  <a:pt x="921423" y="1454092"/>
                </a:lnTo>
                <a:lnTo>
                  <a:pt x="921423" y="1170721"/>
                </a:lnTo>
                <a:lnTo>
                  <a:pt x="920894" y="1170721"/>
                </a:lnTo>
                <a:lnTo>
                  <a:pt x="920894" y="1168602"/>
                </a:lnTo>
                <a:lnTo>
                  <a:pt x="920365" y="1167013"/>
                </a:lnTo>
                <a:lnTo>
                  <a:pt x="919836" y="1163835"/>
                </a:lnTo>
                <a:lnTo>
                  <a:pt x="913752" y="1161981"/>
                </a:lnTo>
                <a:lnTo>
                  <a:pt x="908197" y="1160128"/>
                </a:lnTo>
                <a:lnTo>
                  <a:pt x="902642" y="1157744"/>
                </a:lnTo>
                <a:lnTo>
                  <a:pt x="901849" y="1157214"/>
                </a:lnTo>
                <a:lnTo>
                  <a:pt x="900526" y="1156420"/>
                </a:lnTo>
                <a:lnTo>
                  <a:pt x="898674" y="1155096"/>
                </a:lnTo>
                <a:lnTo>
                  <a:pt x="895765" y="1153772"/>
                </a:lnTo>
                <a:lnTo>
                  <a:pt x="892590" y="1151653"/>
                </a:lnTo>
                <a:lnTo>
                  <a:pt x="889152" y="1148475"/>
                </a:lnTo>
                <a:lnTo>
                  <a:pt x="885449" y="1144502"/>
                </a:lnTo>
                <a:lnTo>
                  <a:pt x="881481" y="1139735"/>
                </a:lnTo>
                <a:lnTo>
                  <a:pt x="877778" y="1134439"/>
                </a:lnTo>
                <a:lnTo>
                  <a:pt x="876984" y="1133115"/>
                </a:lnTo>
                <a:lnTo>
                  <a:pt x="875397" y="1130201"/>
                </a:lnTo>
                <a:lnTo>
                  <a:pt x="874603" y="1129142"/>
                </a:lnTo>
                <a:lnTo>
                  <a:pt x="873545" y="1126759"/>
                </a:lnTo>
                <a:lnTo>
                  <a:pt x="873281" y="1125964"/>
                </a:lnTo>
                <a:lnTo>
                  <a:pt x="872752" y="1124110"/>
                </a:lnTo>
                <a:lnTo>
                  <a:pt x="872487" y="1124110"/>
                </a:lnTo>
                <a:lnTo>
                  <a:pt x="872487" y="1121992"/>
                </a:lnTo>
                <a:lnTo>
                  <a:pt x="872487" y="1121727"/>
                </a:lnTo>
                <a:lnTo>
                  <a:pt x="872487" y="1121197"/>
                </a:lnTo>
                <a:lnTo>
                  <a:pt x="872487" y="1120932"/>
                </a:lnTo>
                <a:lnTo>
                  <a:pt x="872487" y="1087034"/>
                </a:lnTo>
                <a:lnTo>
                  <a:pt x="872752" y="1087034"/>
                </a:lnTo>
                <a:lnTo>
                  <a:pt x="871694" y="1080413"/>
                </a:lnTo>
                <a:lnTo>
                  <a:pt x="870636" y="1074057"/>
                </a:lnTo>
                <a:lnTo>
                  <a:pt x="868784" y="1067966"/>
                </a:lnTo>
                <a:lnTo>
                  <a:pt x="866932" y="1062404"/>
                </a:lnTo>
                <a:lnTo>
                  <a:pt x="864816" y="1057108"/>
                </a:lnTo>
                <a:lnTo>
                  <a:pt x="862700" y="1052076"/>
                </a:lnTo>
                <a:lnTo>
                  <a:pt x="860319" y="1047574"/>
                </a:lnTo>
                <a:lnTo>
                  <a:pt x="857939" y="1043071"/>
                </a:lnTo>
                <a:lnTo>
                  <a:pt x="853707" y="1036980"/>
                </a:lnTo>
                <a:lnTo>
                  <a:pt x="853442" y="1035921"/>
                </a:lnTo>
                <a:lnTo>
                  <a:pt x="849474" y="1030889"/>
                </a:lnTo>
                <a:lnTo>
                  <a:pt x="848681" y="1029830"/>
                </a:lnTo>
                <a:lnTo>
                  <a:pt x="844977" y="1025328"/>
                </a:lnTo>
                <a:lnTo>
                  <a:pt x="844184" y="1024533"/>
                </a:lnTo>
                <a:lnTo>
                  <a:pt x="840216" y="1020296"/>
                </a:lnTo>
                <a:lnTo>
                  <a:pt x="839423" y="1019501"/>
                </a:lnTo>
                <a:lnTo>
                  <a:pt x="835719" y="1015794"/>
                </a:lnTo>
                <a:lnTo>
                  <a:pt x="834661" y="1014734"/>
                </a:lnTo>
                <a:lnTo>
                  <a:pt x="831487" y="1011556"/>
                </a:lnTo>
                <a:lnTo>
                  <a:pt x="827519" y="1008113"/>
                </a:lnTo>
                <a:lnTo>
                  <a:pt x="827255" y="1007849"/>
                </a:lnTo>
                <a:lnTo>
                  <a:pt x="823816" y="1004671"/>
                </a:lnTo>
                <a:lnTo>
                  <a:pt x="821171" y="1001493"/>
                </a:lnTo>
                <a:lnTo>
                  <a:pt x="818790" y="998579"/>
                </a:lnTo>
                <a:lnTo>
                  <a:pt x="817468" y="995931"/>
                </a:lnTo>
                <a:lnTo>
                  <a:pt x="817203" y="996196"/>
                </a:lnTo>
                <a:lnTo>
                  <a:pt x="816939" y="996196"/>
                </a:lnTo>
                <a:lnTo>
                  <a:pt x="816674" y="992753"/>
                </a:lnTo>
                <a:lnTo>
                  <a:pt x="816674" y="959649"/>
                </a:lnTo>
                <a:lnTo>
                  <a:pt x="807945" y="951969"/>
                </a:lnTo>
                <a:lnTo>
                  <a:pt x="798952" y="944024"/>
                </a:lnTo>
                <a:lnTo>
                  <a:pt x="790222" y="935549"/>
                </a:lnTo>
                <a:lnTo>
                  <a:pt x="781493" y="927339"/>
                </a:lnTo>
                <a:lnTo>
                  <a:pt x="772764" y="918865"/>
                </a:lnTo>
                <a:lnTo>
                  <a:pt x="762713" y="908007"/>
                </a:lnTo>
                <a:lnTo>
                  <a:pt x="754777" y="900062"/>
                </a:lnTo>
                <a:lnTo>
                  <a:pt x="747371" y="891587"/>
                </a:lnTo>
                <a:lnTo>
                  <a:pt x="736790" y="879934"/>
                </a:lnTo>
                <a:lnTo>
                  <a:pt x="722242" y="862985"/>
                </a:lnTo>
                <a:lnTo>
                  <a:pt x="712190" y="850803"/>
                </a:lnTo>
                <a:lnTo>
                  <a:pt x="697906" y="833059"/>
                </a:lnTo>
                <a:lnTo>
                  <a:pt x="688648" y="820612"/>
                </a:lnTo>
                <a:lnTo>
                  <a:pt x="674629" y="801809"/>
                </a:lnTo>
                <a:lnTo>
                  <a:pt x="666164" y="790421"/>
                </a:lnTo>
                <a:lnTo>
                  <a:pt x="652145" y="769764"/>
                </a:lnTo>
                <a:lnTo>
                  <a:pt x="644739" y="759435"/>
                </a:lnTo>
                <a:lnTo>
                  <a:pt x="636538" y="746723"/>
                </a:lnTo>
                <a:lnTo>
                  <a:pt x="628603" y="734011"/>
                </a:lnTo>
                <a:lnTo>
                  <a:pt x="625429" y="729244"/>
                </a:lnTo>
                <a:lnTo>
                  <a:pt x="615377" y="713089"/>
                </a:lnTo>
                <a:lnTo>
                  <a:pt x="605855" y="696670"/>
                </a:lnTo>
                <a:lnTo>
                  <a:pt x="596861" y="681045"/>
                </a:lnTo>
                <a:lnTo>
                  <a:pt x="588132" y="665420"/>
                </a:lnTo>
                <a:lnTo>
                  <a:pt x="589719" y="669127"/>
                </a:lnTo>
                <a:lnTo>
                  <a:pt x="574906" y="639996"/>
                </a:lnTo>
                <a:lnTo>
                  <a:pt x="569087" y="627813"/>
                </a:lnTo>
                <a:lnTo>
                  <a:pt x="563267" y="616425"/>
                </a:lnTo>
                <a:lnTo>
                  <a:pt x="558242" y="605038"/>
                </a:lnTo>
                <a:lnTo>
                  <a:pt x="553480" y="594180"/>
                </a:lnTo>
                <a:lnTo>
                  <a:pt x="548983" y="583321"/>
                </a:lnTo>
                <a:lnTo>
                  <a:pt x="545280" y="573258"/>
                </a:lnTo>
                <a:lnTo>
                  <a:pt x="541842" y="563724"/>
                </a:lnTo>
                <a:lnTo>
                  <a:pt x="538932" y="554719"/>
                </a:lnTo>
                <a:lnTo>
                  <a:pt x="536287" y="547304"/>
                </a:lnTo>
                <a:lnTo>
                  <a:pt x="529938" y="525058"/>
                </a:lnTo>
                <a:lnTo>
                  <a:pt x="525441" y="508638"/>
                </a:lnTo>
                <a:lnTo>
                  <a:pt x="520151" y="488776"/>
                </a:lnTo>
                <a:lnTo>
                  <a:pt x="514067" y="465471"/>
                </a:lnTo>
                <a:lnTo>
                  <a:pt x="507190" y="438723"/>
                </a:lnTo>
                <a:lnTo>
                  <a:pt x="500312" y="408532"/>
                </a:lnTo>
                <a:lnTo>
                  <a:pt x="492377" y="375427"/>
                </a:lnTo>
                <a:lnTo>
                  <a:pt x="484441" y="339145"/>
                </a:lnTo>
                <a:lnTo>
                  <a:pt x="476241" y="299685"/>
                </a:lnTo>
                <a:lnTo>
                  <a:pt x="467777" y="257312"/>
                </a:lnTo>
                <a:lnTo>
                  <a:pt x="459577" y="211761"/>
                </a:lnTo>
                <a:lnTo>
                  <a:pt x="451112" y="163826"/>
                </a:lnTo>
                <a:lnTo>
                  <a:pt x="442912" y="112713"/>
                </a:lnTo>
                <a:close/>
                <a:moveTo>
                  <a:pt x="208966" y="79375"/>
                </a:moveTo>
                <a:lnTo>
                  <a:pt x="216098" y="79375"/>
                </a:lnTo>
                <a:lnTo>
                  <a:pt x="224816" y="79375"/>
                </a:lnTo>
                <a:lnTo>
                  <a:pt x="233534" y="79904"/>
                </a:lnTo>
                <a:lnTo>
                  <a:pt x="242252" y="80698"/>
                </a:lnTo>
                <a:lnTo>
                  <a:pt x="250706" y="82286"/>
                </a:lnTo>
                <a:lnTo>
                  <a:pt x="258895" y="83874"/>
                </a:lnTo>
                <a:lnTo>
                  <a:pt x="266821" y="85462"/>
                </a:lnTo>
                <a:lnTo>
                  <a:pt x="274746" y="87844"/>
                </a:lnTo>
                <a:lnTo>
                  <a:pt x="282407" y="90226"/>
                </a:lnTo>
                <a:lnTo>
                  <a:pt x="289804" y="93137"/>
                </a:lnTo>
                <a:lnTo>
                  <a:pt x="297201" y="96313"/>
                </a:lnTo>
                <a:lnTo>
                  <a:pt x="304070" y="99489"/>
                </a:lnTo>
                <a:lnTo>
                  <a:pt x="311203" y="103194"/>
                </a:lnTo>
                <a:lnTo>
                  <a:pt x="318071" y="106900"/>
                </a:lnTo>
                <a:lnTo>
                  <a:pt x="324412" y="111134"/>
                </a:lnTo>
                <a:lnTo>
                  <a:pt x="330752" y="115369"/>
                </a:lnTo>
                <a:lnTo>
                  <a:pt x="336828" y="119603"/>
                </a:lnTo>
                <a:lnTo>
                  <a:pt x="342640" y="124102"/>
                </a:lnTo>
                <a:lnTo>
                  <a:pt x="348188" y="128866"/>
                </a:lnTo>
                <a:lnTo>
                  <a:pt x="353735" y="133630"/>
                </a:lnTo>
                <a:lnTo>
                  <a:pt x="359283" y="138659"/>
                </a:lnTo>
                <a:lnTo>
                  <a:pt x="364303" y="143687"/>
                </a:lnTo>
                <a:lnTo>
                  <a:pt x="369322" y="148716"/>
                </a:lnTo>
                <a:lnTo>
                  <a:pt x="374077" y="154009"/>
                </a:lnTo>
                <a:lnTo>
                  <a:pt x="378568" y="159567"/>
                </a:lnTo>
                <a:lnTo>
                  <a:pt x="387022" y="170153"/>
                </a:lnTo>
                <a:lnTo>
                  <a:pt x="394947" y="181004"/>
                </a:lnTo>
                <a:lnTo>
                  <a:pt x="402344" y="192119"/>
                </a:lnTo>
                <a:lnTo>
                  <a:pt x="408949" y="202971"/>
                </a:lnTo>
                <a:lnTo>
                  <a:pt x="415289" y="213821"/>
                </a:lnTo>
                <a:lnTo>
                  <a:pt x="420837" y="224672"/>
                </a:lnTo>
                <a:lnTo>
                  <a:pt x="425856" y="235259"/>
                </a:lnTo>
                <a:lnTo>
                  <a:pt x="430611" y="245316"/>
                </a:lnTo>
                <a:lnTo>
                  <a:pt x="434838" y="255637"/>
                </a:lnTo>
                <a:lnTo>
                  <a:pt x="438537" y="264900"/>
                </a:lnTo>
                <a:lnTo>
                  <a:pt x="441971" y="273899"/>
                </a:lnTo>
                <a:lnTo>
                  <a:pt x="444613" y="282103"/>
                </a:lnTo>
                <a:lnTo>
                  <a:pt x="449368" y="296924"/>
                </a:lnTo>
                <a:lnTo>
                  <a:pt x="452538" y="308304"/>
                </a:lnTo>
                <a:lnTo>
                  <a:pt x="454388" y="315980"/>
                </a:lnTo>
                <a:lnTo>
                  <a:pt x="455444" y="319420"/>
                </a:lnTo>
                <a:lnTo>
                  <a:pt x="455973" y="323655"/>
                </a:lnTo>
                <a:lnTo>
                  <a:pt x="456237" y="328154"/>
                </a:lnTo>
                <a:lnTo>
                  <a:pt x="456237" y="332653"/>
                </a:lnTo>
                <a:lnTo>
                  <a:pt x="455708" y="337152"/>
                </a:lnTo>
                <a:lnTo>
                  <a:pt x="454652" y="341387"/>
                </a:lnTo>
                <a:lnTo>
                  <a:pt x="453331" y="345621"/>
                </a:lnTo>
                <a:lnTo>
                  <a:pt x="451746" y="349591"/>
                </a:lnTo>
                <a:lnTo>
                  <a:pt x="449368" y="353296"/>
                </a:lnTo>
                <a:lnTo>
                  <a:pt x="447255" y="357002"/>
                </a:lnTo>
                <a:lnTo>
                  <a:pt x="444349" y="359913"/>
                </a:lnTo>
                <a:lnTo>
                  <a:pt x="441707" y="363089"/>
                </a:lnTo>
                <a:lnTo>
                  <a:pt x="438273" y="366000"/>
                </a:lnTo>
                <a:lnTo>
                  <a:pt x="434574" y="368117"/>
                </a:lnTo>
                <a:lnTo>
                  <a:pt x="430876" y="370234"/>
                </a:lnTo>
                <a:lnTo>
                  <a:pt x="426913" y="371822"/>
                </a:lnTo>
                <a:lnTo>
                  <a:pt x="422422" y="372881"/>
                </a:lnTo>
                <a:lnTo>
                  <a:pt x="418459" y="373675"/>
                </a:lnTo>
                <a:lnTo>
                  <a:pt x="414232" y="373940"/>
                </a:lnTo>
                <a:lnTo>
                  <a:pt x="409741" y="373940"/>
                </a:lnTo>
                <a:lnTo>
                  <a:pt x="405779" y="373410"/>
                </a:lnTo>
                <a:lnTo>
                  <a:pt x="401552" y="372352"/>
                </a:lnTo>
                <a:lnTo>
                  <a:pt x="397589" y="371028"/>
                </a:lnTo>
                <a:lnTo>
                  <a:pt x="393891" y="369176"/>
                </a:lnTo>
                <a:lnTo>
                  <a:pt x="390192" y="367059"/>
                </a:lnTo>
                <a:lnTo>
                  <a:pt x="387022" y="364412"/>
                </a:lnTo>
                <a:lnTo>
                  <a:pt x="383852" y="361765"/>
                </a:lnTo>
                <a:lnTo>
                  <a:pt x="380946" y="358589"/>
                </a:lnTo>
                <a:lnTo>
                  <a:pt x="378304" y="355149"/>
                </a:lnTo>
                <a:lnTo>
                  <a:pt x="375926" y="351708"/>
                </a:lnTo>
                <a:lnTo>
                  <a:pt x="374077" y="347739"/>
                </a:lnTo>
                <a:lnTo>
                  <a:pt x="372492" y="343504"/>
                </a:lnTo>
                <a:lnTo>
                  <a:pt x="371435" y="339005"/>
                </a:lnTo>
                <a:lnTo>
                  <a:pt x="371171" y="338476"/>
                </a:lnTo>
                <a:lnTo>
                  <a:pt x="370643" y="335299"/>
                </a:lnTo>
                <a:lnTo>
                  <a:pt x="367209" y="323390"/>
                </a:lnTo>
                <a:lnTo>
                  <a:pt x="364831" y="315186"/>
                </a:lnTo>
                <a:lnTo>
                  <a:pt x="361397" y="305393"/>
                </a:lnTo>
                <a:lnTo>
                  <a:pt x="357170" y="294542"/>
                </a:lnTo>
                <a:lnTo>
                  <a:pt x="352415" y="283162"/>
                </a:lnTo>
                <a:lnTo>
                  <a:pt x="346867" y="270988"/>
                </a:lnTo>
                <a:lnTo>
                  <a:pt x="340527" y="258549"/>
                </a:lnTo>
                <a:lnTo>
                  <a:pt x="337092" y="252462"/>
                </a:lnTo>
                <a:lnTo>
                  <a:pt x="333394" y="246374"/>
                </a:lnTo>
                <a:lnTo>
                  <a:pt x="329431" y="240023"/>
                </a:lnTo>
                <a:lnTo>
                  <a:pt x="325468" y="234200"/>
                </a:lnTo>
                <a:lnTo>
                  <a:pt x="321241" y="228378"/>
                </a:lnTo>
                <a:lnTo>
                  <a:pt x="316750" y="222555"/>
                </a:lnTo>
                <a:lnTo>
                  <a:pt x="312259" y="216997"/>
                </a:lnTo>
                <a:lnTo>
                  <a:pt x="307504" y="211704"/>
                </a:lnTo>
                <a:lnTo>
                  <a:pt x="302749" y="206676"/>
                </a:lnTo>
                <a:lnTo>
                  <a:pt x="297465" y="201912"/>
                </a:lnTo>
                <a:lnTo>
                  <a:pt x="292446" y="197148"/>
                </a:lnTo>
                <a:lnTo>
                  <a:pt x="286898" y="192913"/>
                </a:lnTo>
                <a:lnTo>
                  <a:pt x="279501" y="187885"/>
                </a:lnTo>
                <a:lnTo>
                  <a:pt x="271576" y="183386"/>
                </a:lnTo>
                <a:lnTo>
                  <a:pt x="267877" y="181004"/>
                </a:lnTo>
                <a:lnTo>
                  <a:pt x="263651" y="179151"/>
                </a:lnTo>
                <a:lnTo>
                  <a:pt x="259424" y="177299"/>
                </a:lnTo>
                <a:lnTo>
                  <a:pt x="255197" y="175711"/>
                </a:lnTo>
                <a:lnTo>
                  <a:pt x="250706" y="174387"/>
                </a:lnTo>
                <a:lnTo>
                  <a:pt x="246215" y="173329"/>
                </a:lnTo>
                <a:lnTo>
                  <a:pt x="241460" y="172006"/>
                </a:lnTo>
                <a:lnTo>
                  <a:pt x="236704" y="170947"/>
                </a:lnTo>
                <a:lnTo>
                  <a:pt x="231949" y="170418"/>
                </a:lnTo>
                <a:lnTo>
                  <a:pt x="226930" y="169888"/>
                </a:lnTo>
                <a:lnTo>
                  <a:pt x="221382" y="169624"/>
                </a:lnTo>
                <a:lnTo>
                  <a:pt x="216098" y="169359"/>
                </a:lnTo>
                <a:lnTo>
                  <a:pt x="206852" y="169624"/>
                </a:lnTo>
                <a:lnTo>
                  <a:pt x="197078" y="170682"/>
                </a:lnTo>
                <a:lnTo>
                  <a:pt x="187039" y="172270"/>
                </a:lnTo>
                <a:lnTo>
                  <a:pt x="175943" y="174652"/>
                </a:lnTo>
                <a:lnTo>
                  <a:pt x="170395" y="176240"/>
                </a:lnTo>
                <a:lnTo>
                  <a:pt x="165112" y="178357"/>
                </a:lnTo>
                <a:lnTo>
                  <a:pt x="160093" y="180475"/>
                </a:lnTo>
                <a:lnTo>
                  <a:pt x="155337" y="182856"/>
                </a:lnTo>
                <a:lnTo>
                  <a:pt x="150846" y="185503"/>
                </a:lnTo>
                <a:lnTo>
                  <a:pt x="146355" y="188679"/>
                </a:lnTo>
                <a:lnTo>
                  <a:pt x="142128" y="191855"/>
                </a:lnTo>
                <a:lnTo>
                  <a:pt x="137901" y="195295"/>
                </a:lnTo>
                <a:lnTo>
                  <a:pt x="133939" y="199001"/>
                </a:lnTo>
                <a:lnTo>
                  <a:pt x="129976" y="203235"/>
                </a:lnTo>
                <a:lnTo>
                  <a:pt x="126542" y="207470"/>
                </a:lnTo>
                <a:lnTo>
                  <a:pt x="122843" y="212234"/>
                </a:lnTo>
                <a:lnTo>
                  <a:pt x="119409" y="216997"/>
                </a:lnTo>
                <a:lnTo>
                  <a:pt x="115975" y="222291"/>
                </a:lnTo>
                <a:lnTo>
                  <a:pt x="113069" y="227584"/>
                </a:lnTo>
                <a:lnTo>
                  <a:pt x="109899" y="233406"/>
                </a:lnTo>
                <a:lnTo>
                  <a:pt x="106993" y="239493"/>
                </a:lnTo>
                <a:lnTo>
                  <a:pt x="104351" y="245580"/>
                </a:lnTo>
                <a:lnTo>
                  <a:pt x="101709" y="251932"/>
                </a:lnTo>
                <a:lnTo>
                  <a:pt x="99596" y="258549"/>
                </a:lnTo>
                <a:lnTo>
                  <a:pt x="97218" y="265430"/>
                </a:lnTo>
                <a:lnTo>
                  <a:pt x="95369" y="272311"/>
                </a:lnTo>
                <a:lnTo>
                  <a:pt x="93519" y="279721"/>
                </a:lnTo>
                <a:lnTo>
                  <a:pt x="91934" y="286867"/>
                </a:lnTo>
                <a:lnTo>
                  <a:pt x="90614" y="294278"/>
                </a:lnTo>
                <a:lnTo>
                  <a:pt x="89293" y="301953"/>
                </a:lnTo>
                <a:lnTo>
                  <a:pt x="88236" y="309363"/>
                </a:lnTo>
                <a:lnTo>
                  <a:pt x="87443" y="317038"/>
                </a:lnTo>
                <a:lnTo>
                  <a:pt x="86915" y="324713"/>
                </a:lnTo>
                <a:lnTo>
                  <a:pt x="86387" y="332388"/>
                </a:lnTo>
                <a:lnTo>
                  <a:pt x="86122" y="340063"/>
                </a:lnTo>
                <a:lnTo>
                  <a:pt x="86122" y="348003"/>
                </a:lnTo>
                <a:lnTo>
                  <a:pt x="86122" y="355678"/>
                </a:lnTo>
                <a:lnTo>
                  <a:pt x="86387" y="363618"/>
                </a:lnTo>
                <a:lnTo>
                  <a:pt x="86915" y="371558"/>
                </a:lnTo>
                <a:lnTo>
                  <a:pt x="87443" y="379497"/>
                </a:lnTo>
                <a:lnTo>
                  <a:pt x="88236" y="386908"/>
                </a:lnTo>
                <a:lnTo>
                  <a:pt x="89293" y="394318"/>
                </a:lnTo>
                <a:lnTo>
                  <a:pt x="90614" y="401729"/>
                </a:lnTo>
                <a:lnTo>
                  <a:pt x="91934" y="408874"/>
                </a:lnTo>
                <a:lnTo>
                  <a:pt x="93519" y="416020"/>
                </a:lnTo>
                <a:lnTo>
                  <a:pt x="95105" y="422372"/>
                </a:lnTo>
                <a:lnTo>
                  <a:pt x="96954" y="428724"/>
                </a:lnTo>
                <a:lnTo>
                  <a:pt x="99067" y="435076"/>
                </a:lnTo>
                <a:lnTo>
                  <a:pt x="100916" y="440898"/>
                </a:lnTo>
                <a:lnTo>
                  <a:pt x="103030" y="446456"/>
                </a:lnTo>
                <a:lnTo>
                  <a:pt x="105408" y="452014"/>
                </a:lnTo>
                <a:lnTo>
                  <a:pt x="107521" y="456778"/>
                </a:lnTo>
                <a:lnTo>
                  <a:pt x="112012" y="464982"/>
                </a:lnTo>
                <a:lnTo>
                  <a:pt x="116503" y="473186"/>
                </a:lnTo>
                <a:lnTo>
                  <a:pt x="121258" y="481391"/>
                </a:lnTo>
                <a:lnTo>
                  <a:pt x="126542" y="489331"/>
                </a:lnTo>
                <a:lnTo>
                  <a:pt x="131561" y="497006"/>
                </a:lnTo>
                <a:lnTo>
                  <a:pt x="137109" y="504945"/>
                </a:lnTo>
                <a:lnTo>
                  <a:pt x="142657" y="512620"/>
                </a:lnTo>
                <a:lnTo>
                  <a:pt x="148204" y="519766"/>
                </a:lnTo>
                <a:lnTo>
                  <a:pt x="154545" y="527441"/>
                </a:lnTo>
                <a:lnTo>
                  <a:pt x="160357" y="534587"/>
                </a:lnTo>
                <a:lnTo>
                  <a:pt x="166697" y="541733"/>
                </a:lnTo>
                <a:lnTo>
                  <a:pt x="173301" y="548614"/>
                </a:lnTo>
                <a:lnTo>
                  <a:pt x="179906" y="555495"/>
                </a:lnTo>
                <a:lnTo>
                  <a:pt x="186775" y="562376"/>
                </a:lnTo>
                <a:lnTo>
                  <a:pt x="193643" y="568993"/>
                </a:lnTo>
                <a:lnTo>
                  <a:pt x="200776" y="575609"/>
                </a:lnTo>
                <a:lnTo>
                  <a:pt x="207909" y="581696"/>
                </a:lnTo>
                <a:lnTo>
                  <a:pt x="215306" y="588048"/>
                </a:lnTo>
                <a:lnTo>
                  <a:pt x="230364" y="600222"/>
                </a:lnTo>
                <a:lnTo>
                  <a:pt x="246215" y="612132"/>
                </a:lnTo>
                <a:lnTo>
                  <a:pt x="261801" y="623248"/>
                </a:lnTo>
                <a:lnTo>
                  <a:pt x="278180" y="634098"/>
                </a:lnTo>
                <a:lnTo>
                  <a:pt x="294559" y="644420"/>
                </a:lnTo>
                <a:lnTo>
                  <a:pt x="311467" y="654477"/>
                </a:lnTo>
                <a:lnTo>
                  <a:pt x="328374" y="663740"/>
                </a:lnTo>
                <a:lnTo>
                  <a:pt x="345546" y="673003"/>
                </a:lnTo>
                <a:lnTo>
                  <a:pt x="362453" y="681472"/>
                </a:lnTo>
                <a:lnTo>
                  <a:pt x="379361" y="689677"/>
                </a:lnTo>
                <a:lnTo>
                  <a:pt x="396532" y="697352"/>
                </a:lnTo>
                <a:lnTo>
                  <a:pt x="412911" y="705027"/>
                </a:lnTo>
                <a:lnTo>
                  <a:pt x="429819" y="711643"/>
                </a:lnTo>
                <a:lnTo>
                  <a:pt x="446198" y="718525"/>
                </a:lnTo>
                <a:lnTo>
                  <a:pt x="462049" y="724612"/>
                </a:lnTo>
                <a:lnTo>
                  <a:pt x="477899" y="730963"/>
                </a:lnTo>
                <a:lnTo>
                  <a:pt x="492958" y="736257"/>
                </a:lnTo>
                <a:lnTo>
                  <a:pt x="521753" y="746578"/>
                </a:lnTo>
                <a:lnTo>
                  <a:pt x="548435" y="755577"/>
                </a:lnTo>
                <a:lnTo>
                  <a:pt x="572211" y="763516"/>
                </a:lnTo>
                <a:lnTo>
                  <a:pt x="595987" y="771456"/>
                </a:lnTo>
                <a:lnTo>
                  <a:pt x="606290" y="775161"/>
                </a:lnTo>
                <a:lnTo>
                  <a:pt x="615536" y="778602"/>
                </a:lnTo>
                <a:lnTo>
                  <a:pt x="624783" y="782572"/>
                </a:lnTo>
                <a:lnTo>
                  <a:pt x="629274" y="784954"/>
                </a:lnTo>
                <a:lnTo>
                  <a:pt x="634029" y="787600"/>
                </a:lnTo>
                <a:lnTo>
                  <a:pt x="640633" y="792099"/>
                </a:lnTo>
                <a:lnTo>
                  <a:pt x="646974" y="796863"/>
                </a:lnTo>
                <a:lnTo>
                  <a:pt x="652786" y="802156"/>
                </a:lnTo>
                <a:lnTo>
                  <a:pt x="658069" y="807714"/>
                </a:lnTo>
                <a:lnTo>
                  <a:pt x="663088" y="813801"/>
                </a:lnTo>
                <a:lnTo>
                  <a:pt x="667579" y="819888"/>
                </a:lnTo>
                <a:lnTo>
                  <a:pt x="671806" y="826240"/>
                </a:lnTo>
                <a:lnTo>
                  <a:pt x="675505" y="833121"/>
                </a:lnTo>
                <a:lnTo>
                  <a:pt x="679203" y="840003"/>
                </a:lnTo>
                <a:lnTo>
                  <a:pt x="681845" y="847413"/>
                </a:lnTo>
                <a:lnTo>
                  <a:pt x="684487" y="854823"/>
                </a:lnTo>
                <a:lnTo>
                  <a:pt x="686600" y="862498"/>
                </a:lnTo>
                <a:lnTo>
                  <a:pt x="688450" y="870174"/>
                </a:lnTo>
                <a:lnTo>
                  <a:pt x="689770" y="878378"/>
                </a:lnTo>
                <a:lnTo>
                  <a:pt x="690299" y="886318"/>
                </a:lnTo>
                <a:lnTo>
                  <a:pt x="690563" y="894522"/>
                </a:lnTo>
                <a:lnTo>
                  <a:pt x="690563" y="899551"/>
                </a:lnTo>
                <a:lnTo>
                  <a:pt x="690299" y="904844"/>
                </a:lnTo>
                <a:lnTo>
                  <a:pt x="689770" y="909872"/>
                </a:lnTo>
                <a:lnTo>
                  <a:pt x="688978" y="915165"/>
                </a:lnTo>
                <a:lnTo>
                  <a:pt x="688185" y="920194"/>
                </a:lnTo>
                <a:lnTo>
                  <a:pt x="686865" y="925487"/>
                </a:lnTo>
                <a:lnTo>
                  <a:pt x="685279" y="930516"/>
                </a:lnTo>
                <a:lnTo>
                  <a:pt x="683694" y="935544"/>
                </a:lnTo>
                <a:lnTo>
                  <a:pt x="681581" y="941102"/>
                </a:lnTo>
                <a:lnTo>
                  <a:pt x="679467" y="945866"/>
                </a:lnTo>
                <a:lnTo>
                  <a:pt x="677090" y="950894"/>
                </a:lnTo>
                <a:lnTo>
                  <a:pt x="674448" y="955658"/>
                </a:lnTo>
                <a:lnTo>
                  <a:pt x="671278" y="960422"/>
                </a:lnTo>
                <a:lnTo>
                  <a:pt x="668108" y="965186"/>
                </a:lnTo>
                <a:lnTo>
                  <a:pt x="664409" y="969685"/>
                </a:lnTo>
                <a:lnTo>
                  <a:pt x="660975" y="973920"/>
                </a:lnTo>
                <a:lnTo>
                  <a:pt x="657012" y="978154"/>
                </a:lnTo>
                <a:lnTo>
                  <a:pt x="652786" y="982389"/>
                </a:lnTo>
                <a:lnTo>
                  <a:pt x="648295" y="985829"/>
                </a:lnTo>
                <a:lnTo>
                  <a:pt x="643539" y="989534"/>
                </a:lnTo>
                <a:lnTo>
                  <a:pt x="638784" y="992975"/>
                </a:lnTo>
                <a:lnTo>
                  <a:pt x="633765" y="996415"/>
                </a:lnTo>
                <a:lnTo>
                  <a:pt x="628745" y="999327"/>
                </a:lnTo>
                <a:lnTo>
                  <a:pt x="623198" y="1002238"/>
                </a:lnTo>
                <a:lnTo>
                  <a:pt x="617650" y="1004620"/>
                </a:lnTo>
                <a:lnTo>
                  <a:pt x="611838" y="1007266"/>
                </a:lnTo>
                <a:lnTo>
                  <a:pt x="606026" y="1009119"/>
                </a:lnTo>
                <a:lnTo>
                  <a:pt x="599950" y="1011501"/>
                </a:lnTo>
                <a:lnTo>
                  <a:pt x="593610" y="1013089"/>
                </a:lnTo>
                <a:lnTo>
                  <a:pt x="587005" y="1014942"/>
                </a:lnTo>
                <a:lnTo>
                  <a:pt x="580665" y="1016000"/>
                </a:lnTo>
                <a:lnTo>
                  <a:pt x="574060" y="1017323"/>
                </a:lnTo>
                <a:lnTo>
                  <a:pt x="569834" y="1017588"/>
                </a:lnTo>
                <a:lnTo>
                  <a:pt x="565343" y="1017588"/>
                </a:lnTo>
                <a:lnTo>
                  <a:pt x="561116" y="1017059"/>
                </a:lnTo>
                <a:lnTo>
                  <a:pt x="556889" y="1016265"/>
                </a:lnTo>
                <a:lnTo>
                  <a:pt x="552926" y="1015206"/>
                </a:lnTo>
                <a:lnTo>
                  <a:pt x="549228" y="1013354"/>
                </a:lnTo>
                <a:lnTo>
                  <a:pt x="545529" y="1011236"/>
                </a:lnTo>
                <a:lnTo>
                  <a:pt x="542095" y="1008854"/>
                </a:lnTo>
                <a:lnTo>
                  <a:pt x="538925" y="1006208"/>
                </a:lnTo>
                <a:lnTo>
                  <a:pt x="535755" y="1003032"/>
                </a:lnTo>
                <a:lnTo>
                  <a:pt x="533377" y="999591"/>
                </a:lnTo>
                <a:lnTo>
                  <a:pt x="530999" y="996415"/>
                </a:lnTo>
                <a:lnTo>
                  <a:pt x="528886" y="992446"/>
                </a:lnTo>
                <a:lnTo>
                  <a:pt x="527301" y="988211"/>
                </a:lnTo>
                <a:lnTo>
                  <a:pt x="525980" y="983977"/>
                </a:lnTo>
                <a:lnTo>
                  <a:pt x="525187" y="979477"/>
                </a:lnTo>
                <a:lnTo>
                  <a:pt x="524659" y="974713"/>
                </a:lnTo>
                <a:lnTo>
                  <a:pt x="524659" y="970214"/>
                </a:lnTo>
                <a:lnTo>
                  <a:pt x="525187" y="965980"/>
                </a:lnTo>
                <a:lnTo>
                  <a:pt x="525980" y="961481"/>
                </a:lnTo>
                <a:lnTo>
                  <a:pt x="527037" y="957246"/>
                </a:lnTo>
                <a:lnTo>
                  <a:pt x="528886" y="953276"/>
                </a:lnTo>
                <a:lnTo>
                  <a:pt x="530735" y="949306"/>
                </a:lnTo>
                <a:lnTo>
                  <a:pt x="533113" y="946130"/>
                </a:lnTo>
                <a:lnTo>
                  <a:pt x="535490" y="942690"/>
                </a:lnTo>
                <a:lnTo>
                  <a:pt x="538660" y="939514"/>
                </a:lnTo>
                <a:lnTo>
                  <a:pt x="541831" y="936867"/>
                </a:lnTo>
                <a:lnTo>
                  <a:pt x="545001" y="934221"/>
                </a:lnTo>
                <a:lnTo>
                  <a:pt x="548963" y="932368"/>
                </a:lnTo>
                <a:lnTo>
                  <a:pt x="552926" y="930251"/>
                </a:lnTo>
                <a:lnTo>
                  <a:pt x="556889" y="929192"/>
                </a:lnTo>
                <a:lnTo>
                  <a:pt x="561380" y="928134"/>
                </a:lnTo>
                <a:lnTo>
                  <a:pt x="569041" y="926546"/>
                </a:lnTo>
                <a:lnTo>
                  <a:pt x="575646" y="924958"/>
                </a:lnTo>
                <a:lnTo>
                  <a:pt x="581457" y="923105"/>
                </a:lnTo>
                <a:lnTo>
                  <a:pt x="586213" y="920723"/>
                </a:lnTo>
                <a:lnTo>
                  <a:pt x="590440" y="918606"/>
                </a:lnTo>
                <a:lnTo>
                  <a:pt x="593610" y="916224"/>
                </a:lnTo>
                <a:lnTo>
                  <a:pt x="596516" y="914107"/>
                </a:lnTo>
                <a:lnTo>
                  <a:pt x="598365" y="911990"/>
                </a:lnTo>
                <a:lnTo>
                  <a:pt x="599950" y="910137"/>
                </a:lnTo>
                <a:lnTo>
                  <a:pt x="601535" y="908020"/>
                </a:lnTo>
                <a:lnTo>
                  <a:pt x="602328" y="906167"/>
                </a:lnTo>
                <a:lnTo>
                  <a:pt x="603120" y="904050"/>
                </a:lnTo>
                <a:lnTo>
                  <a:pt x="603913" y="901932"/>
                </a:lnTo>
                <a:lnTo>
                  <a:pt x="604177" y="899551"/>
                </a:lnTo>
                <a:lnTo>
                  <a:pt x="604441" y="897169"/>
                </a:lnTo>
                <a:lnTo>
                  <a:pt x="604705" y="894522"/>
                </a:lnTo>
                <a:lnTo>
                  <a:pt x="604441" y="890023"/>
                </a:lnTo>
                <a:lnTo>
                  <a:pt x="603648" y="885259"/>
                </a:lnTo>
                <a:lnTo>
                  <a:pt x="602063" y="880760"/>
                </a:lnTo>
                <a:lnTo>
                  <a:pt x="599950" y="876261"/>
                </a:lnTo>
                <a:lnTo>
                  <a:pt x="597837" y="872555"/>
                </a:lnTo>
                <a:lnTo>
                  <a:pt x="595195" y="869380"/>
                </a:lnTo>
                <a:lnTo>
                  <a:pt x="593081" y="866998"/>
                </a:lnTo>
                <a:lnTo>
                  <a:pt x="590704" y="865410"/>
                </a:lnTo>
                <a:lnTo>
                  <a:pt x="590175" y="865145"/>
                </a:lnTo>
                <a:lnTo>
                  <a:pt x="587798" y="864086"/>
                </a:lnTo>
                <a:lnTo>
                  <a:pt x="577231" y="859852"/>
                </a:lnTo>
                <a:lnTo>
                  <a:pt x="561908" y="854559"/>
                </a:lnTo>
                <a:lnTo>
                  <a:pt x="542887" y="848207"/>
                </a:lnTo>
                <a:lnTo>
                  <a:pt x="520696" y="840796"/>
                </a:lnTo>
                <a:lnTo>
                  <a:pt x="495599" y="832327"/>
                </a:lnTo>
                <a:lnTo>
                  <a:pt x="468125" y="822800"/>
                </a:lnTo>
                <a:lnTo>
                  <a:pt x="438801" y="811684"/>
                </a:lnTo>
                <a:lnTo>
                  <a:pt x="423479" y="805862"/>
                </a:lnTo>
                <a:lnTo>
                  <a:pt x="407628" y="799774"/>
                </a:lnTo>
                <a:lnTo>
                  <a:pt x="391777" y="792893"/>
                </a:lnTo>
                <a:lnTo>
                  <a:pt x="375398" y="786012"/>
                </a:lnTo>
                <a:lnTo>
                  <a:pt x="358755" y="778602"/>
                </a:lnTo>
                <a:lnTo>
                  <a:pt x="342376" y="770927"/>
                </a:lnTo>
                <a:lnTo>
                  <a:pt x="325468" y="762987"/>
                </a:lnTo>
                <a:lnTo>
                  <a:pt x="308297" y="754253"/>
                </a:lnTo>
                <a:lnTo>
                  <a:pt x="291653" y="745255"/>
                </a:lnTo>
                <a:lnTo>
                  <a:pt x="274482" y="735992"/>
                </a:lnTo>
                <a:lnTo>
                  <a:pt x="257574" y="725670"/>
                </a:lnTo>
                <a:lnTo>
                  <a:pt x="240667" y="715613"/>
                </a:lnTo>
                <a:lnTo>
                  <a:pt x="224024" y="704762"/>
                </a:lnTo>
                <a:lnTo>
                  <a:pt x="207380" y="693382"/>
                </a:lnTo>
                <a:lnTo>
                  <a:pt x="191001" y="681472"/>
                </a:lnTo>
                <a:lnTo>
                  <a:pt x="174887" y="669033"/>
                </a:lnTo>
                <a:lnTo>
                  <a:pt x="164319" y="660564"/>
                </a:lnTo>
                <a:lnTo>
                  <a:pt x="154016" y="651566"/>
                </a:lnTo>
                <a:lnTo>
                  <a:pt x="143449" y="642568"/>
                </a:lnTo>
                <a:lnTo>
                  <a:pt x="133410" y="633305"/>
                </a:lnTo>
                <a:lnTo>
                  <a:pt x="123636" y="623512"/>
                </a:lnTo>
                <a:lnTo>
                  <a:pt x="113861" y="613720"/>
                </a:lnTo>
                <a:lnTo>
                  <a:pt x="104351" y="603663"/>
                </a:lnTo>
                <a:lnTo>
                  <a:pt x="95105" y="593076"/>
                </a:lnTo>
                <a:lnTo>
                  <a:pt x="86122" y="582225"/>
                </a:lnTo>
                <a:lnTo>
                  <a:pt x="77405" y="571374"/>
                </a:lnTo>
                <a:lnTo>
                  <a:pt x="68951" y="559994"/>
                </a:lnTo>
                <a:lnTo>
                  <a:pt x="60761" y="548349"/>
                </a:lnTo>
                <a:lnTo>
                  <a:pt x="52836" y="536440"/>
                </a:lnTo>
                <a:lnTo>
                  <a:pt x="45439" y="524001"/>
                </a:lnTo>
                <a:lnTo>
                  <a:pt x="38306" y="511562"/>
                </a:lnTo>
                <a:lnTo>
                  <a:pt x="31702" y="498594"/>
                </a:lnTo>
                <a:lnTo>
                  <a:pt x="27739" y="490389"/>
                </a:lnTo>
                <a:lnTo>
                  <a:pt x="24041" y="482185"/>
                </a:lnTo>
                <a:lnTo>
                  <a:pt x="20606" y="473451"/>
                </a:lnTo>
                <a:lnTo>
                  <a:pt x="17700" y="464717"/>
                </a:lnTo>
                <a:lnTo>
                  <a:pt x="14794" y="455719"/>
                </a:lnTo>
                <a:lnTo>
                  <a:pt x="12417" y="446456"/>
                </a:lnTo>
                <a:lnTo>
                  <a:pt x="10039" y="437193"/>
                </a:lnTo>
                <a:lnTo>
                  <a:pt x="7926" y="427665"/>
                </a:lnTo>
                <a:lnTo>
                  <a:pt x="6076" y="418137"/>
                </a:lnTo>
                <a:lnTo>
                  <a:pt x="4491" y="408345"/>
                </a:lnTo>
                <a:lnTo>
                  <a:pt x="3170" y="398553"/>
                </a:lnTo>
                <a:lnTo>
                  <a:pt x="1850" y="388761"/>
                </a:lnTo>
                <a:lnTo>
                  <a:pt x="1057" y="378439"/>
                </a:lnTo>
                <a:lnTo>
                  <a:pt x="529" y="368382"/>
                </a:lnTo>
                <a:lnTo>
                  <a:pt x="264" y="358060"/>
                </a:lnTo>
                <a:lnTo>
                  <a:pt x="0" y="348003"/>
                </a:lnTo>
                <a:lnTo>
                  <a:pt x="264" y="332653"/>
                </a:lnTo>
                <a:lnTo>
                  <a:pt x="1057" y="317832"/>
                </a:lnTo>
                <a:lnTo>
                  <a:pt x="2378" y="302747"/>
                </a:lnTo>
                <a:lnTo>
                  <a:pt x="4491" y="287926"/>
                </a:lnTo>
                <a:lnTo>
                  <a:pt x="6869" y="272840"/>
                </a:lnTo>
                <a:lnTo>
                  <a:pt x="10039" y="258019"/>
                </a:lnTo>
                <a:lnTo>
                  <a:pt x="11888" y="250874"/>
                </a:lnTo>
                <a:lnTo>
                  <a:pt x="14002" y="243463"/>
                </a:lnTo>
                <a:lnTo>
                  <a:pt x="15851" y="236053"/>
                </a:lnTo>
                <a:lnTo>
                  <a:pt x="18493" y="228907"/>
                </a:lnTo>
                <a:lnTo>
                  <a:pt x="20606" y="221761"/>
                </a:lnTo>
                <a:lnTo>
                  <a:pt x="23512" y="214880"/>
                </a:lnTo>
                <a:lnTo>
                  <a:pt x="26418" y="207734"/>
                </a:lnTo>
                <a:lnTo>
                  <a:pt x="29324" y="200853"/>
                </a:lnTo>
                <a:lnTo>
                  <a:pt x="32494" y="193972"/>
                </a:lnTo>
                <a:lnTo>
                  <a:pt x="36193" y="187356"/>
                </a:lnTo>
                <a:lnTo>
                  <a:pt x="39363" y="180475"/>
                </a:lnTo>
                <a:lnTo>
                  <a:pt x="43326" y="174123"/>
                </a:lnTo>
                <a:lnTo>
                  <a:pt x="47552" y="167506"/>
                </a:lnTo>
                <a:lnTo>
                  <a:pt x="51779" y="161155"/>
                </a:lnTo>
                <a:lnTo>
                  <a:pt x="56270" y="155332"/>
                </a:lnTo>
                <a:lnTo>
                  <a:pt x="60761" y="148980"/>
                </a:lnTo>
                <a:lnTo>
                  <a:pt x="65781" y="143422"/>
                </a:lnTo>
                <a:lnTo>
                  <a:pt x="70800" y="137865"/>
                </a:lnTo>
                <a:lnTo>
                  <a:pt x="76348" y="132307"/>
                </a:lnTo>
                <a:lnTo>
                  <a:pt x="81896" y="126749"/>
                </a:lnTo>
                <a:lnTo>
                  <a:pt x="89557" y="120397"/>
                </a:lnTo>
                <a:lnTo>
                  <a:pt x="98011" y="114045"/>
                </a:lnTo>
                <a:lnTo>
                  <a:pt x="106728" y="108223"/>
                </a:lnTo>
                <a:lnTo>
                  <a:pt x="115710" y="102930"/>
                </a:lnTo>
                <a:lnTo>
                  <a:pt x="124957" y="98166"/>
                </a:lnTo>
                <a:lnTo>
                  <a:pt x="134731" y="93931"/>
                </a:lnTo>
                <a:lnTo>
                  <a:pt x="139751" y="92079"/>
                </a:lnTo>
                <a:lnTo>
                  <a:pt x="145034" y="90226"/>
                </a:lnTo>
                <a:lnTo>
                  <a:pt x="150318" y="88638"/>
                </a:lnTo>
                <a:lnTo>
                  <a:pt x="155601" y="87315"/>
                </a:lnTo>
                <a:lnTo>
                  <a:pt x="163527" y="85198"/>
                </a:lnTo>
                <a:lnTo>
                  <a:pt x="170924" y="83874"/>
                </a:lnTo>
                <a:lnTo>
                  <a:pt x="178849" y="82551"/>
                </a:lnTo>
                <a:lnTo>
                  <a:pt x="186510" y="81228"/>
                </a:lnTo>
                <a:lnTo>
                  <a:pt x="193907" y="80434"/>
                </a:lnTo>
                <a:lnTo>
                  <a:pt x="201304" y="79640"/>
                </a:lnTo>
                <a:lnTo>
                  <a:pt x="208966" y="79375"/>
                </a:lnTo>
                <a:close/>
                <a:moveTo>
                  <a:pt x="1713004" y="79375"/>
                </a:moveTo>
                <a:lnTo>
                  <a:pt x="1722007" y="79375"/>
                </a:lnTo>
                <a:lnTo>
                  <a:pt x="1729156" y="79375"/>
                </a:lnTo>
                <a:lnTo>
                  <a:pt x="1736570" y="79640"/>
                </a:lnTo>
                <a:lnTo>
                  <a:pt x="1743984" y="80434"/>
                </a:lnTo>
                <a:lnTo>
                  <a:pt x="1751398" y="81228"/>
                </a:lnTo>
                <a:lnTo>
                  <a:pt x="1759077" y="82551"/>
                </a:lnTo>
                <a:lnTo>
                  <a:pt x="1767021" y="83874"/>
                </a:lnTo>
                <a:lnTo>
                  <a:pt x="1774699" y="85198"/>
                </a:lnTo>
                <a:lnTo>
                  <a:pt x="1782643" y="87315"/>
                </a:lnTo>
                <a:lnTo>
                  <a:pt x="1787674" y="88638"/>
                </a:lnTo>
                <a:lnTo>
                  <a:pt x="1792970" y="90226"/>
                </a:lnTo>
                <a:lnTo>
                  <a:pt x="1798001" y="92079"/>
                </a:lnTo>
                <a:lnTo>
                  <a:pt x="1803031" y="93931"/>
                </a:lnTo>
                <a:lnTo>
                  <a:pt x="1813093" y="98166"/>
                </a:lnTo>
                <a:lnTo>
                  <a:pt x="1822626" y="102930"/>
                </a:lnTo>
                <a:lnTo>
                  <a:pt x="1831628" y="108223"/>
                </a:lnTo>
                <a:lnTo>
                  <a:pt x="1840366" y="114045"/>
                </a:lnTo>
                <a:lnTo>
                  <a:pt x="1848310" y="120397"/>
                </a:lnTo>
                <a:lnTo>
                  <a:pt x="1856253" y="126749"/>
                </a:lnTo>
                <a:lnTo>
                  <a:pt x="1863667" y="134159"/>
                </a:lnTo>
                <a:lnTo>
                  <a:pt x="1870817" y="141570"/>
                </a:lnTo>
                <a:lnTo>
                  <a:pt x="1877436" y="148980"/>
                </a:lnTo>
                <a:lnTo>
                  <a:pt x="1883526" y="157185"/>
                </a:lnTo>
                <a:lnTo>
                  <a:pt x="1889352" y="165389"/>
                </a:lnTo>
                <a:lnTo>
                  <a:pt x="1894912" y="174123"/>
                </a:lnTo>
                <a:lnTo>
                  <a:pt x="1899943" y="182856"/>
                </a:lnTo>
                <a:lnTo>
                  <a:pt x="1904709" y="191855"/>
                </a:lnTo>
                <a:lnTo>
                  <a:pt x="1908946" y="200853"/>
                </a:lnTo>
                <a:lnTo>
                  <a:pt x="1913182" y="210116"/>
                </a:lnTo>
                <a:lnTo>
                  <a:pt x="1916625" y="219379"/>
                </a:lnTo>
                <a:lnTo>
                  <a:pt x="1920067" y="228907"/>
                </a:lnTo>
                <a:lnTo>
                  <a:pt x="1923244" y="238435"/>
                </a:lnTo>
                <a:lnTo>
                  <a:pt x="1925627" y="248227"/>
                </a:lnTo>
                <a:lnTo>
                  <a:pt x="1928275" y="258019"/>
                </a:lnTo>
                <a:lnTo>
                  <a:pt x="1930393" y="267812"/>
                </a:lnTo>
                <a:lnTo>
                  <a:pt x="1932512" y="277604"/>
                </a:lnTo>
                <a:lnTo>
                  <a:pt x="1933836" y="287926"/>
                </a:lnTo>
                <a:lnTo>
                  <a:pt x="1935160" y="297983"/>
                </a:lnTo>
                <a:lnTo>
                  <a:pt x="1936483" y="307775"/>
                </a:lnTo>
                <a:lnTo>
                  <a:pt x="1937278" y="317832"/>
                </a:lnTo>
                <a:lnTo>
                  <a:pt x="1937807" y="327889"/>
                </a:lnTo>
                <a:lnTo>
                  <a:pt x="1938337" y="337946"/>
                </a:lnTo>
                <a:lnTo>
                  <a:pt x="1938337" y="348003"/>
                </a:lnTo>
                <a:lnTo>
                  <a:pt x="1938337" y="358060"/>
                </a:lnTo>
                <a:lnTo>
                  <a:pt x="1937807" y="368382"/>
                </a:lnTo>
                <a:lnTo>
                  <a:pt x="1937278" y="378439"/>
                </a:lnTo>
                <a:lnTo>
                  <a:pt x="1936483" y="388760"/>
                </a:lnTo>
                <a:lnTo>
                  <a:pt x="1935160" y="398553"/>
                </a:lnTo>
                <a:lnTo>
                  <a:pt x="1933836" y="408345"/>
                </a:lnTo>
                <a:lnTo>
                  <a:pt x="1932512" y="418137"/>
                </a:lnTo>
                <a:lnTo>
                  <a:pt x="1930393" y="427665"/>
                </a:lnTo>
                <a:lnTo>
                  <a:pt x="1928540" y="437193"/>
                </a:lnTo>
                <a:lnTo>
                  <a:pt x="1925892" y="446456"/>
                </a:lnTo>
                <a:lnTo>
                  <a:pt x="1923509" y="455719"/>
                </a:lnTo>
                <a:lnTo>
                  <a:pt x="1920596" y="464717"/>
                </a:lnTo>
                <a:lnTo>
                  <a:pt x="1917684" y="473451"/>
                </a:lnTo>
                <a:lnTo>
                  <a:pt x="1914241" y="482185"/>
                </a:lnTo>
                <a:lnTo>
                  <a:pt x="1910535" y="490389"/>
                </a:lnTo>
                <a:lnTo>
                  <a:pt x="1906563" y="498593"/>
                </a:lnTo>
                <a:lnTo>
                  <a:pt x="1901267" y="509180"/>
                </a:lnTo>
                <a:lnTo>
                  <a:pt x="1895442" y="519502"/>
                </a:lnTo>
                <a:lnTo>
                  <a:pt x="1889352" y="529823"/>
                </a:lnTo>
                <a:lnTo>
                  <a:pt x="1883262" y="539616"/>
                </a:lnTo>
                <a:lnTo>
                  <a:pt x="1876907" y="549143"/>
                </a:lnTo>
                <a:lnTo>
                  <a:pt x="1870287" y="558671"/>
                </a:lnTo>
                <a:lnTo>
                  <a:pt x="1863403" y="567934"/>
                </a:lnTo>
                <a:lnTo>
                  <a:pt x="1856253" y="576932"/>
                </a:lnTo>
                <a:lnTo>
                  <a:pt x="1849369" y="585931"/>
                </a:lnTo>
                <a:lnTo>
                  <a:pt x="1841955" y="594664"/>
                </a:lnTo>
                <a:lnTo>
                  <a:pt x="1834276" y="603133"/>
                </a:lnTo>
                <a:lnTo>
                  <a:pt x="1826597" y="611338"/>
                </a:lnTo>
                <a:lnTo>
                  <a:pt x="1818654" y="619542"/>
                </a:lnTo>
                <a:lnTo>
                  <a:pt x="1810710" y="627482"/>
                </a:lnTo>
                <a:lnTo>
                  <a:pt x="1802502" y="635422"/>
                </a:lnTo>
                <a:lnTo>
                  <a:pt x="1794294" y="642832"/>
                </a:lnTo>
                <a:lnTo>
                  <a:pt x="1786085" y="650243"/>
                </a:lnTo>
                <a:lnTo>
                  <a:pt x="1777612" y="657653"/>
                </a:lnTo>
                <a:lnTo>
                  <a:pt x="1768874" y="664534"/>
                </a:lnTo>
                <a:lnTo>
                  <a:pt x="1760136" y="671680"/>
                </a:lnTo>
                <a:lnTo>
                  <a:pt x="1751398" y="678296"/>
                </a:lnTo>
                <a:lnTo>
                  <a:pt x="1742660" y="684648"/>
                </a:lnTo>
                <a:lnTo>
                  <a:pt x="1724655" y="697352"/>
                </a:lnTo>
                <a:lnTo>
                  <a:pt x="1706385" y="709526"/>
                </a:lnTo>
                <a:lnTo>
                  <a:pt x="1688114" y="720906"/>
                </a:lnTo>
                <a:lnTo>
                  <a:pt x="1669844" y="732022"/>
                </a:lnTo>
                <a:lnTo>
                  <a:pt x="1651309" y="742344"/>
                </a:lnTo>
                <a:lnTo>
                  <a:pt x="1632774" y="752136"/>
                </a:lnTo>
                <a:lnTo>
                  <a:pt x="1614504" y="761664"/>
                </a:lnTo>
                <a:lnTo>
                  <a:pt x="1596234" y="770397"/>
                </a:lnTo>
                <a:lnTo>
                  <a:pt x="1577964" y="778866"/>
                </a:lnTo>
                <a:lnTo>
                  <a:pt x="1559958" y="786806"/>
                </a:lnTo>
                <a:lnTo>
                  <a:pt x="1542217" y="794217"/>
                </a:lnTo>
                <a:lnTo>
                  <a:pt x="1525271" y="801362"/>
                </a:lnTo>
                <a:lnTo>
                  <a:pt x="1508060" y="807979"/>
                </a:lnTo>
                <a:lnTo>
                  <a:pt x="1491379" y="814331"/>
                </a:lnTo>
                <a:lnTo>
                  <a:pt x="1475756" y="820153"/>
                </a:lnTo>
                <a:lnTo>
                  <a:pt x="1445306" y="830739"/>
                </a:lnTo>
                <a:lnTo>
                  <a:pt x="1417768" y="840532"/>
                </a:lnTo>
                <a:lnTo>
                  <a:pt x="1393673" y="848207"/>
                </a:lnTo>
                <a:lnTo>
                  <a:pt x="1370636" y="856147"/>
                </a:lnTo>
                <a:lnTo>
                  <a:pt x="1361369" y="859323"/>
                </a:lnTo>
                <a:lnTo>
                  <a:pt x="1353955" y="861969"/>
                </a:lnTo>
                <a:lnTo>
                  <a:pt x="1348394" y="864616"/>
                </a:lnTo>
                <a:lnTo>
                  <a:pt x="1346276" y="865674"/>
                </a:lnTo>
                <a:lnTo>
                  <a:pt x="1343893" y="866998"/>
                </a:lnTo>
                <a:lnTo>
                  <a:pt x="1341775" y="869380"/>
                </a:lnTo>
                <a:lnTo>
                  <a:pt x="1339127" y="872555"/>
                </a:lnTo>
                <a:lnTo>
                  <a:pt x="1337009" y="876261"/>
                </a:lnTo>
                <a:lnTo>
                  <a:pt x="1334890" y="880760"/>
                </a:lnTo>
                <a:lnTo>
                  <a:pt x="1333566" y="885259"/>
                </a:lnTo>
                <a:lnTo>
                  <a:pt x="1332507" y="890023"/>
                </a:lnTo>
                <a:lnTo>
                  <a:pt x="1332242" y="894522"/>
                </a:lnTo>
                <a:lnTo>
                  <a:pt x="1332507" y="897169"/>
                </a:lnTo>
                <a:lnTo>
                  <a:pt x="1332772" y="899551"/>
                </a:lnTo>
                <a:lnTo>
                  <a:pt x="1333302" y="901932"/>
                </a:lnTo>
                <a:lnTo>
                  <a:pt x="1333831" y="904050"/>
                </a:lnTo>
                <a:lnTo>
                  <a:pt x="1334625" y="906167"/>
                </a:lnTo>
                <a:lnTo>
                  <a:pt x="1335685" y="908020"/>
                </a:lnTo>
                <a:lnTo>
                  <a:pt x="1337273" y="910137"/>
                </a:lnTo>
                <a:lnTo>
                  <a:pt x="1338597" y="911990"/>
                </a:lnTo>
                <a:lnTo>
                  <a:pt x="1340716" y="914107"/>
                </a:lnTo>
                <a:lnTo>
                  <a:pt x="1343363" y="916224"/>
                </a:lnTo>
                <a:lnTo>
                  <a:pt x="1346806" y="918606"/>
                </a:lnTo>
                <a:lnTo>
                  <a:pt x="1350777" y="920723"/>
                </a:lnTo>
                <a:lnTo>
                  <a:pt x="1355544" y="923105"/>
                </a:lnTo>
                <a:lnTo>
                  <a:pt x="1361369" y="924958"/>
                </a:lnTo>
                <a:lnTo>
                  <a:pt x="1367988" y="926546"/>
                </a:lnTo>
                <a:lnTo>
                  <a:pt x="1375932" y="928134"/>
                </a:lnTo>
                <a:lnTo>
                  <a:pt x="1380169" y="929192"/>
                </a:lnTo>
                <a:lnTo>
                  <a:pt x="1384405" y="930251"/>
                </a:lnTo>
                <a:lnTo>
                  <a:pt x="1388377" y="932368"/>
                </a:lnTo>
                <a:lnTo>
                  <a:pt x="1392084" y="934221"/>
                </a:lnTo>
                <a:lnTo>
                  <a:pt x="1395261" y="936867"/>
                </a:lnTo>
                <a:lnTo>
                  <a:pt x="1398704" y="939514"/>
                </a:lnTo>
                <a:lnTo>
                  <a:pt x="1401616" y="942690"/>
                </a:lnTo>
                <a:lnTo>
                  <a:pt x="1403999" y="946130"/>
                </a:lnTo>
                <a:lnTo>
                  <a:pt x="1406382" y="949306"/>
                </a:lnTo>
                <a:lnTo>
                  <a:pt x="1408236" y="953276"/>
                </a:lnTo>
                <a:lnTo>
                  <a:pt x="1410089" y="957246"/>
                </a:lnTo>
                <a:lnTo>
                  <a:pt x="1411149" y="961481"/>
                </a:lnTo>
                <a:lnTo>
                  <a:pt x="1411943" y="965980"/>
                </a:lnTo>
                <a:lnTo>
                  <a:pt x="1412472" y="970214"/>
                </a:lnTo>
                <a:lnTo>
                  <a:pt x="1412472" y="974713"/>
                </a:lnTo>
                <a:lnTo>
                  <a:pt x="1411943" y="979477"/>
                </a:lnTo>
                <a:lnTo>
                  <a:pt x="1411149" y="983977"/>
                </a:lnTo>
                <a:lnTo>
                  <a:pt x="1410089" y="988211"/>
                </a:lnTo>
                <a:lnTo>
                  <a:pt x="1408236" y="992446"/>
                </a:lnTo>
                <a:lnTo>
                  <a:pt x="1406382" y="996415"/>
                </a:lnTo>
                <a:lnTo>
                  <a:pt x="1403735" y="999591"/>
                </a:lnTo>
                <a:lnTo>
                  <a:pt x="1401351" y="1003032"/>
                </a:lnTo>
                <a:lnTo>
                  <a:pt x="1398439" y="1006208"/>
                </a:lnTo>
                <a:lnTo>
                  <a:pt x="1394997" y="1008854"/>
                </a:lnTo>
                <a:lnTo>
                  <a:pt x="1391819" y="1011236"/>
                </a:lnTo>
                <a:lnTo>
                  <a:pt x="1388112" y="1013354"/>
                </a:lnTo>
                <a:lnTo>
                  <a:pt x="1384140" y="1015206"/>
                </a:lnTo>
                <a:lnTo>
                  <a:pt x="1380169" y="1016265"/>
                </a:lnTo>
                <a:lnTo>
                  <a:pt x="1375932" y="1017059"/>
                </a:lnTo>
                <a:lnTo>
                  <a:pt x="1371695" y="1017588"/>
                </a:lnTo>
                <a:lnTo>
                  <a:pt x="1367459" y="1017588"/>
                </a:lnTo>
                <a:lnTo>
                  <a:pt x="1362958" y="1017323"/>
                </a:lnTo>
                <a:lnTo>
                  <a:pt x="1356338" y="1016000"/>
                </a:lnTo>
                <a:lnTo>
                  <a:pt x="1349718" y="1014942"/>
                </a:lnTo>
                <a:lnTo>
                  <a:pt x="1343363" y="1013089"/>
                </a:lnTo>
                <a:lnTo>
                  <a:pt x="1337273" y="1011501"/>
                </a:lnTo>
                <a:lnTo>
                  <a:pt x="1330918" y="1009119"/>
                </a:lnTo>
                <a:lnTo>
                  <a:pt x="1325093" y="1007266"/>
                </a:lnTo>
                <a:lnTo>
                  <a:pt x="1319533" y="1004620"/>
                </a:lnTo>
                <a:lnTo>
                  <a:pt x="1313972" y="1002238"/>
                </a:lnTo>
                <a:lnTo>
                  <a:pt x="1308147" y="999327"/>
                </a:lnTo>
                <a:lnTo>
                  <a:pt x="1303116" y="996415"/>
                </a:lnTo>
                <a:lnTo>
                  <a:pt x="1298085" y="992975"/>
                </a:lnTo>
                <a:lnTo>
                  <a:pt x="1293319" y="989534"/>
                </a:lnTo>
                <a:lnTo>
                  <a:pt x="1288553" y="985829"/>
                </a:lnTo>
                <a:lnTo>
                  <a:pt x="1284316" y="982389"/>
                </a:lnTo>
                <a:lnTo>
                  <a:pt x="1280080" y="978154"/>
                </a:lnTo>
                <a:lnTo>
                  <a:pt x="1276108" y="973920"/>
                </a:lnTo>
                <a:lnTo>
                  <a:pt x="1272136" y="969685"/>
                </a:lnTo>
                <a:lnTo>
                  <a:pt x="1268959" y="965186"/>
                </a:lnTo>
                <a:lnTo>
                  <a:pt x="1265516" y="960422"/>
                </a:lnTo>
                <a:lnTo>
                  <a:pt x="1262604" y="955658"/>
                </a:lnTo>
                <a:lnTo>
                  <a:pt x="1259956" y="950894"/>
                </a:lnTo>
                <a:lnTo>
                  <a:pt x="1257308" y="945866"/>
                </a:lnTo>
                <a:lnTo>
                  <a:pt x="1255190" y="941102"/>
                </a:lnTo>
                <a:lnTo>
                  <a:pt x="1253071" y="935544"/>
                </a:lnTo>
                <a:lnTo>
                  <a:pt x="1251483" y="930516"/>
                </a:lnTo>
                <a:lnTo>
                  <a:pt x="1250159" y="925487"/>
                </a:lnTo>
                <a:lnTo>
                  <a:pt x="1248570" y="920194"/>
                </a:lnTo>
                <a:lnTo>
                  <a:pt x="1247776" y="915165"/>
                </a:lnTo>
                <a:lnTo>
                  <a:pt x="1246981" y="909872"/>
                </a:lnTo>
                <a:lnTo>
                  <a:pt x="1246452" y="904844"/>
                </a:lnTo>
                <a:lnTo>
                  <a:pt x="1246187" y="899551"/>
                </a:lnTo>
                <a:lnTo>
                  <a:pt x="1246187" y="894522"/>
                </a:lnTo>
                <a:lnTo>
                  <a:pt x="1246452" y="886318"/>
                </a:lnTo>
                <a:lnTo>
                  <a:pt x="1247246" y="878378"/>
                </a:lnTo>
                <a:lnTo>
                  <a:pt x="1248305" y="870174"/>
                </a:lnTo>
                <a:lnTo>
                  <a:pt x="1250159" y="862498"/>
                </a:lnTo>
                <a:lnTo>
                  <a:pt x="1252277" y="854823"/>
                </a:lnTo>
                <a:lnTo>
                  <a:pt x="1254925" y="847413"/>
                </a:lnTo>
                <a:lnTo>
                  <a:pt x="1257838" y="840003"/>
                </a:lnTo>
                <a:lnTo>
                  <a:pt x="1261280" y="833121"/>
                </a:lnTo>
                <a:lnTo>
                  <a:pt x="1264987" y="826240"/>
                </a:lnTo>
                <a:lnTo>
                  <a:pt x="1269223" y="819888"/>
                </a:lnTo>
                <a:lnTo>
                  <a:pt x="1273990" y="813801"/>
                </a:lnTo>
                <a:lnTo>
                  <a:pt x="1278756" y="807714"/>
                </a:lnTo>
                <a:lnTo>
                  <a:pt x="1284051" y="802156"/>
                </a:lnTo>
                <a:lnTo>
                  <a:pt x="1289877" y="796863"/>
                </a:lnTo>
                <a:lnTo>
                  <a:pt x="1296232" y="792099"/>
                </a:lnTo>
                <a:lnTo>
                  <a:pt x="1302851" y="787600"/>
                </a:lnTo>
                <a:lnTo>
                  <a:pt x="1306558" y="785748"/>
                </a:lnTo>
                <a:lnTo>
                  <a:pt x="1310000" y="783630"/>
                </a:lnTo>
                <a:lnTo>
                  <a:pt x="1316620" y="780454"/>
                </a:lnTo>
                <a:lnTo>
                  <a:pt x="1324034" y="777808"/>
                </a:lnTo>
                <a:lnTo>
                  <a:pt x="1331448" y="774897"/>
                </a:lnTo>
                <a:lnTo>
                  <a:pt x="1348394" y="768809"/>
                </a:lnTo>
                <a:lnTo>
                  <a:pt x="1367988" y="762193"/>
                </a:lnTo>
                <a:lnTo>
                  <a:pt x="1390230" y="755047"/>
                </a:lnTo>
                <a:lnTo>
                  <a:pt x="1414856" y="746578"/>
                </a:lnTo>
                <a:lnTo>
                  <a:pt x="1441069" y="737580"/>
                </a:lnTo>
                <a:lnTo>
                  <a:pt x="1469137" y="727258"/>
                </a:lnTo>
                <a:lnTo>
                  <a:pt x="1483965" y="721700"/>
                </a:lnTo>
                <a:lnTo>
                  <a:pt x="1498528" y="715613"/>
                </a:lnTo>
                <a:lnTo>
                  <a:pt x="1513621" y="709526"/>
                </a:lnTo>
                <a:lnTo>
                  <a:pt x="1528978" y="702645"/>
                </a:lnTo>
                <a:lnTo>
                  <a:pt x="1544336" y="696028"/>
                </a:lnTo>
                <a:lnTo>
                  <a:pt x="1559958" y="688618"/>
                </a:lnTo>
                <a:lnTo>
                  <a:pt x="1575581" y="681472"/>
                </a:lnTo>
                <a:lnTo>
                  <a:pt x="1591203" y="673532"/>
                </a:lnTo>
                <a:lnTo>
                  <a:pt x="1606825" y="665063"/>
                </a:lnTo>
                <a:lnTo>
                  <a:pt x="1622183" y="656594"/>
                </a:lnTo>
                <a:lnTo>
                  <a:pt x="1637540" y="647596"/>
                </a:lnTo>
                <a:lnTo>
                  <a:pt x="1652898" y="638333"/>
                </a:lnTo>
                <a:lnTo>
                  <a:pt x="1667726" y="628541"/>
                </a:lnTo>
                <a:lnTo>
                  <a:pt x="1682554" y="618748"/>
                </a:lnTo>
                <a:lnTo>
                  <a:pt x="1696852" y="608162"/>
                </a:lnTo>
                <a:lnTo>
                  <a:pt x="1711151" y="597311"/>
                </a:lnTo>
                <a:lnTo>
                  <a:pt x="1720154" y="589901"/>
                </a:lnTo>
                <a:lnTo>
                  <a:pt x="1729421" y="582225"/>
                </a:lnTo>
                <a:lnTo>
                  <a:pt x="1738159" y="574286"/>
                </a:lnTo>
                <a:lnTo>
                  <a:pt x="1746897" y="566611"/>
                </a:lnTo>
                <a:lnTo>
                  <a:pt x="1755370" y="558406"/>
                </a:lnTo>
                <a:lnTo>
                  <a:pt x="1763578" y="549937"/>
                </a:lnTo>
                <a:lnTo>
                  <a:pt x="1771522" y="541468"/>
                </a:lnTo>
                <a:lnTo>
                  <a:pt x="1778936" y="532734"/>
                </a:lnTo>
                <a:lnTo>
                  <a:pt x="1786615" y="523736"/>
                </a:lnTo>
                <a:lnTo>
                  <a:pt x="1793499" y="514738"/>
                </a:lnTo>
                <a:lnTo>
                  <a:pt x="1800648" y="505475"/>
                </a:lnTo>
                <a:lnTo>
                  <a:pt x="1807003" y="496212"/>
                </a:lnTo>
                <a:lnTo>
                  <a:pt x="1813623" y="486684"/>
                </a:lnTo>
                <a:lnTo>
                  <a:pt x="1819448" y="476892"/>
                </a:lnTo>
                <a:lnTo>
                  <a:pt x="1825009" y="466835"/>
                </a:lnTo>
                <a:lnTo>
                  <a:pt x="1830304" y="456778"/>
                </a:lnTo>
                <a:lnTo>
                  <a:pt x="1832952" y="452014"/>
                </a:lnTo>
                <a:lnTo>
                  <a:pt x="1835335" y="446456"/>
                </a:lnTo>
                <a:lnTo>
                  <a:pt x="1837189" y="440898"/>
                </a:lnTo>
                <a:lnTo>
                  <a:pt x="1839307" y="435076"/>
                </a:lnTo>
                <a:lnTo>
                  <a:pt x="1841161" y="428724"/>
                </a:lnTo>
                <a:lnTo>
                  <a:pt x="1843014" y="422372"/>
                </a:lnTo>
                <a:lnTo>
                  <a:pt x="1844868" y="416020"/>
                </a:lnTo>
                <a:lnTo>
                  <a:pt x="1846192" y="408874"/>
                </a:lnTo>
                <a:lnTo>
                  <a:pt x="1847515" y="401729"/>
                </a:lnTo>
                <a:lnTo>
                  <a:pt x="1848575" y="394318"/>
                </a:lnTo>
                <a:lnTo>
                  <a:pt x="1849899" y="386908"/>
                </a:lnTo>
                <a:lnTo>
                  <a:pt x="1850693" y="379497"/>
                </a:lnTo>
                <a:lnTo>
                  <a:pt x="1851487" y="371558"/>
                </a:lnTo>
                <a:lnTo>
                  <a:pt x="1851752" y="363618"/>
                </a:lnTo>
                <a:lnTo>
                  <a:pt x="1852017" y="355678"/>
                </a:lnTo>
                <a:lnTo>
                  <a:pt x="1852282" y="348003"/>
                </a:lnTo>
                <a:lnTo>
                  <a:pt x="1852017" y="336093"/>
                </a:lnTo>
                <a:lnTo>
                  <a:pt x="1851487" y="324713"/>
                </a:lnTo>
                <a:lnTo>
                  <a:pt x="1850428" y="313068"/>
                </a:lnTo>
                <a:lnTo>
                  <a:pt x="1849104" y="301953"/>
                </a:lnTo>
                <a:lnTo>
                  <a:pt x="1846986" y="290572"/>
                </a:lnTo>
                <a:lnTo>
                  <a:pt x="1844603" y="279721"/>
                </a:lnTo>
                <a:lnTo>
                  <a:pt x="1841955" y="269135"/>
                </a:lnTo>
                <a:lnTo>
                  <a:pt x="1838513" y="258549"/>
                </a:lnTo>
                <a:lnTo>
                  <a:pt x="1835335" y="248756"/>
                </a:lnTo>
                <a:lnTo>
                  <a:pt x="1831364" y="239493"/>
                </a:lnTo>
                <a:lnTo>
                  <a:pt x="1826862" y="230495"/>
                </a:lnTo>
                <a:lnTo>
                  <a:pt x="1822361" y="222290"/>
                </a:lnTo>
                <a:lnTo>
                  <a:pt x="1817330" y="214615"/>
                </a:lnTo>
                <a:lnTo>
                  <a:pt x="1811769" y="207470"/>
                </a:lnTo>
                <a:lnTo>
                  <a:pt x="1806209" y="201118"/>
                </a:lnTo>
                <a:lnTo>
                  <a:pt x="1803031" y="198207"/>
                </a:lnTo>
                <a:lnTo>
                  <a:pt x="1800384" y="195295"/>
                </a:lnTo>
                <a:lnTo>
                  <a:pt x="1796147" y="191855"/>
                </a:lnTo>
                <a:lnTo>
                  <a:pt x="1791646" y="188679"/>
                </a:lnTo>
                <a:lnTo>
                  <a:pt x="1787409" y="185503"/>
                </a:lnTo>
                <a:lnTo>
                  <a:pt x="1782643" y="182856"/>
                </a:lnTo>
                <a:lnTo>
                  <a:pt x="1777877" y="180474"/>
                </a:lnTo>
                <a:lnTo>
                  <a:pt x="1772846" y="178357"/>
                </a:lnTo>
                <a:lnTo>
                  <a:pt x="1767550" y="176240"/>
                </a:lnTo>
                <a:lnTo>
                  <a:pt x="1761725" y="174652"/>
                </a:lnTo>
                <a:lnTo>
                  <a:pt x="1751133" y="172270"/>
                </a:lnTo>
                <a:lnTo>
                  <a:pt x="1740807" y="170682"/>
                </a:lnTo>
                <a:lnTo>
                  <a:pt x="1731010" y="169623"/>
                </a:lnTo>
                <a:lnTo>
                  <a:pt x="1722007" y="169359"/>
                </a:lnTo>
                <a:lnTo>
                  <a:pt x="1716711" y="169623"/>
                </a:lnTo>
                <a:lnTo>
                  <a:pt x="1711151" y="169888"/>
                </a:lnTo>
                <a:lnTo>
                  <a:pt x="1706120" y="170417"/>
                </a:lnTo>
                <a:lnTo>
                  <a:pt x="1701354" y="170947"/>
                </a:lnTo>
                <a:lnTo>
                  <a:pt x="1696588" y="171741"/>
                </a:lnTo>
                <a:lnTo>
                  <a:pt x="1692086" y="172799"/>
                </a:lnTo>
                <a:lnTo>
                  <a:pt x="1687585" y="174387"/>
                </a:lnTo>
                <a:lnTo>
                  <a:pt x="1683084" y="175711"/>
                </a:lnTo>
                <a:lnTo>
                  <a:pt x="1678847" y="177034"/>
                </a:lnTo>
                <a:lnTo>
                  <a:pt x="1674610" y="178886"/>
                </a:lnTo>
                <a:lnTo>
                  <a:pt x="1670903" y="180739"/>
                </a:lnTo>
                <a:lnTo>
                  <a:pt x="1666932" y="182856"/>
                </a:lnTo>
                <a:lnTo>
                  <a:pt x="1659253" y="187356"/>
                </a:lnTo>
                <a:lnTo>
                  <a:pt x="1651574" y="192384"/>
                </a:lnTo>
                <a:lnTo>
                  <a:pt x="1644690" y="197942"/>
                </a:lnTo>
                <a:lnTo>
                  <a:pt x="1637805" y="203764"/>
                </a:lnTo>
                <a:lnTo>
                  <a:pt x="1631185" y="210645"/>
                </a:lnTo>
                <a:lnTo>
                  <a:pt x="1625095" y="217262"/>
                </a:lnTo>
                <a:lnTo>
                  <a:pt x="1619005" y="224937"/>
                </a:lnTo>
                <a:lnTo>
                  <a:pt x="1613445" y="232612"/>
                </a:lnTo>
                <a:lnTo>
                  <a:pt x="1608149" y="240287"/>
                </a:lnTo>
                <a:lnTo>
                  <a:pt x="1603118" y="248227"/>
                </a:lnTo>
                <a:lnTo>
                  <a:pt x="1598352" y="256431"/>
                </a:lnTo>
                <a:lnTo>
                  <a:pt x="1594115" y="264636"/>
                </a:lnTo>
                <a:lnTo>
                  <a:pt x="1589879" y="272575"/>
                </a:lnTo>
                <a:lnTo>
                  <a:pt x="1586172" y="280515"/>
                </a:lnTo>
                <a:lnTo>
                  <a:pt x="1582730" y="288455"/>
                </a:lnTo>
                <a:lnTo>
                  <a:pt x="1580082" y="295601"/>
                </a:lnTo>
                <a:lnTo>
                  <a:pt x="1574786" y="309628"/>
                </a:lnTo>
                <a:lnTo>
                  <a:pt x="1571079" y="321537"/>
                </a:lnTo>
                <a:lnTo>
                  <a:pt x="1568167" y="330800"/>
                </a:lnTo>
                <a:lnTo>
                  <a:pt x="1566578" y="336623"/>
                </a:lnTo>
                <a:lnTo>
                  <a:pt x="1566313" y="339005"/>
                </a:lnTo>
                <a:lnTo>
                  <a:pt x="1564724" y="343504"/>
                </a:lnTo>
                <a:lnTo>
                  <a:pt x="1563400" y="347738"/>
                </a:lnTo>
                <a:lnTo>
                  <a:pt x="1561547" y="351708"/>
                </a:lnTo>
                <a:lnTo>
                  <a:pt x="1559164" y="355149"/>
                </a:lnTo>
                <a:lnTo>
                  <a:pt x="1556781" y="358589"/>
                </a:lnTo>
                <a:lnTo>
                  <a:pt x="1553603" y="361765"/>
                </a:lnTo>
                <a:lnTo>
                  <a:pt x="1550426" y="364412"/>
                </a:lnTo>
                <a:lnTo>
                  <a:pt x="1547248" y="367058"/>
                </a:lnTo>
                <a:lnTo>
                  <a:pt x="1543806" y="369176"/>
                </a:lnTo>
                <a:lnTo>
                  <a:pt x="1539834" y="371028"/>
                </a:lnTo>
                <a:lnTo>
                  <a:pt x="1535863" y="372352"/>
                </a:lnTo>
                <a:lnTo>
                  <a:pt x="1531891" y="373410"/>
                </a:lnTo>
                <a:lnTo>
                  <a:pt x="1527654" y="373940"/>
                </a:lnTo>
                <a:lnTo>
                  <a:pt x="1523418" y="373940"/>
                </a:lnTo>
                <a:lnTo>
                  <a:pt x="1518916" y="373675"/>
                </a:lnTo>
                <a:lnTo>
                  <a:pt x="1514680" y="372881"/>
                </a:lnTo>
                <a:lnTo>
                  <a:pt x="1510708" y="371822"/>
                </a:lnTo>
                <a:lnTo>
                  <a:pt x="1506736" y="370234"/>
                </a:lnTo>
                <a:lnTo>
                  <a:pt x="1502764" y="368117"/>
                </a:lnTo>
                <a:lnTo>
                  <a:pt x="1499057" y="366000"/>
                </a:lnTo>
                <a:lnTo>
                  <a:pt x="1495880" y="363089"/>
                </a:lnTo>
                <a:lnTo>
                  <a:pt x="1492967" y="359913"/>
                </a:lnTo>
                <a:lnTo>
                  <a:pt x="1490055" y="357001"/>
                </a:lnTo>
                <a:lnTo>
                  <a:pt x="1487936" y="353296"/>
                </a:lnTo>
                <a:lnTo>
                  <a:pt x="1485818" y="349591"/>
                </a:lnTo>
                <a:lnTo>
                  <a:pt x="1484229" y="345621"/>
                </a:lnTo>
                <a:lnTo>
                  <a:pt x="1482641" y="341387"/>
                </a:lnTo>
                <a:lnTo>
                  <a:pt x="1481582" y="337152"/>
                </a:lnTo>
                <a:lnTo>
                  <a:pt x="1481052" y="332653"/>
                </a:lnTo>
                <a:lnTo>
                  <a:pt x="1481052" y="328154"/>
                </a:lnTo>
                <a:lnTo>
                  <a:pt x="1481317" y="323654"/>
                </a:lnTo>
                <a:lnTo>
                  <a:pt x="1482111" y="319420"/>
                </a:lnTo>
                <a:lnTo>
                  <a:pt x="1483700" y="312539"/>
                </a:lnTo>
                <a:lnTo>
                  <a:pt x="1485553" y="305922"/>
                </a:lnTo>
                <a:lnTo>
                  <a:pt x="1488201" y="296924"/>
                </a:lnTo>
                <a:lnTo>
                  <a:pt x="1491379" y="286073"/>
                </a:lnTo>
                <a:lnTo>
                  <a:pt x="1495615" y="273899"/>
                </a:lnTo>
                <a:lnTo>
                  <a:pt x="1500646" y="260401"/>
                </a:lnTo>
                <a:lnTo>
                  <a:pt x="1507001" y="245316"/>
                </a:lnTo>
                <a:lnTo>
                  <a:pt x="1513885" y="229966"/>
                </a:lnTo>
                <a:lnTo>
                  <a:pt x="1517857" y="222026"/>
                </a:lnTo>
                <a:lnTo>
                  <a:pt x="1522094" y="213821"/>
                </a:lnTo>
                <a:lnTo>
                  <a:pt x="1526860" y="205882"/>
                </a:lnTo>
                <a:lnTo>
                  <a:pt x="1531626" y="197677"/>
                </a:lnTo>
                <a:lnTo>
                  <a:pt x="1536922" y="189208"/>
                </a:lnTo>
                <a:lnTo>
                  <a:pt x="1542747" y="181004"/>
                </a:lnTo>
                <a:lnTo>
                  <a:pt x="1548572" y="172799"/>
                </a:lnTo>
                <a:lnTo>
                  <a:pt x="1554662" y="164860"/>
                </a:lnTo>
                <a:lnTo>
                  <a:pt x="1561547" y="156655"/>
                </a:lnTo>
                <a:lnTo>
                  <a:pt x="1568431" y="148715"/>
                </a:lnTo>
                <a:lnTo>
                  <a:pt x="1575845" y="141305"/>
                </a:lnTo>
                <a:lnTo>
                  <a:pt x="1583789" y="133630"/>
                </a:lnTo>
                <a:lnTo>
                  <a:pt x="1591997" y="126484"/>
                </a:lnTo>
                <a:lnTo>
                  <a:pt x="1600735" y="119603"/>
                </a:lnTo>
                <a:lnTo>
                  <a:pt x="1607090" y="115369"/>
                </a:lnTo>
                <a:lnTo>
                  <a:pt x="1613180" y="111134"/>
                </a:lnTo>
                <a:lnTo>
                  <a:pt x="1619535" y="106899"/>
                </a:lnTo>
                <a:lnTo>
                  <a:pt x="1626419" y="103194"/>
                </a:lnTo>
                <a:lnTo>
                  <a:pt x="1633304" y="99489"/>
                </a:lnTo>
                <a:lnTo>
                  <a:pt x="1640453" y="96313"/>
                </a:lnTo>
                <a:lnTo>
                  <a:pt x="1647867" y="93137"/>
                </a:lnTo>
                <a:lnTo>
                  <a:pt x="1655281" y="90226"/>
                </a:lnTo>
                <a:lnTo>
                  <a:pt x="1663225" y="87844"/>
                </a:lnTo>
                <a:lnTo>
                  <a:pt x="1671168" y="85462"/>
                </a:lnTo>
                <a:lnTo>
                  <a:pt x="1678847" y="83874"/>
                </a:lnTo>
                <a:lnTo>
                  <a:pt x="1687320" y="82286"/>
                </a:lnTo>
                <a:lnTo>
                  <a:pt x="1695793" y="80698"/>
                </a:lnTo>
                <a:lnTo>
                  <a:pt x="1704266" y="79904"/>
                </a:lnTo>
                <a:lnTo>
                  <a:pt x="1713004" y="79375"/>
                </a:lnTo>
                <a:close/>
                <a:moveTo>
                  <a:pt x="409575" y="0"/>
                </a:moveTo>
                <a:lnTo>
                  <a:pt x="1528763" y="0"/>
                </a:lnTo>
                <a:lnTo>
                  <a:pt x="1528763" y="95250"/>
                </a:lnTo>
                <a:lnTo>
                  <a:pt x="409575" y="95250"/>
                </a:lnTo>
                <a:lnTo>
                  <a:pt x="409575" y="0"/>
                </a:lnTo>
                <a:close/>
              </a:path>
            </a:pathLst>
          </a:custGeom>
          <a:solidFill>
            <a:srgbClr val="114870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7192" y="4050074"/>
            <a:ext cx="37449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TW" altLang="en-US" sz="32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軟體開發</a:t>
            </a:r>
            <a:r>
              <a:rPr lang="en-US" altLang="zh-TW" sz="32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&amp;</a:t>
            </a:r>
            <a:r>
              <a:rPr lang="zh-TW" altLang="en-US" sz="32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維護</a:t>
            </a:r>
            <a:r>
              <a:rPr lang="zh-TW" altLang="en-US" sz="32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成本</a:t>
            </a:r>
            <a:endParaRPr lang="en-US" altLang="zh-TW" sz="32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423081" y="405007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TW" altLang="en-US" sz="32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行銷</a:t>
            </a:r>
            <a:r>
              <a:rPr lang="zh-TW" altLang="en-US" sz="32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費用</a:t>
            </a:r>
            <a:endParaRPr lang="en-US" altLang="zh-TW" sz="32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99" y="1829370"/>
            <a:ext cx="1934079" cy="1932945"/>
          </a:xfrm>
          <a:prstGeom prst="rect">
            <a:avLst/>
          </a:prstGeom>
        </p:spPr>
      </p:pic>
      <p:sp>
        <p:nvSpPr>
          <p:cNvPr id="14" name="KSO_Shape">
            <a:extLst>
              <a:ext uri="{FF2B5EF4-FFF2-40B4-BE49-F238E27FC236}">
                <a16:creationId xmlns:a16="http://schemas.microsoft.com/office/drawing/2014/main" id="{05DAB590-6C2E-40AB-BB8A-A1AB17BDC5D2}"/>
              </a:ext>
            </a:extLst>
          </p:cNvPr>
          <p:cNvSpPr>
            <a:spLocks/>
          </p:cNvSpPr>
          <p:nvPr/>
        </p:nvSpPr>
        <p:spPr bwMode="auto">
          <a:xfrm>
            <a:off x="8730017" y="5008680"/>
            <a:ext cx="1212271" cy="1310564"/>
          </a:xfrm>
          <a:custGeom>
            <a:avLst/>
            <a:gdLst>
              <a:gd name="T0" fmla="*/ 660065 w 1938337"/>
              <a:gd name="T1" fmla="*/ 1785471 h 2097088"/>
              <a:gd name="T2" fmla="*/ 1074391 w 1938337"/>
              <a:gd name="T3" fmla="*/ 1807357 h 2097088"/>
              <a:gd name="T4" fmla="*/ 1090030 w 1938337"/>
              <a:gd name="T5" fmla="*/ 1648866 h 2097088"/>
              <a:gd name="T6" fmla="*/ 997074 w 1938337"/>
              <a:gd name="T7" fmla="*/ 1410363 h 2097088"/>
              <a:gd name="T8" fmla="*/ 740470 w 1938337"/>
              <a:gd name="T9" fmla="*/ 1441863 h 2097088"/>
              <a:gd name="T10" fmla="*/ 1158685 w 1938337"/>
              <a:gd name="T11" fmla="*/ 241681 h 2097088"/>
              <a:gd name="T12" fmla="*/ 1062016 w 1938337"/>
              <a:gd name="T13" fmla="*/ 582817 h 2097088"/>
              <a:gd name="T14" fmla="*/ 959576 w 1938337"/>
              <a:gd name="T15" fmla="*/ 747370 h 2097088"/>
              <a:gd name="T16" fmla="*/ 1009593 w 1938337"/>
              <a:gd name="T17" fmla="*/ 758196 h 2097088"/>
              <a:gd name="T18" fmla="*/ 1186819 w 1938337"/>
              <a:gd name="T19" fmla="*/ 425240 h 2097088"/>
              <a:gd name="T20" fmla="*/ 1208221 w 1938337"/>
              <a:gd name="T21" fmla="*/ 203430 h 2097088"/>
              <a:gd name="T22" fmla="*/ 1278919 w 1938337"/>
              <a:gd name="T23" fmla="*/ 476964 h 2097088"/>
              <a:gd name="T24" fmla="*/ 1150989 w 1938337"/>
              <a:gd name="T25" fmla="*/ 722592 h 2097088"/>
              <a:gd name="T26" fmla="*/ 1014162 w 1938337"/>
              <a:gd name="T27" fmla="*/ 909759 h 2097088"/>
              <a:gd name="T28" fmla="*/ 967751 w 1938337"/>
              <a:gd name="T29" fmla="*/ 1018980 h 2097088"/>
              <a:gd name="T30" fmla="*/ 942502 w 1938337"/>
              <a:gd name="T31" fmla="*/ 1340628 h 2097088"/>
              <a:gd name="T32" fmla="*/ 793651 w 1938337"/>
              <a:gd name="T33" fmla="*/ 1348326 h 2097088"/>
              <a:gd name="T34" fmla="*/ 816977 w 1938337"/>
              <a:gd name="T35" fmla="*/ 1049292 h 2097088"/>
              <a:gd name="T36" fmla="*/ 791487 w 1938337"/>
              <a:gd name="T37" fmla="*/ 975676 h 2097088"/>
              <a:gd name="T38" fmla="*/ 746519 w 1938337"/>
              <a:gd name="T39" fmla="*/ 909759 h 2097088"/>
              <a:gd name="T40" fmla="*/ 605604 w 1938337"/>
              <a:gd name="T41" fmla="*/ 718020 h 2097088"/>
              <a:gd name="T42" fmla="*/ 481762 w 1938337"/>
              <a:gd name="T43" fmla="*/ 476964 h 2097088"/>
              <a:gd name="T44" fmla="*/ 249769 w 1938337"/>
              <a:gd name="T45" fmla="*/ 79798 h 2097088"/>
              <a:gd name="T46" fmla="*/ 371772 w 1938337"/>
              <a:gd name="T47" fmla="*/ 184379 h 2097088"/>
              <a:gd name="T48" fmla="*/ 406596 w 1938337"/>
              <a:gd name="T49" fmla="*/ 324302 h 2097088"/>
              <a:gd name="T50" fmla="*/ 340070 w 1938337"/>
              <a:gd name="T51" fmla="*/ 315887 h 2097088"/>
              <a:gd name="T52" fmla="*/ 270423 w 1938337"/>
              <a:gd name="T53" fmla="*/ 183417 h 2097088"/>
              <a:gd name="T54" fmla="*/ 154905 w 1938337"/>
              <a:gd name="T55" fmla="*/ 160097 h 2097088"/>
              <a:gd name="T56" fmla="*/ 86699 w 1938337"/>
              <a:gd name="T57" fmla="*/ 247368 h 2097088"/>
              <a:gd name="T58" fmla="*/ 88140 w 1938337"/>
              <a:gd name="T59" fmla="*/ 389454 h 2097088"/>
              <a:gd name="T60" fmla="*/ 182524 w 1938337"/>
              <a:gd name="T61" fmla="*/ 522885 h 2097088"/>
              <a:gd name="T62" fmla="*/ 498577 w 1938337"/>
              <a:gd name="T63" fmla="*/ 686368 h 2097088"/>
              <a:gd name="T64" fmla="*/ 627064 w 1938337"/>
              <a:gd name="T65" fmla="*/ 797921 h 2097088"/>
              <a:gd name="T66" fmla="*/ 589359 w 1938337"/>
              <a:gd name="T67" fmla="*/ 895530 h 2097088"/>
              <a:gd name="T68" fmla="*/ 492814 w 1938337"/>
              <a:gd name="T69" fmla="*/ 916446 h 2097088"/>
              <a:gd name="T70" fmla="*/ 499057 w 1938337"/>
              <a:gd name="T71" fmla="*/ 846965 h 2097088"/>
              <a:gd name="T72" fmla="*/ 548771 w 1938337"/>
              <a:gd name="T73" fmla="*/ 804171 h 2097088"/>
              <a:gd name="T74" fmla="*/ 311251 w 1938337"/>
              <a:gd name="T75" fmla="*/ 700312 h 2097088"/>
              <a:gd name="T76" fmla="*/ 62683 w 1938337"/>
              <a:gd name="T77" fmla="*/ 508700 h 2097088"/>
              <a:gd name="T78" fmla="*/ 0 w 1938337"/>
              <a:gd name="T79" fmla="*/ 316127 h 2097088"/>
              <a:gd name="T80" fmla="*/ 51155 w 1938337"/>
              <a:gd name="T81" fmla="*/ 141104 h 2097088"/>
              <a:gd name="T82" fmla="*/ 183004 w 1938337"/>
              <a:gd name="T83" fmla="*/ 72345 h 2097088"/>
              <a:gd name="T84" fmla="*/ 1687503 w 1938337"/>
              <a:gd name="T85" fmla="*/ 115139 h 2097088"/>
              <a:gd name="T86" fmla="*/ 1761162 w 1938337"/>
              <a:gd name="T87" fmla="*/ 288719 h 2097088"/>
              <a:gd name="T88" fmla="*/ 1723130 w 1938337"/>
              <a:gd name="T89" fmla="*/ 471917 h 2097088"/>
              <a:gd name="T90" fmla="*/ 1567869 w 1938337"/>
              <a:gd name="T91" fmla="*/ 633476 h 2097088"/>
              <a:gd name="T92" fmla="*/ 1225813 w 1938337"/>
              <a:gd name="T93" fmla="*/ 785419 h 2097088"/>
              <a:gd name="T94" fmla="*/ 1227979 w 1938337"/>
              <a:gd name="T95" fmla="*/ 836387 h 2097088"/>
              <a:gd name="T96" fmla="*/ 1282863 w 1938337"/>
              <a:gd name="T97" fmla="*/ 893847 h 2097088"/>
              <a:gd name="T98" fmla="*/ 1204630 w 1938337"/>
              <a:gd name="T99" fmla="*/ 915003 h 2097088"/>
              <a:gd name="T100" fmla="*/ 1135064 w 1938337"/>
              <a:gd name="T101" fmla="*/ 835907 h 2097088"/>
              <a:gd name="T102" fmla="*/ 1184410 w 1938337"/>
              <a:gd name="T103" fmla="*/ 715458 h 2097088"/>
              <a:gd name="T104" fmla="*/ 1474712 w 1938337"/>
              <a:gd name="T105" fmla="*/ 596452 h 2097088"/>
              <a:gd name="T106" fmla="*/ 1659100 w 1938337"/>
              <a:gd name="T107" fmla="*/ 424074 h 2097088"/>
              <a:gd name="T108" fmla="*/ 1681004 w 1938337"/>
              <a:gd name="T109" fmla="*/ 274295 h 2097088"/>
              <a:gd name="T110" fmla="*/ 1601569 w 1938337"/>
              <a:gd name="T111" fmla="*/ 158654 h 2097088"/>
              <a:gd name="T112" fmla="*/ 1482896 w 1938337"/>
              <a:gd name="T113" fmla="*/ 191350 h 2097088"/>
              <a:gd name="T114" fmla="*/ 1415256 w 1938337"/>
              <a:gd name="T115" fmla="*/ 325743 h 2097088"/>
              <a:gd name="T116" fmla="*/ 1349299 w 1938337"/>
              <a:gd name="T117" fmla="*/ 313963 h 2097088"/>
              <a:gd name="T118" fmla="*/ 1407793 w 1938337"/>
              <a:gd name="T119" fmla="*/ 156971 h 2097088"/>
              <a:gd name="T120" fmla="*/ 1549333 w 1938337"/>
              <a:gd name="T121" fmla="*/ 72585 h 209708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938337" h="2097088">
                <a:moveTo>
                  <a:pt x="754655" y="1781504"/>
                </a:moveTo>
                <a:lnTo>
                  <a:pt x="755185" y="1787064"/>
                </a:lnTo>
                <a:lnTo>
                  <a:pt x="755185" y="1789976"/>
                </a:lnTo>
                <a:lnTo>
                  <a:pt x="754655" y="1793153"/>
                </a:lnTo>
                <a:lnTo>
                  <a:pt x="753861" y="1796065"/>
                </a:lnTo>
                <a:lnTo>
                  <a:pt x="753067" y="1798713"/>
                </a:lnTo>
                <a:lnTo>
                  <a:pt x="752009" y="1801360"/>
                </a:lnTo>
                <a:lnTo>
                  <a:pt x="750156" y="1803743"/>
                </a:lnTo>
                <a:lnTo>
                  <a:pt x="748568" y="1806391"/>
                </a:lnTo>
                <a:lnTo>
                  <a:pt x="746980" y="1808244"/>
                </a:lnTo>
                <a:lnTo>
                  <a:pt x="744598" y="1810362"/>
                </a:lnTo>
                <a:lnTo>
                  <a:pt x="742481" y="1812215"/>
                </a:lnTo>
                <a:lnTo>
                  <a:pt x="740099" y="1813804"/>
                </a:lnTo>
                <a:lnTo>
                  <a:pt x="737452" y="1815127"/>
                </a:lnTo>
                <a:lnTo>
                  <a:pt x="734805" y="1815922"/>
                </a:lnTo>
                <a:lnTo>
                  <a:pt x="731894" y="1816716"/>
                </a:lnTo>
                <a:lnTo>
                  <a:pt x="729247" y="1817245"/>
                </a:lnTo>
                <a:lnTo>
                  <a:pt x="726071" y="1817245"/>
                </a:lnTo>
                <a:lnTo>
                  <a:pt x="724483" y="1816981"/>
                </a:lnTo>
                <a:lnTo>
                  <a:pt x="724483" y="1965507"/>
                </a:lnTo>
                <a:lnTo>
                  <a:pt x="726071" y="1965507"/>
                </a:lnTo>
                <a:lnTo>
                  <a:pt x="729247" y="1965507"/>
                </a:lnTo>
                <a:lnTo>
                  <a:pt x="731894" y="1966036"/>
                </a:lnTo>
                <a:lnTo>
                  <a:pt x="734805" y="1966566"/>
                </a:lnTo>
                <a:lnTo>
                  <a:pt x="737452" y="1967625"/>
                </a:lnTo>
                <a:lnTo>
                  <a:pt x="740099" y="1969213"/>
                </a:lnTo>
                <a:lnTo>
                  <a:pt x="742481" y="1970537"/>
                </a:lnTo>
                <a:lnTo>
                  <a:pt x="744598" y="1972125"/>
                </a:lnTo>
                <a:lnTo>
                  <a:pt x="746980" y="1974243"/>
                </a:lnTo>
                <a:lnTo>
                  <a:pt x="748568" y="1976361"/>
                </a:lnTo>
                <a:lnTo>
                  <a:pt x="750156" y="1978744"/>
                </a:lnTo>
                <a:lnTo>
                  <a:pt x="752009" y="1981127"/>
                </a:lnTo>
                <a:lnTo>
                  <a:pt x="753067" y="1984039"/>
                </a:lnTo>
                <a:lnTo>
                  <a:pt x="753861" y="1986687"/>
                </a:lnTo>
                <a:lnTo>
                  <a:pt x="754655" y="1989599"/>
                </a:lnTo>
                <a:lnTo>
                  <a:pt x="755185" y="1992776"/>
                </a:lnTo>
                <a:lnTo>
                  <a:pt x="755185" y="1995688"/>
                </a:lnTo>
                <a:lnTo>
                  <a:pt x="755185" y="1996747"/>
                </a:lnTo>
                <a:lnTo>
                  <a:pt x="1181565" y="1996747"/>
                </a:lnTo>
                <a:lnTo>
                  <a:pt x="1181301" y="1995688"/>
                </a:lnTo>
                <a:lnTo>
                  <a:pt x="1181565" y="1992776"/>
                </a:lnTo>
                <a:lnTo>
                  <a:pt x="1181830" y="1989599"/>
                </a:lnTo>
                <a:lnTo>
                  <a:pt x="1182624" y="1986687"/>
                </a:lnTo>
                <a:lnTo>
                  <a:pt x="1183683" y="1984039"/>
                </a:lnTo>
                <a:lnTo>
                  <a:pt x="1184741" y="1981127"/>
                </a:lnTo>
                <a:lnTo>
                  <a:pt x="1186329" y="1978744"/>
                </a:lnTo>
                <a:lnTo>
                  <a:pt x="1187917" y="1976361"/>
                </a:lnTo>
                <a:lnTo>
                  <a:pt x="1189770" y="1974243"/>
                </a:lnTo>
                <a:lnTo>
                  <a:pt x="1191887" y="1972125"/>
                </a:lnTo>
                <a:lnTo>
                  <a:pt x="1194005" y="1970537"/>
                </a:lnTo>
                <a:lnTo>
                  <a:pt x="1196651" y="1969213"/>
                </a:lnTo>
                <a:lnTo>
                  <a:pt x="1199033" y="1967625"/>
                </a:lnTo>
                <a:lnTo>
                  <a:pt x="1201680" y="1966566"/>
                </a:lnTo>
                <a:lnTo>
                  <a:pt x="1204591" y="1966036"/>
                </a:lnTo>
                <a:lnTo>
                  <a:pt x="1207238" y="1965507"/>
                </a:lnTo>
                <a:lnTo>
                  <a:pt x="1210414" y="1965507"/>
                </a:lnTo>
                <a:lnTo>
                  <a:pt x="1212002" y="1965507"/>
                </a:lnTo>
                <a:lnTo>
                  <a:pt x="1212002" y="1816981"/>
                </a:lnTo>
                <a:lnTo>
                  <a:pt x="1210414" y="1817245"/>
                </a:lnTo>
                <a:lnTo>
                  <a:pt x="1207238" y="1817245"/>
                </a:lnTo>
                <a:lnTo>
                  <a:pt x="1204591" y="1816716"/>
                </a:lnTo>
                <a:lnTo>
                  <a:pt x="1201680" y="1815922"/>
                </a:lnTo>
                <a:lnTo>
                  <a:pt x="1199033" y="1815127"/>
                </a:lnTo>
                <a:lnTo>
                  <a:pt x="1196651" y="1813804"/>
                </a:lnTo>
                <a:lnTo>
                  <a:pt x="1194005" y="1812215"/>
                </a:lnTo>
                <a:lnTo>
                  <a:pt x="1191887" y="1810362"/>
                </a:lnTo>
                <a:lnTo>
                  <a:pt x="1189770" y="1808244"/>
                </a:lnTo>
                <a:lnTo>
                  <a:pt x="1187917" y="1806391"/>
                </a:lnTo>
                <a:lnTo>
                  <a:pt x="1186329" y="1803743"/>
                </a:lnTo>
                <a:lnTo>
                  <a:pt x="1184741" y="1801360"/>
                </a:lnTo>
                <a:lnTo>
                  <a:pt x="1183683" y="1798713"/>
                </a:lnTo>
                <a:lnTo>
                  <a:pt x="1182624" y="1796065"/>
                </a:lnTo>
                <a:lnTo>
                  <a:pt x="1181830" y="1793153"/>
                </a:lnTo>
                <a:lnTo>
                  <a:pt x="1181565" y="1789976"/>
                </a:lnTo>
                <a:lnTo>
                  <a:pt x="1181301" y="1787064"/>
                </a:lnTo>
                <a:lnTo>
                  <a:pt x="1182095" y="1781504"/>
                </a:lnTo>
                <a:lnTo>
                  <a:pt x="754655" y="1781504"/>
                </a:lnTo>
                <a:close/>
                <a:moveTo>
                  <a:pt x="555625" y="1681163"/>
                </a:moveTo>
                <a:lnTo>
                  <a:pt x="1381125" y="1681163"/>
                </a:lnTo>
                <a:lnTo>
                  <a:pt x="1381125" y="2097088"/>
                </a:lnTo>
                <a:lnTo>
                  <a:pt x="555625" y="2097088"/>
                </a:lnTo>
                <a:lnTo>
                  <a:pt x="555625" y="1681163"/>
                </a:lnTo>
                <a:close/>
                <a:moveTo>
                  <a:pt x="846057" y="1552575"/>
                </a:moveTo>
                <a:lnTo>
                  <a:pt x="1096781" y="1552575"/>
                </a:lnTo>
                <a:lnTo>
                  <a:pt x="1104997" y="1562178"/>
                </a:lnTo>
                <a:lnTo>
                  <a:pt x="1112683" y="1571246"/>
                </a:lnTo>
                <a:lnTo>
                  <a:pt x="1120634" y="1579515"/>
                </a:lnTo>
                <a:lnTo>
                  <a:pt x="1128320" y="1587517"/>
                </a:lnTo>
                <a:lnTo>
                  <a:pt x="1135741" y="1594986"/>
                </a:lnTo>
                <a:lnTo>
                  <a:pt x="1143162" y="1602188"/>
                </a:lnTo>
                <a:lnTo>
                  <a:pt x="1150583" y="1608856"/>
                </a:lnTo>
                <a:lnTo>
                  <a:pt x="1157474" y="1614991"/>
                </a:lnTo>
                <a:lnTo>
                  <a:pt x="1170726" y="1626461"/>
                </a:lnTo>
                <a:lnTo>
                  <a:pt x="1182917" y="1636063"/>
                </a:lnTo>
                <a:lnTo>
                  <a:pt x="1193784" y="1644065"/>
                </a:lnTo>
                <a:lnTo>
                  <a:pt x="1203325" y="1651000"/>
                </a:lnTo>
                <a:lnTo>
                  <a:pt x="738187" y="1651000"/>
                </a:lnTo>
                <a:lnTo>
                  <a:pt x="747993" y="1644065"/>
                </a:lnTo>
                <a:lnTo>
                  <a:pt x="759125" y="1635796"/>
                </a:lnTo>
                <a:lnTo>
                  <a:pt x="771582" y="1626194"/>
                </a:lnTo>
                <a:lnTo>
                  <a:pt x="785098" y="1614724"/>
                </a:lnTo>
                <a:lnTo>
                  <a:pt x="792254" y="1608589"/>
                </a:lnTo>
                <a:lnTo>
                  <a:pt x="799675" y="1601921"/>
                </a:lnTo>
                <a:lnTo>
                  <a:pt x="807096" y="1594986"/>
                </a:lnTo>
                <a:lnTo>
                  <a:pt x="814517" y="1587251"/>
                </a:lnTo>
                <a:lnTo>
                  <a:pt x="822468" y="1579249"/>
                </a:lnTo>
                <a:lnTo>
                  <a:pt x="830419" y="1570980"/>
                </a:lnTo>
                <a:lnTo>
                  <a:pt x="838106" y="1562178"/>
                </a:lnTo>
                <a:lnTo>
                  <a:pt x="846057" y="1552575"/>
                </a:lnTo>
                <a:close/>
                <a:moveTo>
                  <a:pt x="1307617" y="216793"/>
                </a:moveTo>
                <a:lnTo>
                  <a:pt x="1304708" y="217057"/>
                </a:lnTo>
                <a:lnTo>
                  <a:pt x="1301269" y="217587"/>
                </a:lnTo>
                <a:lnTo>
                  <a:pt x="1298095" y="218646"/>
                </a:lnTo>
                <a:lnTo>
                  <a:pt x="1295449" y="219971"/>
                </a:lnTo>
                <a:lnTo>
                  <a:pt x="1292540" y="221295"/>
                </a:lnTo>
                <a:lnTo>
                  <a:pt x="1289630" y="223149"/>
                </a:lnTo>
                <a:lnTo>
                  <a:pt x="1287514" y="225002"/>
                </a:lnTo>
                <a:lnTo>
                  <a:pt x="1285133" y="227121"/>
                </a:lnTo>
                <a:lnTo>
                  <a:pt x="1283017" y="229505"/>
                </a:lnTo>
                <a:lnTo>
                  <a:pt x="1281166" y="232153"/>
                </a:lnTo>
                <a:lnTo>
                  <a:pt x="1279578" y="234801"/>
                </a:lnTo>
                <a:lnTo>
                  <a:pt x="1278256" y="237714"/>
                </a:lnTo>
                <a:lnTo>
                  <a:pt x="1277462" y="240892"/>
                </a:lnTo>
                <a:lnTo>
                  <a:pt x="1276404" y="243805"/>
                </a:lnTo>
                <a:lnTo>
                  <a:pt x="1276140" y="247248"/>
                </a:lnTo>
                <a:lnTo>
                  <a:pt x="1274553" y="266051"/>
                </a:lnTo>
                <a:lnTo>
                  <a:pt x="1272965" y="284590"/>
                </a:lnTo>
                <a:lnTo>
                  <a:pt x="1270585" y="303128"/>
                </a:lnTo>
                <a:lnTo>
                  <a:pt x="1268204" y="321931"/>
                </a:lnTo>
                <a:lnTo>
                  <a:pt x="1265295" y="340470"/>
                </a:lnTo>
                <a:lnTo>
                  <a:pt x="1262385" y="359008"/>
                </a:lnTo>
                <a:lnTo>
                  <a:pt x="1258946" y="377546"/>
                </a:lnTo>
                <a:lnTo>
                  <a:pt x="1255243" y="396349"/>
                </a:lnTo>
                <a:lnTo>
                  <a:pt x="1251275" y="414888"/>
                </a:lnTo>
                <a:lnTo>
                  <a:pt x="1246778" y="433161"/>
                </a:lnTo>
                <a:lnTo>
                  <a:pt x="1242282" y="451435"/>
                </a:lnTo>
                <a:lnTo>
                  <a:pt x="1237256" y="469443"/>
                </a:lnTo>
                <a:lnTo>
                  <a:pt x="1231965" y="487187"/>
                </a:lnTo>
                <a:lnTo>
                  <a:pt x="1225882" y="505196"/>
                </a:lnTo>
                <a:lnTo>
                  <a:pt x="1220062" y="522940"/>
                </a:lnTo>
                <a:lnTo>
                  <a:pt x="1213714" y="540418"/>
                </a:lnTo>
                <a:lnTo>
                  <a:pt x="1206836" y="557897"/>
                </a:lnTo>
                <a:lnTo>
                  <a:pt x="1199959" y="575112"/>
                </a:lnTo>
                <a:lnTo>
                  <a:pt x="1192552" y="591796"/>
                </a:lnTo>
                <a:lnTo>
                  <a:pt x="1184617" y="608745"/>
                </a:lnTo>
                <a:lnTo>
                  <a:pt x="1176681" y="625430"/>
                </a:lnTo>
                <a:lnTo>
                  <a:pt x="1168217" y="641585"/>
                </a:lnTo>
                <a:lnTo>
                  <a:pt x="1159223" y="658004"/>
                </a:lnTo>
                <a:lnTo>
                  <a:pt x="1150230" y="673629"/>
                </a:lnTo>
                <a:lnTo>
                  <a:pt x="1140443" y="689255"/>
                </a:lnTo>
                <a:lnTo>
                  <a:pt x="1130391" y="704615"/>
                </a:lnTo>
                <a:lnTo>
                  <a:pt x="1120075" y="719445"/>
                </a:lnTo>
                <a:lnTo>
                  <a:pt x="1109494" y="734276"/>
                </a:lnTo>
                <a:lnTo>
                  <a:pt x="1098385" y="748842"/>
                </a:lnTo>
                <a:lnTo>
                  <a:pt x="1087010" y="762878"/>
                </a:lnTo>
                <a:lnTo>
                  <a:pt x="1075107" y="776650"/>
                </a:lnTo>
                <a:lnTo>
                  <a:pt x="1062939" y="789891"/>
                </a:lnTo>
                <a:lnTo>
                  <a:pt x="1060559" y="792275"/>
                </a:lnTo>
                <a:lnTo>
                  <a:pt x="1058971" y="795188"/>
                </a:lnTo>
                <a:lnTo>
                  <a:pt x="1057120" y="797836"/>
                </a:lnTo>
                <a:lnTo>
                  <a:pt x="1056062" y="801014"/>
                </a:lnTo>
                <a:lnTo>
                  <a:pt x="1055004" y="803927"/>
                </a:lnTo>
                <a:lnTo>
                  <a:pt x="1054475" y="806840"/>
                </a:lnTo>
                <a:lnTo>
                  <a:pt x="1054210" y="810283"/>
                </a:lnTo>
                <a:lnTo>
                  <a:pt x="1054210" y="813461"/>
                </a:lnTo>
                <a:lnTo>
                  <a:pt x="1054210" y="816374"/>
                </a:lnTo>
                <a:lnTo>
                  <a:pt x="1054739" y="819552"/>
                </a:lnTo>
                <a:lnTo>
                  <a:pt x="1055533" y="822730"/>
                </a:lnTo>
                <a:lnTo>
                  <a:pt x="1056591" y="825379"/>
                </a:lnTo>
                <a:lnTo>
                  <a:pt x="1058178" y="828292"/>
                </a:lnTo>
                <a:lnTo>
                  <a:pt x="1060030" y="831205"/>
                </a:lnTo>
                <a:lnTo>
                  <a:pt x="1061881" y="833588"/>
                </a:lnTo>
                <a:lnTo>
                  <a:pt x="1064262" y="836237"/>
                </a:lnTo>
                <a:lnTo>
                  <a:pt x="1066907" y="838355"/>
                </a:lnTo>
                <a:lnTo>
                  <a:pt x="1069552" y="840209"/>
                </a:lnTo>
                <a:lnTo>
                  <a:pt x="1072462" y="841798"/>
                </a:lnTo>
                <a:lnTo>
                  <a:pt x="1075107" y="842858"/>
                </a:lnTo>
                <a:lnTo>
                  <a:pt x="1078281" y="843917"/>
                </a:lnTo>
                <a:lnTo>
                  <a:pt x="1081455" y="844712"/>
                </a:lnTo>
                <a:lnTo>
                  <a:pt x="1084365" y="844976"/>
                </a:lnTo>
                <a:lnTo>
                  <a:pt x="1087539" y="845241"/>
                </a:lnTo>
                <a:lnTo>
                  <a:pt x="1090978" y="844976"/>
                </a:lnTo>
                <a:lnTo>
                  <a:pt x="1093888" y="844447"/>
                </a:lnTo>
                <a:lnTo>
                  <a:pt x="1096797" y="843387"/>
                </a:lnTo>
                <a:lnTo>
                  <a:pt x="1099972" y="842328"/>
                </a:lnTo>
                <a:lnTo>
                  <a:pt x="1102617" y="841004"/>
                </a:lnTo>
                <a:lnTo>
                  <a:pt x="1105526" y="838885"/>
                </a:lnTo>
                <a:lnTo>
                  <a:pt x="1108172" y="837031"/>
                </a:lnTo>
                <a:lnTo>
                  <a:pt x="1110552" y="834648"/>
                </a:lnTo>
                <a:lnTo>
                  <a:pt x="1124043" y="819817"/>
                </a:lnTo>
                <a:lnTo>
                  <a:pt x="1137004" y="804722"/>
                </a:lnTo>
                <a:lnTo>
                  <a:pt x="1149701" y="789097"/>
                </a:lnTo>
                <a:lnTo>
                  <a:pt x="1161604" y="773471"/>
                </a:lnTo>
                <a:lnTo>
                  <a:pt x="1173507" y="757581"/>
                </a:lnTo>
                <a:lnTo>
                  <a:pt x="1184617" y="740897"/>
                </a:lnTo>
                <a:lnTo>
                  <a:pt x="1195727" y="724213"/>
                </a:lnTo>
                <a:lnTo>
                  <a:pt x="1206043" y="707528"/>
                </a:lnTo>
                <a:lnTo>
                  <a:pt x="1216094" y="690049"/>
                </a:lnTo>
                <a:lnTo>
                  <a:pt x="1225617" y="672570"/>
                </a:lnTo>
                <a:lnTo>
                  <a:pt x="1234875" y="654826"/>
                </a:lnTo>
                <a:lnTo>
                  <a:pt x="1243604" y="637082"/>
                </a:lnTo>
                <a:lnTo>
                  <a:pt x="1252069" y="618809"/>
                </a:lnTo>
                <a:lnTo>
                  <a:pt x="1260269" y="600536"/>
                </a:lnTo>
                <a:lnTo>
                  <a:pt x="1267940" y="581997"/>
                </a:lnTo>
                <a:lnTo>
                  <a:pt x="1274817" y="563459"/>
                </a:lnTo>
                <a:lnTo>
                  <a:pt x="1281959" y="544656"/>
                </a:lnTo>
                <a:lnTo>
                  <a:pt x="1288307" y="525853"/>
                </a:lnTo>
                <a:lnTo>
                  <a:pt x="1294127" y="506785"/>
                </a:lnTo>
                <a:lnTo>
                  <a:pt x="1300211" y="487187"/>
                </a:lnTo>
                <a:lnTo>
                  <a:pt x="1305501" y="468119"/>
                </a:lnTo>
                <a:lnTo>
                  <a:pt x="1310262" y="448786"/>
                </a:lnTo>
                <a:lnTo>
                  <a:pt x="1315024" y="429188"/>
                </a:lnTo>
                <a:lnTo>
                  <a:pt x="1319256" y="409591"/>
                </a:lnTo>
                <a:lnTo>
                  <a:pt x="1323224" y="389993"/>
                </a:lnTo>
                <a:lnTo>
                  <a:pt x="1326662" y="370396"/>
                </a:lnTo>
                <a:lnTo>
                  <a:pt x="1330101" y="350798"/>
                </a:lnTo>
                <a:lnTo>
                  <a:pt x="1333011" y="330936"/>
                </a:lnTo>
                <a:lnTo>
                  <a:pt x="1335391" y="311338"/>
                </a:lnTo>
                <a:lnTo>
                  <a:pt x="1337772" y="291475"/>
                </a:lnTo>
                <a:lnTo>
                  <a:pt x="1339624" y="271613"/>
                </a:lnTo>
                <a:lnTo>
                  <a:pt x="1341475" y="252015"/>
                </a:lnTo>
                <a:lnTo>
                  <a:pt x="1341475" y="248572"/>
                </a:lnTo>
                <a:lnTo>
                  <a:pt x="1341211" y="245659"/>
                </a:lnTo>
                <a:lnTo>
                  <a:pt x="1340417" y="242216"/>
                </a:lnTo>
                <a:lnTo>
                  <a:pt x="1339624" y="239039"/>
                </a:lnTo>
                <a:lnTo>
                  <a:pt x="1338566" y="236390"/>
                </a:lnTo>
                <a:lnTo>
                  <a:pt x="1337243" y="233477"/>
                </a:lnTo>
                <a:lnTo>
                  <a:pt x="1335391" y="230829"/>
                </a:lnTo>
                <a:lnTo>
                  <a:pt x="1333540" y="228445"/>
                </a:lnTo>
                <a:lnTo>
                  <a:pt x="1331159" y="226062"/>
                </a:lnTo>
                <a:lnTo>
                  <a:pt x="1329043" y="223943"/>
                </a:lnTo>
                <a:lnTo>
                  <a:pt x="1326398" y="222089"/>
                </a:lnTo>
                <a:lnTo>
                  <a:pt x="1323753" y="220500"/>
                </a:lnTo>
                <a:lnTo>
                  <a:pt x="1320579" y="219176"/>
                </a:lnTo>
                <a:lnTo>
                  <a:pt x="1317669" y="218382"/>
                </a:lnTo>
                <a:lnTo>
                  <a:pt x="1314495" y="217322"/>
                </a:lnTo>
                <a:lnTo>
                  <a:pt x="1311056" y="217057"/>
                </a:lnTo>
                <a:lnTo>
                  <a:pt x="1307617" y="216793"/>
                </a:lnTo>
                <a:close/>
                <a:moveTo>
                  <a:pt x="442912" y="112713"/>
                </a:moveTo>
                <a:lnTo>
                  <a:pt x="1493837" y="112713"/>
                </a:lnTo>
                <a:lnTo>
                  <a:pt x="1485637" y="163826"/>
                </a:lnTo>
                <a:lnTo>
                  <a:pt x="1477172" y="211761"/>
                </a:lnTo>
                <a:lnTo>
                  <a:pt x="1468708" y="257312"/>
                </a:lnTo>
                <a:lnTo>
                  <a:pt x="1460508" y="299685"/>
                </a:lnTo>
                <a:lnTo>
                  <a:pt x="1452308" y="339145"/>
                </a:lnTo>
                <a:lnTo>
                  <a:pt x="1444372" y="375427"/>
                </a:lnTo>
                <a:lnTo>
                  <a:pt x="1436437" y="408532"/>
                </a:lnTo>
                <a:lnTo>
                  <a:pt x="1429559" y="438723"/>
                </a:lnTo>
                <a:lnTo>
                  <a:pt x="1422682" y="465471"/>
                </a:lnTo>
                <a:lnTo>
                  <a:pt x="1416598" y="488776"/>
                </a:lnTo>
                <a:lnTo>
                  <a:pt x="1411308" y="508638"/>
                </a:lnTo>
                <a:lnTo>
                  <a:pt x="1406811" y="525058"/>
                </a:lnTo>
                <a:lnTo>
                  <a:pt x="1399934" y="547304"/>
                </a:lnTo>
                <a:lnTo>
                  <a:pt x="1397817" y="554719"/>
                </a:lnTo>
                <a:lnTo>
                  <a:pt x="1394114" y="564518"/>
                </a:lnTo>
                <a:lnTo>
                  <a:pt x="1390146" y="574847"/>
                </a:lnTo>
                <a:lnTo>
                  <a:pt x="1385914" y="585440"/>
                </a:lnTo>
                <a:lnTo>
                  <a:pt x="1380888" y="596563"/>
                </a:lnTo>
                <a:lnTo>
                  <a:pt x="1375863" y="608216"/>
                </a:lnTo>
                <a:lnTo>
                  <a:pt x="1370308" y="620398"/>
                </a:lnTo>
                <a:lnTo>
                  <a:pt x="1364224" y="632580"/>
                </a:lnTo>
                <a:lnTo>
                  <a:pt x="1357875" y="645027"/>
                </a:lnTo>
                <a:lnTo>
                  <a:pt x="1351263" y="658004"/>
                </a:lnTo>
                <a:lnTo>
                  <a:pt x="1343856" y="671246"/>
                </a:lnTo>
                <a:lnTo>
                  <a:pt x="1336714" y="684488"/>
                </a:lnTo>
                <a:lnTo>
                  <a:pt x="1328779" y="698259"/>
                </a:lnTo>
                <a:lnTo>
                  <a:pt x="1320579" y="711501"/>
                </a:lnTo>
                <a:lnTo>
                  <a:pt x="1312379" y="725537"/>
                </a:lnTo>
                <a:lnTo>
                  <a:pt x="1303649" y="739573"/>
                </a:lnTo>
                <a:lnTo>
                  <a:pt x="1294656" y="753609"/>
                </a:lnTo>
                <a:lnTo>
                  <a:pt x="1285133" y="767645"/>
                </a:lnTo>
                <a:lnTo>
                  <a:pt x="1275875" y="781416"/>
                </a:lnTo>
                <a:lnTo>
                  <a:pt x="1266088" y="795453"/>
                </a:lnTo>
                <a:lnTo>
                  <a:pt x="1256036" y="809489"/>
                </a:lnTo>
                <a:lnTo>
                  <a:pt x="1245720" y="823260"/>
                </a:lnTo>
                <a:lnTo>
                  <a:pt x="1235140" y="836767"/>
                </a:lnTo>
                <a:lnTo>
                  <a:pt x="1224559" y="850273"/>
                </a:lnTo>
                <a:lnTo>
                  <a:pt x="1213714" y="863779"/>
                </a:lnTo>
                <a:lnTo>
                  <a:pt x="1202340" y="877021"/>
                </a:lnTo>
                <a:lnTo>
                  <a:pt x="1191230" y="889468"/>
                </a:lnTo>
                <a:lnTo>
                  <a:pt x="1179591" y="902180"/>
                </a:lnTo>
                <a:lnTo>
                  <a:pt x="1167952" y="914627"/>
                </a:lnTo>
                <a:lnTo>
                  <a:pt x="1156049" y="926280"/>
                </a:lnTo>
                <a:lnTo>
                  <a:pt x="1144146" y="937933"/>
                </a:lnTo>
                <a:lnTo>
                  <a:pt x="1132243" y="949056"/>
                </a:lnTo>
                <a:lnTo>
                  <a:pt x="1119810" y="959914"/>
                </a:lnTo>
                <a:lnTo>
                  <a:pt x="1119810" y="992753"/>
                </a:lnTo>
                <a:lnTo>
                  <a:pt x="1119810" y="993548"/>
                </a:lnTo>
                <a:lnTo>
                  <a:pt x="1119546" y="994872"/>
                </a:lnTo>
                <a:lnTo>
                  <a:pt x="1119546" y="995666"/>
                </a:lnTo>
                <a:lnTo>
                  <a:pt x="1119546" y="996196"/>
                </a:lnTo>
                <a:lnTo>
                  <a:pt x="1119281" y="995931"/>
                </a:lnTo>
                <a:lnTo>
                  <a:pt x="1117694" y="998579"/>
                </a:lnTo>
                <a:lnTo>
                  <a:pt x="1115578" y="1001493"/>
                </a:lnTo>
                <a:lnTo>
                  <a:pt x="1112668" y="1004671"/>
                </a:lnTo>
                <a:lnTo>
                  <a:pt x="1109230" y="1007849"/>
                </a:lnTo>
                <a:lnTo>
                  <a:pt x="1101294" y="1015529"/>
                </a:lnTo>
                <a:lnTo>
                  <a:pt x="1096797" y="1020031"/>
                </a:lnTo>
                <a:lnTo>
                  <a:pt x="1092301" y="1024798"/>
                </a:lnTo>
                <a:lnTo>
                  <a:pt x="1087804" y="1030095"/>
                </a:lnTo>
                <a:lnTo>
                  <a:pt x="1083307" y="1035921"/>
                </a:lnTo>
                <a:lnTo>
                  <a:pt x="1079075" y="1042807"/>
                </a:lnTo>
                <a:lnTo>
                  <a:pt x="1074843" y="1050222"/>
                </a:lnTo>
                <a:lnTo>
                  <a:pt x="1073255" y="1053930"/>
                </a:lnTo>
                <a:lnTo>
                  <a:pt x="1071668" y="1057902"/>
                </a:lnTo>
                <a:lnTo>
                  <a:pt x="1069817" y="1062404"/>
                </a:lnTo>
                <a:lnTo>
                  <a:pt x="1068230" y="1066906"/>
                </a:lnTo>
                <a:lnTo>
                  <a:pt x="1066907" y="1071673"/>
                </a:lnTo>
                <a:lnTo>
                  <a:pt x="1065584" y="1076440"/>
                </a:lnTo>
                <a:lnTo>
                  <a:pt x="1064526" y="1081737"/>
                </a:lnTo>
                <a:lnTo>
                  <a:pt x="1063733" y="1087298"/>
                </a:lnTo>
                <a:lnTo>
                  <a:pt x="1064526" y="1089152"/>
                </a:lnTo>
                <a:lnTo>
                  <a:pt x="1064262" y="1120932"/>
                </a:lnTo>
                <a:lnTo>
                  <a:pt x="1064262" y="1121727"/>
                </a:lnTo>
                <a:lnTo>
                  <a:pt x="1064526" y="1121727"/>
                </a:lnTo>
                <a:lnTo>
                  <a:pt x="1063468" y="1124640"/>
                </a:lnTo>
                <a:lnTo>
                  <a:pt x="1062675" y="1127023"/>
                </a:lnTo>
                <a:lnTo>
                  <a:pt x="1060823" y="1130466"/>
                </a:lnTo>
                <a:lnTo>
                  <a:pt x="1058707" y="1134704"/>
                </a:lnTo>
                <a:lnTo>
                  <a:pt x="1055268" y="1139735"/>
                </a:lnTo>
                <a:lnTo>
                  <a:pt x="1053681" y="1142119"/>
                </a:lnTo>
                <a:lnTo>
                  <a:pt x="1051829" y="1144238"/>
                </a:lnTo>
                <a:lnTo>
                  <a:pt x="1048655" y="1147945"/>
                </a:lnTo>
                <a:lnTo>
                  <a:pt x="1044952" y="1150858"/>
                </a:lnTo>
                <a:lnTo>
                  <a:pt x="1041513" y="1153242"/>
                </a:lnTo>
                <a:lnTo>
                  <a:pt x="1036488" y="1156420"/>
                </a:lnTo>
                <a:lnTo>
                  <a:pt x="1035165" y="1157214"/>
                </a:lnTo>
                <a:lnTo>
                  <a:pt x="1034107" y="1157744"/>
                </a:lnTo>
                <a:lnTo>
                  <a:pt x="1030933" y="1159333"/>
                </a:lnTo>
                <a:lnTo>
                  <a:pt x="1026436" y="1161187"/>
                </a:lnTo>
                <a:lnTo>
                  <a:pt x="1017971" y="1163570"/>
                </a:lnTo>
                <a:lnTo>
                  <a:pt x="1016120" y="1168337"/>
                </a:lnTo>
                <a:lnTo>
                  <a:pt x="1016120" y="1454092"/>
                </a:lnTo>
                <a:lnTo>
                  <a:pt x="1015855" y="1473160"/>
                </a:lnTo>
                <a:lnTo>
                  <a:pt x="1030404" y="1474749"/>
                </a:lnTo>
                <a:lnTo>
                  <a:pt x="1036752" y="1475808"/>
                </a:lnTo>
                <a:lnTo>
                  <a:pt x="1042571" y="1476868"/>
                </a:lnTo>
                <a:lnTo>
                  <a:pt x="1043365" y="1477133"/>
                </a:lnTo>
                <a:lnTo>
                  <a:pt x="1046275" y="1477662"/>
                </a:lnTo>
                <a:lnTo>
                  <a:pt x="1054210" y="1479516"/>
                </a:lnTo>
                <a:lnTo>
                  <a:pt x="1057120" y="1480840"/>
                </a:lnTo>
                <a:lnTo>
                  <a:pt x="1060030" y="1481635"/>
                </a:lnTo>
                <a:lnTo>
                  <a:pt x="1062410" y="1482959"/>
                </a:lnTo>
                <a:lnTo>
                  <a:pt x="1063733" y="1484018"/>
                </a:lnTo>
                <a:lnTo>
                  <a:pt x="1064791" y="1485342"/>
                </a:lnTo>
                <a:lnTo>
                  <a:pt x="1065055" y="1486667"/>
                </a:lnTo>
                <a:lnTo>
                  <a:pt x="1065320" y="1486667"/>
                </a:lnTo>
                <a:lnTo>
                  <a:pt x="1065320" y="1507588"/>
                </a:lnTo>
                <a:lnTo>
                  <a:pt x="1065320" y="1513944"/>
                </a:lnTo>
                <a:lnTo>
                  <a:pt x="1067436" y="1516063"/>
                </a:lnTo>
                <a:lnTo>
                  <a:pt x="871958" y="1516063"/>
                </a:lnTo>
                <a:lnTo>
                  <a:pt x="871958" y="1514739"/>
                </a:lnTo>
                <a:lnTo>
                  <a:pt x="871958" y="1507588"/>
                </a:lnTo>
                <a:lnTo>
                  <a:pt x="871958" y="1486667"/>
                </a:lnTo>
                <a:lnTo>
                  <a:pt x="872223" y="1486667"/>
                </a:lnTo>
                <a:lnTo>
                  <a:pt x="872487" y="1485607"/>
                </a:lnTo>
                <a:lnTo>
                  <a:pt x="873016" y="1484283"/>
                </a:lnTo>
                <a:lnTo>
                  <a:pt x="874074" y="1483489"/>
                </a:lnTo>
                <a:lnTo>
                  <a:pt x="875926" y="1482429"/>
                </a:lnTo>
                <a:lnTo>
                  <a:pt x="877778" y="1481635"/>
                </a:lnTo>
                <a:lnTo>
                  <a:pt x="880158" y="1480575"/>
                </a:lnTo>
                <a:lnTo>
                  <a:pt x="885978" y="1478722"/>
                </a:lnTo>
                <a:lnTo>
                  <a:pt x="892855" y="1477133"/>
                </a:lnTo>
                <a:lnTo>
                  <a:pt x="901319" y="1475808"/>
                </a:lnTo>
                <a:lnTo>
                  <a:pt x="910842" y="1474219"/>
                </a:lnTo>
                <a:lnTo>
                  <a:pt x="921423" y="1473160"/>
                </a:lnTo>
                <a:lnTo>
                  <a:pt x="921423" y="1454092"/>
                </a:lnTo>
                <a:lnTo>
                  <a:pt x="921423" y="1170721"/>
                </a:lnTo>
                <a:lnTo>
                  <a:pt x="920894" y="1170721"/>
                </a:lnTo>
                <a:lnTo>
                  <a:pt x="920894" y="1168602"/>
                </a:lnTo>
                <a:lnTo>
                  <a:pt x="920365" y="1167013"/>
                </a:lnTo>
                <a:lnTo>
                  <a:pt x="919836" y="1163835"/>
                </a:lnTo>
                <a:lnTo>
                  <a:pt x="913752" y="1161981"/>
                </a:lnTo>
                <a:lnTo>
                  <a:pt x="908197" y="1160128"/>
                </a:lnTo>
                <a:lnTo>
                  <a:pt x="902642" y="1157744"/>
                </a:lnTo>
                <a:lnTo>
                  <a:pt x="901849" y="1157214"/>
                </a:lnTo>
                <a:lnTo>
                  <a:pt x="900526" y="1156420"/>
                </a:lnTo>
                <a:lnTo>
                  <a:pt x="898674" y="1155096"/>
                </a:lnTo>
                <a:lnTo>
                  <a:pt x="895765" y="1153772"/>
                </a:lnTo>
                <a:lnTo>
                  <a:pt x="892590" y="1151653"/>
                </a:lnTo>
                <a:lnTo>
                  <a:pt x="889152" y="1148475"/>
                </a:lnTo>
                <a:lnTo>
                  <a:pt x="885449" y="1144502"/>
                </a:lnTo>
                <a:lnTo>
                  <a:pt x="881481" y="1139735"/>
                </a:lnTo>
                <a:lnTo>
                  <a:pt x="877778" y="1134439"/>
                </a:lnTo>
                <a:lnTo>
                  <a:pt x="876984" y="1133115"/>
                </a:lnTo>
                <a:lnTo>
                  <a:pt x="875397" y="1130201"/>
                </a:lnTo>
                <a:lnTo>
                  <a:pt x="874603" y="1129142"/>
                </a:lnTo>
                <a:lnTo>
                  <a:pt x="873545" y="1126759"/>
                </a:lnTo>
                <a:lnTo>
                  <a:pt x="873281" y="1125964"/>
                </a:lnTo>
                <a:lnTo>
                  <a:pt x="872752" y="1124110"/>
                </a:lnTo>
                <a:lnTo>
                  <a:pt x="872487" y="1124110"/>
                </a:lnTo>
                <a:lnTo>
                  <a:pt x="872487" y="1121992"/>
                </a:lnTo>
                <a:lnTo>
                  <a:pt x="872487" y="1121727"/>
                </a:lnTo>
                <a:lnTo>
                  <a:pt x="872487" y="1121197"/>
                </a:lnTo>
                <a:lnTo>
                  <a:pt x="872487" y="1120932"/>
                </a:lnTo>
                <a:lnTo>
                  <a:pt x="872487" y="1087034"/>
                </a:lnTo>
                <a:lnTo>
                  <a:pt x="872752" y="1087034"/>
                </a:lnTo>
                <a:lnTo>
                  <a:pt x="871694" y="1080413"/>
                </a:lnTo>
                <a:lnTo>
                  <a:pt x="870636" y="1074057"/>
                </a:lnTo>
                <a:lnTo>
                  <a:pt x="868784" y="1067966"/>
                </a:lnTo>
                <a:lnTo>
                  <a:pt x="866932" y="1062404"/>
                </a:lnTo>
                <a:lnTo>
                  <a:pt x="864816" y="1057108"/>
                </a:lnTo>
                <a:lnTo>
                  <a:pt x="862700" y="1052076"/>
                </a:lnTo>
                <a:lnTo>
                  <a:pt x="860319" y="1047574"/>
                </a:lnTo>
                <a:lnTo>
                  <a:pt x="857939" y="1043071"/>
                </a:lnTo>
                <a:lnTo>
                  <a:pt x="853707" y="1036980"/>
                </a:lnTo>
                <a:lnTo>
                  <a:pt x="853442" y="1035921"/>
                </a:lnTo>
                <a:lnTo>
                  <a:pt x="849474" y="1030889"/>
                </a:lnTo>
                <a:lnTo>
                  <a:pt x="848681" y="1029830"/>
                </a:lnTo>
                <a:lnTo>
                  <a:pt x="844977" y="1025328"/>
                </a:lnTo>
                <a:lnTo>
                  <a:pt x="844184" y="1024533"/>
                </a:lnTo>
                <a:lnTo>
                  <a:pt x="840216" y="1020296"/>
                </a:lnTo>
                <a:lnTo>
                  <a:pt x="839423" y="1019501"/>
                </a:lnTo>
                <a:lnTo>
                  <a:pt x="835719" y="1015794"/>
                </a:lnTo>
                <a:lnTo>
                  <a:pt x="834661" y="1014734"/>
                </a:lnTo>
                <a:lnTo>
                  <a:pt x="831487" y="1011556"/>
                </a:lnTo>
                <a:lnTo>
                  <a:pt x="827519" y="1008113"/>
                </a:lnTo>
                <a:lnTo>
                  <a:pt x="827255" y="1007849"/>
                </a:lnTo>
                <a:lnTo>
                  <a:pt x="823816" y="1004671"/>
                </a:lnTo>
                <a:lnTo>
                  <a:pt x="821171" y="1001493"/>
                </a:lnTo>
                <a:lnTo>
                  <a:pt x="818790" y="998579"/>
                </a:lnTo>
                <a:lnTo>
                  <a:pt x="817468" y="995931"/>
                </a:lnTo>
                <a:lnTo>
                  <a:pt x="817203" y="996196"/>
                </a:lnTo>
                <a:lnTo>
                  <a:pt x="816939" y="996196"/>
                </a:lnTo>
                <a:lnTo>
                  <a:pt x="816674" y="992753"/>
                </a:lnTo>
                <a:lnTo>
                  <a:pt x="816674" y="959649"/>
                </a:lnTo>
                <a:lnTo>
                  <a:pt x="807945" y="951969"/>
                </a:lnTo>
                <a:lnTo>
                  <a:pt x="798952" y="944024"/>
                </a:lnTo>
                <a:lnTo>
                  <a:pt x="790222" y="935549"/>
                </a:lnTo>
                <a:lnTo>
                  <a:pt x="781493" y="927339"/>
                </a:lnTo>
                <a:lnTo>
                  <a:pt x="772764" y="918865"/>
                </a:lnTo>
                <a:lnTo>
                  <a:pt x="762713" y="908007"/>
                </a:lnTo>
                <a:lnTo>
                  <a:pt x="754777" y="900062"/>
                </a:lnTo>
                <a:lnTo>
                  <a:pt x="747371" y="891587"/>
                </a:lnTo>
                <a:lnTo>
                  <a:pt x="736790" y="879934"/>
                </a:lnTo>
                <a:lnTo>
                  <a:pt x="722242" y="862985"/>
                </a:lnTo>
                <a:lnTo>
                  <a:pt x="712190" y="850803"/>
                </a:lnTo>
                <a:lnTo>
                  <a:pt x="697906" y="833059"/>
                </a:lnTo>
                <a:lnTo>
                  <a:pt x="688648" y="820612"/>
                </a:lnTo>
                <a:lnTo>
                  <a:pt x="674629" y="801809"/>
                </a:lnTo>
                <a:lnTo>
                  <a:pt x="666164" y="790421"/>
                </a:lnTo>
                <a:lnTo>
                  <a:pt x="652145" y="769764"/>
                </a:lnTo>
                <a:lnTo>
                  <a:pt x="644739" y="759435"/>
                </a:lnTo>
                <a:lnTo>
                  <a:pt x="636538" y="746723"/>
                </a:lnTo>
                <a:lnTo>
                  <a:pt x="628603" y="734011"/>
                </a:lnTo>
                <a:lnTo>
                  <a:pt x="625429" y="729244"/>
                </a:lnTo>
                <a:lnTo>
                  <a:pt x="615377" y="713089"/>
                </a:lnTo>
                <a:lnTo>
                  <a:pt x="605855" y="696670"/>
                </a:lnTo>
                <a:lnTo>
                  <a:pt x="596861" y="681045"/>
                </a:lnTo>
                <a:lnTo>
                  <a:pt x="588132" y="665420"/>
                </a:lnTo>
                <a:lnTo>
                  <a:pt x="589719" y="669127"/>
                </a:lnTo>
                <a:lnTo>
                  <a:pt x="574906" y="639996"/>
                </a:lnTo>
                <a:lnTo>
                  <a:pt x="569087" y="627813"/>
                </a:lnTo>
                <a:lnTo>
                  <a:pt x="563267" y="616425"/>
                </a:lnTo>
                <a:lnTo>
                  <a:pt x="558242" y="605038"/>
                </a:lnTo>
                <a:lnTo>
                  <a:pt x="553480" y="594180"/>
                </a:lnTo>
                <a:lnTo>
                  <a:pt x="548983" y="583321"/>
                </a:lnTo>
                <a:lnTo>
                  <a:pt x="545280" y="573258"/>
                </a:lnTo>
                <a:lnTo>
                  <a:pt x="541842" y="563724"/>
                </a:lnTo>
                <a:lnTo>
                  <a:pt x="538932" y="554719"/>
                </a:lnTo>
                <a:lnTo>
                  <a:pt x="536287" y="547304"/>
                </a:lnTo>
                <a:lnTo>
                  <a:pt x="529938" y="525058"/>
                </a:lnTo>
                <a:lnTo>
                  <a:pt x="525441" y="508638"/>
                </a:lnTo>
                <a:lnTo>
                  <a:pt x="520151" y="488776"/>
                </a:lnTo>
                <a:lnTo>
                  <a:pt x="514067" y="465471"/>
                </a:lnTo>
                <a:lnTo>
                  <a:pt x="507190" y="438723"/>
                </a:lnTo>
                <a:lnTo>
                  <a:pt x="500312" y="408532"/>
                </a:lnTo>
                <a:lnTo>
                  <a:pt x="492377" y="375427"/>
                </a:lnTo>
                <a:lnTo>
                  <a:pt x="484441" y="339145"/>
                </a:lnTo>
                <a:lnTo>
                  <a:pt x="476241" y="299685"/>
                </a:lnTo>
                <a:lnTo>
                  <a:pt x="467777" y="257312"/>
                </a:lnTo>
                <a:lnTo>
                  <a:pt x="459577" y="211761"/>
                </a:lnTo>
                <a:lnTo>
                  <a:pt x="451112" y="163826"/>
                </a:lnTo>
                <a:lnTo>
                  <a:pt x="442912" y="112713"/>
                </a:lnTo>
                <a:close/>
                <a:moveTo>
                  <a:pt x="208966" y="79375"/>
                </a:moveTo>
                <a:lnTo>
                  <a:pt x="216098" y="79375"/>
                </a:lnTo>
                <a:lnTo>
                  <a:pt x="224816" y="79375"/>
                </a:lnTo>
                <a:lnTo>
                  <a:pt x="233534" y="79904"/>
                </a:lnTo>
                <a:lnTo>
                  <a:pt x="242252" y="80698"/>
                </a:lnTo>
                <a:lnTo>
                  <a:pt x="250706" y="82286"/>
                </a:lnTo>
                <a:lnTo>
                  <a:pt x="258895" y="83874"/>
                </a:lnTo>
                <a:lnTo>
                  <a:pt x="266821" y="85462"/>
                </a:lnTo>
                <a:lnTo>
                  <a:pt x="274746" y="87844"/>
                </a:lnTo>
                <a:lnTo>
                  <a:pt x="282407" y="90226"/>
                </a:lnTo>
                <a:lnTo>
                  <a:pt x="289804" y="93137"/>
                </a:lnTo>
                <a:lnTo>
                  <a:pt x="297201" y="96313"/>
                </a:lnTo>
                <a:lnTo>
                  <a:pt x="304070" y="99489"/>
                </a:lnTo>
                <a:lnTo>
                  <a:pt x="311203" y="103194"/>
                </a:lnTo>
                <a:lnTo>
                  <a:pt x="318071" y="106900"/>
                </a:lnTo>
                <a:lnTo>
                  <a:pt x="324412" y="111134"/>
                </a:lnTo>
                <a:lnTo>
                  <a:pt x="330752" y="115369"/>
                </a:lnTo>
                <a:lnTo>
                  <a:pt x="336828" y="119603"/>
                </a:lnTo>
                <a:lnTo>
                  <a:pt x="342640" y="124102"/>
                </a:lnTo>
                <a:lnTo>
                  <a:pt x="348188" y="128866"/>
                </a:lnTo>
                <a:lnTo>
                  <a:pt x="353735" y="133630"/>
                </a:lnTo>
                <a:lnTo>
                  <a:pt x="359283" y="138659"/>
                </a:lnTo>
                <a:lnTo>
                  <a:pt x="364303" y="143687"/>
                </a:lnTo>
                <a:lnTo>
                  <a:pt x="369322" y="148716"/>
                </a:lnTo>
                <a:lnTo>
                  <a:pt x="374077" y="154009"/>
                </a:lnTo>
                <a:lnTo>
                  <a:pt x="378568" y="159567"/>
                </a:lnTo>
                <a:lnTo>
                  <a:pt x="387022" y="170153"/>
                </a:lnTo>
                <a:lnTo>
                  <a:pt x="394947" y="181004"/>
                </a:lnTo>
                <a:lnTo>
                  <a:pt x="402344" y="192119"/>
                </a:lnTo>
                <a:lnTo>
                  <a:pt x="408949" y="202971"/>
                </a:lnTo>
                <a:lnTo>
                  <a:pt x="415289" y="213821"/>
                </a:lnTo>
                <a:lnTo>
                  <a:pt x="420837" y="224672"/>
                </a:lnTo>
                <a:lnTo>
                  <a:pt x="425856" y="235259"/>
                </a:lnTo>
                <a:lnTo>
                  <a:pt x="430611" y="245316"/>
                </a:lnTo>
                <a:lnTo>
                  <a:pt x="434838" y="255637"/>
                </a:lnTo>
                <a:lnTo>
                  <a:pt x="438537" y="264900"/>
                </a:lnTo>
                <a:lnTo>
                  <a:pt x="441971" y="273899"/>
                </a:lnTo>
                <a:lnTo>
                  <a:pt x="444613" y="282103"/>
                </a:lnTo>
                <a:lnTo>
                  <a:pt x="449368" y="296924"/>
                </a:lnTo>
                <a:lnTo>
                  <a:pt x="452538" y="308304"/>
                </a:lnTo>
                <a:lnTo>
                  <a:pt x="454388" y="315980"/>
                </a:lnTo>
                <a:lnTo>
                  <a:pt x="455444" y="319420"/>
                </a:lnTo>
                <a:lnTo>
                  <a:pt x="455973" y="323655"/>
                </a:lnTo>
                <a:lnTo>
                  <a:pt x="456237" y="328154"/>
                </a:lnTo>
                <a:lnTo>
                  <a:pt x="456237" y="332653"/>
                </a:lnTo>
                <a:lnTo>
                  <a:pt x="455708" y="337152"/>
                </a:lnTo>
                <a:lnTo>
                  <a:pt x="454652" y="341387"/>
                </a:lnTo>
                <a:lnTo>
                  <a:pt x="453331" y="345621"/>
                </a:lnTo>
                <a:lnTo>
                  <a:pt x="451746" y="349591"/>
                </a:lnTo>
                <a:lnTo>
                  <a:pt x="449368" y="353296"/>
                </a:lnTo>
                <a:lnTo>
                  <a:pt x="447255" y="357002"/>
                </a:lnTo>
                <a:lnTo>
                  <a:pt x="444349" y="359913"/>
                </a:lnTo>
                <a:lnTo>
                  <a:pt x="441707" y="363089"/>
                </a:lnTo>
                <a:lnTo>
                  <a:pt x="438273" y="366000"/>
                </a:lnTo>
                <a:lnTo>
                  <a:pt x="434574" y="368117"/>
                </a:lnTo>
                <a:lnTo>
                  <a:pt x="430876" y="370234"/>
                </a:lnTo>
                <a:lnTo>
                  <a:pt x="426913" y="371822"/>
                </a:lnTo>
                <a:lnTo>
                  <a:pt x="422422" y="372881"/>
                </a:lnTo>
                <a:lnTo>
                  <a:pt x="418459" y="373675"/>
                </a:lnTo>
                <a:lnTo>
                  <a:pt x="414232" y="373940"/>
                </a:lnTo>
                <a:lnTo>
                  <a:pt x="409741" y="373940"/>
                </a:lnTo>
                <a:lnTo>
                  <a:pt x="405779" y="373410"/>
                </a:lnTo>
                <a:lnTo>
                  <a:pt x="401552" y="372352"/>
                </a:lnTo>
                <a:lnTo>
                  <a:pt x="397589" y="371028"/>
                </a:lnTo>
                <a:lnTo>
                  <a:pt x="393891" y="369176"/>
                </a:lnTo>
                <a:lnTo>
                  <a:pt x="390192" y="367059"/>
                </a:lnTo>
                <a:lnTo>
                  <a:pt x="387022" y="364412"/>
                </a:lnTo>
                <a:lnTo>
                  <a:pt x="383852" y="361765"/>
                </a:lnTo>
                <a:lnTo>
                  <a:pt x="380946" y="358589"/>
                </a:lnTo>
                <a:lnTo>
                  <a:pt x="378304" y="355149"/>
                </a:lnTo>
                <a:lnTo>
                  <a:pt x="375926" y="351708"/>
                </a:lnTo>
                <a:lnTo>
                  <a:pt x="374077" y="347739"/>
                </a:lnTo>
                <a:lnTo>
                  <a:pt x="372492" y="343504"/>
                </a:lnTo>
                <a:lnTo>
                  <a:pt x="371435" y="339005"/>
                </a:lnTo>
                <a:lnTo>
                  <a:pt x="371171" y="338476"/>
                </a:lnTo>
                <a:lnTo>
                  <a:pt x="370643" y="335299"/>
                </a:lnTo>
                <a:lnTo>
                  <a:pt x="367209" y="323390"/>
                </a:lnTo>
                <a:lnTo>
                  <a:pt x="364831" y="315186"/>
                </a:lnTo>
                <a:lnTo>
                  <a:pt x="361397" y="305393"/>
                </a:lnTo>
                <a:lnTo>
                  <a:pt x="357170" y="294542"/>
                </a:lnTo>
                <a:lnTo>
                  <a:pt x="352415" y="283162"/>
                </a:lnTo>
                <a:lnTo>
                  <a:pt x="346867" y="270988"/>
                </a:lnTo>
                <a:lnTo>
                  <a:pt x="340527" y="258549"/>
                </a:lnTo>
                <a:lnTo>
                  <a:pt x="337092" y="252462"/>
                </a:lnTo>
                <a:lnTo>
                  <a:pt x="333394" y="246374"/>
                </a:lnTo>
                <a:lnTo>
                  <a:pt x="329431" y="240023"/>
                </a:lnTo>
                <a:lnTo>
                  <a:pt x="325468" y="234200"/>
                </a:lnTo>
                <a:lnTo>
                  <a:pt x="321241" y="228378"/>
                </a:lnTo>
                <a:lnTo>
                  <a:pt x="316750" y="222555"/>
                </a:lnTo>
                <a:lnTo>
                  <a:pt x="312259" y="216997"/>
                </a:lnTo>
                <a:lnTo>
                  <a:pt x="307504" y="211704"/>
                </a:lnTo>
                <a:lnTo>
                  <a:pt x="302749" y="206676"/>
                </a:lnTo>
                <a:lnTo>
                  <a:pt x="297465" y="201912"/>
                </a:lnTo>
                <a:lnTo>
                  <a:pt x="292446" y="197148"/>
                </a:lnTo>
                <a:lnTo>
                  <a:pt x="286898" y="192913"/>
                </a:lnTo>
                <a:lnTo>
                  <a:pt x="279501" y="187885"/>
                </a:lnTo>
                <a:lnTo>
                  <a:pt x="271576" y="183386"/>
                </a:lnTo>
                <a:lnTo>
                  <a:pt x="267877" y="181004"/>
                </a:lnTo>
                <a:lnTo>
                  <a:pt x="263651" y="179151"/>
                </a:lnTo>
                <a:lnTo>
                  <a:pt x="259424" y="177299"/>
                </a:lnTo>
                <a:lnTo>
                  <a:pt x="255197" y="175711"/>
                </a:lnTo>
                <a:lnTo>
                  <a:pt x="250706" y="174387"/>
                </a:lnTo>
                <a:lnTo>
                  <a:pt x="246215" y="173329"/>
                </a:lnTo>
                <a:lnTo>
                  <a:pt x="241460" y="172006"/>
                </a:lnTo>
                <a:lnTo>
                  <a:pt x="236704" y="170947"/>
                </a:lnTo>
                <a:lnTo>
                  <a:pt x="231949" y="170418"/>
                </a:lnTo>
                <a:lnTo>
                  <a:pt x="226930" y="169888"/>
                </a:lnTo>
                <a:lnTo>
                  <a:pt x="221382" y="169624"/>
                </a:lnTo>
                <a:lnTo>
                  <a:pt x="216098" y="169359"/>
                </a:lnTo>
                <a:lnTo>
                  <a:pt x="206852" y="169624"/>
                </a:lnTo>
                <a:lnTo>
                  <a:pt x="197078" y="170682"/>
                </a:lnTo>
                <a:lnTo>
                  <a:pt x="187039" y="172270"/>
                </a:lnTo>
                <a:lnTo>
                  <a:pt x="175943" y="174652"/>
                </a:lnTo>
                <a:lnTo>
                  <a:pt x="170395" y="176240"/>
                </a:lnTo>
                <a:lnTo>
                  <a:pt x="165112" y="178357"/>
                </a:lnTo>
                <a:lnTo>
                  <a:pt x="160093" y="180475"/>
                </a:lnTo>
                <a:lnTo>
                  <a:pt x="155337" y="182856"/>
                </a:lnTo>
                <a:lnTo>
                  <a:pt x="150846" y="185503"/>
                </a:lnTo>
                <a:lnTo>
                  <a:pt x="146355" y="188679"/>
                </a:lnTo>
                <a:lnTo>
                  <a:pt x="142128" y="191855"/>
                </a:lnTo>
                <a:lnTo>
                  <a:pt x="137901" y="195295"/>
                </a:lnTo>
                <a:lnTo>
                  <a:pt x="133939" y="199001"/>
                </a:lnTo>
                <a:lnTo>
                  <a:pt x="129976" y="203235"/>
                </a:lnTo>
                <a:lnTo>
                  <a:pt x="126542" y="207470"/>
                </a:lnTo>
                <a:lnTo>
                  <a:pt x="122843" y="212234"/>
                </a:lnTo>
                <a:lnTo>
                  <a:pt x="119409" y="216997"/>
                </a:lnTo>
                <a:lnTo>
                  <a:pt x="115975" y="222291"/>
                </a:lnTo>
                <a:lnTo>
                  <a:pt x="113069" y="227584"/>
                </a:lnTo>
                <a:lnTo>
                  <a:pt x="109899" y="233406"/>
                </a:lnTo>
                <a:lnTo>
                  <a:pt x="106993" y="239493"/>
                </a:lnTo>
                <a:lnTo>
                  <a:pt x="104351" y="245580"/>
                </a:lnTo>
                <a:lnTo>
                  <a:pt x="101709" y="251932"/>
                </a:lnTo>
                <a:lnTo>
                  <a:pt x="99596" y="258549"/>
                </a:lnTo>
                <a:lnTo>
                  <a:pt x="97218" y="265430"/>
                </a:lnTo>
                <a:lnTo>
                  <a:pt x="95369" y="272311"/>
                </a:lnTo>
                <a:lnTo>
                  <a:pt x="93519" y="279721"/>
                </a:lnTo>
                <a:lnTo>
                  <a:pt x="91934" y="286867"/>
                </a:lnTo>
                <a:lnTo>
                  <a:pt x="90614" y="294278"/>
                </a:lnTo>
                <a:lnTo>
                  <a:pt x="89293" y="301953"/>
                </a:lnTo>
                <a:lnTo>
                  <a:pt x="88236" y="309363"/>
                </a:lnTo>
                <a:lnTo>
                  <a:pt x="87443" y="317038"/>
                </a:lnTo>
                <a:lnTo>
                  <a:pt x="86915" y="324713"/>
                </a:lnTo>
                <a:lnTo>
                  <a:pt x="86387" y="332388"/>
                </a:lnTo>
                <a:lnTo>
                  <a:pt x="86122" y="340063"/>
                </a:lnTo>
                <a:lnTo>
                  <a:pt x="86122" y="348003"/>
                </a:lnTo>
                <a:lnTo>
                  <a:pt x="86122" y="355678"/>
                </a:lnTo>
                <a:lnTo>
                  <a:pt x="86387" y="363618"/>
                </a:lnTo>
                <a:lnTo>
                  <a:pt x="86915" y="371558"/>
                </a:lnTo>
                <a:lnTo>
                  <a:pt x="87443" y="379497"/>
                </a:lnTo>
                <a:lnTo>
                  <a:pt x="88236" y="386908"/>
                </a:lnTo>
                <a:lnTo>
                  <a:pt x="89293" y="394318"/>
                </a:lnTo>
                <a:lnTo>
                  <a:pt x="90614" y="401729"/>
                </a:lnTo>
                <a:lnTo>
                  <a:pt x="91934" y="408874"/>
                </a:lnTo>
                <a:lnTo>
                  <a:pt x="93519" y="416020"/>
                </a:lnTo>
                <a:lnTo>
                  <a:pt x="95105" y="422372"/>
                </a:lnTo>
                <a:lnTo>
                  <a:pt x="96954" y="428724"/>
                </a:lnTo>
                <a:lnTo>
                  <a:pt x="99067" y="435076"/>
                </a:lnTo>
                <a:lnTo>
                  <a:pt x="100916" y="440898"/>
                </a:lnTo>
                <a:lnTo>
                  <a:pt x="103030" y="446456"/>
                </a:lnTo>
                <a:lnTo>
                  <a:pt x="105408" y="452014"/>
                </a:lnTo>
                <a:lnTo>
                  <a:pt x="107521" y="456778"/>
                </a:lnTo>
                <a:lnTo>
                  <a:pt x="112012" y="464982"/>
                </a:lnTo>
                <a:lnTo>
                  <a:pt x="116503" y="473186"/>
                </a:lnTo>
                <a:lnTo>
                  <a:pt x="121258" y="481391"/>
                </a:lnTo>
                <a:lnTo>
                  <a:pt x="126542" y="489331"/>
                </a:lnTo>
                <a:lnTo>
                  <a:pt x="131561" y="497006"/>
                </a:lnTo>
                <a:lnTo>
                  <a:pt x="137109" y="504945"/>
                </a:lnTo>
                <a:lnTo>
                  <a:pt x="142657" y="512620"/>
                </a:lnTo>
                <a:lnTo>
                  <a:pt x="148204" y="519766"/>
                </a:lnTo>
                <a:lnTo>
                  <a:pt x="154545" y="527441"/>
                </a:lnTo>
                <a:lnTo>
                  <a:pt x="160357" y="534587"/>
                </a:lnTo>
                <a:lnTo>
                  <a:pt x="166697" y="541733"/>
                </a:lnTo>
                <a:lnTo>
                  <a:pt x="173301" y="548614"/>
                </a:lnTo>
                <a:lnTo>
                  <a:pt x="179906" y="555495"/>
                </a:lnTo>
                <a:lnTo>
                  <a:pt x="186775" y="562376"/>
                </a:lnTo>
                <a:lnTo>
                  <a:pt x="193643" y="568993"/>
                </a:lnTo>
                <a:lnTo>
                  <a:pt x="200776" y="575609"/>
                </a:lnTo>
                <a:lnTo>
                  <a:pt x="207909" y="581696"/>
                </a:lnTo>
                <a:lnTo>
                  <a:pt x="215306" y="588048"/>
                </a:lnTo>
                <a:lnTo>
                  <a:pt x="230364" y="600222"/>
                </a:lnTo>
                <a:lnTo>
                  <a:pt x="246215" y="612132"/>
                </a:lnTo>
                <a:lnTo>
                  <a:pt x="261801" y="623248"/>
                </a:lnTo>
                <a:lnTo>
                  <a:pt x="278180" y="634098"/>
                </a:lnTo>
                <a:lnTo>
                  <a:pt x="294559" y="644420"/>
                </a:lnTo>
                <a:lnTo>
                  <a:pt x="311467" y="654477"/>
                </a:lnTo>
                <a:lnTo>
                  <a:pt x="328374" y="663740"/>
                </a:lnTo>
                <a:lnTo>
                  <a:pt x="345546" y="673003"/>
                </a:lnTo>
                <a:lnTo>
                  <a:pt x="362453" y="681472"/>
                </a:lnTo>
                <a:lnTo>
                  <a:pt x="379361" y="689677"/>
                </a:lnTo>
                <a:lnTo>
                  <a:pt x="396532" y="697352"/>
                </a:lnTo>
                <a:lnTo>
                  <a:pt x="412911" y="705027"/>
                </a:lnTo>
                <a:lnTo>
                  <a:pt x="429819" y="711643"/>
                </a:lnTo>
                <a:lnTo>
                  <a:pt x="446198" y="718525"/>
                </a:lnTo>
                <a:lnTo>
                  <a:pt x="462049" y="724612"/>
                </a:lnTo>
                <a:lnTo>
                  <a:pt x="477899" y="730963"/>
                </a:lnTo>
                <a:lnTo>
                  <a:pt x="492958" y="736257"/>
                </a:lnTo>
                <a:lnTo>
                  <a:pt x="521753" y="746578"/>
                </a:lnTo>
                <a:lnTo>
                  <a:pt x="548435" y="755577"/>
                </a:lnTo>
                <a:lnTo>
                  <a:pt x="572211" y="763516"/>
                </a:lnTo>
                <a:lnTo>
                  <a:pt x="595987" y="771456"/>
                </a:lnTo>
                <a:lnTo>
                  <a:pt x="606290" y="775161"/>
                </a:lnTo>
                <a:lnTo>
                  <a:pt x="615536" y="778602"/>
                </a:lnTo>
                <a:lnTo>
                  <a:pt x="624783" y="782572"/>
                </a:lnTo>
                <a:lnTo>
                  <a:pt x="629274" y="784954"/>
                </a:lnTo>
                <a:lnTo>
                  <a:pt x="634029" y="787600"/>
                </a:lnTo>
                <a:lnTo>
                  <a:pt x="640633" y="792099"/>
                </a:lnTo>
                <a:lnTo>
                  <a:pt x="646974" y="796863"/>
                </a:lnTo>
                <a:lnTo>
                  <a:pt x="652786" y="802156"/>
                </a:lnTo>
                <a:lnTo>
                  <a:pt x="658069" y="807714"/>
                </a:lnTo>
                <a:lnTo>
                  <a:pt x="663088" y="813801"/>
                </a:lnTo>
                <a:lnTo>
                  <a:pt x="667579" y="819888"/>
                </a:lnTo>
                <a:lnTo>
                  <a:pt x="671806" y="826240"/>
                </a:lnTo>
                <a:lnTo>
                  <a:pt x="675505" y="833121"/>
                </a:lnTo>
                <a:lnTo>
                  <a:pt x="679203" y="840003"/>
                </a:lnTo>
                <a:lnTo>
                  <a:pt x="681845" y="847413"/>
                </a:lnTo>
                <a:lnTo>
                  <a:pt x="684487" y="854823"/>
                </a:lnTo>
                <a:lnTo>
                  <a:pt x="686600" y="862498"/>
                </a:lnTo>
                <a:lnTo>
                  <a:pt x="688450" y="870174"/>
                </a:lnTo>
                <a:lnTo>
                  <a:pt x="689770" y="878378"/>
                </a:lnTo>
                <a:lnTo>
                  <a:pt x="690299" y="886318"/>
                </a:lnTo>
                <a:lnTo>
                  <a:pt x="690563" y="894522"/>
                </a:lnTo>
                <a:lnTo>
                  <a:pt x="690563" y="899551"/>
                </a:lnTo>
                <a:lnTo>
                  <a:pt x="690299" y="904844"/>
                </a:lnTo>
                <a:lnTo>
                  <a:pt x="689770" y="909872"/>
                </a:lnTo>
                <a:lnTo>
                  <a:pt x="688978" y="915165"/>
                </a:lnTo>
                <a:lnTo>
                  <a:pt x="688185" y="920194"/>
                </a:lnTo>
                <a:lnTo>
                  <a:pt x="686865" y="925487"/>
                </a:lnTo>
                <a:lnTo>
                  <a:pt x="685279" y="930516"/>
                </a:lnTo>
                <a:lnTo>
                  <a:pt x="683694" y="935544"/>
                </a:lnTo>
                <a:lnTo>
                  <a:pt x="681581" y="941102"/>
                </a:lnTo>
                <a:lnTo>
                  <a:pt x="679467" y="945866"/>
                </a:lnTo>
                <a:lnTo>
                  <a:pt x="677090" y="950894"/>
                </a:lnTo>
                <a:lnTo>
                  <a:pt x="674448" y="955658"/>
                </a:lnTo>
                <a:lnTo>
                  <a:pt x="671278" y="960422"/>
                </a:lnTo>
                <a:lnTo>
                  <a:pt x="668108" y="965186"/>
                </a:lnTo>
                <a:lnTo>
                  <a:pt x="664409" y="969685"/>
                </a:lnTo>
                <a:lnTo>
                  <a:pt x="660975" y="973920"/>
                </a:lnTo>
                <a:lnTo>
                  <a:pt x="657012" y="978154"/>
                </a:lnTo>
                <a:lnTo>
                  <a:pt x="652786" y="982389"/>
                </a:lnTo>
                <a:lnTo>
                  <a:pt x="648295" y="985829"/>
                </a:lnTo>
                <a:lnTo>
                  <a:pt x="643539" y="989534"/>
                </a:lnTo>
                <a:lnTo>
                  <a:pt x="638784" y="992975"/>
                </a:lnTo>
                <a:lnTo>
                  <a:pt x="633765" y="996415"/>
                </a:lnTo>
                <a:lnTo>
                  <a:pt x="628745" y="999327"/>
                </a:lnTo>
                <a:lnTo>
                  <a:pt x="623198" y="1002238"/>
                </a:lnTo>
                <a:lnTo>
                  <a:pt x="617650" y="1004620"/>
                </a:lnTo>
                <a:lnTo>
                  <a:pt x="611838" y="1007266"/>
                </a:lnTo>
                <a:lnTo>
                  <a:pt x="606026" y="1009119"/>
                </a:lnTo>
                <a:lnTo>
                  <a:pt x="599950" y="1011501"/>
                </a:lnTo>
                <a:lnTo>
                  <a:pt x="593610" y="1013089"/>
                </a:lnTo>
                <a:lnTo>
                  <a:pt x="587005" y="1014942"/>
                </a:lnTo>
                <a:lnTo>
                  <a:pt x="580665" y="1016000"/>
                </a:lnTo>
                <a:lnTo>
                  <a:pt x="574060" y="1017323"/>
                </a:lnTo>
                <a:lnTo>
                  <a:pt x="569834" y="1017588"/>
                </a:lnTo>
                <a:lnTo>
                  <a:pt x="565343" y="1017588"/>
                </a:lnTo>
                <a:lnTo>
                  <a:pt x="561116" y="1017059"/>
                </a:lnTo>
                <a:lnTo>
                  <a:pt x="556889" y="1016265"/>
                </a:lnTo>
                <a:lnTo>
                  <a:pt x="552926" y="1015206"/>
                </a:lnTo>
                <a:lnTo>
                  <a:pt x="549228" y="1013354"/>
                </a:lnTo>
                <a:lnTo>
                  <a:pt x="545529" y="1011236"/>
                </a:lnTo>
                <a:lnTo>
                  <a:pt x="542095" y="1008854"/>
                </a:lnTo>
                <a:lnTo>
                  <a:pt x="538925" y="1006208"/>
                </a:lnTo>
                <a:lnTo>
                  <a:pt x="535755" y="1003032"/>
                </a:lnTo>
                <a:lnTo>
                  <a:pt x="533377" y="999591"/>
                </a:lnTo>
                <a:lnTo>
                  <a:pt x="530999" y="996415"/>
                </a:lnTo>
                <a:lnTo>
                  <a:pt x="528886" y="992446"/>
                </a:lnTo>
                <a:lnTo>
                  <a:pt x="527301" y="988211"/>
                </a:lnTo>
                <a:lnTo>
                  <a:pt x="525980" y="983977"/>
                </a:lnTo>
                <a:lnTo>
                  <a:pt x="525187" y="979477"/>
                </a:lnTo>
                <a:lnTo>
                  <a:pt x="524659" y="974713"/>
                </a:lnTo>
                <a:lnTo>
                  <a:pt x="524659" y="970214"/>
                </a:lnTo>
                <a:lnTo>
                  <a:pt x="525187" y="965980"/>
                </a:lnTo>
                <a:lnTo>
                  <a:pt x="525980" y="961481"/>
                </a:lnTo>
                <a:lnTo>
                  <a:pt x="527037" y="957246"/>
                </a:lnTo>
                <a:lnTo>
                  <a:pt x="528886" y="953276"/>
                </a:lnTo>
                <a:lnTo>
                  <a:pt x="530735" y="949306"/>
                </a:lnTo>
                <a:lnTo>
                  <a:pt x="533113" y="946130"/>
                </a:lnTo>
                <a:lnTo>
                  <a:pt x="535490" y="942690"/>
                </a:lnTo>
                <a:lnTo>
                  <a:pt x="538660" y="939514"/>
                </a:lnTo>
                <a:lnTo>
                  <a:pt x="541831" y="936867"/>
                </a:lnTo>
                <a:lnTo>
                  <a:pt x="545001" y="934221"/>
                </a:lnTo>
                <a:lnTo>
                  <a:pt x="548963" y="932368"/>
                </a:lnTo>
                <a:lnTo>
                  <a:pt x="552926" y="930251"/>
                </a:lnTo>
                <a:lnTo>
                  <a:pt x="556889" y="929192"/>
                </a:lnTo>
                <a:lnTo>
                  <a:pt x="561380" y="928134"/>
                </a:lnTo>
                <a:lnTo>
                  <a:pt x="569041" y="926546"/>
                </a:lnTo>
                <a:lnTo>
                  <a:pt x="575646" y="924958"/>
                </a:lnTo>
                <a:lnTo>
                  <a:pt x="581457" y="923105"/>
                </a:lnTo>
                <a:lnTo>
                  <a:pt x="586213" y="920723"/>
                </a:lnTo>
                <a:lnTo>
                  <a:pt x="590440" y="918606"/>
                </a:lnTo>
                <a:lnTo>
                  <a:pt x="593610" y="916224"/>
                </a:lnTo>
                <a:lnTo>
                  <a:pt x="596516" y="914107"/>
                </a:lnTo>
                <a:lnTo>
                  <a:pt x="598365" y="911990"/>
                </a:lnTo>
                <a:lnTo>
                  <a:pt x="599950" y="910137"/>
                </a:lnTo>
                <a:lnTo>
                  <a:pt x="601535" y="908020"/>
                </a:lnTo>
                <a:lnTo>
                  <a:pt x="602328" y="906167"/>
                </a:lnTo>
                <a:lnTo>
                  <a:pt x="603120" y="904050"/>
                </a:lnTo>
                <a:lnTo>
                  <a:pt x="603913" y="901932"/>
                </a:lnTo>
                <a:lnTo>
                  <a:pt x="604177" y="899551"/>
                </a:lnTo>
                <a:lnTo>
                  <a:pt x="604441" y="897169"/>
                </a:lnTo>
                <a:lnTo>
                  <a:pt x="604705" y="894522"/>
                </a:lnTo>
                <a:lnTo>
                  <a:pt x="604441" y="890023"/>
                </a:lnTo>
                <a:lnTo>
                  <a:pt x="603648" y="885259"/>
                </a:lnTo>
                <a:lnTo>
                  <a:pt x="602063" y="880760"/>
                </a:lnTo>
                <a:lnTo>
                  <a:pt x="599950" y="876261"/>
                </a:lnTo>
                <a:lnTo>
                  <a:pt x="597837" y="872555"/>
                </a:lnTo>
                <a:lnTo>
                  <a:pt x="595195" y="869380"/>
                </a:lnTo>
                <a:lnTo>
                  <a:pt x="593081" y="866998"/>
                </a:lnTo>
                <a:lnTo>
                  <a:pt x="590704" y="865410"/>
                </a:lnTo>
                <a:lnTo>
                  <a:pt x="590175" y="865145"/>
                </a:lnTo>
                <a:lnTo>
                  <a:pt x="587798" y="864086"/>
                </a:lnTo>
                <a:lnTo>
                  <a:pt x="577231" y="859852"/>
                </a:lnTo>
                <a:lnTo>
                  <a:pt x="561908" y="854559"/>
                </a:lnTo>
                <a:lnTo>
                  <a:pt x="542887" y="848207"/>
                </a:lnTo>
                <a:lnTo>
                  <a:pt x="520696" y="840796"/>
                </a:lnTo>
                <a:lnTo>
                  <a:pt x="495599" y="832327"/>
                </a:lnTo>
                <a:lnTo>
                  <a:pt x="468125" y="822800"/>
                </a:lnTo>
                <a:lnTo>
                  <a:pt x="438801" y="811684"/>
                </a:lnTo>
                <a:lnTo>
                  <a:pt x="423479" y="805862"/>
                </a:lnTo>
                <a:lnTo>
                  <a:pt x="407628" y="799774"/>
                </a:lnTo>
                <a:lnTo>
                  <a:pt x="391777" y="792893"/>
                </a:lnTo>
                <a:lnTo>
                  <a:pt x="375398" y="786012"/>
                </a:lnTo>
                <a:lnTo>
                  <a:pt x="358755" y="778602"/>
                </a:lnTo>
                <a:lnTo>
                  <a:pt x="342376" y="770927"/>
                </a:lnTo>
                <a:lnTo>
                  <a:pt x="325468" y="762987"/>
                </a:lnTo>
                <a:lnTo>
                  <a:pt x="308297" y="754253"/>
                </a:lnTo>
                <a:lnTo>
                  <a:pt x="291653" y="745255"/>
                </a:lnTo>
                <a:lnTo>
                  <a:pt x="274482" y="735992"/>
                </a:lnTo>
                <a:lnTo>
                  <a:pt x="257574" y="725670"/>
                </a:lnTo>
                <a:lnTo>
                  <a:pt x="240667" y="715613"/>
                </a:lnTo>
                <a:lnTo>
                  <a:pt x="224024" y="704762"/>
                </a:lnTo>
                <a:lnTo>
                  <a:pt x="207380" y="693382"/>
                </a:lnTo>
                <a:lnTo>
                  <a:pt x="191001" y="681472"/>
                </a:lnTo>
                <a:lnTo>
                  <a:pt x="174887" y="669033"/>
                </a:lnTo>
                <a:lnTo>
                  <a:pt x="164319" y="660564"/>
                </a:lnTo>
                <a:lnTo>
                  <a:pt x="154016" y="651566"/>
                </a:lnTo>
                <a:lnTo>
                  <a:pt x="143449" y="642568"/>
                </a:lnTo>
                <a:lnTo>
                  <a:pt x="133410" y="633305"/>
                </a:lnTo>
                <a:lnTo>
                  <a:pt x="123636" y="623512"/>
                </a:lnTo>
                <a:lnTo>
                  <a:pt x="113861" y="613720"/>
                </a:lnTo>
                <a:lnTo>
                  <a:pt x="104351" y="603663"/>
                </a:lnTo>
                <a:lnTo>
                  <a:pt x="95105" y="593076"/>
                </a:lnTo>
                <a:lnTo>
                  <a:pt x="86122" y="582225"/>
                </a:lnTo>
                <a:lnTo>
                  <a:pt x="77405" y="571374"/>
                </a:lnTo>
                <a:lnTo>
                  <a:pt x="68951" y="559994"/>
                </a:lnTo>
                <a:lnTo>
                  <a:pt x="60761" y="548349"/>
                </a:lnTo>
                <a:lnTo>
                  <a:pt x="52836" y="536440"/>
                </a:lnTo>
                <a:lnTo>
                  <a:pt x="45439" y="524001"/>
                </a:lnTo>
                <a:lnTo>
                  <a:pt x="38306" y="511562"/>
                </a:lnTo>
                <a:lnTo>
                  <a:pt x="31702" y="498594"/>
                </a:lnTo>
                <a:lnTo>
                  <a:pt x="27739" y="490389"/>
                </a:lnTo>
                <a:lnTo>
                  <a:pt x="24041" y="482185"/>
                </a:lnTo>
                <a:lnTo>
                  <a:pt x="20606" y="473451"/>
                </a:lnTo>
                <a:lnTo>
                  <a:pt x="17700" y="464717"/>
                </a:lnTo>
                <a:lnTo>
                  <a:pt x="14794" y="455719"/>
                </a:lnTo>
                <a:lnTo>
                  <a:pt x="12417" y="446456"/>
                </a:lnTo>
                <a:lnTo>
                  <a:pt x="10039" y="437193"/>
                </a:lnTo>
                <a:lnTo>
                  <a:pt x="7926" y="427665"/>
                </a:lnTo>
                <a:lnTo>
                  <a:pt x="6076" y="418137"/>
                </a:lnTo>
                <a:lnTo>
                  <a:pt x="4491" y="408345"/>
                </a:lnTo>
                <a:lnTo>
                  <a:pt x="3170" y="398553"/>
                </a:lnTo>
                <a:lnTo>
                  <a:pt x="1850" y="388761"/>
                </a:lnTo>
                <a:lnTo>
                  <a:pt x="1057" y="378439"/>
                </a:lnTo>
                <a:lnTo>
                  <a:pt x="529" y="368382"/>
                </a:lnTo>
                <a:lnTo>
                  <a:pt x="264" y="358060"/>
                </a:lnTo>
                <a:lnTo>
                  <a:pt x="0" y="348003"/>
                </a:lnTo>
                <a:lnTo>
                  <a:pt x="264" y="332653"/>
                </a:lnTo>
                <a:lnTo>
                  <a:pt x="1057" y="317832"/>
                </a:lnTo>
                <a:lnTo>
                  <a:pt x="2378" y="302747"/>
                </a:lnTo>
                <a:lnTo>
                  <a:pt x="4491" y="287926"/>
                </a:lnTo>
                <a:lnTo>
                  <a:pt x="6869" y="272840"/>
                </a:lnTo>
                <a:lnTo>
                  <a:pt x="10039" y="258019"/>
                </a:lnTo>
                <a:lnTo>
                  <a:pt x="11888" y="250874"/>
                </a:lnTo>
                <a:lnTo>
                  <a:pt x="14002" y="243463"/>
                </a:lnTo>
                <a:lnTo>
                  <a:pt x="15851" y="236053"/>
                </a:lnTo>
                <a:lnTo>
                  <a:pt x="18493" y="228907"/>
                </a:lnTo>
                <a:lnTo>
                  <a:pt x="20606" y="221761"/>
                </a:lnTo>
                <a:lnTo>
                  <a:pt x="23512" y="214880"/>
                </a:lnTo>
                <a:lnTo>
                  <a:pt x="26418" y="207734"/>
                </a:lnTo>
                <a:lnTo>
                  <a:pt x="29324" y="200853"/>
                </a:lnTo>
                <a:lnTo>
                  <a:pt x="32494" y="193972"/>
                </a:lnTo>
                <a:lnTo>
                  <a:pt x="36193" y="187356"/>
                </a:lnTo>
                <a:lnTo>
                  <a:pt x="39363" y="180475"/>
                </a:lnTo>
                <a:lnTo>
                  <a:pt x="43326" y="174123"/>
                </a:lnTo>
                <a:lnTo>
                  <a:pt x="47552" y="167506"/>
                </a:lnTo>
                <a:lnTo>
                  <a:pt x="51779" y="161155"/>
                </a:lnTo>
                <a:lnTo>
                  <a:pt x="56270" y="155332"/>
                </a:lnTo>
                <a:lnTo>
                  <a:pt x="60761" y="148980"/>
                </a:lnTo>
                <a:lnTo>
                  <a:pt x="65781" y="143422"/>
                </a:lnTo>
                <a:lnTo>
                  <a:pt x="70800" y="137865"/>
                </a:lnTo>
                <a:lnTo>
                  <a:pt x="76348" y="132307"/>
                </a:lnTo>
                <a:lnTo>
                  <a:pt x="81896" y="126749"/>
                </a:lnTo>
                <a:lnTo>
                  <a:pt x="89557" y="120397"/>
                </a:lnTo>
                <a:lnTo>
                  <a:pt x="98011" y="114045"/>
                </a:lnTo>
                <a:lnTo>
                  <a:pt x="106728" y="108223"/>
                </a:lnTo>
                <a:lnTo>
                  <a:pt x="115710" y="102930"/>
                </a:lnTo>
                <a:lnTo>
                  <a:pt x="124957" y="98166"/>
                </a:lnTo>
                <a:lnTo>
                  <a:pt x="134731" y="93931"/>
                </a:lnTo>
                <a:lnTo>
                  <a:pt x="139751" y="92079"/>
                </a:lnTo>
                <a:lnTo>
                  <a:pt x="145034" y="90226"/>
                </a:lnTo>
                <a:lnTo>
                  <a:pt x="150318" y="88638"/>
                </a:lnTo>
                <a:lnTo>
                  <a:pt x="155601" y="87315"/>
                </a:lnTo>
                <a:lnTo>
                  <a:pt x="163527" y="85198"/>
                </a:lnTo>
                <a:lnTo>
                  <a:pt x="170924" y="83874"/>
                </a:lnTo>
                <a:lnTo>
                  <a:pt x="178849" y="82551"/>
                </a:lnTo>
                <a:lnTo>
                  <a:pt x="186510" y="81228"/>
                </a:lnTo>
                <a:lnTo>
                  <a:pt x="193907" y="80434"/>
                </a:lnTo>
                <a:lnTo>
                  <a:pt x="201304" y="79640"/>
                </a:lnTo>
                <a:lnTo>
                  <a:pt x="208966" y="79375"/>
                </a:lnTo>
                <a:close/>
                <a:moveTo>
                  <a:pt x="1713004" y="79375"/>
                </a:moveTo>
                <a:lnTo>
                  <a:pt x="1722007" y="79375"/>
                </a:lnTo>
                <a:lnTo>
                  <a:pt x="1729156" y="79375"/>
                </a:lnTo>
                <a:lnTo>
                  <a:pt x="1736570" y="79640"/>
                </a:lnTo>
                <a:lnTo>
                  <a:pt x="1743984" y="80434"/>
                </a:lnTo>
                <a:lnTo>
                  <a:pt x="1751398" y="81228"/>
                </a:lnTo>
                <a:lnTo>
                  <a:pt x="1759077" y="82551"/>
                </a:lnTo>
                <a:lnTo>
                  <a:pt x="1767021" y="83874"/>
                </a:lnTo>
                <a:lnTo>
                  <a:pt x="1774699" y="85198"/>
                </a:lnTo>
                <a:lnTo>
                  <a:pt x="1782643" y="87315"/>
                </a:lnTo>
                <a:lnTo>
                  <a:pt x="1787674" y="88638"/>
                </a:lnTo>
                <a:lnTo>
                  <a:pt x="1792970" y="90226"/>
                </a:lnTo>
                <a:lnTo>
                  <a:pt x="1798001" y="92079"/>
                </a:lnTo>
                <a:lnTo>
                  <a:pt x="1803031" y="93931"/>
                </a:lnTo>
                <a:lnTo>
                  <a:pt x="1813093" y="98166"/>
                </a:lnTo>
                <a:lnTo>
                  <a:pt x="1822626" y="102930"/>
                </a:lnTo>
                <a:lnTo>
                  <a:pt x="1831628" y="108223"/>
                </a:lnTo>
                <a:lnTo>
                  <a:pt x="1840366" y="114045"/>
                </a:lnTo>
                <a:lnTo>
                  <a:pt x="1848310" y="120397"/>
                </a:lnTo>
                <a:lnTo>
                  <a:pt x="1856253" y="126749"/>
                </a:lnTo>
                <a:lnTo>
                  <a:pt x="1863667" y="134159"/>
                </a:lnTo>
                <a:lnTo>
                  <a:pt x="1870817" y="141570"/>
                </a:lnTo>
                <a:lnTo>
                  <a:pt x="1877436" y="148980"/>
                </a:lnTo>
                <a:lnTo>
                  <a:pt x="1883526" y="157185"/>
                </a:lnTo>
                <a:lnTo>
                  <a:pt x="1889352" y="165389"/>
                </a:lnTo>
                <a:lnTo>
                  <a:pt x="1894912" y="174123"/>
                </a:lnTo>
                <a:lnTo>
                  <a:pt x="1899943" y="182856"/>
                </a:lnTo>
                <a:lnTo>
                  <a:pt x="1904709" y="191855"/>
                </a:lnTo>
                <a:lnTo>
                  <a:pt x="1908946" y="200853"/>
                </a:lnTo>
                <a:lnTo>
                  <a:pt x="1913182" y="210116"/>
                </a:lnTo>
                <a:lnTo>
                  <a:pt x="1916625" y="219379"/>
                </a:lnTo>
                <a:lnTo>
                  <a:pt x="1920067" y="228907"/>
                </a:lnTo>
                <a:lnTo>
                  <a:pt x="1923244" y="238435"/>
                </a:lnTo>
                <a:lnTo>
                  <a:pt x="1925627" y="248227"/>
                </a:lnTo>
                <a:lnTo>
                  <a:pt x="1928275" y="258019"/>
                </a:lnTo>
                <a:lnTo>
                  <a:pt x="1930393" y="267812"/>
                </a:lnTo>
                <a:lnTo>
                  <a:pt x="1932512" y="277604"/>
                </a:lnTo>
                <a:lnTo>
                  <a:pt x="1933836" y="287926"/>
                </a:lnTo>
                <a:lnTo>
                  <a:pt x="1935160" y="297983"/>
                </a:lnTo>
                <a:lnTo>
                  <a:pt x="1936483" y="307775"/>
                </a:lnTo>
                <a:lnTo>
                  <a:pt x="1937278" y="317832"/>
                </a:lnTo>
                <a:lnTo>
                  <a:pt x="1937807" y="327889"/>
                </a:lnTo>
                <a:lnTo>
                  <a:pt x="1938337" y="337946"/>
                </a:lnTo>
                <a:lnTo>
                  <a:pt x="1938337" y="348003"/>
                </a:lnTo>
                <a:lnTo>
                  <a:pt x="1938337" y="358060"/>
                </a:lnTo>
                <a:lnTo>
                  <a:pt x="1937807" y="368382"/>
                </a:lnTo>
                <a:lnTo>
                  <a:pt x="1937278" y="378439"/>
                </a:lnTo>
                <a:lnTo>
                  <a:pt x="1936483" y="388760"/>
                </a:lnTo>
                <a:lnTo>
                  <a:pt x="1935160" y="398553"/>
                </a:lnTo>
                <a:lnTo>
                  <a:pt x="1933836" y="408345"/>
                </a:lnTo>
                <a:lnTo>
                  <a:pt x="1932512" y="418137"/>
                </a:lnTo>
                <a:lnTo>
                  <a:pt x="1930393" y="427665"/>
                </a:lnTo>
                <a:lnTo>
                  <a:pt x="1928540" y="437193"/>
                </a:lnTo>
                <a:lnTo>
                  <a:pt x="1925892" y="446456"/>
                </a:lnTo>
                <a:lnTo>
                  <a:pt x="1923509" y="455719"/>
                </a:lnTo>
                <a:lnTo>
                  <a:pt x="1920596" y="464717"/>
                </a:lnTo>
                <a:lnTo>
                  <a:pt x="1917684" y="473451"/>
                </a:lnTo>
                <a:lnTo>
                  <a:pt x="1914241" y="482185"/>
                </a:lnTo>
                <a:lnTo>
                  <a:pt x="1910535" y="490389"/>
                </a:lnTo>
                <a:lnTo>
                  <a:pt x="1906563" y="498593"/>
                </a:lnTo>
                <a:lnTo>
                  <a:pt x="1901267" y="509180"/>
                </a:lnTo>
                <a:lnTo>
                  <a:pt x="1895442" y="519502"/>
                </a:lnTo>
                <a:lnTo>
                  <a:pt x="1889352" y="529823"/>
                </a:lnTo>
                <a:lnTo>
                  <a:pt x="1883262" y="539616"/>
                </a:lnTo>
                <a:lnTo>
                  <a:pt x="1876907" y="549143"/>
                </a:lnTo>
                <a:lnTo>
                  <a:pt x="1870287" y="558671"/>
                </a:lnTo>
                <a:lnTo>
                  <a:pt x="1863403" y="567934"/>
                </a:lnTo>
                <a:lnTo>
                  <a:pt x="1856253" y="576932"/>
                </a:lnTo>
                <a:lnTo>
                  <a:pt x="1849369" y="585931"/>
                </a:lnTo>
                <a:lnTo>
                  <a:pt x="1841955" y="594664"/>
                </a:lnTo>
                <a:lnTo>
                  <a:pt x="1834276" y="603133"/>
                </a:lnTo>
                <a:lnTo>
                  <a:pt x="1826597" y="611338"/>
                </a:lnTo>
                <a:lnTo>
                  <a:pt x="1818654" y="619542"/>
                </a:lnTo>
                <a:lnTo>
                  <a:pt x="1810710" y="627482"/>
                </a:lnTo>
                <a:lnTo>
                  <a:pt x="1802502" y="635422"/>
                </a:lnTo>
                <a:lnTo>
                  <a:pt x="1794294" y="642832"/>
                </a:lnTo>
                <a:lnTo>
                  <a:pt x="1786085" y="650243"/>
                </a:lnTo>
                <a:lnTo>
                  <a:pt x="1777612" y="657653"/>
                </a:lnTo>
                <a:lnTo>
                  <a:pt x="1768874" y="664534"/>
                </a:lnTo>
                <a:lnTo>
                  <a:pt x="1760136" y="671680"/>
                </a:lnTo>
                <a:lnTo>
                  <a:pt x="1751398" y="678296"/>
                </a:lnTo>
                <a:lnTo>
                  <a:pt x="1742660" y="684648"/>
                </a:lnTo>
                <a:lnTo>
                  <a:pt x="1724655" y="697352"/>
                </a:lnTo>
                <a:lnTo>
                  <a:pt x="1706385" y="709526"/>
                </a:lnTo>
                <a:lnTo>
                  <a:pt x="1688114" y="720906"/>
                </a:lnTo>
                <a:lnTo>
                  <a:pt x="1669844" y="732022"/>
                </a:lnTo>
                <a:lnTo>
                  <a:pt x="1651309" y="742344"/>
                </a:lnTo>
                <a:lnTo>
                  <a:pt x="1632774" y="752136"/>
                </a:lnTo>
                <a:lnTo>
                  <a:pt x="1614504" y="761664"/>
                </a:lnTo>
                <a:lnTo>
                  <a:pt x="1596234" y="770397"/>
                </a:lnTo>
                <a:lnTo>
                  <a:pt x="1577964" y="778866"/>
                </a:lnTo>
                <a:lnTo>
                  <a:pt x="1559958" y="786806"/>
                </a:lnTo>
                <a:lnTo>
                  <a:pt x="1542217" y="794217"/>
                </a:lnTo>
                <a:lnTo>
                  <a:pt x="1525271" y="801362"/>
                </a:lnTo>
                <a:lnTo>
                  <a:pt x="1508060" y="807979"/>
                </a:lnTo>
                <a:lnTo>
                  <a:pt x="1491379" y="814331"/>
                </a:lnTo>
                <a:lnTo>
                  <a:pt x="1475756" y="820153"/>
                </a:lnTo>
                <a:lnTo>
                  <a:pt x="1445306" y="830739"/>
                </a:lnTo>
                <a:lnTo>
                  <a:pt x="1417768" y="840532"/>
                </a:lnTo>
                <a:lnTo>
                  <a:pt x="1393673" y="848207"/>
                </a:lnTo>
                <a:lnTo>
                  <a:pt x="1370636" y="856147"/>
                </a:lnTo>
                <a:lnTo>
                  <a:pt x="1361369" y="859323"/>
                </a:lnTo>
                <a:lnTo>
                  <a:pt x="1353955" y="861969"/>
                </a:lnTo>
                <a:lnTo>
                  <a:pt x="1348394" y="864616"/>
                </a:lnTo>
                <a:lnTo>
                  <a:pt x="1346276" y="865674"/>
                </a:lnTo>
                <a:lnTo>
                  <a:pt x="1343893" y="866998"/>
                </a:lnTo>
                <a:lnTo>
                  <a:pt x="1341775" y="869380"/>
                </a:lnTo>
                <a:lnTo>
                  <a:pt x="1339127" y="872555"/>
                </a:lnTo>
                <a:lnTo>
                  <a:pt x="1337009" y="876261"/>
                </a:lnTo>
                <a:lnTo>
                  <a:pt x="1334890" y="880760"/>
                </a:lnTo>
                <a:lnTo>
                  <a:pt x="1333566" y="885259"/>
                </a:lnTo>
                <a:lnTo>
                  <a:pt x="1332507" y="890023"/>
                </a:lnTo>
                <a:lnTo>
                  <a:pt x="1332242" y="894522"/>
                </a:lnTo>
                <a:lnTo>
                  <a:pt x="1332507" y="897169"/>
                </a:lnTo>
                <a:lnTo>
                  <a:pt x="1332772" y="899551"/>
                </a:lnTo>
                <a:lnTo>
                  <a:pt x="1333302" y="901932"/>
                </a:lnTo>
                <a:lnTo>
                  <a:pt x="1333831" y="904050"/>
                </a:lnTo>
                <a:lnTo>
                  <a:pt x="1334625" y="906167"/>
                </a:lnTo>
                <a:lnTo>
                  <a:pt x="1335685" y="908020"/>
                </a:lnTo>
                <a:lnTo>
                  <a:pt x="1337273" y="910137"/>
                </a:lnTo>
                <a:lnTo>
                  <a:pt x="1338597" y="911990"/>
                </a:lnTo>
                <a:lnTo>
                  <a:pt x="1340716" y="914107"/>
                </a:lnTo>
                <a:lnTo>
                  <a:pt x="1343363" y="916224"/>
                </a:lnTo>
                <a:lnTo>
                  <a:pt x="1346806" y="918606"/>
                </a:lnTo>
                <a:lnTo>
                  <a:pt x="1350777" y="920723"/>
                </a:lnTo>
                <a:lnTo>
                  <a:pt x="1355544" y="923105"/>
                </a:lnTo>
                <a:lnTo>
                  <a:pt x="1361369" y="924958"/>
                </a:lnTo>
                <a:lnTo>
                  <a:pt x="1367988" y="926546"/>
                </a:lnTo>
                <a:lnTo>
                  <a:pt x="1375932" y="928134"/>
                </a:lnTo>
                <a:lnTo>
                  <a:pt x="1380169" y="929192"/>
                </a:lnTo>
                <a:lnTo>
                  <a:pt x="1384405" y="930251"/>
                </a:lnTo>
                <a:lnTo>
                  <a:pt x="1388377" y="932368"/>
                </a:lnTo>
                <a:lnTo>
                  <a:pt x="1392084" y="934221"/>
                </a:lnTo>
                <a:lnTo>
                  <a:pt x="1395261" y="936867"/>
                </a:lnTo>
                <a:lnTo>
                  <a:pt x="1398704" y="939514"/>
                </a:lnTo>
                <a:lnTo>
                  <a:pt x="1401616" y="942690"/>
                </a:lnTo>
                <a:lnTo>
                  <a:pt x="1403999" y="946130"/>
                </a:lnTo>
                <a:lnTo>
                  <a:pt x="1406382" y="949306"/>
                </a:lnTo>
                <a:lnTo>
                  <a:pt x="1408236" y="953276"/>
                </a:lnTo>
                <a:lnTo>
                  <a:pt x="1410089" y="957246"/>
                </a:lnTo>
                <a:lnTo>
                  <a:pt x="1411149" y="961481"/>
                </a:lnTo>
                <a:lnTo>
                  <a:pt x="1411943" y="965980"/>
                </a:lnTo>
                <a:lnTo>
                  <a:pt x="1412472" y="970214"/>
                </a:lnTo>
                <a:lnTo>
                  <a:pt x="1412472" y="974713"/>
                </a:lnTo>
                <a:lnTo>
                  <a:pt x="1411943" y="979477"/>
                </a:lnTo>
                <a:lnTo>
                  <a:pt x="1411149" y="983977"/>
                </a:lnTo>
                <a:lnTo>
                  <a:pt x="1410089" y="988211"/>
                </a:lnTo>
                <a:lnTo>
                  <a:pt x="1408236" y="992446"/>
                </a:lnTo>
                <a:lnTo>
                  <a:pt x="1406382" y="996415"/>
                </a:lnTo>
                <a:lnTo>
                  <a:pt x="1403735" y="999591"/>
                </a:lnTo>
                <a:lnTo>
                  <a:pt x="1401351" y="1003032"/>
                </a:lnTo>
                <a:lnTo>
                  <a:pt x="1398439" y="1006208"/>
                </a:lnTo>
                <a:lnTo>
                  <a:pt x="1394997" y="1008854"/>
                </a:lnTo>
                <a:lnTo>
                  <a:pt x="1391819" y="1011236"/>
                </a:lnTo>
                <a:lnTo>
                  <a:pt x="1388112" y="1013354"/>
                </a:lnTo>
                <a:lnTo>
                  <a:pt x="1384140" y="1015206"/>
                </a:lnTo>
                <a:lnTo>
                  <a:pt x="1380169" y="1016265"/>
                </a:lnTo>
                <a:lnTo>
                  <a:pt x="1375932" y="1017059"/>
                </a:lnTo>
                <a:lnTo>
                  <a:pt x="1371695" y="1017588"/>
                </a:lnTo>
                <a:lnTo>
                  <a:pt x="1367459" y="1017588"/>
                </a:lnTo>
                <a:lnTo>
                  <a:pt x="1362958" y="1017323"/>
                </a:lnTo>
                <a:lnTo>
                  <a:pt x="1356338" y="1016000"/>
                </a:lnTo>
                <a:lnTo>
                  <a:pt x="1349718" y="1014942"/>
                </a:lnTo>
                <a:lnTo>
                  <a:pt x="1343363" y="1013089"/>
                </a:lnTo>
                <a:lnTo>
                  <a:pt x="1337273" y="1011501"/>
                </a:lnTo>
                <a:lnTo>
                  <a:pt x="1330918" y="1009119"/>
                </a:lnTo>
                <a:lnTo>
                  <a:pt x="1325093" y="1007266"/>
                </a:lnTo>
                <a:lnTo>
                  <a:pt x="1319533" y="1004620"/>
                </a:lnTo>
                <a:lnTo>
                  <a:pt x="1313972" y="1002238"/>
                </a:lnTo>
                <a:lnTo>
                  <a:pt x="1308147" y="999327"/>
                </a:lnTo>
                <a:lnTo>
                  <a:pt x="1303116" y="996415"/>
                </a:lnTo>
                <a:lnTo>
                  <a:pt x="1298085" y="992975"/>
                </a:lnTo>
                <a:lnTo>
                  <a:pt x="1293319" y="989534"/>
                </a:lnTo>
                <a:lnTo>
                  <a:pt x="1288553" y="985829"/>
                </a:lnTo>
                <a:lnTo>
                  <a:pt x="1284316" y="982389"/>
                </a:lnTo>
                <a:lnTo>
                  <a:pt x="1280080" y="978154"/>
                </a:lnTo>
                <a:lnTo>
                  <a:pt x="1276108" y="973920"/>
                </a:lnTo>
                <a:lnTo>
                  <a:pt x="1272136" y="969685"/>
                </a:lnTo>
                <a:lnTo>
                  <a:pt x="1268959" y="965186"/>
                </a:lnTo>
                <a:lnTo>
                  <a:pt x="1265516" y="960422"/>
                </a:lnTo>
                <a:lnTo>
                  <a:pt x="1262604" y="955658"/>
                </a:lnTo>
                <a:lnTo>
                  <a:pt x="1259956" y="950894"/>
                </a:lnTo>
                <a:lnTo>
                  <a:pt x="1257308" y="945866"/>
                </a:lnTo>
                <a:lnTo>
                  <a:pt x="1255190" y="941102"/>
                </a:lnTo>
                <a:lnTo>
                  <a:pt x="1253071" y="935544"/>
                </a:lnTo>
                <a:lnTo>
                  <a:pt x="1251483" y="930516"/>
                </a:lnTo>
                <a:lnTo>
                  <a:pt x="1250159" y="925487"/>
                </a:lnTo>
                <a:lnTo>
                  <a:pt x="1248570" y="920194"/>
                </a:lnTo>
                <a:lnTo>
                  <a:pt x="1247776" y="915165"/>
                </a:lnTo>
                <a:lnTo>
                  <a:pt x="1246981" y="909872"/>
                </a:lnTo>
                <a:lnTo>
                  <a:pt x="1246452" y="904844"/>
                </a:lnTo>
                <a:lnTo>
                  <a:pt x="1246187" y="899551"/>
                </a:lnTo>
                <a:lnTo>
                  <a:pt x="1246187" y="894522"/>
                </a:lnTo>
                <a:lnTo>
                  <a:pt x="1246452" y="886318"/>
                </a:lnTo>
                <a:lnTo>
                  <a:pt x="1247246" y="878378"/>
                </a:lnTo>
                <a:lnTo>
                  <a:pt x="1248305" y="870174"/>
                </a:lnTo>
                <a:lnTo>
                  <a:pt x="1250159" y="862498"/>
                </a:lnTo>
                <a:lnTo>
                  <a:pt x="1252277" y="854823"/>
                </a:lnTo>
                <a:lnTo>
                  <a:pt x="1254925" y="847413"/>
                </a:lnTo>
                <a:lnTo>
                  <a:pt x="1257838" y="840003"/>
                </a:lnTo>
                <a:lnTo>
                  <a:pt x="1261280" y="833121"/>
                </a:lnTo>
                <a:lnTo>
                  <a:pt x="1264987" y="826240"/>
                </a:lnTo>
                <a:lnTo>
                  <a:pt x="1269223" y="819888"/>
                </a:lnTo>
                <a:lnTo>
                  <a:pt x="1273990" y="813801"/>
                </a:lnTo>
                <a:lnTo>
                  <a:pt x="1278756" y="807714"/>
                </a:lnTo>
                <a:lnTo>
                  <a:pt x="1284051" y="802156"/>
                </a:lnTo>
                <a:lnTo>
                  <a:pt x="1289877" y="796863"/>
                </a:lnTo>
                <a:lnTo>
                  <a:pt x="1296232" y="792099"/>
                </a:lnTo>
                <a:lnTo>
                  <a:pt x="1302851" y="787600"/>
                </a:lnTo>
                <a:lnTo>
                  <a:pt x="1306558" y="785748"/>
                </a:lnTo>
                <a:lnTo>
                  <a:pt x="1310000" y="783630"/>
                </a:lnTo>
                <a:lnTo>
                  <a:pt x="1316620" y="780454"/>
                </a:lnTo>
                <a:lnTo>
                  <a:pt x="1324034" y="777808"/>
                </a:lnTo>
                <a:lnTo>
                  <a:pt x="1331448" y="774897"/>
                </a:lnTo>
                <a:lnTo>
                  <a:pt x="1348394" y="768809"/>
                </a:lnTo>
                <a:lnTo>
                  <a:pt x="1367988" y="762193"/>
                </a:lnTo>
                <a:lnTo>
                  <a:pt x="1390230" y="755047"/>
                </a:lnTo>
                <a:lnTo>
                  <a:pt x="1414856" y="746578"/>
                </a:lnTo>
                <a:lnTo>
                  <a:pt x="1441069" y="737580"/>
                </a:lnTo>
                <a:lnTo>
                  <a:pt x="1469137" y="727258"/>
                </a:lnTo>
                <a:lnTo>
                  <a:pt x="1483965" y="721700"/>
                </a:lnTo>
                <a:lnTo>
                  <a:pt x="1498528" y="715613"/>
                </a:lnTo>
                <a:lnTo>
                  <a:pt x="1513621" y="709526"/>
                </a:lnTo>
                <a:lnTo>
                  <a:pt x="1528978" y="702645"/>
                </a:lnTo>
                <a:lnTo>
                  <a:pt x="1544336" y="696028"/>
                </a:lnTo>
                <a:lnTo>
                  <a:pt x="1559958" y="688618"/>
                </a:lnTo>
                <a:lnTo>
                  <a:pt x="1575581" y="681472"/>
                </a:lnTo>
                <a:lnTo>
                  <a:pt x="1591203" y="673532"/>
                </a:lnTo>
                <a:lnTo>
                  <a:pt x="1606825" y="665063"/>
                </a:lnTo>
                <a:lnTo>
                  <a:pt x="1622183" y="656594"/>
                </a:lnTo>
                <a:lnTo>
                  <a:pt x="1637540" y="647596"/>
                </a:lnTo>
                <a:lnTo>
                  <a:pt x="1652898" y="638333"/>
                </a:lnTo>
                <a:lnTo>
                  <a:pt x="1667726" y="628541"/>
                </a:lnTo>
                <a:lnTo>
                  <a:pt x="1682554" y="618748"/>
                </a:lnTo>
                <a:lnTo>
                  <a:pt x="1696852" y="608162"/>
                </a:lnTo>
                <a:lnTo>
                  <a:pt x="1711151" y="597311"/>
                </a:lnTo>
                <a:lnTo>
                  <a:pt x="1720154" y="589901"/>
                </a:lnTo>
                <a:lnTo>
                  <a:pt x="1729421" y="582225"/>
                </a:lnTo>
                <a:lnTo>
                  <a:pt x="1738159" y="574286"/>
                </a:lnTo>
                <a:lnTo>
                  <a:pt x="1746897" y="566611"/>
                </a:lnTo>
                <a:lnTo>
                  <a:pt x="1755370" y="558406"/>
                </a:lnTo>
                <a:lnTo>
                  <a:pt x="1763578" y="549937"/>
                </a:lnTo>
                <a:lnTo>
                  <a:pt x="1771522" y="541468"/>
                </a:lnTo>
                <a:lnTo>
                  <a:pt x="1778936" y="532734"/>
                </a:lnTo>
                <a:lnTo>
                  <a:pt x="1786615" y="523736"/>
                </a:lnTo>
                <a:lnTo>
                  <a:pt x="1793499" y="514738"/>
                </a:lnTo>
                <a:lnTo>
                  <a:pt x="1800648" y="505475"/>
                </a:lnTo>
                <a:lnTo>
                  <a:pt x="1807003" y="496212"/>
                </a:lnTo>
                <a:lnTo>
                  <a:pt x="1813623" y="486684"/>
                </a:lnTo>
                <a:lnTo>
                  <a:pt x="1819448" y="476892"/>
                </a:lnTo>
                <a:lnTo>
                  <a:pt x="1825009" y="466835"/>
                </a:lnTo>
                <a:lnTo>
                  <a:pt x="1830304" y="456778"/>
                </a:lnTo>
                <a:lnTo>
                  <a:pt x="1832952" y="452014"/>
                </a:lnTo>
                <a:lnTo>
                  <a:pt x="1835335" y="446456"/>
                </a:lnTo>
                <a:lnTo>
                  <a:pt x="1837189" y="440898"/>
                </a:lnTo>
                <a:lnTo>
                  <a:pt x="1839307" y="435076"/>
                </a:lnTo>
                <a:lnTo>
                  <a:pt x="1841161" y="428724"/>
                </a:lnTo>
                <a:lnTo>
                  <a:pt x="1843014" y="422372"/>
                </a:lnTo>
                <a:lnTo>
                  <a:pt x="1844868" y="416020"/>
                </a:lnTo>
                <a:lnTo>
                  <a:pt x="1846192" y="408874"/>
                </a:lnTo>
                <a:lnTo>
                  <a:pt x="1847515" y="401729"/>
                </a:lnTo>
                <a:lnTo>
                  <a:pt x="1848575" y="394318"/>
                </a:lnTo>
                <a:lnTo>
                  <a:pt x="1849899" y="386908"/>
                </a:lnTo>
                <a:lnTo>
                  <a:pt x="1850693" y="379497"/>
                </a:lnTo>
                <a:lnTo>
                  <a:pt x="1851487" y="371558"/>
                </a:lnTo>
                <a:lnTo>
                  <a:pt x="1851752" y="363618"/>
                </a:lnTo>
                <a:lnTo>
                  <a:pt x="1852017" y="355678"/>
                </a:lnTo>
                <a:lnTo>
                  <a:pt x="1852282" y="348003"/>
                </a:lnTo>
                <a:lnTo>
                  <a:pt x="1852017" y="336093"/>
                </a:lnTo>
                <a:lnTo>
                  <a:pt x="1851487" y="324713"/>
                </a:lnTo>
                <a:lnTo>
                  <a:pt x="1850428" y="313068"/>
                </a:lnTo>
                <a:lnTo>
                  <a:pt x="1849104" y="301953"/>
                </a:lnTo>
                <a:lnTo>
                  <a:pt x="1846986" y="290572"/>
                </a:lnTo>
                <a:lnTo>
                  <a:pt x="1844603" y="279721"/>
                </a:lnTo>
                <a:lnTo>
                  <a:pt x="1841955" y="269135"/>
                </a:lnTo>
                <a:lnTo>
                  <a:pt x="1838513" y="258549"/>
                </a:lnTo>
                <a:lnTo>
                  <a:pt x="1835335" y="248756"/>
                </a:lnTo>
                <a:lnTo>
                  <a:pt x="1831364" y="239493"/>
                </a:lnTo>
                <a:lnTo>
                  <a:pt x="1826862" y="230495"/>
                </a:lnTo>
                <a:lnTo>
                  <a:pt x="1822361" y="222290"/>
                </a:lnTo>
                <a:lnTo>
                  <a:pt x="1817330" y="214615"/>
                </a:lnTo>
                <a:lnTo>
                  <a:pt x="1811769" y="207470"/>
                </a:lnTo>
                <a:lnTo>
                  <a:pt x="1806209" y="201118"/>
                </a:lnTo>
                <a:lnTo>
                  <a:pt x="1803031" y="198207"/>
                </a:lnTo>
                <a:lnTo>
                  <a:pt x="1800384" y="195295"/>
                </a:lnTo>
                <a:lnTo>
                  <a:pt x="1796147" y="191855"/>
                </a:lnTo>
                <a:lnTo>
                  <a:pt x="1791646" y="188679"/>
                </a:lnTo>
                <a:lnTo>
                  <a:pt x="1787409" y="185503"/>
                </a:lnTo>
                <a:lnTo>
                  <a:pt x="1782643" y="182856"/>
                </a:lnTo>
                <a:lnTo>
                  <a:pt x="1777877" y="180474"/>
                </a:lnTo>
                <a:lnTo>
                  <a:pt x="1772846" y="178357"/>
                </a:lnTo>
                <a:lnTo>
                  <a:pt x="1767550" y="176240"/>
                </a:lnTo>
                <a:lnTo>
                  <a:pt x="1761725" y="174652"/>
                </a:lnTo>
                <a:lnTo>
                  <a:pt x="1751133" y="172270"/>
                </a:lnTo>
                <a:lnTo>
                  <a:pt x="1740807" y="170682"/>
                </a:lnTo>
                <a:lnTo>
                  <a:pt x="1731010" y="169623"/>
                </a:lnTo>
                <a:lnTo>
                  <a:pt x="1722007" y="169359"/>
                </a:lnTo>
                <a:lnTo>
                  <a:pt x="1716711" y="169623"/>
                </a:lnTo>
                <a:lnTo>
                  <a:pt x="1711151" y="169888"/>
                </a:lnTo>
                <a:lnTo>
                  <a:pt x="1706120" y="170417"/>
                </a:lnTo>
                <a:lnTo>
                  <a:pt x="1701354" y="170947"/>
                </a:lnTo>
                <a:lnTo>
                  <a:pt x="1696588" y="171741"/>
                </a:lnTo>
                <a:lnTo>
                  <a:pt x="1692086" y="172799"/>
                </a:lnTo>
                <a:lnTo>
                  <a:pt x="1687585" y="174387"/>
                </a:lnTo>
                <a:lnTo>
                  <a:pt x="1683084" y="175711"/>
                </a:lnTo>
                <a:lnTo>
                  <a:pt x="1678847" y="177034"/>
                </a:lnTo>
                <a:lnTo>
                  <a:pt x="1674610" y="178886"/>
                </a:lnTo>
                <a:lnTo>
                  <a:pt x="1670903" y="180739"/>
                </a:lnTo>
                <a:lnTo>
                  <a:pt x="1666932" y="182856"/>
                </a:lnTo>
                <a:lnTo>
                  <a:pt x="1659253" y="187356"/>
                </a:lnTo>
                <a:lnTo>
                  <a:pt x="1651574" y="192384"/>
                </a:lnTo>
                <a:lnTo>
                  <a:pt x="1644690" y="197942"/>
                </a:lnTo>
                <a:lnTo>
                  <a:pt x="1637805" y="203764"/>
                </a:lnTo>
                <a:lnTo>
                  <a:pt x="1631185" y="210645"/>
                </a:lnTo>
                <a:lnTo>
                  <a:pt x="1625095" y="217262"/>
                </a:lnTo>
                <a:lnTo>
                  <a:pt x="1619005" y="224937"/>
                </a:lnTo>
                <a:lnTo>
                  <a:pt x="1613445" y="232612"/>
                </a:lnTo>
                <a:lnTo>
                  <a:pt x="1608149" y="240287"/>
                </a:lnTo>
                <a:lnTo>
                  <a:pt x="1603118" y="248227"/>
                </a:lnTo>
                <a:lnTo>
                  <a:pt x="1598352" y="256431"/>
                </a:lnTo>
                <a:lnTo>
                  <a:pt x="1594115" y="264636"/>
                </a:lnTo>
                <a:lnTo>
                  <a:pt x="1589879" y="272575"/>
                </a:lnTo>
                <a:lnTo>
                  <a:pt x="1586172" y="280515"/>
                </a:lnTo>
                <a:lnTo>
                  <a:pt x="1582730" y="288455"/>
                </a:lnTo>
                <a:lnTo>
                  <a:pt x="1580082" y="295601"/>
                </a:lnTo>
                <a:lnTo>
                  <a:pt x="1574786" y="309628"/>
                </a:lnTo>
                <a:lnTo>
                  <a:pt x="1571079" y="321537"/>
                </a:lnTo>
                <a:lnTo>
                  <a:pt x="1568167" y="330800"/>
                </a:lnTo>
                <a:lnTo>
                  <a:pt x="1566578" y="336623"/>
                </a:lnTo>
                <a:lnTo>
                  <a:pt x="1566313" y="339005"/>
                </a:lnTo>
                <a:lnTo>
                  <a:pt x="1564724" y="343504"/>
                </a:lnTo>
                <a:lnTo>
                  <a:pt x="1563400" y="347738"/>
                </a:lnTo>
                <a:lnTo>
                  <a:pt x="1561547" y="351708"/>
                </a:lnTo>
                <a:lnTo>
                  <a:pt x="1559164" y="355149"/>
                </a:lnTo>
                <a:lnTo>
                  <a:pt x="1556781" y="358589"/>
                </a:lnTo>
                <a:lnTo>
                  <a:pt x="1553603" y="361765"/>
                </a:lnTo>
                <a:lnTo>
                  <a:pt x="1550426" y="364412"/>
                </a:lnTo>
                <a:lnTo>
                  <a:pt x="1547248" y="367058"/>
                </a:lnTo>
                <a:lnTo>
                  <a:pt x="1543806" y="369176"/>
                </a:lnTo>
                <a:lnTo>
                  <a:pt x="1539834" y="371028"/>
                </a:lnTo>
                <a:lnTo>
                  <a:pt x="1535863" y="372352"/>
                </a:lnTo>
                <a:lnTo>
                  <a:pt x="1531891" y="373410"/>
                </a:lnTo>
                <a:lnTo>
                  <a:pt x="1527654" y="373940"/>
                </a:lnTo>
                <a:lnTo>
                  <a:pt x="1523418" y="373940"/>
                </a:lnTo>
                <a:lnTo>
                  <a:pt x="1518916" y="373675"/>
                </a:lnTo>
                <a:lnTo>
                  <a:pt x="1514680" y="372881"/>
                </a:lnTo>
                <a:lnTo>
                  <a:pt x="1510708" y="371822"/>
                </a:lnTo>
                <a:lnTo>
                  <a:pt x="1506736" y="370234"/>
                </a:lnTo>
                <a:lnTo>
                  <a:pt x="1502764" y="368117"/>
                </a:lnTo>
                <a:lnTo>
                  <a:pt x="1499057" y="366000"/>
                </a:lnTo>
                <a:lnTo>
                  <a:pt x="1495880" y="363089"/>
                </a:lnTo>
                <a:lnTo>
                  <a:pt x="1492967" y="359913"/>
                </a:lnTo>
                <a:lnTo>
                  <a:pt x="1490055" y="357001"/>
                </a:lnTo>
                <a:lnTo>
                  <a:pt x="1487936" y="353296"/>
                </a:lnTo>
                <a:lnTo>
                  <a:pt x="1485818" y="349591"/>
                </a:lnTo>
                <a:lnTo>
                  <a:pt x="1484229" y="345621"/>
                </a:lnTo>
                <a:lnTo>
                  <a:pt x="1482641" y="341387"/>
                </a:lnTo>
                <a:lnTo>
                  <a:pt x="1481582" y="337152"/>
                </a:lnTo>
                <a:lnTo>
                  <a:pt x="1481052" y="332653"/>
                </a:lnTo>
                <a:lnTo>
                  <a:pt x="1481052" y="328154"/>
                </a:lnTo>
                <a:lnTo>
                  <a:pt x="1481317" y="323654"/>
                </a:lnTo>
                <a:lnTo>
                  <a:pt x="1482111" y="319420"/>
                </a:lnTo>
                <a:lnTo>
                  <a:pt x="1483700" y="312539"/>
                </a:lnTo>
                <a:lnTo>
                  <a:pt x="1485553" y="305922"/>
                </a:lnTo>
                <a:lnTo>
                  <a:pt x="1488201" y="296924"/>
                </a:lnTo>
                <a:lnTo>
                  <a:pt x="1491379" y="286073"/>
                </a:lnTo>
                <a:lnTo>
                  <a:pt x="1495615" y="273899"/>
                </a:lnTo>
                <a:lnTo>
                  <a:pt x="1500646" y="260401"/>
                </a:lnTo>
                <a:lnTo>
                  <a:pt x="1507001" y="245316"/>
                </a:lnTo>
                <a:lnTo>
                  <a:pt x="1513885" y="229966"/>
                </a:lnTo>
                <a:lnTo>
                  <a:pt x="1517857" y="222026"/>
                </a:lnTo>
                <a:lnTo>
                  <a:pt x="1522094" y="213821"/>
                </a:lnTo>
                <a:lnTo>
                  <a:pt x="1526860" y="205882"/>
                </a:lnTo>
                <a:lnTo>
                  <a:pt x="1531626" y="197677"/>
                </a:lnTo>
                <a:lnTo>
                  <a:pt x="1536922" y="189208"/>
                </a:lnTo>
                <a:lnTo>
                  <a:pt x="1542747" y="181004"/>
                </a:lnTo>
                <a:lnTo>
                  <a:pt x="1548572" y="172799"/>
                </a:lnTo>
                <a:lnTo>
                  <a:pt x="1554662" y="164860"/>
                </a:lnTo>
                <a:lnTo>
                  <a:pt x="1561547" y="156655"/>
                </a:lnTo>
                <a:lnTo>
                  <a:pt x="1568431" y="148715"/>
                </a:lnTo>
                <a:lnTo>
                  <a:pt x="1575845" y="141305"/>
                </a:lnTo>
                <a:lnTo>
                  <a:pt x="1583789" y="133630"/>
                </a:lnTo>
                <a:lnTo>
                  <a:pt x="1591997" y="126484"/>
                </a:lnTo>
                <a:lnTo>
                  <a:pt x="1600735" y="119603"/>
                </a:lnTo>
                <a:lnTo>
                  <a:pt x="1607090" y="115369"/>
                </a:lnTo>
                <a:lnTo>
                  <a:pt x="1613180" y="111134"/>
                </a:lnTo>
                <a:lnTo>
                  <a:pt x="1619535" y="106899"/>
                </a:lnTo>
                <a:lnTo>
                  <a:pt x="1626419" y="103194"/>
                </a:lnTo>
                <a:lnTo>
                  <a:pt x="1633304" y="99489"/>
                </a:lnTo>
                <a:lnTo>
                  <a:pt x="1640453" y="96313"/>
                </a:lnTo>
                <a:lnTo>
                  <a:pt x="1647867" y="93137"/>
                </a:lnTo>
                <a:lnTo>
                  <a:pt x="1655281" y="90226"/>
                </a:lnTo>
                <a:lnTo>
                  <a:pt x="1663225" y="87844"/>
                </a:lnTo>
                <a:lnTo>
                  <a:pt x="1671168" y="85462"/>
                </a:lnTo>
                <a:lnTo>
                  <a:pt x="1678847" y="83874"/>
                </a:lnTo>
                <a:lnTo>
                  <a:pt x="1687320" y="82286"/>
                </a:lnTo>
                <a:lnTo>
                  <a:pt x="1695793" y="80698"/>
                </a:lnTo>
                <a:lnTo>
                  <a:pt x="1704266" y="79904"/>
                </a:lnTo>
                <a:lnTo>
                  <a:pt x="1713004" y="79375"/>
                </a:lnTo>
                <a:close/>
                <a:moveTo>
                  <a:pt x="409575" y="0"/>
                </a:moveTo>
                <a:lnTo>
                  <a:pt x="1528763" y="0"/>
                </a:lnTo>
                <a:lnTo>
                  <a:pt x="1528763" y="95250"/>
                </a:lnTo>
                <a:lnTo>
                  <a:pt x="409575" y="95250"/>
                </a:lnTo>
                <a:lnTo>
                  <a:pt x="409575" y="0"/>
                </a:lnTo>
                <a:close/>
              </a:path>
            </a:pathLst>
          </a:custGeom>
          <a:solidFill>
            <a:srgbClr val="F5EC78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588" y="1533116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174"/>
          <p:cNvSpPr>
            <a:spLocks/>
          </p:cNvSpPr>
          <p:nvPr/>
        </p:nvSpPr>
        <p:spPr bwMode="auto">
          <a:xfrm flipH="1" flipV="1">
            <a:off x="7047148" y="3703521"/>
            <a:ext cx="2019309" cy="1047517"/>
          </a:xfrm>
          <a:custGeom>
            <a:avLst/>
            <a:gdLst>
              <a:gd name="T0" fmla="*/ 60 w 62"/>
              <a:gd name="T1" fmla="*/ 32 h 32"/>
              <a:gd name="T2" fmla="*/ 41 w 62"/>
              <a:gd name="T3" fmla="*/ 2 h 32"/>
              <a:gd name="T4" fmla="*/ 0 w 62"/>
              <a:gd name="T5" fmla="*/ 2 h 32"/>
              <a:gd name="T6" fmla="*/ 0 w 62"/>
              <a:gd name="T7" fmla="*/ 0 h 32"/>
              <a:gd name="T8" fmla="*/ 42 w 62"/>
              <a:gd name="T9" fmla="*/ 0 h 32"/>
              <a:gd name="T10" fmla="*/ 42 w 62"/>
              <a:gd name="T11" fmla="*/ 0 h 32"/>
              <a:gd name="T12" fmla="*/ 62 w 62"/>
              <a:gd name="T13" fmla="*/ 32 h 32"/>
              <a:gd name="T14" fmla="*/ 60 w 62"/>
              <a:gd name="T15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2" h="32">
                <a:moveTo>
                  <a:pt x="60" y="32"/>
                </a:moveTo>
                <a:cubicBezTo>
                  <a:pt x="59" y="30"/>
                  <a:pt x="44" y="6"/>
                  <a:pt x="41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0"/>
                  <a:pt x="0" y="0"/>
                  <a:pt x="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3"/>
                  <a:pt x="61" y="28"/>
                  <a:pt x="62" y="32"/>
                </a:cubicBezTo>
                <a:lnTo>
                  <a:pt x="60" y="32"/>
                </a:lnTo>
                <a:close/>
              </a:path>
            </a:pathLst>
          </a:custGeom>
          <a:solidFill>
            <a:srgbClr val="28587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174"/>
          <p:cNvSpPr>
            <a:spLocks/>
          </p:cNvSpPr>
          <p:nvPr/>
        </p:nvSpPr>
        <p:spPr bwMode="auto">
          <a:xfrm>
            <a:off x="3119692" y="2679654"/>
            <a:ext cx="2078967" cy="1082201"/>
          </a:xfrm>
          <a:custGeom>
            <a:avLst/>
            <a:gdLst>
              <a:gd name="T0" fmla="*/ 60 w 62"/>
              <a:gd name="T1" fmla="*/ 32 h 32"/>
              <a:gd name="T2" fmla="*/ 41 w 62"/>
              <a:gd name="T3" fmla="*/ 2 h 32"/>
              <a:gd name="T4" fmla="*/ 0 w 62"/>
              <a:gd name="T5" fmla="*/ 2 h 32"/>
              <a:gd name="T6" fmla="*/ 0 w 62"/>
              <a:gd name="T7" fmla="*/ 0 h 32"/>
              <a:gd name="T8" fmla="*/ 42 w 62"/>
              <a:gd name="T9" fmla="*/ 0 h 32"/>
              <a:gd name="T10" fmla="*/ 42 w 62"/>
              <a:gd name="T11" fmla="*/ 0 h 32"/>
              <a:gd name="T12" fmla="*/ 62 w 62"/>
              <a:gd name="T13" fmla="*/ 32 h 32"/>
              <a:gd name="T14" fmla="*/ 60 w 62"/>
              <a:gd name="T15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2" h="32">
                <a:moveTo>
                  <a:pt x="60" y="32"/>
                </a:moveTo>
                <a:cubicBezTo>
                  <a:pt x="59" y="30"/>
                  <a:pt x="44" y="6"/>
                  <a:pt x="41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0"/>
                  <a:pt x="0" y="0"/>
                  <a:pt x="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3"/>
                  <a:pt x="61" y="28"/>
                  <a:pt x="62" y="32"/>
                </a:cubicBezTo>
                <a:lnTo>
                  <a:pt x="60" y="32"/>
                </a:lnTo>
                <a:close/>
              </a:path>
            </a:pathLst>
          </a:custGeom>
          <a:solidFill>
            <a:srgbClr val="28587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576338" y="955885"/>
            <a:ext cx="2069366" cy="106509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1" name="矩形 420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F5E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17"/>
          <p:cNvSpPr/>
          <p:nvPr/>
        </p:nvSpPr>
        <p:spPr>
          <a:xfrm rot="10800000">
            <a:off x="-2979" y="6309831"/>
            <a:ext cx="6840361" cy="548169"/>
          </a:xfrm>
          <a:custGeom>
            <a:avLst/>
            <a:gdLst>
              <a:gd name="connsiteX0" fmla="*/ 0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0 w 7496304"/>
              <a:gd name="connsiteY4" fmla="*/ 0 h 542367"/>
              <a:gd name="connsiteX0" fmla="*/ 862642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862642 w 7496304"/>
              <a:gd name="connsiteY4" fmla="*/ 0 h 542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6304" h="542367">
                <a:moveTo>
                  <a:pt x="862642" y="0"/>
                </a:moveTo>
                <a:lnTo>
                  <a:pt x="7496304" y="0"/>
                </a:lnTo>
                <a:lnTo>
                  <a:pt x="7496304" y="542367"/>
                </a:lnTo>
                <a:lnTo>
                  <a:pt x="0" y="542367"/>
                </a:lnTo>
                <a:lnTo>
                  <a:pt x="862642" y="0"/>
                </a:lnTo>
                <a:close/>
              </a:path>
            </a:pathLst>
          </a:custGeom>
          <a:solidFill>
            <a:srgbClr val="114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14483" y="490390"/>
            <a:ext cx="213391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500" b="1" i="0" u="none" strike="noStrike" kern="1200" cap="none" spc="300" normalizeH="0" baseline="0" noProof="0" dirty="0" smtClean="0">
                <a:ln>
                  <a:noFill/>
                </a:ln>
                <a:solidFill>
                  <a:srgbClr val="1148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收入來</a:t>
            </a:r>
            <a:r>
              <a:rPr kumimoji="0" lang="zh-TW" altLang="en-US" sz="3500" b="1" i="0" u="none" strike="noStrike" kern="1200" cap="none" spc="300" normalizeH="0" baseline="0" noProof="0" dirty="0">
                <a:ln>
                  <a:noFill/>
                </a:ln>
                <a:solidFill>
                  <a:srgbClr val="11487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源</a:t>
            </a:r>
            <a:endParaRPr kumimoji="0" lang="en-US" altLang="zh-TW" sz="3500" b="1" i="0" u="none" strike="noStrike" kern="1200" cap="none" spc="300" normalizeH="0" baseline="0" noProof="0" dirty="0">
              <a:ln>
                <a:noFill/>
              </a:ln>
              <a:solidFill>
                <a:srgbClr val="114870"/>
              </a:solidFill>
              <a:effectLst/>
              <a:uLnTx/>
              <a:uFillTx/>
              <a:latin typeface="微软雅黑" panose="020B0503020204020204" pitchFamily="34" charset="-122"/>
              <a:ea typeface="Adobe 黑体 Std R" panose="020B0400000000000000"/>
              <a:cs typeface="Lato Regular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167" y="1555769"/>
            <a:ext cx="2971334" cy="475335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70" y="2322342"/>
            <a:ext cx="1918128" cy="191812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2703" y="2420068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TW" altLang="en-US" sz="32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外來廣告刊登</a:t>
            </a:r>
          </a:p>
        </p:txBody>
      </p:sp>
      <p:sp>
        <p:nvSpPr>
          <p:cNvPr id="6" name="矩形 5"/>
          <p:cNvSpPr/>
          <p:nvPr/>
        </p:nvSpPr>
        <p:spPr>
          <a:xfrm>
            <a:off x="9203884" y="4452981"/>
            <a:ext cx="271420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TW" sz="3200" dirty="0" smtClean="0"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  </a:t>
            </a:r>
            <a:r>
              <a:rPr lang="zh-TW" altLang="zh-TW" sz="3200" dirty="0" smtClean="0"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向新聞媒體</a:t>
            </a:r>
            <a:endParaRPr lang="en-US" altLang="zh-TW" sz="3200" dirty="0" smtClean="0">
              <a:latin typeface="Adobe 黑体 Std R" panose="020B0400000000000000" pitchFamily="34" charset="-128"/>
              <a:ea typeface="Adobe 黑体 Std R" panose="020B0400000000000000" pitchFamily="34" charset="-128"/>
              <a:cs typeface="Times New Roman" panose="02020603050405020304" pitchFamily="18" charset="0"/>
            </a:endParaRPr>
          </a:p>
          <a:p>
            <a:pPr lvl="0">
              <a:defRPr/>
            </a:pPr>
            <a:r>
              <a:rPr lang="zh-TW" altLang="zh-TW" sz="3200" dirty="0" smtClean="0"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提供</a:t>
            </a:r>
            <a:r>
              <a:rPr lang="zh-TW" altLang="zh-TW" sz="3200" dirty="0">
                <a:latin typeface="Adobe 黑体 Std R" panose="020B0400000000000000" pitchFamily="34" charset="-128"/>
                <a:ea typeface="Adobe 黑体 Std R" panose="020B0400000000000000" pitchFamily="34" charset="-128"/>
                <a:cs typeface="Times New Roman" panose="02020603050405020304" pitchFamily="18" charset="0"/>
              </a:rPr>
              <a:t>分析數據</a:t>
            </a:r>
            <a:endParaRPr lang="zh-TW" altLang="en-US" sz="32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62" y="3214147"/>
            <a:ext cx="2355076" cy="223589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334" y="1121332"/>
            <a:ext cx="3290742" cy="355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3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图形 219">
            <a:extLst>
              <a:ext uri="{FF2B5EF4-FFF2-40B4-BE49-F238E27FC236}">
                <a16:creationId xmlns:a16="http://schemas.microsoft.com/office/drawing/2014/main" id="{79DD41B8-001A-4082-8BE9-BC9AAE73A1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saturation sat="149000"/>
                    </a14:imgEffect>
                    <a14:imgEffect>
                      <a14:brightnessContrast bright="-76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1691" y="4303193"/>
            <a:ext cx="1851635" cy="188326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601" y="939228"/>
            <a:ext cx="3699839" cy="5918772"/>
          </a:xfrm>
          <a:prstGeom prst="rect">
            <a:avLst/>
          </a:prstGeom>
        </p:spPr>
      </p:pic>
      <p:sp>
        <p:nvSpPr>
          <p:cNvPr id="223" name="TextBox 17">
            <a:extLst>
              <a:ext uri="{FF2B5EF4-FFF2-40B4-BE49-F238E27FC236}">
                <a16:creationId xmlns:a16="http://schemas.microsoft.com/office/drawing/2014/main" id="{479741F7-E913-42AD-9187-5F898A7B16A0}"/>
              </a:ext>
            </a:extLst>
          </p:cNvPr>
          <p:cNvSpPr txBox="1"/>
          <p:nvPr/>
        </p:nvSpPr>
        <p:spPr>
          <a:xfrm>
            <a:off x="4577321" y="2136507"/>
            <a:ext cx="239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系統</a:t>
            </a:r>
            <a:r>
              <a:rPr lang="zh-TW" altLang="en-US" sz="4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畫面</a:t>
            </a:r>
            <a:endParaRPr lang="zh-TW" altLang="en-US" sz="40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28754" y="3595307"/>
            <a:ext cx="12875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sz="4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架構</a:t>
            </a:r>
          </a:p>
        </p:txBody>
      </p:sp>
      <p:sp>
        <p:nvSpPr>
          <p:cNvPr id="4" name="矩形 3"/>
          <p:cNvSpPr/>
          <p:nvPr/>
        </p:nvSpPr>
        <p:spPr>
          <a:xfrm>
            <a:off x="5469087" y="2888237"/>
            <a:ext cx="6912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TW" sz="4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&amp;</a:t>
            </a:r>
            <a:endParaRPr lang="en-US" altLang="zh-CN" sz="40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9" name="Freeform 95">
            <a:extLst>
              <a:ext uri="{FF2B5EF4-FFF2-40B4-BE49-F238E27FC236}">
                <a16:creationId xmlns:a16="http://schemas.microsoft.com/office/drawing/2014/main" id="{35E53782-36CB-46FA-9F58-02E337AEBF9C}"/>
              </a:ext>
            </a:extLst>
          </p:cNvPr>
          <p:cNvSpPr>
            <a:spLocks noEditPoints="1"/>
          </p:cNvSpPr>
          <p:nvPr/>
        </p:nvSpPr>
        <p:spPr bwMode="auto">
          <a:xfrm rot="15242260">
            <a:off x="8070890" y="2792191"/>
            <a:ext cx="2053137" cy="1664206"/>
          </a:xfrm>
          <a:custGeom>
            <a:avLst/>
            <a:gdLst>
              <a:gd name="T0" fmla="*/ 419 w 460"/>
              <a:gd name="T1" fmla="*/ 2 h 364"/>
              <a:gd name="T2" fmla="*/ 301 w 460"/>
              <a:gd name="T3" fmla="*/ 67 h 364"/>
              <a:gd name="T4" fmla="*/ 331 w 460"/>
              <a:gd name="T5" fmla="*/ 110 h 364"/>
              <a:gd name="T6" fmla="*/ 5 w 460"/>
              <a:gd name="T7" fmla="*/ 231 h 364"/>
              <a:gd name="T8" fmla="*/ 18 w 460"/>
              <a:gd name="T9" fmla="*/ 329 h 364"/>
              <a:gd name="T10" fmla="*/ 274 w 460"/>
              <a:gd name="T11" fmla="*/ 282 h 364"/>
              <a:gd name="T12" fmla="*/ 331 w 460"/>
              <a:gd name="T13" fmla="*/ 228 h 364"/>
              <a:gd name="T14" fmla="*/ 442 w 460"/>
              <a:gd name="T15" fmla="*/ 165 h 364"/>
              <a:gd name="T16" fmla="*/ 432 w 460"/>
              <a:gd name="T17" fmla="*/ 114 h 364"/>
              <a:gd name="T18" fmla="*/ 431 w 460"/>
              <a:gd name="T19" fmla="*/ 94 h 364"/>
              <a:gd name="T20" fmla="*/ 447 w 460"/>
              <a:gd name="T21" fmla="*/ 94 h 364"/>
              <a:gd name="T22" fmla="*/ 429 w 460"/>
              <a:gd name="T23" fmla="*/ 51 h 364"/>
              <a:gd name="T24" fmla="*/ 434 w 460"/>
              <a:gd name="T25" fmla="*/ 22 h 364"/>
              <a:gd name="T26" fmla="*/ 429 w 460"/>
              <a:gd name="T27" fmla="*/ 17 h 364"/>
              <a:gd name="T28" fmla="*/ 319 w 460"/>
              <a:gd name="T29" fmla="*/ 83 h 364"/>
              <a:gd name="T30" fmla="*/ 326 w 460"/>
              <a:gd name="T31" fmla="*/ 94 h 364"/>
              <a:gd name="T32" fmla="*/ 334 w 460"/>
              <a:gd name="T33" fmla="*/ 104 h 364"/>
              <a:gd name="T34" fmla="*/ 340 w 460"/>
              <a:gd name="T35" fmla="*/ 94 h 364"/>
              <a:gd name="T36" fmla="*/ 207 w 460"/>
              <a:gd name="T37" fmla="*/ 221 h 364"/>
              <a:gd name="T38" fmla="*/ 326 w 460"/>
              <a:gd name="T39" fmla="*/ 78 h 364"/>
              <a:gd name="T40" fmla="*/ 413 w 460"/>
              <a:gd name="T41" fmla="*/ 11 h 364"/>
              <a:gd name="T42" fmla="*/ 425 w 460"/>
              <a:gd name="T43" fmla="*/ 125 h 364"/>
              <a:gd name="T44" fmla="*/ 378 w 460"/>
              <a:gd name="T45" fmla="*/ 110 h 364"/>
              <a:gd name="T46" fmla="*/ 180 w 460"/>
              <a:gd name="T47" fmla="*/ 290 h 364"/>
              <a:gd name="T48" fmla="*/ 36 w 460"/>
              <a:gd name="T49" fmla="*/ 322 h 364"/>
              <a:gd name="T50" fmla="*/ 52 w 460"/>
              <a:gd name="T51" fmla="*/ 323 h 364"/>
              <a:gd name="T52" fmla="*/ 54 w 460"/>
              <a:gd name="T53" fmla="*/ 323 h 364"/>
              <a:gd name="T54" fmla="*/ 81 w 460"/>
              <a:gd name="T55" fmla="*/ 332 h 364"/>
              <a:gd name="T56" fmla="*/ 112 w 460"/>
              <a:gd name="T57" fmla="*/ 338 h 364"/>
              <a:gd name="T58" fmla="*/ 130 w 460"/>
              <a:gd name="T59" fmla="*/ 334 h 364"/>
              <a:gd name="T60" fmla="*/ 142 w 460"/>
              <a:gd name="T61" fmla="*/ 331 h 364"/>
              <a:gd name="T62" fmla="*/ 128 w 460"/>
              <a:gd name="T63" fmla="*/ 318 h 364"/>
              <a:gd name="T64" fmla="*/ 150 w 460"/>
              <a:gd name="T65" fmla="*/ 329 h 364"/>
              <a:gd name="T66" fmla="*/ 158 w 460"/>
              <a:gd name="T67" fmla="*/ 327 h 364"/>
              <a:gd name="T68" fmla="*/ 174 w 460"/>
              <a:gd name="T69" fmla="*/ 321 h 364"/>
              <a:gd name="T70" fmla="*/ 191 w 460"/>
              <a:gd name="T71" fmla="*/ 315 h 364"/>
              <a:gd name="T72" fmla="*/ 207 w 460"/>
              <a:gd name="T73" fmla="*/ 308 h 364"/>
              <a:gd name="T74" fmla="*/ 221 w 460"/>
              <a:gd name="T75" fmla="*/ 280 h 364"/>
              <a:gd name="T76" fmla="*/ 222 w 460"/>
              <a:gd name="T77" fmla="*/ 279 h 364"/>
              <a:gd name="T78" fmla="*/ 255 w 460"/>
              <a:gd name="T79" fmla="*/ 283 h 364"/>
              <a:gd name="T80" fmla="*/ 268 w 460"/>
              <a:gd name="T81" fmla="*/ 275 h 364"/>
              <a:gd name="T82" fmla="*/ 278 w 460"/>
              <a:gd name="T83" fmla="*/ 268 h 364"/>
              <a:gd name="T84" fmla="*/ 277 w 460"/>
              <a:gd name="T85" fmla="*/ 244 h 364"/>
              <a:gd name="T86" fmla="*/ 288 w 460"/>
              <a:gd name="T87" fmla="*/ 235 h 364"/>
              <a:gd name="T88" fmla="*/ 302 w 460"/>
              <a:gd name="T89" fmla="*/ 223 h 364"/>
              <a:gd name="T90" fmla="*/ 303 w 460"/>
              <a:gd name="T91" fmla="*/ 222 h 364"/>
              <a:gd name="T92" fmla="*/ 328 w 460"/>
              <a:gd name="T93" fmla="*/ 220 h 364"/>
              <a:gd name="T94" fmla="*/ 328 w 460"/>
              <a:gd name="T95" fmla="*/ 220 h 364"/>
              <a:gd name="T96" fmla="*/ 341 w 460"/>
              <a:gd name="T97" fmla="*/ 203 h 364"/>
              <a:gd name="T98" fmla="*/ 362 w 460"/>
              <a:gd name="T99" fmla="*/ 172 h 364"/>
              <a:gd name="T100" fmla="*/ 371 w 460"/>
              <a:gd name="T101" fmla="*/ 159 h 364"/>
              <a:gd name="T102" fmla="*/ 379 w 460"/>
              <a:gd name="T103" fmla="*/ 145 h 364"/>
              <a:gd name="T104" fmla="*/ 380 w 460"/>
              <a:gd name="T105" fmla="*/ 121 h 364"/>
              <a:gd name="T106" fmla="*/ 381 w 460"/>
              <a:gd name="T107" fmla="*/ 118 h 364"/>
              <a:gd name="T108" fmla="*/ 402 w 460"/>
              <a:gd name="T109" fmla="*/ 140 h 364"/>
              <a:gd name="T110" fmla="*/ 402 w 460"/>
              <a:gd name="T111" fmla="*/ 140 h 364"/>
              <a:gd name="T112" fmla="*/ 424 w 460"/>
              <a:gd name="T113" fmla="*/ 149 h 364"/>
              <a:gd name="T114" fmla="*/ 429 w 460"/>
              <a:gd name="T115" fmla="*/ 137 h 364"/>
              <a:gd name="T116" fmla="*/ 439 w 460"/>
              <a:gd name="T117" fmla="*/ 148 h 364"/>
              <a:gd name="T118" fmla="*/ 450 w 460"/>
              <a:gd name="T119" fmla="*/ 148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60" h="364">
                <a:moveTo>
                  <a:pt x="444" y="22"/>
                </a:moveTo>
                <a:cubicBezTo>
                  <a:pt x="444" y="20"/>
                  <a:pt x="443" y="20"/>
                  <a:pt x="442" y="19"/>
                </a:cubicBezTo>
                <a:cubicBezTo>
                  <a:pt x="440" y="16"/>
                  <a:pt x="436" y="13"/>
                  <a:pt x="434" y="11"/>
                </a:cubicBezTo>
                <a:cubicBezTo>
                  <a:pt x="430" y="8"/>
                  <a:pt x="426" y="4"/>
                  <a:pt x="421" y="2"/>
                </a:cubicBezTo>
                <a:cubicBezTo>
                  <a:pt x="420" y="1"/>
                  <a:pt x="419" y="1"/>
                  <a:pt x="419" y="2"/>
                </a:cubicBezTo>
                <a:cubicBezTo>
                  <a:pt x="414" y="0"/>
                  <a:pt x="410" y="4"/>
                  <a:pt x="406" y="6"/>
                </a:cubicBezTo>
                <a:cubicBezTo>
                  <a:pt x="395" y="11"/>
                  <a:pt x="384" y="18"/>
                  <a:pt x="373" y="24"/>
                </a:cubicBezTo>
                <a:cubicBezTo>
                  <a:pt x="349" y="36"/>
                  <a:pt x="326" y="48"/>
                  <a:pt x="304" y="62"/>
                </a:cubicBezTo>
                <a:cubicBezTo>
                  <a:pt x="303" y="63"/>
                  <a:pt x="302" y="64"/>
                  <a:pt x="302" y="65"/>
                </a:cubicBezTo>
                <a:cubicBezTo>
                  <a:pt x="302" y="65"/>
                  <a:pt x="301" y="66"/>
                  <a:pt x="301" y="67"/>
                </a:cubicBezTo>
                <a:cubicBezTo>
                  <a:pt x="298" y="70"/>
                  <a:pt x="301" y="76"/>
                  <a:pt x="303" y="80"/>
                </a:cubicBezTo>
                <a:cubicBezTo>
                  <a:pt x="305" y="86"/>
                  <a:pt x="307" y="94"/>
                  <a:pt x="311" y="99"/>
                </a:cubicBezTo>
                <a:cubicBezTo>
                  <a:pt x="311" y="100"/>
                  <a:pt x="311" y="100"/>
                  <a:pt x="312" y="101"/>
                </a:cubicBezTo>
                <a:cubicBezTo>
                  <a:pt x="315" y="103"/>
                  <a:pt x="319" y="105"/>
                  <a:pt x="323" y="106"/>
                </a:cubicBezTo>
                <a:cubicBezTo>
                  <a:pt x="326" y="108"/>
                  <a:pt x="328" y="109"/>
                  <a:pt x="331" y="110"/>
                </a:cubicBezTo>
                <a:cubicBezTo>
                  <a:pt x="303" y="160"/>
                  <a:pt x="255" y="194"/>
                  <a:pt x="202" y="213"/>
                </a:cubicBezTo>
                <a:cubicBezTo>
                  <a:pt x="171" y="225"/>
                  <a:pt x="139" y="231"/>
                  <a:pt x="106" y="234"/>
                </a:cubicBezTo>
                <a:cubicBezTo>
                  <a:pt x="90" y="236"/>
                  <a:pt x="74" y="237"/>
                  <a:pt x="57" y="237"/>
                </a:cubicBezTo>
                <a:cubicBezTo>
                  <a:pt x="40" y="237"/>
                  <a:pt x="23" y="234"/>
                  <a:pt x="5" y="231"/>
                </a:cubicBezTo>
                <a:cubicBezTo>
                  <a:pt x="5" y="231"/>
                  <a:pt x="5" y="231"/>
                  <a:pt x="5" y="231"/>
                </a:cubicBezTo>
                <a:cubicBezTo>
                  <a:pt x="3" y="230"/>
                  <a:pt x="0" y="231"/>
                  <a:pt x="0" y="234"/>
                </a:cubicBezTo>
                <a:cubicBezTo>
                  <a:pt x="1" y="260"/>
                  <a:pt x="0" y="286"/>
                  <a:pt x="0" y="311"/>
                </a:cubicBezTo>
                <a:cubicBezTo>
                  <a:pt x="1" y="312"/>
                  <a:pt x="1" y="313"/>
                  <a:pt x="2" y="313"/>
                </a:cubicBezTo>
                <a:cubicBezTo>
                  <a:pt x="2" y="314"/>
                  <a:pt x="2" y="314"/>
                  <a:pt x="2" y="314"/>
                </a:cubicBezTo>
                <a:cubicBezTo>
                  <a:pt x="7" y="320"/>
                  <a:pt x="13" y="324"/>
                  <a:pt x="18" y="329"/>
                </a:cubicBezTo>
                <a:cubicBezTo>
                  <a:pt x="23" y="334"/>
                  <a:pt x="29" y="338"/>
                  <a:pt x="34" y="343"/>
                </a:cubicBezTo>
                <a:cubicBezTo>
                  <a:pt x="35" y="344"/>
                  <a:pt x="36" y="344"/>
                  <a:pt x="37" y="344"/>
                </a:cubicBezTo>
                <a:cubicBezTo>
                  <a:pt x="108" y="364"/>
                  <a:pt x="192" y="329"/>
                  <a:pt x="252" y="294"/>
                </a:cubicBezTo>
                <a:cubicBezTo>
                  <a:pt x="259" y="290"/>
                  <a:pt x="266" y="285"/>
                  <a:pt x="272" y="281"/>
                </a:cubicBezTo>
                <a:cubicBezTo>
                  <a:pt x="273" y="281"/>
                  <a:pt x="274" y="282"/>
                  <a:pt x="274" y="282"/>
                </a:cubicBezTo>
                <a:cubicBezTo>
                  <a:pt x="275" y="283"/>
                  <a:pt x="276" y="282"/>
                  <a:pt x="275" y="281"/>
                </a:cubicBezTo>
                <a:cubicBezTo>
                  <a:pt x="275" y="281"/>
                  <a:pt x="274" y="280"/>
                  <a:pt x="274" y="280"/>
                </a:cubicBezTo>
                <a:cubicBezTo>
                  <a:pt x="277" y="277"/>
                  <a:pt x="281" y="275"/>
                  <a:pt x="284" y="272"/>
                </a:cubicBezTo>
                <a:cubicBezTo>
                  <a:pt x="285" y="273"/>
                  <a:pt x="286" y="272"/>
                  <a:pt x="286" y="272"/>
                </a:cubicBezTo>
                <a:cubicBezTo>
                  <a:pt x="302" y="259"/>
                  <a:pt x="318" y="245"/>
                  <a:pt x="331" y="228"/>
                </a:cubicBezTo>
                <a:cubicBezTo>
                  <a:pt x="343" y="214"/>
                  <a:pt x="353" y="198"/>
                  <a:pt x="363" y="183"/>
                </a:cubicBezTo>
                <a:cubicBezTo>
                  <a:pt x="373" y="169"/>
                  <a:pt x="384" y="155"/>
                  <a:pt x="389" y="139"/>
                </a:cubicBezTo>
                <a:cubicBezTo>
                  <a:pt x="394" y="142"/>
                  <a:pt x="398" y="145"/>
                  <a:pt x="402" y="147"/>
                </a:cubicBezTo>
                <a:cubicBezTo>
                  <a:pt x="402" y="147"/>
                  <a:pt x="403" y="147"/>
                  <a:pt x="403" y="147"/>
                </a:cubicBezTo>
                <a:cubicBezTo>
                  <a:pt x="415" y="155"/>
                  <a:pt x="428" y="161"/>
                  <a:pt x="442" y="165"/>
                </a:cubicBezTo>
                <a:cubicBezTo>
                  <a:pt x="454" y="169"/>
                  <a:pt x="459" y="167"/>
                  <a:pt x="459" y="155"/>
                </a:cubicBezTo>
                <a:cubicBezTo>
                  <a:pt x="460" y="112"/>
                  <a:pt x="455" y="63"/>
                  <a:pt x="444" y="22"/>
                </a:cubicBezTo>
                <a:close/>
                <a:moveTo>
                  <a:pt x="450" y="125"/>
                </a:moveTo>
                <a:cubicBezTo>
                  <a:pt x="450" y="131"/>
                  <a:pt x="450" y="138"/>
                  <a:pt x="450" y="144"/>
                </a:cubicBezTo>
                <a:cubicBezTo>
                  <a:pt x="444" y="134"/>
                  <a:pt x="438" y="124"/>
                  <a:pt x="432" y="114"/>
                </a:cubicBezTo>
                <a:cubicBezTo>
                  <a:pt x="432" y="109"/>
                  <a:pt x="432" y="104"/>
                  <a:pt x="431" y="99"/>
                </a:cubicBezTo>
                <a:cubicBezTo>
                  <a:pt x="437" y="108"/>
                  <a:pt x="443" y="116"/>
                  <a:pt x="449" y="124"/>
                </a:cubicBezTo>
                <a:cubicBezTo>
                  <a:pt x="449" y="125"/>
                  <a:pt x="449" y="125"/>
                  <a:pt x="450" y="125"/>
                </a:cubicBezTo>
                <a:close/>
                <a:moveTo>
                  <a:pt x="449" y="119"/>
                </a:moveTo>
                <a:cubicBezTo>
                  <a:pt x="443" y="111"/>
                  <a:pt x="437" y="103"/>
                  <a:pt x="431" y="94"/>
                </a:cubicBezTo>
                <a:cubicBezTo>
                  <a:pt x="431" y="88"/>
                  <a:pt x="430" y="82"/>
                  <a:pt x="430" y="76"/>
                </a:cubicBezTo>
                <a:cubicBezTo>
                  <a:pt x="435" y="84"/>
                  <a:pt x="441" y="92"/>
                  <a:pt x="447" y="98"/>
                </a:cubicBezTo>
                <a:cubicBezTo>
                  <a:pt x="448" y="105"/>
                  <a:pt x="449" y="112"/>
                  <a:pt x="449" y="119"/>
                </a:cubicBezTo>
                <a:close/>
                <a:moveTo>
                  <a:pt x="444" y="75"/>
                </a:moveTo>
                <a:cubicBezTo>
                  <a:pt x="445" y="81"/>
                  <a:pt x="446" y="88"/>
                  <a:pt x="447" y="94"/>
                </a:cubicBezTo>
                <a:cubicBezTo>
                  <a:pt x="441" y="87"/>
                  <a:pt x="435" y="80"/>
                  <a:pt x="430" y="72"/>
                </a:cubicBezTo>
                <a:cubicBezTo>
                  <a:pt x="430" y="66"/>
                  <a:pt x="429" y="60"/>
                  <a:pt x="429" y="54"/>
                </a:cubicBezTo>
                <a:cubicBezTo>
                  <a:pt x="434" y="62"/>
                  <a:pt x="439" y="69"/>
                  <a:pt x="444" y="75"/>
                </a:cubicBezTo>
                <a:close/>
                <a:moveTo>
                  <a:pt x="444" y="71"/>
                </a:moveTo>
                <a:cubicBezTo>
                  <a:pt x="439" y="64"/>
                  <a:pt x="434" y="58"/>
                  <a:pt x="429" y="51"/>
                </a:cubicBezTo>
                <a:cubicBezTo>
                  <a:pt x="429" y="47"/>
                  <a:pt x="429" y="41"/>
                  <a:pt x="429" y="34"/>
                </a:cubicBezTo>
                <a:cubicBezTo>
                  <a:pt x="433" y="40"/>
                  <a:pt x="437" y="45"/>
                  <a:pt x="441" y="50"/>
                </a:cubicBezTo>
                <a:cubicBezTo>
                  <a:pt x="442" y="57"/>
                  <a:pt x="443" y="64"/>
                  <a:pt x="444" y="71"/>
                </a:cubicBezTo>
                <a:close/>
                <a:moveTo>
                  <a:pt x="429" y="17"/>
                </a:moveTo>
                <a:cubicBezTo>
                  <a:pt x="430" y="18"/>
                  <a:pt x="432" y="20"/>
                  <a:pt x="434" y="22"/>
                </a:cubicBezTo>
                <a:cubicBezTo>
                  <a:pt x="435" y="24"/>
                  <a:pt x="436" y="25"/>
                  <a:pt x="438" y="27"/>
                </a:cubicBezTo>
                <a:cubicBezTo>
                  <a:pt x="439" y="33"/>
                  <a:pt x="440" y="40"/>
                  <a:pt x="441" y="46"/>
                </a:cubicBezTo>
                <a:cubicBezTo>
                  <a:pt x="437" y="41"/>
                  <a:pt x="433" y="36"/>
                  <a:pt x="429" y="32"/>
                </a:cubicBezTo>
                <a:cubicBezTo>
                  <a:pt x="429" y="26"/>
                  <a:pt x="428" y="20"/>
                  <a:pt x="427" y="15"/>
                </a:cubicBezTo>
                <a:cubicBezTo>
                  <a:pt x="427" y="15"/>
                  <a:pt x="428" y="16"/>
                  <a:pt x="429" y="17"/>
                </a:cubicBezTo>
                <a:close/>
                <a:moveTo>
                  <a:pt x="326" y="100"/>
                </a:moveTo>
                <a:cubicBezTo>
                  <a:pt x="323" y="99"/>
                  <a:pt x="319" y="97"/>
                  <a:pt x="316" y="97"/>
                </a:cubicBezTo>
                <a:cubicBezTo>
                  <a:pt x="316" y="92"/>
                  <a:pt x="313" y="87"/>
                  <a:pt x="311" y="82"/>
                </a:cubicBezTo>
                <a:cubicBezTo>
                  <a:pt x="310" y="80"/>
                  <a:pt x="310" y="78"/>
                  <a:pt x="309" y="76"/>
                </a:cubicBezTo>
                <a:cubicBezTo>
                  <a:pt x="312" y="79"/>
                  <a:pt x="316" y="81"/>
                  <a:pt x="319" y="83"/>
                </a:cubicBezTo>
                <a:cubicBezTo>
                  <a:pt x="321" y="87"/>
                  <a:pt x="323" y="91"/>
                  <a:pt x="324" y="95"/>
                </a:cubicBezTo>
                <a:cubicBezTo>
                  <a:pt x="325" y="97"/>
                  <a:pt x="326" y="99"/>
                  <a:pt x="326" y="100"/>
                </a:cubicBezTo>
                <a:cubicBezTo>
                  <a:pt x="326" y="100"/>
                  <a:pt x="326" y="100"/>
                  <a:pt x="326" y="100"/>
                </a:cubicBezTo>
                <a:close/>
                <a:moveTo>
                  <a:pt x="330" y="102"/>
                </a:moveTo>
                <a:cubicBezTo>
                  <a:pt x="329" y="99"/>
                  <a:pt x="328" y="97"/>
                  <a:pt x="326" y="94"/>
                </a:cubicBezTo>
                <a:cubicBezTo>
                  <a:pt x="325" y="92"/>
                  <a:pt x="324" y="89"/>
                  <a:pt x="323" y="87"/>
                </a:cubicBezTo>
                <a:cubicBezTo>
                  <a:pt x="323" y="86"/>
                  <a:pt x="323" y="85"/>
                  <a:pt x="322" y="85"/>
                </a:cubicBezTo>
                <a:cubicBezTo>
                  <a:pt x="322" y="85"/>
                  <a:pt x="322" y="85"/>
                  <a:pt x="322" y="85"/>
                </a:cubicBezTo>
                <a:cubicBezTo>
                  <a:pt x="325" y="86"/>
                  <a:pt x="328" y="88"/>
                  <a:pt x="330" y="90"/>
                </a:cubicBezTo>
                <a:cubicBezTo>
                  <a:pt x="331" y="94"/>
                  <a:pt x="332" y="99"/>
                  <a:pt x="334" y="104"/>
                </a:cubicBezTo>
                <a:cubicBezTo>
                  <a:pt x="333" y="103"/>
                  <a:pt x="331" y="102"/>
                  <a:pt x="330" y="102"/>
                </a:cubicBezTo>
                <a:close/>
                <a:moveTo>
                  <a:pt x="337" y="100"/>
                </a:moveTo>
                <a:cubicBezTo>
                  <a:pt x="336" y="101"/>
                  <a:pt x="336" y="101"/>
                  <a:pt x="336" y="101"/>
                </a:cubicBezTo>
                <a:cubicBezTo>
                  <a:pt x="335" y="98"/>
                  <a:pt x="334" y="94"/>
                  <a:pt x="333" y="91"/>
                </a:cubicBezTo>
                <a:cubicBezTo>
                  <a:pt x="335" y="92"/>
                  <a:pt x="338" y="93"/>
                  <a:pt x="340" y="94"/>
                </a:cubicBezTo>
                <a:cubicBezTo>
                  <a:pt x="338" y="96"/>
                  <a:pt x="337" y="98"/>
                  <a:pt x="337" y="100"/>
                </a:cubicBezTo>
                <a:close/>
                <a:moveTo>
                  <a:pt x="5" y="310"/>
                </a:moveTo>
                <a:cubicBezTo>
                  <a:pt x="10" y="286"/>
                  <a:pt x="9" y="261"/>
                  <a:pt x="7" y="236"/>
                </a:cubicBezTo>
                <a:cubicBezTo>
                  <a:pt x="35" y="251"/>
                  <a:pt x="72" y="246"/>
                  <a:pt x="101" y="243"/>
                </a:cubicBezTo>
                <a:cubicBezTo>
                  <a:pt x="137" y="240"/>
                  <a:pt x="173" y="233"/>
                  <a:pt x="207" y="221"/>
                </a:cubicBezTo>
                <a:cubicBezTo>
                  <a:pt x="264" y="199"/>
                  <a:pt x="316" y="161"/>
                  <a:pt x="343" y="106"/>
                </a:cubicBezTo>
                <a:cubicBezTo>
                  <a:pt x="344" y="105"/>
                  <a:pt x="344" y="104"/>
                  <a:pt x="344" y="104"/>
                </a:cubicBezTo>
                <a:cubicBezTo>
                  <a:pt x="346" y="101"/>
                  <a:pt x="348" y="98"/>
                  <a:pt x="349" y="95"/>
                </a:cubicBezTo>
                <a:cubicBezTo>
                  <a:pt x="350" y="93"/>
                  <a:pt x="348" y="90"/>
                  <a:pt x="346" y="90"/>
                </a:cubicBezTo>
                <a:cubicBezTo>
                  <a:pt x="340" y="85"/>
                  <a:pt x="333" y="82"/>
                  <a:pt x="326" y="78"/>
                </a:cubicBezTo>
                <a:cubicBezTo>
                  <a:pt x="320" y="74"/>
                  <a:pt x="315" y="69"/>
                  <a:pt x="308" y="67"/>
                </a:cubicBezTo>
                <a:cubicBezTo>
                  <a:pt x="326" y="59"/>
                  <a:pt x="342" y="50"/>
                  <a:pt x="359" y="41"/>
                </a:cubicBezTo>
                <a:cubicBezTo>
                  <a:pt x="367" y="36"/>
                  <a:pt x="376" y="31"/>
                  <a:pt x="385" y="27"/>
                </a:cubicBezTo>
                <a:cubicBezTo>
                  <a:pt x="390" y="24"/>
                  <a:pt x="395" y="21"/>
                  <a:pt x="400" y="18"/>
                </a:cubicBezTo>
                <a:cubicBezTo>
                  <a:pt x="403" y="17"/>
                  <a:pt x="409" y="11"/>
                  <a:pt x="413" y="11"/>
                </a:cubicBezTo>
                <a:cubicBezTo>
                  <a:pt x="415" y="9"/>
                  <a:pt x="416" y="9"/>
                  <a:pt x="416" y="12"/>
                </a:cubicBezTo>
                <a:cubicBezTo>
                  <a:pt x="418" y="16"/>
                  <a:pt x="419" y="19"/>
                  <a:pt x="419" y="23"/>
                </a:cubicBezTo>
                <a:cubicBezTo>
                  <a:pt x="419" y="28"/>
                  <a:pt x="420" y="32"/>
                  <a:pt x="420" y="37"/>
                </a:cubicBezTo>
                <a:cubicBezTo>
                  <a:pt x="420" y="47"/>
                  <a:pt x="421" y="57"/>
                  <a:pt x="421" y="66"/>
                </a:cubicBezTo>
                <a:cubicBezTo>
                  <a:pt x="422" y="86"/>
                  <a:pt x="423" y="106"/>
                  <a:pt x="425" y="125"/>
                </a:cubicBezTo>
                <a:cubicBezTo>
                  <a:pt x="419" y="122"/>
                  <a:pt x="413" y="120"/>
                  <a:pt x="407" y="117"/>
                </a:cubicBezTo>
                <a:cubicBezTo>
                  <a:pt x="400" y="114"/>
                  <a:pt x="392" y="110"/>
                  <a:pt x="384" y="108"/>
                </a:cubicBezTo>
                <a:cubicBezTo>
                  <a:pt x="383" y="106"/>
                  <a:pt x="380" y="106"/>
                  <a:pt x="379" y="108"/>
                </a:cubicBezTo>
                <a:cubicBezTo>
                  <a:pt x="379" y="109"/>
                  <a:pt x="378" y="109"/>
                  <a:pt x="378" y="110"/>
                </a:cubicBezTo>
                <a:cubicBezTo>
                  <a:pt x="378" y="110"/>
                  <a:pt x="378" y="110"/>
                  <a:pt x="378" y="110"/>
                </a:cubicBezTo>
                <a:cubicBezTo>
                  <a:pt x="378" y="111"/>
                  <a:pt x="378" y="111"/>
                  <a:pt x="378" y="111"/>
                </a:cubicBezTo>
                <a:cubicBezTo>
                  <a:pt x="359" y="143"/>
                  <a:pt x="340" y="173"/>
                  <a:pt x="314" y="200"/>
                </a:cubicBezTo>
                <a:cubicBezTo>
                  <a:pt x="288" y="228"/>
                  <a:pt x="258" y="251"/>
                  <a:pt x="225" y="269"/>
                </a:cubicBezTo>
                <a:cubicBezTo>
                  <a:pt x="211" y="277"/>
                  <a:pt x="196" y="284"/>
                  <a:pt x="181" y="290"/>
                </a:cubicBezTo>
                <a:cubicBezTo>
                  <a:pt x="181" y="290"/>
                  <a:pt x="180" y="290"/>
                  <a:pt x="180" y="290"/>
                </a:cubicBezTo>
                <a:cubicBezTo>
                  <a:pt x="125" y="312"/>
                  <a:pt x="63" y="322"/>
                  <a:pt x="5" y="310"/>
                </a:cubicBezTo>
                <a:close/>
                <a:moveTo>
                  <a:pt x="40" y="339"/>
                </a:moveTo>
                <a:cubicBezTo>
                  <a:pt x="40" y="339"/>
                  <a:pt x="40" y="338"/>
                  <a:pt x="39" y="338"/>
                </a:cubicBezTo>
                <a:cubicBezTo>
                  <a:pt x="32" y="331"/>
                  <a:pt x="24" y="324"/>
                  <a:pt x="15" y="318"/>
                </a:cubicBezTo>
                <a:cubicBezTo>
                  <a:pt x="22" y="320"/>
                  <a:pt x="29" y="321"/>
                  <a:pt x="36" y="322"/>
                </a:cubicBezTo>
                <a:cubicBezTo>
                  <a:pt x="42" y="328"/>
                  <a:pt x="48" y="335"/>
                  <a:pt x="55" y="340"/>
                </a:cubicBezTo>
                <a:cubicBezTo>
                  <a:pt x="50" y="340"/>
                  <a:pt x="45" y="340"/>
                  <a:pt x="40" y="339"/>
                </a:cubicBezTo>
                <a:close/>
                <a:moveTo>
                  <a:pt x="58" y="340"/>
                </a:moveTo>
                <a:cubicBezTo>
                  <a:pt x="52" y="334"/>
                  <a:pt x="45" y="328"/>
                  <a:pt x="39" y="322"/>
                </a:cubicBezTo>
                <a:cubicBezTo>
                  <a:pt x="43" y="323"/>
                  <a:pt x="48" y="323"/>
                  <a:pt x="52" y="323"/>
                </a:cubicBezTo>
                <a:cubicBezTo>
                  <a:pt x="57" y="329"/>
                  <a:pt x="64" y="336"/>
                  <a:pt x="70" y="341"/>
                </a:cubicBezTo>
                <a:cubicBezTo>
                  <a:pt x="66" y="341"/>
                  <a:pt x="62" y="341"/>
                  <a:pt x="58" y="340"/>
                </a:cubicBezTo>
                <a:close/>
                <a:moveTo>
                  <a:pt x="74" y="341"/>
                </a:moveTo>
                <a:cubicBezTo>
                  <a:pt x="71" y="338"/>
                  <a:pt x="68" y="336"/>
                  <a:pt x="65" y="334"/>
                </a:cubicBezTo>
                <a:cubicBezTo>
                  <a:pt x="61" y="330"/>
                  <a:pt x="57" y="327"/>
                  <a:pt x="54" y="323"/>
                </a:cubicBezTo>
                <a:cubicBezTo>
                  <a:pt x="58" y="323"/>
                  <a:pt x="63" y="323"/>
                  <a:pt x="68" y="323"/>
                </a:cubicBezTo>
                <a:cubicBezTo>
                  <a:pt x="73" y="329"/>
                  <a:pt x="80" y="335"/>
                  <a:pt x="87" y="340"/>
                </a:cubicBezTo>
                <a:cubicBezTo>
                  <a:pt x="82" y="340"/>
                  <a:pt x="78" y="341"/>
                  <a:pt x="74" y="341"/>
                </a:cubicBezTo>
                <a:close/>
                <a:moveTo>
                  <a:pt x="91" y="340"/>
                </a:moveTo>
                <a:cubicBezTo>
                  <a:pt x="88" y="337"/>
                  <a:pt x="84" y="335"/>
                  <a:pt x="81" y="332"/>
                </a:cubicBezTo>
                <a:cubicBezTo>
                  <a:pt x="77" y="329"/>
                  <a:pt x="74" y="326"/>
                  <a:pt x="70" y="322"/>
                </a:cubicBezTo>
                <a:cubicBezTo>
                  <a:pt x="76" y="322"/>
                  <a:pt x="82" y="321"/>
                  <a:pt x="88" y="321"/>
                </a:cubicBezTo>
                <a:cubicBezTo>
                  <a:pt x="94" y="327"/>
                  <a:pt x="101" y="333"/>
                  <a:pt x="108" y="338"/>
                </a:cubicBezTo>
                <a:cubicBezTo>
                  <a:pt x="103" y="339"/>
                  <a:pt x="97" y="339"/>
                  <a:pt x="91" y="340"/>
                </a:cubicBezTo>
                <a:close/>
                <a:moveTo>
                  <a:pt x="112" y="338"/>
                </a:moveTo>
                <a:cubicBezTo>
                  <a:pt x="105" y="332"/>
                  <a:pt x="98" y="326"/>
                  <a:pt x="91" y="320"/>
                </a:cubicBezTo>
                <a:cubicBezTo>
                  <a:pt x="96" y="320"/>
                  <a:pt x="101" y="319"/>
                  <a:pt x="106" y="318"/>
                </a:cubicBezTo>
                <a:cubicBezTo>
                  <a:pt x="112" y="324"/>
                  <a:pt x="119" y="330"/>
                  <a:pt x="126" y="335"/>
                </a:cubicBezTo>
                <a:cubicBezTo>
                  <a:pt x="122" y="336"/>
                  <a:pt x="117" y="337"/>
                  <a:pt x="112" y="338"/>
                </a:cubicBezTo>
                <a:close/>
                <a:moveTo>
                  <a:pt x="130" y="334"/>
                </a:moveTo>
                <a:cubicBezTo>
                  <a:pt x="123" y="329"/>
                  <a:pt x="116" y="323"/>
                  <a:pt x="108" y="318"/>
                </a:cubicBezTo>
                <a:cubicBezTo>
                  <a:pt x="111" y="317"/>
                  <a:pt x="114" y="317"/>
                  <a:pt x="117" y="316"/>
                </a:cubicBezTo>
                <a:cubicBezTo>
                  <a:pt x="118" y="316"/>
                  <a:pt x="120" y="315"/>
                  <a:pt x="122" y="315"/>
                </a:cubicBezTo>
                <a:cubicBezTo>
                  <a:pt x="125" y="318"/>
                  <a:pt x="128" y="320"/>
                  <a:pt x="131" y="323"/>
                </a:cubicBezTo>
                <a:cubicBezTo>
                  <a:pt x="135" y="326"/>
                  <a:pt x="138" y="329"/>
                  <a:pt x="142" y="331"/>
                </a:cubicBezTo>
                <a:cubicBezTo>
                  <a:pt x="138" y="333"/>
                  <a:pt x="134" y="333"/>
                  <a:pt x="130" y="334"/>
                </a:cubicBezTo>
                <a:close/>
                <a:moveTo>
                  <a:pt x="150" y="329"/>
                </a:moveTo>
                <a:cubicBezTo>
                  <a:pt x="148" y="330"/>
                  <a:pt x="146" y="330"/>
                  <a:pt x="144" y="331"/>
                </a:cubicBezTo>
                <a:cubicBezTo>
                  <a:pt x="141" y="328"/>
                  <a:pt x="138" y="325"/>
                  <a:pt x="135" y="323"/>
                </a:cubicBezTo>
                <a:cubicBezTo>
                  <a:pt x="132" y="321"/>
                  <a:pt x="130" y="319"/>
                  <a:pt x="128" y="318"/>
                </a:cubicBezTo>
                <a:cubicBezTo>
                  <a:pt x="127" y="317"/>
                  <a:pt x="126" y="316"/>
                  <a:pt x="125" y="316"/>
                </a:cubicBezTo>
                <a:cubicBezTo>
                  <a:pt x="125" y="315"/>
                  <a:pt x="124" y="315"/>
                  <a:pt x="123" y="315"/>
                </a:cubicBezTo>
                <a:cubicBezTo>
                  <a:pt x="128" y="314"/>
                  <a:pt x="132" y="313"/>
                  <a:pt x="136" y="312"/>
                </a:cubicBezTo>
                <a:cubicBezTo>
                  <a:pt x="142" y="317"/>
                  <a:pt x="148" y="323"/>
                  <a:pt x="155" y="328"/>
                </a:cubicBezTo>
                <a:cubicBezTo>
                  <a:pt x="154" y="328"/>
                  <a:pt x="152" y="329"/>
                  <a:pt x="150" y="329"/>
                </a:cubicBezTo>
                <a:close/>
                <a:moveTo>
                  <a:pt x="158" y="327"/>
                </a:moveTo>
                <a:cubicBezTo>
                  <a:pt x="151" y="322"/>
                  <a:pt x="145" y="317"/>
                  <a:pt x="138" y="311"/>
                </a:cubicBezTo>
                <a:cubicBezTo>
                  <a:pt x="143" y="310"/>
                  <a:pt x="147" y="309"/>
                  <a:pt x="152" y="307"/>
                </a:cubicBezTo>
                <a:cubicBezTo>
                  <a:pt x="158" y="313"/>
                  <a:pt x="165" y="318"/>
                  <a:pt x="171" y="322"/>
                </a:cubicBezTo>
                <a:cubicBezTo>
                  <a:pt x="167" y="324"/>
                  <a:pt x="163" y="325"/>
                  <a:pt x="158" y="327"/>
                </a:cubicBezTo>
                <a:close/>
                <a:moveTo>
                  <a:pt x="174" y="321"/>
                </a:moveTo>
                <a:cubicBezTo>
                  <a:pt x="168" y="316"/>
                  <a:pt x="161" y="311"/>
                  <a:pt x="155" y="307"/>
                </a:cubicBezTo>
                <a:cubicBezTo>
                  <a:pt x="159" y="305"/>
                  <a:pt x="164" y="304"/>
                  <a:pt x="168" y="302"/>
                </a:cubicBezTo>
                <a:cubicBezTo>
                  <a:pt x="175" y="306"/>
                  <a:pt x="182" y="311"/>
                  <a:pt x="188" y="316"/>
                </a:cubicBezTo>
                <a:cubicBezTo>
                  <a:pt x="184" y="318"/>
                  <a:pt x="179" y="320"/>
                  <a:pt x="174" y="321"/>
                </a:cubicBezTo>
                <a:close/>
                <a:moveTo>
                  <a:pt x="191" y="315"/>
                </a:moveTo>
                <a:cubicBezTo>
                  <a:pt x="185" y="310"/>
                  <a:pt x="178" y="305"/>
                  <a:pt x="171" y="301"/>
                </a:cubicBezTo>
                <a:cubicBezTo>
                  <a:pt x="176" y="299"/>
                  <a:pt x="181" y="297"/>
                  <a:pt x="186" y="296"/>
                </a:cubicBezTo>
                <a:cubicBezTo>
                  <a:pt x="192" y="300"/>
                  <a:pt x="198" y="305"/>
                  <a:pt x="204" y="309"/>
                </a:cubicBezTo>
                <a:cubicBezTo>
                  <a:pt x="200" y="311"/>
                  <a:pt x="195" y="313"/>
                  <a:pt x="191" y="315"/>
                </a:cubicBezTo>
                <a:close/>
                <a:moveTo>
                  <a:pt x="207" y="308"/>
                </a:moveTo>
                <a:cubicBezTo>
                  <a:pt x="201" y="303"/>
                  <a:pt x="195" y="299"/>
                  <a:pt x="189" y="294"/>
                </a:cubicBezTo>
                <a:cubicBezTo>
                  <a:pt x="195" y="292"/>
                  <a:pt x="201" y="289"/>
                  <a:pt x="207" y="286"/>
                </a:cubicBezTo>
                <a:cubicBezTo>
                  <a:pt x="212" y="291"/>
                  <a:pt x="218" y="296"/>
                  <a:pt x="224" y="300"/>
                </a:cubicBezTo>
                <a:cubicBezTo>
                  <a:pt x="218" y="303"/>
                  <a:pt x="212" y="306"/>
                  <a:pt x="207" y="308"/>
                </a:cubicBezTo>
                <a:close/>
                <a:moveTo>
                  <a:pt x="226" y="299"/>
                </a:moveTo>
                <a:cubicBezTo>
                  <a:pt x="220" y="294"/>
                  <a:pt x="214" y="290"/>
                  <a:pt x="208" y="286"/>
                </a:cubicBezTo>
                <a:cubicBezTo>
                  <a:pt x="212" y="284"/>
                  <a:pt x="216" y="282"/>
                  <a:pt x="220" y="280"/>
                </a:cubicBezTo>
                <a:cubicBezTo>
                  <a:pt x="220" y="280"/>
                  <a:pt x="220" y="280"/>
                  <a:pt x="220" y="280"/>
                </a:cubicBezTo>
                <a:cubicBezTo>
                  <a:pt x="220" y="281"/>
                  <a:pt x="221" y="281"/>
                  <a:pt x="221" y="280"/>
                </a:cubicBezTo>
                <a:cubicBezTo>
                  <a:pt x="226" y="285"/>
                  <a:pt x="232" y="289"/>
                  <a:pt x="238" y="293"/>
                </a:cubicBezTo>
                <a:cubicBezTo>
                  <a:pt x="234" y="295"/>
                  <a:pt x="230" y="297"/>
                  <a:pt x="226" y="299"/>
                </a:cubicBezTo>
                <a:close/>
                <a:moveTo>
                  <a:pt x="246" y="289"/>
                </a:moveTo>
                <a:cubicBezTo>
                  <a:pt x="244" y="290"/>
                  <a:pt x="242" y="291"/>
                  <a:pt x="240" y="292"/>
                </a:cubicBezTo>
                <a:cubicBezTo>
                  <a:pt x="234" y="287"/>
                  <a:pt x="228" y="283"/>
                  <a:pt x="222" y="279"/>
                </a:cubicBezTo>
                <a:cubicBezTo>
                  <a:pt x="223" y="279"/>
                  <a:pt x="223" y="278"/>
                  <a:pt x="224" y="278"/>
                </a:cubicBezTo>
                <a:cubicBezTo>
                  <a:pt x="228" y="276"/>
                  <a:pt x="231" y="274"/>
                  <a:pt x="234" y="272"/>
                </a:cubicBezTo>
                <a:cubicBezTo>
                  <a:pt x="240" y="277"/>
                  <a:pt x="246" y="282"/>
                  <a:pt x="253" y="285"/>
                </a:cubicBezTo>
                <a:cubicBezTo>
                  <a:pt x="250" y="286"/>
                  <a:pt x="248" y="287"/>
                  <a:pt x="246" y="289"/>
                </a:cubicBezTo>
                <a:close/>
                <a:moveTo>
                  <a:pt x="255" y="283"/>
                </a:moveTo>
                <a:cubicBezTo>
                  <a:pt x="248" y="280"/>
                  <a:pt x="242" y="276"/>
                  <a:pt x="236" y="271"/>
                </a:cubicBezTo>
                <a:cubicBezTo>
                  <a:pt x="240" y="269"/>
                  <a:pt x="245" y="266"/>
                  <a:pt x="249" y="263"/>
                </a:cubicBezTo>
                <a:cubicBezTo>
                  <a:pt x="254" y="268"/>
                  <a:pt x="260" y="272"/>
                  <a:pt x="266" y="276"/>
                </a:cubicBezTo>
                <a:cubicBezTo>
                  <a:pt x="262" y="279"/>
                  <a:pt x="259" y="281"/>
                  <a:pt x="255" y="283"/>
                </a:cubicBezTo>
                <a:close/>
                <a:moveTo>
                  <a:pt x="268" y="275"/>
                </a:moveTo>
                <a:cubicBezTo>
                  <a:pt x="262" y="271"/>
                  <a:pt x="256" y="267"/>
                  <a:pt x="250" y="262"/>
                </a:cubicBezTo>
                <a:cubicBezTo>
                  <a:pt x="254" y="260"/>
                  <a:pt x="258" y="257"/>
                  <a:pt x="262" y="255"/>
                </a:cubicBezTo>
                <a:cubicBezTo>
                  <a:pt x="264" y="256"/>
                  <a:pt x="266" y="258"/>
                  <a:pt x="267" y="259"/>
                </a:cubicBezTo>
                <a:cubicBezTo>
                  <a:pt x="269" y="261"/>
                  <a:pt x="271" y="262"/>
                  <a:pt x="273" y="264"/>
                </a:cubicBezTo>
                <a:cubicBezTo>
                  <a:pt x="275" y="265"/>
                  <a:pt x="276" y="267"/>
                  <a:pt x="278" y="268"/>
                </a:cubicBezTo>
                <a:cubicBezTo>
                  <a:pt x="275" y="270"/>
                  <a:pt x="271" y="273"/>
                  <a:pt x="268" y="275"/>
                </a:cubicBezTo>
                <a:close/>
                <a:moveTo>
                  <a:pt x="280" y="267"/>
                </a:moveTo>
                <a:cubicBezTo>
                  <a:pt x="277" y="264"/>
                  <a:pt x="274" y="262"/>
                  <a:pt x="270" y="259"/>
                </a:cubicBezTo>
                <a:cubicBezTo>
                  <a:pt x="269" y="258"/>
                  <a:pt x="266" y="255"/>
                  <a:pt x="263" y="254"/>
                </a:cubicBezTo>
                <a:cubicBezTo>
                  <a:pt x="268" y="250"/>
                  <a:pt x="273" y="247"/>
                  <a:pt x="277" y="244"/>
                </a:cubicBezTo>
                <a:cubicBezTo>
                  <a:pt x="283" y="248"/>
                  <a:pt x="288" y="252"/>
                  <a:pt x="294" y="255"/>
                </a:cubicBezTo>
                <a:cubicBezTo>
                  <a:pt x="290" y="259"/>
                  <a:pt x="285" y="263"/>
                  <a:pt x="280" y="267"/>
                </a:cubicBezTo>
                <a:close/>
                <a:moveTo>
                  <a:pt x="296" y="254"/>
                </a:moveTo>
                <a:cubicBezTo>
                  <a:pt x="290" y="250"/>
                  <a:pt x="284" y="246"/>
                  <a:pt x="278" y="243"/>
                </a:cubicBezTo>
                <a:cubicBezTo>
                  <a:pt x="282" y="240"/>
                  <a:pt x="285" y="237"/>
                  <a:pt x="288" y="235"/>
                </a:cubicBezTo>
                <a:cubicBezTo>
                  <a:pt x="294" y="238"/>
                  <a:pt x="299" y="243"/>
                  <a:pt x="304" y="247"/>
                </a:cubicBezTo>
                <a:cubicBezTo>
                  <a:pt x="301" y="249"/>
                  <a:pt x="298" y="252"/>
                  <a:pt x="296" y="254"/>
                </a:cubicBezTo>
                <a:close/>
                <a:moveTo>
                  <a:pt x="305" y="246"/>
                </a:moveTo>
                <a:cubicBezTo>
                  <a:pt x="300" y="241"/>
                  <a:pt x="295" y="237"/>
                  <a:pt x="290" y="234"/>
                </a:cubicBezTo>
                <a:cubicBezTo>
                  <a:pt x="294" y="230"/>
                  <a:pt x="298" y="226"/>
                  <a:pt x="302" y="223"/>
                </a:cubicBezTo>
                <a:cubicBezTo>
                  <a:pt x="307" y="226"/>
                  <a:pt x="312" y="230"/>
                  <a:pt x="317" y="233"/>
                </a:cubicBezTo>
                <a:cubicBezTo>
                  <a:pt x="313" y="237"/>
                  <a:pt x="309" y="242"/>
                  <a:pt x="305" y="246"/>
                </a:cubicBezTo>
                <a:close/>
                <a:moveTo>
                  <a:pt x="323" y="227"/>
                </a:moveTo>
                <a:cubicBezTo>
                  <a:pt x="322" y="229"/>
                  <a:pt x="320" y="230"/>
                  <a:pt x="319" y="232"/>
                </a:cubicBezTo>
                <a:cubicBezTo>
                  <a:pt x="313" y="228"/>
                  <a:pt x="308" y="225"/>
                  <a:pt x="303" y="222"/>
                </a:cubicBezTo>
                <a:cubicBezTo>
                  <a:pt x="307" y="218"/>
                  <a:pt x="310" y="215"/>
                  <a:pt x="313" y="212"/>
                </a:cubicBezTo>
                <a:cubicBezTo>
                  <a:pt x="314" y="212"/>
                  <a:pt x="314" y="212"/>
                  <a:pt x="314" y="212"/>
                </a:cubicBezTo>
                <a:cubicBezTo>
                  <a:pt x="318" y="216"/>
                  <a:pt x="322" y="219"/>
                  <a:pt x="327" y="222"/>
                </a:cubicBezTo>
                <a:cubicBezTo>
                  <a:pt x="326" y="223"/>
                  <a:pt x="324" y="225"/>
                  <a:pt x="323" y="227"/>
                </a:cubicBezTo>
                <a:close/>
                <a:moveTo>
                  <a:pt x="328" y="220"/>
                </a:moveTo>
                <a:cubicBezTo>
                  <a:pt x="324" y="218"/>
                  <a:pt x="319" y="215"/>
                  <a:pt x="315" y="211"/>
                </a:cubicBezTo>
                <a:cubicBezTo>
                  <a:pt x="315" y="211"/>
                  <a:pt x="315" y="211"/>
                  <a:pt x="315" y="211"/>
                </a:cubicBezTo>
                <a:cubicBezTo>
                  <a:pt x="320" y="206"/>
                  <a:pt x="324" y="201"/>
                  <a:pt x="329" y="195"/>
                </a:cubicBezTo>
                <a:cubicBezTo>
                  <a:pt x="332" y="199"/>
                  <a:pt x="336" y="202"/>
                  <a:pt x="340" y="204"/>
                </a:cubicBezTo>
                <a:cubicBezTo>
                  <a:pt x="336" y="210"/>
                  <a:pt x="332" y="215"/>
                  <a:pt x="328" y="220"/>
                </a:cubicBezTo>
                <a:close/>
                <a:moveTo>
                  <a:pt x="341" y="203"/>
                </a:moveTo>
                <a:cubicBezTo>
                  <a:pt x="337" y="201"/>
                  <a:pt x="333" y="198"/>
                  <a:pt x="330" y="194"/>
                </a:cubicBezTo>
                <a:cubicBezTo>
                  <a:pt x="335" y="189"/>
                  <a:pt x="339" y="184"/>
                  <a:pt x="343" y="179"/>
                </a:cubicBezTo>
                <a:cubicBezTo>
                  <a:pt x="347" y="181"/>
                  <a:pt x="350" y="183"/>
                  <a:pt x="353" y="185"/>
                </a:cubicBezTo>
                <a:cubicBezTo>
                  <a:pt x="349" y="191"/>
                  <a:pt x="345" y="197"/>
                  <a:pt x="341" y="203"/>
                </a:cubicBezTo>
                <a:close/>
                <a:moveTo>
                  <a:pt x="355" y="181"/>
                </a:moveTo>
                <a:cubicBezTo>
                  <a:pt x="355" y="182"/>
                  <a:pt x="355" y="182"/>
                  <a:pt x="354" y="183"/>
                </a:cubicBezTo>
                <a:cubicBezTo>
                  <a:pt x="351" y="181"/>
                  <a:pt x="348" y="179"/>
                  <a:pt x="345" y="177"/>
                </a:cubicBezTo>
                <a:cubicBezTo>
                  <a:pt x="348" y="173"/>
                  <a:pt x="351" y="169"/>
                  <a:pt x="354" y="165"/>
                </a:cubicBezTo>
                <a:cubicBezTo>
                  <a:pt x="356" y="168"/>
                  <a:pt x="359" y="170"/>
                  <a:pt x="362" y="172"/>
                </a:cubicBezTo>
                <a:cubicBezTo>
                  <a:pt x="360" y="175"/>
                  <a:pt x="357" y="178"/>
                  <a:pt x="355" y="181"/>
                </a:cubicBezTo>
                <a:close/>
                <a:moveTo>
                  <a:pt x="363" y="170"/>
                </a:moveTo>
                <a:cubicBezTo>
                  <a:pt x="360" y="168"/>
                  <a:pt x="357" y="166"/>
                  <a:pt x="355" y="164"/>
                </a:cubicBezTo>
                <a:cubicBezTo>
                  <a:pt x="357" y="160"/>
                  <a:pt x="360" y="156"/>
                  <a:pt x="363" y="151"/>
                </a:cubicBezTo>
                <a:cubicBezTo>
                  <a:pt x="365" y="154"/>
                  <a:pt x="368" y="156"/>
                  <a:pt x="371" y="159"/>
                </a:cubicBezTo>
                <a:cubicBezTo>
                  <a:pt x="368" y="163"/>
                  <a:pt x="366" y="166"/>
                  <a:pt x="363" y="170"/>
                </a:cubicBezTo>
                <a:close/>
                <a:moveTo>
                  <a:pt x="372" y="157"/>
                </a:moveTo>
                <a:cubicBezTo>
                  <a:pt x="369" y="154"/>
                  <a:pt x="367" y="152"/>
                  <a:pt x="364" y="150"/>
                </a:cubicBezTo>
                <a:cubicBezTo>
                  <a:pt x="367" y="145"/>
                  <a:pt x="370" y="140"/>
                  <a:pt x="373" y="135"/>
                </a:cubicBezTo>
                <a:cubicBezTo>
                  <a:pt x="374" y="139"/>
                  <a:pt x="376" y="142"/>
                  <a:pt x="379" y="145"/>
                </a:cubicBezTo>
                <a:cubicBezTo>
                  <a:pt x="377" y="149"/>
                  <a:pt x="374" y="153"/>
                  <a:pt x="372" y="157"/>
                </a:cubicBezTo>
                <a:close/>
                <a:moveTo>
                  <a:pt x="383" y="135"/>
                </a:moveTo>
                <a:cubicBezTo>
                  <a:pt x="382" y="137"/>
                  <a:pt x="381" y="140"/>
                  <a:pt x="380" y="143"/>
                </a:cubicBezTo>
                <a:cubicBezTo>
                  <a:pt x="377" y="140"/>
                  <a:pt x="375" y="137"/>
                  <a:pt x="374" y="134"/>
                </a:cubicBezTo>
                <a:cubicBezTo>
                  <a:pt x="376" y="129"/>
                  <a:pt x="378" y="125"/>
                  <a:pt x="380" y="121"/>
                </a:cubicBezTo>
                <a:cubicBezTo>
                  <a:pt x="381" y="125"/>
                  <a:pt x="382" y="129"/>
                  <a:pt x="384" y="133"/>
                </a:cubicBezTo>
                <a:cubicBezTo>
                  <a:pt x="383" y="134"/>
                  <a:pt x="383" y="134"/>
                  <a:pt x="383" y="135"/>
                </a:cubicBezTo>
                <a:close/>
                <a:moveTo>
                  <a:pt x="390" y="135"/>
                </a:moveTo>
                <a:cubicBezTo>
                  <a:pt x="390" y="133"/>
                  <a:pt x="388" y="132"/>
                  <a:pt x="386" y="132"/>
                </a:cubicBezTo>
                <a:cubicBezTo>
                  <a:pt x="385" y="128"/>
                  <a:pt x="383" y="123"/>
                  <a:pt x="381" y="118"/>
                </a:cubicBezTo>
                <a:cubicBezTo>
                  <a:pt x="382" y="117"/>
                  <a:pt x="383" y="116"/>
                  <a:pt x="383" y="114"/>
                </a:cubicBezTo>
                <a:cubicBezTo>
                  <a:pt x="386" y="116"/>
                  <a:pt x="389" y="118"/>
                  <a:pt x="392" y="119"/>
                </a:cubicBezTo>
                <a:cubicBezTo>
                  <a:pt x="394" y="125"/>
                  <a:pt x="396" y="132"/>
                  <a:pt x="398" y="138"/>
                </a:cubicBezTo>
                <a:cubicBezTo>
                  <a:pt x="396" y="137"/>
                  <a:pt x="393" y="136"/>
                  <a:pt x="390" y="135"/>
                </a:cubicBezTo>
                <a:close/>
                <a:moveTo>
                  <a:pt x="402" y="140"/>
                </a:moveTo>
                <a:cubicBezTo>
                  <a:pt x="400" y="133"/>
                  <a:pt x="397" y="127"/>
                  <a:pt x="394" y="120"/>
                </a:cubicBezTo>
                <a:cubicBezTo>
                  <a:pt x="398" y="122"/>
                  <a:pt x="401" y="123"/>
                  <a:pt x="404" y="125"/>
                </a:cubicBezTo>
                <a:cubicBezTo>
                  <a:pt x="404" y="125"/>
                  <a:pt x="403" y="125"/>
                  <a:pt x="403" y="125"/>
                </a:cubicBezTo>
                <a:cubicBezTo>
                  <a:pt x="406" y="131"/>
                  <a:pt x="408" y="137"/>
                  <a:pt x="410" y="143"/>
                </a:cubicBezTo>
                <a:cubicBezTo>
                  <a:pt x="407" y="142"/>
                  <a:pt x="404" y="141"/>
                  <a:pt x="402" y="140"/>
                </a:cubicBezTo>
                <a:close/>
                <a:moveTo>
                  <a:pt x="412" y="144"/>
                </a:moveTo>
                <a:cubicBezTo>
                  <a:pt x="410" y="138"/>
                  <a:pt x="407" y="132"/>
                  <a:pt x="405" y="125"/>
                </a:cubicBezTo>
                <a:cubicBezTo>
                  <a:pt x="405" y="125"/>
                  <a:pt x="405" y="126"/>
                  <a:pt x="406" y="126"/>
                </a:cubicBezTo>
                <a:cubicBezTo>
                  <a:pt x="410" y="128"/>
                  <a:pt x="415" y="130"/>
                  <a:pt x="420" y="133"/>
                </a:cubicBezTo>
                <a:cubicBezTo>
                  <a:pt x="421" y="138"/>
                  <a:pt x="422" y="144"/>
                  <a:pt x="424" y="149"/>
                </a:cubicBezTo>
                <a:cubicBezTo>
                  <a:pt x="420" y="148"/>
                  <a:pt x="416" y="146"/>
                  <a:pt x="412" y="144"/>
                </a:cubicBezTo>
                <a:close/>
                <a:moveTo>
                  <a:pt x="434" y="153"/>
                </a:moveTo>
                <a:cubicBezTo>
                  <a:pt x="431" y="152"/>
                  <a:pt x="429" y="151"/>
                  <a:pt x="427" y="151"/>
                </a:cubicBezTo>
                <a:cubicBezTo>
                  <a:pt x="425" y="145"/>
                  <a:pt x="424" y="139"/>
                  <a:pt x="422" y="134"/>
                </a:cubicBezTo>
                <a:cubicBezTo>
                  <a:pt x="424" y="135"/>
                  <a:pt x="427" y="136"/>
                  <a:pt x="429" y="137"/>
                </a:cubicBezTo>
                <a:cubicBezTo>
                  <a:pt x="429" y="137"/>
                  <a:pt x="430" y="137"/>
                  <a:pt x="430" y="137"/>
                </a:cubicBezTo>
                <a:cubicBezTo>
                  <a:pt x="433" y="143"/>
                  <a:pt x="437" y="150"/>
                  <a:pt x="441" y="156"/>
                </a:cubicBezTo>
                <a:cubicBezTo>
                  <a:pt x="438" y="156"/>
                  <a:pt x="436" y="154"/>
                  <a:pt x="434" y="153"/>
                </a:cubicBezTo>
                <a:close/>
                <a:moveTo>
                  <a:pt x="445" y="158"/>
                </a:moveTo>
                <a:cubicBezTo>
                  <a:pt x="443" y="154"/>
                  <a:pt x="441" y="151"/>
                  <a:pt x="439" y="148"/>
                </a:cubicBezTo>
                <a:cubicBezTo>
                  <a:pt x="436" y="144"/>
                  <a:pt x="434" y="140"/>
                  <a:pt x="432" y="136"/>
                </a:cubicBezTo>
                <a:cubicBezTo>
                  <a:pt x="434" y="135"/>
                  <a:pt x="434" y="133"/>
                  <a:pt x="433" y="131"/>
                </a:cubicBezTo>
                <a:cubicBezTo>
                  <a:pt x="433" y="130"/>
                  <a:pt x="433" y="130"/>
                  <a:pt x="433" y="129"/>
                </a:cubicBezTo>
                <a:cubicBezTo>
                  <a:pt x="433" y="125"/>
                  <a:pt x="433" y="121"/>
                  <a:pt x="432" y="117"/>
                </a:cubicBezTo>
                <a:cubicBezTo>
                  <a:pt x="438" y="128"/>
                  <a:pt x="444" y="138"/>
                  <a:pt x="450" y="148"/>
                </a:cubicBezTo>
                <a:cubicBezTo>
                  <a:pt x="450" y="148"/>
                  <a:pt x="450" y="149"/>
                  <a:pt x="450" y="149"/>
                </a:cubicBezTo>
                <a:cubicBezTo>
                  <a:pt x="451" y="155"/>
                  <a:pt x="453" y="159"/>
                  <a:pt x="445" y="158"/>
                </a:cubicBezTo>
                <a:close/>
              </a:path>
            </a:pathLst>
          </a:custGeom>
          <a:solidFill>
            <a:srgbClr val="F5EC78"/>
          </a:solidFill>
          <a:ln>
            <a:solidFill>
              <a:srgbClr val="114870"/>
            </a:solidFill>
          </a:ln>
          <a:effectLst>
            <a:outerShdw blurRad="50800" dist="50800" dir="5400000" sx="108000" sy="108000" algn="ctr" rotWithShape="0">
              <a:srgbClr val="F5EC78">
                <a:alpha val="51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" name="图形 219">
            <a:extLst>
              <a:ext uri="{FF2B5EF4-FFF2-40B4-BE49-F238E27FC236}">
                <a16:creationId xmlns:a16="http://schemas.microsoft.com/office/drawing/2014/main" id="{79DD41B8-001A-4082-8BE9-BC9AAE73A1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saturation sat="149000"/>
                    </a14:imgEffect>
                    <a14:imgEffect>
                      <a14:brightnessContrast bright="-76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180" y="607188"/>
            <a:ext cx="1851635" cy="188326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21" name="Freeform 95">
            <a:extLst>
              <a:ext uri="{FF2B5EF4-FFF2-40B4-BE49-F238E27FC236}">
                <a16:creationId xmlns:a16="http://schemas.microsoft.com/office/drawing/2014/main" id="{35E53782-36CB-46FA-9F58-02E337AEBF9C}"/>
              </a:ext>
            </a:extLst>
          </p:cNvPr>
          <p:cNvSpPr>
            <a:spLocks noEditPoints="1"/>
          </p:cNvSpPr>
          <p:nvPr/>
        </p:nvSpPr>
        <p:spPr bwMode="auto">
          <a:xfrm rot="4767768">
            <a:off x="1497543" y="2549179"/>
            <a:ext cx="2053137" cy="1664206"/>
          </a:xfrm>
          <a:custGeom>
            <a:avLst/>
            <a:gdLst>
              <a:gd name="T0" fmla="*/ 419 w 460"/>
              <a:gd name="T1" fmla="*/ 2 h 364"/>
              <a:gd name="T2" fmla="*/ 301 w 460"/>
              <a:gd name="T3" fmla="*/ 67 h 364"/>
              <a:gd name="T4" fmla="*/ 331 w 460"/>
              <a:gd name="T5" fmla="*/ 110 h 364"/>
              <a:gd name="T6" fmla="*/ 5 w 460"/>
              <a:gd name="T7" fmla="*/ 231 h 364"/>
              <a:gd name="T8" fmla="*/ 18 w 460"/>
              <a:gd name="T9" fmla="*/ 329 h 364"/>
              <a:gd name="T10" fmla="*/ 274 w 460"/>
              <a:gd name="T11" fmla="*/ 282 h 364"/>
              <a:gd name="T12" fmla="*/ 331 w 460"/>
              <a:gd name="T13" fmla="*/ 228 h 364"/>
              <a:gd name="T14" fmla="*/ 442 w 460"/>
              <a:gd name="T15" fmla="*/ 165 h 364"/>
              <a:gd name="T16" fmla="*/ 432 w 460"/>
              <a:gd name="T17" fmla="*/ 114 h 364"/>
              <a:gd name="T18" fmla="*/ 431 w 460"/>
              <a:gd name="T19" fmla="*/ 94 h 364"/>
              <a:gd name="T20" fmla="*/ 447 w 460"/>
              <a:gd name="T21" fmla="*/ 94 h 364"/>
              <a:gd name="T22" fmla="*/ 429 w 460"/>
              <a:gd name="T23" fmla="*/ 51 h 364"/>
              <a:gd name="T24" fmla="*/ 434 w 460"/>
              <a:gd name="T25" fmla="*/ 22 h 364"/>
              <a:gd name="T26" fmla="*/ 429 w 460"/>
              <a:gd name="T27" fmla="*/ 17 h 364"/>
              <a:gd name="T28" fmla="*/ 319 w 460"/>
              <a:gd name="T29" fmla="*/ 83 h 364"/>
              <a:gd name="T30" fmla="*/ 326 w 460"/>
              <a:gd name="T31" fmla="*/ 94 h 364"/>
              <a:gd name="T32" fmla="*/ 334 w 460"/>
              <a:gd name="T33" fmla="*/ 104 h 364"/>
              <a:gd name="T34" fmla="*/ 340 w 460"/>
              <a:gd name="T35" fmla="*/ 94 h 364"/>
              <a:gd name="T36" fmla="*/ 207 w 460"/>
              <a:gd name="T37" fmla="*/ 221 h 364"/>
              <a:gd name="T38" fmla="*/ 326 w 460"/>
              <a:gd name="T39" fmla="*/ 78 h 364"/>
              <a:gd name="T40" fmla="*/ 413 w 460"/>
              <a:gd name="T41" fmla="*/ 11 h 364"/>
              <a:gd name="T42" fmla="*/ 425 w 460"/>
              <a:gd name="T43" fmla="*/ 125 h 364"/>
              <a:gd name="T44" fmla="*/ 378 w 460"/>
              <a:gd name="T45" fmla="*/ 110 h 364"/>
              <a:gd name="T46" fmla="*/ 180 w 460"/>
              <a:gd name="T47" fmla="*/ 290 h 364"/>
              <a:gd name="T48" fmla="*/ 36 w 460"/>
              <a:gd name="T49" fmla="*/ 322 h 364"/>
              <a:gd name="T50" fmla="*/ 52 w 460"/>
              <a:gd name="T51" fmla="*/ 323 h 364"/>
              <a:gd name="T52" fmla="*/ 54 w 460"/>
              <a:gd name="T53" fmla="*/ 323 h 364"/>
              <a:gd name="T54" fmla="*/ 81 w 460"/>
              <a:gd name="T55" fmla="*/ 332 h 364"/>
              <a:gd name="T56" fmla="*/ 112 w 460"/>
              <a:gd name="T57" fmla="*/ 338 h 364"/>
              <a:gd name="T58" fmla="*/ 130 w 460"/>
              <a:gd name="T59" fmla="*/ 334 h 364"/>
              <a:gd name="T60" fmla="*/ 142 w 460"/>
              <a:gd name="T61" fmla="*/ 331 h 364"/>
              <a:gd name="T62" fmla="*/ 128 w 460"/>
              <a:gd name="T63" fmla="*/ 318 h 364"/>
              <a:gd name="T64" fmla="*/ 150 w 460"/>
              <a:gd name="T65" fmla="*/ 329 h 364"/>
              <a:gd name="T66" fmla="*/ 158 w 460"/>
              <a:gd name="T67" fmla="*/ 327 h 364"/>
              <a:gd name="T68" fmla="*/ 174 w 460"/>
              <a:gd name="T69" fmla="*/ 321 h 364"/>
              <a:gd name="T70" fmla="*/ 191 w 460"/>
              <a:gd name="T71" fmla="*/ 315 h 364"/>
              <a:gd name="T72" fmla="*/ 207 w 460"/>
              <a:gd name="T73" fmla="*/ 308 h 364"/>
              <a:gd name="T74" fmla="*/ 221 w 460"/>
              <a:gd name="T75" fmla="*/ 280 h 364"/>
              <a:gd name="T76" fmla="*/ 222 w 460"/>
              <a:gd name="T77" fmla="*/ 279 h 364"/>
              <a:gd name="T78" fmla="*/ 255 w 460"/>
              <a:gd name="T79" fmla="*/ 283 h 364"/>
              <a:gd name="T80" fmla="*/ 268 w 460"/>
              <a:gd name="T81" fmla="*/ 275 h 364"/>
              <a:gd name="T82" fmla="*/ 278 w 460"/>
              <a:gd name="T83" fmla="*/ 268 h 364"/>
              <a:gd name="T84" fmla="*/ 277 w 460"/>
              <a:gd name="T85" fmla="*/ 244 h 364"/>
              <a:gd name="T86" fmla="*/ 288 w 460"/>
              <a:gd name="T87" fmla="*/ 235 h 364"/>
              <a:gd name="T88" fmla="*/ 302 w 460"/>
              <a:gd name="T89" fmla="*/ 223 h 364"/>
              <a:gd name="T90" fmla="*/ 303 w 460"/>
              <a:gd name="T91" fmla="*/ 222 h 364"/>
              <a:gd name="T92" fmla="*/ 328 w 460"/>
              <a:gd name="T93" fmla="*/ 220 h 364"/>
              <a:gd name="T94" fmla="*/ 328 w 460"/>
              <a:gd name="T95" fmla="*/ 220 h 364"/>
              <a:gd name="T96" fmla="*/ 341 w 460"/>
              <a:gd name="T97" fmla="*/ 203 h 364"/>
              <a:gd name="T98" fmla="*/ 362 w 460"/>
              <a:gd name="T99" fmla="*/ 172 h 364"/>
              <a:gd name="T100" fmla="*/ 371 w 460"/>
              <a:gd name="T101" fmla="*/ 159 h 364"/>
              <a:gd name="T102" fmla="*/ 379 w 460"/>
              <a:gd name="T103" fmla="*/ 145 h 364"/>
              <a:gd name="T104" fmla="*/ 380 w 460"/>
              <a:gd name="T105" fmla="*/ 121 h 364"/>
              <a:gd name="T106" fmla="*/ 381 w 460"/>
              <a:gd name="T107" fmla="*/ 118 h 364"/>
              <a:gd name="T108" fmla="*/ 402 w 460"/>
              <a:gd name="T109" fmla="*/ 140 h 364"/>
              <a:gd name="T110" fmla="*/ 402 w 460"/>
              <a:gd name="T111" fmla="*/ 140 h 364"/>
              <a:gd name="T112" fmla="*/ 424 w 460"/>
              <a:gd name="T113" fmla="*/ 149 h 364"/>
              <a:gd name="T114" fmla="*/ 429 w 460"/>
              <a:gd name="T115" fmla="*/ 137 h 364"/>
              <a:gd name="T116" fmla="*/ 439 w 460"/>
              <a:gd name="T117" fmla="*/ 148 h 364"/>
              <a:gd name="T118" fmla="*/ 450 w 460"/>
              <a:gd name="T119" fmla="*/ 148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60" h="364">
                <a:moveTo>
                  <a:pt x="444" y="22"/>
                </a:moveTo>
                <a:cubicBezTo>
                  <a:pt x="444" y="20"/>
                  <a:pt x="443" y="20"/>
                  <a:pt x="442" y="19"/>
                </a:cubicBezTo>
                <a:cubicBezTo>
                  <a:pt x="440" y="16"/>
                  <a:pt x="436" y="13"/>
                  <a:pt x="434" y="11"/>
                </a:cubicBezTo>
                <a:cubicBezTo>
                  <a:pt x="430" y="8"/>
                  <a:pt x="426" y="4"/>
                  <a:pt x="421" y="2"/>
                </a:cubicBezTo>
                <a:cubicBezTo>
                  <a:pt x="420" y="1"/>
                  <a:pt x="419" y="1"/>
                  <a:pt x="419" y="2"/>
                </a:cubicBezTo>
                <a:cubicBezTo>
                  <a:pt x="414" y="0"/>
                  <a:pt x="410" y="4"/>
                  <a:pt x="406" y="6"/>
                </a:cubicBezTo>
                <a:cubicBezTo>
                  <a:pt x="395" y="11"/>
                  <a:pt x="384" y="18"/>
                  <a:pt x="373" y="24"/>
                </a:cubicBezTo>
                <a:cubicBezTo>
                  <a:pt x="349" y="36"/>
                  <a:pt x="326" y="48"/>
                  <a:pt x="304" y="62"/>
                </a:cubicBezTo>
                <a:cubicBezTo>
                  <a:pt x="303" y="63"/>
                  <a:pt x="302" y="64"/>
                  <a:pt x="302" y="65"/>
                </a:cubicBezTo>
                <a:cubicBezTo>
                  <a:pt x="302" y="65"/>
                  <a:pt x="301" y="66"/>
                  <a:pt x="301" y="67"/>
                </a:cubicBezTo>
                <a:cubicBezTo>
                  <a:pt x="298" y="70"/>
                  <a:pt x="301" y="76"/>
                  <a:pt x="303" y="80"/>
                </a:cubicBezTo>
                <a:cubicBezTo>
                  <a:pt x="305" y="86"/>
                  <a:pt x="307" y="94"/>
                  <a:pt x="311" y="99"/>
                </a:cubicBezTo>
                <a:cubicBezTo>
                  <a:pt x="311" y="100"/>
                  <a:pt x="311" y="100"/>
                  <a:pt x="312" y="101"/>
                </a:cubicBezTo>
                <a:cubicBezTo>
                  <a:pt x="315" y="103"/>
                  <a:pt x="319" y="105"/>
                  <a:pt x="323" y="106"/>
                </a:cubicBezTo>
                <a:cubicBezTo>
                  <a:pt x="326" y="108"/>
                  <a:pt x="328" y="109"/>
                  <a:pt x="331" y="110"/>
                </a:cubicBezTo>
                <a:cubicBezTo>
                  <a:pt x="303" y="160"/>
                  <a:pt x="255" y="194"/>
                  <a:pt x="202" y="213"/>
                </a:cubicBezTo>
                <a:cubicBezTo>
                  <a:pt x="171" y="225"/>
                  <a:pt x="139" y="231"/>
                  <a:pt x="106" y="234"/>
                </a:cubicBezTo>
                <a:cubicBezTo>
                  <a:pt x="90" y="236"/>
                  <a:pt x="74" y="237"/>
                  <a:pt x="57" y="237"/>
                </a:cubicBezTo>
                <a:cubicBezTo>
                  <a:pt x="40" y="237"/>
                  <a:pt x="23" y="234"/>
                  <a:pt x="5" y="231"/>
                </a:cubicBezTo>
                <a:cubicBezTo>
                  <a:pt x="5" y="231"/>
                  <a:pt x="5" y="231"/>
                  <a:pt x="5" y="231"/>
                </a:cubicBezTo>
                <a:cubicBezTo>
                  <a:pt x="3" y="230"/>
                  <a:pt x="0" y="231"/>
                  <a:pt x="0" y="234"/>
                </a:cubicBezTo>
                <a:cubicBezTo>
                  <a:pt x="1" y="260"/>
                  <a:pt x="0" y="286"/>
                  <a:pt x="0" y="311"/>
                </a:cubicBezTo>
                <a:cubicBezTo>
                  <a:pt x="1" y="312"/>
                  <a:pt x="1" y="313"/>
                  <a:pt x="2" y="313"/>
                </a:cubicBezTo>
                <a:cubicBezTo>
                  <a:pt x="2" y="314"/>
                  <a:pt x="2" y="314"/>
                  <a:pt x="2" y="314"/>
                </a:cubicBezTo>
                <a:cubicBezTo>
                  <a:pt x="7" y="320"/>
                  <a:pt x="13" y="324"/>
                  <a:pt x="18" y="329"/>
                </a:cubicBezTo>
                <a:cubicBezTo>
                  <a:pt x="23" y="334"/>
                  <a:pt x="29" y="338"/>
                  <a:pt x="34" y="343"/>
                </a:cubicBezTo>
                <a:cubicBezTo>
                  <a:pt x="35" y="344"/>
                  <a:pt x="36" y="344"/>
                  <a:pt x="37" y="344"/>
                </a:cubicBezTo>
                <a:cubicBezTo>
                  <a:pt x="108" y="364"/>
                  <a:pt x="192" y="329"/>
                  <a:pt x="252" y="294"/>
                </a:cubicBezTo>
                <a:cubicBezTo>
                  <a:pt x="259" y="290"/>
                  <a:pt x="266" y="285"/>
                  <a:pt x="272" y="281"/>
                </a:cubicBezTo>
                <a:cubicBezTo>
                  <a:pt x="273" y="281"/>
                  <a:pt x="274" y="282"/>
                  <a:pt x="274" y="282"/>
                </a:cubicBezTo>
                <a:cubicBezTo>
                  <a:pt x="275" y="283"/>
                  <a:pt x="276" y="282"/>
                  <a:pt x="275" y="281"/>
                </a:cubicBezTo>
                <a:cubicBezTo>
                  <a:pt x="275" y="281"/>
                  <a:pt x="274" y="280"/>
                  <a:pt x="274" y="280"/>
                </a:cubicBezTo>
                <a:cubicBezTo>
                  <a:pt x="277" y="277"/>
                  <a:pt x="281" y="275"/>
                  <a:pt x="284" y="272"/>
                </a:cubicBezTo>
                <a:cubicBezTo>
                  <a:pt x="285" y="273"/>
                  <a:pt x="286" y="272"/>
                  <a:pt x="286" y="272"/>
                </a:cubicBezTo>
                <a:cubicBezTo>
                  <a:pt x="302" y="259"/>
                  <a:pt x="318" y="245"/>
                  <a:pt x="331" y="228"/>
                </a:cubicBezTo>
                <a:cubicBezTo>
                  <a:pt x="343" y="214"/>
                  <a:pt x="353" y="198"/>
                  <a:pt x="363" y="183"/>
                </a:cubicBezTo>
                <a:cubicBezTo>
                  <a:pt x="373" y="169"/>
                  <a:pt x="384" y="155"/>
                  <a:pt x="389" y="139"/>
                </a:cubicBezTo>
                <a:cubicBezTo>
                  <a:pt x="394" y="142"/>
                  <a:pt x="398" y="145"/>
                  <a:pt x="402" y="147"/>
                </a:cubicBezTo>
                <a:cubicBezTo>
                  <a:pt x="402" y="147"/>
                  <a:pt x="403" y="147"/>
                  <a:pt x="403" y="147"/>
                </a:cubicBezTo>
                <a:cubicBezTo>
                  <a:pt x="415" y="155"/>
                  <a:pt x="428" y="161"/>
                  <a:pt x="442" y="165"/>
                </a:cubicBezTo>
                <a:cubicBezTo>
                  <a:pt x="454" y="169"/>
                  <a:pt x="459" y="167"/>
                  <a:pt x="459" y="155"/>
                </a:cubicBezTo>
                <a:cubicBezTo>
                  <a:pt x="460" y="112"/>
                  <a:pt x="455" y="63"/>
                  <a:pt x="444" y="22"/>
                </a:cubicBezTo>
                <a:close/>
                <a:moveTo>
                  <a:pt x="450" y="125"/>
                </a:moveTo>
                <a:cubicBezTo>
                  <a:pt x="450" y="131"/>
                  <a:pt x="450" y="138"/>
                  <a:pt x="450" y="144"/>
                </a:cubicBezTo>
                <a:cubicBezTo>
                  <a:pt x="444" y="134"/>
                  <a:pt x="438" y="124"/>
                  <a:pt x="432" y="114"/>
                </a:cubicBezTo>
                <a:cubicBezTo>
                  <a:pt x="432" y="109"/>
                  <a:pt x="432" y="104"/>
                  <a:pt x="431" y="99"/>
                </a:cubicBezTo>
                <a:cubicBezTo>
                  <a:pt x="437" y="108"/>
                  <a:pt x="443" y="116"/>
                  <a:pt x="449" y="124"/>
                </a:cubicBezTo>
                <a:cubicBezTo>
                  <a:pt x="449" y="125"/>
                  <a:pt x="449" y="125"/>
                  <a:pt x="450" y="125"/>
                </a:cubicBezTo>
                <a:close/>
                <a:moveTo>
                  <a:pt x="449" y="119"/>
                </a:moveTo>
                <a:cubicBezTo>
                  <a:pt x="443" y="111"/>
                  <a:pt x="437" y="103"/>
                  <a:pt x="431" y="94"/>
                </a:cubicBezTo>
                <a:cubicBezTo>
                  <a:pt x="431" y="88"/>
                  <a:pt x="430" y="82"/>
                  <a:pt x="430" y="76"/>
                </a:cubicBezTo>
                <a:cubicBezTo>
                  <a:pt x="435" y="84"/>
                  <a:pt x="441" y="92"/>
                  <a:pt x="447" y="98"/>
                </a:cubicBezTo>
                <a:cubicBezTo>
                  <a:pt x="448" y="105"/>
                  <a:pt x="449" y="112"/>
                  <a:pt x="449" y="119"/>
                </a:cubicBezTo>
                <a:close/>
                <a:moveTo>
                  <a:pt x="444" y="75"/>
                </a:moveTo>
                <a:cubicBezTo>
                  <a:pt x="445" y="81"/>
                  <a:pt x="446" y="88"/>
                  <a:pt x="447" y="94"/>
                </a:cubicBezTo>
                <a:cubicBezTo>
                  <a:pt x="441" y="87"/>
                  <a:pt x="435" y="80"/>
                  <a:pt x="430" y="72"/>
                </a:cubicBezTo>
                <a:cubicBezTo>
                  <a:pt x="430" y="66"/>
                  <a:pt x="429" y="60"/>
                  <a:pt x="429" y="54"/>
                </a:cubicBezTo>
                <a:cubicBezTo>
                  <a:pt x="434" y="62"/>
                  <a:pt x="439" y="69"/>
                  <a:pt x="444" y="75"/>
                </a:cubicBezTo>
                <a:close/>
                <a:moveTo>
                  <a:pt x="444" y="71"/>
                </a:moveTo>
                <a:cubicBezTo>
                  <a:pt x="439" y="64"/>
                  <a:pt x="434" y="58"/>
                  <a:pt x="429" y="51"/>
                </a:cubicBezTo>
                <a:cubicBezTo>
                  <a:pt x="429" y="47"/>
                  <a:pt x="429" y="41"/>
                  <a:pt x="429" y="34"/>
                </a:cubicBezTo>
                <a:cubicBezTo>
                  <a:pt x="433" y="40"/>
                  <a:pt x="437" y="45"/>
                  <a:pt x="441" y="50"/>
                </a:cubicBezTo>
                <a:cubicBezTo>
                  <a:pt x="442" y="57"/>
                  <a:pt x="443" y="64"/>
                  <a:pt x="444" y="71"/>
                </a:cubicBezTo>
                <a:close/>
                <a:moveTo>
                  <a:pt x="429" y="17"/>
                </a:moveTo>
                <a:cubicBezTo>
                  <a:pt x="430" y="18"/>
                  <a:pt x="432" y="20"/>
                  <a:pt x="434" y="22"/>
                </a:cubicBezTo>
                <a:cubicBezTo>
                  <a:pt x="435" y="24"/>
                  <a:pt x="436" y="25"/>
                  <a:pt x="438" y="27"/>
                </a:cubicBezTo>
                <a:cubicBezTo>
                  <a:pt x="439" y="33"/>
                  <a:pt x="440" y="40"/>
                  <a:pt x="441" y="46"/>
                </a:cubicBezTo>
                <a:cubicBezTo>
                  <a:pt x="437" y="41"/>
                  <a:pt x="433" y="36"/>
                  <a:pt x="429" y="32"/>
                </a:cubicBezTo>
                <a:cubicBezTo>
                  <a:pt x="429" y="26"/>
                  <a:pt x="428" y="20"/>
                  <a:pt x="427" y="15"/>
                </a:cubicBezTo>
                <a:cubicBezTo>
                  <a:pt x="427" y="15"/>
                  <a:pt x="428" y="16"/>
                  <a:pt x="429" y="17"/>
                </a:cubicBezTo>
                <a:close/>
                <a:moveTo>
                  <a:pt x="326" y="100"/>
                </a:moveTo>
                <a:cubicBezTo>
                  <a:pt x="323" y="99"/>
                  <a:pt x="319" y="97"/>
                  <a:pt x="316" y="97"/>
                </a:cubicBezTo>
                <a:cubicBezTo>
                  <a:pt x="316" y="92"/>
                  <a:pt x="313" y="87"/>
                  <a:pt x="311" y="82"/>
                </a:cubicBezTo>
                <a:cubicBezTo>
                  <a:pt x="310" y="80"/>
                  <a:pt x="310" y="78"/>
                  <a:pt x="309" y="76"/>
                </a:cubicBezTo>
                <a:cubicBezTo>
                  <a:pt x="312" y="79"/>
                  <a:pt x="316" y="81"/>
                  <a:pt x="319" y="83"/>
                </a:cubicBezTo>
                <a:cubicBezTo>
                  <a:pt x="321" y="87"/>
                  <a:pt x="323" y="91"/>
                  <a:pt x="324" y="95"/>
                </a:cubicBezTo>
                <a:cubicBezTo>
                  <a:pt x="325" y="97"/>
                  <a:pt x="326" y="99"/>
                  <a:pt x="326" y="100"/>
                </a:cubicBezTo>
                <a:cubicBezTo>
                  <a:pt x="326" y="100"/>
                  <a:pt x="326" y="100"/>
                  <a:pt x="326" y="100"/>
                </a:cubicBezTo>
                <a:close/>
                <a:moveTo>
                  <a:pt x="330" y="102"/>
                </a:moveTo>
                <a:cubicBezTo>
                  <a:pt x="329" y="99"/>
                  <a:pt x="328" y="97"/>
                  <a:pt x="326" y="94"/>
                </a:cubicBezTo>
                <a:cubicBezTo>
                  <a:pt x="325" y="92"/>
                  <a:pt x="324" y="89"/>
                  <a:pt x="323" y="87"/>
                </a:cubicBezTo>
                <a:cubicBezTo>
                  <a:pt x="323" y="86"/>
                  <a:pt x="323" y="85"/>
                  <a:pt x="322" y="85"/>
                </a:cubicBezTo>
                <a:cubicBezTo>
                  <a:pt x="322" y="85"/>
                  <a:pt x="322" y="85"/>
                  <a:pt x="322" y="85"/>
                </a:cubicBezTo>
                <a:cubicBezTo>
                  <a:pt x="325" y="86"/>
                  <a:pt x="328" y="88"/>
                  <a:pt x="330" y="90"/>
                </a:cubicBezTo>
                <a:cubicBezTo>
                  <a:pt x="331" y="94"/>
                  <a:pt x="332" y="99"/>
                  <a:pt x="334" y="104"/>
                </a:cubicBezTo>
                <a:cubicBezTo>
                  <a:pt x="333" y="103"/>
                  <a:pt x="331" y="102"/>
                  <a:pt x="330" y="102"/>
                </a:cubicBezTo>
                <a:close/>
                <a:moveTo>
                  <a:pt x="337" y="100"/>
                </a:moveTo>
                <a:cubicBezTo>
                  <a:pt x="336" y="101"/>
                  <a:pt x="336" y="101"/>
                  <a:pt x="336" y="101"/>
                </a:cubicBezTo>
                <a:cubicBezTo>
                  <a:pt x="335" y="98"/>
                  <a:pt x="334" y="94"/>
                  <a:pt x="333" y="91"/>
                </a:cubicBezTo>
                <a:cubicBezTo>
                  <a:pt x="335" y="92"/>
                  <a:pt x="338" y="93"/>
                  <a:pt x="340" y="94"/>
                </a:cubicBezTo>
                <a:cubicBezTo>
                  <a:pt x="338" y="96"/>
                  <a:pt x="337" y="98"/>
                  <a:pt x="337" y="100"/>
                </a:cubicBezTo>
                <a:close/>
                <a:moveTo>
                  <a:pt x="5" y="310"/>
                </a:moveTo>
                <a:cubicBezTo>
                  <a:pt x="10" y="286"/>
                  <a:pt x="9" y="261"/>
                  <a:pt x="7" y="236"/>
                </a:cubicBezTo>
                <a:cubicBezTo>
                  <a:pt x="35" y="251"/>
                  <a:pt x="72" y="246"/>
                  <a:pt x="101" y="243"/>
                </a:cubicBezTo>
                <a:cubicBezTo>
                  <a:pt x="137" y="240"/>
                  <a:pt x="173" y="233"/>
                  <a:pt x="207" y="221"/>
                </a:cubicBezTo>
                <a:cubicBezTo>
                  <a:pt x="264" y="199"/>
                  <a:pt x="316" y="161"/>
                  <a:pt x="343" y="106"/>
                </a:cubicBezTo>
                <a:cubicBezTo>
                  <a:pt x="344" y="105"/>
                  <a:pt x="344" y="104"/>
                  <a:pt x="344" y="104"/>
                </a:cubicBezTo>
                <a:cubicBezTo>
                  <a:pt x="346" y="101"/>
                  <a:pt x="348" y="98"/>
                  <a:pt x="349" y="95"/>
                </a:cubicBezTo>
                <a:cubicBezTo>
                  <a:pt x="350" y="93"/>
                  <a:pt x="348" y="90"/>
                  <a:pt x="346" y="90"/>
                </a:cubicBezTo>
                <a:cubicBezTo>
                  <a:pt x="340" y="85"/>
                  <a:pt x="333" y="82"/>
                  <a:pt x="326" y="78"/>
                </a:cubicBezTo>
                <a:cubicBezTo>
                  <a:pt x="320" y="74"/>
                  <a:pt x="315" y="69"/>
                  <a:pt x="308" y="67"/>
                </a:cubicBezTo>
                <a:cubicBezTo>
                  <a:pt x="326" y="59"/>
                  <a:pt x="342" y="50"/>
                  <a:pt x="359" y="41"/>
                </a:cubicBezTo>
                <a:cubicBezTo>
                  <a:pt x="367" y="36"/>
                  <a:pt x="376" y="31"/>
                  <a:pt x="385" y="27"/>
                </a:cubicBezTo>
                <a:cubicBezTo>
                  <a:pt x="390" y="24"/>
                  <a:pt x="395" y="21"/>
                  <a:pt x="400" y="18"/>
                </a:cubicBezTo>
                <a:cubicBezTo>
                  <a:pt x="403" y="17"/>
                  <a:pt x="409" y="11"/>
                  <a:pt x="413" y="11"/>
                </a:cubicBezTo>
                <a:cubicBezTo>
                  <a:pt x="415" y="9"/>
                  <a:pt x="416" y="9"/>
                  <a:pt x="416" y="12"/>
                </a:cubicBezTo>
                <a:cubicBezTo>
                  <a:pt x="418" y="16"/>
                  <a:pt x="419" y="19"/>
                  <a:pt x="419" y="23"/>
                </a:cubicBezTo>
                <a:cubicBezTo>
                  <a:pt x="419" y="28"/>
                  <a:pt x="420" y="32"/>
                  <a:pt x="420" y="37"/>
                </a:cubicBezTo>
                <a:cubicBezTo>
                  <a:pt x="420" y="47"/>
                  <a:pt x="421" y="57"/>
                  <a:pt x="421" y="66"/>
                </a:cubicBezTo>
                <a:cubicBezTo>
                  <a:pt x="422" y="86"/>
                  <a:pt x="423" y="106"/>
                  <a:pt x="425" y="125"/>
                </a:cubicBezTo>
                <a:cubicBezTo>
                  <a:pt x="419" y="122"/>
                  <a:pt x="413" y="120"/>
                  <a:pt x="407" y="117"/>
                </a:cubicBezTo>
                <a:cubicBezTo>
                  <a:pt x="400" y="114"/>
                  <a:pt x="392" y="110"/>
                  <a:pt x="384" y="108"/>
                </a:cubicBezTo>
                <a:cubicBezTo>
                  <a:pt x="383" y="106"/>
                  <a:pt x="380" y="106"/>
                  <a:pt x="379" y="108"/>
                </a:cubicBezTo>
                <a:cubicBezTo>
                  <a:pt x="379" y="109"/>
                  <a:pt x="378" y="109"/>
                  <a:pt x="378" y="110"/>
                </a:cubicBezTo>
                <a:cubicBezTo>
                  <a:pt x="378" y="110"/>
                  <a:pt x="378" y="110"/>
                  <a:pt x="378" y="110"/>
                </a:cubicBezTo>
                <a:cubicBezTo>
                  <a:pt x="378" y="111"/>
                  <a:pt x="378" y="111"/>
                  <a:pt x="378" y="111"/>
                </a:cubicBezTo>
                <a:cubicBezTo>
                  <a:pt x="359" y="143"/>
                  <a:pt x="340" y="173"/>
                  <a:pt x="314" y="200"/>
                </a:cubicBezTo>
                <a:cubicBezTo>
                  <a:pt x="288" y="228"/>
                  <a:pt x="258" y="251"/>
                  <a:pt x="225" y="269"/>
                </a:cubicBezTo>
                <a:cubicBezTo>
                  <a:pt x="211" y="277"/>
                  <a:pt x="196" y="284"/>
                  <a:pt x="181" y="290"/>
                </a:cubicBezTo>
                <a:cubicBezTo>
                  <a:pt x="181" y="290"/>
                  <a:pt x="180" y="290"/>
                  <a:pt x="180" y="290"/>
                </a:cubicBezTo>
                <a:cubicBezTo>
                  <a:pt x="125" y="312"/>
                  <a:pt x="63" y="322"/>
                  <a:pt x="5" y="310"/>
                </a:cubicBezTo>
                <a:close/>
                <a:moveTo>
                  <a:pt x="40" y="339"/>
                </a:moveTo>
                <a:cubicBezTo>
                  <a:pt x="40" y="339"/>
                  <a:pt x="40" y="338"/>
                  <a:pt x="39" y="338"/>
                </a:cubicBezTo>
                <a:cubicBezTo>
                  <a:pt x="32" y="331"/>
                  <a:pt x="24" y="324"/>
                  <a:pt x="15" y="318"/>
                </a:cubicBezTo>
                <a:cubicBezTo>
                  <a:pt x="22" y="320"/>
                  <a:pt x="29" y="321"/>
                  <a:pt x="36" y="322"/>
                </a:cubicBezTo>
                <a:cubicBezTo>
                  <a:pt x="42" y="328"/>
                  <a:pt x="48" y="335"/>
                  <a:pt x="55" y="340"/>
                </a:cubicBezTo>
                <a:cubicBezTo>
                  <a:pt x="50" y="340"/>
                  <a:pt x="45" y="340"/>
                  <a:pt x="40" y="339"/>
                </a:cubicBezTo>
                <a:close/>
                <a:moveTo>
                  <a:pt x="58" y="340"/>
                </a:moveTo>
                <a:cubicBezTo>
                  <a:pt x="52" y="334"/>
                  <a:pt x="45" y="328"/>
                  <a:pt x="39" y="322"/>
                </a:cubicBezTo>
                <a:cubicBezTo>
                  <a:pt x="43" y="323"/>
                  <a:pt x="48" y="323"/>
                  <a:pt x="52" y="323"/>
                </a:cubicBezTo>
                <a:cubicBezTo>
                  <a:pt x="57" y="329"/>
                  <a:pt x="64" y="336"/>
                  <a:pt x="70" y="341"/>
                </a:cubicBezTo>
                <a:cubicBezTo>
                  <a:pt x="66" y="341"/>
                  <a:pt x="62" y="341"/>
                  <a:pt x="58" y="340"/>
                </a:cubicBezTo>
                <a:close/>
                <a:moveTo>
                  <a:pt x="74" y="341"/>
                </a:moveTo>
                <a:cubicBezTo>
                  <a:pt x="71" y="338"/>
                  <a:pt x="68" y="336"/>
                  <a:pt x="65" y="334"/>
                </a:cubicBezTo>
                <a:cubicBezTo>
                  <a:pt x="61" y="330"/>
                  <a:pt x="57" y="327"/>
                  <a:pt x="54" y="323"/>
                </a:cubicBezTo>
                <a:cubicBezTo>
                  <a:pt x="58" y="323"/>
                  <a:pt x="63" y="323"/>
                  <a:pt x="68" y="323"/>
                </a:cubicBezTo>
                <a:cubicBezTo>
                  <a:pt x="73" y="329"/>
                  <a:pt x="80" y="335"/>
                  <a:pt x="87" y="340"/>
                </a:cubicBezTo>
                <a:cubicBezTo>
                  <a:pt x="82" y="340"/>
                  <a:pt x="78" y="341"/>
                  <a:pt x="74" y="341"/>
                </a:cubicBezTo>
                <a:close/>
                <a:moveTo>
                  <a:pt x="91" y="340"/>
                </a:moveTo>
                <a:cubicBezTo>
                  <a:pt x="88" y="337"/>
                  <a:pt x="84" y="335"/>
                  <a:pt x="81" y="332"/>
                </a:cubicBezTo>
                <a:cubicBezTo>
                  <a:pt x="77" y="329"/>
                  <a:pt x="74" y="326"/>
                  <a:pt x="70" y="322"/>
                </a:cubicBezTo>
                <a:cubicBezTo>
                  <a:pt x="76" y="322"/>
                  <a:pt x="82" y="321"/>
                  <a:pt x="88" y="321"/>
                </a:cubicBezTo>
                <a:cubicBezTo>
                  <a:pt x="94" y="327"/>
                  <a:pt x="101" y="333"/>
                  <a:pt x="108" y="338"/>
                </a:cubicBezTo>
                <a:cubicBezTo>
                  <a:pt x="103" y="339"/>
                  <a:pt x="97" y="339"/>
                  <a:pt x="91" y="340"/>
                </a:cubicBezTo>
                <a:close/>
                <a:moveTo>
                  <a:pt x="112" y="338"/>
                </a:moveTo>
                <a:cubicBezTo>
                  <a:pt x="105" y="332"/>
                  <a:pt x="98" y="326"/>
                  <a:pt x="91" y="320"/>
                </a:cubicBezTo>
                <a:cubicBezTo>
                  <a:pt x="96" y="320"/>
                  <a:pt x="101" y="319"/>
                  <a:pt x="106" y="318"/>
                </a:cubicBezTo>
                <a:cubicBezTo>
                  <a:pt x="112" y="324"/>
                  <a:pt x="119" y="330"/>
                  <a:pt x="126" y="335"/>
                </a:cubicBezTo>
                <a:cubicBezTo>
                  <a:pt x="122" y="336"/>
                  <a:pt x="117" y="337"/>
                  <a:pt x="112" y="338"/>
                </a:cubicBezTo>
                <a:close/>
                <a:moveTo>
                  <a:pt x="130" y="334"/>
                </a:moveTo>
                <a:cubicBezTo>
                  <a:pt x="123" y="329"/>
                  <a:pt x="116" y="323"/>
                  <a:pt x="108" y="318"/>
                </a:cubicBezTo>
                <a:cubicBezTo>
                  <a:pt x="111" y="317"/>
                  <a:pt x="114" y="317"/>
                  <a:pt x="117" y="316"/>
                </a:cubicBezTo>
                <a:cubicBezTo>
                  <a:pt x="118" y="316"/>
                  <a:pt x="120" y="315"/>
                  <a:pt x="122" y="315"/>
                </a:cubicBezTo>
                <a:cubicBezTo>
                  <a:pt x="125" y="318"/>
                  <a:pt x="128" y="320"/>
                  <a:pt x="131" y="323"/>
                </a:cubicBezTo>
                <a:cubicBezTo>
                  <a:pt x="135" y="326"/>
                  <a:pt x="138" y="329"/>
                  <a:pt x="142" y="331"/>
                </a:cubicBezTo>
                <a:cubicBezTo>
                  <a:pt x="138" y="333"/>
                  <a:pt x="134" y="333"/>
                  <a:pt x="130" y="334"/>
                </a:cubicBezTo>
                <a:close/>
                <a:moveTo>
                  <a:pt x="150" y="329"/>
                </a:moveTo>
                <a:cubicBezTo>
                  <a:pt x="148" y="330"/>
                  <a:pt x="146" y="330"/>
                  <a:pt x="144" y="331"/>
                </a:cubicBezTo>
                <a:cubicBezTo>
                  <a:pt x="141" y="328"/>
                  <a:pt x="138" y="325"/>
                  <a:pt x="135" y="323"/>
                </a:cubicBezTo>
                <a:cubicBezTo>
                  <a:pt x="132" y="321"/>
                  <a:pt x="130" y="319"/>
                  <a:pt x="128" y="318"/>
                </a:cubicBezTo>
                <a:cubicBezTo>
                  <a:pt x="127" y="317"/>
                  <a:pt x="126" y="316"/>
                  <a:pt x="125" y="316"/>
                </a:cubicBezTo>
                <a:cubicBezTo>
                  <a:pt x="125" y="315"/>
                  <a:pt x="124" y="315"/>
                  <a:pt x="123" y="315"/>
                </a:cubicBezTo>
                <a:cubicBezTo>
                  <a:pt x="128" y="314"/>
                  <a:pt x="132" y="313"/>
                  <a:pt x="136" y="312"/>
                </a:cubicBezTo>
                <a:cubicBezTo>
                  <a:pt x="142" y="317"/>
                  <a:pt x="148" y="323"/>
                  <a:pt x="155" y="328"/>
                </a:cubicBezTo>
                <a:cubicBezTo>
                  <a:pt x="154" y="328"/>
                  <a:pt x="152" y="329"/>
                  <a:pt x="150" y="329"/>
                </a:cubicBezTo>
                <a:close/>
                <a:moveTo>
                  <a:pt x="158" y="327"/>
                </a:moveTo>
                <a:cubicBezTo>
                  <a:pt x="151" y="322"/>
                  <a:pt x="145" y="317"/>
                  <a:pt x="138" y="311"/>
                </a:cubicBezTo>
                <a:cubicBezTo>
                  <a:pt x="143" y="310"/>
                  <a:pt x="147" y="309"/>
                  <a:pt x="152" y="307"/>
                </a:cubicBezTo>
                <a:cubicBezTo>
                  <a:pt x="158" y="313"/>
                  <a:pt x="165" y="318"/>
                  <a:pt x="171" y="322"/>
                </a:cubicBezTo>
                <a:cubicBezTo>
                  <a:pt x="167" y="324"/>
                  <a:pt x="163" y="325"/>
                  <a:pt x="158" y="327"/>
                </a:cubicBezTo>
                <a:close/>
                <a:moveTo>
                  <a:pt x="174" y="321"/>
                </a:moveTo>
                <a:cubicBezTo>
                  <a:pt x="168" y="316"/>
                  <a:pt x="161" y="311"/>
                  <a:pt x="155" y="307"/>
                </a:cubicBezTo>
                <a:cubicBezTo>
                  <a:pt x="159" y="305"/>
                  <a:pt x="164" y="304"/>
                  <a:pt x="168" y="302"/>
                </a:cubicBezTo>
                <a:cubicBezTo>
                  <a:pt x="175" y="306"/>
                  <a:pt x="182" y="311"/>
                  <a:pt x="188" y="316"/>
                </a:cubicBezTo>
                <a:cubicBezTo>
                  <a:pt x="184" y="318"/>
                  <a:pt x="179" y="320"/>
                  <a:pt x="174" y="321"/>
                </a:cubicBezTo>
                <a:close/>
                <a:moveTo>
                  <a:pt x="191" y="315"/>
                </a:moveTo>
                <a:cubicBezTo>
                  <a:pt x="185" y="310"/>
                  <a:pt x="178" y="305"/>
                  <a:pt x="171" y="301"/>
                </a:cubicBezTo>
                <a:cubicBezTo>
                  <a:pt x="176" y="299"/>
                  <a:pt x="181" y="297"/>
                  <a:pt x="186" y="296"/>
                </a:cubicBezTo>
                <a:cubicBezTo>
                  <a:pt x="192" y="300"/>
                  <a:pt x="198" y="305"/>
                  <a:pt x="204" y="309"/>
                </a:cubicBezTo>
                <a:cubicBezTo>
                  <a:pt x="200" y="311"/>
                  <a:pt x="195" y="313"/>
                  <a:pt x="191" y="315"/>
                </a:cubicBezTo>
                <a:close/>
                <a:moveTo>
                  <a:pt x="207" y="308"/>
                </a:moveTo>
                <a:cubicBezTo>
                  <a:pt x="201" y="303"/>
                  <a:pt x="195" y="299"/>
                  <a:pt x="189" y="294"/>
                </a:cubicBezTo>
                <a:cubicBezTo>
                  <a:pt x="195" y="292"/>
                  <a:pt x="201" y="289"/>
                  <a:pt x="207" y="286"/>
                </a:cubicBezTo>
                <a:cubicBezTo>
                  <a:pt x="212" y="291"/>
                  <a:pt x="218" y="296"/>
                  <a:pt x="224" y="300"/>
                </a:cubicBezTo>
                <a:cubicBezTo>
                  <a:pt x="218" y="303"/>
                  <a:pt x="212" y="306"/>
                  <a:pt x="207" y="308"/>
                </a:cubicBezTo>
                <a:close/>
                <a:moveTo>
                  <a:pt x="226" y="299"/>
                </a:moveTo>
                <a:cubicBezTo>
                  <a:pt x="220" y="294"/>
                  <a:pt x="214" y="290"/>
                  <a:pt x="208" y="286"/>
                </a:cubicBezTo>
                <a:cubicBezTo>
                  <a:pt x="212" y="284"/>
                  <a:pt x="216" y="282"/>
                  <a:pt x="220" y="280"/>
                </a:cubicBezTo>
                <a:cubicBezTo>
                  <a:pt x="220" y="280"/>
                  <a:pt x="220" y="280"/>
                  <a:pt x="220" y="280"/>
                </a:cubicBezTo>
                <a:cubicBezTo>
                  <a:pt x="220" y="281"/>
                  <a:pt x="221" y="281"/>
                  <a:pt x="221" y="280"/>
                </a:cubicBezTo>
                <a:cubicBezTo>
                  <a:pt x="226" y="285"/>
                  <a:pt x="232" y="289"/>
                  <a:pt x="238" y="293"/>
                </a:cubicBezTo>
                <a:cubicBezTo>
                  <a:pt x="234" y="295"/>
                  <a:pt x="230" y="297"/>
                  <a:pt x="226" y="299"/>
                </a:cubicBezTo>
                <a:close/>
                <a:moveTo>
                  <a:pt x="246" y="289"/>
                </a:moveTo>
                <a:cubicBezTo>
                  <a:pt x="244" y="290"/>
                  <a:pt x="242" y="291"/>
                  <a:pt x="240" y="292"/>
                </a:cubicBezTo>
                <a:cubicBezTo>
                  <a:pt x="234" y="287"/>
                  <a:pt x="228" y="283"/>
                  <a:pt x="222" y="279"/>
                </a:cubicBezTo>
                <a:cubicBezTo>
                  <a:pt x="223" y="279"/>
                  <a:pt x="223" y="278"/>
                  <a:pt x="224" y="278"/>
                </a:cubicBezTo>
                <a:cubicBezTo>
                  <a:pt x="228" y="276"/>
                  <a:pt x="231" y="274"/>
                  <a:pt x="234" y="272"/>
                </a:cubicBezTo>
                <a:cubicBezTo>
                  <a:pt x="240" y="277"/>
                  <a:pt x="246" y="282"/>
                  <a:pt x="253" y="285"/>
                </a:cubicBezTo>
                <a:cubicBezTo>
                  <a:pt x="250" y="286"/>
                  <a:pt x="248" y="287"/>
                  <a:pt x="246" y="289"/>
                </a:cubicBezTo>
                <a:close/>
                <a:moveTo>
                  <a:pt x="255" y="283"/>
                </a:moveTo>
                <a:cubicBezTo>
                  <a:pt x="248" y="280"/>
                  <a:pt x="242" y="276"/>
                  <a:pt x="236" y="271"/>
                </a:cubicBezTo>
                <a:cubicBezTo>
                  <a:pt x="240" y="269"/>
                  <a:pt x="245" y="266"/>
                  <a:pt x="249" y="263"/>
                </a:cubicBezTo>
                <a:cubicBezTo>
                  <a:pt x="254" y="268"/>
                  <a:pt x="260" y="272"/>
                  <a:pt x="266" y="276"/>
                </a:cubicBezTo>
                <a:cubicBezTo>
                  <a:pt x="262" y="279"/>
                  <a:pt x="259" y="281"/>
                  <a:pt x="255" y="283"/>
                </a:cubicBezTo>
                <a:close/>
                <a:moveTo>
                  <a:pt x="268" y="275"/>
                </a:moveTo>
                <a:cubicBezTo>
                  <a:pt x="262" y="271"/>
                  <a:pt x="256" y="267"/>
                  <a:pt x="250" y="262"/>
                </a:cubicBezTo>
                <a:cubicBezTo>
                  <a:pt x="254" y="260"/>
                  <a:pt x="258" y="257"/>
                  <a:pt x="262" y="255"/>
                </a:cubicBezTo>
                <a:cubicBezTo>
                  <a:pt x="264" y="256"/>
                  <a:pt x="266" y="258"/>
                  <a:pt x="267" y="259"/>
                </a:cubicBezTo>
                <a:cubicBezTo>
                  <a:pt x="269" y="261"/>
                  <a:pt x="271" y="262"/>
                  <a:pt x="273" y="264"/>
                </a:cubicBezTo>
                <a:cubicBezTo>
                  <a:pt x="275" y="265"/>
                  <a:pt x="276" y="267"/>
                  <a:pt x="278" y="268"/>
                </a:cubicBezTo>
                <a:cubicBezTo>
                  <a:pt x="275" y="270"/>
                  <a:pt x="271" y="273"/>
                  <a:pt x="268" y="275"/>
                </a:cubicBezTo>
                <a:close/>
                <a:moveTo>
                  <a:pt x="280" y="267"/>
                </a:moveTo>
                <a:cubicBezTo>
                  <a:pt x="277" y="264"/>
                  <a:pt x="274" y="262"/>
                  <a:pt x="270" y="259"/>
                </a:cubicBezTo>
                <a:cubicBezTo>
                  <a:pt x="269" y="258"/>
                  <a:pt x="266" y="255"/>
                  <a:pt x="263" y="254"/>
                </a:cubicBezTo>
                <a:cubicBezTo>
                  <a:pt x="268" y="250"/>
                  <a:pt x="273" y="247"/>
                  <a:pt x="277" y="244"/>
                </a:cubicBezTo>
                <a:cubicBezTo>
                  <a:pt x="283" y="248"/>
                  <a:pt x="288" y="252"/>
                  <a:pt x="294" y="255"/>
                </a:cubicBezTo>
                <a:cubicBezTo>
                  <a:pt x="290" y="259"/>
                  <a:pt x="285" y="263"/>
                  <a:pt x="280" y="267"/>
                </a:cubicBezTo>
                <a:close/>
                <a:moveTo>
                  <a:pt x="296" y="254"/>
                </a:moveTo>
                <a:cubicBezTo>
                  <a:pt x="290" y="250"/>
                  <a:pt x="284" y="246"/>
                  <a:pt x="278" y="243"/>
                </a:cubicBezTo>
                <a:cubicBezTo>
                  <a:pt x="282" y="240"/>
                  <a:pt x="285" y="237"/>
                  <a:pt x="288" y="235"/>
                </a:cubicBezTo>
                <a:cubicBezTo>
                  <a:pt x="294" y="238"/>
                  <a:pt x="299" y="243"/>
                  <a:pt x="304" y="247"/>
                </a:cubicBezTo>
                <a:cubicBezTo>
                  <a:pt x="301" y="249"/>
                  <a:pt x="298" y="252"/>
                  <a:pt x="296" y="254"/>
                </a:cubicBezTo>
                <a:close/>
                <a:moveTo>
                  <a:pt x="305" y="246"/>
                </a:moveTo>
                <a:cubicBezTo>
                  <a:pt x="300" y="241"/>
                  <a:pt x="295" y="237"/>
                  <a:pt x="290" y="234"/>
                </a:cubicBezTo>
                <a:cubicBezTo>
                  <a:pt x="294" y="230"/>
                  <a:pt x="298" y="226"/>
                  <a:pt x="302" y="223"/>
                </a:cubicBezTo>
                <a:cubicBezTo>
                  <a:pt x="307" y="226"/>
                  <a:pt x="312" y="230"/>
                  <a:pt x="317" y="233"/>
                </a:cubicBezTo>
                <a:cubicBezTo>
                  <a:pt x="313" y="237"/>
                  <a:pt x="309" y="242"/>
                  <a:pt x="305" y="246"/>
                </a:cubicBezTo>
                <a:close/>
                <a:moveTo>
                  <a:pt x="323" y="227"/>
                </a:moveTo>
                <a:cubicBezTo>
                  <a:pt x="322" y="229"/>
                  <a:pt x="320" y="230"/>
                  <a:pt x="319" y="232"/>
                </a:cubicBezTo>
                <a:cubicBezTo>
                  <a:pt x="313" y="228"/>
                  <a:pt x="308" y="225"/>
                  <a:pt x="303" y="222"/>
                </a:cubicBezTo>
                <a:cubicBezTo>
                  <a:pt x="307" y="218"/>
                  <a:pt x="310" y="215"/>
                  <a:pt x="313" y="212"/>
                </a:cubicBezTo>
                <a:cubicBezTo>
                  <a:pt x="314" y="212"/>
                  <a:pt x="314" y="212"/>
                  <a:pt x="314" y="212"/>
                </a:cubicBezTo>
                <a:cubicBezTo>
                  <a:pt x="318" y="216"/>
                  <a:pt x="322" y="219"/>
                  <a:pt x="327" y="222"/>
                </a:cubicBezTo>
                <a:cubicBezTo>
                  <a:pt x="326" y="223"/>
                  <a:pt x="324" y="225"/>
                  <a:pt x="323" y="227"/>
                </a:cubicBezTo>
                <a:close/>
                <a:moveTo>
                  <a:pt x="328" y="220"/>
                </a:moveTo>
                <a:cubicBezTo>
                  <a:pt x="324" y="218"/>
                  <a:pt x="319" y="215"/>
                  <a:pt x="315" y="211"/>
                </a:cubicBezTo>
                <a:cubicBezTo>
                  <a:pt x="315" y="211"/>
                  <a:pt x="315" y="211"/>
                  <a:pt x="315" y="211"/>
                </a:cubicBezTo>
                <a:cubicBezTo>
                  <a:pt x="320" y="206"/>
                  <a:pt x="324" y="201"/>
                  <a:pt x="329" y="195"/>
                </a:cubicBezTo>
                <a:cubicBezTo>
                  <a:pt x="332" y="199"/>
                  <a:pt x="336" y="202"/>
                  <a:pt x="340" y="204"/>
                </a:cubicBezTo>
                <a:cubicBezTo>
                  <a:pt x="336" y="210"/>
                  <a:pt x="332" y="215"/>
                  <a:pt x="328" y="220"/>
                </a:cubicBezTo>
                <a:close/>
                <a:moveTo>
                  <a:pt x="341" y="203"/>
                </a:moveTo>
                <a:cubicBezTo>
                  <a:pt x="337" y="201"/>
                  <a:pt x="333" y="198"/>
                  <a:pt x="330" y="194"/>
                </a:cubicBezTo>
                <a:cubicBezTo>
                  <a:pt x="335" y="189"/>
                  <a:pt x="339" y="184"/>
                  <a:pt x="343" y="179"/>
                </a:cubicBezTo>
                <a:cubicBezTo>
                  <a:pt x="347" y="181"/>
                  <a:pt x="350" y="183"/>
                  <a:pt x="353" y="185"/>
                </a:cubicBezTo>
                <a:cubicBezTo>
                  <a:pt x="349" y="191"/>
                  <a:pt x="345" y="197"/>
                  <a:pt x="341" y="203"/>
                </a:cubicBezTo>
                <a:close/>
                <a:moveTo>
                  <a:pt x="355" y="181"/>
                </a:moveTo>
                <a:cubicBezTo>
                  <a:pt x="355" y="182"/>
                  <a:pt x="355" y="182"/>
                  <a:pt x="354" y="183"/>
                </a:cubicBezTo>
                <a:cubicBezTo>
                  <a:pt x="351" y="181"/>
                  <a:pt x="348" y="179"/>
                  <a:pt x="345" y="177"/>
                </a:cubicBezTo>
                <a:cubicBezTo>
                  <a:pt x="348" y="173"/>
                  <a:pt x="351" y="169"/>
                  <a:pt x="354" y="165"/>
                </a:cubicBezTo>
                <a:cubicBezTo>
                  <a:pt x="356" y="168"/>
                  <a:pt x="359" y="170"/>
                  <a:pt x="362" y="172"/>
                </a:cubicBezTo>
                <a:cubicBezTo>
                  <a:pt x="360" y="175"/>
                  <a:pt x="357" y="178"/>
                  <a:pt x="355" y="181"/>
                </a:cubicBezTo>
                <a:close/>
                <a:moveTo>
                  <a:pt x="363" y="170"/>
                </a:moveTo>
                <a:cubicBezTo>
                  <a:pt x="360" y="168"/>
                  <a:pt x="357" y="166"/>
                  <a:pt x="355" y="164"/>
                </a:cubicBezTo>
                <a:cubicBezTo>
                  <a:pt x="357" y="160"/>
                  <a:pt x="360" y="156"/>
                  <a:pt x="363" y="151"/>
                </a:cubicBezTo>
                <a:cubicBezTo>
                  <a:pt x="365" y="154"/>
                  <a:pt x="368" y="156"/>
                  <a:pt x="371" y="159"/>
                </a:cubicBezTo>
                <a:cubicBezTo>
                  <a:pt x="368" y="163"/>
                  <a:pt x="366" y="166"/>
                  <a:pt x="363" y="170"/>
                </a:cubicBezTo>
                <a:close/>
                <a:moveTo>
                  <a:pt x="372" y="157"/>
                </a:moveTo>
                <a:cubicBezTo>
                  <a:pt x="369" y="154"/>
                  <a:pt x="367" y="152"/>
                  <a:pt x="364" y="150"/>
                </a:cubicBezTo>
                <a:cubicBezTo>
                  <a:pt x="367" y="145"/>
                  <a:pt x="370" y="140"/>
                  <a:pt x="373" y="135"/>
                </a:cubicBezTo>
                <a:cubicBezTo>
                  <a:pt x="374" y="139"/>
                  <a:pt x="376" y="142"/>
                  <a:pt x="379" y="145"/>
                </a:cubicBezTo>
                <a:cubicBezTo>
                  <a:pt x="377" y="149"/>
                  <a:pt x="374" y="153"/>
                  <a:pt x="372" y="157"/>
                </a:cubicBezTo>
                <a:close/>
                <a:moveTo>
                  <a:pt x="383" y="135"/>
                </a:moveTo>
                <a:cubicBezTo>
                  <a:pt x="382" y="137"/>
                  <a:pt x="381" y="140"/>
                  <a:pt x="380" y="143"/>
                </a:cubicBezTo>
                <a:cubicBezTo>
                  <a:pt x="377" y="140"/>
                  <a:pt x="375" y="137"/>
                  <a:pt x="374" y="134"/>
                </a:cubicBezTo>
                <a:cubicBezTo>
                  <a:pt x="376" y="129"/>
                  <a:pt x="378" y="125"/>
                  <a:pt x="380" y="121"/>
                </a:cubicBezTo>
                <a:cubicBezTo>
                  <a:pt x="381" y="125"/>
                  <a:pt x="382" y="129"/>
                  <a:pt x="384" y="133"/>
                </a:cubicBezTo>
                <a:cubicBezTo>
                  <a:pt x="383" y="134"/>
                  <a:pt x="383" y="134"/>
                  <a:pt x="383" y="135"/>
                </a:cubicBezTo>
                <a:close/>
                <a:moveTo>
                  <a:pt x="390" y="135"/>
                </a:moveTo>
                <a:cubicBezTo>
                  <a:pt x="390" y="133"/>
                  <a:pt x="388" y="132"/>
                  <a:pt x="386" y="132"/>
                </a:cubicBezTo>
                <a:cubicBezTo>
                  <a:pt x="385" y="128"/>
                  <a:pt x="383" y="123"/>
                  <a:pt x="381" y="118"/>
                </a:cubicBezTo>
                <a:cubicBezTo>
                  <a:pt x="382" y="117"/>
                  <a:pt x="383" y="116"/>
                  <a:pt x="383" y="114"/>
                </a:cubicBezTo>
                <a:cubicBezTo>
                  <a:pt x="386" y="116"/>
                  <a:pt x="389" y="118"/>
                  <a:pt x="392" y="119"/>
                </a:cubicBezTo>
                <a:cubicBezTo>
                  <a:pt x="394" y="125"/>
                  <a:pt x="396" y="132"/>
                  <a:pt x="398" y="138"/>
                </a:cubicBezTo>
                <a:cubicBezTo>
                  <a:pt x="396" y="137"/>
                  <a:pt x="393" y="136"/>
                  <a:pt x="390" y="135"/>
                </a:cubicBezTo>
                <a:close/>
                <a:moveTo>
                  <a:pt x="402" y="140"/>
                </a:moveTo>
                <a:cubicBezTo>
                  <a:pt x="400" y="133"/>
                  <a:pt x="397" y="127"/>
                  <a:pt x="394" y="120"/>
                </a:cubicBezTo>
                <a:cubicBezTo>
                  <a:pt x="398" y="122"/>
                  <a:pt x="401" y="123"/>
                  <a:pt x="404" y="125"/>
                </a:cubicBezTo>
                <a:cubicBezTo>
                  <a:pt x="404" y="125"/>
                  <a:pt x="403" y="125"/>
                  <a:pt x="403" y="125"/>
                </a:cubicBezTo>
                <a:cubicBezTo>
                  <a:pt x="406" y="131"/>
                  <a:pt x="408" y="137"/>
                  <a:pt x="410" y="143"/>
                </a:cubicBezTo>
                <a:cubicBezTo>
                  <a:pt x="407" y="142"/>
                  <a:pt x="404" y="141"/>
                  <a:pt x="402" y="140"/>
                </a:cubicBezTo>
                <a:close/>
                <a:moveTo>
                  <a:pt x="412" y="144"/>
                </a:moveTo>
                <a:cubicBezTo>
                  <a:pt x="410" y="138"/>
                  <a:pt x="407" y="132"/>
                  <a:pt x="405" y="125"/>
                </a:cubicBezTo>
                <a:cubicBezTo>
                  <a:pt x="405" y="125"/>
                  <a:pt x="405" y="126"/>
                  <a:pt x="406" y="126"/>
                </a:cubicBezTo>
                <a:cubicBezTo>
                  <a:pt x="410" y="128"/>
                  <a:pt x="415" y="130"/>
                  <a:pt x="420" y="133"/>
                </a:cubicBezTo>
                <a:cubicBezTo>
                  <a:pt x="421" y="138"/>
                  <a:pt x="422" y="144"/>
                  <a:pt x="424" y="149"/>
                </a:cubicBezTo>
                <a:cubicBezTo>
                  <a:pt x="420" y="148"/>
                  <a:pt x="416" y="146"/>
                  <a:pt x="412" y="144"/>
                </a:cubicBezTo>
                <a:close/>
                <a:moveTo>
                  <a:pt x="434" y="153"/>
                </a:moveTo>
                <a:cubicBezTo>
                  <a:pt x="431" y="152"/>
                  <a:pt x="429" y="151"/>
                  <a:pt x="427" y="151"/>
                </a:cubicBezTo>
                <a:cubicBezTo>
                  <a:pt x="425" y="145"/>
                  <a:pt x="424" y="139"/>
                  <a:pt x="422" y="134"/>
                </a:cubicBezTo>
                <a:cubicBezTo>
                  <a:pt x="424" y="135"/>
                  <a:pt x="427" y="136"/>
                  <a:pt x="429" y="137"/>
                </a:cubicBezTo>
                <a:cubicBezTo>
                  <a:pt x="429" y="137"/>
                  <a:pt x="430" y="137"/>
                  <a:pt x="430" y="137"/>
                </a:cubicBezTo>
                <a:cubicBezTo>
                  <a:pt x="433" y="143"/>
                  <a:pt x="437" y="150"/>
                  <a:pt x="441" y="156"/>
                </a:cubicBezTo>
                <a:cubicBezTo>
                  <a:pt x="438" y="156"/>
                  <a:pt x="436" y="154"/>
                  <a:pt x="434" y="153"/>
                </a:cubicBezTo>
                <a:close/>
                <a:moveTo>
                  <a:pt x="445" y="158"/>
                </a:moveTo>
                <a:cubicBezTo>
                  <a:pt x="443" y="154"/>
                  <a:pt x="441" y="151"/>
                  <a:pt x="439" y="148"/>
                </a:cubicBezTo>
                <a:cubicBezTo>
                  <a:pt x="436" y="144"/>
                  <a:pt x="434" y="140"/>
                  <a:pt x="432" y="136"/>
                </a:cubicBezTo>
                <a:cubicBezTo>
                  <a:pt x="434" y="135"/>
                  <a:pt x="434" y="133"/>
                  <a:pt x="433" y="131"/>
                </a:cubicBezTo>
                <a:cubicBezTo>
                  <a:pt x="433" y="130"/>
                  <a:pt x="433" y="130"/>
                  <a:pt x="433" y="129"/>
                </a:cubicBezTo>
                <a:cubicBezTo>
                  <a:pt x="433" y="125"/>
                  <a:pt x="433" y="121"/>
                  <a:pt x="432" y="117"/>
                </a:cubicBezTo>
                <a:cubicBezTo>
                  <a:pt x="438" y="128"/>
                  <a:pt x="444" y="138"/>
                  <a:pt x="450" y="148"/>
                </a:cubicBezTo>
                <a:cubicBezTo>
                  <a:pt x="450" y="148"/>
                  <a:pt x="450" y="149"/>
                  <a:pt x="450" y="149"/>
                </a:cubicBezTo>
                <a:cubicBezTo>
                  <a:pt x="451" y="155"/>
                  <a:pt x="453" y="159"/>
                  <a:pt x="445" y="158"/>
                </a:cubicBezTo>
                <a:close/>
              </a:path>
            </a:pathLst>
          </a:custGeom>
          <a:solidFill>
            <a:srgbClr val="F5EC78"/>
          </a:solidFill>
          <a:ln>
            <a:solidFill>
              <a:srgbClr val="114870"/>
            </a:solidFill>
          </a:ln>
          <a:effectLst>
            <a:outerShdw blurRad="50800" dist="50800" dir="5400000" sx="108000" sy="108000" algn="ctr" rotWithShape="0">
              <a:srgbClr val="F5EC78">
                <a:alpha val="51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13" name="矩形 12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4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0" y="0"/>
            <a:ext cx="12192000" cy="548640"/>
            <a:chOff x="0" y="0"/>
            <a:chExt cx="12192000" cy="548640"/>
          </a:xfrm>
        </p:grpSpPr>
        <p:sp>
          <p:nvSpPr>
            <p:cNvPr id="16" name="矩形 15"/>
            <p:cNvSpPr/>
            <p:nvPr/>
          </p:nvSpPr>
          <p:spPr>
            <a:xfrm>
              <a:off x="0" y="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" name="矩形 17"/>
            <p:cNvSpPr/>
            <p:nvPr/>
          </p:nvSpPr>
          <p:spPr>
            <a:xfrm>
              <a:off x="5351639" y="0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45872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crush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 descr="https://lh4.googleusercontent.com/yupoJ_d2_yysGZtMC7kinhc8z6rpq_23AbvklN7TmqYoju5GebnttmZckozdBYoQLiWSmNwkl-yhNtw3szqzqWsj03kIb_Xiu9rG1RkmcNJ5mVZowVwyCSs0settMCJrBpFSezoz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462" y="4158264"/>
            <a:ext cx="2758516" cy="116754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矩形 20"/>
          <p:cNvSpPr/>
          <p:nvPr/>
        </p:nvSpPr>
        <p:spPr>
          <a:xfrm>
            <a:off x="1576338" y="955885"/>
            <a:ext cx="2069366" cy="106509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1" name="矩形 420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F5E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17"/>
          <p:cNvSpPr/>
          <p:nvPr/>
        </p:nvSpPr>
        <p:spPr>
          <a:xfrm rot="10800000">
            <a:off x="-2979" y="6309831"/>
            <a:ext cx="6840361" cy="548169"/>
          </a:xfrm>
          <a:custGeom>
            <a:avLst/>
            <a:gdLst>
              <a:gd name="connsiteX0" fmla="*/ 0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0 w 7496304"/>
              <a:gd name="connsiteY4" fmla="*/ 0 h 542367"/>
              <a:gd name="connsiteX0" fmla="*/ 862642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862642 w 7496304"/>
              <a:gd name="connsiteY4" fmla="*/ 0 h 542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6304" h="542367">
                <a:moveTo>
                  <a:pt x="862642" y="0"/>
                </a:moveTo>
                <a:lnTo>
                  <a:pt x="7496304" y="0"/>
                </a:lnTo>
                <a:lnTo>
                  <a:pt x="7496304" y="542367"/>
                </a:lnTo>
                <a:lnTo>
                  <a:pt x="0" y="542367"/>
                </a:lnTo>
                <a:lnTo>
                  <a:pt x="862642" y="0"/>
                </a:lnTo>
                <a:close/>
              </a:path>
            </a:pathLst>
          </a:custGeom>
          <a:solidFill>
            <a:srgbClr val="114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28552" y="462254"/>
            <a:ext cx="213391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500" b="1" spc="300" dirty="0" smtClean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畫面風格</a:t>
            </a:r>
            <a:endParaRPr kumimoji="0" lang="en-US" altLang="zh-TW" sz="3500" b="1" i="0" u="none" strike="noStrike" kern="1200" cap="none" spc="300" normalizeH="0" baseline="0" noProof="0" dirty="0">
              <a:ln>
                <a:noFill/>
              </a:ln>
              <a:solidFill>
                <a:srgbClr val="114870"/>
              </a:solidFill>
              <a:effectLst/>
              <a:uLnTx/>
              <a:uFillTx/>
              <a:latin typeface="微软雅黑" panose="020B0503020204020204" pitchFamily="34" charset="-122"/>
              <a:ea typeface="Adobe 黑体 Std R" panose="020B0400000000000000"/>
              <a:cs typeface="Lato Regular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6" t="21283" r="25705" b="11100"/>
          <a:stretch/>
        </p:blipFill>
        <p:spPr>
          <a:xfrm>
            <a:off x="3417201" y="1851172"/>
            <a:ext cx="5148776" cy="2630658"/>
          </a:xfrm>
          <a:prstGeom prst="rect">
            <a:avLst/>
          </a:prstGeom>
        </p:spPr>
      </p:pic>
      <p:pic>
        <p:nvPicPr>
          <p:cNvPr id="15" name="圖片 14" descr="https://lh4.googleusercontent.com/yupoJ_d2_yysGZtMC7kinhc8z6rpq_23AbvklN7TmqYoju5GebnttmZckozdBYoQLiWSmNwkl-yhNtw3szqzqWsj03kIb_Xiu9rG1RkmcNJ5mVZowVwyCSs0settMCJrBpFSezoz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87" y="2647675"/>
            <a:ext cx="1136533" cy="113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圖片 15" descr="https://lh6.googleusercontent.com/5-IRQ0QNj-TeoRXQee71syk-ucpWeKMT1p1ZVqRoo3-oSQvCeLAlo3FZKKM59fuYBgpObN5GyAgt_45BNaoZNt39W_JXv5EmSh4UmesHpelAl3hULdoY-elKuEp9OZpJ0ldt644Q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185" y="2543230"/>
            <a:ext cx="1240978" cy="12409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/>
          <p:nvPr/>
        </p:nvSpPr>
        <p:spPr>
          <a:xfrm>
            <a:off x="600629" y="4169621"/>
            <a:ext cx="23278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zh-TW" altLang="en-US" sz="32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明亮與光明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9220235" y="4169621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直覺力與睿智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27" name="矩形 17"/>
          <p:cNvSpPr/>
          <p:nvPr/>
        </p:nvSpPr>
        <p:spPr>
          <a:xfrm rot="10800000">
            <a:off x="3417198" y="4481826"/>
            <a:ext cx="2730384" cy="843983"/>
          </a:xfrm>
          <a:custGeom>
            <a:avLst/>
            <a:gdLst>
              <a:gd name="connsiteX0" fmla="*/ 0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0 w 7496304"/>
              <a:gd name="connsiteY4" fmla="*/ 0 h 542367"/>
              <a:gd name="connsiteX0" fmla="*/ 862642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862642 w 7496304"/>
              <a:gd name="connsiteY4" fmla="*/ 0 h 542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6304" h="542367">
                <a:moveTo>
                  <a:pt x="862642" y="0"/>
                </a:moveTo>
                <a:lnTo>
                  <a:pt x="7496304" y="0"/>
                </a:lnTo>
                <a:lnTo>
                  <a:pt x="7496304" y="542367"/>
                </a:lnTo>
                <a:lnTo>
                  <a:pt x="0" y="542367"/>
                </a:lnTo>
                <a:lnTo>
                  <a:pt x="862642" y="0"/>
                </a:lnTo>
                <a:close/>
              </a:path>
            </a:pathLst>
          </a:custGeom>
          <a:solidFill>
            <a:srgbClr val="114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605560" y="4639073"/>
            <a:ext cx="5112175" cy="600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3200" dirty="0" smtClean="0">
                <a:solidFill>
                  <a:srgbClr val="F5EC78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靛藍</a:t>
            </a:r>
            <a:r>
              <a:rPr lang="zh-TW" altLang="en-US" sz="3200" dirty="0">
                <a:solidFill>
                  <a:srgbClr val="F5EC78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色為</a:t>
            </a:r>
            <a:r>
              <a:rPr lang="zh-TW" altLang="en-US" sz="3200" dirty="0" smtClean="0">
                <a:solidFill>
                  <a:srgbClr val="F5EC78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輔      </a:t>
            </a:r>
            <a:r>
              <a:rPr lang="zh-TW" altLang="en-US" sz="32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淺黃</a:t>
            </a:r>
            <a:r>
              <a:rPr lang="zh-TW" altLang="en-US" sz="32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色為主 </a:t>
            </a:r>
            <a:endParaRPr lang="zh-TW" altLang="en-US" sz="3200" dirty="0">
              <a:solidFill>
                <a:srgbClr val="F5EC78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033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图形 219">
            <a:extLst>
              <a:ext uri="{FF2B5EF4-FFF2-40B4-BE49-F238E27FC236}">
                <a16:creationId xmlns:a16="http://schemas.microsoft.com/office/drawing/2014/main" id="{79DD41B8-001A-4082-8BE9-BC9AAE73A1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saturation sat="149000"/>
                    </a14:imgEffect>
                    <a14:imgEffect>
                      <a14:brightnessContrast bright="-76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1691" y="4303193"/>
            <a:ext cx="1851635" cy="188326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601" y="939228"/>
            <a:ext cx="3699839" cy="5918772"/>
          </a:xfrm>
          <a:prstGeom prst="rect">
            <a:avLst/>
          </a:prstGeom>
        </p:spPr>
      </p:pic>
      <p:sp>
        <p:nvSpPr>
          <p:cNvPr id="223" name="TextBox 17">
            <a:extLst>
              <a:ext uri="{FF2B5EF4-FFF2-40B4-BE49-F238E27FC236}">
                <a16:creationId xmlns:a16="http://schemas.microsoft.com/office/drawing/2014/main" id="{479741F7-E913-42AD-9187-5F898A7B16A0}"/>
              </a:ext>
            </a:extLst>
          </p:cNvPr>
          <p:cNvSpPr txBox="1"/>
          <p:nvPr/>
        </p:nvSpPr>
        <p:spPr>
          <a:xfrm>
            <a:off x="5128754" y="1782564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為何</a:t>
            </a:r>
            <a:endParaRPr lang="en-US" altLang="zh-CN" sz="4000" b="1" spc="300" dirty="0" smtClean="0"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90194" y="2673396"/>
            <a:ext cx="20409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4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RUMO</a:t>
            </a:r>
          </a:p>
        </p:txBody>
      </p:sp>
      <p:sp>
        <p:nvSpPr>
          <p:cNvPr id="4" name="矩形 3"/>
          <p:cNvSpPr/>
          <p:nvPr/>
        </p:nvSpPr>
        <p:spPr>
          <a:xfrm>
            <a:off x="4750118" y="3476718"/>
            <a:ext cx="21210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4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會誕生</a:t>
            </a:r>
            <a:r>
              <a:rPr lang="en-US" altLang="zh-CN" sz="4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?</a:t>
            </a:r>
          </a:p>
        </p:txBody>
      </p:sp>
      <p:sp>
        <p:nvSpPr>
          <p:cNvPr id="19" name="Freeform 95">
            <a:extLst>
              <a:ext uri="{FF2B5EF4-FFF2-40B4-BE49-F238E27FC236}">
                <a16:creationId xmlns:a16="http://schemas.microsoft.com/office/drawing/2014/main" id="{35E53782-36CB-46FA-9F58-02E337AEBF9C}"/>
              </a:ext>
            </a:extLst>
          </p:cNvPr>
          <p:cNvSpPr>
            <a:spLocks noEditPoints="1"/>
          </p:cNvSpPr>
          <p:nvPr/>
        </p:nvSpPr>
        <p:spPr bwMode="auto">
          <a:xfrm rot="15242260">
            <a:off x="8070890" y="2792191"/>
            <a:ext cx="2053137" cy="1664206"/>
          </a:xfrm>
          <a:custGeom>
            <a:avLst/>
            <a:gdLst>
              <a:gd name="T0" fmla="*/ 419 w 460"/>
              <a:gd name="T1" fmla="*/ 2 h 364"/>
              <a:gd name="T2" fmla="*/ 301 w 460"/>
              <a:gd name="T3" fmla="*/ 67 h 364"/>
              <a:gd name="T4" fmla="*/ 331 w 460"/>
              <a:gd name="T5" fmla="*/ 110 h 364"/>
              <a:gd name="T6" fmla="*/ 5 w 460"/>
              <a:gd name="T7" fmla="*/ 231 h 364"/>
              <a:gd name="T8" fmla="*/ 18 w 460"/>
              <a:gd name="T9" fmla="*/ 329 h 364"/>
              <a:gd name="T10" fmla="*/ 274 w 460"/>
              <a:gd name="T11" fmla="*/ 282 h 364"/>
              <a:gd name="T12" fmla="*/ 331 w 460"/>
              <a:gd name="T13" fmla="*/ 228 h 364"/>
              <a:gd name="T14" fmla="*/ 442 w 460"/>
              <a:gd name="T15" fmla="*/ 165 h 364"/>
              <a:gd name="T16" fmla="*/ 432 w 460"/>
              <a:gd name="T17" fmla="*/ 114 h 364"/>
              <a:gd name="T18" fmla="*/ 431 w 460"/>
              <a:gd name="T19" fmla="*/ 94 h 364"/>
              <a:gd name="T20" fmla="*/ 447 w 460"/>
              <a:gd name="T21" fmla="*/ 94 h 364"/>
              <a:gd name="T22" fmla="*/ 429 w 460"/>
              <a:gd name="T23" fmla="*/ 51 h 364"/>
              <a:gd name="T24" fmla="*/ 434 w 460"/>
              <a:gd name="T25" fmla="*/ 22 h 364"/>
              <a:gd name="T26" fmla="*/ 429 w 460"/>
              <a:gd name="T27" fmla="*/ 17 h 364"/>
              <a:gd name="T28" fmla="*/ 319 w 460"/>
              <a:gd name="T29" fmla="*/ 83 h 364"/>
              <a:gd name="T30" fmla="*/ 326 w 460"/>
              <a:gd name="T31" fmla="*/ 94 h 364"/>
              <a:gd name="T32" fmla="*/ 334 w 460"/>
              <a:gd name="T33" fmla="*/ 104 h 364"/>
              <a:gd name="T34" fmla="*/ 340 w 460"/>
              <a:gd name="T35" fmla="*/ 94 h 364"/>
              <a:gd name="T36" fmla="*/ 207 w 460"/>
              <a:gd name="T37" fmla="*/ 221 h 364"/>
              <a:gd name="T38" fmla="*/ 326 w 460"/>
              <a:gd name="T39" fmla="*/ 78 h 364"/>
              <a:gd name="T40" fmla="*/ 413 w 460"/>
              <a:gd name="T41" fmla="*/ 11 h 364"/>
              <a:gd name="T42" fmla="*/ 425 w 460"/>
              <a:gd name="T43" fmla="*/ 125 h 364"/>
              <a:gd name="T44" fmla="*/ 378 w 460"/>
              <a:gd name="T45" fmla="*/ 110 h 364"/>
              <a:gd name="T46" fmla="*/ 180 w 460"/>
              <a:gd name="T47" fmla="*/ 290 h 364"/>
              <a:gd name="T48" fmla="*/ 36 w 460"/>
              <a:gd name="T49" fmla="*/ 322 h 364"/>
              <a:gd name="T50" fmla="*/ 52 w 460"/>
              <a:gd name="T51" fmla="*/ 323 h 364"/>
              <a:gd name="T52" fmla="*/ 54 w 460"/>
              <a:gd name="T53" fmla="*/ 323 h 364"/>
              <a:gd name="T54" fmla="*/ 81 w 460"/>
              <a:gd name="T55" fmla="*/ 332 h 364"/>
              <a:gd name="T56" fmla="*/ 112 w 460"/>
              <a:gd name="T57" fmla="*/ 338 h 364"/>
              <a:gd name="T58" fmla="*/ 130 w 460"/>
              <a:gd name="T59" fmla="*/ 334 h 364"/>
              <a:gd name="T60" fmla="*/ 142 w 460"/>
              <a:gd name="T61" fmla="*/ 331 h 364"/>
              <a:gd name="T62" fmla="*/ 128 w 460"/>
              <a:gd name="T63" fmla="*/ 318 h 364"/>
              <a:gd name="T64" fmla="*/ 150 w 460"/>
              <a:gd name="T65" fmla="*/ 329 h 364"/>
              <a:gd name="T66" fmla="*/ 158 w 460"/>
              <a:gd name="T67" fmla="*/ 327 h 364"/>
              <a:gd name="T68" fmla="*/ 174 w 460"/>
              <a:gd name="T69" fmla="*/ 321 h 364"/>
              <a:gd name="T70" fmla="*/ 191 w 460"/>
              <a:gd name="T71" fmla="*/ 315 h 364"/>
              <a:gd name="T72" fmla="*/ 207 w 460"/>
              <a:gd name="T73" fmla="*/ 308 h 364"/>
              <a:gd name="T74" fmla="*/ 221 w 460"/>
              <a:gd name="T75" fmla="*/ 280 h 364"/>
              <a:gd name="T76" fmla="*/ 222 w 460"/>
              <a:gd name="T77" fmla="*/ 279 h 364"/>
              <a:gd name="T78" fmla="*/ 255 w 460"/>
              <a:gd name="T79" fmla="*/ 283 h 364"/>
              <a:gd name="T80" fmla="*/ 268 w 460"/>
              <a:gd name="T81" fmla="*/ 275 h 364"/>
              <a:gd name="T82" fmla="*/ 278 w 460"/>
              <a:gd name="T83" fmla="*/ 268 h 364"/>
              <a:gd name="T84" fmla="*/ 277 w 460"/>
              <a:gd name="T85" fmla="*/ 244 h 364"/>
              <a:gd name="T86" fmla="*/ 288 w 460"/>
              <a:gd name="T87" fmla="*/ 235 h 364"/>
              <a:gd name="T88" fmla="*/ 302 w 460"/>
              <a:gd name="T89" fmla="*/ 223 h 364"/>
              <a:gd name="T90" fmla="*/ 303 w 460"/>
              <a:gd name="T91" fmla="*/ 222 h 364"/>
              <a:gd name="T92" fmla="*/ 328 w 460"/>
              <a:gd name="T93" fmla="*/ 220 h 364"/>
              <a:gd name="T94" fmla="*/ 328 w 460"/>
              <a:gd name="T95" fmla="*/ 220 h 364"/>
              <a:gd name="T96" fmla="*/ 341 w 460"/>
              <a:gd name="T97" fmla="*/ 203 h 364"/>
              <a:gd name="T98" fmla="*/ 362 w 460"/>
              <a:gd name="T99" fmla="*/ 172 h 364"/>
              <a:gd name="T100" fmla="*/ 371 w 460"/>
              <a:gd name="T101" fmla="*/ 159 h 364"/>
              <a:gd name="T102" fmla="*/ 379 w 460"/>
              <a:gd name="T103" fmla="*/ 145 h 364"/>
              <a:gd name="T104" fmla="*/ 380 w 460"/>
              <a:gd name="T105" fmla="*/ 121 h 364"/>
              <a:gd name="T106" fmla="*/ 381 w 460"/>
              <a:gd name="T107" fmla="*/ 118 h 364"/>
              <a:gd name="T108" fmla="*/ 402 w 460"/>
              <a:gd name="T109" fmla="*/ 140 h 364"/>
              <a:gd name="T110" fmla="*/ 402 w 460"/>
              <a:gd name="T111" fmla="*/ 140 h 364"/>
              <a:gd name="T112" fmla="*/ 424 w 460"/>
              <a:gd name="T113" fmla="*/ 149 h 364"/>
              <a:gd name="T114" fmla="*/ 429 w 460"/>
              <a:gd name="T115" fmla="*/ 137 h 364"/>
              <a:gd name="T116" fmla="*/ 439 w 460"/>
              <a:gd name="T117" fmla="*/ 148 h 364"/>
              <a:gd name="T118" fmla="*/ 450 w 460"/>
              <a:gd name="T119" fmla="*/ 148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60" h="364">
                <a:moveTo>
                  <a:pt x="444" y="22"/>
                </a:moveTo>
                <a:cubicBezTo>
                  <a:pt x="444" y="20"/>
                  <a:pt x="443" y="20"/>
                  <a:pt x="442" y="19"/>
                </a:cubicBezTo>
                <a:cubicBezTo>
                  <a:pt x="440" y="16"/>
                  <a:pt x="436" y="13"/>
                  <a:pt x="434" y="11"/>
                </a:cubicBezTo>
                <a:cubicBezTo>
                  <a:pt x="430" y="8"/>
                  <a:pt x="426" y="4"/>
                  <a:pt x="421" y="2"/>
                </a:cubicBezTo>
                <a:cubicBezTo>
                  <a:pt x="420" y="1"/>
                  <a:pt x="419" y="1"/>
                  <a:pt x="419" y="2"/>
                </a:cubicBezTo>
                <a:cubicBezTo>
                  <a:pt x="414" y="0"/>
                  <a:pt x="410" y="4"/>
                  <a:pt x="406" y="6"/>
                </a:cubicBezTo>
                <a:cubicBezTo>
                  <a:pt x="395" y="11"/>
                  <a:pt x="384" y="18"/>
                  <a:pt x="373" y="24"/>
                </a:cubicBezTo>
                <a:cubicBezTo>
                  <a:pt x="349" y="36"/>
                  <a:pt x="326" y="48"/>
                  <a:pt x="304" y="62"/>
                </a:cubicBezTo>
                <a:cubicBezTo>
                  <a:pt x="303" y="63"/>
                  <a:pt x="302" y="64"/>
                  <a:pt x="302" y="65"/>
                </a:cubicBezTo>
                <a:cubicBezTo>
                  <a:pt x="302" y="65"/>
                  <a:pt x="301" y="66"/>
                  <a:pt x="301" y="67"/>
                </a:cubicBezTo>
                <a:cubicBezTo>
                  <a:pt x="298" y="70"/>
                  <a:pt x="301" y="76"/>
                  <a:pt x="303" y="80"/>
                </a:cubicBezTo>
                <a:cubicBezTo>
                  <a:pt x="305" y="86"/>
                  <a:pt x="307" y="94"/>
                  <a:pt x="311" y="99"/>
                </a:cubicBezTo>
                <a:cubicBezTo>
                  <a:pt x="311" y="100"/>
                  <a:pt x="311" y="100"/>
                  <a:pt x="312" y="101"/>
                </a:cubicBezTo>
                <a:cubicBezTo>
                  <a:pt x="315" y="103"/>
                  <a:pt x="319" y="105"/>
                  <a:pt x="323" y="106"/>
                </a:cubicBezTo>
                <a:cubicBezTo>
                  <a:pt x="326" y="108"/>
                  <a:pt x="328" y="109"/>
                  <a:pt x="331" y="110"/>
                </a:cubicBezTo>
                <a:cubicBezTo>
                  <a:pt x="303" y="160"/>
                  <a:pt x="255" y="194"/>
                  <a:pt x="202" y="213"/>
                </a:cubicBezTo>
                <a:cubicBezTo>
                  <a:pt x="171" y="225"/>
                  <a:pt x="139" y="231"/>
                  <a:pt x="106" y="234"/>
                </a:cubicBezTo>
                <a:cubicBezTo>
                  <a:pt x="90" y="236"/>
                  <a:pt x="74" y="237"/>
                  <a:pt x="57" y="237"/>
                </a:cubicBezTo>
                <a:cubicBezTo>
                  <a:pt x="40" y="237"/>
                  <a:pt x="23" y="234"/>
                  <a:pt x="5" y="231"/>
                </a:cubicBezTo>
                <a:cubicBezTo>
                  <a:pt x="5" y="231"/>
                  <a:pt x="5" y="231"/>
                  <a:pt x="5" y="231"/>
                </a:cubicBezTo>
                <a:cubicBezTo>
                  <a:pt x="3" y="230"/>
                  <a:pt x="0" y="231"/>
                  <a:pt x="0" y="234"/>
                </a:cubicBezTo>
                <a:cubicBezTo>
                  <a:pt x="1" y="260"/>
                  <a:pt x="0" y="286"/>
                  <a:pt x="0" y="311"/>
                </a:cubicBezTo>
                <a:cubicBezTo>
                  <a:pt x="1" y="312"/>
                  <a:pt x="1" y="313"/>
                  <a:pt x="2" y="313"/>
                </a:cubicBezTo>
                <a:cubicBezTo>
                  <a:pt x="2" y="314"/>
                  <a:pt x="2" y="314"/>
                  <a:pt x="2" y="314"/>
                </a:cubicBezTo>
                <a:cubicBezTo>
                  <a:pt x="7" y="320"/>
                  <a:pt x="13" y="324"/>
                  <a:pt x="18" y="329"/>
                </a:cubicBezTo>
                <a:cubicBezTo>
                  <a:pt x="23" y="334"/>
                  <a:pt x="29" y="338"/>
                  <a:pt x="34" y="343"/>
                </a:cubicBezTo>
                <a:cubicBezTo>
                  <a:pt x="35" y="344"/>
                  <a:pt x="36" y="344"/>
                  <a:pt x="37" y="344"/>
                </a:cubicBezTo>
                <a:cubicBezTo>
                  <a:pt x="108" y="364"/>
                  <a:pt x="192" y="329"/>
                  <a:pt x="252" y="294"/>
                </a:cubicBezTo>
                <a:cubicBezTo>
                  <a:pt x="259" y="290"/>
                  <a:pt x="266" y="285"/>
                  <a:pt x="272" y="281"/>
                </a:cubicBezTo>
                <a:cubicBezTo>
                  <a:pt x="273" y="281"/>
                  <a:pt x="274" y="282"/>
                  <a:pt x="274" y="282"/>
                </a:cubicBezTo>
                <a:cubicBezTo>
                  <a:pt x="275" y="283"/>
                  <a:pt x="276" y="282"/>
                  <a:pt x="275" y="281"/>
                </a:cubicBezTo>
                <a:cubicBezTo>
                  <a:pt x="275" y="281"/>
                  <a:pt x="274" y="280"/>
                  <a:pt x="274" y="280"/>
                </a:cubicBezTo>
                <a:cubicBezTo>
                  <a:pt x="277" y="277"/>
                  <a:pt x="281" y="275"/>
                  <a:pt x="284" y="272"/>
                </a:cubicBezTo>
                <a:cubicBezTo>
                  <a:pt x="285" y="273"/>
                  <a:pt x="286" y="272"/>
                  <a:pt x="286" y="272"/>
                </a:cubicBezTo>
                <a:cubicBezTo>
                  <a:pt x="302" y="259"/>
                  <a:pt x="318" y="245"/>
                  <a:pt x="331" y="228"/>
                </a:cubicBezTo>
                <a:cubicBezTo>
                  <a:pt x="343" y="214"/>
                  <a:pt x="353" y="198"/>
                  <a:pt x="363" y="183"/>
                </a:cubicBezTo>
                <a:cubicBezTo>
                  <a:pt x="373" y="169"/>
                  <a:pt x="384" y="155"/>
                  <a:pt x="389" y="139"/>
                </a:cubicBezTo>
                <a:cubicBezTo>
                  <a:pt x="394" y="142"/>
                  <a:pt x="398" y="145"/>
                  <a:pt x="402" y="147"/>
                </a:cubicBezTo>
                <a:cubicBezTo>
                  <a:pt x="402" y="147"/>
                  <a:pt x="403" y="147"/>
                  <a:pt x="403" y="147"/>
                </a:cubicBezTo>
                <a:cubicBezTo>
                  <a:pt x="415" y="155"/>
                  <a:pt x="428" y="161"/>
                  <a:pt x="442" y="165"/>
                </a:cubicBezTo>
                <a:cubicBezTo>
                  <a:pt x="454" y="169"/>
                  <a:pt x="459" y="167"/>
                  <a:pt x="459" y="155"/>
                </a:cubicBezTo>
                <a:cubicBezTo>
                  <a:pt x="460" y="112"/>
                  <a:pt x="455" y="63"/>
                  <a:pt x="444" y="22"/>
                </a:cubicBezTo>
                <a:close/>
                <a:moveTo>
                  <a:pt x="450" y="125"/>
                </a:moveTo>
                <a:cubicBezTo>
                  <a:pt x="450" y="131"/>
                  <a:pt x="450" y="138"/>
                  <a:pt x="450" y="144"/>
                </a:cubicBezTo>
                <a:cubicBezTo>
                  <a:pt x="444" y="134"/>
                  <a:pt x="438" y="124"/>
                  <a:pt x="432" y="114"/>
                </a:cubicBezTo>
                <a:cubicBezTo>
                  <a:pt x="432" y="109"/>
                  <a:pt x="432" y="104"/>
                  <a:pt x="431" y="99"/>
                </a:cubicBezTo>
                <a:cubicBezTo>
                  <a:pt x="437" y="108"/>
                  <a:pt x="443" y="116"/>
                  <a:pt x="449" y="124"/>
                </a:cubicBezTo>
                <a:cubicBezTo>
                  <a:pt x="449" y="125"/>
                  <a:pt x="449" y="125"/>
                  <a:pt x="450" y="125"/>
                </a:cubicBezTo>
                <a:close/>
                <a:moveTo>
                  <a:pt x="449" y="119"/>
                </a:moveTo>
                <a:cubicBezTo>
                  <a:pt x="443" y="111"/>
                  <a:pt x="437" y="103"/>
                  <a:pt x="431" y="94"/>
                </a:cubicBezTo>
                <a:cubicBezTo>
                  <a:pt x="431" y="88"/>
                  <a:pt x="430" y="82"/>
                  <a:pt x="430" y="76"/>
                </a:cubicBezTo>
                <a:cubicBezTo>
                  <a:pt x="435" y="84"/>
                  <a:pt x="441" y="92"/>
                  <a:pt x="447" y="98"/>
                </a:cubicBezTo>
                <a:cubicBezTo>
                  <a:pt x="448" y="105"/>
                  <a:pt x="449" y="112"/>
                  <a:pt x="449" y="119"/>
                </a:cubicBezTo>
                <a:close/>
                <a:moveTo>
                  <a:pt x="444" y="75"/>
                </a:moveTo>
                <a:cubicBezTo>
                  <a:pt x="445" y="81"/>
                  <a:pt x="446" y="88"/>
                  <a:pt x="447" y="94"/>
                </a:cubicBezTo>
                <a:cubicBezTo>
                  <a:pt x="441" y="87"/>
                  <a:pt x="435" y="80"/>
                  <a:pt x="430" y="72"/>
                </a:cubicBezTo>
                <a:cubicBezTo>
                  <a:pt x="430" y="66"/>
                  <a:pt x="429" y="60"/>
                  <a:pt x="429" y="54"/>
                </a:cubicBezTo>
                <a:cubicBezTo>
                  <a:pt x="434" y="62"/>
                  <a:pt x="439" y="69"/>
                  <a:pt x="444" y="75"/>
                </a:cubicBezTo>
                <a:close/>
                <a:moveTo>
                  <a:pt x="444" y="71"/>
                </a:moveTo>
                <a:cubicBezTo>
                  <a:pt x="439" y="64"/>
                  <a:pt x="434" y="58"/>
                  <a:pt x="429" y="51"/>
                </a:cubicBezTo>
                <a:cubicBezTo>
                  <a:pt x="429" y="47"/>
                  <a:pt x="429" y="41"/>
                  <a:pt x="429" y="34"/>
                </a:cubicBezTo>
                <a:cubicBezTo>
                  <a:pt x="433" y="40"/>
                  <a:pt x="437" y="45"/>
                  <a:pt x="441" y="50"/>
                </a:cubicBezTo>
                <a:cubicBezTo>
                  <a:pt x="442" y="57"/>
                  <a:pt x="443" y="64"/>
                  <a:pt x="444" y="71"/>
                </a:cubicBezTo>
                <a:close/>
                <a:moveTo>
                  <a:pt x="429" y="17"/>
                </a:moveTo>
                <a:cubicBezTo>
                  <a:pt x="430" y="18"/>
                  <a:pt x="432" y="20"/>
                  <a:pt x="434" y="22"/>
                </a:cubicBezTo>
                <a:cubicBezTo>
                  <a:pt x="435" y="24"/>
                  <a:pt x="436" y="25"/>
                  <a:pt x="438" y="27"/>
                </a:cubicBezTo>
                <a:cubicBezTo>
                  <a:pt x="439" y="33"/>
                  <a:pt x="440" y="40"/>
                  <a:pt x="441" y="46"/>
                </a:cubicBezTo>
                <a:cubicBezTo>
                  <a:pt x="437" y="41"/>
                  <a:pt x="433" y="36"/>
                  <a:pt x="429" y="32"/>
                </a:cubicBezTo>
                <a:cubicBezTo>
                  <a:pt x="429" y="26"/>
                  <a:pt x="428" y="20"/>
                  <a:pt x="427" y="15"/>
                </a:cubicBezTo>
                <a:cubicBezTo>
                  <a:pt x="427" y="15"/>
                  <a:pt x="428" y="16"/>
                  <a:pt x="429" y="17"/>
                </a:cubicBezTo>
                <a:close/>
                <a:moveTo>
                  <a:pt x="326" y="100"/>
                </a:moveTo>
                <a:cubicBezTo>
                  <a:pt x="323" y="99"/>
                  <a:pt x="319" y="97"/>
                  <a:pt x="316" y="97"/>
                </a:cubicBezTo>
                <a:cubicBezTo>
                  <a:pt x="316" y="92"/>
                  <a:pt x="313" y="87"/>
                  <a:pt x="311" y="82"/>
                </a:cubicBezTo>
                <a:cubicBezTo>
                  <a:pt x="310" y="80"/>
                  <a:pt x="310" y="78"/>
                  <a:pt x="309" y="76"/>
                </a:cubicBezTo>
                <a:cubicBezTo>
                  <a:pt x="312" y="79"/>
                  <a:pt x="316" y="81"/>
                  <a:pt x="319" y="83"/>
                </a:cubicBezTo>
                <a:cubicBezTo>
                  <a:pt x="321" y="87"/>
                  <a:pt x="323" y="91"/>
                  <a:pt x="324" y="95"/>
                </a:cubicBezTo>
                <a:cubicBezTo>
                  <a:pt x="325" y="97"/>
                  <a:pt x="326" y="99"/>
                  <a:pt x="326" y="100"/>
                </a:cubicBezTo>
                <a:cubicBezTo>
                  <a:pt x="326" y="100"/>
                  <a:pt x="326" y="100"/>
                  <a:pt x="326" y="100"/>
                </a:cubicBezTo>
                <a:close/>
                <a:moveTo>
                  <a:pt x="330" y="102"/>
                </a:moveTo>
                <a:cubicBezTo>
                  <a:pt x="329" y="99"/>
                  <a:pt x="328" y="97"/>
                  <a:pt x="326" y="94"/>
                </a:cubicBezTo>
                <a:cubicBezTo>
                  <a:pt x="325" y="92"/>
                  <a:pt x="324" y="89"/>
                  <a:pt x="323" y="87"/>
                </a:cubicBezTo>
                <a:cubicBezTo>
                  <a:pt x="323" y="86"/>
                  <a:pt x="323" y="85"/>
                  <a:pt x="322" y="85"/>
                </a:cubicBezTo>
                <a:cubicBezTo>
                  <a:pt x="322" y="85"/>
                  <a:pt x="322" y="85"/>
                  <a:pt x="322" y="85"/>
                </a:cubicBezTo>
                <a:cubicBezTo>
                  <a:pt x="325" y="86"/>
                  <a:pt x="328" y="88"/>
                  <a:pt x="330" y="90"/>
                </a:cubicBezTo>
                <a:cubicBezTo>
                  <a:pt x="331" y="94"/>
                  <a:pt x="332" y="99"/>
                  <a:pt x="334" y="104"/>
                </a:cubicBezTo>
                <a:cubicBezTo>
                  <a:pt x="333" y="103"/>
                  <a:pt x="331" y="102"/>
                  <a:pt x="330" y="102"/>
                </a:cubicBezTo>
                <a:close/>
                <a:moveTo>
                  <a:pt x="337" y="100"/>
                </a:moveTo>
                <a:cubicBezTo>
                  <a:pt x="336" y="101"/>
                  <a:pt x="336" y="101"/>
                  <a:pt x="336" y="101"/>
                </a:cubicBezTo>
                <a:cubicBezTo>
                  <a:pt x="335" y="98"/>
                  <a:pt x="334" y="94"/>
                  <a:pt x="333" y="91"/>
                </a:cubicBezTo>
                <a:cubicBezTo>
                  <a:pt x="335" y="92"/>
                  <a:pt x="338" y="93"/>
                  <a:pt x="340" y="94"/>
                </a:cubicBezTo>
                <a:cubicBezTo>
                  <a:pt x="338" y="96"/>
                  <a:pt x="337" y="98"/>
                  <a:pt x="337" y="100"/>
                </a:cubicBezTo>
                <a:close/>
                <a:moveTo>
                  <a:pt x="5" y="310"/>
                </a:moveTo>
                <a:cubicBezTo>
                  <a:pt x="10" y="286"/>
                  <a:pt x="9" y="261"/>
                  <a:pt x="7" y="236"/>
                </a:cubicBezTo>
                <a:cubicBezTo>
                  <a:pt x="35" y="251"/>
                  <a:pt x="72" y="246"/>
                  <a:pt x="101" y="243"/>
                </a:cubicBezTo>
                <a:cubicBezTo>
                  <a:pt x="137" y="240"/>
                  <a:pt x="173" y="233"/>
                  <a:pt x="207" y="221"/>
                </a:cubicBezTo>
                <a:cubicBezTo>
                  <a:pt x="264" y="199"/>
                  <a:pt x="316" y="161"/>
                  <a:pt x="343" y="106"/>
                </a:cubicBezTo>
                <a:cubicBezTo>
                  <a:pt x="344" y="105"/>
                  <a:pt x="344" y="104"/>
                  <a:pt x="344" y="104"/>
                </a:cubicBezTo>
                <a:cubicBezTo>
                  <a:pt x="346" y="101"/>
                  <a:pt x="348" y="98"/>
                  <a:pt x="349" y="95"/>
                </a:cubicBezTo>
                <a:cubicBezTo>
                  <a:pt x="350" y="93"/>
                  <a:pt x="348" y="90"/>
                  <a:pt x="346" y="90"/>
                </a:cubicBezTo>
                <a:cubicBezTo>
                  <a:pt x="340" y="85"/>
                  <a:pt x="333" y="82"/>
                  <a:pt x="326" y="78"/>
                </a:cubicBezTo>
                <a:cubicBezTo>
                  <a:pt x="320" y="74"/>
                  <a:pt x="315" y="69"/>
                  <a:pt x="308" y="67"/>
                </a:cubicBezTo>
                <a:cubicBezTo>
                  <a:pt x="326" y="59"/>
                  <a:pt x="342" y="50"/>
                  <a:pt x="359" y="41"/>
                </a:cubicBezTo>
                <a:cubicBezTo>
                  <a:pt x="367" y="36"/>
                  <a:pt x="376" y="31"/>
                  <a:pt x="385" y="27"/>
                </a:cubicBezTo>
                <a:cubicBezTo>
                  <a:pt x="390" y="24"/>
                  <a:pt x="395" y="21"/>
                  <a:pt x="400" y="18"/>
                </a:cubicBezTo>
                <a:cubicBezTo>
                  <a:pt x="403" y="17"/>
                  <a:pt x="409" y="11"/>
                  <a:pt x="413" y="11"/>
                </a:cubicBezTo>
                <a:cubicBezTo>
                  <a:pt x="415" y="9"/>
                  <a:pt x="416" y="9"/>
                  <a:pt x="416" y="12"/>
                </a:cubicBezTo>
                <a:cubicBezTo>
                  <a:pt x="418" y="16"/>
                  <a:pt x="419" y="19"/>
                  <a:pt x="419" y="23"/>
                </a:cubicBezTo>
                <a:cubicBezTo>
                  <a:pt x="419" y="28"/>
                  <a:pt x="420" y="32"/>
                  <a:pt x="420" y="37"/>
                </a:cubicBezTo>
                <a:cubicBezTo>
                  <a:pt x="420" y="47"/>
                  <a:pt x="421" y="57"/>
                  <a:pt x="421" y="66"/>
                </a:cubicBezTo>
                <a:cubicBezTo>
                  <a:pt x="422" y="86"/>
                  <a:pt x="423" y="106"/>
                  <a:pt x="425" y="125"/>
                </a:cubicBezTo>
                <a:cubicBezTo>
                  <a:pt x="419" y="122"/>
                  <a:pt x="413" y="120"/>
                  <a:pt x="407" y="117"/>
                </a:cubicBezTo>
                <a:cubicBezTo>
                  <a:pt x="400" y="114"/>
                  <a:pt x="392" y="110"/>
                  <a:pt x="384" y="108"/>
                </a:cubicBezTo>
                <a:cubicBezTo>
                  <a:pt x="383" y="106"/>
                  <a:pt x="380" y="106"/>
                  <a:pt x="379" y="108"/>
                </a:cubicBezTo>
                <a:cubicBezTo>
                  <a:pt x="379" y="109"/>
                  <a:pt x="378" y="109"/>
                  <a:pt x="378" y="110"/>
                </a:cubicBezTo>
                <a:cubicBezTo>
                  <a:pt x="378" y="110"/>
                  <a:pt x="378" y="110"/>
                  <a:pt x="378" y="110"/>
                </a:cubicBezTo>
                <a:cubicBezTo>
                  <a:pt x="378" y="111"/>
                  <a:pt x="378" y="111"/>
                  <a:pt x="378" y="111"/>
                </a:cubicBezTo>
                <a:cubicBezTo>
                  <a:pt x="359" y="143"/>
                  <a:pt x="340" y="173"/>
                  <a:pt x="314" y="200"/>
                </a:cubicBezTo>
                <a:cubicBezTo>
                  <a:pt x="288" y="228"/>
                  <a:pt x="258" y="251"/>
                  <a:pt x="225" y="269"/>
                </a:cubicBezTo>
                <a:cubicBezTo>
                  <a:pt x="211" y="277"/>
                  <a:pt x="196" y="284"/>
                  <a:pt x="181" y="290"/>
                </a:cubicBezTo>
                <a:cubicBezTo>
                  <a:pt x="181" y="290"/>
                  <a:pt x="180" y="290"/>
                  <a:pt x="180" y="290"/>
                </a:cubicBezTo>
                <a:cubicBezTo>
                  <a:pt x="125" y="312"/>
                  <a:pt x="63" y="322"/>
                  <a:pt x="5" y="310"/>
                </a:cubicBezTo>
                <a:close/>
                <a:moveTo>
                  <a:pt x="40" y="339"/>
                </a:moveTo>
                <a:cubicBezTo>
                  <a:pt x="40" y="339"/>
                  <a:pt x="40" y="338"/>
                  <a:pt x="39" y="338"/>
                </a:cubicBezTo>
                <a:cubicBezTo>
                  <a:pt x="32" y="331"/>
                  <a:pt x="24" y="324"/>
                  <a:pt x="15" y="318"/>
                </a:cubicBezTo>
                <a:cubicBezTo>
                  <a:pt x="22" y="320"/>
                  <a:pt x="29" y="321"/>
                  <a:pt x="36" y="322"/>
                </a:cubicBezTo>
                <a:cubicBezTo>
                  <a:pt x="42" y="328"/>
                  <a:pt x="48" y="335"/>
                  <a:pt x="55" y="340"/>
                </a:cubicBezTo>
                <a:cubicBezTo>
                  <a:pt x="50" y="340"/>
                  <a:pt x="45" y="340"/>
                  <a:pt x="40" y="339"/>
                </a:cubicBezTo>
                <a:close/>
                <a:moveTo>
                  <a:pt x="58" y="340"/>
                </a:moveTo>
                <a:cubicBezTo>
                  <a:pt x="52" y="334"/>
                  <a:pt x="45" y="328"/>
                  <a:pt x="39" y="322"/>
                </a:cubicBezTo>
                <a:cubicBezTo>
                  <a:pt x="43" y="323"/>
                  <a:pt x="48" y="323"/>
                  <a:pt x="52" y="323"/>
                </a:cubicBezTo>
                <a:cubicBezTo>
                  <a:pt x="57" y="329"/>
                  <a:pt x="64" y="336"/>
                  <a:pt x="70" y="341"/>
                </a:cubicBezTo>
                <a:cubicBezTo>
                  <a:pt x="66" y="341"/>
                  <a:pt x="62" y="341"/>
                  <a:pt x="58" y="340"/>
                </a:cubicBezTo>
                <a:close/>
                <a:moveTo>
                  <a:pt x="74" y="341"/>
                </a:moveTo>
                <a:cubicBezTo>
                  <a:pt x="71" y="338"/>
                  <a:pt x="68" y="336"/>
                  <a:pt x="65" y="334"/>
                </a:cubicBezTo>
                <a:cubicBezTo>
                  <a:pt x="61" y="330"/>
                  <a:pt x="57" y="327"/>
                  <a:pt x="54" y="323"/>
                </a:cubicBezTo>
                <a:cubicBezTo>
                  <a:pt x="58" y="323"/>
                  <a:pt x="63" y="323"/>
                  <a:pt x="68" y="323"/>
                </a:cubicBezTo>
                <a:cubicBezTo>
                  <a:pt x="73" y="329"/>
                  <a:pt x="80" y="335"/>
                  <a:pt x="87" y="340"/>
                </a:cubicBezTo>
                <a:cubicBezTo>
                  <a:pt x="82" y="340"/>
                  <a:pt x="78" y="341"/>
                  <a:pt x="74" y="341"/>
                </a:cubicBezTo>
                <a:close/>
                <a:moveTo>
                  <a:pt x="91" y="340"/>
                </a:moveTo>
                <a:cubicBezTo>
                  <a:pt x="88" y="337"/>
                  <a:pt x="84" y="335"/>
                  <a:pt x="81" y="332"/>
                </a:cubicBezTo>
                <a:cubicBezTo>
                  <a:pt x="77" y="329"/>
                  <a:pt x="74" y="326"/>
                  <a:pt x="70" y="322"/>
                </a:cubicBezTo>
                <a:cubicBezTo>
                  <a:pt x="76" y="322"/>
                  <a:pt x="82" y="321"/>
                  <a:pt x="88" y="321"/>
                </a:cubicBezTo>
                <a:cubicBezTo>
                  <a:pt x="94" y="327"/>
                  <a:pt x="101" y="333"/>
                  <a:pt x="108" y="338"/>
                </a:cubicBezTo>
                <a:cubicBezTo>
                  <a:pt x="103" y="339"/>
                  <a:pt x="97" y="339"/>
                  <a:pt x="91" y="340"/>
                </a:cubicBezTo>
                <a:close/>
                <a:moveTo>
                  <a:pt x="112" y="338"/>
                </a:moveTo>
                <a:cubicBezTo>
                  <a:pt x="105" y="332"/>
                  <a:pt x="98" y="326"/>
                  <a:pt x="91" y="320"/>
                </a:cubicBezTo>
                <a:cubicBezTo>
                  <a:pt x="96" y="320"/>
                  <a:pt x="101" y="319"/>
                  <a:pt x="106" y="318"/>
                </a:cubicBezTo>
                <a:cubicBezTo>
                  <a:pt x="112" y="324"/>
                  <a:pt x="119" y="330"/>
                  <a:pt x="126" y="335"/>
                </a:cubicBezTo>
                <a:cubicBezTo>
                  <a:pt x="122" y="336"/>
                  <a:pt x="117" y="337"/>
                  <a:pt x="112" y="338"/>
                </a:cubicBezTo>
                <a:close/>
                <a:moveTo>
                  <a:pt x="130" y="334"/>
                </a:moveTo>
                <a:cubicBezTo>
                  <a:pt x="123" y="329"/>
                  <a:pt x="116" y="323"/>
                  <a:pt x="108" y="318"/>
                </a:cubicBezTo>
                <a:cubicBezTo>
                  <a:pt x="111" y="317"/>
                  <a:pt x="114" y="317"/>
                  <a:pt x="117" y="316"/>
                </a:cubicBezTo>
                <a:cubicBezTo>
                  <a:pt x="118" y="316"/>
                  <a:pt x="120" y="315"/>
                  <a:pt x="122" y="315"/>
                </a:cubicBezTo>
                <a:cubicBezTo>
                  <a:pt x="125" y="318"/>
                  <a:pt x="128" y="320"/>
                  <a:pt x="131" y="323"/>
                </a:cubicBezTo>
                <a:cubicBezTo>
                  <a:pt x="135" y="326"/>
                  <a:pt x="138" y="329"/>
                  <a:pt x="142" y="331"/>
                </a:cubicBezTo>
                <a:cubicBezTo>
                  <a:pt x="138" y="333"/>
                  <a:pt x="134" y="333"/>
                  <a:pt x="130" y="334"/>
                </a:cubicBezTo>
                <a:close/>
                <a:moveTo>
                  <a:pt x="150" y="329"/>
                </a:moveTo>
                <a:cubicBezTo>
                  <a:pt x="148" y="330"/>
                  <a:pt x="146" y="330"/>
                  <a:pt x="144" y="331"/>
                </a:cubicBezTo>
                <a:cubicBezTo>
                  <a:pt x="141" y="328"/>
                  <a:pt x="138" y="325"/>
                  <a:pt x="135" y="323"/>
                </a:cubicBezTo>
                <a:cubicBezTo>
                  <a:pt x="132" y="321"/>
                  <a:pt x="130" y="319"/>
                  <a:pt x="128" y="318"/>
                </a:cubicBezTo>
                <a:cubicBezTo>
                  <a:pt x="127" y="317"/>
                  <a:pt x="126" y="316"/>
                  <a:pt x="125" y="316"/>
                </a:cubicBezTo>
                <a:cubicBezTo>
                  <a:pt x="125" y="315"/>
                  <a:pt x="124" y="315"/>
                  <a:pt x="123" y="315"/>
                </a:cubicBezTo>
                <a:cubicBezTo>
                  <a:pt x="128" y="314"/>
                  <a:pt x="132" y="313"/>
                  <a:pt x="136" y="312"/>
                </a:cubicBezTo>
                <a:cubicBezTo>
                  <a:pt x="142" y="317"/>
                  <a:pt x="148" y="323"/>
                  <a:pt x="155" y="328"/>
                </a:cubicBezTo>
                <a:cubicBezTo>
                  <a:pt x="154" y="328"/>
                  <a:pt x="152" y="329"/>
                  <a:pt x="150" y="329"/>
                </a:cubicBezTo>
                <a:close/>
                <a:moveTo>
                  <a:pt x="158" y="327"/>
                </a:moveTo>
                <a:cubicBezTo>
                  <a:pt x="151" y="322"/>
                  <a:pt x="145" y="317"/>
                  <a:pt x="138" y="311"/>
                </a:cubicBezTo>
                <a:cubicBezTo>
                  <a:pt x="143" y="310"/>
                  <a:pt x="147" y="309"/>
                  <a:pt x="152" y="307"/>
                </a:cubicBezTo>
                <a:cubicBezTo>
                  <a:pt x="158" y="313"/>
                  <a:pt x="165" y="318"/>
                  <a:pt x="171" y="322"/>
                </a:cubicBezTo>
                <a:cubicBezTo>
                  <a:pt x="167" y="324"/>
                  <a:pt x="163" y="325"/>
                  <a:pt x="158" y="327"/>
                </a:cubicBezTo>
                <a:close/>
                <a:moveTo>
                  <a:pt x="174" y="321"/>
                </a:moveTo>
                <a:cubicBezTo>
                  <a:pt x="168" y="316"/>
                  <a:pt x="161" y="311"/>
                  <a:pt x="155" y="307"/>
                </a:cubicBezTo>
                <a:cubicBezTo>
                  <a:pt x="159" y="305"/>
                  <a:pt x="164" y="304"/>
                  <a:pt x="168" y="302"/>
                </a:cubicBezTo>
                <a:cubicBezTo>
                  <a:pt x="175" y="306"/>
                  <a:pt x="182" y="311"/>
                  <a:pt x="188" y="316"/>
                </a:cubicBezTo>
                <a:cubicBezTo>
                  <a:pt x="184" y="318"/>
                  <a:pt x="179" y="320"/>
                  <a:pt x="174" y="321"/>
                </a:cubicBezTo>
                <a:close/>
                <a:moveTo>
                  <a:pt x="191" y="315"/>
                </a:moveTo>
                <a:cubicBezTo>
                  <a:pt x="185" y="310"/>
                  <a:pt x="178" y="305"/>
                  <a:pt x="171" y="301"/>
                </a:cubicBezTo>
                <a:cubicBezTo>
                  <a:pt x="176" y="299"/>
                  <a:pt x="181" y="297"/>
                  <a:pt x="186" y="296"/>
                </a:cubicBezTo>
                <a:cubicBezTo>
                  <a:pt x="192" y="300"/>
                  <a:pt x="198" y="305"/>
                  <a:pt x="204" y="309"/>
                </a:cubicBezTo>
                <a:cubicBezTo>
                  <a:pt x="200" y="311"/>
                  <a:pt x="195" y="313"/>
                  <a:pt x="191" y="315"/>
                </a:cubicBezTo>
                <a:close/>
                <a:moveTo>
                  <a:pt x="207" y="308"/>
                </a:moveTo>
                <a:cubicBezTo>
                  <a:pt x="201" y="303"/>
                  <a:pt x="195" y="299"/>
                  <a:pt x="189" y="294"/>
                </a:cubicBezTo>
                <a:cubicBezTo>
                  <a:pt x="195" y="292"/>
                  <a:pt x="201" y="289"/>
                  <a:pt x="207" y="286"/>
                </a:cubicBezTo>
                <a:cubicBezTo>
                  <a:pt x="212" y="291"/>
                  <a:pt x="218" y="296"/>
                  <a:pt x="224" y="300"/>
                </a:cubicBezTo>
                <a:cubicBezTo>
                  <a:pt x="218" y="303"/>
                  <a:pt x="212" y="306"/>
                  <a:pt x="207" y="308"/>
                </a:cubicBezTo>
                <a:close/>
                <a:moveTo>
                  <a:pt x="226" y="299"/>
                </a:moveTo>
                <a:cubicBezTo>
                  <a:pt x="220" y="294"/>
                  <a:pt x="214" y="290"/>
                  <a:pt x="208" y="286"/>
                </a:cubicBezTo>
                <a:cubicBezTo>
                  <a:pt x="212" y="284"/>
                  <a:pt x="216" y="282"/>
                  <a:pt x="220" y="280"/>
                </a:cubicBezTo>
                <a:cubicBezTo>
                  <a:pt x="220" y="280"/>
                  <a:pt x="220" y="280"/>
                  <a:pt x="220" y="280"/>
                </a:cubicBezTo>
                <a:cubicBezTo>
                  <a:pt x="220" y="281"/>
                  <a:pt x="221" y="281"/>
                  <a:pt x="221" y="280"/>
                </a:cubicBezTo>
                <a:cubicBezTo>
                  <a:pt x="226" y="285"/>
                  <a:pt x="232" y="289"/>
                  <a:pt x="238" y="293"/>
                </a:cubicBezTo>
                <a:cubicBezTo>
                  <a:pt x="234" y="295"/>
                  <a:pt x="230" y="297"/>
                  <a:pt x="226" y="299"/>
                </a:cubicBezTo>
                <a:close/>
                <a:moveTo>
                  <a:pt x="246" y="289"/>
                </a:moveTo>
                <a:cubicBezTo>
                  <a:pt x="244" y="290"/>
                  <a:pt x="242" y="291"/>
                  <a:pt x="240" y="292"/>
                </a:cubicBezTo>
                <a:cubicBezTo>
                  <a:pt x="234" y="287"/>
                  <a:pt x="228" y="283"/>
                  <a:pt x="222" y="279"/>
                </a:cubicBezTo>
                <a:cubicBezTo>
                  <a:pt x="223" y="279"/>
                  <a:pt x="223" y="278"/>
                  <a:pt x="224" y="278"/>
                </a:cubicBezTo>
                <a:cubicBezTo>
                  <a:pt x="228" y="276"/>
                  <a:pt x="231" y="274"/>
                  <a:pt x="234" y="272"/>
                </a:cubicBezTo>
                <a:cubicBezTo>
                  <a:pt x="240" y="277"/>
                  <a:pt x="246" y="282"/>
                  <a:pt x="253" y="285"/>
                </a:cubicBezTo>
                <a:cubicBezTo>
                  <a:pt x="250" y="286"/>
                  <a:pt x="248" y="287"/>
                  <a:pt x="246" y="289"/>
                </a:cubicBezTo>
                <a:close/>
                <a:moveTo>
                  <a:pt x="255" y="283"/>
                </a:moveTo>
                <a:cubicBezTo>
                  <a:pt x="248" y="280"/>
                  <a:pt x="242" y="276"/>
                  <a:pt x="236" y="271"/>
                </a:cubicBezTo>
                <a:cubicBezTo>
                  <a:pt x="240" y="269"/>
                  <a:pt x="245" y="266"/>
                  <a:pt x="249" y="263"/>
                </a:cubicBezTo>
                <a:cubicBezTo>
                  <a:pt x="254" y="268"/>
                  <a:pt x="260" y="272"/>
                  <a:pt x="266" y="276"/>
                </a:cubicBezTo>
                <a:cubicBezTo>
                  <a:pt x="262" y="279"/>
                  <a:pt x="259" y="281"/>
                  <a:pt x="255" y="283"/>
                </a:cubicBezTo>
                <a:close/>
                <a:moveTo>
                  <a:pt x="268" y="275"/>
                </a:moveTo>
                <a:cubicBezTo>
                  <a:pt x="262" y="271"/>
                  <a:pt x="256" y="267"/>
                  <a:pt x="250" y="262"/>
                </a:cubicBezTo>
                <a:cubicBezTo>
                  <a:pt x="254" y="260"/>
                  <a:pt x="258" y="257"/>
                  <a:pt x="262" y="255"/>
                </a:cubicBezTo>
                <a:cubicBezTo>
                  <a:pt x="264" y="256"/>
                  <a:pt x="266" y="258"/>
                  <a:pt x="267" y="259"/>
                </a:cubicBezTo>
                <a:cubicBezTo>
                  <a:pt x="269" y="261"/>
                  <a:pt x="271" y="262"/>
                  <a:pt x="273" y="264"/>
                </a:cubicBezTo>
                <a:cubicBezTo>
                  <a:pt x="275" y="265"/>
                  <a:pt x="276" y="267"/>
                  <a:pt x="278" y="268"/>
                </a:cubicBezTo>
                <a:cubicBezTo>
                  <a:pt x="275" y="270"/>
                  <a:pt x="271" y="273"/>
                  <a:pt x="268" y="275"/>
                </a:cubicBezTo>
                <a:close/>
                <a:moveTo>
                  <a:pt x="280" y="267"/>
                </a:moveTo>
                <a:cubicBezTo>
                  <a:pt x="277" y="264"/>
                  <a:pt x="274" y="262"/>
                  <a:pt x="270" y="259"/>
                </a:cubicBezTo>
                <a:cubicBezTo>
                  <a:pt x="269" y="258"/>
                  <a:pt x="266" y="255"/>
                  <a:pt x="263" y="254"/>
                </a:cubicBezTo>
                <a:cubicBezTo>
                  <a:pt x="268" y="250"/>
                  <a:pt x="273" y="247"/>
                  <a:pt x="277" y="244"/>
                </a:cubicBezTo>
                <a:cubicBezTo>
                  <a:pt x="283" y="248"/>
                  <a:pt x="288" y="252"/>
                  <a:pt x="294" y="255"/>
                </a:cubicBezTo>
                <a:cubicBezTo>
                  <a:pt x="290" y="259"/>
                  <a:pt x="285" y="263"/>
                  <a:pt x="280" y="267"/>
                </a:cubicBezTo>
                <a:close/>
                <a:moveTo>
                  <a:pt x="296" y="254"/>
                </a:moveTo>
                <a:cubicBezTo>
                  <a:pt x="290" y="250"/>
                  <a:pt x="284" y="246"/>
                  <a:pt x="278" y="243"/>
                </a:cubicBezTo>
                <a:cubicBezTo>
                  <a:pt x="282" y="240"/>
                  <a:pt x="285" y="237"/>
                  <a:pt x="288" y="235"/>
                </a:cubicBezTo>
                <a:cubicBezTo>
                  <a:pt x="294" y="238"/>
                  <a:pt x="299" y="243"/>
                  <a:pt x="304" y="247"/>
                </a:cubicBezTo>
                <a:cubicBezTo>
                  <a:pt x="301" y="249"/>
                  <a:pt x="298" y="252"/>
                  <a:pt x="296" y="254"/>
                </a:cubicBezTo>
                <a:close/>
                <a:moveTo>
                  <a:pt x="305" y="246"/>
                </a:moveTo>
                <a:cubicBezTo>
                  <a:pt x="300" y="241"/>
                  <a:pt x="295" y="237"/>
                  <a:pt x="290" y="234"/>
                </a:cubicBezTo>
                <a:cubicBezTo>
                  <a:pt x="294" y="230"/>
                  <a:pt x="298" y="226"/>
                  <a:pt x="302" y="223"/>
                </a:cubicBezTo>
                <a:cubicBezTo>
                  <a:pt x="307" y="226"/>
                  <a:pt x="312" y="230"/>
                  <a:pt x="317" y="233"/>
                </a:cubicBezTo>
                <a:cubicBezTo>
                  <a:pt x="313" y="237"/>
                  <a:pt x="309" y="242"/>
                  <a:pt x="305" y="246"/>
                </a:cubicBezTo>
                <a:close/>
                <a:moveTo>
                  <a:pt x="323" y="227"/>
                </a:moveTo>
                <a:cubicBezTo>
                  <a:pt x="322" y="229"/>
                  <a:pt x="320" y="230"/>
                  <a:pt x="319" y="232"/>
                </a:cubicBezTo>
                <a:cubicBezTo>
                  <a:pt x="313" y="228"/>
                  <a:pt x="308" y="225"/>
                  <a:pt x="303" y="222"/>
                </a:cubicBezTo>
                <a:cubicBezTo>
                  <a:pt x="307" y="218"/>
                  <a:pt x="310" y="215"/>
                  <a:pt x="313" y="212"/>
                </a:cubicBezTo>
                <a:cubicBezTo>
                  <a:pt x="314" y="212"/>
                  <a:pt x="314" y="212"/>
                  <a:pt x="314" y="212"/>
                </a:cubicBezTo>
                <a:cubicBezTo>
                  <a:pt x="318" y="216"/>
                  <a:pt x="322" y="219"/>
                  <a:pt x="327" y="222"/>
                </a:cubicBezTo>
                <a:cubicBezTo>
                  <a:pt x="326" y="223"/>
                  <a:pt x="324" y="225"/>
                  <a:pt x="323" y="227"/>
                </a:cubicBezTo>
                <a:close/>
                <a:moveTo>
                  <a:pt x="328" y="220"/>
                </a:moveTo>
                <a:cubicBezTo>
                  <a:pt x="324" y="218"/>
                  <a:pt x="319" y="215"/>
                  <a:pt x="315" y="211"/>
                </a:cubicBezTo>
                <a:cubicBezTo>
                  <a:pt x="315" y="211"/>
                  <a:pt x="315" y="211"/>
                  <a:pt x="315" y="211"/>
                </a:cubicBezTo>
                <a:cubicBezTo>
                  <a:pt x="320" y="206"/>
                  <a:pt x="324" y="201"/>
                  <a:pt x="329" y="195"/>
                </a:cubicBezTo>
                <a:cubicBezTo>
                  <a:pt x="332" y="199"/>
                  <a:pt x="336" y="202"/>
                  <a:pt x="340" y="204"/>
                </a:cubicBezTo>
                <a:cubicBezTo>
                  <a:pt x="336" y="210"/>
                  <a:pt x="332" y="215"/>
                  <a:pt x="328" y="220"/>
                </a:cubicBezTo>
                <a:close/>
                <a:moveTo>
                  <a:pt x="341" y="203"/>
                </a:moveTo>
                <a:cubicBezTo>
                  <a:pt x="337" y="201"/>
                  <a:pt x="333" y="198"/>
                  <a:pt x="330" y="194"/>
                </a:cubicBezTo>
                <a:cubicBezTo>
                  <a:pt x="335" y="189"/>
                  <a:pt x="339" y="184"/>
                  <a:pt x="343" y="179"/>
                </a:cubicBezTo>
                <a:cubicBezTo>
                  <a:pt x="347" y="181"/>
                  <a:pt x="350" y="183"/>
                  <a:pt x="353" y="185"/>
                </a:cubicBezTo>
                <a:cubicBezTo>
                  <a:pt x="349" y="191"/>
                  <a:pt x="345" y="197"/>
                  <a:pt x="341" y="203"/>
                </a:cubicBezTo>
                <a:close/>
                <a:moveTo>
                  <a:pt x="355" y="181"/>
                </a:moveTo>
                <a:cubicBezTo>
                  <a:pt x="355" y="182"/>
                  <a:pt x="355" y="182"/>
                  <a:pt x="354" y="183"/>
                </a:cubicBezTo>
                <a:cubicBezTo>
                  <a:pt x="351" y="181"/>
                  <a:pt x="348" y="179"/>
                  <a:pt x="345" y="177"/>
                </a:cubicBezTo>
                <a:cubicBezTo>
                  <a:pt x="348" y="173"/>
                  <a:pt x="351" y="169"/>
                  <a:pt x="354" y="165"/>
                </a:cubicBezTo>
                <a:cubicBezTo>
                  <a:pt x="356" y="168"/>
                  <a:pt x="359" y="170"/>
                  <a:pt x="362" y="172"/>
                </a:cubicBezTo>
                <a:cubicBezTo>
                  <a:pt x="360" y="175"/>
                  <a:pt x="357" y="178"/>
                  <a:pt x="355" y="181"/>
                </a:cubicBezTo>
                <a:close/>
                <a:moveTo>
                  <a:pt x="363" y="170"/>
                </a:moveTo>
                <a:cubicBezTo>
                  <a:pt x="360" y="168"/>
                  <a:pt x="357" y="166"/>
                  <a:pt x="355" y="164"/>
                </a:cubicBezTo>
                <a:cubicBezTo>
                  <a:pt x="357" y="160"/>
                  <a:pt x="360" y="156"/>
                  <a:pt x="363" y="151"/>
                </a:cubicBezTo>
                <a:cubicBezTo>
                  <a:pt x="365" y="154"/>
                  <a:pt x="368" y="156"/>
                  <a:pt x="371" y="159"/>
                </a:cubicBezTo>
                <a:cubicBezTo>
                  <a:pt x="368" y="163"/>
                  <a:pt x="366" y="166"/>
                  <a:pt x="363" y="170"/>
                </a:cubicBezTo>
                <a:close/>
                <a:moveTo>
                  <a:pt x="372" y="157"/>
                </a:moveTo>
                <a:cubicBezTo>
                  <a:pt x="369" y="154"/>
                  <a:pt x="367" y="152"/>
                  <a:pt x="364" y="150"/>
                </a:cubicBezTo>
                <a:cubicBezTo>
                  <a:pt x="367" y="145"/>
                  <a:pt x="370" y="140"/>
                  <a:pt x="373" y="135"/>
                </a:cubicBezTo>
                <a:cubicBezTo>
                  <a:pt x="374" y="139"/>
                  <a:pt x="376" y="142"/>
                  <a:pt x="379" y="145"/>
                </a:cubicBezTo>
                <a:cubicBezTo>
                  <a:pt x="377" y="149"/>
                  <a:pt x="374" y="153"/>
                  <a:pt x="372" y="157"/>
                </a:cubicBezTo>
                <a:close/>
                <a:moveTo>
                  <a:pt x="383" y="135"/>
                </a:moveTo>
                <a:cubicBezTo>
                  <a:pt x="382" y="137"/>
                  <a:pt x="381" y="140"/>
                  <a:pt x="380" y="143"/>
                </a:cubicBezTo>
                <a:cubicBezTo>
                  <a:pt x="377" y="140"/>
                  <a:pt x="375" y="137"/>
                  <a:pt x="374" y="134"/>
                </a:cubicBezTo>
                <a:cubicBezTo>
                  <a:pt x="376" y="129"/>
                  <a:pt x="378" y="125"/>
                  <a:pt x="380" y="121"/>
                </a:cubicBezTo>
                <a:cubicBezTo>
                  <a:pt x="381" y="125"/>
                  <a:pt x="382" y="129"/>
                  <a:pt x="384" y="133"/>
                </a:cubicBezTo>
                <a:cubicBezTo>
                  <a:pt x="383" y="134"/>
                  <a:pt x="383" y="134"/>
                  <a:pt x="383" y="135"/>
                </a:cubicBezTo>
                <a:close/>
                <a:moveTo>
                  <a:pt x="390" y="135"/>
                </a:moveTo>
                <a:cubicBezTo>
                  <a:pt x="390" y="133"/>
                  <a:pt x="388" y="132"/>
                  <a:pt x="386" y="132"/>
                </a:cubicBezTo>
                <a:cubicBezTo>
                  <a:pt x="385" y="128"/>
                  <a:pt x="383" y="123"/>
                  <a:pt x="381" y="118"/>
                </a:cubicBezTo>
                <a:cubicBezTo>
                  <a:pt x="382" y="117"/>
                  <a:pt x="383" y="116"/>
                  <a:pt x="383" y="114"/>
                </a:cubicBezTo>
                <a:cubicBezTo>
                  <a:pt x="386" y="116"/>
                  <a:pt x="389" y="118"/>
                  <a:pt x="392" y="119"/>
                </a:cubicBezTo>
                <a:cubicBezTo>
                  <a:pt x="394" y="125"/>
                  <a:pt x="396" y="132"/>
                  <a:pt x="398" y="138"/>
                </a:cubicBezTo>
                <a:cubicBezTo>
                  <a:pt x="396" y="137"/>
                  <a:pt x="393" y="136"/>
                  <a:pt x="390" y="135"/>
                </a:cubicBezTo>
                <a:close/>
                <a:moveTo>
                  <a:pt x="402" y="140"/>
                </a:moveTo>
                <a:cubicBezTo>
                  <a:pt x="400" y="133"/>
                  <a:pt x="397" y="127"/>
                  <a:pt x="394" y="120"/>
                </a:cubicBezTo>
                <a:cubicBezTo>
                  <a:pt x="398" y="122"/>
                  <a:pt x="401" y="123"/>
                  <a:pt x="404" y="125"/>
                </a:cubicBezTo>
                <a:cubicBezTo>
                  <a:pt x="404" y="125"/>
                  <a:pt x="403" y="125"/>
                  <a:pt x="403" y="125"/>
                </a:cubicBezTo>
                <a:cubicBezTo>
                  <a:pt x="406" y="131"/>
                  <a:pt x="408" y="137"/>
                  <a:pt x="410" y="143"/>
                </a:cubicBezTo>
                <a:cubicBezTo>
                  <a:pt x="407" y="142"/>
                  <a:pt x="404" y="141"/>
                  <a:pt x="402" y="140"/>
                </a:cubicBezTo>
                <a:close/>
                <a:moveTo>
                  <a:pt x="412" y="144"/>
                </a:moveTo>
                <a:cubicBezTo>
                  <a:pt x="410" y="138"/>
                  <a:pt x="407" y="132"/>
                  <a:pt x="405" y="125"/>
                </a:cubicBezTo>
                <a:cubicBezTo>
                  <a:pt x="405" y="125"/>
                  <a:pt x="405" y="126"/>
                  <a:pt x="406" y="126"/>
                </a:cubicBezTo>
                <a:cubicBezTo>
                  <a:pt x="410" y="128"/>
                  <a:pt x="415" y="130"/>
                  <a:pt x="420" y="133"/>
                </a:cubicBezTo>
                <a:cubicBezTo>
                  <a:pt x="421" y="138"/>
                  <a:pt x="422" y="144"/>
                  <a:pt x="424" y="149"/>
                </a:cubicBezTo>
                <a:cubicBezTo>
                  <a:pt x="420" y="148"/>
                  <a:pt x="416" y="146"/>
                  <a:pt x="412" y="144"/>
                </a:cubicBezTo>
                <a:close/>
                <a:moveTo>
                  <a:pt x="434" y="153"/>
                </a:moveTo>
                <a:cubicBezTo>
                  <a:pt x="431" y="152"/>
                  <a:pt x="429" y="151"/>
                  <a:pt x="427" y="151"/>
                </a:cubicBezTo>
                <a:cubicBezTo>
                  <a:pt x="425" y="145"/>
                  <a:pt x="424" y="139"/>
                  <a:pt x="422" y="134"/>
                </a:cubicBezTo>
                <a:cubicBezTo>
                  <a:pt x="424" y="135"/>
                  <a:pt x="427" y="136"/>
                  <a:pt x="429" y="137"/>
                </a:cubicBezTo>
                <a:cubicBezTo>
                  <a:pt x="429" y="137"/>
                  <a:pt x="430" y="137"/>
                  <a:pt x="430" y="137"/>
                </a:cubicBezTo>
                <a:cubicBezTo>
                  <a:pt x="433" y="143"/>
                  <a:pt x="437" y="150"/>
                  <a:pt x="441" y="156"/>
                </a:cubicBezTo>
                <a:cubicBezTo>
                  <a:pt x="438" y="156"/>
                  <a:pt x="436" y="154"/>
                  <a:pt x="434" y="153"/>
                </a:cubicBezTo>
                <a:close/>
                <a:moveTo>
                  <a:pt x="445" y="158"/>
                </a:moveTo>
                <a:cubicBezTo>
                  <a:pt x="443" y="154"/>
                  <a:pt x="441" y="151"/>
                  <a:pt x="439" y="148"/>
                </a:cubicBezTo>
                <a:cubicBezTo>
                  <a:pt x="436" y="144"/>
                  <a:pt x="434" y="140"/>
                  <a:pt x="432" y="136"/>
                </a:cubicBezTo>
                <a:cubicBezTo>
                  <a:pt x="434" y="135"/>
                  <a:pt x="434" y="133"/>
                  <a:pt x="433" y="131"/>
                </a:cubicBezTo>
                <a:cubicBezTo>
                  <a:pt x="433" y="130"/>
                  <a:pt x="433" y="130"/>
                  <a:pt x="433" y="129"/>
                </a:cubicBezTo>
                <a:cubicBezTo>
                  <a:pt x="433" y="125"/>
                  <a:pt x="433" y="121"/>
                  <a:pt x="432" y="117"/>
                </a:cubicBezTo>
                <a:cubicBezTo>
                  <a:pt x="438" y="128"/>
                  <a:pt x="444" y="138"/>
                  <a:pt x="450" y="148"/>
                </a:cubicBezTo>
                <a:cubicBezTo>
                  <a:pt x="450" y="148"/>
                  <a:pt x="450" y="149"/>
                  <a:pt x="450" y="149"/>
                </a:cubicBezTo>
                <a:cubicBezTo>
                  <a:pt x="451" y="155"/>
                  <a:pt x="453" y="159"/>
                  <a:pt x="445" y="158"/>
                </a:cubicBezTo>
                <a:close/>
              </a:path>
            </a:pathLst>
          </a:custGeom>
          <a:solidFill>
            <a:srgbClr val="F5EC78"/>
          </a:solidFill>
          <a:ln>
            <a:solidFill>
              <a:srgbClr val="114870"/>
            </a:solidFill>
          </a:ln>
          <a:effectLst>
            <a:outerShdw blurRad="50800" dist="50800" dir="5400000" sx="108000" sy="108000" algn="ctr" rotWithShape="0">
              <a:srgbClr val="F5EC78">
                <a:alpha val="51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" name="图形 219">
            <a:extLst>
              <a:ext uri="{FF2B5EF4-FFF2-40B4-BE49-F238E27FC236}">
                <a16:creationId xmlns:a16="http://schemas.microsoft.com/office/drawing/2014/main" id="{79DD41B8-001A-4082-8BE9-BC9AAE73A1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saturation sat="149000"/>
                    </a14:imgEffect>
                    <a14:imgEffect>
                      <a14:brightnessContrast bright="-76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180" y="607188"/>
            <a:ext cx="1851635" cy="188326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21" name="Freeform 95">
            <a:extLst>
              <a:ext uri="{FF2B5EF4-FFF2-40B4-BE49-F238E27FC236}">
                <a16:creationId xmlns:a16="http://schemas.microsoft.com/office/drawing/2014/main" id="{35E53782-36CB-46FA-9F58-02E337AEBF9C}"/>
              </a:ext>
            </a:extLst>
          </p:cNvPr>
          <p:cNvSpPr>
            <a:spLocks noEditPoints="1"/>
          </p:cNvSpPr>
          <p:nvPr/>
        </p:nvSpPr>
        <p:spPr bwMode="auto">
          <a:xfrm rot="4767768">
            <a:off x="1497543" y="2549179"/>
            <a:ext cx="2053137" cy="1664206"/>
          </a:xfrm>
          <a:custGeom>
            <a:avLst/>
            <a:gdLst>
              <a:gd name="T0" fmla="*/ 419 w 460"/>
              <a:gd name="T1" fmla="*/ 2 h 364"/>
              <a:gd name="T2" fmla="*/ 301 w 460"/>
              <a:gd name="T3" fmla="*/ 67 h 364"/>
              <a:gd name="T4" fmla="*/ 331 w 460"/>
              <a:gd name="T5" fmla="*/ 110 h 364"/>
              <a:gd name="T6" fmla="*/ 5 w 460"/>
              <a:gd name="T7" fmla="*/ 231 h 364"/>
              <a:gd name="T8" fmla="*/ 18 w 460"/>
              <a:gd name="T9" fmla="*/ 329 h 364"/>
              <a:gd name="T10" fmla="*/ 274 w 460"/>
              <a:gd name="T11" fmla="*/ 282 h 364"/>
              <a:gd name="T12" fmla="*/ 331 w 460"/>
              <a:gd name="T13" fmla="*/ 228 h 364"/>
              <a:gd name="T14" fmla="*/ 442 w 460"/>
              <a:gd name="T15" fmla="*/ 165 h 364"/>
              <a:gd name="T16" fmla="*/ 432 w 460"/>
              <a:gd name="T17" fmla="*/ 114 h 364"/>
              <a:gd name="T18" fmla="*/ 431 w 460"/>
              <a:gd name="T19" fmla="*/ 94 h 364"/>
              <a:gd name="T20" fmla="*/ 447 w 460"/>
              <a:gd name="T21" fmla="*/ 94 h 364"/>
              <a:gd name="T22" fmla="*/ 429 w 460"/>
              <a:gd name="T23" fmla="*/ 51 h 364"/>
              <a:gd name="T24" fmla="*/ 434 w 460"/>
              <a:gd name="T25" fmla="*/ 22 h 364"/>
              <a:gd name="T26" fmla="*/ 429 w 460"/>
              <a:gd name="T27" fmla="*/ 17 h 364"/>
              <a:gd name="T28" fmla="*/ 319 w 460"/>
              <a:gd name="T29" fmla="*/ 83 h 364"/>
              <a:gd name="T30" fmla="*/ 326 w 460"/>
              <a:gd name="T31" fmla="*/ 94 h 364"/>
              <a:gd name="T32" fmla="*/ 334 w 460"/>
              <a:gd name="T33" fmla="*/ 104 h 364"/>
              <a:gd name="T34" fmla="*/ 340 w 460"/>
              <a:gd name="T35" fmla="*/ 94 h 364"/>
              <a:gd name="T36" fmla="*/ 207 w 460"/>
              <a:gd name="T37" fmla="*/ 221 h 364"/>
              <a:gd name="T38" fmla="*/ 326 w 460"/>
              <a:gd name="T39" fmla="*/ 78 h 364"/>
              <a:gd name="T40" fmla="*/ 413 w 460"/>
              <a:gd name="T41" fmla="*/ 11 h 364"/>
              <a:gd name="T42" fmla="*/ 425 w 460"/>
              <a:gd name="T43" fmla="*/ 125 h 364"/>
              <a:gd name="T44" fmla="*/ 378 w 460"/>
              <a:gd name="T45" fmla="*/ 110 h 364"/>
              <a:gd name="T46" fmla="*/ 180 w 460"/>
              <a:gd name="T47" fmla="*/ 290 h 364"/>
              <a:gd name="T48" fmla="*/ 36 w 460"/>
              <a:gd name="T49" fmla="*/ 322 h 364"/>
              <a:gd name="T50" fmla="*/ 52 w 460"/>
              <a:gd name="T51" fmla="*/ 323 h 364"/>
              <a:gd name="T52" fmla="*/ 54 w 460"/>
              <a:gd name="T53" fmla="*/ 323 h 364"/>
              <a:gd name="T54" fmla="*/ 81 w 460"/>
              <a:gd name="T55" fmla="*/ 332 h 364"/>
              <a:gd name="T56" fmla="*/ 112 w 460"/>
              <a:gd name="T57" fmla="*/ 338 h 364"/>
              <a:gd name="T58" fmla="*/ 130 w 460"/>
              <a:gd name="T59" fmla="*/ 334 h 364"/>
              <a:gd name="T60" fmla="*/ 142 w 460"/>
              <a:gd name="T61" fmla="*/ 331 h 364"/>
              <a:gd name="T62" fmla="*/ 128 w 460"/>
              <a:gd name="T63" fmla="*/ 318 h 364"/>
              <a:gd name="T64" fmla="*/ 150 w 460"/>
              <a:gd name="T65" fmla="*/ 329 h 364"/>
              <a:gd name="T66" fmla="*/ 158 w 460"/>
              <a:gd name="T67" fmla="*/ 327 h 364"/>
              <a:gd name="T68" fmla="*/ 174 w 460"/>
              <a:gd name="T69" fmla="*/ 321 h 364"/>
              <a:gd name="T70" fmla="*/ 191 w 460"/>
              <a:gd name="T71" fmla="*/ 315 h 364"/>
              <a:gd name="T72" fmla="*/ 207 w 460"/>
              <a:gd name="T73" fmla="*/ 308 h 364"/>
              <a:gd name="T74" fmla="*/ 221 w 460"/>
              <a:gd name="T75" fmla="*/ 280 h 364"/>
              <a:gd name="T76" fmla="*/ 222 w 460"/>
              <a:gd name="T77" fmla="*/ 279 h 364"/>
              <a:gd name="T78" fmla="*/ 255 w 460"/>
              <a:gd name="T79" fmla="*/ 283 h 364"/>
              <a:gd name="T80" fmla="*/ 268 w 460"/>
              <a:gd name="T81" fmla="*/ 275 h 364"/>
              <a:gd name="T82" fmla="*/ 278 w 460"/>
              <a:gd name="T83" fmla="*/ 268 h 364"/>
              <a:gd name="T84" fmla="*/ 277 w 460"/>
              <a:gd name="T85" fmla="*/ 244 h 364"/>
              <a:gd name="T86" fmla="*/ 288 w 460"/>
              <a:gd name="T87" fmla="*/ 235 h 364"/>
              <a:gd name="T88" fmla="*/ 302 w 460"/>
              <a:gd name="T89" fmla="*/ 223 h 364"/>
              <a:gd name="T90" fmla="*/ 303 w 460"/>
              <a:gd name="T91" fmla="*/ 222 h 364"/>
              <a:gd name="T92" fmla="*/ 328 w 460"/>
              <a:gd name="T93" fmla="*/ 220 h 364"/>
              <a:gd name="T94" fmla="*/ 328 w 460"/>
              <a:gd name="T95" fmla="*/ 220 h 364"/>
              <a:gd name="T96" fmla="*/ 341 w 460"/>
              <a:gd name="T97" fmla="*/ 203 h 364"/>
              <a:gd name="T98" fmla="*/ 362 w 460"/>
              <a:gd name="T99" fmla="*/ 172 h 364"/>
              <a:gd name="T100" fmla="*/ 371 w 460"/>
              <a:gd name="T101" fmla="*/ 159 h 364"/>
              <a:gd name="T102" fmla="*/ 379 w 460"/>
              <a:gd name="T103" fmla="*/ 145 h 364"/>
              <a:gd name="T104" fmla="*/ 380 w 460"/>
              <a:gd name="T105" fmla="*/ 121 h 364"/>
              <a:gd name="T106" fmla="*/ 381 w 460"/>
              <a:gd name="T107" fmla="*/ 118 h 364"/>
              <a:gd name="T108" fmla="*/ 402 w 460"/>
              <a:gd name="T109" fmla="*/ 140 h 364"/>
              <a:gd name="T110" fmla="*/ 402 w 460"/>
              <a:gd name="T111" fmla="*/ 140 h 364"/>
              <a:gd name="T112" fmla="*/ 424 w 460"/>
              <a:gd name="T113" fmla="*/ 149 h 364"/>
              <a:gd name="T114" fmla="*/ 429 w 460"/>
              <a:gd name="T115" fmla="*/ 137 h 364"/>
              <a:gd name="T116" fmla="*/ 439 w 460"/>
              <a:gd name="T117" fmla="*/ 148 h 364"/>
              <a:gd name="T118" fmla="*/ 450 w 460"/>
              <a:gd name="T119" fmla="*/ 148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60" h="364">
                <a:moveTo>
                  <a:pt x="444" y="22"/>
                </a:moveTo>
                <a:cubicBezTo>
                  <a:pt x="444" y="20"/>
                  <a:pt x="443" y="20"/>
                  <a:pt x="442" y="19"/>
                </a:cubicBezTo>
                <a:cubicBezTo>
                  <a:pt x="440" y="16"/>
                  <a:pt x="436" y="13"/>
                  <a:pt x="434" y="11"/>
                </a:cubicBezTo>
                <a:cubicBezTo>
                  <a:pt x="430" y="8"/>
                  <a:pt x="426" y="4"/>
                  <a:pt x="421" y="2"/>
                </a:cubicBezTo>
                <a:cubicBezTo>
                  <a:pt x="420" y="1"/>
                  <a:pt x="419" y="1"/>
                  <a:pt x="419" y="2"/>
                </a:cubicBezTo>
                <a:cubicBezTo>
                  <a:pt x="414" y="0"/>
                  <a:pt x="410" y="4"/>
                  <a:pt x="406" y="6"/>
                </a:cubicBezTo>
                <a:cubicBezTo>
                  <a:pt x="395" y="11"/>
                  <a:pt x="384" y="18"/>
                  <a:pt x="373" y="24"/>
                </a:cubicBezTo>
                <a:cubicBezTo>
                  <a:pt x="349" y="36"/>
                  <a:pt x="326" y="48"/>
                  <a:pt x="304" y="62"/>
                </a:cubicBezTo>
                <a:cubicBezTo>
                  <a:pt x="303" y="63"/>
                  <a:pt x="302" y="64"/>
                  <a:pt x="302" y="65"/>
                </a:cubicBezTo>
                <a:cubicBezTo>
                  <a:pt x="302" y="65"/>
                  <a:pt x="301" y="66"/>
                  <a:pt x="301" y="67"/>
                </a:cubicBezTo>
                <a:cubicBezTo>
                  <a:pt x="298" y="70"/>
                  <a:pt x="301" y="76"/>
                  <a:pt x="303" y="80"/>
                </a:cubicBezTo>
                <a:cubicBezTo>
                  <a:pt x="305" y="86"/>
                  <a:pt x="307" y="94"/>
                  <a:pt x="311" y="99"/>
                </a:cubicBezTo>
                <a:cubicBezTo>
                  <a:pt x="311" y="100"/>
                  <a:pt x="311" y="100"/>
                  <a:pt x="312" y="101"/>
                </a:cubicBezTo>
                <a:cubicBezTo>
                  <a:pt x="315" y="103"/>
                  <a:pt x="319" y="105"/>
                  <a:pt x="323" y="106"/>
                </a:cubicBezTo>
                <a:cubicBezTo>
                  <a:pt x="326" y="108"/>
                  <a:pt x="328" y="109"/>
                  <a:pt x="331" y="110"/>
                </a:cubicBezTo>
                <a:cubicBezTo>
                  <a:pt x="303" y="160"/>
                  <a:pt x="255" y="194"/>
                  <a:pt x="202" y="213"/>
                </a:cubicBezTo>
                <a:cubicBezTo>
                  <a:pt x="171" y="225"/>
                  <a:pt x="139" y="231"/>
                  <a:pt x="106" y="234"/>
                </a:cubicBezTo>
                <a:cubicBezTo>
                  <a:pt x="90" y="236"/>
                  <a:pt x="74" y="237"/>
                  <a:pt x="57" y="237"/>
                </a:cubicBezTo>
                <a:cubicBezTo>
                  <a:pt x="40" y="237"/>
                  <a:pt x="23" y="234"/>
                  <a:pt x="5" y="231"/>
                </a:cubicBezTo>
                <a:cubicBezTo>
                  <a:pt x="5" y="231"/>
                  <a:pt x="5" y="231"/>
                  <a:pt x="5" y="231"/>
                </a:cubicBezTo>
                <a:cubicBezTo>
                  <a:pt x="3" y="230"/>
                  <a:pt x="0" y="231"/>
                  <a:pt x="0" y="234"/>
                </a:cubicBezTo>
                <a:cubicBezTo>
                  <a:pt x="1" y="260"/>
                  <a:pt x="0" y="286"/>
                  <a:pt x="0" y="311"/>
                </a:cubicBezTo>
                <a:cubicBezTo>
                  <a:pt x="1" y="312"/>
                  <a:pt x="1" y="313"/>
                  <a:pt x="2" y="313"/>
                </a:cubicBezTo>
                <a:cubicBezTo>
                  <a:pt x="2" y="314"/>
                  <a:pt x="2" y="314"/>
                  <a:pt x="2" y="314"/>
                </a:cubicBezTo>
                <a:cubicBezTo>
                  <a:pt x="7" y="320"/>
                  <a:pt x="13" y="324"/>
                  <a:pt x="18" y="329"/>
                </a:cubicBezTo>
                <a:cubicBezTo>
                  <a:pt x="23" y="334"/>
                  <a:pt x="29" y="338"/>
                  <a:pt x="34" y="343"/>
                </a:cubicBezTo>
                <a:cubicBezTo>
                  <a:pt x="35" y="344"/>
                  <a:pt x="36" y="344"/>
                  <a:pt x="37" y="344"/>
                </a:cubicBezTo>
                <a:cubicBezTo>
                  <a:pt x="108" y="364"/>
                  <a:pt x="192" y="329"/>
                  <a:pt x="252" y="294"/>
                </a:cubicBezTo>
                <a:cubicBezTo>
                  <a:pt x="259" y="290"/>
                  <a:pt x="266" y="285"/>
                  <a:pt x="272" y="281"/>
                </a:cubicBezTo>
                <a:cubicBezTo>
                  <a:pt x="273" y="281"/>
                  <a:pt x="274" y="282"/>
                  <a:pt x="274" y="282"/>
                </a:cubicBezTo>
                <a:cubicBezTo>
                  <a:pt x="275" y="283"/>
                  <a:pt x="276" y="282"/>
                  <a:pt x="275" y="281"/>
                </a:cubicBezTo>
                <a:cubicBezTo>
                  <a:pt x="275" y="281"/>
                  <a:pt x="274" y="280"/>
                  <a:pt x="274" y="280"/>
                </a:cubicBezTo>
                <a:cubicBezTo>
                  <a:pt x="277" y="277"/>
                  <a:pt x="281" y="275"/>
                  <a:pt x="284" y="272"/>
                </a:cubicBezTo>
                <a:cubicBezTo>
                  <a:pt x="285" y="273"/>
                  <a:pt x="286" y="272"/>
                  <a:pt x="286" y="272"/>
                </a:cubicBezTo>
                <a:cubicBezTo>
                  <a:pt x="302" y="259"/>
                  <a:pt x="318" y="245"/>
                  <a:pt x="331" y="228"/>
                </a:cubicBezTo>
                <a:cubicBezTo>
                  <a:pt x="343" y="214"/>
                  <a:pt x="353" y="198"/>
                  <a:pt x="363" y="183"/>
                </a:cubicBezTo>
                <a:cubicBezTo>
                  <a:pt x="373" y="169"/>
                  <a:pt x="384" y="155"/>
                  <a:pt x="389" y="139"/>
                </a:cubicBezTo>
                <a:cubicBezTo>
                  <a:pt x="394" y="142"/>
                  <a:pt x="398" y="145"/>
                  <a:pt x="402" y="147"/>
                </a:cubicBezTo>
                <a:cubicBezTo>
                  <a:pt x="402" y="147"/>
                  <a:pt x="403" y="147"/>
                  <a:pt x="403" y="147"/>
                </a:cubicBezTo>
                <a:cubicBezTo>
                  <a:pt x="415" y="155"/>
                  <a:pt x="428" y="161"/>
                  <a:pt x="442" y="165"/>
                </a:cubicBezTo>
                <a:cubicBezTo>
                  <a:pt x="454" y="169"/>
                  <a:pt x="459" y="167"/>
                  <a:pt x="459" y="155"/>
                </a:cubicBezTo>
                <a:cubicBezTo>
                  <a:pt x="460" y="112"/>
                  <a:pt x="455" y="63"/>
                  <a:pt x="444" y="22"/>
                </a:cubicBezTo>
                <a:close/>
                <a:moveTo>
                  <a:pt x="450" y="125"/>
                </a:moveTo>
                <a:cubicBezTo>
                  <a:pt x="450" y="131"/>
                  <a:pt x="450" y="138"/>
                  <a:pt x="450" y="144"/>
                </a:cubicBezTo>
                <a:cubicBezTo>
                  <a:pt x="444" y="134"/>
                  <a:pt x="438" y="124"/>
                  <a:pt x="432" y="114"/>
                </a:cubicBezTo>
                <a:cubicBezTo>
                  <a:pt x="432" y="109"/>
                  <a:pt x="432" y="104"/>
                  <a:pt x="431" y="99"/>
                </a:cubicBezTo>
                <a:cubicBezTo>
                  <a:pt x="437" y="108"/>
                  <a:pt x="443" y="116"/>
                  <a:pt x="449" y="124"/>
                </a:cubicBezTo>
                <a:cubicBezTo>
                  <a:pt x="449" y="125"/>
                  <a:pt x="449" y="125"/>
                  <a:pt x="450" y="125"/>
                </a:cubicBezTo>
                <a:close/>
                <a:moveTo>
                  <a:pt x="449" y="119"/>
                </a:moveTo>
                <a:cubicBezTo>
                  <a:pt x="443" y="111"/>
                  <a:pt x="437" y="103"/>
                  <a:pt x="431" y="94"/>
                </a:cubicBezTo>
                <a:cubicBezTo>
                  <a:pt x="431" y="88"/>
                  <a:pt x="430" y="82"/>
                  <a:pt x="430" y="76"/>
                </a:cubicBezTo>
                <a:cubicBezTo>
                  <a:pt x="435" y="84"/>
                  <a:pt x="441" y="92"/>
                  <a:pt x="447" y="98"/>
                </a:cubicBezTo>
                <a:cubicBezTo>
                  <a:pt x="448" y="105"/>
                  <a:pt x="449" y="112"/>
                  <a:pt x="449" y="119"/>
                </a:cubicBezTo>
                <a:close/>
                <a:moveTo>
                  <a:pt x="444" y="75"/>
                </a:moveTo>
                <a:cubicBezTo>
                  <a:pt x="445" y="81"/>
                  <a:pt x="446" y="88"/>
                  <a:pt x="447" y="94"/>
                </a:cubicBezTo>
                <a:cubicBezTo>
                  <a:pt x="441" y="87"/>
                  <a:pt x="435" y="80"/>
                  <a:pt x="430" y="72"/>
                </a:cubicBezTo>
                <a:cubicBezTo>
                  <a:pt x="430" y="66"/>
                  <a:pt x="429" y="60"/>
                  <a:pt x="429" y="54"/>
                </a:cubicBezTo>
                <a:cubicBezTo>
                  <a:pt x="434" y="62"/>
                  <a:pt x="439" y="69"/>
                  <a:pt x="444" y="75"/>
                </a:cubicBezTo>
                <a:close/>
                <a:moveTo>
                  <a:pt x="444" y="71"/>
                </a:moveTo>
                <a:cubicBezTo>
                  <a:pt x="439" y="64"/>
                  <a:pt x="434" y="58"/>
                  <a:pt x="429" y="51"/>
                </a:cubicBezTo>
                <a:cubicBezTo>
                  <a:pt x="429" y="47"/>
                  <a:pt x="429" y="41"/>
                  <a:pt x="429" y="34"/>
                </a:cubicBezTo>
                <a:cubicBezTo>
                  <a:pt x="433" y="40"/>
                  <a:pt x="437" y="45"/>
                  <a:pt x="441" y="50"/>
                </a:cubicBezTo>
                <a:cubicBezTo>
                  <a:pt x="442" y="57"/>
                  <a:pt x="443" y="64"/>
                  <a:pt x="444" y="71"/>
                </a:cubicBezTo>
                <a:close/>
                <a:moveTo>
                  <a:pt x="429" y="17"/>
                </a:moveTo>
                <a:cubicBezTo>
                  <a:pt x="430" y="18"/>
                  <a:pt x="432" y="20"/>
                  <a:pt x="434" y="22"/>
                </a:cubicBezTo>
                <a:cubicBezTo>
                  <a:pt x="435" y="24"/>
                  <a:pt x="436" y="25"/>
                  <a:pt x="438" y="27"/>
                </a:cubicBezTo>
                <a:cubicBezTo>
                  <a:pt x="439" y="33"/>
                  <a:pt x="440" y="40"/>
                  <a:pt x="441" y="46"/>
                </a:cubicBezTo>
                <a:cubicBezTo>
                  <a:pt x="437" y="41"/>
                  <a:pt x="433" y="36"/>
                  <a:pt x="429" y="32"/>
                </a:cubicBezTo>
                <a:cubicBezTo>
                  <a:pt x="429" y="26"/>
                  <a:pt x="428" y="20"/>
                  <a:pt x="427" y="15"/>
                </a:cubicBezTo>
                <a:cubicBezTo>
                  <a:pt x="427" y="15"/>
                  <a:pt x="428" y="16"/>
                  <a:pt x="429" y="17"/>
                </a:cubicBezTo>
                <a:close/>
                <a:moveTo>
                  <a:pt x="326" y="100"/>
                </a:moveTo>
                <a:cubicBezTo>
                  <a:pt x="323" y="99"/>
                  <a:pt x="319" y="97"/>
                  <a:pt x="316" y="97"/>
                </a:cubicBezTo>
                <a:cubicBezTo>
                  <a:pt x="316" y="92"/>
                  <a:pt x="313" y="87"/>
                  <a:pt x="311" y="82"/>
                </a:cubicBezTo>
                <a:cubicBezTo>
                  <a:pt x="310" y="80"/>
                  <a:pt x="310" y="78"/>
                  <a:pt x="309" y="76"/>
                </a:cubicBezTo>
                <a:cubicBezTo>
                  <a:pt x="312" y="79"/>
                  <a:pt x="316" y="81"/>
                  <a:pt x="319" y="83"/>
                </a:cubicBezTo>
                <a:cubicBezTo>
                  <a:pt x="321" y="87"/>
                  <a:pt x="323" y="91"/>
                  <a:pt x="324" y="95"/>
                </a:cubicBezTo>
                <a:cubicBezTo>
                  <a:pt x="325" y="97"/>
                  <a:pt x="326" y="99"/>
                  <a:pt x="326" y="100"/>
                </a:cubicBezTo>
                <a:cubicBezTo>
                  <a:pt x="326" y="100"/>
                  <a:pt x="326" y="100"/>
                  <a:pt x="326" y="100"/>
                </a:cubicBezTo>
                <a:close/>
                <a:moveTo>
                  <a:pt x="330" y="102"/>
                </a:moveTo>
                <a:cubicBezTo>
                  <a:pt x="329" y="99"/>
                  <a:pt x="328" y="97"/>
                  <a:pt x="326" y="94"/>
                </a:cubicBezTo>
                <a:cubicBezTo>
                  <a:pt x="325" y="92"/>
                  <a:pt x="324" y="89"/>
                  <a:pt x="323" y="87"/>
                </a:cubicBezTo>
                <a:cubicBezTo>
                  <a:pt x="323" y="86"/>
                  <a:pt x="323" y="85"/>
                  <a:pt x="322" y="85"/>
                </a:cubicBezTo>
                <a:cubicBezTo>
                  <a:pt x="322" y="85"/>
                  <a:pt x="322" y="85"/>
                  <a:pt x="322" y="85"/>
                </a:cubicBezTo>
                <a:cubicBezTo>
                  <a:pt x="325" y="86"/>
                  <a:pt x="328" y="88"/>
                  <a:pt x="330" y="90"/>
                </a:cubicBezTo>
                <a:cubicBezTo>
                  <a:pt x="331" y="94"/>
                  <a:pt x="332" y="99"/>
                  <a:pt x="334" y="104"/>
                </a:cubicBezTo>
                <a:cubicBezTo>
                  <a:pt x="333" y="103"/>
                  <a:pt x="331" y="102"/>
                  <a:pt x="330" y="102"/>
                </a:cubicBezTo>
                <a:close/>
                <a:moveTo>
                  <a:pt x="337" y="100"/>
                </a:moveTo>
                <a:cubicBezTo>
                  <a:pt x="336" y="101"/>
                  <a:pt x="336" y="101"/>
                  <a:pt x="336" y="101"/>
                </a:cubicBezTo>
                <a:cubicBezTo>
                  <a:pt x="335" y="98"/>
                  <a:pt x="334" y="94"/>
                  <a:pt x="333" y="91"/>
                </a:cubicBezTo>
                <a:cubicBezTo>
                  <a:pt x="335" y="92"/>
                  <a:pt x="338" y="93"/>
                  <a:pt x="340" y="94"/>
                </a:cubicBezTo>
                <a:cubicBezTo>
                  <a:pt x="338" y="96"/>
                  <a:pt x="337" y="98"/>
                  <a:pt x="337" y="100"/>
                </a:cubicBezTo>
                <a:close/>
                <a:moveTo>
                  <a:pt x="5" y="310"/>
                </a:moveTo>
                <a:cubicBezTo>
                  <a:pt x="10" y="286"/>
                  <a:pt x="9" y="261"/>
                  <a:pt x="7" y="236"/>
                </a:cubicBezTo>
                <a:cubicBezTo>
                  <a:pt x="35" y="251"/>
                  <a:pt x="72" y="246"/>
                  <a:pt x="101" y="243"/>
                </a:cubicBezTo>
                <a:cubicBezTo>
                  <a:pt x="137" y="240"/>
                  <a:pt x="173" y="233"/>
                  <a:pt x="207" y="221"/>
                </a:cubicBezTo>
                <a:cubicBezTo>
                  <a:pt x="264" y="199"/>
                  <a:pt x="316" y="161"/>
                  <a:pt x="343" y="106"/>
                </a:cubicBezTo>
                <a:cubicBezTo>
                  <a:pt x="344" y="105"/>
                  <a:pt x="344" y="104"/>
                  <a:pt x="344" y="104"/>
                </a:cubicBezTo>
                <a:cubicBezTo>
                  <a:pt x="346" y="101"/>
                  <a:pt x="348" y="98"/>
                  <a:pt x="349" y="95"/>
                </a:cubicBezTo>
                <a:cubicBezTo>
                  <a:pt x="350" y="93"/>
                  <a:pt x="348" y="90"/>
                  <a:pt x="346" y="90"/>
                </a:cubicBezTo>
                <a:cubicBezTo>
                  <a:pt x="340" y="85"/>
                  <a:pt x="333" y="82"/>
                  <a:pt x="326" y="78"/>
                </a:cubicBezTo>
                <a:cubicBezTo>
                  <a:pt x="320" y="74"/>
                  <a:pt x="315" y="69"/>
                  <a:pt x="308" y="67"/>
                </a:cubicBezTo>
                <a:cubicBezTo>
                  <a:pt x="326" y="59"/>
                  <a:pt x="342" y="50"/>
                  <a:pt x="359" y="41"/>
                </a:cubicBezTo>
                <a:cubicBezTo>
                  <a:pt x="367" y="36"/>
                  <a:pt x="376" y="31"/>
                  <a:pt x="385" y="27"/>
                </a:cubicBezTo>
                <a:cubicBezTo>
                  <a:pt x="390" y="24"/>
                  <a:pt x="395" y="21"/>
                  <a:pt x="400" y="18"/>
                </a:cubicBezTo>
                <a:cubicBezTo>
                  <a:pt x="403" y="17"/>
                  <a:pt x="409" y="11"/>
                  <a:pt x="413" y="11"/>
                </a:cubicBezTo>
                <a:cubicBezTo>
                  <a:pt x="415" y="9"/>
                  <a:pt x="416" y="9"/>
                  <a:pt x="416" y="12"/>
                </a:cubicBezTo>
                <a:cubicBezTo>
                  <a:pt x="418" y="16"/>
                  <a:pt x="419" y="19"/>
                  <a:pt x="419" y="23"/>
                </a:cubicBezTo>
                <a:cubicBezTo>
                  <a:pt x="419" y="28"/>
                  <a:pt x="420" y="32"/>
                  <a:pt x="420" y="37"/>
                </a:cubicBezTo>
                <a:cubicBezTo>
                  <a:pt x="420" y="47"/>
                  <a:pt x="421" y="57"/>
                  <a:pt x="421" y="66"/>
                </a:cubicBezTo>
                <a:cubicBezTo>
                  <a:pt x="422" y="86"/>
                  <a:pt x="423" y="106"/>
                  <a:pt x="425" y="125"/>
                </a:cubicBezTo>
                <a:cubicBezTo>
                  <a:pt x="419" y="122"/>
                  <a:pt x="413" y="120"/>
                  <a:pt x="407" y="117"/>
                </a:cubicBezTo>
                <a:cubicBezTo>
                  <a:pt x="400" y="114"/>
                  <a:pt x="392" y="110"/>
                  <a:pt x="384" y="108"/>
                </a:cubicBezTo>
                <a:cubicBezTo>
                  <a:pt x="383" y="106"/>
                  <a:pt x="380" y="106"/>
                  <a:pt x="379" y="108"/>
                </a:cubicBezTo>
                <a:cubicBezTo>
                  <a:pt x="379" y="109"/>
                  <a:pt x="378" y="109"/>
                  <a:pt x="378" y="110"/>
                </a:cubicBezTo>
                <a:cubicBezTo>
                  <a:pt x="378" y="110"/>
                  <a:pt x="378" y="110"/>
                  <a:pt x="378" y="110"/>
                </a:cubicBezTo>
                <a:cubicBezTo>
                  <a:pt x="378" y="111"/>
                  <a:pt x="378" y="111"/>
                  <a:pt x="378" y="111"/>
                </a:cubicBezTo>
                <a:cubicBezTo>
                  <a:pt x="359" y="143"/>
                  <a:pt x="340" y="173"/>
                  <a:pt x="314" y="200"/>
                </a:cubicBezTo>
                <a:cubicBezTo>
                  <a:pt x="288" y="228"/>
                  <a:pt x="258" y="251"/>
                  <a:pt x="225" y="269"/>
                </a:cubicBezTo>
                <a:cubicBezTo>
                  <a:pt x="211" y="277"/>
                  <a:pt x="196" y="284"/>
                  <a:pt x="181" y="290"/>
                </a:cubicBezTo>
                <a:cubicBezTo>
                  <a:pt x="181" y="290"/>
                  <a:pt x="180" y="290"/>
                  <a:pt x="180" y="290"/>
                </a:cubicBezTo>
                <a:cubicBezTo>
                  <a:pt x="125" y="312"/>
                  <a:pt x="63" y="322"/>
                  <a:pt x="5" y="310"/>
                </a:cubicBezTo>
                <a:close/>
                <a:moveTo>
                  <a:pt x="40" y="339"/>
                </a:moveTo>
                <a:cubicBezTo>
                  <a:pt x="40" y="339"/>
                  <a:pt x="40" y="338"/>
                  <a:pt x="39" y="338"/>
                </a:cubicBezTo>
                <a:cubicBezTo>
                  <a:pt x="32" y="331"/>
                  <a:pt x="24" y="324"/>
                  <a:pt x="15" y="318"/>
                </a:cubicBezTo>
                <a:cubicBezTo>
                  <a:pt x="22" y="320"/>
                  <a:pt x="29" y="321"/>
                  <a:pt x="36" y="322"/>
                </a:cubicBezTo>
                <a:cubicBezTo>
                  <a:pt x="42" y="328"/>
                  <a:pt x="48" y="335"/>
                  <a:pt x="55" y="340"/>
                </a:cubicBezTo>
                <a:cubicBezTo>
                  <a:pt x="50" y="340"/>
                  <a:pt x="45" y="340"/>
                  <a:pt x="40" y="339"/>
                </a:cubicBezTo>
                <a:close/>
                <a:moveTo>
                  <a:pt x="58" y="340"/>
                </a:moveTo>
                <a:cubicBezTo>
                  <a:pt x="52" y="334"/>
                  <a:pt x="45" y="328"/>
                  <a:pt x="39" y="322"/>
                </a:cubicBezTo>
                <a:cubicBezTo>
                  <a:pt x="43" y="323"/>
                  <a:pt x="48" y="323"/>
                  <a:pt x="52" y="323"/>
                </a:cubicBezTo>
                <a:cubicBezTo>
                  <a:pt x="57" y="329"/>
                  <a:pt x="64" y="336"/>
                  <a:pt x="70" y="341"/>
                </a:cubicBezTo>
                <a:cubicBezTo>
                  <a:pt x="66" y="341"/>
                  <a:pt x="62" y="341"/>
                  <a:pt x="58" y="340"/>
                </a:cubicBezTo>
                <a:close/>
                <a:moveTo>
                  <a:pt x="74" y="341"/>
                </a:moveTo>
                <a:cubicBezTo>
                  <a:pt x="71" y="338"/>
                  <a:pt x="68" y="336"/>
                  <a:pt x="65" y="334"/>
                </a:cubicBezTo>
                <a:cubicBezTo>
                  <a:pt x="61" y="330"/>
                  <a:pt x="57" y="327"/>
                  <a:pt x="54" y="323"/>
                </a:cubicBezTo>
                <a:cubicBezTo>
                  <a:pt x="58" y="323"/>
                  <a:pt x="63" y="323"/>
                  <a:pt x="68" y="323"/>
                </a:cubicBezTo>
                <a:cubicBezTo>
                  <a:pt x="73" y="329"/>
                  <a:pt x="80" y="335"/>
                  <a:pt x="87" y="340"/>
                </a:cubicBezTo>
                <a:cubicBezTo>
                  <a:pt x="82" y="340"/>
                  <a:pt x="78" y="341"/>
                  <a:pt x="74" y="341"/>
                </a:cubicBezTo>
                <a:close/>
                <a:moveTo>
                  <a:pt x="91" y="340"/>
                </a:moveTo>
                <a:cubicBezTo>
                  <a:pt x="88" y="337"/>
                  <a:pt x="84" y="335"/>
                  <a:pt x="81" y="332"/>
                </a:cubicBezTo>
                <a:cubicBezTo>
                  <a:pt x="77" y="329"/>
                  <a:pt x="74" y="326"/>
                  <a:pt x="70" y="322"/>
                </a:cubicBezTo>
                <a:cubicBezTo>
                  <a:pt x="76" y="322"/>
                  <a:pt x="82" y="321"/>
                  <a:pt x="88" y="321"/>
                </a:cubicBezTo>
                <a:cubicBezTo>
                  <a:pt x="94" y="327"/>
                  <a:pt x="101" y="333"/>
                  <a:pt x="108" y="338"/>
                </a:cubicBezTo>
                <a:cubicBezTo>
                  <a:pt x="103" y="339"/>
                  <a:pt x="97" y="339"/>
                  <a:pt x="91" y="340"/>
                </a:cubicBezTo>
                <a:close/>
                <a:moveTo>
                  <a:pt x="112" y="338"/>
                </a:moveTo>
                <a:cubicBezTo>
                  <a:pt x="105" y="332"/>
                  <a:pt x="98" y="326"/>
                  <a:pt x="91" y="320"/>
                </a:cubicBezTo>
                <a:cubicBezTo>
                  <a:pt x="96" y="320"/>
                  <a:pt x="101" y="319"/>
                  <a:pt x="106" y="318"/>
                </a:cubicBezTo>
                <a:cubicBezTo>
                  <a:pt x="112" y="324"/>
                  <a:pt x="119" y="330"/>
                  <a:pt x="126" y="335"/>
                </a:cubicBezTo>
                <a:cubicBezTo>
                  <a:pt x="122" y="336"/>
                  <a:pt x="117" y="337"/>
                  <a:pt x="112" y="338"/>
                </a:cubicBezTo>
                <a:close/>
                <a:moveTo>
                  <a:pt x="130" y="334"/>
                </a:moveTo>
                <a:cubicBezTo>
                  <a:pt x="123" y="329"/>
                  <a:pt x="116" y="323"/>
                  <a:pt x="108" y="318"/>
                </a:cubicBezTo>
                <a:cubicBezTo>
                  <a:pt x="111" y="317"/>
                  <a:pt x="114" y="317"/>
                  <a:pt x="117" y="316"/>
                </a:cubicBezTo>
                <a:cubicBezTo>
                  <a:pt x="118" y="316"/>
                  <a:pt x="120" y="315"/>
                  <a:pt x="122" y="315"/>
                </a:cubicBezTo>
                <a:cubicBezTo>
                  <a:pt x="125" y="318"/>
                  <a:pt x="128" y="320"/>
                  <a:pt x="131" y="323"/>
                </a:cubicBezTo>
                <a:cubicBezTo>
                  <a:pt x="135" y="326"/>
                  <a:pt x="138" y="329"/>
                  <a:pt x="142" y="331"/>
                </a:cubicBezTo>
                <a:cubicBezTo>
                  <a:pt x="138" y="333"/>
                  <a:pt x="134" y="333"/>
                  <a:pt x="130" y="334"/>
                </a:cubicBezTo>
                <a:close/>
                <a:moveTo>
                  <a:pt x="150" y="329"/>
                </a:moveTo>
                <a:cubicBezTo>
                  <a:pt x="148" y="330"/>
                  <a:pt x="146" y="330"/>
                  <a:pt x="144" y="331"/>
                </a:cubicBezTo>
                <a:cubicBezTo>
                  <a:pt x="141" y="328"/>
                  <a:pt x="138" y="325"/>
                  <a:pt x="135" y="323"/>
                </a:cubicBezTo>
                <a:cubicBezTo>
                  <a:pt x="132" y="321"/>
                  <a:pt x="130" y="319"/>
                  <a:pt x="128" y="318"/>
                </a:cubicBezTo>
                <a:cubicBezTo>
                  <a:pt x="127" y="317"/>
                  <a:pt x="126" y="316"/>
                  <a:pt x="125" y="316"/>
                </a:cubicBezTo>
                <a:cubicBezTo>
                  <a:pt x="125" y="315"/>
                  <a:pt x="124" y="315"/>
                  <a:pt x="123" y="315"/>
                </a:cubicBezTo>
                <a:cubicBezTo>
                  <a:pt x="128" y="314"/>
                  <a:pt x="132" y="313"/>
                  <a:pt x="136" y="312"/>
                </a:cubicBezTo>
                <a:cubicBezTo>
                  <a:pt x="142" y="317"/>
                  <a:pt x="148" y="323"/>
                  <a:pt x="155" y="328"/>
                </a:cubicBezTo>
                <a:cubicBezTo>
                  <a:pt x="154" y="328"/>
                  <a:pt x="152" y="329"/>
                  <a:pt x="150" y="329"/>
                </a:cubicBezTo>
                <a:close/>
                <a:moveTo>
                  <a:pt x="158" y="327"/>
                </a:moveTo>
                <a:cubicBezTo>
                  <a:pt x="151" y="322"/>
                  <a:pt x="145" y="317"/>
                  <a:pt x="138" y="311"/>
                </a:cubicBezTo>
                <a:cubicBezTo>
                  <a:pt x="143" y="310"/>
                  <a:pt x="147" y="309"/>
                  <a:pt x="152" y="307"/>
                </a:cubicBezTo>
                <a:cubicBezTo>
                  <a:pt x="158" y="313"/>
                  <a:pt x="165" y="318"/>
                  <a:pt x="171" y="322"/>
                </a:cubicBezTo>
                <a:cubicBezTo>
                  <a:pt x="167" y="324"/>
                  <a:pt x="163" y="325"/>
                  <a:pt x="158" y="327"/>
                </a:cubicBezTo>
                <a:close/>
                <a:moveTo>
                  <a:pt x="174" y="321"/>
                </a:moveTo>
                <a:cubicBezTo>
                  <a:pt x="168" y="316"/>
                  <a:pt x="161" y="311"/>
                  <a:pt x="155" y="307"/>
                </a:cubicBezTo>
                <a:cubicBezTo>
                  <a:pt x="159" y="305"/>
                  <a:pt x="164" y="304"/>
                  <a:pt x="168" y="302"/>
                </a:cubicBezTo>
                <a:cubicBezTo>
                  <a:pt x="175" y="306"/>
                  <a:pt x="182" y="311"/>
                  <a:pt x="188" y="316"/>
                </a:cubicBezTo>
                <a:cubicBezTo>
                  <a:pt x="184" y="318"/>
                  <a:pt x="179" y="320"/>
                  <a:pt x="174" y="321"/>
                </a:cubicBezTo>
                <a:close/>
                <a:moveTo>
                  <a:pt x="191" y="315"/>
                </a:moveTo>
                <a:cubicBezTo>
                  <a:pt x="185" y="310"/>
                  <a:pt x="178" y="305"/>
                  <a:pt x="171" y="301"/>
                </a:cubicBezTo>
                <a:cubicBezTo>
                  <a:pt x="176" y="299"/>
                  <a:pt x="181" y="297"/>
                  <a:pt x="186" y="296"/>
                </a:cubicBezTo>
                <a:cubicBezTo>
                  <a:pt x="192" y="300"/>
                  <a:pt x="198" y="305"/>
                  <a:pt x="204" y="309"/>
                </a:cubicBezTo>
                <a:cubicBezTo>
                  <a:pt x="200" y="311"/>
                  <a:pt x="195" y="313"/>
                  <a:pt x="191" y="315"/>
                </a:cubicBezTo>
                <a:close/>
                <a:moveTo>
                  <a:pt x="207" y="308"/>
                </a:moveTo>
                <a:cubicBezTo>
                  <a:pt x="201" y="303"/>
                  <a:pt x="195" y="299"/>
                  <a:pt x="189" y="294"/>
                </a:cubicBezTo>
                <a:cubicBezTo>
                  <a:pt x="195" y="292"/>
                  <a:pt x="201" y="289"/>
                  <a:pt x="207" y="286"/>
                </a:cubicBezTo>
                <a:cubicBezTo>
                  <a:pt x="212" y="291"/>
                  <a:pt x="218" y="296"/>
                  <a:pt x="224" y="300"/>
                </a:cubicBezTo>
                <a:cubicBezTo>
                  <a:pt x="218" y="303"/>
                  <a:pt x="212" y="306"/>
                  <a:pt x="207" y="308"/>
                </a:cubicBezTo>
                <a:close/>
                <a:moveTo>
                  <a:pt x="226" y="299"/>
                </a:moveTo>
                <a:cubicBezTo>
                  <a:pt x="220" y="294"/>
                  <a:pt x="214" y="290"/>
                  <a:pt x="208" y="286"/>
                </a:cubicBezTo>
                <a:cubicBezTo>
                  <a:pt x="212" y="284"/>
                  <a:pt x="216" y="282"/>
                  <a:pt x="220" y="280"/>
                </a:cubicBezTo>
                <a:cubicBezTo>
                  <a:pt x="220" y="280"/>
                  <a:pt x="220" y="280"/>
                  <a:pt x="220" y="280"/>
                </a:cubicBezTo>
                <a:cubicBezTo>
                  <a:pt x="220" y="281"/>
                  <a:pt x="221" y="281"/>
                  <a:pt x="221" y="280"/>
                </a:cubicBezTo>
                <a:cubicBezTo>
                  <a:pt x="226" y="285"/>
                  <a:pt x="232" y="289"/>
                  <a:pt x="238" y="293"/>
                </a:cubicBezTo>
                <a:cubicBezTo>
                  <a:pt x="234" y="295"/>
                  <a:pt x="230" y="297"/>
                  <a:pt x="226" y="299"/>
                </a:cubicBezTo>
                <a:close/>
                <a:moveTo>
                  <a:pt x="246" y="289"/>
                </a:moveTo>
                <a:cubicBezTo>
                  <a:pt x="244" y="290"/>
                  <a:pt x="242" y="291"/>
                  <a:pt x="240" y="292"/>
                </a:cubicBezTo>
                <a:cubicBezTo>
                  <a:pt x="234" y="287"/>
                  <a:pt x="228" y="283"/>
                  <a:pt x="222" y="279"/>
                </a:cubicBezTo>
                <a:cubicBezTo>
                  <a:pt x="223" y="279"/>
                  <a:pt x="223" y="278"/>
                  <a:pt x="224" y="278"/>
                </a:cubicBezTo>
                <a:cubicBezTo>
                  <a:pt x="228" y="276"/>
                  <a:pt x="231" y="274"/>
                  <a:pt x="234" y="272"/>
                </a:cubicBezTo>
                <a:cubicBezTo>
                  <a:pt x="240" y="277"/>
                  <a:pt x="246" y="282"/>
                  <a:pt x="253" y="285"/>
                </a:cubicBezTo>
                <a:cubicBezTo>
                  <a:pt x="250" y="286"/>
                  <a:pt x="248" y="287"/>
                  <a:pt x="246" y="289"/>
                </a:cubicBezTo>
                <a:close/>
                <a:moveTo>
                  <a:pt x="255" y="283"/>
                </a:moveTo>
                <a:cubicBezTo>
                  <a:pt x="248" y="280"/>
                  <a:pt x="242" y="276"/>
                  <a:pt x="236" y="271"/>
                </a:cubicBezTo>
                <a:cubicBezTo>
                  <a:pt x="240" y="269"/>
                  <a:pt x="245" y="266"/>
                  <a:pt x="249" y="263"/>
                </a:cubicBezTo>
                <a:cubicBezTo>
                  <a:pt x="254" y="268"/>
                  <a:pt x="260" y="272"/>
                  <a:pt x="266" y="276"/>
                </a:cubicBezTo>
                <a:cubicBezTo>
                  <a:pt x="262" y="279"/>
                  <a:pt x="259" y="281"/>
                  <a:pt x="255" y="283"/>
                </a:cubicBezTo>
                <a:close/>
                <a:moveTo>
                  <a:pt x="268" y="275"/>
                </a:moveTo>
                <a:cubicBezTo>
                  <a:pt x="262" y="271"/>
                  <a:pt x="256" y="267"/>
                  <a:pt x="250" y="262"/>
                </a:cubicBezTo>
                <a:cubicBezTo>
                  <a:pt x="254" y="260"/>
                  <a:pt x="258" y="257"/>
                  <a:pt x="262" y="255"/>
                </a:cubicBezTo>
                <a:cubicBezTo>
                  <a:pt x="264" y="256"/>
                  <a:pt x="266" y="258"/>
                  <a:pt x="267" y="259"/>
                </a:cubicBezTo>
                <a:cubicBezTo>
                  <a:pt x="269" y="261"/>
                  <a:pt x="271" y="262"/>
                  <a:pt x="273" y="264"/>
                </a:cubicBezTo>
                <a:cubicBezTo>
                  <a:pt x="275" y="265"/>
                  <a:pt x="276" y="267"/>
                  <a:pt x="278" y="268"/>
                </a:cubicBezTo>
                <a:cubicBezTo>
                  <a:pt x="275" y="270"/>
                  <a:pt x="271" y="273"/>
                  <a:pt x="268" y="275"/>
                </a:cubicBezTo>
                <a:close/>
                <a:moveTo>
                  <a:pt x="280" y="267"/>
                </a:moveTo>
                <a:cubicBezTo>
                  <a:pt x="277" y="264"/>
                  <a:pt x="274" y="262"/>
                  <a:pt x="270" y="259"/>
                </a:cubicBezTo>
                <a:cubicBezTo>
                  <a:pt x="269" y="258"/>
                  <a:pt x="266" y="255"/>
                  <a:pt x="263" y="254"/>
                </a:cubicBezTo>
                <a:cubicBezTo>
                  <a:pt x="268" y="250"/>
                  <a:pt x="273" y="247"/>
                  <a:pt x="277" y="244"/>
                </a:cubicBezTo>
                <a:cubicBezTo>
                  <a:pt x="283" y="248"/>
                  <a:pt x="288" y="252"/>
                  <a:pt x="294" y="255"/>
                </a:cubicBezTo>
                <a:cubicBezTo>
                  <a:pt x="290" y="259"/>
                  <a:pt x="285" y="263"/>
                  <a:pt x="280" y="267"/>
                </a:cubicBezTo>
                <a:close/>
                <a:moveTo>
                  <a:pt x="296" y="254"/>
                </a:moveTo>
                <a:cubicBezTo>
                  <a:pt x="290" y="250"/>
                  <a:pt x="284" y="246"/>
                  <a:pt x="278" y="243"/>
                </a:cubicBezTo>
                <a:cubicBezTo>
                  <a:pt x="282" y="240"/>
                  <a:pt x="285" y="237"/>
                  <a:pt x="288" y="235"/>
                </a:cubicBezTo>
                <a:cubicBezTo>
                  <a:pt x="294" y="238"/>
                  <a:pt x="299" y="243"/>
                  <a:pt x="304" y="247"/>
                </a:cubicBezTo>
                <a:cubicBezTo>
                  <a:pt x="301" y="249"/>
                  <a:pt x="298" y="252"/>
                  <a:pt x="296" y="254"/>
                </a:cubicBezTo>
                <a:close/>
                <a:moveTo>
                  <a:pt x="305" y="246"/>
                </a:moveTo>
                <a:cubicBezTo>
                  <a:pt x="300" y="241"/>
                  <a:pt x="295" y="237"/>
                  <a:pt x="290" y="234"/>
                </a:cubicBezTo>
                <a:cubicBezTo>
                  <a:pt x="294" y="230"/>
                  <a:pt x="298" y="226"/>
                  <a:pt x="302" y="223"/>
                </a:cubicBezTo>
                <a:cubicBezTo>
                  <a:pt x="307" y="226"/>
                  <a:pt x="312" y="230"/>
                  <a:pt x="317" y="233"/>
                </a:cubicBezTo>
                <a:cubicBezTo>
                  <a:pt x="313" y="237"/>
                  <a:pt x="309" y="242"/>
                  <a:pt x="305" y="246"/>
                </a:cubicBezTo>
                <a:close/>
                <a:moveTo>
                  <a:pt x="323" y="227"/>
                </a:moveTo>
                <a:cubicBezTo>
                  <a:pt x="322" y="229"/>
                  <a:pt x="320" y="230"/>
                  <a:pt x="319" y="232"/>
                </a:cubicBezTo>
                <a:cubicBezTo>
                  <a:pt x="313" y="228"/>
                  <a:pt x="308" y="225"/>
                  <a:pt x="303" y="222"/>
                </a:cubicBezTo>
                <a:cubicBezTo>
                  <a:pt x="307" y="218"/>
                  <a:pt x="310" y="215"/>
                  <a:pt x="313" y="212"/>
                </a:cubicBezTo>
                <a:cubicBezTo>
                  <a:pt x="314" y="212"/>
                  <a:pt x="314" y="212"/>
                  <a:pt x="314" y="212"/>
                </a:cubicBezTo>
                <a:cubicBezTo>
                  <a:pt x="318" y="216"/>
                  <a:pt x="322" y="219"/>
                  <a:pt x="327" y="222"/>
                </a:cubicBezTo>
                <a:cubicBezTo>
                  <a:pt x="326" y="223"/>
                  <a:pt x="324" y="225"/>
                  <a:pt x="323" y="227"/>
                </a:cubicBezTo>
                <a:close/>
                <a:moveTo>
                  <a:pt x="328" y="220"/>
                </a:moveTo>
                <a:cubicBezTo>
                  <a:pt x="324" y="218"/>
                  <a:pt x="319" y="215"/>
                  <a:pt x="315" y="211"/>
                </a:cubicBezTo>
                <a:cubicBezTo>
                  <a:pt x="315" y="211"/>
                  <a:pt x="315" y="211"/>
                  <a:pt x="315" y="211"/>
                </a:cubicBezTo>
                <a:cubicBezTo>
                  <a:pt x="320" y="206"/>
                  <a:pt x="324" y="201"/>
                  <a:pt x="329" y="195"/>
                </a:cubicBezTo>
                <a:cubicBezTo>
                  <a:pt x="332" y="199"/>
                  <a:pt x="336" y="202"/>
                  <a:pt x="340" y="204"/>
                </a:cubicBezTo>
                <a:cubicBezTo>
                  <a:pt x="336" y="210"/>
                  <a:pt x="332" y="215"/>
                  <a:pt x="328" y="220"/>
                </a:cubicBezTo>
                <a:close/>
                <a:moveTo>
                  <a:pt x="341" y="203"/>
                </a:moveTo>
                <a:cubicBezTo>
                  <a:pt x="337" y="201"/>
                  <a:pt x="333" y="198"/>
                  <a:pt x="330" y="194"/>
                </a:cubicBezTo>
                <a:cubicBezTo>
                  <a:pt x="335" y="189"/>
                  <a:pt x="339" y="184"/>
                  <a:pt x="343" y="179"/>
                </a:cubicBezTo>
                <a:cubicBezTo>
                  <a:pt x="347" y="181"/>
                  <a:pt x="350" y="183"/>
                  <a:pt x="353" y="185"/>
                </a:cubicBezTo>
                <a:cubicBezTo>
                  <a:pt x="349" y="191"/>
                  <a:pt x="345" y="197"/>
                  <a:pt x="341" y="203"/>
                </a:cubicBezTo>
                <a:close/>
                <a:moveTo>
                  <a:pt x="355" y="181"/>
                </a:moveTo>
                <a:cubicBezTo>
                  <a:pt x="355" y="182"/>
                  <a:pt x="355" y="182"/>
                  <a:pt x="354" y="183"/>
                </a:cubicBezTo>
                <a:cubicBezTo>
                  <a:pt x="351" y="181"/>
                  <a:pt x="348" y="179"/>
                  <a:pt x="345" y="177"/>
                </a:cubicBezTo>
                <a:cubicBezTo>
                  <a:pt x="348" y="173"/>
                  <a:pt x="351" y="169"/>
                  <a:pt x="354" y="165"/>
                </a:cubicBezTo>
                <a:cubicBezTo>
                  <a:pt x="356" y="168"/>
                  <a:pt x="359" y="170"/>
                  <a:pt x="362" y="172"/>
                </a:cubicBezTo>
                <a:cubicBezTo>
                  <a:pt x="360" y="175"/>
                  <a:pt x="357" y="178"/>
                  <a:pt x="355" y="181"/>
                </a:cubicBezTo>
                <a:close/>
                <a:moveTo>
                  <a:pt x="363" y="170"/>
                </a:moveTo>
                <a:cubicBezTo>
                  <a:pt x="360" y="168"/>
                  <a:pt x="357" y="166"/>
                  <a:pt x="355" y="164"/>
                </a:cubicBezTo>
                <a:cubicBezTo>
                  <a:pt x="357" y="160"/>
                  <a:pt x="360" y="156"/>
                  <a:pt x="363" y="151"/>
                </a:cubicBezTo>
                <a:cubicBezTo>
                  <a:pt x="365" y="154"/>
                  <a:pt x="368" y="156"/>
                  <a:pt x="371" y="159"/>
                </a:cubicBezTo>
                <a:cubicBezTo>
                  <a:pt x="368" y="163"/>
                  <a:pt x="366" y="166"/>
                  <a:pt x="363" y="170"/>
                </a:cubicBezTo>
                <a:close/>
                <a:moveTo>
                  <a:pt x="372" y="157"/>
                </a:moveTo>
                <a:cubicBezTo>
                  <a:pt x="369" y="154"/>
                  <a:pt x="367" y="152"/>
                  <a:pt x="364" y="150"/>
                </a:cubicBezTo>
                <a:cubicBezTo>
                  <a:pt x="367" y="145"/>
                  <a:pt x="370" y="140"/>
                  <a:pt x="373" y="135"/>
                </a:cubicBezTo>
                <a:cubicBezTo>
                  <a:pt x="374" y="139"/>
                  <a:pt x="376" y="142"/>
                  <a:pt x="379" y="145"/>
                </a:cubicBezTo>
                <a:cubicBezTo>
                  <a:pt x="377" y="149"/>
                  <a:pt x="374" y="153"/>
                  <a:pt x="372" y="157"/>
                </a:cubicBezTo>
                <a:close/>
                <a:moveTo>
                  <a:pt x="383" y="135"/>
                </a:moveTo>
                <a:cubicBezTo>
                  <a:pt x="382" y="137"/>
                  <a:pt x="381" y="140"/>
                  <a:pt x="380" y="143"/>
                </a:cubicBezTo>
                <a:cubicBezTo>
                  <a:pt x="377" y="140"/>
                  <a:pt x="375" y="137"/>
                  <a:pt x="374" y="134"/>
                </a:cubicBezTo>
                <a:cubicBezTo>
                  <a:pt x="376" y="129"/>
                  <a:pt x="378" y="125"/>
                  <a:pt x="380" y="121"/>
                </a:cubicBezTo>
                <a:cubicBezTo>
                  <a:pt x="381" y="125"/>
                  <a:pt x="382" y="129"/>
                  <a:pt x="384" y="133"/>
                </a:cubicBezTo>
                <a:cubicBezTo>
                  <a:pt x="383" y="134"/>
                  <a:pt x="383" y="134"/>
                  <a:pt x="383" y="135"/>
                </a:cubicBezTo>
                <a:close/>
                <a:moveTo>
                  <a:pt x="390" y="135"/>
                </a:moveTo>
                <a:cubicBezTo>
                  <a:pt x="390" y="133"/>
                  <a:pt x="388" y="132"/>
                  <a:pt x="386" y="132"/>
                </a:cubicBezTo>
                <a:cubicBezTo>
                  <a:pt x="385" y="128"/>
                  <a:pt x="383" y="123"/>
                  <a:pt x="381" y="118"/>
                </a:cubicBezTo>
                <a:cubicBezTo>
                  <a:pt x="382" y="117"/>
                  <a:pt x="383" y="116"/>
                  <a:pt x="383" y="114"/>
                </a:cubicBezTo>
                <a:cubicBezTo>
                  <a:pt x="386" y="116"/>
                  <a:pt x="389" y="118"/>
                  <a:pt x="392" y="119"/>
                </a:cubicBezTo>
                <a:cubicBezTo>
                  <a:pt x="394" y="125"/>
                  <a:pt x="396" y="132"/>
                  <a:pt x="398" y="138"/>
                </a:cubicBezTo>
                <a:cubicBezTo>
                  <a:pt x="396" y="137"/>
                  <a:pt x="393" y="136"/>
                  <a:pt x="390" y="135"/>
                </a:cubicBezTo>
                <a:close/>
                <a:moveTo>
                  <a:pt x="402" y="140"/>
                </a:moveTo>
                <a:cubicBezTo>
                  <a:pt x="400" y="133"/>
                  <a:pt x="397" y="127"/>
                  <a:pt x="394" y="120"/>
                </a:cubicBezTo>
                <a:cubicBezTo>
                  <a:pt x="398" y="122"/>
                  <a:pt x="401" y="123"/>
                  <a:pt x="404" y="125"/>
                </a:cubicBezTo>
                <a:cubicBezTo>
                  <a:pt x="404" y="125"/>
                  <a:pt x="403" y="125"/>
                  <a:pt x="403" y="125"/>
                </a:cubicBezTo>
                <a:cubicBezTo>
                  <a:pt x="406" y="131"/>
                  <a:pt x="408" y="137"/>
                  <a:pt x="410" y="143"/>
                </a:cubicBezTo>
                <a:cubicBezTo>
                  <a:pt x="407" y="142"/>
                  <a:pt x="404" y="141"/>
                  <a:pt x="402" y="140"/>
                </a:cubicBezTo>
                <a:close/>
                <a:moveTo>
                  <a:pt x="412" y="144"/>
                </a:moveTo>
                <a:cubicBezTo>
                  <a:pt x="410" y="138"/>
                  <a:pt x="407" y="132"/>
                  <a:pt x="405" y="125"/>
                </a:cubicBezTo>
                <a:cubicBezTo>
                  <a:pt x="405" y="125"/>
                  <a:pt x="405" y="126"/>
                  <a:pt x="406" y="126"/>
                </a:cubicBezTo>
                <a:cubicBezTo>
                  <a:pt x="410" y="128"/>
                  <a:pt x="415" y="130"/>
                  <a:pt x="420" y="133"/>
                </a:cubicBezTo>
                <a:cubicBezTo>
                  <a:pt x="421" y="138"/>
                  <a:pt x="422" y="144"/>
                  <a:pt x="424" y="149"/>
                </a:cubicBezTo>
                <a:cubicBezTo>
                  <a:pt x="420" y="148"/>
                  <a:pt x="416" y="146"/>
                  <a:pt x="412" y="144"/>
                </a:cubicBezTo>
                <a:close/>
                <a:moveTo>
                  <a:pt x="434" y="153"/>
                </a:moveTo>
                <a:cubicBezTo>
                  <a:pt x="431" y="152"/>
                  <a:pt x="429" y="151"/>
                  <a:pt x="427" y="151"/>
                </a:cubicBezTo>
                <a:cubicBezTo>
                  <a:pt x="425" y="145"/>
                  <a:pt x="424" y="139"/>
                  <a:pt x="422" y="134"/>
                </a:cubicBezTo>
                <a:cubicBezTo>
                  <a:pt x="424" y="135"/>
                  <a:pt x="427" y="136"/>
                  <a:pt x="429" y="137"/>
                </a:cubicBezTo>
                <a:cubicBezTo>
                  <a:pt x="429" y="137"/>
                  <a:pt x="430" y="137"/>
                  <a:pt x="430" y="137"/>
                </a:cubicBezTo>
                <a:cubicBezTo>
                  <a:pt x="433" y="143"/>
                  <a:pt x="437" y="150"/>
                  <a:pt x="441" y="156"/>
                </a:cubicBezTo>
                <a:cubicBezTo>
                  <a:pt x="438" y="156"/>
                  <a:pt x="436" y="154"/>
                  <a:pt x="434" y="153"/>
                </a:cubicBezTo>
                <a:close/>
                <a:moveTo>
                  <a:pt x="445" y="158"/>
                </a:moveTo>
                <a:cubicBezTo>
                  <a:pt x="443" y="154"/>
                  <a:pt x="441" y="151"/>
                  <a:pt x="439" y="148"/>
                </a:cubicBezTo>
                <a:cubicBezTo>
                  <a:pt x="436" y="144"/>
                  <a:pt x="434" y="140"/>
                  <a:pt x="432" y="136"/>
                </a:cubicBezTo>
                <a:cubicBezTo>
                  <a:pt x="434" y="135"/>
                  <a:pt x="434" y="133"/>
                  <a:pt x="433" y="131"/>
                </a:cubicBezTo>
                <a:cubicBezTo>
                  <a:pt x="433" y="130"/>
                  <a:pt x="433" y="130"/>
                  <a:pt x="433" y="129"/>
                </a:cubicBezTo>
                <a:cubicBezTo>
                  <a:pt x="433" y="125"/>
                  <a:pt x="433" y="121"/>
                  <a:pt x="432" y="117"/>
                </a:cubicBezTo>
                <a:cubicBezTo>
                  <a:pt x="438" y="128"/>
                  <a:pt x="444" y="138"/>
                  <a:pt x="450" y="148"/>
                </a:cubicBezTo>
                <a:cubicBezTo>
                  <a:pt x="450" y="148"/>
                  <a:pt x="450" y="149"/>
                  <a:pt x="450" y="149"/>
                </a:cubicBezTo>
                <a:cubicBezTo>
                  <a:pt x="451" y="155"/>
                  <a:pt x="453" y="159"/>
                  <a:pt x="445" y="158"/>
                </a:cubicBezTo>
                <a:close/>
              </a:path>
            </a:pathLst>
          </a:custGeom>
          <a:solidFill>
            <a:srgbClr val="F5EC78"/>
          </a:solidFill>
          <a:ln>
            <a:solidFill>
              <a:srgbClr val="114870"/>
            </a:solidFill>
          </a:ln>
          <a:effectLst>
            <a:outerShdw blurRad="50800" dist="50800" dir="5400000" sx="108000" sy="108000" algn="ctr" rotWithShape="0">
              <a:srgbClr val="F5EC78">
                <a:alpha val="51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13" name="矩形 12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4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0" y="0"/>
            <a:ext cx="12192000" cy="548640"/>
            <a:chOff x="0" y="0"/>
            <a:chExt cx="12192000" cy="548640"/>
          </a:xfrm>
        </p:grpSpPr>
        <p:sp>
          <p:nvSpPr>
            <p:cNvPr id="16" name="矩形 15"/>
            <p:cNvSpPr/>
            <p:nvPr/>
          </p:nvSpPr>
          <p:spPr>
            <a:xfrm>
              <a:off x="0" y="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" name="矩形 17"/>
            <p:cNvSpPr/>
            <p:nvPr/>
          </p:nvSpPr>
          <p:spPr>
            <a:xfrm>
              <a:off x="5351639" y="0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9783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crush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369304" y="955885"/>
            <a:ext cx="2485246" cy="137311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84896" y="462254"/>
            <a:ext cx="2621230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500" b="1" spc="300" noProof="0" dirty="0" smtClean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系統架構圖</a:t>
            </a:r>
            <a:endParaRPr kumimoji="0" lang="en-US" altLang="zh-TW" sz="3500" b="1" i="0" u="none" strike="noStrike" kern="1200" cap="none" spc="300" normalizeH="0" baseline="0" noProof="0" dirty="0">
              <a:ln>
                <a:noFill/>
              </a:ln>
              <a:solidFill>
                <a:srgbClr val="114870"/>
              </a:solidFill>
              <a:effectLst/>
              <a:uLnTx/>
              <a:uFillTx/>
              <a:latin typeface="微软雅黑" panose="020B0503020204020204" pitchFamily="34" charset="-122"/>
              <a:ea typeface="Adobe 黑体 Std R" panose="020B0400000000000000"/>
              <a:cs typeface="Lato Regular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5" y="-396222"/>
            <a:ext cx="12233716" cy="743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3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420074" y="969941"/>
            <a:ext cx="3433281" cy="122769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1" name="矩形 420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F5E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17"/>
          <p:cNvSpPr/>
          <p:nvPr/>
        </p:nvSpPr>
        <p:spPr>
          <a:xfrm rot="10800000">
            <a:off x="-2979" y="6309831"/>
            <a:ext cx="6840361" cy="548169"/>
          </a:xfrm>
          <a:custGeom>
            <a:avLst/>
            <a:gdLst>
              <a:gd name="connsiteX0" fmla="*/ 0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0 w 7496304"/>
              <a:gd name="connsiteY4" fmla="*/ 0 h 542367"/>
              <a:gd name="connsiteX0" fmla="*/ 862642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862642 w 7496304"/>
              <a:gd name="connsiteY4" fmla="*/ 0 h 542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6304" h="542367">
                <a:moveTo>
                  <a:pt x="862642" y="0"/>
                </a:moveTo>
                <a:lnTo>
                  <a:pt x="7496304" y="0"/>
                </a:lnTo>
                <a:lnTo>
                  <a:pt x="7496304" y="542367"/>
                </a:lnTo>
                <a:lnTo>
                  <a:pt x="0" y="542367"/>
                </a:lnTo>
                <a:lnTo>
                  <a:pt x="862642" y="0"/>
                </a:lnTo>
                <a:close/>
              </a:path>
            </a:pathLst>
          </a:custGeom>
          <a:solidFill>
            <a:srgbClr val="114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77857" y="520482"/>
            <a:ext cx="3627917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500" b="1" spc="300" noProof="0" dirty="0" smtClean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Demo &amp;</a:t>
            </a:r>
            <a:r>
              <a:rPr lang="zh-TW" altLang="en-US" sz="3500" b="1" spc="300" noProof="0" dirty="0" smtClean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  影片</a:t>
            </a:r>
            <a:endParaRPr kumimoji="0" lang="en-US" altLang="zh-TW" sz="3500" b="1" i="0" u="none" strike="noStrike" kern="1200" cap="none" spc="300" normalizeH="0" baseline="0" noProof="0" dirty="0">
              <a:ln>
                <a:noFill/>
              </a:ln>
              <a:solidFill>
                <a:srgbClr val="114870"/>
              </a:solidFill>
              <a:effectLst/>
              <a:uLnTx/>
              <a:uFillTx/>
              <a:latin typeface="微软雅黑" panose="020B0503020204020204" pitchFamily="34" charset="-122"/>
              <a:ea typeface="Adobe 黑体 Std R" panose="020B0400000000000000"/>
              <a:cs typeface="Lato Regular"/>
            </a:endParaRPr>
          </a:p>
        </p:txBody>
      </p:sp>
      <p:pic>
        <p:nvPicPr>
          <p:cNvPr id="3" name="3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21627" y="0"/>
            <a:ext cx="4267230" cy="6858000"/>
          </a:xfrm>
          <a:prstGeom prst="rect">
            <a:avLst/>
          </a:prstGeom>
        </p:spPr>
      </p:pic>
      <p:pic>
        <p:nvPicPr>
          <p:cNvPr id="19" name="PA_图片 2" descr="C:\Users\Administrator\Desktop\ad3f7e530655b8c404dc0be75b2a4c05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5040" y="1248212"/>
            <a:ext cx="4964360" cy="496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直線接點 35"/>
          <p:cNvCxnSpPr/>
          <p:nvPr/>
        </p:nvCxnSpPr>
        <p:spPr>
          <a:xfrm rot="10800000">
            <a:off x="4797115" y="1868462"/>
            <a:ext cx="0" cy="233412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rot="5400000">
            <a:off x="5052256" y="1606540"/>
            <a:ext cx="1014" cy="53541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 rot="5400000">
            <a:off x="5044371" y="2702862"/>
            <a:ext cx="1014" cy="53541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rot="5400000">
            <a:off x="5047755" y="3945473"/>
            <a:ext cx="1014" cy="53541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群組 45"/>
          <p:cNvGrpSpPr/>
          <p:nvPr/>
        </p:nvGrpSpPr>
        <p:grpSpPr>
          <a:xfrm>
            <a:off x="4781306" y="4198742"/>
            <a:ext cx="535414" cy="1276764"/>
            <a:chOff x="7038681" y="3601329"/>
            <a:chExt cx="535414" cy="1276764"/>
          </a:xfrm>
        </p:grpSpPr>
        <p:cxnSp>
          <p:nvCxnSpPr>
            <p:cNvPr id="40" name="直線接點 39"/>
            <p:cNvCxnSpPr/>
            <p:nvPr/>
          </p:nvCxnSpPr>
          <p:spPr>
            <a:xfrm flipV="1">
              <a:off x="7055241" y="3601329"/>
              <a:ext cx="0" cy="1265663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/>
            <p:nvPr/>
          </p:nvCxnSpPr>
          <p:spPr>
            <a:xfrm flipH="1">
              <a:off x="7038681" y="4877079"/>
              <a:ext cx="535414" cy="1014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直線單箭頭接點 56"/>
          <p:cNvCxnSpPr/>
          <p:nvPr/>
        </p:nvCxnSpPr>
        <p:spPr>
          <a:xfrm>
            <a:off x="4082443" y="3613062"/>
            <a:ext cx="666877" cy="0"/>
          </a:xfrm>
          <a:prstGeom prst="straightConnector1">
            <a:avLst/>
          </a:prstGeom>
          <a:ln w="57150">
            <a:solidFill>
              <a:srgbClr val="C55A1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5603376" y="157607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主頁瀏覽</a:t>
            </a:r>
            <a:endParaRPr lang="zh-TW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5589734" y="2677674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查證頁面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603375" y="394271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收藏頁面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610852" y="512603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2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分</a:t>
            </a:r>
            <a:r>
              <a:rPr lang="zh-TW" altLang="en-US" sz="32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析</a:t>
            </a:r>
            <a:r>
              <a:rPr lang="zh-TW" altLang="en-US" sz="32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頁</a:t>
            </a:r>
            <a:r>
              <a:rPr lang="zh-TW" altLang="en-US" sz="32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面</a:t>
            </a:r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60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382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图形 219">
            <a:extLst>
              <a:ext uri="{FF2B5EF4-FFF2-40B4-BE49-F238E27FC236}">
                <a16:creationId xmlns:a16="http://schemas.microsoft.com/office/drawing/2014/main" id="{79DD41B8-001A-4082-8BE9-BC9AAE73A1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saturation sat="149000"/>
                    </a14:imgEffect>
                    <a14:imgEffect>
                      <a14:brightnessContrast bright="-76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1691" y="4303193"/>
            <a:ext cx="1851635" cy="188326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601" y="939228"/>
            <a:ext cx="3699839" cy="5918772"/>
          </a:xfrm>
          <a:prstGeom prst="rect">
            <a:avLst/>
          </a:prstGeom>
        </p:spPr>
      </p:pic>
      <p:sp>
        <p:nvSpPr>
          <p:cNvPr id="223" name="TextBox 17">
            <a:extLst>
              <a:ext uri="{FF2B5EF4-FFF2-40B4-BE49-F238E27FC236}">
                <a16:creationId xmlns:a16="http://schemas.microsoft.com/office/drawing/2014/main" id="{479741F7-E913-42AD-9187-5F898A7B16A0}"/>
              </a:ext>
            </a:extLst>
          </p:cNvPr>
          <p:cNvSpPr txBox="1"/>
          <p:nvPr/>
        </p:nvSpPr>
        <p:spPr>
          <a:xfrm>
            <a:off x="5170929" y="2673396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b="1" spc="300" dirty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結論</a:t>
            </a:r>
          </a:p>
        </p:txBody>
      </p:sp>
      <p:sp>
        <p:nvSpPr>
          <p:cNvPr id="19" name="Freeform 95">
            <a:extLst>
              <a:ext uri="{FF2B5EF4-FFF2-40B4-BE49-F238E27FC236}">
                <a16:creationId xmlns:a16="http://schemas.microsoft.com/office/drawing/2014/main" id="{35E53782-36CB-46FA-9F58-02E337AEBF9C}"/>
              </a:ext>
            </a:extLst>
          </p:cNvPr>
          <p:cNvSpPr>
            <a:spLocks noEditPoints="1"/>
          </p:cNvSpPr>
          <p:nvPr/>
        </p:nvSpPr>
        <p:spPr bwMode="auto">
          <a:xfrm rot="15242260">
            <a:off x="8070890" y="2792191"/>
            <a:ext cx="2053137" cy="1664206"/>
          </a:xfrm>
          <a:custGeom>
            <a:avLst/>
            <a:gdLst>
              <a:gd name="T0" fmla="*/ 419 w 460"/>
              <a:gd name="T1" fmla="*/ 2 h 364"/>
              <a:gd name="T2" fmla="*/ 301 w 460"/>
              <a:gd name="T3" fmla="*/ 67 h 364"/>
              <a:gd name="T4" fmla="*/ 331 w 460"/>
              <a:gd name="T5" fmla="*/ 110 h 364"/>
              <a:gd name="T6" fmla="*/ 5 w 460"/>
              <a:gd name="T7" fmla="*/ 231 h 364"/>
              <a:gd name="T8" fmla="*/ 18 w 460"/>
              <a:gd name="T9" fmla="*/ 329 h 364"/>
              <a:gd name="T10" fmla="*/ 274 w 460"/>
              <a:gd name="T11" fmla="*/ 282 h 364"/>
              <a:gd name="T12" fmla="*/ 331 w 460"/>
              <a:gd name="T13" fmla="*/ 228 h 364"/>
              <a:gd name="T14" fmla="*/ 442 w 460"/>
              <a:gd name="T15" fmla="*/ 165 h 364"/>
              <a:gd name="T16" fmla="*/ 432 w 460"/>
              <a:gd name="T17" fmla="*/ 114 h 364"/>
              <a:gd name="T18" fmla="*/ 431 w 460"/>
              <a:gd name="T19" fmla="*/ 94 h 364"/>
              <a:gd name="T20" fmla="*/ 447 w 460"/>
              <a:gd name="T21" fmla="*/ 94 h 364"/>
              <a:gd name="T22" fmla="*/ 429 w 460"/>
              <a:gd name="T23" fmla="*/ 51 h 364"/>
              <a:gd name="T24" fmla="*/ 434 w 460"/>
              <a:gd name="T25" fmla="*/ 22 h 364"/>
              <a:gd name="T26" fmla="*/ 429 w 460"/>
              <a:gd name="T27" fmla="*/ 17 h 364"/>
              <a:gd name="T28" fmla="*/ 319 w 460"/>
              <a:gd name="T29" fmla="*/ 83 h 364"/>
              <a:gd name="T30" fmla="*/ 326 w 460"/>
              <a:gd name="T31" fmla="*/ 94 h 364"/>
              <a:gd name="T32" fmla="*/ 334 w 460"/>
              <a:gd name="T33" fmla="*/ 104 h 364"/>
              <a:gd name="T34" fmla="*/ 340 w 460"/>
              <a:gd name="T35" fmla="*/ 94 h 364"/>
              <a:gd name="T36" fmla="*/ 207 w 460"/>
              <a:gd name="T37" fmla="*/ 221 h 364"/>
              <a:gd name="T38" fmla="*/ 326 w 460"/>
              <a:gd name="T39" fmla="*/ 78 h 364"/>
              <a:gd name="T40" fmla="*/ 413 w 460"/>
              <a:gd name="T41" fmla="*/ 11 h 364"/>
              <a:gd name="T42" fmla="*/ 425 w 460"/>
              <a:gd name="T43" fmla="*/ 125 h 364"/>
              <a:gd name="T44" fmla="*/ 378 w 460"/>
              <a:gd name="T45" fmla="*/ 110 h 364"/>
              <a:gd name="T46" fmla="*/ 180 w 460"/>
              <a:gd name="T47" fmla="*/ 290 h 364"/>
              <a:gd name="T48" fmla="*/ 36 w 460"/>
              <a:gd name="T49" fmla="*/ 322 h 364"/>
              <a:gd name="T50" fmla="*/ 52 w 460"/>
              <a:gd name="T51" fmla="*/ 323 h 364"/>
              <a:gd name="T52" fmla="*/ 54 w 460"/>
              <a:gd name="T53" fmla="*/ 323 h 364"/>
              <a:gd name="T54" fmla="*/ 81 w 460"/>
              <a:gd name="T55" fmla="*/ 332 h 364"/>
              <a:gd name="T56" fmla="*/ 112 w 460"/>
              <a:gd name="T57" fmla="*/ 338 h 364"/>
              <a:gd name="T58" fmla="*/ 130 w 460"/>
              <a:gd name="T59" fmla="*/ 334 h 364"/>
              <a:gd name="T60" fmla="*/ 142 w 460"/>
              <a:gd name="T61" fmla="*/ 331 h 364"/>
              <a:gd name="T62" fmla="*/ 128 w 460"/>
              <a:gd name="T63" fmla="*/ 318 h 364"/>
              <a:gd name="T64" fmla="*/ 150 w 460"/>
              <a:gd name="T65" fmla="*/ 329 h 364"/>
              <a:gd name="T66" fmla="*/ 158 w 460"/>
              <a:gd name="T67" fmla="*/ 327 h 364"/>
              <a:gd name="T68" fmla="*/ 174 w 460"/>
              <a:gd name="T69" fmla="*/ 321 h 364"/>
              <a:gd name="T70" fmla="*/ 191 w 460"/>
              <a:gd name="T71" fmla="*/ 315 h 364"/>
              <a:gd name="T72" fmla="*/ 207 w 460"/>
              <a:gd name="T73" fmla="*/ 308 h 364"/>
              <a:gd name="T74" fmla="*/ 221 w 460"/>
              <a:gd name="T75" fmla="*/ 280 h 364"/>
              <a:gd name="T76" fmla="*/ 222 w 460"/>
              <a:gd name="T77" fmla="*/ 279 h 364"/>
              <a:gd name="T78" fmla="*/ 255 w 460"/>
              <a:gd name="T79" fmla="*/ 283 h 364"/>
              <a:gd name="T80" fmla="*/ 268 w 460"/>
              <a:gd name="T81" fmla="*/ 275 h 364"/>
              <a:gd name="T82" fmla="*/ 278 w 460"/>
              <a:gd name="T83" fmla="*/ 268 h 364"/>
              <a:gd name="T84" fmla="*/ 277 w 460"/>
              <a:gd name="T85" fmla="*/ 244 h 364"/>
              <a:gd name="T86" fmla="*/ 288 w 460"/>
              <a:gd name="T87" fmla="*/ 235 h 364"/>
              <a:gd name="T88" fmla="*/ 302 w 460"/>
              <a:gd name="T89" fmla="*/ 223 h 364"/>
              <a:gd name="T90" fmla="*/ 303 w 460"/>
              <a:gd name="T91" fmla="*/ 222 h 364"/>
              <a:gd name="T92" fmla="*/ 328 w 460"/>
              <a:gd name="T93" fmla="*/ 220 h 364"/>
              <a:gd name="T94" fmla="*/ 328 w 460"/>
              <a:gd name="T95" fmla="*/ 220 h 364"/>
              <a:gd name="T96" fmla="*/ 341 w 460"/>
              <a:gd name="T97" fmla="*/ 203 h 364"/>
              <a:gd name="T98" fmla="*/ 362 w 460"/>
              <a:gd name="T99" fmla="*/ 172 h 364"/>
              <a:gd name="T100" fmla="*/ 371 w 460"/>
              <a:gd name="T101" fmla="*/ 159 h 364"/>
              <a:gd name="T102" fmla="*/ 379 w 460"/>
              <a:gd name="T103" fmla="*/ 145 h 364"/>
              <a:gd name="T104" fmla="*/ 380 w 460"/>
              <a:gd name="T105" fmla="*/ 121 h 364"/>
              <a:gd name="T106" fmla="*/ 381 w 460"/>
              <a:gd name="T107" fmla="*/ 118 h 364"/>
              <a:gd name="T108" fmla="*/ 402 w 460"/>
              <a:gd name="T109" fmla="*/ 140 h 364"/>
              <a:gd name="T110" fmla="*/ 402 w 460"/>
              <a:gd name="T111" fmla="*/ 140 h 364"/>
              <a:gd name="T112" fmla="*/ 424 w 460"/>
              <a:gd name="T113" fmla="*/ 149 h 364"/>
              <a:gd name="T114" fmla="*/ 429 w 460"/>
              <a:gd name="T115" fmla="*/ 137 h 364"/>
              <a:gd name="T116" fmla="*/ 439 w 460"/>
              <a:gd name="T117" fmla="*/ 148 h 364"/>
              <a:gd name="T118" fmla="*/ 450 w 460"/>
              <a:gd name="T119" fmla="*/ 148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60" h="364">
                <a:moveTo>
                  <a:pt x="444" y="22"/>
                </a:moveTo>
                <a:cubicBezTo>
                  <a:pt x="444" y="20"/>
                  <a:pt x="443" y="20"/>
                  <a:pt x="442" y="19"/>
                </a:cubicBezTo>
                <a:cubicBezTo>
                  <a:pt x="440" y="16"/>
                  <a:pt x="436" y="13"/>
                  <a:pt x="434" y="11"/>
                </a:cubicBezTo>
                <a:cubicBezTo>
                  <a:pt x="430" y="8"/>
                  <a:pt x="426" y="4"/>
                  <a:pt x="421" y="2"/>
                </a:cubicBezTo>
                <a:cubicBezTo>
                  <a:pt x="420" y="1"/>
                  <a:pt x="419" y="1"/>
                  <a:pt x="419" y="2"/>
                </a:cubicBezTo>
                <a:cubicBezTo>
                  <a:pt x="414" y="0"/>
                  <a:pt x="410" y="4"/>
                  <a:pt x="406" y="6"/>
                </a:cubicBezTo>
                <a:cubicBezTo>
                  <a:pt x="395" y="11"/>
                  <a:pt x="384" y="18"/>
                  <a:pt x="373" y="24"/>
                </a:cubicBezTo>
                <a:cubicBezTo>
                  <a:pt x="349" y="36"/>
                  <a:pt x="326" y="48"/>
                  <a:pt x="304" y="62"/>
                </a:cubicBezTo>
                <a:cubicBezTo>
                  <a:pt x="303" y="63"/>
                  <a:pt x="302" y="64"/>
                  <a:pt x="302" y="65"/>
                </a:cubicBezTo>
                <a:cubicBezTo>
                  <a:pt x="302" y="65"/>
                  <a:pt x="301" y="66"/>
                  <a:pt x="301" y="67"/>
                </a:cubicBezTo>
                <a:cubicBezTo>
                  <a:pt x="298" y="70"/>
                  <a:pt x="301" y="76"/>
                  <a:pt x="303" y="80"/>
                </a:cubicBezTo>
                <a:cubicBezTo>
                  <a:pt x="305" y="86"/>
                  <a:pt x="307" y="94"/>
                  <a:pt x="311" y="99"/>
                </a:cubicBezTo>
                <a:cubicBezTo>
                  <a:pt x="311" y="100"/>
                  <a:pt x="311" y="100"/>
                  <a:pt x="312" y="101"/>
                </a:cubicBezTo>
                <a:cubicBezTo>
                  <a:pt x="315" y="103"/>
                  <a:pt x="319" y="105"/>
                  <a:pt x="323" y="106"/>
                </a:cubicBezTo>
                <a:cubicBezTo>
                  <a:pt x="326" y="108"/>
                  <a:pt x="328" y="109"/>
                  <a:pt x="331" y="110"/>
                </a:cubicBezTo>
                <a:cubicBezTo>
                  <a:pt x="303" y="160"/>
                  <a:pt x="255" y="194"/>
                  <a:pt x="202" y="213"/>
                </a:cubicBezTo>
                <a:cubicBezTo>
                  <a:pt x="171" y="225"/>
                  <a:pt x="139" y="231"/>
                  <a:pt x="106" y="234"/>
                </a:cubicBezTo>
                <a:cubicBezTo>
                  <a:pt x="90" y="236"/>
                  <a:pt x="74" y="237"/>
                  <a:pt x="57" y="237"/>
                </a:cubicBezTo>
                <a:cubicBezTo>
                  <a:pt x="40" y="237"/>
                  <a:pt x="23" y="234"/>
                  <a:pt x="5" y="231"/>
                </a:cubicBezTo>
                <a:cubicBezTo>
                  <a:pt x="5" y="231"/>
                  <a:pt x="5" y="231"/>
                  <a:pt x="5" y="231"/>
                </a:cubicBezTo>
                <a:cubicBezTo>
                  <a:pt x="3" y="230"/>
                  <a:pt x="0" y="231"/>
                  <a:pt x="0" y="234"/>
                </a:cubicBezTo>
                <a:cubicBezTo>
                  <a:pt x="1" y="260"/>
                  <a:pt x="0" y="286"/>
                  <a:pt x="0" y="311"/>
                </a:cubicBezTo>
                <a:cubicBezTo>
                  <a:pt x="1" y="312"/>
                  <a:pt x="1" y="313"/>
                  <a:pt x="2" y="313"/>
                </a:cubicBezTo>
                <a:cubicBezTo>
                  <a:pt x="2" y="314"/>
                  <a:pt x="2" y="314"/>
                  <a:pt x="2" y="314"/>
                </a:cubicBezTo>
                <a:cubicBezTo>
                  <a:pt x="7" y="320"/>
                  <a:pt x="13" y="324"/>
                  <a:pt x="18" y="329"/>
                </a:cubicBezTo>
                <a:cubicBezTo>
                  <a:pt x="23" y="334"/>
                  <a:pt x="29" y="338"/>
                  <a:pt x="34" y="343"/>
                </a:cubicBezTo>
                <a:cubicBezTo>
                  <a:pt x="35" y="344"/>
                  <a:pt x="36" y="344"/>
                  <a:pt x="37" y="344"/>
                </a:cubicBezTo>
                <a:cubicBezTo>
                  <a:pt x="108" y="364"/>
                  <a:pt x="192" y="329"/>
                  <a:pt x="252" y="294"/>
                </a:cubicBezTo>
                <a:cubicBezTo>
                  <a:pt x="259" y="290"/>
                  <a:pt x="266" y="285"/>
                  <a:pt x="272" y="281"/>
                </a:cubicBezTo>
                <a:cubicBezTo>
                  <a:pt x="273" y="281"/>
                  <a:pt x="274" y="282"/>
                  <a:pt x="274" y="282"/>
                </a:cubicBezTo>
                <a:cubicBezTo>
                  <a:pt x="275" y="283"/>
                  <a:pt x="276" y="282"/>
                  <a:pt x="275" y="281"/>
                </a:cubicBezTo>
                <a:cubicBezTo>
                  <a:pt x="275" y="281"/>
                  <a:pt x="274" y="280"/>
                  <a:pt x="274" y="280"/>
                </a:cubicBezTo>
                <a:cubicBezTo>
                  <a:pt x="277" y="277"/>
                  <a:pt x="281" y="275"/>
                  <a:pt x="284" y="272"/>
                </a:cubicBezTo>
                <a:cubicBezTo>
                  <a:pt x="285" y="273"/>
                  <a:pt x="286" y="272"/>
                  <a:pt x="286" y="272"/>
                </a:cubicBezTo>
                <a:cubicBezTo>
                  <a:pt x="302" y="259"/>
                  <a:pt x="318" y="245"/>
                  <a:pt x="331" y="228"/>
                </a:cubicBezTo>
                <a:cubicBezTo>
                  <a:pt x="343" y="214"/>
                  <a:pt x="353" y="198"/>
                  <a:pt x="363" y="183"/>
                </a:cubicBezTo>
                <a:cubicBezTo>
                  <a:pt x="373" y="169"/>
                  <a:pt x="384" y="155"/>
                  <a:pt x="389" y="139"/>
                </a:cubicBezTo>
                <a:cubicBezTo>
                  <a:pt x="394" y="142"/>
                  <a:pt x="398" y="145"/>
                  <a:pt x="402" y="147"/>
                </a:cubicBezTo>
                <a:cubicBezTo>
                  <a:pt x="402" y="147"/>
                  <a:pt x="403" y="147"/>
                  <a:pt x="403" y="147"/>
                </a:cubicBezTo>
                <a:cubicBezTo>
                  <a:pt x="415" y="155"/>
                  <a:pt x="428" y="161"/>
                  <a:pt x="442" y="165"/>
                </a:cubicBezTo>
                <a:cubicBezTo>
                  <a:pt x="454" y="169"/>
                  <a:pt x="459" y="167"/>
                  <a:pt x="459" y="155"/>
                </a:cubicBezTo>
                <a:cubicBezTo>
                  <a:pt x="460" y="112"/>
                  <a:pt x="455" y="63"/>
                  <a:pt x="444" y="22"/>
                </a:cubicBezTo>
                <a:close/>
                <a:moveTo>
                  <a:pt x="450" y="125"/>
                </a:moveTo>
                <a:cubicBezTo>
                  <a:pt x="450" y="131"/>
                  <a:pt x="450" y="138"/>
                  <a:pt x="450" y="144"/>
                </a:cubicBezTo>
                <a:cubicBezTo>
                  <a:pt x="444" y="134"/>
                  <a:pt x="438" y="124"/>
                  <a:pt x="432" y="114"/>
                </a:cubicBezTo>
                <a:cubicBezTo>
                  <a:pt x="432" y="109"/>
                  <a:pt x="432" y="104"/>
                  <a:pt x="431" y="99"/>
                </a:cubicBezTo>
                <a:cubicBezTo>
                  <a:pt x="437" y="108"/>
                  <a:pt x="443" y="116"/>
                  <a:pt x="449" y="124"/>
                </a:cubicBezTo>
                <a:cubicBezTo>
                  <a:pt x="449" y="125"/>
                  <a:pt x="449" y="125"/>
                  <a:pt x="450" y="125"/>
                </a:cubicBezTo>
                <a:close/>
                <a:moveTo>
                  <a:pt x="449" y="119"/>
                </a:moveTo>
                <a:cubicBezTo>
                  <a:pt x="443" y="111"/>
                  <a:pt x="437" y="103"/>
                  <a:pt x="431" y="94"/>
                </a:cubicBezTo>
                <a:cubicBezTo>
                  <a:pt x="431" y="88"/>
                  <a:pt x="430" y="82"/>
                  <a:pt x="430" y="76"/>
                </a:cubicBezTo>
                <a:cubicBezTo>
                  <a:pt x="435" y="84"/>
                  <a:pt x="441" y="92"/>
                  <a:pt x="447" y="98"/>
                </a:cubicBezTo>
                <a:cubicBezTo>
                  <a:pt x="448" y="105"/>
                  <a:pt x="449" y="112"/>
                  <a:pt x="449" y="119"/>
                </a:cubicBezTo>
                <a:close/>
                <a:moveTo>
                  <a:pt x="444" y="75"/>
                </a:moveTo>
                <a:cubicBezTo>
                  <a:pt x="445" y="81"/>
                  <a:pt x="446" y="88"/>
                  <a:pt x="447" y="94"/>
                </a:cubicBezTo>
                <a:cubicBezTo>
                  <a:pt x="441" y="87"/>
                  <a:pt x="435" y="80"/>
                  <a:pt x="430" y="72"/>
                </a:cubicBezTo>
                <a:cubicBezTo>
                  <a:pt x="430" y="66"/>
                  <a:pt x="429" y="60"/>
                  <a:pt x="429" y="54"/>
                </a:cubicBezTo>
                <a:cubicBezTo>
                  <a:pt x="434" y="62"/>
                  <a:pt x="439" y="69"/>
                  <a:pt x="444" y="75"/>
                </a:cubicBezTo>
                <a:close/>
                <a:moveTo>
                  <a:pt x="444" y="71"/>
                </a:moveTo>
                <a:cubicBezTo>
                  <a:pt x="439" y="64"/>
                  <a:pt x="434" y="58"/>
                  <a:pt x="429" y="51"/>
                </a:cubicBezTo>
                <a:cubicBezTo>
                  <a:pt x="429" y="47"/>
                  <a:pt x="429" y="41"/>
                  <a:pt x="429" y="34"/>
                </a:cubicBezTo>
                <a:cubicBezTo>
                  <a:pt x="433" y="40"/>
                  <a:pt x="437" y="45"/>
                  <a:pt x="441" y="50"/>
                </a:cubicBezTo>
                <a:cubicBezTo>
                  <a:pt x="442" y="57"/>
                  <a:pt x="443" y="64"/>
                  <a:pt x="444" y="71"/>
                </a:cubicBezTo>
                <a:close/>
                <a:moveTo>
                  <a:pt x="429" y="17"/>
                </a:moveTo>
                <a:cubicBezTo>
                  <a:pt x="430" y="18"/>
                  <a:pt x="432" y="20"/>
                  <a:pt x="434" y="22"/>
                </a:cubicBezTo>
                <a:cubicBezTo>
                  <a:pt x="435" y="24"/>
                  <a:pt x="436" y="25"/>
                  <a:pt x="438" y="27"/>
                </a:cubicBezTo>
                <a:cubicBezTo>
                  <a:pt x="439" y="33"/>
                  <a:pt x="440" y="40"/>
                  <a:pt x="441" y="46"/>
                </a:cubicBezTo>
                <a:cubicBezTo>
                  <a:pt x="437" y="41"/>
                  <a:pt x="433" y="36"/>
                  <a:pt x="429" y="32"/>
                </a:cubicBezTo>
                <a:cubicBezTo>
                  <a:pt x="429" y="26"/>
                  <a:pt x="428" y="20"/>
                  <a:pt x="427" y="15"/>
                </a:cubicBezTo>
                <a:cubicBezTo>
                  <a:pt x="427" y="15"/>
                  <a:pt x="428" y="16"/>
                  <a:pt x="429" y="17"/>
                </a:cubicBezTo>
                <a:close/>
                <a:moveTo>
                  <a:pt x="326" y="100"/>
                </a:moveTo>
                <a:cubicBezTo>
                  <a:pt x="323" y="99"/>
                  <a:pt x="319" y="97"/>
                  <a:pt x="316" y="97"/>
                </a:cubicBezTo>
                <a:cubicBezTo>
                  <a:pt x="316" y="92"/>
                  <a:pt x="313" y="87"/>
                  <a:pt x="311" y="82"/>
                </a:cubicBezTo>
                <a:cubicBezTo>
                  <a:pt x="310" y="80"/>
                  <a:pt x="310" y="78"/>
                  <a:pt x="309" y="76"/>
                </a:cubicBezTo>
                <a:cubicBezTo>
                  <a:pt x="312" y="79"/>
                  <a:pt x="316" y="81"/>
                  <a:pt x="319" y="83"/>
                </a:cubicBezTo>
                <a:cubicBezTo>
                  <a:pt x="321" y="87"/>
                  <a:pt x="323" y="91"/>
                  <a:pt x="324" y="95"/>
                </a:cubicBezTo>
                <a:cubicBezTo>
                  <a:pt x="325" y="97"/>
                  <a:pt x="326" y="99"/>
                  <a:pt x="326" y="100"/>
                </a:cubicBezTo>
                <a:cubicBezTo>
                  <a:pt x="326" y="100"/>
                  <a:pt x="326" y="100"/>
                  <a:pt x="326" y="100"/>
                </a:cubicBezTo>
                <a:close/>
                <a:moveTo>
                  <a:pt x="330" y="102"/>
                </a:moveTo>
                <a:cubicBezTo>
                  <a:pt x="329" y="99"/>
                  <a:pt x="328" y="97"/>
                  <a:pt x="326" y="94"/>
                </a:cubicBezTo>
                <a:cubicBezTo>
                  <a:pt x="325" y="92"/>
                  <a:pt x="324" y="89"/>
                  <a:pt x="323" y="87"/>
                </a:cubicBezTo>
                <a:cubicBezTo>
                  <a:pt x="323" y="86"/>
                  <a:pt x="323" y="85"/>
                  <a:pt x="322" y="85"/>
                </a:cubicBezTo>
                <a:cubicBezTo>
                  <a:pt x="322" y="85"/>
                  <a:pt x="322" y="85"/>
                  <a:pt x="322" y="85"/>
                </a:cubicBezTo>
                <a:cubicBezTo>
                  <a:pt x="325" y="86"/>
                  <a:pt x="328" y="88"/>
                  <a:pt x="330" y="90"/>
                </a:cubicBezTo>
                <a:cubicBezTo>
                  <a:pt x="331" y="94"/>
                  <a:pt x="332" y="99"/>
                  <a:pt x="334" y="104"/>
                </a:cubicBezTo>
                <a:cubicBezTo>
                  <a:pt x="333" y="103"/>
                  <a:pt x="331" y="102"/>
                  <a:pt x="330" y="102"/>
                </a:cubicBezTo>
                <a:close/>
                <a:moveTo>
                  <a:pt x="337" y="100"/>
                </a:moveTo>
                <a:cubicBezTo>
                  <a:pt x="336" y="101"/>
                  <a:pt x="336" y="101"/>
                  <a:pt x="336" y="101"/>
                </a:cubicBezTo>
                <a:cubicBezTo>
                  <a:pt x="335" y="98"/>
                  <a:pt x="334" y="94"/>
                  <a:pt x="333" y="91"/>
                </a:cubicBezTo>
                <a:cubicBezTo>
                  <a:pt x="335" y="92"/>
                  <a:pt x="338" y="93"/>
                  <a:pt x="340" y="94"/>
                </a:cubicBezTo>
                <a:cubicBezTo>
                  <a:pt x="338" y="96"/>
                  <a:pt x="337" y="98"/>
                  <a:pt x="337" y="100"/>
                </a:cubicBezTo>
                <a:close/>
                <a:moveTo>
                  <a:pt x="5" y="310"/>
                </a:moveTo>
                <a:cubicBezTo>
                  <a:pt x="10" y="286"/>
                  <a:pt x="9" y="261"/>
                  <a:pt x="7" y="236"/>
                </a:cubicBezTo>
                <a:cubicBezTo>
                  <a:pt x="35" y="251"/>
                  <a:pt x="72" y="246"/>
                  <a:pt x="101" y="243"/>
                </a:cubicBezTo>
                <a:cubicBezTo>
                  <a:pt x="137" y="240"/>
                  <a:pt x="173" y="233"/>
                  <a:pt x="207" y="221"/>
                </a:cubicBezTo>
                <a:cubicBezTo>
                  <a:pt x="264" y="199"/>
                  <a:pt x="316" y="161"/>
                  <a:pt x="343" y="106"/>
                </a:cubicBezTo>
                <a:cubicBezTo>
                  <a:pt x="344" y="105"/>
                  <a:pt x="344" y="104"/>
                  <a:pt x="344" y="104"/>
                </a:cubicBezTo>
                <a:cubicBezTo>
                  <a:pt x="346" y="101"/>
                  <a:pt x="348" y="98"/>
                  <a:pt x="349" y="95"/>
                </a:cubicBezTo>
                <a:cubicBezTo>
                  <a:pt x="350" y="93"/>
                  <a:pt x="348" y="90"/>
                  <a:pt x="346" y="90"/>
                </a:cubicBezTo>
                <a:cubicBezTo>
                  <a:pt x="340" y="85"/>
                  <a:pt x="333" y="82"/>
                  <a:pt x="326" y="78"/>
                </a:cubicBezTo>
                <a:cubicBezTo>
                  <a:pt x="320" y="74"/>
                  <a:pt x="315" y="69"/>
                  <a:pt x="308" y="67"/>
                </a:cubicBezTo>
                <a:cubicBezTo>
                  <a:pt x="326" y="59"/>
                  <a:pt x="342" y="50"/>
                  <a:pt x="359" y="41"/>
                </a:cubicBezTo>
                <a:cubicBezTo>
                  <a:pt x="367" y="36"/>
                  <a:pt x="376" y="31"/>
                  <a:pt x="385" y="27"/>
                </a:cubicBezTo>
                <a:cubicBezTo>
                  <a:pt x="390" y="24"/>
                  <a:pt x="395" y="21"/>
                  <a:pt x="400" y="18"/>
                </a:cubicBezTo>
                <a:cubicBezTo>
                  <a:pt x="403" y="17"/>
                  <a:pt x="409" y="11"/>
                  <a:pt x="413" y="11"/>
                </a:cubicBezTo>
                <a:cubicBezTo>
                  <a:pt x="415" y="9"/>
                  <a:pt x="416" y="9"/>
                  <a:pt x="416" y="12"/>
                </a:cubicBezTo>
                <a:cubicBezTo>
                  <a:pt x="418" y="16"/>
                  <a:pt x="419" y="19"/>
                  <a:pt x="419" y="23"/>
                </a:cubicBezTo>
                <a:cubicBezTo>
                  <a:pt x="419" y="28"/>
                  <a:pt x="420" y="32"/>
                  <a:pt x="420" y="37"/>
                </a:cubicBezTo>
                <a:cubicBezTo>
                  <a:pt x="420" y="47"/>
                  <a:pt x="421" y="57"/>
                  <a:pt x="421" y="66"/>
                </a:cubicBezTo>
                <a:cubicBezTo>
                  <a:pt x="422" y="86"/>
                  <a:pt x="423" y="106"/>
                  <a:pt x="425" y="125"/>
                </a:cubicBezTo>
                <a:cubicBezTo>
                  <a:pt x="419" y="122"/>
                  <a:pt x="413" y="120"/>
                  <a:pt x="407" y="117"/>
                </a:cubicBezTo>
                <a:cubicBezTo>
                  <a:pt x="400" y="114"/>
                  <a:pt x="392" y="110"/>
                  <a:pt x="384" y="108"/>
                </a:cubicBezTo>
                <a:cubicBezTo>
                  <a:pt x="383" y="106"/>
                  <a:pt x="380" y="106"/>
                  <a:pt x="379" y="108"/>
                </a:cubicBezTo>
                <a:cubicBezTo>
                  <a:pt x="379" y="109"/>
                  <a:pt x="378" y="109"/>
                  <a:pt x="378" y="110"/>
                </a:cubicBezTo>
                <a:cubicBezTo>
                  <a:pt x="378" y="110"/>
                  <a:pt x="378" y="110"/>
                  <a:pt x="378" y="110"/>
                </a:cubicBezTo>
                <a:cubicBezTo>
                  <a:pt x="378" y="111"/>
                  <a:pt x="378" y="111"/>
                  <a:pt x="378" y="111"/>
                </a:cubicBezTo>
                <a:cubicBezTo>
                  <a:pt x="359" y="143"/>
                  <a:pt x="340" y="173"/>
                  <a:pt x="314" y="200"/>
                </a:cubicBezTo>
                <a:cubicBezTo>
                  <a:pt x="288" y="228"/>
                  <a:pt x="258" y="251"/>
                  <a:pt x="225" y="269"/>
                </a:cubicBezTo>
                <a:cubicBezTo>
                  <a:pt x="211" y="277"/>
                  <a:pt x="196" y="284"/>
                  <a:pt x="181" y="290"/>
                </a:cubicBezTo>
                <a:cubicBezTo>
                  <a:pt x="181" y="290"/>
                  <a:pt x="180" y="290"/>
                  <a:pt x="180" y="290"/>
                </a:cubicBezTo>
                <a:cubicBezTo>
                  <a:pt x="125" y="312"/>
                  <a:pt x="63" y="322"/>
                  <a:pt x="5" y="310"/>
                </a:cubicBezTo>
                <a:close/>
                <a:moveTo>
                  <a:pt x="40" y="339"/>
                </a:moveTo>
                <a:cubicBezTo>
                  <a:pt x="40" y="339"/>
                  <a:pt x="40" y="338"/>
                  <a:pt x="39" y="338"/>
                </a:cubicBezTo>
                <a:cubicBezTo>
                  <a:pt x="32" y="331"/>
                  <a:pt x="24" y="324"/>
                  <a:pt x="15" y="318"/>
                </a:cubicBezTo>
                <a:cubicBezTo>
                  <a:pt x="22" y="320"/>
                  <a:pt x="29" y="321"/>
                  <a:pt x="36" y="322"/>
                </a:cubicBezTo>
                <a:cubicBezTo>
                  <a:pt x="42" y="328"/>
                  <a:pt x="48" y="335"/>
                  <a:pt x="55" y="340"/>
                </a:cubicBezTo>
                <a:cubicBezTo>
                  <a:pt x="50" y="340"/>
                  <a:pt x="45" y="340"/>
                  <a:pt x="40" y="339"/>
                </a:cubicBezTo>
                <a:close/>
                <a:moveTo>
                  <a:pt x="58" y="340"/>
                </a:moveTo>
                <a:cubicBezTo>
                  <a:pt x="52" y="334"/>
                  <a:pt x="45" y="328"/>
                  <a:pt x="39" y="322"/>
                </a:cubicBezTo>
                <a:cubicBezTo>
                  <a:pt x="43" y="323"/>
                  <a:pt x="48" y="323"/>
                  <a:pt x="52" y="323"/>
                </a:cubicBezTo>
                <a:cubicBezTo>
                  <a:pt x="57" y="329"/>
                  <a:pt x="64" y="336"/>
                  <a:pt x="70" y="341"/>
                </a:cubicBezTo>
                <a:cubicBezTo>
                  <a:pt x="66" y="341"/>
                  <a:pt x="62" y="341"/>
                  <a:pt x="58" y="340"/>
                </a:cubicBezTo>
                <a:close/>
                <a:moveTo>
                  <a:pt x="74" y="341"/>
                </a:moveTo>
                <a:cubicBezTo>
                  <a:pt x="71" y="338"/>
                  <a:pt x="68" y="336"/>
                  <a:pt x="65" y="334"/>
                </a:cubicBezTo>
                <a:cubicBezTo>
                  <a:pt x="61" y="330"/>
                  <a:pt x="57" y="327"/>
                  <a:pt x="54" y="323"/>
                </a:cubicBezTo>
                <a:cubicBezTo>
                  <a:pt x="58" y="323"/>
                  <a:pt x="63" y="323"/>
                  <a:pt x="68" y="323"/>
                </a:cubicBezTo>
                <a:cubicBezTo>
                  <a:pt x="73" y="329"/>
                  <a:pt x="80" y="335"/>
                  <a:pt x="87" y="340"/>
                </a:cubicBezTo>
                <a:cubicBezTo>
                  <a:pt x="82" y="340"/>
                  <a:pt x="78" y="341"/>
                  <a:pt x="74" y="341"/>
                </a:cubicBezTo>
                <a:close/>
                <a:moveTo>
                  <a:pt x="91" y="340"/>
                </a:moveTo>
                <a:cubicBezTo>
                  <a:pt x="88" y="337"/>
                  <a:pt x="84" y="335"/>
                  <a:pt x="81" y="332"/>
                </a:cubicBezTo>
                <a:cubicBezTo>
                  <a:pt x="77" y="329"/>
                  <a:pt x="74" y="326"/>
                  <a:pt x="70" y="322"/>
                </a:cubicBezTo>
                <a:cubicBezTo>
                  <a:pt x="76" y="322"/>
                  <a:pt x="82" y="321"/>
                  <a:pt x="88" y="321"/>
                </a:cubicBezTo>
                <a:cubicBezTo>
                  <a:pt x="94" y="327"/>
                  <a:pt x="101" y="333"/>
                  <a:pt x="108" y="338"/>
                </a:cubicBezTo>
                <a:cubicBezTo>
                  <a:pt x="103" y="339"/>
                  <a:pt x="97" y="339"/>
                  <a:pt x="91" y="340"/>
                </a:cubicBezTo>
                <a:close/>
                <a:moveTo>
                  <a:pt x="112" y="338"/>
                </a:moveTo>
                <a:cubicBezTo>
                  <a:pt x="105" y="332"/>
                  <a:pt x="98" y="326"/>
                  <a:pt x="91" y="320"/>
                </a:cubicBezTo>
                <a:cubicBezTo>
                  <a:pt x="96" y="320"/>
                  <a:pt x="101" y="319"/>
                  <a:pt x="106" y="318"/>
                </a:cubicBezTo>
                <a:cubicBezTo>
                  <a:pt x="112" y="324"/>
                  <a:pt x="119" y="330"/>
                  <a:pt x="126" y="335"/>
                </a:cubicBezTo>
                <a:cubicBezTo>
                  <a:pt x="122" y="336"/>
                  <a:pt x="117" y="337"/>
                  <a:pt x="112" y="338"/>
                </a:cubicBezTo>
                <a:close/>
                <a:moveTo>
                  <a:pt x="130" y="334"/>
                </a:moveTo>
                <a:cubicBezTo>
                  <a:pt x="123" y="329"/>
                  <a:pt x="116" y="323"/>
                  <a:pt x="108" y="318"/>
                </a:cubicBezTo>
                <a:cubicBezTo>
                  <a:pt x="111" y="317"/>
                  <a:pt x="114" y="317"/>
                  <a:pt x="117" y="316"/>
                </a:cubicBezTo>
                <a:cubicBezTo>
                  <a:pt x="118" y="316"/>
                  <a:pt x="120" y="315"/>
                  <a:pt x="122" y="315"/>
                </a:cubicBezTo>
                <a:cubicBezTo>
                  <a:pt x="125" y="318"/>
                  <a:pt x="128" y="320"/>
                  <a:pt x="131" y="323"/>
                </a:cubicBezTo>
                <a:cubicBezTo>
                  <a:pt x="135" y="326"/>
                  <a:pt x="138" y="329"/>
                  <a:pt x="142" y="331"/>
                </a:cubicBezTo>
                <a:cubicBezTo>
                  <a:pt x="138" y="333"/>
                  <a:pt x="134" y="333"/>
                  <a:pt x="130" y="334"/>
                </a:cubicBezTo>
                <a:close/>
                <a:moveTo>
                  <a:pt x="150" y="329"/>
                </a:moveTo>
                <a:cubicBezTo>
                  <a:pt x="148" y="330"/>
                  <a:pt x="146" y="330"/>
                  <a:pt x="144" y="331"/>
                </a:cubicBezTo>
                <a:cubicBezTo>
                  <a:pt x="141" y="328"/>
                  <a:pt x="138" y="325"/>
                  <a:pt x="135" y="323"/>
                </a:cubicBezTo>
                <a:cubicBezTo>
                  <a:pt x="132" y="321"/>
                  <a:pt x="130" y="319"/>
                  <a:pt x="128" y="318"/>
                </a:cubicBezTo>
                <a:cubicBezTo>
                  <a:pt x="127" y="317"/>
                  <a:pt x="126" y="316"/>
                  <a:pt x="125" y="316"/>
                </a:cubicBezTo>
                <a:cubicBezTo>
                  <a:pt x="125" y="315"/>
                  <a:pt x="124" y="315"/>
                  <a:pt x="123" y="315"/>
                </a:cubicBezTo>
                <a:cubicBezTo>
                  <a:pt x="128" y="314"/>
                  <a:pt x="132" y="313"/>
                  <a:pt x="136" y="312"/>
                </a:cubicBezTo>
                <a:cubicBezTo>
                  <a:pt x="142" y="317"/>
                  <a:pt x="148" y="323"/>
                  <a:pt x="155" y="328"/>
                </a:cubicBezTo>
                <a:cubicBezTo>
                  <a:pt x="154" y="328"/>
                  <a:pt x="152" y="329"/>
                  <a:pt x="150" y="329"/>
                </a:cubicBezTo>
                <a:close/>
                <a:moveTo>
                  <a:pt x="158" y="327"/>
                </a:moveTo>
                <a:cubicBezTo>
                  <a:pt x="151" y="322"/>
                  <a:pt x="145" y="317"/>
                  <a:pt x="138" y="311"/>
                </a:cubicBezTo>
                <a:cubicBezTo>
                  <a:pt x="143" y="310"/>
                  <a:pt x="147" y="309"/>
                  <a:pt x="152" y="307"/>
                </a:cubicBezTo>
                <a:cubicBezTo>
                  <a:pt x="158" y="313"/>
                  <a:pt x="165" y="318"/>
                  <a:pt x="171" y="322"/>
                </a:cubicBezTo>
                <a:cubicBezTo>
                  <a:pt x="167" y="324"/>
                  <a:pt x="163" y="325"/>
                  <a:pt x="158" y="327"/>
                </a:cubicBezTo>
                <a:close/>
                <a:moveTo>
                  <a:pt x="174" y="321"/>
                </a:moveTo>
                <a:cubicBezTo>
                  <a:pt x="168" y="316"/>
                  <a:pt x="161" y="311"/>
                  <a:pt x="155" y="307"/>
                </a:cubicBezTo>
                <a:cubicBezTo>
                  <a:pt x="159" y="305"/>
                  <a:pt x="164" y="304"/>
                  <a:pt x="168" y="302"/>
                </a:cubicBezTo>
                <a:cubicBezTo>
                  <a:pt x="175" y="306"/>
                  <a:pt x="182" y="311"/>
                  <a:pt x="188" y="316"/>
                </a:cubicBezTo>
                <a:cubicBezTo>
                  <a:pt x="184" y="318"/>
                  <a:pt x="179" y="320"/>
                  <a:pt x="174" y="321"/>
                </a:cubicBezTo>
                <a:close/>
                <a:moveTo>
                  <a:pt x="191" y="315"/>
                </a:moveTo>
                <a:cubicBezTo>
                  <a:pt x="185" y="310"/>
                  <a:pt x="178" y="305"/>
                  <a:pt x="171" y="301"/>
                </a:cubicBezTo>
                <a:cubicBezTo>
                  <a:pt x="176" y="299"/>
                  <a:pt x="181" y="297"/>
                  <a:pt x="186" y="296"/>
                </a:cubicBezTo>
                <a:cubicBezTo>
                  <a:pt x="192" y="300"/>
                  <a:pt x="198" y="305"/>
                  <a:pt x="204" y="309"/>
                </a:cubicBezTo>
                <a:cubicBezTo>
                  <a:pt x="200" y="311"/>
                  <a:pt x="195" y="313"/>
                  <a:pt x="191" y="315"/>
                </a:cubicBezTo>
                <a:close/>
                <a:moveTo>
                  <a:pt x="207" y="308"/>
                </a:moveTo>
                <a:cubicBezTo>
                  <a:pt x="201" y="303"/>
                  <a:pt x="195" y="299"/>
                  <a:pt x="189" y="294"/>
                </a:cubicBezTo>
                <a:cubicBezTo>
                  <a:pt x="195" y="292"/>
                  <a:pt x="201" y="289"/>
                  <a:pt x="207" y="286"/>
                </a:cubicBezTo>
                <a:cubicBezTo>
                  <a:pt x="212" y="291"/>
                  <a:pt x="218" y="296"/>
                  <a:pt x="224" y="300"/>
                </a:cubicBezTo>
                <a:cubicBezTo>
                  <a:pt x="218" y="303"/>
                  <a:pt x="212" y="306"/>
                  <a:pt x="207" y="308"/>
                </a:cubicBezTo>
                <a:close/>
                <a:moveTo>
                  <a:pt x="226" y="299"/>
                </a:moveTo>
                <a:cubicBezTo>
                  <a:pt x="220" y="294"/>
                  <a:pt x="214" y="290"/>
                  <a:pt x="208" y="286"/>
                </a:cubicBezTo>
                <a:cubicBezTo>
                  <a:pt x="212" y="284"/>
                  <a:pt x="216" y="282"/>
                  <a:pt x="220" y="280"/>
                </a:cubicBezTo>
                <a:cubicBezTo>
                  <a:pt x="220" y="280"/>
                  <a:pt x="220" y="280"/>
                  <a:pt x="220" y="280"/>
                </a:cubicBezTo>
                <a:cubicBezTo>
                  <a:pt x="220" y="281"/>
                  <a:pt x="221" y="281"/>
                  <a:pt x="221" y="280"/>
                </a:cubicBezTo>
                <a:cubicBezTo>
                  <a:pt x="226" y="285"/>
                  <a:pt x="232" y="289"/>
                  <a:pt x="238" y="293"/>
                </a:cubicBezTo>
                <a:cubicBezTo>
                  <a:pt x="234" y="295"/>
                  <a:pt x="230" y="297"/>
                  <a:pt x="226" y="299"/>
                </a:cubicBezTo>
                <a:close/>
                <a:moveTo>
                  <a:pt x="246" y="289"/>
                </a:moveTo>
                <a:cubicBezTo>
                  <a:pt x="244" y="290"/>
                  <a:pt x="242" y="291"/>
                  <a:pt x="240" y="292"/>
                </a:cubicBezTo>
                <a:cubicBezTo>
                  <a:pt x="234" y="287"/>
                  <a:pt x="228" y="283"/>
                  <a:pt x="222" y="279"/>
                </a:cubicBezTo>
                <a:cubicBezTo>
                  <a:pt x="223" y="279"/>
                  <a:pt x="223" y="278"/>
                  <a:pt x="224" y="278"/>
                </a:cubicBezTo>
                <a:cubicBezTo>
                  <a:pt x="228" y="276"/>
                  <a:pt x="231" y="274"/>
                  <a:pt x="234" y="272"/>
                </a:cubicBezTo>
                <a:cubicBezTo>
                  <a:pt x="240" y="277"/>
                  <a:pt x="246" y="282"/>
                  <a:pt x="253" y="285"/>
                </a:cubicBezTo>
                <a:cubicBezTo>
                  <a:pt x="250" y="286"/>
                  <a:pt x="248" y="287"/>
                  <a:pt x="246" y="289"/>
                </a:cubicBezTo>
                <a:close/>
                <a:moveTo>
                  <a:pt x="255" y="283"/>
                </a:moveTo>
                <a:cubicBezTo>
                  <a:pt x="248" y="280"/>
                  <a:pt x="242" y="276"/>
                  <a:pt x="236" y="271"/>
                </a:cubicBezTo>
                <a:cubicBezTo>
                  <a:pt x="240" y="269"/>
                  <a:pt x="245" y="266"/>
                  <a:pt x="249" y="263"/>
                </a:cubicBezTo>
                <a:cubicBezTo>
                  <a:pt x="254" y="268"/>
                  <a:pt x="260" y="272"/>
                  <a:pt x="266" y="276"/>
                </a:cubicBezTo>
                <a:cubicBezTo>
                  <a:pt x="262" y="279"/>
                  <a:pt x="259" y="281"/>
                  <a:pt x="255" y="283"/>
                </a:cubicBezTo>
                <a:close/>
                <a:moveTo>
                  <a:pt x="268" y="275"/>
                </a:moveTo>
                <a:cubicBezTo>
                  <a:pt x="262" y="271"/>
                  <a:pt x="256" y="267"/>
                  <a:pt x="250" y="262"/>
                </a:cubicBezTo>
                <a:cubicBezTo>
                  <a:pt x="254" y="260"/>
                  <a:pt x="258" y="257"/>
                  <a:pt x="262" y="255"/>
                </a:cubicBezTo>
                <a:cubicBezTo>
                  <a:pt x="264" y="256"/>
                  <a:pt x="266" y="258"/>
                  <a:pt x="267" y="259"/>
                </a:cubicBezTo>
                <a:cubicBezTo>
                  <a:pt x="269" y="261"/>
                  <a:pt x="271" y="262"/>
                  <a:pt x="273" y="264"/>
                </a:cubicBezTo>
                <a:cubicBezTo>
                  <a:pt x="275" y="265"/>
                  <a:pt x="276" y="267"/>
                  <a:pt x="278" y="268"/>
                </a:cubicBezTo>
                <a:cubicBezTo>
                  <a:pt x="275" y="270"/>
                  <a:pt x="271" y="273"/>
                  <a:pt x="268" y="275"/>
                </a:cubicBezTo>
                <a:close/>
                <a:moveTo>
                  <a:pt x="280" y="267"/>
                </a:moveTo>
                <a:cubicBezTo>
                  <a:pt x="277" y="264"/>
                  <a:pt x="274" y="262"/>
                  <a:pt x="270" y="259"/>
                </a:cubicBezTo>
                <a:cubicBezTo>
                  <a:pt x="269" y="258"/>
                  <a:pt x="266" y="255"/>
                  <a:pt x="263" y="254"/>
                </a:cubicBezTo>
                <a:cubicBezTo>
                  <a:pt x="268" y="250"/>
                  <a:pt x="273" y="247"/>
                  <a:pt x="277" y="244"/>
                </a:cubicBezTo>
                <a:cubicBezTo>
                  <a:pt x="283" y="248"/>
                  <a:pt x="288" y="252"/>
                  <a:pt x="294" y="255"/>
                </a:cubicBezTo>
                <a:cubicBezTo>
                  <a:pt x="290" y="259"/>
                  <a:pt x="285" y="263"/>
                  <a:pt x="280" y="267"/>
                </a:cubicBezTo>
                <a:close/>
                <a:moveTo>
                  <a:pt x="296" y="254"/>
                </a:moveTo>
                <a:cubicBezTo>
                  <a:pt x="290" y="250"/>
                  <a:pt x="284" y="246"/>
                  <a:pt x="278" y="243"/>
                </a:cubicBezTo>
                <a:cubicBezTo>
                  <a:pt x="282" y="240"/>
                  <a:pt x="285" y="237"/>
                  <a:pt x="288" y="235"/>
                </a:cubicBezTo>
                <a:cubicBezTo>
                  <a:pt x="294" y="238"/>
                  <a:pt x="299" y="243"/>
                  <a:pt x="304" y="247"/>
                </a:cubicBezTo>
                <a:cubicBezTo>
                  <a:pt x="301" y="249"/>
                  <a:pt x="298" y="252"/>
                  <a:pt x="296" y="254"/>
                </a:cubicBezTo>
                <a:close/>
                <a:moveTo>
                  <a:pt x="305" y="246"/>
                </a:moveTo>
                <a:cubicBezTo>
                  <a:pt x="300" y="241"/>
                  <a:pt x="295" y="237"/>
                  <a:pt x="290" y="234"/>
                </a:cubicBezTo>
                <a:cubicBezTo>
                  <a:pt x="294" y="230"/>
                  <a:pt x="298" y="226"/>
                  <a:pt x="302" y="223"/>
                </a:cubicBezTo>
                <a:cubicBezTo>
                  <a:pt x="307" y="226"/>
                  <a:pt x="312" y="230"/>
                  <a:pt x="317" y="233"/>
                </a:cubicBezTo>
                <a:cubicBezTo>
                  <a:pt x="313" y="237"/>
                  <a:pt x="309" y="242"/>
                  <a:pt x="305" y="246"/>
                </a:cubicBezTo>
                <a:close/>
                <a:moveTo>
                  <a:pt x="323" y="227"/>
                </a:moveTo>
                <a:cubicBezTo>
                  <a:pt x="322" y="229"/>
                  <a:pt x="320" y="230"/>
                  <a:pt x="319" y="232"/>
                </a:cubicBezTo>
                <a:cubicBezTo>
                  <a:pt x="313" y="228"/>
                  <a:pt x="308" y="225"/>
                  <a:pt x="303" y="222"/>
                </a:cubicBezTo>
                <a:cubicBezTo>
                  <a:pt x="307" y="218"/>
                  <a:pt x="310" y="215"/>
                  <a:pt x="313" y="212"/>
                </a:cubicBezTo>
                <a:cubicBezTo>
                  <a:pt x="314" y="212"/>
                  <a:pt x="314" y="212"/>
                  <a:pt x="314" y="212"/>
                </a:cubicBezTo>
                <a:cubicBezTo>
                  <a:pt x="318" y="216"/>
                  <a:pt x="322" y="219"/>
                  <a:pt x="327" y="222"/>
                </a:cubicBezTo>
                <a:cubicBezTo>
                  <a:pt x="326" y="223"/>
                  <a:pt x="324" y="225"/>
                  <a:pt x="323" y="227"/>
                </a:cubicBezTo>
                <a:close/>
                <a:moveTo>
                  <a:pt x="328" y="220"/>
                </a:moveTo>
                <a:cubicBezTo>
                  <a:pt x="324" y="218"/>
                  <a:pt x="319" y="215"/>
                  <a:pt x="315" y="211"/>
                </a:cubicBezTo>
                <a:cubicBezTo>
                  <a:pt x="315" y="211"/>
                  <a:pt x="315" y="211"/>
                  <a:pt x="315" y="211"/>
                </a:cubicBezTo>
                <a:cubicBezTo>
                  <a:pt x="320" y="206"/>
                  <a:pt x="324" y="201"/>
                  <a:pt x="329" y="195"/>
                </a:cubicBezTo>
                <a:cubicBezTo>
                  <a:pt x="332" y="199"/>
                  <a:pt x="336" y="202"/>
                  <a:pt x="340" y="204"/>
                </a:cubicBezTo>
                <a:cubicBezTo>
                  <a:pt x="336" y="210"/>
                  <a:pt x="332" y="215"/>
                  <a:pt x="328" y="220"/>
                </a:cubicBezTo>
                <a:close/>
                <a:moveTo>
                  <a:pt x="341" y="203"/>
                </a:moveTo>
                <a:cubicBezTo>
                  <a:pt x="337" y="201"/>
                  <a:pt x="333" y="198"/>
                  <a:pt x="330" y="194"/>
                </a:cubicBezTo>
                <a:cubicBezTo>
                  <a:pt x="335" y="189"/>
                  <a:pt x="339" y="184"/>
                  <a:pt x="343" y="179"/>
                </a:cubicBezTo>
                <a:cubicBezTo>
                  <a:pt x="347" y="181"/>
                  <a:pt x="350" y="183"/>
                  <a:pt x="353" y="185"/>
                </a:cubicBezTo>
                <a:cubicBezTo>
                  <a:pt x="349" y="191"/>
                  <a:pt x="345" y="197"/>
                  <a:pt x="341" y="203"/>
                </a:cubicBezTo>
                <a:close/>
                <a:moveTo>
                  <a:pt x="355" y="181"/>
                </a:moveTo>
                <a:cubicBezTo>
                  <a:pt x="355" y="182"/>
                  <a:pt x="355" y="182"/>
                  <a:pt x="354" y="183"/>
                </a:cubicBezTo>
                <a:cubicBezTo>
                  <a:pt x="351" y="181"/>
                  <a:pt x="348" y="179"/>
                  <a:pt x="345" y="177"/>
                </a:cubicBezTo>
                <a:cubicBezTo>
                  <a:pt x="348" y="173"/>
                  <a:pt x="351" y="169"/>
                  <a:pt x="354" y="165"/>
                </a:cubicBezTo>
                <a:cubicBezTo>
                  <a:pt x="356" y="168"/>
                  <a:pt x="359" y="170"/>
                  <a:pt x="362" y="172"/>
                </a:cubicBezTo>
                <a:cubicBezTo>
                  <a:pt x="360" y="175"/>
                  <a:pt x="357" y="178"/>
                  <a:pt x="355" y="181"/>
                </a:cubicBezTo>
                <a:close/>
                <a:moveTo>
                  <a:pt x="363" y="170"/>
                </a:moveTo>
                <a:cubicBezTo>
                  <a:pt x="360" y="168"/>
                  <a:pt x="357" y="166"/>
                  <a:pt x="355" y="164"/>
                </a:cubicBezTo>
                <a:cubicBezTo>
                  <a:pt x="357" y="160"/>
                  <a:pt x="360" y="156"/>
                  <a:pt x="363" y="151"/>
                </a:cubicBezTo>
                <a:cubicBezTo>
                  <a:pt x="365" y="154"/>
                  <a:pt x="368" y="156"/>
                  <a:pt x="371" y="159"/>
                </a:cubicBezTo>
                <a:cubicBezTo>
                  <a:pt x="368" y="163"/>
                  <a:pt x="366" y="166"/>
                  <a:pt x="363" y="170"/>
                </a:cubicBezTo>
                <a:close/>
                <a:moveTo>
                  <a:pt x="372" y="157"/>
                </a:moveTo>
                <a:cubicBezTo>
                  <a:pt x="369" y="154"/>
                  <a:pt x="367" y="152"/>
                  <a:pt x="364" y="150"/>
                </a:cubicBezTo>
                <a:cubicBezTo>
                  <a:pt x="367" y="145"/>
                  <a:pt x="370" y="140"/>
                  <a:pt x="373" y="135"/>
                </a:cubicBezTo>
                <a:cubicBezTo>
                  <a:pt x="374" y="139"/>
                  <a:pt x="376" y="142"/>
                  <a:pt x="379" y="145"/>
                </a:cubicBezTo>
                <a:cubicBezTo>
                  <a:pt x="377" y="149"/>
                  <a:pt x="374" y="153"/>
                  <a:pt x="372" y="157"/>
                </a:cubicBezTo>
                <a:close/>
                <a:moveTo>
                  <a:pt x="383" y="135"/>
                </a:moveTo>
                <a:cubicBezTo>
                  <a:pt x="382" y="137"/>
                  <a:pt x="381" y="140"/>
                  <a:pt x="380" y="143"/>
                </a:cubicBezTo>
                <a:cubicBezTo>
                  <a:pt x="377" y="140"/>
                  <a:pt x="375" y="137"/>
                  <a:pt x="374" y="134"/>
                </a:cubicBezTo>
                <a:cubicBezTo>
                  <a:pt x="376" y="129"/>
                  <a:pt x="378" y="125"/>
                  <a:pt x="380" y="121"/>
                </a:cubicBezTo>
                <a:cubicBezTo>
                  <a:pt x="381" y="125"/>
                  <a:pt x="382" y="129"/>
                  <a:pt x="384" y="133"/>
                </a:cubicBezTo>
                <a:cubicBezTo>
                  <a:pt x="383" y="134"/>
                  <a:pt x="383" y="134"/>
                  <a:pt x="383" y="135"/>
                </a:cubicBezTo>
                <a:close/>
                <a:moveTo>
                  <a:pt x="390" y="135"/>
                </a:moveTo>
                <a:cubicBezTo>
                  <a:pt x="390" y="133"/>
                  <a:pt x="388" y="132"/>
                  <a:pt x="386" y="132"/>
                </a:cubicBezTo>
                <a:cubicBezTo>
                  <a:pt x="385" y="128"/>
                  <a:pt x="383" y="123"/>
                  <a:pt x="381" y="118"/>
                </a:cubicBezTo>
                <a:cubicBezTo>
                  <a:pt x="382" y="117"/>
                  <a:pt x="383" y="116"/>
                  <a:pt x="383" y="114"/>
                </a:cubicBezTo>
                <a:cubicBezTo>
                  <a:pt x="386" y="116"/>
                  <a:pt x="389" y="118"/>
                  <a:pt x="392" y="119"/>
                </a:cubicBezTo>
                <a:cubicBezTo>
                  <a:pt x="394" y="125"/>
                  <a:pt x="396" y="132"/>
                  <a:pt x="398" y="138"/>
                </a:cubicBezTo>
                <a:cubicBezTo>
                  <a:pt x="396" y="137"/>
                  <a:pt x="393" y="136"/>
                  <a:pt x="390" y="135"/>
                </a:cubicBezTo>
                <a:close/>
                <a:moveTo>
                  <a:pt x="402" y="140"/>
                </a:moveTo>
                <a:cubicBezTo>
                  <a:pt x="400" y="133"/>
                  <a:pt x="397" y="127"/>
                  <a:pt x="394" y="120"/>
                </a:cubicBezTo>
                <a:cubicBezTo>
                  <a:pt x="398" y="122"/>
                  <a:pt x="401" y="123"/>
                  <a:pt x="404" y="125"/>
                </a:cubicBezTo>
                <a:cubicBezTo>
                  <a:pt x="404" y="125"/>
                  <a:pt x="403" y="125"/>
                  <a:pt x="403" y="125"/>
                </a:cubicBezTo>
                <a:cubicBezTo>
                  <a:pt x="406" y="131"/>
                  <a:pt x="408" y="137"/>
                  <a:pt x="410" y="143"/>
                </a:cubicBezTo>
                <a:cubicBezTo>
                  <a:pt x="407" y="142"/>
                  <a:pt x="404" y="141"/>
                  <a:pt x="402" y="140"/>
                </a:cubicBezTo>
                <a:close/>
                <a:moveTo>
                  <a:pt x="412" y="144"/>
                </a:moveTo>
                <a:cubicBezTo>
                  <a:pt x="410" y="138"/>
                  <a:pt x="407" y="132"/>
                  <a:pt x="405" y="125"/>
                </a:cubicBezTo>
                <a:cubicBezTo>
                  <a:pt x="405" y="125"/>
                  <a:pt x="405" y="126"/>
                  <a:pt x="406" y="126"/>
                </a:cubicBezTo>
                <a:cubicBezTo>
                  <a:pt x="410" y="128"/>
                  <a:pt x="415" y="130"/>
                  <a:pt x="420" y="133"/>
                </a:cubicBezTo>
                <a:cubicBezTo>
                  <a:pt x="421" y="138"/>
                  <a:pt x="422" y="144"/>
                  <a:pt x="424" y="149"/>
                </a:cubicBezTo>
                <a:cubicBezTo>
                  <a:pt x="420" y="148"/>
                  <a:pt x="416" y="146"/>
                  <a:pt x="412" y="144"/>
                </a:cubicBezTo>
                <a:close/>
                <a:moveTo>
                  <a:pt x="434" y="153"/>
                </a:moveTo>
                <a:cubicBezTo>
                  <a:pt x="431" y="152"/>
                  <a:pt x="429" y="151"/>
                  <a:pt x="427" y="151"/>
                </a:cubicBezTo>
                <a:cubicBezTo>
                  <a:pt x="425" y="145"/>
                  <a:pt x="424" y="139"/>
                  <a:pt x="422" y="134"/>
                </a:cubicBezTo>
                <a:cubicBezTo>
                  <a:pt x="424" y="135"/>
                  <a:pt x="427" y="136"/>
                  <a:pt x="429" y="137"/>
                </a:cubicBezTo>
                <a:cubicBezTo>
                  <a:pt x="429" y="137"/>
                  <a:pt x="430" y="137"/>
                  <a:pt x="430" y="137"/>
                </a:cubicBezTo>
                <a:cubicBezTo>
                  <a:pt x="433" y="143"/>
                  <a:pt x="437" y="150"/>
                  <a:pt x="441" y="156"/>
                </a:cubicBezTo>
                <a:cubicBezTo>
                  <a:pt x="438" y="156"/>
                  <a:pt x="436" y="154"/>
                  <a:pt x="434" y="153"/>
                </a:cubicBezTo>
                <a:close/>
                <a:moveTo>
                  <a:pt x="445" y="158"/>
                </a:moveTo>
                <a:cubicBezTo>
                  <a:pt x="443" y="154"/>
                  <a:pt x="441" y="151"/>
                  <a:pt x="439" y="148"/>
                </a:cubicBezTo>
                <a:cubicBezTo>
                  <a:pt x="436" y="144"/>
                  <a:pt x="434" y="140"/>
                  <a:pt x="432" y="136"/>
                </a:cubicBezTo>
                <a:cubicBezTo>
                  <a:pt x="434" y="135"/>
                  <a:pt x="434" y="133"/>
                  <a:pt x="433" y="131"/>
                </a:cubicBezTo>
                <a:cubicBezTo>
                  <a:pt x="433" y="130"/>
                  <a:pt x="433" y="130"/>
                  <a:pt x="433" y="129"/>
                </a:cubicBezTo>
                <a:cubicBezTo>
                  <a:pt x="433" y="125"/>
                  <a:pt x="433" y="121"/>
                  <a:pt x="432" y="117"/>
                </a:cubicBezTo>
                <a:cubicBezTo>
                  <a:pt x="438" y="128"/>
                  <a:pt x="444" y="138"/>
                  <a:pt x="450" y="148"/>
                </a:cubicBezTo>
                <a:cubicBezTo>
                  <a:pt x="450" y="148"/>
                  <a:pt x="450" y="149"/>
                  <a:pt x="450" y="149"/>
                </a:cubicBezTo>
                <a:cubicBezTo>
                  <a:pt x="451" y="155"/>
                  <a:pt x="453" y="159"/>
                  <a:pt x="445" y="158"/>
                </a:cubicBezTo>
                <a:close/>
              </a:path>
            </a:pathLst>
          </a:custGeom>
          <a:solidFill>
            <a:srgbClr val="F5EC78"/>
          </a:solidFill>
          <a:ln>
            <a:solidFill>
              <a:srgbClr val="114870"/>
            </a:solidFill>
          </a:ln>
          <a:effectLst>
            <a:outerShdw blurRad="50800" dist="50800" dir="5400000" sx="108000" sy="108000" algn="ctr" rotWithShape="0">
              <a:srgbClr val="F5EC78">
                <a:alpha val="51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" name="图形 219">
            <a:extLst>
              <a:ext uri="{FF2B5EF4-FFF2-40B4-BE49-F238E27FC236}">
                <a16:creationId xmlns:a16="http://schemas.microsoft.com/office/drawing/2014/main" id="{79DD41B8-001A-4082-8BE9-BC9AAE73A1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saturation sat="149000"/>
                    </a14:imgEffect>
                    <a14:imgEffect>
                      <a14:brightnessContrast bright="-76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180" y="607188"/>
            <a:ext cx="1851635" cy="188326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21" name="Freeform 95">
            <a:extLst>
              <a:ext uri="{FF2B5EF4-FFF2-40B4-BE49-F238E27FC236}">
                <a16:creationId xmlns:a16="http://schemas.microsoft.com/office/drawing/2014/main" id="{35E53782-36CB-46FA-9F58-02E337AEBF9C}"/>
              </a:ext>
            </a:extLst>
          </p:cNvPr>
          <p:cNvSpPr>
            <a:spLocks noEditPoints="1"/>
          </p:cNvSpPr>
          <p:nvPr/>
        </p:nvSpPr>
        <p:spPr bwMode="auto">
          <a:xfrm rot="4767768">
            <a:off x="1497543" y="2549179"/>
            <a:ext cx="2053137" cy="1664206"/>
          </a:xfrm>
          <a:custGeom>
            <a:avLst/>
            <a:gdLst>
              <a:gd name="T0" fmla="*/ 419 w 460"/>
              <a:gd name="T1" fmla="*/ 2 h 364"/>
              <a:gd name="T2" fmla="*/ 301 w 460"/>
              <a:gd name="T3" fmla="*/ 67 h 364"/>
              <a:gd name="T4" fmla="*/ 331 w 460"/>
              <a:gd name="T5" fmla="*/ 110 h 364"/>
              <a:gd name="T6" fmla="*/ 5 w 460"/>
              <a:gd name="T7" fmla="*/ 231 h 364"/>
              <a:gd name="T8" fmla="*/ 18 w 460"/>
              <a:gd name="T9" fmla="*/ 329 h 364"/>
              <a:gd name="T10" fmla="*/ 274 w 460"/>
              <a:gd name="T11" fmla="*/ 282 h 364"/>
              <a:gd name="T12" fmla="*/ 331 w 460"/>
              <a:gd name="T13" fmla="*/ 228 h 364"/>
              <a:gd name="T14" fmla="*/ 442 w 460"/>
              <a:gd name="T15" fmla="*/ 165 h 364"/>
              <a:gd name="T16" fmla="*/ 432 w 460"/>
              <a:gd name="T17" fmla="*/ 114 h 364"/>
              <a:gd name="T18" fmla="*/ 431 w 460"/>
              <a:gd name="T19" fmla="*/ 94 h 364"/>
              <a:gd name="T20" fmla="*/ 447 w 460"/>
              <a:gd name="T21" fmla="*/ 94 h 364"/>
              <a:gd name="T22" fmla="*/ 429 w 460"/>
              <a:gd name="T23" fmla="*/ 51 h 364"/>
              <a:gd name="T24" fmla="*/ 434 w 460"/>
              <a:gd name="T25" fmla="*/ 22 h 364"/>
              <a:gd name="T26" fmla="*/ 429 w 460"/>
              <a:gd name="T27" fmla="*/ 17 h 364"/>
              <a:gd name="T28" fmla="*/ 319 w 460"/>
              <a:gd name="T29" fmla="*/ 83 h 364"/>
              <a:gd name="T30" fmla="*/ 326 w 460"/>
              <a:gd name="T31" fmla="*/ 94 h 364"/>
              <a:gd name="T32" fmla="*/ 334 w 460"/>
              <a:gd name="T33" fmla="*/ 104 h 364"/>
              <a:gd name="T34" fmla="*/ 340 w 460"/>
              <a:gd name="T35" fmla="*/ 94 h 364"/>
              <a:gd name="T36" fmla="*/ 207 w 460"/>
              <a:gd name="T37" fmla="*/ 221 h 364"/>
              <a:gd name="T38" fmla="*/ 326 w 460"/>
              <a:gd name="T39" fmla="*/ 78 h 364"/>
              <a:gd name="T40" fmla="*/ 413 w 460"/>
              <a:gd name="T41" fmla="*/ 11 h 364"/>
              <a:gd name="T42" fmla="*/ 425 w 460"/>
              <a:gd name="T43" fmla="*/ 125 h 364"/>
              <a:gd name="T44" fmla="*/ 378 w 460"/>
              <a:gd name="T45" fmla="*/ 110 h 364"/>
              <a:gd name="T46" fmla="*/ 180 w 460"/>
              <a:gd name="T47" fmla="*/ 290 h 364"/>
              <a:gd name="T48" fmla="*/ 36 w 460"/>
              <a:gd name="T49" fmla="*/ 322 h 364"/>
              <a:gd name="T50" fmla="*/ 52 w 460"/>
              <a:gd name="T51" fmla="*/ 323 h 364"/>
              <a:gd name="T52" fmla="*/ 54 w 460"/>
              <a:gd name="T53" fmla="*/ 323 h 364"/>
              <a:gd name="T54" fmla="*/ 81 w 460"/>
              <a:gd name="T55" fmla="*/ 332 h 364"/>
              <a:gd name="T56" fmla="*/ 112 w 460"/>
              <a:gd name="T57" fmla="*/ 338 h 364"/>
              <a:gd name="T58" fmla="*/ 130 w 460"/>
              <a:gd name="T59" fmla="*/ 334 h 364"/>
              <a:gd name="T60" fmla="*/ 142 w 460"/>
              <a:gd name="T61" fmla="*/ 331 h 364"/>
              <a:gd name="T62" fmla="*/ 128 w 460"/>
              <a:gd name="T63" fmla="*/ 318 h 364"/>
              <a:gd name="T64" fmla="*/ 150 w 460"/>
              <a:gd name="T65" fmla="*/ 329 h 364"/>
              <a:gd name="T66" fmla="*/ 158 w 460"/>
              <a:gd name="T67" fmla="*/ 327 h 364"/>
              <a:gd name="T68" fmla="*/ 174 w 460"/>
              <a:gd name="T69" fmla="*/ 321 h 364"/>
              <a:gd name="T70" fmla="*/ 191 w 460"/>
              <a:gd name="T71" fmla="*/ 315 h 364"/>
              <a:gd name="T72" fmla="*/ 207 w 460"/>
              <a:gd name="T73" fmla="*/ 308 h 364"/>
              <a:gd name="T74" fmla="*/ 221 w 460"/>
              <a:gd name="T75" fmla="*/ 280 h 364"/>
              <a:gd name="T76" fmla="*/ 222 w 460"/>
              <a:gd name="T77" fmla="*/ 279 h 364"/>
              <a:gd name="T78" fmla="*/ 255 w 460"/>
              <a:gd name="T79" fmla="*/ 283 h 364"/>
              <a:gd name="T80" fmla="*/ 268 w 460"/>
              <a:gd name="T81" fmla="*/ 275 h 364"/>
              <a:gd name="T82" fmla="*/ 278 w 460"/>
              <a:gd name="T83" fmla="*/ 268 h 364"/>
              <a:gd name="T84" fmla="*/ 277 w 460"/>
              <a:gd name="T85" fmla="*/ 244 h 364"/>
              <a:gd name="T86" fmla="*/ 288 w 460"/>
              <a:gd name="T87" fmla="*/ 235 h 364"/>
              <a:gd name="T88" fmla="*/ 302 w 460"/>
              <a:gd name="T89" fmla="*/ 223 h 364"/>
              <a:gd name="T90" fmla="*/ 303 w 460"/>
              <a:gd name="T91" fmla="*/ 222 h 364"/>
              <a:gd name="T92" fmla="*/ 328 w 460"/>
              <a:gd name="T93" fmla="*/ 220 h 364"/>
              <a:gd name="T94" fmla="*/ 328 w 460"/>
              <a:gd name="T95" fmla="*/ 220 h 364"/>
              <a:gd name="T96" fmla="*/ 341 w 460"/>
              <a:gd name="T97" fmla="*/ 203 h 364"/>
              <a:gd name="T98" fmla="*/ 362 w 460"/>
              <a:gd name="T99" fmla="*/ 172 h 364"/>
              <a:gd name="T100" fmla="*/ 371 w 460"/>
              <a:gd name="T101" fmla="*/ 159 h 364"/>
              <a:gd name="T102" fmla="*/ 379 w 460"/>
              <a:gd name="T103" fmla="*/ 145 h 364"/>
              <a:gd name="T104" fmla="*/ 380 w 460"/>
              <a:gd name="T105" fmla="*/ 121 h 364"/>
              <a:gd name="T106" fmla="*/ 381 w 460"/>
              <a:gd name="T107" fmla="*/ 118 h 364"/>
              <a:gd name="T108" fmla="*/ 402 w 460"/>
              <a:gd name="T109" fmla="*/ 140 h 364"/>
              <a:gd name="T110" fmla="*/ 402 w 460"/>
              <a:gd name="T111" fmla="*/ 140 h 364"/>
              <a:gd name="T112" fmla="*/ 424 w 460"/>
              <a:gd name="T113" fmla="*/ 149 h 364"/>
              <a:gd name="T114" fmla="*/ 429 w 460"/>
              <a:gd name="T115" fmla="*/ 137 h 364"/>
              <a:gd name="T116" fmla="*/ 439 w 460"/>
              <a:gd name="T117" fmla="*/ 148 h 364"/>
              <a:gd name="T118" fmla="*/ 450 w 460"/>
              <a:gd name="T119" fmla="*/ 148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60" h="364">
                <a:moveTo>
                  <a:pt x="444" y="22"/>
                </a:moveTo>
                <a:cubicBezTo>
                  <a:pt x="444" y="20"/>
                  <a:pt x="443" y="20"/>
                  <a:pt x="442" y="19"/>
                </a:cubicBezTo>
                <a:cubicBezTo>
                  <a:pt x="440" y="16"/>
                  <a:pt x="436" y="13"/>
                  <a:pt x="434" y="11"/>
                </a:cubicBezTo>
                <a:cubicBezTo>
                  <a:pt x="430" y="8"/>
                  <a:pt x="426" y="4"/>
                  <a:pt x="421" y="2"/>
                </a:cubicBezTo>
                <a:cubicBezTo>
                  <a:pt x="420" y="1"/>
                  <a:pt x="419" y="1"/>
                  <a:pt x="419" y="2"/>
                </a:cubicBezTo>
                <a:cubicBezTo>
                  <a:pt x="414" y="0"/>
                  <a:pt x="410" y="4"/>
                  <a:pt x="406" y="6"/>
                </a:cubicBezTo>
                <a:cubicBezTo>
                  <a:pt x="395" y="11"/>
                  <a:pt x="384" y="18"/>
                  <a:pt x="373" y="24"/>
                </a:cubicBezTo>
                <a:cubicBezTo>
                  <a:pt x="349" y="36"/>
                  <a:pt x="326" y="48"/>
                  <a:pt x="304" y="62"/>
                </a:cubicBezTo>
                <a:cubicBezTo>
                  <a:pt x="303" y="63"/>
                  <a:pt x="302" y="64"/>
                  <a:pt x="302" y="65"/>
                </a:cubicBezTo>
                <a:cubicBezTo>
                  <a:pt x="302" y="65"/>
                  <a:pt x="301" y="66"/>
                  <a:pt x="301" y="67"/>
                </a:cubicBezTo>
                <a:cubicBezTo>
                  <a:pt x="298" y="70"/>
                  <a:pt x="301" y="76"/>
                  <a:pt x="303" y="80"/>
                </a:cubicBezTo>
                <a:cubicBezTo>
                  <a:pt x="305" y="86"/>
                  <a:pt x="307" y="94"/>
                  <a:pt x="311" y="99"/>
                </a:cubicBezTo>
                <a:cubicBezTo>
                  <a:pt x="311" y="100"/>
                  <a:pt x="311" y="100"/>
                  <a:pt x="312" y="101"/>
                </a:cubicBezTo>
                <a:cubicBezTo>
                  <a:pt x="315" y="103"/>
                  <a:pt x="319" y="105"/>
                  <a:pt x="323" y="106"/>
                </a:cubicBezTo>
                <a:cubicBezTo>
                  <a:pt x="326" y="108"/>
                  <a:pt x="328" y="109"/>
                  <a:pt x="331" y="110"/>
                </a:cubicBezTo>
                <a:cubicBezTo>
                  <a:pt x="303" y="160"/>
                  <a:pt x="255" y="194"/>
                  <a:pt x="202" y="213"/>
                </a:cubicBezTo>
                <a:cubicBezTo>
                  <a:pt x="171" y="225"/>
                  <a:pt x="139" y="231"/>
                  <a:pt x="106" y="234"/>
                </a:cubicBezTo>
                <a:cubicBezTo>
                  <a:pt x="90" y="236"/>
                  <a:pt x="74" y="237"/>
                  <a:pt x="57" y="237"/>
                </a:cubicBezTo>
                <a:cubicBezTo>
                  <a:pt x="40" y="237"/>
                  <a:pt x="23" y="234"/>
                  <a:pt x="5" y="231"/>
                </a:cubicBezTo>
                <a:cubicBezTo>
                  <a:pt x="5" y="231"/>
                  <a:pt x="5" y="231"/>
                  <a:pt x="5" y="231"/>
                </a:cubicBezTo>
                <a:cubicBezTo>
                  <a:pt x="3" y="230"/>
                  <a:pt x="0" y="231"/>
                  <a:pt x="0" y="234"/>
                </a:cubicBezTo>
                <a:cubicBezTo>
                  <a:pt x="1" y="260"/>
                  <a:pt x="0" y="286"/>
                  <a:pt x="0" y="311"/>
                </a:cubicBezTo>
                <a:cubicBezTo>
                  <a:pt x="1" y="312"/>
                  <a:pt x="1" y="313"/>
                  <a:pt x="2" y="313"/>
                </a:cubicBezTo>
                <a:cubicBezTo>
                  <a:pt x="2" y="314"/>
                  <a:pt x="2" y="314"/>
                  <a:pt x="2" y="314"/>
                </a:cubicBezTo>
                <a:cubicBezTo>
                  <a:pt x="7" y="320"/>
                  <a:pt x="13" y="324"/>
                  <a:pt x="18" y="329"/>
                </a:cubicBezTo>
                <a:cubicBezTo>
                  <a:pt x="23" y="334"/>
                  <a:pt x="29" y="338"/>
                  <a:pt x="34" y="343"/>
                </a:cubicBezTo>
                <a:cubicBezTo>
                  <a:pt x="35" y="344"/>
                  <a:pt x="36" y="344"/>
                  <a:pt x="37" y="344"/>
                </a:cubicBezTo>
                <a:cubicBezTo>
                  <a:pt x="108" y="364"/>
                  <a:pt x="192" y="329"/>
                  <a:pt x="252" y="294"/>
                </a:cubicBezTo>
                <a:cubicBezTo>
                  <a:pt x="259" y="290"/>
                  <a:pt x="266" y="285"/>
                  <a:pt x="272" y="281"/>
                </a:cubicBezTo>
                <a:cubicBezTo>
                  <a:pt x="273" y="281"/>
                  <a:pt x="274" y="282"/>
                  <a:pt x="274" y="282"/>
                </a:cubicBezTo>
                <a:cubicBezTo>
                  <a:pt x="275" y="283"/>
                  <a:pt x="276" y="282"/>
                  <a:pt x="275" y="281"/>
                </a:cubicBezTo>
                <a:cubicBezTo>
                  <a:pt x="275" y="281"/>
                  <a:pt x="274" y="280"/>
                  <a:pt x="274" y="280"/>
                </a:cubicBezTo>
                <a:cubicBezTo>
                  <a:pt x="277" y="277"/>
                  <a:pt x="281" y="275"/>
                  <a:pt x="284" y="272"/>
                </a:cubicBezTo>
                <a:cubicBezTo>
                  <a:pt x="285" y="273"/>
                  <a:pt x="286" y="272"/>
                  <a:pt x="286" y="272"/>
                </a:cubicBezTo>
                <a:cubicBezTo>
                  <a:pt x="302" y="259"/>
                  <a:pt x="318" y="245"/>
                  <a:pt x="331" y="228"/>
                </a:cubicBezTo>
                <a:cubicBezTo>
                  <a:pt x="343" y="214"/>
                  <a:pt x="353" y="198"/>
                  <a:pt x="363" y="183"/>
                </a:cubicBezTo>
                <a:cubicBezTo>
                  <a:pt x="373" y="169"/>
                  <a:pt x="384" y="155"/>
                  <a:pt x="389" y="139"/>
                </a:cubicBezTo>
                <a:cubicBezTo>
                  <a:pt x="394" y="142"/>
                  <a:pt x="398" y="145"/>
                  <a:pt x="402" y="147"/>
                </a:cubicBezTo>
                <a:cubicBezTo>
                  <a:pt x="402" y="147"/>
                  <a:pt x="403" y="147"/>
                  <a:pt x="403" y="147"/>
                </a:cubicBezTo>
                <a:cubicBezTo>
                  <a:pt x="415" y="155"/>
                  <a:pt x="428" y="161"/>
                  <a:pt x="442" y="165"/>
                </a:cubicBezTo>
                <a:cubicBezTo>
                  <a:pt x="454" y="169"/>
                  <a:pt x="459" y="167"/>
                  <a:pt x="459" y="155"/>
                </a:cubicBezTo>
                <a:cubicBezTo>
                  <a:pt x="460" y="112"/>
                  <a:pt x="455" y="63"/>
                  <a:pt x="444" y="22"/>
                </a:cubicBezTo>
                <a:close/>
                <a:moveTo>
                  <a:pt x="450" y="125"/>
                </a:moveTo>
                <a:cubicBezTo>
                  <a:pt x="450" y="131"/>
                  <a:pt x="450" y="138"/>
                  <a:pt x="450" y="144"/>
                </a:cubicBezTo>
                <a:cubicBezTo>
                  <a:pt x="444" y="134"/>
                  <a:pt x="438" y="124"/>
                  <a:pt x="432" y="114"/>
                </a:cubicBezTo>
                <a:cubicBezTo>
                  <a:pt x="432" y="109"/>
                  <a:pt x="432" y="104"/>
                  <a:pt x="431" y="99"/>
                </a:cubicBezTo>
                <a:cubicBezTo>
                  <a:pt x="437" y="108"/>
                  <a:pt x="443" y="116"/>
                  <a:pt x="449" y="124"/>
                </a:cubicBezTo>
                <a:cubicBezTo>
                  <a:pt x="449" y="125"/>
                  <a:pt x="449" y="125"/>
                  <a:pt x="450" y="125"/>
                </a:cubicBezTo>
                <a:close/>
                <a:moveTo>
                  <a:pt x="449" y="119"/>
                </a:moveTo>
                <a:cubicBezTo>
                  <a:pt x="443" y="111"/>
                  <a:pt x="437" y="103"/>
                  <a:pt x="431" y="94"/>
                </a:cubicBezTo>
                <a:cubicBezTo>
                  <a:pt x="431" y="88"/>
                  <a:pt x="430" y="82"/>
                  <a:pt x="430" y="76"/>
                </a:cubicBezTo>
                <a:cubicBezTo>
                  <a:pt x="435" y="84"/>
                  <a:pt x="441" y="92"/>
                  <a:pt x="447" y="98"/>
                </a:cubicBezTo>
                <a:cubicBezTo>
                  <a:pt x="448" y="105"/>
                  <a:pt x="449" y="112"/>
                  <a:pt x="449" y="119"/>
                </a:cubicBezTo>
                <a:close/>
                <a:moveTo>
                  <a:pt x="444" y="75"/>
                </a:moveTo>
                <a:cubicBezTo>
                  <a:pt x="445" y="81"/>
                  <a:pt x="446" y="88"/>
                  <a:pt x="447" y="94"/>
                </a:cubicBezTo>
                <a:cubicBezTo>
                  <a:pt x="441" y="87"/>
                  <a:pt x="435" y="80"/>
                  <a:pt x="430" y="72"/>
                </a:cubicBezTo>
                <a:cubicBezTo>
                  <a:pt x="430" y="66"/>
                  <a:pt x="429" y="60"/>
                  <a:pt x="429" y="54"/>
                </a:cubicBezTo>
                <a:cubicBezTo>
                  <a:pt x="434" y="62"/>
                  <a:pt x="439" y="69"/>
                  <a:pt x="444" y="75"/>
                </a:cubicBezTo>
                <a:close/>
                <a:moveTo>
                  <a:pt x="444" y="71"/>
                </a:moveTo>
                <a:cubicBezTo>
                  <a:pt x="439" y="64"/>
                  <a:pt x="434" y="58"/>
                  <a:pt x="429" y="51"/>
                </a:cubicBezTo>
                <a:cubicBezTo>
                  <a:pt x="429" y="47"/>
                  <a:pt x="429" y="41"/>
                  <a:pt x="429" y="34"/>
                </a:cubicBezTo>
                <a:cubicBezTo>
                  <a:pt x="433" y="40"/>
                  <a:pt x="437" y="45"/>
                  <a:pt x="441" y="50"/>
                </a:cubicBezTo>
                <a:cubicBezTo>
                  <a:pt x="442" y="57"/>
                  <a:pt x="443" y="64"/>
                  <a:pt x="444" y="71"/>
                </a:cubicBezTo>
                <a:close/>
                <a:moveTo>
                  <a:pt x="429" y="17"/>
                </a:moveTo>
                <a:cubicBezTo>
                  <a:pt x="430" y="18"/>
                  <a:pt x="432" y="20"/>
                  <a:pt x="434" y="22"/>
                </a:cubicBezTo>
                <a:cubicBezTo>
                  <a:pt x="435" y="24"/>
                  <a:pt x="436" y="25"/>
                  <a:pt x="438" y="27"/>
                </a:cubicBezTo>
                <a:cubicBezTo>
                  <a:pt x="439" y="33"/>
                  <a:pt x="440" y="40"/>
                  <a:pt x="441" y="46"/>
                </a:cubicBezTo>
                <a:cubicBezTo>
                  <a:pt x="437" y="41"/>
                  <a:pt x="433" y="36"/>
                  <a:pt x="429" y="32"/>
                </a:cubicBezTo>
                <a:cubicBezTo>
                  <a:pt x="429" y="26"/>
                  <a:pt x="428" y="20"/>
                  <a:pt x="427" y="15"/>
                </a:cubicBezTo>
                <a:cubicBezTo>
                  <a:pt x="427" y="15"/>
                  <a:pt x="428" y="16"/>
                  <a:pt x="429" y="17"/>
                </a:cubicBezTo>
                <a:close/>
                <a:moveTo>
                  <a:pt x="326" y="100"/>
                </a:moveTo>
                <a:cubicBezTo>
                  <a:pt x="323" y="99"/>
                  <a:pt x="319" y="97"/>
                  <a:pt x="316" y="97"/>
                </a:cubicBezTo>
                <a:cubicBezTo>
                  <a:pt x="316" y="92"/>
                  <a:pt x="313" y="87"/>
                  <a:pt x="311" y="82"/>
                </a:cubicBezTo>
                <a:cubicBezTo>
                  <a:pt x="310" y="80"/>
                  <a:pt x="310" y="78"/>
                  <a:pt x="309" y="76"/>
                </a:cubicBezTo>
                <a:cubicBezTo>
                  <a:pt x="312" y="79"/>
                  <a:pt x="316" y="81"/>
                  <a:pt x="319" y="83"/>
                </a:cubicBezTo>
                <a:cubicBezTo>
                  <a:pt x="321" y="87"/>
                  <a:pt x="323" y="91"/>
                  <a:pt x="324" y="95"/>
                </a:cubicBezTo>
                <a:cubicBezTo>
                  <a:pt x="325" y="97"/>
                  <a:pt x="326" y="99"/>
                  <a:pt x="326" y="100"/>
                </a:cubicBezTo>
                <a:cubicBezTo>
                  <a:pt x="326" y="100"/>
                  <a:pt x="326" y="100"/>
                  <a:pt x="326" y="100"/>
                </a:cubicBezTo>
                <a:close/>
                <a:moveTo>
                  <a:pt x="330" y="102"/>
                </a:moveTo>
                <a:cubicBezTo>
                  <a:pt x="329" y="99"/>
                  <a:pt x="328" y="97"/>
                  <a:pt x="326" y="94"/>
                </a:cubicBezTo>
                <a:cubicBezTo>
                  <a:pt x="325" y="92"/>
                  <a:pt x="324" y="89"/>
                  <a:pt x="323" y="87"/>
                </a:cubicBezTo>
                <a:cubicBezTo>
                  <a:pt x="323" y="86"/>
                  <a:pt x="323" y="85"/>
                  <a:pt x="322" y="85"/>
                </a:cubicBezTo>
                <a:cubicBezTo>
                  <a:pt x="322" y="85"/>
                  <a:pt x="322" y="85"/>
                  <a:pt x="322" y="85"/>
                </a:cubicBezTo>
                <a:cubicBezTo>
                  <a:pt x="325" y="86"/>
                  <a:pt x="328" y="88"/>
                  <a:pt x="330" y="90"/>
                </a:cubicBezTo>
                <a:cubicBezTo>
                  <a:pt x="331" y="94"/>
                  <a:pt x="332" y="99"/>
                  <a:pt x="334" y="104"/>
                </a:cubicBezTo>
                <a:cubicBezTo>
                  <a:pt x="333" y="103"/>
                  <a:pt x="331" y="102"/>
                  <a:pt x="330" y="102"/>
                </a:cubicBezTo>
                <a:close/>
                <a:moveTo>
                  <a:pt x="337" y="100"/>
                </a:moveTo>
                <a:cubicBezTo>
                  <a:pt x="336" y="101"/>
                  <a:pt x="336" y="101"/>
                  <a:pt x="336" y="101"/>
                </a:cubicBezTo>
                <a:cubicBezTo>
                  <a:pt x="335" y="98"/>
                  <a:pt x="334" y="94"/>
                  <a:pt x="333" y="91"/>
                </a:cubicBezTo>
                <a:cubicBezTo>
                  <a:pt x="335" y="92"/>
                  <a:pt x="338" y="93"/>
                  <a:pt x="340" y="94"/>
                </a:cubicBezTo>
                <a:cubicBezTo>
                  <a:pt x="338" y="96"/>
                  <a:pt x="337" y="98"/>
                  <a:pt x="337" y="100"/>
                </a:cubicBezTo>
                <a:close/>
                <a:moveTo>
                  <a:pt x="5" y="310"/>
                </a:moveTo>
                <a:cubicBezTo>
                  <a:pt x="10" y="286"/>
                  <a:pt x="9" y="261"/>
                  <a:pt x="7" y="236"/>
                </a:cubicBezTo>
                <a:cubicBezTo>
                  <a:pt x="35" y="251"/>
                  <a:pt x="72" y="246"/>
                  <a:pt x="101" y="243"/>
                </a:cubicBezTo>
                <a:cubicBezTo>
                  <a:pt x="137" y="240"/>
                  <a:pt x="173" y="233"/>
                  <a:pt x="207" y="221"/>
                </a:cubicBezTo>
                <a:cubicBezTo>
                  <a:pt x="264" y="199"/>
                  <a:pt x="316" y="161"/>
                  <a:pt x="343" y="106"/>
                </a:cubicBezTo>
                <a:cubicBezTo>
                  <a:pt x="344" y="105"/>
                  <a:pt x="344" y="104"/>
                  <a:pt x="344" y="104"/>
                </a:cubicBezTo>
                <a:cubicBezTo>
                  <a:pt x="346" y="101"/>
                  <a:pt x="348" y="98"/>
                  <a:pt x="349" y="95"/>
                </a:cubicBezTo>
                <a:cubicBezTo>
                  <a:pt x="350" y="93"/>
                  <a:pt x="348" y="90"/>
                  <a:pt x="346" y="90"/>
                </a:cubicBezTo>
                <a:cubicBezTo>
                  <a:pt x="340" y="85"/>
                  <a:pt x="333" y="82"/>
                  <a:pt x="326" y="78"/>
                </a:cubicBezTo>
                <a:cubicBezTo>
                  <a:pt x="320" y="74"/>
                  <a:pt x="315" y="69"/>
                  <a:pt x="308" y="67"/>
                </a:cubicBezTo>
                <a:cubicBezTo>
                  <a:pt x="326" y="59"/>
                  <a:pt x="342" y="50"/>
                  <a:pt x="359" y="41"/>
                </a:cubicBezTo>
                <a:cubicBezTo>
                  <a:pt x="367" y="36"/>
                  <a:pt x="376" y="31"/>
                  <a:pt x="385" y="27"/>
                </a:cubicBezTo>
                <a:cubicBezTo>
                  <a:pt x="390" y="24"/>
                  <a:pt x="395" y="21"/>
                  <a:pt x="400" y="18"/>
                </a:cubicBezTo>
                <a:cubicBezTo>
                  <a:pt x="403" y="17"/>
                  <a:pt x="409" y="11"/>
                  <a:pt x="413" y="11"/>
                </a:cubicBezTo>
                <a:cubicBezTo>
                  <a:pt x="415" y="9"/>
                  <a:pt x="416" y="9"/>
                  <a:pt x="416" y="12"/>
                </a:cubicBezTo>
                <a:cubicBezTo>
                  <a:pt x="418" y="16"/>
                  <a:pt x="419" y="19"/>
                  <a:pt x="419" y="23"/>
                </a:cubicBezTo>
                <a:cubicBezTo>
                  <a:pt x="419" y="28"/>
                  <a:pt x="420" y="32"/>
                  <a:pt x="420" y="37"/>
                </a:cubicBezTo>
                <a:cubicBezTo>
                  <a:pt x="420" y="47"/>
                  <a:pt x="421" y="57"/>
                  <a:pt x="421" y="66"/>
                </a:cubicBezTo>
                <a:cubicBezTo>
                  <a:pt x="422" y="86"/>
                  <a:pt x="423" y="106"/>
                  <a:pt x="425" y="125"/>
                </a:cubicBezTo>
                <a:cubicBezTo>
                  <a:pt x="419" y="122"/>
                  <a:pt x="413" y="120"/>
                  <a:pt x="407" y="117"/>
                </a:cubicBezTo>
                <a:cubicBezTo>
                  <a:pt x="400" y="114"/>
                  <a:pt x="392" y="110"/>
                  <a:pt x="384" y="108"/>
                </a:cubicBezTo>
                <a:cubicBezTo>
                  <a:pt x="383" y="106"/>
                  <a:pt x="380" y="106"/>
                  <a:pt x="379" y="108"/>
                </a:cubicBezTo>
                <a:cubicBezTo>
                  <a:pt x="379" y="109"/>
                  <a:pt x="378" y="109"/>
                  <a:pt x="378" y="110"/>
                </a:cubicBezTo>
                <a:cubicBezTo>
                  <a:pt x="378" y="110"/>
                  <a:pt x="378" y="110"/>
                  <a:pt x="378" y="110"/>
                </a:cubicBezTo>
                <a:cubicBezTo>
                  <a:pt x="378" y="111"/>
                  <a:pt x="378" y="111"/>
                  <a:pt x="378" y="111"/>
                </a:cubicBezTo>
                <a:cubicBezTo>
                  <a:pt x="359" y="143"/>
                  <a:pt x="340" y="173"/>
                  <a:pt x="314" y="200"/>
                </a:cubicBezTo>
                <a:cubicBezTo>
                  <a:pt x="288" y="228"/>
                  <a:pt x="258" y="251"/>
                  <a:pt x="225" y="269"/>
                </a:cubicBezTo>
                <a:cubicBezTo>
                  <a:pt x="211" y="277"/>
                  <a:pt x="196" y="284"/>
                  <a:pt x="181" y="290"/>
                </a:cubicBezTo>
                <a:cubicBezTo>
                  <a:pt x="181" y="290"/>
                  <a:pt x="180" y="290"/>
                  <a:pt x="180" y="290"/>
                </a:cubicBezTo>
                <a:cubicBezTo>
                  <a:pt x="125" y="312"/>
                  <a:pt x="63" y="322"/>
                  <a:pt x="5" y="310"/>
                </a:cubicBezTo>
                <a:close/>
                <a:moveTo>
                  <a:pt x="40" y="339"/>
                </a:moveTo>
                <a:cubicBezTo>
                  <a:pt x="40" y="339"/>
                  <a:pt x="40" y="338"/>
                  <a:pt x="39" y="338"/>
                </a:cubicBezTo>
                <a:cubicBezTo>
                  <a:pt x="32" y="331"/>
                  <a:pt x="24" y="324"/>
                  <a:pt x="15" y="318"/>
                </a:cubicBezTo>
                <a:cubicBezTo>
                  <a:pt x="22" y="320"/>
                  <a:pt x="29" y="321"/>
                  <a:pt x="36" y="322"/>
                </a:cubicBezTo>
                <a:cubicBezTo>
                  <a:pt x="42" y="328"/>
                  <a:pt x="48" y="335"/>
                  <a:pt x="55" y="340"/>
                </a:cubicBezTo>
                <a:cubicBezTo>
                  <a:pt x="50" y="340"/>
                  <a:pt x="45" y="340"/>
                  <a:pt x="40" y="339"/>
                </a:cubicBezTo>
                <a:close/>
                <a:moveTo>
                  <a:pt x="58" y="340"/>
                </a:moveTo>
                <a:cubicBezTo>
                  <a:pt x="52" y="334"/>
                  <a:pt x="45" y="328"/>
                  <a:pt x="39" y="322"/>
                </a:cubicBezTo>
                <a:cubicBezTo>
                  <a:pt x="43" y="323"/>
                  <a:pt x="48" y="323"/>
                  <a:pt x="52" y="323"/>
                </a:cubicBezTo>
                <a:cubicBezTo>
                  <a:pt x="57" y="329"/>
                  <a:pt x="64" y="336"/>
                  <a:pt x="70" y="341"/>
                </a:cubicBezTo>
                <a:cubicBezTo>
                  <a:pt x="66" y="341"/>
                  <a:pt x="62" y="341"/>
                  <a:pt x="58" y="340"/>
                </a:cubicBezTo>
                <a:close/>
                <a:moveTo>
                  <a:pt x="74" y="341"/>
                </a:moveTo>
                <a:cubicBezTo>
                  <a:pt x="71" y="338"/>
                  <a:pt x="68" y="336"/>
                  <a:pt x="65" y="334"/>
                </a:cubicBezTo>
                <a:cubicBezTo>
                  <a:pt x="61" y="330"/>
                  <a:pt x="57" y="327"/>
                  <a:pt x="54" y="323"/>
                </a:cubicBezTo>
                <a:cubicBezTo>
                  <a:pt x="58" y="323"/>
                  <a:pt x="63" y="323"/>
                  <a:pt x="68" y="323"/>
                </a:cubicBezTo>
                <a:cubicBezTo>
                  <a:pt x="73" y="329"/>
                  <a:pt x="80" y="335"/>
                  <a:pt x="87" y="340"/>
                </a:cubicBezTo>
                <a:cubicBezTo>
                  <a:pt x="82" y="340"/>
                  <a:pt x="78" y="341"/>
                  <a:pt x="74" y="341"/>
                </a:cubicBezTo>
                <a:close/>
                <a:moveTo>
                  <a:pt x="91" y="340"/>
                </a:moveTo>
                <a:cubicBezTo>
                  <a:pt x="88" y="337"/>
                  <a:pt x="84" y="335"/>
                  <a:pt x="81" y="332"/>
                </a:cubicBezTo>
                <a:cubicBezTo>
                  <a:pt x="77" y="329"/>
                  <a:pt x="74" y="326"/>
                  <a:pt x="70" y="322"/>
                </a:cubicBezTo>
                <a:cubicBezTo>
                  <a:pt x="76" y="322"/>
                  <a:pt x="82" y="321"/>
                  <a:pt x="88" y="321"/>
                </a:cubicBezTo>
                <a:cubicBezTo>
                  <a:pt x="94" y="327"/>
                  <a:pt x="101" y="333"/>
                  <a:pt x="108" y="338"/>
                </a:cubicBezTo>
                <a:cubicBezTo>
                  <a:pt x="103" y="339"/>
                  <a:pt x="97" y="339"/>
                  <a:pt x="91" y="340"/>
                </a:cubicBezTo>
                <a:close/>
                <a:moveTo>
                  <a:pt x="112" y="338"/>
                </a:moveTo>
                <a:cubicBezTo>
                  <a:pt x="105" y="332"/>
                  <a:pt x="98" y="326"/>
                  <a:pt x="91" y="320"/>
                </a:cubicBezTo>
                <a:cubicBezTo>
                  <a:pt x="96" y="320"/>
                  <a:pt x="101" y="319"/>
                  <a:pt x="106" y="318"/>
                </a:cubicBezTo>
                <a:cubicBezTo>
                  <a:pt x="112" y="324"/>
                  <a:pt x="119" y="330"/>
                  <a:pt x="126" y="335"/>
                </a:cubicBezTo>
                <a:cubicBezTo>
                  <a:pt x="122" y="336"/>
                  <a:pt x="117" y="337"/>
                  <a:pt x="112" y="338"/>
                </a:cubicBezTo>
                <a:close/>
                <a:moveTo>
                  <a:pt x="130" y="334"/>
                </a:moveTo>
                <a:cubicBezTo>
                  <a:pt x="123" y="329"/>
                  <a:pt x="116" y="323"/>
                  <a:pt x="108" y="318"/>
                </a:cubicBezTo>
                <a:cubicBezTo>
                  <a:pt x="111" y="317"/>
                  <a:pt x="114" y="317"/>
                  <a:pt x="117" y="316"/>
                </a:cubicBezTo>
                <a:cubicBezTo>
                  <a:pt x="118" y="316"/>
                  <a:pt x="120" y="315"/>
                  <a:pt x="122" y="315"/>
                </a:cubicBezTo>
                <a:cubicBezTo>
                  <a:pt x="125" y="318"/>
                  <a:pt x="128" y="320"/>
                  <a:pt x="131" y="323"/>
                </a:cubicBezTo>
                <a:cubicBezTo>
                  <a:pt x="135" y="326"/>
                  <a:pt x="138" y="329"/>
                  <a:pt x="142" y="331"/>
                </a:cubicBezTo>
                <a:cubicBezTo>
                  <a:pt x="138" y="333"/>
                  <a:pt x="134" y="333"/>
                  <a:pt x="130" y="334"/>
                </a:cubicBezTo>
                <a:close/>
                <a:moveTo>
                  <a:pt x="150" y="329"/>
                </a:moveTo>
                <a:cubicBezTo>
                  <a:pt x="148" y="330"/>
                  <a:pt x="146" y="330"/>
                  <a:pt x="144" y="331"/>
                </a:cubicBezTo>
                <a:cubicBezTo>
                  <a:pt x="141" y="328"/>
                  <a:pt x="138" y="325"/>
                  <a:pt x="135" y="323"/>
                </a:cubicBezTo>
                <a:cubicBezTo>
                  <a:pt x="132" y="321"/>
                  <a:pt x="130" y="319"/>
                  <a:pt x="128" y="318"/>
                </a:cubicBezTo>
                <a:cubicBezTo>
                  <a:pt x="127" y="317"/>
                  <a:pt x="126" y="316"/>
                  <a:pt x="125" y="316"/>
                </a:cubicBezTo>
                <a:cubicBezTo>
                  <a:pt x="125" y="315"/>
                  <a:pt x="124" y="315"/>
                  <a:pt x="123" y="315"/>
                </a:cubicBezTo>
                <a:cubicBezTo>
                  <a:pt x="128" y="314"/>
                  <a:pt x="132" y="313"/>
                  <a:pt x="136" y="312"/>
                </a:cubicBezTo>
                <a:cubicBezTo>
                  <a:pt x="142" y="317"/>
                  <a:pt x="148" y="323"/>
                  <a:pt x="155" y="328"/>
                </a:cubicBezTo>
                <a:cubicBezTo>
                  <a:pt x="154" y="328"/>
                  <a:pt x="152" y="329"/>
                  <a:pt x="150" y="329"/>
                </a:cubicBezTo>
                <a:close/>
                <a:moveTo>
                  <a:pt x="158" y="327"/>
                </a:moveTo>
                <a:cubicBezTo>
                  <a:pt x="151" y="322"/>
                  <a:pt x="145" y="317"/>
                  <a:pt x="138" y="311"/>
                </a:cubicBezTo>
                <a:cubicBezTo>
                  <a:pt x="143" y="310"/>
                  <a:pt x="147" y="309"/>
                  <a:pt x="152" y="307"/>
                </a:cubicBezTo>
                <a:cubicBezTo>
                  <a:pt x="158" y="313"/>
                  <a:pt x="165" y="318"/>
                  <a:pt x="171" y="322"/>
                </a:cubicBezTo>
                <a:cubicBezTo>
                  <a:pt x="167" y="324"/>
                  <a:pt x="163" y="325"/>
                  <a:pt x="158" y="327"/>
                </a:cubicBezTo>
                <a:close/>
                <a:moveTo>
                  <a:pt x="174" y="321"/>
                </a:moveTo>
                <a:cubicBezTo>
                  <a:pt x="168" y="316"/>
                  <a:pt x="161" y="311"/>
                  <a:pt x="155" y="307"/>
                </a:cubicBezTo>
                <a:cubicBezTo>
                  <a:pt x="159" y="305"/>
                  <a:pt x="164" y="304"/>
                  <a:pt x="168" y="302"/>
                </a:cubicBezTo>
                <a:cubicBezTo>
                  <a:pt x="175" y="306"/>
                  <a:pt x="182" y="311"/>
                  <a:pt x="188" y="316"/>
                </a:cubicBezTo>
                <a:cubicBezTo>
                  <a:pt x="184" y="318"/>
                  <a:pt x="179" y="320"/>
                  <a:pt x="174" y="321"/>
                </a:cubicBezTo>
                <a:close/>
                <a:moveTo>
                  <a:pt x="191" y="315"/>
                </a:moveTo>
                <a:cubicBezTo>
                  <a:pt x="185" y="310"/>
                  <a:pt x="178" y="305"/>
                  <a:pt x="171" y="301"/>
                </a:cubicBezTo>
                <a:cubicBezTo>
                  <a:pt x="176" y="299"/>
                  <a:pt x="181" y="297"/>
                  <a:pt x="186" y="296"/>
                </a:cubicBezTo>
                <a:cubicBezTo>
                  <a:pt x="192" y="300"/>
                  <a:pt x="198" y="305"/>
                  <a:pt x="204" y="309"/>
                </a:cubicBezTo>
                <a:cubicBezTo>
                  <a:pt x="200" y="311"/>
                  <a:pt x="195" y="313"/>
                  <a:pt x="191" y="315"/>
                </a:cubicBezTo>
                <a:close/>
                <a:moveTo>
                  <a:pt x="207" y="308"/>
                </a:moveTo>
                <a:cubicBezTo>
                  <a:pt x="201" y="303"/>
                  <a:pt x="195" y="299"/>
                  <a:pt x="189" y="294"/>
                </a:cubicBezTo>
                <a:cubicBezTo>
                  <a:pt x="195" y="292"/>
                  <a:pt x="201" y="289"/>
                  <a:pt x="207" y="286"/>
                </a:cubicBezTo>
                <a:cubicBezTo>
                  <a:pt x="212" y="291"/>
                  <a:pt x="218" y="296"/>
                  <a:pt x="224" y="300"/>
                </a:cubicBezTo>
                <a:cubicBezTo>
                  <a:pt x="218" y="303"/>
                  <a:pt x="212" y="306"/>
                  <a:pt x="207" y="308"/>
                </a:cubicBezTo>
                <a:close/>
                <a:moveTo>
                  <a:pt x="226" y="299"/>
                </a:moveTo>
                <a:cubicBezTo>
                  <a:pt x="220" y="294"/>
                  <a:pt x="214" y="290"/>
                  <a:pt x="208" y="286"/>
                </a:cubicBezTo>
                <a:cubicBezTo>
                  <a:pt x="212" y="284"/>
                  <a:pt x="216" y="282"/>
                  <a:pt x="220" y="280"/>
                </a:cubicBezTo>
                <a:cubicBezTo>
                  <a:pt x="220" y="280"/>
                  <a:pt x="220" y="280"/>
                  <a:pt x="220" y="280"/>
                </a:cubicBezTo>
                <a:cubicBezTo>
                  <a:pt x="220" y="281"/>
                  <a:pt x="221" y="281"/>
                  <a:pt x="221" y="280"/>
                </a:cubicBezTo>
                <a:cubicBezTo>
                  <a:pt x="226" y="285"/>
                  <a:pt x="232" y="289"/>
                  <a:pt x="238" y="293"/>
                </a:cubicBezTo>
                <a:cubicBezTo>
                  <a:pt x="234" y="295"/>
                  <a:pt x="230" y="297"/>
                  <a:pt x="226" y="299"/>
                </a:cubicBezTo>
                <a:close/>
                <a:moveTo>
                  <a:pt x="246" y="289"/>
                </a:moveTo>
                <a:cubicBezTo>
                  <a:pt x="244" y="290"/>
                  <a:pt x="242" y="291"/>
                  <a:pt x="240" y="292"/>
                </a:cubicBezTo>
                <a:cubicBezTo>
                  <a:pt x="234" y="287"/>
                  <a:pt x="228" y="283"/>
                  <a:pt x="222" y="279"/>
                </a:cubicBezTo>
                <a:cubicBezTo>
                  <a:pt x="223" y="279"/>
                  <a:pt x="223" y="278"/>
                  <a:pt x="224" y="278"/>
                </a:cubicBezTo>
                <a:cubicBezTo>
                  <a:pt x="228" y="276"/>
                  <a:pt x="231" y="274"/>
                  <a:pt x="234" y="272"/>
                </a:cubicBezTo>
                <a:cubicBezTo>
                  <a:pt x="240" y="277"/>
                  <a:pt x="246" y="282"/>
                  <a:pt x="253" y="285"/>
                </a:cubicBezTo>
                <a:cubicBezTo>
                  <a:pt x="250" y="286"/>
                  <a:pt x="248" y="287"/>
                  <a:pt x="246" y="289"/>
                </a:cubicBezTo>
                <a:close/>
                <a:moveTo>
                  <a:pt x="255" y="283"/>
                </a:moveTo>
                <a:cubicBezTo>
                  <a:pt x="248" y="280"/>
                  <a:pt x="242" y="276"/>
                  <a:pt x="236" y="271"/>
                </a:cubicBezTo>
                <a:cubicBezTo>
                  <a:pt x="240" y="269"/>
                  <a:pt x="245" y="266"/>
                  <a:pt x="249" y="263"/>
                </a:cubicBezTo>
                <a:cubicBezTo>
                  <a:pt x="254" y="268"/>
                  <a:pt x="260" y="272"/>
                  <a:pt x="266" y="276"/>
                </a:cubicBezTo>
                <a:cubicBezTo>
                  <a:pt x="262" y="279"/>
                  <a:pt x="259" y="281"/>
                  <a:pt x="255" y="283"/>
                </a:cubicBezTo>
                <a:close/>
                <a:moveTo>
                  <a:pt x="268" y="275"/>
                </a:moveTo>
                <a:cubicBezTo>
                  <a:pt x="262" y="271"/>
                  <a:pt x="256" y="267"/>
                  <a:pt x="250" y="262"/>
                </a:cubicBezTo>
                <a:cubicBezTo>
                  <a:pt x="254" y="260"/>
                  <a:pt x="258" y="257"/>
                  <a:pt x="262" y="255"/>
                </a:cubicBezTo>
                <a:cubicBezTo>
                  <a:pt x="264" y="256"/>
                  <a:pt x="266" y="258"/>
                  <a:pt x="267" y="259"/>
                </a:cubicBezTo>
                <a:cubicBezTo>
                  <a:pt x="269" y="261"/>
                  <a:pt x="271" y="262"/>
                  <a:pt x="273" y="264"/>
                </a:cubicBezTo>
                <a:cubicBezTo>
                  <a:pt x="275" y="265"/>
                  <a:pt x="276" y="267"/>
                  <a:pt x="278" y="268"/>
                </a:cubicBezTo>
                <a:cubicBezTo>
                  <a:pt x="275" y="270"/>
                  <a:pt x="271" y="273"/>
                  <a:pt x="268" y="275"/>
                </a:cubicBezTo>
                <a:close/>
                <a:moveTo>
                  <a:pt x="280" y="267"/>
                </a:moveTo>
                <a:cubicBezTo>
                  <a:pt x="277" y="264"/>
                  <a:pt x="274" y="262"/>
                  <a:pt x="270" y="259"/>
                </a:cubicBezTo>
                <a:cubicBezTo>
                  <a:pt x="269" y="258"/>
                  <a:pt x="266" y="255"/>
                  <a:pt x="263" y="254"/>
                </a:cubicBezTo>
                <a:cubicBezTo>
                  <a:pt x="268" y="250"/>
                  <a:pt x="273" y="247"/>
                  <a:pt x="277" y="244"/>
                </a:cubicBezTo>
                <a:cubicBezTo>
                  <a:pt x="283" y="248"/>
                  <a:pt x="288" y="252"/>
                  <a:pt x="294" y="255"/>
                </a:cubicBezTo>
                <a:cubicBezTo>
                  <a:pt x="290" y="259"/>
                  <a:pt x="285" y="263"/>
                  <a:pt x="280" y="267"/>
                </a:cubicBezTo>
                <a:close/>
                <a:moveTo>
                  <a:pt x="296" y="254"/>
                </a:moveTo>
                <a:cubicBezTo>
                  <a:pt x="290" y="250"/>
                  <a:pt x="284" y="246"/>
                  <a:pt x="278" y="243"/>
                </a:cubicBezTo>
                <a:cubicBezTo>
                  <a:pt x="282" y="240"/>
                  <a:pt x="285" y="237"/>
                  <a:pt x="288" y="235"/>
                </a:cubicBezTo>
                <a:cubicBezTo>
                  <a:pt x="294" y="238"/>
                  <a:pt x="299" y="243"/>
                  <a:pt x="304" y="247"/>
                </a:cubicBezTo>
                <a:cubicBezTo>
                  <a:pt x="301" y="249"/>
                  <a:pt x="298" y="252"/>
                  <a:pt x="296" y="254"/>
                </a:cubicBezTo>
                <a:close/>
                <a:moveTo>
                  <a:pt x="305" y="246"/>
                </a:moveTo>
                <a:cubicBezTo>
                  <a:pt x="300" y="241"/>
                  <a:pt x="295" y="237"/>
                  <a:pt x="290" y="234"/>
                </a:cubicBezTo>
                <a:cubicBezTo>
                  <a:pt x="294" y="230"/>
                  <a:pt x="298" y="226"/>
                  <a:pt x="302" y="223"/>
                </a:cubicBezTo>
                <a:cubicBezTo>
                  <a:pt x="307" y="226"/>
                  <a:pt x="312" y="230"/>
                  <a:pt x="317" y="233"/>
                </a:cubicBezTo>
                <a:cubicBezTo>
                  <a:pt x="313" y="237"/>
                  <a:pt x="309" y="242"/>
                  <a:pt x="305" y="246"/>
                </a:cubicBezTo>
                <a:close/>
                <a:moveTo>
                  <a:pt x="323" y="227"/>
                </a:moveTo>
                <a:cubicBezTo>
                  <a:pt x="322" y="229"/>
                  <a:pt x="320" y="230"/>
                  <a:pt x="319" y="232"/>
                </a:cubicBezTo>
                <a:cubicBezTo>
                  <a:pt x="313" y="228"/>
                  <a:pt x="308" y="225"/>
                  <a:pt x="303" y="222"/>
                </a:cubicBezTo>
                <a:cubicBezTo>
                  <a:pt x="307" y="218"/>
                  <a:pt x="310" y="215"/>
                  <a:pt x="313" y="212"/>
                </a:cubicBezTo>
                <a:cubicBezTo>
                  <a:pt x="314" y="212"/>
                  <a:pt x="314" y="212"/>
                  <a:pt x="314" y="212"/>
                </a:cubicBezTo>
                <a:cubicBezTo>
                  <a:pt x="318" y="216"/>
                  <a:pt x="322" y="219"/>
                  <a:pt x="327" y="222"/>
                </a:cubicBezTo>
                <a:cubicBezTo>
                  <a:pt x="326" y="223"/>
                  <a:pt x="324" y="225"/>
                  <a:pt x="323" y="227"/>
                </a:cubicBezTo>
                <a:close/>
                <a:moveTo>
                  <a:pt x="328" y="220"/>
                </a:moveTo>
                <a:cubicBezTo>
                  <a:pt x="324" y="218"/>
                  <a:pt x="319" y="215"/>
                  <a:pt x="315" y="211"/>
                </a:cubicBezTo>
                <a:cubicBezTo>
                  <a:pt x="315" y="211"/>
                  <a:pt x="315" y="211"/>
                  <a:pt x="315" y="211"/>
                </a:cubicBezTo>
                <a:cubicBezTo>
                  <a:pt x="320" y="206"/>
                  <a:pt x="324" y="201"/>
                  <a:pt x="329" y="195"/>
                </a:cubicBezTo>
                <a:cubicBezTo>
                  <a:pt x="332" y="199"/>
                  <a:pt x="336" y="202"/>
                  <a:pt x="340" y="204"/>
                </a:cubicBezTo>
                <a:cubicBezTo>
                  <a:pt x="336" y="210"/>
                  <a:pt x="332" y="215"/>
                  <a:pt x="328" y="220"/>
                </a:cubicBezTo>
                <a:close/>
                <a:moveTo>
                  <a:pt x="341" y="203"/>
                </a:moveTo>
                <a:cubicBezTo>
                  <a:pt x="337" y="201"/>
                  <a:pt x="333" y="198"/>
                  <a:pt x="330" y="194"/>
                </a:cubicBezTo>
                <a:cubicBezTo>
                  <a:pt x="335" y="189"/>
                  <a:pt x="339" y="184"/>
                  <a:pt x="343" y="179"/>
                </a:cubicBezTo>
                <a:cubicBezTo>
                  <a:pt x="347" y="181"/>
                  <a:pt x="350" y="183"/>
                  <a:pt x="353" y="185"/>
                </a:cubicBezTo>
                <a:cubicBezTo>
                  <a:pt x="349" y="191"/>
                  <a:pt x="345" y="197"/>
                  <a:pt x="341" y="203"/>
                </a:cubicBezTo>
                <a:close/>
                <a:moveTo>
                  <a:pt x="355" y="181"/>
                </a:moveTo>
                <a:cubicBezTo>
                  <a:pt x="355" y="182"/>
                  <a:pt x="355" y="182"/>
                  <a:pt x="354" y="183"/>
                </a:cubicBezTo>
                <a:cubicBezTo>
                  <a:pt x="351" y="181"/>
                  <a:pt x="348" y="179"/>
                  <a:pt x="345" y="177"/>
                </a:cubicBezTo>
                <a:cubicBezTo>
                  <a:pt x="348" y="173"/>
                  <a:pt x="351" y="169"/>
                  <a:pt x="354" y="165"/>
                </a:cubicBezTo>
                <a:cubicBezTo>
                  <a:pt x="356" y="168"/>
                  <a:pt x="359" y="170"/>
                  <a:pt x="362" y="172"/>
                </a:cubicBezTo>
                <a:cubicBezTo>
                  <a:pt x="360" y="175"/>
                  <a:pt x="357" y="178"/>
                  <a:pt x="355" y="181"/>
                </a:cubicBezTo>
                <a:close/>
                <a:moveTo>
                  <a:pt x="363" y="170"/>
                </a:moveTo>
                <a:cubicBezTo>
                  <a:pt x="360" y="168"/>
                  <a:pt x="357" y="166"/>
                  <a:pt x="355" y="164"/>
                </a:cubicBezTo>
                <a:cubicBezTo>
                  <a:pt x="357" y="160"/>
                  <a:pt x="360" y="156"/>
                  <a:pt x="363" y="151"/>
                </a:cubicBezTo>
                <a:cubicBezTo>
                  <a:pt x="365" y="154"/>
                  <a:pt x="368" y="156"/>
                  <a:pt x="371" y="159"/>
                </a:cubicBezTo>
                <a:cubicBezTo>
                  <a:pt x="368" y="163"/>
                  <a:pt x="366" y="166"/>
                  <a:pt x="363" y="170"/>
                </a:cubicBezTo>
                <a:close/>
                <a:moveTo>
                  <a:pt x="372" y="157"/>
                </a:moveTo>
                <a:cubicBezTo>
                  <a:pt x="369" y="154"/>
                  <a:pt x="367" y="152"/>
                  <a:pt x="364" y="150"/>
                </a:cubicBezTo>
                <a:cubicBezTo>
                  <a:pt x="367" y="145"/>
                  <a:pt x="370" y="140"/>
                  <a:pt x="373" y="135"/>
                </a:cubicBezTo>
                <a:cubicBezTo>
                  <a:pt x="374" y="139"/>
                  <a:pt x="376" y="142"/>
                  <a:pt x="379" y="145"/>
                </a:cubicBezTo>
                <a:cubicBezTo>
                  <a:pt x="377" y="149"/>
                  <a:pt x="374" y="153"/>
                  <a:pt x="372" y="157"/>
                </a:cubicBezTo>
                <a:close/>
                <a:moveTo>
                  <a:pt x="383" y="135"/>
                </a:moveTo>
                <a:cubicBezTo>
                  <a:pt x="382" y="137"/>
                  <a:pt x="381" y="140"/>
                  <a:pt x="380" y="143"/>
                </a:cubicBezTo>
                <a:cubicBezTo>
                  <a:pt x="377" y="140"/>
                  <a:pt x="375" y="137"/>
                  <a:pt x="374" y="134"/>
                </a:cubicBezTo>
                <a:cubicBezTo>
                  <a:pt x="376" y="129"/>
                  <a:pt x="378" y="125"/>
                  <a:pt x="380" y="121"/>
                </a:cubicBezTo>
                <a:cubicBezTo>
                  <a:pt x="381" y="125"/>
                  <a:pt x="382" y="129"/>
                  <a:pt x="384" y="133"/>
                </a:cubicBezTo>
                <a:cubicBezTo>
                  <a:pt x="383" y="134"/>
                  <a:pt x="383" y="134"/>
                  <a:pt x="383" y="135"/>
                </a:cubicBezTo>
                <a:close/>
                <a:moveTo>
                  <a:pt x="390" y="135"/>
                </a:moveTo>
                <a:cubicBezTo>
                  <a:pt x="390" y="133"/>
                  <a:pt x="388" y="132"/>
                  <a:pt x="386" y="132"/>
                </a:cubicBezTo>
                <a:cubicBezTo>
                  <a:pt x="385" y="128"/>
                  <a:pt x="383" y="123"/>
                  <a:pt x="381" y="118"/>
                </a:cubicBezTo>
                <a:cubicBezTo>
                  <a:pt x="382" y="117"/>
                  <a:pt x="383" y="116"/>
                  <a:pt x="383" y="114"/>
                </a:cubicBezTo>
                <a:cubicBezTo>
                  <a:pt x="386" y="116"/>
                  <a:pt x="389" y="118"/>
                  <a:pt x="392" y="119"/>
                </a:cubicBezTo>
                <a:cubicBezTo>
                  <a:pt x="394" y="125"/>
                  <a:pt x="396" y="132"/>
                  <a:pt x="398" y="138"/>
                </a:cubicBezTo>
                <a:cubicBezTo>
                  <a:pt x="396" y="137"/>
                  <a:pt x="393" y="136"/>
                  <a:pt x="390" y="135"/>
                </a:cubicBezTo>
                <a:close/>
                <a:moveTo>
                  <a:pt x="402" y="140"/>
                </a:moveTo>
                <a:cubicBezTo>
                  <a:pt x="400" y="133"/>
                  <a:pt x="397" y="127"/>
                  <a:pt x="394" y="120"/>
                </a:cubicBezTo>
                <a:cubicBezTo>
                  <a:pt x="398" y="122"/>
                  <a:pt x="401" y="123"/>
                  <a:pt x="404" y="125"/>
                </a:cubicBezTo>
                <a:cubicBezTo>
                  <a:pt x="404" y="125"/>
                  <a:pt x="403" y="125"/>
                  <a:pt x="403" y="125"/>
                </a:cubicBezTo>
                <a:cubicBezTo>
                  <a:pt x="406" y="131"/>
                  <a:pt x="408" y="137"/>
                  <a:pt x="410" y="143"/>
                </a:cubicBezTo>
                <a:cubicBezTo>
                  <a:pt x="407" y="142"/>
                  <a:pt x="404" y="141"/>
                  <a:pt x="402" y="140"/>
                </a:cubicBezTo>
                <a:close/>
                <a:moveTo>
                  <a:pt x="412" y="144"/>
                </a:moveTo>
                <a:cubicBezTo>
                  <a:pt x="410" y="138"/>
                  <a:pt x="407" y="132"/>
                  <a:pt x="405" y="125"/>
                </a:cubicBezTo>
                <a:cubicBezTo>
                  <a:pt x="405" y="125"/>
                  <a:pt x="405" y="126"/>
                  <a:pt x="406" y="126"/>
                </a:cubicBezTo>
                <a:cubicBezTo>
                  <a:pt x="410" y="128"/>
                  <a:pt x="415" y="130"/>
                  <a:pt x="420" y="133"/>
                </a:cubicBezTo>
                <a:cubicBezTo>
                  <a:pt x="421" y="138"/>
                  <a:pt x="422" y="144"/>
                  <a:pt x="424" y="149"/>
                </a:cubicBezTo>
                <a:cubicBezTo>
                  <a:pt x="420" y="148"/>
                  <a:pt x="416" y="146"/>
                  <a:pt x="412" y="144"/>
                </a:cubicBezTo>
                <a:close/>
                <a:moveTo>
                  <a:pt x="434" y="153"/>
                </a:moveTo>
                <a:cubicBezTo>
                  <a:pt x="431" y="152"/>
                  <a:pt x="429" y="151"/>
                  <a:pt x="427" y="151"/>
                </a:cubicBezTo>
                <a:cubicBezTo>
                  <a:pt x="425" y="145"/>
                  <a:pt x="424" y="139"/>
                  <a:pt x="422" y="134"/>
                </a:cubicBezTo>
                <a:cubicBezTo>
                  <a:pt x="424" y="135"/>
                  <a:pt x="427" y="136"/>
                  <a:pt x="429" y="137"/>
                </a:cubicBezTo>
                <a:cubicBezTo>
                  <a:pt x="429" y="137"/>
                  <a:pt x="430" y="137"/>
                  <a:pt x="430" y="137"/>
                </a:cubicBezTo>
                <a:cubicBezTo>
                  <a:pt x="433" y="143"/>
                  <a:pt x="437" y="150"/>
                  <a:pt x="441" y="156"/>
                </a:cubicBezTo>
                <a:cubicBezTo>
                  <a:pt x="438" y="156"/>
                  <a:pt x="436" y="154"/>
                  <a:pt x="434" y="153"/>
                </a:cubicBezTo>
                <a:close/>
                <a:moveTo>
                  <a:pt x="445" y="158"/>
                </a:moveTo>
                <a:cubicBezTo>
                  <a:pt x="443" y="154"/>
                  <a:pt x="441" y="151"/>
                  <a:pt x="439" y="148"/>
                </a:cubicBezTo>
                <a:cubicBezTo>
                  <a:pt x="436" y="144"/>
                  <a:pt x="434" y="140"/>
                  <a:pt x="432" y="136"/>
                </a:cubicBezTo>
                <a:cubicBezTo>
                  <a:pt x="434" y="135"/>
                  <a:pt x="434" y="133"/>
                  <a:pt x="433" y="131"/>
                </a:cubicBezTo>
                <a:cubicBezTo>
                  <a:pt x="433" y="130"/>
                  <a:pt x="433" y="130"/>
                  <a:pt x="433" y="129"/>
                </a:cubicBezTo>
                <a:cubicBezTo>
                  <a:pt x="433" y="125"/>
                  <a:pt x="433" y="121"/>
                  <a:pt x="432" y="117"/>
                </a:cubicBezTo>
                <a:cubicBezTo>
                  <a:pt x="438" y="128"/>
                  <a:pt x="444" y="138"/>
                  <a:pt x="450" y="148"/>
                </a:cubicBezTo>
                <a:cubicBezTo>
                  <a:pt x="450" y="148"/>
                  <a:pt x="450" y="149"/>
                  <a:pt x="450" y="149"/>
                </a:cubicBezTo>
                <a:cubicBezTo>
                  <a:pt x="451" y="155"/>
                  <a:pt x="453" y="159"/>
                  <a:pt x="445" y="158"/>
                </a:cubicBezTo>
                <a:close/>
              </a:path>
            </a:pathLst>
          </a:custGeom>
          <a:solidFill>
            <a:srgbClr val="F5EC78"/>
          </a:solidFill>
          <a:ln>
            <a:solidFill>
              <a:srgbClr val="114870"/>
            </a:solidFill>
          </a:ln>
          <a:effectLst>
            <a:outerShdw blurRad="50800" dist="50800" dir="5400000" sx="108000" sy="108000" algn="ctr" rotWithShape="0">
              <a:srgbClr val="F5EC78">
                <a:alpha val="51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13" name="矩形 12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4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0" y="0"/>
            <a:ext cx="12192000" cy="548640"/>
            <a:chOff x="0" y="0"/>
            <a:chExt cx="12192000" cy="548640"/>
          </a:xfrm>
        </p:grpSpPr>
        <p:sp>
          <p:nvSpPr>
            <p:cNvPr id="16" name="矩形 15"/>
            <p:cNvSpPr/>
            <p:nvPr/>
          </p:nvSpPr>
          <p:spPr>
            <a:xfrm>
              <a:off x="0" y="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" name="矩形 17"/>
            <p:cNvSpPr/>
            <p:nvPr/>
          </p:nvSpPr>
          <p:spPr>
            <a:xfrm>
              <a:off x="5351639" y="0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8911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crush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562270" y="928467"/>
            <a:ext cx="928468" cy="150661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1" name="矩形 420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F5E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17"/>
          <p:cNvSpPr/>
          <p:nvPr/>
        </p:nvSpPr>
        <p:spPr>
          <a:xfrm rot="10800000">
            <a:off x="-2979" y="6309831"/>
            <a:ext cx="6840361" cy="548169"/>
          </a:xfrm>
          <a:custGeom>
            <a:avLst/>
            <a:gdLst>
              <a:gd name="connsiteX0" fmla="*/ 0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0 w 7496304"/>
              <a:gd name="connsiteY4" fmla="*/ 0 h 542367"/>
              <a:gd name="connsiteX0" fmla="*/ 862642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862642 w 7496304"/>
              <a:gd name="connsiteY4" fmla="*/ 0 h 542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6304" h="542367">
                <a:moveTo>
                  <a:pt x="862642" y="0"/>
                </a:moveTo>
                <a:lnTo>
                  <a:pt x="7496304" y="0"/>
                </a:lnTo>
                <a:lnTo>
                  <a:pt x="7496304" y="542367"/>
                </a:lnTo>
                <a:lnTo>
                  <a:pt x="0" y="542367"/>
                </a:lnTo>
                <a:lnTo>
                  <a:pt x="862642" y="0"/>
                </a:lnTo>
                <a:close/>
              </a:path>
            </a:pathLst>
          </a:custGeom>
          <a:solidFill>
            <a:srgbClr val="114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6858" y="448186"/>
            <a:ext cx="115929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500" b="1" spc="30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總</a:t>
            </a:r>
            <a:r>
              <a:rPr lang="zh-TW" altLang="en-US" sz="3500" b="1" spc="300" noProof="0" dirty="0" smtClean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結</a:t>
            </a:r>
            <a:endParaRPr kumimoji="0" lang="en-US" altLang="zh-TW" sz="3500" b="1" i="0" u="none" strike="noStrike" kern="1200" cap="none" spc="300" normalizeH="0" baseline="0" noProof="0" dirty="0">
              <a:ln>
                <a:noFill/>
              </a:ln>
              <a:solidFill>
                <a:srgbClr val="114870"/>
              </a:solidFill>
              <a:effectLst/>
              <a:uLnTx/>
              <a:uFillTx/>
              <a:latin typeface="微软雅黑" panose="020B0503020204020204" pitchFamily="34" charset="-122"/>
              <a:ea typeface="Adobe 黑体 Std R" panose="020B0400000000000000"/>
              <a:cs typeface="Lato Regular"/>
            </a:endParaRPr>
          </a:p>
        </p:txBody>
      </p:sp>
      <p:sp>
        <p:nvSpPr>
          <p:cNvPr id="14" name="PA_任意多边形 77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1785320" y="1750125"/>
            <a:ext cx="3263762" cy="3888237"/>
          </a:xfrm>
          <a:custGeom>
            <a:avLst/>
            <a:gdLst>
              <a:gd name="T0" fmla="*/ 80 w 234"/>
              <a:gd name="T1" fmla="*/ 20 h 279"/>
              <a:gd name="T2" fmla="*/ 57 w 234"/>
              <a:gd name="T3" fmla="*/ 89 h 279"/>
              <a:gd name="T4" fmla="*/ 53 w 234"/>
              <a:gd name="T5" fmla="*/ 106 h 279"/>
              <a:gd name="T6" fmla="*/ 48 w 234"/>
              <a:gd name="T7" fmla="*/ 89 h 279"/>
              <a:gd name="T8" fmla="*/ 95 w 234"/>
              <a:gd name="T9" fmla="*/ 97 h 279"/>
              <a:gd name="T10" fmla="*/ 63 w 234"/>
              <a:gd name="T11" fmla="*/ 99 h 279"/>
              <a:gd name="T12" fmla="*/ 93 w 234"/>
              <a:gd name="T13" fmla="*/ 112 h 279"/>
              <a:gd name="T14" fmla="*/ 92 w 234"/>
              <a:gd name="T15" fmla="*/ 133 h 279"/>
              <a:gd name="T16" fmla="*/ 131 w 234"/>
              <a:gd name="T17" fmla="*/ 154 h 279"/>
              <a:gd name="T18" fmla="*/ 109 w 234"/>
              <a:gd name="T19" fmla="*/ 161 h 279"/>
              <a:gd name="T20" fmla="*/ 99 w 234"/>
              <a:gd name="T21" fmla="*/ 163 h 279"/>
              <a:gd name="T22" fmla="*/ 77 w 234"/>
              <a:gd name="T23" fmla="*/ 141 h 279"/>
              <a:gd name="T24" fmla="*/ 57 w 234"/>
              <a:gd name="T25" fmla="*/ 123 h 279"/>
              <a:gd name="T26" fmla="*/ 60 w 234"/>
              <a:gd name="T27" fmla="*/ 118 h 279"/>
              <a:gd name="T28" fmla="*/ 86 w 234"/>
              <a:gd name="T29" fmla="*/ 120 h 279"/>
              <a:gd name="T30" fmla="*/ 65 w 234"/>
              <a:gd name="T31" fmla="*/ 100 h 279"/>
              <a:gd name="T32" fmla="*/ 116 w 234"/>
              <a:gd name="T33" fmla="*/ 108 h 279"/>
              <a:gd name="T34" fmla="*/ 45 w 234"/>
              <a:gd name="T35" fmla="*/ 78 h 279"/>
              <a:gd name="T36" fmla="*/ 27 w 234"/>
              <a:gd name="T37" fmla="*/ 95 h 279"/>
              <a:gd name="T38" fmla="*/ 20 w 234"/>
              <a:gd name="T39" fmla="*/ 111 h 279"/>
              <a:gd name="T40" fmla="*/ 30 w 234"/>
              <a:gd name="T41" fmla="*/ 88 h 279"/>
              <a:gd name="T42" fmla="*/ 50 w 234"/>
              <a:gd name="T43" fmla="*/ 75 h 279"/>
              <a:gd name="T44" fmla="*/ 148 w 234"/>
              <a:gd name="T45" fmla="*/ 65 h 279"/>
              <a:gd name="T46" fmla="*/ 101 w 234"/>
              <a:gd name="T47" fmla="*/ 51 h 279"/>
              <a:gd name="T48" fmla="*/ 71 w 234"/>
              <a:gd name="T49" fmla="*/ 40 h 279"/>
              <a:gd name="T50" fmla="*/ 64 w 234"/>
              <a:gd name="T51" fmla="*/ 46 h 279"/>
              <a:gd name="T52" fmla="*/ 67 w 234"/>
              <a:gd name="T53" fmla="*/ 57 h 279"/>
              <a:gd name="T54" fmla="*/ 68 w 234"/>
              <a:gd name="T55" fmla="*/ 72 h 279"/>
              <a:gd name="T56" fmla="*/ 133 w 234"/>
              <a:gd name="T57" fmla="*/ 89 h 279"/>
              <a:gd name="T58" fmla="*/ 144 w 234"/>
              <a:gd name="T59" fmla="*/ 80 h 279"/>
              <a:gd name="T60" fmla="*/ 129 w 234"/>
              <a:gd name="T61" fmla="*/ 66 h 279"/>
              <a:gd name="T62" fmla="*/ 132 w 234"/>
              <a:gd name="T63" fmla="*/ 85 h 279"/>
              <a:gd name="T64" fmla="*/ 61 w 234"/>
              <a:gd name="T65" fmla="*/ 72 h 279"/>
              <a:gd name="T66" fmla="*/ 52 w 234"/>
              <a:gd name="T67" fmla="*/ 60 h 279"/>
              <a:gd name="T68" fmla="*/ 57 w 234"/>
              <a:gd name="T69" fmla="*/ 36 h 279"/>
              <a:gd name="T70" fmla="*/ 73 w 234"/>
              <a:gd name="T71" fmla="*/ 27 h 279"/>
              <a:gd name="T72" fmla="*/ 97 w 234"/>
              <a:gd name="T73" fmla="*/ 38 h 279"/>
              <a:gd name="T74" fmla="*/ 97 w 234"/>
              <a:gd name="T75" fmla="*/ 29 h 279"/>
              <a:gd name="T76" fmla="*/ 109 w 234"/>
              <a:gd name="T77" fmla="*/ 38 h 279"/>
              <a:gd name="T78" fmla="*/ 83 w 234"/>
              <a:gd name="T79" fmla="*/ 34 h 279"/>
              <a:gd name="T80" fmla="*/ 222 w 234"/>
              <a:gd name="T81" fmla="*/ 127 h 279"/>
              <a:gd name="T82" fmla="*/ 217 w 234"/>
              <a:gd name="T83" fmla="*/ 128 h 279"/>
              <a:gd name="T84" fmla="*/ 209 w 234"/>
              <a:gd name="T85" fmla="*/ 62 h 279"/>
              <a:gd name="T86" fmla="*/ 221 w 234"/>
              <a:gd name="T87" fmla="*/ 92 h 279"/>
              <a:gd name="T88" fmla="*/ 224 w 234"/>
              <a:gd name="T89" fmla="*/ 115 h 279"/>
              <a:gd name="T90" fmla="*/ 205 w 234"/>
              <a:gd name="T91" fmla="*/ 114 h 279"/>
              <a:gd name="T92" fmla="*/ 201 w 234"/>
              <a:gd name="T93" fmla="*/ 90 h 279"/>
              <a:gd name="T94" fmla="*/ 208 w 234"/>
              <a:gd name="T95" fmla="*/ 73 h 279"/>
              <a:gd name="T96" fmla="*/ 36 w 234"/>
              <a:gd name="T97" fmla="*/ 96 h 279"/>
              <a:gd name="T98" fmla="*/ 119 w 234"/>
              <a:gd name="T99" fmla="*/ 42 h 279"/>
              <a:gd name="T100" fmla="*/ 183 w 234"/>
              <a:gd name="T101" fmla="*/ 34 h 279"/>
              <a:gd name="T102" fmla="*/ 115 w 234"/>
              <a:gd name="T103" fmla="*/ 227 h 279"/>
              <a:gd name="T104" fmla="*/ 168 w 234"/>
              <a:gd name="T105" fmla="*/ 273 h 279"/>
              <a:gd name="T106" fmla="*/ 58 w 234"/>
              <a:gd name="T107" fmla="*/ 262 h 279"/>
              <a:gd name="T108" fmla="*/ 100 w 234"/>
              <a:gd name="T109" fmla="*/ 272 h 279"/>
              <a:gd name="T110" fmla="*/ 145 w 234"/>
              <a:gd name="T111" fmla="*/ 275 h 279"/>
              <a:gd name="T112" fmla="*/ 124 w 234"/>
              <a:gd name="T113" fmla="*/ 233 h 279"/>
              <a:gd name="T114" fmla="*/ 132 w 234"/>
              <a:gd name="T115" fmla="*/ 238 h 279"/>
              <a:gd name="T116" fmla="*/ 178 w 234"/>
              <a:gd name="T117" fmla="*/ 260 h 279"/>
              <a:gd name="T118" fmla="*/ 102 w 234"/>
              <a:gd name="T119" fmla="*/ 254 h 279"/>
              <a:gd name="T120" fmla="*/ 70 w 234"/>
              <a:gd name="T121" fmla="*/ 270 h 279"/>
              <a:gd name="T122" fmla="*/ 117 w 234"/>
              <a:gd name="T123" fmla="*/ 222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34" h="279">
                <a:moveTo>
                  <a:pt x="7" y="94"/>
                </a:moveTo>
                <a:cubicBezTo>
                  <a:pt x="0" y="132"/>
                  <a:pt x="15" y="175"/>
                  <a:pt x="47" y="199"/>
                </a:cubicBezTo>
                <a:cubicBezTo>
                  <a:pt x="61" y="208"/>
                  <a:pt x="77" y="215"/>
                  <a:pt x="93" y="218"/>
                </a:cubicBezTo>
                <a:cubicBezTo>
                  <a:pt x="100" y="220"/>
                  <a:pt x="107" y="221"/>
                  <a:pt x="114" y="221"/>
                </a:cubicBezTo>
                <a:cubicBezTo>
                  <a:pt x="111" y="228"/>
                  <a:pt x="109" y="235"/>
                  <a:pt x="110" y="243"/>
                </a:cubicBezTo>
                <a:cubicBezTo>
                  <a:pt x="92" y="246"/>
                  <a:pt x="71" y="249"/>
                  <a:pt x="55" y="261"/>
                </a:cubicBezTo>
                <a:cubicBezTo>
                  <a:pt x="52" y="263"/>
                  <a:pt x="49" y="268"/>
                  <a:pt x="52" y="271"/>
                </a:cubicBezTo>
                <a:cubicBezTo>
                  <a:pt x="56" y="274"/>
                  <a:pt x="62" y="275"/>
                  <a:pt x="66" y="276"/>
                </a:cubicBezTo>
                <a:cubicBezTo>
                  <a:pt x="84" y="279"/>
                  <a:pt x="102" y="279"/>
                  <a:pt x="120" y="279"/>
                </a:cubicBezTo>
                <a:cubicBezTo>
                  <a:pt x="138" y="279"/>
                  <a:pt x="156" y="278"/>
                  <a:pt x="173" y="275"/>
                </a:cubicBezTo>
                <a:cubicBezTo>
                  <a:pt x="178" y="275"/>
                  <a:pt x="186" y="274"/>
                  <a:pt x="189" y="270"/>
                </a:cubicBezTo>
                <a:cubicBezTo>
                  <a:pt x="192" y="266"/>
                  <a:pt x="183" y="260"/>
                  <a:pt x="180" y="258"/>
                </a:cubicBezTo>
                <a:cubicBezTo>
                  <a:pt x="172" y="252"/>
                  <a:pt x="163" y="249"/>
                  <a:pt x="153" y="247"/>
                </a:cubicBezTo>
                <a:cubicBezTo>
                  <a:pt x="147" y="245"/>
                  <a:pt x="140" y="245"/>
                  <a:pt x="134" y="243"/>
                </a:cubicBezTo>
                <a:cubicBezTo>
                  <a:pt x="134" y="243"/>
                  <a:pt x="134" y="243"/>
                  <a:pt x="134" y="243"/>
                </a:cubicBezTo>
                <a:cubicBezTo>
                  <a:pt x="137" y="235"/>
                  <a:pt x="132" y="228"/>
                  <a:pt x="130" y="221"/>
                </a:cubicBezTo>
                <a:cubicBezTo>
                  <a:pt x="141" y="220"/>
                  <a:pt x="152" y="219"/>
                  <a:pt x="162" y="215"/>
                </a:cubicBezTo>
                <a:cubicBezTo>
                  <a:pt x="164" y="220"/>
                  <a:pt x="168" y="224"/>
                  <a:pt x="173" y="221"/>
                </a:cubicBezTo>
                <a:cubicBezTo>
                  <a:pt x="179" y="216"/>
                  <a:pt x="168" y="206"/>
                  <a:pt x="166" y="201"/>
                </a:cubicBezTo>
                <a:cubicBezTo>
                  <a:pt x="185" y="193"/>
                  <a:pt x="200" y="180"/>
                  <a:pt x="211" y="163"/>
                </a:cubicBezTo>
                <a:cubicBezTo>
                  <a:pt x="234" y="127"/>
                  <a:pt x="231" y="80"/>
                  <a:pt x="203" y="48"/>
                </a:cubicBezTo>
                <a:cubicBezTo>
                  <a:pt x="175" y="15"/>
                  <a:pt x="128" y="3"/>
                  <a:pt x="87" y="17"/>
                </a:cubicBezTo>
                <a:cubicBezTo>
                  <a:pt x="87" y="17"/>
                  <a:pt x="87" y="17"/>
                  <a:pt x="87" y="17"/>
                </a:cubicBezTo>
                <a:cubicBezTo>
                  <a:pt x="84" y="12"/>
                  <a:pt x="83" y="0"/>
                  <a:pt x="74" y="4"/>
                </a:cubicBezTo>
                <a:cubicBezTo>
                  <a:pt x="72" y="6"/>
                  <a:pt x="71" y="8"/>
                  <a:pt x="71" y="10"/>
                </a:cubicBezTo>
                <a:cubicBezTo>
                  <a:pt x="71" y="10"/>
                  <a:pt x="71" y="10"/>
                  <a:pt x="71" y="10"/>
                </a:cubicBezTo>
                <a:cubicBezTo>
                  <a:pt x="55" y="18"/>
                  <a:pt x="40" y="28"/>
                  <a:pt x="29" y="43"/>
                </a:cubicBezTo>
                <a:cubicBezTo>
                  <a:pt x="18" y="58"/>
                  <a:pt x="10" y="76"/>
                  <a:pt x="7" y="94"/>
                </a:cubicBezTo>
                <a:close/>
                <a:moveTo>
                  <a:pt x="84" y="18"/>
                </a:moveTo>
                <a:cubicBezTo>
                  <a:pt x="83" y="19"/>
                  <a:pt x="82" y="19"/>
                  <a:pt x="80" y="20"/>
                </a:cubicBezTo>
                <a:cubicBezTo>
                  <a:pt x="78" y="17"/>
                  <a:pt x="70" y="8"/>
                  <a:pt x="77" y="6"/>
                </a:cubicBezTo>
                <a:cubicBezTo>
                  <a:pt x="82" y="5"/>
                  <a:pt x="83" y="15"/>
                  <a:pt x="84" y="18"/>
                </a:cubicBezTo>
                <a:close/>
                <a:moveTo>
                  <a:pt x="58" y="86"/>
                </a:moveTo>
                <a:cubicBezTo>
                  <a:pt x="56" y="85"/>
                  <a:pt x="54" y="84"/>
                  <a:pt x="52" y="84"/>
                </a:cubicBezTo>
                <a:cubicBezTo>
                  <a:pt x="49" y="82"/>
                  <a:pt x="57" y="84"/>
                  <a:pt x="58" y="84"/>
                </a:cubicBezTo>
                <a:cubicBezTo>
                  <a:pt x="58" y="85"/>
                  <a:pt x="58" y="85"/>
                  <a:pt x="58" y="86"/>
                </a:cubicBezTo>
                <a:close/>
                <a:moveTo>
                  <a:pt x="56" y="101"/>
                </a:moveTo>
                <a:cubicBezTo>
                  <a:pt x="53" y="99"/>
                  <a:pt x="48" y="100"/>
                  <a:pt x="45" y="99"/>
                </a:cubicBezTo>
                <a:cubicBezTo>
                  <a:pt x="40" y="97"/>
                  <a:pt x="46" y="98"/>
                  <a:pt x="47" y="98"/>
                </a:cubicBezTo>
                <a:cubicBezTo>
                  <a:pt x="48" y="99"/>
                  <a:pt x="49" y="99"/>
                  <a:pt x="51" y="99"/>
                </a:cubicBezTo>
                <a:cubicBezTo>
                  <a:pt x="53" y="99"/>
                  <a:pt x="54" y="100"/>
                  <a:pt x="56" y="99"/>
                </a:cubicBezTo>
                <a:cubicBezTo>
                  <a:pt x="56" y="100"/>
                  <a:pt x="56" y="100"/>
                  <a:pt x="56" y="101"/>
                </a:cubicBezTo>
                <a:close/>
                <a:moveTo>
                  <a:pt x="56" y="97"/>
                </a:moveTo>
                <a:cubicBezTo>
                  <a:pt x="56" y="98"/>
                  <a:pt x="56" y="98"/>
                  <a:pt x="56" y="98"/>
                </a:cubicBezTo>
                <a:cubicBezTo>
                  <a:pt x="53" y="97"/>
                  <a:pt x="49" y="96"/>
                  <a:pt x="46" y="95"/>
                </a:cubicBezTo>
                <a:cubicBezTo>
                  <a:pt x="47" y="95"/>
                  <a:pt x="51" y="95"/>
                  <a:pt x="52" y="96"/>
                </a:cubicBezTo>
                <a:cubicBezTo>
                  <a:pt x="54" y="96"/>
                  <a:pt x="55" y="97"/>
                  <a:pt x="56" y="97"/>
                </a:cubicBezTo>
                <a:cubicBezTo>
                  <a:pt x="56" y="97"/>
                  <a:pt x="56" y="97"/>
                  <a:pt x="56" y="97"/>
                </a:cubicBezTo>
                <a:close/>
                <a:moveTo>
                  <a:pt x="56" y="96"/>
                </a:moveTo>
                <a:cubicBezTo>
                  <a:pt x="53" y="94"/>
                  <a:pt x="50" y="93"/>
                  <a:pt x="47" y="92"/>
                </a:cubicBezTo>
                <a:cubicBezTo>
                  <a:pt x="50" y="93"/>
                  <a:pt x="53" y="93"/>
                  <a:pt x="56" y="93"/>
                </a:cubicBezTo>
                <a:cubicBezTo>
                  <a:pt x="56" y="94"/>
                  <a:pt x="56" y="95"/>
                  <a:pt x="56" y="96"/>
                </a:cubicBezTo>
                <a:close/>
                <a:moveTo>
                  <a:pt x="51" y="90"/>
                </a:moveTo>
                <a:cubicBezTo>
                  <a:pt x="49" y="89"/>
                  <a:pt x="54" y="90"/>
                  <a:pt x="54" y="90"/>
                </a:cubicBezTo>
                <a:cubicBezTo>
                  <a:pt x="55" y="90"/>
                  <a:pt x="56" y="90"/>
                  <a:pt x="57" y="90"/>
                </a:cubicBezTo>
                <a:cubicBezTo>
                  <a:pt x="57" y="90"/>
                  <a:pt x="56" y="91"/>
                  <a:pt x="56" y="92"/>
                </a:cubicBezTo>
                <a:cubicBezTo>
                  <a:pt x="55" y="91"/>
                  <a:pt x="53" y="90"/>
                  <a:pt x="51" y="90"/>
                </a:cubicBezTo>
                <a:close/>
                <a:moveTo>
                  <a:pt x="49" y="88"/>
                </a:moveTo>
                <a:cubicBezTo>
                  <a:pt x="49" y="87"/>
                  <a:pt x="49" y="87"/>
                  <a:pt x="49" y="86"/>
                </a:cubicBezTo>
                <a:cubicBezTo>
                  <a:pt x="51" y="87"/>
                  <a:pt x="55" y="89"/>
                  <a:pt x="57" y="89"/>
                </a:cubicBezTo>
                <a:cubicBezTo>
                  <a:pt x="54" y="89"/>
                  <a:pt x="51" y="88"/>
                  <a:pt x="49" y="88"/>
                </a:cubicBezTo>
                <a:close/>
                <a:moveTo>
                  <a:pt x="49" y="83"/>
                </a:moveTo>
                <a:cubicBezTo>
                  <a:pt x="49" y="83"/>
                  <a:pt x="49" y="83"/>
                  <a:pt x="49" y="83"/>
                </a:cubicBezTo>
                <a:cubicBezTo>
                  <a:pt x="51" y="84"/>
                  <a:pt x="52" y="84"/>
                  <a:pt x="53" y="85"/>
                </a:cubicBezTo>
                <a:cubicBezTo>
                  <a:pt x="55" y="85"/>
                  <a:pt x="60" y="87"/>
                  <a:pt x="55" y="86"/>
                </a:cubicBezTo>
                <a:cubicBezTo>
                  <a:pt x="53" y="86"/>
                  <a:pt x="51" y="85"/>
                  <a:pt x="49" y="86"/>
                </a:cubicBezTo>
                <a:cubicBezTo>
                  <a:pt x="49" y="85"/>
                  <a:pt x="49" y="85"/>
                  <a:pt x="49" y="85"/>
                </a:cubicBezTo>
                <a:cubicBezTo>
                  <a:pt x="49" y="84"/>
                  <a:pt x="49" y="84"/>
                  <a:pt x="49" y="83"/>
                </a:cubicBezTo>
                <a:close/>
                <a:moveTo>
                  <a:pt x="57" y="87"/>
                </a:moveTo>
                <a:cubicBezTo>
                  <a:pt x="57" y="88"/>
                  <a:pt x="57" y="88"/>
                  <a:pt x="57" y="88"/>
                </a:cubicBezTo>
                <a:cubicBezTo>
                  <a:pt x="56" y="88"/>
                  <a:pt x="55" y="88"/>
                  <a:pt x="55" y="87"/>
                </a:cubicBezTo>
                <a:cubicBezTo>
                  <a:pt x="54" y="87"/>
                  <a:pt x="51" y="86"/>
                  <a:pt x="53" y="86"/>
                </a:cubicBezTo>
                <a:cubicBezTo>
                  <a:pt x="54" y="87"/>
                  <a:pt x="56" y="87"/>
                  <a:pt x="57" y="87"/>
                </a:cubicBezTo>
                <a:close/>
                <a:moveTo>
                  <a:pt x="55" y="106"/>
                </a:moveTo>
                <a:cubicBezTo>
                  <a:pt x="53" y="106"/>
                  <a:pt x="51" y="105"/>
                  <a:pt x="49" y="105"/>
                </a:cubicBezTo>
                <a:cubicBezTo>
                  <a:pt x="47" y="104"/>
                  <a:pt x="46" y="104"/>
                  <a:pt x="44" y="103"/>
                </a:cubicBezTo>
                <a:cubicBezTo>
                  <a:pt x="43" y="102"/>
                  <a:pt x="40" y="101"/>
                  <a:pt x="44" y="102"/>
                </a:cubicBezTo>
                <a:cubicBezTo>
                  <a:pt x="48" y="102"/>
                  <a:pt x="52" y="104"/>
                  <a:pt x="56" y="103"/>
                </a:cubicBezTo>
                <a:cubicBezTo>
                  <a:pt x="56" y="104"/>
                  <a:pt x="56" y="105"/>
                  <a:pt x="55" y="106"/>
                </a:cubicBezTo>
                <a:close/>
                <a:moveTo>
                  <a:pt x="45" y="106"/>
                </a:moveTo>
                <a:cubicBezTo>
                  <a:pt x="46" y="107"/>
                  <a:pt x="47" y="107"/>
                  <a:pt x="48" y="107"/>
                </a:cubicBezTo>
                <a:cubicBezTo>
                  <a:pt x="50" y="107"/>
                  <a:pt x="52" y="108"/>
                  <a:pt x="54" y="108"/>
                </a:cubicBezTo>
                <a:cubicBezTo>
                  <a:pt x="53" y="108"/>
                  <a:pt x="52" y="109"/>
                  <a:pt x="50" y="109"/>
                </a:cubicBezTo>
                <a:cubicBezTo>
                  <a:pt x="49" y="109"/>
                  <a:pt x="48" y="109"/>
                  <a:pt x="47" y="108"/>
                </a:cubicBezTo>
                <a:cubicBezTo>
                  <a:pt x="45" y="108"/>
                  <a:pt x="44" y="108"/>
                  <a:pt x="42" y="107"/>
                </a:cubicBezTo>
                <a:cubicBezTo>
                  <a:pt x="40" y="105"/>
                  <a:pt x="45" y="106"/>
                  <a:pt x="45" y="106"/>
                </a:cubicBezTo>
                <a:close/>
                <a:moveTo>
                  <a:pt x="40" y="102"/>
                </a:moveTo>
                <a:cubicBezTo>
                  <a:pt x="40" y="102"/>
                  <a:pt x="40" y="102"/>
                  <a:pt x="40" y="101"/>
                </a:cubicBezTo>
                <a:cubicBezTo>
                  <a:pt x="40" y="101"/>
                  <a:pt x="40" y="101"/>
                  <a:pt x="40" y="101"/>
                </a:cubicBezTo>
                <a:cubicBezTo>
                  <a:pt x="44" y="104"/>
                  <a:pt x="49" y="105"/>
                  <a:pt x="53" y="106"/>
                </a:cubicBezTo>
                <a:cubicBezTo>
                  <a:pt x="53" y="106"/>
                  <a:pt x="54" y="107"/>
                  <a:pt x="55" y="107"/>
                </a:cubicBezTo>
                <a:cubicBezTo>
                  <a:pt x="55" y="107"/>
                  <a:pt x="55" y="107"/>
                  <a:pt x="55" y="107"/>
                </a:cubicBezTo>
                <a:cubicBezTo>
                  <a:pt x="55" y="107"/>
                  <a:pt x="55" y="107"/>
                  <a:pt x="55" y="107"/>
                </a:cubicBezTo>
                <a:cubicBezTo>
                  <a:pt x="53" y="107"/>
                  <a:pt x="51" y="107"/>
                  <a:pt x="50" y="106"/>
                </a:cubicBezTo>
                <a:cubicBezTo>
                  <a:pt x="47" y="106"/>
                  <a:pt x="44" y="105"/>
                  <a:pt x="40" y="105"/>
                </a:cubicBezTo>
                <a:cubicBezTo>
                  <a:pt x="40" y="105"/>
                  <a:pt x="40" y="105"/>
                  <a:pt x="40" y="105"/>
                </a:cubicBezTo>
                <a:cubicBezTo>
                  <a:pt x="40" y="104"/>
                  <a:pt x="40" y="103"/>
                  <a:pt x="40" y="102"/>
                </a:cubicBezTo>
                <a:close/>
                <a:moveTo>
                  <a:pt x="41" y="101"/>
                </a:moveTo>
                <a:cubicBezTo>
                  <a:pt x="41" y="100"/>
                  <a:pt x="42" y="99"/>
                  <a:pt x="42" y="98"/>
                </a:cubicBezTo>
                <a:cubicBezTo>
                  <a:pt x="45" y="100"/>
                  <a:pt x="50" y="100"/>
                  <a:pt x="53" y="101"/>
                </a:cubicBezTo>
                <a:cubicBezTo>
                  <a:pt x="54" y="101"/>
                  <a:pt x="56" y="101"/>
                  <a:pt x="56" y="102"/>
                </a:cubicBezTo>
                <a:cubicBezTo>
                  <a:pt x="56" y="102"/>
                  <a:pt x="56" y="102"/>
                  <a:pt x="56" y="103"/>
                </a:cubicBezTo>
                <a:cubicBezTo>
                  <a:pt x="56" y="103"/>
                  <a:pt x="55" y="103"/>
                  <a:pt x="54" y="103"/>
                </a:cubicBezTo>
                <a:cubicBezTo>
                  <a:pt x="52" y="103"/>
                  <a:pt x="51" y="102"/>
                  <a:pt x="49" y="102"/>
                </a:cubicBezTo>
                <a:cubicBezTo>
                  <a:pt x="46" y="101"/>
                  <a:pt x="44" y="101"/>
                  <a:pt x="41" y="101"/>
                </a:cubicBezTo>
                <a:cubicBezTo>
                  <a:pt x="41" y="101"/>
                  <a:pt x="41" y="101"/>
                  <a:pt x="41" y="101"/>
                </a:cubicBezTo>
                <a:close/>
                <a:moveTo>
                  <a:pt x="43" y="97"/>
                </a:moveTo>
                <a:cubicBezTo>
                  <a:pt x="43" y="96"/>
                  <a:pt x="44" y="96"/>
                  <a:pt x="44" y="95"/>
                </a:cubicBezTo>
                <a:cubicBezTo>
                  <a:pt x="44" y="95"/>
                  <a:pt x="44" y="95"/>
                  <a:pt x="45" y="95"/>
                </a:cubicBezTo>
                <a:cubicBezTo>
                  <a:pt x="46" y="96"/>
                  <a:pt x="48" y="96"/>
                  <a:pt x="50" y="97"/>
                </a:cubicBezTo>
                <a:cubicBezTo>
                  <a:pt x="51" y="98"/>
                  <a:pt x="53" y="98"/>
                  <a:pt x="54" y="98"/>
                </a:cubicBezTo>
                <a:cubicBezTo>
                  <a:pt x="56" y="99"/>
                  <a:pt x="56" y="99"/>
                  <a:pt x="55" y="99"/>
                </a:cubicBezTo>
                <a:cubicBezTo>
                  <a:pt x="51" y="99"/>
                  <a:pt x="47" y="97"/>
                  <a:pt x="43" y="97"/>
                </a:cubicBezTo>
                <a:close/>
                <a:moveTo>
                  <a:pt x="45" y="94"/>
                </a:moveTo>
                <a:cubicBezTo>
                  <a:pt x="46" y="93"/>
                  <a:pt x="46" y="93"/>
                  <a:pt x="46" y="92"/>
                </a:cubicBezTo>
                <a:cubicBezTo>
                  <a:pt x="49" y="93"/>
                  <a:pt x="51" y="94"/>
                  <a:pt x="53" y="95"/>
                </a:cubicBezTo>
                <a:cubicBezTo>
                  <a:pt x="54" y="95"/>
                  <a:pt x="58" y="97"/>
                  <a:pt x="54" y="96"/>
                </a:cubicBezTo>
                <a:cubicBezTo>
                  <a:pt x="51" y="95"/>
                  <a:pt x="48" y="94"/>
                  <a:pt x="45" y="94"/>
                </a:cubicBezTo>
                <a:close/>
                <a:moveTo>
                  <a:pt x="47" y="92"/>
                </a:moveTo>
                <a:cubicBezTo>
                  <a:pt x="47" y="91"/>
                  <a:pt x="48" y="90"/>
                  <a:pt x="48" y="89"/>
                </a:cubicBezTo>
                <a:cubicBezTo>
                  <a:pt x="50" y="90"/>
                  <a:pt x="52" y="91"/>
                  <a:pt x="54" y="91"/>
                </a:cubicBezTo>
                <a:cubicBezTo>
                  <a:pt x="58" y="93"/>
                  <a:pt x="54" y="92"/>
                  <a:pt x="53" y="92"/>
                </a:cubicBezTo>
                <a:cubicBezTo>
                  <a:pt x="51" y="92"/>
                  <a:pt x="49" y="92"/>
                  <a:pt x="47" y="92"/>
                </a:cubicBezTo>
                <a:close/>
                <a:moveTo>
                  <a:pt x="45" y="80"/>
                </a:moveTo>
                <a:cubicBezTo>
                  <a:pt x="44" y="80"/>
                  <a:pt x="44" y="81"/>
                  <a:pt x="43" y="81"/>
                </a:cubicBezTo>
                <a:cubicBezTo>
                  <a:pt x="39" y="80"/>
                  <a:pt x="35" y="78"/>
                  <a:pt x="31" y="77"/>
                </a:cubicBezTo>
                <a:cubicBezTo>
                  <a:pt x="27" y="75"/>
                  <a:pt x="31" y="77"/>
                  <a:pt x="33" y="77"/>
                </a:cubicBezTo>
                <a:cubicBezTo>
                  <a:pt x="34" y="77"/>
                  <a:pt x="35" y="78"/>
                  <a:pt x="36" y="78"/>
                </a:cubicBezTo>
                <a:cubicBezTo>
                  <a:pt x="44" y="79"/>
                  <a:pt x="51" y="82"/>
                  <a:pt x="59" y="82"/>
                </a:cubicBezTo>
                <a:cubicBezTo>
                  <a:pt x="59" y="82"/>
                  <a:pt x="59" y="83"/>
                  <a:pt x="59" y="83"/>
                </a:cubicBezTo>
                <a:cubicBezTo>
                  <a:pt x="58" y="83"/>
                  <a:pt x="58" y="83"/>
                  <a:pt x="58" y="83"/>
                </a:cubicBezTo>
                <a:cubicBezTo>
                  <a:pt x="58" y="83"/>
                  <a:pt x="58" y="83"/>
                  <a:pt x="58" y="83"/>
                </a:cubicBezTo>
                <a:cubicBezTo>
                  <a:pt x="55" y="83"/>
                  <a:pt x="52" y="83"/>
                  <a:pt x="49" y="82"/>
                </a:cubicBezTo>
                <a:cubicBezTo>
                  <a:pt x="49" y="82"/>
                  <a:pt x="49" y="83"/>
                  <a:pt x="49" y="83"/>
                </a:cubicBezTo>
                <a:cubicBezTo>
                  <a:pt x="48" y="81"/>
                  <a:pt x="47" y="80"/>
                  <a:pt x="45" y="80"/>
                </a:cubicBezTo>
                <a:close/>
                <a:moveTo>
                  <a:pt x="85" y="94"/>
                </a:moveTo>
                <a:cubicBezTo>
                  <a:pt x="94" y="98"/>
                  <a:pt x="103" y="101"/>
                  <a:pt x="113" y="104"/>
                </a:cubicBezTo>
                <a:cubicBezTo>
                  <a:pt x="115" y="104"/>
                  <a:pt x="117" y="105"/>
                  <a:pt x="119" y="106"/>
                </a:cubicBezTo>
                <a:cubicBezTo>
                  <a:pt x="119" y="106"/>
                  <a:pt x="119" y="106"/>
                  <a:pt x="119" y="106"/>
                </a:cubicBezTo>
                <a:cubicBezTo>
                  <a:pt x="118" y="106"/>
                  <a:pt x="116" y="106"/>
                  <a:pt x="116" y="106"/>
                </a:cubicBezTo>
                <a:cubicBezTo>
                  <a:pt x="113" y="105"/>
                  <a:pt x="111" y="104"/>
                  <a:pt x="108" y="103"/>
                </a:cubicBezTo>
                <a:cubicBezTo>
                  <a:pt x="102" y="101"/>
                  <a:pt x="95" y="100"/>
                  <a:pt x="89" y="98"/>
                </a:cubicBezTo>
                <a:cubicBezTo>
                  <a:pt x="83" y="97"/>
                  <a:pt x="78" y="95"/>
                  <a:pt x="72" y="93"/>
                </a:cubicBezTo>
                <a:cubicBezTo>
                  <a:pt x="70" y="92"/>
                  <a:pt x="68" y="91"/>
                  <a:pt x="66" y="91"/>
                </a:cubicBezTo>
                <a:cubicBezTo>
                  <a:pt x="66" y="91"/>
                  <a:pt x="66" y="90"/>
                  <a:pt x="67" y="90"/>
                </a:cubicBezTo>
                <a:cubicBezTo>
                  <a:pt x="67" y="89"/>
                  <a:pt x="67" y="89"/>
                  <a:pt x="67" y="89"/>
                </a:cubicBezTo>
                <a:cubicBezTo>
                  <a:pt x="67" y="89"/>
                  <a:pt x="67" y="89"/>
                  <a:pt x="67" y="89"/>
                </a:cubicBezTo>
                <a:cubicBezTo>
                  <a:pt x="73" y="91"/>
                  <a:pt x="79" y="93"/>
                  <a:pt x="85" y="94"/>
                </a:cubicBezTo>
                <a:close/>
                <a:moveTo>
                  <a:pt x="90" y="96"/>
                </a:moveTo>
                <a:cubicBezTo>
                  <a:pt x="92" y="96"/>
                  <a:pt x="94" y="97"/>
                  <a:pt x="95" y="97"/>
                </a:cubicBezTo>
                <a:cubicBezTo>
                  <a:pt x="103" y="99"/>
                  <a:pt x="111" y="102"/>
                  <a:pt x="119" y="102"/>
                </a:cubicBezTo>
                <a:cubicBezTo>
                  <a:pt x="119" y="103"/>
                  <a:pt x="119" y="104"/>
                  <a:pt x="119" y="105"/>
                </a:cubicBezTo>
                <a:cubicBezTo>
                  <a:pt x="116" y="104"/>
                  <a:pt x="113" y="104"/>
                  <a:pt x="111" y="102"/>
                </a:cubicBezTo>
                <a:cubicBezTo>
                  <a:pt x="106" y="101"/>
                  <a:pt x="100" y="99"/>
                  <a:pt x="95" y="98"/>
                </a:cubicBezTo>
                <a:cubicBezTo>
                  <a:pt x="94" y="97"/>
                  <a:pt x="92" y="96"/>
                  <a:pt x="90" y="96"/>
                </a:cubicBezTo>
                <a:close/>
                <a:moveTo>
                  <a:pt x="119" y="101"/>
                </a:moveTo>
                <a:cubicBezTo>
                  <a:pt x="116" y="100"/>
                  <a:pt x="114" y="100"/>
                  <a:pt x="111" y="99"/>
                </a:cubicBezTo>
                <a:cubicBezTo>
                  <a:pt x="107" y="98"/>
                  <a:pt x="102" y="96"/>
                  <a:pt x="97" y="95"/>
                </a:cubicBezTo>
                <a:cubicBezTo>
                  <a:pt x="88" y="91"/>
                  <a:pt x="78" y="89"/>
                  <a:pt x="70" y="84"/>
                </a:cubicBezTo>
                <a:cubicBezTo>
                  <a:pt x="76" y="88"/>
                  <a:pt x="87" y="90"/>
                  <a:pt x="95" y="92"/>
                </a:cubicBezTo>
                <a:cubicBezTo>
                  <a:pt x="103" y="94"/>
                  <a:pt x="112" y="95"/>
                  <a:pt x="120" y="99"/>
                </a:cubicBezTo>
                <a:cubicBezTo>
                  <a:pt x="119" y="99"/>
                  <a:pt x="119" y="100"/>
                  <a:pt x="119" y="101"/>
                </a:cubicBezTo>
                <a:close/>
                <a:moveTo>
                  <a:pt x="120" y="109"/>
                </a:moveTo>
                <a:cubicBezTo>
                  <a:pt x="116" y="107"/>
                  <a:pt x="112" y="106"/>
                  <a:pt x="108" y="105"/>
                </a:cubicBezTo>
                <a:cubicBezTo>
                  <a:pt x="103" y="103"/>
                  <a:pt x="98" y="102"/>
                  <a:pt x="93" y="100"/>
                </a:cubicBezTo>
                <a:cubicBezTo>
                  <a:pt x="87" y="99"/>
                  <a:pt x="81" y="97"/>
                  <a:pt x="76" y="95"/>
                </a:cubicBezTo>
                <a:cubicBezTo>
                  <a:pt x="83" y="97"/>
                  <a:pt x="90" y="99"/>
                  <a:pt x="97" y="101"/>
                </a:cubicBezTo>
                <a:cubicBezTo>
                  <a:pt x="102" y="102"/>
                  <a:pt x="106" y="103"/>
                  <a:pt x="110" y="105"/>
                </a:cubicBezTo>
                <a:cubicBezTo>
                  <a:pt x="113" y="106"/>
                  <a:pt x="116" y="107"/>
                  <a:pt x="119" y="107"/>
                </a:cubicBezTo>
                <a:cubicBezTo>
                  <a:pt x="119" y="107"/>
                  <a:pt x="119" y="108"/>
                  <a:pt x="120" y="109"/>
                </a:cubicBezTo>
                <a:close/>
                <a:moveTo>
                  <a:pt x="121" y="113"/>
                </a:moveTo>
                <a:cubicBezTo>
                  <a:pt x="117" y="111"/>
                  <a:pt x="113" y="110"/>
                  <a:pt x="109" y="109"/>
                </a:cubicBezTo>
                <a:cubicBezTo>
                  <a:pt x="105" y="108"/>
                  <a:pt x="102" y="106"/>
                  <a:pt x="98" y="104"/>
                </a:cubicBezTo>
                <a:cubicBezTo>
                  <a:pt x="102" y="105"/>
                  <a:pt x="106" y="107"/>
                  <a:pt x="109" y="108"/>
                </a:cubicBezTo>
                <a:cubicBezTo>
                  <a:pt x="113" y="109"/>
                  <a:pt x="116" y="110"/>
                  <a:pt x="120" y="110"/>
                </a:cubicBezTo>
                <a:cubicBezTo>
                  <a:pt x="120" y="111"/>
                  <a:pt x="121" y="112"/>
                  <a:pt x="121" y="113"/>
                </a:cubicBezTo>
                <a:close/>
                <a:moveTo>
                  <a:pt x="122" y="116"/>
                </a:moveTo>
                <a:cubicBezTo>
                  <a:pt x="114" y="112"/>
                  <a:pt x="104" y="110"/>
                  <a:pt x="95" y="108"/>
                </a:cubicBezTo>
                <a:cubicBezTo>
                  <a:pt x="84" y="105"/>
                  <a:pt x="74" y="102"/>
                  <a:pt x="63" y="99"/>
                </a:cubicBezTo>
                <a:cubicBezTo>
                  <a:pt x="63" y="99"/>
                  <a:pt x="63" y="99"/>
                  <a:pt x="63" y="99"/>
                </a:cubicBezTo>
                <a:cubicBezTo>
                  <a:pt x="63" y="98"/>
                  <a:pt x="63" y="98"/>
                  <a:pt x="63" y="97"/>
                </a:cubicBezTo>
                <a:cubicBezTo>
                  <a:pt x="74" y="101"/>
                  <a:pt x="85" y="105"/>
                  <a:pt x="96" y="108"/>
                </a:cubicBezTo>
                <a:cubicBezTo>
                  <a:pt x="101" y="109"/>
                  <a:pt x="106" y="110"/>
                  <a:pt x="111" y="112"/>
                </a:cubicBezTo>
                <a:cubicBezTo>
                  <a:pt x="114" y="113"/>
                  <a:pt x="118" y="114"/>
                  <a:pt x="122" y="114"/>
                </a:cubicBezTo>
                <a:cubicBezTo>
                  <a:pt x="122" y="115"/>
                  <a:pt x="122" y="116"/>
                  <a:pt x="122" y="116"/>
                </a:cubicBezTo>
                <a:close/>
                <a:moveTo>
                  <a:pt x="123" y="120"/>
                </a:moveTo>
                <a:cubicBezTo>
                  <a:pt x="115" y="116"/>
                  <a:pt x="106" y="113"/>
                  <a:pt x="97" y="110"/>
                </a:cubicBezTo>
                <a:cubicBezTo>
                  <a:pt x="90" y="108"/>
                  <a:pt x="83" y="105"/>
                  <a:pt x="76" y="103"/>
                </a:cubicBezTo>
                <a:cubicBezTo>
                  <a:pt x="77" y="103"/>
                  <a:pt x="77" y="103"/>
                  <a:pt x="78" y="104"/>
                </a:cubicBezTo>
                <a:cubicBezTo>
                  <a:pt x="83" y="105"/>
                  <a:pt x="88" y="107"/>
                  <a:pt x="93" y="108"/>
                </a:cubicBezTo>
                <a:cubicBezTo>
                  <a:pt x="103" y="111"/>
                  <a:pt x="113" y="113"/>
                  <a:pt x="123" y="117"/>
                </a:cubicBezTo>
                <a:cubicBezTo>
                  <a:pt x="123" y="118"/>
                  <a:pt x="123" y="119"/>
                  <a:pt x="123" y="120"/>
                </a:cubicBezTo>
                <a:close/>
                <a:moveTo>
                  <a:pt x="71" y="110"/>
                </a:moveTo>
                <a:cubicBezTo>
                  <a:pt x="77" y="112"/>
                  <a:pt x="83" y="114"/>
                  <a:pt x="90" y="115"/>
                </a:cubicBezTo>
                <a:cubicBezTo>
                  <a:pt x="96" y="117"/>
                  <a:pt x="102" y="119"/>
                  <a:pt x="108" y="121"/>
                </a:cubicBezTo>
                <a:cubicBezTo>
                  <a:pt x="112" y="122"/>
                  <a:pt x="115" y="123"/>
                  <a:pt x="118" y="124"/>
                </a:cubicBezTo>
                <a:cubicBezTo>
                  <a:pt x="120" y="125"/>
                  <a:pt x="121" y="126"/>
                  <a:pt x="123" y="126"/>
                </a:cubicBezTo>
                <a:cubicBezTo>
                  <a:pt x="123" y="127"/>
                  <a:pt x="123" y="128"/>
                  <a:pt x="123" y="129"/>
                </a:cubicBezTo>
                <a:cubicBezTo>
                  <a:pt x="113" y="125"/>
                  <a:pt x="104" y="122"/>
                  <a:pt x="94" y="119"/>
                </a:cubicBezTo>
                <a:cubicBezTo>
                  <a:pt x="88" y="117"/>
                  <a:pt x="82" y="115"/>
                  <a:pt x="76" y="114"/>
                </a:cubicBezTo>
                <a:cubicBezTo>
                  <a:pt x="71" y="112"/>
                  <a:pt x="67" y="111"/>
                  <a:pt x="62" y="109"/>
                </a:cubicBezTo>
                <a:cubicBezTo>
                  <a:pt x="62" y="109"/>
                  <a:pt x="62" y="108"/>
                  <a:pt x="62" y="108"/>
                </a:cubicBezTo>
                <a:cubicBezTo>
                  <a:pt x="65" y="109"/>
                  <a:pt x="68" y="110"/>
                  <a:pt x="71" y="110"/>
                </a:cubicBezTo>
                <a:close/>
                <a:moveTo>
                  <a:pt x="123" y="125"/>
                </a:moveTo>
                <a:cubicBezTo>
                  <a:pt x="119" y="123"/>
                  <a:pt x="115" y="121"/>
                  <a:pt x="111" y="120"/>
                </a:cubicBezTo>
                <a:cubicBezTo>
                  <a:pt x="106" y="118"/>
                  <a:pt x="101" y="116"/>
                  <a:pt x="96" y="114"/>
                </a:cubicBezTo>
                <a:cubicBezTo>
                  <a:pt x="90" y="112"/>
                  <a:pt x="85" y="111"/>
                  <a:pt x="79" y="109"/>
                </a:cubicBezTo>
                <a:cubicBezTo>
                  <a:pt x="79" y="109"/>
                  <a:pt x="78" y="108"/>
                  <a:pt x="77" y="108"/>
                </a:cubicBezTo>
                <a:cubicBezTo>
                  <a:pt x="77" y="108"/>
                  <a:pt x="77" y="108"/>
                  <a:pt x="78" y="108"/>
                </a:cubicBezTo>
                <a:cubicBezTo>
                  <a:pt x="83" y="110"/>
                  <a:pt x="88" y="111"/>
                  <a:pt x="93" y="112"/>
                </a:cubicBezTo>
                <a:cubicBezTo>
                  <a:pt x="103" y="115"/>
                  <a:pt x="113" y="120"/>
                  <a:pt x="123" y="122"/>
                </a:cubicBezTo>
                <a:cubicBezTo>
                  <a:pt x="123" y="123"/>
                  <a:pt x="123" y="124"/>
                  <a:pt x="123" y="125"/>
                </a:cubicBezTo>
                <a:close/>
                <a:moveTo>
                  <a:pt x="123" y="133"/>
                </a:moveTo>
                <a:cubicBezTo>
                  <a:pt x="120" y="131"/>
                  <a:pt x="118" y="130"/>
                  <a:pt x="115" y="129"/>
                </a:cubicBezTo>
                <a:cubicBezTo>
                  <a:pt x="117" y="130"/>
                  <a:pt x="120" y="130"/>
                  <a:pt x="123" y="131"/>
                </a:cubicBezTo>
                <a:cubicBezTo>
                  <a:pt x="123" y="131"/>
                  <a:pt x="123" y="131"/>
                  <a:pt x="123" y="131"/>
                </a:cubicBezTo>
                <a:cubicBezTo>
                  <a:pt x="123" y="132"/>
                  <a:pt x="123" y="132"/>
                  <a:pt x="123" y="133"/>
                </a:cubicBezTo>
                <a:close/>
                <a:moveTo>
                  <a:pt x="125" y="138"/>
                </a:moveTo>
                <a:cubicBezTo>
                  <a:pt x="117" y="134"/>
                  <a:pt x="109" y="130"/>
                  <a:pt x="100" y="127"/>
                </a:cubicBezTo>
                <a:cubicBezTo>
                  <a:pt x="104" y="128"/>
                  <a:pt x="108" y="130"/>
                  <a:pt x="112" y="131"/>
                </a:cubicBezTo>
                <a:cubicBezTo>
                  <a:pt x="116" y="132"/>
                  <a:pt x="120" y="135"/>
                  <a:pt x="124" y="136"/>
                </a:cubicBezTo>
                <a:cubicBezTo>
                  <a:pt x="124" y="136"/>
                  <a:pt x="125" y="137"/>
                  <a:pt x="125" y="138"/>
                </a:cubicBezTo>
                <a:cubicBezTo>
                  <a:pt x="125" y="138"/>
                  <a:pt x="125" y="138"/>
                  <a:pt x="125" y="138"/>
                </a:cubicBezTo>
                <a:close/>
                <a:moveTo>
                  <a:pt x="127" y="141"/>
                </a:moveTo>
                <a:cubicBezTo>
                  <a:pt x="123" y="139"/>
                  <a:pt x="118" y="138"/>
                  <a:pt x="114" y="137"/>
                </a:cubicBezTo>
                <a:cubicBezTo>
                  <a:pt x="108" y="134"/>
                  <a:pt x="103" y="132"/>
                  <a:pt x="97" y="130"/>
                </a:cubicBezTo>
                <a:cubicBezTo>
                  <a:pt x="94" y="129"/>
                  <a:pt x="90" y="128"/>
                  <a:pt x="87" y="126"/>
                </a:cubicBezTo>
                <a:cubicBezTo>
                  <a:pt x="89" y="127"/>
                  <a:pt x="91" y="128"/>
                  <a:pt x="93" y="128"/>
                </a:cubicBezTo>
                <a:cubicBezTo>
                  <a:pt x="100" y="130"/>
                  <a:pt x="108" y="132"/>
                  <a:pt x="115" y="135"/>
                </a:cubicBezTo>
                <a:cubicBezTo>
                  <a:pt x="118" y="137"/>
                  <a:pt x="122" y="139"/>
                  <a:pt x="126" y="140"/>
                </a:cubicBezTo>
                <a:cubicBezTo>
                  <a:pt x="126" y="140"/>
                  <a:pt x="126" y="141"/>
                  <a:pt x="127" y="141"/>
                </a:cubicBezTo>
                <a:close/>
                <a:moveTo>
                  <a:pt x="129" y="146"/>
                </a:moveTo>
                <a:cubicBezTo>
                  <a:pt x="125" y="144"/>
                  <a:pt x="120" y="143"/>
                  <a:pt x="116" y="141"/>
                </a:cubicBezTo>
                <a:cubicBezTo>
                  <a:pt x="109" y="139"/>
                  <a:pt x="103" y="136"/>
                  <a:pt x="96" y="133"/>
                </a:cubicBezTo>
                <a:cubicBezTo>
                  <a:pt x="95" y="133"/>
                  <a:pt x="95" y="133"/>
                  <a:pt x="94" y="133"/>
                </a:cubicBezTo>
                <a:cubicBezTo>
                  <a:pt x="101" y="135"/>
                  <a:pt x="107" y="137"/>
                  <a:pt x="113" y="139"/>
                </a:cubicBezTo>
                <a:cubicBezTo>
                  <a:pt x="118" y="140"/>
                  <a:pt x="122" y="142"/>
                  <a:pt x="127" y="143"/>
                </a:cubicBezTo>
                <a:cubicBezTo>
                  <a:pt x="128" y="144"/>
                  <a:pt x="128" y="145"/>
                  <a:pt x="129" y="146"/>
                </a:cubicBezTo>
                <a:close/>
                <a:moveTo>
                  <a:pt x="80" y="129"/>
                </a:moveTo>
                <a:cubicBezTo>
                  <a:pt x="84" y="130"/>
                  <a:pt x="88" y="132"/>
                  <a:pt x="92" y="133"/>
                </a:cubicBezTo>
                <a:cubicBezTo>
                  <a:pt x="99" y="135"/>
                  <a:pt x="106" y="138"/>
                  <a:pt x="112" y="141"/>
                </a:cubicBezTo>
                <a:cubicBezTo>
                  <a:pt x="118" y="143"/>
                  <a:pt x="124" y="144"/>
                  <a:pt x="129" y="147"/>
                </a:cubicBezTo>
                <a:cubicBezTo>
                  <a:pt x="129" y="147"/>
                  <a:pt x="129" y="147"/>
                  <a:pt x="129" y="147"/>
                </a:cubicBezTo>
                <a:cubicBezTo>
                  <a:pt x="124" y="144"/>
                  <a:pt x="118" y="143"/>
                  <a:pt x="112" y="141"/>
                </a:cubicBezTo>
                <a:cubicBezTo>
                  <a:pt x="105" y="139"/>
                  <a:pt x="99" y="137"/>
                  <a:pt x="93" y="134"/>
                </a:cubicBezTo>
                <a:cubicBezTo>
                  <a:pt x="86" y="132"/>
                  <a:pt x="79" y="130"/>
                  <a:pt x="72" y="128"/>
                </a:cubicBezTo>
                <a:cubicBezTo>
                  <a:pt x="67" y="126"/>
                  <a:pt x="61" y="124"/>
                  <a:pt x="55" y="122"/>
                </a:cubicBezTo>
                <a:cubicBezTo>
                  <a:pt x="55" y="121"/>
                  <a:pt x="55" y="121"/>
                  <a:pt x="56" y="120"/>
                </a:cubicBezTo>
                <a:cubicBezTo>
                  <a:pt x="58" y="121"/>
                  <a:pt x="60" y="121"/>
                  <a:pt x="61" y="122"/>
                </a:cubicBezTo>
                <a:cubicBezTo>
                  <a:pt x="62" y="122"/>
                  <a:pt x="62" y="122"/>
                  <a:pt x="63" y="122"/>
                </a:cubicBezTo>
                <a:cubicBezTo>
                  <a:pt x="66" y="123"/>
                  <a:pt x="69" y="125"/>
                  <a:pt x="72" y="126"/>
                </a:cubicBezTo>
                <a:cubicBezTo>
                  <a:pt x="75" y="127"/>
                  <a:pt x="78" y="128"/>
                  <a:pt x="80" y="129"/>
                </a:cubicBezTo>
                <a:close/>
                <a:moveTo>
                  <a:pt x="74" y="129"/>
                </a:moveTo>
                <a:cubicBezTo>
                  <a:pt x="74" y="129"/>
                  <a:pt x="75" y="129"/>
                  <a:pt x="76" y="130"/>
                </a:cubicBezTo>
                <a:cubicBezTo>
                  <a:pt x="75" y="130"/>
                  <a:pt x="75" y="129"/>
                  <a:pt x="75" y="129"/>
                </a:cubicBezTo>
                <a:cubicBezTo>
                  <a:pt x="71" y="128"/>
                  <a:pt x="68" y="127"/>
                  <a:pt x="65" y="126"/>
                </a:cubicBezTo>
                <a:cubicBezTo>
                  <a:pt x="68" y="127"/>
                  <a:pt x="71" y="128"/>
                  <a:pt x="74" y="129"/>
                </a:cubicBezTo>
                <a:close/>
                <a:moveTo>
                  <a:pt x="130" y="152"/>
                </a:moveTo>
                <a:cubicBezTo>
                  <a:pt x="119" y="146"/>
                  <a:pt x="107" y="142"/>
                  <a:pt x="95" y="137"/>
                </a:cubicBezTo>
                <a:cubicBezTo>
                  <a:pt x="91" y="135"/>
                  <a:pt x="86" y="133"/>
                  <a:pt x="82" y="132"/>
                </a:cubicBezTo>
                <a:cubicBezTo>
                  <a:pt x="86" y="133"/>
                  <a:pt x="90" y="134"/>
                  <a:pt x="94" y="136"/>
                </a:cubicBezTo>
                <a:cubicBezTo>
                  <a:pt x="101" y="138"/>
                  <a:pt x="108" y="140"/>
                  <a:pt x="115" y="142"/>
                </a:cubicBezTo>
                <a:cubicBezTo>
                  <a:pt x="118" y="144"/>
                  <a:pt x="122" y="145"/>
                  <a:pt x="125" y="146"/>
                </a:cubicBezTo>
                <a:cubicBezTo>
                  <a:pt x="127" y="147"/>
                  <a:pt x="128" y="148"/>
                  <a:pt x="129" y="148"/>
                </a:cubicBezTo>
                <a:cubicBezTo>
                  <a:pt x="130" y="149"/>
                  <a:pt x="130" y="151"/>
                  <a:pt x="130" y="152"/>
                </a:cubicBezTo>
                <a:close/>
                <a:moveTo>
                  <a:pt x="63" y="129"/>
                </a:moveTo>
                <a:cubicBezTo>
                  <a:pt x="66" y="130"/>
                  <a:pt x="69" y="131"/>
                  <a:pt x="73" y="132"/>
                </a:cubicBezTo>
                <a:cubicBezTo>
                  <a:pt x="80" y="134"/>
                  <a:pt x="86" y="137"/>
                  <a:pt x="93" y="140"/>
                </a:cubicBezTo>
                <a:cubicBezTo>
                  <a:pt x="100" y="142"/>
                  <a:pt x="106" y="145"/>
                  <a:pt x="113" y="148"/>
                </a:cubicBezTo>
                <a:cubicBezTo>
                  <a:pt x="119" y="150"/>
                  <a:pt x="125" y="152"/>
                  <a:pt x="131" y="154"/>
                </a:cubicBezTo>
                <a:cubicBezTo>
                  <a:pt x="131" y="156"/>
                  <a:pt x="131" y="157"/>
                  <a:pt x="132" y="158"/>
                </a:cubicBezTo>
                <a:cubicBezTo>
                  <a:pt x="120" y="151"/>
                  <a:pt x="108" y="147"/>
                  <a:pt x="96" y="142"/>
                </a:cubicBezTo>
                <a:cubicBezTo>
                  <a:pt x="90" y="139"/>
                  <a:pt x="83" y="137"/>
                  <a:pt x="77" y="134"/>
                </a:cubicBezTo>
                <a:cubicBezTo>
                  <a:pt x="70" y="132"/>
                  <a:pt x="63" y="130"/>
                  <a:pt x="58" y="127"/>
                </a:cubicBezTo>
                <a:cubicBezTo>
                  <a:pt x="54" y="124"/>
                  <a:pt x="61" y="128"/>
                  <a:pt x="63" y="129"/>
                </a:cubicBezTo>
                <a:close/>
                <a:moveTo>
                  <a:pt x="132" y="163"/>
                </a:moveTo>
                <a:cubicBezTo>
                  <a:pt x="127" y="160"/>
                  <a:pt x="121" y="159"/>
                  <a:pt x="116" y="157"/>
                </a:cubicBezTo>
                <a:cubicBezTo>
                  <a:pt x="109" y="154"/>
                  <a:pt x="103" y="151"/>
                  <a:pt x="96" y="148"/>
                </a:cubicBezTo>
                <a:cubicBezTo>
                  <a:pt x="94" y="147"/>
                  <a:pt x="92" y="146"/>
                  <a:pt x="90" y="144"/>
                </a:cubicBezTo>
                <a:cubicBezTo>
                  <a:pt x="92" y="145"/>
                  <a:pt x="93" y="146"/>
                  <a:pt x="95" y="146"/>
                </a:cubicBezTo>
                <a:cubicBezTo>
                  <a:pt x="102" y="149"/>
                  <a:pt x="109" y="151"/>
                  <a:pt x="116" y="153"/>
                </a:cubicBezTo>
                <a:cubicBezTo>
                  <a:pt x="121" y="155"/>
                  <a:pt x="126" y="158"/>
                  <a:pt x="132" y="159"/>
                </a:cubicBezTo>
                <a:cubicBezTo>
                  <a:pt x="132" y="160"/>
                  <a:pt x="132" y="162"/>
                  <a:pt x="132" y="163"/>
                </a:cubicBezTo>
                <a:close/>
                <a:moveTo>
                  <a:pt x="129" y="162"/>
                </a:moveTo>
                <a:cubicBezTo>
                  <a:pt x="129" y="162"/>
                  <a:pt x="128" y="162"/>
                  <a:pt x="128" y="162"/>
                </a:cubicBezTo>
                <a:cubicBezTo>
                  <a:pt x="128" y="162"/>
                  <a:pt x="129" y="162"/>
                  <a:pt x="129" y="162"/>
                </a:cubicBezTo>
                <a:close/>
                <a:moveTo>
                  <a:pt x="130" y="163"/>
                </a:moveTo>
                <a:cubicBezTo>
                  <a:pt x="130" y="163"/>
                  <a:pt x="130" y="163"/>
                  <a:pt x="130" y="163"/>
                </a:cubicBezTo>
                <a:cubicBezTo>
                  <a:pt x="130" y="163"/>
                  <a:pt x="130" y="163"/>
                  <a:pt x="130" y="163"/>
                </a:cubicBezTo>
                <a:close/>
                <a:moveTo>
                  <a:pt x="132" y="164"/>
                </a:moveTo>
                <a:cubicBezTo>
                  <a:pt x="132" y="165"/>
                  <a:pt x="132" y="166"/>
                  <a:pt x="132" y="167"/>
                </a:cubicBezTo>
                <a:cubicBezTo>
                  <a:pt x="130" y="165"/>
                  <a:pt x="128" y="164"/>
                  <a:pt x="126" y="163"/>
                </a:cubicBezTo>
                <a:cubicBezTo>
                  <a:pt x="120" y="161"/>
                  <a:pt x="114" y="159"/>
                  <a:pt x="109" y="156"/>
                </a:cubicBezTo>
                <a:cubicBezTo>
                  <a:pt x="105" y="155"/>
                  <a:pt x="101" y="153"/>
                  <a:pt x="97" y="151"/>
                </a:cubicBezTo>
                <a:cubicBezTo>
                  <a:pt x="99" y="152"/>
                  <a:pt x="102" y="153"/>
                  <a:pt x="104" y="154"/>
                </a:cubicBezTo>
                <a:cubicBezTo>
                  <a:pt x="113" y="157"/>
                  <a:pt x="123" y="161"/>
                  <a:pt x="132" y="164"/>
                </a:cubicBezTo>
                <a:close/>
                <a:moveTo>
                  <a:pt x="132" y="169"/>
                </a:moveTo>
                <a:cubicBezTo>
                  <a:pt x="131" y="170"/>
                  <a:pt x="131" y="171"/>
                  <a:pt x="131" y="171"/>
                </a:cubicBezTo>
                <a:cubicBezTo>
                  <a:pt x="129" y="170"/>
                  <a:pt x="126" y="169"/>
                  <a:pt x="124" y="168"/>
                </a:cubicBezTo>
                <a:cubicBezTo>
                  <a:pt x="119" y="166"/>
                  <a:pt x="114" y="163"/>
                  <a:pt x="109" y="161"/>
                </a:cubicBezTo>
                <a:cubicBezTo>
                  <a:pt x="104" y="159"/>
                  <a:pt x="100" y="158"/>
                  <a:pt x="95" y="156"/>
                </a:cubicBezTo>
                <a:cubicBezTo>
                  <a:pt x="94" y="155"/>
                  <a:pt x="93" y="155"/>
                  <a:pt x="92" y="155"/>
                </a:cubicBezTo>
                <a:cubicBezTo>
                  <a:pt x="97" y="156"/>
                  <a:pt x="101" y="158"/>
                  <a:pt x="105" y="159"/>
                </a:cubicBezTo>
                <a:cubicBezTo>
                  <a:pt x="110" y="161"/>
                  <a:pt x="116" y="162"/>
                  <a:pt x="121" y="164"/>
                </a:cubicBezTo>
                <a:cubicBezTo>
                  <a:pt x="124" y="165"/>
                  <a:pt x="128" y="167"/>
                  <a:pt x="132" y="169"/>
                </a:cubicBezTo>
                <a:close/>
                <a:moveTo>
                  <a:pt x="90" y="159"/>
                </a:moveTo>
                <a:cubicBezTo>
                  <a:pt x="92" y="160"/>
                  <a:pt x="95" y="160"/>
                  <a:pt x="98" y="161"/>
                </a:cubicBezTo>
                <a:cubicBezTo>
                  <a:pt x="102" y="162"/>
                  <a:pt x="106" y="164"/>
                  <a:pt x="110" y="166"/>
                </a:cubicBezTo>
                <a:cubicBezTo>
                  <a:pt x="117" y="169"/>
                  <a:pt x="123" y="172"/>
                  <a:pt x="130" y="172"/>
                </a:cubicBezTo>
                <a:cubicBezTo>
                  <a:pt x="129" y="174"/>
                  <a:pt x="128" y="175"/>
                  <a:pt x="125" y="176"/>
                </a:cubicBezTo>
                <a:cubicBezTo>
                  <a:pt x="120" y="177"/>
                  <a:pt x="114" y="174"/>
                  <a:pt x="109" y="170"/>
                </a:cubicBezTo>
                <a:cubicBezTo>
                  <a:pt x="110" y="171"/>
                  <a:pt x="111" y="171"/>
                  <a:pt x="112" y="171"/>
                </a:cubicBezTo>
                <a:cubicBezTo>
                  <a:pt x="113" y="172"/>
                  <a:pt x="114" y="172"/>
                  <a:pt x="115" y="172"/>
                </a:cubicBezTo>
                <a:cubicBezTo>
                  <a:pt x="115" y="172"/>
                  <a:pt x="119" y="174"/>
                  <a:pt x="119" y="174"/>
                </a:cubicBezTo>
                <a:cubicBezTo>
                  <a:pt x="118" y="174"/>
                  <a:pt x="118" y="175"/>
                  <a:pt x="119" y="175"/>
                </a:cubicBezTo>
                <a:cubicBezTo>
                  <a:pt x="119" y="175"/>
                  <a:pt x="119" y="175"/>
                  <a:pt x="119" y="175"/>
                </a:cubicBezTo>
                <a:cubicBezTo>
                  <a:pt x="120" y="175"/>
                  <a:pt x="120" y="175"/>
                  <a:pt x="120" y="175"/>
                </a:cubicBezTo>
                <a:cubicBezTo>
                  <a:pt x="118" y="173"/>
                  <a:pt x="116" y="172"/>
                  <a:pt x="114" y="171"/>
                </a:cubicBezTo>
                <a:cubicBezTo>
                  <a:pt x="112" y="171"/>
                  <a:pt x="110" y="170"/>
                  <a:pt x="109" y="169"/>
                </a:cubicBezTo>
                <a:cubicBezTo>
                  <a:pt x="107" y="168"/>
                  <a:pt x="111" y="170"/>
                  <a:pt x="111" y="170"/>
                </a:cubicBezTo>
                <a:cubicBezTo>
                  <a:pt x="115" y="171"/>
                  <a:pt x="118" y="173"/>
                  <a:pt x="122" y="174"/>
                </a:cubicBezTo>
                <a:cubicBezTo>
                  <a:pt x="123" y="175"/>
                  <a:pt x="125" y="175"/>
                  <a:pt x="127" y="175"/>
                </a:cubicBezTo>
                <a:cubicBezTo>
                  <a:pt x="127" y="175"/>
                  <a:pt x="127" y="174"/>
                  <a:pt x="127" y="174"/>
                </a:cubicBezTo>
                <a:cubicBezTo>
                  <a:pt x="125" y="172"/>
                  <a:pt x="122" y="172"/>
                  <a:pt x="120" y="171"/>
                </a:cubicBezTo>
                <a:cubicBezTo>
                  <a:pt x="117" y="169"/>
                  <a:pt x="114" y="168"/>
                  <a:pt x="111" y="166"/>
                </a:cubicBezTo>
                <a:cubicBezTo>
                  <a:pt x="106" y="165"/>
                  <a:pt x="102" y="163"/>
                  <a:pt x="98" y="162"/>
                </a:cubicBezTo>
                <a:cubicBezTo>
                  <a:pt x="96" y="161"/>
                  <a:pt x="94" y="160"/>
                  <a:pt x="91" y="160"/>
                </a:cubicBezTo>
                <a:cubicBezTo>
                  <a:pt x="91" y="159"/>
                  <a:pt x="90" y="159"/>
                  <a:pt x="90" y="159"/>
                </a:cubicBezTo>
                <a:close/>
                <a:moveTo>
                  <a:pt x="96" y="162"/>
                </a:moveTo>
                <a:cubicBezTo>
                  <a:pt x="97" y="162"/>
                  <a:pt x="98" y="162"/>
                  <a:pt x="99" y="163"/>
                </a:cubicBezTo>
                <a:cubicBezTo>
                  <a:pt x="105" y="165"/>
                  <a:pt x="111" y="167"/>
                  <a:pt x="116" y="170"/>
                </a:cubicBezTo>
                <a:cubicBezTo>
                  <a:pt x="119" y="171"/>
                  <a:pt x="121" y="172"/>
                  <a:pt x="123" y="173"/>
                </a:cubicBezTo>
                <a:cubicBezTo>
                  <a:pt x="127" y="174"/>
                  <a:pt x="124" y="174"/>
                  <a:pt x="123" y="174"/>
                </a:cubicBezTo>
                <a:cubicBezTo>
                  <a:pt x="122" y="173"/>
                  <a:pt x="121" y="173"/>
                  <a:pt x="120" y="172"/>
                </a:cubicBezTo>
                <a:cubicBezTo>
                  <a:pt x="115" y="170"/>
                  <a:pt x="111" y="169"/>
                  <a:pt x="107" y="168"/>
                </a:cubicBezTo>
                <a:cubicBezTo>
                  <a:pt x="106" y="168"/>
                  <a:pt x="106" y="168"/>
                  <a:pt x="106" y="168"/>
                </a:cubicBezTo>
                <a:cubicBezTo>
                  <a:pt x="103" y="166"/>
                  <a:pt x="99" y="164"/>
                  <a:pt x="96" y="162"/>
                </a:cubicBezTo>
                <a:close/>
                <a:moveTo>
                  <a:pt x="79" y="150"/>
                </a:moveTo>
                <a:cubicBezTo>
                  <a:pt x="87" y="154"/>
                  <a:pt x="95" y="157"/>
                  <a:pt x="104" y="160"/>
                </a:cubicBezTo>
                <a:cubicBezTo>
                  <a:pt x="111" y="163"/>
                  <a:pt x="119" y="167"/>
                  <a:pt x="127" y="170"/>
                </a:cubicBezTo>
                <a:cubicBezTo>
                  <a:pt x="128" y="170"/>
                  <a:pt x="129" y="171"/>
                  <a:pt x="130" y="171"/>
                </a:cubicBezTo>
                <a:cubicBezTo>
                  <a:pt x="128" y="172"/>
                  <a:pt x="127" y="172"/>
                  <a:pt x="126" y="171"/>
                </a:cubicBezTo>
                <a:cubicBezTo>
                  <a:pt x="124" y="171"/>
                  <a:pt x="122" y="170"/>
                  <a:pt x="120" y="169"/>
                </a:cubicBezTo>
                <a:cubicBezTo>
                  <a:pt x="116" y="168"/>
                  <a:pt x="113" y="166"/>
                  <a:pt x="109" y="164"/>
                </a:cubicBezTo>
                <a:cubicBezTo>
                  <a:pt x="101" y="161"/>
                  <a:pt x="94" y="159"/>
                  <a:pt x="86" y="157"/>
                </a:cubicBezTo>
                <a:cubicBezTo>
                  <a:pt x="83" y="155"/>
                  <a:pt x="80" y="153"/>
                  <a:pt x="79" y="150"/>
                </a:cubicBezTo>
                <a:close/>
                <a:moveTo>
                  <a:pt x="78" y="146"/>
                </a:moveTo>
                <a:cubicBezTo>
                  <a:pt x="78" y="145"/>
                  <a:pt x="78" y="145"/>
                  <a:pt x="78" y="144"/>
                </a:cubicBezTo>
                <a:cubicBezTo>
                  <a:pt x="80" y="145"/>
                  <a:pt x="81" y="146"/>
                  <a:pt x="83" y="147"/>
                </a:cubicBezTo>
                <a:cubicBezTo>
                  <a:pt x="84" y="147"/>
                  <a:pt x="85" y="147"/>
                  <a:pt x="85" y="148"/>
                </a:cubicBezTo>
                <a:cubicBezTo>
                  <a:pt x="90" y="149"/>
                  <a:pt x="94" y="151"/>
                  <a:pt x="99" y="153"/>
                </a:cubicBezTo>
                <a:cubicBezTo>
                  <a:pt x="109" y="157"/>
                  <a:pt x="119" y="161"/>
                  <a:pt x="128" y="166"/>
                </a:cubicBezTo>
                <a:cubicBezTo>
                  <a:pt x="129" y="166"/>
                  <a:pt x="131" y="168"/>
                  <a:pt x="131" y="168"/>
                </a:cubicBezTo>
                <a:cubicBezTo>
                  <a:pt x="130" y="167"/>
                  <a:pt x="128" y="167"/>
                  <a:pt x="127" y="166"/>
                </a:cubicBezTo>
                <a:cubicBezTo>
                  <a:pt x="125" y="165"/>
                  <a:pt x="124" y="164"/>
                  <a:pt x="122" y="164"/>
                </a:cubicBezTo>
                <a:cubicBezTo>
                  <a:pt x="117" y="162"/>
                  <a:pt x="112" y="160"/>
                  <a:pt x="107" y="159"/>
                </a:cubicBezTo>
                <a:cubicBezTo>
                  <a:pt x="98" y="156"/>
                  <a:pt x="88" y="154"/>
                  <a:pt x="79" y="150"/>
                </a:cubicBezTo>
                <a:cubicBezTo>
                  <a:pt x="79" y="150"/>
                  <a:pt x="79" y="150"/>
                  <a:pt x="79" y="150"/>
                </a:cubicBezTo>
                <a:cubicBezTo>
                  <a:pt x="78" y="149"/>
                  <a:pt x="78" y="147"/>
                  <a:pt x="78" y="146"/>
                </a:cubicBezTo>
                <a:close/>
                <a:moveTo>
                  <a:pt x="77" y="141"/>
                </a:moveTo>
                <a:cubicBezTo>
                  <a:pt x="77" y="141"/>
                  <a:pt x="78" y="141"/>
                  <a:pt x="78" y="141"/>
                </a:cubicBezTo>
                <a:cubicBezTo>
                  <a:pt x="80" y="141"/>
                  <a:pt x="83" y="142"/>
                  <a:pt x="85" y="143"/>
                </a:cubicBezTo>
                <a:cubicBezTo>
                  <a:pt x="87" y="144"/>
                  <a:pt x="88" y="144"/>
                  <a:pt x="90" y="145"/>
                </a:cubicBezTo>
                <a:cubicBezTo>
                  <a:pt x="98" y="150"/>
                  <a:pt x="108" y="154"/>
                  <a:pt x="117" y="158"/>
                </a:cubicBezTo>
                <a:cubicBezTo>
                  <a:pt x="107" y="154"/>
                  <a:pt x="97" y="151"/>
                  <a:pt x="87" y="148"/>
                </a:cubicBezTo>
                <a:cubicBezTo>
                  <a:pt x="85" y="147"/>
                  <a:pt x="83" y="146"/>
                  <a:pt x="81" y="145"/>
                </a:cubicBezTo>
                <a:cubicBezTo>
                  <a:pt x="80" y="144"/>
                  <a:pt x="80" y="144"/>
                  <a:pt x="79" y="144"/>
                </a:cubicBezTo>
                <a:cubicBezTo>
                  <a:pt x="79" y="144"/>
                  <a:pt x="78" y="144"/>
                  <a:pt x="78" y="143"/>
                </a:cubicBezTo>
                <a:cubicBezTo>
                  <a:pt x="78" y="142"/>
                  <a:pt x="78" y="141"/>
                  <a:pt x="77" y="141"/>
                </a:cubicBezTo>
                <a:close/>
                <a:moveTo>
                  <a:pt x="76" y="138"/>
                </a:moveTo>
                <a:cubicBezTo>
                  <a:pt x="78" y="140"/>
                  <a:pt x="81" y="141"/>
                  <a:pt x="83" y="142"/>
                </a:cubicBezTo>
                <a:cubicBezTo>
                  <a:pt x="81" y="141"/>
                  <a:pt x="79" y="140"/>
                  <a:pt x="77" y="140"/>
                </a:cubicBezTo>
                <a:cubicBezTo>
                  <a:pt x="77" y="139"/>
                  <a:pt x="76" y="139"/>
                  <a:pt x="76" y="138"/>
                </a:cubicBezTo>
                <a:close/>
                <a:moveTo>
                  <a:pt x="57" y="127"/>
                </a:moveTo>
                <a:cubicBezTo>
                  <a:pt x="61" y="129"/>
                  <a:pt x="65" y="131"/>
                  <a:pt x="70" y="132"/>
                </a:cubicBezTo>
                <a:cubicBezTo>
                  <a:pt x="77" y="135"/>
                  <a:pt x="83" y="137"/>
                  <a:pt x="90" y="140"/>
                </a:cubicBezTo>
                <a:cubicBezTo>
                  <a:pt x="103" y="146"/>
                  <a:pt x="117" y="150"/>
                  <a:pt x="130" y="158"/>
                </a:cubicBezTo>
                <a:cubicBezTo>
                  <a:pt x="130" y="158"/>
                  <a:pt x="131" y="158"/>
                  <a:pt x="132" y="158"/>
                </a:cubicBezTo>
                <a:cubicBezTo>
                  <a:pt x="131" y="158"/>
                  <a:pt x="131" y="158"/>
                  <a:pt x="130" y="158"/>
                </a:cubicBezTo>
                <a:cubicBezTo>
                  <a:pt x="129" y="157"/>
                  <a:pt x="127" y="157"/>
                  <a:pt x="126" y="156"/>
                </a:cubicBezTo>
                <a:cubicBezTo>
                  <a:pt x="123" y="155"/>
                  <a:pt x="120" y="154"/>
                  <a:pt x="116" y="153"/>
                </a:cubicBezTo>
                <a:cubicBezTo>
                  <a:pt x="110" y="150"/>
                  <a:pt x="102" y="148"/>
                  <a:pt x="96" y="145"/>
                </a:cubicBezTo>
                <a:cubicBezTo>
                  <a:pt x="93" y="145"/>
                  <a:pt x="90" y="144"/>
                  <a:pt x="87" y="143"/>
                </a:cubicBezTo>
                <a:cubicBezTo>
                  <a:pt x="84" y="141"/>
                  <a:pt x="80" y="139"/>
                  <a:pt x="77" y="138"/>
                </a:cubicBezTo>
                <a:cubicBezTo>
                  <a:pt x="76" y="138"/>
                  <a:pt x="75" y="137"/>
                  <a:pt x="75" y="137"/>
                </a:cubicBezTo>
                <a:cubicBezTo>
                  <a:pt x="74" y="137"/>
                  <a:pt x="74" y="136"/>
                  <a:pt x="74" y="136"/>
                </a:cubicBezTo>
                <a:cubicBezTo>
                  <a:pt x="70" y="133"/>
                  <a:pt x="61" y="131"/>
                  <a:pt x="57" y="127"/>
                </a:cubicBezTo>
                <a:close/>
                <a:moveTo>
                  <a:pt x="55" y="123"/>
                </a:moveTo>
                <a:cubicBezTo>
                  <a:pt x="56" y="123"/>
                  <a:pt x="56" y="123"/>
                  <a:pt x="56" y="123"/>
                </a:cubicBezTo>
                <a:cubicBezTo>
                  <a:pt x="56" y="123"/>
                  <a:pt x="56" y="123"/>
                  <a:pt x="57" y="123"/>
                </a:cubicBezTo>
                <a:cubicBezTo>
                  <a:pt x="62" y="125"/>
                  <a:pt x="67" y="128"/>
                  <a:pt x="73" y="130"/>
                </a:cubicBezTo>
                <a:cubicBezTo>
                  <a:pt x="80" y="132"/>
                  <a:pt x="86" y="134"/>
                  <a:pt x="93" y="137"/>
                </a:cubicBezTo>
                <a:cubicBezTo>
                  <a:pt x="106" y="142"/>
                  <a:pt x="119" y="146"/>
                  <a:pt x="131" y="153"/>
                </a:cubicBezTo>
                <a:cubicBezTo>
                  <a:pt x="131" y="153"/>
                  <a:pt x="131" y="153"/>
                  <a:pt x="131" y="154"/>
                </a:cubicBezTo>
                <a:cubicBezTo>
                  <a:pt x="126" y="151"/>
                  <a:pt x="120" y="150"/>
                  <a:pt x="115" y="148"/>
                </a:cubicBezTo>
                <a:cubicBezTo>
                  <a:pt x="108" y="145"/>
                  <a:pt x="101" y="142"/>
                  <a:pt x="95" y="140"/>
                </a:cubicBezTo>
                <a:cubicBezTo>
                  <a:pt x="88" y="137"/>
                  <a:pt x="81" y="134"/>
                  <a:pt x="75" y="132"/>
                </a:cubicBezTo>
                <a:cubicBezTo>
                  <a:pt x="68" y="130"/>
                  <a:pt x="62" y="127"/>
                  <a:pt x="56" y="125"/>
                </a:cubicBezTo>
                <a:cubicBezTo>
                  <a:pt x="56" y="124"/>
                  <a:pt x="55" y="124"/>
                  <a:pt x="55" y="123"/>
                </a:cubicBezTo>
                <a:close/>
                <a:moveTo>
                  <a:pt x="56" y="120"/>
                </a:moveTo>
                <a:cubicBezTo>
                  <a:pt x="56" y="119"/>
                  <a:pt x="56" y="118"/>
                  <a:pt x="57" y="118"/>
                </a:cubicBezTo>
                <a:cubicBezTo>
                  <a:pt x="62" y="120"/>
                  <a:pt x="68" y="121"/>
                  <a:pt x="73" y="123"/>
                </a:cubicBezTo>
                <a:cubicBezTo>
                  <a:pt x="74" y="123"/>
                  <a:pt x="74" y="123"/>
                  <a:pt x="75" y="123"/>
                </a:cubicBezTo>
                <a:cubicBezTo>
                  <a:pt x="75" y="123"/>
                  <a:pt x="76" y="123"/>
                  <a:pt x="76" y="123"/>
                </a:cubicBezTo>
                <a:cubicBezTo>
                  <a:pt x="83" y="126"/>
                  <a:pt x="91" y="128"/>
                  <a:pt x="98" y="131"/>
                </a:cubicBezTo>
                <a:cubicBezTo>
                  <a:pt x="104" y="133"/>
                  <a:pt x="110" y="137"/>
                  <a:pt x="116" y="138"/>
                </a:cubicBezTo>
                <a:cubicBezTo>
                  <a:pt x="120" y="140"/>
                  <a:pt x="124" y="140"/>
                  <a:pt x="127" y="142"/>
                </a:cubicBezTo>
                <a:cubicBezTo>
                  <a:pt x="126" y="142"/>
                  <a:pt x="125" y="142"/>
                  <a:pt x="124" y="142"/>
                </a:cubicBezTo>
                <a:cubicBezTo>
                  <a:pt x="124" y="141"/>
                  <a:pt x="123" y="141"/>
                  <a:pt x="123" y="141"/>
                </a:cubicBezTo>
                <a:cubicBezTo>
                  <a:pt x="121" y="141"/>
                  <a:pt x="119" y="140"/>
                  <a:pt x="118" y="140"/>
                </a:cubicBezTo>
                <a:cubicBezTo>
                  <a:pt x="111" y="137"/>
                  <a:pt x="104" y="135"/>
                  <a:pt x="97" y="133"/>
                </a:cubicBezTo>
                <a:cubicBezTo>
                  <a:pt x="93" y="132"/>
                  <a:pt x="89" y="131"/>
                  <a:pt x="85" y="129"/>
                </a:cubicBezTo>
                <a:cubicBezTo>
                  <a:pt x="76" y="126"/>
                  <a:pt x="67" y="123"/>
                  <a:pt x="58" y="120"/>
                </a:cubicBezTo>
                <a:cubicBezTo>
                  <a:pt x="58" y="120"/>
                  <a:pt x="58" y="120"/>
                  <a:pt x="58" y="120"/>
                </a:cubicBezTo>
                <a:cubicBezTo>
                  <a:pt x="57" y="120"/>
                  <a:pt x="56" y="120"/>
                  <a:pt x="56" y="120"/>
                </a:cubicBezTo>
                <a:close/>
                <a:moveTo>
                  <a:pt x="60" y="118"/>
                </a:moveTo>
                <a:cubicBezTo>
                  <a:pt x="56" y="117"/>
                  <a:pt x="61" y="118"/>
                  <a:pt x="62" y="119"/>
                </a:cubicBezTo>
                <a:cubicBezTo>
                  <a:pt x="63" y="119"/>
                  <a:pt x="65" y="120"/>
                  <a:pt x="66" y="120"/>
                </a:cubicBezTo>
                <a:cubicBezTo>
                  <a:pt x="67" y="120"/>
                  <a:pt x="68" y="121"/>
                  <a:pt x="69" y="121"/>
                </a:cubicBezTo>
                <a:cubicBezTo>
                  <a:pt x="66" y="120"/>
                  <a:pt x="63" y="119"/>
                  <a:pt x="60" y="118"/>
                </a:cubicBezTo>
                <a:close/>
                <a:moveTo>
                  <a:pt x="57" y="117"/>
                </a:moveTo>
                <a:cubicBezTo>
                  <a:pt x="58" y="116"/>
                  <a:pt x="58" y="116"/>
                  <a:pt x="58" y="115"/>
                </a:cubicBezTo>
                <a:cubicBezTo>
                  <a:pt x="66" y="119"/>
                  <a:pt x="75" y="120"/>
                  <a:pt x="83" y="122"/>
                </a:cubicBezTo>
                <a:cubicBezTo>
                  <a:pt x="86" y="123"/>
                  <a:pt x="88" y="124"/>
                  <a:pt x="91" y="125"/>
                </a:cubicBezTo>
                <a:cubicBezTo>
                  <a:pt x="98" y="127"/>
                  <a:pt x="105" y="130"/>
                  <a:pt x="112" y="133"/>
                </a:cubicBezTo>
                <a:cubicBezTo>
                  <a:pt x="116" y="134"/>
                  <a:pt x="120" y="136"/>
                  <a:pt x="123" y="138"/>
                </a:cubicBezTo>
                <a:cubicBezTo>
                  <a:pt x="123" y="138"/>
                  <a:pt x="125" y="138"/>
                  <a:pt x="126" y="139"/>
                </a:cubicBezTo>
                <a:cubicBezTo>
                  <a:pt x="126" y="139"/>
                  <a:pt x="126" y="139"/>
                  <a:pt x="126" y="139"/>
                </a:cubicBezTo>
                <a:cubicBezTo>
                  <a:pt x="126" y="139"/>
                  <a:pt x="125" y="139"/>
                  <a:pt x="125" y="139"/>
                </a:cubicBezTo>
                <a:cubicBezTo>
                  <a:pt x="123" y="139"/>
                  <a:pt x="121" y="138"/>
                  <a:pt x="119" y="137"/>
                </a:cubicBezTo>
                <a:cubicBezTo>
                  <a:pt x="107" y="131"/>
                  <a:pt x="93" y="127"/>
                  <a:pt x="79" y="123"/>
                </a:cubicBezTo>
                <a:cubicBezTo>
                  <a:pt x="79" y="123"/>
                  <a:pt x="79" y="123"/>
                  <a:pt x="78" y="123"/>
                </a:cubicBezTo>
                <a:cubicBezTo>
                  <a:pt x="71" y="121"/>
                  <a:pt x="64" y="118"/>
                  <a:pt x="57" y="117"/>
                </a:cubicBezTo>
                <a:close/>
                <a:moveTo>
                  <a:pt x="60" y="115"/>
                </a:moveTo>
                <a:cubicBezTo>
                  <a:pt x="62" y="116"/>
                  <a:pt x="64" y="116"/>
                  <a:pt x="65" y="117"/>
                </a:cubicBezTo>
                <a:cubicBezTo>
                  <a:pt x="64" y="116"/>
                  <a:pt x="62" y="116"/>
                  <a:pt x="60" y="115"/>
                </a:cubicBezTo>
                <a:close/>
                <a:moveTo>
                  <a:pt x="59" y="114"/>
                </a:moveTo>
                <a:cubicBezTo>
                  <a:pt x="60" y="114"/>
                  <a:pt x="60" y="113"/>
                  <a:pt x="61" y="112"/>
                </a:cubicBezTo>
                <a:cubicBezTo>
                  <a:pt x="73" y="118"/>
                  <a:pt x="87" y="120"/>
                  <a:pt x="100" y="124"/>
                </a:cubicBezTo>
                <a:cubicBezTo>
                  <a:pt x="107" y="126"/>
                  <a:pt x="114" y="129"/>
                  <a:pt x="120" y="132"/>
                </a:cubicBezTo>
                <a:cubicBezTo>
                  <a:pt x="121" y="133"/>
                  <a:pt x="122" y="133"/>
                  <a:pt x="123" y="134"/>
                </a:cubicBezTo>
                <a:cubicBezTo>
                  <a:pt x="124" y="134"/>
                  <a:pt x="124" y="135"/>
                  <a:pt x="124" y="135"/>
                </a:cubicBezTo>
                <a:cubicBezTo>
                  <a:pt x="123" y="135"/>
                  <a:pt x="122" y="135"/>
                  <a:pt x="122" y="134"/>
                </a:cubicBezTo>
                <a:cubicBezTo>
                  <a:pt x="119" y="133"/>
                  <a:pt x="117" y="132"/>
                  <a:pt x="114" y="131"/>
                </a:cubicBezTo>
                <a:cubicBezTo>
                  <a:pt x="101" y="126"/>
                  <a:pt x="89" y="123"/>
                  <a:pt x="76" y="120"/>
                </a:cubicBezTo>
                <a:cubicBezTo>
                  <a:pt x="76" y="120"/>
                  <a:pt x="76" y="120"/>
                  <a:pt x="75" y="119"/>
                </a:cubicBezTo>
                <a:cubicBezTo>
                  <a:pt x="70" y="118"/>
                  <a:pt x="65" y="116"/>
                  <a:pt x="59" y="114"/>
                </a:cubicBezTo>
                <a:close/>
                <a:moveTo>
                  <a:pt x="73" y="116"/>
                </a:moveTo>
                <a:cubicBezTo>
                  <a:pt x="74" y="116"/>
                  <a:pt x="75" y="116"/>
                  <a:pt x="76" y="117"/>
                </a:cubicBezTo>
                <a:cubicBezTo>
                  <a:pt x="79" y="118"/>
                  <a:pt x="83" y="119"/>
                  <a:pt x="86" y="120"/>
                </a:cubicBezTo>
                <a:cubicBezTo>
                  <a:pt x="82" y="118"/>
                  <a:pt x="77" y="117"/>
                  <a:pt x="73" y="116"/>
                </a:cubicBezTo>
                <a:close/>
                <a:moveTo>
                  <a:pt x="61" y="111"/>
                </a:moveTo>
                <a:cubicBezTo>
                  <a:pt x="61" y="111"/>
                  <a:pt x="62" y="110"/>
                  <a:pt x="62" y="110"/>
                </a:cubicBezTo>
                <a:cubicBezTo>
                  <a:pt x="66" y="112"/>
                  <a:pt x="70" y="113"/>
                  <a:pt x="75" y="114"/>
                </a:cubicBezTo>
                <a:cubicBezTo>
                  <a:pt x="80" y="115"/>
                  <a:pt x="85" y="117"/>
                  <a:pt x="90" y="119"/>
                </a:cubicBezTo>
                <a:cubicBezTo>
                  <a:pt x="101" y="122"/>
                  <a:pt x="112" y="125"/>
                  <a:pt x="122" y="130"/>
                </a:cubicBezTo>
                <a:cubicBezTo>
                  <a:pt x="120" y="129"/>
                  <a:pt x="117" y="129"/>
                  <a:pt x="115" y="128"/>
                </a:cubicBezTo>
                <a:cubicBezTo>
                  <a:pt x="112" y="127"/>
                  <a:pt x="110" y="126"/>
                  <a:pt x="107" y="125"/>
                </a:cubicBezTo>
                <a:cubicBezTo>
                  <a:pt x="102" y="123"/>
                  <a:pt x="97" y="122"/>
                  <a:pt x="92" y="120"/>
                </a:cubicBezTo>
                <a:cubicBezTo>
                  <a:pt x="81" y="118"/>
                  <a:pt x="71" y="115"/>
                  <a:pt x="61" y="111"/>
                </a:cubicBezTo>
                <a:close/>
                <a:moveTo>
                  <a:pt x="62" y="107"/>
                </a:moveTo>
                <a:cubicBezTo>
                  <a:pt x="62" y="105"/>
                  <a:pt x="62" y="104"/>
                  <a:pt x="62" y="103"/>
                </a:cubicBezTo>
                <a:cubicBezTo>
                  <a:pt x="62" y="103"/>
                  <a:pt x="63" y="103"/>
                  <a:pt x="63" y="103"/>
                </a:cubicBezTo>
                <a:cubicBezTo>
                  <a:pt x="68" y="105"/>
                  <a:pt x="73" y="107"/>
                  <a:pt x="78" y="109"/>
                </a:cubicBezTo>
                <a:cubicBezTo>
                  <a:pt x="83" y="111"/>
                  <a:pt x="89" y="112"/>
                  <a:pt x="94" y="114"/>
                </a:cubicBezTo>
                <a:cubicBezTo>
                  <a:pt x="99" y="116"/>
                  <a:pt x="105" y="118"/>
                  <a:pt x="111" y="120"/>
                </a:cubicBezTo>
                <a:cubicBezTo>
                  <a:pt x="114" y="121"/>
                  <a:pt x="117" y="122"/>
                  <a:pt x="120" y="124"/>
                </a:cubicBezTo>
                <a:cubicBezTo>
                  <a:pt x="121" y="124"/>
                  <a:pt x="123" y="125"/>
                  <a:pt x="123" y="125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123" y="125"/>
                  <a:pt x="122" y="125"/>
                  <a:pt x="121" y="124"/>
                </a:cubicBezTo>
                <a:cubicBezTo>
                  <a:pt x="111" y="120"/>
                  <a:pt x="100" y="118"/>
                  <a:pt x="90" y="115"/>
                </a:cubicBezTo>
                <a:cubicBezTo>
                  <a:pt x="84" y="113"/>
                  <a:pt x="78" y="112"/>
                  <a:pt x="73" y="110"/>
                </a:cubicBezTo>
                <a:cubicBezTo>
                  <a:pt x="71" y="109"/>
                  <a:pt x="68" y="109"/>
                  <a:pt x="66" y="109"/>
                </a:cubicBezTo>
                <a:cubicBezTo>
                  <a:pt x="66" y="108"/>
                  <a:pt x="65" y="108"/>
                  <a:pt x="63" y="108"/>
                </a:cubicBezTo>
                <a:cubicBezTo>
                  <a:pt x="64" y="108"/>
                  <a:pt x="64" y="107"/>
                  <a:pt x="63" y="107"/>
                </a:cubicBezTo>
                <a:cubicBezTo>
                  <a:pt x="63" y="107"/>
                  <a:pt x="63" y="107"/>
                  <a:pt x="62" y="107"/>
                </a:cubicBezTo>
                <a:close/>
                <a:moveTo>
                  <a:pt x="62" y="102"/>
                </a:moveTo>
                <a:cubicBezTo>
                  <a:pt x="63" y="101"/>
                  <a:pt x="63" y="100"/>
                  <a:pt x="63" y="100"/>
                </a:cubicBezTo>
                <a:cubicBezTo>
                  <a:pt x="63" y="100"/>
                  <a:pt x="63" y="100"/>
                  <a:pt x="63" y="100"/>
                </a:cubicBezTo>
                <a:cubicBezTo>
                  <a:pt x="63" y="100"/>
                  <a:pt x="64" y="100"/>
                  <a:pt x="65" y="100"/>
                </a:cubicBezTo>
                <a:cubicBezTo>
                  <a:pt x="65" y="101"/>
                  <a:pt x="65" y="101"/>
                  <a:pt x="66" y="101"/>
                </a:cubicBezTo>
                <a:cubicBezTo>
                  <a:pt x="76" y="104"/>
                  <a:pt x="86" y="107"/>
                  <a:pt x="95" y="110"/>
                </a:cubicBezTo>
                <a:cubicBezTo>
                  <a:pt x="100" y="112"/>
                  <a:pt x="106" y="113"/>
                  <a:pt x="111" y="115"/>
                </a:cubicBezTo>
                <a:cubicBezTo>
                  <a:pt x="114" y="117"/>
                  <a:pt x="117" y="118"/>
                  <a:pt x="120" y="119"/>
                </a:cubicBezTo>
                <a:cubicBezTo>
                  <a:pt x="121" y="120"/>
                  <a:pt x="126" y="122"/>
                  <a:pt x="122" y="121"/>
                </a:cubicBezTo>
                <a:cubicBezTo>
                  <a:pt x="112" y="118"/>
                  <a:pt x="102" y="114"/>
                  <a:pt x="92" y="111"/>
                </a:cubicBezTo>
                <a:cubicBezTo>
                  <a:pt x="87" y="110"/>
                  <a:pt x="81" y="109"/>
                  <a:pt x="76" y="107"/>
                </a:cubicBezTo>
                <a:cubicBezTo>
                  <a:pt x="72" y="105"/>
                  <a:pt x="67" y="104"/>
                  <a:pt x="63" y="102"/>
                </a:cubicBezTo>
                <a:cubicBezTo>
                  <a:pt x="63" y="102"/>
                  <a:pt x="63" y="102"/>
                  <a:pt x="62" y="102"/>
                </a:cubicBezTo>
                <a:close/>
                <a:moveTo>
                  <a:pt x="64" y="97"/>
                </a:moveTo>
                <a:cubicBezTo>
                  <a:pt x="64" y="96"/>
                  <a:pt x="64" y="95"/>
                  <a:pt x="65" y="95"/>
                </a:cubicBezTo>
                <a:cubicBezTo>
                  <a:pt x="72" y="98"/>
                  <a:pt x="80" y="100"/>
                  <a:pt x="88" y="102"/>
                </a:cubicBezTo>
                <a:cubicBezTo>
                  <a:pt x="92" y="103"/>
                  <a:pt x="95" y="104"/>
                  <a:pt x="99" y="106"/>
                </a:cubicBezTo>
                <a:cubicBezTo>
                  <a:pt x="105" y="108"/>
                  <a:pt x="111" y="110"/>
                  <a:pt x="118" y="112"/>
                </a:cubicBezTo>
                <a:cubicBezTo>
                  <a:pt x="120" y="113"/>
                  <a:pt x="121" y="113"/>
                  <a:pt x="121" y="113"/>
                </a:cubicBezTo>
                <a:cubicBezTo>
                  <a:pt x="121" y="113"/>
                  <a:pt x="121" y="113"/>
                  <a:pt x="121" y="114"/>
                </a:cubicBezTo>
                <a:cubicBezTo>
                  <a:pt x="121" y="114"/>
                  <a:pt x="118" y="113"/>
                  <a:pt x="116" y="112"/>
                </a:cubicBezTo>
                <a:cubicBezTo>
                  <a:pt x="113" y="112"/>
                  <a:pt x="110" y="111"/>
                  <a:pt x="107" y="110"/>
                </a:cubicBezTo>
                <a:cubicBezTo>
                  <a:pt x="92" y="106"/>
                  <a:pt x="78" y="102"/>
                  <a:pt x="64" y="97"/>
                </a:cubicBezTo>
                <a:close/>
                <a:moveTo>
                  <a:pt x="66" y="95"/>
                </a:moveTo>
                <a:cubicBezTo>
                  <a:pt x="67" y="95"/>
                  <a:pt x="68" y="95"/>
                  <a:pt x="69" y="96"/>
                </a:cubicBezTo>
                <a:cubicBezTo>
                  <a:pt x="70" y="96"/>
                  <a:pt x="71" y="96"/>
                  <a:pt x="71" y="96"/>
                </a:cubicBezTo>
                <a:cubicBezTo>
                  <a:pt x="70" y="96"/>
                  <a:pt x="68" y="95"/>
                  <a:pt x="66" y="95"/>
                </a:cubicBezTo>
                <a:close/>
                <a:moveTo>
                  <a:pt x="65" y="94"/>
                </a:moveTo>
                <a:cubicBezTo>
                  <a:pt x="65" y="93"/>
                  <a:pt x="66" y="93"/>
                  <a:pt x="66" y="92"/>
                </a:cubicBezTo>
                <a:cubicBezTo>
                  <a:pt x="68" y="92"/>
                  <a:pt x="70" y="93"/>
                  <a:pt x="72" y="94"/>
                </a:cubicBezTo>
                <a:cubicBezTo>
                  <a:pt x="74" y="94"/>
                  <a:pt x="75" y="95"/>
                  <a:pt x="76" y="96"/>
                </a:cubicBezTo>
                <a:cubicBezTo>
                  <a:pt x="78" y="97"/>
                  <a:pt x="81" y="98"/>
                  <a:pt x="84" y="99"/>
                </a:cubicBezTo>
                <a:cubicBezTo>
                  <a:pt x="91" y="100"/>
                  <a:pt x="99" y="103"/>
                  <a:pt x="106" y="105"/>
                </a:cubicBezTo>
                <a:cubicBezTo>
                  <a:pt x="109" y="106"/>
                  <a:pt x="112" y="107"/>
                  <a:pt x="116" y="108"/>
                </a:cubicBezTo>
                <a:cubicBezTo>
                  <a:pt x="117" y="109"/>
                  <a:pt x="119" y="109"/>
                  <a:pt x="120" y="110"/>
                </a:cubicBezTo>
                <a:cubicBezTo>
                  <a:pt x="120" y="110"/>
                  <a:pt x="120" y="110"/>
                  <a:pt x="120" y="110"/>
                </a:cubicBezTo>
                <a:cubicBezTo>
                  <a:pt x="118" y="110"/>
                  <a:pt x="116" y="109"/>
                  <a:pt x="114" y="109"/>
                </a:cubicBezTo>
                <a:cubicBezTo>
                  <a:pt x="107" y="107"/>
                  <a:pt x="100" y="104"/>
                  <a:pt x="93" y="102"/>
                </a:cubicBezTo>
                <a:cubicBezTo>
                  <a:pt x="92" y="102"/>
                  <a:pt x="92" y="102"/>
                  <a:pt x="91" y="102"/>
                </a:cubicBezTo>
                <a:cubicBezTo>
                  <a:pt x="86" y="100"/>
                  <a:pt x="81" y="99"/>
                  <a:pt x="76" y="98"/>
                </a:cubicBezTo>
                <a:cubicBezTo>
                  <a:pt x="72" y="96"/>
                  <a:pt x="69" y="94"/>
                  <a:pt x="65" y="94"/>
                </a:cubicBezTo>
                <a:close/>
                <a:moveTo>
                  <a:pt x="66" y="80"/>
                </a:moveTo>
                <a:cubicBezTo>
                  <a:pt x="69" y="80"/>
                  <a:pt x="71" y="81"/>
                  <a:pt x="74" y="82"/>
                </a:cubicBezTo>
                <a:cubicBezTo>
                  <a:pt x="90" y="86"/>
                  <a:pt x="106" y="92"/>
                  <a:pt x="122" y="96"/>
                </a:cubicBezTo>
                <a:cubicBezTo>
                  <a:pt x="121" y="97"/>
                  <a:pt x="121" y="97"/>
                  <a:pt x="120" y="98"/>
                </a:cubicBezTo>
                <a:cubicBezTo>
                  <a:pt x="113" y="95"/>
                  <a:pt x="104" y="93"/>
                  <a:pt x="97" y="91"/>
                </a:cubicBezTo>
                <a:cubicBezTo>
                  <a:pt x="87" y="89"/>
                  <a:pt x="77" y="87"/>
                  <a:pt x="68" y="83"/>
                </a:cubicBezTo>
                <a:cubicBezTo>
                  <a:pt x="68" y="83"/>
                  <a:pt x="68" y="84"/>
                  <a:pt x="68" y="84"/>
                </a:cubicBezTo>
                <a:cubicBezTo>
                  <a:pt x="76" y="89"/>
                  <a:pt x="85" y="91"/>
                  <a:pt x="94" y="94"/>
                </a:cubicBezTo>
                <a:cubicBezTo>
                  <a:pt x="101" y="97"/>
                  <a:pt x="110" y="101"/>
                  <a:pt x="118" y="101"/>
                </a:cubicBezTo>
                <a:cubicBezTo>
                  <a:pt x="109" y="101"/>
                  <a:pt x="99" y="98"/>
                  <a:pt x="90" y="95"/>
                </a:cubicBezTo>
                <a:cubicBezTo>
                  <a:pt x="87" y="94"/>
                  <a:pt x="84" y="93"/>
                  <a:pt x="81" y="92"/>
                </a:cubicBezTo>
                <a:cubicBezTo>
                  <a:pt x="76" y="91"/>
                  <a:pt x="72" y="89"/>
                  <a:pt x="67" y="88"/>
                </a:cubicBezTo>
                <a:cubicBezTo>
                  <a:pt x="67" y="88"/>
                  <a:pt x="67" y="88"/>
                  <a:pt x="67" y="88"/>
                </a:cubicBezTo>
                <a:cubicBezTo>
                  <a:pt x="68" y="85"/>
                  <a:pt x="68" y="81"/>
                  <a:pt x="66" y="80"/>
                </a:cubicBezTo>
                <a:close/>
                <a:moveTo>
                  <a:pt x="50" y="75"/>
                </a:moveTo>
                <a:cubicBezTo>
                  <a:pt x="46" y="74"/>
                  <a:pt x="43" y="73"/>
                  <a:pt x="39" y="72"/>
                </a:cubicBezTo>
                <a:cubicBezTo>
                  <a:pt x="38" y="71"/>
                  <a:pt x="29" y="69"/>
                  <a:pt x="34" y="70"/>
                </a:cubicBezTo>
                <a:cubicBezTo>
                  <a:pt x="50" y="71"/>
                  <a:pt x="67" y="78"/>
                  <a:pt x="83" y="83"/>
                </a:cubicBezTo>
                <a:cubicBezTo>
                  <a:pt x="91" y="86"/>
                  <a:pt x="99" y="89"/>
                  <a:pt x="107" y="90"/>
                </a:cubicBezTo>
                <a:cubicBezTo>
                  <a:pt x="112" y="92"/>
                  <a:pt x="117" y="92"/>
                  <a:pt x="121" y="95"/>
                </a:cubicBezTo>
                <a:cubicBezTo>
                  <a:pt x="105" y="91"/>
                  <a:pt x="90" y="86"/>
                  <a:pt x="74" y="81"/>
                </a:cubicBezTo>
                <a:cubicBezTo>
                  <a:pt x="66" y="79"/>
                  <a:pt x="58" y="77"/>
                  <a:pt x="50" y="75"/>
                </a:cubicBezTo>
                <a:close/>
                <a:moveTo>
                  <a:pt x="45" y="78"/>
                </a:moveTo>
                <a:cubicBezTo>
                  <a:pt x="42" y="77"/>
                  <a:pt x="39" y="76"/>
                  <a:pt x="37" y="75"/>
                </a:cubicBezTo>
                <a:cubicBezTo>
                  <a:pt x="35" y="74"/>
                  <a:pt x="34" y="74"/>
                  <a:pt x="32" y="73"/>
                </a:cubicBezTo>
                <a:cubicBezTo>
                  <a:pt x="31" y="72"/>
                  <a:pt x="31" y="72"/>
                  <a:pt x="33" y="73"/>
                </a:cubicBezTo>
                <a:cubicBezTo>
                  <a:pt x="37" y="74"/>
                  <a:pt x="42" y="76"/>
                  <a:pt x="47" y="77"/>
                </a:cubicBezTo>
                <a:cubicBezTo>
                  <a:pt x="52" y="78"/>
                  <a:pt x="56" y="79"/>
                  <a:pt x="61" y="80"/>
                </a:cubicBezTo>
                <a:cubicBezTo>
                  <a:pt x="61" y="80"/>
                  <a:pt x="60" y="81"/>
                  <a:pt x="60" y="81"/>
                </a:cubicBezTo>
                <a:cubicBezTo>
                  <a:pt x="55" y="80"/>
                  <a:pt x="50" y="79"/>
                  <a:pt x="45" y="78"/>
                </a:cubicBezTo>
                <a:close/>
                <a:moveTo>
                  <a:pt x="40" y="83"/>
                </a:moveTo>
                <a:cubicBezTo>
                  <a:pt x="39" y="82"/>
                  <a:pt x="37" y="82"/>
                  <a:pt x="35" y="81"/>
                </a:cubicBezTo>
                <a:cubicBezTo>
                  <a:pt x="34" y="81"/>
                  <a:pt x="26" y="78"/>
                  <a:pt x="31" y="79"/>
                </a:cubicBezTo>
                <a:cubicBezTo>
                  <a:pt x="34" y="80"/>
                  <a:pt x="38" y="81"/>
                  <a:pt x="42" y="82"/>
                </a:cubicBezTo>
                <a:cubicBezTo>
                  <a:pt x="41" y="82"/>
                  <a:pt x="41" y="83"/>
                  <a:pt x="40" y="83"/>
                </a:cubicBezTo>
                <a:close/>
                <a:moveTo>
                  <a:pt x="38" y="87"/>
                </a:moveTo>
                <a:cubicBezTo>
                  <a:pt x="36" y="86"/>
                  <a:pt x="34" y="85"/>
                  <a:pt x="32" y="84"/>
                </a:cubicBezTo>
                <a:cubicBezTo>
                  <a:pt x="31" y="83"/>
                  <a:pt x="26" y="80"/>
                  <a:pt x="29" y="81"/>
                </a:cubicBezTo>
                <a:cubicBezTo>
                  <a:pt x="33" y="82"/>
                  <a:pt x="36" y="84"/>
                  <a:pt x="40" y="84"/>
                </a:cubicBezTo>
                <a:cubicBezTo>
                  <a:pt x="39" y="85"/>
                  <a:pt x="39" y="86"/>
                  <a:pt x="38" y="87"/>
                </a:cubicBezTo>
                <a:close/>
                <a:moveTo>
                  <a:pt x="36" y="90"/>
                </a:moveTo>
                <a:cubicBezTo>
                  <a:pt x="34" y="89"/>
                  <a:pt x="32" y="88"/>
                  <a:pt x="29" y="87"/>
                </a:cubicBezTo>
                <a:cubicBezTo>
                  <a:pt x="28" y="86"/>
                  <a:pt x="23" y="84"/>
                  <a:pt x="27" y="86"/>
                </a:cubicBezTo>
                <a:cubicBezTo>
                  <a:pt x="31" y="86"/>
                  <a:pt x="34" y="87"/>
                  <a:pt x="37" y="88"/>
                </a:cubicBezTo>
                <a:cubicBezTo>
                  <a:pt x="37" y="88"/>
                  <a:pt x="37" y="88"/>
                  <a:pt x="37" y="89"/>
                </a:cubicBezTo>
                <a:cubicBezTo>
                  <a:pt x="37" y="89"/>
                  <a:pt x="36" y="90"/>
                  <a:pt x="36" y="90"/>
                </a:cubicBezTo>
                <a:close/>
                <a:moveTo>
                  <a:pt x="34" y="94"/>
                </a:moveTo>
                <a:cubicBezTo>
                  <a:pt x="31" y="92"/>
                  <a:pt x="28" y="91"/>
                  <a:pt x="25" y="89"/>
                </a:cubicBezTo>
                <a:cubicBezTo>
                  <a:pt x="26" y="90"/>
                  <a:pt x="31" y="90"/>
                  <a:pt x="32" y="91"/>
                </a:cubicBezTo>
                <a:cubicBezTo>
                  <a:pt x="33" y="91"/>
                  <a:pt x="34" y="91"/>
                  <a:pt x="36" y="91"/>
                </a:cubicBezTo>
                <a:cubicBezTo>
                  <a:pt x="35" y="92"/>
                  <a:pt x="34" y="93"/>
                  <a:pt x="34" y="94"/>
                </a:cubicBezTo>
                <a:close/>
                <a:moveTo>
                  <a:pt x="32" y="97"/>
                </a:moveTo>
                <a:cubicBezTo>
                  <a:pt x="30" y="97"/>
                  <a:pt x="29" y="96"/>
                  <a:pt x="27" y="95"/>
                </a:cubicBezTo>
                <a:cubicBezTo>
                  <a:pt x="26" y="94"/>
                  <a:pt x="21" y="92"/>
                  <a:pt x="25" y="93"/>
                </a:cubicBezTo>
                <a:cubicBezTo>
                  <a:pt x="28" y="94"/>
                  <a:pt x="30" y="95"/>
                  <a:pt x="33" y="95"/>
                </a:cubicBezTo>
                <a:cubicBezTo>
                  <a:pt x="33" y="96"/>
                  <a:pt x="32" y="97"/>
                  <a:pt x="32" y="97"/>
                </a:cubicBezTo>
                <a:close/>
                <a:moveTo>
                  <a:pt x="30" y="100"/>
                </a:moveTo>
                <a:cubicBezTo>
                  <a:pt x="29" y="99"/>
                  <a:pt x="28" y="98"/>
                  <a:pt x="27" y="98"/>
                </a:cubicBezTo>
                <a:cubicBezTo>
                  <a:pt x="26" y="98"/>
                  <a:pt x="22" y="96"/>
                  <a:pt x="26" y="97"/>
                </a:cubicBezTo>
                <a:cubicBezTo>
                  <a:pt x="27" y="98"/>
                  <a:pt x="29" y="98"/>
                  <a:pt x="31" y="98"/>
                </a:cubicBezTo>
                <a:cubicBezTo>
                  <a:pt x="31" y="98"/>
                  <a:pt x="31" y="98"/>
                  <a:pt x="31" y="98"/>
                </a:cubicBezTo>
                <a:cubicBezTo>
                  <a:pt x="31" y="99"/>
                  <a:pt x="30" y="99"/>
                  <a:pt x="30" y="100"/>
                </a:cubicBezTo>
                <a:cubicBezTo>
                  <a:pt x="30" y="100"/>
                  <a:pt x="30" y="100"/>
                  <a:pt x="30" y="100"/>
                </a:cubicBezTo>
                <a:close/>
                <a:moveTo>
                  <a:pt x="25" y="101"/>
                </a:moveTo>
                <a:cubicBezTo>
                  <a:pt x="24" y="100"/>
                  <a:pt x="24" y="100"/>
                  <a:pt x="25" y="99"/>
                </a:cubicBezTo>
                <a:cubicBezTo>
                  <a:pt x="27" y="100"/>
                  <a:pt x="28" y="100"/>
                  <a:pt x="30" y="100"/>
                </a:cubicBezTo>
                <a:cubicBezTo>
                  <a:pt x="29" y="101"/>
                  <a:pt x="28" y="101"/>
                  <a:pt x="28" y="102"/>
                </a:cubicBezTo>
                <a:cubicBezTo>
                  <a:pt x="27" y="101"/>
                  <a:pt x="26" y="101"/>
                  <a:pt x="25" y="101"/>
                </a:cubicBezTo>
                <a:close/>
                <a:moveTo>
                  <a:pt x="27" y="103"/>
                </a:moveTo>
                <a:cubicBezTo>
                  <a:pt x="26" y="103"/>
                  <a:pt x="26" y="104"/>
                  <a:pt x="25" y="104"/>
                </a:cubicBezTo>
                <a:cubicBezTo>
                  <a:pt x="25" y="104"/>
                  <a:pt x="24" y="103"/>
                  <a:pt x="23" y="102"/>
                </a:cubicBezTo>
                <a:cubicBezTo>
                  <a:pt x="24" y="102"/>
                  <a:pt x="26" y="102"/>
                  <a:pt x="27" y="103"/>
                </a:cubicBezTo>
                <a:close/>
                <a:moveTo>
                  <a:pt x="23" y="107"/>
                </a:moveTo>
                <a:cubicBezTo>
                  <a:pt x="22" y="105"/>
                  <a:pt x="23" y="105"/>
                  <a:pt x="24" y="105"/>
                </a:cubicBezTo>
                <a:cubicBezTo>
                  <a:pt x="24" y="105"/>
                  <a:pt x="24" y="105"/>
                  <a:pt x="24" y="106"/>
                </a:cubicBezTo>
                <a:cubicBezTo>
                  <a:pt x="24" y="106"/>
                  <a:pt x="23" y="107"/>
                  <a:pt x="23" y="107"/>
                </a:cubicBezTo>
                <a:close/>
                <a:moveTo>
                  <a:pt x="22" y="108"/>
                </a:moveTo>
                <a:cubicBezTo>
                  <a:pt x="22" y="109"/>
                  <a:pt x="22" y="109"/>
                  <a:pt x="21" y="110"/>
                </a:cubicBezTo>
                <a:cubicBezTo>
                  <a:pt x="21" y="109"/>
                  <a:pt x="21" y="108"/>
                  <a:pt x="21" y="108"/>
                </a:cubicBezTo>
                <a:cubicBezTo>
                  <a:pt x="22" y="108"/>
                  <a:pt x="22" y="108"/>
                  <a:pt x="22" y="108"/>
                </a:cubicBezTo>
                <a:close/>
                <a:moveTo>
                  <a:pt x="21" y="111"/>
                </a:moveTo>
                <a:cubicBezTo>
                  <a:pt x="21" y="111"/>
                  <a:pt x="20" y="112"/>
                  <a:pt x="20" y="112"/>
                </a:cubicBezTo>
                <a:cubicBezTo>
                  <a:pt x="20" y="112"/>
                  <a:pt x="20" y="112"/>
                  <a:pt x="20" y="111"/>
                </a:cubicBezTo>
                <a:cubicBezTo>
                  <a:pt x="20" y="111"/>
                  <a:pt x="20" y="110"/>
                  <a:pt x="20" y="109"/>
                </a:cubicBezTo>
                <a:cubicBezTo>
                  <a:pt x="20" y="110"/>
                  <a:pt x="21" y="110"/>
                  <a:pt x="21" y="111"/>
                </a:cubicBezTo>
                <a:close/>
                <a:moveTo>
                  <a:pt x="20" y="107"/>
                </a:moveTo>
                <a:cubicBezTo>
                  <a:pt x="21" y="102"/>
                  <a:pt x="21" y="97"/>
                  <a:pt x="22" y="92"/>
                </a:cubicBezTo>
                <a:cubicBezTo>
                  <a:pt x="22" y="92"/>
                  <a:pt x="22" y="92"/>
                  <a:pt x="22" y="92"/>
                </a:cubicBezTo>
                <a:cubicBezTo>
                  <a:pt x="24" y="94"/>
                  <a:pt x="27" y="96"/>
                  <a:pt x="29" y="97"/>
                </a:cubicBezTo>
                <a:cubicBezTo>
                  <a:pt x="33" y="99"/>
                  <a:pt x="28" y="97"/>
                  <a:pt x="27" y="97"/>
                </a:cubicBezTo>
                <a:cubicBezTo>
                  <a:pt x="26" y="97"/>
                  <a:pt x="25" y="96"/>
                  <a:pt x="23" y="96"/>
                </a:cubicBezTo>
                <a:cubicBezTo>
                  <a:pt x="23" y="96"/>
                  <a:pt x="23" y="96"/>
                  <a:pt x="23" y="97"/>
                </a:cubicBezTo>
                <a:cubicBezTo>
                  <a:pt x="25" y="98"/>
                  <a:pt x="27" y="98"/>
                  <a:pt x="29" y="99"/>
                </a:cubicBezTo>
                <a:cubicBezTo>
                  <a:pt x="27" y="99"/>
                  <a:pt x="24" y="99"/>
                  <a:pt x="23" y="99"/>
                </a:cubicBezTo>
                <a:cubicBezTo>
                  <a:pt x="22" y="99"/>
                  <a:pt x="22" y="99"/>
                  <a:pt x="22" y="99"/>
                </a:cubicBezTo>
                <a:cubicBezTo>
                  <a:pt x="23" y="100"/>
                  <a:pt x="24" y="101"/>
                  <a:pt x="25" y="101"/>
                </a:cubicBezTo>
                <a:cubicBezTo>
                  <a:pt x="25" y="101"/>
                  <a:pt x="25" y="101"/>
                  <a:pt x="25" y="101"/>
                </a:cubicBezTo>
                <a:cubicBezTo>
                  <a:pt x="23" y="101"/>
                  <a:pt x="24" y="101"/>
                  <a:pt x="22" y="101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2" y="103"/>
                  <a:pt x="23" y="103"/>
                  <a:pt x="24" y="104"/>
                </a:cubicBezTo>
                <a:cubicBezTo>
                  <a:pt x="25" y="105"/>
                  <a:pt x="22" y="104"/>
                  <a:pt x="21" y="104"/>
                </a:cubicBezTo>
                <a:cubicBezTo>
                  <a:pt x="21" y="104"/>
                  <a:pt x="21" y="104"/>
                  <a:pt x="21" y="104"/>
                </a:cubicBezTo>
                <a:cubicBezTo>
                  <a:pt x="21" y="106"/>
                  <a:pt x="23" y="107"/>
                  <a:pt x="20" y="107"/>
                </a:cubicBezTo>
                <a:close/>
                <a:moveTo>
                  <a:pt x="22" y="92"/>
                </a:moveTo>
                <a:cubicBezTo>
                  <a:pt x="23" y="91"/>
                  <a:pt x="23" y="90"/>
                  <a:pt x="23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25" y="90"/>
                  <a:pt x="26" y="91"/>
                  <a:pt x="28" y="92"/>
                </a:cubicBezTo>
                <a:cubicBezTo>
                  <a:pt x="29" y="92"/>
                  <a:pt x="32" y="94"/>
                  <a:pt x="33" y="94"/>
                </a:cubicBezTo>
                <a:cubicBezTo>
                  <a:pt x="29" y="94"/>
                  <a:pt x="26" y="92"/>
                  <a:pt x="23" y="91"/>
                </a:cubicBezTo>
                <a:cubicBezTo>
                  <a:pt x="23" y="91"/>
                  <a:pt x="22" y="91"/>
                  <a:pt x="22" y="92"/>
                </a:cubicBezTo>
                <a:close/>
                <a:moveTo>
                  <a:pt x="23" y="88"/>
                </a:moveTo>
                <a:cubicBezTo>
                  <a:pt x="23" y="87"/>
                  <a:pt x="24" y="86"/>
                  <a:pt x="24" y="85"/>
                </a:cubicBezTo>
                <a:cubicBezTo>
                  <a:pt x="26" y="86"/>
                  <a:pt x="28" y="87"/>
                  <a:pt x="30" y="88"/>
                </a:cubicBezTo>
                <a:cubicBezTo>
                  <a:pt x="32" y="89"/>
                  <a:pt x="34" y="90"/>
                  <a:pt x="35" y="90"/>
                </a:cubicBezTo>
                <a:cubicBezTo>
                  <a:pt x="31" y="90"/>
                  <a:pt x="27" y="88"/>
                  <a:pt x="23" y="88"/>
                </a:cubicBezTo>
                <a:cubicBezTo>
                  <a:pt x="23" y="88"/>
                  <a:pt x="23" y="88"/>
                  <a:pt x="23" y="88"/>
                </a:cubicBezTo>
                <a:close/>
                <a:moveTo>
                  <a:pt x="24" y="84"/>
                </a:moveTo>
                <a:cubicBezTo>
                  <a:pt x="25" y="81"/>
                  <a:pt x="26" y="79"/>
                  <a:pt x="27" y="76"/>
                </a:cubicBezTo>
                <a:cubicBezTo>
                  <a:pt x="27" y="76"/>
                  <a:pt x="27" y="76"/>
                  <a:pt x="27" y="76"/>
                </a:cubicBezTo>
                <a:cubicBezTo>
                  <a:pt x="32" y="78"/>
                  <a:pt x="37" y="80"/>
                  <a:pt x="42" y="81"/>
                </a:cubicBezTo>
                <a:cubicBezTo>
                  <a:pt x="37" y="80"/>
                  <a:pt x="32" y="79"/>
                  <a:pt x="28" y="78"/>
                </a:cubicBezTo>
                <a:cubicBezTo>
                  <a:pt x="27" y="78"/>
                  <a:pt x="27" y="78"/>
                  <a:pt x="27" y="79"/>
                </a:cubicBezTo>
                <a:cubicBezTo>
                  <a:pt x="29" y="80"/>
                  <a:pt x="31" y="81"/>
                  <a:pt x="33" y="81"/>
                </a:cubicBezTo>
                <a:cubicBezTo>
                  <a:pt x="34" y="81"/>
                  <a:pt x="41" y="84"/>
                  <a:pt x="38" y="83"/>
                </a:cubicBezTo>
                <a:cubicBezTo>
                  <a:pt x="34" y="82"/>
                  <a:pt x="30" y="80"/>
                  <a:pt x="26" y="80"/>
                </a:cubicBezTo>
                <a:cubicBezTo>
                  <a:pt x="26" y="80"/>
                  <a:pt x="26" y="81"/>
                  <a:pt x="26" y="81"/>
                </a:cubicBezTo>
                <a:cubicBezTo>
                  <a:pt x="30" y="83"/>
                  <a:pt x="34" y="85"/>
                  <a:pt x="38" y="87"/>
                </a:cubicBezTo>
                <a:cubicBezTo>
                  <a:pt x="36" y="86"/>
                  <a:pt x="33" y="86"/>
                  <a:pt x="31" y="86"/>
                </a:cubicBezTo>
                <a:cubicBezTo>
                  <a:pt x="29" y="85"/>
                  <a:pt x="27" y="85"/>
                  <a:pt x="24" y="84"/>
                </a:cubicBezTo>
                <a:close/>
                <a:moveTo>
                  <a:pt x="27" y="76"/>
                </a:moveTo>
                <a:cubicBezTo>
                  <a:pt x="29" y="72"/>
                  <a:pt x="31" y="68"/>
                  <a:pt x="33" y="65"/>
                </a:cubicBezTo>
                <a:cubicBezTo>
                  <a:pt x="40" y="68"/>
                  <a:pt x="48" y="70"/>
                  <a:pt x="55" y="72"/>
                </a:cubicBezTo>
                <a:cubicBezTo>
                  <a:pt x="64" y="75"/>
                  <a:pt x="72" y="78"/>
                  <a:pt x="80" y="80"/>
                </a:cubicBezTo>
                <a:cubicBezTo>
                  <a:pt x="89" y="83"/>
                  <a:pt x="97" y="86"/>
                  <a:pt x="106" y="88"/>
                </a:cubicBezTo>
                <a:cubicBezTo>
                  <a:pt x="110" y="90"/>
                  <a:pt x="115" y="91"/>
                  <a:pt x="119" y="92"/>
                </a:cubicBezTo>
                <a:cubicBezTo>
                  <a:pt x="121" y="93"/>
                  <a:pt x="124" y="93"/>
                  <a:pt x="126" y="94"/>
                </a:cubicBezTo>
                <a:cubicBezTo>
                  <a:pt x="125" y="94"/>
                  <a:pt x="124" y="95"/>
                  <a:pt x="123" y="95"/>
                </a:cubicBezTo>
                <a:cubicBezTo>
                  <a:pt x="119" y="92"/>
                  <a:pt x="113" y="91"/>
                  <a:pt x="108" y="90"/>
                </a:cubicBezTo>
                <a:cubicBezTo>
                  <a:pt x="99" y="88"/>
                  <a:pt x="90" y="85"/>
                  <a:pt x="81" y="82"/>
                </a:cubicBezTo>
                <a:cubicBezTo>
                  <a:pt x="72" y="79"/>
                  <a:pt x="63" y="76"/>
                  <a:pt x="53" y="73"/>
                </a:cubicBezTo>
                <a:cubicBezTo>
                  <a:pt x="46" y="71"/>
                  <a:pt x="38" y="69"/>
                  <a:pt x="31" y="69"/>
                </a:cubicBezTo>
                <a:cubicBezTo>
                  <a:pt x="30" y="69"/>
                  <a:pt x="30" y="69"/>
                  <a:pt x="31" y="70"/>
                </a:cubicBezTo>
                <a:cubicBezTo>
                  <a:pt x="36" y="73"/>
                  <a:pt x="44" y="74"/>
                  <a:pt x="50" y="75"/>
                </a:cubicBezTo>
                <a:cubicBezTo>
                  <a:pt x="54" y="77"/>
                  <a:pt x="59" y="78"/>
                  <a:pt x="63" y="79"/>
                </a:cubicBezTo>
                <a:cubicBezTo>
                  <a:pt x="63" y="79"/>
                  <a:pt x="62" y="79"/>
                  <a:pt x="62" y="79"/>
                </a:cubicBezTo>
                <a:cubicBezTo>
                  <a:pt x="56" y="78"/>
                  <a:pt x="50" y="77"/>
                  <a:pt x="44" y="75"/>
                </a:cubicBezTo>
                <a:cubicBezTo>
                  <a:pt x="39" y="74"/>
                  <a:pt x="34" y="72"/>
                  <a:pt x="29" y="72"/>
                </a:cubicBezTo>
                <a:cubicBezTo>
                  <a:pt x="29" y="72"/>
                  <a:pt x="29" y="72"/>
                  <a:pt x="29" y="72"/>
                </a:cubicBezTo>
                <a:cubicBezTo>
                  <a:pt x="37" y="77"/>
                  <a:pt x="46" y="79"/>
                  <a:pt x="55" y="81"/>
                </a:cubicBezTo>
                <a:cubicBezTo>
                  <a:pt x="54" y="81"/>
                  <a:pt x="53" y="81"/>
                  <a:pt x="52" y="80"/>
                </a:cubicBezTo>
                <a:cubicBezTo>
                  <a:pt x="49" y="80"/>
                  <a:pt x="46" y="79"/>
                  <a:pt x="44" y="78"/>
                </a:cubicBezTo>
                <a:cubicBezTo>
                  <a:pt x="38" y="77"/>
                  <a:pt x="33" y="77"/>
                  <a:pt x="28" y="76"/>
                </a:cubicBezTo>
                <a:cubicBezTo>
                  <a:pt x="28" y="76"/>
                  <a:pt x="27" y="76"/>
                  <a:pt x="27" y="76"/>
                </a:cubicBezTo>
                <a:close/>
                <a:moveTo>
                  <a:pt x="148" y="65"/>
                </a:moveTo>
                <a:cubicBezTo>
                  <a:pt x="147" y="65"/>
                  <a:pt x="147" y="65"/>
                  <a:pt x="147" y="65"/>
                </a:cubicBezTo>
                <a:cubicBezTo>
                  <a:pt x="143" y="64"/>
                  <a:pt x="140" y="62"/>
                  <a:pt x="136" y="62"/>
                </a:cubicBezTo>
                <a:cubicBezTo>
                  <a:pt x="131" y="61"/>
                  <a:pt x="126" y="60"/>
                  <a:pt x="122" y="59"/>
                </a:cubicBezTo>
                <a:cubicBezTo>
                  <a:pt x="113" y="57"/>
                  <a:pt x="105" y="54"/>
                  <a:pt x="96" y="53"/>
                </a:cubicBezTo>
                <a:cubicBezTo>
                  <a:pt x="98" y="51"/>
                  <a:pt x="100" y="50"/>
                  <a:pt x="102" y="48"/>
                </a:cubicBezTo>
                <a:cubicBezTo>
                  <a:pt x="109" y="51"/>
                  <a:pt x="117" y="52"/>
                  <a:pt x="124" y="54"/>
                </a:cubicBezTo>
                <a:cubicBezTo>
                  <a:pt x="128" y="55"/>
                  <a:pt x="132" y="56"/>
                  <a:pt x="136" y="57"/>
                </a:cubicBezTo>
                <a:cubicBezTo>
                  <a:pt x="138" y="58"/>
                  <a:pt x="140" y="59"/>
                  <a:pt x="142" y="60"/>
                </a:cubicBezTo>
                <a:cubicBezTo>
                  <a:pt x="142" y="60"/>
                  <a:pt x="143" y="60"/>
                  <a:pt x="144" y="60"/>
                </a:cubicBezTo>
                <a:cubicBezTo>
                  <a:pt x="144" y="60"/>
                  <a:pt x="144" y="61"/>
                  <a:pt x="144" y="61"/>
                </a:cubicBezTo>
                <a:cubicBezTo>
                  <a:pt x="141" y="60"/>
                  <a:pt x="138" y="59"/>
                  <a:pt x="135" y="58"/>
                </a:cubicBezTo>
                <a:cubicBezTo>
                  <a:pt x="130" y="57"/>
                  <a:pt x="126" y="56"/>
                  <a:pt x="122" y="55"/>
                </a:cubicBezTo>
                <a:cubicBezTo>
                  <a:pt x="115" y="53"/>
                  <a:pt x="107" y="51"/>
                  <a:pt x="100" y="50"/>
                </a:cubicBezTo>
                <a:cubicBezTo>
                  <a:pt x="99" y="50"/>
                  <a:pt x="99" y="51"/>
                  <a:pt x="99" y="51"/>
                </a:cubicBezTo>
                <a:cubicBezTo>
                  <a:pt x="107" y="55"/>
                  <a:pt x="116" y="56"/>
                  <a:pt x="124" y="58"/>
                </a:cubicBezTo>
                <a:cubicBezTo>
                  <a:pt x="129" y="59"/>
                  <a:pt x="134" y="60"/>
                  <a:pt x="138" y="61"/>
                </a:cubicBezTo>
                <a:cubicBezTo>
                  <a:pt x="140" y="62"/>
                  <a:pt x="142" y="62"/>
                  <a:pt x="144" y="63"/>
                </a:cubicBezTo>
                <a:cubicBezTo>
                  <a:pt x="144" y="63"/>
                  <a:pt x="146" y="64"/>
                  <a:pt x="147" y="64"/>
                </a:cubicBezTo>
                <a:cubicBezTo>
                  <a:pt x="147" y="65"/>
                  <a:pt x="148" y="65"/>
                  <a:pt x="148" y="65"/>
                </a:cubicBezTo>
                <a:close/>
                <a:moveTo>
                  <a:pt x="103" y="47"/>
                </a:moveTo>
                <a:cubicBezTo>
                  <a:pt x="104" y="47"/>
                  <a:pt x="105" y="46"/>
                  <a:pt x="106" y="45"/>
                </a:cubicBezTo>
                <a:cubicBezTo>
                  <a:pt x="106" y="46"/>
                  <a:pt x="106" y="46"/>
                  <a:pt x="106" y="46"/>
                </a:cubicBezTo>
                <a:cubicBezTo>
                  <a:pt x="112" y="48"/>
                  <a:pt x="119" y="49"/>
                  <a:pt x="125" y="51"/>
                </a:cubicBezTo>
                <a:cubicBezTo>
                  <a:pt x="128" y="52"/>
                  <a:pt x="130" y="53"/>
                  <a:pt x="133" y="54"/>
                </a:cubicBezTo>
                <a:cubicBezTo>
                  <a:pt x="133" y="54"/>
                  <a:pt x="143" y="57"/>
                  <a:pt x="138" y="56"/>
                </a:cubicBezTo>
                <a:cubicBezTo>
                  <a:pt x="132" y="55"/>
                  <a:pt x="126" y="52"/>
                  <a:pt x="119" y="51"/>
                </a:cubicBezTo>
                <a:cubicBezTo>
                  <a:pt x="114" y="50"/>
                  <a:pt x="108" y="49"/>
                  <a:pt x="103" y="47"/>
                </a:cubicBezTo>
                <a:close/>
                <a:moveTo>
                  <a:pt x="107" y="45"/>
                </a:moveTo>
                <a:cubicBezTo>
                  <a:pt x="109" y="45"/>
                  <a:pt x="111" y="44"/>
                  <a:pt x="114" y="44"/>
                </a:cubicBezTo>
                <a:cubicBezTo>
                  <a:pt x="119" y="45"/>
                  <a:pt x="124" y="47"/>
                  <a:pt x="129" y="49"/>
                </a:cubicBezTo>
                <a:cubicBezTo>
                  <a:pt x="121" y="47"/>
                  <a:pt x="114" y="46"/>
                  <a:pt x="107" y="45"/>
                </a:cubicBezTo>
                <a:cubicBezTo>
                  <a:pt x="107" y="45"/>
                  <a:pt x="107" y="45"/>
                  <a:pt x="107" y="45"/>
                </a:cubicBezTo>
                <a:close/>
                <a:moveTo>
                  <a:pt x="138" y="55"/>
                </a:moveTo>
                <a:cubicBezTo>
                  <a:pt x="135" y="54"/>
                  <a:pt x="132" y="52"/>
                  <a:pt x="128" y="51"/>
                </a:cubicBezTo>
                <a:cubicBezTo>
                  <a:pt x="123" y="50"/>
                  <a:pt x="118" y="49"/>
                  <a:pt x="113" y="48"/>
                </a:cubicBezTo>
                <a:cubicBezTo>
                  <a:pt x="112" y="47"/>
                  <a:pt x="110" y="47"/>
                  <a:pt x="108" y="46"/>
                </a:cubicBezTo>
                <a:cubicBezTo>
                  <a:pt x="109" y="46"/>
                  <a:pt x="110" y="47"/>
                  <a:pt x="111" y="47"/>
                </a:cubicBezTo>
                <a:cubicBezTo>
                  <a:pt x="113" y="47"/>
                  <a:pt x="116" y="48"/>
                  <a:pt x="118" y="48"/>
                </a:cubicBezTo>
                <a:cubicBezTo>
                  <a:pt x="122" y="49"/>
                  <a:pt x="127" y="49"/>
                  <a:pt x="131" y="50"/>
                </a:cubicBezTo>
                <a:cubicBezTo>
                  <a:pt x="134" y="52"/>
                  <a:pt x="136" y="53"/>
                  <a:pt x="138" y="55"/>
                </a:cubicBezTo>
                <a:close/>
                <a:moveTo>
                  <a:pt x="143" y="59"/>
                </a:moveTo>
                <a:cubicBezTo>
                  <a:pt x="137" y="57"/>
                  <a:pt x="131" y="55"/>
                  <a:pt x="126" y="54"/>
                </a:cubicBezTo>
                <a:cubicBezTo>
                  <a:pt x="120" y="52"/>
                  <a:pt x="114" y="51"/>
                  <a:pt x="108" y="49"/>
                </a:cubicBezTo>
                <a:cubicBezTo>
                  <a:pt x="109" y="50"/>
                  <a:pt x="110" y="50"/>
                  <a:pt x="110" y="50"/>
                </a:cubicBezTo>
                <a:cubicBezTo>
                  <a:pt x="114" y="50"/>
                  <a:pt x="117" y="51"/>
                  <a:pt x="121" y="52"/>
                </a:cubicBezTo>
                <a:cubicBezTo>
                  <a:pt x="127" y="54"/>
                  <a:pt x="134" y="56"/>
                  <a:pt x="141" y="57"/>
                </a:cubicBezTo>
                <a:cubicBezTo>
                  <a:pt x="141" y="58"/>
                  <a:pt x="142" y="58"/>
                  <a:pt x="143" y="59"/>
                </a:cubicBezTo>
                <a:close/>
                <a:moveTo>
                  <a:pt x="146" y="63"/>
                </a:moveTo>
                <a:cubicBezTo>
                  <a:pt x="132" y="57"/>
                  <a:pt x="115" y="58"/>
                  <a:pt x="101" y="51"/>
                </a:cubicBezTo>
                <a:cubicBezTo>
                  <a:pt x="104" y="52"/>
                  <a:pt x="109" y="53"/>
                  <a:pt x="113" y="54"/>
                </a:cubicBezTo>
                <a:cubicBezTo>
                  <a:pt x="118" y="55"/>
                  <a:pt x="123" y="56"/>
                  <a:pt x="127" y="57"/>
                </a:cubicBezTo>
                <a:cubicBezTo>
                  <a:pt x="131" y="58"/>
                  <a:pt x="136" y="59"/>
                  <a:pt x="140" y="60"/>
                </a:cubicBezTo>
                <a:cubicBezTo>
                  <a:pt x="141" y="61"/>
                  <a:pt x="143" y="62"/>
                  <a:pt x="145" y="62"/>
                </a:cubicBezTo>
                <a:cubicBezTo>
                  <a:pt x="145" y="62"/>
                  <a:pt x="145" y="62"/>
                  <a:pt x="146" y="63"/>
                </a:cubicBezTo>
                <a:cubicBezTo>
                  <a:pt x="146" y="63"/>
                  <a:pt x="146" y="63"/>
                  <a:pt x="146" y="63"/>
                </a:cubicBezTo>
                <a:close/>
                <a:moveTo>
                  <a:pt x="150" y="69"/>
                </a:moveTo>
                <a:cubicBezTo>
                  <a:pt x="140" y="67"/>
                  <a:pt x="131" y="64"/>
                  <a:pt x="122" y="62"/>
                </a:cubicBezTo>
                <a:cubicBezTo>
                  <a:pt x="113" y="60"/>
                  <a:pt x="104" y="58"/>
                  <a:pt x="94" y="56"/>
                </a:cubicBezTo>
                <a:cubicBezTo>
                  <a:pt x="94" y="56"/>
                  <a:pt x="94" y="56"/>
                  <a:pt x="94" y="56"/>
                </a:cubicBezTo>
                <a:cubicBezTo>
                  <a:pt x="95" y="55"/>
                  <a:pt x="95" y="54"/>
                  <a:pt x="96" y="54"/>
                </a:cubicBezTo>
                <a:cubicBezTo>
                  <a:pt x="107" y="55"/>
                  <a:pt x="118" y="59"/>
                  <a:pt x="128" y="61"/>
                </a:cubicBezTo>
                <a:cubicBezTo>
                  <a:pt x="133" y="62"/>
                  <a:pt x="137" y="63"/>
                  <a:pt x="141" y="64"/>
                </a:cubicBezTo>
                <a:cubicBezTo>
                  <a:pt x="144" y="65"/>
                  <a:pt x="146" y="66"/>
                  <a:pt x="148" y="66"/>
                </a:cubicBezTo>
                <a:cubicBezTo>
                  <a:pt x="149" y="67"/>
                  <a:pt x="149" y="68"/>
                  <a:pt x="150" y="69"/>
                </a:cubicBezTo>
                <a:close/>
                <a:moveTo>
                  <a:pt x="81" y="41"/>
                </a:moveTo>
                <a:cubicBezTo>
                  <a:pt x="79" y="39"/>
                  <a:pt x="76" y="37"/>
                  <a:pt x="74" y="35"/>
                </a:cubicBezTo>
                <a:cubicBezTo>
                  <a:pt x="73" y="35"/>
                  <a:pt x="73" y="35"/>
                  <a:pt x="72" y="34"/>
                </a:cubicBezTo>
                <a:cubicBezTo>
                  <a:pt x="76" y="36"/>
                  <a:pt x="79" y="38"/>
                  <a:pt x="82" y="40"/>
                </a:cubicBezTo>
                <a:cubicBezTo>
                  <a:pt x="82" y="40"/>
                  <a:pt x="82" y="40"/>
                  <a:pt x="82" y="40"/>
                </a:cubicBezTo>
                <a:cubicBezTo>
                  <a:pt x="81" y="40"/>
                  <a:pt x="81" y="41"/>
                  <a:pt x="81" y="41"/>
                </a:cubicBezTo>
                <a:cubicBezTo>
                  <a:pt x="81" y="41"/>
                  <a:pt x="81" y="41"/>
                  <a:pt x="81" y="41"/>
                </a:cubicBezTo>
                <a:close/>
                <a:moveTo>
                  <a:pt x="81" y="41"/>
                </a:moveTo>
                <a:cubicBezTo>
                  <a:pt x="80" y="42"/>
                  <a:pt x="80" y="42"/>
                  <a:pt x="80" y="43"/>
                </a:cubicBezTo>
                <a:cubicBezTo>
                  <a:pt x="78" y="41"/>
                  <a:pt x="75" y="39"/>
                  <a:pt x="72" y="37"/>
                </a:cubicBezTo>
                <a:cubicBezTo>
                  <a:pt x="75" y="39"/>
                  <a:pt x="78" y="40"/>
                  <a:pt x="81" y="41"/>
                </a:cubicBezTo>
                <a:cubicBezTo>
                  <a:pt x="81" y="41"/>
                  <a:pt x="81" y="41"/>
                  <a:pt x="81" y="41"/>
                </a:cubicBezTo>
                <a:close/>
                <a:moveTo>
                  <a:pt x="80" y="44"/>
                </a:moveTo>
                <a:cubicBezTo>
                  <a:pt x="79" y="45"/>
                  <a:pt x="79" y="45"/>
                  <a:pt x="78" y="46"/>
                </a:cubicBezTo>
                <a:cubicBezTo>
                  <a:pt x="76" y="44"/>
                  <a:pt x="73" y="42"/>
                  <a:pt x="71" y="40"/>
                </a:cubicBezTo>
                <a:cubicBezTo>
                  <a:pt x="68" y="38"/>
                  <a:pt x="65" y="37"/>
                  <a:pt x="63" y="35"/>
                </a:cubicBezTo>
                <a:cubicBezTo>
                  <a:pt x="61" y="33"/>
                  <a:pt x="66" y="36"/>
                  <a:pt x="67" y="37"/>
                </a:cubicBezTo>
                <a:cubicBezTo>
                  <a:pt x="68" y="37"/>
                  <a:pt x="70" y="38"/>
                  <a:pt x="71" y="39"/>
                </a:cubicBezTo>
                <a:cubicBezTo>
                  <a:pt x="74" y="40"/>
                  <a:pt x="77" y="42"/>
                  <a:pt x="80" y="44"/>
                </a:cubicBezTo>
                <a:close/>
                <a:moveTo>
                  <a:pt x="78" y="47"/>
                </a:moveTo>
                <a:cubicBezTo>
                  <a:pt x="78" y="47"/>
                  <a:pt x="78" y="48"/>
                  <a:pt x="77" y="48"/>
                </a:cubicBezTo>
                <a:cubicBezTo>
                  <a:pt x="77" y="49"/>
                  <a:pt x="77" y="49"/>
                  <a:pt x="77" y="49"/>
                </a:cubicBezTo>
                <a:cubicBezTo>
                  <a:pt x="75" y="48"/>
                  <a:pt x="74" y="47"/>
                  <a:pt x="72" y="46"/>
                </a:cubicBezTo>
                <a:cubicBezTo>
                  <a:pt x="70" y="45"/>
                  <a:pt x="67" y="43"/>
                  <a:pt x="65" y="41"/>
                </a:cubicBezTo>
                <a:cubicBezTo>
                  <a:pt x="63" y="40"/>
                  <a:pt x="61" y="38"/>
                  <a:pt x="59" y="37"/>
                </a:cubicBezTo>
                <a:cubicBezTo>
                  <a:pt x="61" y="38"/>
                  <a:pt x="64" y="39"/>
                  <a:pt x="66" y="40"/>
                </a:cubicBezTo>
                <a:cubicBezTo>
                  <a:pt x="70" y="42"/>
                  <a:pt x="74" y="45"/>
                  <a:pt x="78" y="47"/>
                </a:cubicBezTo>
                <a:cubicBezTo>
                  <a:pt x="78" y="47"/>
                  <a:pt x="78" y="47"/>
                  <a:pt x="78" y="47"/>
                </a:cubicBezTo>
                <a:close/>
                <a:moveTo>
                  <a:pt x="76" y="50"/>
                </a:moveTo>
                <a:cubicBezTo>
                  <a:pt x="74" y="52"/>
                  <a:pt x="73" y="50"/>
                  <a:pt x="70" y="48"/>
                </a:cubicBezTo>
                <a:cubicBezTo>
                  <a:pt x="70" y="48"/>
                  <a:pt x="69" y="48"/>
                  <a:pt x="69" y="48"/>
                </a:cubicBezTo>
                <a:cubicBezTo>
                  <a:pt x="68" y="47"/>
                  <a:pt x="67" y="47"/>
                  <a:pt x="66" y="47"/>
                </a:cubicBezTo>
                <a:cubicBezTo>
                  <a:pt x="65" y="46"/>
                  <a:pt x="64" y="45"/>
                  <a:pt x="63" y="44"/>
                </a:cubicBezTo>
                <a:cubicBezTo>
                  <a:pt x="61" y="43"/>
                  <a:pt x="60" y="42"/>
                  <a:pt x="59" y="41"/>
                </a:cubicBezTo>
                <a:cubicBezTo>
                  <a:pt x="57" y="40"/>
                  <a:pt x="57" y="39"/>
                  <a:pt x="59" y="40"/>
                </a:cubicBezTo>
                <a:cubicBezTo>
                  <a:pt x="61" y="41"/>
                  <a:pt x="63" y="42"/>
                  <a:pt x="65" y="43"/>
                </a:cubicBezTo>
                <a:cubicBezTo>
                  <a:pt x="67" y="44"/>
                  <a:pt x="69" y="45"/>
                  <a:pt x="72" y="47"/>
                </a:cubicBezTo>
                <a:cubicBezTo>
                  <a:pt x="73" y="47"/>
                  <a:pt x="74" y="48"/>
                  <a:pt x="75" y="49"/>
                </a:cubicBezTo>
                <a:cubicBezTo>
                  <a:pt x="75" y="49"/>
                  <a:pt x="76" y="50"/>
                  <a:pt x="76" y="49"/>
                </a:cubicBezTo>
                <a:cubicBezTo>
                  <a:pt x="76" y="49"/>
                  <a:pt x="76" y="50"/>
                  <a:pt x="76" y="50"/>
                </a:cubicBezTo>
                <a:close/>
                <a:moveTo>
                  <a:pt x="67" y="48"/>
                </a:moveTo>
                <a:cubicBezTo>
                  <a:pt x="66" y="48"/>
                  <a:pt x="64" y="49"/>
                  <a:pt x="63" y="49"/>
                </a:cubicBezTo>
                <a:cubicBezTo>
                  <a:pt x="60" y="47"/>
                  <a:pt x="57" y="46"/>
                  <a:pt x="54" y="43"/>
                </a:cubicBezTo>
                <a:cubicBezTo>
                  <a:pt x="51" y="39"/>
                  <a:pt x="58" y="43"/>
                  <a:pt x="59" y="44"/>
                </a:cubicBezTo>
                <a:cubicBezTo>
                  <a:pt x="60" y="45"/>
                  <a:pt x="62" y="45"/>
                  <a:pt x="64" y="46"/>
                </a:cubicBezTo>
                <a:cubicBezTo>
                  <a:pt x="65" y="47"/>
                  <a:pt x="66" y="47"/>
                  <a:pt x="67" y="48"/>
                </a:cubicBezTo>
                <a:cubicBezTo>
                  <a:pt x="67" y="48"/>
                  <a:pt x="67" y="48"/>
                  <a:pt x="67" y="48"/>
                </a:cubicBezTo>
                <a:cubicBezTo>
                  <a:pt x="67" y="48"/>
                  <a:pt x="67" y="48"/>
                  <a:pt x="67" y="48"/>
                </a:cubicBezTo>
                <a:close/>
                <a:moveTo>
                  <a:pt x="61" y="50"/>
                </a:moveTo>
                <a:cubicBezTo>
                  <a:pt x="61" y="50"/>
                  <a:pt x="60" y="51"/>
                  <a:pt x="59" y="51"/>
                </a:cubicBezTo>
                <a:cubicBezTo>
                  <a:pt x="57" y="50"/>
                  <a:pt x="56" y="49"/>
                  <a:pt x="54" y="48"/>
                </a:cubicBezTo>
                <a:cubicBezTo>
                  <a:pt x="52" y="47"/>
                  <a:pt x="49" y="44"/>
                  <a:pt x="53" y="46"/>
                </a:cubicBezTo>
                <a:cubicBezTo>
                  <a:pt x="56" y="47"/>
                  <a:pt x="59" y="49"/>
                  <a:pt x="61" y="50"/>
                </a:cubicBezTo>
                <a:close/>
                <a:moveTo>
                  <a:pt x="56" y="54"/>
                </a:moveTo>
                <a:cubicBezTo>
                  <a:pt x="53" y="52"/>
                  <a:pt x="50" y="50"/>
                  <a:pt x="48" y="48"/>
                </a:cubicBezTo>
                <a:cubicBezTo>
                  <a:pt x="50" y="50"/>
                  <a:pt x="55" y="51"/>
                  <a:pt x="58" y="52"/>
                </a:cubicBezTo>
                <a:cubicBezTo>
                  <a:pt x="57" y="52"/>
                  <a:pt x="57" y="53"/>
                  <a:pt x="56" y="54"/>
                </a:cubicBezTo>
                <a:close/>
                <a:moveTo>
                  <a:pt x="48" y="55"/>
                </a:moveTo>
                <a:cubicBezTo>
                  <a:pt x="50" y="55"/>
                  <a:pt x="52" y="56"/>
                  <a:pt x="54" y="57"/>
                </a:cubicBezTo>
                <a:cubicBezTo>
                  <a:pt x="54" y="57"/>
                  <a:pt x="54" y="57"/>
                  <a:pt x="54" y="58"/>
                </a:cubicBezTo>
                <a:cubicBezTo>
                  <a:pt x="52" y="57"/>
                  <a:pt x="50" y="56"/>
                  <a:pt x="48" y="55"/>
                </a:cubicBezTo>
                <a:close/>
                <a:moveTo>
                  <a:pt x="61" y="63"/>
                </a:moveTo>
                <a:cubicBezTo>
                  <a:pt x="61" y="63"/>
                  <a:pt x="60" y="63"/>
                  <a:pt x="60" y="63"/>
                </a:cubicBezTo>
                <a:cubicBezTo>
                  <a:pt x="60" y="63"/>
                  <a:pt x="60" y="62"/>
                  <a:pt x="61" y="62"/>
                </a:cubicBezTo>
                <a:cubicBezTo>
                  <a:pt x="61" y="62"/>
                  <a:pt x="61" y="62"/>
                  <a:pt x="61" y="63"/>
                </a:cubicBezTo>
                <a:close/>
                <a:moveTo>
                  <a:pt x="62" y="61"/>
                </a:moveTo>
                <a:cubicBezTo>
                  <a:pt x="62" y="61"/>
                  <a:pt x="63" y="61"/>
                  <a:pt x="63" y="61"/>
                </a:cubicBezTo>
                <a:cubicBezTo>
                  <a:pt x="63" y="61"/>
                  <a:pt x="63" y="61"/>
                  <a:pt x="62" y="61"/>
                </a:cubicBezTo>
                <a:close/>
                <a:moveTo>
                  <a:pt x="65" y="59"/>
                </a:moveTo>
                <a:cubicBezTo>
                  <a:pt x="67" y="61"/>
                  <a:pt x="65" y="60"/>
                  <a:pt x="64" y="60"/>
                </a:cubicBezTo>
                <a:cubicBezTo>
                  <a:pt x="64" y="59"/>
                  <a:pt x="65" y="59"/>
                  <a:pt x="65" y="59"/>
                </a:cubicBezTo>
                <a:cubicBezTo>
                  <a:pt x="65" y="59"/>
                  <a:pt x="65" y="59"/>
                  <a:pt x="65" y="59"/>
                </a:cubicBezTo>
                <a:close/>
                <a:moveTo>
                  <a:pt x="65" y="59"/>
                </a:moveTo>
                <a:cubicBezTo>
                  <a:pt x="65" y="59"/>
                  <a:pt x="65" y="58"/>
                  <a:pt x="65" y="58"/>
                </a:cubicBezTo>
                <a:cubicBezTo>
                  <a:pt x="66" y="58"/>
                  <a:pt x="67" y="58"/>
                  <a:pt x="67" y="57"/>
                </a:cubicBezTo>
                <a:cubicBezTo>
                  <a:pt x="67" y="58"/>
                  <a:pt x="68" y="59"/>
                  <a:pt x="68" y="59"/>
                </a:cubicBezTo>
                <a:cubicBezTo>
                  <a:pt x="67" y="59"/>
                  <a:pt x="66" y="59"/>
                  <a:pt x="65" y="59"/>
                </a:cubicBezTo>
                <a:cubicBezTo>
                  <a:pt x="65" y="59"/>
                  <a:pt x="65" y="59"/>
                  <a:pt x="65" y="59"/>
                </a:cubicBezTo>
                <a:close/>
                <a:moveTo>
                  <a:pt x="68" y="60"/>
                </a:moveTo>
                <a:cubicBezTo>
                  <a:pt x="68" y="60"/>
                  <a:pt x="68" y="60"/>
                  <a:pt x="67" y="60"/>
                </a:cubicBezTo>
                <a:cubicBezTo>
                  <a:pt x="67" y="60"/>
                  <a:pt x="67" y="60"/>
                  <a:pt x="67" y="60"/>
                </a:cubicBezTo>
                <a:cubicBezTo>
                  <a:pt x="66" y="59"/>
                  <a:pt x="67" y="59"/>
                  <a:pt x="68" y="60"/>
                </a:cubicBezTo>
                <a:cubicBezTo>
                  <a:pt x="68" y="60"/>
                  <a:pt x="68" y="60"/>
                  <a:pt x="68" y="60"/>
                </a:cubicBezTo>
                <a:close/>
                <a:moveTo>
                  <a:pt x="67" y="61"/>
                </a:moveTo>
                <a:cubicBezTo>
                  <a:pt x="66" y="61"/>
                  <a:pt x="65" y="61"/>
                  <a:pt x="65" y="62"/>
                </a:cubicBezTo>
                <a:cubicBezTo>
                  <a:pt x="65" y="62"/>
                  <a:pt x="65" y="62"/>
                  <a:pt x="65" y="62"/>
                </a:cubicBezTo>
                <a:cubicBezTo>
                  <a:pt x="65" y="62"/>
                  <a:pt x="65" y="62"/>
                  <a:pt x="65" y="62"/>
                </a:cubicBezTo>
                <a:cubicBezTo>
                  <a:pt x="64" y="61"/>
                  <a:pt x="65" y="61"/>
                  <a:pt x="67" y="61"/>
                </a:cubicBezTo>
                <a:close/>
                <a:moveTo>
                  <a:pt x="64" y="62"/>
                </a:moveTo>
                <a:cubicBezTo>
                  <a:pt x="63" y="62"/>
                  <a:pt x="63" y="63"/>
                  <a:pt x="62" y="63"/>
                </a:cubicBezTo>
                <a:cubicBezTo>
                  <a:pt x="61" y="61"/>
                  <a:pt x="62" y="62"/>
                  <a:pt x="64" y="62"/>
                </a:cubicBezTo>
                <a:close/>
                <a:moveTo>
                  <a:pt x="61" y="64"/>
                </a:moveTo>
                <a:cubicBezTo>
                  <a:pt x="60" y="64"/>
                  <a:pt x="59" y="65"/>
                  <a:pt x="59" y="66"/>
                </a:cubicBezTo>
                <a:cubicBezTo>
                  <a:pt x="56" y="64"/>
                  <a:pt x="53" y="63"/>
                  <a:pt x="49" y="61"/>
                </a:cubicBezTo>
                <a:cubicBezTo>
                  <a:pt x="46" y="60"/>
                  <a:pt x="43" y="57"/>
                  <a:pt x="40" y="57"/>
                </a:cubicBezTo>
                <a:cubicBezTo>
                  <a:pt x="47" y="59"/>
                  <a:pt x="54" y="63"/>
                  <a:pt x="61" y="64"/>
                </a:cubicBezTo>
                <a:close/>
                <a:moveTo>
                  <a:pt x="58" y="69"/>
                </a:moveTo>
                <a:cubicBezTo>
                  <a:pt x="58" y="69"/>
                  <a:pt x="58" y="69"/>
                  <a:pt x="58" y="69"/>
                </a:cubicBezTo>
                <a:cubicBezTo>
                  <a:pt x="58" y="69"/>
                  <a:pt x="57" y="68"/>
                  <a:pt x="57" y="68"/>
                </a:cubicBezTo>
                <a:cubicBezTo>
                  <a:pt x="53" y="67"/>
                  <a:pt x="49" y="65"/>
                  <a:pt x="45" y="63"/>
                </a:cubicBezTo>
                <a:cubicBezTo>
                  <a:pt x="43" y="62"/>
                  <a:pt x="41" y="60"/>
                  <a:pt x="39" y="60"/>
                </a:cubicBezTo>
                <a:cubicBezTo>
                  <a:pt x="42" y="60"/>
                  <a:pt x="44" y="61"/>
                  <a:pt x="46" y="62"/>
                </a:cubicBezTo>
                <a:cubicBezTo>
                  <a:pt x="50" y="64"/>
                  <a:pt x="54" y="66"/>
                  <a:pt x="59" y="67"/>
                </a:cubicBezTo>
                <a:cubicBezTo>
                  <a:pt x="59" y="68"/>
                  <a:pt x="58" y="68"/>
                  <a:pt x="58" y="69"/>
                </a:cubicBezTo>
                <a:close/>
                <a:moveTo>
                  <a:pt x="68" y="72"/>
                </a:moveTo>
                <a:cubicBezTo>
                  <a:pt x="69" y="73"/>
                  <a:pt x="71" y="73"/>
                  <a:pt x="72" y="74"/>
                </a:cubicBezTo>
                <a:cubicBezTo>
                  <a:pt x="74" y="75"/>
                  <a:pt x="77" y="76"/>
                  <a:pt x="79" y="76"/>
                </a:cubicBezTo>
                <a:cubicBezTo>
                  <a:pt x="83" y="78"/>
                  <a:pt x="87" y="79"/>
                  <a:pt x="90" y="80"/>
                </a:cubicBezTo>
                <a:cubicBezTo>
                  <a:pt x="82" y="78"/>
                  <a:pt x="74" y="76"/>
                  <a:pt x="66" y="72"/>
                </a:cubicBezTo>
                <a:cubicBezTo>
                  <a:pt x="67" y="72"/>
                  <a:pt x="67" y="72"/>
                  <a:pt x="67" y="72"/>
                </a:cubicBezTo>
                <a:cubicBezTo>
                  <a:pt x="67" y="72"/>
                  <a:pt x="67" y="72"/>
                  <a:pt x="68" y="72"/>
                </a:cubicBezTo>
                <a:close/>
                <a:moveTo>
                  <a:pt x="68" y="72"/>
                </a:moveTo>
                <a:cubicBezTo>
                  <a:pt x="69" y="71"/>
                  <a:pt x="69" y="71"/>
                  <a:pt x="70" y="71"/>
                </a:cubicBezTo>
                <a:cubicBezTo>
                  <a:pt x="70" y="71"/>
                  <a:pt x="70" y="71"/>
                  <a:pt x="70" y="71"/>
                </a:cubicBezTo>
                <a:cubicBezTo>
                  <a:pt x="82" y="75"/>
                  <a:pt x="93" y="79"/>
                  <a:pt x="105" y="82"/>
                </a:cubicBezTo>
                <a:cubicBezTo>
                  <a:pt x="110" y="84"/>
                  <a:pt x="115" y="86"/>
                  <a:pt x="120" y="88"/>
                </a:cubicBezTo>
                <a:cubicBezTo>
                  <a:pt x="123" y="89"/>
                  <a:pt x="127" y="90"/>
                  <a:pt x="130" y="91"/>
                </a:cubicBezTo>
                <a:cubicBezTo>
                  <a:pt x="128" y="90"/>
                  <a:pt x="124" y="90"/>
                  <a:pt x="122" y="89"/>
                </a:cubicBezTo>
                <a:cubicBezTo>
                  <a:pt x="114" y="87"/>
                  <a:pt x="107" y="85"/>
                  <a:pt x="100" y="83"/>
                </a:cubicBezTo>
                <a:cubicBezTo>
                  <a:pt x="93" y="80"/>
                  <a:pt x="86" y="78"/>
                  <a:pt x="79" y="76"/>
                </a:cubicBezTo>
                <a:cubicBezTo>
                  <a:pt x="76" y="74"/>
                  <a:pt x="72" y="73"/>
                  <a:pt x="68" y="72"/>
                </a:cubicBezTo>
                <a:close/>
                <a:moveTo>
                  <a:pt x="82" y="74"/>
                </a:moveTo>
                <a:cubicBezTo>
                  <a:pt x="79" y="73"/>
                  <a:pt x="75" y="72"/>
                  <a:pt x="72" y="70"/>
                </a:cubicBezTo>
                <a:cubicBezTo>
                  <a:pt x="75" y="72"/>
                  <a:pt x="78" y="72"/>
                  <a:pt x="82" y="74"/>
                </a:cubicBezTo>
                <a:cubicBezTo>
                  <a:pt x="86" y="75"/>
                  <a:pt x="90" y="77"/>
                  <a:pt x="94" y="78"/>
                </a:cubicBezTo>
                <a:cubicBezTo>
                  <a:pt x="90" y="77"/>
                  <a:pt x="86" y="76"/>
                  <a:pt x="82" y="74"/>
                </a:cubicBezTo>
                <a:close/>
                <a:moveTo>
                  <a:pt x="71" y="70"/>
                </a:moveTo>
                <a:cubicBezTo>
                  <a:pt x="73" y="70"/>
                  <a:pt x="74" y="69"/>
                  <a:pt x="75" y="69"/>
                </a:cubicBezTo>
                <a:cubicBezTo>
                  <a:pt x="75" y="69"/>
                  <a:pt x="76" y="69"/>
                  <a:pt x="77" y="69"/>
                </a:cubicBezTo>
                <a:cubicBezTo>
                  <a:pt x="78" y="69"/>
                  <a:pt x="78" y="69"/>
                  <a:pt x="78" y="69"/>
                </a:cubicBezTo>
                <a:cubicBezTo>
                  <a:pt x="78" y="69"/>
                  <a:pt x="79" y="69"/>
                  <a:pt x="79" y="69"/>
                </a:cubicBezTo>
                <a:cubicBezTo>
                  <a:pt x="79" y="69"/>
                  <a:pt x="79" y="69"/>
                  <a:pt x="80" y="70"/>
                </a:cubicBezTo>
                <a:cubicBezTo>
                  <a:pt x="83" y="70"/>
                  <a:pt x="85" y="72"/>
                  <a:pt x="88" y="73"/>
                </a:cubicBezTo>
                <a:cubicBezTo>
                  <a:pt x="102" y="78"/>
                  <a:pt x="115" y="83"/>
                  <a:pt x="129" y="88"/>
                </a:cubicBezTo>
                <a:cubicBezTo>
                  <a:pt x="130" y="88"/>
                  <a:pt x="132" y="89"/>
                  <a:pt x="133" y="89"/>
                </a:cubicBezTo>
                <a:cubicBezTo>
                  <a:pt x="133" y="89"/>
                  <a:pt x="137" y="91"/>
                  <a:pt x="136" y="90"/>
                </a:cubicBezTo>
                <a:cubicBezTo>
                  <a:pt x="132" y="89"/>
                  <a:pt x="129" y="88"/>
                  <a:pt x="125" y="87"/>
                </a:cubicBezTo>
                <a:cubicBezTo>
                  <a:pt x="119" y="85"/>
                  <a:pt x="113" y="83"/>
                  <a:pt x="106" y="81"/>
                </a:cubicBezTo>
                <a:cubicBezTo>
                  <a:pt x="105" y="81"/>
                  <a:pt x="105" y="81"/>
                  <a:pt x="104" y="81"/>
                </a:cubicBezTo>
                <a:cubicBezTo>
                  <a:pt x="98" y="79"/>
                  <a:pt x="92" y="77"/>
                  <a:pt x="86" y="75"/>
                </a:cubicBezTo>
                <a:cubicBezTo>
                  <a:pt x="82" y="73"/>
                  <a:pt x="77" y="71"/>
                  <a:pt x="71" y="70"/>
                </a:cubicBezTo>
                <a:close/>
                <a:moveTo>
                  <a:pt x="76" y="68"/>
                </a:moveTo>
                <a:cubicBezTo>
                  <a:pt x="77" y="67"/>
                  <a:pt x="79" y="67"/>
                  <a:pt x="80" y="66"/>
                </a:cubicBezTo>
                <a:cubicBezTo>
                  <a:pt x="89" y="71"/>
                  <a:pt x="100" y="75"/>
                  <a:pt x="110" y="78"/>
                </a:cubicBezTo>
                <a:cubicBezTo>
                  <a:pt x="112" y="79"/>
                  <a:pt x="115" y="80"/>
                  <a:pt x="117" y="80"/>
                </a:cubicBezTo>
                <a:cubicBezTo>
                  <a:pt x="112" y="79"/>
                  <a:pt x="106" y="77"/>
                  <a:pt x="100" y="75"/>
                </a:cubicBezTo>
                <a:cubicBezTo>
                  <a:pt x="94" y="73"/>
                  <a:pt x="87" y="70"/>
                  <a:pt x="80" y="69"/>
                </a:cubicBezTo>
                <a:cubicBezTo>
                  <a:pt x="79" y="69"/>
                  <a:pt x="78" y="68"/>
                  <a:pt x="77" y="68"/>
                </a:cubicBezTo>
                <a:cubicBezTo>
                  <a:pt x="77" y="68"/>
                  <a:pt x="76" y="68"/>
                  <a:pt x="76" y="68"/>
                </a:cubicBezTo>
                <a:close/>
                <a:moveTo>
                  <a:pt x="81" y="66"/>
                </a:moveTo>
                <a:cubicBezTo>
                  <a:pt x="83" y="65"/>
                  <a:pt x="84" y="64"/>
                  <a:pt x="85" y="63"/>
                </a:cubicBezTo>
                <a:cubicBezTo>
                  <a:pt x="97" y="67"/>
                  <a:pt x="108" y="72"/>
                  <a:pt x="119" y="76"/>
                </a:cubicBezTo>
                <a:cubicBezTo>
                  <a:pt x="125" y="78"/>
                  <a:pt x="131" y="80"/>
                  <a:pt x="136" y="82"/>
                </a:cubicBezTo>
                <a:cubicBezTo>
                  <a:pt x="139" y="83"/>
                  <a:pt x="141" y="84"/>
                  <a:pt x="144" y="85"/>
                </a:cubicBezTo>
                <a:cubicBezTo>
                  <a:pt x="150" y="87"/>
                  <a:pt x="147" y="86"/>
                  <a:pt x="144" y="85"/>
                </a:cubicBezTo>
                <a:cubicBezTo>
                  <a:pt x="139" y="84"/>
                  <a:pt x="134" y="81"/>
                  <a:pt x="129" y="80"/>
                </a:cubicBezTo>
                <a:cubicBezTo>
                  <a:pt x="123" y="78"/>
                  <a:pt x="117" y="77"/>
                  <a:pt x="112" y="75"/>
                </a:cubicBezTo>
                <a:cubicBezTo>
                  <a:pt x="101" y="72"/>
                  <a:pt x="91" y="69"/>
                  <a:pt x="81" y="66"/>
                </a:cubicBezTo>
                <a:close/>
                <a:moveTo>
                  <a:pt x="86" y="63"/>
                </a:moveTo>
                <a:cubicBezTo>
                  <a:pt x="87" y="62"/>
                  <a:pt x="87" y="62"/>
                  <a:pt x="87" y="62"/>
                </a:cubicBezTo>
                <a:cubicBezTo>
                  <a:pt x="88" y="62"/>
                  <a:pt x="88" y="61"/>
                  <a:pt x="89" y="61"/>
                </a:cubicBezTo>
                <a:cubicBezTo>
                  <a:pt x="89" y="61"/>
                  <a:pt x="89" y="61"/>
                  <a:pt x="89" y="61"/>
                </a:cubicBezTo>
                <a:cubicBezTo>
                  <a:pt x="99" y="66"/>
                  <a:pt x="109" y="69"/>
                  <a:pt x="120" y="72"/>
                </a:cubicBezTo>
                <a:cubicBezTo>
                  <a:pt x="125" y="74"/>
                  <a:pt x="131" y="76"/>
                  <a:pt x="136" y="78"/>
                </a:cubicBezTo>
                <a:cubicBezTo>
                  <a:pt x="139" y="79"/>
                  <a:pt x="141" y="79"/>
                  <a:pt x="144" y="80"/>
                </a:cubicBezTo>
                <a:cubicBezTo>
                  <a:pt x="145" y="80"/>
                  <a:pt x="154" y="83"/>
                  <a:pt x="148" y="82"/>
                </a:cubicBezTo>
                <a:cubicBezTo>
                  <a:pt x="138" y="79"/>
                  <a:pt x="128" y="75"/>
                  <a:pt x="117" y="72"/>
                </a:cubicBezTo>
                <a:cubicBezTo>
                  <a:pt x="107" y="69"/>
                  <a:pt x="97" y="66"/>
                  <a:pt x="86" y="63"/>
                </a:cubicBezTo>
                <a:close/>
                <a:moveTo>
                  <a:pt x="89" y="60"/>
                </a:moveTo>
                <a:cubicBezTo>
                  <a:pt x="91" y="59"/>
                  <a:pt x="92" y="58"/>
                  <a:pt x="94" y="56"/>
                </a:cubicBezTo>
                <a:cubicBezTo>
                  <a:pt x="94" y="56"/>
                  <a:pt x="94" y="56"/>
                  <a:pt x="94" y="56"/>
                </a:cubicBezTo>
                <a:cubicBezTo>
                  <a:pt x="98" y="58"/>
                  <a:pt x="103" y="59"/>
                  <a:pt x="108" y="60"/>
                </a:cubicBezTo>
                <a:cubicBezTo>
                  <a:pt x="113" y="62"/>
                  <a:pt x="118" y="64"/>
                  <a:pt x="123" y="65"/>
                </a:cubicBezTo>
                <a:cubicBezTo>
                  <a:pt x="132" y="69"/>
                  <a:pt x="143" y="70"/>
                  <a:pt x="152" y="75"/>
                </a:cubicBezTo>
                <a:cubicBezTo>
                  <a:pt x="152" y="75"/>
                  <a:pt x="152" y="75"/>
                  <a:pt x="152" y="75"/>
                </a:cubicBezTo>
                <a:cubicBezTo>
                  <a:pt x="148" y="72"/>
                  <a:pt x="142" y="72"/>
                  <a:pt x="137" y="71"/>
                </a:cubicBezTo>
                <a:cubicBezTo>
                  <a:pt x="132" y="69"/>
                  <a:pt x="126" y="68"/>
                  <a:pt x="121" y="66"/>
                </a:cubicBezTo>
                <a:cubicBezTo>
                  <a:pt x="111" y="63"/>
                  <a:pt x="102" y="60"/>
                  <a:pt x="92" y="58"/>
                </a:cubicBezTo>
                <a:cubicBezTo>
                  <a:pt x="91" y="58"/>
                  <a:pt x="91" y="59"/>
                  <a:pt x="92" y="59"/>
                </a:cubicBezTo>
                <a:cubicBezTo>
                  <a:pt x="101" y="63"/>
                  <a:pt x="111" y="66"/>
                  <a:pt x="121" y="69"/>
                </a:cubicBezTo>
                <a:cubicBezTo>
                  <a:pt x="123" y="70"/>
                  <a:pt x="124" y="70"/>
                  <a:pt x="125" y="71"/>
                </a:cubicBezTo>
                <a:cubicBezTo>
                  <a:pt x="124" y="70"/>
                  <a:pt x="122" y="70"/>
                  <a:pt x="120" y="69"/>
                </a:cubicBezTo>
                <a:cubicBezTo>
                  <a:pt x="110" y="66"/>
                  <a:pt x="100" y="62"/>
                  <a:pt x="89" y="60"/>
                </a:cubicBezTo>
                <a:cubicBezTo>
                  <a:pt x="89" y="60"/>
                  <a:pt x="89" y="60"/>
                  <a:pt x="89" y="60"/>
                </a:cubicBezTo>
                <a:close/>
                <a:moveTo>
                  <a:pt x="152" y="78"/>
                </a:moveTo>
                <a:cubicBezTo>
                  <a:pt x="152" y="78"/>
                  <a:pt x="152" y="78"/>
                  <a:pt x="152" y="78"/>
                </a:cubicBezTo>
                <a:cubicBezTo>
                  <a:pt x="152" y="78"/>
                  <a:pt x="151" y="78"/>
                  <a:pt x="151" y="78"/>
                </a:cubicBezTo>
                <a:cubicBezTo>
                  <a:pt x="141" y="75"/>
                  <a:pt x="132" y="72"/>
                  <a:pt x="123" y="69"/>
                </a:cubicBezTo>
                <a:cubicBezTo>
                  <a:pt x="113" y="66"/>
                  <a:pt x="103" y="63"/>
                  <a:pt x="93" y="59"/>
                </a:cubicBezTo>
                <a:cubicBezTo>
                  <a:pt x="97" y="60"/>
                  <a:pt x="103" y="61"/>
                  <a:pt x="107" y="62"/>
                </a:cubicBezTo>
                <a:cubicBezTo>
                  <a:pt x="112" y="64"/>
                  <a:pt x="117" y="66"/>
                  <a:pt x="122" y="67"/>
                </a:cubicBezTo>
                <a:cubicBezTo>
                  <a:pt x="132" y="70"/>
                  <a:pt x="142" y="73"/>
                  <a:pt x="152" y="75"/>
                </a:cubicBezTo>
                <a:cubicBezTo>
                  <a:pt x="152" y="76"/>
                  <a:pt x="152" y="77"/>
                  <a:pt x="152" y="78"/>
                </a:cubicBezTo>
                <a:close/>
                <a:moveTo>
                  <a:pt x="152" y="74"/>
                </a:moveTo>
                <a:cubicBezTo>
                  <a:pt x="145" y="70"/>
                  <a:pt x="136" y="69"/>
                  <a:pt x="129" y="66"/>
                </a:cubicBezTo>
                <a:cubicBezTo>
                  <a:pt x="124" y="65"/>
                  <a:pt x="118" y="63"/>
                  <a:pt x="113" y="61"/>
                </a:cubicBezTo>
                <a:cubicBezTo>
                  <a:pt x="109" y="60"/>
                  <a:pt x="105" y="59"/>
                  <a:pt x="101" y="58"/>
                </a:cubicBezTo>
                <a:cubicBezTo>
                  <a:pt x="103" y="58"/>
                  <a:pt x="105" y="59"/>
                  <a:pt x="106" y="59"/>
                </a:cubicBezTo>
                <a:cubicBezTo>
                  <a:pt x="112" y="60"/>
                  <a:pt x="117" y="61"/>
                  <a:pt x="122" y="63"/>
                </a:cubicBezTo>
                <a:cubicBezTo>
                  <a:pt x="131" y="65"/>
                  <a:pt x="141" y="68"/>
                  <a:pt x="150" y="69"/>
                </a:cubicBezTo>
                <a:cubicBezTo>
                  <a:pt x="151" y="71"/>
                  <a:pt x="151" y="72"/>
                  <a:pt x="152" y="74"/>
                </a:cubicBezTo>
                <a:close/>
                <a:moveTo>
                  <a:pt x="152" y="79"/>
                </a:moveTo>
                <a:cubicBezTo>
                  <a:pt x="152" y="80"/>
                  <a:pt x="152" y="81"/>
                  <a:pt x="151" y="81"/>
                </a:cubicBezTo>
                <a:cubicBezTo>
                  <a:pt x="151" y="82"/>
                  <a:pt x="151" y="82"/>
                  <a:pt x="151" y="82"/>
                </a:cubicBezTo>
                <a:cubicBezTo>
                  <a:pt x="147" y="80"/>
                  <a:pt x="142" y="79"/>
                  <a:pt x="138" y="78"/>
                </a:cubicBezTo>
                <a:cubicBezTo>
                  <a:pt x="133" y="76"/>
                  <a:pt x="128" y="74"/>
                  <a:pt x="123" y="73"/>
                </a:cubicBezTo>
                <a:cubicBezTo>
                  <a:pt x="113" y="69"/>
                  <a:pt x="101" y="66"/>
                  <a:pt x="91" y="61"/>
                </a:cubicBezTo>
                <a:cubicBezTo>
                  <a:pt x="95" y="63"/>
                  <a:pt x="101" y="64"/>
                  <a:pt x="106" y="66"/>
                </a:cubicBezTo>
                <a:cubicBezTo>
                  <a:pt x="111" y="67"/>
                  <a:pt x="117" y="69"/>
                  <a:pt x="122" y="70"/>
                </a:cubicBezTo>
                <a:cubicBezTo>
                  <a:pt x="132" y="73"/>
                  <a:pt x="142" y="77"/>
                  <a:pt x="152" y="79"/>
                </a:cubicBezTo>
                <a:close/>
                <a:moveTo>
                  <a:pt x="151" y="83"/>
                </a:moveTo>
                <a:cubicBezTo>
                  <a:pt x="150" y="84"/>
                  <a:pt x="149" y="85"/>
                  <a:pt x="148" y="86"/>
                </a:cubicBezTo>
                <a:cubicBezTo>
                  <a:pt x="138" y="81"/>
                  <a:pt x="127" y="78"/>
                  <a:pt x="116" y="74"/>
                </a:cubicBezTo>
                <a:cubicBezTo>
                  <a:pt x="110" y="72"/>
                  <a:pt x="105" y="70"/>
                  <a:pt x="99" y="67"/>
                </a:cubicBezTo>
                <a:cubicBezTo>
                  <a:pt x="98" y="67"/>
                  <a:pt x="98" y="67"/>
                  <a:pt x="97" y="67"/>
                </a:cubicBezTo>
                <a:cubicBezTo>
                  <a:pt x="106" y="69"/>
                  <a:pt x="115" y="72"/>
                  <a:pt x="124" y="75"/>
                </a:cubicBezTo>
                <a:cubicBezTo>
                  <a:pt x="129" y="76"/>
                  <a:pt x="135" y="78"/>
                  <a:pt x="140" y="80"/>
                </a:cubicBezTo>
                <a:cubicBezTo>
                  <a:pt x="143" y="81"/>
                  <a:pt x="147" y="83"/>
                  <a:pt x="151" y="83"/>
                </a:cubicBezTo>
                <a:close/>
                <a:moveTo>
                  <a:pt x="147" y="87"/>
                </a:moveTo>
                <a:cubicBezTo>
                  <a:pt x="146" y="88"/>
                  <a:pt x="145" y="88"/>
                  <a:pt x="143" y="89"/>
                </a:cubicBezTo>
                <a:cubicBezTo>
                  <a:pt x="143" y="89"/>
                  <a:pt x="142" y="88"/>
                  <a:pt x="142" y="88"/>
                </a:cubicBezTo>
                <a:cubicBezTo>
                  <a:pt x="142" y="88"/>
                  <a:pt x="141" y="88"/>
                  <a:pt x="140" y="88"/>
                </a:cubicBezTo>
                <a:cubicBezTo>
                  <a:pt x="140" y="88"/>
                  <a:pt x="139" y="87"/>
                  <a:pt x="139" y="87"/>
                </a:cubicBezTo>
                <a:cubicBezTo>
                  <a:pt x="138" y="87"/>
                  <a:pt x="138" y="87"/>
                  <a:pt x="137" y="86"/>
                </a:cubicBezTo>
                <a:cubicBezTo>
                  <a:pt x="135" y="86"/>
                  <a:pt x="133" y="85"/>
                  <a:pt x="132" y="85"/>
                </a:cubicBezTo>
                <a:cubicBezTo>
                  <a:pt x="124" y="82"/>
                  <a:pt x="116" y="79"/>
                  <a:pt x="108" y="76"/>
                </a:cubicBezTo>
                <a:cubicBezTo>
                  <a:pt x="101" y="74"/>
                  <a:pt x="93" y="71"/>
                  <a:pt x="86" y="68"/>
                </a:cubicBezTo>
                <a:cubicBezTo>
                  <a:pt x="88" y="69"/>
                  <a:pt x="89" y="69"/>
                  <a:pt x="90" y="69"/>
                </a:cubicBezTo>
                <a:cubicBezTo>
                  <a:pt x="94" y="70"/>
                  <a:pt x="97" y="71"/>
                  <a:pt x="101" y="72"/>
                </a:cubicBezTo>
                <a:cubicBezTo>
                  <a:pt x="110" y="75"/>
                  <a:pt x="118" y="78"/>
                  <a:pt x="127" y="80"/>
                </a:cubicBezTo>
                <a:cubicBezTo>
                  <a:pt x="134" y="82"/>
                  <a:pt x="140" y="85"/>
                  <a:pt x="147" y="87"/>
                </a:cubicBezTo>
                <a:close/>
                <a:moveTo>
                  <a:pt x="142" y="89"/>
                </a:moveTo>
                <a:cubicBezTo>
                  <a:pt x="141" y="90"/>
                  <a:pt x="139" y="90"/>
                  <a:pt x="138" y="90"/>
                </a:cubicBezTo>
                <a:cubicBezTo>
                  <a:pt x="134" y="88"/>
                  <a:pt x="129" y="87"/>
                  <a:pt x="125" y="85"/>
                </a:cubicBezTo>
                <a:cubicBezTo>
                  <a:pt x="119" y="83"/>
                  <a:pt x="112" y="81"/>
                  <a:pt x="106" y="79"/>
                </a:cubicBezTo>
                <a:cubicBezTo>
                  <a:pt x="100" y="77"/>
                  <a:pt x="94" y="74"/>
                  <a:pt x="88" y="72"/>
                </a:cubicBezTo>
                <a:cubicBezTo>
                  <a:pt x="87" y="72"/>
                  <a:pt x="87" y="71"/>
                  <a:pt x="86" y="71"/>
                </a:cubicBezTo>
                <a:cubicBezTo>
                  <a:pt x="91" y="72"/>
                  <a:pt x="96" y="74"/>
                  <a:pt x="102" y="76"/>
                </a:cubicBezTo>
                <a:cubicBezTo>
                  <a:pt x="110" y="79"/>
                  <a:pt x="119" y="82"/>
                  <a:pt x="128" y="84"/>
                </a:cubicBezTo>
                <a:cubicBezTo>
                  <a:pt x="130" y="85"/>
                  <a:pt x="133" y="86"/>
                  <a:pt x="135" y="87"/>
                </a:cubicBezTo>
                <a:cubicBezTo>
                  <a:pt x="137" y="88"/>
                  <a:pt x="140" y="88"/>
                  <a:pt x="142" y="89"/>
                </a:cubicBezTo>
                <a:close/>
                <a:moveTo>
                  <a:pt x="135" y="91"/>
                </a:moveTo>
                <a:cubicBezTo>
                  <a:pt x="134" y="91"/>
                  <a:pt x="133" y="91"/>
                  <a:pt x="132" y="92"/>
                </a:cubicBezTo>
                <a:cubicBezTo>
                  <a:pt x="129" y="89"/>
                  <a:pt x="125" y="89"/>
                  <a:pt x="122" y="87"/>
                </a:cubicBezTo>
                <a:cubicBezTo>
                  <a:pt x="119" y="86"/>
                  <a:pt x="116" y="85"/>
                  <a:pt x="114" y="84"/>
                </a:cubicBezTo>
                <a:cubicBezTo>
                  <a:pt x="117" y="85"/>
                  <a:pt x="120" y="86"/>
                  <a:pt x="124" y="87"/>
                </a:cubicBezTo>
                <a:cubicBezTo>
                  <a:pt x="127" y="88"/>
                  <a:pt x="131" y="90"/>
                  <a:pt x="135" y="91"/>
                </a:cubicBezTo>
                <a:close/>
                <a:moveTo>
                  <a:pt x="130" y="92"/>
                </a:moveTo>
                <a:cubicBezTo>
                  <a:pt x="129" y="92"/>
                  <a:pt x="129" y="92"/>
                  <a:pt x="128" y="93"/>
                </a:cubicBezTo>
                <a:cubicBezTo>
                  <a:pt x="126" y="91"/>
                  <a:pt x="123" y="90"/>
                  <a:pt x="120" y="90"/>
                </a:cubicBezTo>
                <a:cubicBezTo>
                  <a:pt x="115" y="88"/>
                  <a:pt x="111" y="87"/>
                  <a:pt x="106" y="85"/>
                </a:cubicBezTo>
                <a:cubicBezTo>
                  <a:pt x="114" y="88"/>
                  <a:pt x="122" y="90"/>
                  <a:pt x="130" y="92"/>
                </a:cubicBezTo>
                <a:close/>
                <a:moveTo>
                  <a:pt x="33" y="64"/>
                </a:moveTo>
                <a:cubicBezTo>
                  <a:pt x="33" y="64"/>
                  <a:pt x="34" y="63"/>
                  <a:pt x="34" y="62"/>
                </a:cubicBezTo>
                <a:cubicBezTo>
                  <a:pt x="43" y="65"/>
                  <a:pt x="52" y="70"/>
                  <a:pt x="61" y="72"/>
                </a:cubicBezTo>
                <a:cubicBezTo>
                  <a:pt x="61" y="73"/>
                  <a:pt x="62" y="73"/>
                  <a:pt x="63" y="73"/>
                </a:cubicBezTo>
                <a:cubicBezTo>
                  <a:pt x="64" y="73"/>
                  <a:pt x="64" y="73"/>
                  <a:pt x="65" y="73"/>
                </a:cubicBezTo>
                <a:cubicBezTo>
                  <a:pt x="65" y="73"/>
                  <a:pt x="65" y="73"/>
                  <a:pt x="66" y="73"/>
                </a:cubicBezTo>
                <a:cubicBezTo>
                  <a:pt x="71" y="75"/>
                  <a:pt x="77" y="78"/>
                  <a:pt x="83" y="79"/>
                </a:cubicBezTo>
                <a:cubicBezTo>
                  <a:pt x="89" y="81"/>
                  <a:pt x="96" y="82"/>
                  <a:pt x="102" y="85"/>
                </a:cubicBezTo>
                <a:cubicBezTo>
                  <a:pt x="109" y="87"/>
                  <a:pt x="115" y="89"/>
                  <a:pt x="122" y="91"/>
                </a:cubicBezTo>
                <a:cubicBezTo>
                  <a:pt x="123" y="91"/>
                  <a:pt x="127" y="93"/>
                  <a:pt x="127" y="93"/>
                </a:cubicBezTo>
                <a:cubicBezTo>
                  <a:pt x="127" y="93"/>
                  <a:pt x="127" y="93"/>
                  <a:pt x="127" y="93"/>
                </a:cubicBezTo>
                <a:cubicBezTo>
                  <a:pt x="126" y="93"/>
                  <a:pt x="126" y="93"/>
                  <a:pt x="124" y="93"/>
                </a:cubicBezTo>
                <a:cubicBezTo>
                  <a:pt x="121" y="92"/>
                  <a:pt x="118" y="91"/>
                  <a:pt x="115" y="90"/>
                </a:cubicBezTo>
                <a:cubicBezTo>
                  <a:pt x="101" y="87"/>
                  <a:pt x="87" y="82"/>
                  <a:pt x="74" y="77"/>
                </a:cubicBezTo>
                <a:cubicBezTo>
                  <a:pt x="60" y="73"/>
                  <a:pt x="46" y="70"/>
                  <a:pt x="33" y="64"/>
                </a:cubicBezTo>
                <a:close/>
                <a:moveTo>
                  <a:pt x="35" y="61"/>
                </a:moveTo>
                <a:cubicBezTo>
                  <a:pt x="36" y="60"/>
                  <a:pt x="37" y="58"/>
                  <a:pt x="38" y="56"/>
                </a:cubicBezTo>
                <a:cubicBezTo>
                  <a:pt x="38" y="56"/>
                  <a:pt x="38" y="56"/>
                  <a:pt x="38" y="56"/>
                </a:cubicBezTo>
                <a:cubicBezTo>
                  <a:pt x="44" y="61"/>
                  <a:pt x="51" y="62"/>
                  <a:pt x="58" y="66"/>
                </a:cubicBezTo>
                <a:cubicBezTo>
                  <a:pt x="52" y="63"/>
                  <a:pt x="44" y="60"/>
                  <a:pt x="38" y="59"/>
                </a:cubicBezTo>
                <a:cubicBezTo>
                  <a:pt x="38" y="58"/>
                  <a:pt x="37" y="59"/>
                  <a:pt x="38" y="59"/>
                </a:cubicBezTo>
                <a:cubicBezTo>
                  <a:pt x="43" y="64"/>
                  <a:pt x="51" y="66"/>
                  <a:pt x="58" y="69"/>
                </a:cubicBezTo>
                <a:cubicBezTo>
                  <a:pt x="59" y="70"/>
                  <a:pt x="59" y="70"/>
                  <a:pt x="59" y="71"/>
                </a:cubicBezTo>
                <a:cubicBezTo>
                  <a:pt x="58" y="71"/>
                  <a:pt x="58" y="70"/>
                  <a:pt x="57" y="70"/>
                </a:cubicBezTo>
                <a:cubicBezTo>
                  <a:pt x="55" y="69"/>
                  <a:pt x="52" y="68"/>
                  <a:pt x="50" y="67"/>
                </a:cubicBezTo>
                <a:cubicBezTo>
                  <a:pt x="45" y="65"/>
                  <a:pt x="40" y="63"/>
                  <a:pt x="35" y="61"/>
                </a:cubicBezTo>
                <a:close/>
                <a:moveTo>
                  <a:pt x="39" y="56"/>
                </a:moveTo>
                <a:cubicBezTo>
                  <a:pt x="39" y="55"/>
                  <a:pt x="40" y="54"/>
                  <a:pt x="40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5" y="56"/>
                  <a:pt x="49" y="58"/>
                  <a:pt x="54" y="59"/>
                </a:cubicBezTo>
                <a:cubicBezTo>
                  <a:pt x="54" y="59"/>
                  <a:pt x="54" y="60"/>
                  <a:pt x="54" y="60"/>
                </a:cubicBezTo>
                <a:cubicBezTo>
                  <a:pt x="55" y="60"/>
                  <a:pt x="55" y="61"/>
                  <a:pt x="55" y="61"/>
                </a:cubicBezTo>
                <a:cubicBezTo>
                  <a:pt x="54" y="61"/>
                  <a:pt x="53" y="60"/>
                  <a:pt x="52" y="60"/>
                </a:cubicBezTo>
                <a:cubicBezTo>
                  <a:pt x="48" y="58"/>
                  <a:pt x="43" y="57"/>
                  <a:pt x="39" y="56"/>
                </a:cubicBezTo>
                <a:close/>
                <a:moveTo>
                  <a:pt x="40" y="53"/>
                </a:moveTo>
                <a:cubicBezTo>
                  <a:pt x="41" y="53"/>
                  <a:pt x="41" y="53"/>
                  <a:pt x="41" y="52"/>
                </a:cubicBezTo>
                <a:cubicBezTo>
                  <a:pt x="45" y="54"/>
                  <a:pt x="50" y="56"/>
                  <a:pt x="54" y="58"/>
                </a:cubicBezTo>
                <a:cubicBezTo>
                  <a:pt x="54" y="58"/>
                  <a:pt x="54" y="58"/>
                  <a:pt x="54" y="58"/>
                </a:cubicBezTo>
                <a:cubicBezTo>
                  <a:pt x="49" y="57"/>
                  <a:pt x="45" y="55"/>
                  <a:pt x="40" y="53"/>
                </a:cubicBezTo>
                <a:cubicBezTo>
                  <a:pt x="40" y="53"/>
                  <a:pt x="40" y="53"/>
                  <a:pt x="40" y="53"/>
                </a:cubicBezTo>
                <a:close/>
                <a:moveTo>
                  <a:pt x="42" y="52"/>
                </a:moveTo>
                <a:cubicBezTo>
                  <a:pt x="42" y="51"/>
                  <a:pt x="43" y="50"/>
                  <a:pt x="43" y="50"/>
                </a:cubicBezTo>
                <a:cubicBezTo>
                  <a:pt x="43" y="50"/>
                  <a:pt x="43" y="50"/>
                  <a:pt x="44" y="50"/>
                </a:cubicBezTo>
                <a:cubicBezTo>
                  <a:pt x="47" y="51"/>
                  <a:pt x="51" y="53"/>
                  <a:pt x="55" y="55"/>
                </a:cubicBezTo>
                <a:cubicBezTo>
                  <a:pt x="55" y="55"/>
                  <a:pt x="55" y="55"/>
                  <a:pt x="54" y="56"/>
                </a:cubicBezTo>
                <a:cubicBezTo>
                  <a:pt x="50" y="55"/>
                  <a:pt x="46" y="53"/>
                  <a:pt x="42" y="52"/>
                </a:cubicBezTo>
                <a:close/>
                <a:moveTo>
                  <a:pt x="44" y="49"/>
                </a:moveTo>
                <a:cubicBezTo>
                  <a:pt x="45" y="47"/>
                  <a:pt x="47" y="46"/>
                  <a:pt x="49" y="44"/>
                </a:cubicBezTo>
                <a:cubicBezTo>
                  <a:pt x="51" y="47"/>
                  <a:pt x="54" y="49"/>
                  <a:pt x="57" y="51"/>
                </a:cubicBezTo>
                <a:cubicBezTo>
                  <a:pt x="59" y="52"/>
                  <a:pt x="57" y="51"/>
                  <a:pt x="56" y="51"/>
                </a:cubicBezTo>
                <a:cubicBezTo>
                  <a:pt x="55" y="50"/>
                  <a:pt x="53" y="49"/>
                  <a:pt x="52" y="49"/>
                </a:cubicBezTo>
                <a:cubicBezTo>
                  <a:pt x="50" y="48"/>
                  <a:pt x="49" y="47"/>
                  <a:pt x="47" y="47"/>
                </a:cubicBezTo>
                <a:cubicBezTo>
                  <a:pt x="47" y="46"/>
                  <a:pt x="46" y="47"/>
                  <a:pt x="47" y="47"/>
                </a:cubicBezTo>
                <a:cubicBezTo>
                  <a:pt x="49" y="49"/>
                  <a:pt x="53" y="53"/>
                  <a:pt x="56" y="54"/>
                </a:cubicBezTo>
                <a:cubicBezTo>
                  <a:pt x="52" y="53"/>
                  <a:pt x="48" y="51"/>
                  <a:pt x="44" y="49"/>
                </a:cubicBezTo>
                <a:close/>
                <a:moveTo>
                  <a:pt x="49" y="43"/>
                </a:moveTo>
                <a:cubicBezTo>
                  <a:pt x="50" y="43"/>
                  <a:pt x="51" y="42"/>
                  <a:pt x="52" y="41"/>
                </a:cubicBezTo>
                <a:cubicBezTo>
                  <a:pt x="54" y="44"/>
                  <a:pt x="57" y="47"/>
                  <a:pt x="61" y="49"/>
                </a:cubicBezTo>
                <a:cubicBezTo>
                  <a:pt x="59" y="48"/>
                  <a:pt x="58" y="48"/>
                  <a:pt x="56" y="47"/>
                </a:cubicBezTo>
                <a:cubicBezTo>
                  <a:pt x="54" y="46"/>
                  <a:pt x="52" y="44"/>
                  <a:pt x="49" y="43"/>
                </a:cubicBezTo>
                <a:close/>
                <a:moveTo>
                  <a:pt x="52" y="41"/>
                </a:moveTo>
                <a:cubicBezTo>
                  <a:pt x="53" y="40"/>
                  <a:pt x="55" y="39"/>
                  <a:pt x="56" y="38"/>
                </a:cubicBezTo>
                <a:cubicBezTo>
                  <a:pt x="56" y="37"/>
                  <a:pt x="57" y="37"/>
                  <a:pt x="57" y="36"/>
                </a:cubicBezTo>
                <a:cubicBezTo>
                  <a:pt x="57" y="36"/>
                  <a:pt x="57" y="36"/>
                  <a:pt x="58" y="37"/>
                </a:cubicBezTo>
                <a:cubicBezTo>
                  <a:pt x="60" y="39"/>
                  <a:pt x="63" y="41"/>
                  <a:pt x="66" y="43"/>
                </a:cubicBezTo>
                <a:cubicBezTo>
                  <a:pt x="63" y="41"/>
                  <a:pt x="59" y="40"/>
                  <a:pt x="56" y="39"/>
                </a:cubicBezTo>
                <a:cubicBezTo>
                  <a:pt x="56" y="38"/>
                  <a:pt x="55" y="39"/>
                  <a:pt x="56" y="39"/>
                </a:cubicBezTo>
                <a:cubicBezTo>
                  <a:pt x="58" y="41"/>
                  <a:pt x="60" y="43"/>
                  <a:pt x="62" y="44"/>
                </a:cubicBezTo>
                <a:cubicBezTo>
                  <a:pt x="59" y="43"/>
                  <a:pt x="55" y="42"/>
                  <a:pt x="52" y="41"/>
                </a:cubicBezTo>
                <a:close/>
                <a:moveTo>
                  <a:pt x="58" y="36"/>
                </a:moveTo>
                <a:cubicBezTo>
                  <a:pt x="59" y="35"/>
                  <a:pt x="60" y="34"/>
                  <a:pt x="61" y="34"/>
                </a:cubicBezTo>
                <a:cubicBezTo>
                  <a:pt x="61" y="34"/>
                  <a:pt x="61" y="34"/>
                  <a:pt x="61" y="34"/>
                </a:cubicBezTo>
                <a:cubicBezTo>
                  <a:pt x="64" y="39"/>
                  <a:pt x="71" y="41"/>
                  <a:pt x="75" y="45"/>
                </a:cubicBezTo>
                <a:cubicBezTo>
                  <a:pt x="79" y="47"/>
                  <a:pt x="75" y="44"/>
                  <a:pt x="74" y="44"/>
                </a:cubicBezTo>
                <a:cubicBezTo>
                  <a:pt x="72" y="43"/>
                  <a:pt x="71" y="42"/>
                  <a:pt x="69" y="41"/>
                </a:cubicBezTo>
                <a:cubicBezTo>
                  <a:pt x="65" y="39"/>
                  <a:pt x="62" y="38"/>
                  <a:pt x="58" y="36"/>
                </a:cubicBezTo>
                <a:cubicBezTo>
                  <a:pt x="58" y="36"/>
                  <a:pt x="58" y="36"/>
                  <a:pt x="58" y="36"/>
                </a:cubicBezTo>
                <a:close/>
                <a:moveTo>
                  <a:pt x="61" y="33"/>
                </a:moveTo>
                <a:cubicBezTo>
                  <a:pt x="62" y="33"/>
                  <a:pt x="63" y="32"/>
                  <a:pt x="63" y="32"/>
                </a:cubicBezTo>
                <a:cubicBezTo>
                  <a:pt x="63" y="32"/>
                  <a:pt x="63" y="32"/>
                  <a:pt x="63" y="32"/>
                </a:cubicBezTo>
                <a:cubicBezTo>
                  <a:pt x="66" y="34"/>
                  <a:pt x="68" y="36"/>
                  <a:pt x="70" y="37"/>
                </a:cubicBezTo>
                <a:cubicBezTo>
                  <a:pt x="67" y="36"/>
                  <a:pt x="64" y="35"/>
                  <a:pt x="61" y="33"/>
                </a:cubicBezTo>
                <a:cubicBezTo>
                  <a:pt x="61" y="33"/>
                  <a:pt x="61" y="33"/>
                  <a:pt x="61" y="33"/>
                </a:cubicBezTo>
                <a:close/>
                <a:moveTo>
                  <a:pt x="64" y="32"/>
                </a:moveTo>
                <a:cubicBezTo>
                  <a:pt x="68" y="29"/>
                  <a:pt x="72" y="26"/>
                  <a:pt x="77" y="24"/>
                </a:cubicBezTo>
                <a:cubicBezTo>
                  <a:pt x="77" y="24"/>
                  <a:pt x="77" y="24"/>
                  <a:pt x="77" y="24"/>
                </a:cubicBezTo>
                <a:cubicBezTo>
                  <a:pt x="77" y="24"/>
                  <a:pt x="77" y="25"/>
                  <a:pt x="77" y="25"/>
                </a:cubicBezTo>
                <a:cubicBezTo>
                  <a:pt x="78" y="25"/>
                  <a:pt x="79" y="26"/>
                  <a:pt x="80" y="26"/>
                </a:cubicBezTo>
                <a:cubicBezTo>
                  <a:pt x="79" y="26"/>
                  <a:pt x="78" y="25"/>
                  <a:pt x="77" y="25"/>
                </a:cubicBezTo>
                <a:cubicBezTo>
                  <a:pt x="76" y="25"/>
                  <a:pt x="76" y="26"/>
                  <a:pt x="76" y="26"/>
                </a:cubicBezTo>
                <a:cubicBezTo>
                  <a:pt x="77" y="26"/>
                  <a:pt x="77" y="27"/>
                  <a:pt x="77" y="27"/>
                </a:cubicBezTo>
                <a:cubicBezTo>
                  <a:pt x="77" y="27"/>
                  <a:pt x="77" y="27"/>
                  <a:pt x="77" y="27"/>
                </a:cubicBezTo>
                <a:cubicBezTo>
                  <a:pt x="75" y="27"/>
                  <a:pt x="74" y="26"/>
                  <a:pt x="73" y="27"/>
                </a:cubicBezTo>
                <a:cubicBezTo>
                  <a:pt x="72" y="27"/>
                  <a:pt x="72" y="27"/>
                  <a:pt x="72" y="27"/>
                </a:cubicBezTo>
                <a:cubicBezTo>
                  <a:pt x="73" y="28"/>
                  <a:pt x="74" y="28"/>
                  <a:pt x="75" y="29"/>
                </a:cubicBezTo>
                <a:cubicBezTo>
                  <a:pt x="74" y="28"/>
                  <a:pt x="72" y="28"/>
                  <a:pt x="71" y="28"/>
                </a:cubicBezTo>
                <a:cubicBezTo>
                  <a:pt x="71" y="28"/>
                  <a:pt x="71" y="28"/>
                  <a:pt x="71" y="29"/>
                </a:cubicBezTo>
                <a:cubicBezTo>
                  <a:pt x="72" y="29"/>
                  <a:pt x="74" y="30"/>
                  <a:pt x="75" y="30"/>
                </a:cubicBezTo>
                <a:cubicBezTo>
                  <a:pt x="74" y="32"/>
                  <a:pt x="76" y="34"/>
                  <a:pt x="78" y="34"/>
                </a:cubicBezTo>
                <a:cubicBezTo>
                  <a:pt x="78" y="34"/>
                  <a:pt x="79" y="34"/>
                  <a:pt x="79" y="34"/>
                </a:cubicBezTo>
                <a:cubicBezTo>
                  <a:pt x="80" y="35"/>
                  <a:pt x="81" y="36"/>
                  <a:pt x="83" y="37"/>
                </a:cubicBezTo>
                <a:cubicBezTo>
                  <a:pt x="83" y="37"/>
                  <a:pt x="83" y="38"/>
                  <a:pt x="84" y="38"/>
                </a:cubicBezTo>
                <a:cubicBezTo>
                  <a:pt x="84" y="38"/>
                  <a:pt x="84" y="38"/>
                  <a:pt x="84" y="38"/>
                </a:cubicBezTo>
                <a:cubicBezTo>
                  <a:pt x="83" y="38"/>
                  <a:pt x="83" y="38"/>
                  <a:pt x="83" y="37"/>
                </a:cubicBezTo>
                <a:cubicBezTo>
                  <a:pt x="82" y="37"/>
                  <a:pt x="80" y="36"/>
                  <a:pt x="79" y="36"/>
                </a:cubicBezTo>
                <a:cubicBezTo>
                  <a:pt x="76" y="34"/>
                  <a:pt x="72" y="31"/>
                  <a:pt x="68" y="29"/>
                </a:cubicBezTo>
                <a:cubicBezTo>
                  <a:pt x="68" y="29"/>
                  <a:pt x="68" y="30"/>
                  <a:pt x="68" y="30"/>
                </a:cubicBezTo>
                <a:cubicBezTo>
                  <a:pt x="73" y="32"/>
                  <a:pt x="78" y="36"/>
                  <a:pt x="83" y="38"/>
                </a:cubicBezTo>
                <a:cubicBezTo>
                  <a:pt x="83" y="39"/>
                  <a:pt x="82" y="39"/>
                  <a:pt x="82" y="39"/>
                </a:cubicBezTo>
                <a:cubicBezTo>
                  <a:pt x="82" y="39"/>
                  <a:pt x="82" y="39"/>
                  <a:pt x="82" y="39"/>
                </a:cubicBezTo>
                <a:cubicBezTo>
                  <a:pt x="79" y="37"/>
                  <a:pt x="76" y="36"/>
                  <a:pt x="73" y="34"/>
                </a:cubicBezTo>
                <a:cubicBezTo>
                  <a:pt x="72" y="33"/>
                  <a:pt x="71" y="32"/>
                  <a:pt x="69" y="32"/>
                </a:cubicBezTo>
                <a:cubicBezTo>
                  <a:pt x="69" y="31"/>
                  <a:pt x="69" y="31"/>
                  <a:pt x="69" y="31"/>
                </a:cubicBezTo>
                <a:cubicBezTo>
                  <a:pt x="68" y="31"/>
                  <a:pt x="67" y="30"/>
                  <a:pt x="67" y="30"/>
                </a:cubicBezTo>
                <a:cubicBezTo>
                  <a:pt x="66" y="30"/>
                  <a:pt x="66" y="31"/>
                  <a:pt x="66" y="31"/>
                </a:cubicBezTo>
                <a:cubicBezTo>
                  <a:pt x="71" y="34"/>
                  <a:pt x="75" y="38"/>
                  <a:pt x="79" y="40"/>
                </a:cubicBezTo>
                <a:cubicBezTo>
                  <a:pt x="74" y="38"/>
                  <a:pt x="69" y="35"/>
                  <a:pt x="64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93" y="36"/>
                </a:moveTo>
                <a:cubicBezTo>
                  <a:pt x="92" y="35"/>
                  <a:pt x="91" y="35"/>
                  <a:pt x="90" y="34"/>
                </a:cubicBezTo>
                <a:cubicBezTo>
                  <a:pt x="86" y="31"/>
                  <a:pt x="91" y="33"/>
                  <a:pt x="92" y="34"/>
                </a:cubicBezTo>
                <a:cubicBezTo>
                  <a:pt x="92" y="34"/>
                  <a:pt x="92" y="34"/>
                  <a:pt x="92" y="34"/>
                </a:cubicBezTo>
                <a:cubicBezTo>
                  <a:pt x="94" y="35"/>
                  <a:pt x="96" y="37"/>
                  <a:pt x="97" y="38"/>
                </a:cubicBezTo>
                <a:cubicBezTo>
                  <a:pt x="97" y="38"/>
                  <a:pt x="97" y="38"/>
                  <a:pt x="97" y="38"/>
                </a:cubicBezTo>
                <a:cubicBezTo>
                  <a:pt x="97" y="38"/>
                  <a:pt x="97" y="38"/>
                  <a:pt x="97" y="37"/>
                </a:cubicBezTo>
                <a:cubicBezTo>
                  <a:pt x="96" y="37"/>
                  <a:pt x="94" y="36"/>
                  <a:pt x="93" y="36"/>
                </a:cubicBezTo>
                <a:close/>
                <a:moveTo>
                  <a:pt x="93" y="33"/>
                </a:moveTo>
                <a:cubicBezTo>
                  <a:pt x="93" y="33"/>
                  <a:pt x="93" y="33"/>
                  <a:pt x="93" y="33"/>
                </a:cubicBezTo>
                <a:cubicBezTo>
                  <a:pt x="93" y="33"/>
                  <a:pt x="93" y="33"/>
                  <a:pt x="93" y="33"/>
                </a:cubicBezTo>
                <a:close/>
                <a:moveTo>
                  <a:pt x="89" y="31"/>
                </a:moveTo>
                <a:cubicBezTo>
                  <a:pt x="90" y="31"/>
                  <a:pt x="91" y="30"/>
                  <a:pt x="92" y="29"/>
                </a:cubicBezTo>
                <a:cubicBezTo>
                  <a:pt x="92" y="29"/>
                  <a:pt x="92" y="30"/>
                  <a:pt x="92" y="30"/>
                </a:cubicBezTo>
                <a:cubicBezTo>
                  <a:pt x="92" y="31"/>
                  <a:pt x="93" y="32"/>
                  <a:pt x="94" y="33"/>
                </a:cubicBezTo>
                <a:cubicBezTo>
                  <a:pt x="94" y="33"/>
                  <a:pt x="94" y="33"/>
                  <a:pt x="94" y="33"/>
                </a:cubicBezTo>
                <a:cubicBezTo>
                  <a:pt x="93" y="33"/>
                  <a:pt x="93" y="32"/>
                  <a:pt x="92" y="32"/>
                </a:cubicBezTo>
                <a:cubicBezTo>
                  <a:pt x="92" y="32"/>
                  <a:pt x="91" y="32"/>
                  <a:pt x="91" y="32"/>
                </a:cubicBezTo>
                <a:cubicBezTo>
                  <a:pt x="91" y="32"/>
                  <a:pt x="91" y="32"/>
                  <a:pt x="91" y="32"/>
                </a:cubicBezTo>
                <a:cubicBezTo>
                  <a:pt x="91" y="32"/>
                  <a:pt x="91" y="32"/>
                  <a:pt x="91" y="32"/>
                </a:cubicBezTo>
                <a:cubicBezTo>
                  <a:pt x="90" y="32"/>
                  <a:pt x="89" y="31"/>
                  <a:pt x="89" y="31"/>
                </a:cubicBezTo>
                <a:close/>
                <a:moveTo>
                  <a:pt x="92" y="29"/>
                </a:moveTo>
                <a:cubicBezTo>
                  <a:pt x="92" y="29"/>
                  <a:pt x="92" y="29"/>
                  <a:pt x="92" y="29"/>
                </a:cubicBezTo>
                <a:cubicBezTo>
                  <a:pt x="93" y="29"/>
                  <a:pt x="93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ubicBezTo>
                  <a:pt x="95" y="30"/>
                  <a:pt x="98" y="32"/>
                  <a:pt x="92" y="29"/>
                </a:cubicBezTo>
                <a:cubicBezTo>
                  <a:pt x="92" y="29"/>
                  <a:pt x="92" y="29"/>
                  <a:pt x="92" y="29"/>
                </a:cubicBezTo>
                <a:close/>
                <a:moveTo>
                  <a:pt x="94" y="28"/>
                </a:moveTo>
                <a:cubicBezTo>
                  <a:pt x="94" y="27"/>
                  <a:pt x="95" y="27"/>
                  <a:pt x="95" y="27"/>
                </a:cubicBezTo>
                <a:cubicBezTo>
                  <a:pt x="96" y="26"/>
                  <a:pt x="97" y="27"/>
                  <a:pt x="97" y="28"/>
                </a:cubicBezTo>
                <a:cubicBezTo>
                  <a:pt x="96" y="28"/>
                  <a:pt x="95" y="28"/>
                  <a:pt x="94" y="28"/>
                </a:cubicBezTo>
                <a:cubicBezTo>
                  <a:pt x="94" y="28"/>
                  <a:pt x="94" y="28"/>
                  <a:pt x="94" y="28"/>
                </a:cubicBezTo>
                <a:close/>
                <a:moveTo>
                  <a:pt x="97" y="29"/>
                </a:moveTo>
                <a:cubicBezTo>
                  <a:pt x="97" y="29"/>
                  <a:pt x="97" y="29"/>
                  <a:pt x="97" y="30"/>
                </a:cubicBezTo>
                <a:cubicBezTo>
                  <a:pt x="96" y="29"/>
                  <a:pt x="95" y="28"/>
                  <a:pt x="97" y="29"/>
                </a:cubicBezTo>
                <a:close/>
                <a:moveTo>
                  <a:pt x="102" y="36"/>
                </a:moveTo>
                <a:cubicBezTo>
                  <a:pt x="102" y="36"/>
                  <a:pt x="102" y="36"/>
                  <a:pt x="102" y="37"/>
                </a:cubicBezTo>
                <a:cubicBezTo>
                  <a:pt x="103" y="37"/>
                  <a:pt x="105" y="38"/>
                  <a:pt x="105" y="39"/>
                </a:cubicBezTo>
                <a:cubicBezTo>
                  <a:pt x="105" y="39"/>
                  <a:pt x="105" y="39"/>
                  <a:pt x="104" y="39"/>
                </a:cubicBezTo>
                <a:cubicBezTo>
                  <a:pt x="104" y="39"/>
                  <a:pt x="104" y="39"/>
                  <a:pt x="104" y="39"/>
                </a:cubicBezTo>
                <a:cubicBezTo>
                  <a:pt x="101" y="38"/>
                  <a:pt x="99" y="36"/>
                  <a:pt x="96" y="35"/>
                </a:cubicBezTo>
                <a:cubicBezTo>
                  <a:pt x="97" y="35"/>
                  <a:pt x="97" y="34"/>
                  <a:pt x="97" y="34"/>
                </a:cubicBezTo>
                <a:cubicBezTo>
                  <a:pt x="96" y="33"/>
                  <a:pt x="95" y="32"/>
                  <a:pt x="94" y="31"/>
                </a:cubicBezTo>
                <a:cubicBezTo>
                  <a:pt x="93" y="30"/>
                  <a:pt x="95" y="31"/>
                  <a:pt x="96" y="31"/>
                </a:cubicBezTo>
                <a:cubicBezTo>
                  <a:pt x="96" y="32"/>
                  <a:pt x="96" y="33"/>
                  <a:pt x="96" y="33"/>
                </a:cubicBezTo>
                <a:cubicBezTo>
                  <a:pt x="97" y="35"/>
                  <a:pt x="100" y="36"/>
                  <a:pt x="102" y="36"/>
                </a:cubicBezTo>
                <a:close/>
                <a:moveTo>
                  <a:pt x="106" y="35"/>
                </a:moveTo>
                <a:cubicBezTo>
                  <a:pt x="106" y="36"/>
                  <a:pt x="107" y="37"/>
                  <a:pt x="108" y="37"/>
                </a:cubicBezTo>
                <a:cubicBezTo>
                  <a:pt x="106" y="37"/>
                  <a:pt x="105" y="36"/>
                  <a:pt x="103" y="35"/>
                </a:cubicBezTo>
                <a:cubicBezTo>
                  <a:pt x="104" y="35"/>
                  <a:pt x="105" y="35"/>
                  <a:pt x="106" y="35"/>
                </a:cubicBezTo>
                <a:cubicBezTo>
                  <a:pt x="106" y="35"/>
                  <a:pt x="106" y="35"/>
                  <a:pt x="106" y="35"/>
                </a:cubicBezTo>
                <a:close/>
                <a:moveTo>
                  <a:pt x="106" y="35"/>
                </a:moveTo>
                <a:cubicBezTo>
                  <a:pt x="107" y="35"/>
                  <a:pt x="108" y="34"/>
                  <a:pt x="109" y="34"/>
                </a:cubicBezTo>
                <a:cubicBezTo>
                  <a:pt x="109" y="34"/>
                  <a:pt x="109" y="34"/>
                  <a:pt x="109" y="35"/>
                </a:cubicBezTo>
                <a:cubicBezTo>
                  <a:pt x="109" y="36"/>
                  <a:pt x="111" y="37"/>
                  <a:pt x="109" y="36"/>
                </a:cubicBezTo>
                <a:cubicBezTo>
                  <a:pt x="107" y="35"/>
                  <a:pt x="107" y="35"/>
                  <a:pt x="106" y="35"/>
                </a:cubicBezTo>
                <a:close/>
                <a:moveTo>
                  <a:pt x="110" y="34"/>
                </a:moveTo>
                <a:cubicBezTo>
                  <a:pt x="111" y="34"/>
                  <a:pt x="113" y="34"/>
                  <a:pt x="112" y="35"/>
                </a:cubicBezTo>
                <a:cubicBezTo>
                  <a:pt x="112" y="35"/>
                  <a:pt x="112" y="35"/>
                  <a:pt x="112" y="36"/>
                </a:cubicBezTo>
                <a:cubicBezTo>
                  <a:pt x="111" y="35"/>
                  <a:pt x="110" y="35"/>
                  <a:pt x="110" y="34"/>
                </a:cubicBezTo>
                <a:close/>
                <a:moveTo>
                  <a:pt x="112" y="36"/>
                </a:moveTo>
                <a:cubicBezTo>
                  <a:pt x="111" y="36"/>
                  <a:pt x="111" y="36"/>
                  <a:pt x="111" y="37"/>
                </a:cubicBezTo>
                <a:cubicBezTo>
                  <a:pt x="110" y="35"/>
                  <a:pt x="110" y="35"/>
                  <a:pt x="112" y="36"/>
                </a:cubicBezTo>
                <a:close/>
                <a:moveTo>
                  <a:pt x="110" y="37"/>
                </a:moveTo>
                <a:cubicBezTo>
                  <a:pt x="110" y="37"/>
                  <a:pt x="109" y="37"/>
                  <a:pt x="109" y="38"/>
                </a:cubicBezTo>
                <a:cubicBezTo>
                  <a:pt x="107" y="36"/>
                  <a:pt x="109" y="37"/>
                  <a:pt x="110" y="37"/>
                </a:cubicBezTo>
                <a:close/>
                <a:moveTo>
                  <a:pt x="108" y="38"/>
                </a:moveTo>
                <a:cubicBezTo>
                  <a:pt x="107" y="38"/>
                  <a:pt x="106" y="38"/>
                  <a:pt x="105" y="38"/>
                </a:cubicBezTo>
                <a:cubicBezTo>
                  <a:pt x="105" y="38"/>
                  <a:pt x="103" y="36"/>
                  <a:pt x="103" y="36"/>
                </a:cubicBezTo>
                <a:cubicBezTo>
                  <a:pt x="105" y="37"/>
                  <a:pt x="106" y="37"/>
                  <a:pt x="108" y="38"/>
                </a:cubicBezTo>
                <a:close/>
                <a:moveTo>
                  <a:pt x="103" y="39"/>
                </a:moveTo>
                <a:cubicBezTo>
                  <a:pt x="102" y="39"/>
                  <a:pt x="101" y="39"/>
                  <a:pt x="101" y="39"/>
                </a:cubicBezTo>
                <a:cubicBezTo>
                  <a:pt x="99" y="38"/>
                  <a:pt x="98" y="37"/>
                  <a:pt x="97" y="37"/>
                </a:cubicBezTo>
                <a:cubicBezTo>
                  <a:pt x="96" y="36"/>
                  <a:pt x="95" y="35"/>
                  <a:pt x="95" y="35"/>
                </a:cubicBezTo>
                <a:cubicBezTo>
                  <a:pt x="95" y="35"/>
                  <a:pt x="95" y="35"/>
                  <a:pt x="95" y="35"/>
                </a:cubicBezTo>
                <a:cubicBezTo>
                  <a:pt x="98" y="36"/>
                  <a:pt x="100" y="38"/>
                  <a:pt x="103" y="39"/>
                </a:cubicBezTo>
                <a:close/>
                <a:moveTo>
                  <a:pt x="91" y="35"/>
                </a:moveTo>
                <a:cubicBezTo>
                  <a:pt x="90" y="35"/>
                  <a:pt x="90" y="35"/>
                  <a:pt x="90" y="35"/>
                </a:cubicBezTo>
                <a:cubicBezTo>
                  <a:pt x="90" y="35"/>
                  <a:pt x="90" y="35"/>
                  <a:pt x="90" y="35"/>
                </a:cubicBezTo>
                <a:cubicBezTo>
                  <a:pt x="88" y="34"/>
                  <a:pt x="87" y="33"/>
                  <a:pt x="85" y="33"/>
                </a:cubicBezTo>
                <a:cubicBezTo>
                  <a:pt x="86" y="33"/>
                  <a:pt x="86" y="32"/>
                  <a:pt x="87" y="32"/>
                </a:cubicBezTo>
                <a:cubicBezTo>
                  <a:pt x="88" y="33"/>
                  <a:pt x="89" y="34"/>
                  <a:pt x="91" y="35"/>
                </a:cubicBezTo>
                <a:close/>
                <a:moveTo>
                  <a:pt x="81" y="26"/>
                </a:moveTo>
                <a:cubicBezTo>
                  <a:pt x="80" y="26"/>
                  <a:pt x="79" y="25"/>
                  <a:pt x="78" y="25"/>
                </a:cubicBezTo>
                <a:cubicBezTo>
                  <a:pt x="80" y="25"/>
                  <a:pt x="82" y="25"/>
                  <a:pt x="83" y="26"/>
                </a:cubicBezTo>
                <a:cubicBezTo>
                  <a:pt x="83" y="26"/>
                  <a:pt x="82" y="26"/>
                  <a:pt x="81" y="26"/>
                </a:cubicBezTo>
                <a:close/>
                <a:moveTo>
                  <a:pt x="76" y="28"/>
                </a:moveTo>
                <a:cubicBezTo>
                  <a:pt x="75" y="28"/>
                  <a:pt x="74" y="28"/>
                  <a:pt x="74" y="27"/>
                </a:cubicBezTo>
                <a:cubicBezTo>
                  <a:pt x="75" y="27"/>
                  <a:pt x="75" y="28"/>
                  <a:pt x="76" y="28"/>
                </a:cubicBezTo>
                <a:cubicBezTo>
                  <a:pt x="76" y="28"/>
                  <a:pt x="76" y="28"/>
                  <a:pt x="76" y="28"/>
                </a:cubicBezTo>
                <a:close/>
                <a:moveTo>
                  <a:pt x="78" y="26"/>
                </a:moveTo>
                <a:cubicBezTo>
                  <a:pt x="78" y="26"/>
                  <a:pt x="78" y="26"/>
                  <a:pt x="79" y="26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6"/>
                  <a:pt x="78" y="26"/>
                  <a:pt x="78" y="26"/>
                </a:cubicBezTo>
                <a:close/>
                <a:moveTo>
                  <a:pt x="83" y="34"/>
                </a:moveTo>
                <a:cubicBezTo>
                  <a:pt x="83" y="34"/>
                  <a:pt x="82" y="34"/>
                  <a:pt x="82" y="34"/>
                </a:cubicBezTo>
                <a:cubicBezTo>
                  <a:pt x="83" y="33"/>
                  <a:pt x="83" y="33"/>
                  <a:pt x="84" y="33"/>
                </a:cubicBezTo>
                <a:cubicBezTo>
                  <a:pt x="85" y="34"/>
                  <a:pt x="86" y="34"/>
                  <a:pt x="86" y="35"/>
                </a:cubicBezTo>
                <a:cubicBezTo>
                  <a:pt x="86" y="35"/>
                  <a:pt x="87" y="36"/>
                  <a:pt x="87" y="36"/>
                </a:cubicBezTo>
                <a:cubicBezTo>
                  <a:pt x="87" y="36"/>
                  <a:pt x="86" y="36"/>
                  <a:pt x="86" y="36"/>
                </a:cubicBezTo>
                <a:cubicBezTo>
                  <a:pt x="85" y="36"/>
                  <a:pt x="84" y="35"/>
                  <a:pt x="83" y="34"/>
                </a:cubicBezTo>
                <a:close/>
                <a:moveTo>
                  <a:pt x="89" y="35"/>
                </a:moveTo>
                <a:cubicBezTo>
                  <a:pt x="88" y="35"/>
                  <a:pt x="88" y="35"/>
                  <a:pt x="87" y="36"/>
                </a:cubicBezTo>
                <a:cubicBezTo>
                  <a:pt x="87" y="35"/>
                  <a:pt x="86" y="34"/>
                  <a:pt x="85" y="33"/>
                </a:cubicBezTo>
                <a:cubicBezTo>
                  <a:pt x="86" y="34"/>
                  <a:pt x="87" y="35"/>
                  <a:pt x="89" y="35"/>
                </a:cubicBezTo>
                <a:close/>
                <a:moveTo>
                  <a:pt x="86" y="36"/>
                </a:moveTo>
                <a:cubicBezTo>
                  <a:pt x="85" y="37"/>
                  <a:pt x="85" y="37"/>
                  <a:pt x="84" y="37"/>
                </a:cubicBezTo>
                <a:cubicBezTo>
                  <a:pt x="83" y="36"/>
                  <a:pt x="81" y="35"/>
                  <a:pt x="80" y="34"/>
                </a:cubicBezTo>
                <a:cubicBezTo>
                  <a:pt x="80" y="34"/>
                  <a:pt x="80" y="34"/>
                  <a:pt x="80" y="34"/>
                </a:cubicBezTo>
                <a:cubicBezTo>
                  <a:pt x="80" y="34"/>
                  <a:pt x="81" y="34"/>
                  <a:pt x="81" y="34"/>
                </a:cubicBezTo>
                <a:cubicBezTo>
                  <a:pt x="81" y="34"/>
                  <a:pt x="82" y="34"/>
                  <a:pt x="82" y="34"/>
                </a:cubicBezTo>
                <a:cubicBezTo>
                  <a:pt x="83" y="35"/>
                  <a:pt x="84" y="36"/>
                  <a:pt x="86" y="36"/>
                </a:cubicBezTo>
                <a:close/>
                <a:moveTo>
                  <a:pt x="221" y="133"/>
                </a:moveTo>
                <a:cubicBezTo>
                  <a:pt x="220" y="132"/>
                  <a:pt x="219" y="132"/>
                  <a:pt x="219" y="131"/>
                </a:cubicBezTo>
                <a:cubicBezTo>
                  <a:pt x="217" y="128"/>
                  <a:pt x="220" y="130"/>
                  <a:pt x="221" y="130"/>
                </a:cubicBezTo>
                <a:cubicBezTo>
                  <a:pt x="222" y="130"/>
                  <a:pt x="222" y="130"/>
                  <a:pt x="222" y="130"/>
                </a:cubicBezTo>
                <a:cubicBezTo>
                  <a:pt x="222" y="131"/>
                  <a:pt x="221" y="132"/>
                  <a:pt x="221" y="133"/>
                </a:cubicBezTo>
                <a:close/>
                <a:moveTo>
                  <a:pt x="222" y="126"/>
                </a:moveTo>
                <a:cubicBezTo>
                  <a:pt x="221" y="125"/>
                  <a:pt x="220" y="124"/>
                  <a:pt x="218" y="123"/>
                </a:cubicBezTo>
                <a:cubicBezTo>
                  <a:pt x="218" y="123"/>
                  <a:pt x="217" y="122"/>
                  <a:pt x="217" y="122"/>
                </a:cubicBezTo>
                <a:cubicBezTo>
                  <a:pt x="217" y="122"/>
                  <a:pt x="217" y="121"/>
                  <a:pt x="217" y="121"/>
                </a:cubicBezTo>
                <a:cubicBezTo>
                  <a:pt x="217" y="121"/>
                  <a:pt x="218" y="122"/>
                  <a:pt x="218" y="122"/>
                </a:cubicBezTo>
                <a:cubicBezTo>
                  <a:pt x="220" y="122"/>
                  <a:pt x="221" y="123"/>
                  <a:pt x="223" y="124"/>
                </a:cubicBezTo>
                <a:cubicBezTo>
                  <a:pt x="223" y="125"/>
                  <a:pt x="223" y="125"/>
                  <a:pt x="222" y="126"/>
                </a:cubicBezTo>
                <a:close/>
                <a:moveTo>
                  <a:pt x="222" y="127"/>
                </a:moveTo>
                <a:cubicBezTo>
                  <a:pt x="222" y="128"/>
                  <a:pt x="222" y="129"/>
                  <a:pt x="222" y="130"/>
                </a:cubicBezTo>
                <a:cubicBezTo>
                  <a:pt x="222" y="130"/>
                  <a:pt x="222" y="130"/>
                  <a:pt x="222" y="130"/>
                </a:cubicBezTo>
                <a:cubicBezTo>
                  <a:pt x="221" y="128"/>
                  <a:pt x="219" y="127"/>
                  <a:pt x="218" y="126"/>
                </a:cubicBezTo>
                <a:cubicBezTo>
                  <a:pt x="219" y="126"/>
                  <a:pt x="220" y="126"/>
                  <a:pt x="220" y="126"/>
                </a:cubicBezTo>
                <a:cubicBezTo>
                  <a:pt x="221" y="127"/>
                  <a:pt x="222" y="127"/>
                  <a:pt x="222" y="127"/>
                </a:cubicBezTo>
                <a:cubicBezTo>
                  <a:pt x="222" y="127"/>
                  <a:pt x="222" y="127"/>
                  <a:pt x="222" y="127"/>
                </a:cubicBezTo>
                <a:close/>
                <a:moveTo>
                  <a:pt x="217" y="129"/>
                </a:moveTo>
                <a:cubicBezTo>
                  <a:pt x="217" y="130"/>
                  <a:pt x="218" y="131"/>
                  <a:pt x="219" y="132"/>
                </a:cubicBezTo>
                <a:cubicBezTo>
                  <a:pt x="220" y="133"/>
                  <a:pt x="218" y="132"/>
                  <a:pt x="217" y="132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7" y="131"/>
                  <a:pt x="217" y="130"/>
                  <a:pt x="217" y="129"/>
                </a:cubicBezTo>
                <a:close/>
                <a:moveTo>
                  <a:pt x="221" y="134"/>
                </a:moveTo>
                <a:cubicBezTo>
                  <a:pt x="221" y="135"/>
                  <a:pt x="220" y="137"/>
                  <a:pt x="220" y="138"/>
                </a:cubicBezTo>
                <a:cubicBezTo>
                  <a:pt x="220" y="137"/>
                  <a:pt x="220" y="137"/>
                  <a:pt x="219" y="136"/>
                </a:cubicBezTo>
                <a:cubicBezTo>
                  <a:pt x="219" y="135"/>
                  <a:pt x="218" y="135"/>
                  <a:pt x="218" y="134"/>
                </a:cubicBezTo>
                <a:cubicBezTo>
                  <a:pt x="217" y="132"/>
                  <a:pt x="220" y="134"/>
                  <a:pt x="221" y="134"/>
                </a:cubicBezTo>
                <a:cubicBezTo>
                  <a:pt x="221" y="134"/>
                  <a:pt x="221" y="134"/>
                  <a:pt x="221" y="134"/>
                </a:cubicBezTo>
                <a:close/>
                <a:moveTo>
                  <a:pt x="220" y="139"/>
                </a:moveTo>
                <a:cubicBezTo>
                  <a:pt x="219" y="139"/>
                  <a:pt x="219" y="139"/>
                  <a:pt x="219" y="140"/>
                </a:cubicBezTo>
                <a:cubicBezTo>
                  <a:pt x="219" y="140"/>
                  <a:pt x="219" y="140"/>
                  <a:pt x="219" y="139"/>
                </a:cubicBezTo>
                <a:cubicBezTo>
                  <a:pt x="219" y="139"/>
                  <a:pt x="219" y="139"/>
                  <a:pt x="219" y="139"/>
                </a:cubicBezTo>
                <a:cubicBezTo>
                  <a:pt x="219" y="139"/>
                  <a:pt x="219" y="139"/>
                  <a:pt x="220" y="139"/>
                </a:cubicBezTo>
                <a:close/>
                <a:moveTo>
                  <a:pt x="218" y="136"/>
                </a:moveTo>
                <a:cubicBezTo>
                  <a:pt x="218" y="136"/>
                  <a:pt x="218" y="135"/>
                  <a:pt x="218" y="135"/>
                </a:cubicBezTo>
                <a:cubicBezTo>
                  <a:pt x="218" y="136"/>
                  <a:pt x="219" y="137"/>
                  <a:pt x="219" y="139"/>
                </a:cubicBezTo>
                <a:cubicBezTo>
                  <a:pt x="219" y="138"/>
                  <a:pt x="218" y="137"/>
                  <a:pt x="218" y="136"/>
                </a:cubicBezTo>
                <a:close/>
                <a:moveTo>
                  <a:pt x="217" y="126"/>
                </a:moveTo>
                <a:cubicBezTo>
                  <a:pt x="218" y="127"/>
                  <a:pt x="218" y="127"/>
                  <a:pt x="219" y="128"/>
                </a:cubicBezTo>
                <a:cubicBezTo>
                  <a:pt x="220" y="128"/>
                  <a:pt x="222" y="130"/>
                  <a:pt x="219" y="129"/>
                </a:cubicBezTo>
                <a:cubicBezTo>
                  <a:pt x="219" y="129"/>
                  <a:pt x="218" y="128"/>
                  <a:pt x="217" y="128"/>
                </a:cubicBezTo>
                <a:cubicBezTo>
                  <a:pt x="217" y="128"/>
                  <a:pt x="217" y="128"/>
                  <a:pt x="217" y="128"/>
                </a:cubicBezTo>
                <a:cubicBezTo>
                  <a:pt x="217" y="128"/>
                  <a:pt x="217" y="127"/>
                  <a:pt x="217" y="127"/>
                </a:cubicBezTo>
                <a:cubicBezTo>
                  <a:pt x="217" y="126"/>
                  <a:pt x="217" y="126"/>
                  <a:pt x="217" y="126"/>
                </a:cubicBezTo>
                <a:close/>
                <a:moveTo>
                  <a:pt x="217" y="123"/>
                </a:moveTo>
                <a:cubicBezTo>
                  <a:pt x="218" y="124"/>
                  <a:pt x="220" y="125"/>
                  <a:pt x="221" y="126"/>
                </a:cubicBezTo>
                <a:cubicBezTo>
                  <a:pt x="222" y="126"/>
                  <a:pt x="222" y="126"/>
                  <a:pt x="221" y="126"/>
                </a:cubicBezTo>
                <a:cubicBezTo>
                  <a:pt x="220" y="125"/>
                  <a:pt x="219" y="125"/>
                  <a:pt x="219" y="125"/>
                </a:cubicBezTo>
                <a:cubicBezTo>
                  <a:pt x="218" y="124"/>
                  <a:pt x="218" y="124"/>
                  <a:pt x="217" y="124"/>
                </a:cubicBezTo>
                <a:cubicBezTo>
                  <a:pt x="217" y="124"/>
                  <a:pt x="217" y="123"/>
                  <a:pt x="217" y="123"/>
                </a:cubicBezTo>
                <a:close/>
                <a:moveTo>
                  <a:pt x="214" y="117"/>
                </a:moveTo>
                <a:cubicBezTo>
                  <a:pt x="213" y="117"/>
                  <a:pt x="212" y="117"/>
                  <a:pt x="212" y="117"/>
                </a:cubicBezTo>
                <a:cubicBezTo>
                  <a:pt x="210" y="116"/>
                  <a:pt x="209" y="115"/>
                  <a:pt x="207" y="114"/>
                </a:cubicBezTo>
                <a:cubicBezTo>
                  <a:pt x="206" y="113"/>
                  <a:pt x="206" y="113"/>
                  <a:pt x="208" y="114"/>
                </a:cubicBezTo>
                <a:cubicBezTo>
                  <a:pt x="209" y="114"/>
                  <a:pt x="211" y="115"/>
                  <a:pt x="212" y="116"/>
                </a:cubicBezTo>
                <a:cubicBezTo>
                  <a:pt x="216" y="118"/>
                  <a:pt x="219" y="120"/>
                  <a:pt x="223" y="121"/>
                </a:cubicBezTo>
                <a:cubicBezTo>
                  <a:pt x="223" y="121"/>
                  <a:pt x="223" y="122"/>
                  <a:pt x="223" y="123"/>
                </a:cubicBezTo>
                <a:cubicBezTo>
                  <a:pt x="221" y="122"/>
                  <a:pt x="219" y="121"/>
                  <a:pt x="217" y="120"/>
                </a:cubicBezTo>
                <a:cubicBezTo>
                  <a:pt x="216" y="119"/>
                  <a:pt x="215" y="118"/>
                  <a:pt x="214" y="117"/>
                </a:cubicBezTo>
                <a:close/>
                <a:moveTo>
                  <a:pt x="217" y="77"/>
                </a:moveTo>
                <a:cubicBezTo>
                  <a:pt x="215" y="76"/>
                  <a:pt x="213" y="76"/>
                  <a:pt x="211" y="74"/>
                </a:cubicBezTo>
                <a:cubicBezTo>
                  <a:pt x="208" y="72"/>
                  <a:pt x="212" y="75"/>
                  <a:pt x="213" y="75"/>
                </a:cubicBezTo>
                <a:cubicBezTo>
                  <a:pt x="214" y="76"/>
                  <a:pt x="215" y="76"/>
                  <a:pt x="216" y="76"/>
                </a:cubicBezTo>
                <a:cubicBezTo>
                  <a:pt x="217" y="77"/>
                  <a:pt x="217" y="77"/>
                  <a:pt x="217" y="77"/>
                </a:cubicBezTo>
                <a:close/>
                <a:moveTo>
                  <a:pt x="208" y="61"/>
                </a:moveTo>
                <a:cubicBezTo>
                  <a:pt x="206" y="59"/>
                  <a:pt x="206" y="60"/>
                  <a:pt x="208" y="60"/>
                </a:cubicBezTo>
                <a:cubicBezTo>
                  <a:pt x="208" y="60"/>
                  <a:pt x="208" y="60"/>
                  <a:pt x="208" y="61"/>
                </a:cubicBezTo>
                <a:close/>
                <a:moveTo>
                  <a:pt x="210" y="64"/>
                </a:moveTo>
                <a:cubicBezTo>
                  <a:pt x="210" y="63"/>
                  <a:pt x="209" y="63"/>
                  <a:pt x="209" y="63"/>
                </a:cubicBezTo>
                <a:cubicBezTo>
                  <a:pt x="208" y="62"/>
                  <a:pt x="207" y="61"/>
                  <a:pt x="206" y="61"/>
                </a:cubicBezTo>
                <a:cubicBezTo>
                  <a:pt x="207" y="61"/>
                  <a:pt x="208" y="62"/>
                  <a:pt x="209" y="62"/>
                </a:cubicBezTo>
                <a:cubicBezTo>
                  <a:pt x="210" y="63"/>
                  <a:pt x="210" y="63"/>
                  <a:pt x="210" y="64"/>
                </a:cubicBezTo>
                <a:close/>
                <a:moveTo>
                  <a:pt x="213" y="70"/>
                </a:moveTo>
                <a:cubicBezTo>
                  <a:pt x="211" y="68"/>
                  <a:pt x="209" y="67"/>
                  <a:pt x="207" y="66"/>
                </a:cubicBezTo>
                <a:cubicBezTo>
                  <a:pt x="203" y="63"/>
                  <a:pt x="208" y="65"/>
                  <a:pt x="210" y="66"/>
                </a:cubicBezTo>
                <a:cubicBezTo>
                  <a:pt x="211" y="66"/>
                  <a:pt x="211" y="67"/>
                  <a:pt x="212" y="67"/>
                </a:cubicBezTo>
                <a:cubicBezTo>
                  <a:pt x="212" y="68"/>
                  <a:pt x="213" y="69"/>
                  <a:pt x="213" y="70"/>
                </a:cubicBezTo>
                <a:close/>
                <a:moveTo>
                  <a:pt x="215" y="73"/>
                </a:moveTo>
                <a:cubicBezTo>
                  <a:pt x="213" y="72"/>
                  <a:pt x="211" y="71"/>
                  <a:pt x="209" y="70"/>
                </a:cubicBezTo>
                <a:cubicBezTo>
                  <a:pt x="208" y="69"/>
                  <a:pt x="207" y="69"/>
                  <a:pt x="206" y="68"/>
                </a:cubicBezTo>
                <a:cubicBezTo>
                  <a:pt x="208" y="69"/>
                  <a:pt x="209" y="70"/>
                  <a:pt x="211" y="71"/>
                </a:cubicBezTo>
                <a:cubicBezTo>
                  <a:pt x="212" y="71"/>
                  <a:pt x="213" y="71"/>
                  <a:pt x="214" y="71"/>
                </a:cubicBezTo>
                <a:cubicBezTo>
                  <a:pt x="215" y="72"/>
                  <a:pt x="215" y="73"/>
                  <a:pt x="215" y="73"/>
                </a:cubicBezTo>
                <a:close/>
                <a:moveTo>
                  <a:pt x="219" y="83"/>
                </a:moveTo>
                <a:cubicBezTo>
                  <a:pt x="216" y="81"/>
                  <a:pt x="214" y="80"/>
                  <a:pt x="211" y="79"/>
                </a:cubicBezTo>
                <a:cubicBezTo>
                  <a:pt x="207" y="76"/>
                  <a:pt x="213" y="78"/>
                  <a:pt x="214" y="79"/>
                </a:cubicBezTo>
                <a:cubicBezTo>
                  <a:pt x="215" y="79"/>
                  <a:pt x="217" y="80"/>
                  <a:pt x="218" y="80"/>
                </a:cubicBezTo>
                <a:cubicBezTo>
                  <a:pt x="218" y="81"/>
                  <a:pt x="219" y="82"/>
                  <a:pt x="219" y="83"/>
                </a:cubicBezTo>
                <a:close/>
                <a:moveTo>
                  <a:pt x="208" y="77"/>
                </a:moveTo>
                <a:cubicBezTo>
                  <a:pt x="211" y="80"/>
                  <a:pt x="215" y="81"/>
                  <a:pt x="218" y="83"/>
                </a:cubicBezTo>
                <a:cubicBezTo>
                  <a:pt x="221" y="85"/>
                  <a:pt x="214" y="82"/>
                  <a:pt x="215" y="82"/>
                </a:cubicBezTo>
                <a:cubicBezTo>
                  <a:pt x="214" y="82"/>
                  <a:pt x="213" y="81"/>
                  <a:pt x="212" y="81"/>
                </a:cubicBezTo>
                <a:cubicBezTo>
                  <a:pt x="211" y="80"/>
                  <a:pt x="209" y="80"/>
                  <a:pt x="208" y="79"/>
                </a:cubicBezTo>
                <a:cubicBezTo>
                  <a:pt x="208" y="79"/>
                  <a:pt x="208" y="78"/>
                  <a:pt x="208" y="77"/>
                </a:cubicBezTo>
                <a:close/>
                <a:moveTo>
                  <a:pt x="220" y="87"/>
                </a:moveTo>
                <a:cubicBezTo>
                  <a:pt x="217" y="85"/>
                  <a:pt x="213" y="83"/>
                  <a:pt x="209" y="81"/>
                </a:cubicBezTo>
                <a:cubicBezTo>
                  <a:pt x="208" y="80"/>
                  <a:pt x="207" y="80"/>
                  <a:pt x="209" y="81"/>
                </a:cubicBezTo>
                <a:cubicBezTo>
                  <a:pt x="211" y="81"/>
                  <a:pt x="213" y="82"/>
                  <a:pt x="215" y="83"/>
                </a:cubicBezTo>
                <a:cubicBezTo>
                  <a:pt x="216" y="84"/>
                  <a:pt x="218" y="84"/>
                  <a:pt x="219" y="85"/>
                </a:cubicBezTo>
                <a:cubicBezTo>
                  <a:pt x="220" y="86"/>
                  <a:pt x="220" y="87"/>
                  <a:pt x="220" y="87"/>
                </a:cubicBezTo>
                <a:close/>
                <a:moveTo>
                  <a:pt x="221" y="92"/>
                </a:moveTo>
                <a:cubicBezTo>
                  <a:pt x="217" y="89"/>
                  <a:pt x="211" y="87"/>
                  <a:pt x="207" y="85"/>
                </a:cubicBezTo>
                <a:cubicBezTo>
                  <a:pt x="204" y="83"/>
                  <a:pt x="208" y="84"/>
                  <a:pt x="209" y="84"/>
                </a:cubicBezTo>
                <a:cubicBezTo>
                  <a:pt x="211" y="85"/>
                  <a:pt x="212" y="86"/>
                  <a:pt x="214" y="86"/>
                </a:cubicBezTo>
                <a:cubicBezTo>
                  <a:pt x="216" y="87"/>
                  <a:pt x="218" y="88"/>
                  <a:pt x="221" y="89"/>
                </a:cubicBezTo>
                <a:cubicBezTo>
                  <a:pt x="221" y="90"/>
                  <a:pt x="221" y="91"/>
                  <a:pt x="221" y="92"/>
                </a:cubicBezTo>
                <a:close/>
                <a:moveTo>
                  <a:pt x="222" y="97"/>
                </a:moveTo>
                <a:cubicBezTo>
                  <a:pt x="217" y="93"/>
                  <a:pt x="211" y="91"/>
                  <a:pt x="206" y="88"/>
                </a:cubicBezTo>
                <a:cubicBezTo>
                  <a:pt x="205" y="87"/>
                  <a:pt x="200" y="85"/>
                  <a:pt x="204" y="87"/>
                </a:cubicBezTo>
                <a:cubicBezTo>
                  <a:pt x="207" y="88"/>
                  <a:pt x="210" y="89"/>
                  <a:pt x="212" y="90"/>
                </a:cubicBezTo>
                <a:cubicBezTo>
                  <a:pt x="215" y="91"/>
                  <a:pt x="218" y="93"/>
                  <a:pt x="222" y="94"/>
                </a:cubicBezTo>
                <a:cubicBezTo>
                  <a:pt x="222" y="95"/>
                  <a:pt x="222" y="96"/>
                  <a:pt x="222" y="97"/>
                </a:cubicBezTo>
                <a:close/>
                <a:moveTo>
                  <a:pt x="223" y="102"/>
                </a:moveTo>
                <a:cubicBezTo>
                  <a:pt x="220" y="100"/>
                  <a:pt x="217" y="99"/>
                  <a:pt x="215" y="97"/>
                </a:cubicBezTo>
                <a:cubicBezTo>
                  <a:pt x="212" y="95"/>
                  <a:pt x="209" y="94"/>
                  <a:pt x="206" y="92"/>
                </a:cubicBezTo>
                <a:cubicBezTo>
                  <a:pt x="205" y="91"/>
                  <a:pt x="204" y="91"/>
                  <a:pt x="203" y="90"/>
                </a:cubicBezTo>
                <a:cubicBezTo>
                  <a:pt x="204" y="91"/>
                  <a:pt x="205" y="91"/>
                  <a:pt x="207" y="92"/>
                </a:cubicBezTo>
                <a:cubicBezTo>
                  <a:pt x="209" y="92"/>
                  <a:pt x="212" y="93"/>
                  <a:pt x="214" y="94"/>
                </a:cubicBezTo>
                <a:cubicBezTo>
                  <a:pt x="217" y="96"/>
                  <a:pt x="220" y="97"/>
                  <a:pt x="223" y="98"/>
                </a:cubicBezTo>
                <a:cubicBezTo>
                  <a:pt x="223" y="99"/>
                  <a:pt x="223" y="100"/>
                  <a:pt x="223" y="102"/>
                </a:cubicBezTo>
                <a:close/>
                <a:moveTo>
                  <a:pt x="223" y="106"/>
                </a:moveTo>
                <a:cubicBezTo>
                  <a:pt x="217" y="101"/>
                  <a:pt x="210" y="98"/>
                  <a:pt x="203" y="94"/>
                </a:cubicBezTo>
                <a:cubicBezTo>
                  <a:pt x="199" y="92"/>
                  <a:pt x="205" y="95"/>
                  <a:pt x="205" y="95"/>
                </a:cubicBezTo>
                <a:cubicBezTo>
                  <a:pt x="207" y="96"/>
                  <a:pt x="209" y="97"/>
                  <a:pt x="211" y="98"/>
                </a:cubicBezTo>
                <a:cubicBezTo>
                  <a:pt x="215" y="99"/>
                  <a:pt x="219" y="101"/>
                  <a:pt x="223" y="102"/>
                </a:cubicBezTo>
                <a:cubicBezTo>
                  <a:pt x="223" y="102"/>
                  <a:pt x="223" y="103"/>
                  <a:pt x="223" y="103"/>
                </a:cubicBezTo>
                <a:cubicBezTo>
                  <a:pt x="223" y="104"/>
                  <a:pt x="223" y="105"/>
                  <a:pt x="223" y="106"/>
                </a:cubicBezTo>
                <a:close/>
                <a:moveTo>
                  <a:pt x="203" y="103"/>
                </a:moveTo>
                <a:cubicBezTo>
                  <a:pt x="209" y="107"/>
                  <a:pt x="216" y="110"/>
                  <a:pt x="223" y="112"/>
                </a:cubicBezTo>
                <a:cubicBezTo>
                  <a:pt x="223" y="112"/>
                  <a:pt x="224" y="112"/>
                  <a:pt x="224" y="112"/>
                </a:cubicBezTo>
                <a:cubicBezTo>
                  <a:pt x="224" y="113"/>
                  <a:pt x="224" y="114"/>
                  <a:pt x="224" y="115"/>
                </a:cubicBezTo>
                <a:cubicBezTo>
                  <a:pt x="221" y="113"/>
                  <a:pt x="218" y="111"/>
                  <a:pt x="215" y="110"/>
                </a:cubicBezTo>
                <a:cubicBezTo>
                  <a:pt x="211" y="108"/>
                  <a:pt x="207" y="105"/>
                  <a:pt x="203" y="103"/>
                </a:cubicBezTo>
                <a:close/>
                <a:moveTo>
                  <a:pt x="213" y="104"/>
                </a:moveTo>
                <a:cubicBezTo>
                  <a:pt x="209" y="102"/>
                  <a:pt x="205" y="100"/>
                  <a:pt x="201" y="98"/>
                </a:cubicBezTo>
                <a:cubicBezTo>
                  <a:pt x="201" y="98"/>
                  <a:pt x="200" y="98"/>
                  <a:pt x="200" y="98"/>
                </a:cubicBezTo>
                <a:cubicBezTo>
                  <a:pt x="201" y="98"/>
                  <a:pt x="201" y="98"/>
                  <a:pt x="201" y="98"/>
                </a:cubicBezTo>
                <a:cubicBezTo>
                  <a:pt x="203" y="99"/>
                  <a:pt x="204" y="99"/>
                  <a:pt x="205" y="100"/>
                </a:cubicBezTo>
                <a:cubicBezTo>
                  <a:pt x="207" y="100"/>
                  <a:pt x="208" y="101"/>
                  <a:pt x="210" y="101"/>
                </a:cubicBezTo>
                <a:cubicBezTo>
                  <a:pt x="214" y="103"/>
                  <a:pt x="219" y="106"/>
                  <a:pt x="223" y="107"/>
                </a:cubicBezTo>
                <a:cubicBezTo>
                  <a:pt x="224" y="108"/>
                  <a:pt x="224" y="110"/>
                  <a:pt x="224" y="111"/>
                </a:cubicBezTo>
                <a:cubicBezTo>
                  <a:pt x="220" y="109"/>
                  <a:pt x="217" y="106"/>
                  <a:pt x="213" y="104"/>
                </a:cubicBezTo>
                <a:close/>
                <a:moveTo>
                  <a:pt x="223" y="120"/>
                </a:moveTo>
                <a:cubicBezTo>
                  <a:pt x="217" y="116"/>
                  <a:pt x="211" y="112"/>
                  <a:pt x="205" y="109"/>
                </a:cubicBezTo>
                <a:cubicBezTo>
                  <a:pt x="205" y="109"/>
                  <a:pt x="205" y="109"/>
                  <a:pt x="205" y="109"/>
                </a:cubicBezTo>
                <a:cubicBezTo>
                  <a:pt x="209" y="110"/>
                  <a:pt x="212" y="112"/>
                  <a:pt x="216" y="113"/>
                </a:cubicBezTo>
                <a:cubicBezTo>
                  <a:pt x="218" y="115"/>
                  <a:pt x="221" y="116"/>
                  <a:pt x="223" y="116"/>
                </a:cubicBezTo>
                <a:cubicBezTo>
                  <a:pt x="223" y="116"/>
                  <a:pt x="223" y="116"/>
                  <a:pt x="224" y="116"/>
                </a:cubicBezTo>
                <a:cubicBezTo>
                  <a:pt x="223" y="117"/>
                  <a:pt x="223" y="119"/>
                  <a:pt x="223" y="120"/>
                </a:cubicBezTo>
                <a:close/>
                <a:moveTo>
                  <a:pt x="209" y="119"/>
                </a:moveTo>
                <a:cubicBezTo>
                  <a:pt x="208" y="118"/>
                  <a:pt x="209" y="118"/>
                  <a:pt x="210" y="118"/>
                </a:cubicBezTo>
                <a:cubicBezTo>
                  <a:pt x="210" y="118"/>
                  <a:pt x="209" y="119"/>
                  <a:pt x="209" y="119"/>
                </a:cubicBezTo>
                <a:cubicBezTo>
                  <a:pt x="208" y="120"/>
                  <a:pt x="207" y="120"/>
                  <a:pt x="206" y="119"/>
                </a:cubicBezTo>
                <a:cubicBezTo>
                  <a:pt x="207" y="119"/>
                  <a:pt x="208" y="119"/>
                  <a:pt x="208" y="119"/>
                </a:cubicBezTo>
                <a:cubicBezTo>
                  <a:pt x="209" y="119"/>
                  <a:pt x="209" y="119"/>
                  <a:pt x="209" y="119"/>
                </a:cubicBezTo>
                <a:close/>
                <a:moveTo>
                  <a:pt x="205" y="114"/>
                </a:moveTo>
                <a:cubicBezTo>
                  <a:pt x="207" y="115"/>
                  <a:pt x="208" y="116"/>
                  <a:pt x="210" y="117"/>
                </a:cubicBezTo>
                <a:cubicBezTo>
                  <a:pt x="212" y="118"/>
                  <a:pt x="208" y="116"/>
                  <a:pt x="207" y="117"/>
                </a:cubicBezTo>
                <a:cubicBezTo>
                  <a:pt x="206" y="117"/>
                  <a:pt x="206" y="117"/>
                  <a:pt x="206" y="117"/>
                </a:cubicBezTo>
                <a:cubicBezTo>
                  <a:pt x="207" y="118"/>
                  <a:pt x="207" y="119"/>
                  <a:pt x="206" y="118"/>
                </a:cubicBezTo>
                <a:cubicBezTo>
                  <a:pt x="206" y="117"/>
                  <a:pt x="205" y="115"/>
                  <a:pt x="205" y="114"/>
                </a:cubicBezTo>
                <a:close/>
                <a:moveTo>
                  <a:pt x="205" y="109"/>
                </a:moveTo>
                <a:cubicBezTo>
                  <a:pt x="210" y="113"/>
                  <a:pt x="216" y="116"/>
                  <a:pt x="221" y="119"/>
                </a:cubicBezTo>
                <a:cubicBezTo>
                  <a:pt x="225" y="122"/>
                  <a:pt x="218" y="118"/>
                  <a:pt x="218" y="118"/>
                </a:cubicBezTo>
                <a:cubicBezTo>
                  <a:pt x="217" y="117"/>
                  <a:pt x="215" y="117"/>
                  <a:pt x="214" y="116"/>
                </a:cubicBezTo>
                <a:cubicBezTo>
                  <a:pt x="211" y="114"/>
                  <a:pt x="208" y="113"/>
                  <a:pt x="205" y="112"/>
                </a:cubicBezTo>
                <a:cubicBezTo>
                  <a:pt x="205" y="111"/>
                  <a:pt x="205" y="110"/>
                  <a:pt x="205" y="109"/>
                </a:cubicBezTo>
                <a:close/>
                <a:moveTo>
                  <a:pt x="203" y="104"/>
                </a:moveTo>
                <a:cubicBezTo>
                  <a:pt x="206" y="106"/>
                  <a:pt x="209" y="107"/>
                  <a:pt x="212" y="109"/>
                </a:cubicBezTo>
                <a:cubicBezTo>
                  <a:pt x="215" y="111"/>
                  <a:pt x="220" y="112"/>
                  <a:pt x="222" y="115"/>
                </a:cubicBezTo>
                <a:cubicBezTo>
                  <a:pt x="223" y="115"/>
                  <a:pt x="217" y="113"/>
                  <a:pt x="218" y="113"/>
                </a:cubicBezTo>
                <a:cubicBezTo>
                  <a:pt x="216" y="113"/>
                  <a:pt x="215" y="112"/>
                  <a:pt x="214" y="112"/>
                </a:cubicBezTo>
                <a:cubicBezTo>
                  <a:pt x="211" y="110"/>
                  <a:pt x="208" y="109"/>
                  <a:pt x="205" y="108"/>
                </a:cubicBezTo>
                <a:cubicBezTo>
                  <a:pt x="205" y="107"/>
                  <a:pt x="205" y="107"/>
                  <a:pt x="205" y="106"/>
                </a:cubicBezTo>
                <a:cubicBezTo>
                  <a:pt x="204" y="105"/>
                  <a:pt x="204" y="105"/>
                  <a:pt x="203" y="104"/>
                </a:cubicBezTo>
                <a:close/>
                <a:moveTo>
                  <a:pt x="198" y="97"/>
                </a:moveTo>
                <a:cubicBezTo>
                  <a:pt x="205" y="102"/>
                  <a:pt x="213" y="104"/>
                  <a:pt x="219" y="109"/>
                </a:cubicBezTo>
                <a:cubicBezTo>
                  <a:pt x="224" y="113"/>
                  <a:pt x="221" y="111"/>
                  <a:pt x="219" y="110"/>
                </a:cubicBezTo>
                <a:cubicBezTo>
                  <a:pt x="216" y="109"/>
                  <a:pt x="214" y="108"/>
                  <a:pt x="211" y="107"/>
                </a:cubicBezTo>
                <a:cubicBezTo>
                  <a:pt x="208" y="105"/>
                  <a:pt x="205" y="103"/>
                  <a:pt x="201" y="102"/>
                </a:cubicBezTo>
                <a:cubicBezTo>
                  <a:pt x="201" y="102"/>
                  <a:pt x="201" y="102"/>
                  <a:pt x="201" y="102"/>
                </a:cubicBezTo>
                <a:cubicBezTo>
                  <a:pt x="200" y="101"/>
                  <a:pt x="198" y="99"/>
                  <a:pt x="198" y="97"/>
                </a:cubicBezTo>
                <a:close/>
                <a:moveTo>
                  <a:pt x="199" y="96"/>
                </a:moveTo>
                <a:cubicBezTo>
                  <a:pt x="199" y="96"/>
                  <a:pt x="199" y="96"/>
                  <a:pt x="199" y="95"/>
                </a:cubicBezTo>
                <a:cubicBezTo>
                  <a:pt x="200" y="95"/>
                  <a:pt x="200" y="94"/>
                  <a:pt x="200" y="94"/>
                </a:cubicBezTo>
                <a:cubicBezTo>
                  <a:pt x="204" y="96"/>
                  <a:pt x="208" y="98"/>
                  <a:pt x="211" y="100"/>
                </a:cubicBezTo>
                <a:cubicBezTo>
                  <a:pt x="213" y="101"/>
                  <a:pt x="215" y="102"/>
                  <a:pt x="217" y="103"/>
                </a:cubicBezTo>
                <a:cubicBezTo>
                  <a:pt x="219" y="104"/>
                  <a:pt x="221" y="105"/>
                  <a:pt x="222" y="106"/>
                </a:cubicBezTo>
                <a:cubicBezTo>
                  <a:pt x="214" y="103"/>
                  <a:pt x="207" y="99"/>
                  <a:pt x="199" y="96"/>
                </a:cubicBezTo>
                <a:close/>
                <a:moveTo>
                  <a:pt x="201" y="93"/>
                </a:moveTo>
                <a:cubicBezTo>
                  <a:pt x="201" y="92"/>
                  <a:pt x="202" y="91"/>
                  <a:pt x="201" y="90"/>
                </a:cubicBezTo>
                <a:cubicBezTo>
                  <a:pt x="201" y="88"/>
                  <a:pt x="201" y="87"/>
                  <a:pt x="201" y="86"/>
                </a:cubicBezTo>
                <a:cubicBezTo>
                  <a:pt x="207" y="90"/>
                  <a:pt x="214" y="91"/>
                  <a:pt x="220" y="96"/>
                </a:cubicBezTo>
                <a:cubicBezTo>
                  <a:pt x="225" y="99"/>
                  <a:pt x="219" y="96"/>
                  <a:pt x="217" y="95"/>
                </a:cubicBezTo>
                <a:cubicBezTo>
                  <a:pt x="215" y="94"/>
                  <a:pt x="214" y="93"/>
                  <a:pt x="212" y="92"/>
                </a:cubicBezTo>
                <a:cubicBezTo>
                  <a:pt x="208" y="91"/>
                  <a:pt x="205" y="90"/>
                  <a:pt x="202" y="89"/>
                </a:cubicBezTo>
                <a:cubicBezTo>
                  <a:pt x="202" y="89"/>
                  <a:pt x="201" y="90"/>
                  <a:pt x="202" y="90"/>
                </a:cubicBezTo>
                <a:cubicBezTo>
                  <a:pt x="207" y="95"/>
                  <a:pt x="215" y="97"/>
                  <a:pt x="221" y="101"/>
                </a:cubicBezTo>
                <a:cubicBezTo>
                  <a:pt x="223" y="102"/>
                  <a:pt x="219" y="100"/>
                  <a:pt x="218" y="100"/>
                </a:cubicBezTo>
                <a:cubicBezTo>
                  <a:pt x="216" y="99"/>
                  <a:pt x="213" y="98"/>
                  <a:pt x="210" y="96"/>
                </a:cubicBezTo>
                <a:cubicBezTo>
                  <a:pt x="207" y="95"/>
                  <a:pt x="204" y="94"/>
                  <a:pt x="201" y="93"/>
                </a:cubicBezTo>
                <a:close/>
                <a:moveTo>
                  <a:pt x="201" y="85"/>
                </a:moveTo>
                <a:cubicBezTo>
                  <a:pt x="202" y="84"/>
                  <a:pt x="202" y="83"/>
                  <a:pt x="203" y="83"/>
                </a:cubicBezTo>
                <a:cubicBezTo>
                  <a:pt x="208" y="87"/>
                  <a:pt x="214" y="88"/>
                  <a:pt x="219" y="91"/>
                </a:cubicBezTo>
                <a:cubicBezTo>
                  <a:pt x="224" y="94"/>
                  <a:pt x="219" y="92"/>
                  <a:pt x="217" y="91"/>
                </a:cubicBezTo>
                <a:cubicBezTo>
                  <a:pt x="215" y="90"/>
                  <a:pt x="213" y="89"/>
                  <a:pt x="211" y="89"/>
                </a:cubicBezTo>
                <a:cubicBezTo>
                  <a:pt x="208" y="87"/>
                  <a:pt x="205" y="86"/>
                  <a:pt x="201" y="85"/>
                </a:cubicBezTo>
                <a:close/>
                <a:moveTo>
                  <a:pt x="204" y="82"/>
                </a:moveTo>
                <a:cubicBezTo>
                  <a:pt x="204" y="82"/>
                  <a:pt x="205" y="82"/>
                  <a:pt x="205" y="82"/>
                </a:cubicBezTo>
                <a:cubicBezTo>
                  <a:pt x="206" y="82"/>
                  <a:pt x="207" y="81"/>
                  <a:pt x="207" y="81"/>
                </a:cubicBezTo>
                <a:cubicBezTo>
                  <a:pt x="209" y="82"/>
                  <a:pt x="211" y="83"/>
                  <a:pt x="214" y="84"/>
                </a:cubicBezTo>
                <a:cubicBezTo>
                  <a:pt x="215" y="85"/>
                  <a:pt x="216" y="86"/>
                  <a:pt x="218" y="87"/>
                </a:cubicBezTo>
                <a:cubicBezTo>
                  <a:pt x="218" y="87"/>
                  <a:pt x="222" y="89"/>
                  <a:pt x="219" y="88"/>
                </a:cubicBezTo>
                <a:cubicBezTo>
                  <a:pt x="214" y="86"/>
                  <a:pt x="209" y="83"/>
                  <a:pt x="204" y="82"/>
                </a:cubicBezTo>
                <a:close/>
                <a:moveTo>
                  <a:pt x="206" y="69"/>
                </a:moveTo>
                <a:cubicBezTo>
                  <a:pt x="208" y="70"/>
                  <a:pt x="211" y="71"/>
                  <a:pt x="213" y="72"/>
                </a:cubicBezTo>
                <a:cubicBezTo>
                  <a:pt x="214" y="73"/>
                  <a:pt x="215" y="74"/>
                  <a:pt x="215" y="74"/>
                </a:cubicBezTo>
                <a:cubicBezTo>
                  <a:pt x="216" y="75"/>
                  <a:pt x="216" y="75"/>
                  <a:pt x="216" y="75"/>
                </a:cubicBezTo>
                <a:cubicBezTo>
                  <a:pt x="215" y="75"/>
                  <a:pt x="213" y="74"/>
                  <a:pt x="212" y="74"/>
                </a:cubicBezTo>
                <a:cubicBezTo>
                  <a:pt x="211" y="73"/>
                  <a:pt x="210" y="73"/>
                  <a:pt x="208" y="72"/>
                </a:cubicBezTo>
                <a:cubicBezTo>
                  <a:pt x="208" y="72"/>
                  <a:pt x="208" y="73"/>
                  <a:pt x="208" y="73"/>
                </a:cubicBezTo>
                <a:cubicBezTo>
                  <a:pt x="211" y="75"/>
                  <a:pt x="214" y="78"/>
                  <a:pt x="218" y="79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5" y="78"/>
                  <a:pt x="212" y="77"/>
                  <a:pt x="208" y="76"/>
                </a:cubicBezTo>
                <a:cubicBezTo>
                  <a:pt x="208" y="75"/>
                  <a:pt x="208" y="74"/>
                  <a:pt x="208" y="73"/>
                </a:cubicBezTo>
                <a:cubicBezTo>
                  <a:pt x="207" y="72"/>
                  <a:pt x="207" y="70"/>
                  <a:pt x="206" y="69"/>
                </a:cubicBezTo>
                <a:close/>
                <a:moveTo>
                  <a:pt x="204" y="64"/>
                </a:moveTo>
                <a:cubicBezTo>
                  <a:pt x="206" y="66"/>
                  <a:pt x="209" y="68"/>
                  <a:pt x="211" y="69"/>
                </a:cubicBezTo>
                <a:cubicBezTo>
                  <a:pt x="215" y="71"/>
                  <a:pt x="211" y="70"/>
                  <a:pt x="209" y="69"/>
                </a:cubicBezTo>
                <a:cubicBezTo>
                  <a:pt x="208" y="68"/>
                  <a:pt x="207" y="68"/>
                  <a:pt x="205" y="67"/>
                </a:cubicBezTo>
                <a:cubicBezTo>
                  <a:pt x="205" y="66"/>
                  <a:pt x="205" y="65"/>
                  <a:pt x="204" y="64"/>
                </a:cubicBezTo>
                <a:close/>
                <a:moveTo>
                  <a:pt x="204" y="61"/>
                </a:moveTo>
                <a:cubicBezTo>
                  <a:pt x="206" y="62"/>
                  <a:pt x="209" y="63"/>
                  <a:pt x="211" y="65"/>
                </a:cubicBezTo>
                <a:cubicBezTo>
                  <a:pt x="211" y="65"/>
                  <a:pt x="211" y="65"/>
                  <a:pt x="211" y="66"/>
                </a:cubicBezTo>
                <a:cubicBezTo>
                  <a:pt x="210" y="65"/>
                  <a:pt x="209" y="65"/>
                  <a:pt x="207" y="64"/>
                </a:cubicBezTo>
                <a:cubicBezTo>
                  <a:pt x="206" y="64"/>
                  <a:pt x="206" y="63"/>
                  <a:pt x="204" y="63"/>
                </a:cubicBezTo>
                <a:cubicBezTo>
                  <a:pt x="204" y="63"/>
                  <a:pt x="204" y="63"/>
                  <a:pt x="204" y="63"/>
                </a:cubicBezTo>
                <a:cubicBezTo>
                  <a:pt x="204" y="63"/>
                  <a:pt x="204" y="62"/>
                  <a:pt x="204" y="62"/>
                </a:cubicBezTo>
                <a:cubicBezTo>
                  <a:pt x="204" y="62"/>
                  <a:pt x="204" y="61"/>
                  <a:pt x="204" y="61"/>
                </a:cubicBezTo>
                <a:close/>
                <a:moveTo>
                  <a:pt x="205" y="56"/>
                </a:moveTo>
                <a:cubicBezTo>
                  <a:pt x="206" y="57"/>
                  <a:pt x="207" y="58"/>
                  <a:pt x="207" y="59"/>
                </a:cubicBezTo>
                <a:cubicBezTo>
                  <a:pt x="207" y="59"/>
                  <a:pt x="206" y="59"/>
                  <a:pt x="205" y="59"/>
                </a:cubicBezTo>
                <a:cubicBezTo>
                  <a:pt x="205" y="58"/>
                  <a:pt x="204" y="59"/>
                  <a:pt x="205" y="59"/>
                </a:cubicBezTo>
                <a:cubicBezTo>
                  <a:pt x="206" y="60"/>
                  <a:pt x="206" y="60"/>
                  <a:pt x="207" y="61"/>
                </a:cubicBezTo>
                <a:cubicBezTo>
                  <a:pt x="206" y="60"/>
                  <a:pt x="205" y="60"/>
                  <a:pt x="205" y="60"/>
                </a:cubicBezTo>
                <a:cubicBezTo>
                  <a:pt x="205" y="59"/>
                  <a:pt x="205" y="57"/>
                  <a:pt x="205" y="56"/>
                </a:cubicBezTo>
                <a:close/>
                <a:moveTo>
                  <a:pt x="99" y="206"/>
                </a:moveTo>
                <a:cubicBezTo>
                  <a:pt x="58" y="196"/>
                  <a:pt x="26" y="163"/>
                  <a:pt x="21" y="121"/>
                </a:cubicBezTo>
                <a:cubicBezTo>
                  <a:pt x="21" y="121"/>
                  <a:pt x="21" y="121"/>
                  <a:pt x="21" y="121"/>
                </a:cubicBezTo>
                <a:cubicBezTo>
                  <a:pt x="22" y="115"/>
                  <a:pt x="24" y="110"/>
                  <a:pt x="28" y="105"/>
                </a:cubicBezTo>
                <a:cubicBezTo>
                  <a:pt x="32" y="103"/>
                  <a:pt x="34" y="100"/>
                  <a:pt x="36" y="96"/>
                </a:cubicBezTo>
                <a:cubicBezTo>
                  <a:pt x="38" y="92"/>
                  <a:pt x="41" y="86"/>
                  <a:pt x="45" y="83"/>
                </a:cubicBezTo>
                <a:cubicBezTo>
                  <a:pt x="48" y="82"/>
                  <a:pt x="45" y="89"/>
                  <a:pt x="45" y="88"/>
                </a:cubicBezTo>
                <a:cubicBezTo>
                  <a:pt x="45" y="89"/>
                  <a:pt x="45" y="89"/>
                  <a:pt x="44" y="90"/>
                </a:cubicBezTo>
                <a:cubicBezTo>
                  <a:pt x="43" y="91"/>
                  <a:pt x="42" y="93"/>
                  <a:pt x="42" y="94"/>
                </a:cubicBezTo>
                <a:cubicBezTo>
                  <a:pt x="39" y="97"/>
                  <a:pt x="36" y="101"/>
                  <a:pt x="37" y="106"/>
                </a:cubicBezTo>
                <a:cubicBezTo>
                  <a:pt x="38" y="109"/>
                  <a:pt x="43" y="111"/>
                  <a:pt x="46" y="111"/>
                </a:cubicBezTo>
                <a:cubicBezTo>
                  <a:pt x="49" y="112"/>
                  <a:pt x="54" y="113"/>
                  <a:pt x="57" y="110"/>
                </a:cubicBezTo>
                <a:cubicBezTo>
                  <a:pt x="59" y="107"/>
                  <a:pt x="59" y="104"/>
                  <a:pt x="59" y="101"/>
                </a:cubicBezTo>
                <a:cubicBezTo>
                  <a:pt x="59" y="95"/>
                  <a:pt x="59" y="88"/>
                  <a:pt x="62" y="83"/>
                </a:cubicBezTo>
                <a:cubicBezTo>
                  <a:pt x="64" y="83"/>
                  <a:pt x="65" y="85"/>
                  <a:pt x="65" y="87"/>
                </a:cubicBezTo>
                <a:cubicBezTo>
                  <a:pt x="64" y="87"/>
                  <a:pt x="64" y="88"/>
                  <a:pt x="64" y="88"/>
                </a:cubicBezTo>
                <a:cubicBezTo>
                  <a:pt x="64" y="89"/>
                  <a:pt x="63" y="91"/>
                  <a:pt x="62" y="92"/>
                </a:cubicBezTo>
                <a:cubicBezTo>
                  <a:pt x="61" y="95"/>
                  <a:pt x="60" y="97"/>
                  <a:pt x="60" y="99"/>
                </a:cubicBezTo>
                <a:cubicBezTo>
                  <a:pt x="59" y="102"/>
                  <a:pt x="60" y="106"/>
                  <a:pt x="59" y="109"/>
                </a:cubicBezTo>
                <a:cubicBezTo>
                  <a:pt x="58" y="112"/>
                  <a:pt x="55" y="114"/>
                  <a:pt x="54" y="117"/>
                </a:cubicBezTo>
                <a:cubicBezTo>
                  <a:pt x="52" y="120"/>
                  <a:pt x="52" y="123"/>
                  <a:pt x="53" y="126"/>
                </a:cubicBezTo>
                <a:cubicBezTo>
                  <a:pt x="57" y="133"/>
                  <a:pt x="66" y="134"/>
                  <a:pt x="72" y="138"/>
                </a:cubicBezTo>
                <a:cubicBezTo>
                  <a:pt x="77" y="142"/>
                  <a:pt x="74" y="148"/>
                  <a:pt x="77" y="153"/>
                </a:cubicBezTo>
                <a:cubicBezTo>
                  <a:pt x="80" y="157"/>
                  <a:pt x="84" y="159"/>
                  <a:pt x="88" y="161"/>
                </a:cubicBezTo>
                <a:cubicBezTo>
                  <a:pt x="95" y="164"/>
                  <a:pt x="101" y="167"/>
                  <a:pt x="106" y="172"/>
                </a:cubicBezTo>
                <a:cubicBezTo>
                  <a:pt x="111" y="175"/>
                  <a:pt x="115" y="178"/>
                  <a:pt x="120" y="178"/>
                </a:cubicBezTo>
                <a:cubicBezTo>
                  <a:pt x="126" y="179"/>
                  <a:pt x="131" y="178"/>
                  <a:pt x="134" y="173"/>
                </a:cubicBezTo>
                <a:cubicBezTo>
                  <a:pt x="136" y="167"/>
                  <a:pt x="135" y="159"/>
                  <a:pt x="134" y="153"/>
                </a:cubicBezTo>
                <a:cubicBezTo>
                  <a:pt x="133" y="150"/>
                  <a:pt x="132" y="146"/>
                  <a:pt x="131" y="143"/>
                </a:cubicBezTo>
                <a:cubicBezTo>
                  <a:pt x="129" y="139"/>
                  <a:pt x="125" y="134"/>
                  <a:pt x="126" y="130"/>
                </a:cubicBezTo>
                <a:cubicBezTo>
                  <a:pt x="126" y="126"/>
                  <a:pt x="127" y="123"/>
                  <a:pt x="126" y="120"/>
                </a:cubicBezTo>
                <a:cubicBezTo>
                  <a:pt x="126" y="118"/>
                  <a:pt x="125" y="116"/>
                  <a:pt x="124" y="113"/>
                </a:cubicBezTo>
                <a:cubicBezTo>
                  <a:pt x="122" y="108"/>
                  <a:pt x="119" y="100"/>
                  <a:pt x="126" y="97"/>
                </a:cubicBezTo>
                <a:cubicBezTo>
                  <a:pt x="134" y="92"/>
                  <a:pt x="148" y="95"/>
                  <a:pt x="153" y="85"/>
                </a:cubicBezTo>
                <a:cubicBezTo>
                  <a:pt x="162" y="65"/>
                  <a:pt x="135" y="46"/>
                  <a:pt x="119" y="42"/>
                </a:cubicBezTo>
                <a:cubicBezTo>
                  <a:pt x="114" y="41"/>
                  <a:pt x="109" y="41"/>
                  <a:pt x="105" y="43"/>
                </a:cubicBezTo>
                <a:cubicBezTo>
                  <a:pt x="101" y="44"/>
                  <a:pt x="97" y="48"/>
                  <a:pt x="95" y="51"/>
                </a:cubicBezTo>
                <a:cubicBezTo>
                  <a:pt x="90" y="56"/>
                  <a:pt x="86" y="60"/>
                  <a:pt x="80" y="63"/>
                </a:cubicBezTo>
                <a:cubicBezTo>
                  <a:pt x="75" y="65"/>
                  <a:pt x="70" y="67"/>
                  <a:pt x="65" y="70"/>
                </a:cubicBezTo>
                <a:cubicBezTo>
                  <a:pt x="65" y="70"/>
                  <a:pt x="65" y="70"/>
                  <a:pt x="65" y="70"/>
                </a:cubicBezTo>
                <a:cubicBezTo>
                  <a:pt x="62" y="68"/>
                  <a:pt x="61" y="66"/>
                  <a:pt x="64" y="65"/>
                </a:cubicBezTo>
                <a:cubicBezTo>
                  <a:pt x="64" y="65"/>
                  <a:pt x="64" y="65"/>
                  <a:pt x="65" y="65"/>
                </a:cubicBezTo>
                <a:cubicBezTo>
                  <a:pt x="67" y="64"/>
                  <a:pt x="72" y="62"/>
                  <a:pt x="71" y="59"/>
                </a:cubicBezTo>
                <a:cubicBezTo>
                  <a:pt x="71" y="56"/>
                  <a:pt x="70" y="54"/>
                  <a:pt x="68" y="54"/>
                </a:cubicBezTo>
                <a:cubicBezTo>
                  <a:pt x="64" y="55"/>
                  <a:pt x="62" y="58"/>
                  <a:pt x="59" y="60"/>
                </a:cubicBezTo>
                <a:cubicBezTo>
                  <a:pt x="55" y="62"/>
                  <a:pt x="58" y="56"/>
                  <a:pt x="58" y="56"/>
                </a:cubicBezTo>
                <a:cubicBezTo>
                  <a:pt x="59" y="55"/>
                  <a:pt x="60" y="54"/>
                  <a:pt x="61" y="53"/>
                </a:cubicBezTo>
                <a:cubicBezTo>
                  <a:pt x="63" y="52"/>
                  <a:pt x="65" y="51"/>
                  <a:pt x="67" y="51"/>
                </a:cubicBezTo>
                <a:cubicBezTo>
                  <a:pt x="71" y="50"/>
                  <a:pt x="73" y="56"/>
                  <a:pt x="77" y="53"/>
                </a:cubicBezTo>
                <a:cubicBezTo>
                  <a:pt x="81" y="50"/>
                  <a:pt x="81" y="44"/>
                  <a:pt x="84" y="41"/>
                </a:cubicBezTo>
                <a:cubicBezTo>
                  <a:pt x="88" y="37"/>
                  <a:pt x="92" y="38"/>
                  <a:pt x="96" y="41"/>
                </a:cubicBezTo>
                <a:cubicBezTo>
                  <a:pt x="98" y="41"/>
                  <a:pt x="99" y="42"/>
                  <a:pt x="101" y="42"/>
                </a:cubicBezTo>
                <a:cubicBezTo>
                  <a:pt x="104" y="42"/>
                  <a:pt x="109" y="41"/>
                  <a:pt x="112" y="40"/>
                </a:cubicBezTo>
                <a:cubicBezTo>
                  <a:pt x="116" y="37"/>
                  <a:pt x="117" y="30"/>
                  <a:pt x="110" y="31"/>
                </a:cubicBezTo>
                <a:cubicBezTo>
                  <a:pt x="107" y="31"/>
                  <a:pt x="104" y="33"/>
                  <a:pt x="101" y="33"/>
                </a:cubicBezTo>
                <a:cubicBezTo>
                  <a:pt x="98" y="33"/>
                  <a:pt x="100" y="30"/>
                  <a:pt x="100" y="28"/>
                </a:cubicBezTo>
                <a:cubicBezTo>
                  <a:pt x="99" y="26"/>
                  <a:pt x="99" y="25"/>
                  <a:pt x="98" y="24"/>
                </a:cubicBezTo>
                <a:cubicBezTo>
                  <a:pt x="95" y="22"/>
                  <a:pt x="91" y="27"/>
                  <a:pt x="89" y="28"/>
                </a:cubicBezTo>
                <a:cubicBezTo>
                  <a:pt x="86" y="29"/>
                  <a:pt x="82" y="31"/>
                  <a:pt x="79" y="31"/>
                </a:cubicBezTo>
                <a:cubicBezTo>
                  <a:pt x="79" y="29"/>
                  <a:pt x="79" y="29"/>
                  <a:pt x="80" y="29"/>
                </a:cubicBezTo>
                <a:cubicBezTo>
                  <a:pt x="81" y="29"/>
                  <a:pt x="81" y="29"/>
                  <a:pt x="81" y="29"/>
                </a:cubicBezTo>
                <a:cubicBezTo>
                  <a:pt x="82" y="29"/>
                  <a:pt x="83" y="30"/>
                  <a:pt x="84" y="29"/>
                </a:cubicBezTo>
                <a:cubicBezTo>
                  <a:pt x="86" y="29"/>
                  <a:pt x="88" y="26"/>
                  <a:pt x="86" y="25"/>
                </a:cubicBezTo>
                <a:cubicBezTo>
                  <a:pt x="85" y="23"/>
                  <a:pt x="83" y="23"/>
                  <a:pt x="81" y="22"/>
                </a:cubicBezTo>
                <a:cubicBezTo>
                  <a:pt x="115" y="9"/>
                  <a:pt x="154" y="12"/>
                  <a:pt x="183" y="34"/>
                </a:cubicBezTo>
                <a:cubicBezTo>
                  <a:pt x="191" y="39"/>
                  <a:pt x="197" y="45"/>
                  <a:pt x="202" y="52"/>
                </a:cubicBezTo>
                <a:cubicBezTo>
                  <a:pt x="202" y="56"/>
                  <a:pt x="201" y="60"/>
                  <a:pt x="201" y="64"/>
                </a:cubicBezTo>
                <a:cubicBezTo>
                  <a:pt x="202" y="66"/>
                  <a:pt x="203" y="69"/>
                  <a:pt x="204" y="71"/>
                </a:cubicBezTo>
                <a:cubicBezTo>
                  <a:pt x="205" y="73"/>
                  <a:pt x="207" y="78"/>
                  <a:pt x="203" y="80"/>
                </a:cubicBezTo>
                <a:cubicBezTo>
                  <a:pt x="202" y="80"/>
                  <a:pt x="201" y="80"/>
                  <a:pt x="201" y="80"/>
                </a:cubicBezTo>
                <a:cubicBezTo>
                  <a:pt x="199" y="81"/>
                  <a:pt x="198" y="83"/>
                  <a:pt x="198" y="85"/>
                </a:cubicBezTo>
                <a:cubicBezTo>
                  <a:pt x="197" y="86"/>
                  <a:pt x="198" y="88"/>
                  <a:pt x="198" y="90"/>
                </a:cubicBezTo>
                <a:cubicBezTo>
                  <a:pt x="199" y="92"/>
                  <a:pt x="197" y="93"/>
                  <a:pt x="196" y="94"/>
                </a:cubicBezTo>
                <a:cubicBezTo>
                  <a:pt x="194" y="97"/>
                  <a:pt x="196" y="102"/>
                  <a:pt x="199" y="104"/>
                </a:cubicBezTo>
                <a:cubicBezTo>
                  <a:pt x="202" y="107"/>
                  <a:pt x="202" y="110"/>
                  <a:pt x="203" y="114"/>
                </a:cubicBezTo>
                <a:cubicBezTo>
                  <a:pt x="203" y="116"/>
                  <a:pt x="203" y="118"/>
                  <a:pt x="203" y="120"/>
                </a:cubicBezTo>
                <a:cubicBezTo>
                  <a:pt x="204" y="122"/>
                  <a:pt x="206" y="123"/>
                  <a:pt x="209" y="123"/>
                </a:cubicBezTo>
                <a:cubicBezTo>
                  <a:pt x="210" y="123"/>
                  <a:pt x="211" y="122"/>
                  <a:pt x="211" y="121"/>
                </a:cubicBezTo>
                <a:cubicBezTo>
                  <a:pt x="214" y="118"/>
                  <a:pt x="214" y="125"/>
                  <a:pt x="214" y="127"/>
                </a:cubicBezTo>
                <a:cubicBezTo>
                  <a:pt x="214" y="129"/>
                  <a:pt x="213" y="132"/>
                  <a:pt x="214" y="134"/>
                </a:cubicBezTo>
                <a:cubicBezTo>
                  <a:pt x="215" y="137"/>
                  <a:pt x="217" y="140"/>
                  <a:pt x="217" y="144"/>
                </a:cubicBezTo>
                <a:cubicBezTo>
                  <a:pt x="217" y="144"/>
                  <a:pt x="217" y="144"/>
                  <a:pt x="218" y="145"/>
                </a:cubicBezTo>
                <a:cubicBezTo>
                  <a:pt x="216" y="147"/>
                  <a:pt x="215" y="150"/>
                  <a:pt x="214" y="153"/>
                </a:cubicBezTo>
                <a:cubicBezTo>
                  <a:pt x="193" y="194"/>
                  <a:pt x="144" y="216"/>
                  <a:pt x="99" y="206"/>
                </a:cubicBezTo>
                <a:close/>
                <a:moveTo>
                  <a:pt x="160" y="204"/>
                </a:moveTo>
                <a:cubicBezTo>
                  <a:pt x="161" y="204"/>
                  <a:pt x="163" y="203"/>
                  <a:pt x="164" y="203"/>
                </a:cubicBezTo>
                <a:cubicBezTo>
                  <a:pt x="165" y="205"/>
                  <a:pt x="166" y="207"/>
                  <a:pt x="168" y="209"/>
                </a:cubicBezTo>
                <a:cubicBezTo>
                  <a:pt x="169" y="211"/>
                  <a:pt x="173" y="216"/>
                  <a:pt x="172" y="218"/>
                </a:cubicBezTo>
                <a:cubicBezTo>
                  <a:pt x="168" y="223"/>
                  <a:pt x="162" y="209"/>
                  <a:pt x="160" y="204"/>
                </a:cubicBezTo>
                <a:close/>
                <a:moveTo>
                  <a:pt x="127" y="221"/>
                </a:moveTo>
                <a:cubicBezTo>
                  <a:pt x="127" y="222"/>
                  <a:pt x="127" y="222"/>
                  <a:pt x="128" y="223"/>
                </a:cubicBezTo>
                <a:cubicBezTo>
                  <a:pt x="124" y="223"/>
                  <a:pt x="121" y="222"/>
                  <a:pt x="118" y="221"/>
                </a:cubicBezTo>
                <a:cubicBezTo>
                  <a:pt x="121" y="221"/>
                  <a:pt x="123" y="221"/>
                  <a:pt x="126" y="221"/>
                </a:cubicBezTo>
                <a:cubicBezTo>
                  <a:pt x="126" y="221"/>
                  <a:pt x="127" y="221"/>
                  <a:pt x="127" y="221"/>
                </a:cubicBezTo>
                <a:close/>
                <a:moveTo>
                  <a:pt x="115" y="227"/>
                </a:moveTo>
                <a:cubicBezTo>
                  <a:pt x="118" y="228"/>
                  <a:pt x="122" y="230"/>
                  <a:pt x="125" y="232"/>
                </a:cubicBezTo>
                <a:cubicBezTo>
                  <a:pt x="127" y="232"/>
                  <a:pt x="128" y="233"/>
                  <a:pt x="130" y="234"/>
                </a:cubicBezTo>
                <a:cubicBezTo>
                  <a:pt x="130" y="234"/>
                  <a:pt x="130" y="234"/>
                  <a:pt x="131" y="234"/>
                </a:cubicBezTo>
                <a:cubicBezTo>
                  <a:pt x="131" y="234"/>
                  <a:pt x="130" y="234"/>
                  <a:pt x="130" y="234"/>
                </a:cubicBezTo>
                <a:cubicBezTo>
                  <a:pt x="125" y="233"/>
                  <a:pt x="119" y="231"/>
                  <a:pt x="114" y="229"/>
                </a:cubicBezTo>
                <a:cubicBezTo>
                  <a:pt x="114" y="228"/>
                  <a:pt x="114" y="227"/>
                  <a:pt x="115" y="227"/>
                </a:cubicBezTo>
                <a:cubicBezTo>
                  <a:pt x="115" y="227"/>
                  <a:pt x="115" y="227"/>
                  <a:pt x="115" y="227"/>
                </a:cubicBezTo>
                <a:close/>
                <a:moveTo>
                  <a:pt x="114" y="230"/>
                </a:moveTo>
                <a:cubicBezTo>
                  <a:pt x="117" y="231"/>
                  <a:pt x="120" y="233"/>
                  <a:pt x="123" y="234"/>
                </a:cubicBezTo>
                <a:cubicBezTo>
                  <a:pt x="126" y="235"/>
                  <a:pt x="129" y="237"/>
                  <a:pt x="132" y="237"/>
                </a:cubicBezTo>
                <a:cubicBezTo>
                  <a:pt x="132" y="237"/>
                  <a:pt x="132" y="237"/>
                  <a:pt x="132" y="237"/>
                </a:cubicBezTo>
                <a:cubicBezTo>
                  <a:pt x="125" y="237"/>
                  <a:pt x="119" y="235"/>
                  <a:pt x="113" y="233"/>
                </a:cubicBezTo>
                <a:cubicBezTo>
                  <a:pt x="113" y="233"/>
                  <a:pt x="113" y="233"/>
                  <a:pt x="113" y="233"/>
                </a:cubicBezTo>
                <a:cubicBezTo>
                  <a:pt x="113" y="232"/>
                  <a:pt x="114" y="231"/>
                  <a:pt x="114" y="230"/>
                </a:cubicBezTo>
                <a:close/>
                <a:moveTo>
                  <a:pt x="109" y="246"/>
                </a:moveTo>
                <a:cubicBezTo>
                  <a:pt x="119" y="252"/>
                  <a:pt x="130" y="255"/>
                  <a:pt x="141" y="258"/>
                </a:cubicBezTo>
                <a:cubicBezTo>
                  <a:pt x="147" y="261"/>
                  <a:pt x="154" y="263"/>
                  <a:pt x="160" y="265"/>
                </a:cubicBezTo>
                <a:cubicBezTo>
                  <a:pt x="165" y="267"/>
                  <a:pt x="172" y="270"/>
                  <a:pt x="177" y="271"/>
                </a:cubicBezTo>
                <a:cubicBezTo>
                  <a:pt x="163" y="268"/>
                  <a:pt x="150" y="263"/>
                  <a:pt x="137" y="259"/>
                </a:cubicBezTo>
                <a:cubicBezTo>
                  <a:pt x="130" y="257"/>
                  <a:pt x="124" y="255"/>
                  <a:pt x="117" y="253"/>
                </a:cubicBezTo>
                <a:cubicBezTo>
                  <a:pt x="115" y="253"/>
                  <a:pt x="112" y="252"/>
                  <a:pt x="110" y="252"/>
                </a:cubicBezTo>
                <a:cubicBezTo>
                  <a:pt x="106" y="250"/>
                  <a:pt x="102" y="249"/>
                  <a:pt x="99" y="248"/>
                </a:cubicBezTo>
                <a:cubicBezTo>
                  <a:pt x="102" y="247"/>
                  <a:pt x="105" y="246"/>
                  <a:pt x="109" y="246"/>
                </a:cubicBezTo>
                <a:close/>
                <a:moveTo>
                  <a:pt x="97" y="248"/>
                </a:moveTo>
                <a:cubicBezTo>
                  <a:pt x="101" y="250"/>
                  <a:pt x="105" y="251"/>
                  <a:pt x="109" y="252"/>
                </a:cubicBezTo>
                <a:cubicBezTo>
                  <a:pt x="111" y="253"/>
                  <a:pt x="113" y="254"/>
                  <a:pt x="115" y="255"/>
                </a:cubicBezTo>
                <a:cubicBezTo>
                  <a:pt x="122" y="257"/>
                  <a:pt x="128" y="259"/>
                  <a:pt x="134" y="261"/>
                </a:cubicBezTo>
                <a:cubicBezTo>
                  <a:pt x="140" y="263"/>
                  <a:pt x="147" y="266"/>
                  <a:pt x="154" y="268"/>
                </a:cubicBezTo>
                <a:cubicBezTo>
                  <a:pt x="157" y="269"/>
                  <a:pt x="160" y="270"/>
                  <a:pt x="164" y="271"/>
                </a:cubicBezTo>
                <a:cubicBezTo>
                  <a:pt x="165" y="272"/>
                  <a:pt x="167" y="272"/>
                  <a:pt x="168" y="273"/>
                </a:cubicBezTo>
                <a:cubicBezTo>
                  <a:pt x="167" y="272"/>
                  <a:pt x="166" y="272"/>
                  <a:pt x="165" y="272"/>
                </a:cubicBezTo>
                <a:cubicBezTo>
                  <a:pt x="152" y="270"/>
                  <a:pt x="139" y="265"/>
                  <a:pt x="126" y="260"/>
                </a:cubicBezTo>
                <a:cubicBezTo>
                  <a:pt x="114" y="256"/>
                  <a:pt x="102" y="253"/>
                  <a:pt x="90" y="250"/>
                </a:cubicBezTo>
                <a:cubicBezTo>
                  <a:pt x="92" y="249"/>
                  <a:pt x="95" y="249"/>
                  <a:pt x="97" y="248"/>
                </a:cubicBezTo>
                <a:close/>
                <a:moveTo>
                  <a:pt x="88" y="250"/>
                </a:moveTo>
                <a:cubicBezTo>
                  <a:pt x="88" y="250"/>
                  <a:pt x="88" y="250"/>
                  <a:pt x="88" y="250"/>
                </a:cubicBezTo>
                <a:cubicBezTo>
                  <a:pt x="100" y="254"/>
                  <a:pt x="112" y="259"/>
                  <a:pt x="124" y="263"/>
                </a:cubicBezTo>
                <a:cubicBezTo>
                  <a:pt x="129" y="266"/>
                  <a:pt x="135" y="268"/>
                  <a:pt x="141" y="269"/>
                </a:cubicBezTo>
                <a:cubicBezTo>
                  <a:pt x="144" y="270"/>
                  <a:pt x="147" y="271"/>
                  <a:pt x="149" y="271"/>
                </a:cubicBezTo>
                <a:cubicBezTo>
                  <a:pt x="150" y="272"/>
                  <a:pt x="157" y="274"/>
                  <a:pt x="152" y="273"/>
                </a:cubicBezTo>
                <a:cubicBezTo>
                  <a:pt x="146" y="271"/>
                  <a:pt x="140" y="269"/>
                  <a:pt x="134" y="268"/>
                </a:cubicBezTo>
                <a:cubicBezTo>
                  <a:pt x="129" y="266"/>
                  <a:pt x="123" y="264"/>
                  <a:pt x="117" y="262"/>
                </a:cubicBezTo>
                <a:cubicBezTo>
                  <a:pt x="106" y="258"/>
                  <a:pt x="95" y="254"/>
                  <a:pt x="83" y="252"/>
                </a:cubicBezTo>
                <a:cubicBezTo>
                  <a:pt x="85" y="251"/>
                  <a:pt x="86" y="251"/>
                  <a:pt x="88" y="250"/>
                </a:cubicBezTo>
                <a:close/>
                <a:moveTo>
                  <a:pt x="71" y="255"/>
                </a:moveTo>
                <a:cubicBezTo>
                  <a:pt x="74" y="257"/>
                  <a:pt x="77" y="258"/>
                  <a:pt x="81" y="259"/>
                </a:cubicBezTo>
                <a:cubicBezTo>
                  <a:pt x="85" y="261"/>
                  <a:pt x="89" y="263"/>
                  <a:pt x="94" y="265"/>
                </a:cubicBezTo>
                <a:cubicBezTo>
                  <a:pt x="98" y="267"/>
                  <a:pt x="103" y="269"/>
                  <a:pt x="108" y="271"/>
                </a:cubicBezTo>
                <a:cubicBezTo>
                  <a:pt x="103" y="270"/>
                  <a:pt x="99" y="268"/>
                  <a:pt x="95" y="267"/>
                </a:cubicBezTo>
                <a:cubicBezTo>
                  <a:pt x="86" y="264"/>
                  <a:pt x="76" y="260"/>
                  <a:pt x="67" y="257"/>
                </a:cubicBezTo>
                <a:cubicBezTo>
                  <a:pt x="68" y="257"/>
                  <a:pt x="70" y="256"/>
                  <a:pt x="71" y="255"/>
                </a:cubicBezTo>
                <a:close/>
                <a:moveTo>
                  <a:pt x="62" y="259"/>
                </a:moveTo>
                <a:cubicBezTo>
                  <a:pt x="71" y="266"/>
                  <a:pt x="82" y="268"/>
                  <a:pt x="91" y="273"/>
                </a:cubicBezTo>
                <a:cubicBezTo>
                  <a:pt x="92" y="274"/>
                  <a:pt x="93" y="275"/>
                  <a:pt x="94" y="275"/>
                </a:cubicBezTo>
                <a:cubicBezTo>
                  <a:pt x="92" y="275"/>
                  <a:pt x="91" y="274"/>
                  <a:pt x="89" y="274"/>
                </a:cubicBezTo>
                <a:cubicBezTo>
                  <a:pt x="86" y="273"/>
                  <a:pt x="84" y="272"/>
                  <a:pt x="81" y="270"/>
                </a:cubicBezTo>
                <a:cubicBezTo>
                  <a:pt x="76" y="268"/>
                  <a:pt x="71" y="267"/>
                  <a:pt x="66" y="265"/>
                </a:cubicBezTo>
                <a:cubicBezTo>
                  <a:pt x="66" y="265"/>
                  <a:pt x="66" y="265"/>
                  <a:pt x="65" y="265"/>
                </a:cubicBezTo>
                <a:cubicBezTo>
                  <a:pt x="63" y="264"/>
                  <a:pt x="61" y="263"/>
                  <a:pt x="58" y="262"/>
                </a:cubicBezTo>
                <a:cubicBezTo>
                  <a:pt x="58" y="262"/>
                  <a:pt x="58" y="262"/>
                  <a:pt x="58" y="262"/>
                </a:cubicBezTo>
                <a:cubicBezTo>
                  <a:pt x="60" y="261"/>
                  <a:pt x="61" y="260"/>
                  <a:pt x="62" y="259"/>
                </a:cubicBezTo>
                <a:close/>
                <a:moveTo>
                  <a:pt x="54" y="266"/>
                </a:moveTo>
                <a:cubicBezTo>
                  <a:pt x="58" y="269"/>
                  <a:pt x="62" y="270"/>
                  <a:pt x="66" y="272"/>
                </a:cubicBezTo>
                <a:cubicBezTo>
                  <a:pt x="66" y="272"/>
                  <a:pt x="66" y="272"/>
                  <a:pt x="66" y="272"/>
                </a:cubicBezTo>
                <a:cubicBezTo>
                  <a:pt x="65" y="272"/>
                  <a:pt x="63" y="271"/>
                  <a:pt x="62" y="271"/>
                </a:cubicBezTo>
                <a:cubicBezTo>
                  <a:pt x="59" y="270"/>
                  <a:pt x="57" y="269"/>
                  <a:pt x="54" y="268"/>
                </a:cubicBezTo>
                <a:cubicBezTo>
                  <a:pt x="54" y="268"/>
                  <a:pt x="54" y="268"/>
                  <a:pt x="54" y="268"/>
                </a:cubicBezTo>
                <a:cubicBezTo>
                  <a:pt x="54" y="267"/>
                  <a:pt x="54" y="267"/>
                  <a:pt x="54" y="266"/>
                </a:cubicBezTo>
                <a:cubicBezTo>
                  <a:pt x="54" y="266"/>
                  <a:pt x="54" y="266"/>
                  <a:pt x="54" y="266"/>
                </a:cubicBezTo>
                <a:close/>
                <a:moveTo>
                  <a:pt x="56" y="266"/>
                </a:moveTo>
                <a:cubicBezTo>
                  <a:pt x="57" y="266"/>
                  <a:pt x="59" y="267"/>
                  <a:pt x="60" y="267"/>
                </a:cubicBezTo>
                <a:cubicBezTo>
                  <a:pt x="67" y="270"/>
                  <a:pt x="74" y="271"/>
                  <a:pt x="81" y="275"/>
                </a:cubicBezTo>
                <a:cubicBezTo>
                  <a:pt x="77" y="274"/>
                  <a:pt x="73" y="274"/>
                  <a:pt x="69" y="273"/>
                </a:cubicBezTo>
                <a:cubicBezTo>
                  <a:pt x="69" y="273"/>
                  <a:pt x="69" y="273"/>
                  <a:pt x="69" y="273"/>
                </a:cubicBezTo>
                <a:cubicBezTo>
                  <a:pt x="66" y="271"/>
                  <a:pt x="63" y="270"/>
                  <a:pt x="59" y="268"/>
                </a:cubicBezTo>
                <a:cubicBezTo>
                  <a:pt x="59" y="268"/>
                  <a:pt x="58" y="267"/>
                  <a:pt x="57" y="267"/>
                </a:cubicBezTo>
                <a:cubicBezTo>
                  <a:pt x="57" y="266"/>
                  <a:pt x="56" y="266"/>
                  <a:pt x="56" y="266"/>
                </a:cubicBezTo>
                <a:close/>
                <a:moveTo>
                  <a:pt x="69" y="267"/>
                </a:moveTo>
                <a:cubicBezTo>
                  <a:pt x="71" y="267"/>
                  <a:pt x="72" y="268"/>
                  <a:pt x="74" y="269"/>
                </a:cubicBezTo>
                <a:cubicBezTo>
                  <a:pt x="80" y="271"/>
                  <a:pt x="86" y="274"/>
                  <a:pt x="92" y="275"/>
                </a:cubicBezTo>
                <a:cubicBezTo>
                  <a:pt x="89" y="275"/>
                  <a:pt x="86" y="275"/>
                  <a:pt x="83" y="275"/>
                </a:cubicBezTo>
                <a:cubicBezTo>
                  <a:pt x="83" y="275"/>
                  <a:pt x="83" y="275"/>
                  <a:pt x="83" y="275"/>
                </a:cubicBezTo>
                <a:cubicBezTo>
                  <a:pt x="83" y="275"/>
                  <a:pt x="83" y="274"/>
                  <a:pt x="83" y="274"/>
                </a:cubicBezTo>
                <a:cubicBezTo>
                  <a:pt x="78" y="271"/>
                  <a:pt x="73" y="269"/>
                  <a:pt x="69" y="267"/>
                </a:cubicBezTo>
                <a:close/>
                <a:moveTo>
                  <a:pt x="107" y="276"/>
                </a:moveTo>
                <a:cubicBezTo>
                  <a:pt x="92" y="272"/>
                  <a:pt x="78" y="265"/>
                  <a:pt x="63" y="259"/>
                </a:cubicBezTo>
                <a:cubicBezTo>
                  <a:pt x="64" y="258"/>
                  <a:pt x="65" y="258"/>
                  <a:pt x="66" y="257"/>
                </a:cubicBezTo>
                <a:cubicBezTo>
                  <a:pt x="66" y="258"/>
                  <a:pt x="66" y="258"/>
                  <a:pt x="66" y="258"/>
                </a:cubicBezTo>
                <a:cubicBezTo>
                  <a:pt x="74" y="262"/>
                  <a:pt x="82" y="265"/>
                  <a:pt x="90" y="268"/>
                </a:cubicBezTo>
                <a:cubicBezTo>
                  <a:pt x="93" y="269"/>
                  <a:pt x="97" y="271"/>
                  <a:pt x="100" y="272"/>
                </a:cubicBezTo>
                <a:cubicBezTo>
                  <a:pt x="103" y="273"/>
                  <a:pt x="105" y="274"/>
                  <a:pt x="108" y="275"/>
                </a:cubicBezTo>
                <a:cubicBezTo>
                  <a:pt x="108" y="276"/>
                  <a:pt x="109" y="276"/>
                  <a:pt x="109" y="276"/>
                </a:cubicBezTo>
                <a:cubicBezTo>
                  <a:pt x="109" y="276"/>
                  <a:pt x="109" y="276"/>
                  <a:pt x="109" y="276"/>
                </a:cubicBezTo>
                <a:cubicBezTo>
                  <a:pt x="109" y="276"/>
                  <a:pt x="108" y="276"/>
                  <a:pt x="107" y="276"/>
                </a:cubicBezTo>
                <a:close/>
                <a:moveTo>
                  <a:pt x="83" y="259"/>
                </a:moveTo>
                <a:cubicBezTo>
                  <a:pt x="92" y="263"/>
                  <a:pt x="101" y="266"/>
                  <a:pt x="111" y="268"/>
                </a:cubicBezTo>
                <a:cubicBezTo>
                  <a:pt x="116" y="270"/>
                  <a:pt x="122" y="272"/>
                  <a:pt x="127" y="274"/>
                </a:cubicBezTo>
                <a:cubicBezTo>
                  <a:pt x="129" y="274"/>
                  <a:pt x="131" y="275"/>
                  <a:pt x="133" y="276"/>
                </a:cubicBezTo>
                <a:cubicBezTo>
                  <a:pt x="130" y="276"/>
                  <a:pt x="126" y="276"/>
                  <a:pt x="123" y="276"/>
                </a:cubicBezTo>
                <a:cubicBezTo>
                  <a:pt x="112" y="272"/>
                  <a:pt x="101" y="268"/>
                  <a:pt x="91" y="263"/>
                </a:cubicBezTo>
                <a:cubicBezTo>
                  <a:pt x="88" y="262"/>
                  <a:pt x="86" y="260"/>
                  <a:pt x="83" y="259"/>
                </a:cubicBezTo>
                <a:close/>
                <a:moveTo>
                  <a:pt x="139" y="275"/>
                </a:moveTo>
                <a:cubicBezTo>
                  <a:pt x="131" y="270"/>
                  <a:pt x="121" y="268"/>
                  <a:pt x="112" y="265"/>
                </a:cubicBezTo>
                <a:cubicBezTo>
                  <a:pt x="107" y="264"/>
                  <a:pt x="101" y="262"/>
                  <a:pt x="96" y="260"/>
                </a:cubicBezTo>
                <a:cubicBezTo>
                  <a:pt x="93" y="259"/>
                  <a:pt x="89" y="258"/>
                  <a:pt x="86" y="256"/>
                </a:cubicBezTo>
                <a:cubicBezTo>
                  <a:pt x="84" y="255"/>
                  <a:pt x="82" y="254"/>
                  <a:pt x="80" y="253"/>
                </a:cubicBezTo>
                <a:cubicBezTo>
                  <a:pt x="91" y="255"/>
                  <a:pt x="101" y="261"/>
                  <a:pt x="112" y="264"/>
                </a:cubicBezTo>
                <a:cubicBezTo>
                  <a:pt x="122" y="268"/>
                  <a:pt x="133" y="272"/>
                  <a:pt x="144" y="275"/>
                </a:cubicBezTo>
                <a:cubicBezTo>
                  <a:pt x="142" y="275"/>
                  <a:pt x="141" y="275"/>
                  <a:pt x="139" y="275"/>
                </a:cubicBezTo>
                <a:close/>
                <a:moveTo>
                  <a:pt x="146" y="275"/>
                </a:moveTo>
                <a:cubicBezTo>
                  <a:pt x="137" y="270"/>
                  <a:pt x="126" y="268"/>
                  <a:pt x="116" y="264"/>
                </a:cubicBezTo>
                <a:cubicBezTo>
                  <a:pt x="110" y="262"/>
                  <a:pt x="104" y="259"/>
                  <a:pt x="98" y="257"/>
                </a:cubicBezTo>
                <a:cubicBezTo>
                  <a:pt x="95" y="256"/>
                  <a:pt x="91" y="255"/>
                  <a:pt x="88" y="254"/>
                </a:cubicBezTo>
                <a:cubicBezTo>
                  <a:pt x="87" y="254"/>
                  <a:pt x="83" y="252"/>
                  <a:pt x="84" y="253"/>
                </a:cubicBezTo>
                <a:cubicBezTo>
                  <a:pt x="85" y="253"/>
                  <a:pt x="86" y="253"/>
                  <a:pt x="87" y="253"/>
                </a:cubicBezTo>
                <a:cubicBezTo>
                  <a:pt x="100" y="257"/>
                  <a:pt x="112" y="261"/>
                  <a:pt x="124" y="265"/>
                </a:cubicBezTo>
                <a:cubicBezTo>
                  <a:pt x="130" y="267"/>
                  <a:pt x="136" y="269"/>
                  <a:pt x="142" y="271"/>
                </a:cubicBezTo>
                <a:cubicBezTo>
                  <a:pt x="147" y="272"/>
                  <a:pt x="151" y="274"/>
                  <a:pt x="155" y="274"/>
                </a:cubicBezTo>
                <a:cubicBezTo>
                  <a:pt x="152" y="274"/>
                  <a:pt x="149" y="275"/>
                  <a:pt x="146" y="275"/>
                </a:cubicBezTo>
                <a:close/>
                <a:moveTo>
                  <a:pt x="145" y="275"/>
                </a:moveTo>
                <a:cubicBezTo>
                  <a:pt x="145" y="275"/>
                  <a:pt x="145" y="275"/>
                  <a:pt x="145" y="275"/>
                </a:cubicBezTo>
                <a:cubicBezTo>
                  <a:pt x="140" y="272"/>
                  <a:pt x="133" y="271"/>
                  <a:pt x="128" y="269"/>
                </a:cubicBezTo>
                <a:cubicBezTo>
                  <a:pt x="122" y="267"/>
                  <a:pt x="116" y="265"/>
                  <a:pt x="110" y="263"/>
                </a:cubicBezTo>
                <a:cubicBezTo>
                  <a:pt x="107" y="262"/>
                  <a:pt x="105" y="261"/>
                  <a:pt x="102" y="260"/>
                </a:cubicBezTo>
                <a:cubicBezTo>
                  <a:pt x="106" y="261"/>
                  <a:pt x="110" y="263"/>
                  <a:pt x="114" y="264"/>
                </a:cubicBezTo>
                <a:cubicBezTo>
                  <a:pt x="124" y="268"/>
                  <a:pt x="136" y="270"/>
                  <a:pt x="145" y="275"/>
                </a:cubicBezTo>
                <a:close/>
                <a:moveTo>
                  <a:pt x="80" y="253"/>
                </a:moveTo>
                <a:cubicBezTo>
                  <a:pt x="80" y="252"/>
                  <a:pt x="81" y="252"/>
                  <a:pt x="82" y="252"/>
                </a:cubicBezTo>
                <a:cubicBezTo>
                  <a:pt x="82" y="252"/>
                  <a:pt x="82" y="252"/>
                  <a:pt x="82" y="252"/>
                </a:cubicBezTo>
                <a:cubicBezTo>
                  <a:pt x="83" y="253"/>
                  <a:pt x="85" y="253"/>
                  <a:pt x="86" y="254"/>
                </a:cubicBezTo>
                <a:cubicBezTo>
                  <a:pt x="84" y="253"/>
                  <a:pt x="82" y="253"/>
                  <a:pt x="80" y="253"/>
                </a:cubicBezTo>
                <a:close/>
                <a:moveTo>
                  <a:pt x="179" y="272"/>
                </a:moveTo>
                <a:cubicBezTo>
                  <a:pt x="173" y="269"/>
                  <a:pt x="167" y="267"/>
                  <a:pt x="162" y="265"/>
                </a:cubicBezTo>
                <a:cubicBezTo>
                  <a:pt x="156" y="263"/>
                  <a:pt x="150" y="261"/>
                  <a:pt x="144" y="259"/>
                </a:cubicBezTo>
                <a:cubicBezTo>
                  <a:pt x="134" y="255"/>
                  <a:pt x="123" y="253"/>
                  <a:pt x="114" y="248"/>
                </a:cubicBezTo>
                <a:cubicBezTo>
                  <a:pt x="115" y="248"/>
                  <a:pt x="115" y="249"/>
                  <a:pt x="116" y="249"/>
                </a:cubicBezTo>
                <a:cubicBezTo>
                  <a:pt x="119" y="250"/>
                  <a:pt x="122" y="251"/>
                  <a:pt x="124" y="252"/>
                </a:cubicBezTo>
                <a:cubicBezTo>
                  <a:pt x="130" y="254"/>
                  <a:pt x="136" y="255"/>
                  <a:pt x="142" y="257"/>
                </a:cubicBezTo>
                <a:cubicBezTo>
                  <a:pt x="148" y="259"/>
                  <a:pt x="154" y="260"/>
                  <a:pt x="160" y="262"/>
                </a:cubicBezTo>
                <a:cubicBezTo>
                  <a:pt x="168" y="265"/>
                  <a:pt x="176" y="267"/>
                  <a:pt x="183" y="270"/>
                </a:cubicBezTo>
                <a:cubicBezTo>
                  <a:pt x="182" y="271"/>
                  <a:pt x="180" y="271"/>
                  <a:pt x="179" y="272"/>
                </a:cubicBezTo>
                <a:close/>
                <a:moveTo>
                  <a:pt x="110" y="246"/>
                </a:moveTo>
                <a:cubicBezTo>
                  <a:pt x="110" y="246"/>
                  <a:pt x="110" y="246"/>
                  <a:pt x="111" y="246"/>
                </a:cubicBezTo>
                <a:cubicBezTo>
                  <a:pt x="111" y="246"/>
                  <a:pt x="111" y="246"/>
                  <a:pt x="111" y="246"/>
                </a:cubicBezTo>
                <a:cubicBezTo>
                  <a:pt x="113" y="246"/>
                  <a:pt x="115" y="246"/>
                  <a:pt x="117" y="246"/>
                </a:cubicBezTo>
                <a:cubicBezTo>
                  <a:pt x="117" y="246"/>
                  <a:pt x="117" y="247"/>
                  <a:pt x="118" y="247"/>
                </a:cubicBezTo>
                <a:cubicBezTo>
                  <a:pt x="126" y="251"/>
                  <a:pt x="135" y="254"/>
                  <a:pt x="144" y="257"/>
                </a:cubicBezTo>
                <a:cubicBezTo>
                  <a:pt x="132" y="254"/>
                  <a:pt x="121" y="250"/>
                  <a:pt x="110" y="246"/>
                </a:cubicBezTo>
                <a:close/>
                <a:moveTo>
                  <a:pt x="132" y="237"/>
                </a:moveTo>
                <a:cubicBezTo>
                  <a:pt x="129" y="235"/>
                  <a:pt x="126" y="234"/>
                  <a:pt x="124" y="233"/>
                </a:cubicBezTo>
                <a:cubicBezTo>
                  <a:pt x="122" y="233"/>
                  <a:pt x="120" y="232"/>
                  <a:pt x="119" y="231"/>
                </a:cubicBezTo>
                <a:cubicBezTo>
                  <a:pt x="123" y="233"/>
                  <a:pt x="127" y="234"/>
                  <a:pt x="132" y="235"/>
                </a:cubicBezTo>
                <a:cubicBezTo>
                  <a:pt x="132" y="235"/>
                  <a:pt x="132" y="236"/>
                  <a:pt x="132" y="237"/>
                </a:cubicBezTo>
                <a:close/>
                <a:moveTo>
                  <a:pt x="127" y="246"/>
                </a:moveTo>
                <a:cubicBezTo>
                  <a:pt x="133" y="249"/>
                  <a:pt x="139" y="251"/>
                  <a:pt x="145" y="253"/>
                </a:cubicBezTo>
                <a:cubicBezTo>
                  <a:pt x="137" y="251"/>
                  <a:pt x="128" y="249"/>
                  <a:pt x="120" y="246"/>
                </a:cubicBezTo>
                <a:cubicBezTo>
                  <a:pt x="122" y="246"/>
                  <a:pt x="124" y="246"/>
                  <a:pt x="127" y="246"/>
                </a:cubicBezTo>
                <a:close/>
                <a:moveTo>
                  <a:pt x="113" y="240"/>
                </a:moveTo>
                <a:cubicBezTo>
                  <a:pt x="114" y="241"/>
                  <a:pt x="116" y="242"/>
                  <a:pt x="118" y="243"/>
                </a:cubicBezTo>
                <a:cubicBezTo>
                  <a:pt x="117" y="242"/>
                  <a:pt x="115" y="243"/>
                  <a:pt x="114" y="243"/>
                </a:cubicBezTo>
                <a:cubicBezTo>
                  <a:pt x="114" y="243"/>
                  <a:pt x="114" y="243"/>
                  <a:pt x="114" y="243"/>
                </a:cubicBezTo>
                <a:cubicBezTo>
                  <a:pt x="113" y="243"/>
                  <a:pt x="113" y="243"/>
                  <a:pt x="113" y="243"/>
                </a:cubicBezTo>
                <a:cubicBezTo>
                  <a:pt x="113" y="242"/>
                  <a:pt x="113" y="241"/>
                  <a:pt x="113" y="240"/>
                </a:cubicBezTo>
                <a:close/>
                <a:moveTo>
                  <a:pt x="114" y="240"/>
                </a:moveTo>
                <a:cubicBezTo>
                  <a:pt x="117" y="240"/>
                  <a:pt x="119" y="241"/>
                  <a:pt x="121" y="241"/>
                </a:cubicBezTo>
                <a:cubicBezTo>
                  <a:pt x="124" y="242"/>
                  <a:pt x="126" y="242"/>
                  <a:pt x="128" y="243"/>
                </a:cubicBezTo>
                <a:cubicBezTo>
                  <a:pt x="125" y="243"/>
                  <a:pt x="122" y="243"/>
                  <a:pt x="119" y="243"/>
                </a:cubicBezTo>
                <a:cubicBezTo>
                  <a:pt x="120" y="243"/>
                  <a:pt x="120" y="243"/>
                  <a:pt x="120" y="243"/>
                </a:cubicBezTo>
                <a:cubicBezTo>
                  <a:pt x="118" y="242"/>
                  <a:pt x="115" y="240"/>
                  <a:pt x="114" y="240"/>
                </a:cubicBezTo>
                <a:close/>
                <a:moveTo>
                  <a:pt x="124" y="240"/>
                </a:moveTo>
                <a:cubicBezTo>
                  <a:pt x="122" y="240"/>
                  <a:pt x="120" y="239"/>
                  <a:pt x="118" y="239"/>
                </a:cubicBezTo>
                <a:cubicBezTo>
                  <a:pt x="119" y="239"/>
                  <a:pt x="113" y="237"/>
                  <a:pt x="116" y="237"/>
                </a:cubicBezTo>
                <a:cubicBezTo>
                  <a:pt x="122" y="239"/>
                  <a:pt x="126" y="241"/>
                  <a:pt x="132" y="241"/>
                </a:cubicBezTo>
                <a:cubicBezTo>
                  <a:pt x="132" y="241"/>
                  <a:pt x="131" y="242"/>
                  <a:pt x="131" y="242"/>
                </a:cubicBezTo>
                <a:cubicBezTo>
                  <a:pt x="131" y="242"/>
                  <a:pt x="131" y="242"/>
                  <a:pt x="131" y="242"/>
                </a:cubicBezTo>
                <a:cubicBezTo>
                  <a:pt x="129" y="241"/>
                  <a:pt x="126" y="241"/>
                  <a:pt x="124" y="240"/>
                </a:cubicBezTo>
                <a:close/>
                <a:moveTo>
                  <a:pt x="132" y="240"/>
                </a:moveTo>
                <a:cubicBezTo>
                  <a:pt x="129" y="239"/>
                  <a:pt x="127" y="238"/>
                  <a:pt x="124" y="237"/>
                </a:cubicBezTo>
                <a:cubicBezTo>
                  <a:pt x="124" y="237"/>
                  <a:pt x="124" y="237"/>
                  <a:pt x="124" y="237"/>
                </a:cubicBezTo>
                <a:cubicBezTo>
                  <a:pt x="127" y="238"/>
                  <a:pt x="129" y="238"/>
                  <a:pt x="132" y="238"/>
                </a:cubicBezTo>
                <a:cubicBezTo>
                  <a:pt x="132" y="239"/>
                  <a:pt x="132" y="239"/>
                  <a:pt x="132" y="240"/>
                </a:cubicBezTo>
                <a:close/>
                <a:moveTo>
                  <a:pt x="119" y="228"/>
                </a:moveTo>
                <a:cubicBezTo>
                  <a:pt x="121" y="228"/>
                  <a:pt x="122" y="228"/>
                  <a:pt x="124" y="229"/>
                </a:cubicBezTo>
                <a:cubicBezTo>
                  <a:pt x="126" y="230"/>
                  <a:pt x="128" y="230"/>
                  <a:pt x="130" y="231"/>
                </a:cubicBezTo>
                <a:cubicBezTo>
                  <a:pt x="131" y="232"/>
                  <a:pt x="131" y="233"/>
                  <a:pt x="131" y="234"/>
                </a:cubicBezTo>
                <a:cubicBezTo>
                  <a:pt x="127" y="231"/>
                  <a:pt x="123" y="229"/>
                  <a:pt x="118" y="227"/>
                </a:cubicBezTo>
                <a:cubicBezTo>
                  <a:pt x="114" y="226"/>
                  <a:pt x="119" y="228"/>
                  <a:pt x="119" y="228"/>
                </a:cubicBezTo>
                <a:close/>
                <a:moveTo>
                  <a:pt x="130" y="229"/>
                </a:moveTo>
                <a:cubicBezTo>
                  <a:pt x="126" y="227"/>
                  <a:pt x="122" y="226"/>
                  <a:pt x="118" y="224"/>
                </a:cubicBezTo>
                <a:cubicBezTo>
                  <a:pt x="121" y="226"/>
                  <a:pt x="125" y="227"/>
                  <a:pt x="129" y="227"/>
                </a:cubicBezTo>
                <a:cubicBezTo>
                  <a:pt x="129" y="228"/>
                  <a:pt x="130" y="229"/>
                  <a:pt x="130" y="229"/>
                </a:cubicBezTo>
                <a:close/>
                <a:moveTo>
                  <a:pt x="128" y="225"/>
                </a:moveTo>
                <a:cubicBezTo>
                  <a:pt x="126" y="224"/>
                  <a:pt x="123" y="224"/>
                  <a:pt x="121" y="223"/>
                </a:cubicBezTo>
                <a:cubicBezTo>
                  <a:pt x="120" y="222"/>
                  <a:pt x="120" y="222"/>
                  <a:pt x="120" y="222"/>
                </a:cubicBezTo>
                <a:cubicBezTo>
                  <a:pt x="121" y="223"/>
                  <a:pt x="121" y="223"/>
                  <a:pt x="122" y="223"/>
                </a:cubicBezTo>
                <a:cubicBezTo>
                  <a:pt x="124" y="223"/>
                  <a:pt x="126" y="224"/>
                  <a:pt x="128" y="224"/>
                </a:cubicBezTo>
                <a:cubicBezTo>
                  <a:pt x="128" y="224"/>
                  <a:pt x="128" y="225"/>
                  <a:pt x="128" y="225"/>
                </a:cubicBezTo>
                <a:close/>
                <a:moveTo>
                  <a:pt x="177" y="259"/>
                </a:moveTo>
                <a:cubicBezTo>
                  <a:pt x="168" y="256"/>
                  <a:pt x="159" y="254"/>
                  <a:pt x="150" y="251"/>
                </a:cubicBezTo>
                <a:cubicBezTo>
                  <a:pt x="144" y="250"/>
                  <a:pt x="138" y="247"/>
                  <a:pt x="132" y="245"/>
                </a:cubicBezTo>
                <a:cubicBezTo>
                  <a:pt x="132" y="245"/>
                  <a:pt x="132" y="245"/>
                  <a:pt x="133" y="245"/>
                </a:cubicBezTo>
                <a:cubicBezTo>
                  <a:pt x="139" y="247"/>
                  <a:pt x="146" y="248"/>
                  <a:pt x="153" y="250"/>
                </a:cubicBezTo>
                <a:cubicBezTo>
                  <a:pt x="161" y="252"/>
                  <a:pt x="170" y="255"/>
                  <a:pt x="177" y="259"/>
                </a:cubicBezTo>
                <a:close/>
                <a:moveTo>
                  <a:pt x="186" y="267"/>
                </a:moveTo>
                <a:cubicBezTo>
                  <a:pt x="168" y="259"/>
                  <a:pt x="149" y="255"/>
                  <a:pt x="131" y="247"/>
                </a:cubicBezTo>
                <a:cubicBezTo>
                  <a:pt x="130" y="247"/>
                  <a:pt x="129" y="246"/>
                  <a:pt x="128" y="246"/>
                </a:cubicBezTo>
                <a:cubicBezTo>
                  <a:pt x="129" y="246"/>
                  <a:pt x="129" y="246"/>
                  <a:pt x="130" y="246"/>
                </a:cubicBezTo>
                <a:cubicBezTo>
                  <a:pt x="130" y="246"/>
                  <a:pt x="131" y="246"/>
                  <a:pt x="132" y="246"/>
                </a:cubicBezTo>
                <a:cubicBezTo>
                  <a:pt x="137" y="248"/>
                  <a:pt x="142" y="250"/>
                  <a:pt x="147" y="251"/>
                </a:cubicBezTo>
                <a:cubicBezTo>
                  <a:pt x="157" y="254"/>
                  <a:pt x="168" y="256"/>
                  <a:pt x="178" y="260"/>
                </a:cubicBezTo>
                <a:cubicBezTo>
                  <a:pt x="178" y="260"/>
                  <a:pt x="178" y="260"/>
                  <a:pt x="178" y="260"/>
                </a:cubicBezTo>
                <a:cubicBezTo>
                  <a:pt x="179" y="260"/>
                  <a:pt x="179" y="261"/>
                  <a:pt x="179" y="261"/>
                </a:cubicBezTo>
                <a:cubicBezTo>
                  <a:pt x="180" y="262"/>
                  <a:pt x="184" y="265"/>
                  <a:pt x="186" y="267"/>
                </a:cubicBezTo>
                <a:close/>
                <a:moveTo>
                  <a:pt x="172" y="262"/>
                </a:moveTo>
                <a:cubicBezTo>
                  <a:pt x="175" y="263"/>
                  <a:pt x="178" y="264"/>
                  <a:pt x="181" y="266"/>
                </a:cubicBezTo>
                <a:cubicBezTo>
                  <a:pt x="182" y="266"/>
                  <a:pt x="183" y="266"/>
                  <a:pt x="184" y="267"/>
                </a:cubicBezTo>
                <a:cubicBezTo>
                  <a:pt x="176" y="264"/>
                  <a:pt x="167" y="261"/>
                  <a:pt x="159" y="258"/>
                </a:cubicBezTo>
                <a:cubicBezTo>
                  <a:pt x="164" y="259"/>
                  <a:pt x="168" y="260"/>
                  <a:pt x="172" y="262"/>
                </a:cubicBezTo>
                <a:close/>
                <a:moveTo>
                  <a:pt x="186" y="269"/>
                </a:moveTo>
                <a:cubicBezTo>
                  <a:pt x="186" y="269"/>
                  <a:pt x="185" y="270"/>
                  <a:pt x="184" y="270"/>
                </a:cubicBezTo>
                <a:cubicBezTo>
                  <a:pt x="178" y="267"/>
                  <a:pt x="171" y="265"/>
                  <a:pt x="164" y="263"/>
                </a:cubicBezTo>
                <a:cubicBezTo>
                  <a:pt x="161" y="262"/>
                  <a:pt x="158" y="260"/>
                  <a:pt x="154" y="259"/>
                </a:cubicBezTo>
                <a:cubicBezTo>
                  <a:pt x="144" y="256"/>
                  <a:pt x="133" y="253"/>
                  <a:pt x="123" y="248"/>
                </a:cubicBezTo>
                <a:cubicBezTo>
                  <a:pt x="124" y="248"/>
                  <a:pt x="124" y="249"/>
                  <a:pt x="125" y="249"/>
                </a:cubicBezTo>
                <a:cubicBezTo>
                  <a:pt x="128" y="250"/>
                  <a:pt x="131" y="250"/>
                  <a:pt x="134" y="251"/>
                </a:cubicBezTo>
                <a:cubicBezTo>
                  <a:pt x="140" y="253"/>
                  <a:pt x="146" y="254"/>
                  <a:pt x="152" y="256"/>
                </a:cubicBezTo>
                <a:cubicBezTo>
                  <a:pt x="164" y="260"/>
                  <a:pt x="175" y="265"/>
                  <a:pt x="187" y="268"/>
                </a:cubicBezTo>
                <a:cubicBezTo>
                  <a:pt x="187" y="269"/>
                  <a:pt x="186" y="269"/>
                  <a:pt x="186" y="269"/>
                </a:cubicBezTo>
                <a:close/>
                <a:moveTo>
                  <a:pt x="170" y="273"/>
                </a:moveTo>
                <a:cubicBezTo>
                  <a:pt x="170" y="273"/>
                  <a:pt x="170" y="273"/>
                  <a:pt x="170" y="273"/>
                </a:cubicBezTo>
                <a:cubicBezTo>
                  <a:pt x="158" y="268"/>
                  <a:pt x="146" y="265"/>
                  <a:pt x="134" y="260"/>
                </a:cubicBezTo>
                <a:cubicBezTo>
                  <a:pt x="128" y="258"/>
                  <a:pt x="121" y="256"/>
                  <a:pt x="115" y="254"/>
                </a:cubicBezTo>
                <a:cubicBezTo>
                  <a:pt x="122" y="255"/>
                  <a:pt x="128" y="257"/>
                  <a:pt x="135" y="259"/>
                </a:cubicBezTo>
                <a:cubicBezTo>
                  <a:pt x="149" y="264"/>
                  <a:pt x="162" y="269"/>
                  <a:pt x="177" y="272"/>
                </a:cubicBezTo>
                <a:cubicBezTo>
                  <a:pt x="174" y="272"/>
                  <a:pt x="172" y="273"/>
                  <a:pt x="170" y="273"/>
                </a:cubicBezTo>
                <a:close/>
                <a:moveTo>
                  <a:pt x="159" y="274"/>
                </a:moveTo>
                <a:cubicBezTo>
                  <a:pt x="159" y="274"/>
                  <a:pt x="158" y="274"/>
                  <a:pt x="157" y="274"/>
                </a:cubicBezTo>
                <a:cubicBezTo>
                  <a:pt x="157" y="274"/>
                  <a:pt x="157" y="274"/>
                  <a:pt x="157" y="274"/>
                </a:cubicBezTo>
                <a:cubicBezTo>
                  <a:pt x="146" y="269"/>
                  <a:pt x="134" y="267"/>
                  <a:pt x="122" y="262"/>
                </a:cubicBezTo>
                <a:cubicBezTo>
                  <a:pt x="115" y="259"/>
                  <a:pt x="109" y="257"/>
                  <a:pt x="102" y="254"/>
                </a:cubicBezTo>
                <a:cubicBezTo>
                  <a:pt x="100" y="253"/>
                  <a:pt x="99" y="253"/>
                  <a:pt x="97" y="252"/>
                </a:cubicBezTo>
                <a:cubicBezTo>
                  <a:pt x="110" y="256"/>
                  <a:pt x="122" y="260"/>
                  <a:pt x="134" y="264"/>
                </a:cubicBezTo>
                <a:cubicBezTo>
                  <a:pt x="145" y="268"/>
                  <a:pt x="156" y="271"/>
                  <a:pt x="168" y="273"/>
                </a:cubicBezTo>
                <a:cubicBezTo>
                  <a:pt x="165" y="273"/>
                  <a:pt x="162" y="274"/>
                  <a:pt x="159" y="274"/>
                </a:cubicBezTo>
                <a:close/>
                <a:moveTo>
                  <a:pt x="110" y="276"/>
                </a:moveTo>
                <a:cubicBezTo>
                  <a:pt x="104" y="272"/>
                  <a:pt x="97" y="270"/>
                  <a:pt x="90" y="267"/>
                </a:cubicBezTo>
                <a:cubicBezTo>
                  <a:pt x="85" y="265"/>
                  <a:pt x="80" y="263"/>
                  <a:pt x="75" y="261"/>
                </a:cubicBezTo>
                <a:cubicBezTo>
                  <a:pt x="74" y="261"/>
                  <a:pt x="73" y="260"/>
                  <a:pt x="72" y="260"/>
                </a:cubicBezTo>
                <a:cubicBezTo>
                  <a:pt x="80" y="263"/>
                  <a:pt x="88" y="266"/>
                  <a:pt x="97" y="268"/>
                </a:cubicBezTo>
                <a:cubicBezTo>
                  <a:pt x="105" y="271"/>
                  <a:pt x="113" y="273"/>
                  <a:pt x="121" y="276"/>
                </a:cubicBezTo>
                <a:cubicBezTo>
                  <a:pt x="117" y="276"/>
                  <a:pt x="114" y="276"/>
                  <a:pt x="110" y="276"/>
                </a:cubicBezTo>
                <a:close/>
                <a:moveTo>
                  <a:pt x="97" y="276"/>
                </a:moveTo>
                <a:cubicBezTo>
                  <a:pt x="97" y="276"/>
                  <a:pt x="96" y="276"/>
                  <a:pt x="96" y="276"/>
                </a:cubicBezTo>
                <a:cubicBezTo>
                  <a:pt x="91" y="272"/>
                  <a:pt x="85" y="269"/>
                  <a:pt x="79" y="267"/>
                </a:cubicBezTo>
                <a:cubicBezTo>
                  <a:pt x="76" y="266"/>
                  <a:pt x="72" y="264"/>
                  <a:pt x="68" y="262"/>
                </a:cubicBezTo>
                <a:cubicBezTo>
                  <a:pt x="67" y="262"/>
                  <a:pt x="65" y="261"/>
                  <a:pt x="64" y="260"/>
                </a:cubicBezTo>
                <a:cubicBezTo>
                  <a:pt x="65" y="261"/>
                  <a:pt x="66" y="261"/>
                  <a:pt x="68" y="262"/>
                </a:cubicBezTo>
                <a:cubicBezTo>
                  <a:pt x="75" y="265"/>
                  <a:pt x="81" y="267"/>
                  <a:pt x="88" y="270"/>
                </a:cubicBezTo>
                <a:cubicBezTo>
                  <a:pt x="94" y="272"/>
                  <a:pt x="100" y="274"/>
                  <a:pt x="106" y="276"/>
                </a:cubicBezTo>
                <a:cubicBezTo>
                  <a:pt x="103" y="276"/>
                  <a:pt x="100" y="276"/>
                  <a:pt x="97" y="276"/>
                </a:cubicBezTo>
                <a:close/>
                <a:moveTo>
                  <a:pt x="54" y="269"/>
                </a:moveTo>
                <a:cubicBezTo>
                  <a:pt x="57" y="270"/>
                  <a:pt x="60" y="271"/>
                  <a:pt x="64" y="272"/>
                </a:cubicBezTo>
                <a:cubicBezTo>
                  <a:pt x="60" y="272"/>
                  <a:pt x="56" y="270"/>
                  <a:pt x="54" y="269"/>
                </a:cubicBezTo>
                <a:close/>
                <a:moveTo>
                  <a:pt x="58" y="262"/>
                </a:moveTo>
                <a:cubicBezTo>
                  <a:pt x="58" y="262"/>
                  <a:pt x="58" y="262"/>
                  <a:pt x="58" y="262"/>
                </a:cubicBezTo>
                <a:cubicBezTo>
                  <a:pt x="60" y="263"/>
                  <a:pt x="62" y="264"/>
                  <a:pt x="63" y="265"/>
                </a:cubicBezTo>
                <a:cubicBezTo>
                  <a:pt x="65" y="266"/>
                  <a:pt x="66" y="267"/>
                  <a:pt x="68" y="267"/>
                </a:cubicBezTo>
                <a:cubicBezTo>
                  <a:pt x="72" y="269"/>
                  <a:pt x="76" y="271"/>
                  <a:pt x="80" y="273"/>
                </a:cubicBezTo>
                <a:cubicBezTo>
                  <a:pt x="79" y="273"/>
                  <a:pt x="78" y="272"/>
                  <a:pt x="77" y="272"/>
                </a:cubicBezTo>
                <a:cubicBezTo>
                  <a:pt x="75" y="271"/>
                  <a:pt x="72" y="270"/>
                  <a:pt x="70" y="270"/>
                </a:cubicBezTo>
                <a:cubicBezTo>
                  <a:pt x="65" y="268"/>
                  <a:pt x="60" y="267"/>
                  <a:pt x="55" y="265"/>
                </a:cubicBezTo>
                <a:cubicBezTo>
                  <a:pt x="56" y="264"/>
                  <a:pt x="57" y="263"/>
                  <a:pt x="58" y="262"/>
                </a:cubicBezTo>
                <a:close/>
                <a:moveTo>
                  <a:pt x="76" y="254"/>
                </a:moveTo>
                <a:cubicBezTo>
                  <a:pt x="77" y="254"/>
                  <a:pt x="78" y="253"/>
                  <a:pt x="78" y="253"/>
                </a:cubicBezTo>
                <a:cubicBezTo>
                  <a:pt x="78" y="253"/>
                  <a:pt x="78" y="253"/>
                  <a:pt x="78" y="253"/>
                </a:cubicBezTo>
                <a:cubicBezTo>
                  <a:pt x="89" y="258"/>
                  <a:pt x="100" y="262"/>
                  <a:pt x="111" y="266"/>
                </a:cubicBezTo>
                <a:cubicBezTo>
                  <a:pt x="115" y="267"/>
                  <a:pt x="120" y="268"/>
                  <a:pt x="125" y="270"/>
                </a:cubicBezTo>
                <a:cubicBezTo>
                  <a:pt x="128" y="271"/>
                  <a:pt x="130" y="272"/>
                  <a:pt x="133" y="273"/>
                </a:cubicBezTo>
                <a:cubicBezTo>
                  <a:pt x="134" y="273"/>
                  <a:pt x="136" y="275"/>
                  <a:pt x="137" y="275"/>
                </a:cubicBezTo>
                <a:cubicBezTo>
                  <a:pt x="137" y="275"/>
                  <a:pt x="136" y="275"/>
                  <a:pt x="136" y="275"/>
                </a:cubicBezTo>
                <a:cubicBezTo>
                  <a:pt x="131" y="275"/>
                  <a:pt x="126" y="273"/>
                  <a:pt x="121" y="271"/>
                </a:cubicBezTo>
                <a:cubicBezTo>
                  <a:pt x="116" y="269"/>
                  <a:pt x="110" y="267"/>
                  <a:pt x="104" y="266"/>
                </a:cubicBezTo>
                <a:cubicBezTo>
                  <a:pt x="94" y="263"/>
                  <a:pt x="83" y="259"/>
                  <a:pt x="73" y="255"/>
                </a:cubicBezTo>
                <a:cubicBezTo>
                  <a:pt x="74" y="255"/>
                  <a:pt x="75" y="254"/>
                  <a:pt x="76" y="254"/>
                </a:cubicBezTo>
                <a:close/>
                <a:moveTo>
                  <a:pt x="113" y="234"/>
                </a:moveTo>
                <a:cubicBezTo>
                  <a:pt x="116" y="235"/>
                  <a:pt x="119" y="236"/>
                  <a:pt x="122" y="237"/>
                </a:cubicBezTo>
                <a:cubicBezTo>
                  <a:pt x="125" y="238"/>
                  <a:pt x="129" y="240"/>
                  <a:pt x="132" y="240"/>
                </a:cubicBezTo>
                <a:cubicBezTo>
                  <a:pt x="132" y="240"/>
                  <a:pt x="132" y="240"/>
                  <a:pt x="132" y="240"/>
                </a:cubicBezTo>
                <a:cubicBezTo>
                  <a:pt x="126" y="240"/>
                  <a:pt x="120" y="237"/>
                  <a:pt x="114" y="236"/>
                </a:cubicBezTo>
                <a:cubicBezTo>
                  <a:pt x="114" y="236"/>
                  <a:pt x="114" y="237"/>
                  <a:pt x="114" y="237"/>
                </a:cubicBezTo>
                <a:cubicBezTo>
                  <a:pt x="119" y="240"/>
                  <a:pt x="124" y="241"/>
                  <a:pt x="130" y="243"/>
                </a:cubicBezTo>
                <a:cubicBezTo>
                  <a:pt x="130" y="243"/>
                  <a:pt x="130" y="243"/>
                  <a:pt x="130" y="243"/>
                </a:cubicBezTo>
                <a:cubicBezTo>
                  <a:pt x="130" y="243"/>
                  <a:pt x="130" y="243"/>
                  <a:pt x="130" y="243"/>
                </a:cubicBezTo>
                <a:cubicBezTo>
                  <a:pt x="129" y="242"/>
                  <a:pt x="126" y="242"/>
                  <a:pt x="126" y="242"/>
                </a:cubicBezTo>
                <a:cubicBezTo>
                  <a:pt x="125" y="241"/>
                  <a:pt x="123" y="241"/>
                  <a:pt x="122" y="241"/>
                </a:cubicBezTo>
                <a:cubicBezTo>
                  <a:pt x="119" y="240"/>
                  <a:pt x="116" y="239"/>
                  <a:pt x="113" y="239"/>
                </a:cubicBezTo>
                <a:cubicBezTo>
                  <a:pt x="112" y="237"/>
                  <a:pt x="113" y="236"/>
                  <a:pt x="113" y="234"/>
                </a:cubicBezTo>
                <a:close/>
                <a:moveTo>
                  <a:pt x="117" y="221"/>
                </a:moveTo>
                <a:cubicBezTo>
                  <a:pt x="117" y="221"/>
                  <a:pt x="117" y="221"/>
                  <a:pt x="117" y="221"/>
                </a:cubicBezTo>
                <a:cubicBezTo>
                  <a:pt x="117" y="221"/>
                  <a:pt x="117" y="221"/>
                  <a:pt x="117" y="222"/>
                </a:cubicBezTo>
                <a:cubicBezTo>
                  <a:pt x="120" y="224"/>
                  <a:pt x="125" y="224"/>
                  <a:pt x="129" y="226"/>
                </a:cubicBezTo>
                <a:cubicBezTo>
                  <a:pt x="129" y="226"/>
                  <a:pt x="129" y="226"/>
                  <a:pt x="129" y="226"/>
                </a:cubicBezTo>
                <a:cubicBezTo>
                  <a:pt x="127" y="226"/>
                  <a:pt x="125" y="225"/>
                  <a:pt x="123" y="225"/>
                </a:cubicBezTo>
                <a:cubicBezTo>
                  <a:pt x="121" y="225"/>
                  <a:pt x="119" y="224"/>
                  <a:pt x="117" y="224"/>
                </a:cubicBezTo>
                <a:cubicBezTo>
                  <a:pt x="117" y="224"/>
                  <a:pt x="116" y="224"/>
                  <a:pt x="117" y="224"/>
                </a:cubicBezTo>
                <a:cubicBezTo>
                  <a:pt x="119" y="226"/>
                  <a:pt x="121" y="226"/>
                  <a:pt x="123" y="227"/>
                </a:cubicBezTo>
                <a:cubicBezTo>
                  <a:pt x="125" y="228"/>
                  <a:pt x="128" y="229"/>
                  <a:pt x="130" y="230"/>
                </a:cubicBezTo>
                <a:cubicBezTo>
                  <a:pt x="125" y="229"/>
                  <a:pt x="120" y="227"/>
                  <a:pt x="115" y="226"/>
                </a:cubicBezTo>
                <a:cubicBezTo>
                  <a:pt x="115" y="226"/>
                  <a:pt x="115" y="226"/>
                  <a:pt x="115" y="226"/>
                </a:cubicBezTo>
                <a:cubicBezTo>
                  <a:pt x="115" y="225"/>
                  <a:pt x="116" y="223"/>
                  <a:pt x="117" y="221"/>
                </a:cubicBezTo>
                <a:close/>
                <a:moveTo>
                  <a:pt x="16" y="73"/>
                </a:moveTo>
                <a:cubicBezTo>
                  <a:pt x="21" y="60"/>
                  <a:pt x="28" y="47"/>
                  <a:pt x="38" y="36"/>
                </a:cubicBezTo>
                <a:cubicBezTo>
                  <a:pt x="48" y="26"/>
                  <a:pt x="60" y="19"/>
                  <a:pt x="72" y="13"/>
                </a:cubicBezTo>
                <a:cubicBezTo>
                  <a:pt x="73" y="16"/>
                  <a:pt x="76" y="19"/>
                  <a:pt x="77" y="21"/>
                </a:cubicBezTo>
                <a:cubicBezTo>
                  <a:pt x="42" y="37"/>
                  <a:pt x="18" y="71"/>
                  <a:pt x="17" y="111"/>
                </a:cubicBezTo>
                <a:cubicBezTo>
                  <a:pt x="18" y="159"/>
                  <a:pt x="54" y="200"/>
                  <a:pt x="101" y="209"/>
                </a:cubicBezTo>
                <a:cubicBezTo>
                  <a:pt x="120" y="213"/>
                  <a:pt x="140" y="211"/>
                  <a:pt x="157" y="205"/>
                </a:cubicBezTo>
                <a:cubicBezTo>
                  <a:pt x="158" y="207"/>
                  <a:pt x="159" y="209"/>
                  <a:pt x="160" y="212"/>
                </a:cubicBezTo>
                <a:cubicBezTo>
                  <a:pt x="149" y="217"/>
                  <a:pt x="135" y="218"/>
                  <a:pt x="123" y="218"/>
                </a:cubicBezTo>
                <a:cubicBezTo>
                  <a:pt x="113" y="218"/>
                  <a:pt x="102" y="218"/>
                  <a:pt x="92" y="215"/>
                </a:cubicBezTo>
                <a:cubicBezTo>
                  <a:pt x="60" y="208"/>
                  <a:pt x="32" y="189"/>
                  <a:pt x="18" y="158"/>
                </a:cubicBezTo>
                <a:cubicBezTo>
                  <a:pt x="6" y="131"/>
                  <a:pt x="5" y="101"/>
                  <a:pt x="16" y="73"/>
                </a:cubicBezTo>
                <a:close/>
              </a:path>
            </a:pathLst>
          </a:custGeom>
          <a:solidFill>
            <a:sysClr val="windowText" lastClr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7" name="Freeform 95">
            <a:extLst>
              <a:ext uri="{FF2B5EF4-FFF2-40B4-BE49-F238E27FC236}">
                <a16:creationId xmlns:a16="http://schemas.microsoft.com/office/drawing/2014/main" id="{35E53782-36CB-46FA-9F58-02E337AEBF9C}"/>
              </a:ext>
            </a:extLst>
          </p:cNvPr>
          <p:cNvSpPr>
            <a:spLocks noEditPoints="1"/>
          </p:cNvSpPr>
          <p:nvPr/>
        </p:nvSpPr>
        <p:spPr bwMode="auto">
          <a:xfrm>
            <a:off x="5290309" y="1197935"/>
            <a:ext cx="2053137" cy="1664206"/>
          </a:xfrm>
          <a:custGeom>
            <a:avLst/>
            <a:gdLst>
              <a:gd name="T0" fmla="*/ 419 w 460"/>
              <a:gd name="T1" fmla="*/ 2 h 364"/>
              <a:gd name="T2" fmla="*/ 301 w 460"/>
              <a:gd name="T3" fmla="*/ 67 h 364"/>
              <a:gd name="T4" fmla="*/ 331 w 460"/>
              <a:gd name="T5" fmla="*/ 110 h 364"/>
              <a:gd name="T6" fmla="*/ 5 w 460"/>
              <a:gd name="T7" fmla="*/ 231 h 364"/>
              <a:gd name="T8" fmla="*/ 18 w 460"/>
              <a:gd name="T9" fmla="*/ 329 h 364"/>
              <a:gd name="T10" fmla="*/ 274 w 460"/>
              <a:gd name="T11" fmla="*/ 282 h 364"/>
              <a:gd name="T12" fmla="*/ 331 w 460"/>
              <a:gd name="T13" fmla="*/ 228 h 364"/>
              <a:gd name="T14" fmla="*/ 442 w 460"/>
              <a:gd name="T15" fmla="*/ 165 h 364"/>
              <a:gd name="T16" fmla="*/ 432 w 460"/>
              <a:gd name="T17" fmla="*/ 114 h 364"/>
              <a:gd name="T18" fmla="*/ 431 w 460"/>
              <a:gd name="T19" fmla="*/ 94 h 364"/>
              <a:gd name="T20" fmla="*/ 447 w 460"/>
              <a:gd name="T21" fmla="*/ 94 h 364"/>
              <a:gd name="T22" fmla="*/ 429 w 460"/>
              <a:gd name="T23" fmla="*/ 51 h 364"/>
              <a:gd name="T24" fmla="*/ 434 w 460"/>
              <a:gd name="T25" fmla="*/ 22 h 364"/>
              <a:gd name="T26" fmla="*/ 429 w 460"/>
              <a:gd name="T27" fmla="*/ 17 h 364"/>
              <a:gd name="T28" fmla="*/ 319 w 460"/>
              <a:gd name="T29" fmla="*/ 83 h 364"/>
              <a:gd name="T30" fmla="*/ 326 w 460"/>
              <a:gd name="T31" fmla="*/ 94 h 364"/>
              <a:gd name="T32" fmla="*/ 334 w 460"/>
              <a:gd name="T33" fmla="*/ 104 h 364"/>
              <a:gd name="T34" fmla="*/ 340 w 460"/>
              <a:gd name="T35" fmla="*/ 94 h 364"/>
              <a:gd name="T36" fmla="*/ 207 w 460"/>
              <a:gd name="T37" fmla="*/ 221 h 364"/>
              <a:gd name="T38" fmla="*/ 326 w 460"/>
              <a:gd name="T39" fmla="*/ 78 h 364"/>
              <a:gd name="T40" fmla="*/ 413 w 460"/>
              <a:gd name="T41" fmla="*/ 11 h 364"/>
              <a:gd name="T42" fmla="*/ 425 w 460"/>
              <a:gd name="T43" fmla="*/ 125 h 364"/>
              <a:gd name="T44" fmla="*/ 378 w 460"/>
              <a:gd name="T45" fmla="*/ 110 h 364"/>
              <a:gd name="T46" fmla="*/ 180 w 460"/>
              <a:gd name="T47" fmla="*/ 290 h 364"/>
              <a:gd name="T48" fmla="*/ 36 w 460"/>
              <a:gd name="T49" fmla="*/ 322 h 364"/>
              <a:gd name="T50" fmla="*/ 52 w 460"/>
              <a:gd name="T51" fmla="*/ 323 h 364"/>
              <a:gd name="T52" fmla="*/ 54 w 460"/>
              <a:gd name="T53" fmla="*/ 323 h 364"/>
              <a:gd name="T54" fmla="*/ 81 w 460"/>
              <a:gd name="T55" fmla="*/ 332 h 364"/>
              <a:gd name="T56" fmla="*/ 112 w 460"/>
              <a:gd name="T57" fmla="*/ 338 h 364"/>
              <a:gd name="T58" fmla="*/ 130 w 460"/>
              <a:gd name="T59" fmla="*/ 334 h 364"/>
              <a:gd name="T60" fmla="*/ 142 w 460"/>
              <a:gd name="T61" fmla="*/ 331 h 364"/>
              <a:gd name="T62" fmla="*/ 128 w 460"/>
              <a:gd name="T63" fmla="*/ 318 h 364"/>
              <a:gd name="T64" fmla="*/ 150 w 460"/>
              <a:gd name="T65" fmla="*/ 329 h 364"/>
              <a:gd name="T66" fmla="*/ 158 w 460"/>
              <a:gd name="T67" fmla="*/ 327 h 364"/>
              <a:gd name="T68" fmla="*/ 174 w 460"/>
              <a:gd name="T69" fmla="*/ 321 h 364"/>
              <a:gd name="T70" fmla="*/ 191 w 460"/>
              <a:gd name="T71" fmla="*/ 315 h 364"/>
              <a:gd name="T72" fmla="*/ 207 w 460"/>
              <a:gd name="T73" fmla="*/ 308 h 364"/>
              <a:gd name="T74" fmla="*/ 221 w 460"/>
              <a:gd name="T75" fmla="*/ 280 h 364"/>
              <a:gd name="T76" fmla="*/ 222 w 460"/>
              <a:gd name="T77" fmla="*/ 279 h 364"/>
              <a:gd name="T78" fmla="*/ 255 w 460"/>
              <a:gd name="T79" fmla="*/ 283 h 364"/>
              <a:gd name="T80" fmla="*/ 268 w 460"/>
              <a:gd name="T81" fmla="*/ 275 h 364"/>
              <a:gd name="T82" fmla="*/ 278 w 460"/>
              <a:gd name="T83" fmla="*/ 268 h 364"/>
              <a:gd name="T84" fmla="*/ 277 w 460"/>
              <a:gd name="T85" fmla="*/ 244 h 364"/>
              <a:gd name="T86" fmla="*/ 288 w 460"/>
              <a:gd name="T87" fmla="*/ 235 h 364"/>
              <a:gd name="T88" fmla="*/ 302 w 460"/>
              <a:gd name="T89" fmla="*/ 223 h 364"/>
              <a:gd name="T90" fmla="*/ 303 w 460"/>
              <a:gd name="T91" fmla="*/ 222 h 364"/>
              <a:gd name="T92" fmla="*/ 328 w 460"/>
              <a:gd name="T93" fmla="*/ 220 h 364"/>
              <a:gd name="T94" fmla="*/ 328 w 460"/>
              <a:gd name="T95" fmla="*/ 220 h 364"/>
              <a:gd name="T96" fmla="*/ 341 w 460"/>
              <a:gd name="T97" fmla="*/ 203 h 364"/>
              <a:gd name="T98" fmla="*/ 362 w 460"/>
              <a:gd name="T99" fmla="*/ 172 h 364"/>
              <a:gd name="T100" fmla="*/ 371 w 460"/>
              <a:gd name="T101" fmla="*/ 159 h 364"/>
              <a:gd name="T102" fmla="*/ 379 w 460"/>
              <a:gd name="T103" fmla="*/ 145 h 364"/>
              <a:gd name="T104" fmla="*/ 380 w 460"/>
              <a:gd name="T105" fmla="*/ 121 h 364"/>
              <a:gd name="T106" fmla="*/ 381 w 460"/>
              <a:gd name="T107" fmla="*/ 118 h 364"/>
              <a:gd name="T108" fmla="*/ 402 w 460"/>
              <a:gd name="T109" fmla="*/ 140 h 364"/>
              <a:gd name="T110" fmla="*/ 402 w 460"/>
              <a:gd name="T111" fmla="*/ 140 h 364"/>
              <a:gd name="T112" fmla="*/ 424 w 460"/>
              <a:gd name="T113" fmla="*/ 149 h 364"/>
              <a:gd name="T114" fmla="*/ 429 w 460"/>
              <a:gd name="T115" fmla="*/ 137 h 364"/>
              <a:gd name="T116" fmla="*/ 439 w 460"/>
              <a:gd name="T117" fmla="*/ 148 h 364"/>
              <a:gd name="T118" fmla="*/ 450 w 460"/>
              <a:gd name="T119" fmla="*/ 148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60" h="364">
                <a:moveTo>
                  <a:pt x="444" y="22"/>
                </a:moveTo>
                <a:cubicBezTo>
                  <a:pt x="444" y="20"/>
                  <a:pt x="443" y="20"/>
                  <a:pt x="442" y="19"/>
                </a:cubicBezTo>
                <a:cubicBezTo>
                  <a:pt x="440" y="16"/>
                  <a:pt x="436" y="13"/>
                  <a:pt x="434" y="11"/>
                </a:cubicBezTo>
                <a:cubicBezTo>
                  <a:pt x="430" y="8"/>
                  <a:pt x="426" y="4"/>
                  <a:pt x="421" y="2"/>
                </a:cubicBezTo>
                <a:cubicBezTo>
                  <a:pt x="420" y="1"/>
                  <a:pt x="419" y="1"/>
                  <a:pt x="419" y="2"/>
                </a:cubicBezTo>
                <a:cubicBezTo>
                  <a:pt x="414" y="0"/>
                  <a:pt x="410" y="4"/>
                  <a:pt x="406" y="6"/>
                </a:cubicBezTo>
                <a:cubicBezTo>
                  <a:pt x="395" y="11"/>
                  <a:pt x="384" y="18"/>
                  <a:pt x="373" y="24"/>
                </a:cubicBezTo>
                <a:cubicBezTo>
                  <a:pt x="349" y="36"/>
                  <a:pt x="326" y="48"/>
                  <a:pt x="304" y="62"/>
                </a:cubicBezTo>
                <a:cubicBezTo>
                  <a:pt x="303" y="63"/>
                  <a:pt x="302" y="64"/>
                  <a:pt x="302" y="65"/>
                </a:cubicBezTo>
                <a:cubicBezTo>
                  <a:pt x="302" y="65"/>
                  <a:pt x="301" y="66"/>
                  <a:pt x="301" y="67"/>
                </a:cubicBezTo>
                <a:cubicBezTo>
                  <a:pt x="298" y="70"/>
                  <a:pt x="301" y="76"/>
                  <a:pt x="303" y="80"/>
                </a:cubicBezTo>
                <a:cubicBezTo>
                  <a:pt x="305" y="86"/>
                  <a:pt x="307" y="94"/>
                  <a:pt x="311" y="99"/>
                </a:cubicBezTo>
                <a:cubicBezTo>
                  <a:pt x="311" y="100"/>
                  <a:pt x="311" y="100"/>
                  <a:pt x="312" y="101"/>
                </a:cubicBezTo>
                <a:cubicBezTo>
                  <a:pt x="315" y="103"/>
                  <a:pt x="319" y="105"/>
                  <a:pt x="323" y="106"/>
                </a:cubicBezTo>
                <a:cubicBezTo>
                  <a:pt x="326" y="108"/>
                  <a:pt x="328" y="109"/>
                  <a:pt x="331" y="110"/>
                </a:cubicBezTo>
                <a:cubicBezTo>
                  <a:pt x="303" y="160"/>
                  <a:pt x="255" y="194"/>
                  <a:pt x="202" y="213"/>
                </a:cubicBezTo>
                <a:cubicBezTo>
                  <a:pt x="171" y="225"/>
                  <a:pt x="139" y="231"/>
                  <a:pt x="106" y="234"/>
                </a:cubicBezTo>
                <a:cubicBezTo>
                  <a:pt x="90" y="236"/>
                  <a:pt x="74" y="237"/>
                  <a:pt x="57" y="237"/>
                </a:cubicBezTo>
                <a:cubicBezTo>
                  <a:pt x="40" y="237"/>
                  <a:pt x="23" y="234"/>
                  <a:pt x="5" y="231"/>
                </a:cubicBezTo>
                <a:cubicBezTo>
                  <a:pt x="5" y="231"/>
                  <a:pt x="5" y="231"/>
                  <a:pt x="5" y="231"/>
                </a:cubicBezTo>
                <a:cubicBezTo>
                  <a:pt x="3" y="230"/>
                  <a:pt x="0" y="231"/>
                  <a:pt x="0" y="234"/>
                </a:cubicBezTo>
                <a:cubicBezTo>
                  <a:pt x="1" y="260"/>
                  <a:pt x="0" y="286"/>
                  <a:pt x="0" y="311"/>
                </a:cubicBezTo>
                <a:cubicBezTo>
                  <a:pt x="1" y="312"/>
                  <a:pt x="1" y="313"/>
                  <a:pt x="2" y="313"/>
                </a:cubicBezTo>
                <a:cubicBezTo>
                  <a:pt x="2" y="314"/>
                  <a:pt x="2" y="314"/>
                  <a:pt x="2" y="314"/>
                </a:cubicBezTo>
                <a:cubicBezTo>
                  <a:pt x="7" y="320"/>
                  <a:pt x="13" y="324"/>
                  <a:pt x="18" y="329"/>
                </a:cubicBezTo>
                <a:cubicBezTo>
                  <a:pt x="23" y="334"/>
                  <a:pt x="29" y="338"/>
                  <a:pt x="34" y="343"/>
                </a:cubicBezTo>
                <a:cubicBezTo>
                  <a:pt x="35" y="344"/>
                  <a:pt x="36" y="344"/>
                  <a:pt x="37" y="344"/>
                </a:cubicBezTo>
                <a:cubicBezTo>
                  <a:pt x="108" y="364"/>
                  <a:pt x="192" y="329"/>
                  <a:pt x="252" y="294"/>
                </a:cubicBezTo>
                <a:cubicBezTo>
                  <a:pt x="259" y="290"/>
                  <a:pt x="266" y="285"/>
                  <a:pt x="272" y="281"/>
                </a:cubicBezTo>
                <a:cubicBezTo>
                  <a:pt x="273" y="281"/>
                  <a:pt x="274" y="282"/>
                  <a:pt x="274" y="282"/>
                </a:cubicBezTo>
                <a:cubicBezTo>
                  <a:pt x="275" y="283"/>
                  <a:pt x="276" y="282"/>
                  <a:pt x="275" y="281"/>
                </a:cubicBezTo>
                <a:cubicBezTo>
                  <a:pt x="275" y="281"/>
                  <a:pt x="274" y="280"/>
                  <a:pt x="274" y="280"/>
                </a:cubicBezTo>
                <a:cubicBezTo>
                  <a:pt x="277" y="277"/>
                  <a:pt x="281" y="275"/>
                  <a:pt x="284" y="272"/>
                </a:cubicBezTo>
                <a:cubicBezTo>
                  <a:pt x="285" y="273"/>
                  <a:pt x="286" y="272"/>
                  <a:pt x="286" y="272"/>
                </a:cubicBezTo>
                <a:cubicBezTo>
                  <a:pt x="302" y="259"/>
                  <a:pt x="318" y="245"/>
                  <a:pt x="331" y="228"/>
                </a:cubicBezTo>
                <a:cubicBezTo>
                  <a:pt x="343" y="214"/>
                  <a:pt x="353" y="198"/>
                  <a:pt x="363" y="183"/>
                </a:cubicBezTo>
                <a:cubicBezTo>
                  <a:pt x="373" y="169"/>
                  <a:pt x="384" y="155"/>
                  <a:pt x="389" y="139"/>
                </a:cubicBezTo>
                <a:cubicBezTo>
                  <a:pt x="394" y="142"/>
                  <a:pt x="398" y="145"/>
                  <a:pt x="402" y="147"/>
                </a:cubicBezTo>
                <a:cubicBezTo>
                  <a:pt x="402" y="147"/>
                  <a:pt x="403" y="147"/>
                  <a:pt x="403" y="147"/>
                </a:cubicBezTo>
                <a:cubicBezTo>
                  <a:pt x="415" y="155"/>
                  <a:pt x="428" y="161"/>
                  <a:pt x="442" y="165"/>
                </a:cubicBezTo>
                <a:cubicBezTo>
                  <a:pt x="454" y="169"/>
                  <a:pt x="459" y="167"/>
                  <a:pt x="459" y="155"/>
                </a:cubicBezTo>
                <a:cubicBezTo>
                  <a:pt x="460" y="112"/>
                  <a:pt x="455" y="63"/>
                  <a:pt x="444" y="22"/>
                </a:cubicBezTo>
                <a:close/>
                <a:moveTo>
                  <a:pt x="450" y="125"/>
                </a:moveTo>
                <a:cubicBezTo>
                  <a:pt x="450" y="131"/>
                  <a:pt x="450" y="138"/>
                  <a:pt x="450" y="144"/>
                </a:cubicBezTo>
                <a:cubicBezTo>
                  <a:pt x="444" y="134"/>
                  <a:pt x="438" y="124"/>
                  <a:pt x="432" y="114"/>
                </a:cubicBezTo>
                <a:cubicBezTo>
                  <a:pt x="432" y="109"/>
                  <a:pt x="432" y="104"/>
                  <a:pt x="431" y="99"/>
                </a:cubicBezTo>
                <a:cubicBezTo>
                  <a:pt x="437" y="108"/>
                  <a:pt x="443" y="116"/>
                  <a:pt x="449" y="124"/>
                </a:cubicBezTo>
                <a:cubicBezTo>
                  <a:pt x="449" y="125"/>
                  <a:pt x="449" y="125"/>
                  <a:pt x="450" y="125"/>
                </a:cubicBezTo>
                <a:close/>
                <a:moveTo>
                  <a:pt x="449" y="119"/>
                </a:moveTo>
                <a:cubicBezTo>
                  <a:pt x="443" y="111"/>
                  <a:pt x="437" y="103"/>
                  <a:pt x="431" y="94"/>
                </a:cubicBezTo>
                <a:cubicBezTo>
                  <a:pt x="431" y="88"/>
                  <a:pt x="430" y="82"/>
                  <a:pt x="430" y="76"/>
                </a:cubicBezTo>
                <a:cubicBezTo>
                  <a:pt x="435" y="84"/>
                  <a:pt x="441" y="92"/>
                  <a:pt x="447" y="98"/>
                </a:cubicBezTo>
                <a:cubicBezTo>
                  <a:pt x="448" y="105"/>
                  <a:pt x="449" y="112"/>
                  <a:pt x="449" y="119"/>
                </a:cubicBezTo>
                <a:close/>
                <a:moveTo>
                  <a:pt x="444" y="75"/>
                </a:moveTo>
                <a:cubicBezTo>
                  <a:pt x="445" y="81"/>
                  <a:pt x="446" y="88"/>
                  <a:pt x="447" y="94"/>
                </a:cubicBezTo>
                <a:cubicBezTo>
                  <a:pt x="441" y="87"/>
                  <a:pt x="435" y="80"/>
                  <a:pt x="430" y="72"/>
                </a:cubicBezTo>
                <a:cubicBezTo>
                  <a:pt x="430" y="66"/>
                  <a:pt x="429" y="60"/>
                  <a:pt x="429" y="54"/>
                </a:cubicBezTo>
                <a:cubicBezTo>
                  <a:pt x="434" y="62"/>
                  <a:pt x="439" y="69"/>
                  <a:pt x="444" y="75"/>
                </a:cubicBezTo>
                <a:close/>
                <a:moveTo>
                  <a:pt x="444" y="71"/>
                </a:moveTo>
                <a:cubicBezTo>
                  <a:pt x="439" y="64"/>
                  <a:pt x="434" y="58"/>
                  <a:pt x="429" y="51"/>
                </a:cubicBezTo>
                <a:cubicBezTo>
                  <a:pt x="429" y="47"/>
                  <a:pt x="429" y="41"/>
                  <a:pt x="429" y="34"/>
                </a:cubicBezTo>
                <a:cubicBezTo>
                  <a:pt x="433" y="40"/>
                  <a:pt x="437" y="45"/>
                  <a:pt x="441" y="50"/>
                </a:cubicBezTo>
                <a:cubicBezTo>
                  <a:pt x="442" y="57"/>
                  <a:pt x="443" y="64"/>
                  <a:pt x="444" y="71"/>
                </a:cubicBezTo>
                <a:close/>
                <a:moveTo>
                  <a:pt x="429" y="17"/>
                </a:moveTo>
                <a:cubicBezTo>
                  <a:pt x="430" y="18"/>
                  <a:pt x="432" y="20"/>
                  <a:pt x="434" y="22"/>
                </a:cubicBezTo>
                <a:cubicBezTo>
                  <a:pt x="435" y="24"/>
                  <a:pt x="436" y="25"/>
                  <a:pt x="438" y="27"/>
                </a:cubicBezTo>
                <a:cubicBezTo>
                  <a:pt x="439" y="33"/>
                  <a:pt x="440" y="40"/>
                  <a:pt x="441" y="46"/>
                </a:cubicBezTo>
                <a:cubicBezTo>
                  <a:pt x="437" y="41"/>
                  <a:pt x="433" y="36"/>
                  <a:pt x="429" y="32"/>
                </a:cubicBezTo>
                <a:cubicBezTo>
                  <a:pt x="429" y="26"/>
                  <a:pt x="428" y="20"/>
                  <a:pt x="427" y="15"/>
                </a:cubicBezTo>
                <a:cubicBezTo>
                  <a:pt x="427" y="15"/>
                  <a:pt x="428" y="16"/>
                  <a:pt x="429" y="17"/>
                </a:cubicBezTo>
                <a:close/>
                <a:moveTo>
                  <a:pt x="326" y="100"/>
                </a:moveTo>
                <a:cubicBezTo>
                  <a:pt x="323" y="99"/>
                  <a:pt x="319" y="97"/>
                  <a:pt x="316" y="97"/>
                </a:cubicBezTo>
                <a:cubicBezTo>
                  <a:pt x="316" y="92"/>
                  <a:pt x="313" y="87"/>
                  <a:pt x="311" y="82"/>
                </a:cubicBezTo>
                <a:cubicBezTo>
                  <a:pt x="310" y="80"/>
                  <a:pt x="310" y="78"/>
                  <a:pt x="309" y="76"/>
                </a:cubicBezTo>
                <a:cubicBezTo>
                  <a:pt x="312" y="79"/>
                  <a:pt x="316" y="81"/>
                  <a:pt x="319" y="83"/>
                </a:cubicBezTo>
                <a:cubicBezTo>
                  <a:pt x="321" y="87"/>
                  <a:pt x="323" y="91"/>
                  <a:pt x="324" y="95"/>
                </a:cubicBezTo>
                <a:cubicBezTo>
                  <a:pt x="325" y="97"/>
                  <a:pt x="326" y="99"/>
                  <a:pt x="326" y="100"/>
                </a:cubicBezTo>
                <a:cubicBezTo>
                  <a:pt x="326" y="100"/>
                  <a:pt x="326" y="100"/>
                  <a:pt x="326" y="100"/>
                </a:cubicBezTo>
                <a:close/>
                <a:moveTo>
                  <a:pt x="330" y="102"/>
                </a:moveTo>
                <a:cubicBezTo>
                  <a:pt x="329" y="99"/>
                  <a:pt x="328" y="97"/>
                  <a:pt x="326" y="94"/>
                </a:cubicBezTo>
                <a:cubicBezTo>
                  <a:pt x="325" y="92"/>
                  <a:pt x="324" y="89"/>
                  <a:pt x="323" y="87"/>
                </a:cubicBezTo>
                <a:cubicBezTo>
                  <a:pt x="323" y="86"/>
                  <a:pt x="323" y="85"/>
                  <a:pt x="322" y="85"/>
                </a:cubicBezTo>
                <a:cubicBezTo>
                  <a:pt x="322" y="85"/>
                  <a:pt x="322" y="85"/>
                  <a:pt x="322" y="85"/>
                </a:cubicBezTo>
                <a:cubicBezTo>
                  <a:pt x="325" y="86"/>
                  <a:pt x="328" y="88"/>
                  <a:pt x="330" y="90"/>
                </a:cubicBezTo>
                <a:cubicBezTo>
                  <a:pt x="331" y="94"/>
                  <a:pt x="332" y="99"/>
                  <a:pt x="334" y="104"/>
                </a:cubicBezTo>
                <a:cubicBezTo>
                  <a:pt x="333" y="103"/>
                  <a:pt x="331" y="102"/>
                  <a:pt x="330" y="102"/>
                </a:cubicBezTo>
                <a:close/>
                <a:moveTo>
                  <a:pt x="337" y="100"/>
                </a:moveTo>
                <a:cubicBezTo>
                  <a:pt x="336" y="101"/>
                  <a:pt x="336" y="101"/>
                  <a:pt x="336" y="101"/>
                </a:cubicBezTo>
                <a:cubicBezTo>
                  <a:pt x="335" y="98"/>
                  <a:pt x="334" y="94"/>
                  <a:pt x="333" y="91"/>
                </a:cubicBezTo>
                <a:cubicBezTo>
                  <a:pt x="335" y="92"/>
                  <a:pt x="338" y="93"/>
                  <a:pt x="340" y="94"/>
                </a:cubicBezTo>
                <a:cubicBezTo>
                  <a:pt x="338" y="96"/>
                  <a:pt x="337" y="98"/>
                  <a:pt x="337" y="100"/>
                </a:cubicBezTo>
                <a:close/>
                <a:moveTo>
                  <a:pt x="5" y="310"/>
                </a:moveTo>
                <a:cubicBezTo>
                  <a:pt x="10" y="286"/>
                  <a:pt x="9" y="261"/>
                  <a:pt x="7" y="236"/>
                </a:cubicBezTo>
                <a:cubicBezTo>
                  <a:pt x="35" y="251"/>
                  <a:pt x="72" y="246"/>
                  <a:pt x="101" y="243"/>
                </a:cubicBezTo>
                <a:cubicBezTo>
                  <a:pt x="137" y="240"/>
                  <a:pt x="173" y="233"/>
                  <a:pt x="207" y="221"/>
                </a:cubicBezTo>
                <a:cubicBezTo>
                  <a:pt x="264" y="199"/>
                  <a:pt x="316" y="161"/>
                  <a:pt x="343" y="106"/>
                </a:cubicBezTo>
                <a:cubicBezTo>
                  <a:pt x="344" y="105"/>
                  <a:pt x="344" y="104"/>
                  <a:pt x="344" y="104"/>
                </a:cubicBezTo>
                <a:cubicBezTo>
                  <a:pt x="346" y="101"/>
                  <a:pt x="348" y="98"/>
                  <a:pt x="349" y="95"/>
                </a:cubicBezTo>
                <a:cubicBezTo>
                  <a:pt x="350" y="93"/>
                  <a:pt x="348" y="90"/>
                  <a:pt x="346" y="90"/>
                </a:cubicBezTo>
                <a:cubicBezTo>
                  <a:pt x="340" y="85"/>
                  <a:pt x="333" y="82"/>
                  <a:pt x="326" y="78"/>
                </a:cubicBezTo>
                <a:cubicBezTo>
                  <a:pt x="320" y="74"/>
                  <a:pt x="315" y="69"/>
                  <a:pt x="308" y="67"/>
                </a:cubicBezTo>
                <a:cubicBezTo>
                  <a:pt x="326" y="59"/>
                  <a:pt x="342" y="50"/>
                  <a:pt x="359" y="41"/>
                </a:cubicBezTo>
                <a:cubicBezTo>
                  <a:pt x="367" y="36"/>
                  <a:pt x="376" y="31"/>
                  <a:pt x="385" y="27"/>
                </a:cubicBezTo>
                <a:cubicBezTo>
                  <a:pt x="390" y="24"/>
                  <a:pt x="395" y="21"/>
                  <a:pt x="400" y="18"/>
                </a:cubicBezTo>
                <a:cubicBezTo>
                  <a:pt x="403" y="17"/>
                  <a:pt x="409" y="11"/>
                  <a:pt x="413" y="11"/>
                </a:cubicBezTo>
                <a:cubicBezTo>
                  <a:pt x="415" y="9"/>
                  <a:pt x="416" y="9"/>
                  <a:pt x="416" y="12"/>
                </a:cubicBezTo>
                <a:cubicBezTo>
                  <a:pt x="418" y="16"/>
                  <a:pt x="419" y="19"/>
                  <a:pt x="419" y="23"/>
                </a:cubicBezTo>
                <a:cubicBezTo>
                  <a:pt x="419" y="28"/>
                  <a:pt x="420" y="32"/>
                  <a:pt x="420" y="37"/>
                </a:cubicBezTo>
                <a:cubicBezTo>
                  <a:pt x="420" y="47"/>
                  <a:pt x="421" y="57"/>
                  <a:pt x="421" y="66"/>
                </a:cubicBezTo>
                <a:cubicBezTo>
                  <a:pt x="422" y="86"/>
                  <a:pt x="423" y="106"/>
                  <a:pt x="425" y="125"/>
                </a:cubicBezTo>
                <a:cubicBezTo>
                  <a:pt x="419" y="122"/>
                  <a:pt x="413" y="120"/>
                  <a:pt x="407" y="117"/>
                </a:cubicBezTo>
                <a:cubicBezTo>
                  <a:pt x="400" y="114"/>
                  <a:pt x="392" y="110"/>
                  <a:pt x="384" y="108"/>
                </a:cubicBezTo>
                <a:cubicBezTo>
                  <a:pt x="383" y="106"/>
                  <a:pt x="380" y="106"/>
                  <a:pt x="379" y="108"/>
                </a:cubicBezTo>
                <a:cubicBezTo>
                  <a:pt x="379" y="109"/>
                  <a:pt x="378" y="109"/>
                  <a:pt x="378" y="110"/>
                </a:cubicBezTo>
                <a:cubicBezTo>
                  <a:pt x="378" y="110"/>
                  <a:pt x="378" y="110"/>
                  <a:pt x="378" y="110"/>
                </a:cubicBezTo>
                <a:cubicBezTo>
                  <a:pt x="378" y="111"/>
                  <a:pt x="378" y="111"/>
                  <a:pt x="378" y="111"/>
                </a:cubicBezTo>
                <a:cubicBezTo>
                  <a:pt x="359" y="143"/>
                  <a:pt x="340" y="173"/>
                  <a:pt x="314" y="200"/>
                </a:cubicBezTo>
                <a:cubicBezTo>
                  <a:pt x="288" y="228"/>
                  <a:pt x="258" y="251"/>
                  <a:pt x="225" y="269"/>
                </a:cubicBezTo>
                <a:cubicBezTo>
                  <a:pt x="211" y="277"/>
                  <a:pt x="196" y="284"/>
                  <a:pt x="181" y="290"/>
                </a:cubicBezTo>
                <a:cubicBezTo>
                  <a:pt x="181" y="290"/>
                  <a:pt x="180" y="290"/>
                  <a:pt x="180" y="290"/>
                </a:cubicBezTo>
                <a:cubicBezTo>
                  <a:pt x="125" y="312"/>
                  <a:pt x="63" y="322"/>
                  <a:pt x="5" y="310"/>
                </a:cubicBezTo>
                <a:close/>
                <a:moveTo>
                  <a:pt x="40" y="339"/>
                </a:moveTo>
                <a:cubicBezTo>
                  <a:pt x="40" y="339"/>
                  <a:pt x="40" y="338"/>
                  <a:pt x="39" y="338"/>
                </a:cubicBezTo>
                <a:cubicBezTo>
                  <a:pt x="32" y="331"/>
                  <a:pt x="24" y="324"/>
                  <a:pt x="15" y="318"/>
                </a:cubicBezTo>
                <a:cubicBezTo>
                  <a:pt x="22" y="320"/>
                  <a:pt x="29" y="321"/>
                  <a:pt x="36" y="322"/>
                </a:cubicBezTo>
                <a:cubicBezTo>
                  <a:pt x="42" y="328"/>
                  <a:pt x="48" y="335"/>
                  <a:pt x="55" y="340"/>
                </a:cubicBezTo>
                <a:cubicBezTo>
                  <a:pt x="50" y="340"/>
                  <a:pt x="45" y="340"/>
                  <a:pt x="40" y="339"/>
                </a:cubicBezTo>
                <a:close/>
                <a:moveTo>
                  <a:pt x="58" y="340"/>
                </a:moveTo>
                <a:cubicBezTo>
                  <a:pt x="52" y="334"/>
                  <a:pt x="45" y="328"/>
                  <a:pt x="39" y="322"/>
                </a:cubicBezTo>
                <a:cubicBezTo>
                  <a:pt x="43" y="323"/>
                  <a:pt x="48" y="323"/>
                  <a:pt x="52" y="323"/>
                </a:cubicBezTo>
                <a:cubicBezTo>
                  <a:pt x="57" y="329"/>
                  <a:pt x="64" y="336"/>
                  <a:pt x="70" y="341"/>
                </a:cubicBezTo>
                <a:cubicBezTo>
                  <a:pt x="66" y="341"/>
                  <a:pt x="62" y="341"/>
                  <a:pt x="58" y="340"/>
                </a:cubicBezTo>
                <a:close/>
                <a:moveTo>
                  <a:pt x="74" y="341"/>
                </a:moveTo>
                <a:cubicBezTo>
                  <a:pt x="71" y="338"/>
                  <a:pt x="68" y="336"/>
                  <a:pt x="65" y="334"/>
                </a:cubicBezTo>
                <a:cubicBezTo>
                  <a:pt x="61" y="330"/>
                  <a:pt x="57" y="327"/>
                  <a:pt x="54" y="323"/>
                </a:cubicBezTo>
                <a:cubicBezTo>
                  <a:pt x="58" y="323"/>
                  <a:pt x="63" y="323"/>
                  <a:pt x="68" y="323"/>
                </a:cubicBezTo>
                <a:cubicBezTo>
                  <a:pt x="73" y="329"/>
                  <a:pt x="80" y="335"/>
                  <a:pt x="87" y="340"/>
                </a:cubicBezTo>
                <a:cubicBezTo>
                  <a:pt x="82" y="340"/>
                  <a:pt x="78" y="341"/>
                  <a:pt x="74" y="341"/>
                </a:cubicBezTo>
                <a:close/>
                <a:moveTo>
                  <a:pt x="91" y="340"/>
                </a:moveTo>
                <a:cubicBezTo>
                  <a:pt x="88" y="337"/>
                  <a:pt x="84" y="335"/>
                  <a:pt x="81" y="332"/>
                </a:cubicBezTo>
                <a:cubicBezTo>
                  <a:pt x="77" y="329"/>
                  <a:pt x="74" y="326"/>
                  <a:pt x="70" y="322"/>
                </a:cubicBezTo>
                <a:cubicBezTo>
                  <a:pt x="76" y="322"/>
                  <a:pt x="82" y="321"/>
                  <a:pt x="88" y="321"/>
                </a:cubicBezTo>
                <a:cubicBezTo>
                  <a:pt x="94" y="327"/>
                  <a:pt x="101" y="333"/>
                  <a:pt x="108" y="338"/>
                </a:cubicBezTo>
                <a:cubicBezTo>
                  <a:pt x="103" y="339"/>
                  <a:pt x="97" y="339"/>
                  <a:pt x="91" y="340"/>
                </a:cubicBezTo>
                <a:close/>
                <a:moveTo>
                  <a:pt x="112" y="338"/>
                </a:moveTo>
                <a:cubicBezTo>
                  <a:pt x="105" y="332"/>
                  <a:pt x="98" y="326"/>
                  <a:pt x="91" y="320"/>
                </a:cubicBezTo>
                <a:cubicBezTo>
                  <a:pt x="96" y="320"/>
                  <a:pt x="101" y="319"/>
                  <a:pt x="106" y="318"/>
                </a:cubicBezTo>
                <a:cubicBezTo>
                  <a:pt x="112" y="324"/>
                  <a:pt x="119" y="330"/>
                  <a:pt x="126" y="335"/>
                </a:cubicBezTo>
                <a:cubicBezTo>
                  <a:pt x="122" y="336"/>
                  <a:pt x="117" y="337"/>
                  <a:pt x="112" y="338"/>
                </a:cubicBezTo>
                <a:close/>
                <a:moveTo>
                  <a:pt x="130" y="334"/>
                </a:moveTo>
                <a:cubicBezTo>
                  <a:pt x="123" y="329"/>
                  <a:pt x="116" y="323"/>
                  <a:pt x="108" y="318"/>
                </a:cubicBezTo>
                <a:cubicBezTo>
                  <a:pt x="111" y="317"/>
                  <a:pt x="114" y="317"/>
                  <a:pt x="117" y="316"/>
                </a:cubicBezTo>
                <a:cubicBezTo>
                  <a:pt x="118" y="316"/>
                  <a:pt x="120" y="315"/>
                  <a:pt x="122" y="315"/>
                </a:cubicBezTo>
                <a:cubicBezTo>
                  <a:pt x="125" y="318"/>
                  <a:pt x="128" y="320"/>
                  <a:pt x="131" y="323"/>
                </a:cubicBezTo>
                <a:cubicBezTo>
                  <a:pt x="135" y="326"/>
                  <a:pt x="138" y="329"/>
                  <a:pt x="142" y="331"/>
                </a:cubicBezTo>
                <a:cubicBezTo>
                  <a:pt x="138" y="333"/>
                  <a:pt x="134" y="333"/>
                  <a:pt x="130" y="334"/>
                </a:cubicBezTo>
                <a:close/>
                <a:moveTo>
                  <a:pt x="150" y="329"/>
                </a:moveTo>
                <a:cubicBezTo>
                  <a:pt x="148" y="330"/>
                  <a:pt x="146" y="330"/>
                  <a:pt x="144" y="331"/>
                </a:cubicBezTo>
                <a:cubicBezTo>
                  <a:pt x="141" y="328"/>
                  <a:pt x="138" y="325"/>
                  <a:pt x="135" y="323"/>
                </a:cubicBezTo>
                <a:cubicBezTo>
                  <a:pt x="132" y="321"/>
                  <a:pt x="130" y="319"/>
                  <a:pt x="128" y="318"/>
                </a:cubicBezTo>
                <a:cubicBezTo>
                  <a:pt x="127" y="317"/>
                  <a:pt x="126" y="316"/>
                  <a:pt x="125" y="316"/>
                </a:cubicBezTo>
                <a:cubicBezTo>
                  <a:pt x="125" y="315"/>
                  <a:pt x="124" y="315"/>
                  <a:pt x="123" y="315"/>
                </a:cubicBezTo>
                <a:cubicBezTo>
                  <a:pt x="128" y="314"/>
                  <a:pt x="132" y="313"/>
                  <a:pt x="136" y="312"/>
                </a:cubicBezTo>
                <a:cubicBezTo>
                  <a:pt x="142" y="317"/>
                  <a:pt x="148" y="323"/>
                  <a:pt x="155" y="328"/>
                </a:cubicBezTo>
                <a:cubicBezTo>
                  <a:pt x="154" y="328"/>
                  <a:pt x="152" y="329"/>
                  <a:pt x="150" y="329"/>
                </a:cubicBezTo>
                <a:close/>
                <a:moveTo>
                  <a:pt x="158" y="327"/>
                </a:moveTo>
                <a:cubicBezTo>
                  <a:pt x="151" y="322"/>
                  <a:pt x="145" y="317"/>
                  <a:pt x="138" y="311"/>
                </a:cubicBezTo>
                <a:cubicBezTo>
                  <a:pt x="143" y="310"/>
                  <a:pt x="147" y="309"/>
                  <a:pt x="152" y="307"/>
                </a:cubicBezTo>
                <a:cubicBezTo>
                  <a:pt x="158" y="313"/>
                  <a:pt x="165" y="318"/>
                  <a:pt x="171" y="322"/>
                </a:cubicBezTo>
                <a:cubicBezTo>
                  <a:pt x="167" y="324"/>
                  <a:pt x="163" y="325"/>
                  <a:pt x="158" y="327"/>
                </a:cubicBezTo>
                <a:close/>
                <a:moveTo>
                  <a:pt x="174" y="321"/>
                </a:moveTo>
                <a:cubicBezTo>
                  <a:pt x="168" y="316"/>
                  <a:pt x="161" y="311"/>
                  <a:pt x="155" y="307"/>
                </a:cubicBezTo>
                <a:cubicBezTo>
                  <a:pt x="159" y="305"/>
                  <a:pt x="164" y="304"/>
                  <a:pt x="168" y="302"/>
                </a:cubicBezTo>
                <a:cubicBezTo>
                  <a:pt x="175" y="306"/>
                  <a:pt x="182" y="311"/>
                  <a:pt x="188" y="316"/>
                </a:cubicBezTo>
                <a:cubicBezTo>
                  <a:pt x="184" y="318"/>
                  <a:pt x="179" y="320"/>
                  <a:pt x="174" y="321"/>
                </a:cubicBezTo>
                <a:close/>
                <a:moveTo>
                  <a:pt x="191" y="315"/>
                </a:moveTo>
                <a:cubicBezTo>
                  <a:pt x="185" y="310"/>
                  <a:pt x="178" y="305"/>
                  <a:pt x="171" y="301"/>
                </a:cubicBezTo>
                <a:cubicBezTo>
                  <a:pt x="176" y="299"/>
                  <a:pt x="181" y="297"/>
                  <a:pt x="186" y="296"/>
                </a:cubicBezTo>
                <a:cubicBezTo>
                  <a:pt x="192" y="300"/>
                  <a:pt x="198" y="305"/>
                  <a:pt x="204" y="309"/>
                </a:cubicBezTo>
                <a:cubicBezTo>
                  <a:pt x="200" y="311"/>
                  <a:pt x="195" y="313"/>
                  <a:pt x="191" y="315"/>
                </a:cubicBezTo>
                <a:close/>
                <a:moveTo>
                  <a:pt x="207" y="308"/>
                </a:moveTo>
                <a:cubicBezTo>
                  <a:pt x="201" y="303"/>
                  <a:pt x="195" y="299"/>
                  <a:pt x="189" y="294"/>
                </a:cubicBezTo>
                <a:cubicBezTo>
                  <a:pt x="195" y="292"/>
                  <a:pt x="201" y="289"/>
                  <a:pt x="207" y="286"/>
                </a:cubicBezTo>
                <a:cubicBezTo>
                  <a:pt x="212" y="291"/>
                  <a:pt x="218" y="296"/>
                  <a:pt x="224" y="300"/>
                </a:cubicBezTo>
                <a:cubicBezTo>
                  <a:pt x="218" y="303"/>
                  <a:pt x="212" y="306"/>
                  <a:pt x="207" y="308"/>
                </a:cubicBezTo>
                <a:close/>
                <a:moveTo>
                  <a:pt x="226" y="299"/>
                </a:moveTo>
                <a:cubicBezTo>
                  <a:pt x="220" y="294"/>
                  <a:pt x="214" y="290"/>
                  <a:pt x="208" y="286"/>
                </a:cubicBezTo>
                <a:cubicBezTo>
                  <a:pt x="212" y="284"/>
                  <a:pt x="216" y="282"/>
                  <a:pt x="220" y="280"/>
                </a:cubicBezTo>
                <a:cubicBezTo>
                  <a:pt x="220" y="280"/>
                  <a:pt x="220" y="280"/>
                  <a:pt x="220" y="280"/>
                </a:cubicBezTo>
                <a:cubicBezTo>
                  <a:pt x="220" y="281"/>
                  <a:pt x="221" y="281"/>
                  <a:pt x="221" y="280"/>
                </a:cubicBezTo>
                <a:cubicBezTo>
                  <a:pt x="226" y="285"/>
                  <a:pt x="232" y="289"/>
                  <a:pt x="238" y="293"/>
                </a:cubicBezTo>
                <a:cubicBezTo>
                  <a:pt x="234" y="295"/>
                  <a:pt x="230" y="297"/>
                  <a:pt x="226" y="299"/>
                </a:cubicBezTo>
                <a:close/>
                <a:moveTo>
                  <a:pt x="246" y="289"/>
                </a:moveTo>
                <a:cubicBezTo>
                  <a:pt x="244" y="290"/>
                  <a:pt x="242" y="291"/>
                  <a:pt x="240" y="292"/>
                </a:cubicBezTo>
                <a:cubicBezTo>
                  <a:pt x="234" y="287"/>
                  <a:pt x="228" y="283"/>
                  <a:pt x="222" y="279"/>
                </a:cubicBezTo>
                <a:cubicBezTo>
                  <a:pt x="223" y="279"/>
                  <a:pt x="223" y="278"/>
                  <a:pt x="224" y="278"/>
                </a:cubicBezTo>
                <a:cubicBezTo>
                  <a:pt x="228" y="276"/>
                  <a:pt x="231" y="274"/>
                  <a:pt x="234" y="272"/>
                </a:cubicBezTo>
                <a:cubicBezTo>
                  <a:pt x="240" y="277"/>
                  <a:pt x="246" y="282"/>
                  <a:pt x="253" y="285"/>
                </a:cubicBezTo>
                <a:cubicBezTo>
                  <a:pt x="250" y="286"/>
                  <a:pt x="248" y="287"/>
                  <a:pt x="246" y="289"/>
                </a:cubicBezTo>
                <a:close/>
                <a:moveTo>
                  <a:pt x="255" y="283"/>
                </a:moveTo>
                <a:cubicBezTo>
                  <a:pt x="248" y="280"/>
                  <a:pt x="242" y="276"/>
                  <a:pt x="236" y="271"/>
                </a:cubicBezTo>
                <a:cubicBezTo>
                  <a:pt x="240" y="269"/>
                  <a:pt x="245" y="266"/>
                  <a:pt x="249" y="263"/>
                </a:cubicBezTo>
                <a:cubicBezTo>
                  <a:pt x="254" y="268"/>
                  <a:pt x="260" y="272"/>
                  <a:pt x="266" y="276"/>
                </a:cubicBezTo>
                <a:cubicBezTo>
                  <a:pt x="262" y="279"/>
                  <a:pt x="259" y="281"/>
                  <a:pt x="255" y="283"/>
                </a:cubicBezTo>
                <a:close/>
                <a:moveTo>
                  <a:pt x="268" y="275"/>
                </a:moveTo>
                <a:cubicBezTo>
                  <a:pt x="262" y="271"/>
                  <a:pt x="256" y="267"/>
                  <a:pt x="250" y="262"/>
                </a:cubicBezTo>
                <a:cubicBezTo>
                  <a:pt x="254" y="260"/>
                  <a:pt x="258" y="257"/>
                  <a:pt x="262" y="255"/>
                </a:cubicBezTo>
                <a:cubicBezTo>
                  <a:pt x="264" y="256"/>
                  <a:pt x="266" y="258"/>
                  <a:pt x="267" y="259"/>
                </a:cubicBezTo>
                <a:cubicBezTo>
                  <a:pt x="269" y="261"/>
                  <a:pt x="271" y="262"/>
                  <a:pt x="273" y="264"/>
                </a:cubicBezTo>
                <a:cubicBezTo>
                  <a:pt x="275" y="265"/>
                  <a:pt x="276" y="267"/>
                  <a:pt x="278" y="268"/>
                </a:cubicBezTo>
                <a:cubicBezTo>
                  <a:pt x="275" y="270"/>
                  <a:pt x="271" y="273"/>
                  <a:pt x="268" y="275"/>
                </a:cubicBezTo>
                <a:close/>
                <a:moveTo>
                  <a:pt x="280" y="267"/>
                </a:moveTo>
                <a:cubicBezTo>
                  <a:pt x="277" y="264"/>
                  <a:pt x="274" y="262"/>
                  <a:pt x="270" y="259"/>
                </a:cubicBezTo>
                <a:cubicBezTo>
                  <a:pt x="269" y="258"/>
                  <a:pt x="266" y="255"/>
                  <a:pt x="263" y="254"/>
                </a:cubicBezTo>
                <a:cubicBezTo>
                  <a:pt x="268" y="250"/>
                  <a:pt x="273" y="247"/>
                  <a:pt x="277" y="244"/>
                </a:cubicBezTo>
                <a:cubicBezTo>
                  <a:pt x="283" y="248"/>
                  <a:pt x="288" y="252"/>
                  <a:pt x="294" y="255"/>
                </a:cubicBezTo>
                <a:cubicBezTo>
                  <a:pt x="290" y="259"/>
                  <a:pt x="285" y="263"/>
                  <a:pt x="280" y="267"/>
                </a:cubicBezTo>
                <a:close/>
                <a:moveTo>
                  <a:pt x="296" y="254"/>
                </a:moveTo>
                <a:cubicBezTo>
                  <a:pt x="290" y="250"/>
                  <a:pt x="284" y="246"/>
                  <a:pt x="278" y="243"/>
                </a:cubicBezTo>
                <a:cubicBezTo>
                  <a:pt x="282" y="240"/>
                  <a:pt x="285" y="237"/>
                  <a:pt x="288" y="235"/>
                </a:cubicBezTo>
                <a:cubicBezTo>
                  <a:pt x="294" y="238"/>
                  <a:pt x="299" y="243"/>
                  <a:pt x="304" y="247"/>
                </a:cubicBezTo>
                <a:cubicBezTo>
                  <a:pt x="301" y="249"/>
                  <a:pt x="298" y="252"/>
                  <a:pt x="296" y="254"/>
                </a:cubicBezTo>
                <a:close/>
                <a:moveTo>
                  <a:pt x="305" y="246"/>
                </a:moveTo>
                <a:cubicBezTo>
                  <a:pt x="300" y="241"/>
                  <a:pt x="295" y="237"/>
                  <a:pt x="290" y="234"/>
                </a:cubicBezTo>
                <a:cubicBezTo>
                  <a:pt x="294" y="230"/>
                  <a:pt x="298" y="226"/>
                  <a:pt x="302" y="223"/>
                </a:cubicBezTo>
                <a:cubicBezTo>
                  <a:pt x="307" y="226"/>
                  <a:pt x="312" y="230"/>
                  <a:pt x="317" y="233"/>
                </a:cubicBezTo>
                <a:cubicBezTo>
                  <a:pt x="313" y="237"/>
                  <a:pt x="309" y="242"/>
                  <a:pt x="305" y="246"/>
                </a:cubicBezTo>
                <a:close/>
                <a:moveTo>
                  <a:pt x="323" y="227"/>
                </a:moveTo>
                <a:cubicBezTo>
                  <a:pt x="322" y="229"/>
                  <a:pt x="320" y="230"/>
                  <a:pt x="319" y="232"/>
                </a:cubicBezTo>
                <a:cubicBezTo>
                  <a:pt x="313" y="228"/>
                  <a:pt x="308" y="225"/>
                  <a:pt x="303" y="222"/>
                </a:cubicBezTo>
                <a:cubicBezTo>
                  <a:pt x="307" y="218"/>
                  <a:pt x="310" y="215"/>
                  <a:pt x="313" y="212"/>
                </a:cubicBezTo>
                <a:cubicBezTo>
                  <a:pt x="314" y="212"/>
                  <a:pt x="314" y="212"/>
                  <a:pt x="314" y="212"/>
                </a:cubicBezTo>
                <a:cubicBezTo>
                  <a:pt x="318" y="216"/>
                  <a:pt x="322" y="219"/>
                  <a:pt x="327" y="222"/>
                </a:cubicBezTo>
                <a:cubicBezTo>
                  <a:pt x="326" y="223"/>
                  <a:pt x="324" y="225"/>
                  <a:pt x="323" y="227"/>
                </a:cubicBezTo>
                <a:close/>
                <a:moveTo>
                  <a:pt x="328" y="220"/>
                </a:moveTo>
                <a:cubicBezTo>
                  <a:pt x="324" y="218"/>
                  <a:pt x="319" y="215"/>
                  <a:pt x="315" y="211"/>
                </a:cubicBezTo>
                <a:cubicBezTo>
                  <a:pt x="315" y="211"/>
                  <a:pt x="315" y="211"/>
                  <a:pt x="315" y="211"/>
                </a:cubicBezTo>
                <a:cubicBezTo>
                  <a:pt x="320" y="206"/>
                  <a:pt x="324" y="201"/>
                  <a:pt x="329" y="195"/>
                </a:cubicBezTo>
                <a:cubicBezTo>
                  <a:pt x="332" y="199"/>
                  <a:pt x="336" y="202"/>
                  <a:pt x="340" y="204"/>
                </a:cubicBezTo>
                <a:cubicBezTo>
                  <a:pt x="336" y="210"/>
                  <a:pt x="332" y="215"/>
                  <a:pt x="328" y="220"/>
                </a:cubicBezTo>
                <a:close/>
                <a:moveTo>
                  <a:pt x="341" y="203"/>
                </a:moveTo>
                <a:cubicBezTo>
                  <a:pt x="337" y="201"/>
                  <a:pt x="333" y="198"/>
                  <a:pt x="330" y="194"/>
                </a:cubicBezTo>
                <a:cubicBezTo>
                  <a:pt x="335" y="189"/>
                  <a:pt x="339" y="184"/>
                  <a:pt x="343" y="179"/>
                </a:cubicBezTo>
                <a:cubicBezTo>
                  <a:pt x="347" y="181"/>
                  <a:pt x="350" y="183"/>
                  <a:pt x="353" y="185"/>
                </a:cubicBezTo>
                <a:cubicBezTo>
                  <a:pt x="349" y="191"/>
                  <a:pt x="345" y="197"/>
                  <a:pt x="341" y="203"/>
                </a:cubicBezTo>
                <a:close/>
                <a:moveTo>
                  <a:pt x="355" y="181"/>
                </a:moveTo>
                <a:cubicBezTo>
                  <a:pt x="355" y="182"/>
                  <a:pt x="355" y="182"/>
                  <a:pt x="354" y="183"/>
                </a:cubicBezTo>
                <a:cubicBezTo>
                  <a:pt x="351" y="181"/>
                  <a:pt x="348" y="179"/>
                  <a:pt x="345" y="177"/>
                </a:cubicBezTo>
                <a:cubicBezTo>
                  <a:pt x="348" y="173"/>
                  <a:pt x="351" y="169"/>
                  <a:pt x="354" y="165"/>
                </a:cubicBezTo>
                <a:cubicBezTo>
                  <a:pt x="356" y="168"/>
                  <a:pt x="359" y="170"/>
                  <a:pt x="362" y="172"/>
                </a:cubicBezTo>
                <a:cubicBezTo>
                  <a:pt x="360" y="175"/>
                  <a:pt x="357" y="178"/>
                  <a:pt x="355" y="181"/>
                </a:cubicBezTo>
                <a:close/>
                <a:moveTo>
                  <a:pt x="363" y="170"/>
                </a:moveTo>
                <a:cubicBezTo>
                  <a:pt x="360" y="168"/>
                  <a:pt x="357" y="166"/>
                  <a:pt x="355" y="164"/>
                </a:cubicBezTo>
                <a:cubicBezTo>
                  <a:pt x="357" y="160"/>
                  <a:pt x="360" y="156"/>
                  <a:pt x="363" y="151"/>
                </a:cubicBezTo>
                <a:cubicBezTo>
                  <a:pt x="365" y="154"/>
                  <a:pt x="368" y="156"/>
                  <a:pt x="371" y="159"/>
                </a:cubicBezTo>
                <a:cubicBezTo>
                  <a:pt x="368" y="163"/>
                  <a:pt x="366" y="166"/>
                  <a:pt x="363" y="170"/>
                </a:cubicBezTo>
                <a:close/>
                <a:moveTo>
                  <a:pt x="372" y="157"/>
                </a:moveTo>
                <a:cubicBezTo>
                  <a:pt x="369" y="154"/>
                  <a:pt x="367" y="152"/>
                  <a:pt x="364" y="150"/>
                </a:cubicBezTo>
                <a:cubicBezTo>
                  <a:pt x="367" y="145"/>
                  <a:pt x="370" y="140"/>
                  <a:pt x="373" y="135"/>
                </a:cubicBezTo>
                <a:cubicBezTo>
                  <a:pt x="374" y="139"/>
                  <a:pt x="376" y="142"/>
                  <a:pt x="379" y="145"/>
                </a:cubicBezTo>
                <a:cubicBezTo>
                  <a:pt x="377" y="149"/>
                  <a:pt x="374" y="153"/>
                  <a:pt x="372" y="157"/>
                </a:cubicBezTo>
                <a:close/>
                <a:moveTo>
                  <a:pt x="383" y="135"/>
                </a:moveTo>
                <a:cubicBezTo>
                  <a:pt x="382" y="137"/>
                  <a:pt x="381" y="140"/>
                  <a:pt x="380" y="143"/>
                </a:cubicBezTo>
                <a:cubicBezTo>
                  <a:pt x="377" y="140"/>
                  <a:pt x="375" y="137"/>
                  <a:pt x="374" y="134"/>
                </a:cubicBezTo>
                <a:cubicBezTo>
                  <a:pt x="376" y="129"/>
                  <a:pt x="378" y="125"/>
                  <a:pt x="380" y="121"/>
                </a:cubicBezTo>
                <a:cubicBezTo>
                  <a:pt x="381" y="125"/>
                  <a:pt x="382" y="129"/>
                  <a:pt x="384" y="133"/>
                </a:cubicBezTo>
                <a:cubicBezTo>
                  <a:pt x="383" y="134"/>
                  <a:pt x="383" y="134"/>
                  <a:pt x="383" y="135"/>
                </a:cubicBezTo>
                <a:close/>
                <a:moveTo>
                  <a:pt x="390" y="135"/>
                </a:moveTo>
                <a:cubicBezTo>
                  <a:pt x="390" y="133"/>
                  <a:pt x="388" y="132"/>
                  <a:pt x="386" y="132"/>
                </a:cubicBezTo>
                <a:cubicBezTo>
                  <a:pt x="385" y="128"/>
                  <a:pt x="383" y="123"/>
                  <a:pt x="381" y="118"/>
                </a:cubicBezTo>
                <a:cubicBezTo>
                  <a:pt x="382" y="117"/>
                  <a:pt x="383" y="116"/>
                  <a:pt x="383" y="114"/>
                </a:cubicBezTo>
                <a:cubicBezTo>
                  <a:pt x="386" y="116"/>
                  <a:pt x="389" y="118"/>
                  <a:pt x="392" y="119"/>
                </a:cubicBezTo>
                <a:cubicBezTo>
                  <a:pt x="394" y="125"/>
                  <a:pt x="396" y="132"/>
                  <a:pt x="398" y="138"/>
                </a:cubicBezTo>
                <a:cubicBezTo>
                  <a:pt x="396" y="137"/>
                  <a:pt x="393" y="136"/>
                  <a:pt x="390" y="135"/>
                </a:cubicBezTo>
                <a:close/>
                <a:moveTo>
                  <a:pt x="402" y="140"/>
                </a:moveTo>
                <a:cubicBezTo>
                  <a:pt x="400" y="133"/>
                  <a:pt x="397" y="127"/>
                  <a:pt x="394" y="120"/>
                </a:cubicBezTo>
                <a:cubicBezTo>
                  <a:pt x="398" y="122"/>
                  <a:pt x="401" y="123"/>
                  <a:pt x="404" y="125"/>
                </a:cubicBezTo>
                <a:cubicBezTo>
                  <a:pt x="404" y="125"/>
                  <a:pt x="403" y="125"/>
                  <a:pt x="403" y="125"/>
                </a:cubicBezTo>
                <a:cubicBezTo>
                  <a:pt x="406" y="131"/>
                  <a:pt x="408" y="137"/>
                  <a:pt x="410" y="143"/>
                </a:cubicBezTo>
                <a:cubicBezTo>
                  <a:pt x="407" y="142"/>
                  <a:pt x="404" y="141"/>
                  <a:pt x="402" y="140"/>
                </a:cubicBezTo>
                <a:close/>
                <a:moveTo>
                  <a:pt x="412" y="144"/>
                </a:moveTo>
                <a:cubicBezTo>
                  <a:pt x="410" y="138"/>
                  <a:pt x="407" y="132"/>
                  <a:pt x="405" y="125"/>
                </a:cubicBezTo>
                <a:cubicBezTo>
                  <a:pt x="405" y="125"/>
                  <a:pt x="405" y="126"/>
                  <a:pt x="406" y="126"/>
                </a:cubicBezTo>
                <a:cubicBezTo>
                  <a:pt x="410" y="128"/>
                  <a:pt x="415" y="130"/>
                  <a:pt x="420" y="133"/>
                </a:cubicBezTo>
                <a:cubicBezTo>
                  <a:pt x="421" y="138"/>
                  <a:pt x="422" y="144"/>
                  <a:pt x="424" y="149"/>
                </a:cubicBezTo>
                <a:cubicBezTo>
                  <a:pt x="420" y="148"/>
                  <a:pt x="416" y="146"/>
                  <a:pt x="412" y="144"/>
                </a:cubicBezTo>
                <a:close/>
                <a:moveTo>
                  <a:pt x="434" y="153"/>
                </a:moveTo>
                <a:cubicBezTo>
                  <a:pt x="431" y="152"/>
                  <a:pt x="429" y="151"/>
                  <a:pt x="427" y="151"/>
                </a:cubicBezTo>
                <a:cubicBezTo>
                  <a:pt x="425" y="145"/>
                  <a:pt x="424" y="139"/>
                  <a:pt x="422" y="134"/>
                </a:cubicBezTo>
                <a:cubicBezTo>
                  <a:pt x="424" y="135"/>
                  <a:pt x="427" y="136"/>
                  <a:pt x="429" y="137"/>
                </a:cubicBezTo>
                <a:cubicBezTo>
                  <a:pt x="429" y="137"/>
                  <a:pt x="430" y="137"/>
                  <a:pt x="430" y="137"/>
                </a:cubicBezTo>
                <a:cubicBezTo>
                  <a:pt x="433" y="143"/>
                  <a:pt x="437" y="150"/>
                  <a:pt x="441" y="156"/>
                </a:cubicBezTo>
                <a:cubicBezTo>
                  <a:pt x="438" y="156"/>
                  <a:pt x="436" y="154"/>
                  <a:pt x="434" y="153"/>
                </a:cubicBezTo>
                <a:close/>
                <a:moveTo>
                  <a:pt x="445" y="158"/>
                </a:moveTo>
                <a:cubicBezTo>
                  <a:pt x="443" y="154"/>
                  <a:pt x="441" y="151"/>
                  <a:pt x="439" y="148"/>
                </a:cubicBezTo>
                <a:cubicBezTo>
                  <a:pt x="436" y="144"/>
                  <a:pt x="434" y="140"/>
                  <a:pt x="432" y="136"/>
                </a:cubicBezTo>
                <a:cubicBezTo>
                  <a:pt x="434" y="135"/>
                  <a:pt x="434" y="133"/>
                  <a:pt x="433" y="131"/>
                </a:cubicBezTo>
                <a:cubicBezTo>
                  <a:pt x="433" y="130"/>
                  <a:pt x="433" y="130"/>
                  <a:pt x="433" y="129"/>
                </a:cubicBezTo>
                <a:cubicBezTo>
                  <a:pt x="433" y="125"/>
                  <a:pt x="433" y="121"/>
                  <a:pt x="432" y="117"/>
                </a:cubicBezTo>
                <a:cubicBezTo>
                  <a:pt x="438" y="128"/>
                  <a:pt x="444" y="138"/>
                  <a:pt x="450" y="148"/>
                </a:cubicBezTo>
                <a:cubicBezTo>
                  <a:pt x="450" y="148"/>
                  <a:pt x="450" y="149"/>
                  <a:pt x="450" y="149"/>
                </a:cubicBezTo>
                <a:cubicBezTo>
                  <a:pt x="451" y="155"/>
                  <a:pt x="453" y="159"/>
                  <a:pt x="445" y="158"/>
                </a:cubicBezTo>
                <a:close/>
              </a:path>
            </a:pathLst>
          </a:custGeom>
          <a:solidFill>
            <a:srgbClr val="F5EC78"/>
          </a:solidFill>
          <a:ln>
            <a:solidFill>
              <a:srgbClr val="114870"/>
            </a:solidFill>
          </a:ln>
          <a:effectLst>
            <a:outerShdw blurRad="50800" dist="50800" dir="5400000" sx="108000" sy="108000" algn="ctr" rotWithShape="0">
              <a:srgbClr val="F5EC78">
                <a:alpha val="51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95">
            <a:extLst>
              <a:ext uri="{FF2B5EF4-FFF2-40B4-BE49-F238E27FC236}">
                <a16:creationId xmlns:a16="http://schemas.microsoft.com/office/drawing/2014/main" id="{35E53782-36CB-46FA-9F58-02E337AEBF9C}"/>
              </a:ext>
            </a:extLst>
          </p:cNvPr>
          <p:cNvSpPr>
            <a:spLocks noEditPoints="1"/>
          </p:cNvSpPr>
          <p:nvPr/>
        </p:nvSpPr>
        <p:spPr bwMode="auto">
          <a:xfrm flipV="1">
            <a:off x="5400506" y="3694243"/>
            <a:ext cx="2053137" cy="1819936"/>
          </a:xfrm>
          <a:custGeom>
            <a:avLst/>
            <a:gdLst>
              <a:gd name="T0" fmla="*/ 419 w 460"/>
              <a:gd name="T1" fmla="*/ 2 h 364"/>
              <a:gd name="T2" fmla="*/ 301 w 460"/>
              <a:gd name="T3" fmla="*/ 67 h 364"/>
              <a:gd name="T4" fmla="*/ 331 w 460"/>
              <a:gd name="T5" fmla="*/ 110 h 364"/>
              <a:gd name="T6" fmla="*/ 5 w 460"/>
              <a:gd name="T7" fmla="*/ 231 h 364"/>
              <a:gd name="T8" fmla="*/ 18 w 460"/>
              <a:gd name="T9" fmla="*/ 329 h 364"/>
              <a:gd name="T10" fmla="*/ 274 w 460"/>
              <a:gd name="T11" fmla="*/ 282 h 364"/>
              <a:gd name="T12" fmla="*/ 331 w 460"/>
              <a:gd name="T13" fmla="*/ 228 h 364"/>
              <a:gd name="T14" fmla="*/ 442 w 460"/>
              <a:gd name="T15" fmla="*/ 165 h 364"/>
              <a:gd name="T16" fmla="*/ 432 w 460"/>
              <a:gd name="T17" fmla="*/ 114 h 364"/>
              <a:gd name="T18" fmla="*/ 431 w 460"/>
              <a:gd name="T19" fmla="*/ 94 h 364"/>
              <a:gd name="T20" fmla="*/ 447 w 460"/>
              <a:gd name="T21" fmla="*/ 94 h 364"/>
              <a:gd name="T22" fmla="*/ 429 w 460"/>
              <a:gd name="T23" fmla="*/ 51 h 364"/>
              <a:gd name="T24" fmla="*/ 434 w 460"/>
              <a:gd name="T25" fmla="*/ 22 h 364"/>
              <a:gd name="T26" fmla="*/ 429 w 460"/>
              <a:gd name="T27" fmla="*/ 17 h 364"/>
              <a:gd name="T28" fmla="*/ 319 w 460"/>
              <a:gd name="T29" fmla="*/ 83 h 364"/>
              <a:gd name="T30" fmla="*/ 326 w 460"/>
              <a:gd name="T31" fmla="*/ 94 h 364"/>
              <a:gd name="T32" fmla="*/ 334 w 460"/>
              <a:gd name="T33" fmla="*/ 104 h 364"/>
              <a:gd name="T34" fmla="*/ 340 w 460"/>
              <a:gd name="T35" fmla="*/ 94 h 364"/>
              <a:gd name="T36" fmla="*/ 207 w 460"/>
              <a:gd name="T37" fmla="*/ 221 h 364"/>
              <a:gd name="T38" fmla="*/ 326 w 460"/>
              <a:gd name="T39" fmla="*/ 78 h 364"/>
              <a:gd name="T40" fmla="*/ 413 w 460"/>
              <a:gd name="T41" fmla="*/ 11 h 364"/>
              <a:gd name="T42" fmla="*/ 425 w 460"/>
              <a:gd name="T43" fmla="*/ 125 h 364"/>
              <a:gd name="T44" fmla="*/ 378 w 460"/>
              <a:gd name="T45" fmla="*/ 110 h 364"/>
              <a:gd name="T46" fmla="*/ 180 w 460"/>
              <a:gd name="T47" fmla="*/ 290 h 364"/>
              <a:gd name="T48" fmla="*/ 36 w 460"/>
              <a:gd name="T49" fmla="*/ 322 h 364"/>
              <a:gd name="T50" fmla="*/ 52 w 460"/>
              <a:gd name="T51" fmla="*/ 323 h 364"/>
              <a:gd name="T52" fmla="*/ 54 w 460"/>
              <a:gd name="T53" fmla="*/ 323 h 364"/>
              <a:gd name="T54" fmla="*/ 81 w 460"/>
              <a:gd name="T55" fmla="*/ 332 h 364"/>
              <a:gd name="T56" fmla="*/ 112 w 460"/>
              <a:gd name="T57" fmla="*/ 338 h 364"/>
              <a:gd name="T58" fmla="*/ 130 w 460"/>
              <a:gd name="T59" fmla="*/ 334 h 364"/>
              <a:gd name="T60" fmla="*/ 142 w 460"/>
              <a:gd name="T61" fmla="*/ 331 h 364"/>
              <a:gd name="T62" fmla="*/ 128 w 460"/>
              <a:gd name="T63" fmla="*/ 318 h 364"/>
              <a:gd name="T64" fmla="*/ 150 w 460"/>
              <a:gd name="T65" fmla="*/ 329 h 364"/>
              <a:gd name="T66" fmla="*/ 158 w 460"/>
              <a:gd name="T67" fmla="*/ 327 h 364"/>
              <a:gd name="T68" fmla="*/ 174 w 460"/>
              <a:gd name="T69" fmla="*/ 321 h 364"/>
              <a:gd name="T70" fmla="*/ 191 w 460"/>
              <a:gd name="T71" fmla="*/ 315 h 364"/>
              <a:gd name="T72" fmla="*/ 207 w 460"/>
              <a:gd name="T73" fmla="*/ 308 h 364"/>
              <a:gd name="T74" fmla="*/ 221 w 460"/>
              <a:gd name="T75" fmla="*/ 280 h 364"/>
              <a:gd name="T76" fmla="*/ 222 w 460"/>
              <a:gd name="T77" fmla="*/ 279 h 364"/>
              <a:gd name="T78" fmla="*/ 255 w 460"/>
              <a:gd name="T79" fmla="*/ 283 h 364"/>
              <a:gd name="T80" fmla="*/ 268 w 460"/>
              <a:gd name="T81" fmla="*/ 275 h 364"/>
              <a:gd name="T82" fmla="*/ 278 w 460"/>
              <a:gd name="T83" fmla="*/ 268 h 364"/>
              <a:gd name="T84" fmla="*/ 277 w 460"/>
              <a:gd name="T85" fmla="*/ 244 h 364"/>
              <a:gd name="T86" fmla="*/ 288 w 460"/>
              <a:gd name="T87" fmla="*/ 235 h 364"/>
              <a:gd name="T88" fmla="*/ 302 w 460"/>
              <a:gd name="T89" fmla="*/ 223 h 364"/>
              <a:gd name="T90" fmla="*/ 303 w 460"/>
              <a:gd name="T91" fmla="*/ 222 h 364"/>
              <a:gd name="T92" fmla="*/ 328 w 460"/>
              <a:gd name="T93" fmla="*/ 220 h 364"/>
              <a:gd name="T94" fmla="*/ 328 w 460"/>
              <a:gd name="T95" fmla="*/ 220 h 364"/>
              <a:gd name="T96" fmla="*/ 341 w 460"/>
              <a:gd name="T97" fmla="*/ 203 h 364"/>
              <a:gd name="T98" fmla="*/ 362 w 460"/>
              <a:gd name="T99" fmla="*/ 172 h 364"/>
              <a:gd name="T100" fmla="*/ 371 w 460"/>
              <a:gd name="T101" fmla="*/ 159 h 364"/>
              <a:gd name="T102" fmla="*/ 379 w 460"/>
              <a:gd name="T103" fmla="*/ 145 h 364"/>
              <a:gd name="T104" fmla="*/ 380 w 460"/>
              <a:gd name="T105" fmla="*/ 121 h 364"/>
              <a:gd name="T106" fmla="*/ 381 w 460"/>
              <a:gd name="T107" fmla="*/ 118 h 364"/>
              <a:gd name="T108" fmla="*/ 402 w 460"/>
              <a:gd name="T109" fmla="*/ 140 h 364"/>
              <a:gd name="T110" fmla="*/ 402 w 460"/>
              <a:gd name="T111" fmla="*/ 140 h 364"/>
              <a:gd name="T112" fmla="*/ 424 w 460"/>
              <a:gd name="T113" fmla="*/ 149 h 364"/>
              <a:gd name="T114" fmla="*/ 429 w 460"/>
              <a:gd name="T115" fmla="*/ 137 h 364"/>
              <a:gd name="T116" fmla="*/ 439 w 460"/>
              <a:gd name="T117" fmla="*/ 148 h 364"/>
              <a:gd name="T118" fmla="*/ 450 w 460"/>
              <a:gd name="T119" fmla="*/ 148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60" h="364">
                <a:moveTo>
                  <a:pt x="444" y="22"/>
                </a:moveTo>
                <a:cubicBezTo>
                  <a:pt x="444" y="20"/>
                  <a:pt x="443" y="20"/>
                  <a:pt x="442" y="19"/>
                </a:cubicBezTo>
                <a:cubicBezTo>
                  <a:pt x="440" y="16"/>
                  <a:pt x="436" y="13"/>
                  <a:pt x="434" y="11"/>
                </a:cubicBezTo>
                <a:cubicBezTo>
                  <a:pt x="430" y="8"/>
                  <a:pt x="426" y="4"/>
                  <a:pt x="421" y="2"/>
                </a:cubicBezTo>
                <a:cubicBezTo>
                  <a:pt x="420" y="1"/>
                  <a:pt x="419" y="1"/>
                  <a:pt x="419" y="2"/>
                </a:cubicBezTo>
                <a:cubicBezTo>
                  <a:pt x="414" y="0"/>
                  <a:pt x="410" y="4"/>
                  <a:pt x="406" y="6"/>
                </a:cubicBezTo>
                <a:cubicBezTo>
                  <a:pt x="395" y="11"/>
                  <a:pt x="384" y="18"/>
                  <a:pt x="373" y="24"/>
                </a:cubicBezTo>
                <a:cubicBezTo>
                  <a:pt x="349" y="36"/>
                  <a:pt x="326" y="48"/>
                  <a:pt x="304" y="62"/>
                </a:cubicBezTo>
                <a:cubicBezTo>
                  <a:pt x="303" y="63"/>
                  <a:pt x="302" y="64"/>
                  <a:pt x="302" y="65"/>
                </a:cubicBezTo>
                <a:cubicBezTo>
                  <a:pt x="302" y="65"/>
                  <a:pt x="301" y="66"/>
                  <a:pt x="301" y="67"/>
                </a:cubicBezTo>
                <a:cubicBezTo>
                  <a:pt x="298" y="70"/>
                  <a:pt x="301" y="76"/>
                  <a:pt x="303" y="80"/>
                </a:cubicBezTo>
                <a:cubicBezTo>
                  <a:pt x="305" y="86"/>
                  <a:pt x="307" y="94"/>
                  <a:pt x="311" y="99"/>
                </a:cubicBezTo>
                <a:cubicBezTo>
                  <a:pt x="311" y="100"/>
                  <a:pt x="311" y="100"/>
                  <a:pt x="312" y="101"/>
                </a:cubicBezTo>
                <a:cubicBezTo>
                  <a:pt x="315" y="103"/>
                  <a:pt x="319" y="105"/>
                  <a:pt x="323" y="106"/>
                </a:cubicBezTo>
                <a:cubicBezTo>
                  <a:pt x="326" y="108"/>
                  <a:pt x="328" y="109"/>
                  <a:pt x="331" y="110"/>
                </a:cubicBezTo>
                <a:cubicBezTo>
                  <a:pt x="303" y="160"/>
                  <a:pt x="255" y="194"/>
                  <a:pt x="202" y="213"/>
                </a:cubicBezTo>
                <a:cubicBezTo>
                  <a:pt x="171" y="225"/>
                  <a:pt x="139" y="231"/>
                  <a:pt x="106" y="234"/>
                </a:cubicBezTo>
                <a:cubicBezTo>
                  <a:pt x="90" y="236"/>
                  <a:pt x="74" y="237"/>
                  <a:pt x="57" y="237"/>
                </a:cubicBezTo>
                <a:cubicBezTo>
                  <a:pt x="40" y="237"/>
                  <a:pt x="23" y="234"/>
                  <a:pt x="5" y="231"/>
                </a:cubicBezTo>
                <a:cubicBezTo>
                  <a:pt x="5" y="231"/>
                  <a:pt x="5" y="231"/>
                  <a:pt x="5" y="231"/>
                </a:cubicBezTo>
                <a:cubicBezTo>
                  <a:pt x="3" y="230"/>
                  <a:pt x="0" y="231"/>
                  <a:pt x="0" y="234"/>
                </a:cubicBezTo>
                <a:cubicBezTo>
                  <a:pt x="1" y="260"/>
                  <a:pt x="0" y="286"/>
                  <a:pt x="0" y="311"/>
                </a:cubicBezTo>
                <a:cubicBezTo>
                  <a:pt x="1" y="312"/>
                  <a:pt x="1" y="313"/>
                  <a:pt x="2" y="313"/>
                </a:cubicBezTo>
                <a:cubicBezTo>
                  <a:pt x="2" y="314"/>
                  <a:pt x="2" y="314"/>
                  <a:pt x="2" y="314"/>
                </a:cubicBezTo>
                <a:cubicBezTo>
                  <a:pt x="7" y="320"/>
                  <a:pt x="13" y="324"/>
                  <a:pt x="18" y="329"/>
                </a:cubicBezTo>
                <a:cubicBezTo>
                  <a:pt x="23" y="334"/>
                  <a:pt x="29" y="338"/>
                  <a:pt x="34" y="343"/>
                </a:cubicBezTo>
                <a:cubicBezTo>
                  <a:pt x="35" y="344"/>
                  <a:pt x="36" y="344"/>
                  <a:pt x="37" y="344"/>
                </a:cubicBezTo>
                <a:cubicBezTo>
                  <a:pt x="108" y="364"/>
                  <a:pt x="192" y="329"/>
                  <a:pt x="252" y="294"/>
                </a:cubicBezTo>
                <a:cubicBezTo>
                  <a:pt x="259" y="290"/>
                  <a:pt x="266" y="285"/>
                  <a:pt x="272" y="281"/>
                </a:cubicBezTo>
                <a:cubicBezTo>
                  <a:pt x="273" y="281"/>
                  <a:pt x="274" y="282"/>
                  <a:pt x="274" y="282"/>
                </a:cubicBezTo>
                <a:cubicBezTo>
                  <a:pt x="275" y="283"/>
                  <a:pt x="276" y="282"/>
                  <a:pt x="275" y="281"/>
                </a:cubicBezTo>
                <a:cubicBezTo>
                  <a:pt x="275" y="281"/>
                  <a:pt x="274" y="280"/>
                  <a:pt x="274" y="280"/>
                </a:cubicBezTo>
                <a:cubicBezTo>
                  <a:pt x="277" y="277"/>
                  <a:pt x="281" y="275"/>
                  <a:pt x="284" y="272"/>
                </a:cubicBezTo>
                <a:cubicBezTo>
                  <a:pt x="285" y="273"/>
                  <a:pt x="286" y="272"/>
                  <a:pt x="286" y="272"/>
                </a:cubicBezTo>
                <a:cubicBezTo>
                  <a:pt x="302" y="259"/>
                  <a:pt x="318" y="245"/>
                  <a:pt x="331" y="228"/>
                </a:cubicBezTo>
                <a:cubicBezTo>
                  <a:pt x="343" y="214"/>
                  <a:pt x="353" y="198"/>
                  <a:pt x="363" y="183"/>
                </a:cubicBezTo>
                <a:cubicBezTo>
                  <a:pt x="373" y="169"/>
                  <a:pt x="384" y="155"/>
                  <a:pt x="389" y="139"/>
                </a:cubicBezTo>
                <a:cubicBezTo>
                  <a:pt x="394" y="142"/>
                  <a:pt x="398" y="145"/>
                  <a:pt x="402" y="147"/>
                </a:cubicBezTo>
                <a:cubicBezTo>
                  <a:pt x="402" y="147"/>
                  <a:pt x="403" y="147"/>
                  <a:pt x="403" y="147"/>
                </a:cubicBezTo>
                <a:cubicBezTo>
                  <a:pt x="415" y="155"/>
                  <a:pt x="428" y="161"/>
                  <a:pt x="442" y="165"/>
                </a:cubicBezTo>
                <a:cubicBezTo>
                  <a:pt x="454" y="169"/>
                  <a:pt x="459" y="167"/>
                  <a:pt x="459" y="155"/>
                </a:cubicBezTo>
                <a:cubicBezTo>
                  <a:pt x="460" y="112"/>
                  <a:pt x="455" y="63"/>
                  <a:pt x="444" y="22"/>
                </a:cubicBezTo>
                <a:close/>
                <a:moveTo>
                  <a:pt x="450" y="125"/>
                </a:moveTo>
                <a:cubicBezTo>
                  <a:pt x="450" y="131"/>
                  <a:pt x="450" y="138"/>
                  <a:pt x="450" y="144"/>
                </a:cubicBezTo>
                <a:cubicBezTo>
                  <a:pt x="444" y="134"/>
                  <a:pt x="438" y="124"/>
                  <a:pt x="432" y="114"/>
                </a:cubicBezTo>
                <a:cubicBezTo>
                  <a:pt x="432" y="109"/>
                  <a:pt x="432" y="104"/>
                  <a:pt x="431" y="99"/>
                </a:cubicBezTo>
                <a:cubicBezTo>
                  <a:pt x="437" y="108"/>
                  <a:pt x="443" y="116"/>
                  <a:pt x="449" y="124"/>
                </a:cubicBezTo>
                <a:cubicBezTo>
                  <a:pt x="449" y="125"/>
                  <a:pt x="449" y="125"/>
                  <a:pt x="450" y="125"/>
                </a:cubicBezTo>
                <a:close/>
                <a:moveTo>
                  <a:pt x="449" y="119"/>
                </a:moveTo>
                <a:cubicBezTo>
                  <a:pt x="443" y="111"/>
                  <a:pt x="437" y="103"/>
                  <a:pt x="431" y="94"/>
                </a:cubicBezTo>
                <a:cubicBezTo>
                  <a:pt x="431" y="88"/>
                  <a:pt x="430" y="82"/>
                  <a:pt x="430" y="76"/>
                </a:cubicBezTo>
                <a:cubicBezTo>
                  <a:pt x="435" y="84"/>
                  <a:pt x="441" y="92"/>
                  <a:pt x="447" y="98"/>
                </a:cubicBezTo>
                <a:cubicBezTo>
                  <a:pt x="448" y="105"/>
                  <a:pt x="449" y="112"/>
                  <a:pt x="449" y="119"/>
                </a:cubicBezTo>
                <a:close/>
                <a:moveTo>
                  <a:pt x="444" y="75"/>
                </a:moveTo>
                <a:cubicBezTo>
                  <a:pt x="445" y="81"/>
                  <a:pt x="446" y="88"/>
                  <a:pt x="447" y="94"/>
                </a:cubicBezTo>
                <a:cubicBezTo>
                  <a:pt x="441" y="87"/>
                  <a:pt x="435" y="80"/>
                  <a:pt x="430" y="72"/>
                </a:cubicBezTo>
                <a:cubicBezTo>
                  <a:pt x="430" y="66"/>
                  <a:pt x="429" y="60"/>
                  <a:pt x="429" y="54"/>
                </a:cubicBezTo>
                <a:cubicBezTo>
                  <a:pt x="434" y="62"/>
                  <a:pt x="439" y="69"/>
                  <a:pt x="444" y="75"/>
                </a:cubicBezTo>
                <a:close/>
                <a:moveTo>
                  <a:pt x="444" y="71"/>
                </a:moveTo>
                <a:cubicBezTo>
                  <a:pt x="439" y="64"/>
                  <a:pt x="434" y="58"/>
                  <a:pt x="429" y="51"/>
                </a:cubicBezTo>
                <a:cubicBezTo>
                  <a:pt x="429" y="47"/>
                  <a:pt x="429" y="41"/>
                  <a:pt x="429" y="34"/>
                </a:cubicBezTo>
                <a:cubicBezTo>
                  <a:pt x="433" y="40"/>
                  <a:pt x="437" y="45"/>
                  <a:pt x="441" y="50"/>
                </a:cubicBezTo>
                <a:cubicBezTo>
                  <a:pt x="442" y="57"/>
                  <a:pt x="443" y="64"/>
                  <a:pt x="444" y="71"/>
                </a:cubicBezTo>
                <a:close/>
                <a:moveTo>
                  <a:pt x="429" y="17"/>
                </a:moveTo>
                <a:cubicBezTo>
                  <a:pt x="430" y="18"/>
                  <a:pt x="432" y="20"/>
                  <a:pt x="434" y="22"/>
                </a:cubicBezTo>
                <a:cubicBezTo>
                  <a:pt x="435" y="24"/>
                  <a:pt x="436" y="25"/>
                  <a:pt x="438" y="27"/>
                </a:cubicBezTo>
                <a:cubicBezTo>
                  <a:pt x="439" y="33"/>
                  <a:pt x="440" y="40"/>
                  <a:pt x="441" y="46"/>
                </a:cubicBezTo>
                <a:cubicBezTo>
                  <a:pt x="437" y="41"/>
                  <a:pt x="433" y="36"/>
                  <a:pt x="429" y="32"/>
                </a:cubicBezTo>
                <a:cubicBezTo>
                  <a:pt x="429" y="26"/>
                  <a:pt x="428" y="20"/>
                  <a:pt x="427" y="15"/>
                </a:cubicBezTo>
                <a:cubicBezTo>
                  <a:pt x="427" y="15"/>
                  <a:pt x="428" y="16"/>
                  <a:pt x="429" y="17"/>
                </a:cubicBezTo>
                <a:close/>
                <a:moveTo>
                  <a:pt x="326" y="100"/>
                </a:moveTo>
                <a:cubicBezTo>
                  <a:pt x="323" y="99"/>
                  <a:pt x="319" y="97"/>
                  <a:pt x="316" y="97"/>
                </a:cubicBezTo>
                <a:cubicBezTo>
                  <a:pt x="316" y="92"/>
                  <a:pt x="313" y="87"/>
                  <a:pt x="311" y="82"/>
                </a:cubicBezTo>
                <a:cubicBezTo>
                  <a:pt x="310" y="80"/>
                  <a:pt x="310" y="78"/>
                  <a:pt x="309" y="76"/>
                </a:cubicBezTo>
                <a:cubicBezTo>
                  <a:pt x="312" y="79"/>
                  <a:pt x="316" y="81"/>
                  <a:pt x="319" y="83"/>
                </a:cubicBezTo>
                <a:cubicBezTo>
                  <a:pt x="321" y="87"/>
                  <a:pt x="323" y="91"/>
                  <a:pt x="324" y="95"/>
                </a:cubicBezTo>
                <a:cubicBezTo>
                  <a:pt x="325" y="97"/>
                  <a:pt x="326" y="99"/>
                  <a:pt x="326" y="100"/>
                </a:cubicBezTo>
                <a:cubicBezTo>
                  <a:pt x="326" y="100"/>
                  <a:pt x="326" y="100"/>
                  <a:pt x="326" y="100"/>
                </a:cubicBezTo>
                <a:close/>
                <a:moveTo>
                  <a:pt x="330" y="102"/>
                </a:moveTo>
                <a:cubicBezTo>
                  <a:pt x="329" y="99"/>
                  <a:pt x="328" y="97"/>
                  <a:pt x="326" y="94"/>
                </a:cubicBezTo>
                <a:cubicBezTo>
                  <a:pt x="325" y="92"/>
                  <a:pt x="324" y="89"/>
                  <a:pt x="323" y="87"/>
                </a:cubicBezTo>
                <a:cubicBezTo>
                  <a:pt x="323" y="86"/>
                  <a:pt x="323" y="85"/>
                  <a:pt x="322" y="85"/>
                </a:cubicBezTo>
                <a:cubicBezTo>
                  <a:pt x="322" y="85"/>
                  <a:pt x="322" y="85"/>
                  <a:pt x="322" y="85"/>
                </a:cubicBezTo>
                <a:cubicBezTo>
                  <a:pt x="325" y="86"/>
                  <a:pt x="328" y="88"/>
                  <a:pt x="330" y="90"/>
                </a:cubicBezTo>
                <a:cubicBezTo>
                  <a:pt x="331" y="94"/>
                  <a:pt x="332" y="99"/>
                  <a:pt x="334" y="104"/>
                </a:cubicBezTo>
                <a:cubicBezTo>
                  <a:pt x="333" y="103"/>
                  <a:pt x="331" y="102"/>
                  <a:pt x="330" y="102"/>
                </a:cubicBezTo>
                <a:close/>
                <a:moveTo>
                  <a:pt x="337" y="100"/>
                </a:moveTo>
                <a:cubicBezTo>
                  <a:pt x="336" y="101"/>
                  <a:pt x="336" y="101"/>
                  <a:pt x="336" y="101"/>
                </a:cubicBezTo>
                <a:cubicBezTo>
                  <a:pt x="335" y="98"/>
                  <a:pt x="334" y="94"/>
                  <a:pt x="333" y="91"/>
                </a:cubicBezTo>
                <a:cubicBezTo>
                  <a:pt x="335" y="92"/>
                  <a:pt x="338" y="93"/>
                  <a:pt x="340" y="94"/>
                </a:cubicBezTo>
                <a:cubicBezTo>
                  <a:pt x="338" y="96"/>
                  <a:pt x="337" y="98"/>
                  <a:pt x="337" y="100"/>
                </a:cubicBezTo>
                <a:close/>
                <a:moveTo>
                  <a:pt x="5" y="310"/>
                </a:moveTo>
                <a:cubicBezTo>
                  <a:pt x="10" y="286"/>
                  <a:pt x="9" y="261"/>
                  <a:pt x="7" y="236"/>
                </a:cubicBezTo>
                <a:cubicBezTo>
                  <a:pt x="35" y="251"/>
                  <a:pt x="72" y="246"/>
                  <a:pt x="101" y="243"/>
                </a:cubicBezTo>
                <a:cubicBezTo>
                  <a:pt x="137" y="240"/>
                  <a:pt x="173" y="233"/>
                  <a:pt x="207" y="221"/>
                </a:cubicBezTo>
                <a:cubicBezTo>
                  <a:pt x="264" y="199"/>
                  <a:pt x="316" y="161"/>
                  <a:pt x="343" y="106"/>
                </a:cubicBezTo>
                <a:cubicBezTo>
                  <a:pt x="344" y="105"/>
                  <a:pt x="344" y="104"/>
                  <a:pt x="344" y="104"/>
                </a:cubicBezTo>
                <a:cubicBezTo>
                  <a:pt x="346" y="101"/>
                  <a:pt x="348" y="98"/>
                  <a:pt x="349" y="95"/>
                </a:cubicBezTo>
                <a:cubicBezTo>
                  <a:pt x="350" y="93"/>
                  <a:pt x="348" y="90"/>
                  <a:pt x="346" y="90"/>
                </a:cubicBezTo>
                <a:cubicBezTo>
                  <a:pt x="340" y="85"/>
                  <a:pt x="333" y="82"/>
                  <a:pt x="326" y="78"/>
                </a:cubicBezTo>
                <a:cubicBezTo>
                  <a:pt x="320" y="74"/>
                  <a:pt x="315" y="69"/>
                  <a:pt x="308" y="67"/>
                </a:cubicBezTo>
                <a:cubicBezTo>
                  <a:pt x="326" y="59"/>
                  <a:pt x="342" y="50"/>
                  <a:pt x="359" y="41"/>
                </a:cubicBezTo>
                <a:cubicBezTo>
                  <a:pt x="367" y="36"/>
                  <a:pt x="376" y="31"/>
                  <a:pt x="385" y="27"/>
                </a:cubicBezTo>
                <a:cubicBezTo>
                  <a:pt x="390" y="24"/>
                  <a:pt x="395" y="21"/>
                  <a:pt x="400" y="18"/>
                </a:cubicBezTo>
                <a:cubicBezTo>
                  <a:pt x="403" y="17"/>
                  <a:pt x="409" y="11"/>
                  <a:pt x="413" y="11"/>
                </a:cubicBezTo>
                <a:cubicBezTo>
                  <a:pt x="415" y="9"/>
                  <a:pt x="416" y="9"/>
                  <a:pt x="416" y="12"/>
                </a:cubicBezTo>
                <a:cubicBezTo>
                  <a:pt x="418" y="16"/>
                  <a:pt x="419" y="19"/>
                  <a:pt x="419" y="23"/>
                </a:cubicBezTo>
                <a:cubicBezTo>
                  <a:pt x="419" y="28"/>
                  <a:pt x="420" y="32"/>
                  <a:pt x="420" y="37"/>
                </a:cubicBezTo>
                <a:cubicBezTo>
                  <a:pt x="420" y="47"/>
                  <a:pt x="421" y="57"/>
                  <a:pt x="421" y="66"/>
                </a:cubicBezTo>
                <a:cubicBezTo>
                  <a:pt x="422" y="86"/>
                  <a:pt x="423" y="106"/>
                  <a:pt x="425" y="125"/>
                </a:cubicBezTo>
                <a:cubicBezTo>
                  <a:pt x="419" y="122"/>
                  <a:pt x="413" y="120"/>
                  <a:pt x="407" y="117"/>
                </a:cubicBezTo>
                <a:cubicBezTo>
                  <a:pt x="400" y="114"/>
                  <a:pt x="392" y="110"/>
                  <a:pt x="384" y="108"/>
                </a:cubicBezTo>
                <a:cubicBezTo>
                  <a:pt x="383" y="106"/>
                  <a:pt x="380" y="106"/>
                  <a:pt x="379" y="108"/>
                </a:cubicBezTo>
                <a:cubicBezTo>
                  <a:pt x="379" y="109"/>
                  <a:pt x="378" y="109"/>
                  <a:pt x="378" y="110"/>
                </a:cubicBezTo>
                <a:cubicBezTo>
                  <a:pt x="378" y="110"/>
                  <a:pt x="378" y="110"/>
                  <a:pt x="378" y="110"/>
                </a:cubicBezTo>
                <a:cubicBezTo>
                  <a:pt x="378" y="111"/>
                  <a:pt x="378" y="111"/>
                  <a:pt x="378" y="111"/>
                </a:cubicBezTo>
                <a:cubicBezTo>
                  <a:pt x="359" y="143"/>
                  <a:pt x="340" y="173"/>
                  <a:pt x="314" y="200"/>
                </a:cubicBezTo>
                <a:cubicBezTo>
                  <a:pt x="288" y="228"/>
                  <a:pt x="258" y="251"/>
                  <a:pt x="225" y="269"/>
                </a:cubicBezTo>
                <a:cubicBezTo>
                  <a:pt x="211" y="277"/>
                  <a:pt x="196" y="284"/>
                  <a:pt x="181" y="290"/>
                </a:cubicBezTo>
                <a:cubicBezTo>
                  <a:pt x="181" y="290"/>
                  <a:pt x="180" y="290"/>
                  <a:pt x="180" y="290"/>
                </a:cubicBezTo>
                <a:cubicBezTo>
                  <a:pt x="125" y="312"/>
                  <a:pt x="63" y="322"/>
                  <a:pt x="5" y="310"/>
                </a:cubicBezTo>
                <a:close/>
                <a:moveTo>
                  <a:pt x="40" y="339"/>
                </a:moveTo>
                <a:cubicBezTo>
                  <a:pt x="40" y="339"/>
                  <a:pt x="40" y="338"/>
                  <a:pt x="39" y="338"/>
                </a:cubicBezTo>
                <a:cubicBezTo>
                  <a:pt x="32" y="331"/>
                  <a:pt x="24" y="324"/>
                  <a:pt x="15" y="318"/>
                </a:cubicBezTo>
                <a:cubicBezTo>
                  <a:pt x="22" y="320"/>
                  <a:pt x="29" y="321"/>
                  <a:pt x="36" y="322"/>
                </a:cubicBezTo>
                <a:cubicBezTo>
                  <a:pt x="42" y="328"/>
                  <a:pt x="48" y="335"/>
                  <a:pt x="55" y="340"/>
                </a:cubicBezTo>
                <a:cubicBezTo>
                  <a:pt x="50" y="340"/>
                  <a:pt x="45" y="340"/>
                  <a:pt x="40" y="339"/>
                </a:cubicBezTo>
                <a:close/>
                <a:moveTo>
                  <a:pt x="58" y="340"/>
                </a:moveTo>
                <a:cubicBezTo>
                  <a:pt x="52" y="334"/>
                  <a:pt x="45" y="328"/>
                  <a:pt x="39" y="322"/>
                </a:cubicBezTo>
                <a:cubicBezTo>
                  <a:pt x="43" y="323"/>
                  <a:pt x="48" y="323"/>
                  <a:pt x="52" y="323"/>
                </a:cubicBezTo>
                <a:cubicBezTo>
                  <a:pt x="57" y="329"/>
                  <a:pt x="64" y="336"/>
                  <a:pt x="70" y="341"/>
                </a:cubicBezTo>
                <a:cubicBezTo>
                  <a:pt x="66" y="341"/>
                  <a:pt x="62" y="341"/>
                  <a:pt x="58" y="340"/>
                </a:cubicBezTo>
                <a:close/>
                <a:moveTo>
                  <a:pt x="74" y="341"/>
                </a:moveTo>
                <a:cubicBezTo>
                  <a:pt x="71" y="338"/>
                  <a:pt x="68" y="336"/>
                  <a:pt x="65" y="334"/>
                </a:cubicBezTo>
                <a:cubicBezTo>
                  <a:pt x="61" y="330"/>
                  <a:pt x="57" y="327"/>
                  <a:pt x="54" y="323"/>
                </a:cubicBezTo>
                <a:cubicBezTo>
                  <a:pt x="58" y="323"/>
                  <a:pt x="63" y="323"/>
                  <a:pt x="68" y="323"/>
                </a:cubicBezTo>
                <a:cubicBezTo>
                  <a:pt x="73" y="329"/>
                  <a:pt x="80" y="335"/>
                  <a:pt x="87" y="340"/>
                </a:cubicBezTo>
                <a:cubicBezTo>
                  <a:pt x="82" y="340"/>
                  <a:pt x="78" y="341"/>
                  <a:pt x="74" y="341"/>
                </a:cubicBezTo>
                <a:close/>
                <a:moveTo>
                  <a:pt x="91" y="340"/>
                </a:moveTo>
                <a:cubicBezTo>
                  <a:pt x="88" y="337"/>
                  <a:pt x="84" y="335"/>
                  <a:pt x="81" y="332"/>
                </a:cubicBezTo>
                <a:cubicBezTo>
                  <a:pt x="77" y="329"/>
                  <a:pt x="74" y="326"/>
                  <a:pt x="70" y="322"/>
                </a:cubicBezTo>
                <a:cubicBezTo>
                  <a:pt x="76" y="322"/>
                  <a:pt x="82" y="321"/>
                  <a:pt x="88" y="321"/>
                </a:cubicBezTo>
                <a:cubicBezTo>
                  <a:pt x="94" y="327"/>
                  <a:pt x="101" y="333"/>
                  <a:pt x="108" y="338"/>
                </a:cubicBezTo>
                <a:cubicBezTo>
                  <a:pt x="103" y="339"/>
                  <a:pt x="97" y="339"/>
                  <a:pt x="91" y="340"/>
                </a:cubicBezTo>
                <a:close/>
                <a:moveTo>
                  <a:pt x="112" y="338"/>
                </a:moveTo>
                <a:cubicBezTo>
                  <a:pt x="105" y="332"/>
                  <a:pt x="98" y="326"/>
                  <a:pt x="91" y="320"/>
                </a:cubicBezTo>
                <a:cubicBezTo>
                  <a:pt x="96" y="320"/>
                  <a:pt x="101" y="319"/>
                  <a:pt x="106" y="318"/>
                </a:cubicBezTo>
                <a:cubicBezTo>
                  <a:pt x="112" y="324"/>
                  <a:pt x="119" y="330"/>
                  <a:pt x="126" y="335"/>
                </a:cubicBezTo>
                <a:cubicBezTo>
                  <a:pt x="122" y="336"/>
                  <a:pt x="117" y="337"/>
                  <a:pt x="112" y="338"/>
                </a:cubicBezTo>
                <a:close/>
                <a:moveTo>
                  <a:pt x="130" y="334"/>
                </a:moveTo>
                <a:cubicBezTo>
                  <a:pt x="123" y="329"/>
                  <a:pt x="116" y="323"/>
                  <a:pt x="108" y="318"/>
                </a:cubicBezTo>
                <a:cubicBezTo>
                  <a:pt x="111" y="317"/>
                  <a:pt x="114" y="317"/>
                  <a:pt x="117" y="316"/>
                </a:cubicBezTo>
                <a:cubicBezTo>
                  <a:pt x="118" y="316"/>
                  <a:pt x="120" y="315"/>
                  <a:pt x="122" y="315"/>
                </a:cubicBezTo>
                <a:cubicBezTo>
                  <a:pt x="125" y="318"/>
                  <a:pt x="128" y="320"/>
                  <a:pt x="131" y="323"/>
                </a:cubicBezTo>
                <a:cubicBezTo>
                  <a:pt x="135" y="326"/>
                  <a:pt x="138" y="329"/>
                  <a:pt x="142" y="331"/>
                </a:cubicBezTo>
                <a:cubicBezTo>
                  <a:pt x="138" y="333"/>
                  <a:pt x="134" y="333"/>
                  <a:pt x="130" y="334"/>
                </a:cubicBezTo>
                <a:close/>
                <a:moveTo>
                  <a:pt x="150" y="329"/>
                </a:moveTo>
                <a:cubicBezTo>
                  <a:pt x="148" y="330"/>
                  <a:pt x="146" y="330"/>
                  <a:pt x="144" y="331"/>
                </a:cubicBezTo>
                <a:cubicBezTo>
                  <a:pt x="141" y="328"/>
                  <a:pt x="138" y="325"/>
                  <a:pt x="135" y="323"/>
                </a:cubicBezTo>
                <a:cubicBezTo>
                  <a:pt x="132" y="321"/>
                  <a:pt x="130" y="319"/>
                  <a:pt x="128" y="318"/>
                </a:cubicBezTo>
                <a:cubicBezTo>
                  <a:pt x="127" y="317"/>
                  <a:pt x="126" y="316"/>
                  <a:pt x="125" y="316"/>
                </a:cubicBezTo>
                <a:cubicBezTo>
                  <a:pt x="125" y="315"/>
                  <a:pt x="124" y="315"/>
                  <a:pt x="123" y="315"/>
                </a:cubicBezTo>
                <a:cubicBezTo>
                  <a:pt x="128" y="314"/>
                  <a:pt x="132" y="313"/>
                  <a:pt x="136" y="312"/>
                </a:cubicBezTo>
                <a:cubicBezTo>
                  <a:pt x="142" y="317"/>
                  <a:pt x="148" y="323"/>
                  <a:pt x="155" y="328"/>
                </a:cubicBezTo>
                <a:cubicBezTo>
                  <a:pt x="154" y="328"/>
                  <a:pt x="152" y="329"/>
                  <a:pt x="150" y="329"/>
                </a:cubicBezTo>
                <a:close/>
                <a:moveTo>
                  <a:pt x="158" y="327"/>
                </a:moveTo>
                <a:cubicBezTo>
                  <a:pt x="151" y="322"/>
                  <a:pt x="145" y="317"/>
                  <a:pt x="138" y="311"/>
                </a:cubicBezTo>
                <a:cubicBezTo>
                  <a:pt x="143" y="310"/>
                  <a:pt x="147" y="309"/>
                  <a:pt x="152" y="307"/>
                </a:cubicBezTo>
                <a:cubicBezTo>
                  <a:pt x="158" y="313"/>
                  <a:pt x="165" y="318"/>
                  <a:pt x="171" y="322"/>
                </a:cubicBezTo>
                <a:cubicBezTo>
                  <a:pt x="167" y="324"/>
                  <a:pt x="163" y="325"/>
                  <a:pt x="158" y="327"/>
                </a:cubicBezTo>
                <a:close/>
                <a:moveTo>
                  <a:pt x="174" y="321"/>
                </a:moveTo>
                <a:cubicBezTo>
                  <a:pt x="168" y="316"/>
                  <a:pt x="161" y="311"/>
                  <a:pt x="155" y="307"/>
                </a:cubicBezTo>
                <a:cubicBezTo>
                  <a:pt x="159" y="305"/>
                  <a:pt x="164" y="304"/>
                  <a:pt x="168" y="302"/>
                </a:cubicBezTo>
                <a:cubicBezTo>
                  <a:pt x="175" y="306"/>
                  <a:pt x="182" y="311"/>
                  <a:pt x="188" y="316"/>
                </a:cubicBezTo>
                <a:cubicBezTo>
                  <a:pt x="184" y="318"/>
                  <a:pt x="179" y="320"/>
                  <a:pt x="174" y="321"/>
                </a:cubicBezTo>
                <a:close/>
                <a:moveTo>
                  <a:pt x="191" y="315"/>
                </a:moveTo>
                <a:cubicBezTo>
                  <a:pt x="185" y="310"/>
                  <a:pt x="178" y="305"/>
                  <a:pt x="171" y="301"/>
                </a:cubicBezTo>
                <a:cubicBezTo>
                  <a:pt x="176" y="299"/>
                  <a:pt x="181" y="297"/>
                  <a:pt x="186" y="296"/>
                </a:cubicBezTo>
                <a:cubicBezTo>
                  <a:pt x="192" y="300"/>
                  <a:pt x="198" y="305"/>
                  <a:pt x="204" y="309"/>
                </a:cubicBezTo>
                <a:cubicBezTo>
                  <a:pt x="200" y="311"/>
                  <a:pt x="195" y="313"/>
                  <a:pt x="191" y="315"/>
                </a:cubicBezTo>
                <a:close/>
                <a:moveTo>
                  <a:pt x="207" y="308"/>
                </a:moveTo>
                <a:cubicBezTo>
                  <a:pt x="201" y="303"/>
                  <a:pt x="195" y="299"/>
                  <a:pt x="189" y="294"/>
                </a:cubicBezTo>
                <a:cubicBezTo>
                  <a:pt x="195" y="292"/>
                  <a:pt x="201" y="289"/>
                  <a:pt x="207" y="286"/>
                </a:cubicBezTo>
                <a:cubicBezTo>
                  <a:pt x="212" y="291"/>
                  <a:pt x="218" y="296"/>
                  <a:pt x="224" y="300"/>
                </a:cubicBezTo>
                <a:cubicBezTo>
                  <a:pt x="218" y="303"/>
                  <a:pt x="212" y="306"/>
                  <a:pt x="207" y="308"/>
                </a:cubicBezTo>
                <a:close/>
                <a:moveTo>
                  <a:pt x="226" y="299"/>
                </a:moveTo>
                <a:cubicBezTo>
                  <a:pt x="220" y="294"/>
                  <a:pt x="214" y="290"/>
                  <a:pt x="208" y="286"/>
                </a:cubicBezTo>
                <a:cubicBezTo>
                  <a:pt x="212" y="284"/>
                  <a:pt x="216" y="282"/>
                  <a:pt x="220" y="280"/>
                </a:cubicBezTo>
                <a:cubicBezTo>
                  <a:pt x="220" y="280"/>
                  <a:pt x="220" y="280"/>
                  <a:pt x="220" y="280"/>
                </a:cubicBezTo>
                <a:cubicBezTo>
                  <a:pt x="220" y="281"/>
                  <a:pt x="221" y="281"/>
                  <a:pt x="221" y="280"/>
                </a:cubicBezTo>
                <a:cubicBezTo>
                  <a:pt x="226" y="285"/>
                  <a:pt x="232" y="289"/>
                  <a:pt x="238" y="293"/>
                </a:cubicBezTo>
                <a:cubicBezTo>
                  <a:pt x="234" y="295"/>
                  <a:pt x="230" y="297"/>
                  <a:pt x="226" y="299"/>
                </a:cubicBezTo>
                <a:close/>
                <a:moveTo>
                  <a:pt x="246" y="289"/>
                </a:moveTo>
                <a:cubicBezTo>
                  <a:pt x="244" y="290"/>
                  <a:pt x="242" y="291"/>
                  <a:pt x="240" y="292"/>
                </a:cubicBezTo>
                <a:cubicBezTo>
                  <a:pt x="234" y="287"/>
                  <a:pt x="228" y="283"/>
                  <a:pt x="222" y="279"/>
                </a:cubicBezTo>
                <a:cubicBezTo>
                  <a:pt x="223" y="279"/>
                  <a:pt x="223" y="278"/>
                  <a:pt x="224" y="278"/>
                </a:cubicBezTo>
                <a:cubicBezTo>
                  <a:pt x="228" y="276"/>
                  <a:pt x="231" y="274"/>
                  <a:pt x="234" y="272"/>
                </a:cubicBezTo>
                <a:cubicBezTo>
                  <a:pt x="240" y="277"/>
                  <a:pt x="246" y="282"/>
                  <a:pt x="253" y="285"/>
                </a:cubicBezTo>
                <a:cubicBezTo>
                  <a:pt x="250" y="286"/>
                  <a:pt x="248" y="287"/>
                  <a:pt x="246" y="289"/>
                </a:cubicBezTo>
                <a:close/>
                <a:moveTo>
                  <a:pt x="255" y="283"/>
                </a:moveTo>
                <a:cubicBezTo>
                  <a:pt x="248" y="280"/>
                  <a:pt x="242" y="276"/>
                  <a:pt x="236" y="271"/>
                </a:cubicBezTo>
                <a:cubicBezTo>
                  <a:pt x="240" y="269"/>
                  <a:pt x="245" y="266"/>
                  <a:pt x="249" y="263"/>
                </a:cubicBezTo>
                <a:cubicBezTo>
                  <a:pt x="254" y="268"/>
                  <a:pt x="260" y="272"/>
                  <a:pt x="266" y="276"/>
                </a:cubicBezTo>
                <a:cubicBezTo>
                  <a:pt x="262" y="279"/>
                  <a:pt x="259" y="281"/>
                  <a:pt x="255" y="283"/>
                </a:cubicBezTo>
                <a:close/>
                <a:moveTo>
                  <a:pt x="268" y="275"/>
                </a:moveTo>
                <a:cubicBezTo>
                  <a:pt x="262" y="271"/>
                  <a:pt x="256" y="267"/>
                  <a:pt x="250" y="262"/>
                </a:cubicBezTo>
                <a:cubicBezTo>
                  <a:pt x="254" y="260"/>
                  <a:pt x="258" y="257"/>
                  <a:pt x="262" y="255"/>
                </a:cubicBezTo>
                <a:cubicBezTo>
                  <a:pt x="264" y="256"/>
                  <a:pt x="266" y="258"/>
                  <a:pt x="267" y="259"/>
                </a:cubicBezTo>
                <a:cubicBezTo>
                  <a:pt x="269" y="261"/>
                  <a:pt x="271" y="262"/>
                  <a:pt x="273" y="264"/>
                </a:cubicBezTo>
                <a:cubicBezTo>
                  <a:pt x="275" y="265"/>
                  <a:pt x="276" y="267"/>
                  <a:pt x="278" y="268"/>
                </a:cubicBezTo>
                <a:cubicBezTo>
                  <a:pt x="275" y="270"/>
                  <a:pt x="271" y="273"/>
                  <a:pt x="268" y="275"/>
                </a:cubicBezTo>
                <a:close/>
                <a:moveTo>
                  <a:pt x="280" y="267"/>
                </a:moveTo>
                <a:cubicBezTo>
                  <a:pt x="277" y="264"/>
                  <a:pt x="274" y="262"/>
                  <a:pt x="270" y="259"/>
                </a:cubicBezTo>
                <a:cubicBezTo>
                  <a:pt x="269" y="258"/>
                  <a:pt x="266" y="255"/>
                  <a:pt x="263" y="254"/>
                </a:cubicBezTo>
                <a:cubicBezTo>
                  <a:pt x="268" y="250"/>
                  <a:pt x="273" y="247"/>
                  <a:pt x="277" y="244"/>
                </a:cubicBezTo>
                <a:cubicBezTo>
                  <a:pt x="283" y="248"/>
                  <a:pt x="288" y="252"/>
                  <a:pt x="294" y="255"/>
                </a:cubicBezTo>
                <a:cubicBezTo>
                  <a:pt x="290" y="259"/>
                  <a:pt x="285" y="263"/>
                  <a:pt x="280" y="267"/>
                </a:cubicBezTo>
                <a:close/>
                <a:moveTo>
                  <a:pt x="296" y="254"/>
                </a:moveTo>
                <a:cubicBezTo>
                  <a:pt x="290" y="250"/>
                  <a:pt x="284" y="246"/>
                  <a:pt x="278" y="243"/>
                </a:cubicBezTo>
                <a:cubicBezTo>
                  <a:pt x="282" y="240"/>
                  <a:pt x="285" y="237"/>
                  <a:pt x="288" y="235"/>
                </a:cubicBezTo>
                <a:cubicBezTo>
                  <a:pt x="294" y="238"/>
                  <a:pt x="299" y="243"/>
                  <a:pt x="304" y="247"/>
                </a:cubicBezTo>
                <a:cubicBezTo>
                  <a:pt x="301" y="249"/>
                  <a:pt x="298" y="252"/>
                  <a:pt x="296" y="254"/>
                </a:cubicBezTo>
                <a:close/>
                <a:moveTo>
                  <a:pt x="305" y="246"/>
                </a:moveTo>
                <a:cubicBezTo>
                  <a:pt x="300" y="241"/>
                  <a:pt x="295" y="237"/>
                  <a:pt x="290" y="234"/>
                </a:cubicBezTo>
                <a:cubicBezTo>
                  <a:pt x="294" y="230"/>
                  <a:pt x="298" y="226"/>
                  <a:pt x="302" y="223"/>
                </a:cubicBezTo>
                <a:cubicBezTo>
                  <a:pt x="307" y="226"/>
                  <a:pt x="312" y="230"/>
                  <a:pt x="317" y="233"/>
                </a:cubicBezTo>
                <a:cubicBezTo>
                  <a:pt x="313" y="237"/>
                  <a:pt x="309" y="242"/>
                  <a:pt x="305" y="246"/>
                </a:cubicBezTo>
                <a:close/>
                <a:moveTo>
                  <a:pt x="323" y="227"/>
                </a:moveTo>
                <a:cubicBezTo>
                  <a:pt x="322" y="229"/>
                  <a:pt x="320" y="230"/>
                  <a:pt x="319" y="232"/>
                </a:cubicBezTo>
                <a:cubicBezTo>
                  <a:pt x="313" y="228"/>
                  <a:pt x="308" y="225"/>
                  <a:pt x="303" y="222"/>
                </a:cubicBezTo>
                <a:cubicBezTo>
                  <a:pt x="307" y="218"/>
                  <a:pt x="310" y="215"/>
                  <a:pt x="313" y="212"/>
                </a:cubicBezTo>
                <a:cubicBezTo>
                  <a:pt x="314" y="212"/>
                  <a:pt x="314" y="212"/>
                  <a:pt x="314" y="212"/>
                </a:cubicBezTo>
                <a:cubicBezTo>
                  <a:pt x="318" y="216"/>
                  <a:pt x="322" y="219"/>
                  <a:pt x="327" y="222"/>
                </a:cubicBezTo>
                <a:cubicBezTo>
                  <a:pt x="326" y="223"/>
                  <a:pt x="324" y="225"/>
                  <a:pt x="323" y="227"/>
                </a:cubicBezTo>
                <a:close/>
                <a:moveTo>
                  <a:pt x="328" y="220"/>
                </a:moveTo>
                <a:cubicBezTo>
                  <a:pt x="324" y="218"/>
                  <a:pt x="319" y="215"/>
                  <a:pt x="315" y="211"/>
                </a:cubicBezTo>
                <a:cubicBezTo>
                  <a:pt x="315" y="211"/>
                  <a:pt x="315" y="211"/>
                  <a:pt x="315" y="211"/>
                </a:cubicBezTo>
                <a:cubicBezTo>
                  <a:pt x="320" y="206"/>
                  <a:pt x="324" y="201"/>
                  <a:pt x="329" y="195"/>
                </a:cubicBezTo>
                <a:cubicBezTo>
                  <a:pt x="332" y="199"/>
                  <a:pt x="336" y="202"/>
                  <a:pt x="340" y="204"/>
                </a:cubicBezTo>
                <a:cubicBezTo>
                  <a:pt x="336" y="210"/>
                  <a:pt x="332" y="215"/>
                  <a:pt x="328" y="220"/>
                </a:cubicBezTo>
                <a:close/>
                <a:moveTo>
                  <a:pt x="341" y="203"/>
                </a:moveTo>
                <a:cubicBezTo>
                  <a:pt x="337" y="201"/>
                  <a:pt x="333" y="198"/>
                  <a:pt x="330" y="194"/>
                </a:cubicBezTo>
                <a:cubicBezTo>
                  <a:pt x="335" y="189"/>
                  <a:pt x="339" y="184"/>
                  <a:pt x="343" y="179"/>
                </a:cubicBezTo>
                <a:cubicBezTo>
                  <a:pt x="347" y="181"/>
                  <a:pt x="350" y="183"/>
                  <a:pt x="353" y="185"/>
                </a:cubicBezTo>
                <a:cubicBezTo>
                  <a:pt x="349" y="191"/>
                  <a:pt x="345" y="197"/>
                  <a:pt x="341" y="203"/>
                </a:cubicBezTo>
                <a:close/>
                <a:moveTo>
                  <a:pt x="355" y="181"/>
                </a:moveTo>
                <a:cubicBezTo>
                  <a:pt x="355" y="182"/>
                  <a:pt x="355" y="182"/>
                  <a:pt x="354" y="183"/>
                </a:cubicBezTo>
                <a:cubicBezTo>
                  <a:pt x="351" y="181"/>
                  <a:pt x="348" y="179"/>
                  <a:pt x="345" y="177"/>
                </a:cubicBezTo>
                <a:cubicBezTo>
                  <a:pt x="348" y="173"/>
                  <a:pt x="351" y="169"/>
                  <a:pt x="354" y="165"/>
                </a:cubicBezTo>
                <a:cubicBezTo>
                  <a:pt x="356" y="168"/>
                  <a:pt x="359" y="170"/>
                  <a:pt x="362" y="172"/>
                </a:cubicBezTo>
                <a:cubicBezTo>
                  <a:pt x="360" y="175"/>
                  <a:pt x="357" y="178"/>
                  <a:pt x="355" y="181"/>
                </a:cubicBezTo>
                <a:close/>
                <a:moveTo>
                  <a:pt x="363" y="170"/>
                </a:moveTo>
                <a:cubicBezTo>
                  <a:pt x="360" y="168"/>
                  <a:pt x="357" y="166"/>
                  <a:pt x="355" y="164"/>
                </a:cubicBezTo>
                <a:cubicBezTo>
                  <a:pt x="357" y="160"/>
                  <a:pt x="360" y="156"/>
                  <a:pt x="363" y="151"/>
                </a:cubicBezTo>
                <a:cubicBezTo>
                  <a:pt x="365" y="154"/>
                  <a:pt x="368" y="156"/>
                  <a:pt x="371" y="159"/>
                </a:cubicBezTo>
                <a:cubicBezTo>
                  <a:pt x="368" y="163"/>
                  <a:pt x="366" y="166"/>
                  <a:pt x="363" y="170"/>
                </a:cubicBezTo>
                <a:close/>
                <a:moveTo>
                  <a:pt x="372" y="157"/>
                </a:moveTo>
                <a:cubicBezTo>
                  <a:pt x="369" y="154"/>
                  <a:pt x="367" y="152"/>
                  <a:pt x="364" y="150"/>
                </a:cubicBezTo>
                <a:cubicBezTo>
                  <a:pt x="367" y="145"/>
                  <a:pt x="370" y="140"/>
                  <a:pt x="373" y="135"/>
                </a:cubicBezTo>
                <a:cubicBezTo>
                  <a:pt x="374" y="139"/>
                  <a:pt x="376" y="142"/>
                  <a:pt x="379" y="145"/>
                </a:cubicBezTo>
                <a:cubicBezTo>
                  <a:pt x="377" y="149"/>
                  <a:pt x="374" y="153"/>
                  <a:pt x="372" y="157"/>
                </a:cubicBezTo>
                <a:close/>
                <a:moveTo>
                  <a:pt x="383" y="135"/>
                </a:moveTo>
                <a:cubicBezTo>
                  <a:pt x="382" y="137"/>
                  <a:pt x="381" y="140"/>
                  <a:pt x="380" y="143"/>
                </a:cubicBezTo>
                <a:cubicBezTo>
                  <a:pt x="377" y="140"/>
                  <a:pt x="375" y="137"/>
                  <a:pt x="374" y="134"/>
                </a:cubicBezTo>
                <a:cubicBezTo>
                  <a:pt x="376" y="129"/>
                  <a:pt x="378" y="125"/>
                  <a:pt x="380" y="121"/>
                </a:cubicBezTo>
                <a:cubicBezTo>
                  <a:pt x="381" y="125"/>
                  <a:pt x="382" y="129"/>
                  <a:pt x="384" y="133"/>
                </a:cubicBezTo>
                <a:cubicBezTo>
                  <a:pt x="383" y="134"/>
                  <a:pt x="383" y="134"/>
                  <a:pt x="383" y="135"/>
                </a:cubicBezTo>
                <a:close/>
                <a:moveTo>
                  <a:pt x="390" y="135"/>
                </a:moveTo>
                <a:cubicBezTo>
                  <a:pt x="390" y="133"/>
                  <a:pt x="388" y="132"/>
                  <a:pt x="386" y="132"/>
                </a:cubicBezTo>
                <a:cubicBezTo>
                  <a:pt x="385" y="128"/>
                  <a:pt x="383" y="123"/>
                  <a:pt x="381" y="118"/>
                </a:cubicBezTo>
                <a:cubicBezTo>
                  <a:pt x="382" y="117"/>
                  <a:pt x="383" y="116"/>
                  <a:pt x="383" y="114"/>
                </a:cubicBezTo>
                <a:cubicBezTo>
                  <a:pt x="386" y="116"/>
                  <a:pt x="389" y="118"/>
                  <a:pt x="392" y="119"/>
                </a:cubicBezTo>
                <a:cubicBezTo>
                  <a:pt x="394" y="125"/>
                  <a:pt x="396" y="132"/>
                  <a:pt x="398" y="138"/>
                </a:cubicBezTo>
                <a:cubicBezTo>
                  <a:pt x="396" y="137"/>
                  <a:pt x="393" y="136"/>
                  <a:pt x="390" y="135"/>
                </a:cubicBezTo>
                <a:close/>
                <a:moveTo>
                  <a:pt x="402" y="140"/>
                </a:moveTo>
                <a:cubicBezTo>
                  <a:pt x="400" y="133"/>
                  <a:pt x="397" y="127"/>
                  <a:pt x="394" y="120"/>
                </a:cubicBezTo>
                <a:cubicBezTo>
                  <a:pt x="398" y="122"/>
                  <a:pt x="401" y="123"/>
                  <a:pt x="404" y="125"/>
                </a:cubicBezTo>
                <a:cubicBezTo>
                  <a:pt x="404" y="125"/>
                  <a:pt x="403" y="125"/>
                  <a:pt x="403" y="125"/>
                </a:cubicBezTo>
                <a:cubicBezTo>
                  <a:pt x="406" y="131"/>
                  <a:pt x="408" y="137"/>
                  <a:pt x="410" y="143"/>
                </a:cubicBezTo>
                <a:cubicBezTo>
                  <a:pt x="407" y="142"/>
                  <a:pt x="404" y="141"/>
                  <a:pt x="402" y="140"/>
                </a:cubicBezTo>
                <a:close/>
                <a:moveTo>
                  <a:pt x="412" y="144"/>
                </a:moveTo>
                <a:cubicBezTo>
                  <a:pt x="410" y="138"/>
                  <a:pt x="407" y="132"/>
                  <a:pt x="405" y="125"/>
                </a:cubicBezTo>
                <a:cubicBezTo>
                  <a:pt x="405" y="125"/>
                  <a:pt x="405" y="126"/>
                  <a:pt x="406" y="126"/>
                </a:cubicBezTo>
                <a:cubicBezTo>
                  <a:pt x="410" y="128"/>
                  <a:pt x="415" y="130"/>
                  <a:pt x="420" y="133"/>
                </a:cubicBezTo>
                <a:cubicBezTo>
                  <a:pt x="421" y="138"/>
                  <a:pt x="422" y="144"/>
                  <a:pt x="424" y="149"/>
                </a:cubicBezTo>
                <a:cubicBezTo>
                  <a:pt x="420" y="148"/>
                  <a:pt x="416" y="146"/>
                  <a:pt x="412" y="144"/>
                </a:cubicBezTo>
                <a:close/>
                <a:moveTo>
                  <a:pt x="434" y="153"/>
                </a:moveTo>
                <a:cubicBezTo>
                  <a:pt x="431" y="152"/>
                  <a:pt x="429" y="151"/>
                  <a:pt x="427" y="151"/>
                </a:cubicBezTo>
                <a:cubicBezTo>
                  <a:pt x="425" y="145"/>
                  <a:pt x="424" y="139"/>
                  <a:pt x="422" y="134"/>
                </a:cubicBezTo>
                <a:cubicBezTo>
                  <a:pt x="424" y="135"/>
                  <a:pt x="427" y="136"/>
                  <a:pt x="429" y="137"/>
                </a:cubicBezTo>
                <a:cubicBezTo>
                  <a:pt x="429" y="137"/>
                  <a:pt x="430" y="137"/>
                  <a:pt x="430" y="137"/>
                </a:cubicBezTo>
                <a:cubicBezTo>
                  <a:pt x="433" y="143"/>
                  <a:pt x="437" y="150"/>
                  <a:pt x="441" y="156"/>
                </a:cubicBezTo>
                <a:cubicBezTo>
                  <a:pt x="438" y="156"/>
                  <a:pt x="436" y="154"/>
                  <a:pt x="434" y="153"/>
                </a:cubicBezTo>
                <a:close/>
                <a:moveTo>
                  <a:pt x="445" y="158"/>
                </a:moveTo>
                <a:cubicBezTo>
                  <a:pt x="443" y="154"/>
                  <a:pt x="441" y="151"/>
                  <a:pt x="439" y="148"/>
                </a:cubicBezTo>
                <a:cubicBezTo>
                  <a:pt x="436" y="144"/>
                  <a:pt x="434" y="140"/>
                  <a:pt x="432" y="136"/>
                </a:cubicBezTo>
                <a:cubicBezTo>
                  <a:pt x="434" y="135"/>
                  <a:pt x="434" y="133"/>
                  <a:pt x="433" y="131"/>
                </a:cubicBezTo>
                <a:cubicBezTo>
                  <a:pt x="433" y="130"/>
                  <a:pt x="433" y="130"/>
                  <a:pt x="433" y="129"/>
                </a:cubicBezTo>
                <a:cubicBezTo>
                  <a:pt x="433" y="125"/>
                  <a:pt x="433" y="121"/>
                  <a:pt x="432" y="117"/>
                </a:cubicBezTo>
                <a:cubicBezTo>
                  <a:pt x="438" y="128"/>
                  <a:pt x="444" y="138"/>
                  <a:pt x="450" y="148"/>
                </a:cubicBezTo>
                <a:cubicBezTo>
                  <a:pt x="450" y="148"/>
                  <a:pt x="450" y="149"/>
                  <a:pt x="450" y="149"/>
                </a:cubicBezTo>
                <a:cubicBezTo>
                  <a:pt x="451" y="155"/>
                  <a:pt x="453" y="159"/>
                  <a:pt x="445" y="158"/>
                </a:cubicBezTo>
                <a:close/>
              </a:path>
            </a:pathLst>
          </a:custGeom>
          <a:solidFill>
            <a:srgbClr val="F5EC78"/>
          </a:solidFill>
          <a:ln>
            <a:solidFill>
              <a:srgbClr val="114870"/>
            </a:solidFill>
          </a:ln>
          <a:effectLst>
            <a:outerShdw blurRad="50800" dist="50800" dir="5400000" sx="108000" sy="108000" algn="ctr" rotWithShape="0">
              <a:srgbClr val="F5EC78">
                <a:alpha val="51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" name="群組 9"/>
          <p:cNvGrpSpPr/>
          <p:nvPr/>
        </p:nvGrpSpPr>
        <p:grpSpPr>
          <a:xfrm>
            <a:off x="7584673" y="653901"/>
            <a:ext cx="2904944" cy="633539"/>
            <a:chOff x="7584673" y="653901"/>
            <a:chExt cx="2904944" cy="633539"/>
          </a:xfrm>
        </p:grpSpPr>
        <p:sp>
          <p:nvSpPr>
            <p:cNvPr id="5" name="矩形 4"/>
            <p:cNvSpPr/>
            <p:nvPr/>
          </p:nvSpPr>
          <p:spPr>
            <a:xfrm>
              <a:off x="8253107" y="683416"/>
              <a:ext cx="223651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TW" altLang="en-US" sz="3200" dirty="0">
                  <a:solidFill>
                    <a:prstClr val="black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自動化判斷</a:t>
              </a:r>
            </a:p>
          </p:txBody>
        </p:sp>
        <p:pic>
          <p:nvPicPr>
            <p:cNvPr id="23" name="圖片 22" descr="https://lh4.googleusercontent.com/yupoJ_d2_yysGZtMC7kinhc8z6rpq_23AbvklN7TmqYoju5GebnttmZckozdBYoQLiWSmNwkl-yhNtw3szqzqWsj03kIb_Xiu9rG1RkmcNJ5mVZowVwyCSs0settMCJrBpFSezoz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673" y="653901"/>
              <a:ext cx="633539" cy="6335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群組 11"/>
          <p:cNvGrpSpPr/>
          <p:nvPr/>
        </p:nvGrpSpPr>
        <p:grpSpPr>
          <a:xfrm>
            <a:off x="7584673" y="1621791"/>
            <a:ext cx="3725681" cy="634795"/>
            <a:chOff x="7584673" y="1621791"/>
            <a:chExt cx="3725681" cy="634795"/>
          </a:xfrm>
        </p:grpSpPr>
        <p:pic>
          <p:nvPicPr>
            <p:cNvPr id="28" name="圖片 27" descr="https://lh6.googleusercontent.com/5-IRQ0QNj-TeoRXQee71syk-ucpWeKMT1p1ZVqRoo3-oSQvCeLAlo3FZKKM59fuYBgpObN5GyAgt_45BNaoZNt39W_JXv5EmSh4UmesHpelAl3hULdoY-elKuEp9OZpJ0ldt644Q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673" y="1621791"/>
              <a:ext cx="633539" cy="6347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矩形 28"/>
            <p:cNvSpPr/>
            <p:nvPr/>
          </p:nvSpPr>
          <p:spPr>
            <a:xfrm>
              <a:off x="8253107" y="1646800"/>
              <a:ext cx="305724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TW" altLang="en-US" sz="3200" dirty="0" smtClean="0">
                  <a:solidFill>
                    <a:prstClr val="black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節省查詢</a:t>
              </a:r>
              <a:r>
                <a:rPr lang="zh-TW" altLang="en-US" sz="3200" dirty="0">
                  <a:solidFill>
                    <a:prstClr val="black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的</a:t>
              </a:r>
              <a:r>
                <a:rPr lang="zh-TW" altLang="en-US" sz="3200" dirty="0" smtClean="0">
                  <a:solidFill>
                    <a:prstClr val="black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時間</a:t>
              </a:r>
              <a:endParaRPr lang="en-US" altLang="zh-TW" sz="32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7584673" y="2610184"/>
            <a:ext cx="2904944" cy="636226"/>
            <a:chOff x="7584673" y="2610184"/>
            <a:chExt cx="2904944" cy="636226"/>
          </a:xfrm>
        </p:grpSpPr>
        <p:sp>
          <p:nvSpPr>
            <p:cNvPr id="7" name="矩形 6"/>
            <p:cNvSpPr/>
            <p:nvPr/>
          </p:nvSpPr>
          <p:spPr>
            <a:xfrm>
              <a:off x="8253107" y="2610184"/>
              <a:ext cx="223651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TW" altLang="en-US" sz="3200" dirty="0">
                  <a:solidFill>
                    <a:prstClr val="black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關鍵字查</a:t>
              </a:r>
              <a:r>
                <a:rPr lang="zh-TW" altLang="en-US" sz="3200" dirty="0" smtClean="0">
                  <a:solidFill>
                    <a:prstClr val="black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找</a:t>
              </a:r>
              <a:endParaRPr lang="en-US" altLang="zh-TW" sz="32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endParaRPr>
            </a:p>
          </p:txBody>
        </p:sp>
        <p:pic>
          <p:nvPicPr>
            <p:cNvPr id="30" name="圖片 29" descr="https://lh4.googleusercontent.com/yupoJ_d2_yysGZtMC7kinhc8z6rpq_23AbvklN7TmqYoju5GebnttmZckozdBYoQLiWSmNwkl-yhNtw3szqzqWsj03kIb_Xiu9rG1RkmcNJ5mVZowVwyCSs0settMCJrBpFSezoz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4673" y="2612871"/>
              <a:ext cx="633539" cy="6335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" name="群組 35"/>
          <p:cNvGrpSpPr/>
          <p:nvPr/>
        </p:nvGrpSpPr>
        <p:grpSpPr>
          <a:xfrm>
            <a:off x="7605280" y="3601567"/>
            <a:ext cx="2473968" cy="634795"/>
            <a:chOff x="7605280" y="3601567"/>
            <a:chExt cx="2473968" cy="634795"/>
          </a:xfrm>
        </p:grpSpPr>
        <p:pic>
          <p:nvPicPr>
            <p:cNvPr id="32" name="圖片 31" descr="https://lh6.googleusercontent.com/5-IRQ0QNj-TeoRXQee71syk-ucpWeKMT1p1ZVqRoo3-oSQvCeLAlo3FZKKM59fuYBgpObN5GyAgt_45BNaoZNt39W_JXv5EmSh4UmesHpelAl3hULdoY-elKuEp9OZpJ0ldt644Q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5280" y="3601567"/>
              <a:ext cx="633539" cy="6347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矩形 7"/>
            <p:cNvSpPr/>
            <p:nvPr/>
          </p:nvSpPr>
          <p:spPr>
            <a:xfrm>
              <a:off x="8253107" y="3626572"/>
              <a:ext cx="182614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TW" altLang="en-US" sz="3200" dirty="0">
                  <a:solidFill>
                    <a:prstClr val="black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心情投票</a:t>
              </a: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7619568" y="4723265"/>
            <a:ext cx="2459737" cy="633539"/>
            <a:chOff x="7619568" y="4723265"/>
            <a:chExt cx="2459737" cy="633539"/>
          </a:xfrm>
        </p:grpSpPr>
        <p:pic>
          <p:nvPicPr>
            <p:cNvPr id="34" name="圖片 33" descr="https://lh4.googleusercontent.com/yupoJ_d2_yysGZtMC7kinhc8z6rpq_23AbvklN7TmqYoju5GebnttmZckozdBYoQLiWSmNwkl-yhNtw3szqzqWsj03kIb_Xiu9rG1RkmcNJ5mVZowVwyCSs0settMCJrBpFSezoz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568" y="4723265"/>
              <a:ext cx="633539" cy="633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矩形 8"/>
            <p:cNvSpPr/>
            <p:nvPr/>
          </p:nvSpPr>
          <p:spPr>
            <a:xfrm>
              <a:off x="8253164" y="4736190"/>
              <a:ext cx="182614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TW" altLang="en-US" sz="3200" dirty="0">
                  <a:solidFill>
                    <a:prstClr val="black"/>
                  </a:solidFill>
                  <a:latin typeface="Adobe 黑体 Std R" panose="020B0400000000000000" pitchFamily="34" charset="-128"/>
                  <a:ea typeface="Adobe 黑体 Std R" panose="020B0400000000000000" pitchFamily="34" charset="-128"/>
                </a:rPr>
                <a:t>收藏服務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833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 95">
            <a:extLst>
              <a:ext uri="{FF2B5EF4-FFF2-40B4-BE49-F238E27FC236}">
                <a16:creationId xmlns:a16="http://schemas.microsoft.com/office/drawing/2014/main" id="{35E53782-36CB-46FA-9F58-02E337AEBF9C}"/>
              </a:ext>
            </a:extLst>
          </p:cNvPr>
          <p:cNvSpPr>
            <a:spLocks noEditPoints="1"/>
          </p:cNvSpPr>
          <p:nvPr/>
        </p:nvSpPr>
        <p:spPr bwMode="auto">
          <a:xfrm rot="21010334">
            <a:off x="4987601" y="1098521"/>
            <a:ext cx="2053137" cy="1664206"/>
          </a:xfrm>
          <a:custGeom>
            <a:avLst/>
            <a:gdLst>
              <a:gd name="T0" fmla="*/ 419 w 460"/>
              <a:gd name="T1" fmla="*/ 2 h 364"/>
              <a:gd name="T2" fmla="*/ 301 w 460"/>
              <a:gd name="T3" fmla="*/ 67 h 364"/>
              <a:gd name="T4" fmla="*/ 331 w 460"/>
              <a:gd name="T5" fmla="*/ 110 h 364"/>
              <a:gd name="T6" fmla="*/ 5 w 460"/>
              <a:gd name="T7" fmla="*/ 231 h 364"/>
              <a:gd name="T8" fmla="*/ 18 w 460"/>
              <a:gd name="T9" fmla="*/ 329 h 364"/>
              <a:gd name="T10" fmla="*/ 274 w 460"/>
              <a:gd name="T11" fmla="*/ 282 h 364"/>
              <a:gd name="T12" fmla="*/ 331 w 460"/>
              <a:gd name="T13" fmla="*/ 228 h 364"/>
              <a:gd name="T14" fmla="*/ 442 w 460"/>
              <a:gd name="T15" fmla="*/ 165 h 364"/>
              <a:gd name="T16" fmla="*/ 432 w 460"/>
              <a:gd name="T17" fmla="*/ 114 h 364"/>
              <a:gd name="T18" fmla="*/ 431 w 460"/>
              <a:gd name="T19" fmla="*/ 94 h 364"/>
              <a:gd name="T20" fmla="*/ 447 w 460"/>
              <a:gd name="T21" fmla="*/ 94 h 364"/>
              <a:gd name="T22" fmla="*/ 429 w 460"/>
              <a:gd name="T23" fmla="*/ 51 h 364"/>
              <a:gd name="T24" fmla="*/ 434 w 460"/>
              <a:gd name="T25" fmla="*/ 22 h 364"/>
              <a:gd name="T26" fmla="*/ 429 w 460"/>
              <a:gd name="T27" fmla="*/ 17 h 364"/>
              <a:gd name="T28" fmla="*/ 319 w 460"/>
              <a:gd name="T29" fmla="*/ 83 h 364"/>
              <a:gd name="T30" fmla="*/ 326 w 460"/>
              <a:gd name="T31" fmla="*/ 94 h 364"/>
              <a:gd name="T32" fmla="*/ 334 w 460"/>
              <a:gd name="T33" fmla="*/ 104 h 364"/>
              <a:gd name="T34" fmla="*/ 340 w 460"/>
              <a:gd name="T35" fmla="*/ 94 h 364"/>
              <a:gd name="T36" fmla="*/ 207 w 460"/>
              <a:gd name="T37" fmla="*/ 221 h 364"/>
              <a:gd name="T38" fmla="*/ 326 w 460"/>
              <a:gd name="T39" fmla="*/ 78 h 364"/>
              <a:gd name="T40" fmla="*/ 413 w 460"/>
              <a:gd name="T41" fmla="*/ 11 h 364"/>
              <a:gd name="T42" fmla="*/ 425 w 460"/>
              <a:gd name="T43" fmla="*/ 125 h 364"/>
              <a:gd name="T44" fmla="*/ 378 w 460"/>
              <a:gd name="T45" fmla="*/ 110 h 364"/>
              <a:gd name="T46" fmla="*/ 180 w 460"/>
              <a:gd name="T47" fmla="*/ 290 h 364"/>
              <a:gd name="T48" fmla="*/ 36 w 460"/>
              <a:gd name="T49" fmla="*/ 322 h 364"/>
              <a:gd name="T50" fmla="*/ 52 w 460"/>
              <a:gd name="T51" fmla="*/ 323 h 364"/>
              <a:gd name="T52" fmla="*/ 54 w 460"/>
              <a:gd name="T53" fmla="*/ 323 h 364"/>
              <a:gd name="T54" fmla="*/ 81 w 460"/>
              <a:gd name="T55" fmla="*/ 332 h 364"/>
              <a:gd name="T56" fmla="*/ 112 w 460"/>
              <a:gd name="T57" fmla="*/ 338 h 364"/>
              <a:gd name="T58" fmla="*/ 130 w 460"/>
              <a:gd name="T59" fmla="*/ 334 h 364"/>
              <a:gd name="T60" fmla="*/ 142 w 460"/>
              <a:gd name="T61" fmla="*/ 331 h 364"/>
              <a:gd name="T62" fmla="*/ 128 w 460"/>
              <a:gd name="T63" fmla="*/ 318 h 364"/>
              <a:gd name="T64" fmla="*/ 150 w 460"/>
              <a:gd name="T65" fmla="*/ 329 h 364"/>
              <a:gd name="T66" fmla="*/ 158 w 460"/>
              <a:gd name="T67" fmla="*/ 327 h 364"/>
              <a:gd name="T68" fmla="*/ 174 w 460"/>
              <a:gd name="T69" fmla="*/ 321 h 364"/>
              <a:gd name="T70" fmla="*/ 191 w 460"/>
              <a:gd name="T71" fmla="*/ 315 h 364"/>
              <a:gd name="T72" fmla="*/ 207 w 460"/>
              <a:gd name="T73" fmla="*/ 308 h 364"/>
              <a:gd name="T74" fmla="*/ 221 w 460"/>
              <a:gd name="T75" fmla="*/ 280 h 364"/>
              <a:gd name="T76" fmla="*/ 222 w 460"/>
              <a:gd name="T77" fmla="*/ 279 h 364"/>
              <a:gd name="T78" fmla="*/ 255 w 460"/>
              <a:gd name="T79" fmla="*/ 283 h 364"/>
              <a:gd name="T80" fmla="*/ 268 w 460"/>
              <a:gd name="T81" fmla="*/ 275 h 364"/>
              <a:gd name="T82" fmla="*/ 278 w 460"/>
              <a:gd name="T83" fmla="*/ 268 h 364"/>
              <a:gd name="T84" fmla="*/ 277 w 460"/>
              <a:gd name="T85" fmla="*/ 244 h 364"/>
              <a:gd name="T86" fmla="*/ 288 w 460"/>
              <a:gd name="T87" fmla="*/ 235 h 364"/>
              <a:gd name="T88" fmla="*/ 302 w 460"/>
              <a:gd name="T89" fmla="*/ 223 h 364"/>
              <a:gd name="T90" fmla="*/ 303 w 460"/>
              <a:gd name="T91" fmla="*/ 222 h 364"/>
              <a:gd name="T92" fmla="*/ 328 w 460"/>
              <a:gd name="T93" fmla="*/ 220 h 364"/>
              <a:gd name="T94" fmla="*/ 328 w 460"/>
              <a:gd name="T95" fmla="*/ 220 h 364"/>
              <a:gd name="T96" fmla="*/ 341 w 460"/>
              <a:gd name="T97" fmla="*/ 203 h 364"/>
              <a:gd name="T98" fmla="*/ 362 w 460"/>
              <a:gd name="T99" fmla="*/ 172 h 364"/>
              <a:gd name="T100" fmla="*/ 371 w 460"/>
              <a:gd name="T101" fmla="*/ 159 h 364"/>
              <a:gd name="T102" fmla="*/ 379 w 460"/>
              <a:gd name="T103" fmla="*/ 145 h 364"/>
              <a:gd name="T104" fmla="*/ 380 w 460"/>
              <a:gd name="T105" fmla="*/ 121 h 364"/>
              <a:gd name="T106" fmla="*/ 381 w 460"/>
              <a:gd name="T107" fmla="*/ 118 h 364"/>
              <a:gd name="T108" fmla="*/ 402 w 460"/>
              <a:gd name="T109" fmla="*/ 140 h 364"/>
              <a:gd name="T110" fmla="*/ 402 w 460"/>
              <a:gd name="T111" fmla="*/ 140 h 364"/>
              <a:gd name="T112" fmla="*/ 424 w 460"/>
              <a:gd name="T113" fmla="*/ 149 h 364"/>
              <a:gd name="T114" fmla="*/ 429 w 460"/>
              <a:gd name="T115" fmla="*/ 137 h 364"/>
              <a:gd name="T116" fmla="*/ 439 w 460"/>
              <a:gd name="T117" fmla="*/ 148 h 364"/>
              <a:gd name="T118" fmla="*/ 450 w 460"/>
              <a:gd name="T119" fmla="*/ 148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60" h="364">
                <a:moveTo>
                  <a:pt x="444" y="22"/>
                </a:moveTo>
                <a:cubicBezTo>
                  <a:pt x="444" y="20"/>
                  <a:pt x="443" y="20"/>
                  <a:pt x="442" y="19"/>
                </a:cubicBezTo>
                <a:cubicBezTo>
                  <a:pt x="440" y="16"/>
                  <a:pt x="436" y="13"/>
                  <a:pt x="434" y="11"/>
                </a:cubicBezTo>
                <a:cubicBezTo>
                  <a:pt x="430" y="8"/>
                  <a:pt x="426" y="4"/>
                  <a:pt x="421" y="2"/>
                </a:cubicBezTo>
                <a:cubicBezTo>
                  <a:pt x="420" y="1"/>
                  <a:pt x="419" y="1"/>
                  <a:pt x="419" y="2"/>
                </a:cubicBezTo>
                <a:cubicBezTo>
                  <a:pt x="414" y="0"/>
                  <a:pt x="410" y="4"/>
                  <a:pt x="406" y="6"/>
                </a:cubicBezTo>
                <a:cubicBezTo>
                  <a:pt x="395" y="11"/>
                  <a:pt x="384" y="18"/>
                  <a:pt x="373" y="24"/>
                </a:cubicBezTo>
                <a:cubicBezTo>
                  <a:pt x="349" y="36"/>
                  <a:pt x="326" y="48"/>
                  <a:pt x="304" y="62"/>
                </a:cubicBezTo>
                <a:cubicBezTo>
                  <a:pt x="303" y="63"/>
                  <a:pt x="302" y="64"/>
                  <a:pt x="302" y="65"/>
                </a:cubicBezTo>
                <a:cubicBezTo>
                  <a:pt x="302" y="65"/>
                  <a:pt x="301" y="66"/>
                  <a:pt x="301" y="67"/>
                </a:cubicBezTo>
                <a:cubicBezTo>
                  <a:pt x="298" y="70"/>
                  <a:pt x="301" y="76"/>
                  <a:pt x="303" y="80"/>
                </a:cubicBezTo>
                <a:cubicBezTo>
                  <a:pt x="305" y="86"/>
                  <a:pt x="307" y="94"/>
                  <a:pt x="311" y="99"/>
                </a:cubicBezTo>
                <a:cubicBezTo>
                  <a:pt x="311" y="100"/>
                  <a:pt x="311" y="100"/>
                  <a:pt x="312" y="101"/>
                </a:cubicBezTo>
                <a:cubicBezTo>
                  <a:pt x="315" y="103"/>
                  <a:pt x="319" y="105"/>
                  <a:pt x="323" y="106"/>
                </a:cubicBezTo>
                <a:cubicBezTo>
                  <a:pt x="326" y="108"/>
                  <a:pt x="328" y="109"/>
                  <a:pt x="331" y="110"/>
                </a:cubicBezTo>
                <a:cubicBezTo>
                  <a:pt x="303" y="160"/>
                  <a:pt x="255" y="194"/>
                  <a:pt x="202" y="213"/>
                </a:cubicBezTo>
                <a:cubicBezTo>
                  <a:pt x="171" y="225"/>
                  <a:pt x="139" y="231"/>
                  <a:pt x="106" y="234"/>
                </a:cubicBezTo>
                <a:cubicBezTo>
                  <a:pt x="90" y="236"/>
                  <a:pt x="74" y="237"/>
                  <a:pt x="57" y="237"/>
                </a:cubicBezTo>
                <a:cubicBezTo>
                  <a:pt x="40" y="237"/>
                  <a:pt x="23" y="234"/>
                  <a:pt x="5" y="231"/>
                </a:cubicBezTo>
                <a:cubicBezTo>
                  <a:pt x="5" y="231"/>
                  <a:pt x="5" y="231"/>
                  <a:pt x="5" y="231"/>
                </a:cubicBezTo>
                <a:cubicBezTo>
                  <a:pt x="3" y="230"/>
                  <a:pt x="0" y="231"/>
                  <a:pt x="0" y="234"/>
                </a:cubicBezTo>
                <a:cubicBezTo>
                  <a:pt x="1" y="260"/>
                  <a:pt x="0" y="286"/>
                  <a:pt x="0" y="311"/>
                </a:cubicBezTo>
                <a:cubicBezTo>
                  <a:pt x="1" y="312"/>
                  <a:pt x="1" y="313"/>
                  <a:pt x="2" y="313"/>
                </a:cubicBezTo>
                <a:cubicBezTo>
                  <a:pt x="2" y="314"/>
                  <a:pt x="2" y="314"/>
                  <a:pt x="2" y="314"/>
                </a:cubicBezTo>
                <a:cubicBezTo>
                  <a:pt x="7" y="320"/>
                  <a:pt x="13" y="324"/>
                  <a:pt x="18" y="329"/>
                </a:cubicBezTo>
                <a:cubicBezTo>
                  <a:pt x="23" y="334"/>
                  <a:pt x="29" y="338"/>
                  <a:pt x="34" y="343"/>
                </a:cubicBezTo>
                <a:cubicBezTo>
                  <a:pt x="35" y="344"/>
                  <a:pt x="36" y="344"/>
                  <a:pt x="37" y="344"/>
                </a:cubicBezTo>
                <a:cubicBezTo>
                  <a:pt x="108" y="364"/>
                  <a:pt x="192" y="329"/>
                  <a:pt x="252" y="294"/>
                </a:cubicBezTo>
                <a:cubicBezTo>
                  <a:pt x="259" y="290"/>
                  <a:pt x="266" y="285"/>
                  <a:pt x="272" y="281"/>
                </a:cubicBezTo>
                <a:cubicBezTo>
                  <a:pt x="273" y="281"/>
                  <a:pt x="274" y="282"/>
                  <a:pt x="274" y="282"/>
                </a:cubicBezTo>
                <a:cubicBezTo>
                  <a:pt x="275" y="283"/>
                  <a:pt x="276" y="282"/>
                  <a:pt x="275" y="281"/>
                </a:cubicBezTo>
                <a:cubicBezTo>
                  <a:pt x="275" y="281"/>
                  <a:pt x="274" y="280"/>
                  <a:pt x="274" y="280"/>
                </a:cubicBezTo>
                <a:cubicBezTo>
                  <a:pt x="277" y="277"/>
                  <a:pt x="281" y="275"/>
                  <a:pt x="284" y="272"/>
                </a:cubicBezTo>
                <a:cubicBezTo>
                  <a:pt x="285" y="273"/>
                  <a:pt x="286" y="272"/>
                  <a:pt x="286" y="272"/>
                </a:cubicBezTo>
                <a:cubicBezTo>
                  <a:pt x="302" y="259"/>
                  <a:pt x="318" y="245"/>
                  <a:pt x="331" y="228"/>
                </a:cubicBezTo>
                <a:cubicBezTo>
                  <a:pt x="343" y="214"/>
                  <a:pt x="353" y="198"/>
                  <a:pt x="363" y="183"/>
                </a:cubicBezTo>
                <a:cubicBezTo>
                  <a:pt x="373" y="169"/>
                  <a:pt x="384" y="155"/>
                  <a:pt x="389" y="139"/>
                </a:cubicBezTo>
                <a:cubicBezTo>
                  <a:pt x="394" y="142"/>
                  <a:pt x="398" y="145"/>
                  <a:pt x="402" y="147"/>
                </a:cubicBezTo>
                <a:cubicBezTo>
                  <a:pt x="402" y="147"/>
                  <a:pt x="403" y="147"/>
                  <a:pt x="403" y="147"/>
                </a:cubicBezTo>
                <a:cubicBezTo>
                  <a:pt x="415" y="155"/>
                  <a:pt x="428" y="161"/>
                  <a:pt x="442" y="165"/>
                </a:cubicBezTo>
                <a:cubicBezTo>
                  <a:pt x="454" y="169"/>
                  <a:pt x="459" y="167"/>
                  <a:pt x="459" y="155"/>
                </a:cubicBezTo>
                <a:cubicBezTo>
                  <a:pt x="460" y="112"/>
                  <a:pt x="455" y="63"/>
                  <a:pt x="444" y="22"/>
                </a:cubicBezTo>
                <a:close/>
                <a:moveTo>
                  <a:pt x="450" y="125"/>
                </a:moveTo>
                <a:cubicBezTo>
                  <a:pt x="450" y="131"/>
                  <a:pt x="450" y="138"/>
                  <a:pt x="450" y="144"/>
                </a:cubicBezTo>
                <a:cubicBezTo>
                  <a:pt x="444" y="134"/>
                  <a:pt x="438" y="124"/>
                  <a:pt x="432" y="114"/>
                </a:cubicBezTo>
                <a:cubicBezTo>
                  <a:pt x="432" y="109"/>
                  <a:pt x="432" y="104"/>
                  <a:pt x="431" y="99"/>
                </a:cubicBezTo>
                <a:cubicBezTo>
                  <a:pt x="437" y="108"/>
                  <a:pt x="443" y="116"/>
                  <a:pt x="449" y="124"/>
                </a:cubicBezTo>
                <a:cubicBezTo>
                  <a:pt x="449" y="125"/>
                  <a:pt x="449" y="125"/>
                  <a:pt x="450" y="125"/>
                </a:cubicBezTo>
                <a:close/>
                <a:moveTo>
                  <a:pt x="449" y="119"/>
                </a:moveTo>
                <a:cubicBezTo>
                  <a:pt x="443" y="111"/>
                  <a:pt x="437" y="103"/>
                  <a:pt x="431" y="94"/>
                </a:cubicBezTo>
                <a:cubicBezTo>
                  <a:pt x="431" y="88"/>
                  <a:pt x="430" y="82"/>
                  <a:pt x="430" y="76"/>
                </a:cubicBezTo>
                <a:cubicBezTo>
                  <a:pt x="435" y="84"/>
                  <a:pt x="441" y="92"/>
                  <a:pt x="447" y="98"/>
                </a:cubicBezTo>
                <a:cubicBezTo>
                  <a:pt x="448" y="105"/>
                  <a:pt x="449" y="112"/>
                  <a:pt x="449" y="119"/>
                </a:cubicBezTo>
                <a:close/>
                <a:moveTo>
                  <a:pt x="444" y="75"/>
                </a:moveTo>
                <a:cubicBezTo>
                  <a:pt x="445" y="81"/>
                  <a:pt x="446" y="88"/>
                  <a:pt x="447" y="94"/>
                </a:cubicBezTo>
                <a:cubicBezTo>
                  <a:pt x="441" y="87"/>
                  <a:pt x="435" y="80"/>
                  <a:pt x="430" y="72"/>
                </a:cubicBezTo>
                <a:cubicBezTo>
                  <a:pt x="430" y="66"/>
                  <a:pt x="429" y="60"/>
                  <a:pt x="429" y="54"/>
                </a:cubicBezTo>
                <a:cubicBezTo>
                  <a:pt x="434" y="62"/>
                  <a:pt x="439" y="69"/>
                  <a:pt x="444" y="75"/>
                </a:cubicBezTo>
                <a:close/>
                <a:moveTo>
                  <a:pt x="444" y="71"/>
                </a:moveTo>
                <a:cubicBezTo>
                  <a:pt x="439" y="64"/>
                  <a:pt x="434" y="58"/>
                  <a:pt x="429" y="51"/>
                </a:cubicBezTo>
                <a:cubicBezTo>
                  <a:pt x="429" y="47"/>
                  <a:pt x="429" y="41"/>
                  <a:pt x="429" y="34"/>
                </a:cubicBezTo>
                <a:cubicBezTo>
                  <a:pt x="433" y="40"/>
                  <a:pt x="437" y="45"/>
                  <a:pt x="441" y="50"/>
                </a:cubicBezTo>
                <a:cubicBezTo>
                  <a:pt x="442" y="57"/>
                  <a:pt x="443" y="64"/>
                  <a:pt x="444" y="71"/>
                </a:cubicBezTo>
                <a:close/>
                <a:moveTo>
                  <a:pt x="429" y="17"/>
                </a:moveTo>
                <a:cubicBezTo>
                  <a:pt x="430" y="18"/>
                  <a:pt x="432" y="20"/>
                  <a:pt x="434" y="22"/>
                </a:cubicBezTo>
                <a:cubicBezTo>
                  <a:pt x="435" y="24"/>
                  <a:pt x="436" y="25"/>
                  <a:pt x="438" y="27"/>
                </a:cubicBezTo>
                <a:cubicBezTo>
                  <a:pt x="439" y="33"/>
                  <a:pt x="440" y="40"/>
                  <a:pt x="441" y="46"/>
                </a:cubicBezTo>
                <a:cubicBezTo>
                  <a:pt x="437" y="41"/>
                  <a:pt x="433" y="36"/>
                  <a:pt x="429" y="32"/>
                </a:cubicBezTo>
                <a:cubicBezTo>
                  <a:pt x="429" y="26"/>
                  <a:pt x="428" y="20"/>
                  <a:pt x="427" y="15"/>
                </a:cubicBezTo>
                <a:cubicBezTo>
                  <a:pt x="427" y="15"/>
                  <a:pt x="428" y="16"/>
                  <a:pt x="429" y="17"/>
                </a:cubicBezTo>
                <a:close/>
                <a:moveTo>
                  <a:pt x="326" y="100"/>
                </a:moveTo>
                <a:cubicBezTo>
                  <a:pt x="323" y="99"/>
                  <a:pt x="319" y="97"/>
                  <a:pt x="316" y="97"/>
                </a:cubicBezTo>
                <a:cubicBezTo>
                  <a:pt x="316" y="92"/>
                  <a:pt x="313" y="87"/>
                  <a:pt x="311" y="82"/>
                </a:cubicBezTo>
                <a:cubicBezTo>
                  <a:pt x="310" y="80"/>
                  <a:pt x="310" y="78"/>
                  <a:pt x="309" y="76"/>
                </a:cubicBezTo>
                <a:cubicBezTo>
                  <a:pt x="312" y="79"/>
                  <a:pt x="316" y="81"/>
                  <a:pt x="319" y="83"/>
                </a:cubicBezTo>
                <a:cubicBezTo>
                  <a:pt x="321" y="87"/>
                  <a:pt x="323" y="91"/>
                  <a:pt x="324" y="95"/>
                </a:cubicBezTo>
                <a:cubicBezTo>
                  <a:pt x="325" y="97"/>
                  <a:pt x="326" y="99"/>
                  <a:pt x="326" y="100"/>
                </a:cubicBezTo>
                <a:cubicBezTo>
                  <a:pt x="326" y="100"/>
                  <a:pt x="326" y="100"/>
                  <a:pt x="326" y="100"/>
                </a:cubicBezTo>
                <a:close/>
                <a:moveTo>
                  <a:pt x="330" y="102"/>
                </a:moveTo>
                <a:cubicBezTo>
                  <a:pt x="329" y="99"/>
                  <a:pt x="328" y="97"/>
                  <a:pt x="326" y="94"/>
                </a:cubicBezTo>
                <a:cubicBezTo>
                  <a:pt x="325" y="92"/>
                  <a:pt x="324" y="89"/>
                  <a:pt x="323" y="87"/>
                </a:cubicBezTo>
                <a:cubicBezTo>
                  <a:pt x="323" y="86"/>
                  <a:pt x="323" y="85"/>
                  <a:pt x="322" y="85"/>
                </a:cubicBezTo>
                <a:cubicBezTo>
                  <a:pt x="322" y="85"/>
                  <a:pt x="322" y="85"/>
                  <a:pt x="322" y="85"/>
                </a:cubicBezTo>
                <a:cubicBezTo>
                  <a:pt x="325" y="86"/>
                  <a:pt x="328" y="88"/>
                  <a:pt x="330" y="90"/>
                </a:cubicBezTo>
                <a:cubicBezTo>
                  <a:pt x="331" y="94"/>
                  <a:pt x="332" y="99"/>
                  <a:pt x="334" y="104"/>
                </a:cubicBezTo>
                <a:cubicBezTo>
                  <a:pt x="333" y="103"/>
                  <a:pt x="331" y="102"/>
                  <a:pt x="330" y="102"/>
                </a:cubicBezTo>
                <a:close/>
                <a:moveTo>
                  <a:pt x="337" y="100"/>
                </a:moveTo>
                <a:cubicBezTo>
                  <a:pt x="336" y="101"/>
                  <a:pt x="336" y="101"/>
                  <a:pt x="336" y="101"/>
                </a:cubicBezTo>
                <a:cubicBezTo>
                  <a:pt x="335" y="98"/>
                  <a:pt x="334" y="94"/>
                  <a:pt x="333" y="91"/>
                </a:cubicBezTo>
                <a:cubicBezTo>
                  <a:pt x="335" y="92"/>
                  <a:pt x="338" y="93"/>
                  <a:pt x="340" y="94"/>
                </a:cubicBezTo>
                <a:cubicBezTo>
                  <a:pt x="338" y="96"/>
                  <a:pt x="337" y="98"/>
                  <a:pt x="337" y="100"/>
                </a:cubicBezTo>
                <a:close/>
                <a:moveTo>
                  <a:pt x="5" y="310"/>
                </a:moveTo>
                <a:cubicBezTo>
                  <a:pt x="10" y="286"/>
                  <a:pt x="9" y="261"/>
                  <a:pt x="7" y="236"/>
                </a:cubicBezTo>
                <a:cubicBezTo>
                  <a:pt x="35" y="251"/>
                  <a:pt x="72" y="246"/>
                  <a:pt x="101" y="243"/>
                </a:cubicBezTo>
                <a:cubicBezTo>
                  <a:pt x="137" y="240"/>
                  <a:pt x="173" y="233"/>
                  <a:pt x="207" y="221"/>
                </a:cubicBezTo>
                <a:cubicBezTo>
                  <a:pt x="264" y="199"/>
                  <a:pt x="316" y="161"/>
                  <a:pt x="343" y="106"/>
                </a:cubicBezTo>
                <a:cubicBezTo>
                  <a:pt x="344" y="105"/>
                  <a:pt x="344" y="104"/>
                  <a:pt x="344" y="104"/>
                </a:cubicBezTo>
                <a:cubicBezTo>
                  <a:pt x="346" y="101"/>
                  <a:pt x="348" y="98"/>
                  <a:pt x="349" y="95"/>
                </a:cubicBezTo>
                <a:cubicBezTo>
                  <a:pt x="350" y="93"/>
                  <a:pt x="348" y="90"/>
                  <a:pt x="346" y="90"/>
                </a:cubicBezTo>
                <a:cubicBezTo>
                  <a:pt x="340" y="85"/>
                  <a:pt x="333" y="82"/>
                  <a:pt x="326" y="78"/>
                </a:cubicBezTo>
                <a:cubicBezTo>
                  <a:pt x="320" y="74"/>
                  <a:pt x="315" y="69"/>
                  <a:pt x="308" y="67"/>
                </a:cubicBezTo>
                <a:cubicBezTo>
                  <a:pt x="326" y="59"/>
                  <a:pt x="342" y="50"/>
                  <a:pt x="359" y="41"/>
                </a:cubicBezTo>
                <a:cubicBezTo>
                  <a:pt x="367" y="36"/>
                  <a:pt x="376" y="31"/>
                  <a:pt x="385" y="27"/>
                </a:cubicBezTo>
                <a:cubicBezTo>
                  <a:pt x="390" y="24"/>
                  <a:pt x="395" y="21"/>
                  <a:pt x="400" y="18"/>
                </a:cubicBezTo>
                <a:cubicBezTo>
                  <a:pt x="403" y="17"/>
                  <a:pt x="409" y="11"/>
                  <a:pt x="413" y="11"/>
                </a:cubicBezTo>
                <a:cubicBezTo>
                  <a:pt x="415" y="9"/>
                  <a:pt x="416" y="9"/>
                  <a:pt x="416" y="12"/>
                </a:cubicBezTo>
                <a:cubicBezTo>
                  <a:pt x="418" y="16"/>
                  <a:pt x="419" y="19"/>
                  <a:pt x="419" y="23"/>
                </a:cubicBezTo>
                <a:cubicBezTo>
                  <a:pt x="419" y="28"/>
                  <a:pt x="420" y="32"/>
                  <a:pt x="420" y="37"/>
                </a:cubicBezTo>
                <a:cubicBezTo>
                  <a:pt x="420" y="47"/>
                  <a:pt x="421" y="57"/>
                  <a:pt x="421" y="66"/>
                </a:cubicBezTo>
                <a:cubicBezTo>
                  <a:pt x="422" y="86"/>
                  <a:pt x="423" y="106"/>
                  <a:pt x="425" y="125"/>
                </a:cubicBezTo>
                <a:cubicBezTo>
                  <a:pt x="419" y="122"/>
                  <a:pt x="413" y="120"/>
                  <a:pt x="407" y="117"/>
                </a:cubicBezTo>
                <a:cubicBezTo>
                  <a:pt x="400" y="114"/>
                  <a:pt x="392" y="110"/>
                  <a:pt x="384" y="108"/>
                </a:cubicBezTo>
                <a:cubicBezTo>
                  <a:pt x="383" y="106"/>
                  <a:pt x="380" y="106"/>
                  <a:pt x="379" y="108"/>
                </a:cubicBezTo>
                <a:cubicBezTo>
                  <a:pt x="379" y="109"/>
                  <a:pt x="378" y="109"/>
                  <a:pt x="378" y="110"/>
                </a:cubicBezTo>
                <a:cubicBezTo>
                  <a:pt x="378" y="110"/>
                  <a:pt x="378" y="110"/>
                  <a:pt x="378" y="110"/>
                </a:cubicBezTo>
                <a:cubicBezTo>
                  <a:pt x="378" y="111"/>
                  <a:pt x="378" y="111"/>
                  <a:pt x="378" y="111"/>
                </a:cubicBezTo>
                <a:cubicBezTo>
                  <a:pt x="359" y="143"/>
                  <a:pt x="340" y="173"/>
                  <a:pt x="314" y="200"/>
                </a:cubicBezTo>
                <a:cubicBezTo>
                  <a:pt x="288" y="228"/>
                  <a:pt x="258" y="251"/>
                  <a:pt x="225" y="269"/>
                </a:cubicBezTo>
                <a:cubicBezTo>
                  <a:pt x="211" y="277"/>
                  <a:pt x="196" y="284"/>
                  <a:pt x="181" y="290"/>
                </a:cubicBezTo>
                <a:cubicBezTo>
                  <a:pt x="181" y="290"/>
                  <a:pt x="180" y="290"/>
                  <a:pt x="180" y="290"/>
                </a:cubicBezTo>
                <a:cubicBezTo>
                  <a:pt x="125" y="312"/>
                  <a:pt x="63" y="322"/>
                  <a:pt x="5" y="310"/>
                </a:cubicBezTo>
                <a:close/>
                <a:moveTo>
                  <a:pt x="40" y="339"/>
                </a:moveTo>
                <a:cubicBezTo>
                  <a:pt x="40" y="339"/>
                  <a:pt x="40" y="338"/>
                  <a:pt x="39" y="338"/>
                </a:cubicBezTo>
                <a:cubicBezTo>
                  <a:pt x="32" y="331"/>
                  <a:pt x="24" y="324"/>
                  <a:pt x="15" y="318"/>
                </a:cubicBezTo>
                <a:cubicBezTo>
                  <a:pt x="22" y="320"/>
                  <a:pt x="29" y="321"/>
                  <a:pt x="36" y="322"/>
                </a:cubicBezTo>
                <a:cubicBezTo>
                  <a:pt x="42" y="328"/>
                  <a:pt x="48" y="335"/>
                  <a:pt x="55" y="340"/>
                </a:cubicBezTo>
                <a:cubicBezTo>
                  <a:pt x="50" y="340"/>
                  <a:pt x="45" y="340"/>
                  <a:pt x="40" y="339"/>
                </a:cubicBezTo>
                <a:close/>
                <a:moveTo>
                  <a:pt x="58" y="340"/>
                </a:moveTo>
                <a:cubicBezTo>
                  <a:pt x="52" y="334"/>
                  <a:pt x="45" y="328"/>
                  <a:pt x="39" y="322"/>
                </a:cubicBezTo>
                <a:cubicBezTo>
                  <a:pt x="43" y="323"/>
                  <a:pt x="48" y="323"/>
                  <a:pt x="52" y="323"/>
                </a:cubicBezTo>
                <a:cubicBezTo>
                  <a:pt x="57" y="329"/>
                  <a:pt x="64" y="336"/>
                  <a:pt x="70" y="341"/>
                </a:cubicBezTo>
                <a:cubicBezTo>
                  <a:pt x="66" y="341"/>
                  <a:pt x="62" y="341"/>
                  <a:pt x="58" y="340"/>
                </a:cubicBezTo>
                <a:close/>
                <a:moveTo>
                  <a:pt x="74" y="341"/>
                </a:moveTo>
                <a:cubicBezTo>
                  <a:pt x="71" y="338"/>
                  <a:pt x="68" y="336"/>
                  <a:pt x="65" y="334"/>
                </a:cubicBezTo>
                <a:cubicBezTo>
                  <a:pt x="61" y="330"/>
                  <a:pt x="57" y="327"/>
                  <a:pt x="54" y="323"/>
                </a:cubicBezTo>
                <a:cubicBezTo>
                  <a:pt x="58" y="323"/>
                  <a:pt x="63" y="323"/>
                  <a:pt x="68" y="323"/>
                </a:cubicBezTo>
                <a:cubicBezTo>
                  <a:pt x="73" y="329"/>
                  <a:pt x="80" y="335"/>
                  <a:pt x="87" y="340"/>
                </a:cubicBezTo>
                <a:cubicBezTo>
                  <a:pt x="82" y="340"/>
                  <a:pt x="78" y="341"/>
                  <a:pt x="74" y="341"/>
                </a:cubicBezTo>
                <a:close/>
                <a:moveTo>
                  <a:pt x="91" y="340"/>
                </a:moveTo>
                <a:cubicBezTo>
                  <a:pt x="88" y="337"/>
                  <a:pt x="84" y="335"/>
                  <a:pt x="81" y="332"/>
                </a:cubicBezTo>
                <a:cubicBezTo>
                  <a:pt x="77" y="329"/>
                  <a:pt x="74" y="326"/>
                  <a:pt x="70" y="322"/>
                </a:cubicBezTo>
                <a:cubicBezTo>
                  <a:pt x="76" y="322"/>
                  <a:pt x="82" y="321"/>
                  <a:pt x="88" y="321"/>
                </a:cubicBezTo>
                <a:cubicBezTo>
                  <a:pt x="94" y="327"/>
                  <a:pt x="101" y="333"/>
                  <a:pt x="108" y="338"/>
                </a:cubicBezTo>
                <a:cubicBezTo>
                  <a:pt x="103" y="339"/>
                  <a:pt x="97" y="339"/>
                  <a:pt x="91" y="340"/>
                </a:cubicBezTo>
                <a:close/>
                <a:moveTo>
                  <a:pt x="112" y="338"/>
                </a:moveTo>
                <a:cubicBezTo>
                  <a:pt x="105" y="332"/>
                  <a:pt x="98" y="326"/>
                  <a:pt x="91" y="320"/>
                </a:cubicBezTo>
                <a:cubicBezTo>
                  <a:pt x="96" y="320"/>
                  <a:pt x="101" y="319"/>
                  <a:pt x="106" y="318"/>
                </a:cubicBezTo>
                <a:cubicBezTo>
                  <a:pt x="112" y="324"/>
                  <a:pt x="119" y="330"/>
                  <a:pt x="126" y="335"/>
                </a:cubicBezTo>
                <a:cubicBezTo>
                  <a:pt x="122" y="336"/>
                  <a:pt x="117" y="337"/>
                  <a:pt x="112" y="338"/>
                </a:cubicBezTo>
                <a:close/>
                <a:moveTo>
                  <a:pt x="130" y="334"/>
                </a:moveTo>
                <a:cubicBezTo>
                  <a:pt x="123" y="329"/>
                  <a:pt x="116" y="323"/>
                  <a:pt x="108" y="318"/>
                </a:cubicBezTo>
                <a:cubicBezTo>
                  <a:pt x="111" y="317"/>
                  <a:pt x="114" y="317"/>
                  <a:pt x="117" y="316"/>
                </a:cubicBezTo>
                <a:cubicBezTo>
                  <a:pt x="118" y="316"/>
                  <a:pt x="120" y="315"/>
                  <a:pt x="122" y="315"/>
                </a:cubicBezTo>
                <a:cubicBezTo>
                  <a:pt x="125" y="318"/>
                  <a:pt x="128" y="320"/>
                  <a:pt x="131" y="323"/>
                </a:cubicBezTo>
                <a:cubicBezTo>
                  <a:pt x="135" y="326"/>
                  <a:pt x="138" y="329"/>
                  <a:pt x="142" y="331"/>
                </a:cubicBezTo>
                <a:cubicBezTo>
                  <a:pt x="138" y="333"/>
                  <a:pt x="134" y="333"/>
                  <a:pt x="130" y="334"/>
                </a:cubicBezTo>
                <a:close/>
                <a:moveTo>
                  <a:pt x="150" y="329"/>
                </a:moveTo>
                <a:cubicBezTo>
                  <a:pt x="148" y="330"/>
                  <a:pt x="146" y="330"/>
                  <a:pt x="144" y="331"/>
                </a:cubicBezTo>
                <a:cubicBezTo>
                  <a:pt x="141" y="328"/>
                  <a:pt x="138" y="325"/>
                  <a:pt x="135" y="323"/>
                </a:cubicBezTo>
                <a:cubicBezTo>
                  <a:pt x="132" y="321"/>
                  <a:pt x="130" y="319"/>
                  <a:pt x="128" y="318"/>
                </a:cubicBezTo>
                <a:cubicBezTo>
                  <a:pt x="127" y="317"/>
                  <a:pt x="126" y="316"/>
                  <a:pt x="125" y="316"/>
                </a:cubicBezTo>
                <a:cubicBezTo>
                  <a:pt x="125" y="315"/>
                  <a:pt x="124" y="315"/>
                  <a:pt x="123" y="315"/>
                </a:cubicBezTo>
                <a:cubicBezTo>
                  <a:pt x="128" y="314"/>
                  <a:pt x="132" y="313"/>
                  <a:pt x="136" y="312"/>
                </a:cubicBezTo>
                <a:cubicBezTo>
                  <a:pt x="142" y="317"/>
                  <a:pt x="148" y="323"/>
                  <a:pt x="155" y="328"/>
                </a:cubicBezTo>
                <a:cubicBezTo>
                  <a:pt x="154" y="328"/>
                  <a:pt x="152" y="329"/>
                  <a:pt x="150" y="329"/>
                </a:cubicBezTo>
                <a:close/>
                <a:moveTo>
                  <a:pt x="158" y="327"/>
                </a:moveTo>
                <a:cubicBezTo>
                  <a:pt x="151" y="322"/>
                  <a:pt x="145" y="317"/>
                  <a:pt x="138" y="311"/>
                </a:cubicBezTo>
                <a:cubicBezTo>
                  <a:pt x="143" y="310"/>
                  <a:pt x="147" y="309"/>
                  <a:pt x="152" y="307"/>
                </a:cubicBezTo>
                <a:cubicBezTo>
                  <a:pt x="158" y="313"/>
                  <a:pt x="165" y="318"/>
                  <a:pt x="171" y="322"/>
                </a:cubicBezTo>
                <a:cubicBezTo>
                  <a:pt x="167" y="324"/>
                  <a:pt x="163" y="325"/>
                  <a:pt x="158" y="327"/>
                </a:cubicBezTo>
                <a:close/>
                <a:moveTo>
                  <a:pt x="174" y="321"/>
                </a:moveTo>
                <a:cubicBezTo>
                  <a:pt x="168" y="316"/>
                  <a:pt x="161" y="311"/>
                  <a:pt x="155" y="307"/>
                </a:cubicBezTo>
                <a:cubicBezTo>
                  <a:pt x="159" y="305"/>
                  <a:pt x="164" y="304"/>
                  <a:pt x="168" y="302"/>
                </a:cubicBezTo>
                <a:cubicBezTo>
                  <a:pt x="175" y="306"/>
                  <a:pt x="182" y="311"/>
                  <a:pt x="188" y="316"/>
                </a:cubicBezTo>
                <a:cubicBezTo>
                  <a:pt x="184" y="318"/>
                  <a:pt x="179" y="320"/>
                  <a:pt x="174" y="321"/>
                </a:cubicBezTo>
                <a:close/>
                <a:moveTo>
                  <a:pt x="191" y="315"/>
                </a:moveTo>
                <a:cubicBezTo>
                  <a:pt x="185" y="310"/>
                  <a:pt x="178" y="305"/>
                  <a:pt x="171" y="301"/>
                </a:cubicBezTo>
                <a:cubicBezTo>
                  <a:pt x="176" y="299"/>
                  <a:pt x="181" y="297"/>
                  <a:pt x="186" y="296"/>
                </a:cubicBezTo>
                <a:cubicBezTo>
                  <a:pt x="192" y="300"/>
                  <a:pt x="198" y="305"/>
                  <a:pt x="204" y="309"/>
                </a:cubicBezTo>
                <a:cubicBezTo>
                  <a:pt x="200" y="311"/>
                  <a:pt x="195" y="313"/>
                  <a:pt x="191" y="315"/>
                </a:cubicBezTo>
                <a:close/>
                <a:moveTo>
                  <a:pt x="207" y="308"/>
                </a:moveTo>
                <a:cubicBezTo>
                  <a:pt x="201" y="303"/>
                  <a:pt x="195" y="299"/>
                  <a:pt x="189" y="294"/>
                </a:cubicBezTo>
                <a:cubicBezTo>
                  <a:pt x="195" y="292"/>
                  <a:pt x="201" y="289"/>
                  <a:pt x="207" y="286"/>
                </a:cubicBezTo>
                <a:cubicBezTo>
                  <a:pt x="212" y="291"/>
                  <a:pt x="218" y="296"/>
                  <a:pt x="224" y="300"/>
                </a:cubicBezTo>
                <a:cubicBezTo>
                  <a:pt x="218" y="303"/>
                  <a:pt x="212" y="306"/>
                  <a:pt x="207" y="308"/>
                </a:cubicBezTo>
                <a:close/>
                <a:moveTo>
                  <a:pt x="226" y="299"/>
                </a:moveTo>
                <a:cubicBezTo>
                  <a:pt x="220" y="294"/>
                  <a:pt x="214" y="290"/>
                  <a:pt x="208" y="286"/>
                </a:cubicBezTo>
                <a:cubicBezTo>
                  <a:pt x="212" y="284"/>
                  <a:pt x="216" y="282"/>
                  <a:pt x="220" y="280"/>
                </a:cubicBezTo>
                <a:cubicBezTo>
                  <a:pt x="220" y="280"/>
                  <a:pt x="220" y="280"/>
                  <a:pt x="220" y="280"/>
                </a:cubicBezTo>
                <a:cubicBezTo>
                  <a:pt x="220" y="281"/>
                  <a:pt x="221" y="281"/>
                  <a:pt x="221" y="280"/>
                </a:cubicBezTo>
                <a:cubicBezTo>
                  <a:pt x="226" y="285"/>
                  <a:pt x="232" y="289"/>
                  <a:pt x="238" y="293"/>
                </a:cubicBezTo>
                <a:cubicBezTo>
                  <a:pt x="234" y="295"/>
                  <a:pt x="230" y="297"/>
                  <a:pt x="226" y="299"/>
                </a:cubicBezTo>
                <a:close/>
                <a:moveTo>
                  <a:pt x="246" y="289"/>
                </a:moveTo>
                <a:cubicBezTo>
                  <a:pt x="244" y="290"/>
                  <a:pt x="242" y="291"/>
                  <a:pt x="240" y="292"/>
                </a:cubicBezTo>
                <a:cubicBezTo>
                  <a:pt x="234" y="287"/>
                  <a:pt x="228" y="283"/>
                  <a:pt x="222" y="279"/>
                </a:cubicBezTo>
                <a:cubicBezTo>
                  <a:pt x="223" y="279"/>
                  <a:pt x="223" y="278"/>
                  <a:pt x="224" y="278"/>
                </a:cubicBezTo>
                <a:cubicBezTo>
                  <a:pt x="228" y="276"/>
                  <a:pt x="231" y="274"/>
                  <a:pt x="234" y="272"/>
                </a:cubicBezTo>
                <a:cubicBezTo>
                  <a:pt x="240" y="277"/>
                  <a:pt x="246" y="282"/>
                  <a:pt x="253" y="285"/>
                </a:cubicBezTo>
                <a:cubicBezTo>
                  <a:pt x="250" y="286"/>
                  <a:pt x="248" y="287"/>
                  <a:pt x="246" y="289"/>
                </a:cubicBezTo>
                <a:close/>
                <a:moveTo>
                  <a:pt x="255" y="283"/>
                </a:moveTo>
                <a:cubicBezTo>
                  <a:pt x="248" y="280"/>
                  <a:pt x="242" y="276"/>
                  <a:pt x="236" y="271"/>
                </a:cubicBezTo>
                <a:cubicBezTo>
                  <a:pt x="240" y="269"/>
                  <a:pt x="245" y="266"/>
                  <a:pt x="249" y="263"/>
                </a:cubicBezTo>
                <a:cubicBezTo>
                  <a:pt x="254" y="268"/>
                  <a:pt x="260" y="272"/>
                  <a:pt x="266" y="276"/>
                </a:cubicBezTo>
                <a:cubicBezTo>
                  <a:pt x="262" y="279"/>
                  <a:pt x="259" y="281"/>
                  <a:pt x="255" y="283"/>
                </a:cubicBezTo>
                <a:close/>
                <a:moveTo>
                  <a:pt x="268" y="275"/>
                </a:moveTo>
                <a:cubicBezTo>
                  <a:pt x="262" y="271"/>
                  <a:pt x="256" y="267"/>
                  <a:pt x="250" y="262"/>
                </a:cubicBezTo>
                <a:cubicBezTo>
                  <a:pt x="254" y="260"/>
                  <a:pt x="258" y="257"/>
                  <a:pt x="262" y="255"/>
                </a:cubicBezTo>
                <a:cubicBezTo>
                  <a:pt x="264" y="256"/>
                  <a:pt x="266" y="258"/>
                  <a:pt x="267" y="259"/>
                </a:cubicBezTo>
                <a:cubicBezTo>
                  <a:pt x="269" y="261"/>
                  <a:pt x="271" y="262"/>
                  <a:pt x="273" y="264"/>
                </a:cubicBezTo>
                <a:cubicBezTo>
                  <a:pt x="275" y="265"/>
                  <a:pt x="276" y="267"/>
                  <a:pt x="278" y="268"/>
                </a:cubicBezTo>
                <a:cubicBezTo>
                  <a:pt x="275" y="270"/>
                  <a:pt x="271" y="273"/>
                  <a:pt x="268" y="275"/>
                </a:cubicBezTo>
                <a:close/>
                <a:moveTo>
                  <a:pt x="280" y="267"/>
                </a:moveTo>
                <a:cubicBezTo>
                  <a:pt x="277" y="264"/>
                  <a:pt x="274" y="262"/>
                  <a:pt x="270" y="259"/>
                </a:cubicBezTo>
                <a:cubicBezTo>
                  <a:pt x="269" y="258"/>
                  <a:pt x="266" y="255"/>
                  <a:pt x="263" y="254"/>
                </a:cubicBezTo>
                <a:cubicBezTo>
                  <a:pt x="268" y="250"/>
                  <a:pt x="273" y="247"/>
                  <a:pt x="277" y="244"/>
                </a:cubicBezTo>
                <a:cubicBezTo>
                  <a:pt x="283" y="248"/>
                  <a:pt x="288" y="252"/>
                  <a:pt x="294" y="255"/>
                </a:cubicBezTo>
                <a:cubicBezTo>
                  <a:pt x="290" y="259"/>
                  <a:pt x="285" y="263"/>
                  <a:pt x="280" y="267"/>
                </a:cubicBezTo>
                <a:close/>
                <a:moveTo>
                  <a:pt x="296" y="254"/>
                </a:moveTo>
                <a:cubicBezTo>
                  <a:pt x="290" y="250"/>
                  <a:pt x="284" y="246"/>
                  <a:pt x="278" y="243"/>
                </a:cubicBezTo>
                <a:cubicBezTo>
                  <a:pt x="282" y="240"/>
                  <a:pt x="285" y="237"/>
                  <a:pt x="288" y="235"/>
                </a:cubicBezTo>
                <a:cubicBezTo>
                  <a:pt x="294" y="238"/>
                  <a:pt x="299" y="243"/>
                  <a:pt x="304" y="247"/>
                </a:cubicBezTo>
                <a:cubicBezTo>
                  <a:pt x="301" y="249"/>
                  <a:pt x="298" y="252"/>
                  <a:pt x="296" y="254"/>
                </a:cubicBezTo>
                <a:close/>
                <a:moveTo>
                  <a:pt x="305" y="246"/>
                </a:moveTo>
                <a:cubicBezTo>
                  <a:pt x="300" y="241"/>
                  <a:pt x="295" y="237"/>
                  <a:pt x="290" y="234"/>
                </a:cubicBezTo>
                <a:cubicBezTo>
                  <a:pt x="294" y="230"/>
                  <a:pt x="298" y="226"/>
                  <a:pt x="302" y="223"/>
                </a:cubicBezTo>
                <a:cubicBezTo>
                  <a:pt x="307" y="226"/>
                  <a:pt x="312" y="230"/>
                  <a:pt x="317" y="233"/>
                </a:cubicBezTo>
                <a:cubicBezTo>
                  <a:pt x="313" y="237"/>
                  <a:pt x="309" y="242"/>
                  <a:pt x="305" y="246"/>
                </a:cubicBezTo>
                <a:close/>
                <a:moveTo>
                  <a:pt x="323" y="227"/>
                </a:moveTo>
                <a:cubicBezTo>
                  <a:pt x="322" y="229"/>
                  <a:pt x="320" y="230"/>
                  <a:pt x="319" y="232"/>
                </a:cubicBezTo>
                <a:cubicBezTo>
                  <a:pt x="313" y="228"/>
                  <a:pt x="308" y="225"/>
                  <a:pt x="303" y="222"/>
                </a:cubicBezTo>
                <a:cubicBezTo>
                  <a:pt x="307" y="218"/>
                  <a:pt x="310" y="215"/>
                  <a:pt x="313" y="212"/>
                </a:cubicBezTo>
                <a:cubicBezTo>
                  <a:pt x="314" y="212"/>
                  <a:pt x="314" y="212"/>
                  <a:pt x="314" y="212"/>
                </a:cubicBezTo>
                <a:cubicBezTo>
                  <a:pt x="318" y="216"/>
                  <a:pt x="322" y="219"/>
                  <a:pt x="327" y="222"/>
                </a:cubicBezTo>
                <a:cubicBezTo>
                  <a:pt x="326" y="223"/>
                  <a:pt x="324" y="225"/>
                  <a:pt x="323" y="227"/>
                </a:cubicBezTo>
                <a:close/>
                <a:moveTo>
                  <a:pt x="328" y="220"/>
                </a:moveTo>
                <a:cubicBezTo>
                  <a:pt x="324" y="218"/>
                  <a:pt x="319" y="215"/>
                  <a:pt x="315" y="211"/>
                </a:cubicBezTo>
                <a:cubicBezTo>
                  <a:pt x="315" y="211"/>
                  <a:pt x="315" y="211"/>
                  <a:pt x="315" y="211"/>
                </a:cubicBezTo>
                <a:cubicBezTo>
                  <a:pt x="320" y="206"/>
                  <a:pt x="324" y="201"/>
                  <a:pt x="329" y="195"/>
                </a:cubicBezTo>
                <a:cubicBezTo>
                  <a:pt x="332" y="199"/>
                  <a:pt x="336" y="202"/>
                  <a:pt x="340" y="204"/>
                </a:cubicBezTo>
                <a:cubicBezTo>
                  <a:pt x="336" y="210"/>
                  <a:pt x="332" y="215"/>
                  <a:pt x="328" y="220"/>
                </a:cubicBezTo>
                <a:close/>
                <a:moveTo>
                  <a:pt x="341" y="203"/>
                </a:moveTo>
                <a:cubicBezTo>
                  <a:pt x="337" y="201"/>
                  <a:pt x="333" y="198"/>
                  <a:pt x="330" y="194"/>
                </a:cubicBezTo>
                <a:cubicBezTo>
                  <a:pt x="335" y="189"/>
                  <a:pt x="339" y="184"/>
                  <a:pt x="343" y="179"/>
                </a:cubicBezTo>
                <a:cubicBezTo>
                  <a:pt x="347" y="181"/>
                  <a:pt x="350" y="183"/>
                  <a:pt x="353" y="185"/>
                </a:cubicBezTo>
                <a:cubicBezTo>
                  <a:pt x="349" y="191"/>
                  <a:pt x="345" y="197"/>
                  <a:pt x="341" y="203"/>
                </a:cubicBezTo>
                <a:close/>
                <a:moveTo>
                  <a:pt x="355" y="181"/>
                </a:moveTo>
                <a:cubicBezTo>
                  <a:pt x="355" y="182"/>
                  <a:pt x="355" y="182"/>
                  <a:pt x="354" y="183"/>
                </a:cubicBezTo>
                <a:cubicBezTo>
                  <a:pt x="351" y="181"/>
                  <a:pt x="348" y="179"/>
                  <a:pt x="345" y="177"/>
                </a:cubicBezTo>
                <a:cubicBezTo>
                  <a:pt x="348" y="173"/>
                  <a:pt x="351" y="169"/>
                  <a:pt x="354" y="165"/>
                </a:cubicBezTo>
                <a:cubicBezTo>
                  <a:pt x="356" y="168"/>
                  <a:pt x="359" y="170"/>
                  <a:pt x="362" y="172"/>
                </a:cubicBezTo>
                <a:cubicBezTo>
                  <a:pt x="360" y="175"/>
                  <a:pt x="357" y="178"/>
                  <a:pt x="355" y="181"/>
                </a:cubicBezTo>
                <a:close/>
                <a:moveTo>
                  <a:pt x="363" y="170"/>
                </a:moveTo>
                <a:cubicBezTo>
                  <a:pt x="360" y="168"/>
                  <a:pt x="357" y="166"/>
                  <a:pt x="355" y="164"/>
                </a:cubicBezTo>
                <a:cubicBezTo>
                  <a:pt x="357" y="160"/>
                  <a:pt x="360" y="156"/>
                  <a:pt x="363" y="151"/>
                </a:cubicBezTo>
                <a:cubicBezTo>
                  <a:pt x="365" y="154"/>
                  <a:pt x="368" y="156"/>
                  <a:pt x="371" y="159"/>
                </a:cubicBezTo>
                <a:cubicBezTo>
                  <a:pt x="368" y="163"/>
                  <a:pt x="366" y="166"/>
                  <a:pt x="363" y="170"/>
                </a:cubicBezTo>
                <a:close/>
                <a:moveTo>
                  <a:pt x="372" y="157"/>
                </a:moveTo>
                <a:cubicBezTo>
                  <a:pt x="369" y="154"/>
                  <a:pt x="367" y="152"/>
                  <a:pt x="364" y="150"/>
                </a:cubicBezTo>
                <a:cubicBezTo>
                  <a:pt x="367" y="145"/>
                  <a:pt x="370" y="140"/>
                  <a:pt x="373" y="135"/>
                </a:cubicBezTo>
                <a:cubicBezTo>
                  <a:pt x="374" y="139"/>
                  <a:pt x="376" y="142"/>
                  <a:pt x="379" y="145"/>
                </a:cubicBezTo>
                <a:cubicBezTo>
                  <a:pt x="377" y="149"/>
                  <a:pt x="374" y="153"/>
                  <a:pt x="372" y="157"/>
                </a:cubicBezTo>
                <a:close/>
                <a:moveTo>
                  <a:pt x="383" y="135"/>
                </a:moveTo>
                <a:cubicBezTo>
                  <a:pt x="382" y="137"/>
                  <a:pt x="381" y="140"/>
                  <a:pt x="380" y="143"/>
                </a:cubicBezTo>
                <a:cubicBezTo>
                  <a:pt x="377" y="140"/>
                  <a:pt x="375" y="137"/>
                  <a:pt x="374" y="134"/>
                </a:cubicBezTo>
                <a:cubicBezTo>
                  <a:pt x="376" y="129"/>
                  <a:pt x="378" y="125"/>
                  <a:pt x="380" y="121"/>
                </a:cubicBezTo>
                <a:cubicBezTo>
                  <a:pt x="381" y="125"/>
                  <a:pt x="382" y="129"/>
                  <a:pt x="384" y="133"/>
                </a:cubicBezTo>
                <a:cubicBezTo>
                  <a:pt x="383" y="134"/>
                  <a:pt x="383" y="134"/>
                  <a:pt x="383" y="135"/>
                </a:cubicBezTo>
                <a:close/>
                <a:moveTo>
                  <a:pt x="390" y="135"/>
                </a:moveTo>
                <a:cubicBezTo>
                  <a:pt x="390" y="133"/>
                  <a:pt x="388" y="132"/>
                  <a:pt x="386" y="132"/>
                </a:cubicBezTo>
                <a:cubicBezTo>
                  <a:pt x="385" y="128"/>
                  <a:pt x="383" y="123"/>
                  <a:pt x="381" y="118"/>
                </a:cubicBezTo>
                <a:cubicBezTo>
                  <a:pt x="382" y="117"/>
                  <a:pt x="383" y="116"/>
                  <a:pt x="383" y="114"/>
                </a:cubicBezTo>
                <a:cubicBezTo>
                  <a:pt x="386" y="116"/>
                  <a:pt x="389" y="118"/>
                  <a:pt x="392" y="119"/>
                </a:cubicBezTo>
                <a:cubicBezTo>
                  <a:pt x="394" y="125"/>
                  <a:pt x="396" y="132"/>
                  <a:pt x="398" y="138"/>
                </a:cubicBezTo>
                <a:cubicBezTo>
                  <a:pt x="396" y="137"/>
                  <a:pt x="393" y="136"/>
                  <a:pt x="390" y="135"/>
                </a:cubicBezTo>
                <a:close/>
                <a:moveTo>
                  <a:pt x="402" y="140"/>
                </a:moveTo>
                <a:cubicBezTo>
                  <a:pt x="400" y="133"/>
                  <a:pt x="397" y="127"/>
                  <a:pt x="394" y="120"/>
                </a:cubicBezTo>
                <a:cubicBezTo>
                  <a:pt x="398" y="122"/>
                  <a:pt x="401" y="123"/>
                  <a:pt x="404" y="125"/>
                </a:cubicBezTo>
                <a:cubicBezTo>
                  <a:pt x="404" y="125"/>
                  <a:pt x="403" y="125"/>
                  <a:pt x="403" y="125"/>
                </a:cubicBezTo>
                <a:cubicBezTo>
                  <a:pt x="406" y="131"/>
                  <a:pt x="408" y="137"/>
                  <a:pt x="410" y="143"/>
                </a:cubicBezTo>
                <a:cubicBezTo>
                  <a:pt x="407" y="142"/>
                  <a:pt x="404" y="141"/>
                  <a:pt x="402" y="140"/>
                </a:cubicBezTo>
                <a:close/>
                <a:moveTo>
                  <a:pt x="412" y="144"/>
                </a:moveTo>
                <a:cubicBezTo>
                  <a:pt x="410" y="138"/>
                  <a:pt x="407" y="132"/>
                  <a:pt x="405" y="125"/>
                </a:cubicBezTo>
                <a:cubicBezTo>
                  <a:pt x="405" y="125"/>
                  <a:pt x="405" y="126"/>
                  <a:pt x="406" y="126"/>
                </a:cubicBezTo>
                <a:cubicBezTo>
                  <a:pt x="410" y="128"/>
                  <a:pt x="415" y="130"/>
                  <a:pt x="420" y="133"/>
                </a:cubicBezTo>
                <a:cubicBezTo>
                  <a:pt x="421" y="138"/>
                  <a:pt x="422" y="144"/>
                  <a:pt x="424" y="149"/>
                </a:cubicBezTo>
                <a:cubicBezTo>
                  <a:pt x="420" y="148"/>
                  <a:pt x="416" y="146"/>
                  <a:pt x="412" y="144"/>
                </a:cubicBezTo>
                <a:close/>
                <a:moveTo>
                  <a:pt x="434" y="153"/>
                </a:moveTo>
                <a:cubicBezTo>
                  <a:pt x="431" y="152"/>
                  <a:pt x="429" y="151"/>
                  <a:pt x="427" y="151"/>
                </a:cubicBezTo>
                <a:cubicBezTo>
                  <a:pt x="425" y="145"/>
                  <a:pt x="424" y="139"/>
                  <a:pt x="422" y="134"/>
                </a:cubicBezTo>
                <a:cubicBezTo>
                  <a:pt x="424" y="135"/>
                  <a:pt x="427" y="136"/>
                  <a:pt x="429" y="137"/>
                </a:cubicBezTo>
                <a:cubicBezTo>
                  <a:pt x="429" y="137"/>
                  <a:pt x="430" y="137"/>
                  <a:pt x="430" y="137"/>
                </a:cubicBezTo>
                <a:cubicBezTo>
                  <a:pt x="433" y="143"/>
                  <a:pt x="437" y="150"/>
                  <a:pt x="441" y="156"/>
                </a:cubicBezTo>
                <a:cubicBezTo>
                  <a:pt x="438" y="156"/>
                  <a:pt x="436" y="154"/>
                  <a:pt x="434" y="153"/>
                </a:cubicBezTo>
                <a:close/>
                <a:moveTo>
                  <a:pt x="445" y="158"/>
                </a:moveTo>
                <a:cubicBezTo>
                  <a:pt x="443" y="154"/>
                  <a:pt x="441" y="151"/>
                  <a:pt x="439" y="148"/>
                </a:cubicBezTo>
                <a:cubicBezTo>
                  <a:pt x="436" y="144"/>
                  <a:pt x="434" y="140"/>
                  <a:pt x="432" y="136"/>
                </a:cubicBezTo>
                <a:cubicBezTo>
                  <a:pt x="434" y="135"/>
                  <a:pt x="434" y="133"/>
                  <a:pt x="433" y="131"/>
                </a:cubicBezTo>
                <a:cubicBezTo>
                  <a:pt x="433" y="130"/>
                  <a:pt x="433" y="130"/>
                  <a:pt x="433" y="129"/>
                </a:cubicBezTo>
                <a:cubicBezTo>
                  <a:pt x="433" y="125"/>
                  <a:pt x="433" y="121"/>
                  <a:pt x="432" y="117"/>
                </a:cubicBezTo>
                <a:cubicBezTo>
                  <a:pt x="438" y="128"/>
                  <a:pt x="444" y="138"/>
                  <a:pt x="450" y="148"/>
                </a:cubicBezTo>
                <a:cubicBezTo>
                  <a:pt x="450" y="148"/>
                  <a:pt x="450" y="149"/>
                  <a:pt x="450" y="149"/>
                </a:cubicBezTo>
                <a:cubicBezTo>
                  <a:pt x="451" y="155"/>
                  <a:pt x="453" y="159"/>
                  <a:pt x="445" y="158"/>
                </a:cubicBezTo>
                <a:close/>
              </a:path>
            </a:pathLst>
          </a:custGeom>
          <a:solidFill>
            <a:srgbClr val="F5EC78"/>
          </a:solidFill>
          <a:ln>
            <a:solidFill>
              <a:srgbClr val="114870"/>
            </a:solidFill>
          </a:ln>
          <a:effectLst>
            <a:outerShdw blurRad="50800" dist="50800" dir="5400000" sx="108000" sy="108000" algn="ctr" rotWithShape="0">
              <a:srgbClr val="F5EC78">
                <a:alpha val="51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90C4E5F1-A024-46C5-8B91-5A63AFD2AC04}"/>
              </a:ext>
            </a:extLst>
          </p:cNvPr>
          <p:cNvGrpSpPr/>
          <p:nvPr/>
        </p:nvGrpSpPr>
        <p:grpSpPr>
          <a:xfrm>
            <a:off x="785003" y="1250300"/>
            <a:ext cx="4701398" cy="4535273"/>
            <a:chOff x="3290888" y="587375"/>
            <a:chExt cx="6043612" cy="56689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E2B14F8-0786-403D-8D17-E86F31D742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4048" y="2054098"/>
              <a:ext cx="325880" cy="454152"/>
            </a:xfrm>
            <a:custGeom>
              <a:avLst/>
              <a:gdLst>
                <a:gd name="T0" fmla="*/ 110 w 113"/>
                <a:gd name="T1" fmla="*/ 21 h 185"/>
                <a:gd name="T2" fmla="*/ 107 w 113"/>
                <a:gd name="T3" fmla="*/ 20 h 185"/>
                <a:gd name="T4" fmla="*/ 91 w 113"/>
                <a:gd name="T5" fmla="*/ 5 h 185"/>
                <a:gd name="T6" fmla="*/ 83 w 113"/>
                <a:gd name="T7" fmla="*/ 1 h 185"/>
                <a:gd name="T8" fmla="*/ 83 w 113"/>
                <a:gd name="T9" fmla="*/ 1 h 185"/>
                <a:gd name="T10" fmla="*/ 83 w 113"/>
                <a:gd name="T11" fmla="*/ 1 h 185"/>
                <a:gd name="T12" fmla="*/ 67 w 113"/>
                <a:gd name="T13" fmla="*/ 14 h 185"/>
                <a:gd name="T14" fmla="*/ 67 w 113"/>
                <a:gd name="T15" fmla="*/ 82 h 185"/>
                <a:gd name="T16" fmla="*/ 55 w 113"/>
                <a:gd name="T17" fmla="*/ 138 h 185"/>
                <a:gd name="T18" fmla="*/ 46 w 113"/>
                <a:gd name="T19" fmla="*/ 31 h 185"/>
                <a:gd name="T20" fmla="*/ 46 w 113"/>
                <a:gd name="T21" fmla="*/ 30 h 185"/>
                <a:gd name="T22" fmla="*/ 46 w 113"/>
                <a:gd name="T23" fmla="*/ 30 h 185"/>
                <a:gd name="T24" fmla="*/ 23 w 113"/>
                <a:gd name="T25" fmla="*/ 3 h 185"/>
                <a:gd name="T26" fmla="*/ 22 w 113"/>
                <a:gd name="T27" fmla="*/ 3 h 185"/>
                <a:gd name="T28" fmla="*/ 4 w 113"/>
                <a:gd name="T29" fmla="*/ 15 h 185"/>
                <a:gd name="T30" fmla="*/ 4 w 113"/>
                <a:gd name="T31" fmla="*/ 119 h 185"/>
                <a:gd name="T32" fmla="*/ 29 w 113"/>
                <a:gd name="T33" fmla="*/ 161 h 185"/>
                <a:gd name="T34" fmla="*/ 97 w 113"/>
                <a:gd name="T35" fmla="*/ 158 h 185"/>
                <a:gd name="T36" fmla="*/ 111 w 113"/>
                <a:gd name="T37" fmla="*/ 104 h 185"/>
                <a:gd name="T38" fmla="*/ 110 w 113"/>
                <a:gd name="T39" fmla="*/ 21 h 185"/>
                <a:gd name="T40" fmla="*/ 30 w 113"/>
                <a:gd name="T41" fmla="*/ 15 h 185"/>
                <a:gd name="T42" fmla="*/ 30 w 113"/>
                <a:gd name="T43" fmla="*/ 14 h 185"/>
                <a:gd name="T44" fmla="*/ 43 w 113"/>
                <a:gd name="T45" fmla="*/ 32 h 185"/>
                <a:gd name="T46" fmla="*/ 44 w 113"/>
                <a:gd name="T47" fmla="*/ 32 h 185"/>
                <a:gd name="T48" fmla="*/ 43 w 113"/>
                <a:gd name="T49" fmla="*/ 86 h 185"/>
                <a:gd name="T50" fmla="*/ 51 w 113"/>
                <a:gd name="T51" fmla="*/ 139 h 185"/>
                <a:gd name="T52" fmla="*/ 29 w 113"/>
                <a:gd name="T53" fmla="*/ 88 h 185"/>
                <a:gd name="T54" fmla="*/ 30 w 113"/>
                <a:gd name="T55" fmla="*/ 15 h 185"/>
                <a:gd name="T56" fmla="*/ 103 w 113"/>
                <a:gd name="T57" fmla="*/ 131 h 185"/>
                <a:gd name="T58" fmla="*/ 73 w 113"/>
                <a:gd name="T59" fmla="*/ 172 h 185"/>
                <a:gd name="T60" fmla="*/ 38 w 113"/>
                <a:gd name="T61" fmla="*/ 165 h 185"/>
                <a:gd name="T62" fmla="*/ 51 w 113"/>
                <a:gd name="T63" fmla="*/ 166 h 185"/>
                <a:gd name="T64" fmla="*/ 93 w 113"/>
                <a:gd name="T65" fmla="*/ 119 h 185"/>
                <a:gd name="T66" fmla="*/ 95 w 113"/>
                <a:gd name="T67" fmla="*/ 14 h 185"/>
                <a:gd name="T68" fmla="*/ 94 w 113"/>
                <a:gd name="T69" fmla="*/ 12 h 185"/>
                <a:gd name="T70" fmla="*/ 104 w 113"/>
                <a:gd name="T71" fmla="*/ 23 h 185"/>
                <a:gd name="T72" fmla="*/ 106 w 113"/>
                <a:gd name="T73" fmla="*/ 24 h 185"/>
                <a:gd name="T74" fmla="*/ 103 w 113"/>
                <a:gd name="T75" fmla="*/ 13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3" h="185">
                  <a:moveTo>
                    <a:pt x="110" y="21"/>
                  </a:moveTo>
                  <a:cubicBezTo>
                    <a:pt x="110" y="19"/>
                    <a:pt x="108" y="19"/>
                    <a:pt x="107" y="20"/>
                  </a:cubicBezTo>
                  <a:cubicBezTo>
                    <a:pt x="103" y="14"/>
                    <a:pt x="97" y="9"/>
                    <a:pt x="91" y="5"/>
                  </a:cubicBezTo>
                  <a:cubicBezTo>
                    <a:pt x="89" y="3"/>
                    <a:pt x="86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75" y="0"/>
                    <a:pt x="67" y="5"/>
                    <a:pt x="67" y="14"/>
                  </a:cubicBezTo>
                  <a:cubicBezTo>
                    <a:pt x="68" y="37"/>
                    <a:pt x="68" y="59"/>
                    <a:pt x="67" y="82"/>
                  </a:cubicBezTo>
                  <a:cubicBezTo>
                    <a:pt x="67" y="96"/>
                    <a:pt x="71" y="131"/>
                    <a:pt x="55" y="138"/>
                  </a:cubicBezTo>
                  <a:cubicBezTo>
                    <a:pt x="43" y="102"/>
                    <a:pt x="50" y="67"/>
                    <a:pt x="46" y="3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1" y="19"/>
                    <a:pt x="33" y="10"/>
                    <a:pt x="23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15" y="1"/>
                    <a:pt x="5" y="5"/>
                    <a:pt x="4" y="15"/>
                  </a:cubicBezTo>
                  <a:cubicBezTo>
                    <a:pt x="1" y="50"/>
                    <a:pt x="0" y="85"/>
                    <a:pt x="4" y="119"/>
                  </a:cubicBezTo>
                  <a:cubicBezTo>
                    <a:pt x="6" y="137"/>
                    <a:pt x="14" y="153"/>
                    <a:pt x="29" y="161"/>
                  </a:cubicBezTo>
                  <a:cubicBezTo>
                    <a:pt x="49" y="179"/>
                    <a:pt x="79" y="185"/>
                    <a:pt x="97" y="158"/>
                  </a:cubicBezTo>
                  <a:cubicBezTo>
                    <a:pt x="107" y="142"/>
                    <a:pt x="109" y="122"/>
                    <a:pt x="111" y="104"/>
                  </a:cubicBezTo>
                  <a:cubicBezTo>
                    <a:pt x="113" y="76"/>
                    <a:pt x="113" y="49"/>
                    <a:pt x="110" y="21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4"/>
                  </a:cubicBezTo>
                  <a:cubicBezTo>
                    <a:pt x="35" y="20"/>
                    <a:pt x="39" y="25"/>
                    <a:pt x="43" y="32"/>
                  </a:cubicBezTo>
                  <a:cubicBezTo>
                    <a:pt x="43" y="32"/>
                    <a:pt x="44" y="33"/>
                    <a:pt x="44" y="32"/>
                  </a:cubicBezTo>
                  <a:cubicBezTo>
                    <a:pt x="41" y="50"/>
                    <a:pt x="42" y="68"/>
                    <a:pt x="43" y="86"/>
                  </a:cubicBezTo>
                  <a:cubicBezTo>
                    <a:pt x="43" y="104"/>
                    <a:pt x="45" y="122"/>
                    <a:pt x="51" y="139"/>
                  </a:cubicBezTo>
                  <a:cubicBezTo>
                    <a:pt x="27" y="143"/>
                    <a:pt x="30" y="102"/>
                    <a:pt x="29" y="88"/>
                  </a:cubicBezTo>
                  <a:cubicBezTo>
                    <a:pt x="29" y="64"/>
                    <a:pt x="29" y="40"/>
                    <a:pt x="30" y="15"/>
                  </a:cubicBezTo>
                  <a:close/>
                  <a:moveTo>
                    <a:pt x="103" y="131"/>
                  </a:moveTo>
                  <a:cubicBezTo>
                    <a:pt x="99" y="148"/>
                    <a:pt x="91" y="166"/>
                    <a:pt x="73" y="172"/>
                  </a:cubicBezTo>
                  <a:cubicBezTo>
                    <a:pt x="60" y="175"/>
                    <a:pt x="48" y="172"/>
                    <a:pt x="38" y="165"/>
                  </a:cubicBezTo>
                  <a:cubicBezTo>
                    <a:pt x="42" y="166"/>
                    <a:pt x="46" y="167"/>
                    <a:pt x="51" y="166"/>
                  </a:cubicBezTo>
                  <a:cubicBezTo>
                    <a:pt x="77" y="166"/>
                    <a:pt x="91" y="143"/>
                    <a:pt x="93" y="119"/>
                  </a:cubicBezTo>
                  <a:cubicBezTo>
                    <a:pt x="96" y="84"/>
                    <a:pt x="95" y="49"/>
                    <a:pt x="95" y="14"/>
                  </a:cubicBezTo>
                  <a:cubicBezTo>
                    <a:pt x="95" y="13"/>
                    <a:pt x="95" y="13"/>
                    <a:pt x="94" y="12"/>
                  </a:cubicBezTo>
                  <a:cubicBezTo>
                    <a:pt x="98" y="15"/>
                    <a:pt x="101" y="19"/>
                    <a:pt x="104" y="23"/>
                  </a:cubicBezTo>
                  <a:cubicBezTo>
                    <a:pt x="105" y="24"/>
                    <a:pt x="106" y="24"/>
                    <a:pt x="106" y="24"/>
                  </a:cubicBezTo>
                  <a:cubicBezTo>
                    <a:pt x="109" y="59"/>
                    <a:pt x="110" y="96"/>
                    <a:pt x="103" y="13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2580F019-C91F-4F18-AF5C-61A7AD77B0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7533" y="2057888"/>
              <a:ext cx="346064" cy="451060"/>
            </a:xfrm>
            <a:custGeom>
              <a:avLst/>
              <a:gdLst>
                <a:gd name="T0" fmla="*/ 55 w 86"/>
                <a:gd name="T1" fmla="*/ 143 h 180"/>
                <a:gd name="T2" fmla="*/ 55 w 86"/>
                <a:gd name="T3" fmla="*/ 143 h 180"/>
                <a:gd name="T4" fmla="*/ 49 w 86"/>
                <a:gd name="T5" fmla="*/ 142 h 180"/>
                <a:gd name="T6" fmla="*/ 49 w 86"/>
                <a:gd name="T7" fmla="*/ 134 h 180"/>
                <a:gd name="T8" fmla="*/ 49 w 86"/>
                <a:gd name="T9" fmla="*/ 126 h 180"/>
                <a:gd name="T10" fmla="*/ 71 w 86"/>
                <a:gd name="T11" fmla="*/ 105 h 180"/>
                <a:gd name="T12" fmla="*/ 53 w 86"/>
                <a:gd name="T13" fmla="*/ 89 h 180"/>
                <a:gd name="T14" fmla="*/ 50 w 86"/>
                <a:gd name="T15" fmla="*/ 88 h 180"/>
                <a:gd name="T16" fmla="*/ 45 w 86"/>
                <a:gd name="T17" fmla="*/ 88 h 180"/>
                <a:gd name="T18" fmla="*/ 47 w 86"/>
                <a:gd name="T19" fmla="*/ 66 h 180"/>
                <a:gd name="T20" fmla="*/ 46 w 86"/>
                <a:gd name="T21" fmla="*/ 39 h 180"/>
                <a:gd name="T22" fmla="*/ 75 w 86"/>
                <a:gd name="T23" fmla="*/ 23 h 180"/>
                <a:gd name="T24" fmla="*/ 57 w 86"/>
                <a:gd name="T25" fmla="*/ 3 h 180"/>
                <a:gd name="T26" fmla="*/ 29 w 86"/>
                <a:gd name="T27" fmla="*/ 2 h 180"/>
                <a:gd name="T28" fmla="*/ 5 w 86"/>
                <a:gd name="T29" fmla="*/ 16 h 180"/>
                <a:gd name="T30" fmla="*/ 3 w 86"/>
                <a:gd name="T31" fmla="*/ 22 h 180"/>
                <a:gd name="T32" fmla="*/ 7 w 86"/>
                <a:gd name="T33" fmla="*/ 145 h 180"/>
                <a:gd name="T34" fmla="*/ 7 w 86"/>
                <a:gd name="T35" fmla="*/ 148 h 180"/>
                <a:gd name="T36" fmla="*/ 8 w 86"/>
                <a:gd name="T37" fmla="*/ 157 h 180"/>
                <a:gd name="T38" fmla="*/ 10 w 86"/>
                <a:gd name="T39" fmla="*/ 161 h 180"/>
                <a:gd name="T40" fmla="*/ 24 w 86"/>
                <a:gd name="T41" fmla="*/ 178 h 180"/>
                <a:gd name="T42" fmla="*/ 39 w 86"/>
                <a:gd name="T43" fmla="*/ 179 h 180"/>
                <a:gd name="T44" fmla="*/ 64 w 86"/>
                <a:gd name="T45" fmla="*/ 178 h 180"/>
                <a:gd name="T46" fmla="*/ 55 w 86"/>
                <a:gd name="T47" fmla="*/ 143 h 180"/>
                <a:gd name="T48" fmla="*/ 50 w 86"/>
                <a:gd name="T49" fmla="*/ 113 h 180"/>
                <a:gd name="T50" fmla="*/ 62 w 86"/>
                <a:gd name="T51" fmla="*/ 100 h 180"/>
                <a:gd name="T52" fmla="*/ 61 w 86"/>
                <a:gd name="T53" fmla="*/ 95 h 180"/>
                <a:gd name="T54" fmla="*/ 66 w 86"/>
                <a:gd name="T55" fmla="*/ 108 h 180"/>
                <a:gd name="T56" fmla="*/ 46 w 86"/>
                <a:gd name="T57" fmla="*/ 123 h 180"/>
                <a:gd name="T58" fmla="*/ 45 w 86"/>
                <a:gd name="T59" fmla="*/ 126 h 180"/>
                <a:gd name="T60" fmla="*/ 46 w 86"/>
                <a:gd name="T61" fmla="*/ 142 h 180"/>
                <a:gd name="T62" fmla="*/ 35 w 86"/>
                <a:gd name="T63" fmla="*/ 142 h 180"/>
                <a:gd name="T64" fmla="*/ 34 w 86"/>
                <a:gd name="T65" fmla="*/ 142 h 180"/>
                <a:gd name="T66" fmla="*/ 33 w 86"/>
                <a:gd name="T67" fmla="*/ 127 h 180"/>
                <a:gd name="T68" fmla="*/ 33 w 86"/>
                <a:gd name="T69" fmla="*/ 110 h 180"/>
                <a:gd name="T70" fmla="*/ 50 w 86"/>
                <a:gd name="T71" fmla="*/ 113 h 180"/>
                <a:gd name="T72" fmla="*/ 41 w 86"/>
                <a:gd name="T73" fmla="*/ 26 h 180"/>
                <a:gd name="T74" fmla="*/ 64 w 86"/>
                <a:gd name="T75" fmla="*/ 22 h 180"/>
                <a:gd name="T76" fmla="*/ 66 w 86"/>
                <a:gd name="T77" fmla="*/ 10 h 180"/>
                <a:gd name="T78" fmla="*/ 70 w 86"/>
                <a:gd name="T79" fmla="*/ 25 h 180"/>
                <a:gd name="T80" fmla="*/ 45 w 86"/>
                <a:gd name="T81" fmla="*/ 37 h 180"/>
                <a:gd name="T82" fmla="*/ 44 w 86"/>
                <a:gd name="T83" fmla="*/ 37 h 180"/>
                <a:gd name="T84" fmla="*/ 43 w 86"/>
                <a:gd name="T85" fmla="*/ 39 h 180"/>
                <a:gd name="T86" fmla="*/ 43 w 86"/>
                <a:gd name="T87" fmla="*/ 66 h 180"/>
                <a:gd name="T88" fmla="*/ 43 w 86"/>
                <a:gd name="T89" fmla="*/ 88 h 180"/>
                <a:gd name="T90" fmla="*/ 32 w 86"/>
                <a:gd name="T91" fmla="*/ 89 h 180"/>
                <a:gd name="T92" fmla="*/ 30 w 86"/>
                <a:gd name="T93" fmla="*/ 26 h 180"/>
                <a:gd name="T94" fmla="*/ 41 w 86"/>
                <a:gd name="T95" fmla="*/ 26 h 180"/>
                <a:gd name="T96" fmla="*/ 62 w 86"/>
                <a:gd name="T97" fmla="*/ 174 h 180"/>
                <a:gd name="T98" fmla="*/ 41 w 86"/>
                <a:gd name="T99" fmla="*/ 175 h 180"/>
                <a:gd name="T100" fmla="*/ 21 w 86"/>
                <a:gd name="T101" fmla="*/ 171 h 180"/>
                <a:gd name="T102" fmla="*/ 15 w 86"/>
                <a:gd name="T103" fmla="*/ 165 h 180"/>
                <a:gd name="T104" fmla="*/ 35 w 86"/>
                <a:gd name="T105" fmla="*/ 167 h 180"/>
                <a:gd name="T106" fmla="*/ 62 w 86"/>
                <a:gd name="T107" fmla="*/ 165 h 180"/>
                <a:gd name="T108" fmla="*/ 66 w 86"/>
                <a:gd name="T109" fmla="*/ 151 h 180"/>
                <a:gd name="T110" fmla="*/ 62 w 86"/>
                <a:gd name="T111" fmla="*/ 17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" h="180">
                  <a:moveTo>
                    <a:pt x="55" y="143"/>
                  </a:moveTo>
                  <a:cubicBezTo>
                    <a:pt x="55" y="143"/>
                    <a:pt x="55" y="143"/>
                    <a:pt x="55" y="143"/>
                  </a:cubicBezTo>
                  <a:cubicBezTo>
                    <a:pt x="53" y="143"/>
                    <a:pt x="51" y="143"/>
                    <a:pt x="49" y="142"/>
                  </a:cubicBezTo>
                  <a:cubicBezTo>
                    <a:pt x="49" y="140"/>
                    <a:pt x="49" y="137"/>
                    <a:pt x="49" y="134"/>
                  </a:cubicBezTo>
                  <a:cubicBezTo>
                    <a:pt x="49" y="131"/>
                    <a:pt x="49" y="129"/>
                    <a:pt x="49" y="126"/>
                  </a:cubicBezTo>
                  <a:cubicBezTo>
                    <a:pt x="60" y="126"/>
                    <a:pt x="71" y="118"/>
                    <a:pt x="71" y="105"/>
                  </a:cubicBezTo>
                  <a:cubicBezTo>
                    <a:pt x="70" y="97"/>
                    <a:pt x="62" y="87"/>
                    <a:pt x="53" y="89"/>
                  </a:cubicBezTo>
                  <a:cubicBezTo>
                    <a:pt x="52" y="88"/>
                    <a:pt x="51" y="88"/>
                    <a:pt x="50" y="88"/>
                  </a:cubicBezTo>
                  <a:cubicBezTo>
                    <a:pt x="48" y="88"/>
                    <a:pt x="46" y="88"/>
                    <a:pt x="45" y="88"/>
                  </a:cubicBezTo>
                  <a:cubicBezTo>
                    <a:pt x="47" y="81"/>
                    <a:pt x="46" y="73"/>
                    <a:pt x="47" y="66"/>
                  </a:cubicBezTo>
                  <a:cubicBezTo>
                    <a:pt x="47" y="57"/>
                    <a:pt x="47" y="48"/>
                    <a:pt x="46" y="39"/>
                  </a:cubicBezTo>
                  <a:cubicBezTo>
                    <a:pt x="58" y="45"/>
                    <a:pt x="73" y="36"/>
                    <a:pt x="75" y="23"/>
                  </a:cubicBezTo>
                  <a:cubicBezTo>
                    <a:pt x="76" y="13"/>
                    <a:pt x="67" y="1"/>
                    <a:pt x="57" y="3"/>
                  </a:cubicBezTo>
                  <a:cubicBezTo>
                    <a:pt x="48" y="0"/>
                    <a:pt x="37" y="2"/>
                    <a:pt x="29" y="2"/>
                  </a:cubicBezTo>
                  <a:cubicBezTo>
                    <a:pt x="21" y="1"/>
                    <a:pt x="0" y="1"/>
                    <a:pt x="5" y="16"/>
                  </a:cubicBezTo>
                  <a:cubicBezTo>
                    <a:pt x="4" y="17"/>
                    <a:pt x="3" y="19"/>
                    <a:pt x="3" y="22"/>
                  </a:cubicBezTo>
                  <a:cubicBezTo>
                    <a:pt x="4" y="63"/>
                    <a:pt x="5" y="104"/>
                    <a:pt x="7" y="145"/>
                  </a:cubicBezTo>
                  <a:cubicBezTo>
                    <a:pt x="7" y="146"/>
                    <a:pt x="7" y="147"/>
                    <a:pt x="7" y="148"/>
                  </a:cubicBezTo>
                  <a:cubicBezTo>
                    <a:pt x="6" y="151"/>
                    <a:pt x="7" y="154"/>
                    <a:pt x="8" y="157"/>
                  </a:cubicBezTo>
                  <a:cubicBezTo>
                    <a:pt x="8" y="158"/>
                    <a:pt x="9" y="160"/>
                    <a:pt x="10" y="161"/>
                  </a:cubicBezTo>
                  <a:cubicBezTo>
                    <a:pt x="13" y="168"/>
                    <a:pt x="17" y="175"/>
                    <a:pt x="24" y="178"/>
                  </a:cubicBezTo>
                  <a:cubicBezTo>
                    <a:pt x="28" y="180"/>
                    <a:pt x="34" y="179"/>
                    <a:pt x="39" y="179"/>
                  </a:cubicBezTo>
                  <a:cubicBezTo>
                    <a:pt x="47" y="179"/>
                    <a:pt x="56" y="180"/>
                    <a:pt x="64" y="178"/>
                  </a:cubicBezTo>
                  <a:cubicBezTo>
                    <a:pt x="86" y="170"/>
                    <a:pt x="73" y="144"/>
                    <a:pt x="55" y="143"/>
                  </a:cubicBezTo>
                  <a:close/>
                  <a:moveTo>
                    <a:pt x="50" y="113"/>
                  </a:moveTo>
                  <a:cubicBezTo>
                    <a:pt x="57" y="113"/>
                    <a:pt x="62" y="107"/>
                    <a:pt x="62" y="100"/>
                  </a:cubicBezTo>
                  <a:cubicBezTo>
                    <a:pt x="62" y="98"/>
                    <a:pt x="62" y="97"/>
                    <a:pt x="61" y="95"/>
                  </a:cubicBezTo>
                  <a:cubicBezTo>
                    <a:pt x="65" y="98"/>
                    <a:pt x="67" y="102"/>
                    <a:pt x="66" y="108"/>
                  </a:cubicBezTo>
                  <a:cubicBezTo>
                    <a:pt x="65" y="118"/>
                    <a:pt x="55" y="123"/>
                    <a:pt x="46" y="123"/>
                  </a:cubicBezTo>
                  <a:cubicBezTo>
                    <a:pt x="45" y="123"/>
                    <a:pt x="44" y="125"/>
                    <a:pt x="45" y="126"/>
                  </a:cubicBezTo>
                  <a:cubicBezTo>
                    <a:pt x="44" y="131"/>
                    <a:pt x="45" y="137"/>
                    <a:pt x="46" y="142"/>
                  </a:cubicBezTo>
                  <a:cubicBezTo>
                    <a:pt x="42" y="142"/>
                    <a:pt x="38" y="142"/>
                    <a:pt x="35" y="142"/>
                  </a:cubicBezTo>
                  <a:cubicBezTo>
                    <a:pt x="35" y="142"/>
                    <a:pt x="34" y="142"/>
                    <a:pt x="34" y="142"/>
                  </a:cubicBezTo>
                  <a:cubicBezTo>
                    <a:pt x="34" y="137"/>
                    <a:pt x="33" y="132"/>
                    <a:pt x="33" y="127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8" y="112"/>
                    <a:pt x="44" y="112"/>
                    <a:pt x="50" y="113"/>
                  </a:cubicBezTo>
                  <a:close/>
                  <a:moveTo>
                    <a:pt x="41" y="26"/>
                  </a:moveTo>
                  <a:cubicBezTo>
                    <a:pt x="50" y="27"/>
                    <a:pt x="58" y="28"/>
                    <a:pt x="64" y="22"/>
                  </a:cubicBezTo>
                  <a:cubicBezTo>
                    <a:pt x="67" y="19"/>
                    <a:pt x="68" y="14"/>
                    <a:pt x="66" y="10"/>
                  </a:cubicBezTo>
                  <a:cubicBezTo>
                    <a:pt x="70" y="13"/>
                    <a:pt x="73" y="18"/>
                    <a:pt x="70" y="25"/>
                  </a:cubicBezTo>
                  <a:cubicBezTo>
                    <a:pt x="67" y="37"/>
                    <a:pt x="55" y="37"/>
                    <a:pt x="45" y="37"/>
                  </a:cubicBezTo>
                  <a:cubicBezTo>
                    <a:pt x="45" y="37"/>
                    <a:pt x="44" y="37"/>
                    <a:pt x="44" y="37"/>
                  </a:cubicBezTo>
                  <a:cubicBezTo>
                    <a:pt x="44" y="37"/>
                    <a:pt x="43" y="38"/>
                    <a:pt x="43" y="39"/>
                  </a:cubicBezTo>
                  <a:cubicBezTo>
                    <a:pt x="42" y="48"/>
                    <a:pt x="43" y="57"/>
                    <a:pt x="43" y="66"/>
                  </a:cubicBezTo>
                  <a:cubicBezTo>
                    <a:pt x="43" y="73"/>
                    <a:pt x="41" y="81"/>
                    <a:pt x="43" y="88"/>
                  </a:cubicBezTo>
                  <a:cubicBezTo>
                    <a:pt x="39" y="88"/>
                    <a:pt x="36" y="88"/>
                    <a:pt x="32" y="89"/>
                  </a:cubicBezTo>
                  <a:cubicBezTo>
                    <a:pt x="32" y="68"/>
                    <a:pt x="31" y="47"/>
                    <a:pt x="30" y="26"/>
                  </a:cubicBezTo>
                  <a:cubicBezTo>
                    <a:pt x="34" y="26"/>
                    <a:pt x="38" y="26"/>
                    <a:pt x="41" y="26"/>
                  </a:cubicBezTo>
                  <a:close/>
                  <a:moveTo>
                    <a:pt x="62" y="174"/>
                  </a:moveTo>
                  <a:cubicBezTo>
                    <a:pt x="56" y="177"/>
                    <a:pt x="47" y="175"/>
                    <a:pt x="41" y="175"/>
                  </a:cubicBezTo>
                  <a:cubicBezTo>
                    <a:pt x="34" y="175"/>
                    <a:pt x="27" y="176"/>
                    <a:pt x="21" y="171"/>
                  </a:cubicBezTo>
                  <a:cubicBezTo>
                    <a:pt x="19" y="170"/>
                    <a:pt x="17" y="167"/>
                    <a:pt x="15" y="165"/>
                  </a:cubicBezTo>
                  <a:cubicBezTo>
                    <a:pt x="21" y="167"/>
                    <a:pt x="28" y="167"/>
                    <a:pt x="35" y="167"/>
                  </a:cubicBezTo>
                  <a:cubicBezTo>
                    <a:pt x="44" y="168"/>
                    <a:pt x="54" y="169"/>
                    <a:pt x="62" y="165"/>
                  </a:cubicBezTo>
                  <a:cubicBezTo>
                    <a:pt x="67" y="162"/>
                    <a:pt x="68" y="155"/>
                    <a:pt x="66" y="151"/>
                  </a:cubicBezTo>
                  <a:cubicBezTo>
                    <a:pt x="74" y="157"/>
                    <a:pt x="73" y="165"/>
                    <a:pt x="62" y="17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3BFF3B95-72CC-40F3-8393-4BC0A9F66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4675" y="3821113"/>
              <a:ext cx="3175" cy="1588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0" y="0"/>
                  </a:cubicBezTo>
                </a:path>
              </a:pathLst>
            </a:custGeom>
            <a:noFill/>
            <a:ln w="0" cap="rnd">
              <a:solidFill>
                <a:srgbClr val="1D1D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7A576004-9F43-4F84-8818-268985BF5A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9438" y="879475"/>
              <a:ext cx="758825" cy="769938"/>
            </a:xfrm>
            <a:custGeom>
              <a:avLst/>
              <a:gdLst>
                <a:gd name="T0" fmla="*/ 230 w 324"/>
                <a:gd name="T1" fmla="*/ 6 h 357"/>
                <a:gd name="T2" fmla="*/ 136 w 324"/>
                <a:gd name="T3" fmla="*/ 78 h 357"/>
                <a:gd name="T4" fmla="*/ 15 w 324"/>
                <a:gd name="T5" fmla="*/ 176 h 357"/>
                <a:gd name="T6" fmla="*/ 47 w 324"/>
                <a:gd name="T7" fmla="*/ 236 h 357"/>
                <a:gd name="T8" fmla="*/ 58 w 324"/>
                <a:gd name="T9" fmla="*/ 236 h 357"/>
                <a:gd name="T10" fmla="*/ 64 w 324"/>
                <a:gd name="T11" fmla="*/ 351 h 357"/>
                <a:gd name="T12" fmla="*/ 143 w 324"/>
                <a:gd name="T13" fmla="*/ 307 h 357"/>
                <a:gd name="T14" fmla="*/ 235 w 324"/>
                <a:gd name="T15" fmla="*/ 210 h 357"/>
                <a:gd name="T16" fmla="*/ 237 w 324"/>
                <a:gd name="T17" fmla="*/ 210 h 357"/>
                <a:gd name="T18" fmla="*/ 299 w 324"/>
                <a:gd name="T19" fmla="*/ 95 h 357"/>
                <a:gd name="T20" fmla="*/ 18 w 324"/>
                <a:gd name="T21" fmla="*/ 207 h 357"/>
                <a:gd name="T22" fmla="*/ 34 w 324"/>
                <a:gd name="T23" fmla="*/ 169 h 357"/>
                <a:gd name="T24" fmla="*/ 56 w 324"/>
                <a:gd name="T25" fmla="*/ 230 h 357"/>
                <a:gd name="T26" fmla="*/ 61 w 324"/>
                <a:gd name="T27" fmla="*/ 230 h 357"/>
                <a:gd name="T28" fmla="*/ 97 w 324"/>
                <a:gd name="T29" fmla="*/ 348 h 357"/>
                <a:gd name="T30" fmla="*/ 82 w 324"/>
                <a:gd name="T31" fmla="*/ 337 h 357"/>
                <a:gd name="T32" fmla="*/ 68 w 324"/>
                <a:gd name="T33" fmla="*/ 334 h 357"/>
                <a:gd name="T34" fmla="*/ 87 w 324"/>
                <a:gd name="T35" fmla="*/ 323 h 357"/>
                <a:gd name="T36" fmla="*/ 92 w 324"/>
                <a:gd name="T37" fmla="*/ 309 h 357"/>
                <a:gd name="T38" fmla="*/ 79 w 324"/>
                <a:gd name="T39" fmla="*/ 293 h 357"/>
                <a:gd name="T40" fmla="*/ 79 w 324"/>
                <a:gd name="T41" fmla="*/ 292 h 357"/>
                <a:gd name="T42" fmla="*/ 93 w 324"/>
                <a:gd name="T43" fmla="*/ 276 h 357"/>
                <a:gd name="T44" fmla="*/ 78 w 324"/>
                <a:gd name="T45" fmla="*/ 262 h 357"/>
                <a:gd name="T46" fmla="*/ 78 w 324"/>
                <a:gd name="T47" fmla="*/ 260 h 357"/>
                <a:gd name="T48" fmla="*/ 92 w 324"/>
                <a:gd name="T49" fmla="*/ 244 h 357"/>
                <a:gd name="T50" fmla="*/ 111 w 324"/>
                <a:gd name="T51" fmla="*/ 230 h 357"/>
                <a:gd name="T52" fmla="*/ 122 w 324"/>
                <a:gd name="T53" fmla="*/ 307 h 357"/>
                <a:gd name="T54" fmla="*/ 130 w 324"/>
                <a:gd name="T55" fmla="*/ 301 h 357"/>
                <a:gd name="T56" fmla="*/ 126 w 324"/>
                <a:gd name="T57" fmla="*/ 228 h 357"/>
                <a:gd name="T58" fmla="*/ 247 w 324"/>
                <a:gd name="T59" fmla="*/ 192 h 357"/>
                <a:gd name="T60" fmla="*/ 212 w 324"/>
                <a:gd name="T61" fmla="*/ 208 h 357"/>
                <a:gd name="T62" fmla="*/ 210 w 324"/>
                <a:gd name="T63" fmla="*/ 208 h 357"/>
                <a:gd name="T64" fmla="*/ 193 w 324"/>
                <a:gd name="T65" fmla="*/ 197 h 357"/>
                <a:gd name="T66" fmla="*/ 165 w 324"/>
                <a:gd name="T67" fmla="*/ 216 h 357"/>
                <a:gd name="T68" fmla="*/ 163 w 324"/>
                <a:gd name="T69" fmla="*/ 216 h 357"/>
                <a:gd name="T70" fmla="*/ 156 w 324"/>
                <a:gd name="T71" fmla="*/ 187 h 357"/>
                <a:gd name="T72" fmla="*/ 126 w 324"/>
                <a:gd name="T73" fmla="*/ 220 h 357"/>
                <a:gd name="T74" fmla="*/ 124 w 324"/>
                <a:gd name="T75" fmla="*/ 221 h 357"/>
                <a:gd name="T76" fmla="*/ 111 w 324"/>
                <a:gd name="T77" fmla="*/ 207 h 357"/>
                <a:gd name="T78" fmla="*/ 101 w 324"/>
                <a:gd name="T79" fmla="*/ 224 h 357"/>
                <a:gd name="T80" fmla="*/ 94 w 324"/>
                <a:gd name="T81" fmla="*/ 212 h 357"/>
                <a:gd name="T82" fmla="*/ 71 w 324"/>
                <a:gd name="T83" fmla="*/ 228 h 357"/>
                <a:gd name="T84" fmla="*/ 69 w 324"/>
                <a:gd name="T85" fmla="*/ 228 h 357"/>
                <a:gd name="T86" fmla="*/ 59 w 324"/>
                <a:gd name="T87" fmla="*/ 220 h 357"/>
                <a:gd name="T88" fmla="*/ 58 w 324"/>
                <a:gd name="T89" fmla="*/ 219 h 357"/>
                <a:gd name="T90" fmla="*/ 56 w 324"/>
                <a:gd name="T91" fmla="*/ 186 h 357"/>
                <a:gd name="T92" fmla="*/ 46 w 324"/>
                <a:gd name="T93" fmla="*/ 187 h 357"/>
                <a:gd name="T94" fmla="*/ 55 w 324"/>
                <a:gd name="T95" fmla="*/ 163 h 357"/>
                <a:gd name="T96" fmla="*/ 126 w 324"/>
                <a:gd name="T97" fmla="*/ 94 h 357"/>
                <a:gd name="T98" fmla="*/ 217 w 324"/>
                <a:gd name="T99" fmla="*/ 19 h 357"/>
                <a:gd name="T100" fmla="*/ 243 w 324"/>
                <a:gd name="T101" fmla="*/ 201 h 357"/>
                <a:gd name="T102" fmla="*/ 218 w 324"/>
                <a:gd name="T103" fmla="*/ 64 h 357"/>
                <a:gd name="T104" fmla="*/ 279 w 324"/>
                <a:gd name="T105" fmla="*/ 189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4" h="357">
                  <a:moveTo>
                    <a:pt x="299" y="95"/>
                  </a:moveTo>
                  <a:cubicBezTo>
                    <a:pt x="292" y="71"/>
                    <a:pt x="283" y="46"/>
                    <a:pt x="269" y="25"/>
                  </a:cubicBezTo>
                  <a:cubicBezTo>
                    <a:pt x="261" y="12"/>
                    <a:pt x="246" y="0"/>
                    <a:pt x="230" y="6"/>
                  </a:cubicBezTo>
                  <a:cubicBezTo>
                    <a:pt x="228" y="5"/>
                    <a:pt x="227" y="6"/>
                    <a:pt x="224" y="8"/>
                  </a:cubicBezTo>
                  <a:cubicBezTo>
                    <a:pt x="214" y="12"/>
                    <a:pt x="204" y="24"/>
                    <a:pt x="195" y="31"/>
                  </a:cubicBezTo>
                  <a:cubicBezTo>
                    <a:pt x="175" y="46"/>
                    <a:pt x="156" y="62"/>
                    <a:pt x="136" y="78"/>
                  </a:cubicBezTo>
                  <a:cubicBezTo>
                    <a:pt x="104" y="104"/>
                    <a:pt x="71" y="130"/>
                    <a:pt x="39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1" y="163"/>
                    <a:pt x="23" y="169"/>
                    <a:pt x="15" y="176"/>
                  </a:cubicBezTo>
                  <a:cubicBezTo>
                    <a:pt x="14" y="177"/>
                    <a:pt x="14" y="178"/>
                    <a:pt x="14" y="179"/>
                  </a:cubicBezTo>
                  <a:cubicBezTo>
                    <a:pt x="0" y="198"/>
                    <a:pt x="20" y="246"/>
                    <a:pt x="46" y="237"/>
                  </a:cubicBezTo>
                  <a:cubicBezTo>
                    <a:pt x="46" y="237"/>
                    <a:pt x="47" y="236"/>
                    <a:pt x="47" y="236"/>
                  </a:cubicBezTo>
                  <a:cubicBezTo>
                    <a:pt x="50" y="236"/>
                    <a:pt x="53" y="236"/>
                    <a:pt x="55" y="236"/>
                  </a:cubicBezTo>
                  <a:cubicBezTo>
                    <a:pt x="55" y="236"/>
                    <a:pt x="56" y="236"/>
                    <a:pt x="56" y="236"/>
                  </a:cubicBezTo>
                  <a:cubicBezTo>
                    <a:pt x="56" y="236"/>
                    <a:pt x="57" y="236"/>
                    <a:pt x="58" y="236"/>
                  </a:cubicBezTo>
                  <a:cubicBezTo>
                    <a:pt x="59" y="235"/>
                    <a:pt x="59" y="235"/>
                    <a:pt x="60" y="235"/>
                  </a:cubicBezTo>
                  <a:cubicBezTo>
                    <a:pt x="79" y="266"/>
                    <a:pt x="75" y="299"/>
                    <a:pt x="62" y="332"/>
                  </a:cubicBezTo>
                  <a:cubicBezTo>
                    <a:pt x="60" y="339"/>
                    <a:pt x="56" y="346"/>
                    <a:pt x="64" y="351"/>
                  </a:cubicBezTo>
                  <a:cubicBezTo>
                    <a:pt x="73" y="357"/>
                    <a:pt x="92" y="356"/>
                    <a:pt x="103" y="354"/>
                  </a:cubicBezTo>
                  <a:cubicBezTo>
                    <a:pt x="107" y="353"/>
                    <a:pt x="110" y="352"/>
                    <a:pt x="113" y="350"/>
                  </a:cubicBezTo>
                  <a:cubicBezTo>
                    <a:pt x="133" y="348"/>
                    <a:pt x="141" y="325"/>
                    <a:pt x="143" y="307"/>
                  </a:cubicBezTo>
                  <a:cubicBezTo>
                    <a:pt x="145" y="280"/>
                    <a:pt x="143" y="252"/>
                    <a:pt x="132" y="227"/>
                  </a:cubicBezTo>
                  <a:cubicBezTo>
                    <a:pt x="144" y="226"/>
                    <a:pt x="155" y="224"/>
                    <a:pt x="167" y="222"/>
                  </a:cubicBezTo>
                  <a:cubicBezTo>
                    <a:pt x="190" y="219"/>
                    <a:pt x="213" y="215"/>
                    <a:pt x="235" y="210"/>
                  </a:cubicBezTo>
                  <a:cubicBezTo>
                    <a:pt x="235" y="210"/>
                    <a:pt x="235" y="210"/>
                    <a:pt x="235" y="211"/>
                  </a:cubicBezTo>
                  <a:cubicBezTo>
                    <a:pt x="234" y="211"/>
                    <a:pt x="235" y="212"/>
                    <a:pt x="236" y="211"/>
                  </a:cubicBezTo>
                  <a:cubicBezTo>
                    <a:pt x="236" y="211"/>
                    <a:pt x="237" y="210"/>
                    <a:pt x="237" y="210"/>
                  </a:cubicBezTo>
                  <a:cubicBezTo>
                    <a:pt x="256" y="206"/>
                    <a:pt x="276" y="201"/>
                    <a:pt x="295" y="195"/>
                  </a:cubicBezTo>
                  <a:cubicBezTo>
                    <a:pt x="296" y="195"/>
                    <a:pt x="296" y="194"/>
                    <a:pt x="297" y="193"/>
                  </a:cubicBezTo>
                  <a:cubicBezTo>
                    <a:pt x="324" y="177"/>
                    <a:pt x="306" y="118"/>
                    <a:pt x="299" y="95"/>
                  </a:cubicBezTo>
                  <a:close/>
                  <a:moveTo>
                    <a:pt x="45" y="232"/>
                  </a:moveTo>
                  <a:cubicBezTo>
                    <a:pt x="45" y="232"/>
                    <a:pt x="45" y="232"/>
                    <a:pt x="45" y="232"/>
                  </a:cubicBezTo>
                  <a:cubicBezTo>
                    <a:pt x="30" y="233"/>
                    <a:pt x="22" y="220"/>
                    <a:pt x="18" y="207"/>
                  </a:cubicBezTo>
                  <a:cubicBezTo>
                    <a:pt x="15" y="198"/>
                    <a:pt x="16" y="190"/>
                    <a:pt x="18" y="181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24" y="176"/>
                    <a:pt x="29" y="173"/>
                    <a:pt x="34" y="169"/>
                  </a:cubicBezTo>
                  <a:cubicBezTo>
                    <a:pt x="27" y="191"/>
                    <a:pt x="31" y="218"/>
                    <a:pt x="49" y="232"/>
                  </a:cubicBezTo>
                  <a:cubicBezTo>
                    <a:pt x="48" y="232"/>
                    <a:pt x="47" y="232"/>
                    <a:pt x="45" y="232"/>
                  </a:cubicBezTo>
                  <a:close/>
                  <a:moveTo>
                    <a:pt x="56" y="230"/>
                  </a:moveTo>
                  <a:cubicBezTo>
                    <a:pt x="37" y="211"/>
                    <a:pt x="33" y="191"/>
                    <a:pt x="39" y="164"/>
                  </a:cubicBezTo>
                  <a:cubicBezTo>
                    <a:pt x="41" y="163"/>
                    <a:pt x="42" y="162"/>
                    <a:pt x="44" y="161"/>
                  </a:cubicBezTo>
                  <a:cubicBezTo>
                    <a:pt x="34" y="184"/>
                    <a:pt x="42" y="212"/>
                    <a:pt x="61" y="230"/>
                  </a:cubicBezTo>
                  <a:cubicBezTo>
                    <a:pt x="59" y="230"/>
                    <a:pt x="58" y="230"/>
                    <a:pt x="56" y="230"/>
                  </a:cubicBezTo>
                  <a:close/>
                  <a:moveTo>
                    <a:pt x="122" y="307"/>
                  </a:moveTo>
                  <a:cubicBezTo>
                    <a:pt x="120" y="324"/>
                    <a:pt x="119" y="346"/>
                    <a:pt x="97" y="348"/>
                  </a:cubicBezTo>
                  <a:cubicBezTo>
                    <a:pt x="91" y="348"/>
                    <a:pt x="86" y="348"/>
                    <a:pt x="80" y="348"/>
                  </a:cubicBezTo>
                  <a:cubicBezTo>
                    <a:pt x="70" y="347"/>
                    <a:pt x="66" y="345"/>
                    <a:pt x="68" y="337"/>
                  </a:cubicBezTo>
                  <a:cubicBezTo>
                    <a:pt x="73" y="337"/>
                    <a:pt x="77" y="337"/>
                    <a:pt x="82" y="337"/>
                  </a:cubicBezTo>
                  <a:cubicBezTo>
                    <a:pt x="83" y="336"/>
                    <a:pt x="83" y="335"/>
                    <a:pt x="82" y="335"/>
                  </a:cubicBezTo>
                  <a:cubicBezTo>
                    <a:pt x="78" y="335"/>
                    <a:pt x="73" y="335"/>
                    <a:pt x="68" y="335"/>
                  </a:cubicBezTo>
                  <a:cubicBezTo>
                    <a:pt x="68" y="335"/>
                    <a:pt x="68" y="334"/>
                    <a:pt x="68" y="334"/>
                  </a:cubicBezTo>
                  <a:cubicBezTo>
                    <a:pt x="69" y="330"/>
                    <a:pt x="70" y="326"/>
                    <a:pt x="71" y="323"/>
                  </a:cubicBezTo>
                  <a:cubicBezTo>
                    <a:pt x="76" y="323"/>
                    <a:pt x="81" y="324"/>
                    <a:pt x="87" y="324"/>
                  </a:cubicBezTo>
                  <a:cubicBezTo>
                    <a:pt x="87" y="325"/>
                    <a:pt x="88" y="323"/>
                    <a:pt x="87" y="323"/>
                  </a:cubicBezTo>
                  <a:cubicBezTo>
                    <a:pt x="82" y="322"/>
                    <a:pt x="77" y="322"/>
                    <a:pt x="71" y="322"/>
                  </a:cubicBezTo>
                  <a:cubicBezTo>
                    <a:pt x="73" y="317"/>
                    <a:pt x="74" y="313"/>
                    <a:pt x="75" y="309"/>
                  </a:cubicBezTo>
                  <a:cubicBezTo>
                    <a:pt x="81" y="309"/>
                    <a:pt x="86" y="309"/>
                    <a:pt x="92" y="309"/>
                  </a:cubicBezTo>
                  <a:cubicBezTo>
                    <a:pt x="93" y="309"/>
                    <a:pt x="93" y="307"/>
                    <a:pt x="92" y="307"/>
                  </a:cubicBezTo>
                  <a:cubicBezTo>
                    <a:pt x="86" y="307"/>
                    <a:pt x="81" y="307"/>
                    <a:pt x="76" y="307"/>
                  </a:cubicBezTo>
                  <a:cubicBezTo>
                    <a:pt x="77" y="302"/>
                    <a:pt x="78" y="298"/>
                    <a:pt x="79" y="293"/>
                  </a:cubicBezTo>
                  <a:cubicBezTo>
                    <a:pt x="87" y="293"/>
                    <a:pt x="95" y="293"/>
                    <a:pt x="103" y="294"/>
                  </a:cubicBezTo>
                  <a:cubicBezTo>
                    <a:pt x="104" y="294"/>
                    <a:pt x="104" y="292"/>
                    <a:pt x="103" y="292"/>
                  </a:cubicBezTo>
                  <a:cubicBezTo>
                    <a:pt x="95" y="291"/>
                    <a:pt x="87" y="291"/>
                    <a:pt x="79" y="292"/>
                  </a:cubicBezTo>
                  <a:cubicBezTo>
                    <a:pt x="80" y="287"/>
                    <a:pt x="80" y="282"/>
                    <a:pt x="80" y="277"/>
                  </a:cubicBezTo>
                  <a:cubicBezTo>
                    <a:pt x="84" y="277"/>
                    <a:pt x="89" y="277"/>
                    <a:pt x="93" y="277"/>
                  </a:cubicBezTo>
                  <a:cubicBezTo>
                    <a:pt x="94" y="277"/>
                    <a:pt x="94" y="276"/>
                    <a:pt x="93" y="276"/>
                  </a:cubicBezTo>
                  <a:cubicBezTo>
                    <a:pt x="89" y="276"/>
                    <a:pt x="84" y="276"/>
                    <a:pt x="80" y="276"/>
                  </a:cubicBezTo>
                  <a:cubicBezTo>
                    <a:pt x="80" y="276"/>
                    <a:pt x="80" y="276"/>
                    <a:pt x="80" y="275"/>
                  </a:cubicBezTo>
                  <a:cubicBezTo>
                    <a:pt x="80" y="271"/>
                    <a:pt x="79" y="266"/>
                    <a:pt x="78" y="262"/>
                  </a:cubicBezTo>
                  <a:cubicBezTo>
                    <a:pt x="84" y="262"/>
                    <a:pt x="90" y="262"/>
                    <a:pt x="96" y="262"/>
                  </a:cubicBezTo>
                  <a:cubicBezTo>
                    <a:pt x="97" y="262"/>
                    <a:pt x="97" y="261"/>
                    <a:pt x="96" y="261"/>
                  </a:cubicBezTo>
                  <a:cubicBezTo>
                    <a:pt x="90" y="260"/>
                    <a:pt x="84" y="260"/>
                    <a:pt x="78" y="260"/>
                  </a:cubicBezTo>
                  <a:cubicBezTo>
                    <a:pt x="77" y="255"/>
                    <a:pt x="75" y="250"/>
                    <a:pt x="72" y="245"/>
                  </a:cubicBezTo>
                  <a:cubicBezTo>
                    <a:pt x="79" y="245"/>
                    <a:pt x="85" y="246"/>
                    <a:pt x="92" y="245"/>
                  </a:cubicBezTo>
                  <a:cubicBezTo>
                    <a:pt x="93" y="245"/>
                    <a:pt x="93" y="244"/>
                    <a:pt x="92" y="244"/>
                  </a:cubicBezTo>
                  <a:cubicBezTo>
                    <a:pt x="85" y="244"/>
                    <a:pt x="78" y="244"/>
                    <a:pt x="72" y="244"/>
                  </a:cubicBezTo>
                  <a:cubicBezTo>
                    <a:pt x="70" y="241"/>
                    <a:pt x="68" y="238"/>
                    <a:pt x="66" y="235"/>
                  </a:cubicBezTo>
                  <a:cubicBezTo>
                    <a:pt x="81" y="234"/>
                    <a:pt x="96" y="232"/>
                    <a:pt x="111" y="230"/>
                  </a:cubicBezTo>
                  <a:cubicBezTo>
                    <a:pt x="111" y="231"/>
                    <a:pt x="111" y="231"/>
                    <a:pt x="112" y="232"/>
                  </a:cubicBezTo>
                  <a:cubicBezTo>
                    <a:pt x="120" y="242"/>
                    <a:pt x="121" y="261"/>
                    <a:pt x="122" y="274"/>
                  </a:cubicBezTo>
                  <a:cubicBezTo>
                    <a:pt x="123" y="285"/>
                    <a:pt x="123" y="296"/>
                    <a:pt x="122" y="307"/>
                  </a:cubicBezTo>
                  <a:close/>
                  <a:moveTo>
                    <a:pt x="137" y="290"/>
                  </a:moveTo>
                  <a:cubicBezTo>
                    <a:pt x="137" y="307"/>
                    <a:pt x="135" y="326"/>
                    <a:pt x="123" y="338"/>
                  </a:cubicBezTo>
                  <a:cubicBezTo>
                    <a:pt x="128" y="327"/>
                    <a:pt x="129" y="313"/>
                    <a:pt x="130" y="301"/>
                  </a:cubicBezTo>
                  <a:cubicBezTo>
                    <a:pt x="131" y="286"/>
                    <a:pt x="130" y="271"/>
                    <a:pt x="127" y="256"/>
                  </a:cubicBezTo>
                  <a:cubicBezTo>
                    <a:pt x="125" y="246"/>
                    <a:pt x="124" y="236"/>
                    <a:pt x="116" y="230"/>
                  </a:cubicBezTo>
                  <a:cubicBezTo>
                    <a:pt x="120" y="229"/>
                    <a:pt x="123" y="229"/>
                    <a:pt x="126" y="228"/>
                  </a:cubicBezTo>
                  <a:cubicBezTo>
                    <a:pt x="135" y="248"/>
                    <a:pt x="138" y="269"/>
                    <a:pt x="137" y="290"/>
                  </a:cubicBezTo>
                  <a:close/>
                  <a:moveTo>
                    <a:pt x="243" y="201"/>
                  </a:moveTo>
                  <a:cubicBezTo>
                    <a:pt x="245" y="199"/>
                    <a:pt x="246" y="196"/>
                    <a:pt x="247" y="192"/>
                  </a:cubicBezTo>
                  <a:cubicBezTo>
                    <a:pt x="247" y="191"/>
                    <a:pt x="246" y="191"/>
                    <a:pt x="245" y="192"/>
                  </a:cubicBezTo>
                  <a:cubicBezTo>
                    <a:pt x="244" y="195"/>
                    <a:pt x="242" y="199"/>
                    <a:pt x="241" y="202"/>
                  </a:cubicBezTo>
                  <a:cubicBezTo>
                    <a:pt x="231" y="204"/>
                    <a:pt x="222" y="206"/>
                    <a:pt x="212" y="208"/>
                  </a:cubicBezTo>
                  <a:cubicBezTo>
                    <a:pt x="218" y="198"/>
                    <a:pt x="224" y="188"/>
                    <a:pt x="228" y="177"/>
                  </a:cubicBezTo>
                  <a:cubicBezTo>
                    <a:pt x="228" y="177"/>
                    <a:pt x="227" y="176"/>
                    <a:pt x="226" y="177"/>
                  </a:cubicBezTo>
                  <a:cubicBezTo>
                    <a:pt x="222" y="188"/>
                    <a:pt x="216" y="198"/>
                    <a:pt x="210" y="208"/>
                  </a:cubicBezTo>
                  <a:cubicBezTo>
                    <a:pt x="203" y="210"/>
                    <a:pt x="196" y="211"/>
                    <a:pt x="188" y="212"/>
                  </a:cubicBezTo>
                  <a:cubicBezTo>
                    <a:pt x="191" y="208"/>
                    <a:pt x="193" y="203"/>
                    <a:pt x="195" y="198"/>
                  </a:cubicBezTo>
                  <a:cubicBezTo>
                    <a:pt x="195" y="197"/>
                    <a:pt x="193" y="196"/>
                    <a:pt x="193" y="197"/>
                  </a:cubicBezTo>
                  <a:cubicBezTo>
                    <a:pt x="191" y="203"/>
                    <a:pt x="189" y="208"/>
                    <a:pt x="186" y="213"/>
                  </a:cubicBezTo>
                  <a:cubicBezTo>
                    <a:pt x="180" y="214"/>
                    <a:pt x="174" y="215"/>
                    <a:pt x="168" y="216"/>
                  </a:cubicBezTo>
                  <a:cubicBezTo>
                    <a:pt x="167" y="216"/>
                    <a:pt x="166" y="216"/>
                    <a:pt x="165" y="216"/>
                  </a:cubicBezTo>
                  <a:cubicBezTo>
                    <a:pt x="168" y="210"/>
                    <a:pt x="171" y="204"/>
                    <a:pt x="173" y="199"/>
                  </a:cubicBezTo>
                  <a:cubicBezTo>
                    <a:pt x="174" y="198"/>
                    <a:pt x="172" y="197"/>
                    <a:pt x="172" y="198"/>
                  </a:cubicBezTo>
                  <a:cubicBezTo>
                    <a:pt x="169" y="204"/>
                    <a:pt x="166" y="210"/>
                    <a:pt x="163" y="216"/>
                  </a:cubicBezTo>
                  <a:cubicBezTo>
                    <a:pt x="156" y="217"/>
                    <a:pt x="149" y="218"/>
                    <a:pt x="142" y="219"/>
                  </a:cubicBezTo>
                  <a:cubicBezTo>
                    <a:pt x="148" y="209"/>
                    <a:pt x="153" y="198"/>
                    <a:pt x="157" y="187"/>
                  </a:cubicBezTo>
                  <a:cubicBezTo>
                    <a:pt x="158" y="186"/>
                    <a:pt x="156" y="186"/>
                    <a:pt x="156" y="187"/>
                  </a:cubicBezTo>
                  <a:cubicBezTo>
                    <a:pt x="150" y="197"/>
                    <a:pt x="145" y="208"/>
                    <a:pt x="141" y="219"/>
                  </a:cubicBezTo>
                  <a:cubicBezTo>
                    <a:pt x="137" y="220"/>
                    <a:pt x="133" y="220"/>
                    <a:pt x="129" y="221"/>
                  </a:cubicBezTo>
                  <a:cubicBezTo>
                    <a:pt x="128" y="220"/>
                    <a:pt x="127" y="220"/>
                    <a:pt x="126" y="220"/>
                  </a:cubicBezTo>
                  <a:cubicBezTo>
                    <a:pt x="129" y="215"/>
                    <a:pt x="131" y="210"/>
                    <a:pt x="133" y="204"/>
                  </a:cubicBezTo>
                  <a:cubicBezTo>
                    <a:pt x="133" y="203"/>
                    <a:pt x="132" y="203"/>
                    <a:pt x="131" y="204"/>
                  </a:cubicBezTo>
                  <a:cubicBezTo>
                    <a:pt x="129" y="210"/>
                    <a:pt x="127" y="216"/>
                    <a:pt x="124" y="221"/>
                  </a:cubicBezTo>
                  <a:cubicBezTo>
                    <a:pt x="117" y="222"/>
                    <a:pt x="110" y="223"/>
                    <a:pt x="103" y="224"/>
                  </a:cubicBezTo>
                  <a:cubicBezTo>
                    <a:pt x="103" y="223"/>
                    <a:pt x="104" y="222"/>
                    <a:pt x="104" y="222"/>
                  </a:cubicBezTo>
                  <a:cubicBezTo>
                    <a:pt x="106" y="217"/>
                    <a:pt x="109" y="212"/>
                    <a:pt x="111" y="207"/>
                  </a:cubicBezTo>
                  <a:cubicBezTo>
                    <a:pt x="111" y="206"/>
                    <a:pt x="110" y="206"/>
                    <a:pt x="110" y="206"/>
                  </a:cubicBezTo>
                  <a:cubicBezTo>
                    <a:pt x="108" y="209"/>
                    <a:pt x="107" y="212"/>
                    <a:pt x="105" y="215"/>
                  </a:cubicBezTo>
                  <a:cubicBezTo>
                    <a:pt x="105" y="216"/>
                    <a:pt x="101" y="225"/>
                    <a:pt x="101" y="224"/>
                  </a:cubicBezTo>
                  <a:cubicBezTo>
                    <a:pt x="100" y="224"/>
                    <a:pt x="100" y="224"/>
                    <a:pt x="100" y="224"/>
                  </a:cubicBezTo>
                  <a:cubicBezTo>
                    <a:pt x="96" y="225"/>
                    <a:pt x="91" y="225"/>
                    <a:pt x="87" y="226"/>
                  </a:cubicBezTo>
                  <a:cubicBezTo>
                    <a:pt x="90" y="222"/>
                    <a:pt x="92" y="217"/>
                    <a:pt x="94" y="212"/>
                  </a:cubicBezTo>
                  <a:cubicBezTo>
                    <a:pt x="94" y="211"/>
                    <a:pt x="93" y="211"/>
                    <a:pt x="93" y="211"/>
                  </a:cubicBezTo>
                  <a:cubicBezTo>
                    <a:pt x="91" y="217"/>
                    <a:pt x="88" y="221"/>
                    <a:pt x="86" y="226"/>
                  </a:cubicBezTo>
                  <a:cubicBezTo>
                    <a:pt x="81" y="227"/>
                    <a:pt x="76" y="227"/>
                    <a:pt x="71" y="228"/>
                  </a:cubicBezTo>
                  <a:cubicBezTo>
                    <a:pt x="74" y="222"/>
                    <a:pt x="77" y="216"/>
                    <a:pt x="81" y="210"/>
                  </a:cubicBezTo>
                  <a:cubicBezTo>
                    <a:pt x="81" y="209"/>
                    <a:pt x="80" y="208"/>
                    <a:pt x="79" y="209"/>
                  </a:cubicBezTo>
                  <a:cubicBezTo>
                    <a:pt x="76" y="215"/>
                    <a:pt x="72" y="222"/>
                    <a:pt x="69" y="228"/>
                  </a:cubicBezTo>
                  <a:cubicBezTo>
                    <a:pt x="68" y="229"/>
                    <a:pt x="68" y="229"/>
                    <a:pt x="67" y="229"/>
                  </a:cubicBezTo>
                  <a:cubicBezTo>
                    <a:pt x="64" y="226"/>
                    <a:pt x="61" y="223"/>
                    <a:pt x="59" y="220"/>
                  </a:cubicBezTo>
                  <a:cubicBezTo>
                    <a:pt x="59" y="220"/>
                    <a:pt x="59" y="220"/>
                    <a:pt x="59" y="220"/>
                  </a:cubicBezTo>
                  <a:cubicBezTo>
                    <a:pt x="63" y="211"/>
                    <a:pt x="66" y="203"/>
                    <a:pt x="70" y="194"/>
                  </a:cubicBezTo>
                  <a:cubicBezTo>
                    <a:pt x="70" y="193"/>
                    <a:pt x="69" y="193"/>
                    <a:pt x="68" y="194"/>
                  </a:cubicBezTo>
                  <a:cubicBezTo>
                    <a:pt x="65" y="202"/>
                    <a:pt x="61" y="210"/>
                    <a:pt x="58" y="219"/>
                  </a:cubicBezTo>
                  <a:cubicBezTo>
                    <a:pt x="55" y="214"/>
                    <a:pt x="52" y="209"/>
                    <a:pt x="50" y="203"/>
                  </a:cubicBezTo>
                  <a:cubicBezTo>
                    <a:pt x="50" y="203"/>
                    <a:pt x="50" y="203"/>
                    <a:pt x="50" y="203"/>
                  </a:cubicBezTo>
                  <a:cubicBezTo>
                    <a:pt x="51" y="197"/>
                    <a:pt x="53" y="192"/>
                    <a:pt x="56" y="186"/>
                  </a:cubicBezTo>
                  <a:cubicBezTo>
                    <a:pt x="57" y="185"/>
                    <a:pt x="55" y="184"/>
                    <a:pt x="55" y="185"/>
                  </a:cubicBezTo>
                  <a:cubicBezTo>
                    <a:pt x="52" y="190"/>
                    <a:pt x="50" y="196"/>
                    <a:pt x="49" y="201"/>
                  </a:cubicBezTo>
                  <a:cubicBezTo>
                    <a:pt x="47" y="197"/>
                    <a:pt x="46" y="192"/>
                    <a:pt x="46" y="187"/>
                  </a:cubicBezTo>
                  <a:cubicBezTo>
                    <a:pt x="46" y="187"/>
                    <a:pt x="46" y="187"/>
                    <a:pt x="46" y="186"/>
                  </a:cubicBezTo>
                  <a:cubicBezTo>
                    <a:pt x="49" y="179"/>
                    <a:pt x="52" y="171"/>
                    <a:pt x="56" y="164"/>
                  </a:cubicBezTo>
                  <a:cubicBezTo>
                    <a:pt x="56" y="163"/>
                    <a:pt x="55" y="162"/>
                    <a:pt x="55" y="163"/>
                  </a:cubicBezTo>
                  <a:cubicBezTo>
                    <a:pt x="51" y="170"/>
                    <a:pt x="48" y="177"/>
                    <a:pt x="45" y="185"/>
                  </a:cubicBezTo>
                  <a:cubicBezTo>
                    <a:pt x="45" y="176"/>
                    <a:pt x="46" y="167"/>
                    <a:pt x="48" y="157"/>
                  </a:cubicBezTo>
                  <a:cubicBezTo>
                    <a:pt x="74" y="136"/>
                    <a:pt x="100" y="115"/>
                    <a:pt x="126" y="94"/>
                  </a:cubicBezTo>
                  <a:cubicBezTo>
                    <a:pt x="143" y="80"/>
                    <a:pt x="161" y="66"/>
                    <a:pt x="178" y="52"/>
                  </a:cubicBezTo>
                  <a:cubicBezTo>
                    <a:pt x="187" y="45"/>
                    <a:pt x="195" y="38"/>
                    <a:pt x="204" y="31"/>
                  </a:cubicBezTo>
                  <a:cubicBezTo>
                    <a:pt x="208" y="27"/>
                    <a:pt x="213" y="23"/>
                    <a:pt x="217" y="19"/>
                  </a:cubicBezTo>
                  <a:cubicBezTo>
                    <a:pt x="207" y="43"/>
                    <a:pt x="214" y="95"/>
                    <a:pt x="216" y="107"/>
                  </a:cubicBezTo>
                  <a:cubicBezTo>
                    <a:pt x="222" y="135"/>
                    <a:pt x="238" y="186"/>
                    <a:pt x="270" y="195"/>
                  </a:cubicBezTo>
                  <a:cubicBezTo>
                    <a:pt x="261" y="197"/>
                    <a:pt x="252" y="199"/>
                    <a:pt x="243" y="201"/>
                  </a:cubicBezTo>
                  <a:close/>
                  <a:moveTo>
                    <a:pt x="279" y="189"/>
                  </a:moveTo>
                  <a:cubicBezTo>
                    <a:pt x="247" y="187"/>
                    <a:pt x="231" y="138"/>
                    <a:pt x="225" y="113"/>
                  </a:cubicBezTo>
                  <a:cubicBezTo>
                    <a:pt x="221" y="97"/>
                    <a:pt x="218" y="81"/>
                    <a:pt x="218" y="64"/>
                  </a:cubicBezTo>
                  <a:cubicBezTo>
                    <a:pt x="219" y="47"/>
                    <a:pt x="218" y="22"/>
                    <a:pt x="234" y="12"/>
                  </a:cubicBezTo>
                  <a:cubicBezTo>
                    <a:pt x="266" y="7"/>
                    <a:pt x="284" y="69"/>
                    <a:pt x="291" y="92"/>
                  </a:cubicBezTo>
                  <a:cubicBezTo>
                    <a:pt x="298" y="115"/>
                    <a:pt x="322" y="193"/>
                    <a:pt x="279" y="18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9898EA92-7932-468C-A195-16753D378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915988"/>
              <a:ext cx="196850" cy="369888"/>
            </a:xfrm>
            <a:custGeom>
              <a:avLst/>
              <a:gdLst>
                <a:gd name="T0" fmla="*/ 81 w 84"/>
                <a:gd name="T1" fmla="*/ 153 h 171"/>
                <a:gd name="T2" fmla="*/ 50 w 84"/>
                <a:gd name="T3" fmla="*/ 157 h 171"/>
                <a:gd name="T4" fmla="*/ 44 w 84"/>
                <a:gd name="T5" fmla="*/ 151 h 171"/>
                <a:gd name="T6" fmla="*/ 34 w 84"/>
                <a:gd name="T7" fmla="*/ 136 h 171"/>
                <a:gd name="T8" fmla="*/ 22 w 84"/>
                <a:gd name="T9" fmla="*/ 102 h 171"/>
                <a:gd name="T10" fmla="*/ 29 w 84"/>
                <a:gd name="T11" fmla="*/ 3 h 171"/>
                <a:gd name="T12" fmla="*/ 29 w 84"/>
                <a:gd name="T13" fmla="*/ 2 h 171"/>
                <a:gd name="T14" fmla="*/ 11 w 84"/>
                <a:gd name="T15" fmla="*/ 45 h 171"/>
                <a:gd name="T16" fmla="*/ 23 w 84"/>
                <a:gd name="T17" fmla="*/ 121 h 171"/>
                <a:gd name="T18" fmla="*/ 55 w 84"/>
                <a:gd name="T19" fmla="*/ 166 h 171"/>
                <a:gd name="T20" fmla="*/ 84 w 84"/>
                <a:gd name="T21" fmla="*/ 153 h 171"/>
                <a:gd name="T22" fmla="*/ 81 w 84"/>
                <a:gd name="T23" fmla="*/ 15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171">
                  <a:moveTo>
                    <a:pt x="81" y="153"/>
                  </a:moveTo>
                  <a:cubicBezTo>
                    <a:pt x="70" y="165"/>
                    <a:pt x="59" y="166"/>
                    <a:pt x="50" y="157"/>
                  </a:cubicBezTo>
                  <a:cubicBezTo>
                    <a:pt x="48" y="155"/>
                    <a:pt x="46" y="153"/>
                    <a:pt x="44" y="151"/>
                  </a:cubicBezTo>
                  <a:cubicBezTo>
                    <a:pt x="40" y="146"/>
                    <a:pt x="37" y="141"/>
                    <a:pt x="34" y="136"/>
                  </a:cubicBezTo>
                  <a:cubicBezTo>
                    <a:pt x="28" y="125"/>
                    <a:pt x="25" y="114"/>
                    <a:pt x="22" y="102"/>
                  </a:cubicBezTo>
                  <a:cubicBezTo>
                    <a:pt x="18" y="82"/>
                    <a:pt x="0" y="13"/>
                    <a:pt x="29" y="3"/>
                  </a:cubicBezTo>
                  <a:cubicBezTo>
                    <a:pt x="30" y="3"/>
                    <a:pt x="29" y="2"/>
                    <a:pt x="29" y="2"/>
                  </a:cubicBezTo>
                  <a:cubicBezTo>
                    <a:pt x="8" y="0"/>
                    <a:pt x="10" y="32"/>
                    <a:pt x="11" y="45"/>
                  </a:cubicBezTo>
                  <a:cubicBezTo>
                    <a:pt x="11" y="70"/>
                    <a:pt x="15" y="97"/>
                    <a:pt x="23" y="121"/>
                  </a:cubicBezTo>
                  <a:cubicBezTo>
                    <a:pt x="29" y="138"/>
                    <a:pt x="38" y="157"/>
                    <a:pt x="55" y="166"/>
                  </a:cubicBezTo>
                  <a:cubicBezTo>
                    <a:pt x="67" y="171"/>
                    <a:pt x="84" y="169"/>
                    <a:pt x="84" y="153"/>
                  </a:cubicBezTo>
                  <a:cubicBezTo>
                    <a:pt x="84" y="152"/>
                    <a:pt x="82" y="151"/>
                    <a:pt x="81" y="15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1FBEF2EE-44B1-4384-A956-E7FA00A82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475" y="1063625"/>
              <a:ext cx="71437" cy="96838"/>
            </a:xfrm>
            <a:custGeom>
              <a:avLst/>
              <a:gdLst>
                <a:gd name="T0" fmla="*/ 3 w 30"/>
                <a:gd name="T1" fmla="*/ 0 h 45"/>
                <a:gd name="T2" fmla="*/ 2 w 30"/>
                <a:gd name="T3" fmla="*/ 3 h 45"/>
                <a:gd name="T4" fmla="*/ 17 w 30"/>
                <a:gd name="T5" fmla="*/ 40 h 45"/>
                <a:gd name="T6" fmla="*/ 23 w 30"/>
                <a:gd name="T7" fmla="*/ 42 h 45"/>
                <a:gd name="T8" fmla="*/ 3 w 30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5">
                  <a:moveTo>
                    <a:pt x="3" y="0"/>
                  </a:moveTo>
                  <a:cubicBezTo>
                    <a:pt x="1" y="0"/>
                    <a:pt x="0" y="2"/>
                    <a:pt x="2" y="3"/>
                  </a:cubicBezTo>
                  <a:cubicBezTo>
                    <a:pt x="16" y="10"/>
                    <a:pt x="23" y="25"/>
                    <a:pt x="17" y="40"/>
                  </a:cubicBezTo>
                  <a:cubicBezTo>
                    <a:pt x="16" y="44"/>
                    <a:pt x="22" y="45"/>
                    <a:pt x="23" y="42"/>
                  </a:cubicBezTo>
                  <a:cubicBezTo>
                    <a:pt x="30" y="24"/>
                    <a:pt x="20" y="6"/>
                    <a:pt x="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1DB8EB11-4446-4FFF-9085-639D9C4FF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750" y="1000125"/>
              <a:ext cx="128587" cy="53975"/>
            </a:xfrm>
            <a:custGeom>
              <a:avLst/>
              <a:gdLst>
                <a:gd name="T0" fmla="*/ 50 w 55"/>
                <a:gd name="T1" fmla="*/ 1 h 25"/>
                <a:gd name="T2" fmla="*/ 1 w 55"/>
                <a:gd name="T3" fmla="*/ 23 h 25"/>
                <a:gd name="T4" fmla="*/ 2 w 55"/>
                <a:gd name="T5" fmla="*/ 25 h 25"/>
                <a:gd name="T6" fmla="*/ 52 w 55"/>
                <a:gd name="T7" fmla="*/ 6 h 25"/>
                <a:gd name="T8" fmla="*/ 50 w 55"/>
                <a:gd name="T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5">
                  <a:moveTo>
                    <a:pt x="50" y="1"/>
                  </a:moveTo>
                  <a:cubicBezTo>
                    <a:pt x="33" y="6"/>
                    <a:pt x="16" y="15"/>
                    <a:pt x="1" y="23"/>
                  </a:cubicBezTo>
                  <a:cubicBezTo>
                    <a:pt x="0" y="23"/>
                    <a:pt x="1" y="25"/>
                    <a:pt x="2" y="25"/>
                  </a:cubicBezTo>
                  <a:cubicBezTo>
                    <a:pt x="19" y="20"/>
                    <a:pt x="37" y="14"/>
                    <a:pt x="52" y="6"/>
                  </a:cubicBezTo>
                  <a:cubicBezTo>
                    <a:pt x="55" y="5"/>
                    <a:pt x="53" y="0"/>
                    <a:pt x="5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74D4FAFF-77AD-46D5-9124-74C525ED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6825" y="871538"/>
              <a:ext cx="190500" cy="115888"/>
            </a:xfrm>
            <a:custGeom>
              <a:avLst/>
              <a:gdLst>
                <a:gd name="T0" fmla="*/ 73 w 81"/>
                <a:gd name="T1" fmla="*/ 2 h 54"/>
                <a:gd name="T2" fmla="*/ 1 w 81"/>
                <a:gd name="T3" fmla="*/ 50 h 54"/>
                <a:gd name="T4" fmla="*/ 3 w 81"/>
                <a:gd name="T5" fmla="*/ 53 h 54"/>
                <a:gd name="T6" fmla="*/ 77 w 81"/>
                <a:gd name="T7" fmla="*/ 8 h 54"/>
                <a:gd name="T8" fmla="*/ 73 w 81"/>
                <a:gd name="T9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54">
                  <a:moveTo>
                    <a:pt x="73" y="2"/>
                  </a:moveTo>
                  <a:cubicBezTo>
                    <a:pt x="48" y="16"/>
                    <a:pt x="25" y="34"/>
                    <a:pt x="1" y="50"/>
                  </a:cubicBezTo>
                  <a:cubicBezTo>
                    <a:pt x="0" y="51"/>
                    <a:pt x="1" y="54"/>
                    <a:pt x="3" y="53"/>
                  </a:cubicBezTo>
                  <a:cubicBezTo>
                    <a:pt x="29" y="40"/>
                    <a:pt x="55" y="26"/>
                    <a:pt x="77" y="8"/>
                  </a:cubicBezTo>
                  <a:cubicBezTo>
                    <a:pt x="81" y="5"/>
                    <a:pt x="76" y="0"/>
                    <a:pt x="7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C5C31D92-594D-4255-A350-B5B6F1340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0313" y="838200"/>
              <a:ext cx="79375" cy="71438"/>
            </a:xfrm>
            <a:custGeom>
              <a:avLst/>
              <a:gdLst>
                <a:gd name="T0" fmla="*/ 30 w 34"/>
                <a:gd name="T1" fmla="*/ 1 h 33"/>
                <a:gd name="T2" fmla="*/ 15 w 34"/>
                <a:gd name="T3" fmla="*/ 14 h 33"/>
                <a:gd name="T4" fmla="*/ 1 w 34"/>
                <a:gd name="T5" fmla="*/ 29 h 33"/>
                <a:gd name="T6" fmla="*/ 4 w 34"/>
                <a:gd name="T7" fmla="*/ 32 h 33"/>
                <a:gd name="T8" fmla="*/ 19 w 34"/>
                <a:gd name="T9" fmla="*/ 19 h 33"/>
                <a:gd name="T10" fmla="*/ 33 w 34"/>
                <a:gd name="T11" fmla="*/ 5 h 33"/>
                <a:gd name="T12" fmla="*/ 30 w 34"/>
                <a:gd name="T13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3">
                  <a:moveTo>
                    <a:pt x="30" y="1"/>
                  </a:moveTo>
                  <a:cubicBezTo>
                    <a:pt x="24" y="4"/>
                    <a:pt x="20" y="10"/>
                    <a:pt x="15" y="14"/>
                  </a:cubicBezTo>
                  <a:cubicBezTo>
                    <a:pt x="10" y="19"/>
                    <a:pt x="6" y="24"/>
                    <a:pt x="1" y="29"/>
                  </a:cubicBezTo>
                  <a:cubicBezTo>
                    <a:pt x="0" y="31"/>
                    <a:pt x="2" y="33"/>
                    <a:pt x="4" y="32"/>
                  </a:cubicBezTo>
                  <a:cubicBezTo>
                    <a:pt x="9" y="28"/>
                    <a:pt x="14" y="24"/>
                    <a:pt x="19" y="19"/>
                  </a:cubicBezTo>
                  <a:cubicBezTo>
                    <a:pt x="24" y="15"/>
                    <a:pt x="30" y="11"/>
                    <a:pt x="33" y="5"/>
                  </a:cubicBezTo>
                  <a:cubicBezTo>
                    <a:pt x="34" y="3"/>
                    <a:pt x="32" y="0"/>
                    <a:pt x="3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FB98F355-7808-4B34-BBFA-374146FC3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0325" y="1077913"/>
              <a:ext cx="98425" cy="41275"/>
            </a:xfrm>
            <a:custGeom>
              <a:avLst/>
              <a:gdLst>
                <a:gd name="T0" fmla="*/ 39 w 42"/>
                <a:gd name="T1" fmla="*/ 0 h 19"/>
                <a:gd name="T2" fmla="*/ 20 w 42"/>
                <a:gd name="T3" fmla="*/ 7 h 19"/>
                <a:gd name="T4" fmla="*/ 2 w 42"/>
                <a:gd name="T5" fmla="*/ 15 h 19"/>
                <a:gd name="T6" fmla="*/ 3 w 42"/>
                <a:gd name="T7" fmla="*/ 18 h 19"/>
                <a:gd name="T8" fmla="*/ 24 w 42"/>
                <a:gd name="T9" fmla="*/ 12 h 19"/>
                <a:gd name="T10" fmla="*/ 41 w 42"/>
                <a:gd name="T11" fmla="*/ 5 h 19"/>
                <a:gd name="T12" fmla="*/ 39 w 42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9">
                  <a:moveTo>
                    <a:pt x="39" y="0"/>
                  </a:moveTo>
                  <a:cubicBezTo>
                    <a:pt x="32" y="0"/>
                    <a:pt x="26" y="4"/>
                    <a:pt x="20" y="7"/>
                  </a:cubicBezTo>
                  <a:cubicBezTo>
                    <a:pt x="14" y="9"/>
                    <a:pt x="8" y="12"/>
                    <a:pt x="2" y="15"/>
                  </a:cubicBezTo>
                  <a:cubicBezTo>
                    <a:pt x="0" y="16"/>
                    <a:pt x="1" y="19"/>
                    <a:pt x="3" y="18"/>
                  </a:cubicBezTo>
                  <a:cubicBezTo>
                    <a:pt x="11" y="17"/>
                    <a:pt x="18" y="15"/>
                    <a:pt x="24" y="12"/>
                  </a:cubicBezTo>
                  <a:cubicBezTo>
                    <a:pt x="30" y="10"/>
                    <a:pt x="36" y="9"/>
                    <a:pt x="41" y="5"/>
                  </a:cubicBezTo>
                  <a:cubicBezTo>
                    <a:pt x="42" y="3"/>
                    <a:pt x="41" y="0"/>
                    <a:pt x="3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19F19E21-972E-4332-BE4C-E0A5A2B45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8738" y="1169988"/>
              <a:ext cx="190500" cy="44450"/>
            </a:xfrm>
            <a:custGeom>
              <a:avLst/>
              <a:gdLst>
                <a:gd name="T0" fmla="*/ 79 w 82"/>
                <a:gd name="T1" fmla="*/ 14 h 20"/>
                <a:gd name="T2" fmla="*/ 2 w 82"/>
                <a:gd name="T3" fmla="*/ 1 h 20"/>
                <a:gd name="T4" fmla="*/ 2 w 82"/>
                <a:gd name="T5" fmla="*/ 5 h 20"/>
                <a:gd name="T6" fmla="*/ 43 w 82"/>
                <a:gd name="T7" fmla="*/ 13 h 20"/>
                <a:gd name="T8" fmla="*/ 79 w 82"/>
                <a:gd name="T9" fmla="*/ 20 h 20"/>
                <a:gd name="T10" fmla="*/ 79 w 82"/>
                <a:gd name="T11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20">
                  <a:moveTo>
                    <a:pt x="79" y="14"/>
                  </a:moveTo>
                  <a:cubicBezTo>
                    <a:pt x="57" y="6"/>
                    <a:pt x="27" y="0"/>
                    <a:pt x="2" y="1"/>
                  </a:cubicBezTo>
                  <a:cubicBezTo>
                    <a:pt x="0" y="1"/>
                    <a:pt x="0" y="4"/>
                    <a:pt x="2" y="5"/>
                  </a:cubicBezTo>
                  <a:cubicBezTo>
                    <a:pt x="15" y="9"/>
                    <a:pt x="29" y="11"/>
                    <a:pt x="43" y="13"/>
                  </a:cubicBezTo>
                  <a:cubicBezTo>
                    <a:pt x="55" y="16"/>
                    <a:pt x="67" y="19"/>
                    <a:pt x="79" y="20"/>
                  </a:cubicBezTo>
                  <a:cubicBezTo>
                    <a:pt x="82" y="20"/>
                    <a:pt x="82" y="15"/>
                    <a:pt x="79" y="1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21618329-1466-402A-8AA2-37A4B508E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613" y="1250950"/>
              <a:ext cx="107950" cy="42863"/>
            </a:xfrm>
            <a:custGeom>
              <a:avLst/>
              <a:gdLst>
                <a:gd name="T0" fmla="*/ 43 w 46"/>
                <a:gd name="T1" fmla="*/ 13 h 20"/>
                <a:gd name="T2" fmla="*/ 21 w 46"/>
                <a:gd name="T3" fmla="*/ 5 h 20"/>
                <a:gd name="T4" fmla="*/ 1 w 46"/>
                <a:gd name="T5" fmla="*/ 2 h 20"/>
                <a:gd name="T6" fmla="*/ 1 w 46"/>
                <a:gd name="T7" fmla="*/ 4 h 20"/>
                <a:gd name="T8" fmla="*/ 18 w 46"/>
                <a:gd name="T9" fmla="*/ 11 h 20"/>
                <a:gd name="T10" fmla="*/ 40 w 46"/>
                <a:gd name="T11" fmla="*/ 19 h 20"/>
                <a:gd name="T12" fmla="*/ 43 w 46"/>
                <a:gd name="T13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">
                  <a:moveTo>
                    <a:pt x="43" y="13"/>
                  </a:moveTo>
                  <a:cubicBezTo>
                    <a:pt x="37" y="8"/>
                    <a:pt x="28" y="7"/>
                    <a:pt x="21" y="5"/>
                  </a:cubicBezTo>
                  <a:cubicBezTo>
                    <a:pt x="15" y="3"/>
                    <a:pt x="8" y="0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5" y="8"/>
                    <a:pt x="12" y="9"/>
                    <a:pt x="18" y="11"/>
                  </a:cubicBezTo>
                  <a:cubicBezTo>
                    <a:pt x="25" y="14"/>
                    <a:pt x="33" y="18"/>
                    <a:pt x="40" y="19"/>
                  </a:cubicBezTo>
                  <a:cubicBezTo>
                    <a:pt x="44" y="20"/>
                    <a:pt x="46" y="15"/>
                    <a:pt x="43" y="1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AC32034A-5631-4177-966A-29870BF224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9338" y="3762375"/>
              <a:ext cx="479425" cy="638175"/>
            </a:xfrm>
            <a:custGeom>
              <a:avLst/>
              <a:gdLst>
                <a:gd name="T0" fmla="*/ 186 w 205"/>
                <a:gd name="T1" fmla="*/ 153 h 296"/>
                <a:gd name="T2" fmla="*/ 203 w 205"/>
                <a:gd name="T3" fmla="*/ 35 h 296"/>
                <a:gd name="T4" fmla="*/ 104 w 205"/>
                <a:gd name="T5" fmla="*/ 51 h 296"/>
                <a:gd name="T6" fmla="*/ 90 w 205"/>
                <a:gd name="T7" fmla="*/ 108 h 296"/>
                <a:gd name="T8" fmla="*/ 4 w 205"/>
                <a:gd name="T9" fmla="*/ 202 h 296"/>
                <a:gd name="T10" fmla="*/ 44 w 205"/>
                <a:gd name="T11" fmla="*/ 274 h 296"/>
                <a:gd name="T12" fmla="*/ 135 w 205"/>
                <a:gd name="T13" fmla="*/ 262 h 296"/>
                <a:gd name="T14" fmla="*/ 188 w 205"/>
                <a:gd name="T15" fmla="*/ 143 h 296"/>
                <a:gd name="T16" fmla="*/ 186 w 205"/>
                <a:gd name="T17" fmla="*/ 138 h 296"/>
                <a:gd name="T18" fmla="*/ 173 w 205"/>
                <a:gd name="T19" fmla="*/ 147 h 296"/>
                <a:gd name="T20" fmla="*/ 177 w 205"/>
                <a:gd name="T21" fmla="*/ 149 h 296"/>
                <a:gd name="T22" fmla="*/ 83 w 205"/>
                <a:gd name="T23" fmla="*/ 83 h 296"/>
                <a:gd name="T24" fmla="*/ 85 w 205"/>
                <a:gd name="T25" fmla="*/ 85 h 296"/>
                <a:gd name="T26" fmla="*/ 85 w 205"/>
                <a:gd name="T27" fmla="*/ 99 h 296"/>
                <a:gd name="T28" fmla="*/ 90 w 205"/>
                <a:gd name="T29" fmla="*/ 102 h 296"/>
                <a:gd name="T30" fmla="*/ 89 w 205"/>
                <a:gd name="T31" fmla="*/ 92 h 296"/>
                <a:gd name="T32" fmla="*/ 89 w 205"/>
                <a:gd name="T33" fmla="*/ 101 h 296"/>
                <a:gd name="T34" fmla="*/ 98 w 205"/>
                <a:gd name="T35" fmla="*/ 93 h 296"/>
                <a:gd name="T36" fmla="*/ 90 w 205"/>
                <a:gd name="T37" fmla="*/ 102 h 296"/>
                <a:gd name="T38" fmla="*/ 111 w 205"/>
                <a:gd name="T39" fmla="*/ 94 h 296"/>
                <a:gd name="T40" fmla="*/ 119 w 205"/>
                <a:gd name="T41" fmla="*/ 48 h 296"/>
                <a:gd name="T42" fmla="*/ 197 w 205"/>
                <a:gd name="T43" fmla="*/ 39 h 296"/>
                <a:gd name="T44" fmla="*/ 175 w 205"/>
                <a:gd name="T45" fmla="*/ 125 h 296"/>
                <a:gd name="T46" fmla="*/ 142 w 205"/>
                <a:gd name="T47" fmla="*/ 221 h 296"/>
                <a:gd name="T48" fmla="*/ 19 w 205"/>
                <a:gd name="T49" fmla="*/ 223 h 296"/>
                <a:gd name="T50" fmla="*/ 171 w 205"/>
                <a:gd name="T51" fmla="*/ 147 h 296"/>
                <a:gd name="T52" fmla="*/ 178 w 205"/>
                <a:gd name="T53" fmla="*/ 136 h 296"/>
                <a:gd name="T54" fmla="*/ 16 w 205"/>
                <a:gd name="T55" fmla="*/ 230 h 296"/>
                <a:gd name="T56" fmla="*/ 6 w 205"/>
                <a:gd name="T57" fmla="*/ 218 h 296"/>
                <a:gd name="T58" fmla="*/ 17 w 205"/>
                <a:gd name="T59" fmla="*/ 232 h 296"/>
                <a:gd name="T60" fmla="*/ 12 w 205"/>
                <a:gd name="T61" fmla="*/ 242 h 296"/>
                <a:gd name="T62" fmla="*/ 31 w 205"/>
                <a:gd name="T63" fmla="*/ 242 h 296"/>
                <a:gd name="T64" fmla="*/ 26 w 205"/>
                <a:gd name="T65" fmla="*/ 257 h 296"/>
                <a:gd name="T66" fmla="*/ 33 w 205"/>
                <a:gd name="T67" fmla="*/ 261 h 296"/>
                <a:gd name="T68" fmla="*/ 41 w 205"/>
                <a:gd name="T69" fmla="*/ 248 h 296"/>
                <a:gd name="T70" fmla="*/ 34 w 205"/>
                <a:gd name="T71" fmla="*/ 262 h 296"/>
                <a:gd name="T72" fmla="*/ 48 w 205"/>
                <a:gd name="T73" fmla="*/ 251 h 296"/>
                <a:gd name="T74" fmla="*/ 42 w 205"/>
                <a:gd name="T75" fmla="*/ 266 h 296"/>
                <a:gd name="T76" fmla="*/ 61 w 205"/>
                <a:gd name="T77" fmla="*/ 258 h 296"/>
                <a:gd name="T78" fmla="*/ 50 w 205"/>
                <a:gd name="T79" fmla="*/ 271 h 296"/>
                <a:gd name="T80" fmla="*/ 76 w 205"/>
                <a:gd name="T81" fmla="*/ 267 h 296"/>
                <a:gd name="T82" fmla="*/ 75 w 205"/>
                <a:gd name="T83" fmla="*/ 284 h 296"/>
                <a:gd name="T84" fmla="*/ 86 w 205"/>
                <a:gd name="T85" fmla="*/ 273 h 296"/>
                <a:gd name="T86" fmla="*/ 81 w 205"/>
                <a:gd name="T87" fmla="*/ 287 h 296"/>
                <a:gd name="T88" fmla="*/ 89 w 205"/>
                <a:gd name="T89" fmla="*/ 289 h 296"/>
                <a:gd name="T90" fmla="*/ 91 w 205"/>
                <a:gd name="T91" fmla="*/ 290 h 296"/>
                <a:gd name="T92" fmla="*/ 97 w 205"/>
                <a:gd name="T93" fmla="*/ 290 h 296"/>
                <a:gd name="T94" fmla="*/ 101 w 205"/>
                <a:gd name="T95" fmla="*/ 289 h 296"/>
                <a:gd name="T96" fmla="*/ 103 w 205"/>
                <a:gd name="T97" fmla="*/ 289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5" h="296">
                  <a:moveTo>
                    <a:pt x="135" y="262"/>
                  </a:moveTo>
                  <a:cubicBezTo>
                    <a:pt x="149" y="227"/>
                    <a:pt x="161" y="190"/>
                    <a:pt x="169" y="152"/>
                  </a:cubicBezTo>
                  <a:cubicBezTo>
                    <a:pt x="175" y="155"/>
                    <a:pt x="180" y="158"/>
                    <a:pt x="186" y="153"/>
                  </a:cubicBezTo>
                  <a:cubicBezTo>
                    <a:pt x="193" y="147"/>
                    <a:pt x="197" y="140"/>
                    <a:pt x="199" y="131"/>
                  </a:cubicBezTo>
                  <a:cubicBezTo>
                    <a:pt x="205" y="121"/>
                    <a:pt x="203" y="101"/>
                    <a:pt x="203" y="91"/>
                  </a:cubicBezTo>
                  <a:cubicBezTo>
                    <a:pt x="204" y="72"/>
                    <a:pt x="205" y="53"/>
                    <a:pt x="203" y="35"/>
                  </a:cubicBezTo>
                  <a:cubicBezTo>
                    <a:pt x="202" y="26"/>
                    <a:pt x="200" y="9"/>
                    <a:pt x="191" y="5"/>
                  </a:cubicBezTo>
                  <a:cubicBezTo>
                    <a:pt x="180" y="0"/>
                    <a:pt x="164" y="11"/>
                    <a:pt x="156" y="16"/>
                  </a:cubicBezTo>
                  <a:cubicBezTo>
                    <a:pt x="138" y="27"/>
                    <a:pt x="121" y="39"/>
                    <a:pt x="104" y="51"/>
                  </a:cubicBezTo>
                  <a:cubicBezTo>
                    <a:pt x="97" y="55"/>
                    <a:pt x="80" y="63"/>
                    <a:pt x="79" y="74"/>
                  </a:cubicBezTo>
                  <a:cubicBezTo>
                    <a:pt x="75" y="80"/>
                    <a:pt x="74" y="87"/>
                    <a:pt x="75" y="94"/>
                  </a:cubicBezTo>
                  <a:cubicBezTo>
                    <a:pt x="76" y="100"/>
                    <a:pt x="83" y="106"/>
                    <a:pt x="90" y="108"/>
                  </a:cubicBezTo>
                  <a:cubicBezTo>
                    <a:pt x="77" y="121"/>
                    <a:pt x="65" y="134"/>
                    <a:pt x="53" y="147"/>
                  </a:cubicBezTo>
                  <a:cubicBezTo>
                    <a:pt x="38" y="161"/>
                    <a:pt x="20" y="176"/>
                    <a:pt x="8" y="193"/>
                  </a:cubicBezTo>
                  <a:cubicBezTo>
                    <a:pt x="6" y="196"/>
                    <a:pt x="5" y="199"/>
                    <a:pt x="4" y="202"/>
                  </a:cubicBezTo>
                  <a:cubicBezTo>
                    <a:pt x="3" y="202"/>
                    <a:pt x="2" y="202"/>
                    <a:pt x="2" y="203"/>
                  </a:cubicBezTo>
                  <a:cubicBezTo>
                    <a:pt x="1" y="217"/>
                    <a:pt x="0" y="232"/>
                    <a:pt x="6" y="244"/>
                  </a:cubicBezTo>
                  <a:cubicBezTo>
                    <a:pt x="14" y="259"/>
                    <a:pt x="30" y="267"/>
                    <a:pt x="44" y="274"/>
                  </a:cubicBezTo>
                  <a:cubicBezTo>
                    <a:pt x="56" y="282"/>
                    <a:pt x="76" y="296"/>
                    <a:pt x="91" y="296"/>
                  </a:cubicBezTo>
                  <a:cubicBezTo>
                    <a:pt x="101" y="296"/>
                    <a:pt x="113" y="286"/>
                    <a:pt x="122" y="278"/>
                  </a:cubicBezTo>
                  <a:cubicBezTo>
                    <a:pt x="127" y="276"/>
                    <a:pt x="131" y="270"/>
                    <a:pt x="135" y="262"/>
                  </a:cubicBezTo>
                  <a:close/>
                  <a:moveTo>
                    <a:pt x="186" y="138"/>
                  </a:moveTo>
                  <a:cubicBezTo>
                    <a:pt x="188" y="139"/>
                    <a:pt x="190" y="138"/>
                    <a:pt x="192" y="138"/>
                  </a:cubicBezTo>
                  <a:cubicBezTo>
                    <a:pt x="191" y="140"/>
                    <a:pt x="189" y="142"/>
                    <a:pt x="188" y="143"/>
                  </a:cubicBezTo>
                  <a:cubicBezTo>
                    <a:pt x="186" y="145"/>
                    <a:pt x="185" y="147"/>
                    <a:pt x="183" y="148"/>
                  </a:cubicBezTo>
                  <a:cubicBezTo>
                    <a:pt x="181" y="149"/>
                    <a:pt x="180" y="149"/>
                    <a:pt x="179" y="149"/>
                  </a:cubicBezTo>
                  <a:cubicBezTo>
                    <a:pt x="181" y="146"/>
                    <a:pt x="184" y="142"/>
                    <a:pt x="186" y="138"/>
                  </a:cubicBezTo>
                  <a:close/>
                  <a:moveTo>
                    <a:pt x="177" y="149"/>
                  </a:moveTo>
                  <a:cubicBezTo>
                    <a:pt x="175" y="149"/>
                    <a:pt x="174" y="148"/>
                    <a:pt x="173" y="147"/>
                  </a:cubicBezTo>
                  <a:cubicBezTo>
                    <a:pt x="173" y="147"/>
                    <a:pt x="173" y="147"/>
                    <a:pt x="173" y="147"/>
                  </a:cubicBezTo>
                  <a:cubicBezTo>
                    <a:pt x="175" y="144"/>
                    <a:pt x="178" y="140"/>
                    <a:pt x="180" y="136"/>
                  </a:cubicBezTo>
                  <a:cubicBezTo>
                    <a:pt x="181" y="137"/>
                    <a:pt x="182" y="137"/>
                    <a:pt x="183" y="138"/>
                  </a:cubicBezTo>
                  <a:cubicBezTo>
                    <a:pt x="181" y="141"/>
                    <a:pt x="179" y="145"/>
                    <a:pt x="177" y="149"/>
                  </a:cubicBezTo>
                  <a:close/>
                  <a:moveTo>
                    <a:pt x="80" y="88"/>
                  </a:moveTo>
                  <a:cubicBezTo>
                    <a:pt x="80" y="86"/>
                    <a:pt x="80" y="83"/>
                    <a:pt x="81" y="81"/>
                  </a:cubicBezTo>
                  <a:cubicBezTo>
                    <a:pt x="82" y="82"/>
                    <a:pt x="82" y="82"/>
                    <a:pt x="83" y="83"/>
                  </a:cubicBezTo>
                  <a:cubicBezTo>
                    <a:pt x="82" y="85"/>
                    <a:pt x="81" y="87"/>
                    <a:pt x="80" y="88"/>
                  </a:cubicBezTo>
                  <a:close/>
                  <a:moveTo>
                    <a:pt x="80" y="92"/>
                  </a:moveTo>
                  <a:cubicBezTo>
                    <a:pt x="81" y="90"/>
                    <a:pt x="83" y="87"/>
                    <a:pt x="85" y="85"/>
                  </a:cubicBezTo>
                  <a:cubicBezTo>
                    <a:pt x="86" y="86"/>
                    <a:pt x="87" y="87"/>
                    <a:pt x="89" y="88"/>
                  </a:cubicBezTo>
                  <a:cubicBezTo>
                    <a:pt x="86" y="91"/>
                    <a:pt x="85" y="95"/>
                    <a:pt x="85" y="98"/>
                  </a:cubicBezTo>
                  <a:cubicBezTo>
                    <a:pt x="85" y="98"/>
                    <a:pt x="85" y="99"/>
                    <a:pt x="85" y="99"/>
                  </a:cubicBezTo>
                  <a:cubicBezTo>
                    <a:pt x="83" y="97"/>
                    <a:pt x="81" y="95"/>
                    <a:pt x="80" y="92"/>
                  </a:cubicBezTo>
                  <a:close/>
                  <a:moveTo>
                    <a:pt x="89" y="101"/>
                  </a:moveTo>
                  <a:cubicBezTo>
                    <a:pt x="89" y="101"/>
                    <a:pt x="89" y="101"/>
                    <a:pt x="90" y="102"/>
                  </a:cubicBezTo>
                  <a:cubicBezTo>
                    <a:pt x="88" y="101"/>
                    <a:pt x="86" y="100"/>
                    <a:pt x="85" y="99"/>
                  </a:cubicBezTo>
                  <a:cubicBezTo>
                    <a:pt x="85" y="99"/>
                    <a:pt x="85" y="99"/>
                    <a:pt x="86" y="99"/>
                  </a:cubicBezTo>
                  <a:cubicBezTo>
                    <a:pt x="87" y="97"/>
                    <a:pt x="88" y="94"/>
                    <a:pt x="89" y="92"/>
                  </a:cubicBezTo>
                  <a:cubicBezTo>
                    <a:pt x="89" y="91"/>
                    <a:pt x="90" y="90"/>
                    <a:pt x="91" y="89"/>
                  </a:cubicBezTo>
                  <a:cubicBezTo>
                    <a:pt x="92" y="90"/>
                    <a:pt x="94" y="91"/>
                    <a:pt x="96" y="92"/>
                  </a:cubicBezTo>
                  <a:cubicBezTo>
                    <a:pt x="93" y="94"/>
                    <a:pt x="91" y="98"/>
                    <a:pt x="89" y="101"/>
                  </a:cubicBezTo>
                  <a:close/>
                  <a:moveTo>
                    <a:pt x="90" y="102"/>
                  </a:moveTo>
                  <a:cubicBezTo>
                    <a:pt x="90" y="102"/>
                    <a:pt x="91" y="102"/>
                    <a:pt x="91" y="102"/>
                  </a:cubicBezTo>
                  <a:cubicBezTo>
                    <a:pt x="93" y="98"/>
                    <a:pt x="95" y="96"/>
                    <a:pt x="98" y="93"/>
                  </a:cubicBezTo>
                  <a:cubicBezTo>
                    <a:pt x="100" y="94"/>
                    <a:pt x="102" y="95"/>
                    <a:pt x="104" y="95"/>
                  </a:cubicBezTo>
                  <a:cubicBezTo>
                    <a:pt x="101" y="98"/>
                    <a:pt x="97" y="101"/>
                    <a:pt x="94" y="104"/>
                  </a:cubicBezTo>
                  <a:cubicBezTo>
                    <a:pt x="93" y="103"/>
                    <a:pt x="91" y="103"/>
                    <a:pt x="90" y="102"/>
                  </a:cubicBezTo>
                  <a:close/>
                  <a:moveTo>
                    <a:pt x="39" y="171"/>
                  </a:moveTo>
                  <a:cubicBezTo>
                    <a:pt x="62" y="147"/>
                    <a:pt x="90" y="124"/>
                    <a:pt x="110" y="97"/>
                  </a:cubicBezTo>
                  <a:cubicBezTo>
                    <a:pt x="111" y="97"/>
                    <a:pt x="113" y="95"/>
                    <a:pt x="111" y="94"/>
                  </a:cubicBezTo>
                  <a:cubicBezTo>
                    <a:pt x="104" y="88"/>
                    <a:pt x="85" y="81"/>
                    <a:pt x="91" y="68"/>
                  </a:cubicBezTo>
                  <a:cubicBezTo>
                    <a:pt x="93" y="65"/>
                    <a:pt x="100" y="61"/>
                    <a:pt x="103" y="59"/>
                  </a:cubicBezTo>
                  <a:cubicBezTo>
                    <a:pt x="108" y="55"/>
                    <a:pt x="113" y="52"/>
                    <a:pt x="119" y="48"/>
                  </a:cubicBezTo>
                  <a:cubicBezTo>
                    <a:pt x="128" y="41"/>
                    <a:pt x="138" y="35"/>
                    <a:pt x="147" y="29"/>
                  </a:cubicBezTo>
                  <a:cubicBezTo>
                    <a:pt x="156" y="23"/>
                    <a:pt x="166" y="15"/>
                    <a:pt x="176" y="13"/>
                  </a:cubicBezTo>
                  <a:cubicBezTo>
                    <a:pt x="194" y="8"/>
                    <a:pt x="196" y="25"/>
                    <a:pt x="197" y="39"/>
                  </a:cubicBezTo>
                  <a:cubicBezTo>
                    <a:pt x="198" y="48"/>
                    <a:pt x="197" y="57"/>
                    <a:pt x="197" y="66"/>
                  </a:cubicBezTo>
                  <a:cubicBezTo>
                    <a:pt x="197" y="76"/>
                    <a:pt x="197" y="86"/>
                    <a:pt x="196" y="96"/>
                  </a:cubicBezTo>
                  <a:cubicBezTo>
                    <a:pt x="195" y="105"/>
                    <a:pt x="195" y="140"/>
                    <a:pt x="175" y="125"/>
                  </a:cubicBezTo>
                  <a:cubicBezTo>
                    <a:pt x="174" y="124"/>
                    <a:pt x="172" y="124"/>
                    <a:pt x="171" y="126"/>
                  </a:cubicBezTo>
                  <a:cubicBezTo>
                    <a:pt x="169" y="125"/>
                    <a:pt x="167" y="125"/>
                    <a:pt x="167" y="128"/>
                  </a:cubicBezTo>
                  <a:cubicBezTo>
                    <a:pt x="162" y="160"/>
                    <a:pt x="153" y="191"/>
                    <a:pt x="142" y="221"/>
                  </a:cubicBezTo>
                  <a:cubicBezTo>
                    <a:pt x="136" y="237"/>
                    <a:pt x="128" y="272"/>
                    <a:pt x="110" y="273"/>
                  </a:cubicBezTo>
                  <a:cubicBezTo>
                    <a:pt x="95" y="274"/>
                    <a:pt x="76" y="257"/>
                    <a:pt x="63" y="250"/>
                  </a:cubicBezTo>
                  <a:cubicBezTo>
                    <a:pt x="48" y="242"/>
                    <a:pt x="31" y="235"/>
                    <a:pt x="19" y="223"/>
                  </a:cubicBezTo>
                  <a:cubicBezTo>
                    <a:pt x="0" y="204"/>
                    <a:pt x="26" y="185"/>
                    <a:pt x="39" y="171"/>
                  </a:cubicBezTo>
                  <a:close/>
                  <a:moveTo>
                    <a:pt x="172" y="147"/>
                  </a:moveTo>
                  <a:cubicBezTo>
                    <a:pt x="171" y="147"/>
                    <a:pt x="172" y="147"/>
                    <a:pt x="171" y="147"/>
                  </a:cubicBezTo>
                  <a:cubicBezTo>
                    <a:pt x="171" y="147"/>
                    <a:pt x="171" y="146"/>
                    <a:pt x="170" y="146"/>
                  </a:cubicBezTo>
                  <a:cubicBezTo>
                    <a:pt x="171" y="142"/>
                    <a:pt x="172" y="137"/>
                    <a:pt x="173" y="132"/>
                  </a:cubicBezTo>
                  <a:cubicBezTo>
                    <a:pt x="174" y="133"/>
                    <a:pt x="176" y="135"/>
                    <a:pt x="178" y="136"/>
                  </a:cubicBezTo>
                  <a:cubicBezTo>
                    <a:pt x="175" y="139"/>
                    <a:pt x="173" y="143"/>
                    <a:pt x="172" y="147"/>
                  </a:cubicBezTo>
                  <a:close/>
                  <a:moveTo>
                    <a:pt x="6" y="218"/>
                  </a:moveTo>
                  <a:cubicBezTo>
                    <a:pt x="8" y="222"/>
                    <a:pt x="11" y="226"/>
                    <a:pt x="16" y="230"/>
                  </a:cubicBezTo>
                  <a:cubicBezTo>
                    <a:pt x="14" y="234"/>
                    <a:pt x="13" y="238"/>
                    <a:pt x="11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8" y="234"/>
                    <a:pt x="6" y="226"/>
                    <a:pt x="6" y="218"/>
                  </a:cubicBezTo>
                  <a:close/>
                  <a:moveTo>
                    <a:pt x="12" y="242"/>
                  </a:moveTo>
                  <a:cubicBezTo>
                    <a:pt x="12" y="242"/>
                    <a:pt x="13" y="242"/>
                    <a:pt x="13" y="242"/>
                  </a:cubicBezTo>
                  <a:cubicBezTo>
                    <a:pt x="14" y="238"/>
                    <a:pt x="16" y="235"/>
                    <a:pt x="17" y="232"/>
                  </a:cubicBezTo>
                  <a:cubicBezTo>
                    <a:pt x="19" y="233"/>
                    <a:pt x="21" y="235"/>
                    <a:pt x="23" y="236"/>
                  </a:cubicBezTo>
                  <a:cubicBezTo>
                    <a:pt x="20" y="240"/>
                    <a:pt x="18" y="244"/>
                    <a:pt x="17" y="249"/>
                  </a:cubicBezTo>
                  <a:cubicBezTo>
                    <a:pt x="15" y="247"/>
                    <a:pt x="13" y="245"/>
                    <a:pt x="12" y="242"/>
                  </a:cubicBezTo>
                  <a:close/>
                  <a:moveTo>
                    <a:pt x="18" y="250"/>
                  </a:moveTo>
                  <a:cubicBezTo>
                    <a:pt x="20" y="246"/>
                    <a:pt x="22" y="242"/>
                    <a:pt x="24" y="237"/>
                  </a:cubicBezTo>
                  <a:cubicBezTo>
                    <a:pt x="27" y="239"/>
                    <a:pt x="29" y="240"/>
                    <a:pt x="31" y="242"/>
                  </a:cubicBezTo>
                  <a:cubicBezTo>
                    <a:pt x="28" y="246"/>
                    <a:pt x="26" y="251"/>
                    <a:pt x="25" y="256"/>
                  </a:cubicBezTo>
                  <a:cubicBezTo>
                    <a:pt x="22" y="254"/>
                    <a:pt x="20" y="252"/>
                    <a:pt x="18" y="250"/>
                  </a:cubicBezTo>
                  <a:close/>
                  <a:moveTo>
                    <a:pt x="26" y="257"/>
                  </a:moveTo>
                  <a:cubicBezTo>
                    <a:pt x="28" y="252"/>
                    <a:pt x="31" y="247"/>
                    <a:pt x="33" y="243"/>
                  </a:cubicBezTo>
                  <a:cubicBezTo>
                    <a:pt x="35" y="244"/>
                    <a:pt x="37" y="246"/>
                    <a:pt x="40" y="247"/>
                  </a:cubicBezTo>
                  <a:cubicBezTo>
                    <a:pt x="37" y="251"/>
                    <a:pt x="35" y="256"/>
                    <a:pt x="33" y="261"/>
                  </a:cubicBezTo>
                  <a:cubicBezTo>
                    <a:pt x="31" y="260"/>
                    <a:pt x="28" y="258"/>
                    <a:pt x="26" y="257"/>
                  </a:cubicBezTo>
                  <a:close/>
                  <a:moveTo>
                    <a:pt x="34" y="262"/>
                  </a:moveTo>
                  <a:cubicBezTo>
                    <a:pt x="37" y="257"/>
                    <a:pt x="40" y="253"/>
                    <a:pt x="41" y="248"/>
                  </a:cubicBezTo>
                  <a:cubicBezTo>
                    <a:pt x="43" y="249"/>
                    <a:pt x="45" y="249"/>
                    <a:pt x="46" y="250"/>
                  </a:cubicBezTo>
                  <a:cubicBezTo>
                    <a:pt x="43" y="255"/>
                    <a:pt x="41" y="259"/>
                    <a:pt x="38" y="264"/>
                  </a:cubicBezTo>
                  <a:cubicBezTo>
                    <a:pt x="37" y="263"/>
                    <a:pt x="36" y="263"/>
                    <a:pt x="34" y="262"/>
                  </a:cubicBezTo>
                  <a:close/>
                  <a:moveTo>
                    <a:pt x="42" y="266"/>
                  </a:moveTo>
                  <a:cubicBezTo>
                    <a:pt x="42" y="266"/>
                    <a:pt x="41" y="266"/>
                    <a:pt x="40" y="265"/>
                  </a:cubicBezTo>
                  <a:cubicBezTo>
                    <a:pt x="43" y="261"/>
                    <a:pt x="46" y="256"/>
                    <a:pt x="48" y="251"/>
                  </a:cubicBezTo>
                  <a:cubicBezTo>
                    <a:pt x="51" y="253"/>
                    <a:pt x="53" y="254"/>
                    <a:pt x="55" y="255"/>
                  </a:cubicBezTo>
                  <a:cubicBezTo>
                    <a:pt x="53" y="260"/>
                    <a:pt x="50" y="265"/>
                    <a:pt x="48" y="270"/>
                  </a:cubicBezTo>
                  <a:cubicBezTo>
                    <a:pt x="46" y="269"/>
                    <a:pt x="44" y="267"/>
                    <a:pt x="42" y="266"/>
                  </a:cubicBezTo>
                  <a:close/>
                  <a:moveTo>
                    <a:pt x="50" y="271"/>
                  </a:moveTo>
                  <a:cubicBezTo>
                    <a:pt x="52" y="266"/>
                    <a:pt x="55" y="261"/>
                    <a:pt x="57" y="256"/>
                  </a:cubicBezTo>
                  <a:cubicBezTo>
                    <a:pt x="59" y="257"/>
                    <a:pt x="60" y="257"/>
                    <a:pt x="61" y="258"/>
                  </a:cubicBezTo>
                  <a:cubicBezTo>
                    <a:pt x="63" y="259"/>
                    <a:pt x="65" y="260"/>
                    <a:pt x="66" y="261"/>
                  </a:cubicBezTo>
                  <a:cubicBezTo>
                    <a:pt x="64" y="266"/>
                    <a:pt x="61" y="271"/>
                    <a:pt x="59" y="276"/>
                  </a:cubicBezTo>
                  <a:cubicBezTo>
                    <a:pt x="56" y="274"/>
                    <a:pt x="53" y="272"/>
                    <a:pt x="50" y="271"/>
                  </a:cubicBezTo>
                  <a:close/>
                  <a:moveTo>
                    <a:pt x="61" y="277"/>
                  </a:moveTo>
                  <a:cubicBezTo>
                    <a:pt x="64" y="272"/>
                    <a:pt x="66" y="267"/>
                    <a:pt x="68" y="262"/>
                  </a:cubicBezTo>
                  <a:cubicBezTo>
                    <a:pt x="71" y="264"/>
                    <a:pt x="74" y="266"/>
                    <a:pt x="76" y="267"/>
                  </a:cubicBezTo>
                  <a:cubicBezTo>
                    <a:pt x="74" y="272"/>
                    <a:pt x="72" y="277"/>
                    <a:pt x="70" y="281"/>
                  </a:cubicBezTo>
                  <a:cubicBezTo>
                    <a:pt x="67" y="280"/>
                    <a:pt x="64" y="278"/>
                    <a:pt x="61" y="277"/>
                  </a:cubicBezTo>
                  <a:close/>
                  <a:moveTo>
                    <a:pt x="75" y="284"/>
                  </a:moveTo>
                  <a:cubicBezTo>
                    <a:pt x="73" y="283"/>
                    <a:pt x="72" y="283"/>
                    <a:pt x="71" y="282"/>
                  </a:cubicBezTo>
                  <a:cubicBezTo>
                    <a:pt x="74" y="278"/>
                    <a:pt x="77" y="273"/>
                    <a:pt x="78" y="268"/>
                  </a:cubicBezTo>
                  <a:cubicBezTo>
                    <a:pt x="81" y="270"/>
                    <a:pt x="84" y="272"/>
                    <a:pt x="86" y="273"/>
                  </a:cubicBezTo>
                  <a:cubicBezTo>
                    <a:pt x="84" y="277"/>
                    <a:pt x="81" y="282"/>
                    <a:pt x="79" y="286"/>
                  </a:cubicBezTo>
                  <a:cubicBezTo>
                    <a:pt x="77" y="285"/>
                    <a:pt x="76" y="285"/>
                    <a:pt x="75" y="284"/>
                  </a:cubicBezTo>
                  <a:close/>
                  <a:moveTo>
                    <a:pt x="81" y="287"/>
                  </a:moveTo>
                  <a:cubicBezTo>
                    <a:pt x="83" y="283"/>
                    <a:pt x="86" y="279"/>
                    <a:pt x="89" y="274"/>
                  </a:cubicBezTo>
                  <a:cubicBezTo>
                    <a:pt x="91" y="275"/>
                    <a:pt x="93" y="277"/>
                    <a:pt x="96" y="278"/>
                  </a:cubicBezTo>
                  <a:cubicBezTo>
                    <a:pt x="93" y="281"/>
                    <a:pt x="91" y="285"/>
                    <a:pt x="89" y="289"/>
                  </a:cubicBezTo>
                  <a:cubicBezTo>
                    <a:pt x="89" y="289"/>
                    <a:pt x="89" y="289"/>
                    <a:pt x="89" y="289"/>
                  </a:cubicBezTo>
                  <a:cubicBezTo>
                    <a:pt x="86" y="289"/>
                    <a:pt x="83" y="288"/>
                    <a:pt x="81" y="287"/>
                  </a:cubicBezTo>
                  <a:close/>
                  <a:moveTo>
                    <a:pt x="91" y="290"/>
                  </a:moveTo>
                  <a:cubicBezTo>
                    <a:pt x="93" y="286"/>
                    <a:pt x="96" y="282"/>
                    <a:pt x="98" y="278"/>
                  </a:cubicBezTo>
                  <a:cubicBezTo>
                    <a:pt x="100" y="279"/>
                    <a:pt x="102" y="280"/>
                    <a:pt x="104" y="280"/>
                  </a:cubicBezTo>
                  <a:cubicBezTo>
                    <a:pt x="102" y="283"/>
                    <a:pt x="100" y="287"/>
                    <a:pt x="97" y="290"/>
                  </a:cubicBezTo>
                  <a:cubicBezTo>
                    <a:pt x="95" y="290"/>
                    <a:pt x="93" y="290"/>
                    <a:pt x="91" y="290"/>
                  </a:cubicBezTo>
                  <a:close/>
                  <a:moveTo>
                    <a:pt x="103" y="289"/>
                  </a:moveTo>
                  <a:cubicBezTo>
                    <a:pt x="102" y="289"/>
                    <a:pt x="101" y="289"/>
                    <a:pt x="101" y="289"/>
                  </a:cubicBezTo>
                  <a:cubicBezTo>
                    <a:pt x="103" y="287"/>
                    <a:pt x="105" y="284"/>
                    <a:pt x="106" y="281"/>
                  </a:cubicBezTo>
                  <a:cubicBezTo>
                    <a:pt x="110" y="281"/>
                    <a:pt x="113" y="281"/>
                    <a:pt x="117" y="280"/>
                  </a:cubicBezTo>
                  <a:cubicBezTo>
                    <a:pt x="112" y="284"/>
                    <a:pt x="108" y="288"/>
                    <a:pt x="103" y="28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2573CF2F-0C61-40ED-B682-4508242CA1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4713" y="3508375"/>
              <a:ext cx="673100" cy="976313"/>
            </a:xfrm>
            <a:custGeom>
              <a:avLst/>
              <a:gdLst>
                <a:gd name="T0" fmla="*/ 13 w 288"/>
                <a:gd name="T1" fmla="*/ 160 h 453"/>
                <a:gd name="T2" fmla="*/ 79 w 288"/>
                <a:gd name="T3" fmla="*/ 269 h 453"/>
                <a:gd name="T4" fmla="*/ 89 w 288"/>
                <a:gd name="T5" fmla="*/ 289 h 453"/>
                <a:gd name="T6" fmla="*/ 86 w 288"/>
                <a:gd name="T7" fmla="*/ 366 h 453"/>
                <a:gd name="T8" fmla="*/ 191 w 288"/>
                <a:gd name="T9" fmla="*/ 411 h 453"/>
                <a:gd name="T10" fmla="*/ 195 w 288"/>
                <a:gd name="T11" fmla="*/ 365 h 453"/>
                <a:gd name="T12" fmla="*/ 186 w 288"/>
                <a:gd name="T13" fmla="*/ 337 h 453"/>
                <a:gd name="T14" fmla="*/ 89 w 288"/>
                <a:gd name="T15" fmla="*/ 369 h 453"/>
                <a:gd name="T16" fmla="*/ 188 w 288"/>
                <a:gd name="T17" fmla="*/ 370 h 453"/>
                <a:gd name="T18" fmla="*/ 103 w 288"/>
                <a:gd name="T19" fmla="*/ 419 h 453"/>
                <a:gd name="T20" fmla="*/ 142 w 288"/>
                <a:gd name="T21" fmla="*/ 436 h 453"/>
                <a:gd name="T22" fmla="*/ 88 w 288"/>
                <a:gd name="T23" fmla="*/ 391 h 453"/>
                <a:gd name="T24" fmla="*/ 186 w 288"/>
                <a:gd name="T25" fmla="*/ 345 h 453"/>
                <a:gd name="T26" fmla="*/ 146 w 288"/>
                <a:gd name="T27" fmla="*/ 378 h 453"/>
                <a:gd name="T28" fmla="*/ 89 w 288"/>
                <a:gd name="T29" fmla="*/ 357 h 453"/>
                <a:gd name="T30" fmla="*/ 95 w 288"/>
                <a:gd name="T31" fmla="*/ 348 h 453"/>
                <a:gd name="T32" fmla="*/ 109 w 288"/>
                <a:gd name="T33" fmla="*/ 357 h 453"/>
                <a:gd name="T34" fmla="*/ 159 w 288"/>
                <a:gd name="T35" fmla="*/ 361 h 453"/>
                <a:gd name="T36" fmla="*/ 122 w 288"/>
                <a:gd name="T37" fmla="*/ 278 h 453"/>
                <a:gd name="T38" fmla="*/ 113 w 288"/>
                <a:gd name="T39" fmla="*/ 184 h 453"/>
                <a:gd name="T40" fmla="*/ 158 w 288"/>
                <a:gd name="T41" fmla="*/ 229 h 453"/>
                <a:gd name="T42" fmla="*/ 120 w 288"/>
                <a:gd name="T43" fmla="*/ 353 h 453"/>
                <a:gd name="T44" fmla="*/ 250 w 288"/>
                <a:gd name="T45" fmla="*/ 183 h 453"/>
                <a:gd name="T46" fmla="*/ 161 w 288"/>
                <a:gd name="T47" fmla="*/ 355 h 453"/>
                <a:gd name="T48" fmla="*/ 209 w 288"/>
                <a:gd name="T49" fmla="*/ 139 h 453"/>
                <a:gd name="T50" fmla="*/ 171 w 288"/>
                <a:gd name="T51" fmla="*/ 163 h 453"/>
                <a:gd name="T52" fmla="*/ 108 w 288"/>
                <a:gd name="T53" fmla="*/ 177 h 453"/>
                <a:gd name="T54" fmla="*/ 64 w 288"/>
                <a:gd name="T55" fmla="*/ 170 h 453"/>
                <a:gd name="T56" fmla="*/ 96 w 288"/>
                <a:gd name="T57" fmla="*/ 189 h 453"/>
                <a:gd name="T58" fmla="*/ 118 w 288"/>
                <a:gd name="T59" fmla="*/ 306 h 453"/>
                <a:gd name="T60" fmla="*/ 114 w 288"/>
                <a:gd name="T61" fmla="*/ 351 h 453"/>
                <a:gd name="T62" fmla="*/ 101 w 288"/>
                <a:gd name="T63" fmla="*/ 326 h 453"/>
                <a:gd name="T64" fmla="*/ 101 w 288"/>
                <a:gd name="T65" fmla="*/ 325 h 453"/>
                <a:gd name="T66" fmla="*/ 107 w 288"/>
                <a:gd name="T67" fmla="*/ 315 h 453"/>
                <a:gd name="T68" fmla="*/ 105 w 288"/>
                <a:gd name="T69" fmla="*/ 301 h 453"/>
                <a:gd name="T70" fmla="*/ 94 w 288"/>
                <a:gd name="T71" fmla="*/ 286 h 453"/>
                <a:gd name="T72" fmla="*/ 94 w 288"/>
                <a:gd name="T73" fmla="*/ 285 h 453"/>
                <a:gd name="T74" fmla="*/ 97 w 288"/>
                <a:gd name="T75" fmla="*/ 270 h 453"/>
                <a:gd name="T76" fmla="*/ 79 w 288"/>
                <a:gd name="T77" fmla="*/ 255 h 453"/>
                <a:gd name="T78" fmla="*/ 78 w 288"/>
                <a:gd name="T79" fmla="*/ 254 h 453"/>
                <a:gd name="T80" fmla="*/ 81 w 288"/>
                <a:gd name="T81" fmla="*/ 240 h 453"/>
                <a:gd name="T82" fmla="*/ 76 w 288"/>
                <a:gd name="T83" fmla="*/ 227 h 453"/>
                <a:gd name="T84" fmla="*/ 47 w 288"/>
                <a:gd name="T85" fmla="*/ 215 h 453"/>
                <a:gd name="T86" fmla="*/ 46 w 288"/>
                <a:gd name="T87" fmla="*/ 214 h 453"/>
                <a:gd name="T88" fmla="*/ 50 w 288"/>
                <a:gd name="T89" fmla="*/ 199 h 453"/>
                <a:gd name="T90" fmla="*/ 29 w 288"/>
                <a:gd name="T91" fmla="*/ 184 h 453"/>
                <a:gd name="T92" fmla="*/ 28 w 288"/>
                <a:gd name="T93" fmla="*/ 183 h 453"/>
                <a:gd name="T94" fmla="*/ 41 w 288"/>
                <a:gd name="T95" fmla="*/ 166 h 453"/>
                <a:gd name="T96" fmla="*/ 35 w 288"/>
                <a:gd name="T97" fmla="*/ 151 h 453"/>
                <a:gd name="T98" fmla="*/ 15 w 288"/>
                <a:gd name="T99" fmla="*/ 132 h 453"/>
                <a:gd name="T100" fmla="*/ 15 w 288"/>
                <a:gd name="T101" fmla="*/ 131 h 453"/>
                <a:gd name="T102" fmla="*/ 32 w 288"/>
                <a:gd name="T103" fmla="*/ 112 h 453"/>
                <a:gd name="T104" fmla="*/ 39 w 288"/>
                <a:gd name="T105" fmla="*/ 95 h 453"/>
                <a:gd name="T106" fmla="*/ 22 w 288"/>
                <a:gd name="T107" fmla="*/ 78 h 453"/>
                <a:gd name="T108" fmla="*/ 23 w 288"/>
                <a:gd name="T109" fmla="*/ 77 h 453"/>
                <a:gd name="T110" fmla="*/ 54 w 288"/>
                <a:gd name="T111" fmla="*/ 57 h 453"/>
                <a:gd name="T112" fmla="*/ 46 w 288"/>
                <a:gd name="T113" fmla="*/ 44 h 453"/>
                <a:gd name="T114" fmla="*/ 48 w 288"/>
                <a:gd name="T115" fmla="*/ 42 h 453"/>
                <a:gd name="T116" fmla="*/ 95 w 288"/>
                <a:gd name="T117" fmla="*/ 29 h 453"/>
                <a:gd name="T118" fmla="*/ 261 w 288"/>
                <a:gd name="T119" fmla="*/ 93 h 453"/>
                <a:gd name="T120" fmla="*/ 191 w 288"/>
                <a:gd name="T121" fmla="*/ 136 h 453"/>
                <a:gd name="T122" fmla="*/ 180 w 288"/>
                <a:gd name="T123" fmla="*/ 160 h 453"/>
                <a:gd name="T124" fmla="*/ 70 w 288"/>
                <a:gd name="T125" fmla="*/ 172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" h="453">
                  <a:moveTo>
                    <a:pt x="211" y="30"/>
                  </a:moveTo>
                  <a:cubicBezTo>
                    <a:pt x="166" y="6"/>
                    <a:pt x="98" y="0"/>
                    <a:pt x="54" y="29"/>
                  </a:cubicBezTo>
                  <a:cubicBezTo>
                    <a:pt x="11" y="57"/>
                    <a:pt x="0" y="113"/>
                    <a:pt x="13" y="160"/>
                  </a:cubicBezTo>
                  <a:cubicBezTo>
                    <a:pt x="22" y="189"/>
                    <a:pt x="39" y="216"/>
                    <a:pt x="58" y="239"/>
                  </a:cubicBezTo>
                  <a:cubicBezTo>
                    <a:pt x="67" y="249"/>
                    <a:pt x="75" y="258"/>
                    <a:pt x="81" y="269"/>
                  </a:cubicBezTo>
                  <a:cubicBezTo>
                    <a:pt x="80" y="269"/>
                    <a:pt x="80" y="269"/>
                    <a:pt x="79" y="269"/>
                  </a:cubicBezTo>
                  <a:cubicBezTo>
                    <a:pt x="79" y="269"/>
                    <a:pt x="79" y="270"/>
                    <a:pt x="79" y="270"/>
                  </a:cubicBezTo>
                  <a:cubicBezTo>
                    <a:pt x="80" y="270"/>
                    <a:pt x="80" y="270"/>
                    <a:pt x="81" y="270"/>
                  </a:cubicBezTo>
                  <a:cubicBezTo>
                    <a:pt x="84" y="276"/>
                    <a:pt x="87" y="282"/>
                    <a:pt x="89" y="289"/>
                  </a:cubicBezTo>
                  <a:cubicBezTo>
                    <a:pt x="94" y="306"/>
                    <a:pt x="95" y="324"/>
                    <a:pt x="95" y="342"/>
                  </a:cubicBezTo>
                  <a:cubicBezTo>
                    <a:pt x="89" y="343"/>
                    <a:pt x="84" y="350"/>
                    <a:pt x="83" y="356"/>
                  </a:cubicBezTo>
                  <a:cubicBezTo>
                    <a:pt x="83" y="359"/>
                    <a:pt x="84" y="363"/>
                    <a:pt x="86" y="366"/>
                  </a:cubicBezTo>
                  <a:cubicBezTo>
                    <a:pt x="80" y="372"/>
                    <a:pt x="80" y="380"/>
                    <a:pt x="85" y="387"/>
                  </a:cubicBezTo>
                  <a:cubicBezTo>
                    <a:pt x="79" y="400"/>
                    <a:pt x="85" y="409"/>
                    <a:pt x="95" y="415"/>
                  </a:cubicBezTo>
                  <a:cubicBezTo>
                    <a:pt x="108" y="453"/>
                    <a:pt x="181" y="451"/>
                    <a:pt x="191" y="411"/>
                  </a:cubicBezTo>
                  <a:cubicBezTo>
                    <a:pt x="199" y="404"/>
                    <a:pt x="202" y="394"/>
                    <a:pt x="197" y="380"/>
                  </a:cubicBezTo>
                  <a:cubicBezTo>
                    <a:pt x="196" y="380"/>
                    <a:pt x="196" y="380"/>
                    <a:pt x="196" y="379"/>
                  </a:cubicBezTo>
                  <a:cubicBezTo>
                    <a:pt x="197" y="375"/>
                    <a:pt x="197" y="371"/>
                    <a:pt x="195" y="365"/>
                  </a:cubicBezTo>
                  <a:cubicBezTo>
                    <a:pt x="195" y="364"/>
                    <a:pt x="194" y="364"/>
                    <a:pt x="193" y="363"/>
                  </a:cubicBezTo>
                  <a:cubicBezTo>
                    <a:pt x="198" y="355"/>
                    <a:pt x="197" y="346"/>
                    <a:pt x="187" y="337"/>
                  </a:cubicBezTo>
                  <a:cubicBezTo>
                    <a:pt x="187" y="337"/>
                    <a:pt x="186" y="337"/>
                    <a:pt x="186" y="337"/>
                  </a:cubicBezTo>
                  <a:cubicBezTo>
                    <a:pt x="176" y="267"/>
                    <a:pt x="246" y="222"/>
                    <a:pt x="268" y="162"/>
                  </a:cubicBezTo>
                  <a:cubicBezTo>
                    <a:pt x="288" y="109"/>
                    <a:pt x="259" y="55"/>
                    <a:pt x="211" y="30"/>
                  </a:cubicBezTo>
                  <a:close/>
                  <a:moveTo>
                    <a:pt x="89" y="369"/>
                  </a:moveTo>
                  <a:cubicBezTo>
                    <a:pt x="90" y="370"/>
                    <a:pt x="91" y="371"/>
                    <a:pt x="92" y="371"/>
                  </a:cubicBezTo>
                  <a:cubicBezTo>
                    <a:pt x="107" y="388"/>
                    <a:pt x="148" y="386"/>
                    <a:pt x="166" y="382"/>
                  </a:cubicBezTo>
                  <a:cubicBezTo>
                    <a:pt x="174" y="381"/>
                    <a:pt x="182" y="376"/>
                    <a:pt x="188" y="370"/>
                  </a:cubicBezTo>
                  <a:cubicBezTo>
                    <a:pt x="196" y="415"/>
                    <a:pt x="79" y="404"/>
                    <a:pt x="89" y="369"/>
                  </a:cubicBezTo>
                  <a:close/>
                  <a:moveTo>
                    <a:pt x="142" y="436"/>
                  </a:moveTo>
                  <a:cubicBezTo>
                    <a:pt x="127" y="435"/>
                    <a:pt x="113" y="430"/>
                    <a:pt x="103" y="419"/>
                  </a:cubicBezTo>
                  <a:cubicBezTo>
                    <a:pt x="117" y="425"/>
                    <a:pt x="133" y="427"/>
                    <a:pt x="142" y="428"/>
                  </a:cubicBezTo>
                  <a:cubicBezTo>
                    <a:pt x="153" y="428"/>
                    <a:pt x="167" y="426"/>
                    <a:pt x="178" y="420"/>
                  </a:cubicBezTo>
                  <a:cubicBezTo>
                    <a:pt x="169" y="430"/>
                    <a:pt x="157" y="436"/>
                    <a:pt x="142" y="436"/>
                  </a:cubicBezTo>
                  <a:close/>
                  <a:moveTo>
                    <a:pt x="192" y="389"/>
                  </a:moveTo>
                  <a:cubicBezTo>
                    <a:pt x="195" y="412"/>
                    <a:pt x="165" y="421"/>
                    <a:pt x="145" y="421"/>
                  </a:cubicBezTo>
                  <a:cubicBezTo>
                    <a:pt x="125" y="421"/>
                    <a:pt x="87" y="418"/>
                    <a:pt x="88" y="391"/>
                  </a:cubicBezTo>
                  <a:cubicBezTo>
                    <a:pt x="98" y="401"/>
                    <a:pt x="116" y="404"/>
                    <a:pt x="128" y="405"/>
                  </a:cubicBezTo>
                  <a:cubicBezTo>
                    <a:pt x="145" y="407"/>
                    <a:pt x="180" y="405"/>
                    <a:pt x="192" y="389"/>
                  </a:cubicBezTo>
                  <a:close/>
                  <a:moveTo>
                    <a:pt x="186" y="345"/>
                  </a:moveTo>
                  <a:cubicBezTo>
                    <a:pt x="186" y="345"/>
                    <a:pt x="186" y="345"/>
                    <a:pt x="186" y="345"/>
                  </a:cubicBezTo>
                  <a:cubicBezTo>
                    <a:pt x="194" y="356"/>
                    <a:pt x="184" y="369"/>
                    <a:pt x="173" y="374"/>
                  </a:cubicBezTo>
                  <a:cubicBezTo>
                    <a:pt x="164" y="377"/>
                    <a:pt x="155" y="378"/>
                    <a:pt x="146" y="378"/>
                  </a:cubicBezTo>
                  <a:cubicBezTo>
                    <a:pt x="131" y="378"/>
                    <a:pt x="110" y="378"/>
                    <a:pt x="97" y="369"/>
                  </a:cubicBezTo>
                  <a:cubicBezTo>
                    <a:pt x="97" y="369"/>
                    <a:pt x="97" y="369"/>
                    <a:pt x="97" y="369"/>
                  </a:cubicBezTo>
                  <a:cubicBezTo>
                    <a:pt x="94" y="365"/>
                    <a:pt x="89" y="363"/>
                    <a:pt x="89" y="357"/>
                  </a:cubicBezTo>
                  <a:cubicBezTo>
                    <a:pt x="90" y="352"/>
                    <a:pt x="92" y="349"/>
                    <a:pt x="95" y="346"/>
                  </a:cubicBezTo>
                  <a:cubicBezTo>
                    <a:pt x="95" y="347"/>
                    <a:pt x="95" y="347"/>
                    <a:pt x="95" y="348"/>
                  </a:cubicBezTo>
                  <a:cubicBezTo>
                    <a:pt x="95" y="348"/>
                    <a:pt x="95" y="348"/>
                    <a:pt x="95" y="348"/>
                  </a:cubicBezTo>
                  <a:cubicBezTo>
                    <a:pt x="95" y="349"/>
                    <a:pt x="94" y="350"/>
                    <a:pt x="95" y="350"/>
                  </a:cubicBezTo>
                  <a:cubicBezTo>
                    <a:pt x="96" y="353"/>
                    <a:pt x="99" y="354"/>
                    <a:pt x="101" y="355"/>
                  </a:cubicBezTo>
                  <a:cubicBezTo>
                    <a:pt x="103" y="356"/>
                    <a:pt x="106" y="358"/>
                    <a:pt x="109" y="357"/>
                  </a:cubicBezTo>
                  <a:cubicBezTo>
                    <a:pt x="121" y="363"/>
                    <a:pt x="138" y="362"/>
                    <a:pt x="148" y="362"/>
                  </a:cubicBezTo>
                  <a:cubicBezTo>
                    <a:pt x="150" y="362"/>
                    <a:pt x="153" y="362"/>
                    <a:pt x="157" y="362"/>
                  </a:cubicBezTo>
                  <a:cubicBezTo>
                    <a:pt x="157" y="362"/>
                    <a:pt x="158" y="362"/>
                    <a:pt x="159" y="361"/>
                  </a:cubicBezTo>
                  <a:cubicBezTo>
                    <a:pt x="171" y="360"/>
                    <a:pt x="184" y="357"/>
                    <a:pt x="186" y="345"/>
                  </a:cubicBezTo>
                  <a:close/>
                  <a:moveTo>
                    <a:pt x="123" y="338"/>
                  </a:moveTo>
                  <a:cubicBezTo>
                    <a:pt x="127" y="319"/>
                    <a:pt x="124" y="295"/>
                    <a:pt x="122" y="278"/>
                  </a:cubicBezTo>
                  <a:cubicBezTo>
                    <a:pt x="119" y="252"/>
                    <a:pt x="114" y="228"/>
                    <a:pt x="107" y="204"/>
                  </a:cubicBezTo>
                  <a:cubicBezTo>
                    <a:pt x="105" y="199"/>
                    <a:pt x="104" y="192"/>
                    <a:pt x="102" y="186"/>
                  </a:cubicBezTo>
                  <a:cubicBezTo>
                    <a:pt x="106" y="185"/>
                    <a:pt x="109" y="184"/>
                    <a:pt x="113" y="184"/>
                  </a:cubicBezTo>
                  <a:cubicBezTo>
                    <a:pt x="129" y="181"/>
                    <a:pt x="146" y="178"/>
                    <a:pt x="162" y="173"/>
                  </a:cubicBezTo>
                  <a:cubicBezTo>
                    <a:pt x="164" y="173"/>
                    <a:pt x="166" y="172"/>
                    <a:pt x="169" y="171"/>
                  </a:cubicBezTo>
                  <a:cubicBezTo>
                    <a:pt x="164" y="190"/>
                    <a:pt x="161" y="210"/>
                    <a:pt x="158" y="229"/>
                  </a:cubicBezTo>
                  <a:cubicBezTo>
                    <a:pt x="152" y="271"/>
                    <a:pt x="151" y="313"/>
                    <a:pt x="153" y="356"/>
                  </a:cubicBezTo>
                  <a:cubicBezTo>
                    <a:pt x="147" y="356"/>
                    <a:pt x="142" y="355"/>
                    <a:pt x="137" y="355"/>
                  </a:cubicBezTo>
                  <a:cubicBezTo>
                    <a:pt x="131" y="355"/>
                    <a:pt x="125" y="354"/>
                    <a:pt x="120" y="353"/>
                  </a:cubicBezTo>
                  <a:cubicBezTo>
                    <a:pt x="121" y="350"/>
                    <a:pt x="122" y="347"/>
                    <a:pt x="123" y="344"/>
                  </a:cubicBezTo>
                  <a:cubicBezTo>
                    <a:pt x="123" y="342"/>
                    <a:pt x="124" y="340"/>
                    <a:pt x="123" y="338"/>
                  </a:cubicBezTo>
                  <a:close/>
                  <a:moveTo>
                    <a:pt x="250" y="183"/>
                  </a:moveTo>
                  <a:cubicBezTo>
                    <a:pt x="221" y="233"/>
                    <a:pt x="164" y="280"/>
                    <a:pt x="180" y="344"/>
                  </a:cubicBezTo>
                  <a:cubicBezTo>
                    <a:pt x="180" y="344"/>
                    <a:pt x="180" y="344"/>
                    <a:pt x="180" y="344"/>
                  </a:cubicBezTo>
                  <a:cubicBezTo>
                    <a:pt x="177" y="351"/>
                    <a:pt x="169" y="354"/>
                    <a:pt x="161" y="355"/>
                  </a:cubicBezTo>
                  <a:cubicBezTo>
                    <a:pt x="158" y="317"/>
                    <a:pt x="159" y="279"/>
                    <a:pt x="164" y="241"/>
                  </a:cubicBezTo>
                  <a:cubicBezTo>
                    <a:pt x="166" y="217"/>
                    <a:pt x="170" y="192"/>
                    <a:pt x="177" y="169"/>
                  </a:cubicBezTo>
                  <a:cubicBezTo>
                    <a:pt x="193" y="164"/>
                    <a:pt x="211" y="155"/>
                    <a:pt x="209" y="139"/>
                  </a:cubicBezTo>
                  <a:cubicBezTo>
                    <a:pt x="207" y="126"/>
                    <a:pt x="192" y="121"/>
                    <a:pt x="185" y="132"/>
                  </a:cubicBezTo>
                  <a:cubicBezTo>
                    <a:pt x="184" y="132"/>
                    <a:pt x="184" y="133"/>
                    <a:pt x="184" y="133"/>
                  </a:cubicBezTo>
                  <a:cubicBezTo>
                    <a:pt x="177" y="141"/>
                    <a:pt x="174" y="153"/>
                    <a:pt x="171" y="163"/>
                  </a:cubicBezTo>
                  <a:cubicBezTo>
                    <a:pt x="170" y="163"/>
                    <a:pt x="169" y="163"/>
                    <a:pt x="168" y="164"/>
                  </a:cubicBezTo>
                  <a:cubicBezTo>
                    <a:pt x="159" y="167"/>
                    <a:pt x="149" y="169"/>
                    <a:pt x="138" y="172"/>
                  </a:cubicBezTo>
                  <a:cubicBezTo>
                    <a:pt x="128" y="174"/>
                    <a:pt x="118" y="176"/>
                    <a:pt x="108" y="177"/>
                  </a:cubicBezTo>
                  <a:cubicBezTo>
                    <a:pt x="105" y="178"/>
                    <a:pt x="102" y="178"/>
                    <a:pt x="100" y="179"/>
                  </a:cubicBezTo>
                  <a:cubicBezTo>
                    <a:pt x="96" y="170"/>
                    <a:pt x="92" y="162"/>
                    <a:pt x="84" y="159"/>
                  </a:cubicBezTo>
                  <a:cubicBezTo>
                    <a:pt x="74" y="155"/>
                    <a:pt x="64" y="160"/>
                    <a:pt x="64" y="170"/>
                  </a:cubicBezTo>
                  <a:cubicBezTo>
                    <a:pt x="62" y="178"/>
                    <a:pt x="70" y="187"/>
                    <a:pt x="79" y="188"/>
                  </a:cubicBezTo>
                  <a:cubicBezTo>
                    <a:pt x="84" y="189"/>
                    <a:pt x="90" y="188"/>
                    <a:pt x="96" y="187"/>
                  </a:cubicBezTo>
                  <a:cubicBezTo>
                    <a:pt x="96" y="188"/>
                    <a:pt x="96" y="188"/>
                    <a:pt x="96" y="189"/>
                  </a:cubicBezTo>
                  <a:cubicBezTo>
                    <a:pt x="99" y="196"/>
                    <a:pt x="101" y="203"/>
                    <a:pt x="103" y="211"/>
                  </a:cubicBezTo>
                  <a:cubicBezTo>
                    <a:pt x="107" y="226"/>
                    <a:pt x="111" y="241"/>
                    <a:pt x="113" y="256"/>
                  </a:cubicBezTo>
                  <a:cubicBezTo>
                    <a:pt x="116" y="272"/>
                    <a:pt x="118" y="289"/>
                    <a:pt x="118" y="306"/>
                  </a:cubicBezTo>
                  <a:cubicBezTo>
                    <a:pt x="119" y="317"/>
                    <a:pt x="117" y="329"/>
                    <a:pt x="116" y="341"/>
                  </a:cubicBezTo>
                  <a:cubicBezTo>
                    <a:pt x="116" y="341"/>
                    <a:pt x="116" y="342"/>
                    <a:pt x="116" y="342"/>
                  </a:cubicBezTo>
                  <a:cubicBezTo>
                    <a:pt x="116" y="345"/>
                    <a:pt x="115" y="348"/>
                    <a:pt x="114" y="351"/>
                  </a:cubicBezTo>
                  <a:cubicBezTo>
                    <a:pt x="114" y="351"/>
                    <a:pt x="114" y="351"/>
                    <a:pt x="114" y="351"/>
                  </a:cubicBezTo>
                  <a:cubicBezTo>
                    <a:pt x="110" y="350"/>
                    <a:pt x="105" y="349"/>
                    <a:pt x="100" y="347"/>
                  </a:cubicBezTo>
                  <a:cubicBezTo>
                    <a:pt x="101" y="340"/>
                    <a:pt x="101" y="333"/>
                    <a:pt x="101" y="326"/>
                  </a:cubicBezTo>
                  <a:cubicBezTo>
                    <a:pt x="103" y="326"/>
                    <a:pt x="106" y="326"/>
                    <a:pt x="108" y="326"/>
                  </a:cubicBezTo>
                  <a:cubicBezTo>
                    <a:pt x="109" y="326"/>
                    <a:pt x="109" y="325"/>
                    <a:pt x="108" y="325"/>
                  </a:cubicBezTo>
                  <a:cubicBezTo>
                    <a:pt x="106" y="325"/>
                    <a:pt x="103" y="325"/>
                    <a:pt x="101" y="325"/>
                  </a:cubicBezTo>
                  <a:cubicBezTo>
                    <a:pt x="101" y="322"/>
                    <a:pt x="100" y="319"/>
                    <a:pt x="100" y="315"/>
                  </a:cubicBezTo>
                  <a:cubicBezTo>
                    <a:pt x="102" y="315"/>
                    <a:pt x="105" y="315"/>
                    <a:pt x="107" y="316"/>
                  </a:cubicBezTo>
                  <a:cubicBezTo>
                    <a:pt x="108" y="316"/>
                    <a:pt x="108" y="315"/>
                    <a:pt x="107" y="315"/>
                  </a:cubicBezTo>
                  <a:cubicBezTo>
                    <a:pt x="105" y="314"/>
                    <a:pt x="102" y="314"/>
                    <a:pt x="100" y="315"/>
                  </a:cubicBezTo>
                  <a:cubicBezTo>
                    <a:pt x="100" y="310"/>
                    <a:pt x="99" y="305"/>
                    <a:pt x="98" y="301"/>
                  </a:cubicBezTo>
                  <a:cubicBezTo>
                    <a:pt x="100" y="301"/>
                    <a:pt x="103" y="301"/>
                    <a:pt x="105" y="301"/>
                  </a:cubicBezTo>
                  <a:cubicBezTo>
                    <a:pt x="105" y="301"/>
                    <a:pt x="105" y="300"/>
                    <a:pt x="105" y="300"/>
                  </a:cubicBezTo>
                  <a:cubicBezTo>
                    <a:pt x="102" y="300"/>
                    <a:pt x="100" y="300"/>
                    <a:pt x="98" y="300"/>
                  </a:cubicBezTo>
                  <a:cubicBezTo>
                    <a:pt x="97" y="295"/>
                    <a:pt x="96" y="290"/>
                    <a:pt x="94" y="286"/>
                  </a:cubicBezTo>
                  <a:cubicBezTo>
                    <a:pt x="97" y="285"/>
                    <a:pt x="100" y="285"/>
                    <a:pt x="103" y="286"/>
                  </a:cubicBezTo>
                  <a:cubicBezTo>
                    <a:pt x="104" y="286"/>
                    <a:pt x="104" y="285"/>
                    <a:pt x="103" y="285"/>
                  </a:cubicBezTo>
                  <a:cubicBezTo>
                    <a:pt x="100" y="284"/>
                    <a:pt x="97" y="284"/>
                    <a:pt x="94" y="285"/>
                  </a:cubicBezTo>
                  <a:cubicBezTo>
                    <a:pt x="92" y="281"/>
                    <a:pt x="91" y="277"/>
                    <a:pt x="89" y="273"/>
                  </a:cubicBezTo>
                  <a:cubicBezTo>
                    <a:pt x="89" y="272"/>
                    <a:pt x="88" y="271"/>
                    <a:pt x="88" y="270"/>
                  </a:cubicBezTo>
                  <a:cubicBezTo>
                    <a:pt x="91" y="270"/>
                    <a:pt x="94" y="270"/>
                    <a:pt x="97" y="270"/>
                  </a:cubicBezTo>
                  <a:cubicBezTo>
                    <a:pt x="98" y="270"/>
                    <a:pt x="98" y="269"/>
                    <a:pt x="97" y="269"/>
                  </a:cubicBezTo>
                  <a:cubicBezTo>
                    <a:pt x="94" y="268"/>
                    <a:pt x="91" y="268"/>
                    <a:pt x="87" y="268"/>
                  </a:cubicBezTo>
                  <a:cubicBezTo>
                    <a:pt x="85" y="264"/>
                    <a:pt x="82" y="259"/>
                    <a:pt x="79" y="255"/>
                  </a:cubicBezTo>
                  <a:cubicBezTo>
                    <a:pt x="82" y="255"/>
                    <a:pt x="85" y="255"/>
                    <a:pt x="89" y="255"/>
                  </a:cubicBezTo>
                  <a:cubicBezTo>
                    <a:pt x="89" y="255"/>
                    <a:pt x="89" y="254"/>
                    <a:pt x="89" y="254"/>
                  </a:cubicBezTo>
                  <a:cubicBezTo>
                    <a:pt x="85" y="254"/>
                    <a:pt x="82" y="254"/>
                    <a:pt x="78" y="254"/>
                  </a:cubicBezTo>
                  <a:cubicBezTo>
                    <a:pt x="75" y="250"/>
                    <a:pt x="72" y="245"/>
                    <a:pt x="68" y="241"/>
                  </a:cubicBezTo>
                  <a:cubicBezTo>
                    <a:pt x="72" y="241"/>
                    <a:pt x="77" y="241"/>
                    <a:pt x="81" y="241"/>
                  </a:cubicBezTo>
                  <a:cubicBezTo>
                    <a:pt x="82" y="241"/>
                    <a:pt x="82" y="240"/>
                    <a:pt x="81" y="240"/>
                  </a:cubicBezTo>
                  <a:cubicBezTo>
                    <a:pt x="76" y="240"/>
                    <a:pt x="72" y="240"/>
                    <a:pt x="67" y="240"/>
                  </a:cubicBezTo>
                  <a:cubicBezTo>
                    <a:pt x="63" y="235"/>
                    <a:pt x="59" y="231"/>
                    <a:pt x="55" y="226"/>
                  </a:cubicBezTo>
                  <a:cubicBezTo>
                    <a:pt x="62" y="226"/>
                    <a:pt x="69" y="227"/>
                    <a:pt x="76" y="227"/>
                  </a:cubicBezTo>
                  <a:cubicBezTo>
                    <a:pt x="77" y="227"/>
                    <a:pt x="77" y="227"/>
                    <a:pt x="76" y="226"/>
                  </a:cubicBezTo>
                  <a:cubicBezTo>
                    <a:pt x="69" y="226"/>
                    <a:pt x="62" y="225"/>
                    <a:pt x="55" y="225"/>
                  </a:cubicBezTo>
                  <a:cubicBezTo>
                    <a:pt x="52" y="222"/>
                    <a:pt x="49" y="218"/>
                    <a:pt x="47" y="215"/>
                  </a:cubicBezTo>
                  <a:cubicBezTo>
                    <a:pt x="52" y="215"/>
                    <a:pt x="58" y="215"/>
                    <a:pt x="63" y="215"/>
                  </a:cubicBezTo>
                  <a:cubicBezTo>
                    <a:pt x="64" y="215"/>
                    <a:pt x="64" y="214"/>
                    <a:pt x="63" y="214"/>
                  </a:cubicBezTo>
                  <a:cubicBezTo>
                    <a:pt x="58" y="214"/>
                    <a:pt x="52" y="214"/>
                    <a:pt x="46" y="214"/>
                  </a:cubicBezTo>
                  <a:cubicBezTo>
                    <a:pt x="45" y="213"/>
                    <a:pt x="45" y="212"/>
                    <a:pt x="44" y="212"/>
                  </a:cubicBezTo>
                  <a:cubicBezTo>
                    <a:pt x="41" y="207"/>
                    <a:pt x="38" y="203"/>
                    <a:pt x="36" y="198"/>
                  </a:cubicBezTo>
                  <a:cubicBezTo>
                    <a:pt x="40" y="198"/>
                    <a:pt x="45" y="198"/>
                    <a:pt x="50" y="199"/>
                  </a:cubicBezTo>
                  <a:cubicBezTo>
                    <a:pt x="51" y="199"/>
                    <a:pt x="51" y="198"/>
                    <a:pt x="50" y="198"/>
                  </a:cubicBezTo>
                  <a:cubicBezTo>
                    <a:pt x="45" y="197"/>
                    <a:pt x="40" y="197"/>
                    <a:pt x="35" y="197"/>
                  </a:cubicBezTo>
                  <a:cubicBezTo>
                    <a:pt x="33" y="193"/>
                    <a:pt x="31" y="189"/>
                    <a:pt x="29" y="184"/>
                  </a:cubicBezTo>
                  <a:cubicBezTo>
                    <a:pt x="35" y="184"/>
                    <a:pt x="41" y="184"/>
                    <a:pt x="47" y="184"/>
                  </a:cubicBezTo>
                  <a:cubicBezTo>
                    <a:pt x="47" y="184"/>
                    <a:pt x="47" y="183"/>
                    <a:pt x="47" y="183"/>
                  </a:cubicBezTo>
                  <a:cubicBezTo>
                    <a:pt x="41" y="183"/>
                    <a:pt x="34" y="183"/>
                    <a:pt x="28" y="183"/>
                  </a:cubicBezTo>
                  <a:cubicBezTo>
                    <a:pt x="26" y="178"/>
                    <a:pt x="24" y="173"/>
                    <a:pt x="22" y="167"/>
                  </a:cubicBezTo>
                  <a:cubicBezTo>
                    <a:pt x="28" y="167"/>
                    <a:pt x="34" y="168"/>
                    <a:pt x="41" y="167"/>
                  </a:cubicBezTo>
                  <a:cubicBezTo>
                    <a:pt x="41" y="167"/>
                    <a:pt x="41" y="166"/>
                    <a:pt x="41" y="166"/>
                  </a:cubicBezTo>
                  <a:cubicBezTo>
                    <a:pt x="34" y="166"/>
                    <a:pt x="28" y="166"/>
                    <a:pt x="22" y="166"/>
                  </a:cubicBezTo>
                  <a:cubicBezTo>
                    <a:pt x="20" y="161"/>
                    <a:pt x="19" y="156"/>
                    <a:pt x="18" y="151"/>
                  </a:cubicBezTo>
                  <a:cubicBezTo>
                    <a:pt x="23" y="151"/>
                    <a:pt x="29" y="151"/>
                    <a:pt x="35" y="151"/>
                  </a:cubicBezTo>
                  <a:cubicBezTo>
                    <a:pt x="35" y="151"/>
                    <a:pt x="35" y="150"/>
                    <a:pt x="35" y="150"/>
                  </a:cubicBezTo>
                  <a:cubicBezTo>
                    <a:pt x="29" y="150"/>
                    <a:pt x="23" y="150"/>
                    <a:pt x="18" y="150"/>
                  </a:cubicBezTo>
                  <a:cubicBezTo>
                    <a:pt x="16" y="144"/>
                    <a:pt x="15" y="138"/>
                    <a:pt x="15" y="132"/>
                  </a:cubicBezTo>
                  <a:cubicBezTo>
                    <a:pt x="23" y="132"/>
                    <a:pt x="30" y="132"/>
                    <a:pt x="38" y="132"/>
                  </a:cubicBezTo>
                  <a:cubicBezTo>
                    <a:pt x="39" y="132"/>
                    <a:pt x="39" y="131"/>
                    <a:pt x="38" y="131"/>
                  </a:cubicBezTo>
                  <a:cubicBezTo>
                    <a:pt x="30" y="130"/>
                    <a:pt x="23" y="130"/>
                    <a:pt x="15" y="131"/>
                  </a:cubicBezTo>
                  <a:cubicBezTo>
                    <a:pt x="14" y="126"/>
                    <a:pt x="14" y="120"/>
                    <a:pt x="14" y="114"/>
                  </a:cubicBezTo>
                  <a:cubicBezTo>
                    <a:pt x="20" y="114"/>
                    <a:pt x="26" y="114"/>
                    <a:pt x="32" y="113"/>
                  </a:cubicBezTo>
                  <a:cubicBezTo>
                    <a:pt x="33" y="113"/>
                    <a:pt x="33" y="112"/>
                    <a:pt x="32" y="112"/>
                  </a:cubicBezTo>
                  <a:cubicBezTo>
                    <a:pt x="26" y="113"/>
                    <a:pt x="20" y="113"/>
                    <a:pt x="15" y="114"/>
                  </a:cubicBezTo>
                  <a:cubicBezTo>
                    <a:pt x="15" y="107"/>
                    <a:pt x="16" y="101"/>
                    <a:pt x="17" y="95"/>
                  </a:cubicBezTo>
                  <a:cubicBezTo>
                    <a:pt x="24" y="95"/>
                    <a:pt x="32" y="95"/>
                    <a:pt x="39" y="95"/>
                  </a:cubicBezTo>
                  <a:cubicBezTo>
                    <a:pt x="40" y="95"/>
                    <a:pt x="40" y="94"/>
                    <a:pt x="39" y="94"/>
                  </a:cubicBezTo>
                  <a:cubicBezTo>
                    <a:pt x="32" y="93"/>
                    <a:pt x="25" y="94"/>
                    <a:pt x="17" y="94"/>
                  </a:cubicBezTo>
                  <a:cubicBezTo>
                    <a:pt x="19" y="88"/>
                    <a:pt x="20" y="83"/>
                    <a:pt x="22" y="78"/>
                  </a:cubicBezTo>
                  <a:cubicBezTo>
                    <a:pt x="31" y="78"/>
                    <a:pt x="40" y="78"/>
                    <a:pt x="48" y="78"/>
                  </a:cubicBezTo>
                  <a:cubicBezTo>
                    <a:pt x="49" y="78"/>
                    <a:pt x="49" y="77"/>
                    <a:pt x="48" y="77"/>
                  </a:cubicBezTo>
                  <a:cubicBezTo>
                    <a:pt x="40" y="77"/>
                    <a:pt x="31" y="77"/>
                    <a:pt x="23" y="77"/>
                  </a:cubicBezTo>
                  <a:cubicBezTo>
                    <a:pt x="26" y="70"/>
                    <a:pt x="29" y="64"/>
                    <a:pt x="33" y="59"/>
                  </a:cubicBezTo>
                  <a:cubicBezTo>
                    <a:pt x="40" y="59"/>
                    <a:pt x="47" y="59"/>
                    <a:pt x="54" y="59"/>
                  </a:cubicBezTo>
                  <a:cubicBezTo>
                    <a:pt x="55" y="59"/>
                    <a:pt x="55" y="57"/>
                    <a:pt x="54" y="57"/>
                  </a:cubicBezTo>
                  <a:cubicBezTo>
                    <a:pt x="47" y="57"/>
                    <a:pt x="41" y="57"/>
                    <a:pt x="34" y="57"/>
                  </a:cubicBezTo>
                  <a:cubicBezTo>
                    <a:pt x="35" y="56"/>
                    <a:pt x="36" y="55"/>
                    <a:pt x="37" y="54"/>
                  </a:cubicBezTo>
                  <a:cubicBezTo>
                    <a:pt x="40" y="50"/>
                    <a:pt x="43" y="47"/>
                    <a:pt x="46" y="44"/>
                  </a:cubicBezTo>
                  <a:cubicBezTo>
                    <a:pt x="54" y="43"/>
                    <a:pt x="63" y="42"/>
                    <a:pt x="71" y="42"/>
                  </a:cubicBezTo>
                  <a:cubicBezTo>
                    <a:pt x="72" y="42"/>
                    <a:pt x="72" y="41"/>
                    <a:pt x="71" y="41"/>
                  </a:cubicBezTo>
                  <a:cubicBezTo>
                    <a:pt x="63" y="41"/>
                    <a:pt x="55" y="41"/>
                    <a:pt x="48" y="42"/>
                  </a:cubicBezTo>
                  <a:cubicBezTo>
                    <a:pt x="53" y="37"/>
                    <a:pt x="59" y="33"/>
                    <a:pt x="66" y="30"/>
                  </a:cubicBezTo>
                  <a:cubicBezTo>
                    <a:pt x="75" y="30"/>
                    <a:pt x="85" y="30"/>
                    <a:pt x="95" y="31"/>
                  </a:cubicBezTo>
                  <a:cubicBezTo>
                    <a:pt x="96" y="31"/>
                    <a:pt x="96" y="29"/>
                    <a:pt x="95" y="29"/>
                  </a:cubicBezTo>
                  <a:cubicBezTo>
                    <a:pt x="86" y="28"/>
                    <a:pt x="77" y="28"/>
                    <a:pt x="69" y="28"/>
                  </a:cubicBezTo>
                  <a:cubicBezTo>
                    <a:pt x="109" y="9"/>
                    <a:pt x="162" y="15"/>
                    <a:pt x="201" y="33"/>
                  </a:cubicBezTo>
                  <a:cubicBezTo>
                    <a:pt x="227" y="45"/>
                    <a:pt x="249" y="66"/>
                    <a:pt x="261" y="93"/>
                  </a:cubicBezTo>
                  <a:cubicBezTo>
                    <a:pt x="273" y="123"/>
                    <a:pt x="266" y="155"/>
                    <a:pt x="250" y="183"/>
                  </a:cubicBezTo>
                  <a:close/>
                  <a:moveTo>
                    <a:pt x="180" y="160"/>
                  </a:moveTo>
                  <a:cubicBezTo>
                    <a:pt x="183" y="152"/>
                    <a:pt x="187" y="144"/>
                    <a:pt x="191" y="136"/>
                  </a:cubicBezTo>
                  <a:cubicBezTo>
                    <a:pt x="203" y="139"/>
                    <a:pt x="205" y="143"/>
                    <a:pt x="197" y="149"/>
                  </a:cubicBezTo>
                  <a:cubicBezTo>
                    <a:pt x="195" y="152"/>
                    <a:pt x="192" y="155"/>
                    <a:pt x="188" y="156"/>
                  </a:cubicBezTo>
                  <a:cubicBezTo>
                    <a:pt x="186" y="158"/>
                    <a:pt x="183" y="159"/>
                    <a:pt x="180" y="160"/>
                  </a:cubicBezTo>
                  <a:close/>
                  <a:moveTo>
                    <a:pt x="93" y="180"/>
                  </a:moveTo>
                  <a:cubicBezTo>
                    <a:pt x="93" y="180"/>
                    <a:pt x="92" y="180"/>
                    <a:pt x="91" y="180"/>
                  </a:cubicBezTo>
                  <a:cubicBezTo>
                    <a:pt x="85" y="181"/>
                    <a:pt x="72" y="178"/>
                    <a:pt x="70" y="172"/>
                  </a:cubicBezTo>
                  <a:cubicBezTo>
                    <a:pt x="83" y="166"/>
                    <a:pt x="91" y="168"/>
                    <a:pt x="93" y="179"/>
                  </a:cubicBezTo>
                  <a:cubicBezTo>
                    <a:pt x="93" y="179"/>
                    <a:pt x="93" y="179"/>
                    <a:pt x="93" y="18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D7469413-8FBE-4DCA-8B9C-7D67455C45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6275" y="3706813"/>
              <a:ext cx="158750" cy="98425"/>
            </a:xfrm>
            <a:custGeom>
              <a:avLst/>
              <a:gdLst>
                <a:gd name="T0" fmla="*/ 67 w 68"/>
                <a:gd name="T1" fmla="*/ 33 h 46"/>
                <a:gd name="T2" fmla="*/ 66 w 68"/>
                <a:gd name="T3" fmla="*/ 20 h 46"/>
                <a:gd name="T4" fmla="*/ 66 w 68"/>
                <a:gd name="T5" fmla="*/ 20 h 46"/>
                <a:gd name="T6" fmla="*/ 65 w 68"/>
                <a:gd name="T7" fmla="*/ 18 h 46"/>
                <a:gd name="T8" fmla="*/ 64 w 68"/>
                <a:gd name="T9" fmla="*/ 18 h 46"/>
                <a:gd name="T10" fmla="*/ 4 w 68"/>
                <a:gd name="T11" fmla="*/ 0 h 46"/>
                <a:gd name="T12" fmla="*/ 1 w 68"/>
                <a:gd name="T13" fmla="*/ 5 h 46"/>
                <a:gd name="T14" fmla="*/ 7 w 68"/>
                <a:gd name="T15" fmla="*/ 44 h 46"/>
                <a:gd name="T16" fmla="*/ 12 w 68"/>
                <a:gd name="T17" fmla="*/ 45 h 46"/>
                <a:gd name="T18" fmla="*/ 34 w 68"/>
                <a:gd name="T19" fmla="*/ 42 h 46"/>
                <a:gd name="T20" fmla="*/ 64 w 68"/>
                <a:gd name="T21" fmla="*/ 37 h 46"/>
                <a:gd name="T22" fmla="*/ 67 w 68"/>
                <a:gd name="T23" fmla="*/ 33 h 46"/>
                <a:gd name="T24" fmla="*/ 12 w 68"/>
                <a:gd name="T25" fmla="*/ 41 h 46"/>
                <a:gd name="T26" fmla="*/ 8 w 68"/>
                <a:gd name="T27" fmla="*/ 8 h 46"/>
                <a:gd name="T28" fmla="*/ 60 w 68"/>
                <a:gd name="T29" fmla="*/ 20 h 46"/>
                <a:gd name="T30" fmla="*/ 60 w 68"/>
                <a:gd name="T31" fmla="*/ 20 h 46"/>
                <a:gd name="T32" fmla="*/ 60 w 68"/>
                <a:gd name="T33" fmla="*/ 31 h 46"/>
                <a:gd name="T34" fmla="*/ 12 w 68"/>
                <a:gd name="T35" fmla="*/ 4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46">
                  <a:moveTo>
                    <a:pt x="67" y="33"/>
                  </a:moveTo>
                  <a:cubicBezTo>
                    <a:pt x="66" y="29"/>
                    <a:pt x="66" y="25"/>
                    <a:pt x="66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6" y="19"/>
                    <a:pt x="66" y="19"/>
                    <a:pt x="65" y="18"/>
                  </a:cubicBezTo>
                  <a:cubicBezTo>
                    <a:pt x="65" y="18"/>
                    <a:pt x="64" y="18"/>
                    <a:pt x="64" y="18"/>
                  </a:cubicBezTo>
                  <a:cubicBezTo>
                    <a:pt x="47" y="6"/>
                    <a:pt x="24" y="3"/>
                    <a:pt x="4" y="0"/>
                  </a:cubicBezTo>
                  <a:cubicBezTo>
                    <a:pt x="2" y="0"/>
                    <a:pt x="0" y="3"/>
                    <a:pt x="1" y="5"/>
                  </a:cubicBezTo>
                  <a:cubicBezTo>
                    <a:pt x="1" y="18"/>
                    <a:pt x="2" y="32"/>
                    <a:pt x="7" y="44"/>
                  </a:cubicBezTo>
                  <a:cubicBezTo>
                    <a:pt x="8" y="46"/>
                    <a:pt x="10" y="46"/>
                    <a:pt x="12" y="45"/>
                  </a:cubicBezTo>
                  <a:cubicBezTo>
                    <a:pt x="19" y="46"/>
                    <a:pt x="27" y="43"/>
                    <a:pt x="34" y="42"/>
                  </a:cubicBezTo>
                  <a:cubicBezTo>
                    <a:pt x="44" y="40"/>
                    <a:pt x="54" y="38"/>
                    <a:pt x="64" y="37"/>
                  </a:cubicBezTo>
                  <a:cubicBezTo>
                    <a:pt x="66" y="37"/>
                    <a:pt x="68" y="35"/>
                    <a:pt x="67" y="33"/>
                  </a:cubicBezTo>
                  <a:close/>
                  <a:moveTo>
                    <a:pt x="12" y="41"/>
                  </a:moveTo>
                  <a:cubicBezTo>
                    <a:pt x="11" y="30"/>
                    <a:pt x="9" y="19"/>
                    <a:pt x="8" y="8"/>
                  </a:cubicBezTo>
                  <a:cubicBezTo>
                    <a:pt x="25" y="13"/>
                    <a:pt x="43" y="16"/>
                    <a:pt x="60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4"/>
                    <a:pt x="60" y="28"/>
                    <a:pt x="60" y="31"/>
                  </a:cubicBezTo>
                  <a:cubicBezTo>
                    <a:pt x="45" y="33"/>
                    <a:pt x="26" y="34"/>
                    <a:pt x="12" y="4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639924E4-DBD1-4D4C-8A39-D136DFB2D9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5975" y="3409950"/>
              <a:ext cx="166687" cy="155575"/>
            </a:xfrm>
            <a:custGeom>
              <a:avLst/>
              <a:gdLst>
                <a:gd name="T0" fmla="*/ 71 w 71"/>
                <a:gd name="T1" fmla="*/ 57 h 72"/>
                <a:gd name="T2" fmla="*/ 40 w 71"/>
                <a:gd name="T3" fmla="*/ 3 h 72"/>
                <a:gd name="T4" fmla="*/ 36 w 71"/>
                <a:gd name="T5" fmla="*/ 1 h 72"/>
                <a:gd name="T6" fmla="*/ 33 w 71"/>
                <a:gd name="T7" fmla="*/ 1 h 72"/>
                <a:gd name="T8" fmla="*/ 2 w 71"/>
                <a:gd name="T9" fmla="*/ 29 h 72"/>
                <a:gd name="T10" fmla="*/ 4 w 71"/>
                <a:gd name="T11" fmla="*/ 33 h 72"/>
                <a:gd name="T12" fmla="*/ 44 w 71"/>
                <a:gd name="T13" fmla="*/ 64 h 72"/>
                <a:gd name="T14" fmla="*/ 69 w 71"/>
                <a:gd name="T15" fmla="*/ 62 h 72"/>
                <a:gd name="T16" fmla="*/ 71 w 71"/>
                <a:gd name="T17" fmla="*/ 57 h 72"/>
                <a:gd name="T18" fmla="*/ 45 w 71"/>
                <a:gd name="T19" fmla="*/ 56 h 72"/>
                <a:gd name="T20" fmla="*/ 33 w 71"/>
                <a:gd name="T21" fmla="*/ 46 h 72"/>
                <a:gd name="T22" fmla="*/ 8 w 71"/>
                <a:gd name="T23" fmla="*/ 31 h 72"/>
                <a:gd name="T24" fmla="*/ 36 w 71"/>
                <a:gd name="T25" fmla="*/ 9 h 72"/>
                <a:gd name="T26" fmla="*/ 62 w 71"/>
                <a:gd name="T27" fmla="*/ 58 h 72"/>
                <a:gd name="T28" fmla="*/ 45 w 71"/>
                <a:gd name="T29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72">
                  <a:moveTo>
                    <a:pt x="71" y="57"/>
                  </a:moveTo>
                  <a:cubicBezTo>
                    <a:pt x="60" y="39"/>
                    <a:pt x="51" y="21"/>
                    <a:pt x="40" y="3"/>
                  </a:cubicBezTo>
                  <a:cubicBezTo>
                    <a:pt x="39" y="1"/>
                    <a:pt x="37" y="0"/>
                    <a:pt x="36" y="1"/>
                  </a:cubicBezTo>
                  <a:cubicBezTo>
                    <a:pt x="35" y="1"/>
                    <a:pt x="34" y="1"/>
                    <a:pt x="33" y="1"/>
                  </a:cubicBezTo>
                  <a:cubicBezTo>
                    <a:pt x="20" y="7"/>
                    <a:pt x="10" y="18"/>
                    <a:pt x="2" y="29"/>
                  </a:cubicBezTo>
                  <a:cubicBezTo>
                    <a:pt x="0" y="30"/>
                    <a:pt x="2" y="33"/>
                    <a:pt x="4" y="33"/>
                  </a:cubicBezTo>
                  <a:cubicBezTo>
                    <a:pt x="16" y="44"/>
                    <a:pt x="31" y="53"/>
                    <a:pt x="44" y="64"/>
                  </a:cubicBezTo>
                  <a:cubicBezTo>
                    <a:pt x="54" y="72"/>
                    <a:pt x="58" y="68"/>
                    <a:pt x="69" y="62"/>
                  </a:cubicBezTo>
                  <a:cubicBezTo>
                    <a:pt x="71" y="62"/>
                    <a:pt x="71" y="59"/>
                    <a:pt x="71" y="57"/>
                  </a:cubicBezTo>
                  <a:close/>
                  <a:moveTo>
                    <a:pt x="45" y="56"/>
                  </a:moveTo>
                  <a:cubicBezTo>
                    <a:pt x="41" y="53"/>
                    <a:pt x="37" y="49"/>
                    <a:pt x="33" y="46"/>
                  </a:cubicBezTo>
                  <a:cubicBezTo>
                    <a:pt x="25" y="41"/>
                    <a:pt x="17" y="35"/>
                    <a:pt x="8" y="31"/>
                  </a:cubicBezTo>
                  <a:cubicBezTo>
                    <a:pt x="16" y="22"/>
                    <a:pt x="26" y="16"/>
                    <a:pt x="36" y="9"/>
                  </a:cubicBezTo>
                  <a:cubicBezTo>
                    <a:pt x="44" y="25"/>
                    <a:pt x="53" y="41"/>
                    <a:pt x="62" y="58"/>
                  </a:cubicBezTo>
                  <a:cubicBezTo>
                    <a:pt x="56" y="60"/>
                    <a:pt x="52" y="60"/>
                    <a:pt x="45" y="5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B16FD403-D112-4E70-8CF6-DE3732F208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42038" y="3313113"/>
              <a:ext cx="107950" cy="168275"/>
            </a:xfrm>
            <a:custGeom>
              <a:avLst/>
              <a:gdLst>
                <a:gd name="T0" fmla="*/ 44 w 46"/>
                <a:gd name="T1" fmla="*/ 4 h 78"/>
                <a:gd name="T2" fmla="*/ 41 w 46"/>
                <a:gd name="T3" fmla="*/ 1 h 78"/>
                <a:gd name="T4" fmla="*/ 4 w 46"/>
                <a:gd name="T5" fmla="*/ 4 h 78"/>
                <a:gd name="T6" fmla="*/ 2 w 46"/>
                <a:gd name="T7" fmla="*/ 11 h 78"/>
                <a:gd name="T8" fmla="*/ 1 w 46"/>
                <a:gd name="T9" fmla="*/ 13 h 78"/>
                <a:gd name="T10" fmla="*/ 14 w 46"/>
                <a:gd name="T11" fmla="*/ 73 h 78"/>
                <a:gd name="T12" fmla="*/ 18 w 46"/>
                <a:gd name="T13" fmla="*/ 76 h 78"/>
                <a:gd name="T14" fmla="*/ 41 w 46"/>
                <a:gd name="T15" fmla="*/ 61 h 78"/>
                <a:gd name="T16" fmla="*/ 43 w 46"/>
                <a:gd name="T17" fmla="*/ 30 h 78"/>
                <a:gd name="T18" fmla="*/ 44 w 46"/>
                <a:gd name="T19" fmla="*/ 4 h 78"/>
                <a:gd name="T20" fmla="*/ 36 w 46"/>
                <a:gd name="T21" fmla="*/ 25 h 78"/>
                <a:gd name="T22" fmla="*/ 34 w 46"/>
                <a:gd name="T23" fmla="*/ 51 h 78"/>
                <a:gd name="T24" fmla="*/ 21 w 46"/>
                <a:gd name="T25" fmla="*/ 68 h 78"/>
                <a:gd name="T26" fmla="*/ 4 w 46"/>
                <a:gd name="T27" fmla="*/ 12 h 78"/>
                <a:gd name="T28" fmla="*/ 28 w 46"/>
                <a:gd name="T29" fmla="*/ 10 h 78"/>
                <a:gd name="T30" fmla="*/ 36 w 46"/>
                <a:gd name="T31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78">
                  <a:moveTo>
                    <a:pt x="44" y="4"/>
                  </a:moveTo>
                  <a:cubicBezTo>
                    <a:pt x="44" y="3"/>
                    <a:pt x="42" y="2"/>
                    <a:pt x="41" y="1"/>
                  </a:cubicBezTo>
                  <a:cubicBezTo>
                    <a:pt x="30" y="0"/>
                    <a:pt x="16" y="4"/>
                    <a:pt x="4" y="4"/>
                  </a:cubicBezTo>
                  <a:cubicBezTo>
                    <a:pt x="1" y="4"/>
                    <a:pt x="0" y="8"/>
                    <a:pt x="2" y="11"/>
                  </a:cubicBezTo>
                  <a:cubicBezTo>
                    <a:pt x="1" y="11"/>
                    <a:pt x="0" y="12"/>
                    <a:pt x="1" y="13"/>
                  </a:cubicBezTo>
                  <a:cubicBezTo>
                    <a:pt x="6" y="33"/>
                    <a:pt x="12" y="52"/>
                    <a:pt x="14" y="73"/>
                  </a:cubicBezTo>
                  <a:cubicBezTo>
                    <a:pt x="15" y="75"/>
                    <a:pt x="17" y="76"/>
                    <a:pt x="18" y="76"/>
                  </a:cubicBezTo>
                  <a:cubicBezTo>
                    <a:pt x="34" y="76"/>
                    <a:pt x="39" y="78"/>
                    <a:pt x="41" y="61"/>
                  </a:cubicBezTo>
                  <a:cubicBezTo>
                    <a:pt x="42" y="51"/>
                    <a:pt x="43" y="41"/>
                    <a:pt x="43" y="30"/>
                  </a:cubicBezTo>
                  <a:cubicBezTo>
                    <a:pt x="44" y="22"/>
                    <a:pt x="46" y="12"/>
                    <a:pt x="44" y="4"/>
                  </a:cubicBezTo>
                  <a:close/>
                  <a:moveTo>
                    <a:pt x="36" y="25"/>
                  </a:moveTo>
                  <a:cubicBezTo>
                    <a:pt x="35" y="34"/>
                    <a:pt x="35" y="42"/>
                    <a:pt x="34" y="51"/>
                  </a:cubicBezTo>
                  <a:cubicBezTo>
                    <a:pt x="32" y="63"/>
                    <a:pt x="32" y="67"/>
                    <a:pt x="21" y="68"/>
                  </a:cubicBezTo>
                  <a:cubicBezTo>
                    <a:pt x="18" y="49"/>
                    <a:pt x="13" y="30"/>
                    <a:pt x="4" y="12"/>
                  </a:cubicBezTo>
                  <a:cubicBezTo>
                    <a:pt x="13" y="12"/>
                    <a:pt x="20" y="12"/>
                    <a:pt x="28" y="10"/>
                  </a:cubicBezTo>
                  <a:cubicBezTo>
                    <a:pt x="39" y="9"/>
                    <a:pt x="36" y="16"/>
                    <a:pt x="36" y="2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AACFC080-BE41-402A-BE04-8C0CD7C0F4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91275" y="3330575"/>
              <a:ext cx="165100" cy="168275"/>
            </a:xfrm>
            <a:custGeom>
              <a:avLst/>
              <a:gdLst>
                <a:gd name="T0" fmla="*/ 68 w 70"/>
                <a:gd name="T1" fmla="*/ 21 h 78"/>
                <a:gd name="T2" fmla="*/ 52 w 70"/>
                <a:gd name="T3" fmla="*/ 10 h 78"/>
                <a:gd name="T4" fmla="*/ 33 w 70"/>
                <a:gd name="T5" fmla="*/ 1 h 78"/>
                <a:gd name="T6" fmla="*/ 29 w 70"/>
                <a:gd name="T7" fmla="*/ 3 h 78"/>
                <a:gd name="T8" fmla="*/ 29 w 70"/>
                <a:gd name="T9" fmla="*/ 4 h 78"/>
                <a:gd name="T10" fmla="*/ 5 w 70"/>
                <a:gd name="T11" fmla="*/ 60 h 78"/>
                <a:gd name="T12" fmla="*/ 18 w 70"/>
                <a:gd name="T13" fmla="*/ 78 h 78"/>
                <a:gd name="T14" fmla="*/ 20 w 70"/>
                <a:gd name="T15" fmla="*/ 78 h 78"/>
                <a:gd name="T16" fmla="*/ 21 w 70"/>
                <a:gd name="T17" fmla="*/ 78 h 78"/>
                <a:gd name="T18" fmla="*/ 46 w 70"/>
                <a:gd name="T19" fmla="*/ 55 h 78"/>
                <a:gd name="T20" fmla="*/ 66 w 70"/>
                <a:gd name="T21" fmla="*/ 29 h 78"/>
                <a:gd name="T22" fmla="*/ 67 w 70"/>
                <a:gd name="T23" fmla="*/ 27 h 78"/>
                <a:gd name="T24" fmla="*/ 68 w 70"/>
                <a:gd name="T25" fmla="*/ 21 h 78"/>
                <a:gd name="T26" fmla="*/ 40 w 70"/>
                <a:gd name="T27" fmla="*/ 50 h 78"/>
                <a:gd name="T28" fmla="*/ 21 w 70"/>
                <a:gd name="T29" fmla="*/ 71 h 78"/>
                <a:gd name="T30" fmla="*/ 21 w 70"/>
                <a:gd name="T31" fmla="*/ 71 h 78"/>
                <a:gd name="T32" fmla="*/ 13 w 70"/>
                <a:gd name="T33" fmla="*/ 67 h 78"/>
                <a:gd name="T34" fmla="*/ 12 w 70"/>
                <a:gd name="T35" fmla="*/ 62 h 78"/>
                <a:gd name="T36" fmla="*/ 19 w 70"/>
                <a:gd name="T37" fmla="*/ 44 h 78"/>
                <a:gd name="T38" fmla="*/ 32 w 70"/>
                <a:gd name="T39" fmla="*/ 6 h 78"/>
                <a:gd name="T40" fmla="*/ 47 w 70"/>
                <a:gd name="T41" fmla="*/ 16 h 78"/>
                <a:gd name="T42" fmla="*/ 60 w 70"/>
                <a:gd name="T43" fmla="*/ 25 h 78"/>
                <a:gd name="T44" fmla="*/ 40 w 70"/>
                <a:gd name="T45" fmla="*/ 5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" h="78">
                  <a:moveTo>
                    <a:pt x="68" y="21"/>
                  </a:moveTo>
                  <a:cubicBezTo>
                    <a:pt x="63" y="16"/>
                    <a:pt x="57" y="13"/>
                    <a:pt x="52" y="10"/>
                  </a:cubicBezTo>
                  <a:cubicBezTo>
                    <a:pt x="45" y="7"/>
                    <a:pt x="39" y="3"/>
                    <a:pt x="33" y="1"/>
                  </a:cubicBezTo>
                  <a:cubicBezTo>
                    <a:pt x="31" y="0"/>
                    <a:pt x="29" y="1"/>
                    <a:pt x="29" y="3"/>
                  </a:cubicBezTo>
                  <a:cubicBezTo>
                    <a:pt x="29" y="3"/>
                    <a:pt x="29" y="3"/>
                    <a:pt x="29" y="4"/>
                  </a:cubicBezTo>
                  <a:cubicBezTo>
                    <a:pt x="19" y="22"/>
                    <a:pt x="12" y="41"/>
                    <a:pt x="5" y="60"/>
                  </a:cubicBezTo>
                  <a:cubicBezTo>
                    <a:pt x="0" y="72"/>
                    <a:pt x="6" y="74"/>
                    <a:pt x="18" y="78"/>
                  </a:cubicBezTo>
                  <a:cubicBezTo>
                    <a:pt x="19" y="78"/>
                    <a:pt x="19" y="78"/>
                    <a:pt x="20" y="78"/>
                  </a:cubicBezTo>
                  <a:cubicBezTo>
                    <a:pt x="20" y="78"/>
                    <a:pt x="20" y="78"/>
                    <a:pt x="21" y="78"/>
                  </a:cubicBezTo>
                  <a:cubicBezTo>
                    <a:pt x="30" y="71"/>
                    <a:pt x="38" y="64"/>
                    <a:pt x="46" y="55"/>
                  </a:cubicBezTo>
                  <a:cubicBezTo>
                    <a:pt x="53" y="48"/>
                    <a:pt x="62" y="38"/>
                    <a:pt x="66" y="29"/>
                  </a:cubicBezTo>
                  <a:cubicBezTo>
                    <a:pt x="67" y="28"/>
                    <a:pt x="67" y="27"/>
                    <a:pt x="67" y="27"/>
                  </a:cubicBezTo>
                  <a:cubicBezTo>
                    <a:pt x="69" y="26"/>
                    <a:pt x="70" y="22"/>
                    <a:pt x="68" y="21"/>
                  </a:cubicBezTo>
                  <a:close/>
                  <a:moveTo>
                    <a:pt x="40" y="50"/>
                  </a:moveTo>
                  <a:cubicBezTo>
                    <a:pt x="34" y="57"/>
                    <a:pt x="27" y="64"/>
                    <a:pt x="21" y="71"/>
                  </a:cubicBezTo>
                  <a:cubicBezTo>
                    <a:pt x="21" y="71"/>
                    <a:pt x="21" y="71"/>
                    <a:pt x="21" y="71"/>
                  </a:cubicBezTo>
                  <a:cubicBezTo>
                    <a:pt x="18" y="69"/>
                    <a:pt x="16" y="68"/>
                    <a:pt x="13" y="67"/>
                  </a:cubicBezTo>
                  <a:cubicBezTo>
                    <a:pt x="9" y="66"/>
                    <a:pt x="8" y="65"/>
                    <a:pt x="12" y="62"/>
                  </a:cubicBezTo>
                  <a:cubicBezTo>
                    <a:pt x="13" y="57"/>
                    <a:pt x="17" y="50"/>
                    <a:pt x="19" y="44"/>
                  </a:cubicBezTo>
                  <a:cubicBezTo>
                    <a:pt x="24" y="32"/>
                    <a:pt x="29" y="19"/>
                    <a:pt x="32" y="6"/>
                  </a:cubicBezTo>
                  <a:cubicBezTo>
                    <a:pt x="37" y="9"/>
                    <a:pt x="42" y="13"/>
                    <a:pt x="47" y="16"/>
                  </a:cubicBezTo>
                  <a:cubicBezTo>
                    <a:pt x="51" y="19"/>
                    <a:pt x="55" y="22"/>
                    <a:pt x="60" y="25"/>
                  </a:cubicBezTo>
                  <a:cubicBezTo>
                    <a:pt x="53" y="32"/>
                    <a:pt x="47" y="42"/>
                    <a:pt x="40" y="5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7BE5DB85-920D-42E7-8DEE-BB0F689F0F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3481388"/>
              <a:ext cx="185737" cy="144463"/>
            </a:xfrm>
            <a:custGeom>
              <a:avLst/>
              <a:gdLst>
                <a:gd name="T0" fmla="*/ 77 w 79"/>
                <a:gd name="T1" fmla="*/ 35 h 67"/>
                <a:gd name="T2" fmla="*/ 77 w 79"/>
                <a:gd name="T3" fmla="*/ 34 h 67"/>
                <a:gd name="T4" fmla="*/ 65 w 79"/>
                <a:gd name="T5" fmla="*/ 17 h 67"/>
                <a:gd name="T6" fmla="*/ 49 w 79"/>
                <a:gd name="T7" fmla="*/ 1 h 67"/>
                <a:gd name="T8" fmla="*/ 46 w 79"/>
                <a:gd name="T9" fmla="*/ 1 h 67"/>
                <a:gd name="T10" fmla="*/ 44 w 79"/>
                <a:gd name="T11" fmla="*/ 2 h 67"/>
                <a:gd name="T12" fmla="*/ 18 w 79"/>
                <a:gd name="T13" fmla="*/ 26 h 67"/>
                <a:gd name="T14" fmla="*/ 2 w 79"/>
                <a:gd name="T15" fmla="*/ 45 h 67"/>
                <a:gd name="T16" fmla="*/ 1 w 79"/>
                <a:gd name="T17" fmla="*/ 48 h 67"/>
                <a:gd name="T18" fmla="*/ 6 w 79"/>
                <a:gd name="T19" fmla="*/ 58 h 67"/>
                <a:gd name="T20" fmla="*/ 11 w 79"/>
                <a:gd name="T21" fmla="*/ 66 h 67"/>
                <a:gd name="T22" fmla="*/ 14 w 79"/>
                <a:gd name="T23" fmla="*/ 65 h 67"/>
                <a:gd name="T24" fmla="*/ 15 w 79"/>
                <a:gd name="T25" fmla="*/ 65 h 67"/>
                <a:gd name="T26" fmla="*/ 75 w 79"/>
                <a:gd name="T27" fmla="*/ 43 h 67"/>
                <a:gd name="T28" fmla="*/ 77 w 79"/>
                <a:gd name="T29" fmla="*/ 35 h 67"/>
                <a:gd name="T30" fmla="*/ 14 w 79"/>
                <a:gd name="T31" fmla="*/ 59 h 67"/>
                <a:gd name="T32" fmla="*/ 11 w 79"/>
                <a:gd name="T33" fmla="*/ 55 h 67"/>
                <a:gd name="T34" fmla="*/ 6 w 79"/>
                <a:gd name="T35" fmla="*/ 47 h 67"/>
                <a:gd name="T36" fmla="*/ 6 w 79"/>
                <a:gd name="T37" fmla="*/ 47 h 67"/>
                <a:gd name="T38" fmla="*/ 17 w 79"/>
                <a:gd name="T39" fmla="*/ 36 h 67"/>
                <a:gd name="T40" fmla="*/ 27 w 79"/>
                <a:gd name="T41" fmla="*/ 27 h 67"/>
                <a:gd name="T42" fmla="*/ 47 w 79"/>
                <a:gd name="T43" fmla="*/ 8 h 67"/>
                <a:gd name="T44" fmla="*/ 59 w 79"/>
                <a:gd name="T45" fmla="*/ 23 h 67"/>
                <a:gd name="T46" fmla="*/ 69 w 79"/>
                <a:gd name="T47" fmla="*/ 36 h 67"/>
                <a:gd name="T48" fmla="*/ 14 w 79"/>
                <a:gd name="T49" fmla="*/ 59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67">
                  <a:moveTo>
                    <a:pt x="77" y="35"/>
                  </a:moveTo>
                  <a:cubicBezTo>
                    <a:pt x="77" y="35"/>
                    <a:pt x="77" y="34"/>
                    <a:pt x="77" y="34"/>
                  </a:cubicBezTo>
                  <a:cubicBezTo>
                    <a:pt x="75" y="28"/>
                    <a:pt x="69" y="22"/>
                    <a:pt x="65" y="17"/>
                  </a:cubicBezTo>
                  <a:cubicBezTo>
                    <a:pt x="60" y="12"/>
                    <a:pt x="54" y="6"/>
                    <a:pt x="49" y="1"/>
                  </a:cubicBezTo>
                  <a:cubicBezTo>
                    <a:pt x="48" y="0"/>
                    <a:pt x="47" y="1"/>
                    <a:pt x="46" y="1"/>
                  </a:cubicBezTo>
                  <a:cubicBezTo>
                    <a:pt x="45" y="1"/>
                    <a:pt x="44" y="1"/>
                    <a:pt x="44" y="2"/>
                  </a:cubicBezTo>
                  <a:cubicBezTo>
                    <a:pt x="34" y="9"/>
                    <a:pt x="26" y="18"/>
                    <a:pt x="18" y="26"/>
                  </a:cubicBezTo>
                  <a:cubicBezTo>
                    <a:pt x="12" y="31"/>
                    <a:pt x="4" y="37"/>
                    <a:pt x="2" y="45"/>
                  </a:cubicBezTo>
                  <a:cubicBezTo>
                    <a:pt x="1" y="45"/>
                    <a:pt x="0" y="47"/>
                    <a:pt x="1" y="48"/>
                  </a:cubicBezTo>
                  <a:cubicBezTo>
                    <a:pt x="3" y="51"/>
                    <a:pt x="4" y="54"/>
                    <a:pt x="6" y="58"/>
                  </a:cubicBezTo>
                  <a:cubicBezTo>
                    <a:pt x="7" y="61"/>
                    <a:pt x="8" y="64"/>
                    <a:pt x="11" y="66"/>
                  </a:cubicBezTo>
                  <a:cubicBezTo>
                    <a:pt x="12" y="67"/>
                    <a:pt x="14" y="66"/>
                    <a:pt x="14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35" y="59"/>
                    <a:pt x="55" y="51"/>
                    <a:pt x="75" y="43"/>
                  </a:cubicBezTo>
                  <a:cubicBezTo>
                    <a:pt x="78" y="42"/>
                    <a:pt x="79" y="37"/>
                    <a:pt x="77" y="35"/>
                  </a:cubicBezTo>
                  <a:close/>
                  <a:moveTo>
                    <a:pt x="14" y="59"/>
                  </a:moveTo>
                  <a:cubicBezTo>
                    <a:pt x="13" y="58"/>
                    <a:pt x="12" y="56"/>
                    <a:pt x="11" y="55"/>
                  </a:cubicBezTo>
                  <a:cubicBezTo>
                    <a:pt x="10" y="52"/>
                    <a:pt x="8" y="50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7" y="42"/>
                    <a:pt x="13" y="39"/>
                    <a:pt x="17" y="36"/>
                  </a:cubicBezTo>
                  <a:cubicBezTo>
                    <a:pt x="20" y="33"/>
                    <a:pt x="24" y="30"/>
                    <a:pt x="27" y="27"/>
                  </a:cubicBezTo>
                  <a:cubicBezTo>
                    <a:pt x="34" y="20"/>
                    <a:pt x="41" y="14"/>
                    <a:pt x="47" y="8"/>
                  </a:cubicBezTo>
                  <a:cubicBezTo>
                    <a:pt x="51" y="13"/>
                    <a:pt x="55" y="18"/>
                    <a:pt x="59" y="23"/>
                  </a:cubicBezTo>
                  <a:cubicBezTo>
                    <a:pt x="62" y="27"/>
                    <a:pt x="65" y="33"/>
                    <a:pt x="69" y="36"/>
                  </a:cubicBezTo>
                  <a:cubicBezTo>
                    <a:pt x="51" y="43"/>
                    <a:pt x="32" y="50"/>
                    <a:pt x="14" y="5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4B0D9307-FE39-4464-BDFA-F41FBF6461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3" y="3773488"/>
              <a:ext cx="177800" cy="146050"/>
            </a:xfrm>
            <a:custGeom>
              <a:avLst/>
              <a:gdLst>
                <a:gd name="T0" fmla="*/ 73 w 76"/>
                <a:gd name="T1" fmla="*/ 14 h 68"/>
                <a:gd name="T2" fmla="*/ 11 w 76"/>
                <a:gd name="T3" fmla="*/ 0 h 68"/>
                <a:gd name="T4" fmla="*/ 9 w 76"/>
                <a:gd name="T5" fmla="*/ 1 h 68"/>
                <a:gd name="T6" fmla="*/ 7 w 76"/>
                <a:gd name="T7" fmla="*/ 3 h 68"/>
                <a:gd name="T8" fmla="*/ 4 w 76"/>
                <a:gd name="T9" fmla="*/ 12 h 68"/>
                <a:gd name="T10" fmla="*/ 1 w 76"/>
                <a:gd name="T11" fmla="*/ 21 h 68"/>
                <a:gd name="T12" fmla="*/ 3 w 76"/>
                <a:gd name="T13" fmla="*/ 26 h 68"/>
                <a:gd name="T14" fmla="*/ 23 w 76"/>
                <a:gd name="T15" fmla="*/ 48 h 68"/>
                <a:gd name="T16" fmla="*/ 47 w 76"/>
                <a:gd name="T17" fmla="*/ 68 h 68"/>
                <a:gd name="T18" fmla="*/ 51 w 76"/>
                <a:gd name="T19" fmla="*/ 68 h 68"/>
                <a:gd name="T20" fmla="*/ 54 w 76"/>
                <a:gd name="T21" fmla="*/ 66 h 68"/>
                <a:gd name="T22" fmla="*/ 75 w 76"/>
                <a:gd name="T23" fmla="*/ 20 h 68"/>
                <a:gd name="T24" fmla="*/ 73 w 76"/>
                <a:gd name="T25" fmla="*/ 14 h 68"/>
                <a:gd name="T26" fmla="*/ 49 w 76"/>
                <a:gd name="T27" fmla="*/ 59 h 68"/>
                <a:gd name="T28" fmla="*/ 29 w 76"/>
                <a:gd name="T29" fmla="*/ 42 h 68"/>
                <a:gd name="T30" fmla="*/ 8 w 76"/>
                <a:gd name="T31" fmla="*/ 24 h 68"/>
                <a:gd name="T32" fmla="*/ 12 w 76"/>
                <a:gd name="T33" fmla="*/ 5 h 68"/>
                <a:gd name="T34" fmla="*/ 66 w 76"/>
                <a:gd name="T35" fmla="*/ 21 h 68"/>
                <a:gd name="T36" fmla="*/ 49 w 76"/>
                <a:gd name="T37" fmla="*/ 5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" h="68">
                  <a:moveTo>
                    <a:pt x="73" y="14"/>
                  </a:moveTo>
                  <a:cubicBezTo>
                    <a:pt x="52" y="8"/>
                    <a:pt x="32" y="3"/>
                    <a:pt x="11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6"/>
                    <a:pt x="6" y="9"/>
                    <a:pt x="4" y="12"/>
                  </a:cubicBezTo>
                  <a:cubicBezTo>
                    <a:pt x="3" y="15"/>
                    <a:pt x="2" y="18"/>
                    <a:pt x="1" y="21"/>
                  </a:cubicBezTo>
                  <a:cubicBezTo>
                    <a:pt x="0" y="23"/>
                    <a:pt x="1" y="25"/>
                    <a:pt x="3" y="26"/>
                  </a:cubicBezTo>
                  <a:cubicBezTo>
                    <a:pt x="9" y="34"/>
                    <a:pt x="16" y="41"/>
                    <a:pt x="23" y="48"/>
                  </a:cubicBezTo>
                  <a:cubicBezTo>
                    <a:pt x="30" y="55"/>
                    <a:pt x="38" y="64"/>
                    <a:pt x="47" y="68"/>
                  </a:cubicBezTo>
                  <a:cubicBezTo>
                    <a:pt x="48" y="68"/>
                    <a:pt x="50" y="68"/>
                    <a:pt x="51" y="68"/>
                  </a:cubicBezTo>
                  <a:cubicBezTo>
                    <a:pt x="52" y="68"/>
                    <a:pt x="53" y="68"/>
                    <a:pt x="54" y="66"/>
                  </a:cubicBezTo>
                  <a:cubicBezTo>
                    <a:pt x="61" y="51"/>
                    <a:pt x="68" y="35"/>
                    <a:pt x="75" y="20"/>
                  </a:cubicBezTo>
                  <a:cubicBezTo>
                    <a:pt x="76" y="18"/>
                    <a:pt x="75" y="15"/>
                    <a:pt x="73" y="14"/>
                  </a:cubicBezTo>
                  <a:close/>
                  <a:moveTo>
                    <a:pt x="49" y="59"/>
                  </a:moveTo>
                  <a:cubicBezTo>
                    <a:pt x="43" y="53"/>
                    <a:pt x="35" y="48"/>
                    <a:pt x="29" y="42"/>
                  </a:cubicBezTo>
                  <a:cubicBezTo>
                    <a:pt x="22" y="36"/>
                    <a:pt x="15" y="30"/>
                    <a:pt x="8" y="24"/>
                  </a:cubicBezTo>
                  <a:cubicBezTo>
                    <a:pt x="11" y="19"/>
                    <a:pt x="13" y="11"/>
                    <a:pt x="12" y="5"/>
                  </a:cubicBezTo>
                  <a:cubicBezTo>
                    <a:pt x="30" y="11"/>
                    <a:pt x="48" y="15"/>
                    <a:pt x="66" y="21"/>
                  </a:cubicBezTo>
                  <a:cubicBezTo>
                    <a:pt x="60" y="33"/>
                    <a:pt x="54" y="46"/>
                    <a:pt x="49" y="5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6665B73B-EF4F-4E69-B15F-BF4521E4AF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8588" y="4013200"/>
              <a:ext cx="168275" cy="144463"/>
            </a:xfrm>
            <a:custGeom>
              <a:avLst/>
              <a:gdLst>
                <a:gd name="T0" fmla="*/ 71 w 72"/>
                <a:gd name="T1" fmla="*/ 31 h 67"/>
                <a:gd name="T2" fmla="*/ 46 w 72"/>
                <a:gd name="T3" fmla="*/ 16 h 67"/>
                <a:gd name="T4" fmla="*/ 15 w 72"/>
                <a:gd name="T5" fmla="*/ 1 h 67"/>
                <a:gd name="T6" fmla="*/ 14 w 72"/>
                <a:gd name="T7" fmla="*/ 1 h 67"/>
                <a:gd name="T8" fmla="*/ 11 w 72"/>
                <a:gd name="T9" fmla="*/ 2 h 67"/>
                <a:gd name="T10" fmla="*/ 5 w 72"/>
                <a:gd name="T11" fmla="*/ 9 h 67"/>
                <a:gd name="T12" fmla="*/ 0 w 72"/>
                <a:gd name="T13" fmla="*/ 17 h 67"/>
                <a:gd name="T14" fmla="*/ 1 w 72"/>
                <a:gd name="T15" fmla="*/ 20 h 67"/>
                <a:gd name="T16" fmla="*/ 16 w 72"/>
                <a:gd name="T17" fmla="*/ 42 h 67"/>
                <a:gd name="T18" fmla="*/ 34 w 72"/>
                <a:gd name="T19" fmla="*/ 66 h 67"/>
                <a:gd name="T20" fmla="*/ 36 w 72"/>
                <a:gd name="T21" fmla="*/ 66 h 67"/>
                <a:gd name="T22" fmla="*/ 37 w 72"/>
                <a:gd name="T23" fmla="*/ 67 h 67"/>
                <a:gd name="T24" fmla="*/ 55 w 72"/>
                <a:gd name="T25" fmla="*/ 54 h 67"/>
                <a:gd name="T26" fmla="*/ 68 w 72"/>
                <a:gd name="T27" fmla="*/ 38 h 67"/>
                <a:gd name="T28" fmla="*/ 71 w 72"/>
                <a:gd name="T29" fmla="*/ 31 h 67"/>
                <a:gd name="T30" fmla="*/ 52 w 72"/>
                <a:gd name="T31" fmla="*/ 46 h 67"/>
                <a:gd name="T32" fmla="*/ 39 w 72"/>
                <a:gd name="T33" fmla="*/ 61 h 67"/>
                <a:gd name="T34" fmla="*/ 23 w 72"/>
                <a:gd name="T35" fmla="*/ 38 h 67"/>
                <a:gd name="T36" fmla="*/ 5 w 72"/>
                <a:gd name="T37" fmla="*/ 20 h 67"/>
                <a:gd name="T38" fmla="*/ 11 w 72"/>
                <a:gd name="T39" fmla="*/ 13 h 67"/>
                <a:gd name="T40" fmla="*/ 16 w 72"/>
                <a:gd name="T41" fmla="*/ 6 h 67"/>
                <a:gd name="T42" fmla="*/ 16 w 72"/>
                <a:gd name="T43" fmla="*/ 5 h 67"/>
                <a:gd name="T44" fmla="*/ 37 w 72"/>
                <a:gd name="T45" fmla="*/ 20 h 67"/>
                <a:gd name="T46" fmla="*/ 51 w 72"/>
                <a:gd name="T47" fmla="*/ 28 h 67"/>
                <a:gd name="T48" fmla="*/ 60 w 72"/>
                <a:gd name="T49" fmla="*/ 33 h 67"/>
                <a:gd name="T50" fmla="*/ 52 w 72"/>
                <a:gd name="T51" fmla="*/ 4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" h="67">
                  <a:moveTo>
                    <a:pt x="71" y="31"/>
                  </a:moveTo>
                  <a:cubicBezTo>
                    <a:pt x="66" y="24"/>
                    <a:pt x="53" y="20"/>
                    <a:pt x="46" y="16"/>
                  </a:cubicBezTo>
                  <a:cubicBezTo>
                    <a:pt x="36" y="10"/>
                    <a:pt x="26" y="4"/>
                    <a:pt x="15" y="1"/>
                  </a:cubicBez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1" y="2"/>
                  </a:cubicBezTo>
                  <a:cubicBezTo>
                    <a:pt x="9" y="4"/>
                    <a:pt x="7" y="7"/>
                    <a:pt x="5" y="9"/>
                  </a:cubicBezTo>
                  <a:cubicBezTo>
                    <a:pt x="4" y="12"/>
                    <a:pt x="2" y="14"/>
                    <a:pt x="0" y="17"/>
                  </a:cubicBezTo>
                  <a:cubicBezTo>
                    <a:pt x="0" y="18"/>
                    <a:pt x="0" y="19"/>
                    <a:pt x="1" y="20"/>
                  </a:cubicBezTo>
                  <a:cubicBezTo>
                    <a:pt x="3" y="28"/>
                    <a:pt x="11" y="36"/>
                    <a:pt x="16" y="42"/>
                  </a:cubicBezTo>
                  <a:cubicBezTo>
                    <a:pt x="21" y="50"/>
                    <a:pt x="27" y="59"/>
                    <a:pt x="34" y="66"/>
                  </a:cubicBezTo>
                  <a:cubicBezTo>
                    <a:pt x="34" y="66"/>
                    <a:pt x="35" y="66"/>
                    <a:pt x="36" y="66"/>
                  </a:cubicBezTo>
                  <a:cubicBezTo>
                    <a:pt x="36" y="67"/>
                    <a:pt x="37" y="67"/>
                    <a:pt x="37" y="67"/>
                  </a:cubicBezTo>
                  <a:cubicBezTo>
                    <a:pt x="45" y="66"/>
                    <a:pt x="51" y="59"/>
                    <a:pt x="55" y="54"/>
                  </a:cubicBezTo>
                  <a:cubicBezTo>
                    <a:pt x="60" y="49"/>
                    <a:pt x="65" y="44"/>
                    <a:pt x="68" y="38"/>
                  </a:cubicBezTo>
                  <a:cubicBezTo>
                    <a:pt x="71" y="37"/>
                    <a:pt x="72" y="34"/>
                    <a:pt x="71" y="31"/>
                  </a:cubicBezTo>
                  <a:close/>
                  <a:moveTo>
                    <a:pt x="52" y="46"/>
                  </a:moveTo>
                  <a:cubicBezTo>
                    <a:pt x="48" y="51"/>
                    <a:pt x="44" y="57"/>
                    <a:pt x="39" y="61"/>
                  </a:cubicBezTo>
                  <a:cubicBezTo>
                    <a:pt x="35" y="53"/>
                    <a:pt x="28" y="45"/>
                    <a:pt x="23" y="38"/>
                  </a:cubicBezTo>
                  <a:cubicBezTo>
                    <a:pt x="18" y="32"/>
                    <a:pt x="12" y="23"/>
                    <a:pt x="5" y="20"/>
                  </a:cubicBezTo>
                  <a:cubicBezTo>
                    <a:pt x="7" y="18"/>
                    <a:pt x="9" y="15"/>
                    <a:pt x="11" y="13"/>
                  </a:cubicBezTo>
                  <a:cubicBezTo>
                    <a:pt x="13" y="11"/>
                    <a:pt x="15" y="9"/>
                    <a:pt x="16" y="6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23" y="11"/>
                    <a:pt x="30" y="15"/>
                    <a:pt x="37" y="20"/>
                  </a:cubicBezTo>
                  <a:cubicBezTo>
                    <a:pt x="42" y="22"/>
                    <a:pt x="46" y="25"/>
                    <a:pt x="51" y="28"/>
                  </a:cubicBezTo>
                  <a:cubicBezTo>
                    <a:pt x="53" y="30"/>
                    <a:pt x="57" y="31"/>
                    <a:pt x="60" y="33"/>
                  </a:cubicBezTo>
                  <a:cubicBezTo>
                    <a:pt x="57" y="37"/>
                    <a:pt x="55" y="42"/>
                    <a:pt x="52" y="4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1BCC4767-A77D-47D9-846F-55ED878AEC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6125" y="3924300"/>
              <a:ext cx="168275" cy="142875"/>
            </a:xfrm>
            <a:custGeom>
              <a:avLst/>
              <a:gdLst>
                <a:gd name="T0" fmla="*/ 72 w 72"/>
                <a:gd name="T1" fmla="*/ 17 h 66"/>
                <a:gd name="T2" fmla="*/ 65 w 72"/>
                <a:gd name="T3" fmla="*/ 9 h 66"/>
                <a:gd name="T4" fmla="*/ 59 w 72"/>
                <a:gd name="T5" fmla="*/ 0 h 66"/>
                <a:gd name="T6" fmla="*/ 58 w 72"/>
                <a:gd name="T7" fmla="*/ 0 h 66"/>
                <a:gd name="T8" fmla="*/ 57 w 72"/>
                <a:gd name="T9" fmla="*/ 0 h 66"/>
                <a:gd name="T10" fmla="*/ 31 w 72"/>
                <a:gd name="T11" fmla="*/ 8 h 66"/>
                <a:gd name="T12" fmla="*/ 4 w 72"/>
                <a:gd name="T13" fmla="*/ 19 h 66"/>
                <a:gd name="T14" fmla="*/ 4 w 72"/>
                <a:gd name="T15" fmla="*/ 23 h 66"/>
                <a:gd name="T16" fmla="*/ 2 w 72"/>
                <a:gd name="T17" fmla="*/ 25 h 66"/>
                <a:gd name="T18" fmla="*/ 8 w 72"/>
                <a:gd name="T19" fmla="*/ 45 h 66"/>
                <a:gd name="T20" fmla="*/ 24 w 72"/>
                <a:gd name="T21" fmla="*/ 65 h 66"/>
                <a:gd name="T22" fmla="*/ 29 w 72"/>
                <a:gd name="T23" fmla="*/ 63 h 66"/>
                <a:gd name="T24" fmla="*/ 32 w 72"/>
                <a:gd name="T25" fmla="*/ 62 h 66"/>
                <a:gd name="T26" fmla="*/ 55 w 72"/>
                <a:gd name="T27" fmla="*/ 41 h 66"/>
                <a:gd name="T28" fmla="*/ 72 w 72"/>
                <a:gd name="T29" fmla="*/ 20 h 66"/>
                <a:gd name="T30" fmla="*/ 72 w 72"/>
                <a:gd name="T31" fmla="*/ 19 h 66"/>
                <a:gd name="T32" fmla="*/ 72 w 72"/>
                <a:gd name="T33" fmla="*/ 17 h 66"/>
                <a:gd name="T34" fmla="*/ 46 w 72"/>
                <a:gd name="T35" fmla="*/ 38 h 66"/>
                <a:gd name="T36" fmla="*/ 26 w 72"/>
                <a:gd name="T37" fmla="*/ 57 h 66"/>
                <a:gd name="T38" fmla="*/ 7 w 72"/>
                <a:gd name="T39" fmla="*/ 26 h 66"/>
                <a:gd name="T40" fmla="*/ 7 w 72"/>
                <a:gd name="T41" fmla="*/ 25 h 66"/>
                <a:gd name="T42" fmla="*/ 6 w 72"/>
                <a:gd name="T43" fmla="*/ 24 h 66"/>
                <a:gd name="T44" fmla="*/ 7 w 72"/>
                <a:gd name="T45" fmla="*/ 24 h 66"/>
                <a:gd name="T46" fmla="*/ 34 w 72"/>
                <a:gd name="T47" fmla="*/ 14 h 66"/>
                <a:gd name="T48" fmla="*/ 57 w 72"/>
                <a:gd name="T49" fmla="*/ 4 h 66"/>
                <a:gd name="T50" fmla="*/ 67 w 72"/>
                <a:gd name="T51" fmla="*/ 20 h 66"/>
                <a:gd name="T52" fmla="*/ 46 w 72"/>
                <a:gd name="T53" fmla="*/ 3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2" h="66">
                  <a:moveTo>
                    <a:pt x="72" y="17"/>
                  </a:moveTo>
                  <a:cubicBezTo>
                    <a:pt x="70" y="14"/>
                    <a:pt x="67" y="12"/>
                    <a:pt x="65" y="9"/>
                  </a:cubicBezTo>
                  <a:cubicBezTo>
                    <a:pt x="63" y="6"/>
                    <a:pt x="61" y="3"/>
                    <a:pt x="59" y="0"/>
                  </a:cubicBezTo>
                  <a:cubicBezTo>
                    <a:pt x="59" y="0"/>
                    <a:pt x="59" y="0"/>
                    <a:pt x="58" y="0"/>
                  </a:cubicBezTo>
                  <a:cubicBezTo>
                    <a:pt x="58" y="0"/>
                    <a:pt x="58" y="0"/>
                    <a:pt x="57" y="0"/>
                  </a:cubicBezTo>
                  <a:cubicBezTo>
                    <a:pt x="48" y="1"/>
                    <a:pt x="39" y="4"/>
                    <a:pt x="31" y="8"/>
                  </a:cubicBezTo>
                  <a:cubicBezTo>
                    <a:pt x="22" y="11"/>
                    <a:pt x="13" y="14"/>
                    <a:pt x="4" y="19"/>
                  </a:cubicBezTo>
                  <a:cubicBezTo>
                    <a:pt x="3" y="20"/>
                    <a:pt x="3" y="22"/>
                    <a:pt x="4" y="23"/>
                  </a:cubicBezTo>
                  <a:cubicBezTo>
                    <a:pt x="3" y="23"/>
                    <a:pt x="2" y="24"/>
                    <a:pt x="2" y="25"/>
                  </a:cubicBezTo>
                  <a:cubicBezTo>
                    <a:pt x="0" y="30"/>
                    <a:pt x="5" y="40"/>
                    <a:pt x="8" y="45"/>
                  </a:cubicBezTo>
                  <a:cubicBezTo>
                    <a:pt x="12" y="52"/>
                    <a:pt x="17" y="60"/>
                    <a:pt x="24" y="65"/>
                  </a:cubicBezTo>
                  <a:cubicBezTo>
                    <a:pt x="26" y="66"/>
                    <a:pt x="28" y="65"/>
                    <a:pt x="29" y="63"/>
                  </a:cubicBezTo>
                  <a:cubicBezTo>
                    <a:pt x="30" y="63"/>
                    <a:pt x="31" y="63"/>
                    <a:pt x="32" y="62"/>
                  </a:cubicBezTo>
                  <a:cubicBezTo>
                    <a:pt x="39" y="55"/>
                    <a:pt x="47" y="48"/>
                    <a:pt x="55" y="41"/>
                  </a:cubicBezTo>
                  <a:cubicBezTo>
                    <a:pt x="62" y="35"/>
                    <a:pt x="69" y="28"/>
                    <a:pt x="72" y="20"/>
                  </a:cubicBezTo>
                  <a:cubicBezTo>
                    <a:pt x="72" y="20"/>
                    <a:pt x="72" y="19"/>
                    <a:pt x="72" y="19"/>
                  </a:cubicBezTo>
                  <a:cubicBezTo>
                    <a:pt x="72" y="18"/>
                    <a:pt x="72" y="17"/>
                    <a:pt x="72" y="17"/>
                  </a:cubicBezTo>
                  <a:close/>
                  <a:moveTo>
                    <a:pt x="46" y="38"/>
                  </a:moveTo>
                  <a:cubicBezTo>
                    <a:pt x="39" y="43"/>
                    <a:pt x="32" y="49"/>
                    <a:pt x="26" y="57"/>
                  </a:cubicBezTo>
                  <a:cubicBezTo>
                    <a:pt x="19" y="47"/>
                    <a:pt x="9" y="38"/>
                    <a:pt x="7" y="2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4"/>
                    <a:pt x="7" y="24"/>
                    <a:pt x="6" y="24"/>
                  </a:cubicBezTo>
                  <a:cubicBezTo>
                    <a:pt x="6" y="24"/>
                    <a:pt x="7" y="24"/>
                    <a:pt x="7" y="24"/>
                  </a:cubicBezTo>
                  <a:cubicBezTo>
                    <a:pt x="16" y="22"/>
                    <a:pt x="25" y="18"/>
                    <a:pt x="34" y="14"/>
                  </a:cubicBezTo>
                  <a:cubicBezTo>
                    <a:pt x="42" y="11"/>
                    <a:pt x="50" y="8"/>
                    <a:pt x="57" y="4"/>
                  </a:cubicBezTo>
                  <a:cubicBezTo>
                    <a:pt x="58" y="10"/>
                    <a:pt x="62" y="16"/>
                    <a:pt x="67" y="20"/>
                  </a:cubicBezTo>
                  <a:cubicBezTo>
                    <a:pt x="60" y="26"/>
                    <a:pt x="53" y="32"/>
                    <a:pt x="46" y="3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26C9F5CC-2DEB-4843-8B54-16DD512857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9000" y="4070350"/>
              <a:ext cx="155575" cy="144463"/>
            </a:xfrm>
            <a:custGeom>
              <a:avLst/>
              <a:gdLst>
                <a:gd name="T0" fmla="*/ 66 w 67"/>
                <a:gd name="T1" fmla="*/ 12 h 67"/>
                <a:gd name="T2" fmla="*/ 60 w 67"/>
                <a:gd name="T3" fmla="*/ 6 h 67"/>
                <a:gd name="T4" fmla="*/ 52 w 67"/>
                <a:gd name="T5" fmla="*/ 0 h 67"/>
                <a:gd name="T6" fmla="*/ 49 w 67"/>
                <a:gd name="T7" fmla="*/ 1 h 67"/>
                <a:gd name="T8" fmla="*/ 47 w 67"/>
                <a:gd name="T9" fmla="*/ 1 h 67"/>
                <a:gd name="T10" fmla="*/ 1 w 67"/>
                <a:gd name="T11" fmla="*/ 34 h 67"/>
                <a:gd name="T12" fmla="*/ 2 w 67"/>
                <a:gd name="T13" fmla="*/ 40 h 67"/>
                <a:gd name="T14" fmla="*/ 15 w 67"/>
                <a:gd name="T15" fmla="*/ 56 h 67"/>
                <a:gd name="T16" fmla="*/ 38 w 67"/>
                <a:gd name="T17" fmla="*/ 67 h 67"/>
                <a:gd name="T18" fmla="*/ 41 w 67"/>
                <a:gd name="T19" fmla="*/ 62 h 67"/>
                <a:gd name="T20" fmla="*/ 45 w 67"/>
                <a:gd name="T21" fmla="*/ 61 h 67"/>
                <a:gd name="T22" fmla="*/ 66 w 67"/>
                <a:gd name="T23" fmla="*/ 14 h 67"/>
                <a:gd name="T24" fmla="*/ 66 w 67"/>
                <a:gd name="T25" fmla="*/ 13 h 67"/>
                <a:gd name="T26" fmla="*/ 66 w 67"/>
                <a:gd name="T27" fmla="*/ 12 h 67"/>
                <a:gd name="T28" fmla="*/ 38 w 67"/>
                <a:gd name="T29" fmla="*/ 58 h 67"/>
                <a:gd name="T30" fmla="*/ 38 w 67"/>
                <a:gd name="T31" fmla="*/ 60 h 67"/>
                <a:gd name="T32" fmla="*/ 21 w 67"/>
                <a:gd name="T33" fmla="*/ 52 h 67"/>
                <a:gd name="T34" fmla="*/ 7 w 67"/>
                <a:gd name="T35" fmla="*/ 40 h 67"/>
                <a:gd name="T36" fmla="*/ 50 w 67"/>
                <a:gd name="T37" fmla="*/ 4 h 67"/>
                <a:gd name="T38" fmla="*/ 50 w 67"/>
                <a:gd name="T39" fmla="*/ 4 h 67"/>
                <a:gd name="T40" fmla="*/ 56 w 67"/>
                <a:gd name="T41" fmla="*/ 11 h 67"/>
                <a:gd name="T42" fmla="*/ 61 w 67"/>
                <a:gd name="T43" fmla="*/ 15 h 67"/>
                <a:gd name="T44" fmla="*/ 38 w 67"/>
                <a:gd name="T45" fmla="*/ 5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67">
                  <a:moveTo>
                    <a:pt x="66" y="12"/>
                  </a:moveTo>
                  <a:cubicBezTo>
                    <a:pt x="65" y="9"/>
                    <a:pt x="62" y="8"/>
                    <a:pt x="60" y="6"/>
                  </a:cubicBezTo>
                  <a:cubicBezTo>
                    <a:pt x="57" y="5"/>
                    <a:pt x="55" y="2"/>
                    <a:pt x="52" y="0"/>
                  </a:cubicBezTo>
                  <a:cubicBezTo>
                    <a:pt x="51" y="0"/>
                    <a:pt x="49" y="0"/>
                    <a:pt x="49" y="1"/>
                  </a:cubicBezTo>
                  <a:cubicBezTo>
                    <a:pt x="48" y="1"/>
                    <a:pt x="48" y="1"/>
                    <a:pt x="47" y="1"/>
                  </a:cubicBezTo>
                  <a:cubicBezTo>
                    <a:pt x="32" y="12"/>
                    <a:pt x="15" y="22"/>
                    <a:pt x="1" y="34"/>
                  </a:cubicBezTo>
                  <a:cubicBezTo>
                    <a:pt x="0" y="36"/>
                    <a:pt x="0" y="38"/>
                    <a:pt x="2" y="40"/>
                  </a:cubicBezTo>
                  <a:cubicBezTo>
                    <a:pt x="3" y="46"/>
                    <a:pt x="10" y="52"/>
                    <a:pt x="15" y="56"/>
                  </a:cubicBezTo>
                  <a:cubicBezTo>
                    <a:pt x="21" y="61"/>
                    <a:pt x="30" y="67"/>
                    <a:pt x="38" y="67"/>
                  </a:cubicBezTo>
                  <a:cubicBezTo>
                    <a:pt x="41" y="67"/>
                    <a:pt x="42" y="64"/>
                    <a:pt x="41" y="62"/>
                  </a:cubicBezTo>
                  <a:cubicBezTo>
                    <a:pt x="42" y="62"/>
                    <a:pt x="44" y="62"/>
                    <a:pt x="45" y="61"/>
                  </a:cubicBezTo>
                  <a:cubicBezTo>
                    <a:pt x="54" y="47"/>
                    <a:pt x="61" y="30"/>
                    <a:pt x="66" y="14"/>
                  </a:cubicBezTo>
                  <a:cubicBezTo>
                    <a:pt x="66" y="14"/>
                    <a:pt x="66" y="14"/>
                    <a:pt x="66" y="13"/>
                  </a:cubicBezTo>
                  <a:cubicBezTo>
                    <a:pt x="67" y="13"/>
                    <a:pt x="67" y="12"/>
                    <a:pt x="66" y="12"/>
                  </a:cubicBezTo>
                  <a:close/>
                  <a:moveTo>
                    <a:pt x="38" y="58"/>
                  </a:moveTo>
                  <a:cubicBezTo>
                    <a:pt x="38" y="59"/>
                    <a:pt x="38" y="59"/>
                    <a:pt x="38" y="60"/>
                  </a:cubicBezTo>
                  <a:cubicBezTo>
                    <a:pt x="33" y="57"/>
                    <a:pt x="26" y="56"/>
                    <a:pt x="21" y="52"/>
                  </a:cubicBezTo>
                  <a:cubicBezTo>
                    <a:pt x="16" y="49"/>
                    <a:pt x="10" y="45"/>
                    <a:pt x="7" y="40"/>
                  </a:cubicBezTo>
                  <a:cubicBezTo>
                    <a:pt x="23" y="31"/>
                    <a:pt x="37" y="17"/>
                    <a:pt x="50" y="4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1" y="7"/>
                    <a:pt x="53" y="9"/>
                    <a:pt x="56" y="11"/>
                  </a:cubicBezTo>
                  <a:cubicBezTo>
                    <a:pt x="57" y="12"/>
                    <a:pt x="59" y="14"/>
                    <a:pt x="61" y="15"/>
                  </a:cubicBezTo>
                  <a:cubicBezTo>
                    <a:pt x="52" y="28"/>
                    <a:pt x="44" y="43"/>
                    <a:pt x="38" y="5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3AEC06EA-12A0-44A7-A277-FBBAD5223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2575" y="44164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0" cap="rnd">
              <a:solidFill>
                <a:srgbClr val="1D1D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9A684D25-C343-4348-895B-F55E7D4DD7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8125" y="3992563"/>
              <a:ext cx="661987" cy="1206500"/>
            </a:xfrm>
            <a:custGeom>
              <a:avLst/>
              <a:gdLst>
                <a:gd name="T0" fmla="*/ 229 w 283"/>
                <a:gd name="T1" fmla="*/ 388 h 559"/>
                <a:gd name="T2" fmla="*/ 244 w 283"/>
                <a:gd name="T3" fmla="*/ 281 h 559"/>
                <a:gd name="T4" fmla="*/ 259 w 283"/>
                <a:gd name="T5" fmla="*/ 188 h 559"/>
                <a:gd name="T6" fmla="*/ 258 w 283"/>
                <a:gd name="T7" fmla="*/ 96 h 559"/>
                <a:gd name="T8" fmla="*/ 245 w 283"/>
                <a:gd name="T9" fmla="*/ 28 h 559"/>
                <a:gd name="T10" fmla="*/ 134 w 283"/>
                <a:gd name="T11" fmla="*/ 70 h 559"/>
                <a:gd name="T12" fmla="*/ 94 w 283"/>
                <a:gd name="T13" fmla="*/ 75 h 559"/>
                <a:gd name="T14" fmla="*/ 55 w 283"/>
                <a:gd name="T15" fmla="*/ 193 h 559"/>
                <a:gd name="T16" fmla="*/ 1 w 283"/>
                <a:gd name="T17" fmla="*/ 273 h 559"/>
                <a:gd name="T18" fmla="*/ 23 w 283"/>
                <a:gd name="T19" fmla="*/ 352 h 559"/>
                <a:gd name="T20" fmla="*/ 38 w 283"/>
                <a:gd name="T21" fmla="*/ 439 h 559"/>
                <a:gd name="T22" fmla="*/ 151 w 283"/>
                <a:gd name="T23" fmla="*/ 519 h 559"/>
                <a:gd name="T24" fmla="*/ 232 w 283"/>
                <a:gd name="T25" fmla="*/ 507 h 559"/>
                <a:gd name="T26" fmla="*/ 240 w 283"/>
                <a:gd name="T27" fmla="*/ 450 h 559"/>
                <a:gd name="T28" fmla="*/ 231 w 283"/>
                <a:gd name="T29" fmla="*/ 446 h 559"/>
                <a:gd name="T30" fmla="*/ 226 w 283"/>
                <a:gd name="T31" fmla="*/ 446 h 559"/>
                <a:gd name="T32" fmla="*/ 247 w 283"/>
                <a:gd name="T33" fmla="*/ 473 h 559"/>
                <a:gd name="T34" fmla="*/ 227 w 283"/>
                <a:gd name="T35" fmla="*/ 501 h 559"/>
                <a:gd name="T36" fmla="*/ 220 w 283"/>
                <a:gd name="T37" fmla="*/ 503 h 559"/>
                <a:gd name="T38" fmla="*/ 189 w 283"/>
                <a:gd name="T39" fmla="*/ 549 h 559"/>
                <a:gd name="T40" fmla="*/ 159 w 283"/>
                <a:gd name="T41" fmla="*/ 512 h 559"/>
                <a:gd name="T42" fmla="*/ 159 w 283"/>
                <a:gd name="T43" fmla="*/ 507 h 559"/>
                <a:gd name="T44" fmla="*/ 155 w 283"/>
                <a:gd name="T45" fmla="*/ 507 h 559"/>
                <a:gd name="T46" fmla="*/ 121 w 283"/>
                <a:gd name="T47" fmla="*/ 506 h 559"/>
                <a:gd name="T48" fmla="*/ 110 w 283"/>
                <a:gd name="T49" fmla="*/ 470 h 559"/>
                <a:gd name="T50" fmla="*/ 59 w 283"/>
                <a:gd name="T51" fmla="*/ 368 h 559"/>
                <a:gd name="T52" fmla="*/ 32 w 283"/>
                <a:gd name="T53" fmla="*/ 340 h 559"/>
                <a:gd name="T54" fmla="*/ 52 w 283"/>
                <a:gd name="T55" fmla="*/ 316 h 559"/>
                <a:gd name="T56" fmla="*/ 37 w 283"/>
                <a:gd name="T57" fmla="*/ 226 h 559"/>
                <a:gd name="T58" fmla="*/ 60 w 283"/>
                <a:gd name="T59" fmla="*/ 236 h 559"/>
                <a:gd name="T60" fmla="*/ 67 w 283"/>
                <a:gd name="T61" fmla="*/ 202 h 559"/>
                <a:gd name="T62" fmla="*/ 59 w 283"/>
                <a:gd name="T63" fmla="*/ 155 h 559"/>
                <a:gd name="T64" fmla="*/ 97 w 283"/>
                <a:gd name="T65" fmla="*/ 136 h 559"/>
                <a:gd name="T66" fmla="*/ 101 w 283"/>
                <a:gd name="T67" fmla="*/ 131 h 559"/>
                <a:gd name="T68" fmla="*/ 86 w 283"/>
                <a:gd name="T69" fmla="*/ 109 h 559"/>
                <a:gd name="T70" fmla="*/ 120 w 283"/>
                <a:gd name="T71" fmla="*/ 73 h 559"/>
                <a:gd name="T72" fmla="*/ 138 w 283"/>
                <a:gd name="T73" fmla="*/ 90 h 559"/>
                <a:gd name="T74" fmla="*/ 187 w 283"/>
                <a:gd name="T75" fmla="*/ 11 h 559"/>
                <a:gd name="T76" fmla="*/ 227 w 283"/>
                <a:gd name="T77" fmla="*/ 68 h 559"/>
                <a:gd name="T78" fmla="*/ 225 w 283"/>
                <a:gd name="T79" fmla="*/ 74 h 559"/>
                <a:gd name="T80" fmla="*/ 250 w 283"/>
                <a:gd name="T81" fmla="*/ 93 h 559"/>
                <a:gd name="T82" fmla="*/ 232 w 283"/>
                <a:gd name="T83" fmla="*/ 136 h 559"/>
                <a:gd name="T84" fmla="*/ 218 w 283"/>
                <a:gd name="T85" fmla="*/ 214 h 559"/>
                <a:gd name="T86" fmla="*/ 215 w 283"/>
                <a:gd name="T87" fmla="*/ 215 h 559"/>
                <a:gd name="T88" fmla="*/ 249 w 283"/>
                <a:gd name="T89" fmla="*/ 239 h 559"/>
                <a:gd name="T90" fmla="*/ 231 w 283"/>
                <a:gd name="T91" fmla="*/ 287 h 559"/>
                <a:gd name="T92" fmla="*/ 234 w 283"/>
                <a:gd name="T93" fmla="*/ 358 h 559"/>
                <a:gd name="T94" fmla="*/ 229 w 283"/>
                <a:gd name="T95" fmla="*/ 361 h 559"/>
                <a:gd name="T96" fmla="*/ 213 w 283"/>
                <a:gd name="T97" fmla="*/ 386 h 559"/>
                <a:gd name="T98" fmla="*/ 248 w 283"/>
                <a:gd name="T99" fmla="*/ 405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3" h="559">
                  <a:moveTo>
                    <a:pt x="263" y="418"/>
                  </a:moveTo>
                  <a:cubicBezTo>
                    <a:pt x="260" y="401"/>
                    <a:pt x="245" y="391"/>
                    <a:pt x="229" y="388"/>
                  </a:cubicBezTo>
                  <a:cubicBezTo>
                    <a:pt x="236" y="382"/>
                    <a:pt x="239" y="373"/>
                    <a:pt x="236" y="363"/>
                  </a:cubicBezTo>
                  <a:cubicBezTo>
                    <a:pt x="276" y="366"/>
                    <a:pt x="283" y="290"/>
                    <a:pt x="244" y="281"/>
                  </a:cubicBezTo>
                  <a:cubicBezTo>
                    <a:pt x="267" y="264"/>
                    <a:pt x="259" y="226"/>
                    <a:pt x="234" y="217"/>
                  </a:cubicBezTo>
                  <a:cubicBezTo>
                    <a:pt x="245" y="211"/>
                    <a:pt x="256" y="198"/>
                    <a:pt x="259" y="188"/>
                  </a:cubicBezTo>
                  <a:cubicBezTo>
                    <a:pt x="266" y="167"/>
                    <a:pt x="257" y="145"/>
                    <a:pt x="240" y="133"/>
                  </a:cubicBezTo>
                  <a:cubicBezTo>
                    <a:pt x="253" y="126"/>
                    <a:pt x="261" y="111"/>
                    <a:pt x="258" y="96"/>
                  </a:cubicBezTo>
                  <a:cubicBezTo>
                    <a:pt x="256" y="84"/>
                    <a:pt x="247" y="73"/>
                    <a:pt x="235" y="69"/>
                  </a:cubicBezTo>
                  <a:cubicBezTo>
                    <a:pt x="246" y="59"/>
                    <a:pt x="250" y="43"/>
                    <a:pt x="245" y="28"/>
                  </a:cubicBezTo>
                  <a:cubicBezTo>
                    <a:pt x="238" y="9"/>
                    <a:pt x="220" y="0"/>
                    <a:pt x="201" y="1"/>
                  </a:cubicBezTo>
                  <a:cubicBezTo>
                    <a:pt x="166" y="1"/>
                    <a:pt x="133" y="35"/>
                    <a:pt x="134" y="70"/>
                  </a:cubicBezTo>
                  <a:cubicBezTo>
                    <a:pt x="132" y="68"/>
                    <a:pt x="129" y="67"/>
                    <a:pt x="127" y="66"/>
                  </a:cubicBezTo>
                  <a:cubicBezTo>
                    <a:pt x="116" y="61"/>
                    <a:pt x="103" y="68"/>
                    <a:pt x="94" y="75"/>
                  </a:cubicBezTo>
                  <a:cubicBezTo>
                    <a:pt x="78" y="88"/>
                    <a:pt x="72" y="115"/>
                    <a:pt x="86" y="129"/>
                  </a:cubicBezTo>
                  <a:cubicBezTo>
                    <a:pt x="57" y="131"/>
                    <a:pt x="37" y="171"/>
                    <a:pt x="55" y="193"/>
                  </a:cubicBezTo>
                  <a:cubicBezTo>
                    <a:pt x="42" y="195"/>
                    <a:pt x="35" y="208"/>
                    <a:pt x="36" y="221"/>
                  </a:cubicBezTo>
                  <a:cubicBezTo>
                    <a:pt x="14" y="224"/>
                    <a:pt x="1" y="253"/>
                    <a:pt x="1" y="273"/>
                  </a:cubicBezTo>
                  <a:cubicBezTo>
                    <a:pt x="0" y="300"/>
                    <a:pt x="17" y="314"/>
                    <a:pt x="39" y="321"/>
                  </a:cubicBezTo>
                  <a:cubicBezTo>
                    <a:pt x="28" y="327"/>
                    <a:pt x="21" y="338"/>
                    <a:pt x="23" y="352"/>
                  </a:cubicBezTo>
                  <a:cubicBezTo>
                    <a:pt x="26" y="363"/>
                    <a:pt x="35" y="371"/>
                    <a:pt x="46" y="372"/>
                  </a:cubicBezTo>
                  <a:cubicBezTo>
                    <a:pt x="29" y="388"/>
                    <a:pt x="30" y="418"/>
                    <a:pt x="38" y="439"/>
                  </a:cubicBezTo>
                  <a:cubicBezTo>
                    <a:pt x="48" y="467"/>
                    <a:pt x="75" y="486"/>
                    <a:pt x="104" y="480"/>
                  </a:cubicBezTo>
                  <a:cubicBezTo>
                    <a:pt x="99" y="505"/>
                    <a:pt x="130" y="532"/>
                    <a:pt x="151" y="519"/>
                  </a:cubicBezTo>
                  <a:cubicBezTo>
                    <a:pt x="150" y="541"/>
                    <a:pt x="174" y="559"/>
                    <a:pt x="196" y="556"/>
                  </a:cubicBezTo>
                  <a:cubicBezTo>
                    <a:pt x="218" y="554"/>
                    <a:pt x="247" y="527"/>
                    <a:pt x="232" y="507"/>
                  </a:cubicBezTo>
                  <a:cubicBezTo>
                    <a:pt x="245" y="508"/>
                    <a:pt x="254" y="498"/>
                    <a:pt x="256" y="483"/>
                  </a:cubicBezTo>
                  <a:cubicBezTo>
                    <a:pt x="257" y="470"/>
                    <a:pt x="251" y="457"/>
                    <a:pt x="240" y="450"/>
                  </a:cubicBezTo>
                  <a:cubicBezTo>
                    <a:pt x="255" y="449"/>
                    <a:pt x="266" y="435"/>
                    <a:pt x="263" y="418"/>
                  </a:cubicBezTo>
                  <a:close/>
                  <a:moveTo>
                    <a:pt x="231" y="446"/>
                  </a:moveTo>
                  <a:cubicBezTo>
                    <a:pt x="230" y="446"/>
                    <a:pt x="230" y="446"/>
                    <a:pt x="229" y="446"/>
                  </a:cubicBezTo>
                  <a:cubicBezTo>
                    <a:pt x="228" y="446"/>
                    <a:pt x="227" y="446"/>
                    <a:pt x="226" y="446"/>
                  </a:cubicBezTo>
                  <a:cubicBezTo>
                    <a:pt x="224" y="446"/>
                    <a:pt x="222" y="450"/>
                    <a:pt x="225" y="451"/>
                  </a:cubicBezTo>
                  <a:cubicBezTo>
                    <a:pt x="235" y="456"/>
                    <a:pt x="244" y="461"/>
                    <a:pt x="247" y="473"/>
                  </a:cubicBezTo>
                  <a:cubicBezTo>
                    <a:pt x="249" y="480"/>
                    <a:pt x="248" y="488"/>
                    <a:pt x="245" y="494"/>
                  </a:cubicBezTo>
                  <a:cubicBezTo>
                    <a:pt x="240" y="501"/>
                    <a:pt x="234" y="502"/>
                    <a:pt x="227" y="501"/>
                  </a:cubicBezTo>
                  <a:cubicBezTo>
                    <a:pt x="226" y="501"/>
                    <a:pt x="225" y="500"/>
                    <a:pt x="224" y="500"/>
                  </a:cubicBezTo>
                  <a:cubicBezTo>
                    <a:pt x="222" y="498"/>
                    <a:pt x="219" y="501"/>
                    <a:pt x="220" y="503"/>
                  </a:cubicBezTo>
                  <a:cubicBezTo>
                    <a:pt x="228" y="515"/>
                    <a:pt x="230" y="527"/>
                    <a:pt x="219" y="537"/>
                  </a:cubicBezTo>
                  <a:cubicBezTo>
                    <a:pt x="211" y="545"/>
                    <a:pt x="200" y="549"/>
                    <a:pt x="189" y="549"/>
                  </a:cubicBezTo>
                  <a:cubicBezTo>
                    <a:pt x="169" y="548"/>
                    <a:pt x="157" y="531"/>
                    <a:pt x="158" y="513"/>
                  </a:cubicBezTo>
                  <a:cubicBezTo>
                    <a:pt x="159" y="512"/>
                    <a:pt x="159" y="512"/>
                    <a:pt x="159" y="512"/>
                  </a:cubicBezTo>
                  <a:cubicBezTo>
                    <a:pt x="160" y="511"/>
                    <a:pt x="160" y="509"/>
                    <a:pt x="159" y="508"/>
                  </a:cubicBezTo>
                  <a:cubicBezTo>
                    <a:pt x="159" y="508"/>
                    <a:pt x="159" y="507"/>
                    <a:pt x="159" y="507"/>
                  </a:cubicBezTo>
                  <a:cubicBezTo>
                    <a:pt x="160" y="505"/>
                    <a:pt x="157" y="503"/>
                    <a:pt x="155" y="505"/>
                  </a:cubicBezTo>
                  <a:cubicBezTo>
                    <a:pt x="155" y="506"/>
                    <a:pt x="155" y="506"/>
                    <a:pt x="155" y="507"/>
                  </a:cubicBezTo>
                  <a:cubicBezTo>
                    <a:pt x="154" y="507"/>
                    <a:pt x="154" y="507"/>
                    <a:pt x="154" y="508"/>
                  </a:cubicBezTo>
                  <a:cubicBezTo>
                    <a:pt x="145" y="518"/>
                    <a:pt x="129" y="515"/>
                    <a:pt x="121" y="506"/>
                  </a:cubicBezTo>
                  <a:cubicBezTo>
                    <a:pt x="112" y="498"/>
                    <a:pt x="108" y="486"/>
                    <a:pt x="114" y="476"/>
                  </a:cubicBezTo>
                  <a:cubicBezTo>
                    <a:pt x="116" y="473"/>
                    <a:pt x="113" y="469"/>
                    <a:pt x="110" y="470"/>
                  </a:cubicBezTo>
                  <a:cubicBezTo>
                    <a:pt x="53" y="491"/>
                    <a:pt x="17" y="404"/>
                    <a:pt x="57" y="369"/>
                  </a:cubicBezTo>
                  <a:cubicBezTo>
                    <a:pt x="58" y="369"/>
                    <a:pt x="58" y="368"/>
                    <a:pt x="59" y="368"/>
                  </a:cubicBezTo>
                  <a:cubicBezTo>
                    <a:pt x="63" y="365"/>
                    <a:pt x="60" y="360"/>
                    <a:pt x="55" y="362"/>
                  </a:cubicBezTo>
                  <a:cubicBezTo>
                    <a:pt x="41" y="368"/>
                    <a:pt x="27" y="356"/>
                    <a:pt x="32" y="340"/>
                  </a:cubicBezTo>
                  <a:cubicBezTo>
                    <a:pt x="34" y="331"/>
                    <a:pt x="43" y="326"/>
                    <a:pt x="52" y="323"/>
                  </a:cubicBezTo>
                  <a:cubicBezTo>
                    <a:pt x="55" y="322"/>
                    <a:pt x="56" y="317"/>
                    <a:pt x="52" y="316"/>
                  </a:cubicBezTo>
                  <a:cubicBezTo>
                    <a:pt x="28" y="312"/>
                    <a:pt x="8" y="300"/>
                    <a:pt x="8" y="273"/>
                  </a:cubicBezTo>
                  <a:cubicBezTo>
                    <a:pt x="9" y="252"/>
                    <a:pt x="21" y="236"/>
                    <a:pt x="37" y="226"/>
                  </a:cubicBezTo>
                  <a:cubicBezTo>
                    <a:pt x="40" y="234"/>
                    <a:pt x="47" y="241"/>
                    <a:pt x="59" y="242"/>
                  </a:cubicBezTo>
                  <a:cubicBezTo>
                    <a:pt x="62" y="242"/>
                    <a:pt x="63" y="237"/>
                    <a:pt x="60" y="236"/>
                  </a:cubicBezTo>
                  <a:cubicBezTo>
                    <a:pt x="52" y="233"/>
                    <a:pt x="47" y="231"/>
                    <a:pt x="44" y="223"/>
                  </a:cubicBezTo>
                  <a:cubicBezTo>
                    <a:pt x="39" y="210"/>
                    <a:pt x="51" y="194"/>
                    <a:pt x="67" y="202"/>
                  </a:cubicBezTo>
                  <a:cubicBezTo>
                    <a:pt x="71" y="204"/>
                    <a:pt x="74" y="197"/>
                    <a:pt x="70" y="196"/>
                  </a:cubicBezTo>
                  <a:cubicBezTo>
                    <a:pt x="54" y="188"/>
                    <a:pt x="52" y="169"/>
                    <a:pt x="59" y="155"/>
                  </a:cubicBezTo>
                  <a:cubicBezTo>
                    <a:pt x="66" y="141"/>
                    <a:pt x="79" y="136"/>
                    <a:pt x="93" y="135"/>
                  </a:cubicBezTo>
                  <a:cubicBezTo>
                    <a:pt x="94" y="135"/>
                    <a:pt x="95" y="136"/>
                    <a:pt x="97" y="136"/>
                  </a:cubicBezTo>
                  <a:cubicBezTo>
                    <a:pt x="98" y="137"/>
                    <a:pt x="100" y="135"/>
                    <a:pt x="100" y="134"/>
                  </a:cubicBezTo>
                  <a:cubicBezTo>
                    <a:pt x="102" y="134"/>
                    <a:pt x="102" y="132"/>
                    <a:pt x="101" y="131"/>
                  </a:cubicBezTo>
                  <a:cubicBezTo>
                    <a:pt x="100" y="131"/>
                    <a:pt x="100" y="131"/>
                    <a:pt x="99" y="131"/>
                  </a:cubicBezTo>
                  <a:cubicBezTo>
                    <a:pt x="92" y="125"/>
                    <a:pt x="86" y="120"/>
                    <a:pt x="86" y="109"/>
                  </a:cubicBezTo>
                  <a:cubicBezTo>
                    <a:pt x="86" y="100"/>
                    <a:pt x="90" y="89"/>
                    <a:pt x="97" y="83"/>
                  </a:cubicBezTo>
                  <a:cubicBezTo>
                    <a:pt x="103" y="77"/>
                    <a:pt x="112" y="73"/>
                    <a:pt x="120" y="73"/>
                  </a:cubicBezTo>
                  <a:cubicBezTo>
                    <a:pt x="127" y="73"/>
                    <a:pt x="131" y="77"/>
                    <a:pt x="135" y="81"/>
                  </a:cubicBezTo>
                  <a:cubicBezTo>
                    <a:pt x="136" y="84"/>
                    <a:pt x="137" y="87"/>
                    <a:pt x="138" y="90"/>
                  </a:cubicBezTo>
                  <a:cubicBezTo>
                    <a:pt x="139" y="94"/>
                    <a:pt x="145" y="92"/>
                    <a:pt x="144" y="88"/>
                  </a:cubicBezTo>
                  <a:cubicBezTo>
                    <a:pt x="138" y="54"/>
                    <a:pt x="152" y="21"/>
                    <a:pt x="187" y="11"/>
                  </a:cubicBezTo>
                  <a:cubicBezTo>
                    <a:pt x="203" y="6"/>
                    <a:pt x="221" y="8"/>
                    <a:pt x="232" y="21"/>
                  </a:cubicBezTo>
                  <a:cubicBezTo>
                    <a:pt x="244" y="36"/>
                    <a:pt x="240" y="55"/>
                    <a:pt x="227" y="68"/>
                  </a:cubicBezTo>
                  <a:cubicBezTo>
                    <a:pt x="227" y="68"/>
                    <a:pt x="227" y="68"/>
                    <a:pt x="226" y="68"/>
                  </a:cubicBezTo>
                  <a:cubicBezTo>
                    <a:pt x="223" y="68"/>
                    <a:pt x="223" y="72"/>
                    <a:pt x="225" y="74"/>
                  </a:cubicBezTo>
                  <a:cubicBezTo>
                    <a:pt x="225" y="74"/>
                    <a:pt x="226" y="75"/>
                    <a:pt x="227" y="75"/>
                  </a:cubicBezTo>
                  <a:cubicBezTo>
                    <a:pt x="237" y="78"/>
                    <a:pt x="245" y="83"/>
                    <a:pt x="250" y="93"/>
                  </a:cubicBezTo>
                  <a:cubicBezTo>
                    <a:pt x="255" y="108"/>
                    <a:pt x="247" y="124"/>
                    <a:pt x="233" y="130"/>
                  </a:cubicBezTo>
                  <a:cubicBezTo>
                    <a:pt x="230" y="131"/>
                    <a:pt x="229" y="134"/>
                    <a:pt x="232" y="136"/>
                  </a:cubicBezTo>
                  <a:cubicBezTo>
                    <a:pt x="248" y="145"/>
                    <a:pt x="258" y="163"/>
                    <a:pt x="253" y="182"/>
                  </a:cubicBezTo>
                  <a:cubicBezTo>
                    <a:pt x="250" y="196"/>
                    <a:pt x="234" y="217"/>
                    <a:pt x="218" y="214"/>
                  </a:cubicBezTo>
                  <a:cubicBezTo>
                    <a:pt x="217" y="213"/>
                    <a:pt x="216" y="214"/>
                    <a:pt x="216" y="215"/>
                  </a:cubicBezTo>
                  <a:cubicBezTo>
                    <a:pt x="216" y="215"/>
                    <a:pt x="215" y="215"/>
                    <a:pt x="215" y="215"/>
                  </a:cubicBezTo>
                  <a:cubicBezTo>
                    <a:pt x="212" y="215"/>
                    <a:pt x="212" y="220"/>
                    <a:pt x="215" y="220"/>
                  </a:cubicBezTo>
                  <a:cubicBezTo>
                    <a:pt x="229" y="222"/>
                    <a:pt x="242" y="226"/>
                    <a:pt x="249" y="239"/>
                  </a:cubicBezTo>
                  <a:cubicBezTo>
                    <a:pt x="259" y="256"/>
                    <a:pt x="249" y="277"/>
                    <a:pt x="230" y="281"/>
                  </a:cubicBezTo>
                  <a:cubicBezTo>
                    <a:pt x="226" y="281"/>
                    <a:pt x="227" y="287"/>
                    <a:pt x="231" y="287"/>
                  </a:cubicBezTo>
                  <a:cubicBezTo>
                    <a:pt x="272" y="287"/>
                    <a:pt x="272" y="353"/>
                    <a:pt x="234" y="358"/>
                  </a:cubicBezTo>
                  <a:cubicBezTo>
                    <a:pt x="234" y="358"/>
                    <a:pt x="234" y="358"/>
                    <a:pt x="234" y="358"/>
                  </a:cubicBezTo>
                  <a:cubicBezTo>
                    <a:pt x="233" y="355"/>
                    <a:pt x="228" y="357"/>
                    <a:pt x="228" y="360"/>
                  </a:cubicBezTo>
                  <a:cubicBezTo>
                    <a:pt x="228" y="361"/>
                    <a:pt x="229" y="361"/>
                    <a:pt x="229" y="361"/>
                  </a:cubicBezTo>
                  <a:cubicBezTo>
                    <a:pt x="232" y="377"/>
                    <a:pt x="228" y="386"/>
                    <a:pt x="216" y="386"/>
                  </a:cubicBezTo>
                  <a:cubicBezTo>
                    <a:pt x="215" y="386"/>
                    <a:pt x="214" y="386"/>
                    <a:pt x="213" y="386"/>
                  </a:cubicBezTo>
                  <a:cubicBezTo>
                    <a:pt x="209" y="386"/>
                    <a:pt x="209" y="393"/>
                    <a:pt x="213" y="393"/>
                  </a:cubicBezTo>
                  <a:cubicBezTo>
                    <a:pt x="226" y="393"/>
                    <a:pt x="239" y="396"/>
                    <a:pt x="248" y="405"/>
                  </a:cubicBezTo>
                  <a:cubicBezTo>
                    <a:pt x="261" y="420"/>
                    <a:pt x="256" y="450"/>
                    <a:pt x="231" y="44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C6BCAD45-067C-4700-9265-03A6057C2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9575" y="4097338"/>
              <a:ext cx="293687" cy="295275"/>
            </a:xfrm>
            <a:custGeom>
              <a:avLst/>
              <a:gdLst>
                <a:gd name="T0" fmla="*/ 125 w 126"/>
                <a:gd name="T1" fmla="*/ 9 h 137"/>
                <a:gd name="T2" fmla="*/ 95 w 126"/>
                <a:gd name="T3" fmla="*/ 28 h 137"/>
                <a:gd name="T4" fmla="*/ 97 w 126"/>
                <a:gd name="T5" fmla="*/ 82 h 137"/>
                <a:gd name="T6" fmla="*/ 63 w 126"/>
                <a:gd name="T7" fmla="*/ 80 h 137"/>
                <a:gd name="T8" fmla="*/ 57 w 126"/>
                <a:gd name="T9" fmla="*/ 50 h 137"/>
                <a:gd name="T10" fmla="*/ 51 w 126"/>
                <a:gd name="T11" fmla="*/ 49 h 137"/>
                <a:gd name="T12" fmla="*/ 35 w 126"/>
                <a:gd name="T13" fmla="*/ 55 h 137"/>
                <a:gd name="T14" fmla="*/ 32 w 126"/>
                <a:gd name="T15" fmla="*/ 61 h 137"/>
                <a:gd name="T16" fmla="*/ 50 w 126"/>
                <a:gd name="T17" fmla="*/ 62 h 137"/>
                <a:gd name="T18" fmla="*/ 58 w 126"/>
                <a:gd name="T19" fmla="*/ 82 h 137"/>
                <a:gd name="T20" fmla="*/ 54 w 126"/>
                <a:gd name="T21" fmla="*/ 84 h 137"/>
                <a:gd name="T22" fmla="*/ 39 w 126"/>
                <a:gd name="T23" fmla="*/ 117 h 137"/>
                <a:gd name="T24" fmla="*/ 22 w 126"/>
                <a:gd name="T25" fmla="*/ 107 h 137"/>
                <a:gd name="T26" fmla="*/ 0 w 126"/>
                <a:gd name="T27" fmla="*/ 124 h 137"/>
                <a:gd name="T28" fmla="*/ 7 w 126"/>
                <a:gd name="T29" fmla="*/ 125 h 137"/>
                <a:gd name="T30" fmla="*/ 39 w 126"/>
                <a:gd name="T31" fmla="*/ 133 h 137"/>
                <a:gd name="T32" fmla="*/ 47 w 126"/>
                <a:gd name="T33" fmla="*/ 132 h 137"/>
                <a:gd name="T34" fmla="*/ 54 w 126"/>
                <a:gd name="T35" fmla="*/ 96 h 137"/>
                <a:gd name="T36" fmla="*/ 103 w 126"/>
                <a:gd name="T37" fmla="*/ 93 h 137"/>
                <a:gd name="T38" fmla="*/ 108 w 126"/>
                <a:gd name="T39" fmla="*/ 87 h 137"/>
                <a:gd name="T40" fmla="*/ 125 w 126"/>
                <a:gd name="T41" fmla="*/ 11 h 137"/>
                <a:gd name="T42" fmla="*/ 125 w 126"/>
                <a:gd name="T43" fmla="*/ 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6" h="137">
                  <a:moveTo>
                    <a:pt x="125" y="9"/>
                  </a:moveTo>
                  <a:cubicBezTo>
                    <a:pt x="111" y="0"/>
                    <a:pt x="99" y="16"/>
                    <a:pt x="95" y="28"/>
                  </a:cubicBezTo>
                  <a:cubicBezTo>
                    <a:pt x="89" y="46"/>
                    <a:pt x="91" y="65"/>
                    <a:pt x="97" y="82"/>
                  </a:cubicBezTo>
                  <a:cubicBezTo>
                    <a:pt x="86" y="78"/>
                    <a:pt x="74" y="76"/>
                    <a:pt x="63" y="80"/>
                  </a:cubicBezTo>
                  <a:cubicBezTo>
                    <a:pt x="55" y="71"/>
                    <a:pt x="55" y="62"/>
                    <a:pt x="57" y="50"/>
                  </a:cubicBezTo>
                  <a:cubicBezTo>
                    <a:pt x="58" y="46"/>
                    <a:pt x="51" y="44"/>
                    <a:pt x="51" y="49"/>
                  </a:cubicBezTo>
                  <a:cubicBezTo>
                    <a:pt x="49" y="58"/>
                    <a:pt x="42" y="58"/>
                    <a:pt x="35" y="55"/>
                  </a:cubicBezTo>
                  <a:cubicBezTo>
                    <a:pt x="32" y="54"/>
                    <a:pt x="29" y="59"/>
                    <a:pt x="32" y="61"/>
                  </a:cubicBezTo>
                  <a:cubicBezTo>
                    <a:pt x="37" y="66"/>
                    <a:pt x="44" y="65"/>
                    <a:pt x="50" y="62"/>
                  </a:cubicBezTo>
                  <a:cubicBezTo>
                    <a:pt x="50" y="70"/>
                    <a:pt x="52" y="78"/>
                    <a:pt x="58" y="82"/>
                  </a:cubicBezTo>
                  <a:cubicBezTo>
                    <a:pt x="57" y="82"/>
                    <a:pt x="56" y="83"/>
                    <a:pt x="54" y="84"/>
                  </a:cubicBezTo>
                  <a:cubicBezTo>
                    <a:pt x="43" y="92"/>
                    <a:pt x="40" y="104"/>
                    <a:pt x="39" y="117"/>
                  </a:cubicBezTo>
                  <a:cubicBezTo>
                    <a:pt x="35" y="112"/>
                    <a:pt x="29" y="108"/>
                    <a:pt x="22" y="107"/>
                  </a:cubicBezTo>
                  <a:cubicBezTo>
                    <a:pt x="11" y="106"/>
                    <a:pt x="1" y="113"/>
                    <a:pt x="0" y="124"/>
                  </a:cubicBezTo>
                  <a:cubicBezTo>
                    <a:pt x="0" y="128"/>
                    <a:pt x="6" y="129"/>
                    <a:pt x="7" y="125"/>
                  </a:cubicBezTo>
                  <a:cubicBezTo>
                    <a:pt x="14" y="104"/>
                    <a:pt x="34" y="121"/>
                    <a:pt x="39" y="133"/>
                  </a:cubicBezTo>
                  <a:cubicBezTo>
                    <a:pt x="41" y="137"/>
                    <a:pt x="47" y="137"/>
                    <a:pt x="47" y="132"/>
                  </a:cubicBezTo>
                  <a:cubicBezTo>
                    <a:pt x="46" y="120"/>
                    <a:pt x="46" y="106"/>
                    <a:pt x="54" y="96"/>
                  </a:cubicBezTo>
                  <a:cubicBezTo>
                    <a:pt x="66" y="80"/>
                    <a:pt x="87" y="85"/>
                    <a:pt x="103" y="93"/>
                  </a:cubicBezTo>
                  <a:cubicBezTo>
                    <a:pt x="106" y="94"/>
                    <a:pt x="110" y="91"/>
                    <a:pt x="108" y="87"/>
                  </a:cubicBezTo>
                  <a:cubicBezTo>
                    <a:pt x="97" y="65"/>
                    <a:pt x="91" y="17"/>
                    <a:pt x="125" y="11"/>
                  </a:cubicBezTo>
                  <a:cubicBezTo>
                    <a:pt x="126" y="11"/>
                    <a:pt x="126" y="9"/>
                    <a:pt x="125" y="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1FB9B1EB-ABF0-4BD5-B92B-F7993B7BB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0838" y="4213225"/>
              <a:ext cx="392112" cy="652463"/>
            </a:xfrm>
            <a:custGeom>
              <a:avLst/>
              <a:gdLst>
                <a:gd name="T0" fmla="*/ 164 w 168"/>
                <a:gd name="T1" fmla="*/ 7 h 302"/>
                <a:gd name="T2" fmla="*/ 160 w 168"/>
                <a:gd name="T3" fmla="*/ 3 h 302"/>
                <a:gd name="T4" fmla="*/ 145 w 168"/>
                <a:gd name="T5" fmla="*/ 48 h 302"/>
                <a:gd name="T6" fmla="*/ 149 w 168"/>
                <a:gd name="T7" fmla="*/ 59 h 302"/>
                <a:gd name="T8" fmla="*/ 152 w 168"/>
                <a:gd name="T9" fmla="*/ 66 h 302"/>
                <a:gd name="T10" fmla="*/ 86 w 168"/>
                <a:gd name="T11" fmla="*/ 87 h 302"/>
                <a:gd name="T12" fmla="*/ 82 w 168"/>
                <a:gd name="T13" fmla="*/ 93 h 302"/>
                <a:gd name="T14" fmla="*/ 83 w 168"/>
                <a:gd name="T15" fmla="*/ 128 h 302"/>
                <a:gd name="T16" fmla="*/ 45 w 168"/>
                <a:gd name="T17" fmla="*/ 129 h 302"/>
                <a:gd name="T18" fmla="*/ 41 w 168"/>
                <a:gd name="T19" fmla="*/ 135 h 302"/>
                <a:gd name="T20" fmla="*/ 50 w 168"/>
                <a:gd name="T21" fmla="*/ 179 h 302"/>
                <a:gd name="T22" fmla="*/ 6 w 168"/>
                <a:gd name="T23" fmla="*/ 191 h 302"/>
                <a:gd name="T24" fmla="*/ 3 w 168"/>
                <a:gd name="T25" fmla="*/ 198 h 302"/>
                <a:gd name="T26" fmla="*/ 55 w 168"/>
                <a:gd name="T27" fmla="*/ 141 h 302"/>
                <a:gd name="T28" fmla="*/ 91 w 168"/>
                <a:gd name="T29" fmla="*/ 130 h 302"/>
                <a:gd name="T30" fmla="*/ 95 w 168"/>
                <a:gd name="T31" fmla="*/ 100 h 302"/>
                <a:gd name="T32" fmla="*/ 125 w 168"/>
                <a:gd name="T33" fmla="*/ 96 h 302"/>
                <a:gd name="T34" fmla="*/ 147 w 168"/>
                <a:gd name="T35" fmla="*/ 155 h 302"/>
                <a:gd name="T36" fmla="*/ 130 w 168"/>
                <a:gd name="T37" fmla="*/ 187 h 302"/>
                <a:gd name="T38" fmla="*/ 152 w 168"/>
                <a:gd name="T39" fmla="*/ 216 h 302"/>
                <a:gd name="T40" fmla="*/ 122 w 168"/>
                <a:gd name="T41" fmla="*/ 261 h 302"/>
                <a:gd name="T42" fmla="*/ 148 w 168"/>
                <a:gd name="T43" fmla="*/ 288 h 302"/>
                <a:gd name="T44" fmla="*/ 147 w 168"/>
                <a:gd name="T45" fmla="*/ 288 h 302"/>
                <a:gd name="T46" fmla="*/ 133 w 168"/>
                <a:gd name="T47" fmla="*/ 245 h 302"/>
                <a:gd name="T48" fmla="*/ 162 w 168"/>
                <a:gd name="T49" fmla="*/ 221 h 302"/>
                <a:gd name="T50" fmla="*/ 163 w 168"/>
                <a:gd name="T51" fmla="*/ 214 h 302"/>
                <a:gd name="T52" fmla="*/ 138 w 168"/>
                <a:gd name="T53" fmla="*/ 191 h 302"/>
                <a:gd name="T54" fmla="*/ 158 w 168"/>
                <a:gd name="T55" fmla="*/ 154 h 302"/>
                <a:gd name="T56" fmla="*/ 156 w 168"/>
                <a:gd name="T57" fmla="*/ 150 h 302"/>
                <a:gd name="T58" fmla="*/ 125 w 168"/>
                <a:gd name="T59" fmla="*/ 108 h 302"/>
                <a:gd name="T60" fmla="*/ 139 w 168"/>
                <a:gd name="T61" fmla="*/ 86 h 302"/>
                <a:gd name="T62" fmla="*/ 140 w 168"/>
                <a:gd name="T63" fmla="*/ 85 h 302"/>
                <a:gd name="T64" fmla="*/ 159 w 168"/>
                <a:gd name="T65" fmla="*/ 74 h 302"/>
                <a:gd name="T66" fmla="*/ 161 w 168"/>
                <a:gd name="T67" fmla="*/ 70 h 302"/>
                <a:gd name="T68" fmla="*/ 164 w 168"/>
                <a:gd name="T69" fmla="*/ 7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8" h="302">
                  <a:moveTo>
                    <a:pt x="164" y="7"/>
                  </a:moveTo>
                  <a:cubicBezTo>
                    <a:pt x="168" y="5"/>
                    <a:pt x="163" y="0"/>
                    <a:pt x="160" y="3"/>
                  </a:cubicBezTo>
                  <a:cubicBezTo>
                    <a:pt x="146" y="14"/>
                    <a:pt x="142" y="31"/>
                    <a:pt x="145" y="48"/>
                  </a:cubicBezTo>
                  <a:cubicBezTo>
                    <a:pt x="146" y="52"/>
                    <a:pt x="147" y="55"/>
                    <a:pt x="149" y="59"/>
                  </a:cubicBezTo>
                  <a:cubicBezTo>
                    <a:pt x="150" y="62"/>
                    <a:pt x="151" y="64"/>
                    <a:pt x="152" y="66"/>
                  </a:cubicBezTo>
                  <a:cubicBezTo>
                    <a:pt x="135" y="82"/>
                    <a:pt x="112" y="105"/>
                    <a:pt x="86" y="87"/>
                  </a:cubicBezTo>
                  <a:cubicBezTo>
                    <a:pt x="83" y="84"/>
                    <a:pt x="79" y="90"/>
                    <a:pt x="82" y="93"/>
                  </a:cubicBezTo>
                  <a:cubicBezTo>
                    <a:pt x="92" y="102"/>
                    <a:pt x="93" y="118"/>
                    <a:pt x="83" y="128"/>
                  </a:cubicBezTo>
                  <a:cubicBezTo>
                    <a:pt x="72" y="138"/>
                    <a:pt x="56" y="136"/>
                    <a:pt x="45" y="129"/>
                  </a:cubicBezTo>
                  <a:cubicBezTo>
                    <a:pt x="42" y="127"/>
                    <a:pt x="38" y="132"/>
                    <a:pt x="41" y="135"/>
                  </a:cubicBezTo>
                  <a:cubicBezTo>
                    <a:pt x="54" y="145"/>
                    <a:pt x="59" y="164"/>
                    <a:pt x="50" y="179"/>
                  </a:cubicBezTo>
                  <a:cubicBezTo>
                    <a:pt x="41" y="194"/>
                    <a:pt x="22" y="197"/>
                    <a:pt x="6" y="191"/>
                  </a:cubicBezTo>
                  <a:cubicBezTo>
                    <a:pt x="2" y="190"/>
                    <a:pt x="0" y="196"/>
                    <a:pt x="3" y="198"/>
                  </a:cubicBezTo>
                  <a:cubicBezTo>
                    <a:pt x="42" y="216"/>
                    <a:pt x="73" y="173"/>
                    <a:pt x="55" y="141"/>
                  </a:cubicBezTo>
                  <a:cubicBezTo>
                    <a:pt x="68" y="144"/>
                    <a:pt x="82" y="141"/>
                    <a:pt x="91" y="130"/>
                  </a:cubicBezTo>
                  <a:cubicBezTo>
                    <a:pt x="98" y="122"/>
                    <a:pt x="99" y="110"/>
                    <a:pt x="95" y="100"/>
                  </a:cubicBezTo>
                  <a:cubicBezTo>
                    <a:pt x="105" y="103"/>
                    <a:pt x="116" y="101"/>
                    <a:pt x="125" y="96"/>
                  </a:cubicBezTo>
                  <a:cubicBezTo>
                    <a:pt x="113" y="119"/>
                    <a:pt x="121" y="151"/>
                    <a:pt x="147" y="155"/>
                  </a:cubicBezTo>
                  <a:cubicBezTo>
                    <a:pt x="137" y="162"/>
                    <a:pt x="129" y="173"/>
                    <a:pt x="130" y="187"/>
                  </a:cubicBezTo>
                  <a:cubicBezTo>
                    <a:pt x="132" y="200"/>
                    <a:pt x="142" y="209"/>
                    <a:pt x="152" y="216"/>
                  </a:cubicBezTo>
                  <a:cubicBezTo>
                    <a:pt x="134" y="223"/>
                    <a:pt x="121" y="240"/>
                    <a:pt x="122" y="261"/>
                  </a:cubicBezTo>
                  <a:cubicBezTo>
                    <a:pt x="122" y="270"/>
                    <a:pt x="134" y="302"/>
                    <a:pt x="148" y="288"/>
                  </a:cubicBezTo>
                  <a:cubicBezTo>
                    <a:pt x="148" y="288"/>
                    <a:pt x="148" y="287"/>
                    <a:pt x="147" y="288"/>
                  </a:cubicBezTo>
                  <a:cubicBezTo>
                    <a:pt x="127" y="292"/>
                    <a:pt x="130" y="253"/>
                    <a:pt x="133" y="245"/>
                  </a:cubicBezTo>
                  <a:cubicBezTo>
                    <a:pt x="139" y="232"/>
                    <a:pt x="149" y="224"/>
                    <a:pt x="162" y="221"/>
                  </a:cubicBezTo>
                  <a:cubicBezTo>
                    <a:pt x="165" y="220"/>
                    <a:pt x="166" y="216"/>
                    <a:pt x="163" y="214"/>
                  </a:cubicBezTo>
                  <a:cubicBezTo>
                    <a:pt x="153" y="209"/>
                    <a:pt x="142" y="202"/>
                    <a:pt x="138" y="191"/>
                  </a:cubicBezTo>
                  <a:cubicBezTo>
                    <a:pt x="132" y="175"/>
                    <a:pt x="143" y="161"/>
                    <a:pt x="158" y="154"/>
                  </a:cubicBezTo>
                  <a:cubicBezTo>
                    <a:pt x="160" y="153"/>
                    <a:pt x="159" y="149"/>
                    <a:pt x="156" y="150"/>
                  </a:cubicBezTo>
                  <a:cubicBezTo>
                    <a:pt x="133" y="151"/>
                    <a:pt x="120" y="129"/>
                    <a:pt x="125" y="108"/>
                  </a:cubicBezTo>
                  <a:cubicBezTo>
                    <a:pt x="128" y="99"/>
                    <a:pt x="132" y="92"/>
                    <a:pt x="139" y="86"/>
                  </a:cubicBezTo>
                  <a:cubicBezTo>
                    <a:pt x="139" y="86"/>
                    <a:pt x="140" y="85"/>
                    <a:pt x="140" y="85"/>
                  </a:cubicBezTo>
                  <a:cubicBezTo>
                    <a:pt x="146" y="80"/>
                    <a:pt x="152" y="76"/>
                    <a:pt x="159" y="74"/>
                  </a:cubicBezTo>
                  <a:cubicBezTo>
                    <a:pt x="161" y="73"/>
                    <a:pt x="162" y="71"/>
                    <a:pt x="161" y="70"/>
                  </a:cubicBezTo>
                  <a:cubicBezTo>
                    <a:pt x="149" y="49"/>
                    <a:pt x="144" y="24"/>
                    <a:pt x="164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F07B44A9-0927-434E-A760-56C503A9B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9413" y="4737100"/>
              <a:ext cx="368300" cy="347663"/>
            </a:xfrm>
            <a:custGeom>
              <a:avLst/>
              <a:gdLst>
                <a:gd name="T0" fmla="*/ 154 w 158"/>
                <a:gd name="T1" fmla="*/ 107 h 161"/>
                <a:gd name="T2" fmla="*/ 132 w 158"/>
                <a:gd name="T3" fmla="*/ 57 h 161"/>
                <a:gd name="T4" fmla="*/ 127 w 158"/>
                <a:gd name="T5" fmla="*/ 54 h 161"/>
                <a:gd name="T6" fmla="*/ 144 w 158"/>
                <a:gd name="T7" fmla="*/ 111 h 161"/>
                <a:gd name="T8" fmla="*/ 132 w 158"/>
                <a:gd name="T9" fmla="*/ 140 h 161"/>
                <a:gd name="T10" fmla="*/ 107 w 158"/>
                <a:gd name="T11" fmla="*/ 123 h 161"/>
                <a:gd name="T12" fmla="*/ 82 w 158"/>
                <a:gd name="T13" fmla="*/ 127 h 161"/>
                <a:gd name="T14" fmla="*/ 24 w 158"/>
                <a:gd name="T15" fmla="*/ 79 h 161"/>
                <a:gd name="T16" fmla="*/ 34 w 158"/>
                <a:gd name="T17" fmla="*/ 25 h 161"/>
                <a:gd name="T18" fmla="*/ 2 w 158"/>
                <a:gd name="T19" fmla="*/ 5 h 161"/>
                <a:gd name="T20" fmla="*/ 3 w 158"/>
                <a:gd name="T21" fmla="*/ 8 h 161"/>
                <a:gd name="T22" fmla="*/ 12 w 158"/>
                <a:gd name="T23" fmla="*/ 84 h 161"/>
                <a:gd name="T24" fmla="*/ 17 w 158"/>
                <a:gd name="T25" fmla="*/ 89 h 161"/>
                <a:gd name="T26" fmla="*/ 73 w 158"/>
                <a:gd name="T27" fmla="*/ 137 h 161"/>
                <a:gd name="T28" fmla="*/ 80 w 158"/>
                <a:gd name="T29" fmla="*/ 140 h 161"/>
                <a:gd name="T30" fmla="*/ 136 w 158"/>
                <a:gd name="T31" fmla="*/ 158 h 161"/>
                <a:gd name="T32" fmla="*/ 142 w 158"/>
                <a:gd name="T33" fmla="*/ 155 h 161"/>
                <a:gd name="T34" fmla="*/ 154 w 158"/>
                <a:gd name="T35" fmla="*/ 114 h 161"/>
                <a:gd name="T36" fmla="*/ 154 w 158"/>
                <a:gd name="T37" fmla="*/ 10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8" h="161">
                  <a:moveTo>
                    <a:pt x="154" y="107"/>
                  </a:moveTo>
                  <a:cubicBezTo>
                    <a:pt x="131" y="101"/>
                    <a:pt x="121" y="78"/>
                    <a:pt x="132" y="57"/>
                  </a:cubicBezTo>
                  <a:cubicBezTo>
                    <a:pt x="134" y="53"/>
                    <a:pt x="129" y="50"/>
                    <a:pt x="127" y="54"/>
                  </a:cubicBezTo>
                  <a:cubicBezTo>
                    <a:pt x="114" y="75"/>
                    <a:pt x="123" y="101"/>
                    <a:pt x="144" y="111"/>
                  </a:cubicBezTo>
                  <a:cubicBezTo>
                    <a:pt x="134" y="118"/>
                    <a:pt x="131" y="129"/>
                    <a:pt x="132" y="140"/>
                  </a:cubicBezTo>
                  <a:cubicBezTo>
                    <a:pt x="125" y="132"/>
                    <a:pt x="117" y="126"/>
                    <a:pt x="107" y="123"/>
                  </a:cubicBezTo>
                  <a:cubicBezTo>
                    <a:pt x="98" y="121"/>
                    <a:pt x="89" y="123"/>
                    <a:pt x="82" y="127"/>
                  </a:cubicBezTo>
                  <a:cubicBezTo>
                    <a:pt x="84" y="95"/>
                    <a:pt x="55" y="71"/>
                    <a:pt x="24" y="79"/>
                  </a:cubicBezTo>
                  <a:cubicBezTo>
                    <a:pt x="33" y="63"/>
                    <a:pt x="39" y="43"/>
                    <a:pt x="34" y="25"/>
                  </a:cubicBezTo>
                  <a:cubicBezTo>
                    <a:pt x="30" y="11"/>
                    <a:pt x="16" y="0"/>
                    <a:pt x="2" y="5"/>
                  </a:cubicBezTo>
                  <a:cubicBezTo>
                    <a:pt x="0" y="5"/>
                    <a:pt x="1" y="8"/>
                    <a:pt x="3" y="8"/>
                  </a:cubicBezTo>
                  <a:cubicBezTo>
                    <a:pt x="44" y="10"/>
                    <a:pt x="25" y="64"/>
                    <a:pt x="12" y="84"/>
                  </a:cubicBezTo>
                  <a:cubicBezTo>
                    <a:pt x="10" y="87"/>
                    <a:pt x="14" y="91"/>
                    <a:pt x="17" y="89"/>
                  </a:cubicBezTo>
                  <a:cubicBezTo>
                    <a:pt x="50" y="73"/>
                    <a:pt x="83" y="102"/>
                    <a:pt x="73" y="137"/>
                  </a:cubicBezTo>
                  <a:cubicBezTo>
                    <a:pt x="72" y="141"/>
                    <a:pt x="78" y="143"/>
                    <a:pt x="80" y="140"/>
                  </a:cubicBezTo>
                  <a:cubicBezTo>
                    <a:pt x="97" y="113"/>
                    <a:pt x="125" y="142"/>
                    <a:pt x="136" y="158"/>
                  </a:cubicBezTo>
                  <a:cubicBezTo>
                    <a:pt x="138" y="161"/>
                    <a:pt x="143" y="159"/>
                    <a:pt x="142" y="155"/>
                  </a:cubicBezTo>
                  <a:cubicBezTo>
                    <a:pt x="136" y="140"/>
                    <a:pt x="135" y="120"/>
                    <a:pt x="154" y="114"/>
                  </a:cubicBezTo>
                  <a:cubicBezTo>
                    <a:pt x="158" y="113"/>
                    <a:pt x="158" y="108"/>
                    <a:pt x="154" y="10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0A69DEF1-481C-43CF-974E-36010D148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375" y="4560888"/>
              <a:ext cx="185737" cy="415925"/>
            </a:xfrm>
            <a:custGeom>
              <a:avLst/>
              <a:gdLst>
                <a:gd name="T0" fmla="*/ 77 w 79"/>
                <a:gd name="T1" fmla="*/ 186 h 193"/>
                <a:gd name="T2" fmla="*/ 62 w 79"/>
                <a:gd name="T3" fmla="*/ 164 h 193"/>
                <a:gd name="T4" fmla="*/ 58 w 79"/>
                <a:gd name="T5" fmla="*/ 162 h 193"/>
                <a:gd name="T6" fmla="*/ 36 w 79"/>
                <a:gd name="T7" fmla="*/ 136 h 193"/>
                <a:gd name="T8" fmla="*/ 33 w 79"/>
                <a:gd name="T9" fmla="*/ 131 h 193"/>
                <a:gd name="T10" fmla="*/ 17 w 79"/>
                <a:gd name="T11" fmla="*/ 110 h 193"/>
                <a:gd name="T12" fmla="*/ 18 w 79"/>
                <a:gd name="T13" fmla="*/ 95 h 193"/>
                <a:gd name="T14" fmla="*/ 33 w 79"/>
                <a:gd name="T15" fmla="*/ 68 h 193"/>
                <a:gd name="T16" fmla="*/ 33 w 79"/>
                <a:gd name="T17" fmla="*/ 62 h 193"/>
                <a:gd name="T18" fmla="*/ 21 w 79"/>
                <a:gd name="T19" fmla="*/ 31 h 193"/>
                <a:gd name="T20" fmla="*/ 46 w 79"/>
                <a:gd name="T21" fmla="*/ 4 h 193"/>
                <a:gd name="T22" fmla="*/ 44 w 79"/>
                <a:gd name="T23" fmla="*/ 1 h 193"/>
                <a:gd name="T24" fmla="*/ 13 w 79"/>
                <a:gd name="T25" fmla="*/ 38 h 193"/>
                <a:gd name="T26" fmla="*/ 26 w 79"/>
                <a:gd name="T27" fmla="*/ 66 h 193"/>
                <a:gd name="T28" fmla="*/ 28 w 79"/>
                <a:gd name="T29" fmla="*/ 137 h 193"/>
                <a:gd name="T30" fmla="*/ 57 w 79"/>
                <a:gd name="T31" fmla="*/ 169 h 193"/>
                <a:gd name="T32" fmla="*/ 73 w 79"/>
                <a:gd name="T33" fmla="*/ 191 h 193"/>
                <a:gd name="T34" fmla="*/ 77 w 79"/>
                <a:gd name="T35" fmla="*/ 18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193">
                  <a:moveTo>
                    <a:pt x="77" y="186"/>
                  </a:moveTo>
                  <a:cubicBezTo>
                    <a:pt x="69" y="180"/>
                    <a:pt x="64" y="173"/>
                    <a:pt x="62" y="164"/>
                  </a:cubicBezTo>
                  <a:cubicBezTo>
                    <a:pt x="61" y="162"/>
                    <a:pt x="59" y="161"/>
                    <a:pt x="58" y="162"/>
                  </a:cubicBezTo>
                  <a:cubicBezTo>
                    <a:pt x="39" y="171"/>
                    <a:pt x="25" y="151"/>
                    <a:pt x="36" y="136"/>
                  </a:cubicBezTo>
                  <a:cubicBezTo>
                    <a:pt x="37" y="134"/>
                    <a:pt x="35" y="131"/>
                    <a:pt x="33" y="131"/>
                  </a:cubicBezTo>
                  <a:cubicBezTo>
                    <a:pt x="22" y="131"/>
                    <a:pt x="17" y="119"/>
                    <a:pt x="17" y="110"/>
                  </a:cubicBezTo>
                  <a:cubicBezTo>
                    <a:pt x="17" y="105"/>
                    <a:pt x="17" y="100"/>
                    <a:pt x="18" y="95"/>
                  </a:cubicBezTo>
                  <a:cubicBezTo>
                    <a:pt x="21" y="84"/>
                    <a:pt x="24" y="74"/>
                    <a:pt x="33" y="68"/>
                  </a:cubicBezTo>
                  <a:cubicBezTo>
                    <a:pt x="35" y="66"/>
                    <a:pt x="35" y="63"/>
                    <a:pt x="33" y="62"/>
                  </a:cubicBezTo>
                  <a:cubicBezTo>
                    <a:pt x="18" y="59"/>
                    <a:pt x="17" y="42"/>
                    <a:pt x="21" y="31"/>
                  </a:cubicBezTo>
                  <a:cubicBezTo>
                    <a:pt x="25" y="19"/>
                    <a:pt x="35" y="11"/>
                    <a:pt x="46" y="4"/>
                  </a:cubicBezTo>
                  <a:cubicBezTo>
                    <a:pt x="48" y="3"/>
                    <a:pt x="46" y="0"/>
                    <a:pt x="44" y="1"/>
                  </a:cubicBezTo>
                  <a:cubicBezTo>
                    <a:pt x="27" y="5"/>
                    <a:pt x="15" y="20"/>
                    <a:pt x="13" y="38"/>
                  </a:cubicBezTo>
                  <a:cubicBezTo>
                    <a:pt x="12" y="49"/>
                    <a:pt x="16" y="61"/>
                    <a:pt x="26" y="66"/>
                  </a:cubicBezTo>
                  <a:cubicBezTo>
                    <a:pt x="9" y="84"/>
                    <a:pt x="0" y="130"/>
                    <a:pt x="28" y="137"/>
                  </a:cubicBezTo>
                  <a:cubicBezTo>
                    <a:pt x="19" y="156"/>
                    <a:pt x="37" y="176"/>
                    <a:pt x="57" y="169"/>
                  </a:cubicBezTo>
                  <a:cubicBezTo>
                    <a:pt x="60" y="178"/>
                    <a:pt x="65" y="185"/>
                    <a:pt x="73" y="191"/>
                  </a:cubicBezTo>
                  <a:cubicBezTo>
                    <a:pt x="76" y="193"/>
                    <a:pt x="79" y="188"/>
                    <a:pt x="77" y="18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E1FC5266-2FDA-44F9-83EB-7348315CF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2450" y="4535488"/>
              <a:ext cx="95250" cy="327025"/>
            </a:xfrm>
            <a:custGeom>
              <a:avLst/>
              <a:gdLst>
                <a:gd name="T0" fmla="*/ 9 w 41"/>
                <a:gd name="T1" fmla="*/ 108 h 152"/>
                <a:gd name="T2" fmla="*/ 13 w 41"/>
                <a:gd name="T3" fmla="*/ 52 h 152"/>
                <a:gd name="T4" fmla="*/ 28 w 41"/>
                <a:gd name="T5" fmla="*/ 3 h 152"/>
                <a:gd name="T6" fmla="*/ 23 w 41"/>
                <a:gd name="T7" fmla="*/ 6 h 152"/>
                <a:gd name="T8" fmla="*/ 8 w 41"/>
                <a:gd name="T9" fmla="*/ 48 h 152"/>
                <a:gd name="T10" fmla="*/ 7 w 41"/>
                <a:gd name="T11" fmla="*/ 53 h 152"/>
                <a:gd name="T12" fmla="*/ 2 w 41"/>
                <a:gd name="T13" fmla="*/ 106 h 152"/>
                <a:gd name="T14" fmla="*/ 2 w 41"/>
                <a:gd name="T15" fmla="*/ 111 h 152"/>
                <a:gd name="T16" fmla="*/ 22 w 41"/>
                <a:gd name="T17" fmla="*/ 149 h 152"/>
                <a:gd name="T18" fmla="*/ 24 w 41"/>
                <a:gd name="T19" fmla="*/ 151 h 152"/>
                <a:gd name="T20" fmla="*/ 9 w 41"/>
                <a:gd name="T21" fmla="*/ 10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152">
                  <a:moveTo>
                    <a:pt x="9" y="108"/>
                  </a:moveTo>
                  <a:cubicBezTo>
                    <a:pt x="25" y="93"/>
                    <a:pt x="27" y="70"/>
                    <a:pt x="13" y="52"/>
                  </a:cubicBezTo>
                  <a:cubicBezTo>
                    <a:pt x="29" y="41"/>
                    <a:pt x="36" y="21"/>
                    <a:pt x="28" y="3"/>
                  </a:cubicBezTo>
                  <a:cubicBezTo>
                    <a:pt x="27" y="0"/>
                    <a:pt x="21" y="2"/>
                    <a:pt x="23" y="6"/>
                  </a:cubicBezTo>
                  <a:cubicBezTo>
                    <a:pt x="28" y="22"/>
                    <a:pt x="24" y="39"/>
                    <a:pt x="8" y="48"/>
                  </a:cubicBezTo>
                  <a:cubicBezTo>
                    <a:pt x="6" y="49"/>
                    <a:pt x="6" y="51"/>
                    <a:pt x="7" y="53"/>
                  </a:cubicBezTo>
                  <a:cubicBezTo>
                    <a:pt x="22" y="69"/>
                    <a:pt x="20" y="93"/>
                    <a:pt x="2" y="106"/>
                  </a:cubicBezTo>
                  <a:cubicBezTo>
                    <a:pt x="1" y="107"/>
                    <a:pt x="0" y="110"/>
                    <a:pt x="2" y="111"/>
                  </a:cubicBezTo>
                  <a:cubicBezTo>
                    <a:pt x="17" y="118"/>
                    <a:pt x="35" y="131"/>
                    <a:pt x="22" y="149"/>
                  </a:cubicBezTo>
                  <a:cubicBezTo>
                    <a:pt x="21" y="150"/>
                    <a:pt x="23" y="152"/>
                    <a:pt x="24" y="151"/>
                  </a:cubicBezTo>
                  <a:cubicBezTo>
                    <a:pt x="41" y="135"/>
                    <a:pt x="24" y="116"/>
                    <a:pt x="9" y="10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6B21B5CC-7357-42A7-906A-F8D8ED2F05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51850" y="3992563"/>
              <a:ext cx="660400" cy="1206500"/>
            </a:xfrm>
            <a:custGeom>
              <a:avLst/>
              <a:gdLst>
                <a:gd name="T0" fmla="*/ 27 w 282"/>
                <a:gd name="T1" fmla="*/ 483 h 559"/>
                <a:gd name="T2" fmla="*/ 87 w 282"/>
                <a:gd name="T3" fmla="*/ 556 h 559"/>
                <a:gd name="T4" fmla="*/ 179 w 282"/>
                <a:gd name="T5" fmla="*/ 480 h 559"/>
                <a:gd name="T6" fmla="*/ 237 w 282"/>
                <a:gd name="T7" fmla="*/ 372 h 559"/>
                <a:gd name="T8" fmla="*/ 244 w 282"/>
                <a:gd name="T9" fmla="*/ 321 h 559"/>
                <a:gd name="T10" fmla="*/ 247 w 282"/>
                <a:gd name="T11" fmla="*/ 221 h 559"/>
                <a:gd name="T12" fmla="*/ 197 w 282"/>
                <a:gd name="T13" fmla="*/ 129 h 559"/>
                <a:gd name="T14" fmla="*/ 156 w 282"/>
                <a:gd name="T15" fmla="*/ 66 h 559"/>
                <a:gd name="T16" fmla="*/ 82 w 282"/>
                <a:gd name="T17" fmla="*/ 1 h 559"/>
                <a:gd name="T18" fmla="*/ 48 w 282"/>
                <a:gd name="T19" fmla="*/ 69 h 559"/>
                <a:gd name="T20" fmla="*/ 43 w 282"/>
                <a:gd name="T21" fmla="*/ 133 h 559"/>
                <a:gd name="T22" fmla="*/ 49 w 282"/>
                <a:gd name="T23" fmla="*/ 217 h 559"/>
                <a:gd name="T24" fmla="*/ 46 w 282"/>
                <a:gd name="T25" fmla="*/ 363 h 559"/>
                <a:gd name="T26" fmla="*/ 20 w 282"/>
                <a:gd name="T27" fmla="*/ 418 h 559"/>
                <a:gd name="T28" fmla="*/ 35 w 282"/>
                <a:gd name="T29" fmla="*/ 405 h 559"/>
                <a:gd name="T30" fmla="*/ 70 w 282"/>
                <a:gd name="T31" fmla="*/ 386 h 559"/>
                <a:gd name="T32" fmla="*/ 54 w 282"/>
                <a:gd name="T33" fmla="*/ 361 h 559"/>
                <a:gd name="T34" fmla="*/ 48 w 282"/>
                <a:gd name="T35" fmla="*/ 358 h 559"/>
                <a:gd name="T36" fmla="*/ 52 w 282"/>
                <a:gd name="T37" fmla="*/ 287 h 559"/>
                <a:gd name="T38" fmla="*/ 33 w 282"/>
                <a:gd name="T39" fmla="*/ 239 h 559"/>
                <a:gd name="T40" fmla="*/ 68 w 282"/>
                <a:gd name="T41" fmla="*/ 215 h 559"/>
                <a:gd name="T42" fmla="*/ 65 w 282"/>
                <a:gd name="T43" fmla="*/ 214 h 559"/>
                <a:gd name="T44" fmla="*/ 51 w 282"/>
                <a:gd name="T45" fmla="*/ 136 h 559"/>
                <a:gd name="T46" fmla="*/ 33 w 282"/>
                <a:gd name="T47" fmla="*/ 93 h 559"/>
                <a:gd name="T48" fmla="*/ 58 w 282"/>
                <a:gd name="T49" fmla="*/ 74 h 559"/>
                <a:gd name="T50" fmla="*/ 56 w 282"/>
                <a:gd name="T51" fmla="*/ 68 h 559"/>
                <a:gd name="T52" fmla="*/ 95 w 282"/>
                <a:gd name="T53" fmla="*/ 11 h 559"/>
                <a:gd name="T54" fmla="*/ 145 w 282"/>
                <a:gd name="T55" fmla="*/ 90 h 559"/>
                <a:gd name="T56" fmla="*/ 163 w 282"/>
                <a:gd name="T57" fmla="*/ 73 h 559"/>
                <a:gd name="T58" fmla="*/ 197 w 282"/>
                <a:gd name="T59" fmla="*/ 109 h 559"/>
                <a:gd name="T60" fmla="*/ 182 w 282"/>
                <a:gd name="T61" fmla="*/ 131 h 559"/>
                <a:gd name="T62" fmla="*/ 186 w 282"/>
                <a:gd name="T63" fmla="*/ 136 h 559"/>
                <a:gd name="T64" fmla="*/ 224 w 282"/>
                <a:gd name="T65" fmla="*/ 155 h 559"/>
                <a:gd name="T66" fmla="*/ 216 w 282"/>
                <a:gd name="T67" fmla="*/ 202 h 559"/>
                <a:gd name="T68" fmla="*/ 223 w 282"/>
                <a:gd name="T69" fmla="*/ 236 h 559"/>
                <a:gd name="T70" fmla="*/ 246 w 282"/>
                <a:gd name="T71" fmla="*/ 226 h 559"/>
                <a:gd name="T72" fmla="*/ 231 w 282"/>
                <a:gd name="T73" fmla="*/ 316 h 559"/>
                <a:gd name="T74" fmla="*/ 251 w 282"/>
                <a:gd name="T75" fmla="*/ 340 h 559"/>
                <a:gd name="T76" fmla="*/ 224 w 282"/>
                <a:gd name="T77" fmla="*/ 368 h 559"/>
                <a:gd name="T78" fmla="*/ 173 w 282"/>
                <a:gd name="T79" fmla="*/ 470 h 559"/>
                <a:gd name="T80" fmla="*/ 162 w 282"/>
                <a:gd name="T81" fmla="*/ 506 h 559"/>
                <a:gd name="T82" fmla="*/ 128 w 282"/>
                <a:gd name="T83" fmla="*/ 507 h 559"/>
                <a:gd name="T84" fmla="*/ 124 w 282"/>
                <a:gd name="T85" fmla="*/ 507 h 559"/>
                <a:gd name="T86" fmla="*/ 124 w 282"/>
                <a:gd name="T87" fmla="*/ 512 h 559"/>
                <a:gd name="T88" fmla="*/ 93 w 282"/>
                <a:gd name="T89" fmla="*/ 549 h 559"/>
                <a:gd name="T90" fmla="*/ 62 w 282"/>
                <a:gd name="T91" fmla="*/ 503 h 559"/>
                <a:gd name="T92" fmla="*/ 56 w 282"/>
                <a:gd name="T93" fmla="*/ 501 h 559"/>
                <a:gd name="T94" fmla="*/ 36 w 282"/>
                <a:gd name="T95" fmla="*/ 473 h 559"/>
                <a:gd name="T96" fmla="*/ 57 w 282"/>
                <a:gd name="T97" fmla="*/ 446 h 559"/>
                <a:gd name="T98" fmla="*/ 52 w 282"/>
                <a:gd name="T99" fmla="*/ 446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559">
                  <a:moveTo>
                    <a:pt x="43" y="450"/>
                  </a:moveTo>
                  <a:cubicBezTo>
                    <a:pt x="32" y="457"/>
                    <a:pt x="26" y="470"/>
                    <a:pt x="27" y="483"/>
                  </a:cubicBezTo>
                  <a:cubicBezTo>
                    <a:pt x="28" y="498"/>
                    <a:pt x="38" y="508"/>
                    <a:pt x="51" y="507"/>
                  </a:cubicBezTo>
                  <a:cubicBezTo>
                    <a:pt x="36" y="527"/>
                    <a:pt x="65" y="554"/>
                    <a:pt x="87" y="556"/>
                  </a:cubicBezTo>
                  <a:cubicBezTo>
                    <a:pt x="109" y="559"/>
                    <a:pt x="132" y="541"/>
                    <a:pt x="132" y="519"/>
                  </a:cubicBezTo>
                  <a:cubicBezTo>
                    <a:pt x="153" y="532"/>
                    <a:pt x="184" y="505"/>
                    <a:pt x="179" y="480"/>
                  </a:cubicBezTo>
                  <a:cubicBezTo>
                    <a:pt x="208" y="486"/>
                    <a:pt x="234" y="467"/>
                    <a:pt x="245" y="439"/>
                  </a:cubicBezTo>
                  <a:cubicBezTo>
                    <a:pt x="253" y="418"/>
                    <a:pt x="253" y="388"/>
                    <a:pt x="237" y="372"/>
                  </a:cubicBezTo>
                  <a:cubicBezTo>
                    <a:pt x="247" y="371"/>
                    <a:pt x="257" y="363"/>
                    <a:pt x="259" y="352"/>
                  </a:cubicBezTo>
                  <a:cubicBezTo>
                    <a:pt x="262" y="338"/>
                    <a:pt x="255" y="327"/>
                    <a:pt x="244" y="321"/>
                  </a:cubicBezTo>
                  <a:cubicBezTo>
                    <a:pt x="266" y="314"/>
                    <a:pt x="282" y="300"/>
                    <a:pt x="282" y="273"/>
                  </a:cubicBezTo>
                  <a:cubicBezTo>
                    <a:pt x="281" y="253"/>
                    <a:pt x="268" y="224"/>
                    <a:pt x="247" y="221"/>
                  </a:cubicBezTo>
                  <a:cubicBezTo>
                    <a:pt x="248" y="208"/>
                    <a:pt x="241" y="195"/>
                    <a:pt x="228" y="193"/>
                  </a:cubicBezTo>
                  <a:cubicBezTo>
                    <a:pt x="246" y="171"/>
                    <a:pt x="226" y="131"/>
                    <a:pt x="197" y="129"/>
                  </a:cubicBezTo>
                  <a:cubicBezTo>
                    <a:pt x="211" y="115"/>
                    <a:pt x="205" y="88"/>
                    <a:pt x="189" y="75"/>
                  </a:cubicBezTo>
                  <a:cubicBezTo>
                    <a:pt x="180" y="68"/>
                    <a:pt x="167" y="61"/>
                    <a:pt x="156" y="66"/>
                  </a:cubicBezTo>
                  <a:cubicBezTo>
                    <a:pt x="153" y="67"/>
                    <a:pt x="151" y="68"/>
                    <a:pt x="149" y="70"/>
                  </a:cubicBezTo>
                  <a:cubicBezTo>
                    <a:pt x="150" y="35"/>
                    <a:pt x="117" y="1"/>
                    <a:pt x="82" y="1"/>
                  </a:cubicBezTo>
                  <a:cubicBezTo>
                    <a:pt x="63" y="0"/>
                    <a:pt x="45" y="9"/>
                    <a:pt x="38" y="28"/>
                  </a:cubicBezTo>
                  <a:cubicBezTo>
                    <a:pt x="33" y="43"/>
                    <a:pt x="37" y="59"/>
                    <a:pt x="48" y="69"/>
                  </a:cubicBezTo>
                  <a:cubicBezTo>
                    <a:pt x="36" y="73"/>
                    <a:pt x="27" y="84"/>
                    <a:pt x="25" y="96"/>
                  </a:cubicBezTo>
                  <a:cubicBezTo>
                    <a:pt x="22" y="111"/>
                    <a:pt x="30" y="126"/>
                    <a:pt x="43" y="133"/>
                  </a:cubicBezTo>
                  <a:cubicBezTo>
                    <a:pt x="25" y="145"/>
                    <a:pt x="16" y="167"/>
                    <a:pt x="24" y="188"/>
                  </a:cubicBezTo>
                  <a:cubicBezTo>
                    <a:pt x="27" y="198"/>
                    <a:pt x="37" y="211"/>
                    <a:pt x="49" y="217"/>
                  </a:cubicBezTo>
                  <a:cubicBezTo>
                    <a:pt x="23" y="226"/>
                    <a:pt x="15" y="264"/>
                    <a:pt x="39" y="281"/>
                  </a:cubicBezTo>
                  <a:cubicBezTo>
                    <a:pt x="0" y="290"/>
                    <a:pt x="7" y="366"/>
                    <a:pt x="46" y="363"/>
                  </a:cubicBezTo>
                  <a:cubicBezTo>
                    <a:pt x="43" y="373"/>
                    <a:pt x="46" y="382"/>
                    <a:pt x="54" y="388"/>
                  </a:cubicBezTo>
                  <a:cubicBezTo>
                    <a:pt x="38" y="391"/>
                    <a:pt x="23" y="401"/>
                    <a:pt x="20" y="418"/>
                  </a:cubicBezTo>
                  <a:cubicBezTo>
                    <a:pt x="17" y="435"/>
                    <a:pt x="28" y="449"/>
                    <a:pt x="43" y="450"/>
                  </a:cubicBezTo>
                  <a:close/>
                  <a:moveTo>
                    <a:pt x="35" y="405"/>
                  </a:moveTo>
                  <a:cubicBezTo>
                    <a:pt x="44" y="396"/>
                    <a:pt x="57" y="393"/>
                    <a:pt x="70" y="393"/>
                  </a:cubicBezTo>
                  <a:cubicBezTo>
                    <a:pt x="74" y="393"/>
                    <a:pt x="74" y="386"/>
                    <a:pt x="70" y="386"/>
                  </a:cubicBezTo>
                  <a:cubicBezTo>
                    <a:pt x="69" y="386"/>
                    <a:pt x="68" y="386"/>
                    <a:pt x="67" y="386"/>
                  </a:cubicBezTo>
                  <a:cubicBezTo>
                    <a:pt x="55" y="386"/>
                    <a:pt x="50" y="377"/>
                    <a:pt x="54" y="361"/>
                  </a:cubicBezTo>
                  <a:cubicBezTo>
                    <a:pt x="54" y="361"/>
                    <a:pt x="54" y="361"/>
                    <a:pt x="54" y="360"/>
                  </a:cubicBezTo>
                  <a:cubicBezTo>
                    <a:pt x="55" y="357"/>
                    <a:pt x="50" y="355"/>
                    <a:pt x="48" y="358"/>
                  </a:cubicBezTo>
                  <a:cubicBezTo>
                    <a:pt x="48" y="358"/>
                    <a:pt x="48" y="358"/>
                    <a:pt x="48" y="358"/>
                  </a:cubicBezTo>
                  <a:cubicBezTo>
                    <a:pt x="11" y="353"/>
                    <a:pt x="11" y="287"/>
                    <a:pt x="52" y="287"/>
                  </a:cubicBezTo>
                  <a:cubicBezTo>
                    <a:pt x="55" y="287"/>
                    <a:pt x="56" y="281"/>
                    <a:pt x="53" y="281"/>
                  </a:cubicBezTo>
                  <a:cubicBezTo>
                    <a:pt x="34" y="277"/>
                    <a:pt x="24" y="256"/>
                    <a:pt x="33" y="239"/>
                  </a:cubicBezTo>
                  <a:cubicBezTo>
                    <a:pt x="41" y="226"/>
                    <a:pt x="54" y="222"/>
                    <a:pt x="68" y="220"/>
                  </a:cubicBezTo>
                  <a:cubicBezTo>
                    <a:pt x="71" y="220"/>
                    <a:pt x="71" y="215"/>
                    <a:pt x="68" y="215"/>
                  </a:cubicBezTo>
                  <a:cubicBezTo>
                    <a:pt x="68" y="215"/>
                    <a:pt x="67" y="215"/>
                    <a:pt x="67" y="215"/>
                  </a:cubicBezTo>
                  <a:cubicBezTo>
                    <a:pt x="67" y="214"/>
                    <a:pt x="66" y="213"/>
                    <a:pt x="65" y="214"/>
                  </a:cubicBezTo>
                  <a:cubicBezTo>
                    <a:pt x="49" y="217"/>
                    <a:pt x="33" y="196"/>
                    <a:pt x="29" y="182"/>
                  </a:cubicBezTo>
                  <a:cubicBezTo>
                    <a:pt x="25" y="163"/>
                    <a:pt x="35" y="145"/>
                    <a:pt x="51" y="136"/>
                  </a:cubicBezTo>
                  <a:cubicBezTo>
                    <a:pt x="54" y="134"/>
                    <a:pt x="53" y="131"/>
                    <a:pt x="50" y="130"/>
                  </a:cubicBezTo>
                  <a:cubicBezTo>
                    <a:pt x="35" y="124"/>
                    <a:pt x="27" y="108"/>
                    <a:pt x="33" y="93"/>
                  </a:cubicBezTo>
                  <a:cubicBezTo>
                    <a:pt x="37" y="83"/>
                    <a:pt x="46" y="78"/>
                    <a:pt x="56" y="75"/>
                  </a:cubicBezTo>
                  <a:cubicBezTo>
                    <a:pt x="57" y="75"/>
                    <a:pt x="57" y="74"/>
                    <a:pt x="58" y="74"/>
                  </a:cubicBezTo>
                  <a:cubicBezTo>
                    <a:pt x="60" y="72"/>
                    <a:pt x="60" y="68"/>
                    <a:pt x="56" y="68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43" y="55"/>
                    <a:pt x="38" y="36"/>
                    <a:pt x="51" y="21"/>
                  </a:cubicBezTo>
                  <a:cubicBezTo>
                    <a:pt x="62" y="8"/>
                    <a:pt x="80" y="6"/>
                    <a:pt x="95" y="11"/>
                  </a:cubicBezTo>
                  <a:cubicBezTo>
                    <a:pt x="131" y="21"/>
                    <a:pt x="144" y="54"/>
                    <a:pt x="139" y="88"/>
                  </a:cubicBezTo>
                  <a:cubicBezTo>
                    <a:pt x="138" y="92"/>
                    <a:pt x="143" y="94"/>
                    <a:pt x="145" y="90"/>
                  </a:cubicBezTo>
                  <a:cubicBezTo>
                    <a:pt x="146" y="87"/>
                    <a:pt x="147" y="84"/>
                    <a:pt x="148" y="81"/>
                  </a:cubicBezTo>
                  <a:cubicBezTo>
                    <a:pt x="151" y="77"/>
                    <a:pt x="156" y="73"/>
                    <a:pt x="163" y="73"/>
                  </a:cubicBezTo>
                  <a:cubicBezTo>
                    <a:pt x="171" y="73"/>
                    <a:pt x="180" y="77"/>
                    <a:pt x="186" y="83"/>
                  </a:cubicBezTo>
                  <a:cubicBezTo>
                    <a:pt x="193" y="89"/>
                    <a:pt x="197" y="100"/>
                    <a:pt x="197" y="109"/>
                  </a:cubicBezTo>
                  <a:cubicBezTo>
                    <a:pt x="197" y="120"/>
                    <a:pt x="191" y="125"/>
                    <a:pt x="183" y="131"/>
                  </a:cubicBezTo>
                  <a:cubicBezTo>
                    <a:pt x="183" y="131"/>
                    <a:pt x="183" y="131"/>
                    <a:pt x="182" y="131"/>
                  </a:cubicBezTo>
                  <a:cubicBezTo>
                    <a:pt x="181" y="132"/>
                    <a:pt x="181" y="134"/>
                    <a:pt x="182" y="134"/>
                  </a:cubicBezTo>
                  <a:cubicBezTo>
                    <a:pt x="183" y="135"/>
                    <a:pt x="184" y="137"/>
                    <a:pt x="186" y="136"/>
                  </a:cubicBezTo>
                  <a:cubicBezTo>
                    <a:pt x="187" y="136"/>
                    <a:pt x="188" y="135"/>
                    <a:pt x="190" y="135"/>
                  </a:cubicBezTo>
                  <a:cubicBezTo>
                    <a:pt x="204" y="136"/>
                    <a:pt x="216" y="141"/>
                    <a:pt x="224" y="155"/>
                  </a:cubicBezTo>
                  <a:cubicBezTo>
                    <a:pt x="231" y="169"/>
                    <a:pt x="229" y="188"/>
                    <a:pt x="213" y="196"/>
                  </a:cubicBezTo>
                  <a:cubicBezTo>
                    <a:pt x="208" y="197"/>
                    <a:pt x="212" y="204"/>
                    <a:pt x="216" y="202"/>
                  </a:cubicBezTo>
                  <a:cubicBezTo>
                    <a:pt x="232" y="194"/>
                    <a:pt x="243" y="210"/>
                    <a:pt x="238" y="223"/>
                  </a:cubicBezTo>
                  <a:cubicBezTo>
                    <a:pt x="235" y="231"/>
                    <a:pt x="231" y="233"/>
                    <a:pt x="223" y="236"/>
                  </a:cubicBezTo>
                  <a:cubicBezTo>
                    <a:pt x="220" y="237"/>
                    <a:pt x="220" y="242"/>
                    <a:pt x="224" y="242"/>
                  </a:cubicBezTo>
                  <a:cubicBezTo>
                    <a:pt x="236" y="241"/>
                    <a:pt x="243" y="234"/>
                    <a:pt x="246" y="226"/>
                  </a:cubicBezTo>
                  <a:cubicBezTo>
                    <a:pt x="262" y="236"/>
                    <a:pt x="274" y="252"/>
                    <a:pt x="274" y="273"/>
                  </a:cubicBezTo>
                  <a:cubicBezTo>
                    <a:pt x="275" y="300"/>
                    <a:pt x="255" y="312"/>
                    <a:pt x="231" y="316"/>
                  </a:cubicBezTo>
                  <a:cubicBezTo>
                    <a:pt x="227" y="317"/>
                    <a:pt x="228" y="322"/>
                    <a:pt x="231" y="323"/>
                  </a:cubicBezTo>
                  <a:cubicBezTo>
                    <a:pt x="240" y="326"/>
                    <a:pt x="248" y="331"/>
                    <a:pt x="251" y="340"/>
                  </a:cubicBezTo>
                  <a:cubicBezTo>
                    <a:pt x="256" y="356"/>
                    <a:pt x="242" y="368"/>
                    <a:pt x="227" y="362"/>
                  </a:cubicBezTo>
                  <a:cubicBezTo>
                    <a:pt x="223" y="360"/>
                    <a:pt x="220" y="365"/>
                    <a:pt x="224" y="368"/>
                  </a:cubicBezTo>
                  <a:cubicBezTo>
                    <a:pt x="224" y="368"/>
                    <a:pt x="225" y="369"/>
                    <a:pt x="226" y="369"/>
                  </a:cubicBezTo>
                  <a:cubicBezTo>
                    <a:pt x="266" y="404"/>
                    <a:pt x="229" y="491"/>
                    <a:pt x="173" y="470"/>
                  </a:cubicBezTo>
                  <a:cubicBezTo>
                    <a:pt x="170" y="469"/>
                    <a:pt x="167" y="473"/>
                    <a:pt x="169" y="476"/>
                  </a:cubicBezTo>
                  <a:cubicBezTo>
                    <a:pt x="175" y="486"/>
                    <a:pt x="170" y="498"/>
                    <a:pt x="162" y="506"/>
                  </a:cubicBezTo>
                  <a:cubicBezTo>
                    <a:pt x="153" y="515"/>
                    <a:pt x="138" y="518"/>
                    <a:pt x="129" y="508"/>
                  </a:cubicBezTo>
                  <a:cubicBezTo>
                    <a:pt x="129" y="507"/>
                    <a:pt x="129" y="507"/>
                    <a:pt x="128" y="507"/>
                  </a:cubicBezTo>
                  <a:cubicBezTo>
                    <a:pt x="128" y="506"/>
                    <a:pt x="128" y="506"/>
                    <a:pt x="127" y="505"/>
                  </a:cubicBezTo>
                  <a:cubicBezTo>
                    <a:pt x="126" y="503"/>
                    <a:pt x="123" y="505"/>
                    <a:pt x="124" y="507"/>
                  </a:cubicBezTo>
                  <a:cubicBezTo>
                    <a:pt x="124" y="507"/>
                    <a:pt x="124" y="508"/>
                    <a:pt x="124" y="508"/>
                  </a:cubicBezTo>
                  <a:cubicBezTo>
                    <a:pt x="123" y="509"/>
                    <a:pt x="123" y="511"/>
                    <a:pt x="124" y="512"/>
                  </a:cubicBezTo>
                  <a:cubicBezTo>
                    <a:pt x="124" y="512"/>
                    <a:pt x="124" y="512"/>
                    <a:pt x="124" y="513"/>
                  </a:cubicBezTo>
                  <a:cubicBezTo>
                    <a:pt x="125" y="531"/>
                    <a:pt x="114" y="548"/>
                    <a:pt x="93" y="549"/>
                  </a:cubicBezTo>
                  <a:cubicBezTo>
                    <a:pt x="83" y="549"/>
                    <a:pt x="71" y="545"/>
                    <a:pt x="64" y="537"/>
                  </a:cubicBezTo>
                  <a:cubicBezTo>
                    <a:pt x="53" y="527"/>
                    <a:pt x="55" y="515"/>
                    <a:pt x="62" y="503"/>
                  </a:cubicBezTo>
                  <a:cubicBezTo>
                    <a:pt x="64" y="501"/>
                    <a:pt x="61" y="498"/>
                    <a:pt x="59" y="500"/>
                  </a:cubicBezTo>
                  <a:cubicBezTo>
                    <a:pt x="58" y="500"/>
                    <a:pt x="57" y="501"/>
                    <a:pt x="56" y="501"/>
                  </a:cubicBezTo>
                  <a:cubicBezTo>
                    <a:pt x="49" y="502"/>
                    <a:pt x="42" y="501"/>
                    <a:pt x="38" y="494"/>
                  </a:cubicBezTo>
                  <a:cubicBezTo>
                    <a:pt x="34" y="488"/>
                    <a:pt x="34" y="480"/>
                    <a:pt x="36" y="473"/>
                  </a:cubicBezTo>
                  <a:cubicBezTo>
                    <a:pt x="39" y="461"/>
                    <a:pt x="48" y="456"/>
                    <a:pt x="58" y="451"/>
                  </a:cubicBezTo>
                  <a:cubicBezTo>
                    <a:pt x="60" y="450"/>
                    <a:pt x="59" y="446"/>
                    <a:pt x="57" y="446"/>
                  </a:cubicBezTo>
                  <a:cubicBezTo>
                    <a:pt x="56" y="446"/>
                    <a:pt x="54" y="446"/>
                    <a:pt x="53" y="446"/>
                  </a:cubicBezTo>
                  <a:cubicBezTo>
                    <a:pt x="53" y="446"/>
                    <a:pt x="53" y="446"/>
                    <a:pt x="52" y="446"/>
                  </a:cubicBezTo>
                  <a:cubicBezTo>
                    <a:pt x="27" y="450"/>
                    <a:pt x="22" y="420"/>
                    <a:pt x="35" y="40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A03BC77B-B616-46D9-91F7-332C59263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8700" y="4097338"/>
              <a:ext cx="295275" cy="295275"/>
            </a:xfrm>
            <a:custGeom>
              <a:avLst/>
              <a:gdLst>
                <a:gd name="T0" fmla="*/ 1 w 126"/>
                <a:gd name="T1" fmla="*/ 9 h 137"/>
                <a:gd name="T2" fmla="*/ 30 w 126"/>
                <a:gd name="T3" fmla="*/ 28 h 137"/>
                <a:gd name="T4" fmla="*/ 28 w 126"/>
                <a:gd name="T5" fmla="*/ 82 h 137"/>
                <a:gd name="T6" fmla="*/ 63 w 126"/>
                <a:gd name="T7" fmla="*/ 80 h 137"/>
                <a:gd name="T8" fmla="*/ 69 w 126"/>
                <a:gd name="T9" fmla="*/ 50 h 137"/>
                <a:gd name="T10" fmla="*/ 75 w 126"/>
                <a:gd name="T11" fmla="*/ 49 h 137"/>
                <a:gd name="T12" fmla="*/ 91 w 126"/>
                <a:gd name="T13" fmla="*/ 55 h 137"/>
                <a:gd name="T14" fmla="*/ 94 w 126"/>
                <a:gd name="T15" fmla="*/ 61 h 137"/>
                <a:gd name="T16" fmla="*/ 76 w 126"/>
                <a:gd name="T17" fmla="*/ 62 h 137"/>
                <a:gd name="T18" fmla="*/ 68 w 126"/>
                <a:gd name="T19" fmla="*/ 82 h 137"/>
                <a:gd name="T20" fmla="*/ 71 w 126"/>
                <a:gd name="T21" fmla="*/ 84 h 137"/>
                <a:gd name="T22" fmla="*/ 87 w 126"/>
                <a:gd name="T23" fmla="*/ 117 h 137"/>
                <a:gd name="T24" fmla="*/ 104 w 126"/>
                <a:gd name="T25" fmla="*/ 107 h 137"/>
                <a:gd name="T26" fmla="*/ 125 w 126"/>
                <a:gd name="T27" fmla="*/ 124 h 137"/>
                <a:gd name="T28" fmla="*/ 118 w 126"/>
                <a:gd name="T29" fmla="*/ 125 h 137"/>
                <a:gd name="T30" fmla="*/ 87 w 126"/>
                <a:gd name="T31" fmla="*/ 133 h 137"/>
                <a:gd name="T32" fmla="*/ 79 w 126"/>
                <a:gd name="T33" fmla="*/ 132 h 137"/>
                <a:gd name="T34" fmla="*/ 72 w 126"/>
                <a:gd name="T35" fmla="*/ 96 h 137"/>
                <a:gd name="T36" fmla="*/ 23 w 126"/>
                <a:gd name="T37" fmla="*/ 93 h 137"/>
                <a:gd name="T38" fmla="*/ 18 w 126"/>
                <a:gd name="T39" fmla="*/ 87 h 137"/>
                <a:gd name="T40" fmla="*/ 1 w 126"/>
                <a:gd name="T41" fmla="*/ 11 h 137"/>
                <a:gd name="T42" fmla="*/ 1 w 126"/>
                <a:gd name="T43" fmla="*/ 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6" h="137">
                  <a:moveTo>
                    <a:pt x="1" y="9"/>
                  </a:moveTo>
                  <a:cubicBezTo>
                    <a:pt x="14" y="0"/>
                    <a:pt x="27" y="16"/>
                    <a:pt x="30" y="28"/>
                  </a:cubicBezTo>
                  <a:cubicBezTo>
                    <a:pt x="36" y="46"/>
                    <a:pt x="35" y="65"/>
                    <a:pt x="28" y="82"/>
                  </a:cubicBezTo>
                  <a:cubicBezTo>
                    <a:pt x="40" y="78"/>
                    <a:pt x="52" y="76"/>
                    <a:pt x="63" y="80"/>
                  </a:cubicBezTo>
                  <a:cubicBezTo>
                    <a:pt x="70" y="71"/>
                    <a:pt x="71" y="62"/>
                    <a:pt x="69" y="50"/>
                  </a:cubicBezTo>
                  <a:cubicBezTo>
                    <a:pt x="68" y="46"/>
                    <a:pt x="74" y="44"/>
                    <a:pt x="75" y="49"/>
                  </a:cubicBezTo>
                  <a:cubicBezTo>
                    <a:pt x="77" y="58"/>
                    <a:pt x="84" y="58"/>
                    <a:pt x="91" y="55"/>
                  </a:cubicBezTo>
                  <a:cubicBezTo>
                    <a:pt x="94" y="54"/>
                    <a:pt x="96" y="59"/>
                    <a:pt x="94" y="61"/>
                  </a:cubicBezTo>
                  <a:cubicBezTo>
                    <a:pt x="89" y="66"/>
                    <a:pt x="82" y="65"/>
                    <a:pt x="76" y="62"/>
                  </a:cubicBezTo>
                  <a:cubicBezTo>
                    <a:pt x="76" y="70"/>
                    <a:pt x="74" y="78"/>
                    <a:pt x="68" y="82"/>
                  </a:cubicBezTo>
                  <a:cubicBezTo>
                    <a:pt x="69" y="82"/>
                    <a:pt x="70" y="83"/>
                    <a:pt x="71" y="84"/>
                  </a:cubicBezTo>
                  <a:cubicBezTo>
                    <a:pt x="82" y="92"/>
                    <a:pt x="86" y="104"/>
                    <a:pt x="87" y="117"/>
                  </a:cubicBezTo>
                  <a:cubicBezTo>
                    <a:pt x="91" y="112"/>
                    <a:pt x="97" y="108"/>
                    <a:pt x="104" y="107"/>
                  </a:cubicBezTo>
                  <a:cubicBezTo>
                    <a:pt x="115" y="106"/>
                    <a:pt x="124" y="113"/>
                    <a:pt x="125" y="124"/>
                  </a:cubicBezTo>
                  <a:cubicBezTo>
                    <a:pt x="126" y="128"/>
                    <a:pt x="120" y="129"/>
                    <a:pt x="118" y="125"/>
                  </a:cubicBezTo>
                  <a:cubicBezTo>
                    <a:pt x="112" y="104"/>
                    <a:pt x="91" y="121"/>
                    <a:pt x="87" y="133"/>
                  </a:cubicBezTo>
                  <a:cubicBezTo>
                    <a:pt x="85" y="137"/>
                    <a:pt x="79" y="137"/>
                    <a:pt x="79" y="132"/>
                  </a:cubicBezTo>
                  <a:cubicBezTo>
                    <a:pt x="79" y="120"/>
                    <a:pt x="80" y="106"/>
                    <a:pt x="72" y="96"/>
                  </a:cubicBezTo>
                  <a:cubicBezTo>
                    <a:pt x="59" y="80"/>
                    <a:pt x="39" y="85"/>
                    <a:pt x="23" y="93"/>
                  </a:cubicBezTo>
                  <a:cubicBezTo>
                    <a:pt x="20" y="94"/>
                    <a:pt x="16" y="91"/>
                    <a:pt x="18" y="87"/>
                  </a:cubicBezTo>
                  <a:cubicBezTo>
                    <a:pt x="29" y="65"/>
                    <a:pt x="35" y="17"/>
                    <a:pt x="1" y="11"/>
                  </a:cubicBezTo>
                  <a:cubicBezTo>
                    <a:pt x="0" y="11"/>
                    <a:pt x="0" y="9"/>
                    <a:pt x="1" y="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1BEEEE1B-B0F0-4DC7-AF9D-7775DF12A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9013" y="4213225"/>
              <a:ext cx="393700" cy="652463"/>
            </a:xfrm>
            <a:custGeom>
              <a:avLst/>
              <a:gdLst>
                <a:gd name="T0" fmla="*/ 3 w 168"/>
                <a:gd name="T1" fmla="*/ 7 h 302"/>
                <a:gd name="T2" fmla="*/ 8 w 168"/>
                <a:gd name="T3" fmla="*/ 3 h 302"/>
                <a:gd name="T4" fmla="*/ 22 w 168"/>
                <a:gd name="T5" fmla="*/ 48 h 302"/>
                <a:gd name="T6" fmla="*/ 19 w 168"/>
                <a:gd name="T7" fmla="*/ 59 h 302"/>
                <a:gd name="T8" fmla="*/ 16 w 168"/>
                <a:gd name="T9" fmla="*/ 66 h 302"/>
                <a:gd name="T10" fmla="*/ 81 w 168"/>
                <a:gd name="T11" fmla="*/ 87 h 302"/>
                <a:gd name="T12" fmla="*/ 86 w 168"/>
                <a:gd name="T13" fmla="*/ 93 h 302"/>
                <a:gd name="T14" fmla="*/ 85 w 168"/>
                <a:gd name="T15" fmla="*/ 128 h 302"/>
                <a:gd name="T16" fmla="*/ 123 w 168"/>
                <a:gd name="T17" fmla="*/ 129 h 302"/>
                <a:gd name="T18" fmla="*/ 127 w 168"/>
                <a:gd name="T19" fmla="*/ 135 h 302"/>
                <a:gd name="T20" fmla="*/ 118 w 168"/>
                <a:gd name="T21" fmla="*/ 179 h 302"/>
                <a:gd name="T22" fmla="*/ 162 w 168"/>
                <a:gd name="T23" fmla="*/ 191 h 302"/>
                <a:gd name="T24" fmla="*/ 164 w 168"/>
                <a:gd name="T25" fmla="*/ 198 h 302"/>
                <a:gd name="T26" fmla="*/ 112 w 168"/>
                <a:gd name="T27" fmla="*/ 141 h 302"/>
                <a:gd name="T28" fmla="*/ 77 w 168"/>
                <a:gd name="T29" fmla="*/ 130 h 302"/>
                <a:gd name="T30" fmla="*/ 72 w 168"/>
                <a:gd name="T31" fmla="*/ 100 h 302"/>
                <a:gd name="T32" fmla="*/ 43 w 168"/>
                <a:gd name="T33" fmla="*/ 96 h 302"/>
                <a:gd name="T34" fmla="*/ 21 w 168"/>
                <a:gd name="T35" fmla="*/ 155 h 302"/>
                <a:gd name="T36" fmla="*/ 37 w 168"/>
                <a:gd name="T37" fmla="*/ 187 h 302"/>
                <a:gd name="T38" fmla="*/ 15 w 168"/>
                <a:gd name="T39" fmla="*/ 216 h 302"/>
                <a:gd name="T40" fmla="*/ 46 w 168"/>
                <a:gd name="T41" fmla="*/ 261 h 302"/>
                <a:gd name="T42" fmla="*/ 20 w 168"/>
                <a:gd name="T43" fmla="*/ 288 h 302"/>
                <a:gd name="T44" fmla="*/ 21 w 168"/>
                <a:gd name="T45" fmla="*/ 288 h 302"/>
                <a:gd name="T46" fmla="*/ 34 w 168"/>
                <a:gd name="T47" fmla="*/ 245 h 302"/>
                <a:gd name="T48" fmla="*/ 6 w 168"/>
                <a:gd name="T49" fmla="*/ 221 h 302"/>
                <a:gd name="T50" fmla="*/ 5 w 168"/>
                <a:gd name="T51" fmla="*/ 214 h 302"/>
                <a:gd name="T52" fmla="*/ 30 w 168"/>
                <a:gd name="T53" fmla="*/ 191 h 302"/>
                <a:gd name="T54" fmla="*/ 10 w 168"/>
                <a:gd name="T55" fmla="*/ 154 h 302"/>
                <a:gd name="T56" fmla="*/ 11 w 168"/>
                <a:gd name="T57" fmla="*/ 150 h 302"/>
                <a:gd name="T58" fmla="*/ 42 w 168"/>
                <a:gd name="T59" fmla="*/ 108 h 302"/>
                <a:gd name="T60" fmla="*/ 29 w 168"/>
                <a:gd name="T61" fmla="*/ 86 h 302"/>
                <a:gd name="T62" fmla="*/ 27 w 168"/>
                <a:gd name="T63" fmla="*/ 85 h 302"/>
                <a:gd name="T64" fmla="*/ 9 w 168"/>
                <a:gd name="T65" fmla="*/ 74 h 302"/>
                <a:gd name="T66" fmla="*/ 7 w 168"/>
                <a:gd name="T67" fmla="*/ 70 h 302"/>
                <a:gd name="T68" fmla="*/ 3 w 168"/>
                <a:gd name="T69" fmla="*/ 7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8" h="302">
                  <a:moveTo>
                    <a:pt x="3" y="7"/>
                  </a:moveTo>
                  <a:cubicBezTo>
                    <a:pt x="0" y="5"/>
                    <a:pt x="5" y="0"/>
                    <a:pt x="8" y="3"/>
                  </a:cubicBezTo>
                  <a:cubicBezTo>
                    <a:pt x="21" y="14"/>
                    <a:pt x="26" y="31"/>
                    <a:pt x="22" y="48"/>
                  </a:cubicBezTo>
                  <a:cubicBezTo>
                    <a:pt x="22" y="52"/>
                    <a:pt x="20" y="55"/>
                    <a:pt x="19" y="59"/>
                  </a:cubicBezTo>
                  <a:cubicBezTo>
                    <a:pt x="18" y="62"/>
                    <a:pt x="16" y="64"/>
                    <a:pt x="16" y="66"/>
                  </a:cubicBezTo>
                  <a:cubicBezTo>
                    <a:pt x="33" y="82"/>
                    <a:pt x="56" y="105"/>
                    <a:pt x="81" y="87"/>
                  </a:cubicBezTo>
                  <a:cubicBezTo>
                    <a:pt x="85" y="84"/>
                    <a:pt x="89" y="90"/>
                    <a:pt x="86" y="93"/>
                  </a:cubicBezTo>
                  <a:cubicBezTo>
                    <a:pt x="76" y="102"/>
                    <a:pt x="75" y="118"/>
                    <a:pt x="85" y="128"/>
                  </a:cubicBezTo>
                  <a:cubicBezTo>
                    <a:pt x="95" y="138"/>
                    <a:pt x="111" y="136"/>
                    <a:pt x="123" y="129"/>
                  </a:cubicBezTo>
                  <a:cubicBezTo>
                    <a:pt x="126" y="127"/>
                    <a:pt x="130" y="132"/>
                    <a:pt x="127" y="135"/>
                  </a:cubicBezTo>
                  <a:cubicBezTo>
                    <a:pt x="114" y="145"/>
                    <a:pt x="109" y="164"/>
                    <a:pt x="118" y="179"/>
                  </a:cubicBezTo>
                  <a:cubicBezTo>
                    <a:pt x="127" y="194"/>
                    <a:pt x="146" y="197"/>
                    <a:pt x="162" y="191"/>
                  </a:cubicBezTo>
                  <a:cubicBezTo>
                    <a:pt x="165" y="190"/>
                    <a:pt x="168" y="196"/>
                    <a:pt x="164" y="198"/>
                  </a:cubicBezTo>
                  <a:cubicBezTo>
                    <a:pt x="126" y="216"/>
                    <a:pt x="95" y="173"/>
                    <a:pt x="112" y="141"/>
                  </a:cubicBezTo>
                  <a:cubicBezTo>
                    <a:pt x="100" y="144"/>
                    <a:pt x="86" y="141"/>
                    <a:pt x="77" y="130"/>
                  </a:cubicBezTo>
                  <a:cubicBezTo>
                    <a:pt x="70" y="122"/>
                    <a:pt x="69" y="110"/>
                    <a:pt x="72" y="100"/>
                  </a:cubicBezTo>
                  <a:cubicBezTo>
                    <a:pt x="62" y="103"/>
                    <a:pt x="52" y="101"/>
                    <a:pt x="43" y="96"/>
                  </a:cubicBezTo>
                  <a:cubicBezTo>
                    <a:pt x="55" y="119"/>
                    <a:pt x="47" y="151"/>
                    <a:pt x="21" y="155"/>
                  </a:cubicBezTo>
                  <a:cubicBezTo>
                    <a:pt x="31" y="162"/>
                    <a:pt x="39" y="173"/>
                    <a:pt x="37" y="187"/>
                  </a:cubicBezTo>
                  <a:cubicBezTo>
                    <a:pt x="36" y="200"/>
                    <a:pt x="26" y="209"/>
                    <a:pt x="15" y="216"/>
                  </a:cubicBezTo>
                  <a:cubicBezTo>
                    <a:pt x="34" y="223"/>
                    <a:pt x="46" y="240"/>
                    <a:pt x="46" y="261"/>
                  </a:cubicBezTo>
                  <a:cubicBezTo>
                    <a:pt x="45" y="270"/>
                    <a:pt x="34" y="302"/>
                    <a:pt x="20" y="288"/>
                  </a:cubicBezTo>
                  <a:cubicBezTo>
                    <a:pt x="20" y="288"/>
                    <a:pt x="20" y="287"/>
                    <a:pt x="21" y="288"/>
                  </a:cubicBezTo>
                  <a:cubicBezTo>
                    <a:pt x="41" y="292"/>
                    <a:pt x="38" y="253"/>
                    <a:pt x="34" y="245"/>
                  </a:cubicBezTo>
                  <a:cubicBezTo>
                    <a:pt x="29" y="232"/>
                    <a:pt x="19" y="224"/>
                    <a:pt x="6" y="221"/>
                  </a:cubicBezTo>
                  <a:cubicBezTo>
                    <a:pt x="2" y="220"/>
                    <a:pt x="2" y="216"/>
                    <a:pt x="5" y="214"/>
                  </a:cubicBezTo>
                  <a:cubicBezTo>
                    <a:pt x="15" y="209"/>
                    <a:pt x="26" y="202"/>
                    <a:pt x="30" y="191"/>
                  </a:cubicBezTo>
                  <a:cubicBezTo>
                    <a:pt x="36" y="175"/>
                    <a:pt x="24" y="161"/>
                    <a:pt x="10" y="154"/>
                  </a:cubicBezTo>
                  <a:cubicBezTo>
                    <a:pt x="8" y="153"/>
                    <a:pt x="9" y="149"/>
                    <a:pt x="11" y="150"/>
                  </a:cubicBezTo>
                  <a:cubicBezTo>
                    <a:pt x="35" y="151"/>
                    <a:pt x="48" y="129"/>
                    <a:pt x="42" y="108"/>
                  </a:cubicBezTo>
                  <a:cubicBezTo>
                    <a:pt x="40" y="99"/>
                    <a:pt x="35" y="92"/>
                    <a:pt x="29" y="86"/>
                  </a:cubicBezTo>
                  <a:cubicBezTo>
                    <a:pt x="29" y="86"/>
                    <a:pt x="28" y="85"/>
                    <a:pt x="27" y="85"/>
                  </a:cubicBezTo>
                  <a:cubicBezTo>
                    <a:pt x="22" y="80"/>
                    <a:pt x="15" y="76"/>
                    <a:pt x="9" y="74"/>
                  </a:cubicBezTo>
                  <a:cubicBezTo>
                    <a:pt x="7" y="73"/>
                    <a:pt x="6" y="71"/>
                    <a:pt x="7" y="70"/>
                  </a:cubicBezTo>
                  <a:cubicBezTo>
                    <a:pt x="18" y="49"/>
                    <a:pt x="24" y="24"/>
                    <a:pt x="3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E672957E-EF2F-4C2A-83C2-C25ADD788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4250" y="4737100"/>
              <a:ext cx="368300" cy="347663"/>
            </a:xfrm>
            <a:custGeom>
              <a:avLst/>
              <a:gdLst>
                <a:gd name="T0" fmla="*/ 3 w 157"/>
                <a:gd name="T1" fmla="*/ 107 h 161"/>
                <a:gd name="T2" fmla="*/ 25 w 157"/>
                <a:gd name="T3" fmla="*/ 57 h 161"/>
                <a:gd name="T4" fmla="*/ 31 w 157"/>
                <a:gd name="T5" fmla="*/ 54 h 161"/>
                <a:gd name="T6" fmla="*/ 14 w 157"/>
                <a:gd name="T7" fmla="*/ 111 h 161"/>
                <a:gd name="T8" fmla="*/ 26 w 157"/>
                <a:gd name="T9" fmla="*/ 140 h 161"/>
                <a:gd name="T10" fmla="*/ 51 w 157"/>
                <a:gd name="T11" fmla="*/ 123 h 161"/>
                <a:gd name="T12" fmla="*/ 75 w 157"/>
                <a:gd name="T13" fmla="*/ 127 h 161"/>
                <a:gd name="T14" fmla="*/ 134 w 157"/>
                <a:gd name="T15" fmla="*/ 79 h 161"/>
                <a:gd name="T16" fmla="*/ 124 w 157"/>
                <a:gd name="T17" fmla="*/ 25 h 161"/>
                <a:gd name="T18" fmla="*/ 155 w 157"/>
                <a:gd name="T19" fmla="*/ 5 h 161"/>
                <a:gd name="T20" fmla="*/ 155 w 157"/>
                <a:gd name="T21" fmla="*/ 8 h 161"/>
                <a:gd name="T22" fmla="*/ 146 w 157"/>
                <a:gd name="T23" fmla="*/ 84 h 161"/>
                <a:gd name="T24" fmla="*/ 141 w 157"/>
                <a:gd name="T25" fmla="*/ 89 h 161"/>
                <a:gd name="T26" fmla="*/ 85 w 157"/>
                <a:gd name="T27" fmla="*/ 137 h 161"/>
                <a:gd name="T28" fmla="*/ 78 w 157"/>
                <a:gd name="T29" fmla="*/ 140 h 161"/>
                <a:gd name="T30" fmla="*/ 22 w 157"/>
                <a:gd name="T31" fmla="*/ 158 h 161"/>
                <a:gd name="T32" fmla="*/ 16 w 157"/>
                <a:gd name="T33" fmla="*/ 155 h 161"/>
                <a:gd name="T34" fmla="*/ 3 w 157"/>
                <a:gd name="T35" fmla="*/ 114 h 161"/>
                <a:gd name="T36" fmla="*/ 3 w 157"/>
                <a:gd name="T37" fmla="*/ 107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7" h="161">
                  <a:moveTo>
                    <a:pt x="3" y="107"/>
                  </a:moveTo>
                  <a:cubicBezTo>
                    <a:pt x="26" y="101"/>
                    <a:pt x="36" y="78"/>
                    <a:pt x="25" y="57"/>
                  </a:cubicBezTo>
                  <a:cubicBezTo>
                    <a:pt x="23" y="53"/>
                    <a:pt x="29" y="50"/>
                    <a:pt x="31" y="54"/>
                  </a:cubicBezTo>
                  <a:cubicBezTo>
                    <a:pt x="44" y="75"/>
                    <a:pt x="35" y="101"/>
                    <a:pt x="14" y="111"/>
                  </a:cubicBezTo>
                  <a:cubicBezTo>
                    <a:pt x="24" y="118"/>
                    <a:pt x="27" y="129"/>
                    <a:pt x="26" y="140"/>
                  </a:cubicBezTo>
                  <a:cubicBezTo>
                    <a:pt x="33" y="132"/>
                    <a:pt x="41" y="126"/>
                    <a:pt x="51" y="123"/>
                  </a:cubicBezTo>
                  <a:cubicBezTo>
                    <a:pt x="60" y="121"/>
                    <a:pt x="69" y="123"/>
                    <a:pt x="75" y="127"/>
                  </a:cubicBezTo>
                  <a:cubicBezTo>
                    <a:pt x="74" y="95"/>
                    <a:pt x="103" y="71"/>
                    <a:pt x="134" y="79"/>
                  </a:cubicBezTo>
                  <a:cubicBezTo>
                    <a:pt x="125" y="63"/>
                    <a:pt x="118" y="43"/>
                    <a:pt x="124" y="25"/>
                  </a:cubicBezTo>
                  <a:cubicBezTo>
                    <a:pt x="128" y="11"/>
                    <a:pt x="141" y="0"/>
                    <a:pt x="155" y="5"/>
                  </a:cubicBezTo>
                  <a:cubicBezTo>
                    <a:pt x="157" y="5"/>
                    <a:pt x="157" y="8"/>
                    <a:pt x="155" y="8"/>
                  </a:cubicBezTo>
                  <a:cubicBezTo>
                    <a:pt x="114" y="10"/>
                    <a:pt x="133" y="64"/>
                    <a:pt x="146" y="84"/>
                  </a:cubicBezTo>
                  <a:cubicBezTo>
                    <a:pt x="148" y="87"/>
                    <a:pt x="144" y="91"/>
                    <a:pt x="141" y="89"/>
                  </a:cubicBezTo>
                  <a:cubicBezTo>
                    <a:pt x="108" y="73"/>
                    <a:pt x="74" y="102"/>
                    <a:pt x="85" y="137"/>
                  </a:cubicBezTo>
                  <a:cubicBezTo>
                    <a:pt x="86" y="141"/>
                    <a:pt x="80" y="143"/>
                    <a:pt x="78" y="140"/>
                  </a:cubicBezTo>
                  <a:cubicBezTo>
                    <a:pt x="61" y="113"/>
                    <a:pt x="33" y="142"/>
                    <a:pt x="22" y="158"/>
                  </a:cubicBezTo>
                  <a:cubicBezTo>
                    <a:pt x="20" y="161"/>
                    <a:pt x="15" y="159"/>
                    <a:pt x="16" y="155"/>
                  </a:cubicBezTo>
                  <a:cubicBezTo>
                    <a:pt x="22" y="140"/>
                    <a:pt x="22" y="120"/>
                    <a:pt x="3" y="114"/>
                  </a:cubicBezTo>
                  <a:cubicBezTo>
                    <a:pt x="0" y="113"/>
                    <a:pt x="0" y="108"/>
                    <a:pt x="3" y="10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84D70B68-6648-4F91-9C66-A12B7498C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5850" y="4560888"/>
              <a:ext cx="184150" cy="415925"/>
            </a:xfrm>
            <a:custGeom>
              <a:avLst/>
              <a:gdLst>
                <a:gd name="T0" fmla="*/ 3 w 79"/>
                <a:gd name="T1" fmla="*/ 186 h 193"/>
                <a:gd name="T2" fmla="*/ 18 w 79"/>
                <a:gd name="T3" fmla="*/ 164 h 193"/>
                <a:gd name="T4" fmla="*/ 22 w 79"/>
                <a:gd name="T5" fmla="*/ 162 h 193"/>
                <a:gd name="T6" fmla="*/ 44 w 79"/>
                <a:gd name="T7" fmla="*/ 136 h 193"/>
                <a:gd name="T8" fmla="*/ 47 w 79"/>
                <a:gd name="T9" fmla="*/ 131 h 193"/>
                <a:gd name="T10" fmla="*/ 63 w 79"/>
                <a:gd name="T11" fmla="*/ 110 h 193"/>
                <a:gd name="T12" fmla="*/ 61 w 79"/>
                <a:gd name="T13" fmla="*/ 95 h 193"/>
                <a:gd name="T14" fmla="*/ 46 w 79"/>
                <a:gd name="T15" fmla="*/ 68 h 193"/>
                <a:gd name="T16" fmla="*/ 47 w 79"/>
                <a:gd name="T17" fmla="*/ 62 h 193"/>
                <a:gd name="T18" fmla="*/ 58 w 79"/>
                <a:gd name="T19" fmla="*/ 31 h 193"/>
                <a:gd name="T20" fmla="*/ 34 w 79"/>
                <a:gd name="T21" fmla="*/ 4 h 193"/>
                <a:gd name="T22" fmla="*/ 36 w 79"/>
                <a:gd name="T23" fmla="*/ 1 h 193"/>
                <a:gd name="T24" fmla="*/ 67 w 79"/>
                <a:gd name="T25" fmla="*/ 38 h 193"/>
                <a:gd name="T26" fmla="*/ 54 w 79"/>
                <a:gd name="T27" fmla="*/ 66 h 193"/>
                <a:gd name="T28" fmla="*/ 51 w 79"/>
                <a:gd name="T29" fmla="*/ 137 h 193"/>
                <a:gd name="T30" fmla="*/ 23 w 79"/>
                <a:gd name="T31" fmla="*/ 169 h 193"/>
                <a:gd name="T32" fmla="*/ 7 w 79"/>
                <a:gd name="T33" fmla="*/ 191 h 193"/>
                <a:gd name="T34" fmla="*/ 3 w 79"/>
                <a:gd name="T35" fmla="*/ 18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" h="193">
                  <a:moveTo>
                    <a:pt x="3" y="186"/>
                  </a:moveTo>
                  <a:cubicBezTo>
                    <a:pt x="11" y="180"/>
                    <a:pt x="15" y="173"/>
                    <a:pt x="18" y="164"/>
                  </a:cubicBezTo>
                  <a:cubicBezTo>
                    <a:pt x="18" y="162"/>
                    <a:pt x="21" y="161"/>
                    <a:pt x="22" y="162"/>
                  </a:cubicBezTo>
                  <a:cubicBezTo>
                    <a:pt x="41" y="171"/>
                    <a:pt x="55" y="151"/>
                    <a:pt x="44" y="136"/>
                  </a:cubicBezTo>
                  <a:cubicBezTo>
                    <a:pt x="43" y="134"/>
                    <a:pt x="45" y="131"/>
                    <a:pt x="47" y="131"/>
                  </a:cubicBezTo>
                  <a:cubicBezTo>
                    <a:pt x="57" y="131"/>
                    <a:pt x="63" y="119"/>
                    <a:pt x="63" y="110"/>
                  </a:cubicBezTo>
                  <a:cubicBezTo>
                    <a:pt x="63" y="105"/>
                    <a:pt x="62" y="100"/>
                    <a:pt x="61" y="95"/>
                  </a:cubicBezTo>
                  <a:cubicBezTo>
                    <a:pt x="59" y="84"/>
                    <a:pt x="56" y="74"/>
                    <a:pt x="46" y="68"/>
                  </a:cubicBezTo>
                  <a:cubicBezTo>
                    <a:pt x="44" y="66"/>
                    <a:pt x="44" y="63"/>
                    <a:pt x="47" y="62"/>
                  </a:cubicBezTo>
                  <a:cubicBezTo>
                    <a:pt x="61" y="59"/>
                    <a:pt x="62" y="42"/>
                    <a:pt x="58" y="31"/>
                  </a:cubicBezTo>
                  <a:cubicBezTo>
                    <a:pt x="54" y="19"/>
                    <a:pt x="45" y="11"/>
                    <a:pt x="34" y="4"/>
                  </a:cubicBezTo>
                  <a:cubicBezTo>
                    <a:pt x="32" y="3"/>
                    <a:pt x="33" y="0"/>
                    <a:pt x="36" y="1"/>
                  </a:cubicBezTo>
                  <a:cubicBezTo>
                    <a:pt x="52" y="5"/>
                    <a:pt x="65" y="20"/>
                    <a:pt x="67" y="38"/>
                  </a:cubicBezTo>
                  <a:cubicBezTo>
                    <a:pt x="68" y="49"/>
                    <a:pt x="64" y="61"/>
                    <a:pt x="54" y="66"/>
                  </a:cubicBezTo>
                  <a:cubicBezTo>
                    <a:pt x="70" y="84"/>
                    <a:pt x="79" y="130"/>
                    <a:pt x="51" y="137"/>
                  </a:cubicBezTo>
                  <a:cubicBezTo>
                    <a:pt x="61" y="156"/>
                    <a:pt x="43" y="176"/>
                    <a:pt x="23" y="169"/>
                  </a:cubicBezTo>
                  <a:cubicBezTo>
                    <a:pt x="20" y="178"/>
                    <a:pt x="15" y="185"/>
                    <a:pt x="7" y="191"/>
                  </a:cubicBezTo>
                  <a:cubicBezTo>
                    <a:pt x="4" y="193"/>
                    <a:pt x="0" y="188"/>
                    <a:pt x="3" y="18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6CB4CF55-5253-4963-A402-FF6BE8D78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5850" y="4535488"/>
              <a:ext cx="93662" cy="327025"/>
            </a:xfrm>
            <a:custGeom>
              <a:avLst/>
              <a:gdLst>
                <a:gd name="T0" fmla="*/ 32 w 40"/>
                <a:gd name="T1" fmla="*/ 108 h 152"/>
                <a:gd name="T2" fmla="*/ 27 w 40"/>
                <a:gd name="T3" fmla="*/ 52 h 152"/>
                <a:gd name="T4" fmla="*/ 12 w 40"/>
                <a:gd name="T5" fmla="*/ 3 h 152"/>
                <a:gd name="T6" fmla="*/ 18 w 40"/>
                <a:gd name="T7" fmla="*/ 6 h 152"/>
                <a:gd name="T8" fmla="*/ 33 w 40"/>
                <a:gd name="T9" fmla="*/ 48 h 152"/>
                <a:gd name="T10" fmla="*/ 33 w 40"/>
                <a:gd name="T11" fmla="*/ 53 h 152"/>
                <a:gd name="T12" fmla="*/ 38 w 40"/>
                <a:gd name="T13" fmla="*/ 106 h 152"/>
                <a:gd name="T14" fmla="*/ 38 w 40"/>
                <a:gd name="T15" fmla="*/ 111 h 152"/>
                <a:gd name="T16" fmla="*/ 19 w 40"/>
                <a:gd name="T17" fmla="*/ 149 h 152"/>
                <a:gd name="T18" fmla="*/ 16 w 40"/>
                <a:gd name="T19" fmla="*/ 151 h 152"/>
                <a:gd name="T20" fmla="*/ 32 w 40"/>
                <a:gd name="T21" fmla="*/ 10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152">
                  <a:moveTo>
                    <a:pt x="32" y="108"/>
                  </a:moveTo>
                  <a:cubicBezTo>
                    <a:pt x="16" y="93"/>
                    <a:pt x="14" y="70"/>
                    <a:pt x="27" y="52"/>
                  </a:cubicBezTo>
                  <a:cubicBezTo>
                    <a:pt x="12" y="41"/>
                    <a:pt x="5" y="21"/>
                    <a:pt x="12" y="3"/>
                  </a:cubicBezTo>
                  <a:cubicBezTo>
                    <a:pt x="14" y="0"/>
                    <a:pt x="19" y="2"/>
                    <a:pt x="18" y="6"/>
                  </a:cubicBezTo>
                  <a:cubicBezTo>
                    <a:pt x="13" y="22"/>
                    <a:pt x="17" y="39"/>
                    <a:pt x="33" y="48"/>
                  </a:cubicBezTo>
                  <a:cubicBezTo>
                    <a:pt x="35" y="49"/>
                    <a:pt x="35" y="51"/>
                    <a:pt x="33" y="53"/>
                  </a:cubicBezTo>
                  <a:cubicBezTo>
                    <a:pt x="19" y="69"/>
                    <a:pt x="21" y="93"/>
                    <a:pt x="38" y="106"/>
                  </a:cubicBezTo>
                  <a:cubicBezTo>
                    <a:pt x="40" y="107"/>
                    <a:pt x="40" y="110"/>
                    <a:pt x="38" y="111"/>
                  </a:cubicBezTo>
                  <a:cubicBezTo>
                    <a:pt x="24" y="118"/>
                    <a:pt x="6" y="131"/>
                    <a:pt x="19" y="149"/>
                  </a:cubicBezTo>
                  <a:cubicBezTo>
                    <a:pt x="20" y="150"/>
                    <a:pt x="18" y="152"/>
                    <a:pt x="16" y="151"/>
                  </a:cubicBezTo>
                  <a:cubicBezTo>
                    <a:pt x="0" y="135"/>
                    <a:pt x="17" y="116"/>
                    <a:pt x="32" y="10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3D2B6297-7FAF-4E24-AA69-B37665FD7E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8450" y="3497263"/>
              <a:ext cx="931862" cy="998538"/>
            </a:xfrm>
            <a:custGeom>
              <a:avLst/>
              <a:gdLst>
                <a:gd name="T0" fmla="*/ 322 w 398"/>
                <a:gd name="T1" fmla="*/ 29 h 463"/>
                <a:gd name="T2" fmla="*/ 289 w 398"/>
                <a:gd name="T3" fmla="*/ 56 h 463"/>
                <a:gd name="T4" fmla="*/ 51 w 398"/>
                <a:gd name="T5" fmla="*/ 357 h 463"/>
                <a:gd name="T6" fmla="*/ 6 w 398"/>
                <a:gd name="T7" fmla="*/ 462 h 463"/>
                <a:gd name="T8" fmla="*/ 224 w 398"/>
                <a:gd name="T9" fmla="*/ 258 h 463"/>
                <a:gd name="T10" fmla="*/ 366 w 398"/>
                <a:gd name="T11" fmla="*/ 97 h 463"/>
                <a:gd name="T12" fmla="*/ 398 w 398"/>
                <a:gd name="T13" fmla="*/ 37 h 463"/>
                <a:gd name="T14" fmla="*/ 291 w 398"/>
                <a:gd name="T15" fmla="*/ 73 h 463"/>
                <a:gd name="T16" fmla="*/ 61 w 398"/>
                <a:gd name="T17" fmla="*/ 364 h 463"/>
                <a:gd name="T18" fmla="*/ 301 w 398"/>
                <a:gd name="T19" fmla="*/ 88 h 463"/>
                <a:gd name="T20" fmla="*/ 292 w 398"/>
                <a:gd name="T21" fmla="*/ 99 h 463"/>
                <a:gd name="T22" fmla="*/ 274 w 398"/>
                <a:gd name="T23" fmla="*/ 121 h 463"/>
                <a:gd name="T24" fmla="*/ 265 w 398"/>
                <a:gd name="T25" fmla="*/ 132 h 463"/>
                <a:gd name="T26" fmla="*/ 261 w 398"/>
                <a:gd name="T27" fmla="*/ 163 h 463"/>
                <a:gd name="T28" fmla="*/ 253 w 398"/>
                <a:gd name="T29" fmla="*/ 173 h 463"/>
                <a:gd name="T30" fmla="*/ 236 w 398"/>
                <a:gd name="T31" fmla="*/ 167 h 463"/>
                <a:gd name="T32" fmla="*/ 236 w 398"/>
                <a:gd name="T33" fmla="*/ 167 h 463"/>
                <a:gd name="T34" fmla="*/ 233 w 398"/>
                <a:gd name="T35" fmla="*/ 197 h 463"/>
                <a:gd name="T36" fmla="*/ 224 w 398"/>
                <a:gd name="T37" fmla="*/ 181 h 463"/>
                <a:gd name="T38" fmla="*/ 208 w 398"/>
                <a:gd name="T39" fmla="*/ 200 h 463"/>
                <a:gd name="T40" fmla="*/ 206 w 398"/>
                <a:gd name="T41" fmla="*/ 230 h 463"/>
                <a:gd name="T42" fmla="*/ 190 w 398"/>
                <a:gd name="T43" fmla="*/ 222 h 463"/>
                <a:gd name="T44" fmla="*/ 183 w 398"/>
                <a:gd name="T45" fmla="*/ 230 h 463"/>
                <a:gd name="T46" fmla="*/ 168 w 398"/>
                <a:gd name="T47" fmla="*/ 249 h 463"/>
                <a:gd name="T48" fmla="*/ 178 w 398"/>
                <a:gd name="T49" fmla="*/ 237 h 463"/>
                <a:gd name="T50" fmla="*/ 157 w 398"/>
                <a:gd name="T51" fmla="*/ 262 h 463"/>
                <a:gd name="T52" fmla="*/ 140 w 398"/>
                <a:gd name="T53" fmla="*/ 309 h 463"/>
                <a:gd name="T54" fmla="*/ 138 w 398"/>
                <a:gd name="T55" fmla="*/ 312 h 463"/>
                <a:gd name="T56" fmla="*/ 127 w 398"/>
                <a:gd name="T57" fmla="*/ 326 h 463"/>
                <a:gd name="T58" fmla="*/ 120 w 398"/>
                <a:gd name="T59" fmla="*/ 335 h 463"/>
                <a:gd name="T60" fmla="*/ 111 w 398"/>
                <a:gd name="T61" fmla="*/ 321 h 463"/>
                <a:gd name="T62" fmla="*/ 103 w 398"/>
                <a:gd name="T63" fmla="*/ 356 h 463"/>
                <a:gd name="T64" fmla="*/ 89 w 398"/>
                <a:gd name="T65" fmla="*/ 348 h 463"/>
                <a:gd name="T66" fmla="*/ 81 w 398"/>
                <a:gd name="T67" fmla="*/ 382 h 463"/>
                <a:gd name="T68" fmla="*/ 82 w 398"/>
                <a:gd name="T69" fmla="*/ 357 h 463"/>
                <a:gd name="T70" fmla="*/ 87 w 398"/>
                <a:gd name="T71" fmla="*/ 376 h 463"/>
                <a:gd name="T72" fmla="*/ 75 w 398"/>
                <a:gd name="T73" fmla="*/ 365 h 463"/>
                <a:gd name="T74" fmla="*/ 52 w 398"/>
                <a:gd name="T75" fmla="*/ 366 h 463"/>
                <a:gd name="T76" fmla="*/ 73 w 398"/>
                <a:gd name="T77" fmla="*/ 388 h 463"/>
                <a:gd name="T78" fmla="*/ 39 w 398"/>
                <a:gd name="T79" fmla="*/ 431 h 463"/>
                <a:gd name="T80" fmla="*/ 304 w 398"/>
                <a:gd name="T81" fmla="*/ 119 h 463"/>
                <a:gd name="T82" fmla="*/ 305 w 398"/>
                <a:gd name="T83" fmla="*/ 82 h 463"/>
                <a:gd name="T84" fmla="*/ 304 w 398"/>
                <a:gd name="T85" fmla="*/ 85 h 463"/>
                <a:gd name="T86" fmla="*/ 319 w 398"/>
                <a:gd name="T87" fmla="*/ 93 h 463"/>
                <a:gd name="T88" fmla="*/ 339 w 398"/>
                <a:gd name="T89" fmla="*/ 111 h 463"/>
                <a:gd name="T90" fmla="*/ 281 w 398"/>
                <a:gd name="T91" fmla="*/ 75 h 463"/>
                <a:gd name="T92" fmla="*/ 354 w 398"/>
                <a:gd name="T93" fmla="*/ 101 h 463"/>
                <a:gd name="T94" fmla="*/ 336 w 398"/>
                <a:gd name="T95" fmla="*/ 63 h 463"/>
                <a:gd name="T96" fmla="*/ 351 w 398"/>
                <a:gd name="T97" fmla="*/ 48 h 463"/>
                <a:gd name="T98" fmla="*/ 325 w 398"/>
                <a:gd name="T99" fmla="*/ 30 h 463"/>
                <a:gd name="T100" fmla="*/ 373 w 398"/>
                <a:gd name="T101" fmla="*/ 17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8" h="463">
                  <a:moveTo>
                    <a:pt x="345" y="0"/>
                  </a:moveTo>
                  <a:cubicBezTo>
                    <a:pt x="344" y="0"/>
                    <a:pt x="343" y="0"/>
                    <a:pt x="342" y="0"/>
                  </a:cubicBezTo>
                  <a:cubicBezTo>
                    <a:pt x="341" y="0"/>
                    <a:pt x="341" y="1"/>
                    <a:pt x="341" y="1"/>
                  </a:cubicBezTo>
                  <a:cubicBezTo>
                    <a:pt x="336" y="5"/>
                    <a:pt x="333" y="11"/>
                    <a:pt x="329" y="16"/>
                  </a:cubicBezTo>
                  <a:cubicBezTo>
                    <a:pt x="327" y="20"/>
                    <a:pt x="321" y="25"/>
                    <a:pt x="322" y="29"/>
                  </a:cubicBezTo>
                  <a:cubicBezTo>
                    <a:pt x="322" y="29"/>
                    <a:pt x="322" y="29"/>
                    <a:pt x="322" y="30"/>
                  </a:cubicBezTo>
                  <a:cubicBezTo>
                    <a:pt x="313" y="29"/>
                    <a:pt x="304" y="32"/>
                    <a:pt x="303" y="44"/>
                  </a:cubicBezTo>
                  <a:cubicBezTo>
                    <a:pt x="303" y="44"/>
                    <a:pt x="303" y="44"/>
                    <a:pt x="303" y="44"/>
                  </a:cubicBezTo>
                  <a:cubicBezTo>
                    <a:pt x="297" y="45"/>
                    <a:pt x="292" y="48"/>
                    <a:pt x="289" y="56"/>
                  </a:cubicBezTo>
                  <a:cubicBezTo>
                    <a:pt x="289" y="56"/>
                    <a:pt x="289" y="56"/>
                    <a:pt x="289" y="56"/>
                  </a:cubicBezTo>
                  <a:cubicBezTo>
                    <a:pt x="280" y="60"/>
                    <a:pt x="275" y="68"/>
                    <a:pt x="277" y="78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36" y="121"/>
                    <a:pt x="197" y="166"/>
                    <a:pt x="160" y="212"/>
                  </a:cubicBezTo>
                  <a:cubicBezTo>
                    <a:pt x="142" y="235"/>
                    <a:pt x="123" y="258"/>
                    <a:pt x="105" y="281"/>
                  </a:cubicBezTo>
                  <a:cubicBezTo>
                    <a:pt x="87" y="305"/>
                    <a:pt x="65" y="330"/>
                    <a:pt x="51" y="357"/>
                  </a:cubicBezTo>
                  <a:cubicBezTo>
                    <a:pt x="50" y="358"/>
                    <a:pt x="50" y="359"/>
                    <a:pt x="49" y="361"/>
                  </a:cubicBezTo>
                  <a:cubicBezTo>
                    <a:pt x="49" y="361"/>
                    <a:pt x="49" y="361"/>
                    <a:pt x="49" y="361"/>
                  </a:cubicBezTo>
                  <a:cubicBezTo>
                    <a:pt x="47" y="361"/>
                    <a:pt x="47" y="362"/>
                    <a:pt x="47" y="363"/>
                  </a:cubicBezTo>
                  <a:cubicBezTo>
                    <a:pt x="28" y="393"/>
                    <a:pt x="14" y="427"/>
                    <a:pt x="1" y="459"/>
                  </a:cubicBezTo>
                  <a:cubicBezTo>
                    <a:pt x="0" y="461"/>
                    <a:pt x="4" y="463"/>
                    <a:pt x="6" y="462"/>
                  </a:cubicBezTo>
                  <a:cubicBezTo>
                    <a:pt x="21" y="451"/>
                    <a:pt x="36" y="440"/>
                    <a:pt x="52" y="431"/>
                  </a:cubicBezTo>
                  <a:cubicBezTo>
                    <a:pt x="67" y="421"/>
                    <a:pt x="85" y="412"/>
                    <a:pt x="99" y="402"/>
                  </a:cubicBezTo>
                  <a:cubicBezTo>
                    <a:pt x="100" y="401"/>
                    <a:pt x="100" y="400"/>
                    <a:pt x="100" y="399"/>
                  </a:cubicBezTo>
                  <a:cubicBezTo>
                    <a:pt x="123" y="378"/>
                    <a:pt x="142" y="354"/>
                    <a:pt x="162" y="331"/>
                  </a:cubicBezTo>
                  <a:cubicBezTo>
                    <a:pt x="183" y="307"/>
                    <a:pt x="203" y="283"/>
                    <a:pt x="224" y="258"/>
                  </a:cubicBezTo>
                  <a:cubicBezTo>
                    <a:pt x="260" y="214"/>
                    <a:pt x="295" y="170"/>
                    <a:pt x="329" y="125"/>
                  </a:cubicBezTo>
                  <a:cubicBezTo>
                    <a:pt x="339" y="128"/>
                    <a:pt x="352" y="124"/>
                    <a:pt x="354" y="112"/>
                  </a:cubicBezTo>
                  <a:cubicBezTo>
                    <a:pt x="354" y="110"/>
                    <a:pt x="355" y="108"/>
                    <a:pt x="354" y="106"/>
                  </a:cubicBezTo>
                  <a:cubicBezTo>
                    <a:pt x="354" y="106"/>
                    <a:pt x="354" y="106"/>
                    <a:pt x="354" y="106"/>
                  </a:cubicBezTo>
                  <a:cubicBezTo>
                    <a:pt x="362" y="105"/>
                    <a:pt x="366" y="101"/>
                    <a:pt x="366" y="97"/>
                  </a:cubicBezTo>
                  <a:cubicBezTo>
                    <a:pt x="366" y="97"/>
                    <a:pt x="366" y="97"/>
                    <a:pt x="366" y="97"/>
                  </a:cubicBezTo>
                  <a:cubicBezTo>
                    <a:pt x="384" y="93"/>
                    <a:pt x="382" y="80"/>
                    <a:pt x="376" y="67"/>
                  </a:cubicBezTo>
                  <a:cubicBezTo>
                    <a:pt x="383" y="60"/>
                    <a:pt x="390" y="51"/>
                    <a:pt x="395" y="43"/>
                  </a:cubicBezTo>
                  <a:cubicBezTo>
                    <a:pt x="395" y="42"/>
                    <a:pt x="395" y="42"/>
                    <a:pt x="395" y="41"/>
                  </a:cubicBezTo>
                  <a:cubicBezTo>
                    <a:pt x="397" y="41"/>
                    <a:pt x="398" y="39"/>
                    <a:pt x="398" y="37"/>
                  </a:cubicBezTo>
                  <a:cubicBezTo>
                    <a:pt x="394" y="14"/>
                    <a:pt x="365" y="2"/>
                    <a:pt x="345" y="0"/>
                  </a:cubicBezTo>
                  <a:close/>
                  <a:moveTo>
                    <a:pt x="56" y="357"/>
                  </a:moveTo>
                  <a:cubicBezTo>
                    <a:pt x="73" y="338"/>
                    <a:pt x="88" y="314"/>
                    <a:pt x="103" y="293"/>
                  </a:cubicBezTo>
                  <a:cubicBezTo>
                    <a:pt x="124" y="266"/>
                    <a:pt x="145" y="240"/>
                    <a:pt x="166" y="214"/>
                  </a:cubicBezTo>
                  <a:cubicBezTo>
                    <a:pt x="206" y="165"/>
                    <a:pt x="249" y="119"/>
                    <a:pt x="291" y="73"/>
                  </a:cubicBezTo>
                  <a:cubicBezTo>
                    <a:pt x="295" y="75"/>
                    <a:pt x="299" y="77"/>
                    <a:pt x="302" y="80"/>
                  </a:cubicBezTo>
                  <a:cubicBezTo>
                    <a:pt x="302" y="80"/>
                    <a:pt x="302" y="80"/>
                    <a:pt x="301" y="80"/>
                  </a:cubicBezTo>
                  <a:cubicBezTo>
                    <a:pt x="259" y="129"/>
                    <a:pt x="218" y="179"/>
                    <a:pt x="178" y="229"/>
                  </a:cubicBezTo>
                  <a:cubicBezTo>
                    <a:pt x="140" y="275"/>
                    <a:pt x="100" y="322"/>
                    <a:pt x="66" y="371"/>
                  </a:cubicBezTo>
                  <a:cubicBezTo>
                    <a:pt x="65" y="369"/>
                    <a:pt x="63" y="366"/>
                    <a:pt x="61" y="364"/>
                  </a:cubicBezTo>
                  <a:cubicBezTo>
                    <a:pt x="60" y="362"/>
                    <a:pt x="57" y="361"/>
                    <a:pt x="54" y="360"/>
                  </a:cubicBezTo>
                  <a:cubicBezTo>
                    <a:pt x="55" y="359"/>
                    <a:pt x="55" y="358"/>
                    <a:pt x="56" y="357"/>
                  </a:cubicBezTo>
                  <a:close/>
                  <a:moveTo>
                    <a:pt x="295" y="108"/>
                  </a:moveTo>
                  <a:cubicBezTo>
                    <a:pt x="295" y="104"/>
                    <a:pt x="295" y="100"/>
                    <a:pt x="295" y="96"/>
                  </a:cubicBezTo>
                  <a:cubicBezTo>
                    <a:pt x="297" y="93"/>
                    <a:pt x="299" y="90"/>
                    <a:pt x="301" y="88"/>
                  </a:cubicBezTo>
                  <a:cubicBezTo>
                    <a:pt x="302" y="96"/>
                    <a:pt x="302" y="105"/>
                    <a:pt x="302" y="113"/>
                  </a:cubicBezTo>
                  <a:cubicBezTo>
                    <a:pt x="300" y="116"/>
                    <a:pt x="297" y="119"/>
                    <a:pt x="295" y="122"/>
                  </a:cubicBezTo>
                  <a:cubicBezTo>
                    <a:pt x="295" y="117"/>
                    <a:pt x="295" y="113"/>
                    <a:pt x="295" y="108"/>
                  </a:cubicBezTo>
                  <a:close/>
                  <a:moveTo>
                    <a:pt x="285" y="108"/>
                  </a:moveTo>
                  <a:cubicBezTo>
                    <a:pt x="287" y="105"/>
                    <a:pt x="289" y="102"/>
                    <a:pt x="292" y="99"/>
                  </a:cubicBezTo>
                  <a:cubicBezTo>
                    <a:pt x="291" y="107"/>
                    <a:pt x="291" y="116"/>
                    <a:pt x="293" y="123"/>
                  </a:cubicBezTo>
                  <a:cubicBezTo>
                    <a:pt x="293" y="123"/>
                    <a:pt x="293" y="123"/>
                    <a:pt x="294" y="123"/>
                  </a:cubicBezTo>
                  <a:cubicBezTo>
                    <a:pt x="291" y="127"/>
                    <a:pt x="288" y="131"/>
                    <a:pt x="285" y="135"/>
                  </a:cubicBezTo>
                  <a:cubicBezTo>
                    <a:pt x="285" y="126"/>
                    <a:pt x="285" y="117"/>
                    <a:pt x="285" y="108"/>
                  </a:cubicBezTo>
                  <a:close/>
                  <a:moveTo>
                    <a:pt x="274" y="121"/>
                  </a:moveTo>
                  <a:cubicBezTo>
                    <a:pt x="277" y="118"/>
                    <a:pt x="279" y="115"/>
                    <a:pt x="282" y="111"/>
                  </a:cubicBezTo>
                  <a:cubicBezTo>
                    <a:pt x="281" y="120"/>
                    <a:pt x="282" y="129"/>
                    <a:pt x="283" y="137"/>
                  </a:cubicBezTo>
                  <a:cubicBezTo>
                    <a:pt x="279" y="141"/>
                    <a:pt x="276" y="145"/>
                    <a:pt x="273" y="149"/>
                  </a:cubicBezTo>
                  <a:cubicBezTo>
                    <a:pt x="274" y="139"/>
                    <a:pt x="274" y="130"/>
                    <a:pt x="274" y="121"/>
                  </a:cubicBezTo>
                  <a:close/>
                  <a:moveTo>
                    <a:pt x="265" y="132"/>
                  </a:moveTo>
                  <a:cubicBezTo>
                    <a:pt x="267" y="129"/>
                    <a:pt x="269" y="127"/>
                    <a:pt x="271" y="125"/>
                  </a:cubicBezTo>
                  <a:cubicBezTo>
                    <a:pt x="270" y="133"/>
                    <a:pt x="271" y="142"/>
                    <a:pt x="271" y="151"/>
                  </a:cubicBezTo>
                  <a:cubicBezTo>
                    <a:pt x="269" y="154"/>
                    <a:pt x="266" y="157"/>
                    <a:pt x="264" y="160"/>
                  </a:cubicBezTo>
                  <a:cubicBezTo>
                    <a:pt x="264" y="151"/>
                    <a:pt x="265" y="141"/>
                    <a:pt x="265" y="132"/>
                  </a:cubicBezTo>
                  <a:close/>
                  <a:moveTo>
                    <a:pt x="261" y="163"/>
                  </a:moveTo>
                  <a:cubicBezTo>
                    <a:pt x="259" y="166"/>
                    <a:pt x="257" y="169"/>
                    <a:pt x="255" y="171"/>
                  </a:cubicBezTo>
                  <a:cubicBezTo>
                    <a:pt x="255" y="162"/>
                    <a:pt x="255" y="153"/>
                    <a:pt x="255" y="143"/>
                  </a:cubicBezTo>
                  <a:cubicBezTo>
                    <a:pt x="257" y="141"/>
                    <a:pt x="260" y="138"/>
                    <a:pt x="262" y="135"/>
                  </a:cubicBezTo>
                  <a:cubicBezTo>
                    <a:pt x="261" y="145"/>
                    <a:pt x="261" y="154"/>
                    <a:pt x="261" y="163"/>
                  </a:cubicBezTo>
                  <a:close/>
                  <a:moveTo>
                    <a:pt x="253" y="173"/>
                  </a:moveTo>
                  <a:cubicBezTo>
                    <a:pt x="250" y="177"/>
                    <a:pt x="247" y="181"/>
                    <a:pt x="244" y="184"/>
                  </a:cubicBezTo>
                  <a:cubicBezTo>
                    <a:pt x="244" y="175"/>
                    <a:pt x="245" y="165"/>
                    <a:pt x="245" y="156"/>
                  </a:cubicBezTo>
                  <a:cubicBezTo>
                    <a:pt x="247" y="153"/>
                    <a:pt x="250" y="150"/>
                    <a:pt x="253" y="146"/>
                  </a:cubicBezTo>
                  <a:cubicBezTo>
                    <a:pt x="252" y="155"/>
                    <a:pt x="252" y="164"/>
                    <a:pt x="253" y="173"/>
                  </a:cubicBezTo>
                  <a:close/>
                  <a:moveTo>
                    <a:pt x="236" y="167"/>
                  </a:moveTo>
                  <a:cubicBezTo>
                    <a:pt x="238" y="164"/>
                    <a:pt x="240" y="162"/>
                    <a:pt x="241" y="160"/>
                  </a:cubicBezTo>
                  <a:cubicBezTo>
                    <a:pt x="241" y="168"/>
                    <a:pt x="241" y="177"/>
                    <a:pt x="242" y="186"/>
                  </a:cubicBezTo>
                  <a:cubicBezTo>
                    <a:pt x="242" y="186"/>
                    <a:pt x="242" y="186"/>
                    <a:pt x="242" y="186"/>
                  </a:cubicBezTo>
                  <a:cubicBezTo>
                    <a:pt x="240" y="189"/>
                    <a:pt x="238" y="192"/>
                    <a:pt x="236" y="194"/>
                  </a:cubicBezTo>
                  <a:cubicBezTo>
                    <a:pt x="236" y="185"/>
                    <a:pt x="236" y="176"/>
                    <a:pt x="236" y="167"/>
                  </a:cubicBezTo>
                  <a:close/>
                  <a:moveTo>
                    <a:pt x="233" y="197"/>
                  </a:moveTo>
                  <a:cubicBezTo>
                    <a:pt x="230" y="201"/>
                    <a:pt x="228" y="204"/>
                    <a:pt x="225" y="207"/>
                  </a:cubicBezTo>
                  <a:cubicBezTo>
                    <a:pt x="226" y="198"/>
                    <a:pt x="226" y="188"/>
                    <a:pt x="226" y="178"/>
                  </a:cubicBezTo>
                  <a:cubicBezTo>
                    <a:pt x="228" y="175"/>
                    <a:pt x="231" y="173"/>
                    <a:pt x="233" y="170"/>
                  </a:cubicBezTo>
                  <a:cubicBezTo>
                    <a:pt x="232" y="179"/>
                    <a:pt x="233" y="188"/>
                    <a:pt x="233" y="197"/>
                  </a:cubicBezTo>
                  <a:close/>
                  <a:moveTo>
                    <a:pt x="224" y="181"/>
                  </a:moveTo>
                  <a:cubicBezTo>
                    <a:pt x="223" y="191"/>
                    <a:pt x="223" y="200"/>
                    <a:pt x="223" y="210"/>
                  </a:cubicBezTo>
                  <a:cubicBezTo>
                    <a:pt x="221" y="212"/>
                    <a:pt x="218" y="215"/>
                    <a:pt x="216" y="218"/>
                  </a:cubicBezTo>
                  <a:cubicBezTo>
                    <a:pt x="217" y="208"/>
                    <a:pt x="218" y="198"/>
                    <a:pt x="217" y="189"/>
                  </a:cubicBezTo>
                  <a:cubicBezTo>
                    <a:pt x="220" y="186"/>
                    <a:pt x="222" y="184"/>
                    <a:pt x="224" y="181"/>
                  </a:cubicBezTo>
                  <a:close/>
                  <a:moveTo>
                    <a:pt x="208" y="200"/>
                  </a:moveTo>
                  <a:cubicBezTo>
                    <a:pt x="210" y="197"/>
                    <a:pt x="212" y="195"/>
                    <a:pt x="215" y="192"/>
                  </a:cubicBezTo>
                  <a:cubicBezTo>
                    <a:pt x="214" y="201"/>
                    <a:pt x="214" y="211"/>
                    <a:pt x="214" y="220"/>
                  </a:cubicBezTo>
                  <a:cubicBezTo>
                    <a:pt x="212" y="223"/>
                    <a:pt x="210" y="225"/>
                    <a:pt x="208" y="227"/>
                  </a:cubicBezTo>
                  <a:cubicBezTo>
                    <a:pt x="208" y="218"/>
                    <a:pt x="209" y="209"/>
                    <a:pt x="208" y="200"/>
                  </a:cubicBezTo>
                  <a:close/>
                  <a:moveTo>
                    <a:pt x="206" y="230"/>
                  </a:moveTo>
                  <a:cubicBezTo>
                    <a:pt x="203" y="234"/>
                    <a:pt x="200" y="237"/>
                    <a:pt x="197" y="241"/>
                  </a:cubicBezTo>
                  <a:cubicBezTo>
                    <a:pt x="197" y="231"/>
                    <a:pt x="198" y="221"/>
                    <a:pt x="198" y="212"/>
                  </a:cubicBezTo>
                  <a:cubicBezTo>
                    <a:pt x="201" y="209"/>
                    <a:pt x="203" y="206"/>
                    <a:pt x="205" y="203"/>
                  </a:cubicBezTo>
                  <a:cubicBezTo>
                    <a:pt x="205" y="212"/>
                    <a:pt x="205" y="221"/>
                    <a:pt x="206" y="230"/>
                  </a:cubicBezTo>
                  <a:close/>
                  <a:moveTo>
                    <a:pt x="196" y="215"/>
                  </a:moveTo>
                  <a:cubicBezTo>
                    <a:pt x="195" y="224"/>
                    <a:pt x="195" y="234"/>
                    <a:pt x="195" y="244"/>
                  </a:cubicBezTo>
                  <a:cubicBezTo>
                    <a:pt x="193" y="246"/>
                    <a:pt x="190" y="249"/>
                    <a:pt x="188" y="251"/>
                  </a:cubicBezTo>
                  <a:cubicBezTo>
                    <a:pt x="189" y="247"/>
                    <a:pt x="189" y="243"/>
                    <a:pt x="189" y="239"/>
                  </a:cubicBezTo>
                  <a:cubicBezTo>
                    <a:pt x="189" y="233"/>
                    <a:pt x="190" y="228"/>
                    <a:pt x="190" y="222"/>
                  </a:cubicBezTo>
                  <a:cubicBezTo>
                    <a:pt x="192" y="220"/>
                    <a:pt x="194" y="217"/>
                    <a:pt x="196" y="215"/>
                  </a:cubicBezTo>
                  <a:close/>
                  <a:moveTo>
                    <a:pt x="186" y="254"/>
                  </a:moveTo>
                  <a:cubicBezTo>
                    <a:pt x="184" y="257"/>
                    <a:pt x="181" y="260"/>
                    <a:pt x="178" y="263"/>
                  </a:cubicBezTo>
                  <a:cubicBezTo>
                    <a:pt x="179" y="254"/>
                    <a:pt x="180" y="244"/>
                    <a:pt x="180" y="234"/>
                  </a:cubicBezTo>
                  <a:cubicBezTo>
                    <a:pt x="181" y="233"/>
                    <a:pt x="182" y="231"/>
                    <a:pt x="183" y="230"/>
                  </a:cubicBezTo>
                  <a:cubicBezTo>
                    <a:pt x="185" y="228"/>
                    <a:pt x="186" y="227"/>
                    <a:pt x="187" y="225"/>
                  </a:cubicBezTo>
                  <a:cubicBezTo>
                    <a:pt x="187" y="230"/>
                    <a:pt x="187" y="234"/>
                    <a:pt x="187" y="239"/>
                  </a:cubicBezTo>
                  <a:cubicBezTo>
                    <a:pt x="186" y="244"/>
                    <a:pt x="186" y="249"/>
                    <a:pt x="186" y="254"/>
                  </a:cubicBezTo>
                  <a:close/>
                  <a:moveTo>
                    <a:pt x="160" y="260"/>
                  </a:moveTo>
                  <a:cubicBezTo>
                    <a:pt x="162" y="256"/>
                    <a:pt x="165" y="252"/>
                    <a:pt x="168" y="249"/>
                  </a:cubicBezTo>
                  <a:cubicBezTo>
                    <a:pt x="167" y="259"/>
                    <a:pt x="166" y="269"/>
                    <a:pt x="165" y="279"/>
                  </a:cubicBezTo>
                  <a:cubicBezTo>
                    <a:pt x="163" y="282"/>
                    <a:pt x="161" y="285"/>
                    <a:pt x="158" y="287"/>
                  </a:cubicBezTo>
                  <a:cubicBezTo>
                    <a:pt x="160" y="278"/>
                    <a:pt x="161" y="268"/>
                    <a:pt x="160" y="260"/>
                  </a:cubicBezTo>
                  <a:close/>
                  <a:moveTo>
                    <a:pt x="171" y="245"/>
                  </a:moveTo>
                  <a:cubicBezTo>
                    <a:pt x="173" y="242"/>
                    <a:pt x="175" y="240"/>
                    <a:pt x="178" y="237"/>
                  </a:cubicBezTo>
                  <a:cubicBezTo>
                    <a:pt x="176" y="247"/>
                    <a:pt x="176" y="256"/>
                    <a:pt x="176" y="266"/>
                  </a:cubicBezTo>
                  <a:cubicBezTo>
                    <a:pt x="173" y="269"/>
                    <a:pt x="171" y="273"/>
                    <a:pt x="168" y="276"/>
                  </a:cubicBezTo>
                  <a:cubicBezTo>
                    <a:pt x="169" y="266"/>
                    <a:pt x="171" y="255"/>
                    <a:pt x="171" y="245"/>
                  </a:cubicBezTo>
                  <a:close/>
                  <a:moveTo>
                    <a:pt x="150" y="272"/>
                  </a:moveTo>
                  <a:cubicBezTo>
                    <a:pt x="152" y="269"/>
                    <a:pt x="155" y="266"/>
                    <a:pt x="157" y="262"/>
                  </a:cubicBezTo>
                  <a:cubicBezTo>
                    <a:pt x="156" y="272"/>
                    <a:pt x="156" y="281"/>
                    <a:pt x="156" y="291"/>
                  </a:cubicBezTo>
                  <a:cubicBezTo>
                    <a:pt x="153" y="294"/>
                    <a:pt x="151" y="297"/>
                    <a:pt x="148" y="299"/>
                  </a:cubicBezTo>
                  <a:cubicBezTo>
                    <a:pt x="149" y="290"/>
                    <a:pt x="150" y="281"/>
                    <a:pt x="150" y="272"/>
                  </a:cubicBezTo>
                  <a:close/>
                  <a:moveTo>
                    <a:pt x="147" y="302"/>
                  </a:moveTo>
                  <a:cubicBezTo>
                    <a:pt x="144" y="304"/>
                    <a:pt x="142" y="307"/>
                    <a:pt x="140" y="309"/>
                  </a:cubicBezTo>
                  <a:cubicBezTo>
                    <a:pt x="141" y="301"/>
                    <a:pt x="142" y="292"/>
                    <a:pt x="141" y="284"/>
                  </a:cubicBezTo>
                  <a:cubicBezTo>
                    <a:pt x="141" y="284"/>
                    <a:pt x="141" y="284"/>
                    <a:pt x="141" y="283"/>
                  </a:cubicBezTo>
                  <a:cubicBezTo>
                    <a:pt x="143" y="281"/>
                    <a:pt x="145" y="278"/>
                    <a:pt x="147" y="275"/>
                  </a:cubicBezTo>
                  <a:cubicBezTo>
                    <a:pt x="146" y="284"/>
                    <a:pt x="146" y="293"/>
                    <a:pt x="147" y="302"/>
                  </a:cubicBezTo>
                  <a:close/>
                  <a:moveTo>
                    <a:pt x="138" y="312"/>
                  </a:moveTo>
                  <a:cubicBezTo>
                    <a:pt x="135" y="316"/>
                    <a:pt x="132" y="320"/>
                    <a:pt x="129" y="324"/>
                  </a:cubicBezTo>
                  <a:cubicBezTo>
                    <a:pt x="129" y="315"/>
                    <a:pt x="131" y="305"/>
                    <a:pt x="131" y="296"/>
                  </a:cubicBezTo>
                  <a:cubicBezTo>
                    <a:pt x="133" y="293"/>
                    <a:pt x="136" y="289"/>
                    <a:pt x="139" y="286"/>
                  </a:cubicBezTo>
                  <a:cubicBezTo>
                    <a:pt x="138" y="294"/>
                    <a:pt x="138" y="303"/>
                    <a:pt x="138" y="312"/>
                  </a:cubicBezTo>
                  <a:close/>
                  <a:moveTo>
                    <a:pt x="127" y="326"/>
                  </a:moveTo>
                  <a:cubicBezTo>
                    <a:pt x="125" y="328"/>
                    <a:pt x="123" y="331"/>
                    <a:pt x="121" y="333"/>
                  </a:cubicBezTo>
                  <a:cubicBezTo>
                    <a:pt x="121" y="325"/>
                    <a:pt x="122" y="316"/>
                    <a:pt x="122" y="308"/>
                  </a:cubicBezTo>
                  <a:cubicBezTo>
                    <a:pt x="124" y="305"/>
                    <a:pt x="126" y="302"/>
                    <a:pt x="128" y="299"/>
                  </a:cubicBezTo>
                  <a:cubicBezTo>
                    <a:pt x="127" y="308"/>
                    <a:pt x="127" y="317"/>
                    <a:pt x="127" y="326"/>
                  </a:cubicBezTo>
                  <a:close/>
                  <a:moveTo>
                    <a:pt x="120" y="335"/>
                  </a:moveTo>
                  <a:cubicBezTo>
                    <a:pt x="117" y="338"/>
                    <a:pt x="114" y="341"/>
                    <a:pt x="112" y="345"/>
                  </a:cubicBezTo>
                  <a:cubicBezTo>
                    <a:pt x="113" y="336"/>
                    <a:pt x="113" y="327"/>
                    <a:pt x="113" y="319"/>
                  </a:cubicBezTo>
                  <a:cubicBezTo>
                    <a:pt x="115" y="316"/>
                    <a:pt x="118" y="313"/>
                    <a:pt x="120" y="310"/>
                  </a:cubicBezTo>
                  <a:cubicBezTo>
                    <a:pt x="119" y="318"/>
                    <a:pt x="119" y="327"/>
                    <a:pt x="120" y="335"/>
                  </a:cubicBezTo>
                  <a:close/>
                  <a:moveTo>
                    <a:pt x="111" y="321"/>
                  </a:moveTo>
                  <a:cubicBezTo>
                    <a:pt x="110" y="329"/>
                    <a:pt x="110" y="338"/>
                    <a:pt x="110" y="347"/>
                  </a:cubicBezTo>
                  <a:cubicBezTo>
                    <a:pt x="108" y="349"/>
                    <a:pt x="106" y="352"/>
                    <a:pt x="104" y="354"/>
                  </a:cubicBezTo>
                  <a:cubicBezTo>
                    <a:pt x="104" y="346"/>
                    <a:pt x="105" y="337"/>
                    <a:pt x="105" y="329"/>
                  </a:cubicBezTo>
                  <a:cubicBezTo>
                    <a:pt x="107" y="326"/>
                    <a:pt x="109" y="324"/>
                    <a:pt x="111" y="321"/>
                  </a:cubicBezTo>
                  <a:close/>
                  <a:moveTo>
                    <a:pt x="103" y="356"/>
                  </a:moveTo>
                  <a:cubicBezTo>
                    <a:pt x="100" y="359"/>
                    <a:pt x="98" y="362"/>
                    <a:pt x="95" y="365"/>
                  </a:cubicBezTo>
                  <a:cubicBezTo>
                    <a:pt x="96" y="356"/>
                    <a:pt x="97" y="348"/>
                    <a:pt x="97" y="339"/>
                  </a:cubicBezTo>
                  <a:cubicBezTo>
                    <a:pt x="99" y="337"/>
                    <a:pt x="101" y="334"/>
                    <a:pt x="103" y="332"/>
                  </a:cubicBezTo>
                  <a:cubicBezTo>
                    <a:pt x="102" y="340"/>
                    <a:pt x="102" y="348"/>
                    <a:pt x="103" y="356"/>
                  </a:cubicBezTo>
                  <a:close/>
                  <a:moveTo>
                    <a:pt x="89" y="348"/>
                  </a:moveTo>
                  <a:cubicBezTo>
                    <a:pt x="91" y="346"/>
                    <a:pt x="93" y="344"/>
                    <a:pt x="95" y="341"/>
                  </a:cubicBezTo>
                  <a:cubicBezTo>
                    <a:pt x="94" y="350"/>
                    <a:pt x="94" y="358"/>
                    <a:pt x="94" y="367"/>
                  </a:cubicBezTo>
                  <a:cubicBezTo>
                    <a:pt x="92" y="369"/>
                    <a:pt x="90" y="372"/>
                    <a:pt x="88" y="374"/>
                  </a:cubicBezTo>
                  <a:cubicBezTo>
                    <a:pt x="89" y="365"/>
                    <a:pt x="90" y="357"/>
                    <a:pt x="89" y="348"/>
                  </a:cubicBezTo>
                  <a:close/>
                  <a:moveTo>
                    <a:pt x="81" y="382"/>
                  </a:moveTo>
                  <a:cubicBezTo>
                    <a:pt x="81" y="383"/>
                    <a:pt x="81" y="383"/>
                    <a:pt x="81" y="383"/>
                  </a:cubicBezTo>
                  <a:cubicBezTo>
                    <a:pt x="81" y="384"/>
                    <a:pt x="80" y="384"/>
                    <a:pt x="80" y="385"/>
                  </a:cubicBezTo>
                  <a:cubicBezTo>
                    <a:pt x="80" y="382"/>
                    <a:pt x="78" y="379"/>
                    <a:pt x="76" y="377"/>
                  </a:cubicBezTo>
                  <a:cubicBezTo>
                    <a:pt x="76" y="373"/>
                    <a:pt x="77" y="368"/>
                    <a:pt x="77" y="363"/>
                  </a:cubicBezTo>
                  <a:cubicBezTo>
                    <a:pt x="78" y="361"/>
                    <a:pt x="80" y="359"/>
                    <a:pt x="82" y="357"/>
                  </a:cubicBezTo>
                  <a:cubicBezTo>
                    <a:pt x="81" y="365"/>
                    <a:pt x="80" y="374"/>
                    <a:pt x="81" y="382"/>
                  </a:cubicBezTo>
                  <a:close/>
                  <a:moveTo>
                    <a:pt x="84" y="355"/>
                  </a:moveTo>
                  <a:cubicBezTo>
                    <a:pt x="84" y="355"/>
                    <a:pt x="84" y="355"/>
                    <a:pt x="84" y="354"/>
                  </a:cubicBezTo>
                  <a:cubicBezTo>
                    <a:pt x="85" y="353"/>
                    <a:pt x="87" y="351"/>
                    <a:pt x="88" y="350"/>
                  </a:cubicBezTo>
                  <a:cubicBezTo>
                    <a:pt x="87" y="359"/>
                    <a:pt x="87" y="367"/>
                    <a:pt x="87" y="376"/>
                  </a:cubicBezTo>
                  <a:cubicBezTo>
                    <a:pt x="85" y="378"/>
                    <a:pt x="84" y="380"/>
                    <a:pt x="82" y="382"/>
                  </a:cubicBezTo>
                  <a:cubicBezTo>
                    <a:pt x="82" y="373"/>
                    <a:pt x="83" y="364"/>
                    <a:pt x="84" y="355"/>
                  </a:cubicBezTo>
                  <a:close/>
                  <a:moveTo>
                    <a:pt x="75" y="376"/>
                  </a:moveTo>
                  <a:cubicBezTo>
                    <a:pt x="72" y="374"/>
                    <a:pt x="70" y="374"/>
                    <a:pt x="67" y="374"/>
                  </a:cubicBezTo>
                  <a:cubicBezTo>
                    <a:pt x="70" y="371"/>
                    <a:pt x="72" y="368"/>
                    <a:pt x="75" y="365"/>
                  </a:cubicBezTo>
                  <a:cubicBezTo>
                    <a:pt x="75" y="368"/>
                    <a:pt x="74" y="372"/>
                    <a:pt x="75" y="376"/>
                  </a:cubicBezTo>
                  <a:close/>
                  <a:moveTo>
                    <a:pt x="39" y="431"/>
                  </a:moveTo>
                  <a:cubicBezTo>
                    <a:pt x="38" y="429"/>
                    <a:pt x="35" y="426"/>
                    <a:pt x="32" y="425"/>
                  </a:cubicBezTo>
                  <a:cubicBezTo>
                    <a:pt x="30" y="424"/>
                    <a:pt x="27" y="423"/>
                    <a:pt x="24" y="423"/>
                  </a:cubicBezTo>
                  <a:cubicBezTo>
                    <a:pt x="34" y="404"/>
                    <a:pt x="43" y="385"/>
                    <a:pt x="52" y="366"/>
                  </a:cubicBezTo>
                  <a:cubicBezTo>
                    <a:pt x="54" y="367"/>
                    <a:pt x="56" y="367"/>
                    <a:pt x="57" y="369"/>
                  </a:cubicBezTo>
                  <a:cubicBezTo>
                    <a:pt x="59" y="371"/>
                    <a:pt x="59" y="374"/>
                    <a:pt x="61" y="377"/>
                  </a:cubicBezTo>
                  <a:cubicBezTo>
                    <a:pt x="61" y="377"/>
                    <a:pt x="61" y="377"/>
                    <a:pt x="61" y="377"/>
                  </a:cubicBezTo>
                  <a:cubicBezTo>
                    <a:pt x="60" y="378"/>
                    <a:pt x="62" y="380"/>
                    <a:pt x="63" y="380"/>
                  </a:cubicBezTo>
                  <a:cubicBezTo>
                    <a:pt x="69" y="378"/>
                    <a:pt x="75" y="381"/>
                    <a:pt x="73" y="388"/>
                  </a:cubicBezTo>
                  <a:cubicBezTo>
                    <a:pt x="72" y="389"/>
                    <a:pt x="73" y="390"/>
                    <a:pt x="74" y="391"/>
                  </a:cubicBezTo>
                  <a:cubicBezTo>
                    <a:pt x="74" y="392"/>
                    <a:pt x="75" y="394"/>
                    <a:pt x="77" y="393"/>
                  </a:cubicBezTo>
                  <a:cubicBezTo>
                    <a:pt x="80" y="393"/>
                    <a:pt x="84" y="393"/>
                    <a:pt x="87" y="394"/>
                  </a:cubicBezTo>
                  <a:cubicBezTo>
                    <a:pt x="90" y="396"/>
                    <a:pt x="92" y="398"/>
                    <a:pt x="94" y="400"/>
                  </a:cubicBezTo>
                  <a:cubicBezTo>
                    <a:pt x="75" y="408"/>
                    <a:pt x="57" y="419"/>
                    <a:pt x="39" y="431"/>
                  </a:cubicBezTo>
                  <a:close/>
                  <a:moveTo>
                    <a:pt x="213" y="260"/>
                  </a:moveTo>
                  <a:cubicBezTo>
                    <a:pt x="176" y="305"/>
                    <a:pt x="134" y="348"/>
                    <a:pt x="99" y="395"/>
                  </a:cubicBezTo>
                  <a:cubicBezTo>
                    <a:pt x="96" y="390"/>
                    <a:pt x="89" y="387"/>
                    <a:pt x="83" y="387"/>
                  </a:cubicBezTo>
                  <a:cubicBezTo>
                    <a:pt x="159" y="300"/>
                    <a:pt x="229" y="208"/>
                    <a:pt x="304" y="120"/>
                  </a:cubicBezTo>
                  <a:cubicBezTo>
                    <a:pt x="304" y="120"/>
                    <a:pt x="304" y="120"/>
                    <a:pt x="304" y="119"/>
                  </a:cubicBezTo>
                  <a:cubicBezTo>
                    <a:pt x="310" y="112"/>
                    <a:pt x="316" y="105"/>
                    <a:pt x="322" y="98"/>
                  </a:cubicBezTo>
                  <a:cubicBezTo>
                    <a:pt x="323" y="98"/>
                    <a:pt x="323" y="97"/>
                    <a:pt x="323" y="97"/>
                  </a:cubicBezTo>
                  <a:cubicBezTo>
                    <a:pt x="326" y="101"/>
                    <a:pt x="329" y="104"/>
                    <a:pt x="332" y="108"/>
                  </a:cubicBezTo>
                  <a:cubicBezTo>
                    <a:pt x="294" y="159"/>
                    <a:pt x="254" y="210"/>
                    <a:pt x="213" y="260"/>
                  </a:cubicBezTo>
                  <a:close/>
                  <a:moveTo>
                    <a:pt x="305" y="82"/>
                  </a:moveTo>
                  <a:cubicBezTo>
                    <a:pt x="307" y="83"/>
                    <a:pt x="309" y="84"/>
                    <a:pt x="310" y="85"/>
                  </a:cubicBezTo>
                  <a:cubicBezTo>
                    <a:pt x="310" y="86"/>
                    <a:pt x="310" y="86"/>
                    <a:pt x="310" y="86"/>
                  </a:cubicBezTo>
                  <a:cubicBezTo>
                    <a:pt x="309" y="92"/>
                    <a:pt x="310" y="97"/>
                    <a:pt x="310" y="103"/>
                  </a:cubicBezTo>
                  <a:cubicBezTo>
                    <a:pt x="308" y="105"/>
                    <a:pt x="307" y="107"/>
                    <a:pt x="305" y="109"/>
                  </a:cubicBezTo>
                  <a:cubicBezTo>
                    <a:pt x="305" y="101"/>
                    <a:pt x="305" y="93"/>
                    <a:pt x="304" y="85"/>
                  </a:cubicBezTo>
                  <a:cubicBezTo>
                    <a:pt x="304" y="85"/>
                    <a:pt x="304" y="84"/>
                    <a:pt x="305" y="84"/>
                  </a:cubicBezTo>
                  <a:cubicBezTo>
                    <a:pt x="305" y="83"/>
                    <a:pt x="305" y="82"/>
                    <a:pt x="305" y="82"/>
                  </a:cubicBezTo>
                  <a:close/>
                  <a:moveTo>
                    <a:pt x="312" y="87"/>
                  </a:moveTo>
                  <a:cubicBezTo>
                    <a:pt x="313" y="88"/>
                    <a:pt x="314" y="88"/>
                    <a:pt x="315" y="89"/>
                  </a:cubicBezTo>
                  <a:cubicBezTo>
                    <a:pt x="316" y="90"/>
                    <a:pt x="317" y="91"/>
                    <a:pt x="319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6" y="96"/>
                    <a:pt x="314" y="98"/>
                    <a:pt x="312" y="100"/>
                  </a:cubicBezTo>
                  <a:cubicBezTo>
                    <a:pt x="313" y="96"/>
                    <a:pt x="313" y="91"/>
                    <a:pt x="312" y="87"/>
                  </a:cubicBezTo>
                  <a:close/>
                  <a:moveTo>
                    <a:pt x="335" y="117"/>
                  </a:moveTo>
                  <a:cubicBezTo>
                    <a:pt x="336" y="115"/>
                    <a:pt x="338" y="113"/>
                    <a:pt x="339" y="111"/>
                  </a:cubicBezTo>
                  <a:cubicBezTo>
                    <a:pt x="340" y="110"/>
                    <a:pt x="340" y="110"/>
                    <a:pt x="340" y="110"/>
                  </a:cubicBezTo>
                  <a:cubicBezTo>
                    <a:pt x="340" y="109"/>
                    <a:pt x="340" y="108"/>
                    <a:pt x="340" y="107"/>
                  </a:cubicBezTo>
                  <a:cubicBezTo>
                    <a:pt x="329" y="92"/>
                    <a:pt x="311" y="73"/>
                    <a:pt x="292" y="69"/>
                  </a:cubicBezTo>
                  <a:cubicBezTo>
                    <a:pt x="291" y="67"/>
                    <a:pt x="290" y="67"/>
                    <a:pt x="288" y="68"/>
                  </a:cubicBezTo>
                  <a:cubicBezTo>
                    <a:pt x="286" y="70"/>
                    <a:pt x="283" y="73"/>
                    <a:pt x="281" y="75"/>
                  </a:cubicBezTo>
                  <a:cubicBezTo>
                    <a:pt x="286" y="47"/>
                    <a:pt x="315" y="67"/>
                    <a:pt x="327" y="77"/>
                  </a:cubicBezTo>
                  <a:cubicBezTo>
                    <a:pt x="330" y="81"/>
                    <a:pt x="334" y="84"/>
                    <a:pt x="337" y="87"/>
                  </a:cubicBezTo>
                  <a:cubicBezTo>
                    <a:pt x="340" y="90"/>
                    <a:pt x="343" y="94"/>
                    <a:pt x="345" y="98"/>
                  </a:cubicBezTo>
                  <a:cubicBezTo>
                    <a:pt x="351" y="106"/>
                    <a:pt x="348" y="113"/>
                    <a:pt x="335" y="117"/>
                  </a:cubicBezTo>
                  <a:close/>
                  <a:moveTo>
                    <a:pt x="354" y="101"/>
                  </a:moveTo>
                  <a:cubicBezTo>
                    <a:pt x="354" y="101"/>
                    <a:pt x="354" y="101"/>
                    <a:pt x="353" y="101"/>
                  </a:cubicBezTo>
                  <a:cubicBezTo>
                    <a:pt x="350" y="91"/>
                    <a:pt x="340" y="81"/>
                    <a:pt x="333" y="75"/>
                  </a:cubicBezTo>
                  <a:cubicBezTo>
                    <a:pt x="322" y="65"/>
                    <a:pt x="310" y="53"/>
                    <a:pt x="294" y="55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306" y="43"/>
                    <a:pt x="325" y="55"/>
                    <a:pt x="336" y="63"/>
                  </a:cubicBezTo>
                  <a:cubicBezTo>
                    <a:pt x="341" y="66"/>
                    <a:pt x="375" y="93"/>
                    <a:pt x="354" y="101"/>
                  </a:cubicBezTo>
                  <a:close/>
                  <a:moveTo>
                    <a:pt x="366" y="91"/>
                  </a:moveTo>
                  <a:cubicBezTo>
                    <a:pt x="363" y="80"/>
                    <a:pt x="351" y="66"/>
                    <a:pt x="345" y="61"/>
                  </a:cubicBezTo>
                  <a:cubicBezTo>
                    <a:pt x="337" y="55"/>
                    <a:pt x="320" y="44"/>
                    <a:pt x="306" y="44"/>
                  </a:cubicBezTo>
                  <a:cubicBezTo>
                    <a:pt x="317" y="28"/>
                    <a:pt x="339" y="39"/>
                    <a:pt x="351" y="48"/>
                  </a:cubicBezTo>
                  <a:cubicBezTo>
                    <a:pt x="361" y="54"/>
                    <a:pt x="389" y="82"/>
                    <a:pt x="366" y="91"/>
                  </a:cubicBezTo>
                  <a:close/>
                  <a:moveTo>
                    <a:pt x="390" y="39"/>
                  </a:moveTo>
                  <a:cubicBezTo>
                    <a:pt x="383" y="45"/>
                    <a:pt x="378" y="54"/>
                    <a:pt x="373" y="62"/>
                  </a:cubicBezTo>
                  <a:cubicBezTo>
                    <a:pt x="369" y="56"/>
                    <a:pt x="364" y="50"/>
                    <a:pt x="361" y="47"/>
                  </a:cubicBezTo>
                  <a:cubicBezTo>
                    <a:pt x="354" y="41"/>
                    <a:pt x="339" y="32"/>
                    <a:pt x="325" y="30"/>
                  </a:cubicBezTo>
                  <a:cubicBezTo>
                    <a:pt x="326" y="30"/>
                    <a:pt x="326" y="30"/>
                    <a:pt x="326" y="29"/>
                  </a:cubicBezTo>
                  <a:cubicBezTo>
                    <a:pt x="326" y="27"/>
                    <a:pt x="330" y="24"/>
                    <a:pt x="331" y="22"/>
                  </a:cubicBezTo>
                  <a:cubicBezTo>
                    <a:pt x="333" y="20"/>
                    <a:pt x="335" y="18"/>
                    <a:pt x="337" y="16"/>
                  </a:cubicBezTo>
                  <a:cubicBezTo>
                    <a:pt x="339" y="12"/>
                    <a:pt x="342" y="9"/>
                    <a:pt x="344" y="6"/>
                  </a:cubicBezTo>
                  <a:cubicBezTo>
                    <a:pt x="354" y="9"/>
                    <a:pt x="364" y="12"/>
                    <a:pt x="373" y="17"/>
                  </a:cubicBezTo>
                  <a:cubicBezTo>
                    <a:pt x="382" y="23"/>
                    <a:pt x="386" y="30"/>
                    <a:pt x="391" y="39"/>
                  </a:cubicBezTo>
                  <a:cubicBezTo>
                    <a:pt x="391" y="39"/>
                    <a:pt x="390" y="39"/>
                    <a:pt x="390" y="3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671298D8-1E7F-4376-8C5F-0CD3D3058B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0888" y="3078163"/>
              <a:ext cx="841375" cy="600075"/>
            </a:xfrm>
            <a:custGeom>
              <a:avLst/>
              <a:gdLst>
                <a:gd name="T0" fmla="*/ 339 w 360"/>
                <a:gd name="T1" fmla="*/ 94 h 278"/>
                <a:gd name="T2" fmla="*/ 310 w 360"/>
                <a:gd name="T3" fmla="*/ 54 h 278"/>
                <a:gd name="T4" fmla="*/ 77 w 360"/>
                <a:gd name="T5" fmla="*/ 23 h 278"/>
                <a:gd name="T6" fmla="*/ 65 w 360"/>
                <a:gd name="T7" fmla="*/ 224 h 278"/>
                <a:gd name="T8" fmla="*/ 200 w 360"/>
                <a:gd name="T9" fmla="*/ 267 h 278"/>
                <a:gd name="T10" fmla="*/ 355 w 360"/>
                <a:gd name="T11" fmla="*/ 147 h 278"/>
                <a:gd name="T12" fmla="*/ 351 w 360"/>
                <a:gd name="T13" fmla="*/ 142 h 278"/>
                <a:gd name="T14" fmla="*/ 348 w 360"/>
                <a:gd name="T15" fmla="*/ 128 h 278"/>
                <a:gd name="T16" fmla="*/ 324 w 360"/>
                <a:gd name="T17" fmla="*/ 100 h 278"/>
                <a:gd name="T18" fmla="*/ 316 w 360"/>
                <a:gd name="T19" fmla="*/ 82 h 278"/>
                <a:gd name="T20" fmla="*/ 314 w 360"/>
                <a:gd name="T21" fmla="*/ 78 h 278"/>
                <a:gd name="T22" fmla="*/ 319 w 360"/>
                <a:gd name="T23" fmla="*/ 70 h 278"/>
                <a:gd name="T24" fmla="*/ 319 w 360"/>
                <a:gd name="T25" fmla="*/ 70 h 278"/>
                <a:gd name="T26" fmla="*/ 268 w 360"/>
                <a:gd name="T27" fmla="*/ 31 h 278"/>
                <a:gd name="T28" fmla="*/ 61 w 360"/>
                <a:gd name="T29" fmla="*/ 209 h 278"/>
                <a:gd name="T30" fmla="*/ 65 w 360"/>
                <a:gd name="T31" fmla="*/ 212 h 278"/>
                <a:gd name="T32" fmla="*/ 96 w 360"/>
                <a:gd name="T33" fmla="*/ 235 h 278"/>
                <a:gd name="T34" fmla="*/ 96 w 360"/>
                <a:gd name="T35" fmla="*/ 235 h 278"/>
                <a:gd name="T36" fmla="*/ 118 w 360"/>
                <a:gd name="T37" fmla="*/ 237 h 278"/>
                <a:gd name="T38" fmla="*/ 119 w 360"/>
                <a:gd name="T39" fmla="*/ 236 h 278"/>
                <a:gd name="T40" fmla="*/ 128 w 360"/>
                <a:gd name="T41" fmla="*/ 245 h 278"/>
                <a:gd name="T42" fmla="*/ 149 w 360"/>
                <a:gd name="T43" fmla="*/ 241 h 278"/>
                <a:gd name="T44" fmla="*/ 150 w 360"/>
                <a:gd name="T45" fmla="*/ 240 h 278"/>
                <a:gd name="T46" fmla="*/ 174 w 360"/>
                <a:gd name="T47" fmla="*/ 250 h 278"/>
                <a:gd name="T48" fmla="*/ 157 w 360"/>
                <a:gd name="T49" fmla="*/ 232 h 278"/>
                <a:gd name="T50" fmla="*/ 189 w 360"/>
                <a:gd name="T51" fmla="*/ 253 h 278"/>
                <a:gd name="T52" fmla="*/ 165 w 360"/>
                <a:gd name="T53" fmla="*/ 226 h 278"/>
                <a:gd name="T54" fmla="*/ 63 w 360"/>
                <a:gd name="T55" fmla="*/ 38 h 278"/>
                <a:gd name="T56" fmla="*/ 325 w 360"/>
                <a:gd name="T57" fmla="*/ 146 h 278"/>
                <a:gd name="T58" fmla="*/ 210 w 360"/>
                <a:gd name="T59" fmla="*/ 224 h 278"/>
                <a:gd name="T60" fmla="*/ 216 w 360"/>
                <a:gd name="T61" fmla="*/ 269 h 278"/>
                <a:gd name="T62" fmla="*/ 234 w 360"/>
                <a:gd name="T63" fmla="*/ 273 h 278"/>
                <a:gd name="T64" fmla="*/ 240 w 360"/>
                <a:gd name="T65" fmla="*/ 274 h 278"/>
                <a:gd name="T66" fmla="*/ 241 w 360"/>
                <a:gd name="T67" fmla="*/ 266 h 278"/>
                <a:gd name="T68" fmla="*/ 222 w 360"/>
                <a:gd name="T69" fmla="*/ 251 h 278"/>
                <a:gd name="T70" fmla="*/ 234 w 360"/>
                <a:gd name="T71" fmla="*/ 252 h 278"/>
                <a:gd name="T72" fmla="*/ 233 w 360"/>
                <a:gd name="T73" fmla="*/ 249 h 278"/>
                <a:gd name="T74" fmla="*/ 238 w 360"/>
                <a:gd name="T75" fmla="*/ 246 h 278"/>
                <a:gd name="T76" fmla="*/ 231 w 360"/>
                <a:gd name="T77" fmla="*/ 230 h 278"/>
                <a:gd name="T78" fmla="*/ 234 w 360"/>
                <a:gd name="T79" fmla="*/ 230 h 278"/>
                <a:gd name="T80" fmla="*/ 273 w 360"/>
                <a:gd name="T81" fmla="*/ 241 h 278"/>
                <a:gd name="T82" fmla="*/ 287 w 360"/>
                <a:gd name="T83" fmla="*/ 237 h 278"/>
                <a:gd name="T84" fmla="*/ 271 w 360"/>
                <a:gd name="T85" fmla="*/ 224 h 278"/>
                <a:gd name="T86" fmla="*/ 289 w 360"/>
                <a:gd name="T87" fmla="*/ 236 h 278"/>
                <a:gd name="T88" fmla="*/ 291 w 360"/>
                <a:gd name="T89" fmla="*/ 215 h 278"/>
                <a:gd name="T90" fmla="*/ 318 w 360"/>
                <a:gd name="T91" fmla="*/ 222 h 278"/>
                <a:gd name="T92" fmla="*/ 308 w 360"/>
                <a:gd name="T93" fmla="*/ 202 h 278"/>
                <a:gd name="T94" fmla="*/ 309 w 360"/>
                <a:gd name="T95" fmla="*/ 201 h 278"/>
                <a:gd name="T96" fmla="*/ 335 w 360"/>
                <a:gd name="T97" fmla="*/ 203 h 278"/>
                <a:gd name="T98" fmla="*/ 335 w 360"/>
                <a:gd name="T99" fmla="*/ 203 h 278"/>
                <a:gd name="T100" fmla="*/ 337 w 360"/>
                <a:gd name="T101" fmla="*/ 170 h 278"/>
                <a:gd name="T102" fmla="*/ 339 w 360"/>
                <a:gd name="T103" fmla="*/ 170 h 278"/>
                <a:gd name="T104" fmla="*/ 339 w 360"/>
                <a:gd name="T105" fmla="*/ 155 h 278"/>
                <a:gd name="T106" fmla="*/ 340 w 360"/>
                <a:gd name="T107" fmla="*/ 153 h 278"/>
                <a:gd name="T108" fmla="*/ 351 w 360"/>
                <a:gd name="T109" fmla="*/ 16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60" h="278">
                  <a:moveTo>
                    <a:pt x="356" y="146"/>
                  </a:moveTo>
                  <a:cubicBezTo>
                    <a:pt x="356" y="145"/>
                    <a:pt x="355" y="145"/>
                    <a:pt x="354" y="144"/>
                  </a:cubicBezTo>
                  <a:cubicBezTo>
                    <a:pt x="354" y="144"/>
                    <a:pt x="354" y="144"/>
                    <a:pt x="354" y="144"/>
                  </a:cubicBezTo>
                  <a:cubicBezTo>
                    <a:pt x="352" y="126"/>
                    <a:pt x="347" y="110"/>
                    <a:pt x="339" y="94"/>
                  </a:cubicBezTo>
                  <a:cubicBezTo>
                    <a:pt x="340" y="94"/>
                    <a:pt x="340" y="94"/>
                    <a:pt x="339" y="94"/>
                  </a:cubicBezTo>
                  <a:cubicBezTo>
                    <a:pt x="339" y="94"/>
                    <a:pt x="339" y="94"/>
                    <a:pt x="339" y="93"/>
                  </a:cubicBezTo>
                  <a:cubicBezTo>
                    <a:pt x="332" y="79"/>
                    <a:pt x="322" y="66"/>
                    <a:pt x="310" y="55"/>
                  </a:cubicBezTo>
                  <a:cubicBezTo>
                    <a:pt x="310" y="54"/>
                    <a:pt x="310" y="54"/>
                    <a:pt x="310" y="54"/>
                  </a:cubicBezTo>
                  <a:cubicBezTo>
                    <a:pt x="310" y="54"/>
                    <a:pt x="310" y="54"/>
                    <a:pt x="309" y="54"/>
                  </a:cubicBezTo>
                  <a:cubicBezTo>
                    <a:pt x="288" y="34"/>
                    <a:pt x="261" y="20"/>
                    <a:pt x="230" y="14"/>
                  </a:cubicBezTo>
                  <a:cubicBezTo>
                    <a:pt x="230" y="14"/>
                    <a:pt x="230" y="14"/>
                    <a:pt x="230" y="14"/>
                  </a:cubicBezTo>
                  <a:cubicBezTo>
                    <a:pt x="180" y="0"/>
                    <a:pt x="124" y="1"/>
                    <a:pt x="77" y="23"/>
                  </a:cubicBezTo>
                  <a:cubicBezTo>
                    <a:pt x="52" y="34"/>
                    <a:pt x="28" y="50"/>
                    <a:pt x="17" y="75"/>
                  </a:cubicBezTo>
                  <a:cubicBezTo>
                    <a:pt x="6" y="98"/>
                    <a:pt x="5" y="125"/>
                    <a:pt x="13" y="149"/>
                  </a:cubicBezTo>
                  <a:cubicBezTo>
                    <a:pt x="13" y="150"/>
                    <a:pt x="14" y="151"/>
                    <a:pt x="14" y="152"/>
                  </a:cubicBezTo>
                  <a:cubicBezTo>
                    <a:pt x="22" y="181"/>
                    <a:pt x="40" y="207"/>
                    <a:pt x="65" y="224"/>
                  </a:cubicBezTo>
                  <a:cubicBezTo>
                    <a:pt x="98" y="250"/>
                    <a:pt x="140" y="254"/>
                    <a:pt x="181" y="257"/>
                  </a:cubicBezTo>
                  <a:cubicBezTo>
                    <a:pt x="181" y="257"/>
                    <a:pt x="182" y="257"/>
                    <a:pt x="182" y="256"/>
                  </a:cubicBezTo>
                  <a:cubicBezTo>
                    <a:pt x="185" y="258"/>
                    <a:pt x="188" y="260"/>
                    <a:pt x="191" y="261"/>
                  </a:cubicBezTo>
                  <a:cubicBezTo>
                    <a:pt x="193" y="264"/>
                    <a:pt x="197" y="266"/>
                    <a:pt x="200" y="267"/>
                  </a:cubicBezTo>
                  <a:cubicBezTo>
                    <a:pt x="215" y="274"/>
                    <a:pt x="230" y="278"/>
                    <a:pt x="246" y="278"/>
                  </a:cubicBezTo>
                  <a:cubicBezTo>
                    <a:pt x="247" y="278"/>
                    <a:pt x="248" y="277"/>
                    <a:pt x="247" y="276"/>
                  </a:cubicBezTo>
                  <a:cubicBezTo>
                    <a:pt x="244" y="267"/>
                    <a:pt x="241" y="258"/>
                    <a:pt x="237" y="250"/>
                  </a:cubicBezTo>
                  <a:cubicBezTo>
                    <a:pt x="297" y="253"/>
                    <a:pt x="360" y="212"/>
                    <a:pt x="355" y="147"/>
                  </a:cubicBezTo>
                  <a:cubicBezTo>
                    <a:pt x="355" y="147"/>
                    <a:pt x="355" y="147"/>
                    <a:pt x="355" y="147"/>
                  </a:cubicBezTo>
                  <a:cubicBezTo>
                    <a:pt x="356" y="148"/>
                    <a:pt x="357" y="146"/>
                    <a:pt x="356" y="146"/>
                  </a:cubicBezTo>
                  <a:close/>
                  <a:moveTo>
                    <a:pt x="350" y="134"/>
                  </a:moveTo>
                  <a:cubicBezTo>
                    <a:pt x="350" y="137"/>
                    <a:pt x="350" y="139"/>
                    <a:pt x="351" y="142"/>
                  </a:cubicBezTo>
                  <a:cubicBezTo>
                    <a:pt x="348" y="140"/>
                    <a:pt x="345" y="139"/>
                    <a:pt x="342" y="137"/>
                  </a:cubicBezTo>
                  <a:cubicBezTo>
                    <a:pt x="338" y="135"/>
                    <a:pt x="335" y="132"/>
                    <a:pt x="331" y="129"/>
                  </a:cubicBezTo>
                  <a:cubicBezTo>
                    <a:pt x="330" y="125"/>
                    <a:pt x="330" y="121"/>
                    <a:pt x="329" y="117"/>
                  </a:cubicBezTo>
                  <a:cubicBezTo>
                    <a:pt x="335" y="121"/>
                    <a:pt x="341" y="125"/>
                    <a:pt x="348" y="128"/>
                  </a:cubicBezTo>
                  <a:cubicBezTo>
                    <a:pt x="349" y="130"/>
                    <a:pt x="349" y="132"/>
                    <a:pt x="350" y="134"/>
                  </a:cubicBezTo>
                  <a:close/>
                  <a:moveTo>
                    <a:pt x="348" y="126"/>
                  </a:moveTo>
                  <a:cubicBezTo>
                    <a:pt x="341" y="121"/>
                    <a:pt x="335" y="118"/>
                    <a:pt x="328" y="114"/>
                  </a:cubicBezTo>
                  <a:cubicBezTo>
                    <a:pt x="327" y="109"/>
                    <a:pt x="326" y="104"/>
                    <a:pt x="324" y="100"/>
                  </a:cubicBezTo>
                  <a:cubicBezTo>
                    <a:pt x="330" y="104"/>
                    <a:pt x="336" y="108"/>
                    <a:pt x="342" y="111"/>
                  </a:cubicBezTo>
                  <a:cubicBezTo>
                    <a:pt x="342" y="111"/>
                    <a:pt x="343" y="110"/>
                    <a:pt x="343" y="110"/>
                  </a:cubicBezTo>
                  <a:cubicBezTo>
                    <a:pt x="336" y="105"/>
                    <a:pt x="330" y="101"/>
                    <a:pt x="323" y="97"/>
                  </a:cubicBezTo>
                  <a:cubicBezTo>
                    <a:pt x="321" y="92"/>
                    <a:pt x="318" y="87"/>
                    <a:pt x="316" y="82"/>
                  </a:cubicBezTo>
                  <a:cubicBezTo>
                    <a:pt x="322" y="86"/>
                    <a:pt x="329" y="90"/>
                    <a:pt x="335" y="94"/>
                  </a:cubicBezTo>
                  <a:cubicBezTo>
                    <a:pt x="341" y="104"/>
                    <a:pt x="345" y="114"/>
                    <a:pt x="348" y="126"/>
                  </a:cubicBezTo>
                  <a:close/>
                  <a:moveTo>
                    <a:pt x="333" y="89"/>
                  </a:moveTo>
                  <a:cubicBezTo>
                    <a:pt x="327" y="85"/>
                    <a:pt x="320" y="82"/>
                    <a:pt x="314" y="78"/>
                  </a:cubicBezTo>
                  <a:cubicBezTo>
                    <a:pt x="311" y="74"/>
                    <a:pt x="308" y="69"/>
                    <a:pt x="305" y="65"/>
                  </a:cubicBezTo>
                  <a:cubicBezTo>
                    <a:pt x="311" y="68"/>
                    <a:pt x="316" y="71"/>
                    <a:pt x="322" y="74"/>
                  </a:cubicBezTo>
                  <a:cubicBezTo>
                    <a:pt x="326" y="79"/>
                    <a:pt x="330" y="84"/>
                    <a:pt x="333" y="89"/>
                  </a:cubicBezTo>
                  <a:close/>
                  <a:moveTo>
                    <a:pt x="319" y="70"/>
                  </a:moveTo>
                  <a:cubicBezTo>
                    <a:pt x="314" y="67"/>
                    <a:pt x="308" y="65"/>
                    <a:pt x="303" y="63"/>
                  </a:cubicBezTo>
                  <a:cubicBezTo>
                    <a:pt x="299" y="58"/>
                    <a:pt x="294" y="53"/>
                    <a:pt x="290" y="48"/>
                  </a:cubicBezTo>
                  <a:cubicBezTo>
                    <a:pt x="294" y="49"/>
                    <a:pt x="298" y="51"/>
                    <a:pt x="302" y="53"/>
                  </a:cubicBezTo>
                  <a:cubicBezTo>
                    <a:pt x="308" y="58"/>
                    <a:pt x="314" y="64"/>
                    <a:pt x="319" y="70"/>
                  </a:cubicBezTo>
                  <a:close/>
                  <a:moveTo>
                    <a:pt x="295" y="48"/>
                  </a:moveTo>
                  <a:cubicBezTo>
                    <a:pt x="293" y="47"/>
                    <a:pt x="290" y="46"/>
                    <a:pt x="288" y="46"/>
                  </a:cubicBezTo>
                  <a:cubicBezTo>
                    <a:pt x="288" y="46"/>
                    <a:pt x="288" y="46"/>
                    <a:pt x="287" y="46"/>
                  </a:cubicBezTo>
                  <a:cubicBezTo>
                    <a:pt x="281" y="41"/>
                    <a:pt x="275" y="36"/>
                    <a:pt x="268" y="31"/>
                  </a:cubicBezTo>
                  <a:cubicBezTo>
                    <a:pt x="278" y="36"/>
                    <a:pt x="287" y="41"/>
                    <a:pt x="295" y="48"/>
                  </a:cubicBezTo>
                  <a:close/>
                  <a:moveTo>
                    <a:pt x="71" y="222"/>
                  </a:moveTo>
                  <a:cubicBezTo>
                    <a:pt x="59" y="214"/>
                    <a:pt x="49" y="203"/>
                    <a:pt x="40" y="192"/>
                  </a:cubicBezTo>
                  <a:cubicBezTo>
                    <a:pt x="46" y="198"/>
                    <a:pt x="53" y="204"/>
                    <a:pt x="61" y="209"/>
                  </a:cubicBezTo>
                  <a:cubicBezTo>
                    <a:pt x="65" y="214"/>
                    <a:pt x="69" y="219"/>
                    <a:pt x="73" y="223"/>
                  </a:cubicBezTo>
                  <a:cubicBezTo>
                    <a:pt x="72" y="223"/>
                    <a:pt x="72" y="222"/>
                    <a:pt x="71" y="222"/>
                  </a:cubicBezTo>
                  <a:close/>
                  <a:moveTo>
                    <a:pt x="79" y="227"/>
                  </a:moveTo>
                  <a:cubicBezTo>
                    <a:pt x="74" y="222"/>
                    <a:pt x="70" y="217"/>
                    <a:pt x="65" y="212"/>
                  </a:cubicBezTo>
                  <a:cubicBezTo>
                    <a:pt x="70" y="214"/>
                    <a:pt x="74" y="217"/>
                    <a:pt x="79" y="219"/>
                  </a:cubicBezTo>
                  <a:cubicBezTo>
                    <a:pt x="83" y="224"/>
                    <a:pt x="87" y="229"/>
                    <a:pt x="92" y="233"/>
                  </a:cubicBezTo>
                  <a:cubicBezTo>
                    <a:pt x="87" y="231"/>
                    <a:pt x="83" y="229"/>
                    <a:pt x="79" y="227"/>
                  </a:cubicBezTo>
                  <a:close/>
                  <a:moveTo>
                    <a:pt x="96" y="235"/>
                  </a:moveTo>
                  <a:cubicBezTo>
                    <a:pt x="92" y="230"/>
                    <a:pt x="87" y="226"/>
                    <a:pt x="83" y="221"/>
                  </a:cubicBezTo>
                  <a:cubicBezTo>
                    <a:pt x="87" y="222"/>
                    <a:pt x="91" y="224"/>
                    <a:pt x="96" y="226"/>
                  </a:cubicBezTo>
                  <a:cubicBezTo>
                    <a:pt x="100" y="231"/>
                    <a:pt x="104" y="235"/>
                    <a:pt x="109" y="240"/>
                  </a:cubicBezTo>
                  <a:cubicBezTo>
                    <a:pt x="105" y="238"/>
                    <a:pt x="100" y="237"/>
                    <a:pt x="96" y="235"/>
                  </a:cubicBezTo>
                  <a:close/>
                  <a:moveTo>
                    <a:pt x="112" y="241"/>
                  </a:moveTo>
                  <a:cubicBezTo>
                    <a:pt x="108" y="236"/>
                    <a:pt x="103" y="231"/>
                    <a:pt x="99" y="227"/>
                  </a:cubicBezTo>
                  <a:cubicBezTo>
                    <a:pt x="103" y="228"/>
                    <a:pt x="107" y="229"/>
                    <a:pt x="111" y="230"/>
                  </a:cubicBezTo>
                  <a:cubicBezTo>
                    <a:pt x="113" y="232"/>
                    <a:pt x="115" y="235"/>
                    <a:pt x="118" y="237"/>
                  </a:cubicBezTo>
                  <a:cubicBezTo>
                    <a:pt x="120" y="239"/>
                    <a:pt x="122" y="242"/>
                    <a:pt x="124" y="244"/>
                  </a:cubicBezTo>
                  <a:cubicBezTo>
                    <a:pt x="120" y="243"/>
                    <a:pt x="116" y="242"/>
                    <a:pt x="112" y="241"/>
                  </a:cubicBezTo>
                  <a:close/>
                  <a:moveTo>
                    <a:pt x="128" y="245"/>
                  </a:moveTo>
                  <a:cubicBezTo>
                    <a:pt x="125" y="242"/>
                    <a:pt x="122" y="239"/>
                    <a:pt x="119" y="236"/>
                  </a:cubicBezTo>
                  <a:cubicBezTo>
                    <a:pt x="117" y="234"/>
                    <a:pt x="115" y="232"/>
                    <a:pt x="113" y="230"/>
                  </a:cubicBezTo>
                  <a:cubicBezTo>
                    <a:pt x="117" y="231"/>
                    <a:pt x="120" y="231"/>
                    <a:pt x="124" y="232"/>
                  </a:cubicBezTo>
                  <a:cubicBezTo>
                    <a:pt x="128" y="237"/>
                    <a:pt x="133" y="242"/>
                    <a:pt x="138" y="247"/>
                  </a:cubicBezTo>
                  <a:cubicBezTo>
                    <a:pt x="135" y="246"/>
                    <a:pt x="131" y="245"/>
                    <a:pt x="128" y="245"/>
                  </a:cubicBezTo>
                  <a:close/>
                  <a:moveTo>
                    <a:pt x="143" y="247"/>
                  </a:moveTo>
                  <a:cubicBezTo>
                    <a:pt x="138" y="242"/>
                    <a:pt x="132" y="237"/>
                    <a:pt x="126" y="232"/>
                  </a:cubicBezTo>
                  <a:cubicBezTo>
                    <a:pt x="131" y="233"/>
                    <a:pt x="136" y="233"/>
                    <a:pt x="141" y="233"/>
                  </a:cubicBezTo>
                  <a:cubicBezTo>
                    <a:pt x="144" y="236"/>
                    <a:pt x="146" y="238"/>
                    <a:pt x="149" y="241"/>
                  </a:cubicBezTo>
                  <a:cubicBezTo>
                    <a:pt x="151" y="244"/>
                    <a:pt x="153" y="247"/>
                    <a:pt x="156" y="249"/>
                  </a:cubicBezTo>
                  <a:cubicBezTo>
                    <a:pt x="152" y="248"/>
                    <a:pt x="147" y="248"/>
                    <a:pt x="143" y="247"/>
                  </a:cubicBezTo>
                  <a:close/>
                  <a:moveTo>
                    <a:pt x="159" y="249"/>
                  </a:moveTo>
                  <a:cubicBezTo>
                    <a:pt x="157" y="246"/>
                    <a:pt x="153" y="243"/>
                    <a:pt x="150" y="240"/>
                  </a:cubicBezTo>
                  <a:cubicBezTo>
                    <a:pt x="148" y="237"/>
                    <a:pt x="146" y="235"/>
                    <a:pt x="143" y="233"/>
                  </a:cubicBezTo>
                  <a:cubicBezTo>
                    <a:pt x="147" y="233"/>
                    <a:pt x="151" y="233"/>
                    <a:pt x="154" y="232"/>
                  </a:cubicBezTo>
                  <a:cubicBezTo>
                    <a:pt x="160" y="238"/>
                    <a:pt x="166" y="245"/>
                    <a:pt x="173" y="250"/>
                  </a:cubicBezTo>
                  <a:cubicBezTo>
                    <a:pt x="174" y="250"/>
                    <a:pt x="174" y="250"/>
                    <a:pt x="174" y="250"/>
                  </a:cubicBezTo>
                  <a:cubicBezTo>
                    <a:pt x="175" y="250"/>
                    <a:pt x="175" y="250"/>
                    <a:pt x="175" y="250"/>
                  </a:cubicBezTo>
                  <a:cubicBezTo>
                    <a:pt x="175" y="250"/>
                    <a:pt x="175" y="251"/>
                    <a:pt x="175" y="251"/>
                  </a:cubicBezTo>
                  <a:cubicBezTo>
                    <a:pt x="170" y="250"/>
                    <a:pt x="165" y="250"/>
                    <a:pt x="159" y="249"/>
                  </a:cubicBezTo>
                  <a:close/>
                  <a:moveTo>
                    <a:pt x="157" y="232"/>
                  </a:moveTo>
                  <a:cubicBezTo>
                    <a:pt x="159" y="232"/>
                    <a:pt x="161" y="231"/>
                    <a:pt x="164" y="231"/>
                  </a:cubicBezTo>
                  <a:cubicBezTo>
                    <a:pt x="164" y="235"/>
                    <a:pt x="167" y="239"/>
                    <a:pt x="169" y="243"/>
                  </a:cubicBezTo>
                  <a:cubicBezTo>
                    <a:pt x="165" y="239"/>
                    <a:pt x="161" y="236"/>
                    <a:pt x="157" y="232"/>
                  </a:cubicBezTo>
                  <a:close/>
                  <a:moveTo>
                    <a:pt x="189" y="253"/>
                  </a:moveTo>
                  <a:cubicBezTo>
                    <a:pt x="184" y="250"/>
                    <a:pt x="180" y="246"/>
                    <a:pt x="177" y="242"/>
                  </a:cubicBezTo>
                  <a:cubicBezTo>
                    <a:pt x="176" y="241"/>
                    <a:pt x="167" y="230"/>
                    <a:pt x="168" y="228"/>
                  </a:cubicBezTo>
                  <a:cubicBezTo>
                    <a:pt x="169" y="227"/>
                    <a:pt x="168" y="225"/>
                    <a:pt x="166" y="225"/>
                  </a:cubicBezTo>
                  <a:cubicBezTo>
                    <a:pt x="166" y="226"/>
                    <a:pt x="166" y="226"/>
                    <a:pt x="165" y="226"/>
                  </a:cubicBezTo>
                  <a:cubicBezTo>
                    <a:pt x="165" y="226"/>
                    <a:pt x="165" y="226"/>
                    <a:pt x="165" y="226"/>
                  </a:cubicBezTo>
                  <a:cubicBezTo>
                    <a:pt x="136" y="226"/>
                    <a:pt x="109" y="225"/>
                    <a:pt x="83" y="213"/>
                  </a:cubicBezTo>
                  <a:cubicBezTo>
                    <a:pt x="61" y="203"/>
                    <a:pt x="41" y="187"/>
                    <a:pt x="29" y="167"/>
                  </a:cubicBezTo>
                  <a:cubicBezTo>
                    <a:pt x="0" y="120"/>
                    <a:pt x="16" y="65"/>
                    <a:pt x="63" y="38"/>
                  </a:cubicBezTo>
                  <a:cubicBezTo>
                    <a:pt x="107" y="12"/>
                    <a:pt x="161" y="7"/>
                    <a:pt x="210" y="17"/>
                  </a:cubicBezTo>
                  <a:cubicBezTo>
                    <a:pt x="236" y="23"/>
                    <a:pt x="261" y="32"/>
                    <a:pt x="280" y="50"/>
                  </a:cubicBezTo>
                  <a:cubicBezTo>
                    <a:pt x="298" y="67"/>
                    <a:pt x="314" y="90"/>
                    <a:pt x="322" y="113"/>
                  </a:cubicBezTo>
                  <a:cubicBezTo>
                    <a:pt x="325" y="123"/>
                    <a:pt x="326" y="134"/>
                    <a:pt x="325" y="146"/>
                  </a:cubicBezTo>
                  <a:cubicBezTo>
                    <a:pt x="325" y="146"/>
                    <a:pt x="325" y="146"/>
                    <a:pt x="325" y="147"/>
                  </a:cubicBezTo>
                  <a:cubicBezTo>
                    <a:pt x="323" y="167"/>
                    <a:pt x="316" y="187"/>
                    <a:pt x="302" y="198"/>
                  </a:cubicBezTo>
                  <a:cubicBezTo>
                    <a:pt x="278" y="219"/>
                    <a:pt x="244" y="226"/>
                    <a:pt x="214" y="222"/>
                  </a:cubicBezTo>
                  <a:cubicBezTo>
                    <a:pt x="212" y="222"/>
                    <a:pt x="211" y="223"/>
                    <a:pt x="210" y="224"/>
                  </a:cubicBezTo>
                  <a:cubicBezTo>
                    <a:pt x="210" y="224"/>
                    <a:pt x="209" y="225"/>
                    <a:pt x="209" y="226"/>
                  </a:cubicBezTo>
                  <a:cubicBezTo>
                    <a:pt x="211" y="240"/>
                    <a:pt x="215" y="252"/>
                    <a:pt x="221" y="264"/>
                  </a:cubicBezTo>
                  <a:cubicBezTo>
                    <a:pt x="209" y="262"/>
                    <a:pt x="198" y="259"/>
                    <a:pt x="189" y="253"/>
                  </a:cubicBezTo>
                  <a:close/>
                  <a:moveTo>
                    <a:pt x="216" y="269"/>
                  </a:moveTo>
                  <a:cubicBezTo>
                    <a:pt x="216" y="269"/>
                    <a:pt x="216" y="269"/>
                    <a:pt x="216" y="269"/>
                  </a:cubicBezTo>
                  <a:cubicBezTo>
                    <a:pt x="219" y="270"/>
                    <a:pt x="223" y="270"/>
                    <a:pt x="226" y="270"/>
                  </a:cubicBezTo>
                  <a:cubicBezTo>
                    <a:pt x="227" y="270"/>
                    <a:pt x="228" y="270"/>
                    <a:pt x="228" y="269"/>
                  </a:cubicBezTo>
                  <a:cubicBezTo>
                    <a:pt x="230" y="271"/>
                    <a:pt x="232" y="272"/>
                    <a:pt x="234" y="273"/>
                  </a:cubicBezTo>
                  <a:cubicBezTo>
                    <a:pt x="235" y="273"/>
                    <a:pt x="236" y="274"/>
                    <a:pt x="237" y="274"/>
                  </a:cubicBezTo>
                  <a:cubicBezTo>
                    <a:pt x="230" y="274"/>
                    <a:pt x="220" y="270"/>
                    <a:pt x="216" y="269"/>
                  </a:cubicBezTo>
                  <a:close/>
                  <a:moveTo>
                    <a:pt x="242" y="272"/>
                  </a:moveTo>
                  <a:cubicBezTo>
                    <a:pt x="242" y="273"/>
                    <a:pt x="241" y="273"/>
                    <a:pt x="240" y="274"/>
                  </a:cubicBezTo>
                  <a:cubicBezTo>
                    <a:pt x="237" y="271"/>
                    <a:pt x="233" y="269"/>
                    <a:pt x="229" y="268"/>
                  </a:cubicBezTo>
                  <a:cubicBezTo>
                    <a:pt x="229" y="267"/>
                    <a:pt x="229" y="266"/>
                    <a:pt x="229" y="266"/>
                  </a:cubicBezTo>
                  <a:cubicBezTo>
                    <a:pt x="226" y="262"/>
                    <a:pt x="224" y="258"/>
                    <a:pt x="223" y="254"/>
                  </a:cubicBezTo>
                  <a:cubicBezTo>
                    <a:pt x="228" y="259"/>
                    <a:pt x="234" y="264"/>
                    <a:pt x="241" y="266"/>
                  </a:cubicBezTo>
                  <a:cubicBezTo>
                    <a:pt x="242" y="269"/>
                    <a:pt x="242" y="271"/>
                    <a:pt x="242" y="272"/>
                  </a:cubicBezTo>
                  <a:close/>
                  <a:moveTo>
                    <a:pt x="239" y="263"/>
                  </a:moveTo>
                  <a:cubicBezTo>
                    <a:pt x="237" y="262"/>
                    <a:pt x="235" y="261"/>
                    <a:pt x="233" y="260"/>
                  </a:cubicBezTo>
                  <a:cubicBezTo>
                    <a:pt x="229" y="257"/>
                    <a:pt x="226" y="254"/>
                    <a:pt x="222" y="251"/>
                  </a:cubicBezTo>
                  <a:cubicBezTo>
                    <a:pt x="222" y="251"/>
                    <a:pt x="222" y="251"/>
                    <a:pt x="222" y="251"/>
                  </a:cubicBezTo>
                  <a:cubicBezTo>
                    <a:pt x="221" y="248"/>
                    <a:pt x="219" y="244"/>
                    <a:pt x="219" y="241"/>
                  </a:cubicBezTo>
                  <a:cubicBezTo>
                    <a:pt x="221" y="242"/>
                    <a:pt x="223" y="244"/>
                    <a:pt x="225" y="246"/>
                  </a:cubicBezTo>
                  <a:cubicBezTo>
                    <a:pt x="228" y="248"/>
                    <a:pt x="231" y="250"/>
                    <a:pt x="234" y="252"/>
                  </a:cubicBezTo>
                  <a:cubicBezTo>
                    <a:pt x="235" y="255"/>
                    <a:pt x="237" y="259"/>
                    <a:pt x="239" y="263"/>
                  </a:cubicBezTo>
                  <a:close/>
                  <a:moveTo>
                    <a:pt x="235" y="247"/>
                  </a:moveTo>
                  <a:cubicBezTo>
                    <a:pt x="234" y="247"/>
                    <a:pt x="234" y="248"/>
                    <a:pt x="234" y="248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1" y="248"/>
                    <a:pt x="229" y="246"/>
                    <a:pt x="227" y="245"/>
                  </a:cubicBezTo>
                  <a:cubicBezTo>
                    <a:pt x="224" y="243"/>
                    <a:pt x="221" y="241"/>
                    <a:pt x="218" y="239"/>
                  </a:cubicBezTo>
                  <a:cubicBezTo>
                    <a:pt x="217" y="236"/>
                    <a:pt x="217" y="233"/>
                    <a:pt x="216" y="230"/>
                  </a:cubicBezTo>
                  <a:cubicBezTo>
                    <a:pt x="223" y="236"/>
                    <a:pt x="230" y="242"/>
                    <a:pt x="238" y="246"/>
                  </a:cubicBezTo>
                  <a:cubicBezTo>
                    <a:pt x="237" y="246"/>
                    <a:pt x="236" y="247"/>
                    <a:pt x="235" y="247"/>
                  </a:cubicBezTo>
                  <a:close/>
                  <a:moveTo>
                    <a:pt x="242" y="246"/>
                  </a:moveTo>
                  <a:cubicBezTo>
                    <a:pt x="234" y="240"/>
                    <a:pt x="226" y="235"/>
                    <a:pt x="218" y="229"/>
                  </a:cubicBezTo>
                  <a:cubicBezTo>
                    <a:pt x="222" y="230"/>
                    <a:pt x="227" y="230"/>
                    <a:pt x="231" y="230"/>
                  </a:cubicBezTo>
                  <a:cubicBezTo>
                    <a:pt x="238" y="235"/>
                    <a:pt x="246" y="240"/>
                    <a:pt x="254" y="244"/>
                  </a:cubicBezTo>
                  <a:cubicBezTo>
                    <a:pt x="250" y="245"/>
                    <a:pt x="246" y="245"/>
                    <a:pt x="242" y="246"/>
                  </a:cubicBezTo>
                  <a:close/>
                  <a:moveTo>
                    <a:pt x="258" y="244"/>
                  </a:moveTo>
                  <a:cubicBezTo>
                    <a:pt x="250" y="239"/>
                    <a:pt x="242" y="235"/>
                    <a:pt x="234" y="230"/>
                  </a:cubicBezTo>
                  <a:cubicBezTo>
                    <a:pt x="239" y="230"/>
                    <a:pt x="245" y="229"/>
                    <a:pt x="250" y="229"/>
                  </a:cubicBezTo>
                  <a:cubicBezTo>
                    <a:pt x="257" y="233"/>
                    <a:pt x="263" y="238"/>
                    <a:pt x="269" y="242"/>
                  </a:cubicBezTo>
                  <a:cubicBezTo>
                    <a:pt x="266" y="242"/>
                    <a:pt x="262" y="243"/>
                    <a:pt x="258" y="244"/>
                  </a:cubicBezTo>
                  <a:close/>
                  <a:moveTo>
                    <a:pt x="273" y="241"/>
                  </a:moveTo>
                  <a:cubicBezTo>
                    <a:pt x="267" y="236"/>
                    <a:pt x="259" y="232"/>
                    <a:pt x="253" y="228"/>
                  </a:cubicBezTo>
                  <a:cubicBezTo>
                    <a:pt x="258" y="227"/>
                    <a:pt x="264" y="226"/>
                    <a:pt x="269" y="225"/>
                  </a:cubicBezTo>
                  <a:cubicBezTo>
                    <a:pt x="272" y="227"/>
                    <a:pt x="275" y="229"/>
                    <a:pt x="277" y="231"/>
                  </a:cubicBezTo>
                  <a:cubicBezTo>
                    <a:pt x="280" y="233"/>
                    <a:pt x="283" y="235"/>
                    <a:pt x="287" y="237"/>
                  </a:cubicBezTo>
                  <a:cubicBezTo>
                    <a:pt x="282" y="239"/>
                    <a:pt x="277" y="240"/>
                    <a:pt x="273" y="241"/>
                  </a:cubicBezTo>
                  <a:close/>
                  <a:moveTo>
                    <a:pt x="289" y="236"/>
                  </a:moveTo>
                  <a:cubicBezTo>
                    <a:pt x="287" y="234"/>
                    <a:pt x="283" y="232"/>
                    <a:pt x="280" y="230"/>
                  </a:cubicBezTo>
                  <a:cubicBezTo>
                    <a:pt x="277" y="228"/>
                    <a:pt x="274" y="226"/>
                    <a:pt x="271" y="224"/>
                  </a:cubicBezTo>
                  <a:cubicBezTo>
                    <a:pt x="276" y="222"/>
                    <a:pt x="280" y="221"/>
                    <a:pt x="285" y="218"/>
                  </a:cubicBezTo>
                  <a:cubicBezTo>
                    <a:pt x="287" y="221"/>
                    <a:pt x="290" y="224"/>
                    <a:pt x="293" y="226"/>
                  </a:cubicBezTo>
                  <a:cubicBezTo>
                    <a:pt x="295" y="228"/>
                    <a:pt x="298" y="230"/>
                    <a:pt x="300" y="232"/>
                  </a:cubicBezTo>
                  <a:cubicBezTo>
                    <a:pt x="297" y="234"/>
                    <a:pt x="293" y="235"/>
                    <a:pt x="289" y="236"/>
                  </a:cubicBezTo>
                  <a:close/>
                  <a:moveTo>
                    <a:pt x="303" y="231"/>
                  </a:moveTo>
                  <a:cubicBezTo>
                    <a:pt x="300" y="228"/>
                    <a:pt x="297" y="227"/>
                    <a:pt x="294" y="225"/>
                  </a:cubicBezTo>
                  <a:cubicBezTo>
                    <a:pt x="291" y="222"/>
                    <a:pt x="289" y="220"/>
                    <a:pt x="287" y="218"/>
                  </a:cubicBezTo>
                  <a:cubicBezTo>
                    <a:pt x="288" y="217"/>
                    <a:pt x="290" y="216"/>
                    <a:pt x="291" y="215"/>
                  </a:cubicBezTo>
                  <a:cubicBezTo>
                    <a:pt x="293" y="214"/>
                    <a:pt x="295" y="213"/>
                    <a:pt x="297" y="212"/>
                  </a:cubicBezTo>
                  <a:cubicBezTo>
                    <a:pt x="302" y="216"/>
                    <a:pt x="308" y="221"/>
                    <a:pt x="314" y="224"/>
                  </a:cubicBezTo>
                  <a:cubicBezTo>
                    <a:pt x="310" y="227"/>
                    <a:pt x="307" y="229"/>
                    <a:pt x="303" y="231"/>
                  </a:cubicBezTo>
                  <a:close/>
                  <a:moveTo>
                    <a:pt x="318" y="222"/>
                  </a:moveTo>
                  <a:cubicBezTo>
                    <a:pt x="317" y="222"/>
                    <a:pt x="316" y="223"/>
                    <a:pt x="316" y="223"/>
                  </a:cubicBezTo>
                  <a:cubicBezTo>
                    <a:pt x="313" y="221"/>
                    <a:pt x="309" y="219"/>
                    <a:pt x="306" y="217"/>
                  </a:cubicBezTo>
                  <a:cubicBezTo>
                    <a:pt x="304" y="215"/>
                    <a:pt x="301" y="213"/>
                    <a:pt x="298" y="210"/>
                  </a:cubicBezTo>
                  <a:cubicBezTo>
                    <a:pt x="302" y="208"/>
                    <a:pt x="305" y="205"/>
                    <a:pt x="308" y="202"/>
                  </a:cubicBezTo>
                  <a:cubicBezTo>
                    <a:pt x="313" y="207"/>
                    <a:pt x="319" y="211"/>
                    <a:pt x="326" y="215"/>
                  </a:cubicBezTo>
                  <a:cubicBezTo>
                    <a:pt x="323" y="217"/>
                    <a:pt x="320" y="220"/>
                    <a:pt x="318" y="222"/>
                  </a:cubicBezTo>
                  <a:close/>
                  <a:moveTo>
                    <a:pt x="327" y="213"/>
                  </a:moveTo>
                  <a:cubicBezTo>
                    <a:pt x="322" y="209"/>
                    <a:pt x="315" y="205"/>
                    <a:pt x="309" y="201"/>
                  </a:cubicBezTo>
                  <a:cubicBezTo>
                    <a:pt x="312" y="198"/>
                    <a:pt x="315" y="195"/>
                    <a:pt x="317" y="191"/>
                  </a:cubicBezTo>
                  <a:cubicBezTo>
                    <a:pt x="323" y="196"/>
                    <a:pt x="328" y="201"/>
                    <a:pt x="334" y="205"/>
                  </a:cubicBezTo>
                  <a:cubicBezTo>
                    <a:pt x="332" y="208"/>
                    <a:pt x="330" y="211"/>
                    <a:pt x="327" y="213"/>
                  </a:cubicBezTo>
                  <a:close/>
                  <a:moveTo>
                    <a:pt x="335" y="203"/>
                  </a:moveTo>
                  <a:cubicBezTo>
                    <a:pt x="330" y="198"/>
                    <a:pt x="324" y="194"/>
                    <a:pt x="318" y="190"/>
                  </a:cubicBezTo>
                  <a:cubicBezTo>
                    <a:pt x="320" y="186"/>
                    <a:pt x="322" y="182"/>
                    <a:pt x="323" y="178"/>
                  </a:cubicBezTo>
                  <a:cubicBezTo>
                    <a:pt x="329" y="183"/>
                    <a:pt x="336" y="188"/>
                    <a:pt x="343" y="191"/>
                  </a:cubicBezTo>
                  <a:cubicBezTo>
                    <a:pt x="341" y="195"/>
                    <a:pt x="338" y="200"/>
                    <a:pt x="335" y="203"/>
                  </a:cubicBezTo>
                  <a:close/>
                  <a:moveTo>
                    <a:pt x="343" y="190"/>
                  </a:moveTo>
                  <a:cubicBezTo>
                    <a:pt x="337" y="185"/>
                    <a:pt x="330" y="181"/>
                    <a:pt x="324" y="177"/>
                  </a:cubicBezTo>
                  <a:cubicBezTo>
                    <a:pt x="325" y="172"/>
                    <a:pt x="327" y="168"/>
                    <a:pt x="328" y="164"/>
                  </a:cubicBezTo>
                  <a:cubicBezTo>
                    <a:pt x="331" y="166"/>
                    <a:pt x="334" y="168"/>
                    <a:pt x="337" y="170"/>
                  </a:cubicBezTo>
                  <a:cubicBezTo>
                    <a:pt x="340" y="173"/>
                    <a:pt x="344" y="176"/>
                    <a:pt x="347" y="179"/>
                  </a:cubicBezTo>
                  <a:cubicBezTo>
                    <a:pt x="346" y="182"/>
                    <a:pt x="345" y="186"/>
                    <a:pt x="343" y="190"/>
                  </a:cubicBezTo>
                  <a:close/>
                  <a:moveTo>
                    <a:pt x="348" y="176"/>
                  </a:moveTo>
                  <a:cubicBezTo>
                    <a:pt x="345" y="174"/>
                    <a:pt x="342" y="172"/>
                    <a:pt x="339" y="170"/>
                  </a:cubicBezTo>
                  <a:cubicBezTo>
                    <a:pt x="336" y="167"/>
                    <a:pt x="332" y="164"/>
                    <a:pt x="328" y="162"/>
                  </a:cubicBezTo>
                  <a:cubicBezTo>
                    <a:pt x="329" y="159"/>
                    <a:pt x="329" y="155"/>
                    <a:pt x="330" y="151"/>
                  </a:cubicBezTo>
                  <a:cubicBezTo>
                    <a:pt x="330" y="151"/>
                    <a:pt x="330" y="151"/>
                    <a:pt x="330" y="150"/>
                  </a:cubicBezTo>
                  <a:cubicBezTo>
                    <a:pt x="333" y="152"/>
                    <a:pt x="336" y="154"/>
                    <a:pt x="339" y="155"/>
                  </a:cubicBezTo>
                  <a:cubicBezTo>
                    <a:pt x="342" y="158"/>
                    <a:pt x="346" y="160"/>
                    <a:pt x="351" y="162"/>
                  </a:cubicBezTo>
                  <a:cubicBezTo>
                    <a:pt x="350" y="167"/>
                    <a:pt x="349" y="172"/>
                    <a:pt x="348" y="176"/>
                  </a:cubicBezTo>
                  <a:close/>
                  <a:moveTo>
                    <a:pt x="351" y="160"/>
                  </a:moveTo>
                  <a:cubicBezTo>
                    <a:pt x="347" y="158"/>
                    <a:pt x="343" y="156"/>
                    <a:pt x="340" y="153"/>
                  </a:cubicBezTo>
                  <a:cubicBezTo>
                    <a:pt x="337" y="152"/>
                    <a:pt x="334" y="150"/>
                    <a:pt x="330" y="148"/>
                  </a:cubicBezTo>
                  <a:cubicBezTo>
                    <a:pt x="331" y="143"/>
                    <a:pt x="331" y="137"/>
                    <a:pt x="331" y="131"/>
                  </a:cubicBezTo>
                  <a:cubicBezTo>
                    <a:pt x="337" y="136"/>
                    <a:pt x="344" y="142"/>
                    <a:pt x="351" y="145"/>
                  </a:cubicBezTo>
                  <a:cubicBezTo>
                    <a:pt x="351" y="150"/>
                    <a:pt x="351" y="155"/>
                    <a:pt x="351" y="1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40678A92-6F81-4AC1-B74C-D6334E5F8B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9175" y="5340350"/>
              <a:ext cx="769937" cy="601663"/>
            </a:xfrm>
            <a:custGeom>
              <a:avLst/>
              <a:gdLst>
                <a:gd name="T0" fmla="*/ 283 w 329"/>
                <a:gd name="T1" fmla="*/ 3 h 279"/>
                <a:gd name="T2" fmla="*/ 239 w 329"/>
                <a:gd name="T3" fmla="*/ 3 h 279"/>
                <a:gd name="T4" fmla="*/ 162 w 329"/>
                <a:gd name="T5" fmla="*/ 83 h 279"/>
                <a:gd name="T6" fmla="*/ 32 w 329"/>
                <a:gd name="T7" fmla="*/ 248 h 279"/>
                <a:gd name="T8" fmla="*/ 133 w 329"/>
                <a:gd name="T9" fmla="*/ 260 h 279"/>
                <a:gd name="T10" fmla="*/ 250 w 329"/>
                <a:gd name="T11" fmla="*/ 163 h 279"/>
                <a:gd name="T12" fmla="*/ 307 w 329"/>
                <a:gd name="T13" fmla="*/ 132 h 279"/>
                <a:gd name="T14" fmla="*/ 319 w 329"/>
                <a:gd name="T15" fmla="*/ 96 h 279"/>
                <a:gd name="T16" fmla="*/ 326 w 329"/>
                <a:gd name="T17" fmla="*/ 61 h 279"/>
                <a:gd name="T18" fmla="*/ 298 w 329"/>
                <a:gd name="T19" fmla="*/ 29 h 279"/>
                <a:gd name="T20" fmla="*/ 97 w 329"/>
                <a:gd name="T21" fmla="*/ 271 h 279"/>
                <a:gd name="T22" fmla="*/ 119 w 329"/>
                <a:gd name="T23" fmla="*/ 264 h 279"/>
                <a:gd name="T24" fmla="*/ 123 w 329"/>
                <a:gd name="T25" fmla="*/ 261 h 279"/>
                <a:gd name="T26" fmla="*/ 106 w 329"/>
                <a:gd name="T27" fmla="*/ 252 h 279"/>
                <a:gd name="T28" fmla="*/ 133 w 329"/>
                <a:gd name="T29" fmla="*/ 250 h 279"/>
                <a:gd name="T30" fmla="*/ 114 w 329"/>
                <a:gd name="T31" fmla="*/ 241 h 279"/>
                <a:gd name="T32" fmla="*/ 142 w 329"/>
                <a:gd name="T33" fmla="*/ 239 h 279"/>
                <a:gd name="T34" fmla="*/ 149 w 329"/>
                <a:gd name="T35" fmla="*/ 231 h 279"/>
                <a:gd name="T36" fmla="*/ 151 w 329"/>
                <a:gd name="T37" fmla="*/ 228 h 279"/>
                <a:gd name="T38" fmla="*/ 159 w 329"/>
                <a:gd name="T39" fmla="*/ 218 h 279"/>
                <a:gd name="T40" fmla="*/ 134 w 329"/>
                <a:gd name="T41" fmla="*/ 216 h 279"/>
                <a:gd name="T42" fmla="*/ 161 w 329"/>
                <a:gd name="T43" fmla="*/ 215 h 279"/>
                <a:gd name="T44" fmla="*/ 152 w 329"/>
                <a:gd name="T45" fmla="*/ 194 h 279"/>
                <a:gd name="T46" fmla="*/ 182 w 329"/>
                <a:gd name="T47" fmla="*/ 189 h 279"/>
                <a:gd name="T48" fmla="*/ 187 w 329"/>
                <a:gd name="T49" fmla="*/ 182 h 279"/>
                <a:gd name="T50" fmla="*/ 163 w 329"/>
                <a:gd name="T51" fmla="*/ 182 h 279"/>
                <a:gd name="T52" fmla="*/ 190 w 329"/>
                <a:gd name="T53" fmla="*/ 179 h 279"/>
                <a:gd name="T54" fmla="*/ 172 w 329"/>
                <a:gd name="T55" fmla="*/ 172 h 279"/>
                <a:gd name="T56" fmla="*/ 198 w 329"/>
                <a:gd name="T57" fmla="*/ 168 h 279"/>
                <a:gd name="T58" fmla="*/ 186 w 329"/>
                <a:gd name="T59" fmla="*/ 157 h 279"/>
                <a:gd name="T60" fmla="*/ 208 w 329"/>
                <a:gd name="T61" fmla="*/ 155 h 279"/>
                <a:gd name="T62" fmla="*/ 215 w 329"/>
                <a:gd name="T63" fmla="*/ 144 h 279"/>
                <a:gd name="T64" fmla="*/ 220 w 329"/>
                <a:gd name="T65" fmla="*/ 142 h 279"/>
                <a:gd name="T66" fmla="*/ 216 w 329"/>
                <a:gd name="T67" fmla="*/ 125 h 279"/>
                <a:gd name="T68" fmla="*/ 131 w 329"/>
                <a:gd name="T69" fmla="*/ 206 h 279"/>
                <a:gd name="T70" fmla="*/ 40 w 329"/>
                <a:gd name="T71" fmla="*/ 244 h 279"/>
                <a:gd name="T72" fmla="*/ 165 w 329"/>
                <a:gd name="T73" fmla="*/ 85 h 279"/>
                <a:gd name="T74" fmla="*/ 166 w 329"/>
                <a:gd name="T75" fmla="*/ 83 h 279"/>
                <a:gd name="T76" fmla="*/ 191 w 329"/>
                <a:gd name="T77" fmla="*/ 18 h 279"/>
                <a:gd name="T78" fmla="*/ 289 w 329"/>
                <a:gd name="T79" fmla="*/ 63 h 279"/>
                <a:gd name="T80" fmla="*/ 261 w 329"/>
                <a:gd name="T81" fmla="*/ 160 h 279"/>
                <a:gd name="T82" fmla="*/ 261 w 329"/>
                <a:gd name="T83" fmla="*/ 160 h 279"/>
                <a:gd name="T84" fmla="*/ 268 w 329"/>
                <a:gd name="T85" fmla="*/ 151 h 279"/>
                <a:gd name="T86" fmla="*/ 295 w 329"/>
                <a:gd name="T87" fmla="*/ 142 h 279"/>
                <a:gd name="T88" fmla="*/ 273 w 329"/>
                <a:gd name="T89" fmla="*/ 141 h 279"/>
                <a:gd name="T90" fmla="*/ 300 w 329"/>
                <a:gd name="T91" fmla="*/ 130 h 279"/>
                <a:gd name="T92" fmla="*/ 277 w 329"/>
                <a:gd name="T93" fmla="*/ 130 h 279"/>
                <a:gd name="T94" fmla="*/ 301 w 329"/>
                <a:gd name="T95" fmla="*/ 127 h 279"/>
                <a:gd name="T96" fmla="*/ 285 w 329"/>
                <a:gd name="T97" fmla="*/ 107 h 279"/>
                <a:gd name="T98" fmla="*/ 312 w 329"/>
                <a:gd name="T99" fmla="*/ 97 h 279"/>
                <a:gd name="T100" fmla="*/ 290 w 329"/>
                <a:gd name="T101" fmla="*/ 91 h 279"/>
                <a:gd name="T102" fmla="*/ 314 w 329"/>
                <a:gd name="T103" fmla="*/ 88 h 279"/>
                <a:gd name="T104" fmla="*/ 316 w 329"/>
                <a:gd name="T105" fmla="*/ 77 h 279"/>
                <a:gd name="T106" fmla="*/ 293 w 329"/>
                <a:gd name="T107" fmla="*/ 76 h 279"/>
                <a:gd name="T108" fmla="*/ 317 w 329"/>
                <a:gd name="T109" fmla="*/ 74 h 279"/>
                <a:gd name="T110" fmla="*/ 296 w 329"/>
                <a:gd name="T111" fmla="*/ 59 h 279"/>
                <a:gd name="T112" fmla="*/ 320 w 329"/>
                <a:gd name="T113" fmla="*/ 60 h 279"/>
                <a:gd name="T114" fmla="*/ 299 w 329"/>
                <a:gd name="T115" fmla="*/ 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9" h="279">
                  <a:moveTo>
                    <a:pt x="327" y="33"/>
                  </a:moveTo>
                  <a:cubicBezTo>
                    <a:pt x="324" y="17"/>
                    <a:pt x="299" y="8"/>
                    <a:pt x="286" y="3"/>
                  </a:cubicBezTo>
                  <a:cubicBezTo>
                    <a:pt x="285" y="3"/>
                    <a:pt x="284" y="3"/>
                    <a:pt x="283" y="3"/>
                  </a:cubicBezTo>
                  <a:cubicBezTo>
                    <a:pt x="283" y="3"/>
                    <a:pt x="282" y="2"/>
                    <a:pt x="282" y="2"/>
                  </a:cubicBezTo>
                  <a:cubicBezTo>
                    <a:pt x="280" y="1"/>
                    <a:pt x="279" y="2"/>
                    <a:pt x="278" y="3"/>
                  </a:cubicBezTo>
                  <a:cubicBezTo>
                    <a:pt x="265" y="0"/>
                    <a:pt x="250" y="2"/>
                    <a:pt x="239" y="3"/>
                  </a:cubicBezTo>
                  <a:cubicBezTo>
                    <a:pt x="215" y="5"/>
                    <a:pt x="191" y="10"/>
                    <a:pt x="168" y="17"/>
                  </a:cubicBezTo>
                  <a:cubicBezTo>
                    <a:pt x="156" y="21"/>
                    <a:pt x="136" y="26"/>
                    <a:pt x="135" y="42"/>
                  </a:cubicBezTo>
                  <a:cubicBezTo>
                    <a:pt x="133" y="57"/>
                    <a:pt x="151" y="74"/>
                    <a:pt x="162" y="83"/>
                  </a:cubicBezTo>
                  <a:cubicBezTo>
                    <a:pt x="116" y="109"/>
                    <a:pt x="73" y="141"/>
                    <a:pt x="30" y="172"/>
                  </a:cubicBezTo>
                  <a:cubicBezTo>
                    <a:pt x="19" y="180"/>
                    <a:pt x="4" y="190"/>
                    <a:pt x="3" y="205"/>
                  </a:cubicBezTo>
                  <a:cubicBezTo>
                    <a:pt x="2" y="222"/>
                    <a:pt x="22" y="237"/>
                    <a:pt x="32" y="248"/>
                  </a:cubicBezTo>
                  <a:cubicBezTo>
                    <a:pt x="43" y="259"/>
                    <a:pt x="53" y="274"/>
                    <a:pt x="70" y="274"/>
                  </a:cubicBezTo>
                  <a:cubicBezTo>
                    <a:pt x="75" y="278"/>
                    <a:pt x="88" y="278"/>
                    <a:pt x="91" y="278"/>
                  </a:cubicBezTo>
                  <a:cubicBezTo>
                    <a:pt x="111" y="279"/>
                    <a:pt x="120" y="275"/>
                    <a:pt x="133" y="260"/>
                  </a:cubicBezTo>
                  <a:cubicBezTo>
                    <a:pt x="164" y="223"/>
                    <a:pt x="195" y="186"/>
                    <a:pt x="223" y="147"/>
                  </a:cubicBezTo>
                  <a:cubicBezTo>
                    <a:pt x="223" y="147"/>
                    <a:pt x="223" y="147"/>
                    <a:pt x="223" y="146"/>
                  </a:cubicBezTo>
                  <a:cubicBezTo>
                    <a:pt x="231" y="155"/>
                    <a:pt x="240" y="163"/>
                    <a:pt x="250" y="163"/>
                  </a:cubicBezTo>
                  <a:cubicBezTo>
                    <a:pt x="250" y="164"/>
                    <a:pt x="250" y="163"/>
                    <a:pt x="251" y="163"/>
                  </a:cubicBezTo>
                  <a:cubicBezTo>
                    <a:pt x="265" y="168"/>
                    <a:pt x="284" y="171"/>
                    <a:pt x="294" y="160"/>
                  </a:cubicBezTo>
                  <a:cubicBezTo>
                    <a:pt x="301" y="152"/>
                    <a:pt x="304" y="141"/>
                    <a:pt x="307" y="132"/>
                  </a:cubicBezTo>
                  <a:cubicBezTo>
                    <a:pt x="309" y="127"/>
                    <a:pt x="311" y="123"/>
                    <a:pt x="312" y="118"/>
                  </a:cubicBezTo>
                  <a:cubicBezTo>
                    <a:pt x="312" y="118"/>
                    <a:pt x="312" y="118"/>
                    <a:pt x="312" y="118"/>
                  </a:cubicBezTo>
                  <a:cubicBezTo>
                    <a:pt x="315" y="111"/>
                    <a:pt x="317" y="103"/>
                    <a:pt x="319" y="96"/>
                  </a:cubicBezTo>
                  <a:cubicBezTo>
                    <a:pt x="322" y="85"/>
                    <a:pt x="324" y="74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6" y="62"/>
                    <a:pt x="326" y="61"/>
                    <a:pt x="326" y="61"/>
                  </a:cubicBezTo>
                  <a:cubicBezTo>
                    <a:pt x="327" y="52"/>
                    <a:pt x="329" y="42"/>
                    <a:pt x="327" y="33"/>
                  </a:cubicBezTo>
                  <a:close/>
                  <a:moveTo>
                    <a:pt x="317" y="29"/>
                  </a:moveTo>
                  <a:cubicBezTo>
                    <a:pt x="311" y="28"/>
                    <a:pt x="304" y="28"/>
                    <a:pt x="298" y="29"/>
                  </a:cubicBezTo>
                  <a:cubicBezTo>
                    <a:pt x="298" y="23"/>
                    <a:pt x="296" y="18"/>
                    <a:pt x="293" y="13"/>
                  </a:cubicBezTo>
                  <a:cubicBezTo>
                    <a:pt x="302" y="17"/>
                    <a:pt x="312" y="22"/>
                    <a:pt x="317" y="29"/>
                  </a:cubicBezTo>
                  <a:close/>
                  <a:moveTo>
                    <a:pt x="97" y="271"/>
                  </a:moveTo>
                  <a:cubicBezTo>
                    <a:pt x="96" y="271"/>
                    <a:pt x="89" y="272"/>
                    <a:pt x="83" y="272"/>
                  </a:cubicBezTo>
                  <a:cubicBezTo>
                    <a:pt x="87" y="270"/>
                    <a:pt x="91" y="267"/>
                    <a:pt x="94" y="265"/>
                  </a:cubicBezTo>
                  <a:cubicBezTo>
                    <a:pt x="102" y="265"/>
                    <a:pt x="110" y="264"/>
                    <a:pt x="119" y="264"/>
                  </a:cubicBezTo>
                  <a:cubicBezTo>
                    <a:pt x="119" y="264"/>
                    <a:pt x="119" y="264"/>
                    <a:pt x="119" y="264"/>
                  </a:cubicBezTo>
                  <a:cubicBezTo>
                    <a:pt x="113" y="270"/>
                    <a:pt x="107" y="271"/>
                    <a:pt x="97" y="271"/>
                  </a:cubicBezTo>
                  <a:close/>
                  <a:moveTo>
                    <a:pt x="123" y="261"/>
                  </a:moveTo>
                  <a:cubicBezTo>
                    <a:pt x="118" y="262"/>
                    <a:pt x="109" y="262"/>
                    <a:pt x="106" y="262"/>
                  </a:cubicBezTo>
                  <a:cubicBezTo>
                    <a:pt x="103" y="262"/>
                    <a:pt x="100" y="262"/>
                    <a:pt x="97" y="262"/>
                  </a:cubicBezTo>
                  <a:cubicBezTo>
                    <a:pt x="100" y="259"/>
                    <a:pt x="103" y="256"/>
                    <a:pt x="106" y="252"/>
                  </a:cubicBezTo>
                  <a:cubicBezTo>
                    <a:pt x="114" y="253"/>
                    <a:pt x="122" y="253"/>
                    <a:pt x="130" y="253"/>
                  </a:cubicBezTo>
                  <a:cubicBezTo>
                    <a:pt x="128" y="256"/>
                    <a:pt x="125" y="258"/>
                    <a:pt x="123" y="261"/>
                  </a:cubicBezTo>
                  <a:close/>
                  <a:moveTo>
                    <a:pt x="133" y="250"/>
                  </a:moveTo>
                  <a:cubicBezTo>
                    <a:pt x="125" y="249"/>
                    <a:pt x="116" y="249"/>
                    <a:pt x="108" y="250"/>
                  </a:cubicBezTo>
                  <a:cubicBezTo>
                    <a:pt x="109" y="248"/>
                    <a:pt x="111" y="246"/>
                    <a:pt x="113" y="243"/>
                  </a:cubicBezTo>
                  <a:cubicBezTo>
                    <a:pt x="113" y="243"/>
                    <a:pt x="114" y="242"/>
                    <a:pt x="114" y="241"/>
                  </a:cubicBezTo>
                  <a:cubicBezTo>
                    <a:pt x="123" y="242"/>
                    <a:pt x="132" y="242"/>
                    <a:pt x="140" y="241"/>
                  </a:cubicBezTo>
                  <a:cubicBezTo>
                    <a:pt x="138" y="244"/>
                    <a:pt x="135" y="247"/>
                    <a:pt x="133" y="250"/>
                  </a:cubicBezTo>
                  <a:close/>
                  <a:moveTo>
                    <a:pt x="142" y="239"/>
                  </a:moveTo>
                  <a:cubicBezTo>
                    <a:pt x="133" y="238"/>
                    <a:pt x="125" y="239"/>
                    <a:pt x="116" y="239"/>
                  </a:cubicBezTo>
                  <a:cubicBezTo>
                    <a:pt x="118" y="236"/>
                    <a:pt x="120" y="234"/>
                    <a:pt x="122" y="231"/>
                  </a:cubicBezTo>
                  <a:cubicBezTo>
                    <a:pt x="131" y="232"/>
                    <a:pt x="140" y="232"/>
                    <a:pt x="149" y="231"/>
                  </a:cubicBezTo>
                  <a:cubicBezTo>
                    <a:pt x="146" y="234"/>
                    <a:pt x="144" y="236"/>
                    <a:pt x="142" y="239"/>
                  </a:cubicBezTo>
                  <a:close/>
                  <a:moveTo>
                    <a:pt x="154" y="224"/>
                  </a:moveTo>
                  <a:cubicBezTo>
                    <a:pt x="153" y="225"/>
                    <a:pt x="152" y="226"/>
                    <a:pt x="151" y="228"/>
                  </a:cubicBezTo>
                  <a:cubicBezTo>
                    <a:pt x="142" y="227"/>
                    <a:pt x="133" y="228"/>
                    <a:pt x="124" y="229"/>
                  </a:cubicBezTo>
                  <a:cubicBezTo>
                    <a:pt x="127" y="225"/>
                    <a:pt x="129" y="222"/>
                    <a:pt x="132" y="219"/>
                  </a:cubicBezTo>
                  <a:cubicBezTo>
                    <a:pt x="141" y="219"/>
                    <a:pt x="150" y="219"/>
                    <a:pt x="159" y="218"/>
                  </a:cubicBezTo>
                  <a:cubicBezTo>
                    <a:pt x="157" y="220"/>
                    <a:pt x="156" y="222"/>
                    <a:pt x="154" y="224"/>
                  </a:cubicBezTo>
                  <a:close/>
                  <a:moveTo>
                    <a:pt x="161" y="215"/>
                  </a:moveTo>
                  <a:cubicBezTo>
                    <a:pt x="152" y="215"/>
                    <a:pt x="143" y="216"/>
                    <a:pt x="134" y="216"/>
                  </a:cubicBezTo>
                  <a:cubicBezTo>
                    <a:pt x="136" y="214"/>
                    <a:pt x="138" y="211"/>
                    <a:pt x="140" y="208"/>
                  </a:cubicBezTo>
                  <a:cubicBezTo>
                    <a:pt x="150" y="208"/>
                    <a:pt x="159" y="208"/>
                    <a:pt x="168" y="207"/>
                  </a:cubicBezTo>
                  <a:cubicBezTo>
                    <a:pt x="166" y="210"/>
                    <a:pt x="163" y="212"/>
                    <a:pt x="161" y="215"/>
                  </a:cubicBezTo>
                  <a:close/>
                  <a:moveTo>
                    <a:pt x="170" y="204"/>
                  </a:moveTo>
                  <a:cubicBezTo>
                    <a:pt x="161" y="204"/>
                    <a:pt x="152" y="205"/>
                    <a:pt x="142" y="206"/>
                  </a:cubicBezTo>
                  <a:cubicBezTo>
                    <a:pt x="145" y="202"/>
                    <a:pt x="149" y="198"/>
                    <a:pt x="152" y="194"/>
                  </a:cubicBezTo>
                  <a:cubicBezTo>
                    <a:pt x="161" y="194"/>
                    <a:pt x="171" y="194"/>
                    <a:pt x="180" y="192"/>
                  </a:cubicBezTo>
                  <a:cubicBezTo>
                    <a:pt x="177" y="196"/>
                    <a:pt x="174" y="200"/>
                    <a:pt x="170" y="204"/>
                  </a:cubicBezTo>
                  <a:close/>
                  <a:moveTo>
                    <a:pt x="182" y="189"/>
                  </a:moveTo>
                  <a:cubicBezTo>
                    <a:pt x="173" y="190"/>
                    <a:pt x="163" y="191"/>
                    <a:pt x="154" y="192"/>
                  </a:cubicBezTo>
                  <a:cubicBezTo>
                    <a:pt x="156" y="190"/>
                    <a:pt x="159" y="187"/>
                    <a:pt x="161" y="184"/>
                  </a:cubicBezTo>
                  <a:cubicBezTo>
                    <a:pt x="170" y="184"/>
                    <a:pt x="179" y="184"/>
                    <a:pt x="187" y="182"/>
                  </a:cubicBezTo>
                  <a:cubicBezTo>
                    <a:pt x="185" y="184"/>
                    <a:pt x="184" y="187"/>
                    <a:pt x="182" y="189"/>
                  </a:cubicBezTo>
                  <a:close/>
                  <a:moveTo>
                    <a:pt x="190" y="179"/>
                  </a:moveTo>
                  <a:cubicBezTo>
                    <a:pt x="181" y="180"/>
                    <a:pt x="172" y="181"/>
                    <a:pt x="163" y="182"/>
                  </a:cubicBezTo>
                  <a:cubicBezTo>
                    <a:pt x="165" y="179"/>
                    <a:pt x="168" y="177"/>
                    <a:pt x="170" y="174"/>
                  </a:cubicBezTo>
                  <a:cubicBezTo>
                    <a:pt x="179" y="174"/>
                    <a:pt x="188" y="173"/>
                    <a:pt x="196" y="171"/>
                  </a:cubicBezTo>
                  <a:cubicBezTo>
                    <a:pt x="194" y="174"/>
                    <a:pt x="192" y="176"/>
                    <a:pt x="190" y="179"/>
                  </a:cubicBezTo>
                  <a:close/>
                  <a:moveTo>
                    <a:pt x="198" y="168"/>
                  </a:moveTo>
                  <a:cubicBezTo>
                    <a:pt x="198" y="168"/>
                    <a:pt x="198" y="168"/>
                    <a:pt x="198" y="168"/>
                  </a:cubicBezTo>
                  <a:cubicBezTo>
                    <a:pt x="189" y="169"/>
                    <a:pt x="180" y="171"/>
                    <a:pt x="172" y="172"/>
                  </a:cubicBezTo>
                  <a:cubicBezTo>
                    <a:pt x="176" y="168"/>
                    <a:pt x="180" y="164"/>
                    <a:pt x="184" y="160"/>
                  </a:cubicBezTo>
                  <a:cubicBezTo>
                    <a:pt x="191" y="159"/>
                    <a:pt x="199" y="159"/>
                    <a:pt x="207" y="157"/>
                  </a:cubicBezTo>
                  <a:cubicBezTo>
                    <a:pt x="204" y="161"/>
                    <a:pt x="201" y="165"/>
                    <a:pt x="198" y="168"/>
                  </a:cubicBezTo>
                  <a:close/>
                  <a:moveTo>
                    <a:pt x="208" y="155"/>
                  </a:moveTo>
                  <a:cubicBezTo>
                    <a:pt x="208" y="155"/>
                    <a:pt x="208" y="155"/>
                    <a:pt x="208" y="155"/>
                  </a:cubicBezTo>
                  <a:cubicBezTo>
                    <a:pt x="201" y="155"/>
                    <a:pt x="193" y="156"/>
                    <a:pt x="186" y="157"/>
                  </a:cubicBezTo>
                  <a:cubicBezTo>
                    <a:pt x="189" y="154"/>
                    <a:pt x="192" y="151"/>
                    <a:pt x="195" y="148"/>
                  </a:cubicBezTo>
                  <a:cubicBezTo>
                    <a:pt x="202" y="148"/>
                    <a:pt x="209" y="148"/>
                    <a:pt x="215" y="147"/>
                  </a:cubicBezTo>
                  <a:cubicBezTo>
                    <a:pt x="213" y="149"/>
                    <a:pt x="211" y="152"/>
                    <a:pt x="208" y="155"/>
                  </a:cubicBezTo>
                  <a:close/>
                  <a:moveTo>
                    <a:pt x="218" y="143"/>
                  </a:moveTo>
                  <a:cubicBezTo>
                    <a:pt x="217" y="144"/>
                    <a:pt x="217" y="144"/>
                    <a:pt x="216" y="145"/>
                  </a:cubicBezTo>
                  <a:cubicBezTo>
                    <a:pt x="216" y="145"/>
                    <a:pt x="216" y="144"/>
                    <a:pt x="215" y="144"/>
                  </a:cubicBezTo>
                  <a:cubicBezTo>
                    <a:pt x="209" y="144"/>
                    <a:pt x="203" y="145"/>
                    <a:pt x="197" y="145"/>
                  </a:cubicBezTo>
                  <a:cubicBezTo>
                    <a:pt x="202" y="141"/>
                    <a:pt x="207" y="136"/>
                    <a:pt x="212" y="132"/>
                  </a:cubicBezTo>
                  <a:cubicBezTo>
                    <a:pt x="214" y="135"/>
                    <a:pt x="217" y="139"/>
                    <a:pt x="220" y="142"/>
                  </a:cubicBezTo>
                  <a:cubicBezTo>
                    <a:pt x="219" y="142"/>
                    <a:pt x="218" y="143"/>
                    <a:pt x="218" y="143"/>
                  </a:cubicBezTo>
                  <a:close/>
                  <a:moveTo>
                    <a:pt x="256" y="155"/>
                  </a:moveTo>
                  <a:cubicBezTo>
                    <a:pt x="241" y="161"/>
                    <a:pt x="222" y="135"/>
                    <a:pt x="216" y="125"/>
                  </a:cubicBezTo>
                  <a:cubicBezTo>
                    <a:pt x="215" y="123"/>
                    <a:pt x="212" y="123"/>
                    <a:pt x="211" y="124"/>
                  </a:cubicBezTo>
                  <a:cubicBezTo>
                    <a:pt x="210" y="124"/>
                    <a:pt x="209" y="124"/>
                    <a:pt x="208" y="125"/>
                  </a:cubicBezTo>
                  <a:cubicBezTo>
                    <a:pt x="181" y="151"/>
                    <a:pt x="155" y="177"/>
                    <a:pt x="131" y="206"/>
                  </a:cubicBezTo>
                  <a:cubicBezTo>
                    <a:pt x="120" y="220"/>
                    <a:pt x="110" y="234"/>
                    <a:pt x="100" y="247"/>
                  </a:cubicBezTo>
                  <a:cubicBezTo>
                    <a:pt x="91" y="257"/>
                    <a:pt x="79" y="269"/>
                    <a:pt x="65" y="265"/>
                  </a:cubicBezTo>
                  <a:cubicBezTo>
                    <a:pt x="55" y="263"/>
                    <a:pt x="47" y="251"/>
                    <a:pt x="40" y="244"/>
                  </a:cubicBezTo>
                  <a:cubicBezTo>
                    <a:pt x="26" y="229"/>
                    <a:pt x="0" y="211"/>
                    <a:pt x="20" y="190"/>
                  </a:cubicBezTo>
                  <a:cubicBezTo>
                    <a:pt x="33" y="176"/>
                    <a:pt x="53" y="166"/>
                    <a:pt x="68" y="155"/>
                  </a:cubicBezTo>
                  <a:cubicBezTo>
                    <a:pt x="101" y="132"/>
                    <a:pt x="134" y="110"/>
                    <a:pt x="165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6" y="86"/>
                    <a:pt x="167" y="85"/>
                    <a:pt x="167" y="84"/>
                  </a:cubicBezTo>
                  <a:cubicBezTo>
                    <a:pt x="167" y="83"/>
                    <a:pt x="167" y="83"/>
                    <a:pt x="166" y="8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9" y="68"/>
                    <a:pt x="132" y="49"/>
                    <a:pt x="149" y="32"/>
                  </a:cubicBezTo>
                  <a:cubicBezTo>
                    <a:pt x="158" y="24"/>
                    <a:pt x="180" y="21"/>
                    <a:pt x="191" y="18"/>
                  </a:cubicBezTo>
                  <a:cubicBezTo>
                    <a:pt x="207" y="14"/>
                    <a:pt x="223" y="11"/>
                    <a:pt x="239" y="10"/>
                  </a:cubicBezTo>
                  <a:cubicBezTo>
                    <a:pt x="253" y="9"/>
                    <a:pt x="272" y="6"/>
                    <a:pt x="283" y="14"/>
                  </a:cubicBezTo>
                  <a:cubicBezTo>
                    <a:pt x="296" y="24"/>
                    <a:pt x="291" y="49"/>
                    <a:pt x="289" y="63"/>
                  </a:cubicBezTo>
                  <a:cubicBezTo>
                    <a:pt x="286" y="78"/>
                    <a:pt x="282" y="93"/>
                    <a:pt x="278" y="108"/>
                  </a:cubicBezTo>
                  <a:cubicBezTo>
                    <a:pt x="274" y="120"/>
                    <a:pt x="269" y="151"/>
                    <a:pt x="256" y="155"/>
                  </a:cubicBezTo>
                  <a:close/>
                  <a:moveTo>
                    <a:pt x="261" y="160"/>
                  </a:moveTo>
                  <a:cubicBezTo>
                    <a:pt x="263" y="158"/>
                    <a:pt x="265" y="156"/>
                    <a:pt x="267" y="153"/>
                  </a:cubicBezTo>
                  <a:cubicBezTo>
                    <a:pt x="274" y="153"/>
                    <a:pt x="282" y="153"/>
                    <a:pt x="289" y="152"/>
                  </a:cubicBezTo>
                  <a:cubicBezTo>
                    <a:pt x="282" y="160"/>
                    <a:pt x="272" y="160"/>
                    <a:pt x="261" y="160"/>
                  </a:cubicBezTo>
                  <a:close/>
                  <a:moveTo>
                    <a:pt x="294" y="144"/>
                  </a:moveTo>
                  <a:cubicBezTo>
                    <a:pt x="294" y="146"/>
                    <a:pt x="293" y="147"/>
                    <a:pt x="292" y="148"/>
                  </a:cubicBezTo>
                  <a:cubicBezTo>
                    <a:pt x="284" y="149"/>
                    <a:pt x="276" y="150"/>
                    <a:pt x="268" y="151"/>
                  </a:cubicBezTo>
                  <a:cubicBezTo>
                    <a:pt x="270" y="148"/>
                    <a:pt x="271" y="146"/>
                    <a:pt x="272" y="143"/>
                  </a:cubicBezTo>
                  <a:cubicBezTo>
                    <a:pt x="277" y="143"/>
                    <a:pt x="281" y="142"/>
                    <a:pt x="286" y="142"/>
                  </a:cubicBezTo>
                  <a:cubicBezTo>
                    <a:pt x="289" y="142"/>
                    <a:pt x="292" y="142"/>
                    <a:pt x="295" y="142"/>
                  </a:cubicBezTo>
                  <a:cubicBezTo>
                    <a:pt x="295" y="143"/>
                    <a:pt x="295" y="144"/>
                    <a:pt x="294" y="144"/>
                  </a:cubicBezTo>
                  <a:close/>
                  <a:moveTo>
                    <a:pt x="297" y="139"/>
                  </a:moveTo>
                  <a:cubicBezTo>
                    <a:pt x="289" y="139"/>
                    <a:pt x="280" y="139"/>
                    <a:pt x="273" y="141"/>
                  </a:cubicBezTo>
                  <a:cubicBezTo>
                    <a:pt x="274" y="140"/>
                    <a:pt x="274" y="138"/>
                    <a:pt x="275" y="136"/>
                  </a:cubicBezTo>
                  <a:cubicBezTo>
                    <a:pt x="276" y="135"/>
                    <a:pt x="276" y="133"/>
                    <a:pt x="277" y="132"/>
                  </a:cubicBezTo>
                  <a:cubicBezTo>
                    <a:pt x="285" y="131"/>
                    <a:pt x="292" y="131"/>
                    <a:pt x="300" y="130"/>
                  </a:cubicBezTo>
                  <a:cubicBezTo>
                    <a:pt x="299" y="133"/>
                    <a:pt x="298" y="136"/>
                    <a:pt x="297" y="139"/>
                  </a:cubicBezTo>
                  <a:close/>
                  <a:moveTo>
                    <a:pt x="301" y="127"/>
                  </a:moveTo>
                  <a:cubicBezTo>
                    <a:pt x="293" y="127"/>
                    <a:pt x="285" y="129"/>
                    <a:pt x="277" y="130"/>
                  </a:cubicBezTo>
                  <a:cubicBezTo>
                    <a:pt x="279" y="127"/>
                    <a:pt x="280" y="124"/>
                    <a:pt x="281" y="121"/>
                  </a:cubicBezTo>
                  <a:cubicBezTo>
                    <a:pt x="288" y="120"/>
                    <a:pt x="297" y="120"/>
                    <a:pt x="304" y="119"/>
                  </a:cubicBezTo>
                  <a:cubicBezTo>
                    <a:pt x="303" y="122"/>
                    <a:pt x="302" y="125"/>
                    <a:pt x="301" y="127"/>
                  </a:cubicBezTo>
                  <a:close/>
                  <a:moveTo>
                    <a:pt x="306" y="116"/>
                  </a:moveTo>
                  <a:cubicBezTo>
                    <a:pt x="298" y="116"/>
                    <a:pt x="289" y="117"/>
                    <a:pt x="282" y="118"/>
                  </a:cubicBezTo>
                  <a:cubicBezTo>
                    <a:pt x="283" y="115"/>
                    <a:pt x="284" y="111"/>
                    <a:pt x="285" y="107"/>
                  </a:cubicBezTo>
                  <a:cubicBezTo>
                    <a:pt x="293" y="106"/>
                    <a:pt x="302" y="105"/>
                    <a:pt x="310" y="103"/>
                  </a:cubicBezTo>
                  <a:cubicBezTo>
                    <a:pt x="308" y="107"/>
                    <a:pt x="307" y="112"/>
                    <a:pt x="306" y="116"/>
                  </a:cubicBezTo>
                  <a:close/>
                  <a:moveTo>
                    <a:pt x="312" y="97"/>
                  </a:moveTo>
                  <a:cubicBezTo>
                    <a:pt x="311" y="98"/>
                    <a:pt x="311" y="99"/>
                    <a:pt x="311" y="100"/>
                  </a:cubicBezTo>
                  <a:cubicBezTo>
                    <a:pt x="302" y="101"/>
                    <a:pt x="294" y="103"/>
                    <a:pt x="286" y="104"/>
                  </a:cubicBezTo>
                  <a:cubicBezTo>
                    <a:pt x="287" y="100"/>
                    <a:pt x="289" y="96"/>
                    <a:pt x="290" y="91"/>
                  </a:cubicBezTo>
                  <a:cubicBezTo>
                    <a:pt x="298" y="91"/>
                    <a:pt x="306" y="91"/>
                    <a:pt x="313" y="90"/>
                  </a:cubicBezTo>
                  <a:cubicBezTo>
                    <a:pt x="313" y="92"/>
                    <a:pt x="312" y="95"/>
                    <a:pt x="312" y="97"/>
                  </a:cubicBezTo>
                  <a:close/>
                  <a:moveTo>
                    <a:pt x="314" y="88"/>
                  </a:moveTo>
                  <a:cubicBezTo>
                    <a:pt x="306" y="87"/>
                    <a:pt x="298" y="88"/>
                    <a:pt x="290" y="89"/>
                  </a:cubicBezTo>
                  <a:cubicBezTo>
                    <a:pt x="291" y="85"/>
                    <a:pt x="292" y="82"/>
                    <a:pt x="293" y="78"/>
                  </a:cubicBezTo>
                  <a:cubicBezTo>
                    <a:pt x="301" y="78"/>
                    <a:pt x="309" y="78"/>
                    <a:pt x="316" y="77"/>
                  </a:cubicBezTo>
                  <a:cubicBezTo>
                    <a:pt x="316" y="81"/>
                    <a:pt x="315" y="84"/>
                    <a:pt x="314" y="88"/>
                  </a:cubicBezTo>
                  <a:close/>
                  <a:moveTo>
                    <a:pt x="317" y="74"/>
                  </a:moveTo>
                  <a:cubicBezTo>
                    <a:pt x="309" y="74"/>
                    <a:pt x="301" y="74"/>
                    <a:pt x="293" y="76"/>
                  </a:cubicBezTo>
                  <a:cubicBezTo>
                    <a:pt x="294" y="72"/>
                    <a:pt x="295" y="68"/>
                    <a:pt x="296" y="64"/>
                  </a:cubicBezTo>
                  <a:cubicBezTo>
                    <a:pt x="303" y="64"/>
                    <a:pt x="311" y="64"/>
                    <a:pt x="319" y="63"/>
                  </a:cubicBezTo>
                  <a:cubicBezTo>
                    <a:pt x="318" y="67"/>
                    <a:pt x="318" y="71"/>
                    <a:pt x="317" y="74"/>
                  </a:cubicBezTo>
                  <a:close/>
                  <a:moveTo>
                    <a:pt x="320" y="60"/>
                  </a:moveTo>
                  <a:cubicBezTo>
                    <a:pt x="312" y="60"/>
                    <a:pt x="304" y="61"/>
                    <a:pt x="296" y="62"/>
                  </a:cubicBezTo>
                  <a:cubicBezTo>
                    <a:pt x="296" y="61"/>
                    <a:pt x="296" y="60"/>
                    <a:pt x="296" y="59"/>
                  </a:cubicBezTo>
                  <a:cubicBezTo>
                    <a:pt x="297" y="56"/>
                    <a:pt x="297" y="52"/>
                    <a:pt x="298" y="49"/>
                  </a:cubicBezTo>
                  <a:cubicBezTo>
                    <a:pt x="306" y="48"/>
                    <a:pt x="313" y="48"/>
                    <a:pt x="321" y="48"/>
                  </a:cubicBezTo>
                  <a:cubicBezTo>
                    <a:pt x="321" y="52"/>
                    <a:pt x="320" y="56"/>
                    <a:pt x="320" y="60"/>
                  </a:cubicBezTo>
                  <a:close/>
                  <a:moveTo>
                    <a:pt x="321" y="44"/>
                  </a:moveTo>
                  <a:cubicBezTo>
                    <a:pt x="314" y="44"/>
                    <a:pt x="306" y="45"/>
                    <a:pt x="298" y="47"/>
                  </a:cubicBezTo>
                  <a:cubicBezTo>
                    <a:pt x="299" y="42"/>
                    <a:pt x="299" y="36"/>
                    <a:pt x="299" y="31"/>
                  </a:cubicBezTo>
                  <a:cubicBezTo>
                    <a:pt x="305" y="31"/>
                    <a:pt x="312" y="32"/>
                    <a:pt x="319" y="32"/>
                  </a:cubicBezTo>
                  <a:cubicBezTo>
                    <a:pt x="321" y="36"/>
                    <a:pt x="322" y="40"/>
                    <a:pt x="321" y="4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2B02BE15-103E-4350-A92A-D8430E07E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6713" y="2676525"/>
              <a:ext cx="549275" cy="784225"/>
            </a:xfrm>
            <a:custGeom>
              <a:avLst/>
              <a:gdLst>
                <a:gd name="T0" fmla="*/ 68 w 235"/>
                <a:gd name="T1" fmla="*/ 13 h 363"/>
                <a:gd name="T2" fmla="*/ 109 w 235"/>
                <a:gd name="T3" fmla="*/ 358 h 363"/>
                <a:gd name="T4" fmla="*/ 159 w 235"/>
                <a:gd name="T5" fmla="*/ 335 h 363"/>
                <a:gd name="T6" fmla="*/ 218 w 235"/>
                <a:gd name="T7" fmla="*/ 201 h 363"/>
                <a:gd name="T8" fmla="*/ 224 w 235"/>
                <a:gd name="T9" fmla="*/ 179 h 363"/>
                <a:gd name="T10" fmla="*/ 216 w 235"/>
                <a:gd name="T11" fmla="*/ 125 h 363"/>
                <a:gd name="T12" fmla="*/ 200 w 235"/>
                <a:gd name="T13" fmla="*/ 132 h 363"/>
                <a:gd name="T14" fmla="*/ 200 w 235"/>
                <a:gd name="T15" fmla="*/ 122 h 363"/>
                <a:gd name="T16" fmla="*/ 200 w 235"/>
                <a:gd name="T17" fmla="*/ 109 h 363"/>
                <a:gd name="T18" fmla="*/ 220 w 235"/>
                <a:gd name="T19" fmla="*/ 82 h 363"/>
                <a:gd name="T20" fmla="*/ 216 w 235"/>
                <a:gd name="T21" fmla="*/ 72 h 363"/>
                <a:gd name="T22" fmla="*/ 193 w 235"/>
                <a:gd name="T23" fmla="*/ 68 h 363"/>
                <a:gd name="T24" fmla="*/ 201 w 235"/>
                <a:gd name="T25" fmla="*/ 60 h 363"/>
                <a:gd name="T26" fmla="*/ 200 w 235"/>
                <a:gd name="T27" fmla="*/ 43 h 363"/>
                <a:gd name="T28" fmla="*/ 200 w 235"/>
                <a:gd name="T29" fmla="*/ 43 h 363"/>
                <a:gd name="T30" fmla="*/ 174 w 235"/>
                <a:gd name="T31" fmla="*/ 34 h 363"/>
                <a:gd name="T32" fmla="*/ 182 w 235"/>
                <a:gd name="T33" fmla="*/ 27 h 363"/>
                <a:gd name="T34" fmla="*/ 170 w 235"/>
                <a:gd name="T35" fmla="*/ 20 h 363"/>
                <a:gd name="T36" fmla="*/ 154 w 235"/>
                <a:gd name="T37" fmla="*/ 14 h 363"/>
                <a:gd name="T38" fmla="*/ 123 w 235"/>
                <a:gd name="T39" fmla="*/ 9 h 363"/>
                <a:gd name="T40" fmla="*/ 113 w 235"/>
                <a:gd name="T41" fmla="*/ 334 h 363"/>
                <a:gd name="T42" fmla="*/ 92 w 235"/>
                <a:gd name="T43" fmla="*/ 322 h 363"/>
                <a:gd name="T44" fmla="*/ 78 w 235"/>
                <a:gd name="T45" fmla="*/ 296 h 363"/>
                <a:gd name="T46" fmla="*/ 109 w 235"/>
                <a:gd name="T47" fmla="*/ 282 h 363"/>
                <a:gd name="T48" fmla="*/ 91 w 235"/>
                <a:gd name="T49" fmla="*/ 270 h 363"/>
                <a:gd name="T50" fmla="*/ 59 w 235"/>
                <a:gd name="T51" fmla="*/ 259 h 363"/>
                <a:gd name="T52" fmla="*/ 46 w 235"/>
                <a:gd name="T53" fmla="*/ 233 h 363"/>
                <a:gd name="T54" fmla="*/ 59 w 235"/>
                <a:gd name="T55" fmla="*/ 219 h 363"/>
                <a:gd name="T56" fmla="*/ 78 w 235"/>
                <a:gd name="T57" fmla="*/ 206 h 363"/>
                <a:gd name="T58" fmla="*/ 52 w 235"/>
                <a:gd name="T59" fmla="*/ 193 h 363"/>
                <a:gd name="T60" fmla="*/ 58 w 235"/>
                <a:gd name="T61" fmla="*/ 179 h 363"/>
                <a:gd name="T62" fmla="*/ 37 w 235"/>
                <a:gd name="T63" fmla="*/ 164 h 363"/>
                <a:gd name="T64" fmla="*/ 16 w 235"/>
                <a:gd name="T65" fmla="*/ 151 h 363"/>
                <a:gd name="T66" fmla="*/ 12 w 235"/>
                <a:gd name="T67" fmla="*/ 123 h 363"/>
                <a:gd name="T68" fmla="*/ 26 w 235"/>
                <a:gd name="T69" fmla="*/ 105 h 363"/>
                <a:gd name="T70" fmla="*/ 26 w 235"/>
                <a:gd name="T71" fmla="*/ 86 h 363"/>
                <a:gd name="T72" fmla="*/ 18 w 235"/>
                <a:gd name="T73" fmla="*/ 72 h 363"/>
                <a:gd name="T74" fmla="*/ 36 w 235"/>
                <a:gd name="T75" fmla="*/ 42 h 363"/>
                <a:gd name="T76" fmla="*/ 75 w 235"/>
                <a:gd name="T77" fmla="*/ 32 h 363"/>
                <a:gd name="T78" fmla="*/ 86 w 235"/>
                <a:gd name="T79" fmla="*/ 23 h 363"/>
                <a:gd name="T80" fmla="*/ 90 w 235"/>
                <a:gd name="T81" fmla="*/ 16 h 363"/>
                <a:gd name="T82" fmla="*/ 154 w 235"/>
                <a:gd name="T83" fmla="*/ 333 h 363"/>
                <a:gd name="T84" fmla="*/ 165 w 235"/>
                <a:gd name="T85" fmla="*/ 314 h 363"/>
                <a:gd name="T86" fmla="*/ 172 w 235"/>
                <a:gd name="T87" fmla="*/ 300 h 363"/>
                <a:gd name="T88" fmla="*/ 183 w 235"/>
                <a:gd name="T89" fmla="*/ 278 h 363"/>
                <a:gd name="T90" fmla="*/ 189 w 235"/>
                <a:gd name="T91" fmla="*/ 264 h 363"/>
                <a:gd name="T92" fmla="*/ 194 w 235"/>
                <a:gd name="T93" fmla="*/ 251 h 363"/>
                <a:gd name="T94" fmla="*/ 201 w 235"/>
                <a:gd name="T95" fmla="*/ 235 h 363"/>
                <a:gd name="T96" fmla="*/ 207 w 235"/>
                <a:gd name="T97" fmla="*/ 218 h 363"/>
                <a:gd name="T98" fmla="*/ 211 w 235"/>
                <a:gd name="T99" fmla="*/ 203 h 363"/>
                <a:gd name="T100" fmla="*/ 215 w 235"/>
                <a:gd name="T101" fmla="*/ 191 h 363"/>
                <a:gd name="T102" fmla="*/ 217 w 235"/>
                <a:gd name="T103" fmla="*/ 181 h 363"/>
                <a:gd name="T104" fmla="*/ 217 w 235"/>
                <a:gd name="T105" fmla="*/ 181 h 363"/>
                <a:gd name="T106" fmla="*/ 222 w 235"/>
                <a:gd name="T107" fmla="*/ 156 h 363"/>
                <a:gd name="T108" fmla="*/ 213 w 235"/>
                <a:gd name="T109" fmla="*/ 150 h 363"/>
                <a:gd name="T110" fmla="*/ 198 w 235"/>
                <a:gd name="T111" fmla="*/ 147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5" h="363">
                  <a:moveTo>
                    <a:pt x="224" y="179"/>
                  </a:moveTo>
                  <a:cubicBezTo>
                    <a:pt x="231" y="148"/>
                    <a:pt x="235" y="115"/>
                    <a:pt x="227" y="84"/>
                  </a:cubicBezTo>
                  <a:cubicBezTo>
                    <a:pt x="219" y="49"/>
                    <a:pt x="196" y="23"/>
                    <a:pt x="162" y="10"/>
                  </a:cubicBezTo>
                  <a:cubicBezTo>
                    <a:pt x="143" y="3"/>
                    <a:pt x="122" y="0"/>
                    <a:pt x="102" y="2"/>
                  </a:cubicBezTo>
                  <a:cubicBezTo>
                    <a:pt x="93" y="3"/>
                    <a:pt x="75" y="5"/>
                    <a:pt x="68" y="13"/>
                  </a:cubicBezTo>
                  <a:cubicBezTo>
                    <a:pt x="60" y="15"/>
                    <a:pt x="52" y="19"/>
                    <a:pt x="45" y="24"/>
                  </a:cubicBezTo>
                  <a:cubicBezTo>
                    <a:pt x="0" y="58"/>
                    <a:pt x="0" y="120"/>
                    <a:pt x="14" y="169"/>
                  </a:cubicBezTo>
                  <a:cubicBezTo>
                    <a:pt x="24" y="201"/>
                    <a:pt x="38" y="233"/>
                    <a:pt x="53" y="263"/>
                  </a:cubicBezTo>
                  <a:cubicBezTo>
                    <a:pt x="68" y="295"/>
                    <a:pt x="85" y="329"/>
                    <a:pt x="107" y="358"/>
                  </a:cubicBezTo>
                  <a:cubicBezTo>
                    <a:pt x="107" y="358"/>
                    <a:pt x="108" y="359"/>
                    <a:pt x="109" y="358"/>
                  </a:cubicBezTo>
                  <a:cubicBezTo>
                    <a:pt x="108" y="359"/>
                    <a:pt x="108" y="360"/>
                    <a:pt x="109" y="361"/>
                  </a:cubicBezTo>
                  <a:cubicBezTo>
                    <a:pt x="110" y="362"/>
                    <a:pt x="110" y="362"/>
                    <a:pt x="110" y="362"/>
                  </a:cubicBezTo>
                  <a:cubicBezTo>
                    <a:pt x="110" y="363"/>
                    <a:pt x="112" y="363"/>
                    <a:pt x="113" y="363"/>
                  </a:cubicBezTo>
                  <a:cubicBezTo>
                    <a:pt x="128" y="358"/>
                    <a:pt x="143" y="347"/>
                    <a:pt x="157" y="339"/>
                  </a:cubicBezTo>
                  <a:cubicBezTo>
                    <a:pt x="159" y="338"/>
                    <a:pt x="159" y="337"/>
                    <a:pt x="159" y="335"/>
                  </a:cubicBezTo>
                  <a:cubicBezTo>
                    <a:pt x="184" y="300"/>
                    <a:pt x="201" y="259"/>
                    <a:pt x="213" y="217"/>
                  </a:cubicBezTo>
                  <a:cubicBezTo>
                    <a:pt x="213" y="217"/>
                    <a:pt x="214" y="217"/>
                    <a:pt x="214" y="217"/>
                  </a:cubicBezTo>
                  <a:cubicBezTo>
                    <a:pt x="215" y="217"/>
                    <a:pt x="214" y="216"/>
                    <a:pt x="214" y="215"/>
                  </a:cubicBezTo>
                  <a:cubicBezTo>
                    <a:pt x="214" y="214"/>
                    <a:pt x="215" y="212"/>
                    <a:pt x="215" y="211"/>
                  </a:cubicBezTo>
                  <a:cubicBezTo>
                    <a:pt x="216" y="208"/>
                    <a:pt x="217" y="205"/>
                    <a:pt x="218" y="201"/>
                  </a:cubicBezTo>
                  <a:cubicBezTo>
                    <a:pt x="218" y="201"/>
                    <a:pt x="218" y="201"/>
                    <a:pt x="218" y="201"/>
                  </a:cubicBezTo>
                  <a:cubicBezTo>
                    <a:pt x="218" y="201"/>
                    <a:pt x="218" y="201"/>
                    <a:pt x="218" y="201"/>
                  </a:cubicBezTo>
                  <a:cubicBezTo>
                    <a:pt x="220" y="194"/>
                    <a:pt x="222" y="188"/>
                    <a:pt x="223" y="181"/>
                  </a:cubicBezTo>
                  <a:cubicBezTo>
                    <a:pt x="223" y="181"/>
                    <a:pt x="224" y="181"/>
                    <a:pt x="224" y="181"/>
                  </a:cubicBezTo>
                  <a:cubicBezTo>
                    <a:pt x="225" y="180"/>
                    <a:pt x="224" y="179"/>
                    <a:pt x="224" y="179"/>
                  </a:cubicBezTo>
                  <a:close/>
                  <a:moveTo>
                    <a:pt x="225" y="121"/>
                  </a:moveTo>
                  <a:cubicBezTo>
                    <a:pt x="225" y="123"/>
                    <a:pt x="225" y="126"/>
                    <a:pt x="224" y="128"/>
                  </a:cubicBezTo>
                  <a:cubicBezTo>
                    <a:pt x="216" y="133"/>
                    <a:pt x="206" y="138"/>
                    <a:pt x="199" y="145"/>
                  </a:cubicBezTo>
                  <a:cubicBezTo>
                    <a:pt x="199" y="141"/>
                    <a:pt x="199" y="138"/>
                    <a:pt x="199" y="134"/>
                  </a:cubicBezTo>
                  <a:cubicBezTo>
                    <a:pt x="205" y="131"/>
                    <a:pt x="211" y="128"/>
                    <a:pt x="216" y="125"/>
                  </a:cubicBezTo>
                  <a:cubicBezTo>
                    <a:pt x="219" y="123"/>
                    <a:pt x="222" y="122"/>
                    <a:pt x="225" y="120"/>
                  </a:cubicBezTo>
                  <a:cubicBezTo>
                    <a:pt x="225" y="121"/>
                    <a:pt x="225" y="121"/>
                    <a:pt x="225" y="121"/>
                  </a:cubicBezTo>
                  <a:close/>
                  <a:moveTo>
                    <a:pt x="225" y="117"/>
                  </a:moveTo>
                  <a:cubicBezTo>
                    <a:pt x="221" y="120"/>
                    <a:pt x="216" y="122"/>
                    <a:pt x="212" y="125"/>
                  </a:cubicBezTo>
                  <a:cubicBezTo>
                    <a:pt x="208" y="127"/>
                    <a:pt x="203" y="130"/>
                    <a:pt x="200" y="132"/>
                  </a:cubicBezTo>
                  <a:cubicBezTo>
                    <a:pt x="200" y="130"/>
                    <a:pt x="200" y="127"/>
                    <a:pt x="200" y="124"/>
                  </a:cubicBezTo>
                  <a:cubicBezTo>
                    <a:pt x="208" y="119"/>
                    <a:pt x="217" y="114"/>
                    <a:pt x="224" y="108"/>
                  </a:cubicBezTo>
                  <a:cubicBezTo>
                    <a:pt x="224" y="111"/>
                    <a:pt x="225" y="114"/>
                    <a:pt x="225" y="117"/>
                  </a:cubicBezTo>
                  <a:close/>
                  <a:moveTo>
                    <a:pt x="224" y="106"/>
                  </a:moveTo>
                  <a:cubicBezTo>
                    <a:pt x="216" y="110"/>
                    <a:pt x="208" y="117"/>
                    <a:pt x="200" y="122"/>
                  </a:cubicBezTo>
                  <a:cubicBezTo>
                    <a:pt x="200" y="118"/>
                    <a:pt x="200" y="114"/>
                    <a:pt x="200" y="111"/>
                  </a:cubicBezTo>
                  <a:cubicBezTo>
                    <a:pt x="207" y="106"/>
                    <a:pt x="215" y="102"/>
                    <a:pt x="223" y="97"/>
                  </a:cubicBezTo>
                  <a:cubicBezTo>
                    <a:pt x="223" y="100"/>
                    <a:pt x="224" y="103"/>
                    <a:pt x="224" y="106"/>
                  </a:cubicBezTo>
                  <a:close/>
                  <a:moveTo>
                    <a:pt x="222" y="95"/>
                  </a:moveTo>
                  <a:cubicBezTo>
                    <a:pt x="215" y="99"/>
                    <a:pt x="207" y="104"/>
                    <a:pt x="200" y="109"/>
                  </a:cubicBezTo>
                  <a:cubicBezTo>
                    <a:pt x="199" y="104"/>
                    <a:pt x="199" y="100"/>
                    <a:pt x="198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206" y="92"/>
                    <a:pt x="214" y="89"/>
                    <a:pt x="220" y="84"/>
                  </a:cubicBezTo>
                  <a:cubicBezTo>
                    <a:pt x="221" y="88"/>
                    <a:pt x="222" y="91"/>
                    <a:pt x="222" y="95"/>
                  </a:cubicBezTo>
                  <a:close/>
                  <a:moveTo>
                    <a:pt x="220" y="82"/>
                  </a:moveTo>
                  <a:cubicBezTo>
                    <a:pt x="213" y="86"/>
                    <a:pt x="206" y="90"/>
                    <a:pt x="198" y="94"/>
                  </a:cubicBezTo>
                  <a:cubicBezTo>
                    <a:pt x="198" y="94"/>
                    <a:pt x="198" y="94"/>
                    <a:pt x="198" y="94"/>
                  </a:cubicBezTo>
                  <a:cubicBezTo>
                    <a:pt x="198" y="90"/>
                    <a:pt x="197" y="86"/>
                    <a:pt x="196" y="82"/>
                  </a:cubicBezTo>
                  <a:cubicBezTo>
                    <a:pt x="198" y="82"/>
                    <a:pt x="200" y="80"/>
                    <a:pt x="201" y="80"/>
                  </a:cubicBezTo>
                  <a:cubicBezTo>
                    <a:pt x="206" y="77"/>
                    <a:pt x="211" y="75"/>
                    <a:pt x="216" y="72"/>
                  </a:cubicBezTo>
                  <a:cubicBezTo>
                    <a:pt x="218" y="75"/>
                    <a:pt x="219" y="79"/>
                    <a:pt x="220" y="82"/>
                  </a:cubicBezTo>
                  <a:close/>
                  <a:moveTo>
                    <a:pt x="216" y="70"/>
                  </a:moveTo>
                  <a:cubicBezTo>
                    <a:pt x="213" y="71"/>
                    <a:pt x="210" y="73"/>
                    <a:pt x="207" y="74"/>
                  </a:cubicBezTo>
                  <a:cubicBezTo>
                    <a:pt x="205" y="76"/>
                    <a:pt x="200" y="80"/>
                    <a:pt x="196" y="81"/>
                  </a:cubicBezTo>
                  <a:cubicBezTo>
                    <a:pt x="195" y="77"/>
                    <a:pt x="194" y="72"/>
                    <a:pt x="193" y="68"/>
                  </a:cubicBezTo>
                  <a:cubicBezTo>
                    <a:pt x="196" y="66"/>
                    <a:pt x="199" y="64"/>
                    <a:pt x="202" y="62"/>
                  </a:cubicBezTo>
                  <a:cubicBezTo>
                    <a:pt x="205" y="60"/>
                    <a:pt x="207" y="59"/>
                    <a:pt x="210" y="57"/>
                  </a:cubicBezTo>
                  <a:cubicBezTo>
                    <a:pt x="212" y="61"/>
                    <a:pt x="214" y="66"/>
                    <a:pt x="216" y="70"/>
                  </a:cubicBezTo>
                  <a:close/>
                  <a:moveTo>
                    <a:pt x="209" y="55"/>
                  </a:moveTo>
                  <a:cubicBezTo>
                    <a:pt x="206" y="57"/>
                    <a:pt x="204" y="59"/>
                    <a:pt x="201" y="60"/>
                  </a:cubicBezTo>
                  <a:cubicBezTo>
                    <a:pt x="198" y="62"/>
                    <a:pt x="195" y="64"/>
                    <a:pt x="192" y="66"/>
                  </a:cubicBezTo>
                  <a:cubicBezTo>
                    <a:pt x="190" y="62"/>
                    <a:pt x="189" y="58"/>
                    <a:pt x="187" y="54"/>
                  </a:cubicBezTo>
                  <a:cubicBezTo>
                    <a:pt x="192" y="51"/>
                    <a:pt x="197" y="48"/>
                    <a:pt x="202" y="45"/>
                  </a:cubicBezTo>
                  <a:cubicBezTo>
                    <a:pt x="204" y="49"/>
                    <a:pt x="207" y="52"/>
                    <a:pt x="209" y="55"/>
                  </a:cubicBezTo>
                  <a:close/>
                  <a:moveTo>
                    <a:pt x="200" y="43"/>
                  </a:moveTo>
                  <a:cubicBezTo>
                    <a:pt x="195" y="46"/>
                    <a:pt x="191" y="49"/>
                    <a:pt x="186" y="52"/>
                  </a:cubicBezTo>
                  <a:cubicBezTo>
                    <a:pt x="185" y="49"/>
                    <a:pt x="183" y="46"/>
                    <a:pt x="181" y="44"/>
                  </a:cubicBezTo>
                  <a:cubicBezTo>
                    <a:pt x="181" y="44"/>
                    <a:pt x="181" y="44"/>
                    <a:pt x="181" y="44"/>
                  </a:cubicBezTo>
                  <a:cubicBezTo>
                    <a:pt x="185" y="41"/>
                    <a:pt x="190" y="39"/>
                    <a:pt x="194" y="37"/>
                  </a:cubicBezTo>
                  <a:cubicBezTo>
                    <a:pt x="196" y="39"/>
                    <a:pt x="198" y="41"/>
                    <a:pt x="200" y="43"/>
                  </a:cubicBezTo>
                  <a:close/>
                  <a:moveTo>
                    <a:pt x="192" y="35"/>
                  </a:moveTo>
                  <a:cubicBezTo>
                    <a:pt x="188" y="37"/>
                    <a:pt x="184" y="40"/>
                    <a:pt x="181" y="42"/>
                  </a:cubicBezTo>
                  <a:cubicBezTo>
                    <a:pt x="181" y="43"/>
                    <a:pt x="181" y="43"/>
                    <a:pt x="181" y="43"/>
                  </a:cubicBezTo>
                  <a:cubicBezTo>
                    <a:pt x="179" y="41"/>
                    <a:pt x="178" y="39"/>
                    <a:pt x="176" y="37"/>
                  </a:cubicBezTo>
                  <a:cubicBezTo>
                    <a:pt x="176" y="36"/>
                    <a:pt x="174" y="35"/>
                    <a:pt x="174" y="34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7" y="32"/>
                    <a:pt x="181" y="31"/>
                    <a:pt x="184" y="28"/>
                  </a:cubicBezTo>
                  <a:cubicBezTo>
                    <a:pt x="187" y="30"/>
                    <a:pt x="190" y="33"/>
                    <a:pt x="192" y="35"/>
                  </a:cubicBezTo>
                  <a:close/>
                  <a:moveTo>
                    <a:pt x="181" y="26"/>
                  </a:moveTo>
                  <a:cubicBezTo>
                    <a:pt x="181" y="27"/>
                    <a:pt x="182" y="27"/>
                    <a:pt x="182" y="27"/>
                  </a:cubicBezTo>
                  <a:cubicBezTo>
                    <a:pt x="179" y="29"/>
                    <a:pt x="176" y="31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0" y="30"/>
                    <a:pt x="167" y="27"/>
                    <a:pt x="163" y="25"/>
                  </a:cubicBezTo>
                  <a:cubicBezTo>
                    <a:pt x="164" y="24"/>
                    <a:pt x="166" y="23"/>
                    <a:pt x="167" y="22"/>
                  </a:cubicBezTo>
                  <a:cubicBezTo>
                    <a:pt x="168" y="21"/>
                    <a:pt x="169" y="21"/>
                    <a:pt x="170" y="20"/>
                  </a:cubicBezTo>
                  <a:cubicBezTo>
                    <a:pt x="174" y="22"/>
                    <a:pt x="177" y="24"/>
                    <a:pt x="181" y="26"/>
                  </a:cubicBezTo>
                  <a:close/>
                  <a:moveTo>
                    <a:pt x="168" y="19"/>
                  </a:moveTo>
                  <a:cubicBezTo>
                    <a:pt x="166" y="21"/>
                    <a:pt x="164" y="22"/>
                    <a:pt x="162" y="24"/>
                  </a:cubicBezTo>
                  <a:cubicBezTo>
                    <a:pt x="159" y="21"/>
                    <a:pt x="155" y="19"/>
                    <a:pt x="151" y="17"/>
                  </a:cubicBezTo>
                  <a:cubicBezTo>
                    <a:pt x="152" y="16"/>
                    <a:pt x="153" y="15"/>
                    <a:pt x="154" y="14"/>
                  </a:cubicBezTo>
                  <a:cubicBezTo>
                    <a:pt x="159" y="16"/>
                    <a:pt x="163" y="17"/>
                    <a:pt x="168" y="19"/>
                  </a:cubicBezTo>
                  <a:close/>
                  <a:moveTo>
                    <a:pt x="127" y="9"/>
                  </a:moveTo>
                  <a:cubicBezTo>
                    <a:pt x="135" y="10"/>
                    <a:pt x="144" y="11"/>
                    <a:pt x="153" y="14"/>
                  </a:cubicBezTo>
                  <a:cubicBezTo>
                    <a:pt x="152" y="15"/>
                    <a:pt x="151" y="16"/>
                    <a:pt x="150" y="17"/>
                  </a:cubicBezTo>
                  <a:cubicBezTo>
                    <a:pt x="142" y="13"/>
                    <a:pt x="133" y="10"/>
                    <a:pt x="123" y="9"/>
                  </a:cubicBezTo>
                  <a:cubicBezTo>
                    <a:pt x="125" y="9"/>
                    <a:pt x="126" y="9"/>
                    <a:pt x="127" y="9"/>
                  </a:cubicBezTo>
                  <a:close/>
                  <a:moveTo>
                    <a:pt x="109" y="353"/>
                  </a:moveTo>
                  <a:cubicBezTo>
                    <a:pt x="106" y="347"/>
                    <a:pt x="103" y="342"/>
                    <a:pt x="100" y="336"/>
                  </a:cubicBezTo>
                  <a:cubicBezTo>
                    <a:pt x="105" y="336"/>
                    <a:pt x="109" y="335"/>
                    <a:pt x="114" y="335"/>
                  </a:cubicBezTo>
                  <a:cubicBezTo>
                    <a:pt x="114" y="335"/>
                    <a:pt x="114" y="334"/>
                    <a:pt x="113" y="334"/>
                  </a:cubicBezTo>
                  <a:cubicBezTo>
                    <a:pt x="109" y="334"/>
                    <a:pt x="104" y="335"/>
                    <a:pt x="100" y="335"/>
                  </a:cubicBezTo>
                  <a:cubicBezTo>
                    <a:pt x="98" y="331"/>
                    <a:pt x="95" y="327"/>
                    <a:pt x="93" y="323"/>
                  </a:cubicBezTo>
                  <a:cubicBezTo>
                    <a:pt x="100" y="323"/>
                    <a:pt x="107" y="323"/>
                    <a:pt x="113" y="323"/>
                  </a:cubicBezTo>
                  <a:cubicBezTo>
                    <a:pt x="114" y="323"/>
                    <a:pt x="114" y="322"/>
                    <a:pt x="113" y="322"/>
                  </a:cubicBezTo>
                  <a:cubicBezTo>
                    <a:pt x="106" y="321"/>
                    <a:pt x="99" y="322"/>
                    <a:pt x="92" y="322"/>
                  </a:cubicBezTo>
                  <a:cubicBezTo>
                    <a:pt x="90" y="318"/>
                    <a:pt x="88" y="314"/>
                    <a:pt x="86" y="310"/>
                  </a:cubicBezTo>
                  <a:cubicBezTo>
                    <a:pt x="95" y="309"/>
                    <a:pt x="104" y="309"/>
                    <a:pt x="113" y="308"/>
                  </a:cubicBezTo>
                  <a:cubicBezTo>
                    <a:pt x="113" y="308"/>
                    <a:pt x="113" y="307"/>
                    <a:pt x="113" y="307"/>
                  </a:cubicBezTo>
                  <a:cubicBezTo>
                    <a:pt x="104" y="307"/>
                    <a:pt x="94" y="308"/>
                    <a:pt x="85" y="309"/>
                  </a:cubicBezTo>
                  <a:cubicBezTo>
                    <a:pt x="83" y="305"/>
                    <a:pt x="81" y="300"/>
                    <a:pt x="78" y="296"/>
                  </a:cubicBezTo>
                  <a:cubicBezTo>
                    <a:pt x="86" y="296"/>
                    <a:pt x="94" y="296"/>
                    <a:pt x="102" y="295"/>
                  </a:cubicBezTo>
                  <a:cubicBezTo>
                    <a:pt x="103" y="295"/>
                    <a:pt x="103" y="294"/>
                    <a:pt x="102" y="294"/>
                  </a:cubicBezTo>
                  <a:cubicBezTo>
                    <a:pt x="94" y="295"/>
                    <a:pt x="86" y="295"/>
                    <a:pt x="78" y="295"/>
                  </a:cubicBezTo>
                  <a:cubicBezTo>
                    <a:pt x="76" y="291"/>
                    <a:pt x="74" y="288"/>
                    <a:pt x="72" y="284"/>
                  </a:cubicBezTo>
                  <a:cubicBezTo>
                    <a:pt x="84" y="284"/>
                    <a:pt x="97" y="283"/>
                    <a:pt x="109" y="282"/>
                  </a:cubicBezTo>
                  <a:cubicBezTo>
                    <a:pt x="110" y="282"/>
                    <a:pt x="110" y="281"/>
                    <a:pt x="109" y="281"/>
                  </a:cubicBezTo>
                  <a:cubicBezTo>
                    <a:pt x="97" y="282"/>
                    <a:pt x="84" y="283"/>
                    <a:pt x="72" y="283"/>
                  </a:cubicBezTo>
                  <a:cubicBezTo>
                    <a:pt x="70" y="280"/>
                    <a:pt x="68" y="277"/>
                    <a:pt x="66" y="274"/>
                  </a:cubicBezTo>
                  <a:cubicBezTo>
                    <a:pt x="75" y="273"/>
                    <a:pt x="83" y="272"/>
                    <a:pt x="91" y="272"/>
                  </a:cubicBezTo>
                  <a:cubicBezTo>
                    <a:pt x="92" y="271"/>
                    <a:pt x="92" y="270"/>
                    <a:pt x="91" y="270"/>
                  </a:cubicBezTo>
                  <a:cubicBezTo>
                    <a:pt x="83" y="271"/>
                    <a:pt x="74" y="272"/>
                    <a:pt x="66" y="273"/>
                  </a:cubicBezTo>
                  <a:cubicBezTo>
                    <a:pt x="64" y="268"/>
                    <a:pt x="62" y="264"/>
                    <a:pt x="60" y="260"/>
                  </a:cubicBezTo>
                  <a:cubicBezTo>
                    <a:pt x="73" y="260"/>
                    <a:pt x="86" y="260"/>
                    <a:pt x="100" y="259"/>
                  </a:cubicBezTo>
                  <a:cubicBezTo>
                    <a:pt x="101" y="259"/>
                    <a:pt x="101" y="257"/>
                    <a:pt x="100" y="257"/>
                  </a:cubicBezTo>
                  <a:cubicBezTo>
                    <a:pt x="86" y="258"/>
                    <a:pt x="73" y="259"/>
                    <a:pt x="59" y="259"/>
                  </a:cubicBezTo>
                  <a:cubicBezTo>
                    <a:pt x="57" y="255"/>
                    <a:pt x="55" y="251"/>
                    <a:pt x="53" y="247"/>
                  </a:cubicBezTo>
                  <a:cubicBezTo>
                    <a:pt x="60" y="247"/>
                    <a:pt x="67" y="247"/>
                    <a:pt x="74" y="247"/>
                  </a:cubicBezTo>
                  <a:cubicBezTo>
                    <a:pt x="74" y="247"/>
                    <a:pt x="74" y="246"/>
                    <a:pt x="74" y="246"/>
                  </a:cubicBezTo>
                  <a:cubicBezTo>
                    <a:pt x="67" y="246"/>
                    <a:pt x="59" y="246"/>
                    <a:pt x="52" y="246"/>
                  </a:cubicBezTo>
                  <a:cubicBezTo>
                    <a:pt x="50" y="241"/>
                    <a:pt x="48" y="237"/>
                    <a:pt x="46" y="233"/>
                  </a:cubicBezTo>
                  <a:cubicBezTo>
                    <a:pt x="61" y="233"/>
                    <a:pt x="76" y="233"/>
                    <a:pt x="91" y="232"/>
                  </a:cubicBezTo>
                  <a:cubicBezTo>
                    <a:pt x="91" y="232"/>
                    <a:pt x="91" y="230"/>
                    <a:pt x="91" y="230"/>
                  </a:cubicBezTo>
                  <a:cubicBezTo>
                    <a:pt x="76" y="231"/>
                    <a:pt x="60" y="231"/>
                    <a:pt x="45" y="231"/>
                  </a:cubicBezTo>
                  <a:cubicBezTo>
                    <a:pt x="44" y="227"/>
                    <a:pt x="42" y="224"/>
                    <a:pt x="40" y="220"/>
                  </a:cubicBezTo>
                  <a:cubicBezTo>
                    <a:pt x="47" y="220"/>
                    <a:pt x="53" y="220"/>
                    <a:pt x="59" y="219"/>
                  </a:cubicBezTo>
                  <a:cubicBezTo>
                    <a:pt x="60" y="219"/>
                    <a:pt x="60" y="218"/>
                    <a:pt x="59" y="218"/>
                  </a:cubicBezTo>
                  <a:cubicBezTo>
                    <a:pt x="53" y="219"/>
                    <a:pt x="46" y="219"/>
                    <a:pt x="40" y="219"/>
                  </a:cubicBezTo>
                  <a:cubicBezTo>
                    <a:pt x="39" y="217"/>
                    <a:pt x="38" y="214"/>
                    <a:pt x="37" y="212"/>
                  </a:cubicBezTo>
                  <a:cubicBezTo>
                    <a:pt x="36" y="210"/>
                    <a:pt x="35" y="208"/>
                    <a:pt x="35" y="206"/>
                  </a:cubicBezTo>
                  <a:cubicBezTo>
                    <a:pt x="49" y="207"/>
                    <a:pt x="64" y="207"/>
                    <a:pt x="78" y="206"/>
                  </a:cubicBezTo>
                  <a:cubicBezTo>
                    <a:pt x="79" y="206"/>
                    <a:pt x="79" y="205"/>
                    <a:pt x="78" y="205"/>
                  </a:cubicBezTo>
                  <a:cubicBezTo>
                    <a:pt x="63" y="205"/>
                    <a:pt x="49" y="204"/>
                    <a:pt x="34" y="205"/>
                  </a:cubicBezTo>
                  <a:cubicBezTo>
                    <a:pt x="33" y="201"/>
                    <a:pt x="31" y="197"/>
                    <a:pt x="30" y="193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37" y="193"/>
                    <a:pt x="44" y="193"/>
                    <a:pt x="52" y="193"/>
                  </a:cubicBezTo>
                  <a:cubicBezTo>
                    <a:pt x="52" y="193"/>
                    <a:pt x="52" y="192"/>
                    <a:pt x="52" y="192"/>
                  </a:cubicBezTo>
                  <a:cubicBezTo>
                    <a:pt x="44" y="191"/>
                    <a:pt x="37" y="192"/>
                    <a:pt x="30" y="192"/>
                  </a:cubicBezTo>
                  <a:cubicBezTo>
                    <a:pt x="30" y="192"/>
                    <a:pt x="29" y="193"/>
                    <a:pt x="29" y="193"/>
                  </a:cubicBezTo>
                  <a:cubicBezTo>
                    <a:pt x="28" y="188"/>
                    <a:pt x="26" y="184"/>
                    <a:pt x="24" y="179"/>
                  </a:cubicBezTo>
                  <a:cubicBezTo>
                    <a:pt x="36" y="180"/>
                    <a:pt x="47" y="179"/>
                    <a:pt x="58" y="179"/>
                  </a:cubicBezTo>
                  <a:cubicBezTo>
                    <a:pt x="59" y="179"/>
                    <a:pt x="59" y="178"/>
                    <a:pt x="58" y="178"/>
                  </a:cubicBezTo>
                  <a:cubicBezTo>
                    <a:pt x="47" y="178"/>
                    <a:pt x="36" y="178"/>
                    <a:pt x="24" y="178"/>
                  </a:cubicBezTo>
                  <a:cubicBezTo>
                    <a:pt x="23" y="174"/>
                    <a:pt x="22" y="171"/>
                    <a:pt x="20" y="167"/>
                  </a:cubicBezTo>
                  <a:cubicBezTo>
                    <a:pt x="26" y="167"/>
                    <a:pt x="32" y="166"/>
                    <a:pt x="38" y="165"/>
                  </a:cubicBezTo>
                  <a:cubicBezTo>
                    <a:pt x="38" y="165"/>
                    <a:pt x="38" y="164"/>
                    <a:pt x="37" y="164"/>
                  </a:cubicBezTo>
                  <a:cubicBezTo>
                    <a:pt x="32" y="165"/>
                    <a:pt x="26" y="166"/>
                    <a:pt x="20" y="166"/>
                  </a:cubicBezTo>
                  <a:cubicBezTo>
                    <a:pt x="19" y="161"/>
                    <a:pt x="18" y="157"/>
                    <a:pt x="17" y="152"/>
                  </a:cubicBezTo>
                  <a:cubicBezTo>
                    <a:pt x="23" y="152"/>
                    <a:pt x="30" y="152"/>
                    <a:pt x="37" y="153"/>
                  </a:cubicBezTo>
                  <a:cubicBezTo>
                    <a:pt x="37" y="153"/>
                    <a:pt x="37" y="152"/>
                    <a:pt x="37" y="152"/>
                  </a:cubicBezTo>
                  <a:cubicBezTo>
                    <a:pt x="30" y="151"/>
                    <a:pt x="23" y="151"/>
                    <a:pt x="16" y="151"/>
                  </a:cubicBezTo>
                  <a:cubicBezTo>
                    <a:pt x="15" y="147"/>
                    <a:pt x="15" y="144"/>
                    <a:pt x="14" y="140"/>
                  </a:cubicBezTo>
                  <a:cubicBezTo>
                    <a:pt x="20" y="140"/>
                    <a:pt x="26" y="140"/>
                    <a:pt x="31" y="140"/>
                  </a:cubicBezTo>
                  <a:cubicBezTo>
                    <a:pt x="32" y="140"/>
                    <a:pt x="32" y="139"/>
                    <a:pt x="31" y="138"/>
                  </a:cubicBezTo>
                  <a:cubicBezTo>
                    <a:pt x="26" y="138"/>
                    <a:pt x="20" y="138"/>
                    <a:pt x="14" y="138"/>
                  </a:cubicBezTo>
                  <a:cubicBezTo>
                    <a:pt x="13" y="133"/>
                    <a:pt x="12" y="128"/>
                    <a:pt x="12" y="123"/>
                  </a:cubicBezTo>
                  <a:cubicBezTo>
                    <a:pt x="16" y="123"/>
                    <a:pt x="20" y="123"/>
                    <a:pt x="25" y="123"/>
                  </a:cubicBezTo>
                  <a:cubicBezTo>
                    <a:pt x="26" y="123"/>
                    <a:pt x="26" y="122"/>
                    <a:pt x="25" y="121"/>
                  </a:cubicBezTo>
                  <a:cubicBezTo>
                    <a:pt x="20" y="121"/>
                    <a:pt x="16" y="121"/>
                    <a:pt x="12" y="121"/>
                  </a:cubicBezTo>
                  <a:cubicBezTo>
                    <a:pt x="11" y="116"/>
                    <a:pt x="11" y="110"/>
                    <a:pt x="12" y="105"/>
                  </a:cubicBezTo>
                  <a:cubicBezTo>
                    <a:pt x="17" y="105"/>
                    <a:pt x="21" y="105"/>
                    <a:pt x="26" y="105"/>
                  </a:cubicBezTo>
                  <a:cubicBezTo>
                    <a:pt x="27" y="105"/>
                    <a:pt x="27" y="104"/>
                    <a:pt x="26" y="104"/>
                  </a:cubicBezTo>
                  <a:cubicBezTo>
                    <a:pt x="21" y="104"/>
                    <a:pt x="17" y="104"/>
                    <a:pt x="12" y="104"/>
                  </a:cubicBezTo>
                  <a:cubicBezTo>
                    <a:pt x="12" y="98"/>
                    <a:pt x="13" y="93"/>
                    <a:pt x="14" y="87"/>
                  </a:cubicBezTo>
                  <a:cubicBezTo>
                    <a:pt x="18" y="87"/>
                    <a:pt x="22" y="87"/>
                    <a:pt x="26" y="87"/>
                  </a:cubicBezTo>
                  <a:cubicBezTo>
                    <a:pt x="27" y="87"/>
                    <a:pt x="27" y="86"/>
                    <a:pt x="26" y="86"/>
                  </a:cubicBezTo>
                  <a:cubicBezTo>
                    <a:pt x="22" y="86"/>
                    <a:pt x="18" y="86"/>
                    <a:pt x="14" y="86"/>
                  </a:cubicBezTo>
                  <a:cubicBezTo>
                    <a:pt x="15" y="82"/>
                    <a:pt x="16" y="77"/>
                    <a:pt x="18" y="73"/>
                  </a:cubicBezTo>
                  <a:cubicBezTo>
                    <a:pt x="23" y="73"/>
                    <a:pt x="28" y="73"/>
                    <a:pt x="32" y="73"/>
                  </a:cubicBezTo>
                  <a:cubicBezTo>
                    <a:pt x="33" y="73"/>
                    <a:pt x="33" y="72"/>
                    <a:pt x="32" y="72"/>
                  </a:cubicBezTo>
                  <a:cubicBezTo>
                    <a:pt x="28" y="72"/>
                    <a:pt x="23" y="72"/>
                    <a:pt x="18" y="72"/>
                  </a:cubicBezTo>
                  <a:cubicBezTo>
                    <a:pt x="20" y="67"/>
                    <a:pt x="22" y="62"/>
                    <a:pt x="25" y="58"/>
                  </a:cubicBezTo>
                  <a:cubicBezTo>
                    <a:pt x="30" y="58"/>
                    <a:pt x="36" y="59"/>
                    <a:pt x="42" y="59"/>
                  </a:cubicBezTo>
                  <a:cubicBezTo>
                    <a:pt x="42" y="59"/>
                    <a:pt x="42" y="57"/>
                    <a:pt x="42" y="57"/>
                  </a:cubicBezTo>
                  <a:cubicBezTo>
                    <a:pt x="36" y="57"/>
                    <a:pt x="31" y="57"/>
                    <a:pt x="25" y="57"/>
                  </a:cubicBezTo>
                  <a:cubicBezTo>
                    <a:pt x="28" y="51"/>
                    <a:pt x="32" y="47"/>
                    <a:pt x="36" y="42"/>
                  </a:cubicBezTo>
                  <a:cubicBezTo>
                    <a:pt x="44" y="43"/>
                    <a:pt x="51" y="44"/>
                    <a:pt x="59" y="45"/>
                  </a:cubicBezTo>
                  <a:cubicBezTo>
                    <a:pt x="60" y="45"/>
                    <a:pt x="60" y="44"/>
                    <a:pt x="60" y="44"/>
                  </a:cubicBezTo>
                  <a:cubicBezTo>
                    <a:pt x="52" y="42"/>
                    <a:pt x="44" y="41"/>
                    <a:pt x="37" y="41"/>
                  </a:cubicBezTo>
                  <a:cubicBezTo>
                    <a:pt x="40" y="38"/>
                    <a:pt x="43" y="35"/>
                    <a:pt x="46" y="32"/>
                  </a:cubicBezTo>
                  <a:cubicBezTo>
                    <a:pt x="56" y="31"/>
                    <a:pt x="66" y="32"/>
                    <a:pt x="75" y="32"/>
                  </a:cubicBezTo>
                  <a:cubicBezTo>
                    <a:pt x="76" y="33"/>
                    <a:pt x="76" y="31"/>
                    <a:pt x="75" y="31"/>
                  </a:cubicBezTo>
                  <a:cubicBezTo>
                    <a:pt x="66" y="30"/>
                    <a:pt x="57" y="30"/>
                    <a:pt x="48" y="31"/>
                  </a:cubicBezTo>
                  <a:cubicBezTo>
                    <a:pt x="54" y="27"/>
                    <a:pt x="60" y="23"/>
                    <a:pt x="66" y="21"/>
                  </a:cubicBezTo>
                  <a:cubicBezTo>
                    <a:pt x="66" y="21"/>
                    <a:pt x="66" y="22"/>
                    <a:pt x="67" y="22"/>
                  </a:cubicBezTo>
                  <a:cubicBezTo>
                    <a:pt x="73" y="22"/>
                    <a:pt x="80" y="23"/>
                    <a:pt x="86" y="23"/>
                  </a:cubicBezTo>
                  <a:cubicBezTo>
                    <a:pt x="87" y="23"/>
                    <a:pt x="87" y="22"/>
                    <a:pt x="86" y="22"/>
                  </a:cubicBezTo>
                  <a:cubicBezTo>
                    <a:pt x="82" y="21"/>
                    <a:pt x="77" y="21"/>
                    <a:pt x="72" y="21"/>
                  </a:cubicBezTo>
                  <a:cubicBezTo>
                    <a:pt x="72" y="20"/>
                    <a:pt x="73" y="20"/>
                    <a:pt x="73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8" y="17"/>
                    <a:pt x="84" y="16"/>
                    <a:pt x="90" y="16"/>
                  </a:cubicBezTo>
                  <a:cubicBezTo>
                    <a:pt x="115" y="14"/>
                    <a:pt x="148" y="19"/>
                    <a:pt x="166" y="38"/>
                  </a:cubicBezTo>
                  <a:cubicBezTo>
                    <a:pt x="204" y="78"/>
                    <a:pt x="195" y="145"/>
                    <a:pt x="182" y="193"/>
                  </a:cubicBezTo>
                  <a:cubicBezTo>
                    <a:pt x="167" y="250"/>
                    <a:pt x="142" y="304"/>
                    <a:pt x="109" y="353"/>
                  </a:cubicBezTo>
                  <a:close/>
                  <a:moveTo>
                    <a:pt x="155" y="333"/>
                  </a:moveTo>
                  <a:cubicBezTo>
                    <a:pt x="155" y="333"/>
                    <a:pt x="154" y="333"/>
                    <a:pt x="154" y="333"/>
                  </a:cubicBezTo>
                  <a:cubicBezTo>
                    <a:pt x="142" y="339"/>
                    <a:pt x="129" y="345"/>
                    <a:pt x="117" y="352"/>
                  </a:cubicBezTo>
                  <a:cubicBezTo>
                    <a:pt x="120" y="349"/>
                    <a:pt x="122" y="346"/>
                    <a:pt x="124" y="343"/>
                  </a:cubicBezTo>
                  <a:cubicBezTo>
                    <a:pt x="137" y="336"/>
                    <a:pt x="150" y="328"/>
                    <a:pt x="162" y="319"/>
                  </a:cubicBezTo>
                  <a:cubicBezTo>
                    <a:pt x="160" y="324"/>
                    <a:pt x="157" y="328"/>
                    <a:pt x="155" y="333"/>
                  </a:cubicBezTo>
                  <a:close/>
                  <a:moveTo>
                    <a:pt x="165" y="314"/>
                  </a:moveTo>
                  <a:cubicBezTo>
                    <a:pt x="152" y="322"/>
                    <a:pt x="139" y="330"/>
                    <a:pt x="126" y="339"/>
                  </a:cubicBezTo>
                  <a:cubicBezTo>
                    <a:pt x="129" y="335"/>
                    <a:pt x="132" y="330"/>
                    <a:pt x="134" y="325"/>
                  </a:cubicBezTo>
                  <a:cubicBezTo>
                    <a:pt x="146" y="319"/>
                    <a:pt x="158" y="312"/>
                    <a:pt x="170" y="304"/>
                  </a:cubicBezTo>
                  <a:cubicBezTo>
                    <a:pt x="168" y="307"/>
                    <a:pt x="166" y="311"/>
                    <a:pt x="165" y="314"/>
                  </a:cubicBezTo>
                  <a:close/>
                  <a:moveTo>
                    <a:pt x="172" y="300"/>
                  </a:moveTo>
                  <a:cubicBezTo>
                    <a:pt x="160" y="306"/>
                    <a:pt x="148" y="314"/>
                    <a:pt x="136" y="322"/>
                  </a:cubicBezTo>
                  <a:cubicBezTo>
                    <a:pt x="140" y="317"/>
                    <a:pt x="143" y="311"/>
                    <a:pt x="146" y="305"/>
                  </a:cubicBezTo>
                  <a:cubicBezTo>
                    <a:pt x="158" y="298"/>
                    <a:pt x="169" y="290"/>
                    <a:pt x="180" y="282"/>
                  </a:cubicBezTo>
                  <a:cubicBezTo>
                    <a:pt x="178" y="288"/>
                    <a:pt x="175" y="294"/>
                    <a:pt x="172" y="300"/>
                  </a:cubicBezTo>
                  <a:close/>
                  <a:moveTo>
                    <a:pt x="183" y="278"/>
                  </a:moveTo>
                  <a:cubicBezTo>
                    <a:pt x="171" y="285"/>
                    <a:pt x="159" y="293"/>
                    <a:pt x="148" y="302"/>
                  </a:cubicBezTo>
                  <a:cubicBezTo>
                    <a:pt x="150" y="296"/>
                    <a:pt x="153" y="291"/>
                    <a:pt x="156" y="286"/>
                  </a:cubicBezTo>
                  <a:cubicBezTo>
                    <a:pt x="166" y="281"/>
                    <a:pt x="177" y="275"/>
                    <a:pt x="187" y="268"/>
                  </a:cubicBezTo>
                  <a:cubicBezTo>
                    <a:pt x="185" y="272"/>
                    <a:pt x="184" y="275"/>
                    <a:pt x="183" y="278"/>
                  </a:cubicBezTo>
                  <a:close/>
                  <a:moveTo>
                    <a:pt x="189" y="264"/>
                  </a:moveTo>
                  <a:cubicBezTo>
                    <a:pt x="178" y="270"/>
                    <a:pt x="167" y="277"/>
                    <a:pt x="157" y="284"/>
                  </a:cubicBezTo>
                  <a:cubicBezTo>
                    <a:pt x="159" y="280"/>
                    <a:pt x="161" y="276"/>
                    <a:pt x="162" y="271"/>
                  </a:cubicBezTo>
                  <a:cubicBezTo>
                    <a:pt x="173" y="266"/>
                    <a:pt x="183" y="261"/>
                    <a:pt x="193" y="255"/>
                  </a:cubicBezTo>
                  <a:cubicBezTo>
                    <a:pt x="191" y="258"/>
                    <a:pt x="190" y="261"/>
                    <a:pt x="189" y="264"/>
                  </a:cubicBezTo>
                  <a:close/>
                  <a:moveTo>
                    <a:pt x="194" y="251"/>
                  </a:moveTo>
                  <a:cubicBezTo>
                    <a:pt x="184" y="257"/>
                    <a:pt x="174" y="263"/>
                    <a:pt x="163" y="269"/>
                  </a:cubicBezTo>
                  <a:cubicBezTo>
                    <a:pt x="165" y="265"/>
                    <a:pt x="167" y="261"/>
                    <a:pt x="169" y="257"/>
                  </a:cubicBezTo>
                  <a:cubicBezTo>
                    <a:pt x="179" y="251"/>
                    <a:pt x="189" y="245"/>
                    <a:pt x="199" y="238"/>
                  </a:cubicBezTo>
                  <a:cubicBezTo>
                    <a:pt x="198" y="243"/>
                    <a:pt x="196" y="247"/>
                    <a:pt x="194" y="251"/>
                  </a:cubicBezTo>
                  <a:close/>
                  <a:moveTo>
                    <a:pt x="201" y="235"/>
                  </a:moveTo>
                  <a:cubicBezTo>
                    <a:pt x="190" y="241"/>
                    <a:pt x="180" y="248"/>
                    <a:pt x="170" y="255"/>
                  </a:cubicBezTo>
                  <a:cubicBezTo>
                    <a:pt x="171" y="250"/>
                    <a:pt x="173" y="246"/>
                    <a:pt x="175" y="242"/>
                  </a:cubicBezTo>
                  <a:cubicBezTo>
                    <a:pt x="185" y="235"/>
                    <a:pt x="195" y="229"/>
                    <a:pt x="205" y="223"/>
                  </a:cubicBezTo>
                  <a:cubicBezTo>
                    <a:pt x="204" y="227"/>
                    <a:pt x="202" y="231"/>
                    <a:pt x="201" y="235"/>
                  </a:cubicBezTo>
                  <a:close/>
                  <a:moveTo>
                    <a:pt x="207" y="218"/>
                  </a:moveTo>
                  <a:cubicBezTo>
                    <a:pt x="196" y="224"/>
                    <a:pt x="185" y="232"/>
                    <a:pt x="176" y="239"/>
                  </a:cubicBezTo>
                  <a:cubicBezTo>
                    <a:pt x="178" y="234"/>
                    <a:pt x="179" y="229"/>
                    <a:pt x="181" y="224"/>
                  </a:cubicBezTo>
                  <a:cubicBezTo>
                    <a:pt x="191" y="219"/>
                    <a:pt x="201" y="214"/>
                    <a:pt x="210" y="208"/>
                  </a:cubicBezTo>
                  <a:cubicBezTo>
                    <a:pt x="209" y="211"/>
                    <a:pt x="208" y="215"/>
                    <a:pt x="207" y="218"/>
                  </a:cubicBezTo>
                  <a:close/>
                  <a:moveTo>
                    <a:pt x="211" y="203"/>
                  </a:moveTo>
                  <a:cubicBezTo>
                    <a:pt x="201" y="209"/>
                    <a:pt x="192" y="216"/>
                    <a:pt x="182" y="222"/>
                  </a:cubicBezTo>
                  <a:cubicBezTo>
                    <a:pt x="183" y="218"/>
                    <a:pt x="184" y="215"/>
                    <a:pt x="185" y="211"/>
                  </a:cubicBezTo>
                  <a:cubicBezTo>
                    <a:pt x="195" y="206"/>
                    <a:pt x="204" y="200"/>
                    <a:pt x="214" y="195"/>
                  </a:cubicBezTo>
                  <a:cubicBezTo>
                    <a:pt x="213" y="197"/>
                    <a:pt x="212" y="200"/>
                    <a:pt x="211" y="203"/>
                  </a:cubicBezTo>
                  <a:close/>
                  <a:moveTo>
                    <a:pt x="215" y="191"/>
                  </a:moveTo>
                  <a:cubicBezTo>
                    <a:pt x="205" y="197"/>
                    <a:pt x="195" y="203"/>
                    <a:pt x="186" y="209"/>
                  </a:cubicBezTo>
                  <a:cubicBezTo>
                    <a:pt x="186" y="206"/>
                    <a:pt x="187" y="204"/>
                    <a:pt x="188" y="201"/>
                  </a:cubicBezTo>
                  <a:cubicBezTo>
                    <a:pt x="197" y="196"/>
                    <a:pt x="207" y="191"/>
                    <a:pt x="216" y="185"/>
                  </a:cubicBezTo>
                  <a:cubicBezTo>
                    <a:pt x="216" y="187"/>
                    <a:pt x="215" y="189"/>
                    <a:pt x="215" y="191"/>
                  </a:cubicBezTo>
                  <a:close/>
                  <a:moveTo>
                    <a:pt x="217" y="181"/>
                  </a:moveTo>
                  <a:cubicBezTo>
                    <a:pt x="207" y="186"/>
                    <a:pt x="198" y="192"/>
                    <a:pt x="189" y="199"/>
                  </a:cubicBezTo>
                  <a:cubicBezTo>
                    <a:pt x="189" y="197"/>
                    <a:pt x="190" y="195"/>
                    <a:pt x="190" y="193"/>
                  </a:cubicBezTo>
                  <a:cubicBezTo>
                    <a:pt x="190" y="191"/>
                    <a:pt x="191" y="190"/>
                    <a:pt x="191" y="189"/>
                  </a:cubicBezTo>
                  <a:cubicBezTo>
                    <a:pt x="201" y="183"/>
                    <a:pt x="211" y="176"/>
                    <a:pt x="220" y="169"/>
                  </a:cubicBezTo>
                  <a:cubicBezTo>
                    <a:pt x="219" y="173"/>
                    <a:pt x="218" y="177"/>
                    <a:pt x="217" y="181"/>
                  </a:cubicBezTo>
                  <a:close/>
                  <a:moveTo>
                    <a:pt x="221" y="165"/>
                  </a:moveTo>
                  <a:cubicBezTo>
                    <a:pt x="211" y="172"/>
                    <a:pt x="201" y="179"/>
                    <a:pt x="192" y="187"/>
                  </a:cubicBezTo>
                  <a:cubicBezTo>
                    <a:pt x="193" y="182"/>
                    <a:pt x="194" y="177"/>
                    <a:pt x="195" y="172"/>
                  </a:cubicBezTo>
                  <a:cubicBezTo>
                    <a:pt x="199" y="170"/>
                    <a:pt x="204" y="167"/>
                    <a:pt x="209" y="164"/>
                  </a:cubicBezTo>
                  <a:cubicBezTo>
                    <a:pt x="213" y="161"/>
                    <a:pt x="218" y="159"/>
                    <a:pt x="222" y="156"/>
                  </a:cubicBezTo>
                  <a:cubicBezTo>
                    <a:pt x="221" y="159"/>
                    <a:pt x="221" y="162"/>
                    <a:pt x="221" y="165"/>
                  </a:cubicBezTo>
                  <a:close/>
                  <a:moveTo>
                    <a:pt x="222" y="153"/>
                  </a:moveTo>
                  <a:cubicBezTo>
                    <a:pt x="213" y="158"/>
                    <a:pt x="203" y="164"/>
                    <a:pt x="195" y="170"/>
                  </a:cubicBezTo>
                  <a:cubicBezTo>
                    <a:pt x="196" y="167"/>
                    <a:pt x="196" y="163"/>
                    <a:pt x="197" y="160"/>
                  </a:cubicBezTo>
                  <a:cubicBezTo>
                    <a:pt x="202" y="157"/>
                    <a:pt x="208" y="153"/>
                    <a:pt x="213" y="150"/>
                  </a:cubicBezTo>
                  <a:cubicBezTo>
                    <a:pt x="216" y="148"/>
                    <a:pt x="220" y="146"/>
                    <a:pt x="223" y="144"/>
                  </a:cubicBezTo>
                  <a:cubicBezTo>
                    <a:pt x="223" y="147"/>
                    <a:pt x="223" y="150"/>
                    <a:pt x="222" y="153"/>
                  </a:cubicBezTo>
                  <a:close/>
                  <a:moveTo>
                    <a:pt x="210" y="149"/>
                  </a:moveTo>
                  <a:cubicBezTo>
                    <a:pt x="205" y="152"/>
                    <a:pt x="201" y="155"/>
                    <a:pt x="197" y="158"/>
                  </a:cubicBezTo>
                  <a:cubicBezTo>
                    <a:pt x="197" y="155"/>
                    <a:pt x="198" y="151"/>
                    <a:pt x="198" y="147"/>
                  </a:cubicBezTo>
                  <a:cubicBezTo>
                    <a:pt x="203" y="145"/>
                    <a:pt x="208" y="141"/>
                    <a:pt x="213" y="138"/>
                  </a:cubicBezTo>
                  <a:cubicBezTo>
                    <a:pt x="217" y="136"/>
                    <a:pt x="220" y="133"/>
                    <a:pt x="224" y="131"/>
                  </a:cubicBezTo>
                  <a:cubicBezTo>
                    <a:pt x="224" y="134"/>
                    <a:pt x="224" y="137"/>
                    <a:pt x="224" y="140"/>
                  </a:cubicBezTo>
                  <a:cubicBezTo>
                    <a:pt x="219" y="143"/>
                    <a:pt x="214" y="146"/>
                    <a:pt x="210" y="1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F0C4FC41-8785-4A94-8D75-B222B4AB08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8788" y="2763838"/>
              <a:ext cx="287337" cy="269875"/>
            </a:xfrm>
            <a:custGeom>
              <a:avLst/>
              <a:gdLst>
                <a:gd name="T0" fmla="*/ 104 w 123"/>
                <a:gd name="T1" fmla="*/ 18 h 125"/>
                <a:gd name="T2" fmla="*/ 101 w 123"/>
                <a:gd name="T3" fmla="*/ 15 h 125"/>
                <a:gd name="T4" fmla="*/ 54 w 123"/>
                <a:gd name="T5" fmla="*/ 2 h 125"/>
                <a:gd name="T6" fmla="*/ 3 w 123"/>
                <a:gd name="T7" fmla="*/ 68 h 125"/>
                <a:gd name="T8" fmla="*/ 118 w 123"/>
                <a:gd name="T9" fmla="*/ 48 h 125"/>
                <a:gd name="T10" fmla="*/ 82 w 123"/>
                <a:gd name="T11" fmla="*/ 15 h 125"/>
                <a:gd name="T12" fmla="*/ 68 w 123"/>
                <a:gd name="T13" fmla="*/ 9 h 125"/>
                <a:gd name="T14" fmla="*/ 65 w 123"/>
                <a:gd name="T15" fmla="*/ 10 h 125"/>
                <a:gd name="T16" fmla="*/ 77 w 123"/>
                <a:gd name="T17" fmla="*/ 16 h 125"/>
                <a:gd name="T18" fmla="*/ 64 w 123"/>
                <a:gd name="T19" fmla="*/ 14 h 125"/>
                <a:gd name="T20" fmla="*/ 65 w 123"/>
                <a:gd name="T21" fmla="*/ 10 h 125"/>
                <a:gd name="T22" fmla="*/ 55 w 123"/>
                <a:gd name="T23" fmla="*/ 12 h 125"/>
                <a:gd name="T24" fmla="*/ 65 w 123"/>
                <a:gd name="T25" fmla="*/ 19 h 125"/>
                <a:gd name="T26" fmla="*/ 46 w 123"/>
                <a:gd name="T27" fmla="*/ 12 h 125"/>
                <a:gd name="T28" fmla="*/ 42 w 123"/>
                <a:gd name="T29" fmla="*/ 13 h 125"/>
                <a:gd name="T30" fmla="*/ 54 w 123"/>
                <a:gd name="T31" fmla="*/ 28 h 125"/>
                <a:gd name="T32" fmla="*/ 42 w 123"/>
                <a:gd name="T33" fmla="*/ 13 h 125"/>
                <a:gd name="T34" fmla="*/ 52 w 123"/>
                <a:gd name="T35" fmla="*/ 29 h 125"/>
                <a:gd name="T36" fmla="*/ 23 w 123"/>
                <a:gd name="T37" fmla="*/ 25 h 125"/>
                <a:gd name="T38" fmla="*/ 21 w 123"/>
                <a:gd name="T39" fmla="*/ 26 h 125"/>
                <a:gd name="T40" fmla="*/ 43 w 123"/>
                <a:gd name="T41" fmla="*/ 46 h 125"/>
                <a:gd name="T42" fmla="*/ 21 w 123"/>
                <a:gd name="T43" fmla="*/ 26 h 125"/>
                <a:gd name="T44" fmla="*/ 43 w 123"/>
                <a:gd name="T45" fmla="*/ 48 h 125"/>
                <a:gd name="T46" fmla="*/ 13 w 123"/>
                <a:gd name="T47" fmla="*/ 45 h 125"/>
                <a:gd name="T48" fmla="*/ 41 w 123"/>
                <a:gd name="T49" fmla="*/ 58 h 125"/>
                <a:gd name="T50" fmla="*/ 10 w 123"/>
                <a:gd name="T51" fmla="*/ 57 h 125"/>
                <a:gd name="T52" fmla="*/ 10 w 123"/>
                <a:gd name="T53" fmla="*/ 59 h 125"/>
                <a:gd name="T54" fmla="*/ 43 w 123"/>
                <a:gd name="T55" fmla="*/ 80 h 125"/>
                <a:gd name="T56" fmla="*/ 10 w 123"/>
                <a:gd name="T57" fmla="*/ 59 h 125"/>
                <a:gd name="T58" fmla="*/ 11 w 123"/>
                <a:gd name="T59" fmla="*/ 70 h 125"/>
                <a:gd name="T60" fmla="*/ 35 w 123"/>
                <a:gd name="T61" fmla="*/ 80 h 125"/>
                <a:gd name="T62" fmla="*/ 43 w 123"/>
                <a:gd name="T63" fmla="*/ 83 h 125"/>
                <a:gd name="T64" fmla="*/ 14 w 123"/>
                <a:gd name="T65" fmla="*/ 82 h 125"/>
                <a:gd name="T66" fmla="*/ 48 w 123"/>
                <a:gd name="T67" fmla="*/ 96 h 125"/>
                <a:gd name="T68" fmla="*/ 23 w 123"/>
                <a:gd name="T69" fmla="*/ 96 h 125"/>
                <a:gd name="T70" fmla="*/ 48 w 123"/>
                <a:gd name="T71" fmla="*/ 96 h 125"/>
                <a:gd name="T72" fmla="*/ 53 w 123"/>
                <a:gd name="T73" fmla="*/ 105 h 125"/>
                <a:gd name="T74" fmla="*/ 26 w 123"/>
                <a:gd name="T75" fmla="*/ 99 h 125"/>
                <a:gd name="T76" fmla="*/ 66 w 123"/>
                <a:gd name="T77" fmla="*/ 112 h 125"/>
                <a:gd name="T78" fmla="*/ 48 w 123"/>
                <a:gd name="T79" fmla="*/ 59 h 125"/>
                <a:gd name="T80" fmla="*/ 64 w 123"/>
                <a:gd name="T81" fmla="*/ 27 h 125"/>
                <a:gd name="T82" fmla="*/ 71 w 123"/>
                <a:gd name="T83" fmla="*/ 11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3" h="125">
                  <a:moveTo>
                    <a:pt x="118" y="48"/>
                  </a:moveTo>
                  <a:cubicBezTo>
                    <a:pt x="116" y="37"/>
                    <a:pt x="111" y="26"/>
                    <a:pt x="104" y="18"/>
                  </a:cubicBezTo>
                  <a:cubicBezTo>
                    <a:pt x="103" y="17"/>
                    <a:pt x="103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92" y="6"/>
                    <a:pt x="80" y="1"/>
                    <a:pt x="66" y="2"/>
                  </a:cubicBezTo>
                  <a:cubicBezTo>
                    <a:pt x="63" y="0"/>
                    <a:pt x="58" y="1"/>
                    <a:pt x="54" y="2"/>
                  </a:cubicBezTo>
                  <a:cubicBezTo>
                    <a:pt x="50" y="2"/>
                    <a:pt x="46" y="3"/>
                    <a:pt x="43" y="5"/>
                  </a:cubicBezTo>
                  <a:cubicBezTo>
                    <a:pt x="16" y="7"/>
                    <a:pt x="0" y="44"/>
                    <a:pt x="3" y="68"/>
                  </a:cubicBezTo>
                  <a:cubicBezTo>
                    <a:pt x="7" y="103"/>
                    <a:pt x="37" y="125"/>
                    <a:pt x="72" y="119"/>
                  </a:cubicBezTo>
                  <a:cubicBezTo>
                    <a:pt x="106" y="114"/>
                    <a:pt x="123" y="80"/>
                    <a:pt x="118" y="48"/>
                  </a:cubicBezTo>
                  <a:close/>
                  <a:moveTo>
                    <a:pt x="89" y="14"/>
                  </a:moveTo>
                  <a:cubicBezTo>
                    <a:pt x="87" y="14"/>
                    <a:pt x="84" y="15"/>
                    <a:pt x="82" y="15"/>
                  </a:cubicBezTo>
                  <a:cubicBezTo>
                    <a:pt x="79" y="13"/>
                    <a:pt x="76" y="12"/>
                    <a:pt x="73" y="11"/>
                  </a:cubicBezTo>
                  <a:cubicBezTo>
                    <a:pt x="72" y="10"/>
                    <a:pt x="70" y="10"/>
                    <a:pt x="68" y="9"/>
                  </a:cubicBezTo>
                  <a:cubicBezTo>
                    <a:pt x="76" y="8"/>
                    <a:pt x="83" y="10"/>
                    <a:pt x="89" y="14"/>
                  </a:cubicBezTo>
                  <a:close/>
                  <a:moveTo>
                    <a:pt x="65" y="10"/>
                  </a:moveTo>
                  <a:cubicBezTo>
                    <a:pt x="67" y="11"/>
                    <a:pt x="70" y="12"/>
                    <a:pt x="73" y="14"/>
                  </a:cubicBezTo>
                  <a:cubicBezTo>
                    <a:pt x="74" y="14"/>
                    <a:pt x="76" y="15"/>
                    <a:pt x="77" y="16"/>
                  </a:cubicBezTo>
                  <a:cubicBezTo>
                    <a:pt x="75" y="16"/>
                    <a:pt x="72" y="17"/>
                    <a:pt x="70" y="17"/>
                  </a:cubicBezTo>
                  <a:cubicBezTo>
                    <a:pt x="68" y="16"/>
                    <a:pt x="66" y="15"/>
                    <a:pt x="64" y="14"/>
                  </a:cubicBezTo>
                  <a:cubicBezTo>
                    <a:pt x="62" y="13"/>
                    <a:pt x="60" y="12"/>
                    <a:pt x="59" y="11"/>
                  </a:cubicBezTo>
                  <a:cubicBezTo>
                    <a:pt x="61" y="10"/>
                    <a:pt x="63" y="10"/>
                    <a:pt x="65" y="10"/>
                  </a:cubicBezTo>
                  <a:close/>
                  <a:moveTo>
                    <a:pt x="52" y="11"/>
                  </a:moveTo>
                  <a:cubicBezTo>
                    <a:pt x="52" y="12"/>
                    <a:pt x="53" y="13"/>
                    <a:pt x="55" y="12"/>
                  </a:cubicBezTo>
                  <a:cubicBezTo>
                    <a:pt x="57" y="14"/>
                    <a:pt x="60" y="16"/>
                    <a:pt x="62" y="17"/>
                  </a:cubicBezTo>
                  <a:cubicBezTo>
                    <a:pt x="63" y="18"/>
                    <a:pt x="64" y="19"/>
                    <a:pt x="65" y="19"/>
                  </a:cubicBezTo>
                  <a:cubicBezTo>
                    <a:pt x="64" y="20"/>
                    <a:pt x="63" y="21"/>
                    <a:pt x="61" y="21"/>
                  </a:cubicBezTo>
                  <a:cubicBezTo>
                    <a:pt x="56" y="18"/>
                    <a:pt x="51" y="15"/>
                    <a:pt x="46" y="12"/>
                  </a:cubicBezTo>
                  <a:cubicBezTo>
                    <a:pt x="48" y="12"/>
                    <a:pt x="50" y="11"/>
                    <a:pt x="52" y="11"/>
                  </a:cubicBezTo>
                  <a:close/>
                  <a:moveTo>
                    <a:pt x="42" y="13"/>
                  </a:moveTo>
                  <a:cubicBezTo>
                    <a:pt x="48" y="17"/>
                    <a:pt x="53" y="21"/>
                    <a:pt x="58" y="23"/>
                  </a:cubicBezTo>
                  <a:cubicBezTo>
                    <a:pt x="57" y="25"/>
                    <a:pt x="55" y="26"/>
                    <a:pt x="54" y="28"/>
                  </a:cubicBezTo>
                  <a:cubicBezTo>
                    <a:pt x="47" y="24"/>
                    <a:pt x="39" y="21"/>
                    <a:pt x="31" y="18"/>
                  </a:cubicBezTo>
                  <a:cubicBezTo>
                    <a:pt x="35" y="16"/>
                    <a:pt x="39" y="14"/>
                    <a:pt x="42" y="13"/>
                  </a:cubicBezTo>
                  <a:close/>
                  <a:moveTo>
                    <a:pt x="30" y="19"/>
                  </a:moveTo>
                  <a:cubicBezTo>
                    <a:pt x="37" y="22"/>
                    <a:pt x="44" y="26"/>
                    <a:pt x="52" y="29"/>
                  </a:cubicBezTo>
                  <a:cubicBezTo>
                    <a:pt x="50" y="32"/>
                    <a:pt x="49" y="34"/>
                    <a:pt x="47" y="37"/>
                  </a:cubicBezTo>
                  <a:cubicBezTo>
                    <a:pt x="39" y="32"/>
                    <a:pt x="31" y="29"/>
                    <a:pt x="23" y="25"/>
                  </a:cubicBezTo>
                  <a:cubicBezTo>
                    <a:pt x="25" y="22"/>
                    <a:pt x="27" y="20"/>
                    <a:pt x="30" y="19"/>
                  </a:cubicBezTo>
                  <a:close/>
                  <a:moveTo>
                    <a:pt x="21" y="26"/>
                  </a:moveTo>
                  <a:cubicBezTo>
                    <a:pt x="30" y="30"/>
                    <a:pt x="38" y="35"/>
                    <a:pt x="46" y="38"/>
                  </a:cubicBezTo>
                  <a:cubicBezTo>
                    <a:pt x="45" y="41"/>
                    <a:pt x="44" y="43"/>
                    <a:pt x="43" y="46"/>
                  </a:cubicBezTo>
                  <a:cubicBezTo>
                    <a:pt x="34" y="42"/>
                    <a:pt x="25" y="39"/>
                    <a:pt x="16" y="35"/>
                  </a:cubicBezTo>
                  <a:cubicBezTo>
                    <a:pt x="17" y="32"/>
                    <a:pt x="19" y="29"/>
                    <a:pt x="21" y="26"/>
                  </a:cubicBezTo>
                  <a:close/>
                  <a:moveTo>
                    <a:pt x="15" y="36"/>
                  </a:moveTo>
                  <a:cubicBezTo>
                    <a:pt x="24" y="40"/>
                    <a:pt x="33" y="45"/>
                    <a:pt x="43" y="48"/>
                  </a:cubicBezTo>
                  <a:cubicBezTo>
                    <a:pt x="42" y="50"/>
                    <a:pt x="42" y="53"/>
                    <a:pt x="42" y="55"/>
                  </a:cubicBezTo>
                  <a:cubicBezTo>
                    <a:pt x="32" y="52"/>
                    <a:pt x="22" y="48"/>
                    <a:pt x="13" y="45"/>
                  </a:cubicBezTo>
                  <a:cubicBezTo>
                    <a:pt x="12" y="44"/>
                    <a:pt x="12" y="45"/>
                    <a:pt x="12" y="46"/>
                  </a:cubicBezTo>
                  <a:cubicBezTo>
                    <a:pt x="21" y="50"/>
                    <a:pt x="31" y="54"/>
                    <a:pt x="41" y="58"/>
                  </a:cubicBezTo>
                  <a:cubicBezTo>
                    <a:pt x="41" y="61"/>
                    <a:pt x="41" y="64"/>
                    <a:pt x="41" y="68"/>
                  </a:cubicBezTo>
                  <a:cubicBezTo>
                    <a:pt x="31" y="63"/>
                    <a:pt x="20" y="60"/>
                    <a:pt x="10" y="57"/>
                  </a:cubicBezTo>
                  <a:cubicBezTo>
                    <a:pt x="10" y="50"/>
                    <a:pt x="12" y="42"/>
                    <a:pt x="15" y="36"/>
                  </a:cubicBezTo>
                  <a:close/>
                  <a:moveTo>
                    <a:pt x="10" y="59"/>
                  </a:moveTo>
                  <a:cubicBezTo>
                    <a:pt x="20" y="63"/>
                    <a:pt x="31" y="68"/>
                    <a:pt x="41" y="70"/>
                  </a:cubicBezTo>
                  <a:cubicBezTo>
                    <a:pt x="42" y="74"/>
                    <a:pt x="42" y="77"/>
                    <a:pt x="43" y="80"/>
                  </a:cubicBezTo>
                  <a:cubicBezTo>
                    <a:pt x="32" y="76"/>
                    <a:pt x="21" y="72"/>
                    <a:pt x="11" y="69"/>
                  </a:cubicBezTo>
                  <a:cubicBezTo>
                    <a:pt x="10" y="65"/>
                    <a:pt x="10" y="62"/>
                    <a:pt x="10" y="59"/>
                  </a:cubicBezTo>
                  <a:close/>
                  <a:moveTo>
                    <a:pt x="11" y="72"/>
                  </a:moveTo>
                  <a:cubicBezTo>
                    <a:pt x="11" y="72"/>
                    <a:pt x="11" y="71"/>
                    <a:pt x="11" y="70"/>
                  </a:cubicBezTo>
                  <a:cubicBezTo>
                    <a:pt x="15" y="73"/>
                    <a:pt x="21" y="74"/>
                    <a:pt x="25" y="76"/>
                  </a:cubicBezTo>
                  <a:cubicBezTo>
                    <a:pt x="28" y="77"/>
                    <a:pt x="32" y="78"/>
                    <a:pt x="35" y="80"/>
                  </a:cubicBezTo>
                  <a:cubicBezTo>
                    <a:pt x="37" y="80"/>
                    <a:pt x="39" y="81"/>
                    <a:pt x="41" y="82"/>
                  </a:cubicBezTo>
                  <a:cubicBezTo>
                    <a:pt x="42" y="82"/>
                    <a:pt x="42" y="82"/>
                    <a:pt x="43" y="83"/>
                  </a:cubicBezTo>
                  <a:cubicBezTo>
                    <a:pt x="44" y="86"/>
                    <a:pt x="45" y="90"/>
                    <a:pt x="47" y="93"/>
                  </a:cubicBezTo>
                  <a:cubicBezTo>
                    <a:pt x="36" y="89"/>
                    <a:pt x="25" y="86"/>
                    <a:pt x="14" y="82"/>
                  </a:cubicBezTo>
                  <a:cubicBezTo>
                    <a:pt x="13" y="79"/>
                    <a:pt x="12" y="76"/>
                    <a:pt x="11" y="72"/>
                  </a:cubicBezTo>
                  <a:close/>
                  <a:moveTo>
                    <a:pt x="48" y="96"/>
                  </a:moveTo>
                  <a:cubicBezTo>
                    <a:pt x="49" y="98"/>
                    <a:pt x="50" y="100"/>
                    <a:pt x="51" y="102"/>
                  </a:cubicBezTo>
                  <a:cubicBezTo>
                    <a:pt x="42" y="100"/>
                    <a:pt x="32" y="98"/>
                    <a:pt x="23" y="96"/>
                  </a:cubicBezTo>
                  <a:cubicBezTo>
                    <a:pt x="20" y="93"/>
                    <a:pt x="17" y="89"/>
                    <a:pt x="15" y="84"/>
                  </a:cubicBezTo>
                  <a:cubicBezTo>
                    <a:pt x="25" y="89"/>
                    <a:pt x="37" y="94"/>
                    <a:pt x="48" y="96"/>
                  </a:cubicBezTo>
                  <a:close/>
                  <a:moveTo>
                    <a:pt x="26" y="99"/>
                  </a:moveTo>
                  <a:cubicBezTo>
                    <a:pt x="35" y="101"/>
                    <a:pt x="44" y="104"/>
                    <a:pt x="53" y="105"/>
                  </a:cubicBezTo>
                  <a:cubicBezTo>
                    <a:pt x="55" y="108"/>
                    <a:pt x="58" y="110"/>
                    <a:pt x="61" y="112"/>
                  </a:cubicBezTo>
                  <a:cubicBezTo>
                    <a:pt x="47" y="112"/>
                    <a:pt x="35" y="108"/>
                    <a:pt x="26" y="99"/>
                  </a:cubicBezTo>
                  <a:close/>
                  <a:moveTo>
                    <a:pt x="71" y="111"/>
                  </a:moveTo>
                  <a:cubicBezTo>
                    <a:pt x="69" y="112"/>
                    <a:pt x="68" y="112"/>
                    <a:pt x="66" y="112"/>
                  </a:cubicBezTo>
                  <a:cubicBezTo>
                    <a:pt x="57" y="95"/>
                    <a:pt x="47" y="82"/>
                    <a:pt x="48" y="61"/>
                  </a:cubicBezTo>
                  <a:cubicBezTo>
                    <a:pt x="48" y="61"/>
                    <a:pt x="48" y="60"/>
                    <a:pt x="48" y="59"/>
                  </a:cubicBezTo>
                  <a:cubicBezTo>
                    <a:pt x="48" y="59"/>
                    <a:pt x="49" y="58"/>
                    <a:pt x="48" y="58"/>
                  </a:cubicBezTo>
                  <a:cubicBezTo>
                    <a:pt x="49" y="46"/>
                    <a:pt x="54" y="34"/>
                    <a:pt x="64" y="27"/>
                  </a:cubicBezTo>
                  <a:cubicBezTo>
                    <a:pt x="74" y="20"/>
                    <a:pt x="85" y="21"/>
                    <a:pt x="97" y="22"/>
                  </a:cubicBezTo>
                  <a:cubicBezTo>
                    <a:pt x="118" y="48"/>
                    <a:pt x="114" y="104"/>
                    <a:pt x="71" y="11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D45DA826-2F75-4CA8-AB31-48DD8FA68B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8550" y="5378450"/>
              <a:ext cx="200025" cy="166688"/>
            </a:xfrm>
            <a:custGeom>
              <a:avLst/>
              <a:gdLst>
                <a:gd name="T0" fmla="*/ 77 w 85"/>
                <a:gd name="T1" fmla="*/ 33 h 77"/>
                <a:gd name="T2" fmla="*/ 42 w 85"/>
                <a:gd name="T3" fmla="*/ 4 h 77"/>
                <a:gd name="T4" fmla="*/ 41 w 85"/>
                <a:gd name="T5" fmla="*/ 3 h 77"/>
                <a:gd name="T6" fmla="*/ 5 w 85"/>
                <a:gd name="T7" fmla="*/ 40 h 77"/>
                <a:gd name="T8" fmla="*/ 46 w 85"/>
                <a:gd name="T9" fmla="*/ 75 h 77"/>
                <a:gd name="T10" fmla="*/ 77 w 85"/>
                <a:gd name="T11" fmla="*/ 33 h 77"/>
                <a:gd name="T12" fmla="*/ 46 w 85"/>
                <a:gd name="T13" fmla="*/ 68 h 77"/>
                <a:gd name="T14" fmla="*/ 36 w 85"/>
                <a:gd name="T15" fmla="*/ 10 h 77"/>
                <a:gd name="T16" fmla="*/ 37 w 85"/>
                <a:gd name="T17" fmla="*/ 10 h 77"/>
                <a:gd name="T18" fmla="*/ 46 w 85"/>
                <a:gd name="T19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77">
                  <a:moveTo>
                    <a:pt x="77" y="33"/>
                  </a:moveTo>
                  <a:cubicBezTo>
                    <a:pt x="75" y="17"/>
                    <a:pt x="59" y="1"/>
                    <a:pt x="42" y="4"/>
                  </a:cubicBezTo>
                  <a:cubicBezTo>
                    <a:pt x="42" y="4"/>
                    <a:pt x="41" y="3"/>
                    <a:pt x="41" y="3"/>
                  </a:cubicBezTo>
                  <a:cubicBezTo>
                    <a:pt x="20" y="0"/>
                    <a:pt x="4" y="20"/>
                    <a:pt x="5" y="40"/>
                  </a:cubicBezTo>
                  <a:cubicBezTo>
                    <a:pt x="6" y="61"/>
                    <a:pt x="25" y="77"/>
                    <a:pt x="46" y="75"/>
                  </a:cubicBezTo>
                  <a:cubicBezTo>
                    <a:pt x="66" y="73"/>
                    <a:pt x="81" y="53"/>
                    <a:pt x="77" y="33"/>
                  </a:cubicBezTo>
                  <a:close/>
                  <a:moveTo>
                    <a:pt x="46" y="68"/>
                  </a:moveTo>
                  <a:cubicBezTo>
                    <a:pt x="8" y="71"/>
                    <a:pt x="0" y="15"/>
                    <a:pt x="36" y="10"/>
                  </a:cubicBezTo>
                  <a:cubicBezTo>
                    <a:pt x="36" y="10"/>
                    <a:pt x="37" y="10"/>
                    <a:pt x="37" y="10"/>
                  </a:cubicBezTo>
                  <a:cubicBezTo>
                    <a:pt x="76" y="4"/>
                    <a:pt x="85" y="64"/>
                    <a:pt x="46" y="6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DEC601DC-B4E4-4890-852F-4E88B28966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7913" y="5353050"/>
              <a:ext cx="276225" cy="227013"/>
            </a:xfrm>
            <a:custGeom>
              <a:avLst/>
              <a:gdLst>
                <a:gd name="T0" fmla="*/ 50 w 118"/>
                <a:gd name="T1" fmla="*/ 4 h 105"/>
                <a:gd name="T2" fmla="*/ 48 w 118"/>
                <a:gd name="T3" fmla="*/ 3 h 105"/>
                <a:gd name="T4" fmla="*/ 1 w 118"/>
                <a:gd name="T5" fmla="*/ 53 h 105"/>
                <a:gd name="T6" fmla="*/ 61 w 118"/>
                <a:gd name="T7" fmla="*/ 100 h 105"/>
                <a:gd name="T8" fmla="*/ 50 w 118"/>
                <a:gd name="T9" fmla="*/ 4 h 105"/>
                <a:gd name="T10" fmla="*/ 60 w 118"/>
                <a:gd name="T11" fmla="*/ 94 h 105"/>
                <a:gd name="T12" fmla="*/ 6 w 118"/>
                <a:gd name="T13" fmla="*/ 53 h 105"/>
                <a:gd name="T14" fmla="*/ 48 w 118"/>
                <a:gd name="T15" fmla="*/ 8 h 105"/>
                <a:gd name="T16" fmla="*/ 49 w 118"/>
                <a:gd name="T17" fmla="*/ 8 h 105"/>
                <a:gd name="T18" fmla="*/ 94 w 118"/>
                <a:gd name="T19" fmla="*/ 42 h 105"/>
                <a:gd name="T20" fmla="*/ 60 w 118"/>
                <a:gd name="T21" fmla="*/ 9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" h="105">
                  <a:moveTo>
                    <a:pt x="50" y="4"/>
                  </a:moveTo>
                  <a:cubicBezTo>
                    <a:pt x="50" y="3"/>
                    <a:pt x="49" y="3"/>
                    <a:pt x="48" y="3"/>
                  </a:cubicBezTo>
                  <a:cubicBezTo>
                    <a:pt x="22" y="3"/>
                    <a:pt x="0" y="26"/>
                    <a:pt x="1" y="53"/>
                  </a:cubicBezTo>
                  <a:cubicBezTo>
                    <a:pt x="1" y="83"/>
                    <a:pt x="31" y="105"/>
                    <a:pt x="61" y="100"/>
                  </a:cubicBezTo>
                  <a:cubicBezTo>
                    <a:pt x="118" y="90"/>
                    <a:pt x="106" y="0"/>
                    <a:pt x="50" y="4"/>
                  </a:cubicBezTo>
                  <a:close/>
                  <a:moveTo>
                    <a:pt x="60" y="94"/>
                  </a:moveTo>
                  <a:cubicBezTo>
                    <a:pt x="35" y="97"/>
                    <a:pt x="6" y="81"/>
                    <a:pt x="6" y="53"/>
                  </a:cubicBezTo>
                  <a:cubicBezTo>
                    <a:pt x="6" y="27"/>
                    <a:pt x="24" y="11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69" y="11"/>
                    <a:pt x="88" y="20"/>
                    <a:pt x="94" y="42"/>
                  </a:cubicBezTo>
                  <a:cubicBezTo>
                    <a:pt x="101" y="66"/>
                    <a:pt x="85" y="90"/>
                    <a:pt x="60" y="9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246C6CD1-40CF-4AF6-BDE0-9318A10F40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1225" y="5199063"/>
              <a:ext cx="565150" cy="522288"/>
            </a:xfrm>
            <a:custGeom>
              <a:avLst/>
              <a:gdLst>
                <a:gd name="T0" fmla="*/ 211 w 241"/>
                <a:gd name="T1" fmla="*/ 123 h 242"/>
                <a:gd name="T2" fmla="*/ 235 w 241"/>
                <a:gd name="T3" fmla="*/ 103 h 242"/>
                <a:gd name="T4" fmla="*/ 197 w 241"/>
                <a:gd name="T5" fmla="*/ 74 h 242"/>
                <a:gd name="T6" fmla="*/ 201 w 241"/>
                <a:gd name="T7" fmla="*/ 24 h 242"/>
                <a:gd name="T8" fmla="*/ 144 w 241"/>
                <a:gd name="T9" fmla="*/ 32 h 242"/>
                <a:gd name="T10" fmla="*/ 119 w 241"/>
                <a:gd name="T11" fmla="*/ 0 h 242"/>
                <a:gd name="T12" fmla="*/ 78 w 241"/>
                <a:gd name="T13" fmla="*/ 42 h 242"/>
                <a:gd name="T14" fmla="*/ 29 w 241"/>
                <a:gd name="T15" fmla="*/ 42 h 242"/>
                <a:gd name="T16" fmla="*/ 38 w 241"/>
                <a:gd name="T17" fmla="*/ 96 h 242"/>
                <a:gd name="T18" fmla="*/ 7 w 241"/>
                <a:gd name="T19" fmla="*/ 138 h 242"/>
                <a:gd name="T20" fmla="*/ 20 w 241"/>
                <a:gd name="T21" fmla="*/ 184 h 242"/>
                <a:gd name="T22" fmla="*/ 44 w 241"/>
                <a:gd name="T23" fmla="*/ 215 h 242"/>
                <a:gd name="T24" fmla="*/ 63 w 241"/>
                <a:gd name="T25" fmla="*/ 199 h 242"/>
                <a:gd name="T26" fmla="*/ 85 w 241"/>
                <a:gd name="T27" fmla="*/ 214 h 242"/>
                <a:gd name="T28" fmla="*/ 125 w 241"/>
                <a:gd name="T29" fmla="*/ 238 h 242"/>
                <a:gd name="T30" fmla="*/ 158 w 241"/>
                <a:gd name="T31" fmla="*/ 227 h 242"/>
                <a:gd name="T32" fmla="*/ 187 w 241"/>
                <a:gd name="T33" fmla="*/ 197 h 242"/>
                <a:gd name="T34" fmla="*/ 235 w 241"/>
                <a:gd name="T35" fmla="*/ 160 h 242"/>
                <a:gd name="T36" fmla="*/ 220 w 241"/>
                <a:gd name="T37" fmla="*/ 170 h 242"/>
                <a:gd name="T38" fmla="*/ 185 w 241"/>
                <a:gd name="T39" fmla="*/ 173 h 242"/>
                <a:gd name="T40" fmla="*/ 163 w 241"/>
                <a:gd name="T41" fmla="*/ 220 h 242"/>
                <a:gd name="T42" fmla="*/ 120 w 241"/>
                <a:gd name="T43" fmla="*/ 201 h 242"/>
                <a:gd name="T44" fmla="*/ 92 w 241"/>
                <a:gd name="T45" fmla="*/ 232 h 242"/>
                <a:gd name="T46" fmla="*/ 92 w 241"/>
                <a:gd name="T47" fmla="*/ 224 h 242"/>
                <a:gd name="T48" fmla="*/ 103 w 241"/>
                <a:gd name="T49" fmla="*/ 210 h 242"/>
                <a:gd name="T50" fmla="*/ 70 w 241"/>
                <a:gd name="T51" fmla="*/ 194 h 242"/>
                <a:gd name="T52" fmla="*/ 63 w 241"/>
                <a:gd name="T53" fmla="*/ 191 h 242"/>
                <a:gd name="T54" fmla="*/ 30 w 241"/>
                <a:gd name="T55" fmla="*/ 195 h 242"/>
                <a:gd name="T56" fmla="*/ 24 w 241"/>
                <a:gd name="T57" fmla="*/ 187 h 242"/>
                <a:gd name="T58" fmla="*/ 33 w 241"/>
                <a:gd name="T59" fmla="*/ 181 h 242"/>
                <a:gd name="T60" fmla="*/ 63 w 241"/>
                <a:gd name="T61" fmla="*/ 166 h 242"/>
                <a:gd name="T62" fmla="*/ 57 w 241"/>
                <a:gd name="T63" fmla="*/ 152 h 242"/>
                <a:gd name="T64" fmla="*/ 39 w 241"/>
                <a:gd name="T65" fmla="*/ 138 h 242"/>
                <a:gd name="T66" fmla="*/ 37 w 241"/>
                <a:gd name="T67" fmla="*/ 136 h 242"/>
                <a:gd name="T68" fmla="*/ 33 w 241"/>
                <a:gd name="T69" fmla="*/ 125 h 242"/>
                <a:gd name="T70" fmla="*/ 10 w 241"/>
                <a:gd name="T71" fmla="*/ 109 h 242"/>
                <a:gd name="T72" fmla="*/ 13 w 241"/>
                <a:gd name="T73" fmla="*/ 101 h 242"/>
                <a:gd name="T74" fmla="*/ 42 w 241"/>
                <a:gd name="T75" fmla="*/ 99 h 242"/>
                <a:gd name="T76" fmla="*/ 55 w 241"/>
                <a:gd name="T77" fmla="*/ 94 h 242"/>
                <a:gd name="T78" fmla="*/ 65 w 241"/>
                <a:gd name="T79" fmla="*/ 86 h 242"/>
                <a:gd name="T80" fmla="*/ 56 w 241"/>
                <a:gd name="T81" fmla="*/ 77 h 242"/>
                <a:gd name="T82" fmla="*/ 60 w 241"/>
                <a:gd name="T83" fmla="*/ 63 h 242"/>
                <a:gd name="T84" fmla="*/ 36 w 241"/>
                <a:gd name="T85" fmla="*/ 45 h 242"/>
                <a:gd name="T86" fmla="*/ 48 w 241"/>
                <a:gd name="T87" fmla="*/ 30 h 242"/>
                <a:gd name="T88" fmla="*/ 78 w 241"/>
                <a:gd name="T89" fmla="*/ 50 h 242"/>
                <a:gd name="T90" fmla="*/ 78 w 241"/>
                <a:gd name="T91" fmla="*/ 49 h 242"/>
                <a:gd name="T92" fmla="*/ 111 w 241"/>
                <a:gd name="T93" fmla="*/ 44 h 242"/>
                <a:gd name="T94" fmla="*/ 102 w 241"/>
                <a:gd name="T95" fmla="*/ 32 h 242"/>
                <a:gd name="T96" fmla="*/ 103 w 241"/>
                <a:gd name="T97" fmla="*/ 19 h 242"/>
                <a:gd name="T98" fmla="*/ 103 w 241"/>
                <a:gd name="T99" fmla="*/ 8 h 242"/>
                <a:gd name="T100" fmla="*/ 129 w 241"/>
                <a:gd name="T101" fmla="*/ 36 h 242"/>
                <a:gd name="T102" fmla="*/ 134 w 241"/>
                <a:gd name="T103" fmla="*/ 39 h 242"/>
                <a:gd name="T104" fmla="*/ 161 w 241"/>
                <a:gd name="T105" fmla="*/ 42 h 242"/>
                <a:gd name="T106" fmla="*/ 180 w 241"/>
                <a:gd name="T107" fmla="*/ 54 h 242"/>
                <a:gd name="T108" fmla="*/ 188 w 241"/>
                <a:gd name="T109" fmla="*/ 71 h 242"/>
                <a:gd name="T110" fmla="*/ 224 w 241"/>
                <a:gd name="T111" fmla="*/ 77 h 242"/>
                <a:gd name="T112" fmla="*/ 215 w 241"/>
                <a:gd name="T113" fmla="*/ 106 h 242"/>
                <a:gd name="T114" fmla="*/ 203 w 241"/>
                <a:gd name="T115" fmla="*/ 122 h 242"/>
                <a:gd name="T116" fmla="*/ 219 w 241"/>
                <a:gd name="T117" fmla="*/ 14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1" h="242">
                  <a:moveTo>
                    <a:pt x="234" y="141"/>
                  </a:moveTo>
                  <a:cubicBezTo>
                    <a:pt x="230" y="139"/>
                    <a:pt x="225" y="139"/>
                    <a:pt x="221" y="138"/>
                  </a:cubicBezTo>
                  <a:cubicBezTo>
                    <a:pt x="217" y="137"/>
                    <a:pt x="212" y="136"/>
                    <a:pt x="208" y="135"/>
                  </a:cubicBezTo>
                  <a:cubicBezTo>
                    <a:pt x="210" y="132"/>
                    <a:pt x="211" y="127"/>
                    <a:pt x="211" y="123"/>
                  </a:cubicBezTo>
                  <a:cubicBezTo>
                    <a:pt x="211" y="121"/>
                    <a:pt x="210" y="119"/>
                    <a:pt x="210" y="116"/>
                  </a:cubicBezTo>
                  <a:cubicBezTo>
                    <a:pt x="210" y="116"/>
                    <a:pt x="210" y="115"/>
                    <a:pt x="210" y="115"/>
                  </a:cubicBezTo>
                  <a:cubicBezTo>
                    <a:pt x="217" y="116"/>
                    <a:pt x="227" y="112"/>
                    <a:pt x="232" y="108"/>
                  </a:cubicBezTo>
                  <a:cubicBezTo>
                    <a:pt x="234" y="107"/>
                    <a:pt x="235" y="106"/>
                    <a:pt x="235" y="103"/>
                  </a:cubicBezTo>
                  <a:cubicBezTo>
                    <a:pt x="236" y="98"/>
                    <a:pt x="234" y="91"/>
                    <a:pt x="233" y="86"/>
                  </a:cubicBezTo>
                  <a:cubicBezTo>
                    <a:pt x="232" y="80"/>
                    <a:pt x="233" y="70"/>
                    <a:pt x="226" y="69"/>
                  </a:cubicBezTo>
                  <a:cubicBezTo>
                    <a:pt x="221" y="69"/>
                    <a:pt x="215" y="71"/>
                    <a:pt x="211" y="72"/>
                  </a:cubicBezTo>
                  <a:cubicBezTo>
                    <a:pt x="206" y="72"/>
                    <a:pt x="202" y="73"/>
                    <a:pt x="197" y="74"/>
                  </a:cubicBezTo>
                  <a:cubicBezTo>
                    <a:pt x="197" y="70"/>
                    <a:pt x="195" y="66"/>
                    <a:pt x="193" y="64"/>
                  </a:cubicBezTo>
                  <a:cubicBezTo>
                    <a:pt x="191" y="61"/>
                    <a:pt x="189" y="59"/>
                    <a:pt x="186" y="57"/>
                  </a:cubicBezTo>
                  <a:cubicBezTo>
                    <a:pt x="192" y="48"/>
                    <a:pt x="197" y="39"/>
                    <a:pt x="202" y="29"/>
                  </a:cubicBezTo>
                  <a:cubicBezTo>
                    <a:pt x="203" y="27"/>
                    <a:pt x="203" y="25"/>
                    <a:pt x="201" y="24"/>
                  </a:cubicBezTo>
                  <a:cubicBezTo>
                    <a:pt x="191" y="18"/>
                    <a:pt x="182" y="13"/>
                    <a:pt x="172" y="8"/>
                  </a:cubicBezTo>
                  <a:cubicBezTo>
                    <a:pt x="170" y="7"/>
                    <a:pt x="167" y="8"/>
                    <a:pt x="166" y="11"/>
                  </a:cubicBezTo>
                  <a:cubicBezTo>
                    <a:pt x="164" y="20"/>
                    <a:pt x="160" y="28"/>
                    <a:pt x="157" y="37"/>
                  </a:cubicBezTo>
                  <a:cubicBezTo>
                    <a:pt x="154" y="34"/>
                    <a:pt x="148" y="33"/>
                    <a:pt x="144" y="32"/>
                  </a:cubicBezTo>
                  <a:cubicBezTo>
                    <a:pt x="142" y="32"/>
                    <a:pt x="139" y="32"/>
                    <a:pt x="136" y="32"/>
                  </a:cubicBezTo>
                  <a:cubicBezTo>
                    <a:pt x="136" y="27"/>
                    <a:pt x="135" y="20"/>
                    <a:pt x="135" y="15"/>
                  </a:cubicBezTo>
                  <a:cubicBezTo>
                    <a:pt x="135" y="11"/>
                    <a:pt x="136" y="5"/>
                    <a:pt x="132" y="2"/>
                  </a:cubicBezTo>
                  <a:cubicBezTo>
                    <a:pt x="129" y="0"/>
                    <a:pt x="123" y="1"/>
                    <a:pt x="119" y="0"/>
                  </a:cubicBezTo>
                  <a:cubicBezTo>
                    <a:pt x="112" y="0"/>
                    <a:pt x="105" y="0"/>
                    <a:pt x="99" y="0"/>
                  </a:cubicBezTo>
                  <a:cubicBezTo>
                    <a:pt x="97" y="0"/>
                    <a:pt x="95" y="2"/>
                    <a:pt x="95" y="4"/>
                  </a:cubicBezTo>
                  <a:cubicBezTo>
                    <a:pt x="95" y="14"/>
                    <a:pt x="94" y="26"/>
                    <a:pt x="96" y="35"/>
                  </a:cubicBezTo>
                  <a:cubicBezTo>
                    <a:pt x="90" y="35"/>
                    <a:pt x="82" y="39"/>
                    <a:pt x="78" y="42"/>
                  </a:cubicBezTo>
                  <a:cubicBezTo>
                    <a:pt x="77" y="42"/>
                    <a:pt x="75" y="43"/>
                    <a:pt x="74" y="45"/>
                  </a:cubicBezTo>
                  <a:cubicBezTo>
                    <a:pt x="67" y="36"/>
                    <a:pt x="59" y="28"/>
                    <a:pt x="50" y="21"/>
                  </a:cubicBezTo>
                  <a:cubicBezTo>
                    <a:pt x="49" y="21"/>
                    <a:pt x="46" y="21"/>
                    <a:pt x="45" y="22"/>
                  </a:cubicBezTo>
                  <a:cubicBezTo>
                    <a:pt x="40" y="29"/>
                    <a:pt x="34" y="35"/>
                    <a:pt x="29" y="42"/>
                  </a:cubicBezTo>
                  <a:cubicBezTo>
                    <a:pt x="26" y="45"/>
                    <a:pt x="22" y="49"/>
                    <a:pt x="23" y="54"/>
                  </a:cubicBezTo>
                  <a:cubicBezTo>
                    <a:pt x="24" y="59"/>
                    <a:pt x="31" y="62"/>
                    <a:pt x="35" y="64"/>
                  </a:cubicBezTo>
                  <a:cubicBezTo>
                    <a:pt x="40" y="68"/>
                    <a:pt x="44" y="71"/>
                    <a:pt x="50" y="74"/>
                  </a:cubicBezTo>
                  <a:cubicBezTo>
                    <a:pt x="43" y="79"/>
                    <a:pt x="38" y="87"/>
                    <a:pt x="38" y="96"/>
                  </a:cubicBezTo>
                  <a:cubicBezTo>
                    <a:pt x="33" y="95"/>
                    <a:pt x="28" y="95"/>
                    <a:pt x="23" y="94"/>
                  </a:cubicBezTo>
                  <a:cubicBezTo>
                    <a:pt x="19" y="94"/>
                    <a:pt x="13" y="93"/>
                    <a:pt x="9" y="95"/>
                  </a:cubicBezTo>
                  <a:cubicBezTo>
                    <a:pt x="3" y="98"/>
                    <a:pt x="2" y="111"/>
                    <a:pt x="2" y="117"/>
                  </a:cubicBezTo>
                  <a:cubicBezTo>
                    <a:pt x="1" y="123"/>
                    <a:pt x="0" y="135"/>
                    <a:pt x="7" y="138"/>
                  </a:cubicBezTo>
                  <a:cubicBezTo>
                    <a:pt x="10" y="140"/>
                    <a:pt x="15" y="139"/>
                    <a:pt x="18" y="140"/>
                  </a:cubicBezTo>
                  <a:cubicBezTo>
                    <a:pt x="23" y="140"/>
                    <a:pt x="29" y="141"/>
                    <a:pt x="34" y="140"/>
                  </a:cubicBezTo>
                  <a:cubicBezTo>
                    <a:pt x="31" y="149"/>
                    <a:pt x="36" y="159"/>
                    <a:pt x="41" y="167"/>
                  </a:cubicBezTo>
                  <a:cubicBezTo>
                    <a:pt x="34" y="173"/>
                    <a:pt x="27" y="178"/>
                    <a:pt x="20" y="184"/>
                  </a:cubicBezTo>
                  <a:cubicBezTo>
                    <a:pt x="19" y="185"/>
                    <a:pt x="19" y="186"/>
                    <a:pt x="19" y="186"/>
                  </a:cubicBezTo>
                  <a:cubicBezTo>
                    <a:pt x="19" y="187"/>
                    <a:pt x="19" y="187"/>
                    <a:pt x="19" y="188"/>
                  </a:cubicBezTo>
                  <a:cubicBezTo>
                    <a:pt x="20" y="194"/>
                    <a:pt x="24" y="200"/>
                    <a:pt x="28" y="205"/>
                  </a:cubicBezTo>
                  <a:cubicBezTo>
                    <a:pt x="32" y="209"/>
                    <a:pt x="38" y="215"/>
                    <a:pt x="44" y="215"/>
                  </a:cubicBezTo>
                  <a:cubicBezTo>
                    <a:pt x="44" y="215"/>
                    <a:pt x="45" y="214"/>
                    <a:pt x="45" y="214"/>
                  </a:cubicBezTo>
                  <a:cubicBezTo>
                    <a:pt x="46" y="215"/>
                    <a:pt x="47" y="215"/>
                    <a:pt x="48" y="214"/>
                  </a:cubicBezTo>
                  <a:cubicBezTo>
                    <a:pt x="52" y="211"/>
                    <a:pt x="56" y="208"/>
                    <a:pt x="59" y="204"/>
                  </a:cubicBezTo>
                  <a:cubicBezTo>
                    <a:pt x="60" y="203"/>
                    <a:pt x="63" y="199"/>
                    <a:pt x="63" y="199"/>
                  </a:cubicBezTo>
                  <a:cubicBezTo>
                    <a:pt x="63" y="198"/>
                    <a:pt x="63" y="198"/>
                    <a:pt x="64" y="199"/>
                  </a:cubicBezTo>
                  <a:cubicBezTo>
                    <a:pt x="65" y="199"/>
                    <a:pt x="65" y="200"/>
                    <a:pt x="66" y="200"/>
                  </a:cubicBezTo>
                  <a:cubicBezTo>
                    <a:pt x="72" y="205"/>
                    <a:pt x="79" y="207"/>
                    <a:pt x="86" y="207"/>
                  </a:cubicBezTo>
                  <a:cubicBezTo>
                    <a:pt x="85" y="209"/>
                    <a:pt x="85" y="212"/>
                    <a:pt x="85" y="214"/>
                  </a:cubicBezTo>
                  <a:cubicBezTo>
                    <a:pt x="84" y="221"/>
                    <a:pt x="83" y="228"/>
                    <a:pt x="83" y="235"/>
                  </a:cubicBezTo>
                  <a:cubicBezTo>
                    <a:pt x="83" y="238"/>
                    <a:pt x="85" y="240"/>
                    <a:pt x="87" y="240"/>
                  </a:cubicBezTo>
                  <a:cubicBezTo>
                    <a:pt x="99" y="241"/>
                    <a:pt x="110" y="241"/>
                    <a:pt x="121" y="242"/>
                  </a:cubicBezTo>
                  <a:cubicBezTo>
                    <a:pt x="124" y="242"/>
                    <a:pt x="125" y="240"/>
                    <a:pt x="125" y="238"/>
                  </a:cubicBezTo>
                  <a:cubicBezTo>
                    <a:pt x="126" y="228"/>
                    <a:pt x="127" y="216"/>
                    <a:pt x="124" y="206"/>
                  </a:cubicBezTo>
                  <a:cubicBezTo>
                    <a:pt x="127" y="207"/>
                    <a:pt x="131" y="207"/>
                    <a:pt x="134" y="206"/>
                  </a:cubicBezTo>
                  <a:cubicBezTo>
                    <a:pt x="137" y="206"/>
                    <a:pt x="143" y="204"/>
                    <a:pt x="144" y="201"/>
                  </a:cubicBezTo>
                  <a:cubicBezTo>
                    <a:pt x="148" y="210"/>
                    <a:pt x="154" y="218"/>
                    <a:pt x="158" y="227"/>
                  </a:cubicBezTo>
                  <a:cubicBezTo>
                    <a:pt x="159" y="229"/>
                    <a:pt x="162" y="229"/>
                    <a:pt x="163" y="229"/>
                  </a:cubicBezTo>
                  <a:cubicBezTo>
                    <a:pt x="170" y="225"/>
                    <a:pt x="176" y="222"/>
                    <a:pt x="182" y="218"/>
                  </a:cubicBezTo>
                  <a:cubicBezTo>
                    <a:pt x="185" y="216"/>
                    <a:pt x="192" y="214"/>
                    <a:pt x="193" y="210"/>
                  </a:cubicBezTo>
                  <a:cubicBezTo>
                    <a:pt x="194" y="206"/>
                    <a:pt x="189" y="200"/>
                    <a:pt x="187" y="197"/>
                  </a:cubicBezTo>
                  <a:cubicBezTo>
                    <a:pt x="184" y="193"/>
                    <a:pt x="182" y="188"/>
                    <a:pt x="179" y="184"/>
                  </a:cubicBezTo>
                  <a:cubicBezTo>
                    <a:pt x="186" y="182"/>
                    <a:pt x="196" y="176"/>
                    <a:pt x="200" y="170"/>
                  </a:cubicBezTo>
                  <a:cubicBezTo>
                    <a:pt x="206" y="174"/>
                    <a:pt x="217" y="180"/>
                    <a:pt x="225" y="178"/>
                  </a:cubicBezTo>
                  <a:cubicBezTo>
                    <a:pt x="231" y="177"/>
                    <a:pt x="234" y="165"/>
                    <a:pt x="235" y="160"/>
                  </a:cubicBezTo>
                  <a:cubicBezTo>
                    <a:pt x="237" y="154"/>
                    <a:pt x="241" y="145"/>
                    <a:pt x="234" y="141"/>
                  </a:cubicBezTo>
                  <a:close/>
                  <a:moveTo>
                    <a:pt x="229" y="155"/>
                  </a:moveTo>
                  <a:cubicBezTo>
                    <a:pt x="228" y="159"/>
                    <a:pt x="227" y="162"/>
                    <a:pt x="226" y="164"/>
                  </a:cubicBezTo>
                  <a:cubicBezTo>
                    <a:pt x="224" y="169"/>
                    <a:pt x="224" y="171"/>
                    <a:pt x="220" y="170"/>
                  </a:cubicBezTo>
                  <a:cubicBezTo>
                    <a:pt x="213" y="169"/>
                    <a:pt x="207" y="166"/>
                    <a:pt x="201" y="162"/>
                  </a:cubicBezTo>
                  <a:cubicBezTo>
                    <a:pt x="200" y="161"/>
                    <a:pt x="200" y="161"/>
                    <a:pt x="199" y="161"/>
                  </a:cubicBezTo>
                  <a:cubicBezTo>
                    <a:pt x="197" y="159"/>
                    <a:pt x="194" y="160"/>
                    <a:pt x="193" y="163"/>
                  </a:cubicBezTo>
                  <a:cubicBezTo>
                    <a:pt x="191" y="167"/>
                    <a:pt x="188" y="170"/>
                    <a:pt x="185" y="173"/>
                  </a:cubicBezTo>
                  <a:cubicBezTo>
                    <a:pt x="182" y="175"/>
                    <a:pt x="178" y="177"/>
                    <a:pt x="175" y="179"/>
                  </a:cubicBezTo>
                  <a:cubicBezTo>
                    <a:pt x="173" y="178"/>
                    <a:pt x="170" y="181"/>
                    <a:pt x="171" y="183"/>
                  </a:cubicBezTo>
                  <a:cubicBezTo>
                    <a:pt x="174" y="192"/>
                    <a:pt x="181" y="199"/>
                    <a:pt x="185" y="208"/>
                  </a:cubicBezTo>
                  <a:cubicBezTo>
                    <a:pt x="179" y="213"/>
                    <a:pt x="170" y="217"/>
                    <a:pt x="163" y="220"/>
                  </a:cubicBezTo>
                  <a:cubicBezTo>
                    <a:pt x="159" y="211"/>
                    <a:pt x="154" y="202"/>
                    <a:pt x="146" y="197"/>
                  </a:cubicBezTo>
                  <a:cubicBezTo>
                    <a:pt x="145" y="196"/>
                    <a:pt x="144" y="197"/>
                    <a:pt x="144" y="197"/>
                  </a:cubicBezTo>
                  <a:cubicBezTo>
                    <a:pt x="142" y="195"/>
                    <a:pt x="139" y="196"/>
                    <a:pt x="137" y="197"/>
                  </a:cubicBezTo>
                  <a:cubicBezTo>
                    <a:pt x="131" y="199"/>
                    <a:pt x="126" y="200"/>
                    <a:pt x="120" y="201"/>
                  </a:cubicBezTo>
                  <a:cubicBezTo>
                    <a:pt x="120" y="201"/>
                    <a:pt x="120" y="201"/>
                    <a:pt x="120" y="201"/>
                  </a:cubicBezTo>
                  <a:cubicBezTo>
                    <a:pt x="118" y="202"/>
                    <a:pt x="117" y="203"/>
                    <a:pt x="117" y="205"/>
                  </a:cubicBezTo>
                  <a:cubicBezTo>
                    <a:pt x="116" y="214"/>
                    <a:pt x="117" y="224"/>
                    <a:pt x="117" y="233"/>
                  </a:cubicBezTo>
                  <a:cubicBezTo>
                    <a:pt x="109" y="233"/>
                    <a:pt x="100" y="232"/>
                    <a:pt x="92" y="232"/>
                  </a:cubicBezTo>
                  <a:cubicBezTo>
                    <a:pt x="92" y="229"/>
                    <a:pt x="92" y="227"/>
                    <a:pt x="92" y="225"/>
                  </a:cubicBezTo>
                  <a:cubicBezTo>
                    <a:pt x="96" y="225"/>
                    <a:pt x="99" y="225"/>
                    <a:pt x="103" y="225"/>
                  </a:cubicBezTo>
                  <a:cubicBezTo>
                    <a:pt x="103" y="225"/>
                    <a:pt x="103" y="224"/>
                    <a:pt x="103" y="224"/>
                  </a:cubicBezTo>
                  <a:cubicBezTo>
                    <a:pt x="99" y="224"/>
                    <a:pt x="96" y="224"/>
                    <a:pt x="92" y="224"/>
                  </a:cubicBezTo>
                  <a:cubicBezTo>
                    <a:pt x="92" y="221"/>
                    <a:pt x="93" y="217"/>
                    <a:pt x="93" y="214"/>
                  </a:cubicBezTo>
                  <a:cubicBezTo>
                    <a:pt x="93" y="214"/>
                    <a:pt x="93" y="213"/>
                    <a:pt x="93" y="212"/>
                  </a:cubicBezTo>
                  <a:cubicBezTo>
                    <a:pt x="96" y="212"/>
                    <a:pt x="99" y="211"/>
                    <a:pt x="103" y="211"/>
                  </a:cubicBezTo>
                  <a:cubicBezTo>
                    <a:pt x="103" y="211"/>
                    <a:pt x="103" y="210"/>
                    <a:pt x="103" y="210"/>
                  </a:cubicBezTo>
                  <a:cubicBezTo>
                    <a:pt x="99" y="210"/>
                    <a:pt x="96" y="211"/>
                    <a:pt x="93" y="211"/>
                  </a:cubicBezTo>
                  <a:cubicBezTo>
                    <a:pt x="93" y="209"/>
                    <a:pt x="92" y="206"/>
                    <a:pt x="91" y="205"/>
                  </a:cubicBezTo>
                  <a:cubicBezTo>
                    <a:pt x="92" y="203"/>
                    <a:pt x="91" y="200"/>
                    <a:pt x="88" y="200"/>
                  </a:cubicBezTo>
                  <a:cubicBezTo>
                    <a:pt x="81" y="199"/>
                    <a:pt x="76" y="197"/>
                    <a:pt x="70" y="194"/>
                  </a:cubicBezTo>
                  <a:cubicBezTo>
                    <a:pt x="77" y="194"/>
                    <a:pt x="83" y="194"/>
                    <a:pt x="89" y="195"/>
                  </a:cubicBezTo>
                  <a:cubicBezTo>
                    <a:pt x="90" y="195"/>
                    <a:pt x="90" y="194"/>
                    <a:pt x="89" y="194"/>
                  </a:cubicBezTo>
                  <a:cubicBezTo>
                    <a:pt x="82" y="193"/>
                    <a:pt x="75" y="192"/>
                    <a:pt x="68" y="193"/>
                  </a:cubicBezTo>
                  <a:cubicBezTo>
                    <a:pt x="67" y="192"/>
                    <a:pt x="65" y="190"/>
                    <a:pt x="63" y="191"/>
                  </a:cubicBezTo>
                  <a:cubicBezTo>
                    <a:pt x="59" y="192"/>
                    <a:pt x="56" y="197"/>
                    <a:pt x="54" y="199"/>
                  </a:cubicBezTo>
                  <a:cubicBezTo>
                    <a:pt x="51" y="202"/>
                    <a:pt x="48" y="206"/>
                    <a:pt x="46" y="209"/>
                  </a:cubicBezTo>
                  <a:cubicBezTo>
                    <a:pt x="43" y="206"/>
                    <a:pt x="37" y="204"/>
                    <a:pt x="34" y="200"/>
                  </a:cubicBezTo>
                  <a:cubicBezTo>
                    <a:pt x="32" y="199"/>
                    <a:pt x="31" y="197"/>
                    <a:pt x="30" y="195"/>
                  </a:cubicBezTo>
                  <a:cubicBezTo>
                    <a:pt x="36" y="196"/>
                    <a:pt x="42" y="196"/>
                    <a:pt x="49" y="195"/>
                  </a:cubicBezTo>
                  <a:cubicBezTo>
                    <a:pt x="49" y="195"/>
                    <a:pt x="49" y="195"/>
                    <a:pt x="49" y="194"/>
                  </a:cubicBezTo>
                  <a:cubicBezTo>
                    <a:pt x="42" y="194"/>
                    <a:pt x="35" y="194"/>
                    <a:pt x="29" y="194"/>
                  </a:cubicBezTo>
                  <a:cubicBezTo>
                    <a:pt x="27" y="192"/>
                    <a:pt x="25" y="189"/>
                    <a:pt x="24" y="187"/>
                  </a:cubicBezTo>
                  <a:cubicBezTo>
                    <a:pt x="26" y="185"/>
                    <a:pt x="29" y="184"/>
                    <a:pt x="32" y="182"/>
                  </a:cubicBezTo>
                  <a:cubicBezTo>
                    <a:pt x="40" y="182"/>
                    <a:pt x="48" y="181"/>
                    <a:pt x="56" y="180"/>
                  </a:cubicBezTo>
                  <a:cubicBezTo>
                    <a:pt x="57" y="180"/>
                    <a:pt x="57" y="179"/>
                    <a:pt x="56" y="179"/>
                  </a:cubicBezTo>
                  <a:cubicBezTo>
                    <a:pt x="49" y="180"/>
                    <a:pt x="41" y="181"/>
                    <a:pt x="33" y="181"/>
                  </a:cubicBezTo>
                  <a:cubicBezTo>
                    <a:pt x="39" y="178"/>
                    <a:pt x="44" y="174"/>
                    <a:pt x="48" y="170"/>
                  </a:cubicBezTo>
                  <a:cubicBezTo>
                    <a:pt x="49" y="169"/>
                    <a:pt x="49" y="169"/>
                    <a:pt x="49" y="168"/>
                  </a:cubicBezTo>
                  <a:cubicBezTo>
                    <a:pt x="54" y="168"/>
                    <a:pt x="59" y="168"/>
                    <a:pt x="63" y="167"/>
                  </a:cubicBezTo>
                  <a:cubicBezTo>
                    <a:pt x="64" y="167"/>
                    <a:pt x="64" y="166"/>
                    <a:pt x="63" y="166"/>
                  </a:cubicBezTo>
                  <a:cubicBezTo>
                    <a:pt x="58" y="166"/>
                    <a:pt x="54" y="167"/>
                    <a:pt x="49" y="167"/>
                  </a:cubicBezTo>
                  <a:cubicBezTo>
                    <a:pt x="49" y="166"/>
                    <a:pt x="49" y="165"/>
                    <a:pt x="48" y="165"/>
                  </a:cubicBezTo>
                  <a:cubicBezTo>
                    <a:pt x="45" y="161"/>
                    <a:pt x="43" y="157"/>
                    <a:pt x="42" y="152"/>
                  </a:cubicBezTo>
                  <a:cubicBezTo>
                    <a:pt x="47" y="153"/>
                    <a:pt x="52" y="153"/>
                    <a:pt x="57" y="152"/>
                  </a:cubicBezTo>
                  <a:cubicBezTo>
                    <a:pt x="58" y="152"/>
                    <a:pt x="58" y="151"/>
                    <a:pt x="57" y="151"/>
                  </a:cubicBezTo>
                  <a:cubicBezTo>
                    <a:pt x="52" y="151"/>
                    <a:pt x="47" y="152"/>
                    <a:pt x="42" y="151"/>
                  </a:cubicBezTo>
                  <a:cubicBezTo>
                    <a:pt x="41" y="151"/>
                    <a:pt x="41" y="151"/>
                    <a:pt x="41" y="150"/>
                  </a:cubicBezTo>
                  <a:cubicBezTo>
                    <a:pt x="40" y="146"/>
                    <a:pt x="40" y="142"/>
                    <a:pt x="39" y="138"/>
                  </a:cubicBezTo>
                  <a:cubicBezTo>
                    <a:pt x="42" y="138"/>
                    <a:pt x="45" y="138"/>
                    <a:pt x="48" y="137"/>
                  </a:cubicBezTo>
                  <a:cubicBezTo>
                    <a:pt x="49" y="137"/>
                    <a:pt x="48" y="136"/>
                    <a:pt x="48" y="136"/>
                  </a:cubicBezTo>
                  <a:cubicBezTo>
                    <a:pt x="45" y="137"/>
                    <a:pt x="42" y="137"/>
                    <a:pt x="38" y="137"/>
                  </a:cubicBezTo>
                  <a:cubicBezTo>
                    <a:pt x="38" y="137"/>
                    <a:pt x="37" y="136"/>
                    <a:pt x="37" y="136"/>
                  </a:cubicBezTo>
                  <a:cubicBezTo>
                    <a:pt x="37" y="136"/>
                    <a:pt x="36" y="136"/>
                    <a:pt x="36" y="136"/>
                  </a:cubicBezTo>
                  <a:cubicBezTo>
                    <a:pt x="30" y="133"/>
                    <a:pt x="24" y="132"/>
                    <a:pt x="18" y="132"/>
                  </a:cubicBezTo>
                  <a:cubicBezTo>
                    <a:pt x="12" y="131"/>
                    <a:pt x="10" y="128"/>
                    <a:pt x="9" y="125"/>
                  </a:cubicBezTo>
                  <a:cubicBezTo>
                    <a:pt x="17" y="125"/>
                    <a:pt x="25" y="125"/>
                    <a:pt x="33" y="125"/>
                  </a:cubicBezTo>
                  <a:cubicBezTo>
                    <a:pt x="34" y="125"/>
                    <a:pt x="34" y="123"/>
                    <a:pt x="33" y="123"/>
                  </a:cubicBezTo>
                  <a:cubicBezTo>
                    <a:pt x="25" y="123"/>
                    <a:pt x="17" y="123"/>
                    <a:pt x="9" y="123"/>
                  </a:cubicBezTo>
                  <a:cubicBezTo>
                    <a:pt x="9" y="121"/>
                    <a:pt x="9" y="119"/>
                    <a:pt x="9" y="117"/>
                  </a:cubicBezTo>
                  <a:cubicBezTo>
                    <a:pt x="9" y="114"/>
                    <a:pt x="9" y="111"/>
                    <a:pt x="10" y="109"/>
                  </a:cubicBezTo>
                  <a:cubicBezTo>
                    <a:pt x="18" y="109"/>
                    <a:pt x="26" y="109"/>
                    <a:pt x="33" y="108"/>
                  </a:cubicBezTo>
                  <a:cubicBezTo>
                    <a:pt x="34" y="108"/>
                    <a:pt x="34" y="107"/>
                    <a:pt x="33" y="107"/>
                  </a:cubicBezTo>
                  <a:cubicBezTo>
                    <a:pt x="26" y="107"/>
                    <a:pt x="18" y="107"/>
                    <a:pt x="10" y="107"/>
                  </a:cubicBezTo>
                  <a:cubicBezTo>
                    <a:pt x="11" y="105"/>
                    <a:pt x="12" y="103"/>
                    <a:pt x="13" y="101"/>
                  </a:cubicBezTo>
                  <a:cubicBezTo>
                    <a:pt x="14" y="101"/>
                    <a:pt x="15" y="101"/>
                    <a:pt x="16" y="101"/>
                  </a:cubicBezTo>
                  <a:cubicBezTo>
                    <a:pt x="23" y="100"/>
                    <a:pt x="32" y="103"/>
                    <a:pt x="38" y="103"/>
                  </a:cubicBezTo>
                  <a:cubicBezTo>
                    <a:pt x="40" y="103"/>
                    <a:pt x="42" y="101"/>
                    <a:pt x="42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2" y="98"/>
                    <a:pt x="42" y="97"/>
                    <a:pt x="43" y="96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7" y="96"/>
                    <a:pt x="51" y="96"/>
                    <a:pt x="55" y="95"/>
                  </a:cubicBezTo>
                  <a:cubicBezTo>
                    <a:pt x="56" y="95"/>
                    <a:pt x="56" y="94"/>
                    <a:pt x="55" y="94"/>
                  </a:cubicBezTo>
                  <a:cubicBezTo>
                    <a:pt x="51" y="94"/>
                    <a:pt x="47" y="94"/>
                    <a:pt x="43" y="95"/>
                  </a:cubicBezTo>
                  <a:cubicBezTo>
                    <a:pt x="44" y="92"/>
                    <a:pt x="45" y="90"/>
                    <a:pt x="47" y="88"/>
                  </a:cubicBezTo>
                  <a:cubicBezTo>
                    <a:pt x="48" y="87"/>
                    <a:pt x="48" y="86"/>
                    <a:pt x="49" y="85"/>
                  </a:cubicBezTo>
                  <a:cubicBezTo>
                    <a:pt x="54" y="85"/>
                    <a:pt x="59" y="85"/>
                    <a:pt x="65" y="86"/>
                  </a:cubicBezTo>
                  <a:cubicBezTo>
                    <a:pt x="65" y="86"/>
                    <a:pt x="65" y="85"/>
                    <a:pt x="65" y="85"/>
                  </a:cubicBezTo>
                  <a:cubicBezTo>
                    <a:pt x="60" y="84"/>
                    <a:pt x="55" y="83"/>
                    <a:pt x="50" y="83"/>
                  </a:cubicBezTo>
                  <a:cubicBezTo>
                    <a:pt x="52" y="82"/>
                    <a:pt x="54" y="81"/>
                    <a:pt x="55" y="79"/>
                  </a:cubicBezTo>
                  <a:cubicBezTo>
                    <a:pt x="56" y="78"/>
                    <a:pt x="56" y="78"/>
                    <a:pt x="56" y="77"/>
                  </a:cubicBezTo>
                  <a:cubicBezTo>
                    <a:pt x="58" y="77"/>
                    <a:pt x="58" y="75"/>
                    <a:pt x="57" y="74"/>
                  </a:cubicBezTo>
                  <a:cubicBezTo>
                    <a:pt x="55" y="71"/>
                    <a:pt x="52" y="68"/>
                    <a:pt x="49" y="66"/>
                  </a:cubicBezTo>
                  <a:cubicBezTo>
                    <a:pt x="46" y="64"/>
                    <a:pt x="42" y="62"/>
                    <a:pt x="39" y="59"/>
                  </a:cubicBezTo>
                  <a:cubicBezTo>
                    <a:pt x="46" y="61"/>
                    <a:pt x="53" y="62"/>
                    <a:pt x="60" y="63"/>
                  </a:cubicBezTo>
                  <a:cubicBezTo>
                    <a:pt x="60" y="63"/>
                    <a:pt x="60" y="62"/>
                    <a:pt x="60" y="62"/>
                  </a:cubicBezTo>
                  <a:cubicBezTo>
                    <a:pt x="52" y="61"/>
                    <a:pt x="45" y="60"/>
                    <a:pt x="38" y="58"/>
                  </a:cubicBezTo>
                  <a:cubicBezTo>
                    <a:pt x="37" y="57"/>
                    <a:pt x="36" y="57"/>
                    <a:pt x="35" y="56"/>
                  </a:cubicBezTo>
                  <a:cubicBezTo>
                    <a:pt x="33" y="53"/>
                    <a:pt x="34" y="49"/>
                    <a:pt x="36" y="45"/>
                  </a:cubicBezTo>
                  <a:cubicBezTo>
                    <a:pt x="42" y="46"/>
                    <a:pt x="48" y="46"/>
                    <a:pt x="54" y="47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48" y="45"/>
                    <a:pt x="42" y="45"/>
                    <a:pt x="36" y="44"/>
                  </a:cubicBezTo>
                  <a:cubicBezTo>
                    <a:pt x="39" y="39"/>
                    <a:pt x="45" y="34"/>
                    <a:pt x="48" y="30"/>
                  </a:cubicBezTo>
                  <a:cubicBezTo>
                    <a:pt x="57" y="36"/>
                    <a:pt x="64" y="44"/>
                    <a:pt x="71" y="52"/>
                  </a:cubicBezTo>
                  <a:cubicBezTo>
                    <a:pt x="72" y="54"/>
                    <a:pt x="75" y="53"/>
                    <a:pt x="76" y="51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77" y="52"/>
                    <a:pt x="78" y="51"/>
                    <a:pt x="78" y="50"/>
                  </a:cubicBezTo>
                  <a:cubicBezTo>
                    <a:pt x="83" y="50"/>
                    <a:pt x="89" y="50"/>
                    <a:pt x="94" y="51"/>
                  </a:cubicBezTo>
                  <a:cubicBezTo>
                    <a:pt x="95" y="51"/>
                    <a:pt x="95" y="50"/>
                    <a:pt x="94" y="50"/>
                  </a:cubicBezTo>
                  <a:cubicBezTo>
                    <a:pt x="89" y="49"/>
                    <a:pt x="84" y="49"/>
                    <a:pt x="78" y="49"/>
                  </a:cubicBezTo>
                  <a:cubicBezTo>
                    <a:pt x="78" y="49"/>
                    <a:pt x="78" y="49"/>
                    <a:pt x="78" y="49"/>
                  </a:cubicBezTo>
                  <a:cubicBezTo>
                    <a:pt x="79" y="49"/>
                    <a:pt x="80" y="48"/>
                    <a:pt x="81" y="48"/>
                  </a:cubicBezTo>
                  <a:cubicBezTo>
                    <a:pt x="83" y="47"/>
                    <a:pt x="85" y="46"/>
                    <a:pt x="87" y="45"/>
                  </a:cubicBezTo>
                  <a:cubicBezTo>
                    <a:pt x="91" y="44"/>
                    <a:pt x="95" y="44"/>
                    <a:pt x="98" y="42"/>
                  </a:cubicBezTo>
                  <a:cubicBezTo>
                    <a:pt x="103" y="43"/>
                    <a:pt x="107" y="43"/>
                    <a:pt x="111" y="44"/>
                  </a:cubicBezTo>
                  <a:cubicBezTo>
                    <a:pt x="112" y="44"/>
                    <a:pt x="112" y="43"/>
                    <a:pt x="111" y="42"/>
                  </a:cubicBezTo>
                  <a:cubicBezTo>
                    <a:pt x="108" y="42"/>
                    <a:pt x="104" y="41"/>
                    <a:pt x="100" y="41"/>
                  </a:cubicBezTo>
                  <a:cubicBezTo>
                    <a:pt x="101" y="40"/>
                    <a:pt x="101" y="39"/>
                    <a:pt x="101" y="38"/>
                  </a:cubicBezTo>
                  <a:cubicBezTo>
                    <a:pt x="101" y="36"/>
                    <a:pt x="102" y="34"/>
                    <a:pt x="102" y="32"/>
                  </a:cubicBezTo>
                  <a:cubicBezTo>
                    <a:pt x="106" y="32"/>
                    <a:pt x="110" y="32"/>
                    <a:pt x="114" y="32"/>
                  </a:cubicBezTo>
                  <a:cubicBezTo>
                    <a:pt x="115" y="32"/>
                    <a:pt x="115" y="31"/>
                    <a:pt x="114" y="31"/>
                  </a:cubicBezTo>
                  <a:cubicBezTo>
                    <a:pt x="110" y="30"/>
                    <a:pt x="106" y="30"/>
                    <a:pt x="102" y="31"/>
                  </a:cubicBezTo>
                  <a:cubicBezTo>
                    <a:pt x="103" y="27"/>
                    <a:pt x="103" y="23"/>
                    <a:pt x="103" y="19"/>
                  </a:cubicBezTo>
                  <a:cubicBezTo>
                    <a:pt x="107" y="19"/>
                    <a:pt x="111" y="19"/>
                    <a:pt x="115" y="17"/>
                  </a:cubicBezTo>
                  <a:cubicBezTo>
                    <a:pt x="115" y="17"/>
                    <a:pt x="115" y="16"/>
                    <a:pt x="114" y="16"/>
                  </a:cubicBezTo>
                  <a:cubicBezTo>
                    <a:pt x="111" y="17"/>
                    <a:pt x="107" y="18"/>
                    <a:pt x="103" y="18"/>
                  </a:cubicBezTo>
                  <a:cubicBezTo>
                    <a:pt x="103" y="15"/>
                    <a:pt x="103" y="11"/>
                    <a:pt x="103" y="8"/>
                  </a:cubicBezTo>
                  <a:cubicBezTo>
                    <a:pt x="106" y="8"/>
                    <a:pt x="110" y="8"/>
                    <a:pt x="114" y="8"/>
                  </a:cubicBezTo>
                  <a:cubicBezTo>
                    <a:pt x="116" y="8"/>
                    <a:pt x="125" y="8"/>
                    <a:pt x="126" y="9"/>
                  </a:cubicBezTo>
                  <a:cubicBezTo>
                    <a:pt x="128" y="11"/>
                    <a:pt x="128" y="19"/>
                    <a:pt x="128" y="22"/>
                  </a:cubicBezTo>
                  <a:cubicBezTo>
                    <a:pt x="128" y="27"/>
                    <a:pt x="128" y="31"/>
                    <a:pt x="129" y="36"/>
                  </a:cubicBezTo>
                  <a:cubicBezTo>
                    <a:pt x="130" y="36"/>
                    <a:pt x="130" y="37"/>
                    <a:pt x="131" y="37"/>
                  </a:cubicBezTo>
                  <a:cubicBezTo>
                    <a:pt x="131" y="38"/>
                    <a:pt x="132" y="39"/>
                    <a:pt x="133" y="39"/>
                  </a:cubicBezTo>
                  <a:cubicBezTo>
                    <a:pt x="133" y="39"/>
                    <a:pt x="134" y="39"/>
                    <a:pt x="134" y="39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5" y="39"/>
                    <a:pt x="138" y="39"/>
                    <a:pt x="139" y="39"/>
                  </a:cubicBezTo>
                  <a:cubicBezTo>
                    <a:pt x="141" y="39"/>
                    <a:pt x="143" y="40"/>
                    <a:pt x="145" y="40"/>
                  </a:cubicBezTo>
                  <a:cubicBezTo>
                    <a:pt x="149" y="41"/>
                    <a:pt x="153" y="44"/>
                    <a:pt x="157" y="45"/>
                  </a:cubicBezTo>
                  <a:cubicBezTo>
                    <a:pt x="158" y="45"/>
                    <a:pt x="160" y="44"/>
                    <a:pt x="161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6" y="35"/>
                    <a:pt x="170" y="26"/>
                    <a:pt x="173" y="18"/>
                  </a:cubicBezTo>
                  <a:cubicBezTo>
                    <a:pt x="179" y="22"/>
                    <a:pt x="186" y="25"/>
                    <a:pt x="193" y="29"/>
                  </a:cubicBezTo>
                  <a:cubicBezTo>
                    <a:pt x="189" y="38"/>
                    <a:pt x="185" y="46"/>
                    <a:pt x="180" y="54"/>
                  </a:cubicBezTo>
                  <a:cubicBezTo>
                    <a:pt x="179" y="55"/>
                    <a:pt x="179" y="56"/>
                    <a:pt x="179" y="56"/>
                  </a:cubicBezTo>
                  <a:cubicBezTo>
                    <a:pt x="179" y="57"/>
                    <a:pt x="179" y="58"/>
                    <a:pt x="180" y="58"/>
                  </a:cubicBezTo>
                  <a:cubicBezTo>
                    <a:pt x="181" y="60"/>
                    <a:pt x="183" y="62"/>
                    <a:pt x="184" y="64"/>
                  </a:cubicBezTo>
                  <a:cubicBezTo>
                    <a:pt x="186" y="66"/>
                    <a:pt x="187" y="68"/>
                    <a:pt x="188" y="71"/>
                  </a:cubicBezTo>
                  <a:cubicBezTo>
                    <a:pt x="189" y="73"/>
                    <a:pt x="190" y="77"/>
                    <a:pt x="192" y="78"/>
                  </a:cubicBezTo>
                  <a:cubicBezTo>
                    <a:pt x="193" y="78"/>
                    <a:pt x="193" y="79"/>
                    <a:pt x="194" y="79"/>
                  </a:cubicBezTo>
                  <a:cubicBezTo>
                    <a:pt x="200" y="79"/>
                    <a:pt x="205" y="79"/>
                    <a:pt x="211" y="79"/>
                  </a:cubicBezTo>
                  <a:cubicBezTo>
                    <a:pt x="214" y="79"/>
                    <a:pt x="220" y="77"/>
                    <a:pt x="224" y="77"/>
                  </a:cubicBezTo>
                  <a:cubicBezTo>
                    <a:pt x="225" y="81"/>
                    <a:pt x="225" y="85"/>
                    <a:pt x="226" y="88"/>
                  </a:cubicBezTo>
                  <a:cubicBezTo>
                    <a:pt x="226" y="90"/>
                    <a:pt x="227" y="93"/>
                    <a:pt x="227" y="95"/>
                  </a:cubicBezTo>
                  <a:cubicBezTo>
                    <a:pt x="227" y="97"/>
                    <a:pt x="229" y="101"/>
                    <a:pt x="228" y="102"/>
                  </a:cubicBezTo>
                  <a:cubicBezTo>
                    <a:pt x="227" y="104"/>
                    <a:pt x="218" y="106"/>
                    <a:pt x="215" y="106"/>
                  </a:cubicBezTo>
                  <a:cubicBezTo>
                    <a:pt x="211" y="107"/>
                    <a:pt x="209" y="108"/>
                    <a:pt x="206" y="110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4" y="110"/>
                    <a:pt x="203" y="111"/>
                    <a:pt x="203" y="112"/>
                  </a:cubicBezTo>
                  <a:cubicBezTo>
                    <a:pt x="201" y="116"/>
                    <a:pt x="203" y="119"/>
                    <a:pt x="203" y="122"/>
                  </a:cubicBezTo>
                  <a:cubicBezTo>
                    <a:pt x="203" y="126"/>
                    <a:pt x="201" y="130"/>
                    <a:pt x="201" y="134"/>
                  </a:cubicBezTo>
                  <a:cubicBezTo>
                    <a:pt x="202" y="135"/>
                    <a:pt x="202" y="135"/>
                    <a:pt x="203" y="136"/>
                  </a:cubicBezTo>
                  <a:cubicBezTo>
                    <a:pt x="203" y="137"/>
                    <a:pt x="203" y="138"/>
                    <a:pt x="204" y="138"/>
                  </a:cubicBezTo>
                  <a:cubicBezTo>
                    <a:pt x="208" y="141"/>
                    <a:pt x="214" y="143"/>
                    <a:pt x="219" y="144"/>
                  </a:cubicBezTo>
                  <a:cubicBezTo>
                    <a:pt x="221" y="145"/>
                    <a:pt x="228" y="146"/>
                    <a:pt x="229" y="147"/>
                  </a:cubicBezTo>
                  <a:cubicBezTo>
                    <a:pt x="231" y="149"/>
                    <a:pt x="230" y="153"/>
                    <a:pt x="229" y="15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ACA4D6F1-6BEE-43C9-8EA8-B0CB537C72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05550" y="5792788"/>
              <a:ext cx="315912" cy="342900"/>
            </a:xfrm>
            <a:custGeom>
              <a:avLst/>
              <a:gdLst>
                <a:gd name="T0" fmla="*/ 73 w 135"/>
                <a:gd name="T1" fmla="*/ 6 h 159"/>
                <a:gd name="T2" fmla="*/ 19 w 135"/>
                <a:gd name="T3" fmla="*/ 95 h 159"/>
                <a:gd name="T4" fmla="*/ 30 w 135"/>
                <a:gd name="T5" fmla="*/ 95 h 159"/>
                <a:gd name="T6" fmla="*/ 44 w 135"/>
                <a:gd name="T7" fmla="*/ 92 h 159"/>
                <a:gd name="T8" fmla="*/ 45 w 135"/>
                <a:gd name="T9" fmla="*/ 141 h 159"/>
                <a:gd name="T10" fmla="*/ 58 w 135"/>
                <a:gd name="T11" fmla="*/ 158 h 159"/>
                <a:gd name="T12" fmla="*/ 89 w 135"/>
                <a:gd name="T13" fmla="*/ 156 h 159"/>
                <a:gd name="T14" fmla="*/ 131 w 135"/>
                <a:gd name="T15" fmla="*/ 50 h 159"/>
                <a:gd name="T16" fmla="*/ 112 w 135"/>
                <a:gd name="T17" fmla="*/ 73 h 159"/>
                <a:gd name="T18" fmla="*/ 123 w 135"/>
                <a:gd name="T19" fmla="*/ 83 h 159"/>
                <a:gd name="T20" fmla="*/ 114 w 135"/>
                <a:gd name="T21" fmla="*/ 57 h 159"/>
                <a:gd name="T22" fmla="*/ 126 w 135"/>
                <a:gd name="T23" fmla="*/ 63 h 159"/>
                <a:gd name="T24" fmla="*/ 122 w 135"/>
                <a:gd name="T25" fmla="*/ 42 h 159"/>
                <a:gd name="T26" fmla="*/ 108 w 135"/>
                <a:gd name="T27" fmla="*/ 25 h 159"/>
                <a:gd name="T28" fmla="*/ 93 w 135"/>
                <a:gd name="T29" fmla="*/ 15 h 159"/>
                <a:gd name="T30" fmla="*/ 45 w 135"/>
                <a:gd name="T31" fmla="*/ 80 h 159"/>
                <a:gd name="T32" fmla="*/ 42 w 135"/>
                <a:gd name="T33" fmla="*/ 90 h 159"/>
                <a:gd name="T34" fmla="*/ 24 w 135"/>
                <a:gd name="T35" fmla="*/ 91 h 159"/>
                <a:gd name="T36" fmla="*/ 42 w 135"/>
                <a:gd name="T37" fmla="*/ 82 h 159"/>
                <a:gd name="T38" fmla="*/ 48 w 135"/>
                <a:gd name="T39" fmla="*/ 74 h 159"/>
                <a:gd name="T40" fmla="*/ 47 w 135"/>
                <a:gd name="T41" fmla="*/ 41 h 159"/>
                <a:gd name="T42" fmla="*/ 56 w 135"/>
                <a:gd name="T43" fmla="*/ 51 h 159"/>
                <a:gd name="T44" fmla="*/ 44 w 135"/>
                <a:gd name="T45" fmla="*/ 43 h 159"/>
                <a:gd name="T46" fmla="*/ 66 w 135"/>
                <a:gd name="T47" fmla="*/ 44 h 159"/>
                <a:gd name="T48" fmla="*/ 57 w 135"/>
                <a:gd name="T49" fmla="*/ 65 h 159"/>
                <a:gd name="T50" fmla="*/ 59 w 135"/>
                <a:gd name="T51" fmla="*/ 55 h 159"/>
                <a:gd name="T52" fmla="*/ 60 w 135"/>
                <a:gd name="T53" fmla="*/ 53 h 159"/>
                <a:gd name="T54" fmla="*/ 51 w 135"/>
                <a:gd name="T55" fmla="*/ 77 h 159"/>
                <a:gd name="T56" fmla="*/ 54 w 135"/>
                <a:gd name="T57" fmla="*/ 55 h 159"/>
                <a:gd name="T58" fmla="*/ 39 w 135"/>
                <a:gd name="T59" fmla="*/ 51 h 159"/>
                <a:gd name="T60" fmla="*/ 40 w 135"/>
                <a:gd name="T61" fmla="*/ 65 h 159"/>
                <a:gd name="T62" fmla="*/ 36 w 135"/>
                <a:gd name="T63" fmla="*/ 73 h 159"/>
                <a:gd name="T64" fmla="*/ 49 w 135"/>
                <a:gd name="T65" fmla="*/ 88 h 159"/>
                <a:gd name="T66" fmla="*/ 69 w 135"/>
                <a:gd name="T67" fmla="*/ 37 h 159"/>
                <a:gd name="T68" fmla="*/ 35 w 135"/>
                <a:gd name="T69" fmla="*/ 64 h 159"/>
                <a:gd name="T70" fmla="*/ 71 w 135"/>
                <a:gd name="T71" fmla="*/ 12 h 159"/>
                <a:gd name="T72" fmla="*/ 71 w 135"/>
                <a:gd name="T73" fmla="*/ 104 h 159"/>
                <a:gd name="T74" fmla="*/ 61 w 135"/>
                <a:gd name="T75" fmla="*/ 137 h 159"/>
                <a:gd name="T76" fmla="*/ 87 w 135"/>
                <a:gd name="T77" fmla="*/ 129 h 159"/>
                <a:gd name="T78" fmla="*/ 88 w 135"/>
                <a:gd name="T79" fmla="*/ 118 h 159"/>
                <a:gd name="T80" fmla="*/ 82 w 135"/>
                <a:gd name="T81" fmla="*/ 136 h 159"/>
                <a:gd name="T82" fmla="*/ 77 w 135"/>
                <a:gd name="T83" fmla="*/ 120 h 159"/>
                <a:gd name="T84" fmla="*/ 61 w 135"/>
                <a:gd name="T85" fmla="*/ 155 h 159"/>
                <a:gd name="T86" fmla="*/ 56 w 135"/>
                <a:gd name="T87" fmla="*/ 144 h 159"/>
                <a:gd name="T88" fmla="*/ 61 w 135"/>
                <a:gd name="T89" fmla="*/ 155 h 159"/>
                <a:gd name="T90" fmla="*/ 59 w 135"/>
                <a:gd name="T91" fmla="*/ 144 h 159"/>
                <a:gd name="T92" fmla="*/ 75 w 135"/>
                <a:gd name="T93" fmla="*/ 153 h 159"/>
                <a:gd name="T94" fmla="*/ 70 w 135"/>
                <a:gd name="T95" fmla="*/ 144 h 159"/>
                <a:gd name="T96" fmla="*/ 79 w 135"/>
                <a:gd name="T97" fmla="*/ 147 h 159"/>
                <a:gd name="T98" fmla="*/ 88 w 135"/>
                <a:gd name="T99" fmla="*/ 153 h 159"/>
                <a:gd name="T100" fmla="*/ 77 w 135"/>
                <a:gd name="T101" fmla="*/ 141 h 159"/>
                <a:gd name="T102" fmla="*/ 88 w 135"/>
                <a:gd name="T103" fmla="*/ 146 h 159"/>
                <a:gd name="T104" fmla="*/ 88 w 135"/>
                <a:gd name="T105" fmla="*/ 153 h 159"/>
                <a:gd name="T106" fmla="*/ 88 w 135"/>
                <a:gd name="T107" fmla="*/ 115 h 159"/>
                <a:gd name="T108" fmla="*/ 77 w 135"/>
                <a:gd name="T109" fmla="*/ 106 h 159"/>
                <a:gd name="T110" fmla="*/ 91 w 135"/>
                <a:gd name="T111" fmla="*/ 116 h 159"/>
                <a:gd name="T112" fmla="*/ 97 w 135"/>
                <a:gd name="T113" fmla="*/ 96 h 159"/>
                <a:gd name="T114" fmla="*/ 110 w 135"/>
                <a:gd name="T115" fmla="*/ 102 h 159"/>
                <a:gd name="T116" fmla="*/ 115 w 135"/>
                <a:gd name="T117" fmla="*/ 95 h 159"/>
                <a:gd name="T118" fmla="*/ 106 w 135"/>
                <a:gd name="T119" fmla="*/ 86 h 159"/>
                <a:gd name="T120" fmla="*/ 122 w 135"/>
                <a:gd name="T121" fmla="*/ 8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5" h="159">
                  <a:moveTo>
                    <a:pt x="131" y="50"/>
                  </a:moveTo>
                  <a:cubicBezTo>
                    <a:pt x="128" y="28"/>
                    <a:pt x="99" y="4"/>
                    <a:pt x="76" y="6"/>
                  </a:cubicBezTo>
                  <a:cubicBezTo>
                    <a:pt x="75" y="6"/>
                    <a:pt x="74" y="6"/>
                    <a:pt x="73" y="6"/>
                  </a:cubicBezTo>
                  <a:cubicBezTo>
                    <a:pt x="51" y="0"/>
                    <a:pt x="24" y="10"/>
                    <a:pt x="11" y="29"/>
                  </a:cubicBezTo>
                  <a:cubicBezTo>
                    <a:pt x="0" y="46"/>
                    <a:pt x="1" y="82"/>
                    <a:pt x="18" y="94"/>
                  </a:cubicBezTo>
                  <a:cubicBezTo>
                    <a:pt x="18" y="95"/>
                    <a:pt x="18" y="95"/>
                    <a:pt x="19" y="95"/>
                  </a:cubicBezTo>
                  <a:cubicBezTo>
                    <a:pt x="19" y="95"/>
                    <a:pt x="19" y="95"/>
                    <a:pt x="20" y="95"/>
                  </a:cubicBezTo>
                  <a:cubicBezTo>
                    <a:pt x="20" y="96"/>
                    <a:pt x="21" y="96"/>
                    <a:pt x="21" y="96"/>
                  </a:cubicBezTo>
                  <a:cubicBezTo>
                    <a:pt x="24" y="96"/>
                    <a:pt x="27" y="95"/>
                    <a:pt x="30" y="95"/>
                  </a:cubicBezTo>
                  <a:cubicBezTo>
                    <a:pt x="34" y="94"/>
                    <a:pt x="38" y="94"/>
                    <a:pt x="41" y="91"/>
                  </a:cubicBezTo>
                  <a:cubicBezTo>
                    <a:pt x="41" y="93"/>
                    <a:pt x="43" y="94"/>
                    <a:pt x="43" y="92"/>
                  </a:cubicBezTo>
                  <a:cubicBezTo>
                    <a:pt x="44" y="92"/>
                    <a:pt x="44" y="92"/>
                    <a:pt x="44" y="92"/>
                  </a:cubicBezTo>
                  <a:cubicBezTo>
                    <a:pt x="43" y="99"/>
                    <a:pt x="44" y="107"/>
                    <a:pt x="44" y="114"/>
                  </a:cubicBezTo>
                  <a:cubicBezTo>
                    <a:pt x="44" y="122"/>
                    <a:pt x="43" y="131"/>
                    <a:pt x="45" y="140"/>
                  </a:cubicBezTo>
                  <a:cubicBezTo>
                    <a:pt x="45" y="140"/>
                    <a:pt x="45" y="140"/>
                    <a:pt x="45" y="141"/>
                  </a:cubicBezTo>
                  <a:cubicBezTo>
                    <a:pt x="45" y="141"/>
                    <a:pt x="44" y="142"/>
                    <a:pt x="45" y="142"/>
                  </a:cubicBezTo>
                  <a:cubicBezTo>
                    <a:pt x="47" y="145"/>
                    <a:pt x="49" y="148"/>
                    <a:pt x="52" y="151"/>
                  </a:cubicBezTo>
                  <a:cubicBezTo>
                    <a:pt x="54" y="153"/>
                    <a:pt x="56" y="156"/>
                    <a:pt x="58" y="158"/>
                  </a:cubicBezTo>
                  <a:cubicBezTo>
                    <a:pt x="59" y="158"/>
                    <a:pt x="59" y="158"/>
                    <a:pt x="60" y="158"/>
                  </a:cubicBezTo>
                  <a:cubicBezTo>
                    <a:pt x="69" y="159"/>
                    <a:pt x="79" y="159"/>
                    <a:pt x="88" y="157"/>
                  </a:cubicBezTo>
                  <a:cubicBezTo>
                    <a:pt x="89" y="157"/>
                    <a:pt x="89" y="156"/>
                    <a:pt x="89" y="156"/>
                  </a:cubicBezTo>
                  <a:cubicBezTo>
                    <a:pt x="90" y="156"/>
                    <a:pt x="91" y="156"/>
                    <a:pt x="91" y="155"/>
                  </a:cubicBezTo>
                  <a:cubicBezTo>
                    <a:pt x="93" y="143"/>
                    <a:pt x="95" y="130"/>
                    <a:pt x="92" y="119"/>
                  </a:cubicBezTo>
                  <a:cubicBezTo>
                    <a:pt x="124" y="110"/>
                    <a:pt x="135" y="81"/>
                    <a:pt x="131" y="50"/>
                  </a:cubicBezTo>
                  <a:close/>
                  <a:moveTo>
                    <a:pt x="123" y="83"/>
                  </a:moveTo>
                  <a:cubicBezTo>
                    <a:pt x="121" y="81"/>
                    <a:pt x="118" y="79"/>
                    <a:pt x="116" y="77"/>
                  </a:cubicBezTo>
                  <a:cubicBezTo>
                    <a:pt x="115" y="76"/>
                    <a:pt x="113" y="75"/>
                    <a:pt x="112" y="73"/>
                  </a:cubicBezTo>
                  <a:cubicBezTo>
                    <a:pt x="113" y="69"/>
                    <a:pt x="114" y="64"/>
                    <a:pt x="114" y="59"/>
                  </a:cubicBezTo>
                  <a:cubicBezTo>
                    <a:pt x="117" y="63"/>
                    <a:pt x="121" y="67"/>
                    <a:pt x="126" y="69"/>
                  </a:cubicBezTo>
                  <a:cubicBezTo>
                    <a:pt x="125" y="74"/>
                    <a:pt x="125" y="79"/>
                    <a:pt x="123" y="83"/>
                  </a:cubicBezTo>
                  <a:close/>
                  <a:moveTo>
                    <a:pt x="126" y="63"/>
                  </a:moveTo>
                  <a:cubicBezTo>
                    <a:pt x="126" y="64"/>
                    <a:pt x="126" y="65"/>
                    <a:pt x="126" y="67"/>
                  </a:cubicBezTo>
                  <a:cubicBezTo>
                    <a:pt x="122" y="64"/>
                    <a:pt x="118" y="61"/>
                    <a:pt x="114" y="57"/>
                  </a:cubicBezTo>
                  <a:cubicBezTo>
                    <a:pt x="114" y="53"/>
                    <a:pt x="113" y="49"/>
                    <a:pt x="112" y="45"/>
                  </a:cubicBezTo>
                  <a:cubicBezTo>
                    <a:pt x="117" y="49"/>
                    <a:pt x="121" y="53"/>
                    <a:pt x="126" y="57"/>
                  </a:cubicBezTo>
                  <a:cubicBezTo>
                    <a:pt x="126" y="59"/>
                    <a:pt x="126" y="61"/>
                    <a:pt x="126" y="63"/>
                  </a:cubicBezTo>
                  <a:close/>
                  <a:moveTo>
                    <a:pt x="112" y="42"/>
                  </a:moveTo>
                  <a:cubicBezTo>
                    <a:pt x="110" y="38"/>
                    <a:pt x="108" y="33"/>
                    <a:pt x="105" y="29"/>
                  </a:cubicBezTo>
                  <a:cubicBezTo>
                    <a:pt x="111" y="33"/>
                    <a:pt x="116" y="38"/>
                    <a:pt x="122" y="42"/>
                  </a:cubicBezTo>
                  <a:cubicBezTo>
                    <a:pt x="124" y="46"/>
                    <a:pt x="125" y="50"/>
                    <a:pt x="125" y="54"/>
                  </a:cubicBezTo>
                  <a:cubicBezTo>
                    <a:pt x="121" y="50"/>
                    <a:pt x="116" y="46"/>
                    <a:pt x="112" y="42"/>
                  </a:cubicBezTo>
                  <a:close/>
                  <a:moveTo>
                    <a:pt x="108" y="25"/>
                  </a:moveTo>
                  <a:cubicBezTo>
                    <a:pt x="113" y="29"/>
                    <a:pt x="116" y="32"/>
                    <a:pt x="119" y="36"/>
                  </a:cubicBezTo>
                  <a:cubicBezTo>
                    <a:pt x="114" y="32"/>
                    <a:pt x="108" y="28"/>
                    <a:pt x="103" y="25"/>
                  </a:cubicBezTo>
                  <a:cubicBezTo>
                    <a:pt x="100" y="21"/>
                    <a:pt x="97" y="18"/>
                    <a:pt x="93" y="15"/>
                  </a:cubicBezTo>
                  <a:cubicBezTo>
                    <a:pt x="99" y="18"/>
                    <a:pt x="104" y="21"/>
                    <a:pt x="108" y="25"/>
                  </a:cubicBezTo>
                  <a:close/>
                  <a:moveTo>
                    <a:pt x="46" y="78"/>
                  </a:moveTo>
                  <a:cubicBezTo>
                    <a:pt x="45" y="79"/>
                    <a:pt x="45" y="79"/>
                    <a:pt x="45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1"/>
                    <a:pt x="44" y="82"/>
                    <a:pt x="44" y="83"/>
                  </a:cubicBezTo>
                  <a:cubicBezTo>
                    <a:pt x="43" y="85"/>
                    <a:pt x="42" y="87"/>
                    <a:pt x="42" y="90"/>
                  </a:cubicBezTo>
                  <a:cubicBezTo>
                    <a:pt x="41" y="89"/>
                    <a:pt x="41" y="89"/>
                    <a:pt x="41" y="89"/>
                  </a:cubicBezTo>
                  <a:cubicBezTo>
                    <a:pt x="37" y="89"/>
                    <a:pt x="34" y="89"/>
                    <a:pt x="30" y="90"/>
                  </a:cubicBezTo>
                  <a:cubicBezTo>
                    <a:pt x="28" y="91"/>
                    <a:pt x="26" y="91"/>
                    <a:pt x="24" y="91"/>
                  </a:cubicBezTo>
                  <a:cubicBezTo>
                    <a:pt x="26" y="89"/>
                    <a:pt x="27" y="87"/>
                    <a:pt x="29" y="84"/>
                  </a:cubicBezTo>
                  <a:cubicBezTo>
                    <a:pt x="33" y="84"/>
                    <a:pt x="38" y="85"/>
                    <a:pt x="42" y="84"/>
                  </a:cubicBezTo>
                  <a:cubicBezTo>
                    <a:pt x="43" y="84"/>
                    <a:pt x="43" y="82"/>
                    <a:pt x="42" y="82"/>
                  </a:cubicBezTo>
                  <a:cubicBezTo>
                    <a:pt x="38" y="82"/>
                    <a:pt x="34" y="82"/>
                    <a:pt x="30" y="82"/>
                  </a:cubicBezTo>
                  <a:cubicBezTo>
                    <a:pt x="32" y="80"/>
                    <a:pt x="34" y="77"/>
                    <a:pt x="35" y="75"/>
                  </a:cubicBezTo>
                  <a:cubicBezTo>
                    <a:pt x="39" y="75"/>
                    <a:pt x="44" y="74"/>
                    <a:pt x="48" y="74"/>
                  </a:cubicBezTo>
                  <a:cubicBezTo>
                    <a:pt x="47" y="75"/>
                    <a:pt x="47" y="77"/>
                    <a:pt x="46" y="78"/>
                  </a:cubicBezTo>
                  <a:close/>
                  <a:moveTo>
                    <a:pt x="66" y="44"/>
                  </a:moveTo>
                  <a:cubicBezTo>
                    <a:pt x="60" y="42"/>
                    <a:pt x="54" y="41"/>
                    <a:pt x="47" y="41"/>
                  </a:cubicBezTo>
                  <a:cubicBezTo>
                    <a:pt x="54" y="37"/>
                    <a:pt x="62" y="38"/>
                    <a:pt x="67" y="44"/>
                  </a:cubicBezTo>
                  <a:cubicBezTo>
                    <a:pt x="68" y="45"/>
                    <a:pt x="69" y="46"/>
                    <a:pt x="70" y="47"/>
                  </a:cubicBezTo>
                  <a:cubicBezTo>
                    <a:pt x="65" y="46"/>
                    <a:pt x="59" y="48"/>
                    <a:pt x="56" y="51"/>
                  </a:cubicBezTo>
                  <a:cubicBezTo>
                    <a:pt x="56" y="51"/>
                    <a:pt x="56" y="52"/>
                    <a:pt x="55" y="52"/>
                  </a:cubicBezTo>
                  <a:cubicBezTo>
                    <a:pt x="50" y="51"/>
                    <a:pt x="45" y="50"/>
                    <a:pt x="39" y="50"/>
                  </a:cubicBezTo>
                  <a:cubicBezTo>
                    <a:pt x="40" y="47"/>
                    <a:pt x="41" y="45"/>
                    <a:pt x="44" y="43"/>
                  </a:cubicBezTo>
                  <a:cubicBezTo>
                    <a:pt x="44" y="43"/>
                    <a:pt x="45" y="42"/>
                    <a:pt x="45" y="42"/>
                  </a:cubicBezTo>
                  <a:cubicBezTo>
                    <a:pt x="52" y="43"/>
                    <a:pt x="59" y="45"/>
                    <a:pt x="66" y="46"/>
                  </a:cubicBezTo>
                  <a:cubicBezTo>
                    <a:pt x="67" y="46"/>
                    <a:pt x="67" y="44"/>
                    <a:pt x="66" y="44"/>
                  </a:cubicBezTo>
                  <a:close/>
                  <a:moveTo>
                    <a:pt x="56" y="66"/>
                  </a:moveTo>
                  <a:cubicBezTo>
                    <a:pt x="56" y="66"/>
                    <a:pt x="56" y="65"/>
                    <a:pt x="56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8" y="65"/>
                    <a:pt x="59" y="64"/>
                    <a:pt x="58" y="64"/>
                  </a:cubicBezTo>
                  <a:cubicBezTo>
                    <a:pt x="57" y="63"/>
                    <a:pt x="56" y="63"/>
                    <a:pt x="56" y="63"/>
                  </a:cubicBezTo>
                  <a:cubicBezTo>
                    <a:pt x="55" y="60"/>
                    <a:pt x="57" y="57"/>
                    <a:pt x="59" y="55"/>
                  </a:cubicBezTo>
                  <a:cubicBezTo>
                    <a:pt x="59" y="55"/>
                    <a:pt x="60" y="55"/>
                    <a:pt x="61" y="55"/>
                  </a:cubicBezTo>
                  <a:cubicBezTo>
                    <a:pt x="62" y="55"/>
                    <a:pt x="62" y="54"/>
                    <a:pt x="61" y="54"/>
                  </a:cubicBezTo>
                  <a:cubicBezTo>
                    <a:pt x="61" y="54"/>
                    <a:pt x="60" y="53"/>
                    <a:pt x="60" y="53"/>
                  </a:cubicBezTo>
                  <a:cubicBezTo>
                    <a:pt x="64" y="51"/>
                    <a:pt x="67" y="52"/>
                    <a:pt x="71" y="51"/>
                  </a:cubicBezTo>
                  <a:cubicBezTo>
                    <a:pt x="71" y="51"/>
                    <a:pt x="71" y="51"/>
                    <a:pt x="72" y="51"/>
                  </a:cubicBezTo>
                  <a:cubicBezTo>
                    <a:pt x="76" y="64"/>
                    <a:pt x="65" y="77"/>
                    <a:pt x="51" y="77"/>
                  </a:cubicBezTo>
                  <a:cubicBezTo>
                    <a:pt x="52" y="74"/>
                    <a:pt x="54" y="70"/>
                    <a:pt x="56" y="67"/>
                  </a:cubicBezTo>
                  <a:cubicBezTo>
                    <a:pt x="56" y="67"/>
                    <a:pt x="57" y="66"/>
                    <a:pt x="56" y="66"/>
                  </a:cubicBezTo>
                  <a:close/>
                  <a:moveTo>
                    <a:pt x="54" y="55"/>
                  </a:moveTo>
                  <a:cubicBezTo>
                    <a:pt x="53" y="57"/>
                    <a:pt x="53" y="60"/>
                    <a:pt x="53" y="63"/>
                  </a:cubicBezTo>
                  <a:cubicBezTo>
                    <a:pt x="49" y="63"/>
                    <a:pt x="44" y="63"/>
                    <a:pt x="40" y="63"/>
                  </a:cubicBezTo>
                  <a:cubicBezTo>
                    <a:pt x="39" y="59"/>
                    <a:pt x="39" y="55"/>
                    <a:pt x="39" y="51"/>
                  </a:cubicBezTo>
                  <a:cubicBezTo>
                    <a:pt x="44" y="52"/>
                    <a:pt x="49" y="54"/>
                    <a:pt x="54" y="55"/>
                  </a:cubicBezTo>
                  <a:close/>
                  <a:moveTo>
                    <a:pt x="40" y="67"/>
                  </a:moveTo>
                  <a:cubicBezTo>
                    <a:pt x="41" y="66"/>
                    <a:pt x="41" y="65"/>
                    <a:pt x="40" y="65"/>
                  </a:cubicBezTo>
                  <a:cubicBezTo>
                    <a:pt x="45" y="65"/>
                    <a:pt x="49" y="66"/>
                    <a:pt x="54" y="66"/>
                  </a:cubicBezTo>
                  <a:cubicBezTo>
                    <a:pt x="52" y="68"/>
                    <a:pt x="51" y="70"/>
                    <a:pt x="49" y="72"/>
                  </a:cubicBezTo>
                  <a:cubicBezTo>
                    <a:pt x="45" y="72"/>
                    <a:pt x="41" y="72"/>
                    <a:pt x="36" y="73"/>
                  </a:cubicBezTo>
                  <a:cubicBezTo>
                    <a:pt x="37" y="71"/>
                    <a:pt x="39" y="69"/>
                    <a:pt x="40" y="67"/>
                  </a:cubicBezTo>
                  <a:close/>
                  <a:moveTo>
                    <a:pt x="50" y="114"/>
                  </a:moveTo>
                  <a:cubicBezTo>
                    <a:pt x="50" y="105"/>
                    <a:pt x="51" y="96"/>
                    <a:pt x="49" y="88"/>
                  </a:cubicBezTo>
                  <a:cubicBezTo>
                    <a:pt x="49" y="87"/>
                    <a:pt x="49" y="86"/>
                    <a:pt x="49" y="85"/>
                  </a:cubicBezTo>
                  <a:cubicBezTo>
                    <a:pt x="49" y="85"/>
                    <a:pt x="50" y="85"/>
                    <a:pt x="50" y="85"/>
                  </a:cubicBezTo>
                  <a:cubicBezTo>
                    <a:pt x="75" y="86"/>
                    <a:pt x="91" y="53"/>
                    <a:pt x="69" y="37"/>
                  </a:cubicBezTo>
                  <a:cubicBezTo>
                    <a:pt x="61" y="30"/>
                    <a:pt x="49" y="31"/>
                    <a:pt x="41" y="37"/>
                  </a:cubicBezTo>
                  <a:cubicBezTo>
                    <a:pt x="33" y="42"/>
                    <a:pt x="29" y="55"/>
                    <a:pt x="35" y="63"/>
                  </a:cubicBezTo>
                  <a:cubicBezTo>
                    <a:pt x="35" y="63"/>
                    <a:pt x="35" y="63"/>
                    <a:pt x="35" y="64"/>
                  </a:cubicBezTo>
                  <a:cubicBezTo>
                    <a:pt x="30" y="72"/>
                    <a:pt x="24" y="80"/>
                    <a:pt x="20" y="89"/>
                  </a:cubicBezTo>
                  <a:cubicBezTo>
                    <a:pt x="13" y="72"/>
                    <a:pt x="6" y="51"/>
                    <a:pt x="16" y="34"/>
                  </a:cubicBezTo>
                  <a:cubicBezTo>
                    <a:pt x="26" y="16"/>
                    <a:pt x="51" y="7"/>
                    <a:pt x="71" y="12"/>
                  </a:cubicBezTo>
                  <a:cubicBezTo>
                    <a:pt x="116" y="23"/>
                    <a:pt x="118" y="87"/>
                    <a:pt x="74" y="99"/>
                  </a:cubicBezTo>
                  <a:cubicBezTo>
                    <a:pt x="71" y="100"/>
                    <a:pt x="71" y="102"/>
                    <a:pt x="71" y="103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0" y="110"/>
                    <a:pt x="71" y="117"/>
                    <a:pt x="71" y="123"/>
                  </a:cubicBezTo>
                  <a:cubicBezTo>
                    <a:pt x="71" y="128"/>
                    <a:pt x="70" y="132"/>
                    <a:pt x="71" y="137"/>
                  </a:cubicBezTo>
                  <a:cubicBezTo>
                    <a:pt x="68" y="136"/>
                    <a:pt x="64" y="137"/>
                    <a:pt x="61" y="137"/>
                  </a:cubicBezTo>
                  <a:cubicBezTo>
                    <a:pt x="57" y="138"/>
                    <a:pt x="53" y="138"/>
                    <a:pt x="49" y="138"/>
                  </a:cubicBezTo>
                  <a:cubicBezTo>
                    <a:pt x="51" y="130"/>
                    <a:pt x="50" y="122"/>
                    <a:pt x="50" y="114"/>
                  </a:cubicBezTo>
                  <a:close/>
                  <a:moveTo>
                    <a:pt x="87" y="129"/>
                  </a:moveTo>
                  <a:cubicBezTo>
                    <a:pt x="84" y="125"/>
                    <a:pt x="80" y="121"/>
                    <a:pt x="77" y="117"/>
                  </a:cubicBezTo>
                  <a:cubicBezTo>
                    <a:pt x="77" y="114"/>
                    <a:pt x="77" y="110"/>
                    <a:pt x="76" y="107"/>
                  </a:cubicBezTo>
                  <a:cubicBezTo>
                    <a:pt x="80" y="111"/>
                    <a:pt x="84" y="115"/>
                    <a:pt x="88" y="118"/>
                  </a:cubicBezTo>
                  <a:cubicBezTo>
                    <a:pt x="88" y="122"/>
                    <a:pt x="87" y="125"/>
                    <a:pt x="87" y="129"/>
                  </a:cubicBezTo>
                  <a:close/>
                  <a:moveTo>
                    <a:pt x="88" y="143"/>
                  </a:moveTo>
                  <a:cubicBezTo>
                    <a:pt x="86" y="141"/>
                    <a:pt x="84" y="139"/>
                    <a:pt x="82" y="136"/>
                  </a:cubicBezTo>
                  <a:cubicBezTo>
                    <a:pt x="81" y="135"/>
                    <a:pt x="79" y="133"/>
                    <a:pt x="77" y="131"/>
                  </a:cubicBezTo>
                  <a:cubicBezTo>
                    <a:pt x="77" y="128"/>
                    <a:pt x="77" y="125"/>
                    <a:pt x="77" y="122"/>
                  </a:cubicBezTo>
                  <a:cubicBezTo>
                    <a:pt x="77" y="121"/>
                    <a:pt x="77" y="120"/>
                    <a:pt x="77" y="120"/>
                  </a:cubicBezTo>
                  <a:cubicBezTo>
                    <a:pt x="80" y="124"/>
                    <a:pt x="83" y="128"/>
                    <a:pt x="87" y="131"/>
                  </a:cubicBezTo>
                  <a:cubicBezTo>
                    <a:pt x="87" y="135"/>
                    <a:pt x="88" y="139"/>
                    <a:pt x="88" y="143"/>
                  </a:cubicBezTo>
                  <a:close/>
                  <a:moveTo>
                    <a:pt x="61" y="155"/>
                  </a:moveTo>
                  <a:cubicBezTo>
                    <a:pt x="60" y="152"/>
                    <a:pt x="57" y="150"/>
                    <a:pt x="55" y="148"/>
                  </a:cubicBezTo>
                  <a:cubicBezTo>
                    <a:pt x="54" y="146"/>
                    <a:pt x="52" y="145"/>
                    <a:pt x="50" y="143"/>
                  </a:cubicBezTo>
                  <a:cubicBezTo>
                    <a:pt x="52" y="144"/>
                    <a:pt x="54" y="144"/>
                    <a:pt x="56" y="144"/>
                  </a:cubicBezTo>
                  <a:cubicBezTo>
                    <a:pt x="58" y="146"/>
                    <a:pt x="60" y="148"/>
                    <a:pt x="62" y="150"/>
                  </a:cubicBezTo>
                  <a:cubicBezTo>
                    <a:pt x="63" y="151"/>
                    <a:pt x="64" y="153"/>
                    <a:pt x="65" y="154"/>
                  </a:cubicBezTo>
                  <a:cubicBezTo>
                    <a:pt x="64" y="154"/>
                    <a:pt x="62" y="154"/>
                    <a:pt x="61" y="155"/>
                  </a:cubicBezTo>
                  <a:close/>
                  <a:moveTo>
                    <a:pt x="68" y="154"/>
                  </a:moveTo>
                  <a:cubicBezTo>
                    <a:pt x="66" y="152"/>
                    <a:pt x="65" y="150"/>
                    <a:pt x="63" y="148"/>
                  </a:cubicBezTo>
                  <a:cubicBezTo>
                    <a:pt x="62" y="147"/>
                    <a:pt x="61" y="146"/>
                    <a:pt x="59" y="144"/>
                  </a:cubicBezTo>
                  <a:cubicBezTo>
                    <a:pt x="60" y="144"/>
                    <a:pt x="60" y="144"/>
                    <a:pt x="61" y="144"/>
                  </a:cubicBezTo>
                  <a:cubicBezTo>
                    <a:pt x="63" y="144"/>
                    <a:pt x="65" y="144"/>
                    <a:pt x="67" y="144"/>
                  </a:cubicBezTo>
                  <a:cubicBezTo>
                    <a:pt x="70" y="147"/>
                    <a:pt x="72" y="150"/>
                    <a:pt x="75" y="153"/>
                  </a:cubicBezTo>
                  <a:cubicBezTo>
                    <a:pt x="73" y="153"/>
                    <a:pt x="70" y="154"/>
                    <a:pt x="68" y="154"/>
                  </a:cubicBezTo>
                  <a:close/>
                  <a:moveTo>
                    <a:pt x="78" y="153"/>
                  </a:moveTo>
                  <a:cubicBezTo>
                    <a:pt x="75" y="150"/>
                    <a:pt x="73" y="147"/>
                    <a:pt x="70" y="144"/>
                  </a:cubicBezTo>
                  <a:cubicBezTo>
                    <a:pt x="71" y="143"/>
                    <a:pt x="72" y="143"/>
                    <a:pt x="74" y="142"/>
                  </a:cubicBezTo>
                  <a:cubicBezTo>
                    <a:pt x="74" y="142"/>
                    <a:pt x="75" y="142"/>
                    <a:pt x="75" y="142"/>
                  </a:cubicBezTo>
                  <a:cubicBezTo>
                    <a:pt x="76" y="144"/>
                    <a:pt x="78" y="145"/>
                    <a:pt x="79" y="147"/>
                  </a:cubicBezTo>
                  <a:cubicBezTo>
                    <a:pt x="81" y="149"/>
                    <a:pt x="82" y="151"/>
                    <a:pt x="85" y="153"/>
                  </a:cubicBezTo>
                  <a:cubicBezTo>
                    <a:pt x="82" y="153"/>
                    <a:pt x="80" y="153"/>
                    <a:pt x="78" y="153"/>
                  </a:cubicBezTo>
                  <a:close/>
                  <a:moveTo>
                    <a:pt x="88" y="153"/>
                  </a:moveTo>
                  <a:cubicBezTo>
                    <a:pt x="86" y="150"/>
                    <a:pt x="83" y="148"/>
                    <a:pt x="81" y="146"/>
                  </a:cubicBezTo>
                  <a:cubicBezTo>
                    <a:pt x="79" y="144"/>
                    <a:pt x="78" y="143"/>
                    <a:pt x="76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7" y="138"/>
                    <a:pt x="77" y="136"/>
                    <a:pt x="77" y="134"/>
                  </a:cubicBezTo>
                  <a:cubicBezTo>
                    <a:pt x="78" y="135"/>
                    <a:pt x="79" y="136"/>
                    <a:pt x="80" y="137"/>
                  </a:cubicBezTo>
                  <a:cubicBezTo>
                    <a:pt x="82" y="140"/>
                    <a:pt x="85" y="143"/>
                    <a:pt x="88" y="146"/>
                  </a:cubicBezTo>
                  <a:cubicBezTo>
                    <a:pt x="88" y="146"/>
                    <a:pt x="88" y="146"/>
                    <a:pt x="88" y="146"/>
                  </a:cubicBezTo>
                  <a:cubicBezTo>
                    <a:pt x="88" y="148"/>
                    <a:pt x="88" y="151"/>
                    <a:pt x="89" y="153"/>
                  </a:cubicBezTo>
                  <a:cubicBezTo>
                    <a:pt x="88" y="153"/>
                    <a:pt x="88" y="153"/>
                    <a:pt x="88" y="153"/>
                  </a:cubicBezTo>
                  <a:close/>
                  <a:moveTo>
                    <a:pt x="91" y="116"/>
                  </a:moveTo>
                  <a:cubicBezTo>
                    <a:pt x="91" y="115"/>
                    <a:pt x="91" y="115"/>
                    <a:pt x="91" y="115"/>
                  </a:cubicBezTo>
                  <a:cubicBezTo>
                    <a:pt x="90" y="114"/>
                    <a:pt x="89" y="114"/>
                    <a:pt x="88" y="115"/>
                  </a:cubicBezTo>
                  <a:cubicBezTo>
                    <a:pt x="88" y="115"/>
                    <a:pt x="88" y="116"/>
                    <a:pt x="88" y="116"/>
                  </a:cubicBezTo>
                  <a:cubicBezTo>
                    <a:pt x="87" y="114"/>
                    <a:pt x="85" y="113"/>
                    <a:pt x="83" y="111"/>
                  </a:cubicBezTo>
                  <a:cubicBezTo>
                    <a:pt x="81" y="109"/>
                    <a:pt x="79" y="108"/>
                    <a:pt x="77" y="106"/>
                  </a:cubicBezTo>
                  <a:cubicBezTo>
                    <a:pt x="81" y="105"/>
                    <a:pt x="84" y="104"/>
                    <a:pt x="87" y="102"/>
                  </a:cubicBezTo>
                  <a:cubicBezTo>
                    <a:pt x="90" y="105"/>
                    <a:pt x="94" y="108"/>
                    <a:pt x="97" y="111"/>
                  </a:cubicBezTo>
                  <a:cubicBezTo>
                    <a:pt x="95" y="113"/>
                    <a:pt x="93" y="114"/>
                    <a:pt x="91" y="116"/>
                  </a:cubicBezTo>
                  <a:close/>
                  <a:moveTo>
                    <a:pt x="99" y="110"/>
                  </a:moveTo>
                  <a:cubicBezTo>
                    <a:pt x="96" y="107"/>
                    <a:pt x="93" y="104"/>
                    <a:pt x="89" y="101"/>
                  </a:cubicBezTo>
                  <a:cubicBezTo>
                    <a:pt x="92" y="100"/>
                    <a:pt x="95" y="98"/>
                    <a:pt x="97" y="96"/>
                  </a:cubicBezTo>
                  <a:cubicBezTo>
                    <a:pt x="101" y="99"/>
                    <a:pt x="104" y="102"/>
                    <a:pt x="108" y="104"/>
                  </a:cubicBezTo>
                  <a:cubicBezTo>
                    <a:pt x="105" y="106"/>
                    <a:pt x="102" y="108"/>
                    <a:pt x="99" y="110"/>
                  </a:cubicBezTo>
                  <a:close/>
                  <a:moveTo>
                    <a:pt x="110" y="102"/>
                  </a:moveTo>
                  <a:cubicBezTo>
                    <a:pt x="106" y="100"/>
                    <a:pt x="103" y="97"/>
                    <a:pt x="99" y="94"/>
                  </a:cubicBezTo>
                  <a:cubicBezTo>
                    <a:pt x="101" y="92"/>
                    <a:pt x="103" y="90"/>
                    <a:pt x="105" y="87"/>
                  </a:cubicBezTo>
                  <a:cubicBezTo>
                    <a:pt x="108" y="90"/>
                    <a:pt x="111" y="93"/>
                    <a:pt x="115" y="95"/>
                  </a:cubicBezTo>
                  <a:cubicBezTo>
                    <a:pt x="116" y="95"/>
                    <a:pt x="117" y="95"/>
                    <a:pt x="116" y="94"/>
                  </a:cubicBezTo>
                  <a:cubicBezTo>
                    <a:pt x="114" y="92"/>
                    <a:pt x="112" y="91"/>
                    <a:pt x="110" y="89"/>
                  </a:cubicBezTo>
                  <a:cubicBezTo>
                    <a:pt x="109" y="88"/>
                    <a:pt x="107" y="87"/>
                    <a:pt x="106" y="86"/>
                  </a:cubicBezTo>
                  <a:cubicBezTo>
                    <a:pt x="108" y="83"/>
                    <a:pt x="110" y="79"/>
                    <a:pt x="111" y="75"/>
                  </a:cubicBezTo>
                  <a:cubicBezTo>
                    <a:pt x="112" y="77"/>
                    <a:pt x="114" y="78"/>
                    <a:pt x="115" y="79"/>
                  </a:cubicBezTo>
                  <a:cubicBezTo>
                    <a:pt x="117" y="81"/>
                    <a:pt x="120" y="84"/>
                    <a:pt x="122" y="85"/>
                  </a:cubicBezTo>
                  <a:cubicBezTo>
                    <a:pt x="120" y="90"/>
                    <a:pt x="118" y="94"/>
                    <a:pt x="114" y="98"/>
                  </a:cubicBezTo>
                  <a:cubicBezTo>
                    <a:pt x="113" y="100"/>
                    <a:pt x="111" y="101"/>
                    <a:pt x="110" y="10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0">
              <a:extLst>
                <a:ext uri="{FF2B5EF4-FFF2-40B4-BE49-F238E27FC236}">
                  <a16:creationId xmlns:a16="http://schemas.microsoft.com/office/drawing/2014/main" id="{C3DAD250-75BF-433E-A0E8-1F2131B9CC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05563" y="6135688"/>
              <a:ext cx="128587" cy="120650"/>
            </a:xfrm>
            <a:custGeom>
              <a:avLst/>
              <a:gdLst>
                <a:gd name="T0" fmla="*/ 54 w 55"/>
                <a:gd name="T1" fmla="*/ 16 h 56"/>
                <a:gd name="T2" fmla="*/ 31 w 55"/>
                <a:gd name="T3" fmla="*/ 2 h 56"/>
                <a:gd name="T4" fmla="*/ 6 w 55"/>
                <a:gd name="T5" fmla="*/ 4 h 56"/>
                <a:gd name="T6" fmla="*/ 3 w 55"/>
                <a:gd name="T7" fmla="*/ 6 h 56"/>
                <a:gd name="T8" fmla="*/ 4 w 55"/>
                <a:gd name="T9" fmla="*/ 37 h 56"/>
                <a:gd name="T10" fmla="*/ 12 w 55"/>
                <a:gd name="T11" fmla="*/ 47 h 56"/>
                <a:gd name="T12" fmla="*/ 19 w 55"/>
                <a:gd name="T13" fmla="*/ 54 h 56"/>
                <a:gd name="T14" fmla="*/ 51 w 55"/>
                <a:gd name="T15" fmla="*/ 53 h 56"/>
                <a:gd name="T16" fmla="*/ 54 w 55"/>
                <a:gd name="T17" fmla="*/ 34 h 56"/>
                <a:gd name="T18" fmla="*/ 49 w 55"/>
                <a:gd name="T19" fmla="*/ 18 h 56"/>
                <a:gd name="T20" fmla="*/ 36 w 55"/>
                <a:gd name="T21" fmla="*/ 10 h 56"/>
                <a:gd name="T22" fmla="*/ 35 w 55"/>
                <a:gd name="T23" fmla="*/ 7 h 56"/>
                <a:gd name="T24" fmla="*/ 49 w 55"/>
                <a:gd name="T25" fmla="*/ 41 h 56"/>
                <a:gd name="T26" fmla="*/ 37 w 55"/>
                <a:gd name="T27" fmla="*/ 23 h 56"/>
                <a:gd name="T28" fmla="*/ 49 w 55"/>
                <a:gd name="T29" fmla="*/ 41 h 56"/>
                <a:gd name="T30" fmla="*/ 43 w 55"/>
                <a:gd name="T31" fmla="*/ 27 h 56"/>
                <a:gd name="T32" fmla="*/ 36 w 55"/>
                <a:gd name="T33" fmla="*/ 11 h 56"/>
                <a:gd name="T34" fmla="*/ 49 w 55"/>
                <a:gd name="T35" fmla="*/ 32 h 56"/>
                <a:gd name="T36" fmla="*/ 31 w 55"/>
                <a:gd name="T37" fmla="*/ 8 h 56"/>
                <a:gd name="T38" fmla="*/ 33 w 55"/>
                <a:gd name="T39" fmla="*/ 32 h 56"/>
                <a:gd name="T40" fmla="*/ 9 w 55"/>
                <a:gd name="T41" fmla="*/ 33 h 56"/>
                <a:gd name="T42" fmla="*/ 7 w 55"/>
                <a:gd name="T43" fmla="*/ 10 h 56"/>
                <a:gd name="T44" fmla="*/ 16 w 55"/>
                <a:gd name="T45" fmla="*/ 43 h 56"/>
                <a:gd name="T46" fmla="*/ 19 w 55"/>
                <a:gd name="T47" fmla="*/ 40 h 56"/>
                <a:gd name="T48" fmla="*/ 32 w 55"/>
                <a:gd name="T49" fmla="*/ 49 h 56"/>
                <a:gd name="T50" fmla="*/ 35 w 55"/>
                <a:gd name="T51" fmla="*/ 49 h 56"/>
                <a:gd name="T52" fmla="*/ 23 w 55"/>
                <a:gd name="T53" fmla="*/ 40 h 56"/>
                <a:gd name="T54" fmla="*/ 43 w 55"/>
                <a:gd name="T55" fmla="*/ 49 h 56"/>
                <a:gd name="T56" fmla="*/ 46 w 55"/>
                <a:gd name="T57" fmla="*/ 49 h 56"/>
                <a:gd name="T58" fmla="*/ 35 w 55"/>
                <a:gd name="T59" fmla="*/ 38 h 56"/>
                <a:gd name="T60" fmla="*/ 38 w 55"/>
                <a:gd name="T61" fmla="*/ 36 h 56"/>
                <a:gd name="T62" fmla="*/ 49 w 55"/>
                <a:gd name="T63" fmla="*/ 44 h 56"/>
                <a:gd name="T64" fmla="*/ 46 w 55"/>
                <a:gd name="T65" fmla="*/ 4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" h="56">
                  <a:moveTo>
                    <a:pt x="53" y="20"/>
                  </a:moveTo>
                  <a:cubicBezTo>
                    <a:pt x="54" y="19"/>
                    <a:pt x="55" y="17"/>
                    <a:pt x="54" y="16"/>
                  </a:cubicBezTo>
                  <a:cubicBezTo>
                    <a:pt x="47" y="11"/>
                    <a:pt x="40" y="6"/>
                    <a:pt x="33" y="1"/>
                  </a:cubicBezTo>
                  <a:cubicBezTo>
                    <a:pt x="32" y="0"/>
                    <a:pt x="31" y="1"/>
                    <a:pt x="31" y="2"/>
                  </a:cubicBezTo>
                  <a:cubicBezTo>
                    <a:pt x="30" y="1"/>
                    <a:pt x="30" y="1"/>
                    <a:pt x="30" y="2"/>
                  </a:cubicBezTo>
                  <a:cubicBezTo>
                    <a:pt x="22" y="3"/>
                    <a:pt x="14" y="3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4" y="4"/>
                    <a:pt x="4" y="5"/>
                    <a:pt x="3" y="6"/>
                  </a:cubicBezTo>
                  <a:cubicBezTo>
                    <a:pt x="0" y="14"/>
                    <a:pt x="0" y="26"/>
                    <a:pt x="3" y="35"/>
                  </a:cubicBezTo>
                  <a:cubicBezTo>
                    <a:pt x="3" y="36"/>
                    <a:pt x="4" y="37"/>
                    <a:pt x="4" y="37"/>
                  </a:cubicBezTo>
                  <a:cubicBezTo>
                    <a:pt x="4" y="37"/>
                    <a:pt x="4" y="38"/>
                    <a:pt x="4" y="39"/>
                  </a:cubicBezTo>
                  <a:cubicBezTo>
                    <a:pt x="6" y="42"/>
                    <a:pt x="9" y="45"/>
                    <a:pt x="12" y="47"/>
                  </a:cubicBezTo>
                  <a:cubicBezTo>
                    <a:pt x="14" y="49"/>
                    <a:pt x="16" y="51"/>
                    <a:pt x="18" y="52"/>
                  </a:cubicBezTo>
                  <a:cubicBezTo>
                    <a:pt x="18" y="53"/>
                    <a:pt x="18" y="53"/>
                    <a:pt x="19" y="54"/>
                  </a:cubicBezTo>
                  <a:cubicBezTo>
                    <a:pt x="29" y="55"/>
                    <a:pt x="41" y="56"/>
                    <a:pt x="50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3"/>
                    <a:pt x="53" y="53"/>
                    <a:pt x="53" y="52"/>
                  </a:cubicBezTo>
                  <a:cubicBezTo>
                    <a:pt x="54" y="46"/>
                    <a:pt x="54" y="40"/>
                    <a:pt x="54" y="34"/>
                  </a:cubicBezTo>
                  <a:cubicBezTo>
                    <a:pt x="54" y="29"/>
                    <a:pt x="54" y="24"/>
                    <a:pt x="53" y="20"/>
                  </a:cubicBezTo>
                  <a:close/>
                  <a:moveTo>
                    <a:pt x="49" y="18"/>
                  </a:moveTo>
                  <a:cubicBezTo>
                    <a:pt x="49" y="19"/>
                    <a:pt x="49" y="19"/>
                    <a:pt x="49" y="20"/>
                  </a:cubicBezTo>
                  <a:cubicBezTo>
                    <a:pt x="44" y="17"/>
                    <a:pt x="40" y="13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5" y="7"/>
                  </a:cubicBezTo>
                  <a:cubicBezTo>
                    <a:pt x="40" y="11"/>
                    <a:pt x="44" y="15"/>
                    <a:pt x="49" y="18"/>
                  </a:cubicBezTo>
                  <a:close/>
                  <a:moveTo>
                    <a:pt x="49" y="41"/>
                  </a:moveTo>
                  <a:cubicBezTo>
                    <a:pt x="46" y="38"/>
                    <a:pt x="42" y="35"/>
                    <a:pt x="38" y="32"/>
                  </a:cubicBezTo>
                  <a:cubicBezTo>
                    <a:pt x="37" y="29"/>
                    <a:pt x="37" y="26"/>
                    <a:pt x="37" y="23"/>
                  </a:cubicBezTo>
                  <a:cubicBezTo>
                    <a:pt x="40" y="27"/>
                    <a:pt x="44" y="31"/>
                    <a:pt x="49" y="34"/>
                  </a:cubicBezTo>
                  <a:cubicBezTo>
                    <a:pt x="49" y="37"/>
                    <a:pt x="49" y="39"/>
                    <a:pt x="49" y="41"/>
                  </a:cubicBezTo>
                  <a:close/>
                  <a:moveTo>
                    <a:pt x="49" y="32"/>
                  </a:moveTo>
                  <a:cubicBezTo>
                    <a:pt x="47" y="30"/>
                    <a:pt x="45" y="28"/>
                    <a:pt x="43" y="27"/>
                  </a:cubicBezTo>
                  <a:cubicBezTo>
                    <a:pt x="41" y="25"/>
                    <a:pt x="39" y="23"/>
                    <a:pt x="37" y="21"/>
                  </a:cubicBezTo>
                  <a:cubicBezTo>
                    <a:pt x="36" y="18"/>
                    <a:pt x="36" y="15"/>
                    <a:pt x="36" y="11"/>
                  </a:cubicBezTo>
                  <a:cubicBezTo>
                    <a:pt x="40" y="15"/>
                    <a:pt x="44" y="18"/>
                    <a:pt x="49" y="22"/>
                  </a:cubicBezTo>
                  <a:cubicBezTo>
                    <a:pt x="48" y="25"/>
                    <a:pt x="49" y="28"/>
                    <a:pt x="49" y="32"/>
                  </a:cubicBezTo>
                  <a:close/>
                  <a:moveTo>
                    <a:pt x="7" y="10"/>
                  </a:moveTo>
                  <a:cubicBezTo>
                    <a:pt x="15" y="10"/>
                    <a:pt x="23" y="9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17"/>
                    <a:pt x="31" y="24"/>
                    <a:pt x="33" y="32"/>
                  </a:cubicBezTo>
                  <a:cubicBezTo>
                    <a:pt x="28" y="32"/>
                    <a:pt x="23" y="32"/>
                    <a:pt x="19" y="32"/>
                  </a:cubicBezTo>
                  <a:cubicBezTo>
                    <a:pt x="16" y="33"/>
                    <a:pt x="12" y="33"/>
                    <a:pt x="9" y="33"/>
                  </a:cubicBezTo>
                  <a:cubicBezTo>
                    <a:pt x="9" y="28"/>
                    <a:pt x="8" y="24"/>
                    <a:pt x="8" y="19"/>
                  </a:cubicBezTo>
                  <a:cubicBezTo>
                    <a:pt x="8" y="16"/>
                    <a:pt x="8" y="13"/>
                    <a:pt x="7" y="10"/>
                  </a:cubicBezTo>
                  <a:close/>
                  <a:moveTo>
                    <a:pt x="22" y="50"/>
                  </a:moveTo>
                  <a:cubicBezTo>
                    <a:pt x="21" y="47"/>
                    <a:pt x="18" y="45"/>
                    <a:pt x="16" y="43"/>
                  </a:cubicBezTo>
                  <a:cubicBezTo>
                    <a:pt x="13" y="41"/>
                    <a:pt x="11" y="39"/>
                    <a:pt x="9" y="38"/>
                  </a:cubicBezTo>
                  <a:cubicBezTo>
                    <a:pt x="12" y="39"/>
                    <a:pt x="16" y="39"/>
                    <a:pt x="19" y="40"/>
                  </a:cubicBezTo>
                  <a:cubicBezTo>
                    <a:pt x="21" y="42"/>
                    <a:pt x="24" y="43"/>
                    <a:pt x="26" y="45"/>
                  </a:cubicBezTo>
                  <a:cubicBezTo>
                    <a:pt x="28" y="46"/>
                    <a:pt x="30" y="48"/>
                    <a:pt x="32" y="49"/>
                  </a:cubicBezTo>
                  <a:cubicBezTo>
                    <a:pt x="29" y="50"/>
                    <a:pt x="26" y="50"/>
                    <a:pt x="22" y="50"/>
                  </a:cubicBezTo>
                  <a:close/>
                  <a:moveTo>
                    <a:pt x="35" y="49"/>
                  </a:moveTo>
                  <a:cubicBezTo>
                    <a:pt x="33" y="47"/>
                    <a:pt x="31" y="46"/>
                    <a:pt x="29" y="44"/>
                  </a:cubicBezTo>
                  <a:cubicBezTo>
                    <a:pt x="27" y="43"/>
                    <a:pt x="25" y="41"/>
                    <a:pt x="23" y="40"/>
                  </a:cubicBezTo>
                  <a:cubicBezTo>
                    <a:pt x="26" y="40"/>
                    <a:pt x="29" y="40"/>
                    <a:pt x="31" y="39"/>
                  </a:cubicBezTo>
                  <a:cubicBezTo>
                    <a:pt x="35" y="42"/>
                    <a:pt x="39" y="46"/>
                    <a:pt x="43" y="49"/>
                  </a:cubicBezTo>
                  <a:cubicBezTo>
                    <a:pt x="40" y="49"/>
                    <a:pt x="38" y="49"/>
                    <a:pt x="35" y="49"/>
                  </a:cubicBezTo>
                  <a:close/>
                  <a:moveTo>
                    <a:pt x="46" y="49"/>
                  </a:moveTo>
                  <a:cubicBezTo>
                    <a:pt x="42" y="45"/>
                    <a:pt x="38" y="42"/>
                    <a:pt x="34" y="39"/>
                  </a:cubicBezTo>
                  <a:cubicBezTo>
                    <a:pt x="34" y="39"/>
                    <a:pt x="34" y="39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7" y="38"/>
                    <a:pt x="38" y="37"/>
                    <a:pt x="38" y="36"/>
                  </a:cubicBezTo>
                  <a:cubicBezTo>
                    <a:pt x="38" y="35"/>
                    <a:pt x="38" y="35"/>
                    <a:pt x="38" y="34"/>
                  </a:cubicBezTo>
                  <a:cubicBezTo>
                    <a:pt x="42" y="37"/>
                    <a:pt x="45" y="41"/>
                    <a:pt x="49" y="44"/>
                  </a:cubicBezTo>
                  <a:cubicBezTo>
                    <a:pt x="49" y="46"/>
                    <a:pt x="49" y="47"/>
                    <a:pt x="49" y="49"/>
                  </a:cubicBezTo>
                  <a:cubicBezTo>
                    <a:pt x="48" y="49"/>
                    <a:pt x="47" y="49"/>
                    <a:pt x="46" y="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8985E12D-F03B-4257-A01C-B91772B97D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8800" y="4838700"/>
              <a:ext cx="128587" cy="120650"/>
            </a:xfrm>
            <a:custGeom>
              <a:avLst/>
              <a:gdLst>
                <a:gd name="T0" fmla="*/ 54 w 55"/>
                <a:gd name="T1" fmla="*/ 16 h 56"/>
                <a:gd name="T2" fmla="*/ 31 w 55"/>
                <a:gd name="T3" fmla="*/ 1 h 56"/>
                <a:gd name="T4" fmla="*/ 6 w 55"/>
                <a:gd name="T5" fmla="*/ 4 h 56"/>
                <a:gd name="T6" fmla="*/ 3 w 55"/>
                <a:gd name="T7" fmla="*/ 6 h 56"/>
                <a:gd name="T8" fmla="*/ 4 w 55"/>
                <a:gd name="T9" fmla="*/ 37 h 56"/>
                <a:gd name="T10" fmla="*/ 12 w 55"/>
                <a:gd name="T11" fmla="*/ 47 h 56"/>
                <a:gd name="T12" fmla="*/ 19 w 55"/>
                <a:gd name="T13" fmla="*/ 54 h 56"/>
                <a:gd name="T14" fmla="*/ 51 w 55"/>
                <a:gd name="T15" fmla="*/ 53 h 56"/>
                <a:gd name="T16" fmla="*/ 54 w 55"/>
                <a:gd name="T17" fmla="*/ 34 h 56"/>
                <a:gd name="T18" fmla="*/ 49 w 55"/>
                <a:gd name="T19" fmla="*/ 18 h 56"/>
                <a:gd name="T20" fmla="*/ 36 w 55"/>
                <a:gd name="T21" fmla="*/ 10 h 56"/>
                <a:gd name="T22" fmla="*/ 35 w 55"/>
                <a:gd name="T23" fmla="*/ 7 h 56"/>
                <a:gd name="T24" fmla="*/ 49 w 55"/>
                <a:gd name="T25" fmla="*/ 41 h 56"/>
                <a:gd name="T26" fmla="*/ 37 w 55"/>
                <a:gd name="T27" fmla="*/ 23 h 56"/>
                <a:gd name="T28" fmla="*/ 49 w 55"/>
                <a:gd name="T29" fmla="*/ 41 h 56"/>
                <a:gd name="T30" fmla="*/ 43 w 55"/>
                <a:gd name="T31" fmla="*/ 27 h 56"/>
                <a:gd name="T32" fmla="*/ 36 w 55"/>
                <a:gd name="T33" fmla="*/ 11 h 56"/>
                <a:gd name="T34" fmla="*/ 49 w 55"/>
                <a:gd name="T35" fmla="*/ 32 h 56"/>
                <a:gd name="T36" fmla="*/ 31 w 55"/>
                <a:gd name="T37" fmla="*/ 8 h 56"/>
                <a:gd name="T38" fmla="*/ 33 w 55"/>
                <a:gd name="T39" fmla="*/ 32 h 56"/>
                <a:gd name="T40" fmla="*/ 9 w 55"/>
                <a:gd name="T41" fmla="*/ 33 h 56"/>
                <a:gd name="T42" fmla="*/ 7 w 55"/>
                <a:gd name="T43" fmla="*/ 9 h 56"/>
                <a:gd name="T44" fmla="*/ 16 w 55"/>
                <a:gd name="T45" fmla="*/ 43 h 56"/>
                <a:gd name="T46" fmla="*/ 19 w 55"/>
                <a:gd name="T47" fmla="*/ 40 h 56"/>
                <a:gd name="T48" fmla="*/ 32 w 55"/>
                <a:gd name="T49" fmla="*/ 49 h 56"/>
                <a:gd name="T50" fmla="*/ 35 w 55"/>
                <a:gd name="T51" fmla="*/ 49 h 56"/>
                <a:gd name="T52" fmla="*/ 23 w 55"/>
                <a:gd name="T53" fmla="*/ 40 h 56"/>
                <a:gd name="T54" fmla="*/ 43 w 55"/>
                <a:gd name="T55" fmla="*/ 49 h 56"/>
                <a:gd name="T56" fmla="*/ 46 w 55"/>
                <a:gd name="T57" fmla="*/ 49 h 56"/>
                <a:gd name="T58" fmla="*/ 35 w 55"/>
                <a:gd name="T59" fmla="*/ 38 h 56"/>
                <a:gd name="T60" fmla="*/ 38 w 55"/>
                <a:gd name="T61" fmla="*/ 36 h 56"/>
                <a:gd name="T62" fmla="*/ 49 w 55"/>
                <a:gd name="T63" fmla="*/ 44 h 56"/>
                <a:gd name="T64" fmla="*/ 46 w 55"/>
                <a:gd name="T65" fmla="*/ 4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5" h="56">
                  <a:moveTo>
                    <a:pt x="53" y="19"/>
                  </a:moveTo>
                  <a:cubicBezTo>
                    <a:pt x="54" y="19"/>
                    <a:pt x="55" y="17"/>
                    <a:pt x="54" y="16"/>
                  </a:cubicBezTo>
                  <a:cubicBezTo>
                    <a:pt x="47" y="11"/>
                    <a:pt x="40" y="5"/>
                    <a:pt x="33" y="1"/>
                  </a:cubicBezTo>
                  <a:cubicBezTo>
                    <a:pt x="32" y="0"/>
                    <a:pt x="31" y="1"/>
                    <a:pt x="31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2" y="3"/>
                    <a:pt x="14" y="2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4" y="4"/>
                    <a:pt x="4" y="5"/>
                    <a:pt x="3" y="6"/>
                  </a:cubicBezTo>
                  <a:cubicBezTo>
                    <a:pt x="0" y="14"/>
                    <a:pt x="0" y="26"/>
                    <a:pt x="3" y="35"/>
                  </a:cubicBezTo>
                  <a:cubicBezTo>
                    <a:pt x="3" y="36"/>
                    <a:pt x="4" y="37"/>
                    <a:pt x="4" y="37"/>
                  </a:cubicBezTo>
                  <a:cubicBezTo>
                    <a:pt x="4" y="37"/>
                    <a:pt x="4" y="38"/>
                    <a:pt x="4" y="39"/>
                  </a:cubicBezTo>
                  <a:cubicBezTo>
                    <a:pt x="6" y="42"/>
                    <a:pt x="9" y="45"/>
                    <a:pt x="12" y="47"/>
                  </a:cubicBezTo>
                  <a:cubicBezTo>
                    <a:pt x="14" y="49"/>
                    <a:pt x="16" y="51"/>
                    <a:pt x="18" y="52"/>
                  </a:cubicBezTo>
                  <a:cubicBezTo>
                    <a:pt x="18" y="53"/>
                    <a:pt x="18" y="53"/>
                    <a:pt x="19" y="54"/>
                  </a:cubicBezTo>
                  <a:cubicBezTo>
                    <a:pt x="29" y="55"/>
                    <a:pt x="41" y="56"/>
                    <a:pt x="50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3"/>
                    <a:pt x="53" y="53"/>
                    <a:pt x="53" y="52"/>
                  </a:cubicBezTo>
                  <a:cubicBezTo>
                    <a:pt x="54" y="46"/>
                    <a:pt x="54" y="40"/>
                    <a:pt x="54" y="34"/>
                  </a:cubicBezTo>
                  <a:cubicBezTo>
                    <a:pt x="54" y="29"/>
                    <a:pt x="54" y="24"/>
                    <a:pt x="53" y="19"/>
                  </a:cubicBezTo>
                  <a:close/>
                  <a:moveTo>
                    <a:pt x="49" y="18"/>
                  </a:moveTo>
                  <a:cubicBezTo>
                    <a:pt x="49" y="19"/>
                    <a:pt x="49" y="19"/>
                    <a:pt x="49" y="20"/>
                  </a:cubicBezTo>
                  <a:cubicBezTo>
                    <a:pt x="44" y="17"/>
                    <a:pt x="40" y="13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5" y="7"/>
                  </a:cubicBezTo>
                  <a:cubicBezTo>
                    <a:pt x="40" y="11"/>
                    <a:pt x="44" y="15"/>
                    <a:pt x="49" y="18"/>
                  </a:cubicBezTo>
                  <a:close/>
                  <a:moveTo>
                    <a:pt x="49" y="41"/>
                  </a:moveTo>
                  <a:cubicBezTo>
                    <a:pt x="46" y="38"/>
                    <a:pt x="42" y="35"/>
                    <a:pt x="38" y="32"/>
                  </a:cubicBezTo>
                  <a:cubicBezTo>
                    <a:pt x="37" y="29"/>
                    <a:pt x="37" y="26"/>
                    <a:pt x="37" y="23"/>
                  </a:cubicBezTo>
                  <a:cubicBezTo>
                    <a:pt x="40" y="27"/>
                    <a:pt x="44" y="31"/>
                    <a:pt x="49" y="34"/>
                  </a:cubicBezTo>
                  <a:cubicBezTo>
                    <a:pt x="49" y="37"/>
                    <a:pt x="49" y="39"/>
                    <a:pt x="49" y="41"/>
                  </a:cubicBezTo>
                  <a:close/>
                  <a:moveTo>
                    <a:pt x="49" y="32"/>
                  </a:moveTo>
                  <a:cubicBezTo>
                    <a:pt x="47" y="30"/>
                    <a:pt x="45" y="28"/>
                    <a:pt x="43" y="27"/>
                  </a:cubicBezTo>
                  <a:cubicBezTo>
                    <a:pt x="41" y="25"/>
                    <a:pt x="39" y="23"/>
                    <a:pt x="37" y="21"/>
                  </a:cubicBezTo>
                  <a:cubicBezTo>
                    <a:pt x="36" y="18"/>
                    <a:pt x="36" y="14"/>
                    <a:pt x="36" y="11"/>
                  </a:cubicBezTo>
                  <a:cubicBezTo>
                    <a:pt x="40" y="15"/>
                    <a:pt x="44" y="18"/>
                    <a:pt x="49" y="21"/>
                  </a:cubicBezTo>
                  <a:cubicBezTo>
                    <a:pt x="48" y="25"/>
                    <a:pt x="49" y="28"/>
                    <a:pt x="49" y="32"/>
                  </a:cubicBezTo>
                  <a:close/>
                  <a:moveTo>
                    <a:pt x="7" y="9"/>
                  </a:moveTo>
                  <a:cubicBezTo>
                    <a:pt x="15" y="10"/>
                    <a:pt x="23" y="9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16"/>
                    <a:pt x="31" y="24"/>
                    <a:pt x="33" y="32"/>
                  </a:cubicBezTo>
                  <a:cubicBezTo>
                    <a:pt x="28" y="32"/>
                    <a:pt x="23" y="32"/>
                    <a:pt x="19" y="32"/>
                  </a:cubicBezTo>
                  <a:cubicBezTo>
                    <a:pt x="16" y="32"/>
                    <a:pt x="12" y="33"/>
                    <a:pt x="9" y="33"/>
                  </a:cubicBezTo>
                  <a:cubicBezTo>
                    <a:pt x="9" y="28"/>
                    <a:pt x="8" y="24"/>
                    <a:pt x="8" y="19"/>
                  </a:cubicBezTo>
                  <a:cubicBezTo>
                    <a:pt x="8" y="16"/>
                    <a:pt x="8" y="13"/>
                    <a:pt x="7" y="9"/>
                  </a:cubicBezTo>
                  <a:close/>
                  <a:moveTo>
                    <a:pt x="22" y="50"/>
                  </a:moveTo>
                  <a:cubicBezTo>
                    <a:pt x="21" y="47"/>
                    <a:pt x="18" y="45"/>
                    <a:pt x="16" y="43"/>
                  </a:cubicBezTo>
                  <a:cubicBezTo>
                    <a:pt x="13" y="41"/>
                    <a:pt x="11" y="39"/>
                    <a:pt x="9" y="38"/>
                  </a:cubicBezTo>
                  <a:cubicBezTo>
                    <a:pt x="12" y="39"/>
                    <a:pt x="16" y="39"/>
                    <a:pt x="19" y="40"/>
                  </a:cubicBezTo>
                  <a:cubicBezTo>
                    <a:pt x="21" y="42"/>
                    <a:pt x="24" y="43"/>
                    <a:pt x="27" y="45"/>
                  </a:cubicBezTo>
                  <a:cubicBezTo>
                    <a:pt x="28" y="46"/>
                    <a:pt x="30" y="48"/>
                    <a:pt x="32" y="49"/>
                  </a:cubicBezTo>
                  <a:cubicBezTo>
                    <a:pt x="29" y="49"/>
                    <a:pt x="26" y="50"/>
                    <a:pt x="22" y="50"/>
                  </a:cubicBezTo>
                  <a:close/>
                  <a:moveTo>
                    <a:pt x="35" y="49"/>
                  </a:moveTo>
                  <a:cubicBezTo>
                    <a:pt x="33" y="47"/>
                    <a:pt x="31" y="46"/>
                    <a:pt x="29" y="44"/>
                  </a:cubicBezTo>
                  <a:cubicBezTo>
                    <a:pt x="27" y="43"/>
                    <a:pt x="25" y="41"/>
                    <a:pt x="23" y="40"/>
                  </a:cubicBezTo>
                  <a:cubicBezTo>
                    <a:pt x="26" y="40"/>
                    <a:pt x="29" y="39"/>
                    <a:pt x="31" y="39"/>
                  </a:cubicBezTo>
                  <a:cubicBezTo>
                    <a:pt x="35" y="42"/>
                    <a:pt x="39" y="46"/>
                    <a:pt x="43" y="49"/>
                  </a:cubicBezTo>
                  <a:cubicBezTo>
                    <a:pt x="40" y="49"/>
                    <a:pt x="38" y="49"/>
                    <a:pt x="35" y="49"/>
                  </a:cubicBezTo>
                  <a:close/>
                  <a:moveTo>
                    <a:pt x="46" y="49"/>
                  </a:moveTo>
                  <a:cubicBezTo>
                    <a:pt x="42" y="45"/>
                    <a:pt x="38" y="42"/>
                    <a:pt x="34" y="39"/>
                  </a:cubicBezTo>
                  <a:cubicBezTo>
                    <a:pt x="34" y="39"/>
                    <a:pt x="34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7" y="38"/>
                    <a:pt x="38" y="37"/>
                    <a:pt x="38" y="36"/>
                  </a:cubicBezTo>
                  <a:cubicBezTo>
                    <a:pt x="38" y="35"/>
                    <a:pt x="38" y="35"/>
                    <a:pt x="38" y="34"/>
                  </a:cubicBezTo>
                  <a:cubicBezTo>
                    <a:pt x="42" y="37"/>
                    <a:pt x="45" y="41"/>
                    <a:pt x="49" y="44"/>
                  </a:cubicBezTo>
                  <a:cubicBezTo>
                    <a:pt x="49" y="46"/>
                    <a:pt x="49" y="47"/>
                    <a:pt x="49" y="49"/>
                  </a:cubicBezTo>
                  <a:cubicBezTo>
                    <a:pt x="48" y="49"/>
                    <a:pt x="47" y="49"/>
                    <a:pt x="46" y="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C810C9DE-0CC4-4197-95FF-801B07EF41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6413" y="4400550"/>
              <a:ext cx="180975" cy="395288"/>
            </a:xfrm>
            <a:custGeom>
              <a:avLst/>
              <a:gdLst>
                <a:gd name="T0" fmla="*/ 75 w 77"/>
                <a:gd name="T1" fmla="*/ 20 h 183"/>
                <a:gd name="T2" fmla="*/ 71 w 77"/>
                <a:gd name="T3" fmla="*/ 14 h 183"/>
                <a:gd name="T4" fmla="*/ 51 w 77"/>
                <a:gd name="T5" fmla="*/ 3 h 183"/>
                <a:gd name="T6" fmla="*/ 2 w 77"/>
                <a:gd name="T7" fmla="*/ 6 h 183"/>
                <a:gd name="T8" fmla="*/ 21 w 77"/>
                <a:gd name="T9" fmla="*/ 163 h 183"/>
                <a:gd name="T10" fmla="*/ 33 w 77"/>
                <a:gd name="T11" fmla="*/ 180 h 183"/>
                <a:gd name="T12" fmla="*/ 35 w 77"/>
                <a:gd name="T13" fmla="*/ 181 h 183"/>
                <a:gd name="T14" fmla="*/ 70 w 77"/>
                <a:gd name="T15" fmla="*/ 177 h 183"/>
                <a:gd name="T16" fmla="*/ 73 w 77"/>
                <a:gd name="T17" fmla="*/ 175 h 183"/>
                <a:gd name="T18" fmla="*/ 76 w 77"/>
                <a:gd name="T19" fmla="*/ 36 h 183"/>
                <a:gd name="T20" fmla="*/ 72 w 77"/>
                <a:gd name="T21" fmla="*/ 61 h 183"/>
                <a:gd name="T22" fmla="*/ 57 w 77"/>
                <a:gd name="T23" fmla="*/ 48 h 183"/>
                <a:gd name="T24" fmla="*/ 57 w 77"/>
                <a:gd name="T25" fmla="*/ 32 h 183"/>
                <a:gd name="T26" fmla="*/ 72 w 77"/>
                <a:gd name="T27" fmla="*/ 58 h 183"/>
                <a:gd name="T28" fmla="*/ 71 w 77"/>
                <a:gd name="T29" fmla="*/ 44 h 183"/>
                <a:gd name="T30" fmla="*/ 56 w 77"/>
                <a:gd name="T31" fmla="*/ 18 h 183"/>
                <a:gd name="T32" fmla="*/ 59 w 77"/>
                <a:gd name="T33" fmla="*/ 13 h 183"/>
                <a:gd name="T34" fmla="*/ 56 w 77"/>
                <a:gd name="T35" fmla="*/ 15 h 183"/>
                <a:gd name="T36" fmla="*/ 16 w 77"/>
                <a:gd name="T37" fmla="*/ 83 h 183"/>
                <a:gd name="T38" fmla="*/ 50 w 77"/>
                <a:gd name="T39" fmla="*/ 7 h 183"/>
                <a:gd name="T40" fmla="*/ 51 w 77"/>
                <a:gd name="T41" fmla="*/ 58 h 183"/>
                <a:gd name="T42" fmla="*/ 55 w 77"/>
                <a:gd name="T43" fmla="*/ 157 h 183"/>
                <a:gd name="T44" fmla="*/ 56 w 77"/>
                <a:gd name="T45" fmla="*/ 161 h 183"/>
                <a:gd name="T46" fmla="*/ 16 w 77"/>
                <a:gd name="T47" fmla="*/ 83 h 183"/>
                <a:gd name="T48" fmla="*/ 24 w 77"/>
                <a:gd name="T49" fmla="*/ 165 h 183"/>
                <a:gd name="T50" fmla="*/ 44 w 77"/>
                <a:gd name="T51" fmla="*/ 177 h 183"/>
                <a:gd name="T52" fmla="*/ 46 w 77"/>
                <a:gd name="T53" fmla="*/ 176 h 183"/>
                <a:gd name="T54" fmla="*/ 40 w 77"/>
                <a:gd name="T55" fmla="*/ 166 h 183"/>
                <a:gd name="T56" fmla="*/ 47 w 77"/>
                <a:gd name="T57" fmla="*/ 177 h 183"/>
                <a:gd name="T58" fmla="*/ 42 w 77"/>
                <a:gd name="T59" fmla="*/ 166 h 183"/>
                <a:gd name="T60" fmla="*/ 61 w 77"/>
                <a:gd name="T61" fmla="*/ 175 h 183"/>
                <a:gd name="T62" fmla="*/ 65 w 77"/>
                <a:gd name="T63" fmla="*/ 175 h 183"/>
                <a:gd name="T64" fmla="*/ 56 w 77"/>
                <a:gd name="T65" fmla="*/ 164 h 183"/>
                <a:gd name="T66" fmla="*/ 64 w 77"/>
                <a:gd name="T67" fmla="*/ 168 h 183"/>
                <a:gd name="T68" fmla="*/ 68 w 77"/>
                <a:gd name="T69" fmla="*/ 175 h 183"/>
                <a:gd name="T70" fmla="*/ 65 w 77"/>
                <a:gd name="T71" fmla="*/ 166 h 183"/>
                <a:gd name="T72" fmla="*/ 70 w 77"/>
                <a:gd name="T73" fmla="*/ 160 h 183"/>
                <a:gd name="T74" fmla="*/ 70 w 77"/>
                <a:gd name="T75" fmla="*/ 149 h 183"/>
                <a:gd name="T76" fmla="*/ 60 w 77"/>
                <a:gd name="T77" fmla="*/ 147 h 183"/>
                <a:gd name="T78" fmla="*/ 60 w 77"/>
                <a:gd name="T79" fmla="*/ 123 h 183"/>
                <a:gd name="T80" fmla="*/ 70 w 77"/>
                <a:gd name="T81" fmla="*/ 134 h 183"/>
                <a:gd name="T82" fmla="*/ 64 w 77"/>
                <a:gd name="T83" fmla="*/ 113 h 183"/>
                <a:gd name="T84" fmla="*/ 71 w 77"/>
                <a:gd name="T85" fmla="*/ 119 h 183"/>
                <a:gd name="T86" fmla="*/ 71 w 77"/>
                <a:gd name="T87" fmla="*/ 106 h 183"/>
                <a:gd name="T88" fmla="*/ 72 w 77"/>
                <a:gd name="T89" fmla="*/ 104 h 183"/>
                <a:gd name="T90" fmla="*/ 58 w 77"/>
                <a:gd name="T91" fmla="*/ 77 h 183"/>
                <a:gd name="T92" fmla="*/ 65 w 77"/>
                <a:gd name="T93" fmla="*/ 82 h 183"/>
                <a:gd name="T94" fmla="*/ 72 w 77"/>
                <a:gd name="T95" fmla="*/ 7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7" h="183">
                  <a:moveTo>
                    <a:pt x="77" y="34"/>
                  </a:moveTo>
                  <a:cubicBezTo>
                    <a:pt x="77" y="34"/>
                    <a:pt x="76" y="34"/>
                    <a:pt x="76" y="33"/>
                  </a:cubicBezTo>
                  <a:cubicBezTo>
                    <a:pt x="76" y="29"/>
                    <a:pt x="76" y="24"/>
                    <a:pt x="75" y="20"/>
                  </a:cubicBezTo>
                  <a:cubicBezTo>
                    <a:pt x="77" y="19"/>
                    <a:pt x="77" y="17"/>
                    <a:pt x="75" y="16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3"/>
                    <a:pt x="72" y="12"/>
                    <a:pt x="71" y="14"/>
                  </a:cubicBezTo>
                  <a:cubicBezTo>
                    <a:pt x="68" y="12"/>
                    <a:pt x="64" y="11"/>
                    <a:pt x="61" y="9"/>
                  </a:cubicBezTo>
                  <a:cubicBezTo>
                    <a:pt x="58" y="7"/>
                    <a:pt x="55" y="4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43" y="0"/>
                    <a:pt x="35" y="2"/>
                    <a:pt x="27" y="2"/>
                  </a:cubicBezTo>
                  <a:cubicBezTo>
                    <a:pt x="19" y="3"/>
                    <a:pt x="11" y="3"/>
                    <a:pt x="4" y="4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4" y="35"/>
                    <a:pt x="8" y="62"/>
                    <a:pt x="11" y="89"/>
                  </a:cubicBezTo>
                  <a:cubicBezTo>
                    <a:pt x="14" y="114"/>
                    <a:pt x="16" y="139"/>
                    <a:pt x="21" y="163"/>
                  </a:cubicBezTo>
                  <a:cubicBezTo>
                    <a:pt x="20" y="163"/>
                    <a:pt x="19" y="164"/>
                    <a:pt x="20" y="165"/>
                  </a:cubicBezTo>
                  <a:cubicBezTo>
                    <a:pt x="22" y="168"/>
                    <a:pt x="24" y="171"/>
                    <a:pt x="27" y="174"/>
                  </a:cubicBezTo>
                  <a:cubicBezTo>
                    <a:pt x="28" y="176"/>
                    <a:pt x="30" y="179"/>
                    <a:pt x="33" y="180"/>
                  </a:cubicBezTo>
                  <a:cubicBezTo>
                    <a:pt x="33" y="181"/>
                    <a:pt x="33" y="181"/>
                    <a:pt x="34" y="181"/>
                  </a:cubicBezTo>
                  <a:cubicBezTo>
                    <a:pt x="34" y="181"/>
                    <a:pt x="34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2"/>
                    <a:pt x="35" y="181"/>
                    <a:pt x="35" y="181"/>
                  </a:cubicBezTo>
                  <a:cubicBezTo>
                    <a:pt x="46" y="182"/>
                    <a:pt x="59" y="183"/>
                    <a:pt x="69" y="179"/>
                  </a:cubicBezTo>
                  <a:cubicBezTo>
                    <a:pt x="70" y="179"/>
                    <a:pt x="70" y="178"/>
                    <a:pt x="70" y="177"/>
                  </a:cubicBezTo>
                  <a:cubicBezTo>
                    <a:pt x="71" y="178"/>
                    <a:pt x="72" y="178"/>
                    <a:pt x="73" y="177"/>
                  </a:cubicBezTo>
                  <a:cubicBezTo>
                    <a:pt x="73" y="177"/>
                    <a:pt x="73" y="176"/>
                    <a:pt x="73" y="176"/>
                  </a:cubicBezTo>
                  <a:cubicBezTo>
                    <a:pt x="73" y="176"/>
                    <a:pt x="73" y="175"/>
                    <a:pt x="73" y="175"/>
                  </a:cubicBezTo>
                  <a:cubicBezTo>
                    <a:pt x="73" y="175"/>
                    <a:pt x="73" y="175"/>
                    <a:pt x="73" y="175"/>
                  </a:cubicBezTo>
                  <a:cubicBezTo>
                    <a:pt x="76" y="150"/>
                    <a:pt x="77" y="124"/>
                    <a:pt x="76" y="99"/>
                  </a:cubicBezTo>
                  <a:cubicBezTo>
                    <a:pt x="76" y="78"/>
                    <a:pt x="77" y="57"/>
                    <a:pt x="76" y="36"/>
                  </a:cubicBezTo>
                  <a:cubicBezTo>
                    <a:pt x="77" y="36"/>
                    <a:pt x="77" y="35"/>
                    <a:pt x="77" y="34"/>
                  </a:cubicBezTo>
                  <a:close/>
                  <a:moveTo>
                    <a:pt x="63" y="54"/>
                  </a:moveTo>
                  <a:cubicBezTo>
                    <a:pt x="66" y="56"/>
                    <a:pt x="68" y="59"/>
                    <a:pt x="72" y="61"/>
                  </a:cubicBezTo>
                  <a:cubicBezTo>
                    <a:pt x="72" y="66"/>
                    <a:pt x="72" y="70"/>
                    <a:pt x="72" y="75"/>
                  </a:cubicBezTo>
                  <a:cubicBezTo>
                    <a:pt x="68" y="70"/>
                    <a:pt x="63" y="66"/>
                    <a:pt x="58" y="62"/>
                  </a:cubicBezTo>
                  <a:cubicBezTo>
                    <a:pt x="58" y="58"/>
                    <a:pt x="57" y="53"/>
                    <a:pt x="57" y="48"/>
                  </a:cubicBezTo>
                  <a:cubicBezTo>
                    <a:pt x="59" y="50"/>
                    <a:pt x="61" y="52"/>
                    <a:pt x="63" y="54"/>
                  </a:cubicBezTo>
                  <a:close/>
                  <a:moveTo>
                    <a:pt x="57" y="46"/>
                  </a:moveTo>
                  <a:cubicBezTo>
                    <a:pt x="57" y="41"/>
                    <a:pt x="57" y="36"/>
                    <a:pt x="57" y="32"/>
                  </a:cubicBezTo>
                  <a:cubicBezTo>
                    <a:pt x="59" y="34"/>
                    <a:pt x="61" y="37"/>
                    <a:pt x="64" y="39"/>
                  </a:cubicBezTo>
                  <a:cubicBezTo>
                    <a:pt x="66" y="41"/>
                    <a:pt x="68" y="44"/>
                    <a:pt x="71" y="46"/>
                  </a:cubicBezTo>
                  <a:cubicBezTo>
                    <a:pt x="71" y="50"/>
                    <a:pt x="71" y="54"/>
                    <a:pt x="72" y="58"/>
                  </a:cubicBezTo>
                  <a:cubicBezTo>
                    <a:pt x="69" y="56"/>
                    <a:pt x="66" y="54"/>
                    <a:pt x="64" y="52"/>
                  </a:cubicBezTo>
                  <a:cubicBezTo>
                    <a:pt x="61" y="50"/>
                    <a:pt x="59" y="48"/>
                    <a:pt x="57" y="46"/>
                  </a:cubicBezTo>
                  <a:close/>
                  <a:moveTo>
                    <a:pt x="71" y="44"/>
                  </a:moveTo>
                  <a:cubicBezTo>
                    <a:pt x="69" y="42"/>
                    <a:pt x="67" y="40"/>
                    <a:pt x="64" y="38"/>
                  </a:cubicBezTo>
                  <a:cubicBezTo>
                    <a:pt x="62" y="35"/>
                    <a:pt x="59" y="33"/>
                    <a:pt x="57" y="30"/>
                  </a:cubicBezTo>
                  <a:cubicBezTo>
                    <a:pt x="57" y="26"/>
                    <a:pt x="56" y="22"/>
                    <a:pt x="56" y="18"/>
                  </a:cubicBezTo>
                  <a:cubicBezTo>
                    <a:pt x="61" y="22"/>
                    <a:pt x="66" y="28"/>
                    <a:pt x="71" y="32"/>
                  </a:cubicBezTo>
                  <a:cubicBezTo>
                    <a:pt x="71" y="36"/>
                    <a:pt x="71" y="40"/>
                    <a:pt x="71" y="44"/>
                  </a:cubicBezTo>
                  <a:close/>
                  <a:moveTo>
                    <a:pt x="59" y="13"/>
                  </a:moveTo>
                  <a:cubicBezTo>
                    <a:pt x="62" y="15"/>
                    <a:pt x="67" y="17"/>
                    <a:pt x="71" y="19"/>
                  </a:cubicBezTo>
                  <a:cubicBezTo>
                    <a:pt x="71" y="22"/>
                    <a:pt x="71" y="25"/>
                    <a:pt x="71" y="28"/>
                  </a:cubicBezTo>
                  <a:cubicBezTo>
                    <a:pt x="66" y="23"/>
                    <a:pt x="61" y="19"/>
                    <a:pt x="56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7" y="12"/>
                    <a:pt x="58" y="12"/>
                    <a:pt x="59" y="13"/>
                  </a:cubicBezTo>
                  <a:close/>
                  <a:moveTo>
                    <a:pt x="16" y="83"/>
                  </a:moveTo>
                  <a:cubicBezTo>
                    <a:pt x="13" y="58"/>
                    <a:pt x="10" y="34"/>
                    <a:pt x="6" y="10"/>
                  </a:cubicBezTo>
                  <a:cubicBezTo>
                    <a:pt x="14" y="10"/>
                    <a:pt x="23" y="10"/>
                    <a:pt x="31" y="9"/>
                  </a:cubicBezTo>
                  <a:cubicBezTo>
                    <a:pt x="37" y="9"/>
                    <a:pt x="44" y="10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24"/>
                    <a:pt x="50" y="41"/>
                    <a:pt x="51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1" y="68"/>
                    <a:pt x="52" y="78"/>
                    <a:pt x="52" y="87"/>
                  </a:cubicBezTo>
                  <a:cubicBezTo>
                    <a:pt x="53" y="110"/>
                    <a:pt x="52" y="135"/>
                    <a:pt x="55" y="157"/>
                  </a:cubicBezTo>
                  <a:cubicBezTo>
                    <a:pt x="55" y="157"/>
                    <a:pt x="54" y="158"/>
                    <a:pt x="55" y="159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5" y="160"/>
                    <a:pt x="56" y="160"/>
                    <a:pt x="56" y="161"/>
                  </a:cubicBezTo>
                  <a:cubicBezTo>
                    <a:pt x="51" y="160"/>
                    <a:pt x="46" y="161"/>
                    <a:pt x="41" y="161"/>
                  </a:cubicBezTo>
                  <a:cubicBezTo>
                    <a:pt x="35" y="161"/>
                    <a:pt x="29" y="161"/>
                    <a:pt x="24" y="162"/>
                  </a:cubicBezTo>
                  <a:cubicBezTo>
                    <a:pt x="24" y="135"/>
                    <a:pt x="19" y="109"/>
                    <a:pt x="16" y="83"/>
                  </a:cubicBezTo>
                  <a:close/>
                  <a:moveTo>
                    <a:pt x="36" y="178"/>
                  </a:moveTo>
                  <a:cubicBezTo>
                    <a:pt x="35" y="175"/>
                    <a:pt x="32" y="173"/>
                    <a:pt x="30" y="172"/>
                  </a:cubicBezTo>
                  <a:cubicBezTo>
                    <a:pt x="28" y="169"/>
                    <a:pt x="26" y="167"/>
                    <a:pt x="24" y="165"/>
                  </a:cubicBezTo>
                  <a:cubicBezTo>
                    <a:pt x="26" y="166"/>
                    <a:pt x="29" y="166"/>
                    <a:pt x="32" y="166"/>
                  </a:cubicBezTo>
                  <a:cubicBezTo>
                    <a:pt x="34" y="168"/>
                    <a:pt x="36" y="170"/>
                    <a:pt x="38" y="172"/>
                  </a:cubicBezTo>
                  <a:cubicBezTo>
                    <a:pt x="40" y="174"/>
                    <a:pt x="42" y="176"/>
                    <a:pt x="44" y="177"/>
                  </a:cubicBezTo>
                  <a:cubicBezTo>
                    <a:pt x="42" y="177"/>
                    <a:pt x="39" y="178"/>
                    <a:pt x="36" y="178"/>
                  </a:cubicBezTo>
                  <a:close/>
                  <a:moveTo>
                    <a:pt x="47" y="177"/>
                  </a:moveTo>
                  <a:cubicBezTo>
                    <a:pt x="47" y="176"/>
                    <a:pt x="46" y="176"/>
                    <a:pt x="46" y="176"/>
                  </a:cubicBezTo>
                  <a:cubicBezTo>
                    <a:pt x="44" y="174"/>
                    <a:pt x="41" y="172"/>
                    <a:pt x="39" y="170"/>
                  </a:cubicBezTo>
                  <a:cubicBezTo>
                    <a:pt x="37" y="169"/>
                    <a:pt x="36" y="168"/>
                    <a:pt x="34" y="166"/>
                  </a:cubicBezTo>
                  <a:cubicBezTo>
                    <a:pt x="36" y="166"/>
                    <a:pt x="38" y="166"/>
                    <a:pt x="40" y="166"/>
                  </a:cubicBezTo>
                  <a:cubicBezTo>
                    <a:pt x="42" y="168"/>
                    <a:pt x="44" y="170"/>
                    <a:pt x="47" y="172"/>
                  </a:cubicBezTo>
                  <a:cubicBezTo>
                    <a:pt x="48" y="174"/>
                    <a:pt x="49" y="175"/>
                    <a:pt x="50" y="176"/>
                  </a:cubicBezTo>
                  <a:cubicBezTo>
                    <a:pt x="49" y="176"/>
                    <a:pt x="48" y="176"/>
                    <a:pt x="47" y="177"/>
                  </a:cubicBezTo>
                  <a:close/>
                  <a:moveTo>
                    <a:pt x="53" y="176"/>
                  </a:moveTo>
                  <a:cubicBezTo>
                    <a:pt x="51" y="174"/>
                    <a:pt x="49" y="172"/>
                    <a:pt x="47" y="170"/>
                  </a:cubicBezTo>
                  <a:cubicBezTo>
                    <a:pt x="45" y="169"/>
                    <a:pt x="43" y="168"/>
                    <a:pt x="42" y="166"/>
                  </a:cubicBezTo>
                  <a:cubicBezTo>
                    <a:pt x="45" y="166"/>
                    <a:pt x="48" y="166"/>
                    <a:pt x="51" y="166"/>
                  </a:cubicBezTo>
                  <a:cubicBezTo>
                    <a:pt x="53" y="168"/>
                    <a:pt x="55" y="170"/>
                    <a:pt x="57" y="172"/>
                  </a:cubicBezTo>
                  <a:cubicBezTo>
                    <a:pt x="59" y="173"/>
                    <a:pt x="60" y="174"/>
                    <a:pt x="61" y="175"/>
                  </a:cubicBezTo>
                  <a:cubicBezTo>
                    <a:pt x="58" y="175"/>
                    <a:pt x="56" y="175"/>
                    <a:pt x="53" y="176"/>
                  </a:cubicBezTo>
                  <a:close/>
                  <a:moveTo>
                    <a:pt x="68" y="175"/>
                  </a:moveTo>
                  <a:cubicBezTo>
                    <a:pt x="67" y="175"/>
                    <a:pt x="66" y="175"/>
                    <a:pt x="65" y="175"/>
                  </a:cubicBezTo>
                  <a:cubicBezTo>
                    <a:pt x="63" y="173"/>
                    <a:pt x="61" y="171"/>
                    <a:pt x="59" y="170"/>
                  </a:cubicBezTo>
                  <a:cubicBezTo>
                    <a:pt x="57" y="168"/>
                    <a:pt x="55" y="167"/>
                    <a:pt x="54" y="165"/>
                  </a:cubicBezTo>
                  <a:cubicBezTo>
                    <a:pt x="55" y="165"/>
                    <a:pt x="55" y="165"/>
                    <a:pt x="56" y="164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8" y="164"/>
                    <a:pt x="58" y="163"/>
                    <a:pt x="59" y="163"/>
                  </a:cubicBezTo>
                  <a:cubicBezTo>
                    <a:pt x="60" y="164"/>
                    <a:pt x="62" y="166"/>
                    <a:pt x="64" y="168"/>
                  </a:cubicBezTo>
                  <a:cubicBezTo>
                    <a:pt x="66" y="170"/>
                    <a:pt x="68" y="172"/>
                    <a:pt x="70" y="174"/>
                  </a:cubicBezTo>
                  <a:cubicBezTo>
                    <a:pt x="70" y="175"/>
                    <a:pt x="70" y="176"/>
                    <a:pt x="70" y="176"/>
                  </a:cubicBezTo>
                  <a:cubicBezTo>
                    <a:pt x="70" y="176"/>
                    <a:pt x="69" y="175"/>
                    <a:pt x="68" y="175"/>
                  </a:cubicBezTo>
                  <a:close/>
                  <a:moveTo>
                    <a:pt x="70" y="160"/>
                  </a:moveTo>
                  <a:cubicBezTo>
                    <a:pt x="70" y="163"/>
                    <a:pt x="70" y="167"/>
                    <a:pt x="70" y="171"/>
                  </a:cubicBezTo>
                  <a:cubicBezTo>
                    <a:pt x="68" y="169"/>
                    <a:pt x="67" y="168"/>
                    <a:pt x="65" y="166"/>
                  </a:cubicBezTo>
                  <a:cubicBezTo>
                    <a:pt x="63" y="164"/>
                    <a:pt x="61" y="163"/>
                    <a:pt x="59" y="161"/>
                  </a:cubicBezTo>
                  <a:cubicBezTo>
                    <a:pt x="59" y="157"/>
                    <a:pt x="60" y="153"/>
                    <a:pt x="60" y="150"/>
                  </a:cubicBezTo>
                  <a:cubicBezTo>
                    <a:pt x="63" y="153"/>
                    <a:pt x="66" y="157"/>
                    <a:pt x="70" y="160"/>
                  </a:cubicBezTo>
                  <a:close/>
                  <a:moveTo>
                    <a:pt x="60" y="147"/>
                  </a:moveTo>
                  <a:cubicBezTo>
                    <a:pt x="60" y="144"/>
                    <a:pt x="60" y="141"/>
                    <a:pt x="60" y="138"/>
                  </a:cubicBezTo>
                  <a:cubicBezTo>
                    <a:pt x="63" y="142"/>
                    <a:pt x="66" y="146"/>
                    <a:pt x="70" y="149"/>
                  </a:cubicBezTo>
                  <a:cubicBezTo>
                    <a:pt x="70" y="152"/>
                    <a:pt x="70" y="154"/>
                    <a:pt x="70" y="157"/>
                  </a:cubicBezTo>
                  <a:cubicBezTo>
                    <a:pt x="68" y="155"/>
                    <a:pt x="66" y="154"/>
                    <a:pt x="65" y="153"/>
                  </a:cubicBezTo>
                  <a:cubicBezTo>
                    <a:pt x="63" y="151"/>
                    <a:pt x="61" y="149"/>
                    <a:pt x="60" y="147"/>
                  </a:cubicBezTo>
                  <a:close/>
                  <a:moveTo>
                    <a:pt x="70" y="146"/>
                  </a:moveTo>
                  <a:cubicBezTo>
                    <a:pt x="67" y="142"/>
                    <a:pt x="63" y="138"/>
                    <a:pt x="60" y="134"/>
                  </a:cubicBezTo>
                  <a:cubicBezTo>
                    <a:pt x="60" y="131"/>
                    <a:pt x="60" y="127"/>
                    <a:pt x="60" y="123"/>
                  </a:cubicBezTo>
                  <a:cubicBezTo>
                    <a:pt x="63" y="127"/>
                    <a:pt x="66" y="132"/>
                    <a:pt x="70" y="136"/>
                  </a:cubicBezTo>
                  <a:cubicBezTo>
                    <a:pt x="70" y="140"/>
                    <a:pt x="70" y="143"/>
                    <a:pt x="70" y="146"/>
                  </a:cubicBezTo>
                  <a:close/>
                  <a:moveTo>
                    <a:pt x="70" y="134"/>
                  </a:moveTo>
                  <a:cubicBezTo>
                    <a:pt x="67" y="130"/>
                    <a:pt x="63" y="125"/>
                    <a:pt x="60" y="121"/>
                  </a:cubicBezTo>
                  <a:cubicBezTo>
                    <a:pt x="59" y="117"/>
                    <a:pt x="59" y="113"/>
                    <a:pt x="59" y="108"/>
                  </a:cubicBezTo>
                  <a:cubicBezTo>
                    <a:pt x="61" y="110"/>
                    <a:pt x="62" y="111"/>
                    <a:pt x="64" y="113"/>
                  </a:cubicBezTo>
                  <a:cubicBezTo>
                    <a:pt x="66" y="116"/>
                    <a:pt x="68" y="119"/>
                    <a:pt x="71" y="121"/>
                  </a:cubicBezTo>
                  <a:cubicBezTo>
                    <a:pt x="71" y="126"/>
                    <a:pt x="71" y="130"/>
                    <a:pt x="70" y="134"/>
                  </a:cubicBezTo>
                  <a:close/>
                  <a:moveTo>
                    <a:pt x="71" y="119"/>
                  </a:moveTo>
                  <a:cubicBezTo>
                    <a:pt x="68" y="114"/>
                    <a:pt x="63" y="110"/>
                    <a:pt x="59" y="106"/>
                  </a:cubicBezTo>
                  <a:cubicBezTo>
                    <a:pt x="59" y="102"/>
                    <a:pt x="59" y="98"/>
                    <a:pt x="58" y="94"/>
                  </a:cubicBezTo>
                  <a:cubicBezTo>
                    <a:pt x="63" y="98"/>
                    <a:pt x="67" y="103"/>
                    <a:pt x="71" y="106"/>
                  </a:cubicBezTo>
                  <a:cubicBezTo>
                    <a:pt x="71" y="110"/>
                    <a:pt x="71" y="114"/>
                    <a:pt x="71" y="119"/>
                  </a:cubicBezTo>
                  <a:close/>
                  <a:moveTo>
                    <a:pt x="72" y="96"/>
                  </a:moveTo>
                  <a:cubicBezTo>
                    <a:pt x="72" y="99"/>
                    <a:pt x="72" y="101"/>
                    <a:pt x="72" y="104"/>
                  </a:cubicBezTo>
                  <a:cubicBezTo>
                    <a:pt x="68" y="100"/>
                    <a:pt x="63" y="96"/>
                    <a:pt x="58" y="92"/>
                  </a:cubicBezTo>
                  <a:cubicBezTo>
                    <a:pt x="58" y="89"/>
                    <a:pt x="58" y="87"/>
                    <a:pt x="58" y="84"/>
                  </a:cubicBezTo>
                  <a:cubicBezTo>
                    <a:pt x="58" y="82"/>
                    <a:pt x="58" y="80"/>
                    <a:pt x="58" y="77"/>
                  </a:cubicBezTo>
                  <a:cubicBezTo>
                    <a:pt x="62" y="82"/>
                    <a:pt x="67" y="88"/>
                    <a:pt x="72" y="91"/>
                  </a:cubicBezTo>
                  <a:cubicBezTo>
                    <a:pt x="72" y="93"/>
                    <a:pt x="72" y="94"/>
                    <a:pt x="72" y="96"/>
                  </a:cubicBezTo>
                  <a:close/>
                  <a:moveTo>
                    <a:pt x="65" y="82"/>
                  </a:moveTo>
                  <a:cubicBezTo>
                    <a:pt x="62" y="80"/>
                    <a:pt x="60" y="77"/>
                    <a:pt x="58" y="75"/>
                  </a:cubicBezTo>
                  <a:cubicBezTo>
                    <a:pt x="58" y="71"/>
                    <a:pt x="58" y="68"/>
                    <a:pt x="58" y="65"/>
                  </a:cubicBezTo>
                  <a:cubicBezTo>
                    <a:pt x="62" y="69"/>
                    <a:pt x="67" y="74"/>
                    <a:pt x="72" y="77"/>
                  </a:cubicBezTo>
                  <a:cubicBezTo>
                    <a:pt x="72" y="81"/>
                    <a:pt x="72" y="85"/>
                    <a:pt x="72" y="89"/>
                  </a:cubicBezTo>
                  <a:cubicBezTo>
                    <a:pt x="70" y="86"/>
                    <a:pt x="67" y="84"/>
                    <a:pt x="65" y="8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D9303CAB-6202-489C-9CCE-59FF6903E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3863" y="649288"/>
              <a:ext cx="704850" cy="565150"/>
            </a:xfrm>
            <a:custGeom>
              <a:avLst/>
              <a:gdLst>
                <a:gd name="T0" fmla="*/ 301 w 302"/>
                <a:gd name="T1" fmla="*/ 126 h 262"/>
                <a:gd name="T2" fmla="*/ 236 w 302"/>
                <a:gd name="T3" fmla="*/ 72 h 262"/>
                <a:gd name="T4" fmla="*/ 170 w 302"/>
                <a:gd name="T5" fmla="*/ 20 h 262"/>
                <a:gd name="T6" fmla="*/ 167 w 302"/>
                <a:gd name="T7" fmla="*/ 19 h 262"/>
                <a:gd name="T8" fmla="*/ 166 w 302"/>
                <a:gd name="T9" fmla="*/ 18 h 262"/>
                <a:gd name="T10" fmla="*/ 106 w 302"/>
                <a:gd name="T11" fmla="*/ 1 h 262"/>
                <a:gd name="T12" fmla="*/ 105 w 302"/>
                <a:gd name="T13" fmla="*/ 1 h 262"/>
                <a:gd name="T14" fmla="*/ 105 w 302"/>
                <a:gd name="T15" fmla="*/ 1 h 262"/>
                <a:gd name="T16" fmla="*/ 102 w 302"/>
                <a:gd name="T17" fmla="*/ 2 h 262"/>
                <a:gd name="T18" fmla="*/ 103 w 302"/>
                <a:gd name="T19" fmla="*/ 2 h 262"/>
                <a:gd name="T20" fmla="*/ 102 w 302"/>
                <a:gd name="T21" fmla="*/ 3 h 262"/>
                <a:gd name="T22" fmla="*/ 33 w 302"/>
                <a:gd name="T23" fmla="*/ 75 h 262"/>
                <a:gd name="T24" fmla="*/ 10 w 302"/>
                <a:gd name="T25" fmla="*/ 113 h 262"/>
                <a:gd name="T26" fmla="*/ 11 w 302"/>
                <a:gd name="T27" fmla="*/ 115 h 262"/>
                <a:gd name="T28" fmla="*/ 96 w 302"/>
                <a:gd name="T29" fmla="*/ 187 h 262"/>
                <a:gd name="T30" fmla="*/ 182 w 302"/>
                <a:gd name="T31" fmla="*/ 258 h 262"/>
                <a:gd name="T32" fmla="*/ 185 w 302"/>
                <a:gd name="T33" fmla="*/ 259 h 262"/>
                <a:gd name="T34" fmla="*/ 201 w 302"/>
                <a:gd name="T35" fmla="*/ 254 h 262"/>
                <a:gd name="T36" fmla="*/ 234 w 302"/>
                <a:gd name="T37" fmla="*/ 215 h 262"/>
                <a:gd name="T38" fmla="*/ 299 w 302"/>
                <a:gd name="T39" fmla="*/ 134 h 262"/>
                <a:gd name="T40" fmla="*/ 299 w 302"/>
                <a:gd name="T41" fmla="*/ 130 h 262"/>
                <a:gd name="T42" fmla="*/ 301 w 302"/>
                <a:gd name="T43" fmla="*/ 126 h 262"/>
                <a:gd name="T44" fmla="*/ 154 w 302"/>
                <a:gd name="T45" fmla="*/ 20 h 262"/>
                <a:gd name="T46" fmla="*/ 142 w 302"/>
                <a:gd name="T47" fmla="*/ 31 h 262"/>
                <a:gd name="T48" fmla="*/ 133 w 302"/>
                <a:gd name="T49" fmla="*/ 40 h 262"/>
                <a:gd name="T50" fmla="*/ 128 w 302"/>
                <a:gd name="T51" fmla="*/ 41 h 262"/>
                <a:gd name="T52" fmla="*/ 117 w 302"/>
                <a:gd name="T53" fmla="*/ 21 h 262"/>
                <a:gd name="T54" fmla="*/ 109 w 302"/>
                <a:gd name="T55" fmla="*/ 7 h 262"/>
                <a:gd name="T56" fmla="*/ 154 w 302"/>
                <a:gd name="T57" fmla="*/ 20 h 262"/>
                <a:gd name="T58" fmla="*/ 295 w 302"/>
                <a:gd name="T59" fmla="*/ 130 h 262"/>
                <a:gd name="T60" fmla="*/ 243 w 302"/>
                <a:gd name="T61" fmla="*/ 195 h 262"/>
                <a:gd name="T62" fmla="*/ 217 w 302"/>
                <a:gd name="T63" fmla="*/ 225 h 262"/>
                <a:gd name="T64" fmla="*/ 187 w 302"/>
                <a:gd name="T65" fmla="*/ 255 h 262"/>
                <a:gd name="T66" fmla="*/ 187 w 302"/>
                <a:gd name="T67" fmla="*/ 254 h 262"/>
                <a:gd name="T68" fmla="*/ 98 w 302"/>
                <a:gd name="T69" fmla="*/ 181 h 262"/>
                <a:gd name="T70" fmla="*/ 15 w 302"/>
                <a:gd name="T71" fmla="*/ 113 h 262"/>
                <a:gd name="T72" fmla="*/ 35 w 302"/>
                <a:gd name="T73" fmla="*/ 81 h 262"/>
                <a:gd name="T74" fmla="*/ 58 w 302"/>
                <a:gd name="T75" fmla="*/ 57 h 262"/>
                <a:gd name="T76" fmla="*/ 104 w 302"/>
                <a:gd name="T77" fmla="*/ 5 h 262"/>
                <a:gd name="T78" fmla="*/ 115 w 302"/>
                <a:gd name="T79" fmla="*/ 30 h 262"/>
                <a:gd name="T80" fmla="*/ 127 w 302"/>
                <a:gd name="T81" fmla="*/ 49 h 262"/>
                <a:gd name="T82" fmla="*/ 137 w 302"/>
                <a:gd name="T83" fmla="*/ 44 h 262"/>
                <a:gd name="T84" fmla="*/ 160 w 302"/>
                <a:gd name="T85" fmla="*/ 21 h 262"/>
                <a:gd name="T86" fmla="*/ 165 w 302"/>
                <a:gd name="T87" fmla="*/ 22 h 262"/>
                <a:gd name="T88" fmla="*/ 165 w 302"/>
                <a:gd name="T89" fmla="*/ 22 h 262"/>
                <a:gd name="T90" fmla="*/ 166 w 302"/>
                <a:gd name="T91" fmla="*/ 24 h 262"/>
                <a:gd name="T92" fmla="*/ 234 w 302"/>
                <a:gd name="T93" fmla="*/ 79 h 262"/>
                <a:gd name="T94" fmla="*/ 297 w 302"/>
                <a:gd name="T95" fmla="*/ 129 h 262"/>
                <a:gd name="T96" fmla="*/ 295 w 302"/>
                <a:gd name="T97" fmla="*/ 13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2" h="262">
                  <a:moveTo>
                    <a:pt x="301" y="126"/>
                  </a:moveTo>
                  <a:cubicBezTo>
                    <a:pt x="281" y="106"/>
                    <a:pt x="258" y="90"/>
                    <a:pt x="236" y="72"/>
                  </a:cubicBezTo>
                  <a:cubicBezTo>
                    <a:pt x="214" y="55"/>
                    <a:pt x="192" y="37"/>
                    <a:pt x="170" y="20"/>
                  </a:cubicBezTo>
                  <a:cubicBezTo>
                    <a:pt x="169" y="19"/>
                    <a:pt x="168" y="19"/>
                    <a:pt x="167" y="19"/>
                  </a:cubicBezTo>
                  <a:cubicBezTo>
                    <a:pt x="167" y="18"/>
                    <a:pt x="167" y="18"/>
                    <a:pt x="166" y="18"/>
                  </a:cubicBezTo>
                  <a:cubicBezTo>
                    <a:pt x="147" y="11"/>
                    <a:pt x="126" y="6"/>
                    <a:pt x="106" y="1"/>
                  </a:cubicBezTo>
                  <a:cubicBezTo>
                    <a:pt x="106" y="1"/>
                    <a:pt x="106" y="1"/>
                    <a:pt x="105" y="1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4" y="0"/>
                    <a:pt x="102" y="0"/>
                    <a:pt x="102" y="2"/>
                  </a:cubicBezTo>
                  <a:cubicBezTo>
                    <a:pt x="102" y="2"/>
                    <a:pt x="103" y="2"/>
                    <a:pt x="103" y="2"/>
                  </a:cubicBezTo>
                  <a:cubicBezTo>
                    <a:pt x="102" y="2"/>
                    <a:pt x="102" y="3"/>
                    <a:pt x="102" y="3"/>
                  </a:cubicBezTo>
                  <a:cubicBezTo>
                    <a:pt x="79" y="26"/>
                    <a:pt x="55" y="50"/>
                    <a:pt x="33" y="75"/>
                  </a:cubicBezTo>
                  <a:cubicBezTo>
                    <a:pt x="28" y="80"/>
                    <a:pt x="0" y="103"/>
                    <a:pt x="10" y="113"/>
                  </a:cubicBezTo>
                  <a:cubicBezTo>
                    <a:pt x="10" y="114"/>
                    <a:pt x="10" y="114"/>
                    <a:pt x="11" y="115"/>
                  </a:cubicBezTo>
                  <a:cubicBezTo>
                    <a:pt x="36" y="142"/>
                    <a:pt x="68" y="164"/>
                    <a:pt x="96" y="187"/>
                  </a:cubicBezTo>
                  <a:cubicBezTo>
                    <a:pt x="125" y="210"/>
                    <a:pt x="153" y="235"/>
                    <a:pt x="182" y="258"/>
                  </a:cubicBezTo>
                  <a:cubicBezTo>
                    <a:pt x="183" y="259"/>
                    <a:pt x="184" y="259"/>
                    <a:pt x="185" y="259"/>
                  </a:cubicBezTo>
                  <a:cubicBezTo>
                    <a:pt x="192" y="262"/>
                    <a:pt x="196" y="259"/>
                    <a:pt x="201" y="254"/>
                  </a:cubicBezTo>
                  <a:cubicBezTo>
                    <a:pt x="213" y="242"/>
                    <a:pt x="223" y="228"/>
                    <a:pt x="234" y="215"/>
                  </a:cubicBezTo>
                  <a:cubicBezTo>
                    <a:pt x="256" y="188"/>
                    <a:pt x="278" y="161"/>
                    <a:pt x="299" y="134"/>
                  </a:cubicBezTo>
                  <a:cubicBezTo>
                    <a:pt x="301" y="132"/>
                    <a:pt x="300" y="131"/>
                    <a:pt x="299" y="130"/>
                  </a:cubicBezTo>
                  <a:cubicBezTo>
                    <a:pt x="301" y="130"/>
                    <a:pt x="302" y="127"/>
                    <a:pt x="301" y="126"/>
                  </a:cubicBezTo>
                  <a:close/>
                  <a:moveTo>
                    <a:pt x="154" y="20"/>
                  </a:moveTo>
                  <a:cubicBezTo>
                    <a:pt x="150" y="23"/>
                    <a:pt x="146" y="27"/>
                    <a:pt x="142" y="31"/>
                  </a:cubicBezTo>
                  <a:cubicBezTo>
                    <a:pt x="139" y="34"/>
                    <a:pt x="136" y="37"/>
                    <a:pt x="133" y="40"/>
                  </a:cubicBezTo>
                  <a:cubicBezTo>
                    <a:pt x="130" y="42"/>
                    <a:pt x="131" y="43"/>
                    <a:pt x="128" y="41"/>
                  </a:cubicBezTo>
                  <a:cubicBezTo>
                    <a:pt x="123" y="37"/>
                    <a:pt x="120" y="26"/>
                    <a:pt x="117" y="21"/>
                  </a:cubicBezTo>
                  <a:cubicBezTo>
                    <a:pt x="115" y="16"/>
                    <a:pt x="112" y="11"/>
                    <a:pt x="109" y="7"/>
                  </a:cubicBezTo>
                  <a:cubicBezTo>
                    <a:pt x="123" y="12"/>
                    <a:pt x="139" y="16"/>
                    <a:pt x="154" y="20"/>
                  </a:cubicBezTo>
                  <a:close/>
                  <a:moveTo>
                    <a:pt x="295" y="130"/>
                  </a:moveTo>
                  <a:cubicBezTo>
                    <a:pt x="278" y="151"/>
                    <a:pt x="260" y="173"/>
                    <a:pt x="243" y="195"/>
                  </a:cubicBezTo>
                  <a:cubicBezTo>
                    <a:pt x="234" y="205"/>
                    <a:pt x="226" y="215"/>
                    <a:pt x="217" y="225"/>
                  </a:cubicBezTo>
                  <a:cubicBezTo>
                    <a:pt x="211" y="232"/>
                    <a:pt x="197" y="254"/>
                    <a:pt x="187" y="255"/>
                  </a:cubicBezTo>
                  <a:cubicBezTo>
                    <a:pt x="187" y="254"/>
                    <a:pt x="187" y="254"/>
                    <a:pt x="187" y="254"/>
                  </a:cubicBezTo>
                  <a:cubicBezTo>
                    <a:pt x="157" y="230"/>
                    <a:pt x="127" y="206"/>
                    <a:pt x="98" y="181"/>
                  </a:cubicBezTo>
                  <a:cubicBezTo>
                    <a:pt x="71" y="158"/>
                    <a:pt x="44" y="132"/>
                    <a:pt x="15" y="113"/>
                  </a:cubicBezTo>
                  <a:cubicBezTo>
                    <a:pt x="11" y="102"/>
                    <a:pt x="28" y="89"/>
                    <a:pt x="35" y="81"/>
                  </a:cubicBezTo>
                  <a:cubicBezTo>
                    <a:pt x="42" y="73"/>
                    <a:pt x="50" y="65"/>
                    <a:pt x="58" y="57"/>
                  </a:cubicBezTo>
                  <a:cubicBezTo>
                    <a:pt x="73" y="40"/>
                    <a:pt x="88" y="22"/>
                    <a:pt x="104" y="5"/>
                  </a:cubicBezTo>
                  <a:cubicBezTo>
                    <a:pt x="107" y="14"/>
                    <a:pt x="111" y="22"/>
                    <a:pt x="115" y="30"/>
                  </a:cubicBezTo>
                  <a:cubicBezTo>
                    <a:pt x="118" y="35"/>
                    <a:pt x="121" y="47"/>
                    <a:pt x="127" y="49"/>
                  </a:cubicBezTo>
                  <a:cubicBezTo>
                    <a:pt x="131" y="51"/>
                    <a:pt x="135" y="46"/>
                    <a:pt x="137" y="44"/>
                  </a:cubicBezTo>
                  <a:cubicBezTo>
                    <a:pt x="145" y="37"/>
                    <a:pt x="153" y="29"/>
                    <a:pt x="160" y="21"/>
                  </a:cubicBezTo>
                  <a:cubicBezTo>
                    <a:pt x="161" y="21"/>
                    <a:pt x="163" y="22"/>
                    <a:pt x="165" y="22"/>
                  </a:cubicBezTo>
                  <a:cubicBezTo>
                    <a:pt x="165" y="22"/>
                    <a:pt x="165" y="22"/>
                    <a:pt x="165" y="22"/>
                  </a:cubicBezTo>
                  <a:cubicBezTo>
                    <a:pt x="165" y="23"/>
                    <a:pt x="165" y="24"/>
                    <a:pt x="166" y="24"/>
                  </a:cubicBezTo>
                  <a:cubicBezTo>
                    <a:pt x="188" y="43"/>
                    <a:pt x="211" y="61"/>
                    <a:pt x="234" y="79"/>
                  </a:cubicBezTo>
                  <a:cubicBezTo>
                    <a:pt x="255" y="96"/>
                    <a:pt x="275" y="114"/>
                    <a:pt x="297" y="129"/>
                  </a:cubicBezTo>
                  <a:cubicBezTo>
                    <a:pt x="297" y="129"/>
                    <a:pt x="296" y="129"/>
                    <a:pt x="295" y="13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1402DEF7-5063-43D0-87C8-41E320288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0225" y="741363"/>
              <a:ext cx="150812" cy="144463"/>
            </a:xfrm>
            <a:custGeom>
              <a:avLst/>
              <a:gdLst>
                <a:gd name="T0" fmla="*/ 60 w 64"/>
                <a:gd name="T1" fmla="*/ 1 h 67"/>
                <a:gd name="T2" fmla="*/ 31 w 64"/>
                <a:gd name="T3" fmla="*/ 33 h 67"/>
                <a:gd name="T4" fmla="*/ 1 w 64"/>
                <a:gd name="T5" fmla="*/ 64 h 67"/>
                <a:gd name="T6" fmla="*/ 3 w 64"/>
                <a:gd name="T7" fmla="*/ 66 h 67"/>
                <a:gd name="T8" fmla="*/ 63 w 64"/>
                <a:gd name="T9" fmla="*/ 3 h 67"/>
                <a:gd name="T10" fmla="*/ 60 w 64"/>
                <a:gd name="T11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67">
                  <a:moveTo>
                    <a:pt x="60" y="1"/>
                  </a:moveTo>
                  <a:cubicBezTo>
                    <a:pt x="50" y="11"/>
                    <a:pt x="41" y="22"/>
                    <a:pt x="31" y="33"/>
                  </a:cubicBezTo>
                  <a:cubicBezTo>
                    <a:pt x="21" y="43"/>
                    <a:pt x="11" y="53"/>
                    <a:pt x="1" y="64"/>
                  </a:cubicBezTo>
                  <a:cubicBezTo>
                    <a:pt x="0" y="65"/>
                    <a:pt x="2" y="67"/>
                    <a:pt x="3" y="66"/>
                  </a:cubicBezTo>
                  <a:cubicBezTo>
                    <a:pt x="24" y="48"/>
                    <a:pt x="47" y="26"/>
                    <a:pt x="63" y="3"/>
                  </a:cubicBezTo>
                  <a:cubicBezTo>
                    <a:pt x="64" y="1"/>
                    <a:pt x="62" y="0"/>
                    <a:pt x="6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B38095B9-50F7-42AC-B93C-41F87086A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3088" y="771525"/>
              <a:ext cx="149225" cy="144463"/>
            </a:xfrm>
            <a:custGeom>
              <a:avLst/>
              <a:gdLst>
                <a:gd name="T0" fmla="*/ 59 w 64"/>
                <a:gd name="T1" fmla="*/ 1 h 67"/>
                <a:gd name="T2" fmla="*/ 2 w 64"/>
                <a:gd name="T3" fmla="*/ 64 h 67"/>
                <a:gd name="T4" fmla="*/ 3 w 64"/>
                <a:gd name="T5" fmla="*/ 66 h 67"/>
                <a:gd name="T6" fmla="*/ 63 w 64"/>
                <a:gd name="T7" fmla="*/ 4 h 67"/>
                <a:gd name="T8" fmla="*/ 59 w 64"/>
                <a:gd name="T9" fmla="*/ 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7">
                  <a:moveTo>
                    <a:pt x="59" y="1"/>
                  </a:moveTo>
                  <a:cubicBezTo>
                    <a:pt x="39" y="20"/>
                    <a:pt x="20" y="42"/>
                    <a:pt x="2" y="64"/>
                  </a:cubicBezTo>
                  <a:cubicBezTo>
                    <a:pt x="0" y="65"/>
                    <a:pt x="2" y="67"/>
                    <a:pt x="3" y="66"/>
                  </a:cubicBezTo>
                  <a:cubicBezTo>
                    <a:pt x="25" y="47"/>
                    <a:pt x="46" y="26"/>
                    <a:pt x="63" y="4"/>
                  </a:cubicBezTo>
                  <a:cubicBezTo>
                    <a:pt x="64" y="2"/>
                    <a:pt x="61" y="0"/>
                    <a:pt x="5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D1A34651-3897-4E55-968C-E7BBB5D39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4363" y="746125"/>
              <a:ext cx="204787" cy="204788"/>
            </a:xfrm>
            <a:custGeom>
              <a:avLst/>
              <a:gdLst>
                <a:gd name="T0" fmla="*/ 82 w 87"/>
                <a:gd name="T1" fmla="*/ 2 h 95"/>
                <a:gd name="T2" fmla="*/ 1 w 87"/>
                <a:gd name="T3" fmla="*/ 91 h 95"/>
                <a:gd name="T4" fmla="*/ 4 w 87"/>
                <a:gd name="T5" fmla="*/ 93 h 95"/>
                <a:gd name="T6" fmla="*/ 85 w 87"/>
                <a:gd name="T7" fmla="*/ 5 h 95"/>
                <a:gd name="T8" fmla="*/ 82 w 87"/>
                <a:gd name="T9" fmla="*/ 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95">
                  <a:moveTo>
                    <a:pt x="82" y="2"/>
                  </a:moveTo>
                  <a:cubicBezTo>
                    <a:pt x="55" y="31"/>
                    <a:pt x="25" y="59"/>
                    <a:pt x="1" y="91"/>
                  </a:cubicBezTo>
                  <a:cubicBezTo>
                    <a:pt x="0" y="93"/>
                    <a:pt x="3" y="95"/>
                    <a:pt x="4" y="93"/>
                  </a:cubicBezTo>
                  <a:cubicBezTo>
                    <a:pt x="34" y="66"/>
                    <a:pt x="58" y="34"/>
                    <a:pt x="85" y="5"/>
                  </a:cubicBezTo>
                  <a:cubicBezTo>
                    <a:pt x="87" y="3"/>
                    <a:pt x="84" y="0"/>
                    <a:pt x="8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8AA8D13A-07E8-4600-813B-A97EA8F61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4050" y="773113"/>
              <a:ext cx="211137" cy="214313"/>
            </a:xfrm>
            <a:custGeom>
              <a:avLst/>
              <a:gdLst>
                <a:gd name="T0" fmla="*/ 83 w 90"/>
                <a:gd name="T1" fmla="*/ 3 h 99"/>
                <a:gd name="T2" fmla="*/ 2 w 90"/>
                <a:gd name="T3" fmla="*/ 95 h 99"/>
                <a:gd name="T4" fmla="*/ 4 w 90"/>
                <a:gd name="T5" fmla="*/ 97 h 99"/>
                <a:gd name="T6" fmla="*/ 87 w 90"/>
                <a:gd name="T7" fmla="*/ 7 h 99"/>
                <a:gd name="T8" fmla="*/ 83 w 90"/>
                <a:gd name="T9" fmla="*/ 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9">
                  <a:moveTo>
                    <a:pt x="83" y="3"/>
                  </a:moveTo>
                  <a:cubicBezTo>
                    <a:pt x="57" y="34"/>
                    <a:pt x="28" y="64"/>
                    <a:pt x="2" y="95"/>
                  </a:cubicBezTo>
                  <a:cubicBezTo>
                    <a:pt x="0" y="97"/>
                    <a:pt x="3" y="99"/>
                    <a:pt x="4" y="97"/>
                  </a:cubicBezTo>
                  <a:cubicBezTo>
                    <a:pt x="35" y="70"/>
                    <a:pt x="61" y="39"/>
                    <a:pt x="87" y="7"/>
                  </a:cubicBezTo>
                  <a:cubicBezTo>
                    <a:pt x="90" y="4"/>
                    <a:pt x="85" y="0"/>
                    <a:pt x="83" y="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84664345-21E0-495E-8900-28D60E80A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3263" y="809625"/>
              <a:ext cx="201612" cy="219075"/>
            </a:xfrm>
            <a:custGeom>
              <a:avLst/>
              <a:gdLst>
                <a:gd name="T0" fmla="*/ 81 w 86"/>
                <a:gd name="T1" fmla="*/ 2 h 101"/>
                <a:gd name="T2" fmla="*/ 1 w 86"/>
                <a:gd name="T3" fmla="*/ 95 h 101"/>
                <a:gd name="T4" fmla="*/ 5 w 86"/>
                <a:gd name="T5" fmla="*/ 98 h 101"/>
                <a:gd name="T6" fmla="*/ 44 w 86"/>
                <a:gd name="T7" fmla="*/ 52 h 101"/>
                <a:gd name="T8" fmla="*/ 84 w 86"/>
                <a:gd name="T9" fmla="*/ 6 h 101"/>
                <a:gd name="T10" fmla="*/ 81 w 86"/>
                <a:gd name="T11" fmla="*/ 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101">
                  <a:moveTo>
                    <a:pt x="81" y="2"/>
                  </a:moveTo>
                  <a:cubicBezTo>
                    <a:pt x="51" y="29"/>
                    <a:pt x="24" y="63"/>
                    <a:pt x="1" y="95"/>
                  </a:cubicBezTo>
                  <a:cubicBezTo>
                    <a:pt x="0" y="98"/>
                    <a:pt x="3" y="101"/>
                    <a:pt x="5" y="98"/>
                  </a:cubicBezTo>
                  <a:cubicBezTo>
                    <a:pt x="18" y="83"/>
                    <a:pt x="31" y="67"/>
                    <a:pt x="44" y="52"/>
                  </a:cubicBezTo>
                  <a:cubicBezTo>
                    <a:pt x="57" y="36"/>
                    <a:pt x="71" y="22"/>
                    <a:pt x="84" y="6"/>
                  </a:cubicBezTo>
                  <a:cubicBezTo>
                    <a:pt x="86" y="3"/>
                    <a:pt x="83" y="0"/>
                    <a:pt x="81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9">
              <a:extLst>
                <a:ext uri="{FF2B5EF4-FFF2-40B4-BE49-F238E27FC236}">
                  <a16:creationId xmlns:a16="http://schemas.microsoft.com/office/drawing/2014/main" id="{1A93763B-2FBD-440A-983F-9CE2DF3B9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836613"/>
              <a:ext cx="192087" cy="223838"/>
            </a:xfrm>
            <a:custGeom>
              <a:avLst/>
              <a:gdLst>
                <a:gd name="T0" fmla="*/ 77 w 82"/>
                <a:gd name="T1" fmla="*/ 3 h 104"/>
                <a:gd name="T2" fmla="*/ 2 w 82"/>
                <a:gd name="T3" fmla="*/ 99 h 104"/>
                <a:gd name="T4" fmla="*/ 5 w 82"/>
                <a:gd name="T5" fmla="*/ 102 h 104"/>
                <a:gd name="T6" fmla="*/ 80 w 82"/>
                <a:gd name="T7" fmla="*/ 6 h 104"/>
                <a:gd name="T8" fmla="*/ 77 w 82"/>
                <a:gd name="T9" fmla="*/ 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04">
                  <a:moveTo>
                    <a:pt x="77" y="3"/>
                  </a:moveTo>
                  <a:cubicBezTo>
                    <a:pt x="50" y="33"/>
                    <a:pt x="24" y="66"/>
                    <a:pt x="2" y="99"/>
                  </a:cubicBezTo>
                  <a:cubicBezTo>
                    <a:pt x="0" y="101"/>
                    <a:pt x="4" y="104"/>
                    <a:pt x="5" y="102"/>
                  </a:cubicBezTo>
                  <a:cubicBezTo>
                    <a:pt x="32" y="72"/>
                    <a:pt x="57" y="39"/>
                    <a:pt x="80" y="6"/>
                  </a:cubicBezTo>
                  <a:cubicBezTo>
                    <a:pt x="82" y="3"/>
                    <a:pt x="78" y="0"/>
                    <a:pt x="77" y="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0">
              <a:extLst>
                <a:ext uri="{FF2B5EF4-FFF2-40B4-BE49-F238E27FC236}">
                  <a16:creationId xmlns:a16="http://schemas.microsoft.com/office/drawing/2014/main" id="{5658BF30-D429-429E-92B9-A7772892B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5338" y="874713"/>
              <a:ext cx="200025" cy="222250"/>
            </a:xfrm>
            <a:custGeom>
              <a:avLst/>
              <a:gdLst>
                <a:gd name="T0" fmla="*/ 81 w 86"/>
                <a:gd name="T1" fmla="*/ 2 h 103"/>
                <a:gd name="T2" fmla="*/ 1 w 86"/>
                <a:gd name="T3" fmla="*/ 98 h 103"/>
                <a:gd name="T4" fmla="*/ 5 w 86"/>
                <a:gd name="T5" fmla="*/ 101 h 103"/>
                <a:gd name="T6" fmla="*/ 84 w 86"/>
                <a:gd name="T7" fmla="*/ 6 h 103"/>
                <a:gd name="T8" fmla="*/ 81 w 86"/>
                <a:gd name="T9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03">
                  <a:moveTo>
                    <a:pt x="81" y="2"/>
                  </a:moveTo>
                  <a:cubicBezTo>
                    <a:pt x="52" y="32"/>
                    <a:pt x="25" y="64"/>
                    <a:pt x="1" y="98"/>
                  </a:cubicBezTo>
                  <a:cubicBezTo>
                    <a:pt x="0" y="101"/>
                    <a:pt x="3" y="103"/>
                    <a:pt x="5" y="101"/>
                  </a:cubicBezTo>
                  <a:cubicBezTo>
                    <a:pt x="31" y="69"/>
                    <a:pt x="58" y="38"/>
                    <a:pt x="84" y="6"/>
                  </a:cubicBezTo>
                  <a:cubicBezTo>
                    <a:pt x="86" y="3"/>
                    <a:pt x="83" y="0"/>
                    <a:pt x="81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85DF7588-315C-42FC-8FFD-D1E6C85FB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6138" y="908050"/>
              <a:ext cx="207962" cy="225425"/>
            </a:xfrm>
            <a:custGeom>
              <a:avLst/>
              <a:gdLst>
                <a:gd name="T0" fmla="*/ 81 w 89"/>
                <a:gd name="T1" fmla="*/ 4 h 105"/>
                <a:gd name="T2" fmla="*/ 2 w 89"/>
                <a:gd name="T3" fmla="*/ 100 h 105"/>
                <a:gd name="T4" fmla="*/ 5 w 89"/>
                <a:gd name="T5" fmla="*/ 103 h 105"/>
                <a:gd name="T6" fmla="*/ 86 w 89"/>
                <a:gd name="T7" fmla="*/ 8 h 105"/>
                <a:gd name="T8" fmla="*/ 81 w 89"/>
                <a:gd name="T9" fmla="*/ 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5">
                  <a:moveTo>
                    <a:pt x="81" y="4"/>
                  </a:moveTo>
                  <a:cubicBezTo>
                    <a:pt x="53" y="35"/>
                    <a:pt x="26" y="67"/>
                    <a:pt x="2" y="100"/>
                  </a:cubicBezTo>
                  <a:cubicBezTo>
                    <a:pt x="0" y="102"/>
                    <a:pt x="3" y="105"/>
                    <a:pt x="5" y="103"/>
                  </a:cubicBezTo>
                  <a:cubicBezTo>
                    <a:pt x="33" y="72"/>
                    <a:pt x="60" y="40"/>
                    <a:pt x="86" y="8"/>
                  </a:cubicBezTo>
                  <a:cubicBezTo>
                    <a:pt x="89" y="5"/>
                    <a:pt x="84" y="0"/>
                    <a:pt x="81" y="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2">
              <a:extLst>
                <a:ext uri="{FF2B5EF4-FFF2-40B4-BE49-F238E27FC236}">
                  <a16:creationId xmlns:a16="http://schemas.microsoft.com/office/drawing/2014/main" id="{4150F3FE-E876-4C8B-8D6F-D38129C96B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9050" y="587375"/>
              <a:ext cx="938212" cy="744538"/>
            </a:xfrm>
            <a:custGeom>
              <a:avLst/>
              <a:gdLst>
                <a:gd name="T0" fmla="*/ 344 w 401"/>
                <a:gd name="T1" fmla="*/ 95 h 345"/>
                <a:gd name="T2" fmla="*/ 267 w 401"/>
                <a:gd name="T3" fmla="*/ 25 h 345"/>
                <a:gd name="T4" fmla="*/ 218 w 401"/>
                <a:gd name="T5" fmla="*/ 10 h 345"/>
                <a:gd name="T6" fmla="*/ 24 w 401"/>
                <a:gd name="T7" fmla="*/ 271 h 345"/>
                <a:gd name="T8" fmla="*/ 151 w 401"/>
                <a:gd name="T9" fmla="*/ 326 h 345"/>
                <a:gd name="T10" fmla="*/ 229 w 401"/>
                <a:gd name="T11" fmla="*/ 345 h 345"/>
                <a:gd name="T12" fmla="*/ 245 w 401"/>
                <a:gd name="T13" fmla="*/ 327 h 345"/>
                <a:gd name="T14" fmla="*/ 228 w 401"/>
                <a:gd name="T15" fmla="*/ 298 h 345"/>
                <a:gd name="T16" fmla="*/ 328 w 401"/>
                <a:gd name="T17" fmla="*/ 251 h 345"/>
                <a:gd name="T18" fmla="*/ 385 w 401"/>
                <a:gd name="T19" fmla="*/ 131 h 345"/>
                <a:gd name="T20" fmla="*/ 394 w 401"/>
                <a:gd name="T21" fmla="*/ 155 h 345"/>
                <a:gd name="T22" fmla="*/ 385 w 401"/>
                <a:gd name="T23" fmla="*/ 131 h 345"/>
                <a:gd name="T24" fmla="*/ 272 w 401"/>
                <a:gd name="T25" fmla="*/ 87 h 345"/>
                <a:gd name="T26" fmla="*/ 272 w 401"/>
                <a:gd name="T27" fmla="*/ 85 h 345"/>
                <a:gd name="T28" fmla="*/ 282 w 401"/>
                <a:gd name="T29" fmla="*/ 47 h 345"/>
                <a:gd name="T30" fmla="*/ 282 w 401"/>
                <a:gd name="T31" fmla="*/ 47 h 345"/>
                <a:gd name="T32" fmla="*/ 272 w 401"/>
                <a:gd name="T33" fmla="*/ 36 h 345"/>
                <a:gd name="T34" fmla="*/ 253 w 401"/>
                <a:gd name="T35" fmla="*/ 29 h 345"/>
                <a:gd name="T36" fmla="*/ 252 w 401"/>
                <a:gd name="T37" fmla="*/ 28 h 345"/>
                <a:gd name="T38" fmla="*/ 32 w 401"/>
                <a:gd name="T39" fmla="*/ 272 h 345"/>
                <a:gd name="T40" fmla="*/ 41 w 401"/>
                <a:gd name="T41" fmla="*/ 279 h 345"/>
                <a:gd name="T42" fmla="*/ 32 w 401"/>
                <a:gd name="T43" fmla="*/ 264 h 345"/>
                <a:gd name="T44" fmla="*/ 55 w 401"/>
                <a:gd name="T45" fmla="*/ 287 h 345"/>
                <a:gd name="T46" fmla="*/ 55 w 401"/>
                <a:gd name="T47" fmla="*/ 287 h 345"/>
                <a:gd name="T48" fmla="*/ 64 w 401"/>
                <a:gd name="T49" fmla="*/ 267 h 345"/>
                <a:gd name="T50" fmla="*/ 122 w 401"/>
                <a:gd name="T51" fmla="*/ 313 h 345"/>
                <a:gd name="T52" fmla="*/ 123 w 401"/>
                <a:gd name="T53" fmla="*/ 313 h 345"/>
                <a:gd name="T54" fmla="*/ 148 w 401"/>
                <a:gd name="T55" fmla="*/ 321 h 345"/>
                <a:gd name="T56" fmla="*/ 148 w 401"/>
                <a:gd name="T57" fmla="*/ 321 h 345"/>
                <a:gd name="T58" fmla="*/ 157 w 401"/>
                <a:gd name="T59" fmla="*/ 286 h 345"/>
                <a:gd name="T60" fmla="*/ 232 w 401"/>
                <a:gd name="T61" fmla="*/ 339 h 345"/>
                <a:gd name="T62" fmla="*/ 239 w 401"/>
                <a:gd name="T63" fmla="*/ 329 h 345"/>
                <a:gd name="T64" fmla="*/ 220 w 401"/>
                <a:gd name="T65" fmla="*/ 325 h 345"/>
                <a:gd name="T66" fmla="*/ 215 w 401"/>
                <a:gd name="T67" fmla="*/ 313 h 345"/>
                <a:gd name="T68" fmla="*/ 215 w 401"/>
                <a:gd name="T69" fmla="*/ 312 h 345"/>
                <a:gd name="T70" fmla="*/ 224 w 401"/>
                <a:gd name="T71" fmla="*/ 303 h 345"/>
                <a:gd name="T72" fmla="*/ 212 w 401"/>
                <a:gd name="T73" fmla="*/ 286 h 345"/>
                <a:gd name="T74" fmla="*/ 207 w 401"/>
                <a:gd name="T75" fmla="*/ 291 h 345"/>
                <a:gd name="T76" fmla="*/ 155 w 401"/>
                <a:gd name="T77" fmla="*/ 281 h 345"/>
                <a:gd name="T78" fmla="*/ 13 w 401"/>
                <a:gd name="T79" fmla="*/ 231 h 345"/>
                <a:gd name="T80" fmla="*/ 122 w 401"/>
                <a:gd name="T81" fmla="*/ 75 h 345"/>
                <a:gd name="T82" fmla="*/ 267 w 401"/>
                <a:gd name="T83" fmla="*/ 106 h 345"/>
                <a:gd name="T84" fmla="*/ 295 w 401"/>
                <a:gd name="T85" fmla="*/ 236 h 345"/>
                <a:gd name="T86" fmla="*/ 275 w 401"/>
                <a:gd name="T87" fmla="*/ 294 h 345"/>
                <a:gd name="T88" fmla="*/ 297 w 401"/>
                <a:gd name="T89" fmla="*/ 289 h 345"/>
                <a:gd name="T90" fmla="*/ 297 w 401"/>
                <a:gd name="T91" fmla="*/ 289 h 345"/>
                <a:gd name="T92" fmla="*/ 316 w 401"/>
                <a:gd name="T93" fmla="*/ 272 h 345"/>
                <a:gd name="T94" fmla="*/ 305 w 401"/>
                <a:gd name="T95" fmla="*/ 241 h 345"/>
                <a:gd name="T96" fmla="*/ 327 w 401"/>
                <a:gd name="T97" fmla="*/ 248 h 345"/>
                <a:gd name="T98" fmla="*/ 304 w 401"/>
                <a:gd name="T99" fmla="*/ 238 h 345"/>
                <a:gd name="T100" fmla="*/ 338 w 401"/>
                <a:gd name="T101" fmla="*/ 245 h 345"/>
                <a:gd name="T102" fmla="*/ 338 w 401"/>
                <a:gd name="T103" fmla="*/ 245 h 345"/>
                <a:gd name="T104" fmla="*/ 368 w 401"/>
                <a:gd name="T105" fmla="*/ 227 h 345"/>
                <a:gd name="T106" fmla="*/ 369 w 401"/>
                <a:gd name="T107" fmla="*/ 225 h 345"/>
                <a:gd name="T108" fmla="*/ 369 w 401"/>
                <a:gd name="T109" fmla="*/ 226 h 345"/>
                <a:gd name="T110" fmla="*/ 390 w 401"/>
                <a:gd name="T111" fmla="*/ 194 h 345"/>
                <a:gd name="T112" fmla="*/ 378 w 401"/>
                <a:gd name="T113" fmla="*/ 167 h 345"/>
                <a:gd name="T114" fmla="*/ 394 w 401"/>
                <a:gd name="T115" fmla="*/ 176 h 345"/>
                <a:gd name="T116" fmla="*/ 395 w 401"/>
                <a:gd name="T117" fmla="*/ 17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01" h="345">
                  <a:moveTo>
                    <a:pt x="395" y="140"/>
                  </a:moveTo>
                  <a:cubicBezTo>
                    <a:pt x="395" y="140"/>
                    <a:pt x="396" y="139"/>
                    <a:pt x="395" y="139"/>
                  </a:cubicBezTo>
                  <a:cubicBezTo>
                    <a:pt x="395" y="138"/>
                    <a:pt x="394" y="138"/>
                    <a:pt x="394" y="138"/>
                  </a:cubicBezTo>
                  <a:cubicBezTo>
                    <a:pt x="385" y="117"/>
                    <a:pt x="367" y="99"/>
                    <a:pt x="344" y="95"/>
                  </a:cubicBezTo>
                  <a:cubicBezTo>
                    <a:pt x="331" y="89"/>
                    <a:pt x="316" y="87"/>
                    <a:pt x="302" y="88"/>
                  </a:cubicBezTo>
                  <a:cubicBezTo>
                    <a:pt x="302" y="88"/>
                    <a:pt x="302" y="88"/>
                    <a:pt x="302" y="88"/>
                  </a:cubicBezTo>
                  <a:cubicBezTo>
                    <a:pt x="306" y="68"/>
                    <a:pt x="294" y="46"/>
                    <a:pt x="279" y="33"/>
                  </a:cubicBezTo>
                  <a:cubicBezTo>
                    <a:pt x="275" y="30"/>
                    <a:pt x="271" y="27"/>
                    <a:pt x="267" y="25"/>
                  </a:cubicBezTo>
                  <a:cubicBezTo>
                    <a:pt x="267" y="24"/>
                    <a:pt x="267" y="23"/>
                    <a:pt x="266" y="23"/>
                  </a:cubicBezTo>
                  <a:cubicBezTo>
                    <a:pt x="266" y="23"/>
                    <a:pt x="266" y="24"/>
                    <a:pt x="265" y="24"/>
                  </a:cubicBezTo>
                  <a:cubicBezTo>
                    <a:pt x="253" y="17"/>
                    <a:pt x="239" y="13"/>
                    <a:pt x="225" y="12"/>
                  </a:cubicBezTo>
                  <a:cubicBezTo>
                    <a:pt x="223" y="11"/>
                    <a:pt x="220" y="10"/>
                    <a:pt x="218" y="10"/>
                  </a:cubicBezTo>
                  <a:cubicBezTo>
                    <a:pt x="175" y="0"/>
                    <a:pt x="126" y="25"/>
                    <a:pt x="118" y="70"/>
                  </a:cubicBezTo>
                  <a:cubicBezTo>
                    <a:pt x="58" y="30"/>
                    <a:pt x="0" y="125"/>
                    <a:pt x="39" y="175"/>
                  </a:cubicBezTo>
                  <a:cubicBezTo>
                    <a:pt x="16" y="185"/>
                    <a:pt x="1" y="211"/>
                    <a:pt x="9" y="236"/>
                  </a:cubicBezTo>
                  <a:cubicBezTo>
                    <a:pt x="5" y="244"/>
                    <a:pt x="20" y="265"/>
                    <a:pt x="24" y="271"/>
                  </a:cubicBezTo>
                  <a:cubicBezTo>
                    <a:pt x="36" y="285"/>
                    <a:pt x="54" y="296"/>
                    <a:pt x="73" y="294"/>
                  </a:cubicBezTo>
                  <a:cubicBezTo>
                    <a:pt x="74" y="294"/>
                    <a:pt x="74" y="294"/>
                    <a:pt x="75" y="294"/>
                  </a:cubicBezTo>
                  <a:cubicBezTo>
                    <a:pt x="79" y="300"/>
                    <a:pt x="85" y="305"/>
                    <a:pt x="91" y="309"/>
                  </a:cubicBezTo>
                  <a:cubicBezTo>
                    <a:pt x="108" y="320"/>
                    <a:pt x="131" y="329"/>
                    <a:pt x="151" y="326"/>
                  </a:cubicBezTo>
                  <a:cubicBezTo>
                    <a:pt x="151" y="326"/>
                    <a:pt x="152" y="326"/>
                    <a:pt x="152" y="326"/>
                  </a:cubicBezTo>
                  <a:cubicBezTo>
                    <a:pt x="158" y="325"/>
                    <a:pt x="164" y="323"/>
                    <a:pt x="169" y="319"/>
                  </a:cubicBezTo>
                  <a:cubicBezTo>
                    <a:pt x="170" y="319"/>
                    <a:pt x="170" y="318"/>
                    <a:pt x="170" y="317"/>
                  </a:cubicBezTo>
                  <a:cubicBezTo>
                    <a:pt x="184" y="334"/>
                    <a:pt x="207" y="344"/>
                    <a:pt x="229" y="345"/>
                  </a:cubicBezTo>
                  <a:cubicBezTo>
                    <a:pt x="230" y="345"/>
                    <a:pt x="230" y="344"/>
                    <a:pt x="231" y="344"/>
                  </a:cubicBezTo>
                  <a:cubicBezTo>
                    <a:pt x="231" y="345"/>
                    <a:pt x="232" y="345"/>
                    <a:pt x="233" y="344"/>
                  </a:cubicBezTo>
                  <a:cubicBezTo>
                    <a:pt x="237" y="340"/>
                    <a:pt x="241" y="335"/>
                    <a:pt x="245" y="331"/>
                  </a:cubicBezTo>
                  <a:cubicBezTo>
                    <a:pt x="246" y="329"/>
                    <a:pt x="246" y="328"/>
                    <a:pt x="245" y="327"/>
                  </a:cubicBezTo>
                  <a:cubicBezTo>
                    <a:pt x="237" y="319"/>
                    <a:pt x="233" y="311"/>
                    <a:pt x="229" y="302"/>
                  </a:cubicBezTo>
                  <a:cubicBezTo>
                    <a:pt x="229" y="302"/>
                    <a:pt x="229" y="302"/>
                    <a:pt x="229" y="302"/>
                  </a:cubicBezTo>
                  <a:cubicBezTo>
                    <a:pt x="230" y="301"/>
                    <a:pt x="229" y="301"/>
                    <a:pt x="229" y="301"/>
                  </a:cubicBezTo>
                  <a:cubicBezTo>
                    <a:pt x="228" y="300"/>
                    <a:pt x="228" y="299"/>
                    <a:pt x="228" y="298"/>
                  </a:cubicBezTo>
                  <a:cubicBezTo>
                    <a:pt x="231" y="299"/>
                    <a:pt x="234" y="300"/>
                    <a:pt x="237" y="300"/>
                  </a:cubicBezTo>
                  <a:cubicBezTo>
                    <a:pt x="239" y="300"/>
                    <a:pt x="242" y="301"/>
                    <a:pt x="244" y="301"/>
                  </a:cubicBezTo>
                  <a:cubicBezTo>
                    <a:pt x="265" y="305"/>
                    <a:pt x="284" y="302"/>
                    <a:pt x="302" y="292"/>
                  </a:cubicBezTo>
                  <a:cubicBezTo>
                    <a:pt x="316" y="284"/>
                    <a:pt x="333" y="269"/>
                    <a:pt x="328" y="251"/>
                  </a:cubicBezTo>
                  <a:cubicBezTo>
                    <a:pt x="347" y="255"/>
                    <a:pt x="366" y="240"/>
                    <a:pt x="377" y="227"/>
                  </a:cubicBezTo>
                  <a:cubicBezTo>
                    <a:pt x="390" y="212"/>
                    <a:pt x="399" y="194"/>
                    <a:pt x="400" y="175"/>
                  </a:cubicBezTo>
                  <a:cubicBezTo>
                    <a:pt x="401" y="163"/>
                    <a:pt x="399" y="151"/>
                    <a:pt x="395" y="140"/>
                  </a:cubicBezTo>
                  <a:close/>
                  <a:moveTo>
                    <a:pt x="385" y="131"/>
                  </a:moveTo>
                  <a:cubicBezTo>
                    <a:pt x="383" y="130"/>
                    <a:pt x="381" y="129"/>
                    <a:pt x="379" y="127"/>
                  </a:cubicBezTo>
                  <a:cubicBezTo>
                    <a:pt x="378" y="127"/>
                    <a:pt x="378" y="128"/>
                    <a:pt x="378" y="128"/>
                  </a:cubicBezTo>
                  <a:cubicBezTo>
                    <a:pt x="381" y="130"/>
                    <a:pt x="384" y="132"/>
                    <a:pt x="386" y="134"/>
                  </a:cubicBezTo>
                  <a:cubicBezTo>
                    <a:pt x="390" y="141"/>
                    <a:pt x="392" y="148"/>
                    <a:pt x="394" y="155"/>
                  </a:cubicBezTo>
                  <a:cubicBezTo>
                    <a:pt x="389" y="152"/>
                    <a:pt x="384" y="149"/>
                    <a:pt x="380" y="146"/>
                  </a:cubicBezTo>
                  <a:cubicBezTo>
                    <a:pt x="379" y="143"/>
                    <a:pt x="379" y="140"/>
                    <a:pt x="379" y="137"/>
                  </a:cubicBezTo>
                  <a:cubicBezTo>
                    <a:pt x="377" y="127"/>
                    <a:pt x="373" y="118"/>
                    <a:pt x="367" y="112"/>
                  </a:cubicBezTo>
                  <a:cubicBezTo>
                    <a:pt x="374" y="117"/>
                    <a:pt x="380" y="124"/>
                    <a:pt x="385" y="131"/>
                  </a:cubicBezTo>
                  <a:close/>
                  <a:moveTo>
                    <a:pt x="296" y="87"/>
                  </a:moveTo>
                  <a:cubicBezTo>
                    <a:pt x="296" y="88"/>
                    <a:pt x="296" y="88"/>
                    <a:pt x="296" y="89"/>
                  </a:cubicBezTo>
                  <a:cubicBezTo>
                    <a:pt x="287" y="90"/>
                    <a:pt x="278" y="93"/>
                    <a:pt x="270" y="97"/>
                  </a:cubicBezTo>
                  <a:cubicBezTo>
                    <a:pt x="271" y="93"/>
                    <a:pt x="271" y="90"/>
                    <a:pt x="272" y="87"/>
                  </a:cubicBezTo>
                  <a:cubicBezTo>
                    <a:pt x="280" y="84"/>
                    <a:pt x="287" y="82"/>
                    <a:pt x="295" y="80"/>
                  </a:cubicBezTo>
                  <a:cubicBezTo>
                    <a:pt x="295" y="82"/>
                    <a:pt x="295" y="85"/>
                    <a:pt x="296" y="87"/>
                  </a:cubicBezTo>
                  <a:close/>
                  <a:moveTo>
                    <a:pt x="294" y="78"/>
                  </a:moveTo>
                  <a:cubicBezTo>
                    <a:pt x="287" y="78"/>
                    <a:pt x="279" y="81"/>
                    <a:pt x="272" y="85"/>
                  </a:cubicBezTo>
                  <a:cubicBezTo>
                    <a:pt x="273" y="80"/>
                    <a:pt x="273" y="75"/>
                    <a:pt x="273" y="71"/>
                  </a:cubicBezTo>
                  <a:cubicBezTo>
                    <a:pt x="279" y="68"/>
                    <a:pt x="285" y="66"/>
                    <a:pt x="291" y="64"/>
                  </a:cubicBezTo>
                  <a:cubicBezTo>
                    <a:pt x="292" y="68"/>
                    <a:pt x="294" y="73"/>
                    <a:pt x="294" y="78"/>
                  </a:cubicBezTo>
                  <a:close/>
                  <a:moveTo>
                    <a:pt x="282" y="47"/>
                  </a:moveTo>
                  <a:cubicBezTo>
                    <a:pt x="286" y="52"/>
                    <a:pt x="288" y="57"/>
                    <a:pt x="290" y="62"/>
                  </a:cubicBezTo>
                  <a:cubicBezTo>
                    <a:pt x="284" y="63"/>
                    <a:pt x="278" y="66"/>
                    <a:pt x="272" y="69"/>
                  </a:cubicBezTo>
                  <a:cubicBezTo>
                    <a:pt x="272" y="64"/>
                    <a:pt x="270" y="58"/>
                    <a:pt x="268" y="53"/>
                  </a:cubicBezTo>
                  <a:cubicBezTo>
                    <a:pt x="273" y="51"/>
                    <a:pt x="278" y="49"/>
                    <a:pt x="282" y="47"/>
                  </a:cubicBezTo>
                  <a:close/>
                  <a:moveTo>
                    <a:pt x="281" y="45"/>
                  </a:moveTo>
                  <a:cubicBezTo>
                    <a:pt x="276" y="47"/>
                    <a:pt x="272" y="49"/>
                    <a:pt x="268" y="51"/>
                  </a:cubicBezTo>
                  <a:cubicBezTo>
                    <a:pt x="266" y="47"/>
                    <a:pt x="264" y="43"/>
                    <a:pt x="261" y="39"/>
                  </a:cubicBezTo>
                  <a:cubicBezTo>
                    <a:pt x="265" y="38"/>
                    <a:pt x="268" y="37"/>
                    <a:pt x="272" y="36"/>
                  </a:cubicBezTo>
                  <a:cubicBezTo>
                    <a:pt x="275" y="39"/>
                    <a:pt x="278" y="42"/>
                    <a:pt x="281" y="45"/>
                  </a:cubicBezTo>
                  <a:close/>
                  <a:moveTo>
                    <a:pt x="270" y="35"/>
                  </a:moveTo>
                  <a:cubicBezTo>
                    <a:pt x="267" y="35"/>
                    <a:pt x="263" y="36"/>
                    <a:pt x="260" y="38"/>
                  </a:cubicBezTo>
                  <a:cubicBezTo>
                    <a:pt x="258" y="35"/>
                    <a:pt x="255" y="32"/>
                    <a:pt x="253" y="29"/>
                  </a:cubicBezTo>
                  <a:cubicBezTo>
                    <a:pt x="255" y="28"/>
                    <a:pt x="257" y="28"/>
                    <a:pt x="259" y="27"/>
                  </a:cubicBezTo>
                  <a:cubicBezTo>
                    <a:pt x="263" y="29"/>
                    <a:pt x="266" y="32"/>
                    <a:pt x="270" y="35"/>
                  </a:cubicBezTo>
                  <a:close/>
                  <a:moveTo>
                    <a:pt x="257" y="26"/>
                  </a:moveTo>
                  <a:cubicBezTo>
                    <a:pt x="255" y="27"/>
                    <a:pt x="253" y="27"/>
                    <a:pt x="252" y="28"/>
                  </a:cubicBezTo>
                  <a:cubicBezTo>
                    <a:pt x="252" y="28"/>
                    <a:pt x="252" y="28"/>
                    <a:pt x="252" y="28"/>
                  </a:cubicBezTo>
                  <a:cubicBezTo>
                    <a:pt x="249" y="25"/>
                    <a:pt x="245" y="22"/>
                    <a:pt x="242" y="20"/>
                  </a:cubicBezTo>
                  <a:cubicBezTo>
                    <a:pt x="247" y="22"/>
                    <a:pt x="252" y="24"/>
                    <a:pt x="257" y="26"/>
                  </a:cubicBezTo>
                  <a:close/>
                  <a:moveTo>
                    <a:pt x="32" y="272"/>
                  </a:moveTo>
                  <a:cubicBezTo>
                    <a:pt x="27" y="267"/>
                    <a:pt x="23" y="262"/>
                    <a:pt x="20" y="256"/>
                  </a:cubicBezTo>
                  <a:cubicBezTo>
                    <a:pt x="19" y="254"/>
                    <a:pt x="16" y="251"/>
                    <a:pt x="14" y="247"/>
                  </a:cubicBezTo>
                  <a:cubicBezTo>
                    <a:pt x="18" y="253"/>
                    <a:pt x="23" y="258"/>
                    <a:pt x="29" y="262"/>
                  </a:cubicBezTo>
                  <a:cubicBezTo>
                    <a:pt x="33" y="268"/>
                    <a:pt x="37" y="274"/>
                    <a:pt x="41" y="279"/>
                  </a:cubicBezTo>
                  <a:cubicBezTo>
                    <a:pt x="38" y="277"/>
                    <a:pt x="35" y="275"/>
                    <a:pt x="32" y="272"/>
                  </a:cubicBezTo>
                  <a:close/>
                  <a:moveTo>
                    <a:pt x="42" y="280"/>
                  </a:moveTo>
                  <a:cubicBezTo>
                    <a:pt x="42" y="280"/>
                    <a:pt x="42" y="280"/>
                    <a:pt x="42" y="279"/>
                  </a:cubicBezTo>
                  <a:cubicBezTo>
                    <a:pt x="39" y="274"/>
                    <a:pt x="35" y="269"/>
                    <a:pt x="32" y="264"/>
                  </a:cubicBezTo>
                  <a:cubicBezTo>
                    <a:pt x="35" y="266"/>
                    <a:pt x="39" y="268"/>
                    <a:pt x="42" y="269"/>
                  </a:cubicBezTo>
                  <a:cubicBezTo>
                    <a:pt x="46" y="274"/>
                    <a:pt x="49" y="280"/>
                    <a:pt x="53" y="286"/>
                  </a:cubicBezTo>
                  <a:cubicBezTo>
                    <a:pt x="49" y="284"/>
                    <a:pt x="45" y="283"/>
                    <a:pt x="42" y="280"/>
                  </a:cubicBezTo>
                  <a:close/>
                  <a:moveTo>
                    <a:pt x="55" y="287"/>
                  </a:moveTo>
                  <a:cubicBezTo>
                    <a:pt x="52" y="281"/>
                    <a:pt x="48" y="275"/>
                    <a:pt x="44" y="269"/>
                  </a:cubicBezTo>
                  <a:cubicBezTo>
                    <a:pt x="47" y="270"/>
                    <a:pt x="51" y="270"/>
                    <a:pt x="54" y="270"/>
                  </a:cubicBezTo>
                  <a:cubicBezTo>
                    <a:pt x="59" y="276"/>
                    <a:pt x="63" y="283"/>
                    <a:pt x="68" y="290"/>
                  </a:cubicBezTo>
                  <a:cubicBezTo>
                    <a:pt x="64" y="289"/>
                    <a:pt x="59" y="288"/>
                    <a:pt x="55" y="287"/>
                  </a:cubicBezTo>
                  <a:close/>
                  <a:moveTo>
                    <a:pt x="70" y="290"/>
                  </a:moveTo>
                  <a:cubicBezTo>
                    <a:pt x="70" y="289"/>
                    <a:pt x="70" y="289"/>
                    <a:pt x="70" y="289"/>
                  </a:cubicBezTo>
                  <a:cubicBezTo>
                    <a:pt x="66" y="282"/>
                    <a:pt x="61" y="276"/>
                    <a:pt x="56" y="270"/>
                  </a:cubicBezTo>
                  <a:cubicBezTo>
                    <a:pt x="58" y="269"/>
                    <a:pt x="61" y="268"/>
                    <a:pt x="64" y="267"/>
                  </a:cubicBezTo>
                  <a:cubicBezTo>
                    <a:pt x="65" y="275"/>
                    <a:pt x="68" y="283"/>
                    <a:pt x="72" y="290"/>
                  </a:cubicBezTo>
                  <a:cubicBezTo>
                    <a:pt x="71" y="290"/>
                    <a:pt x="71" y="290"/>
                    <a:pt x="70" y="290"/>
                  </a:cubicBezTo>
                  <a:close/>
                  <a:moveTo>
                    <a:pt x="109" y="314"/>
                  </a:moveTo>
                  <a:cubicBezTo>
                    <a:pt x="113" y="314"/>
                    <a:pt x="118" y="314"/>
                    <a:pt x="122" y="313"/>
                  </a:cubicBezTo>
                  <a:cubicBezTo>
                    <a:pt x="124" y="316"/>
                    <a:pt x="126" y="318"/>
                    <a:pt x="129" y="320"/>
                  </a:cubicBezTo>
                  <a:cubicBezTo>
                    <a:pt x="122" y="319"/>
                    <a:pt x="116" y="317"/>
                    <a:pt x="109" y="314"/>
                  </a:cubicBezTo>
                  <a:close/>
                  <a:moveTo>
                    <a:pt x="133" y="321"/>
                  </a:moveTo>
                  <a:cubicBezTo>
                    <a:pt x="130" y="318"/>
                    <a:pt x="126" y="316"/>
                    <a:pt x="123" y="313"/>
                  </a:cubicBezTo>
                  <a:cubicBezTo>
                    <a:pt x="128" y="312"/>
                    <a:pt x="132" y="311"/>
                    <a:pt x="135" y="309"/>
                  </a:cubicBezTo>
                  <a:cubicBezTo>
                    <a:pt x="138" y="313"/>
                    <a:pt x="142" y="317"/>
                    <a:pt x="146" y="321"/>
                  </a:cubicBezTo>
                  <a:cubicBezTo>
                    <a:pt x="141" y="321"/>
                    <a:pt x="137" y="321"/>
                    <a:pt x="133" y="321"/>
                  </a:cubicBezTo>
                  <a:close/>
                  <a:moveTo>
                    <a:pt x="148" y="321"/>
                  </a:moveTo>
                  <a:cubicBezTo>
                    <a:pt x="144" y="317"/>
                    <a:pt x="140" y="313"/>
                    <a:pt x="136" y="308"/>
                  </a:cubicBezTo>
                  <a:cubicBezTo>
                    <a:pt x="140" y="306"/>
                    <a:pt x="143" y="304"/>
                    <a:pt x="146" y="301"/>
                  </a:cubicBezTo>
                  <a:cubicBezTo>
                    <a:pt x="151" y="307"/>
                    <a:pt x="156" y="313"/>
                    <a:pt x="161" y="318"/>
                  </a:cubicBezTo>
                  <a:cubicBezTo>
                    <a:pt x="157" y="319"/>
                    <a:pt x="152" y="320"/>
                    <a:pt x="148" y="321"/>
                  </a:cubicBezTo>
                  <a:close/>
                  <a:moveTo>
                    <a:pt x="167" y="316"/>
                  </a:moveTo>
                  <a:cubicBezTo>
                    <a:pt x="166" y="316"/>
                    <a:pt x="164" y="317"/>
                    <a:pt x="163" y="317"/>
                  </a:cubicBezTo>
                  <a:cubicBezTo>
                    <a:pt x="158" y="312"/>
                    <a:pt x="153" y="306"/>
                    <a:pt x="147" y="300"/>
                  </a:cubicBezTo>
                  <a:cubicBezTo>
                    <a:pt x="151" y="296"/>
                    <a:pt x="155" y="291"/>
                    <a:pt x="157" y="286"/>
                  </a:cubicBezTo>
                  <a:cubicBezTo>
                    <a:pt x="158" y="297"/>
                    <a:pt x="162" y="307"/>
                    <a:pt x="169" y="316"/>
                  </a:cubicBezTo>
                  <a:cubicBezTo>
                    <a:pt x="168" y="316"/>
                    <a:pt x="168" y="316"/>
                    <a:pt x="167" y="316"/>
                  </a:cubicBezTo>
                  <a:close/>
                  <a:moveTo>
                    <a:pt x="239" y="329"/>
                  </a:moveTo>
                  <a:cubicBezTo>
                    <a:pt x="237" y="332"/>
                    <a:pt x="234" y="336"/>
                    <a:pt x="232" y="339"/>
                  </a:cubicBezTo>
                  <a:cubicBezTo>
                    <a:pt x="231" y="339"/>
                    <a:pt x="231" y="339"/>
                    <a:pt x="231" y="339"/>
                  </a:cubicBezTo>
                  <a:cubicBezTo>
                    <a:pt x="229" y="337"/>
                    <a:pt x="227" y="335"/>
                    <a:pt x="226" y="333"/>
                  </a:cubicBezTo>
                  <a:cubicBezTo>
                    <a:pt x="229" y="331"/>
                    <a:pt x="232" y="328"/>
                    <a:pt x="235" y="325"/>
                  </a:cubicBezTo>
                  <a:cubicBezTo>
                    <a:pt x="237" y="327"/>
                    <a:pt x="238" y="328"/>
                    <a:pt x="239" y="329"/>
                  </a:cubicBezTo>
                  <a:close/>
                  <a:moveTo>
                    <a:pt x="230" y="318"/>
                  </a:moveTo>
                  <a:cubicBezTo>
                    <a:pt x="231" y="320"/>
                    <a:pt x="233" y="322"/>
                    <a:pt x="234" y="324"/>
                  </a:cubicBezTo>
                  <a:cubicBezTo>
                    <a:pt x="231" y="327"/>
                    <a:pt x="228" y="329"/>
                    <a:pt x="225" y="332"/>
                  </a:cubicBezTo>
                  <a:cubicBezTo>
                    <a:pt x="223" y="330"/>
                    <a:pt x="221" y="327"/>
                    <a:pt x="220" y="325"/>
                  </a:cubicBezTo>
                  <a:cubicBezTo>
                    <a:pt x="223" y="323"/>
                    <a:pt x="227" y="321"/>
                    <a:pt x="230" y="318"/>
                  </a:cubicBezTo>
                  <a:close/>
                  <a:moveTo>
                    <a:pt x="229" y="316"/>
                  </a:moveTo>
                  <a:cubicBezTo>
                    <a:pt x="226" y="319"/>
                    <a:pt x="223" y="321"/>
                    <a:pt x="219" y="324"/>
                  </a:cubicBezTo>
                  <a:cubicBezTo>
                    <a:pt x="218" y="320"/>
                    <a:pt x="216" y="317"/>
                    <a:pt x="215" y="313"/>
                  </a:cubicBezTo>
                  <a:cubicBezTo>
                    <a:pt x="217" y="311"/>
                    <a:pt x="220" y="309"/>
                    <a:pt x="222" y="307"/>
                  </a:cubicBezTo>
                  <a:cubicBezTo>
                    <a:pt x="223" y="306"/>
                    <a:pt x="224" y="306"/>
                    <a:pt x="224" y="305"/>
                  </a:cubicBezTo>
                  <a:cubicBezTo>
                    <a:pt x="225" y="309"/>
                    <a:pt x="227" y="313"/>
                    <a:pt x="229" y="316"/>
                  </a:cubicBezTo>
                  <a:close/>
                  <a:moveTo>
                    <a:pt x="215" y="312"/>
                  </a:moveTo>
                  <a:cubicBezTo>
                    <a:pt x="214" y="308"/>
                    <a:pt x="213" y="305"/>
                    <a:pt x="213" y="302"/>
                  </a:cubicBezTo>
                  <a:cubicBezTo>
                    <a:pt x="216" y="300"/>
                    <a:pt x="219" y="299"/>
                    <a:pt x="222" y="297"/>
                  </a:cubicBezTo>
                  <a:cubicBezTo>
                    <a:pt x="223" y="297"/>
                    <a:pt x="223" y="297"/>
                    <a:pt x="223" y="297"/>
                  </a:cubicBezTo>
                  <a:cubicBezTo>
                    <a:pt x="223" y="299"/>
                    <a:pt x="223" y="301"/>
                    <a:pt x="224" y="303"/>
                  </a:cubicBezTo>
                  <a:cubicBezTo>
                    <a:pt x="220" y="305"/>
                    <a:pt x="217" y="309"/>
                    <a:pt x="215" y="312"/>
                  </a:cubicBezTo>
                  <a:close/>
                  <a:moveTo>
                    <a:pt x="244" y="295"/>
                  </a:moveTo>
                  <a:cubicBezTo>
                    <a:pt x="237" y="295"/>
                    <a:pt x="218" y="294"/>
                    <a:pt x="214" y="286"/>
                  </a:cubicBezTo>
                  <a:cubicBezTo>
                    <a:pt x="213" y="284"/>
                    <a:pt x="212" y="285"/>
                    <a:pt x="212" y="286"/>
                  </a:cubicBezTo>
                  <a:cubicBezTo>
                    <a:pt x="212" y="291"/>
                    <a:pt x="216" y="294"/>
                    <a:pt x="220" y="296"/>
                  </a:cubicBezTo>
                  <a:cubicBezTo>
                    <a:pt x="217" y="297"/>
                    <a:pt x="215" y="299"/>
                    <a:pt x="213" y="300"/>
                  </a:cubicBezTo>
                  <a:cubicBezTo>
                    <a:pt x="212" y="297"/>
                    <a:pt x="212" y="294"/>
                    <a:pt x="213" y="291"/>
                  </a:cubicBezTo>
                  <a:cubicBezTo>
                    <a:pt x="213" y="287"/>
                    <a:pt x="207" y="287"/>
                    <a:pt x="207" y="291"/>
                  </a:cubicBezTo>
                  <a:cubicBezTo>
                    <a:pt x="204" y="308"/>
                    <a:pt x="210" y="325"/>
                    <a:pt x="221" y="338"/>
                  </a:cubicBezTo>
                  <a:cubicBezTo>
                    <a:pt x="190" y="333"/>
                    <a:pt x="167" y="313"/>
                    <a:pt x="161" y="281"/>
                  </a:cubicBezTo>
                  <a:cubicBezTo>
                    <a:pt x="160" y="280"/>
                    <a:pt x="159" y="280"/>
                    <a:pt x="158" y="280"/>
                  </a:cubicBezTo>
                  <a:cubicBezTo>
                    <a:pt x="157" y="280"/>
                    <a:pt x="155" y="280"/>
                    <a:pt x="155" y="281"/>
                  </a:cubicBezTo>
                  <a:cubicBezTo>
                    <a:pt x="145" y="297"/>
                    <a:pt x="128" y="309"/>
                    <a:pt x="108" y="308"/>
                  </a:cubicBezTo>
                  <a:cubicBezTo>
                    <a:pt x="85" y="306"/>
                    <a:pt x="69" y="285"/>
                    <a:pt x="69" y="263"/>
                  </a:cubicBezTo>
                  <a:cubicBezTo>
                    <a:pt x="69" y="261"/>
                    <a:pt x="67" y="260"/>
                    <a:pt x="65" y="261"/>
                  </a:cubicBezTo>
                  <a:cubicBezTo>
                    <a:pt x="44" y="275"/>
                    <a:pt x="18" y="251"/>
                    <a:pt x="13" y="231"/>
                  </a:cubicBezTo>
                  <a:cubicBezTo>
                    <a:pt x="7" y="208"/>
                    <a:pt x="21" y="186"/>
                    <a:pt x="43" y="178"/>
                  </a:cubicBezTo>
                  <a:cubicBezTo>
                    <a:pt x="45" y="178"/>
                    <a:pt x="45" y="176"/>
                    <a:pt x="44" y="175"/>
                  </a:cubicBezTo>
                  <a:cubicBezTo>
                    <a:pt x="6" y="129"/>
                    <a:pt x="61" y="32"/>
                    <a:pt x="118" y="76"/>
                  </a:cubicBezTo>
                  <a:cubicBezTo>
                    <a:pt x="119" y="77"/>
                    <a:pt x="122" y="77"/>
                    <a:pt x="122" y="75"/>
                  </a:cubicBezTo>
                  <a:cubicBezTo>
                    <a:pt x="129" y="31"/>
                    <a:pt x="171" y="6"/>
                    <a:pt x="214" y="15"/>
                  </a:cubicBezTo>
                  <a:cubicBezTo>
                    <a:pt x="253" y="23"/>
                    <a:pt x="274" y="62"/>
                    <a:pt x="262" y="100"/>
                  </a:cubicBezTo>
                  <a:cubicBezTo>
                    <a:pt x="261" y="100"/>
                    <a:pt x="262" y="101"/>
                    <a:pt x="262" y="102"/>
                  </a:cubicBezTo>
                  <a:cubicBezTo>
                    <a:pt x="261" y="105"/>
                    <a:pt x="264" y="108"/>
                    <a:pt x="267" y="106"/>
                  </a:cubicBezTo>
                  <a:cubicBezTo>
                    <a:pt x="285" y="96"/>
                    <a:pt x="305" y="95"/>
                    <a:pt x="325" y="98"/>
                  </a:cubicBezTo>
                  <a:cubicBezTo>
                    <a:pt x="350" y="100"/>
                    <a:pt x="368" y="115"/>
                    <a:pt x="372" y="141"/>
                  </a:cubicBezTo>
                  <a:cubicBezTo>
                    <a:pt x="377" y="182"/>
                    <a:pt x="344" y="236"/>
                    <a:pt x="298" y="231"/>
                  </a:cubicBezTo>
                  <a:cubicBezTo>
                    <a:pt x="296" y="230"/>
                    <a:pt x="294" y="234"/>
                    <a:pt x="295" y="236"/>
                  </a:cubicBezTo>
                  <a:cubicBezTo>
                    <a:pt x="309" y="257"/>
                    <a:pt x="290" y="280"/>
                    <a:pt x="270" y="289"/>
                  </a:cubicBezTo>
                  <a:cubicBezTo>
                    <a:pt x="262" y="293"/>
                    <a:pt x="253" y="295"/>
                    <a:pt x="244" y="295"/>
                  </a:cubicBezTo>
                  <a:close/>
                  <a:moveTo>
                    <a:pt x="267" y="297"/>
                  </a:moveTo>
                  <a:cubicBezTo>
                    <a:pt x="270" y="296"/>
                    <a:pt x="273" y="295"/>
                    <a:pt x="275" y="294"/>
                  </a:cubicBezTo>
                  <a:cubicBezTo>
                    <a:pt x="280" y="292"/>
                    <a:pt x="284" y="289"/>
                    <a:pt x="288" y="286"/>
                  </a:cubicBezTo>
                  <a:cubicBezTo>
                    <a:pt x="290" y="287"/>
                    <a:pt x="292" y="289"/>
                    <a:pt x="294" y="290"/>
                  </a:cubicBezTo>
                  <a:cubicBezTo>
                    <a:pt x="286" y="294"/>
                    <a:pt x="277" y="296"/>
                    <a:pt x="267" y="297"/>
                  </a:cubicBezTo>
                  <a:close/>
                  <a:moveTo>
                    <a:pt x="297" y="289"/>
                  </a:moveTo>
                  <a:cubicBezTo>
                    <a:pt x="294" y="287"/>
                    <a:pt x="292" y="286"/>
                    <a:pt x="290" y="285"/>
                  </a:cubicBezTo>
                  <a:cubicBezTo>
                    <a:pt x="292" y="282"/>
                    <a:pt x="294" y="280"/>
                    <a:pt x="296" y="278"/>
                  </a:cubicBezTo>
                  <a:cubicBezTo>
                    <a:pt x="300" y="280"/>
                    <a:pt x="303" y="281"/>
                    <a:pt x="306" y="282"/>
                  </a:cubicBezTo>
                  <a:cubicBezTo>
                    <a:pt x="303" y="285"/>
                    <a:pt x="300" y="287"/>
                    <a:pt x="297" y="289"/>
                  </a:cubicBezTo>
                  <a:close/>
                  <a:moveTo>
                    <a:pt x="308" y="281"/>
                  </a:moveTo>
                  <a:cubicBezTo>
                    <a:pt x="305" y="279"/>
                    <a:pt x="301" y="278"/>
                    <a:pt x="297" y="276"/>
                  </a:cubicBezTo>
                  <a:cubicBezTo>
                    <a:pt x="300" y="273"/>
                    <a:pt x="303" y="269"/>
                    <a:pt x="304" y="265"/>
                  </a:cubicBezTo>
                  <a:cubicBezTo>
                    <a:pt x="308" y="267"/>
                    <a:pt x="312" y="270"/>
                    <a:pt x="316" y="272"/>
                  </a:cubicBezTo>
                  <a:cubicBezTo>
                    <a:pt x="314" y="275"/>
                    <a:pt x="311" y="278"/>
                    <a:pt x="308" y="281"/>
                  </a:cubicBezTo>
                  <a:close/>
                  <a:moveTo>
                    <a:pt x="317" y="270"/>
                  </a:moveTo>
                  <a:cubicBezTo>
                    <a:pt x="313" y="268"/>
                    <a:pt x="309" y="265"/>
                    <a:pt x="305" y="263"/>
                  </a:cubicBezTo>
                  <a:cubicBezTo>
                    <a:pt x="307" y="256"/>
                    <a:pt x="308" y="249"/>
                    <a:pt x="305" y="241"/>
                  </a:cubicBezTo>
                  <a:cubicBezTo>
                    <a:pt x="311" y="246"/>
                    <a:pt x="317" y="250"/>
                    <a:pt x="323" y="253"/>
                  </a:cubicBezTo>
                  <a:cubicBezTo>
                    <a:pt x="322" y="260"/>
                    <a:pt x="320" y="266"/>
                    <a:pt x="317" y="270"/>
                  </a:cubicBezTo>
                  <a:close/>
                  <a:moveTo>
                    <a:pt x="327" y="248"/>
                  </a:moveTo>
                  <a:cubicBezTo>
                    <a:pt x="327" y="248"/>
                    <a:pt x="327" y="248"/>
                    <a:pt x="327" y="248"/>
                  </a:cubicBezTo>
                  <a:cubicBezTo>
                    <a:pt x="326" y="246"/>
                    <a:pt x="324" y="246"/>
                    <a:pt x="324" y="248"/>
                  </a:cubicBezTo>
                  <a:cubicBezTo>
                    <a:pt x="324" y="249"/>
                    <a:pt x="323" y="250"/>
                    <a:pt x="323" y="251"/>
                  </a:cubicBezTo>
                  <a:cubicBezTo>
                    <a:pt x="317" y="247"/>
                    <a:pt x="311" y="243"/>
                    <a:pt x="304" y="238"/>
                  </a:cubicBezTo>
                  <a:cubicBezTo>
                    <a:pt x="304" y="238"/>
                    <a:pt x="304" y="238"/>
                    <a:pt x="304" y="238"/>
                  </a:cubicBezTo>
                  <a:cubicBezTo>
                    <a:pt x="310" y="238"/>
                    <a:pt x="316" y="238"/>
                    <a:pt x="321" y="236"/>
                  </a:cubicBezTo>
                  <a:cubicBezTo>
                    <a:pt x="326" y="239"/>
                    <a:pt x="331" y="243"/>
                    <a:pt x="336" y="246"/>
                  </a:cubicBezTo>
                  <a:cubicBezTo>
                    <a:pt x="333" y="246"/>
                    <a:pt x="330" y="247"/>
                    <a:pt x="327" y="248"/>
                  </a:cubicBezTo>
                  <a:close/>
                  <a:moveTo>
                    <a:pt x="338" y="245"/>
                  </a:moveTo>
                  <a:cubicBezTo>
                    <a:pt x="333" y="242"/>
                    <a:pt x="328" y="239"/>
                    <a:pt x="323" y="235"/>
                  </a:cubicBezTo>
                  <a:cubicBezTo>
                    <a:pt x="329" y="233"/>
                    <a:pt x="335" y="230"/>
                    <a:pt x="341" y="226"/>
                  </a:cubicBezTo>
                  <a:cubicBezTo>
                    <a:pt x="346" y="230"/>
                    <a:pt x="352" y="233"/>
                    <a:pt x="357" y="236"/>
                  </a:cubicBezTo>
                  <a:cubicBezTo>
                    <a:pt x="352" y="240"/>
                    <a:pt x="345" y="243"/>
                    <a:pt x="338" y="245"/>
                  </a:cubicBezTo>
                  <a:close/>
                  <a:moveTo>
                    <a:pt x="359" y="234"/>
                  </a:moveTo>
                  <a:cubicBezTo>
                    <a:pt x="353" y="232"/>
                    <a:pt x="348" y="229"/>
                    <a:pt x="342" y="225"/>
                  </a:cubicBezTo>
                  <a:cubicBezTo>
                    <a:pt x="346" y="223"/>
                    <a:pt x="349" y="220"/>
                    <a:pt x="352" y="217"/>
                  </a:cubicBezTo>
                  <a:cubicBezTo>
                    <a:pt x="357" y="221"/>
                    <a:pt x="362" y="224"/>
                    <a:pt x="368" y="227"/>
                  </a:cubicBezTo>
                  <a:cubicBezTo>
                    <a:pt x="368" y="227"/>
                    <a:pt x="368" y="227"/>
                    <a:pt x="368" y="227"/>
                  </a:cubicBezTo>
                  <a:cubicBezTo>
                    <a:pt x="365" y="230"/>
                    <a:pt x="362" y="232"/>
                    <a:pt x="359" y="234"/>
                  </a:cubicBezTo>
                  <a:close/>
                  <a:moveTo>
                    <a:pt x="369" y="226"/>
                  </a:moveTo>
                  <a:cubicBezTo>
                    <a:pt x="369" y="226"/>
                    <a:pt x="369" y="225"/>
                    <a:pt x="369" y="225"/>
                  </a:cubicBezTo>
                  <a:cubicBezTo>
                    <a:pt x="364" y="222"/>
                    <a:pt x="359" y="219"/>
                    <a:pt x="354" y="215"/>
                  </a:cubicBezTo>
                  <a:cubicBezTo>
                    <a:pt x="357" y="212"/>
                    <a:pt x="360" y="208"/>
                    <a:pt x="363" y="204"/>
                  </a:cubicBezTo>
                  <a:cubicBezTo>
                    <a:pt x="368" y="207"/>
                    <a:pt x="374" y="211"/>
                    <a:pt x="379" y="214"/>
                  </a:cubicBezTo>
                  <a:cubicBezTo>
                    <a:pt x="376" y="218"/>
                    <a:pt x="373" y="222"/>
                    <a:pt x="369" y="226"/>
                  </a:cubicBezTo>
                  <a:close/>
                  <a:moveTo>
                    <a:pt x="380" y="213"/>
                  </a:moveTo>
                  <a:cubicBezTo>
                    <a:pt x="375" y="209"/>
                    <a:pt x="369" y="206"/>
                    <a:pt x="364" y="202"/>
                  </a:cubicBezTo>
                  <a:cubicBezTo>
                    <a:pt x="368" y="196"/>
                    <a:pt x="371" y="190"/>
                    <a:pt x="373" y="183"/>
                  </a:cubicBezTo>
                  <a:cubicBezTo>
                    <a:pt x="378" y="187"/>
                    <a:pt x="384" y="191"/>
                    <a:pt x="390" y="194"/>
                  </a:cubicBezTo>
                  <a:cubicBezTo>
                    <a:pt x="387" y="200"/>
                    <a:pt x="384" y="207"/>
                    <a:pt x="380" y="213"/>
                  </a:cubicBezTo>
                  <a:close/>
                  <a:moveTo>
                    <a:pt x="390" y="192"/>
                  </a:moveTo>
                  <a:cubicBezTo>
                    <a:pt x="385" y="189"/>
                    <a:pt x="379" y="185"/>
                    <a:pt x="374" y="181"/>
                  </a:cubicBezTo>
                  <a:cubicBezTo>
                    <a:pt x="376" y="177"/>
                    <a:pt x="377" y="172"/>
                    <a:pt x="378" y="167"/>
                  </a:cubicBezTo>
                  <a:cubicBezTo>
                    <a:pt x="383" y="171"/>
                    <a:pt x="388" y="175"/>
                    <a:pt x="394" y="179"/>
                  </a:cubicBezTo>
                  <a:cubicBezTo>
                    <a:pt x="393" y="183"/>
                    <a:pt x="392" y="188"/>
                    <a:pt x="390" y="192"/>
                  </a:cubicBezTo>
                  <a:close/>
                  <a:moveTo>
                    <a:pt x="395" y="170"/>
                  </a:moveTo>
                  <a:cubicBezTo>
                    <a:pt x="394" y="172"/>
                    <a:pt x="394" y="174"/>
                    <a:pt x="394" y="176"/>
                  </a:cubicBezTo>
                  <a:cubicBezTo>
                    <a:pt x="389" y="173"/>
                    <a:pt x="383" y="169"/>
                    <a:pt x="378" y="165"/>
                  </a:cubicBezTo>
                  <a:cubicBezTo>
                    <a:pt x="379" y="159"/>
                    <a:pt x="380" y="154"/>
                    <a:pt x="380" y="148"/>
                  </a:cubicBezTo>
                  <a:cubicBezTo>
                    <a:pt x="384" y="151"/>
                    <a:pt x="389" y="154"/>
                    <a:pt x="394" y="157"/>
                  </a:cubicBezTo>
                  <a:cubicBezTo>
                    <a:pt x="395" y="161"/>
                    <a:pt x="395" y="166"/>
                    <a:pt x="395" y="17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77">
              <a:extLst>
                <a:ext uri="{FF2B5EF4-FFF2-40B4-BE49-F238E27FC236}">
                  <a16:creationId xmlns:a16="http://schemas.microsoft.com/office/drawing/2014/main" id="{398F6EAF-5234-4C15-B25C-16260DCCF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9888" y="1179513"/>
              <a:ext cx="407987" cy="1074738"/>
            </a:xfrm>
            <a:custGeom>
              <a:avLst/>
              <a:gdLst>
                <a:gd name="T0" fmla="*/ 36 w 175"/>
                <a:gd name="T1" fmla="*/ 27 h 498"/>
                <a:gd name="T2" fmla="*/ 31 w 175"/>
                <a:gd name="T3" fmla="*/ 2 h 498"/>
                <a:gd name="T4" fmla="*/ 11 w 175"/>
                <a:gd name="T5" fmla="*/ 9 h 498"/>
                <a:gd name="T6" fmla="*/ 18 w 175"/>
                <a:gd name="T7" fmla="*/ 107 h 498"/>
                <a:gd name="T8" fmla="*/ 62 w 175"/>
                <a:gd name="T9" fmla="*/ 234 h 498"/>
                <a:gd name="T10" fmla="*/ 101 w 175"/>
                <a:gd name="T11" fmla="*/ 357 h 498"/>
                <a:gd name="T12" fmla="*/ 152 w 175"/>
                <a:gd name="T13" fmla="*/ 481 h 498"/>
                <a:gd name="T14" fmla="*/ 160 w 175"/>
                <a:gd name="T15" fmla="*/ 485 h 498"/>
                <a:gd name="T16" fmla="*/ 169 w 175"/>
                <a:gd name="T17" fmla="*/ 498 h 498"/>
                <a:gd name="T18" fmla="*/ 174 w 175"/>
                <a:gd name="T19" fmla="*/ 477 h 498"/>
                <a:gd name="T20" fmla="*/ 124 w 175"/>
                <a:gd name="T21" fmla="*/ 282 h 498"/>
                <a:gd name="T22" fmla="*/ 109 w 175"/>
                <a:gd name="T23" fmla="*/ 216 h 498"/>
                <a:gd name="T24" fmla="*/ 116 w 175"/>
                <a:gd name="T25" fmla="*/ 203 h 498"/>
                <a:gd name="T26" fmla="*/ 22 w 175"/>
                <a:gd name="T27" fmla="*/ 8 h 498"/>
                <a:gd name="T28" fmla="*/ 33 w 175"/>
                <a:gd name="T29" fmla="*/ 27 h 498"/>
                <a:gd name="T30" fmla="*/ 15 w 175"/>
                <a:gd name="T31" fmla="*/ 10 h 498"/>
                <a:gd name="T32" fmla="*/ 135 w 175"/>
                <a:gd name="T33" fmla="*/ 348 h 498"/>
                <a:gd name="T34" fmla="*/ 157 w 175"/>
                <a:gd name="T35" fmla="*/ 479 h 498"/>
                <a:gd name="T36" fmla="*/ 163 w 175"/>
                <a:gd name="T37" fmla="*/ 471 h 498"/>
                <a:gd name="T38" fmla="*/ 147 w 175"/>
                <a:gd name="T39" fmla="*/ 455 h 498"/>
                <a:gd name="T40" fmla="*/ 147 w 175"/>
                <a:gd name="T41" fmla="*/ 453 h 498"/>
                <a:gd name="T42" fmla="*/ 154 w 175"/>
                <a:gd name="T43" fmla="*/ 444 h 498"/>
                <a:gd name="T44" fmla="*/ 149 w 175"/>
                <a:gd name="T45" fmla="*/ 427 h 498"/>
                <a:gd name="T46" fmla="*/ 129 w 175"/>
                <a:gd name="T47" fmla="*/ 409 h 498"/>
                <a:gd name="T48" fmla="*/ 129 w 175"/>
                <a:gd name="T49" fmla="*/ 407 h 498"/>
                <a:gd name="T50" fmla="*/ 141 w 175"/>
                <a:gd name="T51" fmla="*/ 398 h 498"/>
                <a:gd name="T52" fmla="*/ 134 w 175"/>
                <a:gd name="T53" fmla="*/ 382 h 498"/>
                <a:gd name="T54" fmla="*/ 111 w 175"/>
                <a:gd name="T55" fmla="*/ 360 h 498"/>
                <a:gd name="T56" fmla="*/ 110 w 175"/>
                <a:gd name="T57" fmla="*/ 358 h 498"/>
                <a:gd name="T58" fmla="*/ 123 w 175"/>
                <a:gd name="T59" fmla="*/ 349 h 498"/>
                <a:gd name="T60" fmla="*/ 96 w 175"/>
                <a:gd name="T61" fmla="*/ 320 h 498"/>
                <a:gd name="T62" fmla="*/ 95 w 175"/>
                <a:gd name="T63" fmla="*/ 318 h 498"/>
                <a:gd name="T64" fmla="*/ 107 w 175"/>
                <a:gd name="T65" fmla="*/ 305 h 498"/>
                <a:gd name="T66" fmla="*/ 82 w 175"/>
                <a:gd name="T67" fmla="*/ 280 h 498"/>
                <a:gd name="T68" fmla="*/ 82 w 175"/>
                <a:gd name="T69" fmla="*/ 278 h 498"/>
                <a:gd name="T70" fmla="*/ 95 w 175"/>
                <a:gd name="T71" fmla="*/ 262 h 498"/>
                <a:gd name="T72" fmla="*/ 86 w 175"/>
                <a:gd name="T73" fmla="*/ 243 h 498"/>
                <a:gd name="T74" fmla="*/ 66 w 175"/>
                <a:gd name="T75" fmla="*/ 235 h 498"/>
                <a:gd name="T76" fmla="*/ 103 w 175"/>
                <a:gd name="T77" fmla="*/ 217 h 498"/>
                <a:gd name="T78" fmla="*/ 56 w 175"/>
                <a:gd name="T79" fmla="*/ 220 h 498"/>
                <a:gd name="T80" fmla="*/ 71 w 175"/>
                <a:gd name="T81" fmla="*/ 216 h 498"/>
                <a:gd name="T82" fmla="*/ 63 w 175"/>
                <a:gd name="T83" fmla="*/ 196 h 498"/>
                <a:gd name="T84" fmla="*/ 41 w 175"/>
                <a:gd name="T85" fmla="*/ 174 h 498"/>
                <a:gd name="T86" fmla="*/ 41 w 175"/>
                <a:gd name="T87" fmla="*/ 174 h 498"/>
                <a:gd name="T88" fmla="*/ 54 w 175"/>
                <a:gd name="T89" fmla="*/ 159 h 498"/>
                <a:gd name="T90" fmla="*/ 30 w 175"/>
                <a:gd name="T91" fmla="*/ 138 h 498"/>
                <a:gd name="T92" fmla="*/ 30 w 175"/>
                <a:gd name="T93" fmla="*/ 136 h 498"/>
                <a:gd name="T94" fmla="*/ 43 w 175"/>
                <a:gd name="T95" fmla="*/ 122 h 498"/>
                <a:gd name="T96" fmla="*/ 42 w 175"/>
                <a:gd name="T97" fmla="*/ 104 h 498"/>
                <a:gd name="T98" fmla="*/ 21 w 175"/>
                <a:gd name="T99" fmla="*/ 91 h 498"/>
                <a:gd name="T100" fmla="*/ 35 w 175"/>
                <a:gd name="T101" fmla="*/ 77 h 498"/>
                <a:gd name="T102" fmla="*/ 17 w 175"/>
                <a:gd name="T103" fmla="*/ 56 h 498"/>
                <a:gd name="T104" fmla="*/ 17 w 175"/>
                <a:gd name="T105" fmla="*/ 54 h 498"/>
                <a:gd name="T106" fmla="*/ 36 w 175"/>
                <a:gd name="T107" fmla="*/ 47 h 498"/>
                <a:gd name="T108" fmla="*/ 63 w 175"/>
                <a:gd name="T109" fmla="*/ 82 h 498"/>
                <a:gd name="T110" fmla="*/ 103 w 175"/>
                <a:gd name="T111" fmla="*/ 216 h 498"/>
                <a:gd name="T112" fmla="*/ 56 w 175"/>
                <a:gd name="T113" fmla="*/ 46 h 498"/>
                <a:gd name="T114" fmla="*/ 102 w 175"/>
                <a:gd name="T115" fmla="*/ 185 h 498"/>
                <a:gd name="T116" fmla="*/ 114 w 175"/>
                <a:gd name="T117" fmla="*/ 200 h 498"/>
                <a:gd name="T118" fmla="*/ 106 w 175"/>
                <a:gd name="T119" fmla="*/ 187 h 498"/>
                <a:gd name="T120" fmla="*/ 108 w 175"/>
                <a:gd name="T121" fmla="*/ 182 h 498"/>
                <a:gd name="T122" fmla="*/ 54 w 175"/>
                <a:gd name="T123" fmla="*/ 43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" h="498">
                  <a:moveTo>
                    <a:pt x="95" y="84"/>
                  </a:moveTo>
                  <a:cubicBezTo>
                    <a:pt x="89" y="69"/>
                    <a:pt x="72" y="18"/>
                    <a:pt x="48" y="35"/>
                  </a:cubicBezTo>
                  <a:cubicBezTo>
                    <a:pt x="45" y="31"/>
                    <a:pt x="41" y="28"/>
                    <a:pt x="36" y="27"/>
                  </a:cubicBezTo>
                  <a:cubicBezTo>
                    <a:pt x="36" y="19"/>
                    <a:pt x="36" y="9"/>
                    <a:pt x="32" y="3"/>
                  </a:cubicBezTo>
                  <a:cubicBezTo>
                    <a:pt x="32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8" y="0"/>
                    <a:pt x="23" y="1"/>
                    <a:pt x="20" y="2"/>
                  </a:cubicBezTo>
                  <a:cubicBezTo>
                    <a:pt x="17" y="3"/>
                    <a:pt x="13" y="5"/>
                    <a:pt x="12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2" y="17"/>
                    <a:pt x="15" y="25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0" y="47"/>
                    <a:pt x="14" y="89"/>
                    <a:pt x="18" y="107"/>
                  </a:cubicBezTo>
                  <a:cubicBezTo>
                    <a:pt x="23" y="129"/>
                    <a:pt x="28" y="150"/>
                    <a:pt x="35" y="171"/>
                  </a:cubicBezTo>
                  <a:cubicBezTo>
                    <a:pt x="39" y="187"/>
                    <a:pt x="44" y="204"/>
                    <a:pt x="51" y="220"/>
                  </a:cubicBezTo>
                  <a:cubicBezTo>
                    <a:pt x="53" y="227"/>
                    <a:pt x="56" y="232"/>
                    <a:pt x="62" y="234"/>
                  </a:cubicBezTo>
                  <a:cubicBezTo>
                    <a:pt x="65" y="254"/>
                    <a:pt x="73" y="274"/>
                    <a:pt x="80" y="293"/>
                  </a:cubicBezTo>
                  <a:cubicBezTo>
                    <a:pt x="87" y="315"/>
                    <a:pt x="94" y="336"/>
                    <a:pt x="102" y="357"/>
                  </a:cubicBezTo>
                  <a:cubicBezTo>
                    <a:pt x="102" y="357"/>
                    <a:pt x="101" y="357"/>
                    <a:pt x="101" y="357"/>
                  </a:cubicBezTo>
                  <a:cubicBezTo>
                    <a:pt x="100" y="357"/>
                    <a:pt x="100" y="358"/>
                    <a:pt x="101" y="358"/>
                  </a:cubicBezTo>
                  <a:cubicBezTo>
                    <a:pt x="101" y="358"/>
                    <a:pt x="102" y="358"/>
                    <a:pt x="103" y="358"/>
                  </a:cubicBezTo>
                  <a:cubicBezTo>
                    <a:pt x="118" y="400"/>
                    <a:pt x="133" y="441"/>
                    <a:pt x="152" y="481"/>
                  </a:cubicBezTo>
                  <a:cubicBezTo>
                    <a:pt x="152" y="482"/>
                    <a:pt x="153" y="482"/>
                    <a:pt x="153" y="482"/>
                  </a:cubicBezTo>
                  <a:cubicBezTo>
                    <a:pt x="153" y="483"/>
                    <a:pt x="154" y="484"/>
                    <a:pt x="155" y="484"/>
                  </a:cubicBezTo>
                  <a:cubicBezTo>
                    <a:pt x="156" y="484"/>
                    <a:pt x="158" y="485"/>
                    <a:pt x="160" y="485"/>
                  </a:cubicBezTo>
                  <a:cubicBezTo>
                    <a:pt x="160" y="486"/>
                    <a:pt x="160" y="487"/>
                    <a:pt x="160" y="488"/>
                  </a:cubicBezTo>
                  <a:cubicBezTo>
                    <a:pt x="161" y="490"/>
                    <a:pt x="161" y="492"/>
                    <a:pt x="162" y="493"/>
                  </a:cubicBezTo>
                  <a:cubicBezTo>
                    <a:pt x="163" y="495"/>
                    <a:pt x="165" y="498"/>
                    <a:pt x="169" y="498"/>
                  </a:cubicBezTo>
                  <a:cubicBezTo>
                    <a:pt x="175" y="496"/>
                    <a:pt x="172" y="486"/>
                    <a:pt x="170" y="482"/>
                  </a:cubicBezTo>
                  <a:cubicBezTo>
                    <a:pt x="172" y="481"/>
                    <a:pt x="173" y="480"/>
                    <a:pt x="174" y="478"/>
                  </a:cubicBezTo>
                  <a:cubicBezTo>
                    <a:pt x="174" y="478"/>
                    <a:pt x="174" y="477"/>
                    <a:pt x="174" y="477"/>
                  </a:cubicBezTo>
                  <a:cubicBezTo>
                    <a:pt x="175" y="477"/>
                    <a:pt x="175" y="476"/>
                    <a:pt x="175" y="475"/>
                  </a:cubicBezTo>
                  <a:cubicBezTo>
                    <a:pt x="166" y="431"/>
                    <a:pt x="153" y="389"/>
                    <a:pt x="141" y="346"/>
                  </a:cubicBezTo>
                  <a:cubicBezTo>
                    <a:pt x="135" y="325"/>
                    <a:pt x="130" y="304"/>
                    <a:pt x="124" y="282"/>
                  </a:cubicBezTo>
                  <a:cubicBezTo>
                    <a:pt x="119" y="262"/>
                    <a:pt x="115" y="241"/>
                    <a:pt x="107" y="222"/>
                  </a:cubicBezTo>
                  <a:cubicBezTo>
                    <a:pt x="108" y="221"/>
                    <a:pt x="108" y="221"/>
                    <a:pt x="109" y="220"/>
                  </a:cubicBezTo>
                  <a:cubicBezTo>
                    <a:pt x="110" y="219"/>
                    <a:pt x="110" y="217"/>
                    <a:pt x="109" y="216"/>
                  </a:cubicBezTo>
                  <a:cubicBezTo>
                    <a:pt x="110" y="216"/>
                    <a:pt x="110" y="215"/>
                    <a:pt x="110" y="214"/>
                  </a:cubicBezTo>
                  <a:cubicBezTo>
                    <a:pt x="109" y="210"/>
                    <a:pt x="107" y="205"/>
                    <a:pt x="106" y="201"/>
                  </a:cubicBezTo>
                  <a:cubicBezTo>
                    <a:pt x="110" y="203"/>
                    <a:pt x="114" y="205"/>
                    <a:pt x="116" y="203"/>
                  </a:cubicBezTo>
                  <a:cubicBezTo>
                    <a:pt x="117" y="203"/>
                    <a:pt x="119" y="202"/>
                    <a:pt x="119" y="200"/>
                  </a:cubicBezTo>
                  <a:cubicBezTo>
                    <a:pt x="119" y="160"/>
                    <a:pt x="111" y="121"/>
                    <a:pt x="95" y="84"/>
                  </a:cubicBezTo>
                  <a:close/>
                  <a:moveTo>
                    <a:pt x="22" y="8"/>
                  </a:moveTo>
                  <a:cubicBezTo>
                    <a:pt x="24" y="7"/>
                    <a:pt x="27" y="7"/>
                    <a:pt x="30" y="6"/>
                  </a:cubicBezTo>
                  <a:cubicBezTo>
                    <a:pt x="30" y="9"/>
                    <a:pt x="30" y="12"/>
                    <a:pt x="31" y="15"/>
                  </a:cubicBezTo>
                  <a:cubicBezTo>
                    <a:pt x="31" y="19"/>
                    <a:pt x="32" y="23"/>
                    <a:pt x="33" y="27"/>
                  </a:cubicBezTo>
                  <a:cubicBezTo>
                    <a:pt x="31" y="27"/>
                    <a:pt x="29" y="27"/>
                    <a:pt x="26" y="28"/>
                  </a:cubicBezTo>
                  <a:cubicBezTo>
                    <a:pt x="24" y="28"/>
                    <a:pt x="23" y="29"/>
                    <a:pt x="21" y="30"/>
                  </a:cubicBezTo>
                  <a:cubicBezTo>
                    <a:pt x="20" y="23"/>
                    <a:pt x="18" y="16"/>
                    <a:pt x="15" y="10"/>
                  </a:cubicBezTo>
                  <a:cubicBezTo>
                    <a:pt x="17" y="10"/>
                    <a:pt x="20" y="8"/>
                    <a:pt x="22" y="8"/>
                  </a:cubicBezTo>
                  <a:close/>
                  <a:moveTo>
                    <a:pt x="118" y="284"/>
                  </a:moveTo>
                  <a:cubicBezTo>
                    <a:pt x="124" y="305"/>
                    <a:pt x="129" y="327"/>
                    <a:pt x="135" y="348"/>
                  </a:cubicBezTo>
                  <a:cubicBezTo>
                    <a:pt x="147" y="390"/>
                    <a:pt x="156" y="434"/>
                    <a:pt x="171" y="476"/>
                  </a:cubicBezTo>
                  <a:cubicBezTo>
                    <a:pt x="169" y="476"/>
                    <a:pt x="167" y="477"/>
                    <a:pt x="165" y="478"/>
                  </a:cubicBezTo>
                  <a:cubicBezTo>
                    <a:pt x="162" y="478"/>
                    <a:pt x="160" y="479"/>
                    <a:pt x="157" y="479"/>
                  </a:cubicBezTo>
                  <a:cubicBezTo>
                    <a:pt x="157" y="479"/>
                    <a:pt x="157" y="478"/>
                    <a:pt x="156" y="478"/>
                  </a:cubicBezTo>
                  <a:cubicBezTo>
                    <a:pt x="155" y="475"/>
                    <a:pt x="154" y="471"/>
                    <a:pt x="153" y="468"/>
                  </a:cubicBezTo>
                  <a:cubicBezTo>
                    <a:pt x="156" y="469"/>
                    <a:pt x="159" y="470"/>
                    <a:pt x="163" y="471"/>
                  </a:cubicBezTo>
                  <a:cubicBezTo>
                    <a:pt x="163" y="471"/>
                    <a:pt x="163" y="470"/>
                    <a:pt x="163" y="470"/>
                  </a:cubicBezTo>
                  <a:cubicBezTo>
                    <a:pt x="159" y="468"/>
                    <a:pt x="156" y="467"/>
                    <a:pt x="152" y="466"/>
                  </a:cubicBezTo>
                  <a:cubicBezTo>
                    <a:pt x="151" y="462"/>
                    <a:pt x="149" y="458"/>
                    <a:pt x="147" y="455"/>
                  </a:cubicBezTo>
                  <a:cubicBezTo>
                    <a:pt x="151" y="456"/>
                    <a:pt x="155" y="457"/>
                    <a:pt x="159" y="458"/>
                  </a:cubicBezTo>
                  <a:cubicBezTo>
                    <a:pt x="160" y="458"/>
                    <a:pt x="160" y="457"/>
                    <a:pt x="160" y="457"/>
                  </a:cubicBezTo>
                  <a:cubicBezTo>
                    <a:pt x="155" y="455"/>
                    <a:pt x="151" y="454"/>
                    <a:pt x="147" y="453"/>
                  </a:cubicBezTo>
                  <a:cubicBezTo>
                    <a:pt x="145" y="449"/>
                    <a:pt x="144" y="445"/>
                    <a:pt x="142" y="441"/>
                  </a:cubicBezTo>
                  <a:cubicBezTo>
                    <a:pt x="146" y="442"/>
                    <a:pt x="150" y="444"/>
                    <a:pt x="153" y="445"/>
                  </a:cubicBezTo>
                  <a:cubicBezTo>
                    <a:pt x="154" y="446"/>
                    <a:pt x="155" y="444"/>
                    <a:pt x="154" y="444"/>
                  </a:cubicBezTo>
                  <a:cubicBezTo>
                    <a:pt x="150" y="442"/>
                    <a:pt x="146" y="441"/>
                    <a:pt x="141" y="439"/>
                  </a:cubicBezTo>
                  <a:cubicBezTo>
                    <a:pt x="139" y="434"/>
                    <a:pt x="138" y="429"/>
                    <a:pt x="136" y="424"/>
                  </a:cubicBezTo>
                  <a:cubicBezTo>
                    <a:pt x="140" y="426"/>
                    <a:pt x="145" y="427"/>
                    <a:pt x="149" y="427"/>
                  </a:cubicBezTo>
                  <a:cubicBezTo>
                    <a:pt x="150" y="427"/>
                    <a:pt x="150" y="426"/>
                    <a:pt x="149" y="426"/>
                  </a:cubicBezTo>
                  <a:cubicBezTo>
                    <a:pt x="145" y="425"/>
                    <a:pt x="140" y="424"/>
                    <a:pt x="135" y="423"/>
                  </a:cubicBezTo>
                  <a:cubicBezTo>
                    <a:pt x="133" y="418"/>
                    <a:pt x="131" y="413"/>
                    <a:pt x="129" y="409"/>
                  </a:cubicBezTo>
                  <a:cubicBezTo>
                    <a:pt x="134" y="410"/>
                    <a:pt x="138" y="412"/>
                    <a:pt x="143" y="413"/>
                  </a:cubicBezTo>
                  <a:cubicBezTo>
                    <a:pt x="143" y="413"/>
                    <a:pt x="144" y="412"/>
                    <a:pt x="143" y="412"/>
                  </a:cubicBezTo>
                  <a:cubicBezTo>
                    <a:pt x="138" y="410"/>
                    <a:pt x="134" y="409"/>
                    <a:pt x="129" y="407"/>
                  </a:cubicBezTo>
                  <a:cubicBezTo>
                    <a:pt x="127" y="402"/>
                    <a:pt x="125" y="397"/>
                    <a:pt x="123" y="392"/>
                  </a:cubicBezTo>
                  <a:cubicBezTo>
                    <a:pt x="129" y="395"/>
                    <a:pt x="135" y="397"/>
                    <a:pt x="141" y="399"/>
                  </a:cubicBezTo>
                  <a:cubicBezTo>
                    <a:pt x="142" y="399"/>
                    <a:pt x="142" y="398"/>
                    <a:pt x="141" y="398"/>
                  </a:cubicBezTo>
                  <a:cubicBezTo>
                    <a:pt x="135" y="395"/>
                    <a:pt x="129" y="393"/>
                    <a:pt x="122" y="391"/>
                  </a:cubicBezTo>
                  <a:cubicBezTo>
                    <a:pt x="121" y="386"/>
                    <a:pt x="119" y="381"/>
                    <a:pt x="117" y="376"/>
                  </a:cubicBezTo>
                  <a:cubicBezTo>
                    <a:pt x="122" y="379"/>
                    <a:pt x="128" y="381"/>
                    <a:pt x="134" y="382"/>
                  </a:cubicBezTo>
                  <a:cubicBezTo>
                    <a:pt x="135" y="382"/>
                    <a:pt x="135" y="380"/>
                    <a:pt x="134" y="380"/>
                  </a:cubicBezTo>
                  <a:cubicBezTo>
                    <a:pt x="128" y="379"/>
                    <a:pt x="122" y="377"/>
                    <a:pt x="116" y="375"/>
                  </a:cubicBezTo>
                  <a:cubicBezTo>
                    <a:pt x="114" y="370"/>
                    <a:pt x="113" y="365"/>
                    <a:pt x="111" y="360"/>
                  </a:cubicBezTo>
                  <a:cubicBezTo>
                    <a:pt x="115" y="361"/>
                    <a:pt x="119" y="362"/>
                    <a:pt x="123" y="364"/>
                  </a:cubicBezTo>
                  <a:cubicBezTo>
                    <a:pt x="124" y="364"/>
                    <a:pt x="124" y="363"/>
                    <a:pt x="124" y="362"/>
                  </a:cubicBezTo>
                  <a:cubicBezTo>
                    <a:pt x="119" y="360"/>
                    <a:pt x="115" y="359"/>
                    <a:pt x="110" y="358"/>
                  </a:cubicBezTo>
                  <a:cubicBezTo>
                    <a:pt x="109" y="357"/>
                    <a:pt x="109" y="355"/>
                    <a:pt x="108" y="354"/>
                  </a:cubicBezTo>
                  <a:cubicBezTo>
                    <a:pt x="107" y="351"/>
                    <a:pt x="106" y="347"/>
                    <a:pt x="105" y="344"/>
                  </a:cubicBezTo>
                  <a:cubicBezTo>
                    <a:pt x="111" y="346"/>
                    <a:pt x="117" y="347"/>
                    <a:pt x="123" y="349"/>
                  </a:cubicBezTo>
                  <a:cubicBezTo>
                    <a:pt x="124" y="349"/>
                    <a:pt x="125" y="347"/>
                    <a:pt x="124" y="347"/>
                  </a:cubicBezTo>
                  <a:cubicBezTo>
                    <a:pt x="117" y="346"/>
                    <a:pt x="111" y="344"/>
                    <a:pt x="104" y="343"/>
                  </a:cubicBezTo>
                  <a:cubicBezTo>
                    <a:pt x="102" y="335"/>
                    <a:pt x="99" y="328"/>
                    <a:pt x="96" y="320"/>
                  </a:cubicBezTo>
                  <a:cubicBezTo>
                    <a:pt x="103" y="322"/>
                    <a:pt x="109" y="324"/>
                    <a:pt x="116" y="324"/>
                  </a:cubicBezTo>
                  <a:cubicBezTo>
                    <a:pt x="117" y="325"/>
                    <a:pt x="117" y="323"/>
                    <a:pt x="116" y="323"/>
                  </a:cubicBezTo>
                  <a:cubicBezTo>
                    <a:pt x="109" y="322"/>
                    <a:pt x="102" y="320"/>
                    <a:pt x="95" y="318"/>
                  </a:cubicBezTo>
                  <a:cubicBezTo>
                    <a:pt x="94" y="313"/>
                    <a:pt x="92" y="308"/>
                    <a:pt x="90" y="303"/>
                  </a:cubicBezTo>
                  <a:cubicBezTo>
                    <a:pt x="95" y="304"/>
                    <a:pt x="101" y="306"/>
                    <a:pt x="106" y="307"/>
                  </a:cubicBezTo>
                  <a:cubicBezTo>
                    <a:pt x="107" y="307"/>
                    <a:pt x="108" y="306"/>
                    <a:pt x="107" y="305"/>
                  </a:cubicBezTo>
                  <a:cubicBezTo>
                    <a:pt x="101" y="304"/>
                    <a:pt x="95" y="302"/>
                    <a:pt x="89" y="301"/>
                  </a:cubicBezTo>
                  <a:cubicBezTo>
                    <a:pt x="88" y="298"/>
                    <a:pt x="87" y="295"/>
                    <a:pt x="86" y="292"/>
                  </a:cubicBezTo>
                  <a:cubicBezTo>
                    <a:pt x="85" y="288"/>
                    <a:pt x="83" y="284"/>
                    <a:pt x="82" y="280"/>
                  </a:cubicBezTo>
                  <a:cubicBezTo>
                    <a:pt x="88" y="281"/>
                    <a:pt x="93" y="282"/>
                    <a:pt x="99" y="283"/>
                  </a:cubicBezTo>
                  <a:cubicBezTo>
                    <a:pt x="100" y="284"/>
                    <a:pt x="100" y="282"/>
                    <a:pt x="99" y="282"/>
                  </a:cubicBezTo>
                  <a:cubicBezTo>
                    <a:pt x="93" y="280"/>
                    <a:pt x="88" y="279"/>
                    <a:pt x="82" y="278"/>
                  </a:cubicBezTo>
                  <a:cubicBezTo>
                    <a:pt x="79" y="272"/>
                    <a:pt x="77" y="265"/>
                    <a:pt x="75" y="258"/>
                  </a:cubicBezTo>
                  <a:cubicBezTo>
                    <a:pt x="82" y="260"/>
                    <a:pt x="88" y="261"/>
                    <a:pt x="94" y="263"/>
                  </a:cubicBezTo>
                  <a:cubicBezTo>
                    <a:pt x="95" y="263"/>
                    <a:pt x="95" y="262"/>
                    <a:pt x="95" y="262"/>
                  </a:cubicBezTo>
                  <a:cubicBezTo>
                    <a:pt x="88" y="259"/>
                    <a:pt x="81" y="257"/>
                    <a:pt x="75" y="256"/>
                  </a:cubicBezTo>
                  <a:cubicBezTo>
                    <a:pt x="73" y="251"/>
                    <a:pt x="70" y="245"/>
                    <a:pt x="68" y="239"/>
                  </a:cubicBezTo>
                  <a:cubicBezTo>
                    <a:pt x="74" y="241"/>
                    <a:pt x="80" y="242"/>
                    <a:pt x="86" y="243"/>
                  </a:cubicBezTo>
                  <a:cubicBezTo>
                    <a:pt x="87" y="244"/>
                    <a:pt x="87" y="242"/>
                    <a:pt x="86" y="242"/>
                  </a:cubicBezTo>
                  <a:cubicBezTo>
                    <a:pt x="80" y="240"/>
                    <a:pt x="73" y="238"/>
                    <a:pt x="67" y="237"/>
                  </a:cubicBezTo>
                  <a:cubicBezTo>
                    <a:pt x="67" y="237"/>
                    <a:pt x="66" y="236"/>
                    <a:pt x="66" y="235"/>
                  </a:cubicBezTo>
                  <a:cubicBezTo>
                    <a:pt x="77" y="238"/>
                    <a:pt x="92" y="233"/>
                    <a:pt x="103" y="225"/>
                  </a:cubicBezTo>
                  <a:cubicBezTo>
                    <a:pt x="106" y="245"/>
                    <a:pt x="113" y="265"/>
                    <a:pt x="118" y="284"/>
                  </a:cubicBezTo>
                  <a:close/>
                  <a:moveTo>
                    <a:pt x="103" y="217"/>
                  </a:moveTo>
                  <a:cubicBezTo>
                    <a:pt x="103" y="217"/>
                    <a:pt x="103" y="217"/>
                    <a:pt x="103" y="217"/>
                  </a:cubicBezTo>
                  <a:cubicBezTo>
                    <a:pt x="95" y="224"/>
                    <a:pt x="87" y="228"/>
                    <a:pt x="77" y="230"/>
                  </a:cubicBezTo>
                  <a:cubicBezTo>
                    <a:pt x="66" y="231"/>
                    <a:pt x="60" y="227"/>
                    <a:pt x="56" y="220"/>
                  </a:cubicBezTo>
                  <a:cubicBezTo>
                    <a:pt x="55" y="218"/>
                    <a:pt x="54" y="215"/>
                    <a:pt x="54" y="213"/>
                  </a:cubicBezTo>
                  <a:cubicBezTo>
                    <a:pt x="59" y="215"/>
                    <a:pt x="65" y="217"/>
                    <a:pt x="71" y="218"/>
                  </a:cubicBezTo>
                  <a:cubicBezTo>
                    <a:pt x="71" y="218"/>
                    <a:pt x="72" y="217"/>
                    <a:pt x="71" y="216"/>
                  </a:cubicBezTo>
                  <a:cubicBezTo>
                    <a:pt x="65" y="215"/>
                    <a:pt x="59" y="214"/>
                    <a:pt x="53" y="212"/>
                  </a:cubicBezTo>
                  <a:cubicBezTo>
                    <a:pt x="51" y="205"/>
                    <a:pt x="49" y="199"/>
                    <a:pt x="47" y="192"/>
                  </a:cubicBezTo>
                  <a:cubicBezTo>
                    <a:pt x="52" y="193"/>
                    <a:pt x="58" y="195"/>
                    <a:pt x="63" y="196"/>
                  </a:cubicBezTo>
                  <a:cubicBezTo>
                    <a:pt x="63" y="196"/>
                    <a:pt x="64" y="195"/>
                    <a:pt x="63" y="195"/>
                  </a:cubicBezTo>
                  <a:cubicBezTo>
                    <a:pt x="58" y="194"/>
                    <a:pt x="52" y="192"/>
                    <a:pt x="47" y="191"/>
                  </a:cubicBezTo>
                  <a:cubicBezTo>
                    <a:pt x="45" y="185"/>
                    <a:pt x="43" y="180"/>
                    <a:pt x="41" y="174"/>
                  </a:cubicBezTo>
                  <a:cubicBezTo>
                    <a:pt x="46" y="176"/>
                    <a:pt x="51" y="178"/>
                    <a:pt x="57" y="179"/>
                  </a:cubicBezTo>
                  <a:cubicBezTo>
                    <a:pt x="57" y="179"/>
                    <a:pt x="57" y="178"/>
                    <a:pt x="57" y="178"/>
                  </a:cubicBezTo>
                  <a:cubicBezTo>
                    <a:pt x="52" y="177"/>
                    <a:pt x="46" y="175"/>
                    <a:pt x="41" y="174"/>
                  </a:cubicBezTo>
                  <a:cubicBezTo>
                    <a:pt x="39" y="168"/>
                    <a:pt x="37" y="162"/>
                    <a:pt x="35" y="156"/>
                  </a:cubicBezTo>
                  <a:cubicBezTo>
                    <a:pt x="41" y="158"/>
                    <a:pt x="48" y="159"/>
                    <a:pt x="54" y="160"/>
                  </a:cubicBezTo>
                  <a:cubicBezTo>
                    <a:pt x="54" y="160"/>
                    <a:pt x="55" y="159"/>
                    <a:pt x="54" y="159"/>
                  </a:cubicBezTo>
                  <a:cubicBezTo>
                    <a:pt x="48" y="157"/>
                    <a:pt x="41" y="156"/>
                    <a:pt x="35" y="155"/>
                  </a:cubicBezTo>
                  <a:cubicBezTo>
                    <a:pt x="33" y="149"/>
                    <a:pt x="32" y="144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9" y="140"/>
                    <a:pt x="49" y="142"/>
                    <a:pt x="58" y="144"/>
                  </a:cubicBezTo>
                  <a:cubicBezTo>
                    <a:pt x="59" y="144"/>
                    <a:pt x="59" y="143"/>
                    <a:pt x="58" y="143"/>
                  </a:cubicBezTo>
                  <a:cubicBezTo>
                    <a:pt x="49" y="140"/>
                    <a:pt x="39" y="138"/>
                    <a:pt x="30" y="136"/>
                  </a:cubicBezTo>
                  <a:cubicBezTo>
                    <a:pt x="28" y="130"/>
                    <a:pt x="27" y="125"/>
                    <a:pt x="26" y="119"/>
                  </a:cubicBezTo>
                  <a:cubicBezTo>
                    <a:pt x="31" y="120"/>
                    <a:pt x="37" y="122"/>
                    <a:pt x="42" y="123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37" y="120"/>
                    <a:pt x="31" y="119"/>
                    <a:pt x="26" y="117"/>
                  </a:cubicBezTo>
                  <a:cubicBezTo>
                    <a:pt x="24" y="111"/>
                    <a:pt x="23" y="105"/>
                    <a:pt x="22" y="99"/>
                  </a:cubicBezTo>
                  <a:cubicBezTo>
                    <a:pt x="29" y="100"/>
                    <a:pt x="35" y="102"/>
                    <a:pt x="42" y="104"/>
                  </a:cubicBezTo>
                  <a:cubicBezTo>
                    <a:pt x="43" y="104"/>
                    <a:pt x="43" y="103"/>
                    <a:pt x="42" y="103"/>
                  </a:cubicBezTo>
                  <a:cubicBezTo>
                    <a:pt x="36" y="101"/>
                    <a:pt x="29" y="99"/>
                    <a:pt x="22" y="98"/>
                  </a:cubicBezTo>
                  <a:cubicBezTo>
                    <a:pt x="21" y="96"/>
                    <a:pt x="21" y="93"/>
                    <a:pt x="21" y="91"/>
                  </a:cubicBezTo>
                  <a:cubicBezTo>
                    <a:pt x="20" y="86"/>
                    <a:pt x="19" y="80"/>
                    <a:pt x="18" y="75"/>
                  </a:cubicBezTo>
                  <a:cubicBezTo>
                    <a:pt x="24" y="76"/>
                    <a:pt x="29" y="77"/>
                    <a:pt x="35" y="79"/>
                  </a:cubicBezTo>
                  <a:cubicBezTo>
                    <a:pt x="36" y="79"/>
                    <a:pt x="36" y="78"/>
                    <a:pt x="35" y="77"/>
                  </a:cubicBezTo>
                  <a:cubicBezTo>
                    <a:pt x="30" y="76"/>
                    <a:pt x="24" y="74"/>
                    <a:pt x="18" y="73"/>
                  </a:cubicBezTo>
                  <a:cubicBezTo>
                    <a:pt x="17" y="70"/>
                    <a:pt x="17" y="67"/>
                    <a:pt x="17" y="64"/>
                  </a:cubicBezTo>
                  <a:cubicBezTo>
                    <a:pt x="17" y="62"/>
                    <a:pt x="17" y="59"/>
                    <a:pt x="17" y="56"/>
                  </a:cubicBezTo>
                  <a:cubicBezTo>
                    <a:pt x="24" y="57"/>
                    <a:pt x="30" y="59"/>
                    <a:pt x="37" y="61"/>
                  </a:cubicBezTo>
                  <a:cubicBezTo>
                    <a:pt x="38" y="61"/>
                    <a:pt x="38" y="60"/>
                    <a:pt x="37" y="59"/>
                  </a:cubicBezTo>
                  <a:cubicBezTo>
                    <a:pt x="31" y="57"/>
                    <a:pt x="24" y="56"/>
                    <a:pt x="17" y="54"/>
                  </a:cubicBezTo>
                  <a:cubicBezTo>
                    <a:pt x="18" y="50"/>
                    <a:pt x="19" y="46"/>
                    <a:pt x="20" y="42"/>
                  </a:cubicBezTo>
                  <a:cubicBezTo>
                    <a:pt x="25" y="44"/>
                    <a:pt x="30" y="46"/>
                    <a:pt x="35" y="49"/>
                  </a:cubicBezTo>
                  <a:cubicBezTo>
                    <a:pt x="36" y="49"/>
                    <a:pt x="37" y="48"/>
                    <a:pt x="36" y="47"/>
                  </a:cubicBezTo>
                  <a:cubicBezTo>
                    <a:pt x="31" y="45"/>
                    <a:pt x="26" y="43"/>
                    <a:pt x="21" y="41"/>
                  </a:cubicBezTo>
                  <a:cubicBezTo>
                    <a:pt x="24" y="33"/>
                    <a:pt x="30" y="29"/>
                    <a:pt x="41" y="38"/>
                  </a:cubicBezTo>
                  <a:cubicBezTo>
                    <a:pt x="52" y="47"/>
                    <a:pt x="58" y="69"/>
                    <a:pt x="63" y="82"/>
                  </a:cubicBezTo>
                  <a:cubicBezTo>
                    <a:pt x="68" y="97"/>
                    <a:pt x="73" y="112"/>
                    <a:pt x="77" y="127"/>
                  </a:cubicBezTo>
                  <a:cubicBezTo>
                    <a:pt x="86" y="156"/>
                    <a:pt x="94" y="186"/>
                    <a:pt x="103" y="216"/>
                  </a:cubicBezTo>
                  <a:cubicBezTo>
                    <a:pt x="103" y="216"/>
                    <a:pt x="103" y="216"/>
                    <a:pt x="103" y="216"/>
                  </a:cubicBezTo>
                  <a:cubicBezTo>
                    <a:pt x="103" y="217"/>
                    <a:pt x="103" y="217"/>
                    <a:pt x="103" y="217"/>
                  </a:cubicBezTo>
                  <a:close/>
                  <a:moveTo>
                    <a:pt x="73" y="91"/>
                  </a:moveTo>
                  <a:cubicBezTo>
                    <a:pt x="70" y="82"/>
                    <a:pt x="65" y="62"/>
                    <a:pt x="56" y="46"/>
                  </a:cubicBezTo>
                  <a:cubicBezTo>
                    <a:pt x="75" y="62"/>
                    <a:pt x="83" y="83"/>
                    <a:pt x="90" y="107"/>
                  </a:cubicBezTo>
                  <a:cubicBezTo>
                    <a:pt x="97" y="132"/>
                    <a:pt x="101" y="156"/>
                    <a:pt x="105" y="182"/>
                  </a:cubicBezTo>
                  <a:cubicBezTo>
                    <a:pt x="104" y="182"/>
                    <a:pt x="103" y="184"/>
                    <a:pt x="102" y="185"/>
                  </a:cubicBezTo>
                  <a:cubicBezTo>
                    <a:pt x="93" y="153"/>
                    <a:pt x="83" y="122"/>
                    <a:pt x="73" y="91"/>
                  </a:cubicBezTo>
                  <a:close/>
                  <a:moveTo>
                    <a:pt x="101" y="116"/>
                  </a:moveTo>
                  <a:cubicBezTo>
                    <a:pt x="109" y="144"/>
                    <a:pt x="113" y="171"/>
                    <a:pt x="114" y="200"/>
                  </a:cubicBezTo>
                  <a:cubicBezTo>
                    <a:pt x="113" y="199"/>
                    <a:pt x="110" y="198"/>
                    <a:pt x="110" y="198"/>
                  </a:cubicBezTo>
                  <a:cubicBezTo>
                    <a:pt x="108" y="196"/>
                    <a:pt x="106" y="195"/>
                    <a:pt x="105" y="193"/>
                  </a:cubicBezTo>
                  <a:cubicBezTo>
                    <a:pt x="105" y="191"/>
                    <a:pt x="105" y="188"/>
                    <a:pt x="106" y="187"/>
                  </a:cubicBezTo>
                  <a:cubicBezTo>
                    <a:pt x="108" y="186"/>
                    <a:pt x="109" y="185"/>
                    <a:pt x="109" y="184"/>
                  </a:cubicBezTo>
                  <a:cubicBezTo>
                    <a:pt x="109" y="183"/>
                    <a:pt x="109" y="182"/>
                    <a:pt x="108" y="182"/>
                  </a:cubicBezTo>
                  <a:cubicBezTo>
                    <a:pt x="108" y="182"/>
                    <a:pt x="108" y="182"/>
                    <a:pt x="108" y="182"/>
                  </a:cubicBezTo>
                  <a:cubicBezTo>
                    <a:pt x="107" y="152"/>
                    <a:pt x="100" y="122"/>
                    <a:pt x="90" y="95"/>
                  </a:cubicBezTo>
                  <a:cubicBezTo>
                    <a:pt x="84" y="76"/>
                    <a:pt x="76" y="51"/>
                    <a:pt x="56" y="43"/>
                  </a:cubicBezTo>
                  <a:cubicBezTo>
                    <a:pt x="56" y="42"/>
                    <a:pt x="55" y="43"/>
                    <a:pt x="54" y="43"/>
                  </a:cubicBezTo>
                  <a:cubicBezTo>
                    <a:pt x="53" y="42"/>
                    <a:pt x="52" y="40"/>
                    <a:pt x="51" y="38"/>
                  </a:cubicBezTo>
                  <a:cubicBezTo>
                    <a:pt x="77" y="29"/>
                    <a:pt x="97" y="101"/>
                    <a:pt x="101" y="11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A29DCD35-CBCF-4F8A-A95E-D32F815F9D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5350" y="3844925"/>
              <a:ext cx="573087" cy="609600"/>
            </a:xfrm>
            <a:custGeom>
              <a:avLst/>
              <a:gdLst>
                <a:gd name="T0" fmla="*/ 106 w 245"/>
                <a:gd name="T1" fmla="*/ 281 h 283"/>
                <a:gd name="T2" fmla="*/ 207 w 245"/>
                <a:gd name="T3" fmla="*/ 255 h 283"/>
                <a:gd name="T4" fmla="*/ 75 w 245"/>
                <a:gd name="T5" fmla="*/ 231 h 283"/>
                <a:gd name="T6" fmla="*/ 180 w 245"/>
                <a:gd name="T7" fmla="*/ 64 h 283"/>
                <a:gd name="T8" fmla="*/ 208 w 245"/>
                <a:gd name="T9" fmla="*/ 105 h 283"/>
                <a:gd name="T10" fmla="*/ 195 w 245"/>
                <a:gd name="T11" fmla="*/ 174 h 283"/>
                <a:gd name="T12" fmla="*/ 144 w 245"/>
                <a:gd name="T13" fmla="*/ 88 h 283"/>
                <a:gd name="T14" fmla="*/ 164 w 245"/>
                <a:gd name="T15" fmla="*/ 204 h 283"/>
                <a:gd name="T16" fmla="*/ 231 w 245"/>
                <a:gd name="T17" fmla="*/ 149 h 283"/>
                <a:gd name="T18" fmla="*/ 161 w 245"/>
                <a:gd name="T19" fmla="*/ 198 h 283"/>
                <a:gd name="T20" fmla="*/ 132 w 245"/>
                <a:gd name="T21" fmla="*/ 218 h 283"/>
                <a:gd name="T22" fmla="*/ 111 w 245"/>
                <a:gd name="T23" fmla="*/ 218 h 283"/>
                <a:gd name="T24" fmla="*/ 102 w 245"/>
                <a:gd name="T25" fmla="*/ 204 h 283"/>
                <a:gd name="T26" fmla="*/ 90 w 245"/>
                <a:gd name="T27" fmla="*/ 192 h 283"/>
                <a:gd name="T28" fmla="*/ 84 w 245"/>
                <a:gd name="T29" fmla="*/ 173 h 283"/>
                <a:gd name="T30" fmla="*/ 77 w 245"/>
                <a:gd name="T31" fmla="*/ 160 h 283"/>
                <a:gd name="T32" fmla="*/ 85 w 245"/>
                <a:gd name="T33" fmla="*/ 136 h 283"/>
                <a:gd name="T34" fmla="*/ 149 w 245"/>
                <a:gd name="T35" fmla="*/ 186 h 283"/>
                <a:gd name="T36" fmla="*/ 149 w 245"/>
                <a:gd name="T37" fmla="*/ 178 h 283"/>
                <a:gd name="T38" fmla="*/ 149 w 245"/>
                <a:gd name="T39" fmla="*/ 163 h 283"/>
                <a:gd name="T40" fmla="*/ 158 w 245"/>
                <a:gd name="T41" fmla="*/ 136 h 283"/>
                <a:gd name="T42" fmla="*/ 159 w 245"/>
                <a:gd name="T43" fmla="*/ 110 h 283"/>
                <a:gd name="T44" fmla="*/ 141 w 245"/>
                <a:gd name="T45" fmla="*/ 108 h 283"/>
                <a:gd name="T46" fmla="*/ 120 w 245"/>
                <a:gd name="T47" fmla="*/ 103 h 283"/>
                <a:gd name="T48" fmla="*/ 101 w 245"/>
                <a:gd name="T49" fmla="*/ 110 h 283"/>
                <a:gd name="T50" fmla="*/ 67 w 245"/>
                <a:gd name="T51" fmla="*/ 136 h 283"/>
                <a:gd name="T52" fmla="*/ 67 w 245"/>
                <a:gd name="T53" fmla="*/ 135 h 283"/>
                <a:gd name="T54" fmla="*/ 71 w 245"/>
                <a:gd name="T55" fmla="*/ 115 h 283"/>
                <a:gd name="T56" fmla="*/ 153 w 245"/>
                <a:gd name="T57" fmla="*/ 87 h 283"/>
                <a:gd name="T58" fmla="*/ 211 w 245"/>
                <a:gd name="T59" fmla="*/ 165 h 283"/>
                <a:gd name="T60" fmla="*/ 216 w 245"/>
                <a:gd name="T61" fmla="*/ 151 h 283"/>
                <a:gd name="T62" fmla="*/ 218 w 245"/>
                <a:gd name="T63" fmla="*/ 144 h 283"/>
                <a:gd name="T64" fmla="*/ 218 w 245"/>
                <a:gd name="T65" fmla="*/ 122 h 283"/>
                <a:gd name="T66" fmla="*/ 213 w 245"/>
                <a:gd name="T67" fmla="*/ 100 h 283"/>
                <a:gd name="T68" fmla="*/ 211 w 245"/>
                <a:gd name="T69" fmla="*/ 67 h 283"/>
                <a:gd name="T70" fmla="*/ 192 w 245"/>
                <a:gd name="T71" fmla="*/ 56 h 283"/>
                <a:gd name="T72" fmla="*/ 174 w 245"/>
                <a:gd name="T73" fmla="*/ 45 h 283"/>
                <a:gd name="T74" fmla="*/ 154 w 245"/>
                <a:gd name="T75" fmla="*/ 37 h 283"/>
                <a:gd name="T76" fmla="*/ 137 w 245"/>
                <a:gd name="T77" fmla="*/ 30 h 283"/>
                <a:gd name="T78" fmla="*/ 35 w 245"/>
                <a:gd name="T79" fmla="*/ 118 h 283"/>
                <a:gd name="T80" fmla="*/ 205 w 245"/>
                <a:gd name="T81" fmla="*/ 239 h 283"/>
                <a:gd name="T82" fmla="*/ 161 w 245"/>
                <a:gd name="T83" fmla="*/ 270 h 283"/>
                <a:gd name="T84" fmla="*/ 135 w 245"/>
                <a:gd name="T85" fmla="*/ 274 h 283"/>
                <a:gd name="T86" fmla="*/ 124 w 245"/>
                <a:gd name="T87" fmla="*/ 275 h 283"/>
                <a:gd name="T88" fmla="*/ 107 w 245"/>
                <a:gd name="T89" fmla="*/ 274 h 283"/>
                <a:gd name="T90" fmla="*/ 85 w 245"/>
                <a:gd name="T91" fmla="*/ 268 h 283"/>
                <a:gd name="T92" fmla="*/ 68 w 245"/>
                <a:gd name="T93" fmla="*/ 260 h 283"/>
                <a:gd name="T94" fmla="*/ 64 w 245"/>
                <a:gd name="T95" fmla="*/ 232 h 283"/>
                <a:gd name="T96" fmla="*/ 50 w 245"/>
                <a:gd name="T97" fmla="*/ 245 h 283"/>
                <a:gd name="T98" fmla="*/ 38 w 245"/>
                <a:gd name="T99" fmla="*/ 230 h 283"/>
                <a:gd name="T100" fmla="*/ 30 w 245"/>
                <a:gd name="T101" fmla="*/ 216 h 283"/>
                <a:gd name="T102" fmla="*/ 24 w 245"/>
                <a:gd name="T103" fmla="*/ 199 h 283"/>
                <a:gd name="T104" fmla="*/ 20 w 245"/>
                <a:gd name="T105" fmla="*/ 183 h 283"/>
                <a:gd name="T106" fmla="*/ 17 w 245"/>
                <a:gd name="T107" fmla="*/ 168 h 283"/>
                <a:gd name="T108" fmla="*/ 29 w 245"/>
                <a:gd name="T109" fmla="*/ 141 h 283"/>
                <a:gd name="T110" fmla="*/ 26 w 245"/>
                <a:gd name="T111" fmla="*/ 124 h 283"/>
                <a:gd name="T112" fmla="*/ 29 w 245"/>
                <a:gd name="T113" fmla="*/ 107 h 283"/>
                <a:gd name="T114" fmla="*/ 35 w 245"/>
                <a:gd name="T115" fmla="*/ 84 h 283"/>
                <a:gd name="T116" fmla="*/ 47 w 245"/>
                <a:gd name="T117" fmla="*/ 59 h 283"/>
                <a:gd name="T118" fmla="*/ 219 w 245"/>
                <a:gd name="T119" fmla="*/ 64 h 283"/>
                <a:gd name="T120" fmla="*/ 115 w 245"/>
                <a:gd name="T121" fmla="*/ 194 h 283"/>
                <a:gd name="T122" fmla="*/ 143 w 245"/>
                <a:gd name="T123" fmla="*/ 11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5" h="283">
                  <a:moveTo>
                    <a:pt x="151" y="11"/>
                  </a:moveTo>
                  <a:cubicBezTo>
                    <a:pt x="98" y="0"/>
                    <a:pt x="45" y="27"/>
                    <a:pt x="22" y="76"/>
                  </a:cubicBezTo>
                  <a:cubicBezTo>
                    <a:pt x="0" y="121"/>
                    <a:pt x="5" y="192"/>
                    <a:pt x="32" y="234"/>
                  </a:cubicBezTo>
                  <a:cubicBezTo>
                    <a:pt x="49" y="260"/>
                    <a:pt x="76" y="277"/>
                    <a:pt x="106" y="281"/>
                  </a:cubicBezTo>
                  <a:cubicBezTo>
                    <a:pt x="126" y="283"/>
                    <a:pt x="146" y="280"/>
                    <a:pt x="164" y="275"/>
                  </a:cubicBezTo>
                  <a:cubicBezTo>
                    <a:pt x="180" y="271"/>
                    <a:pt x="195" y="267"/>
                    <a:pt x="206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07" y="255"/>
                    <a:pt x="207" y="255"/>
                    <a:pt x="207" y="255"/>
                  </a:cubicBezTo>
                  <a:cubicBezTo>
                    <a:pt x="215" y="252"/>
                    <a:pt x="215" y="240"/>
                    <a:pt x="211" y="234"/>
                  </a:cubicBezTo>
                  <a:cubicBezTo>
                    <a:pt x="207" y="229"/>
                    <a:pt x="199" y="227"/>
                    <a:pt x="193" y="231"/>
                  </a:cubicBezTo>
                  <a:cubicBezTo>
                    <a:pt x="193" y="231"/>
                    <a:pt x="193" y="231"/>
                    <a:pt x="193" y="231"/>
                  </a:cubicBezTo>
                  <a:cubicBezTo>
                    <a:pt x="158" y="254"/>
                    <a:pt x="110" y="255"/>
                    <a:pt x="75" y="231"/>
                  </a:cubicBezTo>
                  <a:cubicBezTo>
                    <a:pt x="35" y="204"/>
                    <a:pt x="31" y="132"/>
                    <a:pt x="50" y="91"/>
                  </a:cubicBezTo>
                  <a:cubicBezTo>
                    <a:pt x="71" y="46"/>
                    <a:pt x="119" y="27"/>
                    <a:pt x="163" y="52"/>
                  </a:cubicBezTo>
                  <a:cubicBezTo>
                    <a:pt x="169" y="56"/>
                    <a:pt x="175" y="60"/>
                    <a:pt x="180" y="64"/>
                  </a:cubicBezTo>
                  <a:cubicBezTo>
                    <a:pt x="180" y="64"/>
                    <a:pt x="180" y="64"/>
                    <a:pt x="180" y="64"/>
                  </a:cubicBezTo>
                  <a:cubicBezTo>
                    <a:pt x="180" y="65"/>
                    <a:pt x="180" y="65"/>
                    <a:pt x="180" y="65"/>
                  </a:cubicBezTo>
                  <a:cubicBezTo>
                    <a:pt x="181" y="65"/>
                    <a:pt x="181" y="65"/>
                    <a:pt x="181" y="65"/>
                  </a:cubicBezTo>
                  <a:cubicBezTo>
                    <a:pt x="192" y="75"/>
                    <a:pt x="202" y="88"/>
                    <a:pt x="207" y="102"/>
                  </a:cubicBezTo>
                  <a:cubicBezTo>
                    <a:pt x="207" y="103"/>
                    <a:pt x="208" y="104"/>
                    <a:pt x="208" y="105"/>
                  </a:cubicBezTo>
                  <a:cubicBezTo>
                    <a:pt x="208" y="105"/>
                    <a:pt x="208" y="105"/>
                    <a:pt x="208" y="105"/>
                  </a:cubicBezTo>
                  <a:cubicBezTo>
                    <a:pt x="207" y="106"/>
                    <a:pt x="208" y="106"/>
                    <a:pt x="208" y="106"/>
                  </a:cubicBezTo>
                  <a:cubicBezTo>
                    <a:pt x="211" y="115"/>
                    <a:pt x="213" y="126"/>
                    <a:pt x="212" y="136"/>
                  </a:cubicBezTo>
                  <a:cubicBezTo>
                    <a:pt x="211" y="147"/>
                    <a:pt x="207" y="167"/>
                    <a:pt x="195" y="174"/>
                  </a:cubicBezTo>
                  <a:cubicBezTo>
                    <a:pt x="194" y="173"/>
                    <a:pt x="193" y="172"/>
                    <a:pt x="192" y="173"/>
                  </a:cubicBezTo>
                  <a:cubicBezTo>
                    <a:pt x="158" y="179"/>
                    <a:pt x="185" y="100"/>
                    <a:pt x="168" y="84"/>
                  </a:cubicBezTo>
                  <a:cubicBezTo>
                    <a:pt x="165" y="78"/>
                    <a:pt x="154" y="79"/>
                    <a:pt x="150" y="82"/>
                  </a:cubicBezTo>
                  <a:cubicBezTo>
                    <a:pt x="148" y="83"/>
                    <a:pt x="146" y="86"/>
                    <a:pt x="144" y="88"/>
                  </a:cubicBezTo>
                  <a:cubicBezTo>
                    <a:pt x="130" y="70"/>
                    <a:pt x="102" y="71"/>
                    <a:pt x="85" y="85"/>
                  </a:cubicBezTo>
                  <a:cubicBezTo>
                    <a:pt x="62" y="104"/>
                    <a:pt x="58" y="136"/>
                    <a:pt x="63" y="164"/>
                  </a:cubicBezTo>
                  <a:cubicBezTo>
                    <a:pt x="68" y="193"/>
                    <a:pt x="83" y="219"/>
                    <a:pt x="113" y="224"/>
                  </a:cubicBezTo>
                  <a:cubicBezTo>
                    <a:pt x="129" y="227"/>
                    <a:pt x="158" y="222"/>
                    <a:pt x="164" y="204"/>
                  </a:cubicBezTo>
                  <a:cubicBezTo>
                    <a:pt x="174" y="219"/>
                    <a:pt x="198" y="214"/>
                    <a:pt x="211" y="203"/>
                  </a:cubicBezTo>
                  <a:cubicBezTo>
                    <a:pt x="232" y="185"/>
                    <a:pt x="238" y="156"/>
                    <a:pt x="240" y="129"/>
                  </a:cubicBezTo>
                  <a:cubicBezTo>
                    <a:pt x="245" y="73"/>
                    <a:pt x="206" y="22"/>
                    <a:pt x="151" y="11"/>
                  </a:cubicBezTo>
                  <a:close/>
                  <a:moveTo>
                    <a:pt x="231" y="149"/>
                  </a:moveTo>
                  <a:cubicBezTo>
                    <a:pt x="229" y="161"/>
                    <a:pt x="225" y="173"/>
                    <a:pt x="218" y="184"/>
                  </a:cubicBezTo>
                  <a:cubicBezTo>
                    <a:pt x="208" y="200"/>
                    <a:pt x="181" y="218"/>
                    <a:pt x="166" y="196"/>
                  </a:cubicBezTo>
                  <a:cubicBezTo>
                    <a:pt x="164" y="194"/>
                    <a:pt x="160" y="195"/>
                    <a:pt x="161" y="198"/>
                  </a:cubicBezTo>
                  <a:cubicBezTo>
                    <a:pt x="161" y="198"/>
                    <a:pt x="161" y="198"/>
                    <a:pt x="161" y="198"/>
                  </a:cubicBezTo>
                  <a:cubicBezTo>
                    <a:pt x="154" y="208"/>
                    <a:pt x="145" y="215"/>
                    <a:pt x="135" y="218"/>
                  </a:cubicBezTo>
                  <a:cubicBezTo>
                    <a:pt x="139" y="214"/>
                    <a:pt x="144" y="210"/>
                    <a:pt x="148" y="206"/>
                  </a:cubicBezTo>
                  <a:cubicBezTo>
                    <a:pt x="148" y="205"/>
                    <a:pt x="148" y="204"/>
                    <a:pt x="147" y="205"/>
                  </a:cubicBezTo>
                  <a:cubicBezTo>
                    <a:pt x="142" y="209"/>
                    <a:pt x="137" y="214"/>
                    <a:pt x="132" y="218"/>
                  </a:cubicBezTo>
                  <a:cubicBezTo>
                    <a:pt x="126" y="220"/>
                    <a:pt x="119" y="220"/>
                    <a:pt x="112" y="218"/>
                  </a:cubicBezTo>
                  <a:cubicBezTo>
                    <a:pt x="118" y="213"/>
                    <a:pt x="124" y="209"/>
                    <a:pt x="129" y="204"/>
                  </a:cubicBezTo>
                  <a:cubicBezTo>
                    <a:pt x="130" y="203"/>
                    <a:pt x="129" y="203"/>
                    <a:pt x="128" y="203"/>
                  </a:cubicBezTo>
                  <a:cubicBezTo>
                    <a:pt x="122" y="208"/>
                    <a:pt x="117" y="213"/>
                    <a:pt x="111" y="218"/>
                  </a:cubicBezTo>
                  <a:cubicBezTo>
                    <a:pt x="110" y="217"/>
                    <a:pt x="109" y="217"/>
                    <a:pt x="108" y="217"/>
                  </a:cubicBezTo>
                  <a:cubicBezTo>
                    <a:pt x="103" y="216"/>
                    <a:pt x="99" y="214"/>
                    <a:pt x="95" y="211"/>
                  </a:cubicBezTo>
                  <a:cubicBezTo>
                    <a:pt x="99" y="210"/>
                    <a:pt x="101" y="208"/>
                    <a:pt x="103" y="205"/>
                  </a:cubicBezTo>
                  <a:cubicBezTo>
                    <a:pt x="103" y="204"/>
                    <a:pt x="103" y="203"/>
                    <a:pt x="102" y="204"/>
                  </a:cubicBezTo>
                  <a:cubicBezTo>
                    <a:pt x="100" y="207"/>
                    <a:pt x="98" y="210"/>
                    <a:pt x="94" y="211"/>
                  </a:cubicBezTo>
                  <a:cubicBezTo>
                    <a:pt x="90" y="208"/>
                    <a:pt x="87" y="205"/>
                    <a:pt x="84" y="202"/>
                  </a:cubicBezTo>
                  <a:cubicBezTo>
                    <a:pt x="87" y="199"/>
                    <a:pt x="89" y="196"/>
                    <a:pt x="91" y="193"/>
                  </a:cubicBezTo>
                  <a:cubicBezTo>
                    <a:pt x="92" y="192"/>
                    <a:pt x="91" y="192"/>
                    <a:pt x="90" y="192"/>
                  </a:cubicBezTo>
                  <a:cubicBezTo>
                    <a:pt x="88" y="195"/>
                    <a:pt x="85" y="197"/>
                    <a:pt x="83" y="200"/>
                  </a:cubicBezTo>
                  <a:cubicBezTo>
                    <a:pt x="79" y="196"/>
                    <a:pt x="77" y="191"/>
                    <a:pt x="74" y="185"/>
                  </a:cubicBezTo>
                  <a:cubicBezTo>
                    <a:pt x="78" y="182"/>
                    <a:pt x="81" y="178"/>
                    <a:pt x="85" y="174"/>
                  </a:cubicBezTo>
                  <a:cubicBezTo>
                    <a:pt x="85" y="173"/>
                    <a:pt x="84" y="172"/>
                    <a:pt x="84" y="173"/>
                  </a:cubicBezTo>
                  <a:cubicBezTo>
                    <a:pt x="80" y="177"/>
                    <a:pt x="77" y="180"/>
                    <a:pt x="74" y="184"/>
                  </a:cubicBezTo>
                  <a:cubicBezTo>
                    <a:pt x="72" y="179"/>
                    <a:pt x="70" y="174"/>
                    <a:pt x="69" y="169"/>
                  </a:cubicBezTo>
                  <a:cubicBezTo>
                    <a:pt x="72" y="166"/>
                    <a:pt x="75" y="164"/>
                    <a:pt x="78" y="161"/>
                  </a:cubicBezTo>
                  <a:cubicBezTo>
                    <a:pt x="78" y="160"/>
                    <a:pt x="77" y="160"/>
                    <a:pt x="77" y="160"/>
                  </a:cubicBezTo>
                  <a:cubicBezTo>
                    <a:pt x="74" y="163"/>
                    <a:pt x="72" y="165"/>
                    <a:pt x="69" y="168"/>
                  </a:cubicBezTo>
                  <a:cubicBezTo>
                    <a:pt x="69" y="167"/>
                    <a:pt x="69" y="166"/>
                    <a:pt x="68" y="165"/>
                  </a:cubicBezTo>
                  <a:cubicBezTo>
                    <a:pt x="68" y="162"/>
                    <a:pt x="67" y="158"/>
                    <a:pt x="67" y="154"/>
                  </a:cubicBezTo>
                  <a:cubicBezTo>
                    <a:pt x="73" y="148"/>
                    <a:pt x="79" y="142"/>
                    <a:pt x="85" y="136"/>
                  </a:cubicBezTo>
                  <a:cubicBezTo>
                    <a:pt x="83" y="145"/>
                    <a:pt x="83" y="154"/>
                    <a:pt x="84" y="163"/>
                  </a:cubicBezTo>
                  <a:cubicBezTo>
                    <a:pt x="86" y="178"/>
                    <a:pt x="94" y="193"/>
                    <a:pt x="109" y="198"/>
                  </a:cubicBezTo>
                  <a:cubicBezTo>
                    <a:pt x="122" y="203"/>
                    <a:pt x="139" y="200"/>
                    <a:pt x="147" y="188"/>
                  </a:cubicBezTo>
                  <a:cubicBezTo>
                    <a:pt x="148" y="188"/>
                    <a:pt x="149" y="187"/>
                    <a:pt x="149" y="186"/>
                  </a:cubicBezTo>
                  <a:cubicBezTo>
                    <a:pt x="149" y="184"/>
                    <a:pt x="149" y="182"/>
                    <a:pt x="149" y="180"/>
                  </a:cubicBezTo>
                  <a:cubicBezTo>
                    <a:pt x="153" y="177"/>
                    <a:pt x="156" y="174"/>
                    <a:pt x="159" y="170"/>
                  </a:cubicBezTo>
                  <a:cubicBezTo>
                    <a:pt x="159" y="170"/>
                    <a:pt x="158" y="169"/>
                    <a:pt x="158" y="169"/>
                  </a:cubicBezTo>
                  <a:cubicBezTo>
                    <a:pt x="155" y="172"/>
                    <a:pt x="152" y="175"/>
                    <a:pt x="149" y="178"/>
                  </a:cubicBezTo>
                  <a:cubicBezTo>
                    <a:pt x="149" y="173"/>
                    <a:pt x="149" y="169"/>
                    <a:pt x="149" y="164"/>
                  </a:cubicBezTo>
                  <a:cubicBezTo>
                    <a:pt x="152" y="161"/>
                    <a:pt x="155" y="159"/>
                    <a:pt x="159" y="156"/>
                  </a:cubicBezTo>
                  <a:cubicBezTo>
                    <a:pt x="159" y="155"/>
                    <a:pt x="158" y="154"/>
                    <a:pt x="158" y="155"/>
                  </a:cubicBezTo>
                  <a:cubicBezTo>
                    <a:pt x="155" y="157"/>
                    <a:pt x="152" y="160"/>
                    <a:pt x="149" y="163"/>
                  </a:cubicBezTo>
                  <a:cubicBezTo>
                    <a:pt x="149" y="157"/>
                    <a:pt x="149" y="152"/>
                    <a:pt x="148" y="146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52" y="143"/>
                    <a:pt x="155" y="140"/>
                    <a:pt x="159" y="136"/>
                  </a:cubicBezTo>
                  <a:cubicBezTo>
                    <a:pt x="159" y="136"/>
                    <a:pt x="159" y="135"/>
                    <a:pt x="158" y="136"/>
                  </a:cubicBezTo>
                  <a:cubicBezTo>
                    <a:pt x="155" y="139"/>
                    <a:pt x="152" y="142"/>
                    <a:pt x="148" y="145"/>
                  </a:cubicBezTo>
                  <a:cubicBezTo>
                    <a:pt x="148" y="138"/>
                    <a:pt x="149" y="131"/>
                    <a:pt x="148" y="124"/>
                  </a:cubicBezTo>
                  <a:cubicBezTo>
                    <a:pt x="152" y="119"/>
                    <a:pt x="156" y="115"/>
                    <a:pt x="160" y="111"/>
                  </a:cubicBezTo>
                  <a:cubicBezTo>
                    <a:pt x="160" y="111"/>
                    <a:pt x="160" y="110"/>
                    <a:pt x="159" y="110"/>
                  </a:cubicBezTo>
                  <a:cubicBezTo>
                    <a:pt x="155" y="114"/>
                    <a:pt x="152" y="118"/>
                    <a:pt x="148" y="122"/>
                  </a:cubicBezTo>
                  <a:cubicBezTo>
                    <a:pt x="148" y="119"/>
                    <a:pt x="148" y="116"/>
                    <a:pt x="147" y="114"/>
                  </a:cubicBezTo>
                  <a:cubicBezTo>
                    <a:pt x="147" y="113"/>
                    <a:pt x="147" y="112"/>
                    <a:pt x="146" y="111"/>
                  </a:cubicBezTo>
                  <a:cubicBezTo>
                    <a:pt x="144" y="110"/>
                    <a:pt x="143" y="109"/>
                    <a:pt x="141" y="108"/>
                  </a:cubicBezTo>
                  <a:cubicBezTo>
                    <a:pt x="143" y="106"/>
                    <a:pt x="145" y="104"/>
                    <a:pt x="148" y="102"/>
                  </a:cubicBezTo>
                  <a:cubicBezTo>
                    <a:pt x="148" y="101"/>
                    <a:pt x="147" y="100"/>
                    <a:pt x="147" y="101"/>
                  </a:cubicBezTo>
                  <a:cubicBezTo>
                    <a:pt x="145" y="103"/>
                    <a:pt x="142" y="105"/>
                    <a:pt x="140" y="107"/>
                  </a:cubicBezTo>
                  <a:cubicBezTo>
                    <a:pt x="134" y="104"/>
                    <a:pt x="127" y="103"/>
                    <a:pt x="120" y="103"/>
                  </a:cubicBezTo>
                  <a:cubicBezTo>
                    <a:pt x="123" y="100"/>
                    <a:pt x="126" y="98"/>
                    <a:pt x="129" y="97"/>
                  </a:cubicBezTo>
                  <a:cubicBezTo>
                    <a:pt x="130" y="97"/>
                    <a:pt x="129" y="96"/>
                    <a:pt x="129" y="96"/>
                  </a:cubicBezTo>
                  <a:cubicBezTo>
                    <a:pt x="125" y="98"/>
                    <a:pt x="122" y="100"/>
                    <a:pt x="119" y="103"/>
                  </a:cubicBezTo>
                  <a:cubicBezTo>
                    <a:pt x="113" y="103"/>
                    <a:pt x="106" y="106"/>
                    <a:pt x="101" y="110"/>
                  </a:cubicBezTo>
                  <a:cubicBezTo>
                    <a:pt x="92" y="116"/>
                    <a:pt x="87" y="125"/>
                    <a:pt x="85" y="135"/>
                  </a:cubicBezTo>
                  <a:cubicBezTo>
                    <a:pt x="85" y="134"/>
                    <a:pt x="85" y="134"/>
                    <a:pt x="84" y="135"/>
                  </a:cubicBezTo>
                  <a:cubicBezTo>
                    <a:pt x="79" y="141"/>
                    <a:pt x="73" y="147"/>
                    <a:pt x="67" y="153"/>
                  </a:cubicBezTo>
                  <a:cubicBezTo>
                    <a:pt x="66" y="147"/>
                    <a:pt x="66" y="142"/>
                    <a:pt x="67" y="136"/>
                  </a:cubicBezTo>
                  <a:cubicBezTo>
                    <a:pt x="67" y="136"/>
                    <a:pt x="67" y="136"/>
                    <a:pt x="67" y="136"/>
                  </a:cubicBezTo>
                  <a:cubicBezTo>
                    <a:pt x="72" y="131"/>
                    <a:pt x="76" y="126"/>
                    <a:pt x="81" y="122"/>
                  </a:cubicBezTo>
                  <a:cubicBezTo>
                    <a:pt x="82" y="122"/>
                    <a:pt x="81" y="121"/>
                    <a:pt x="80" y="121"/>
                  </a:cubicBezTo>
                  <a:cubicBezTo>
                    <a:pt x="75" y="125"/>
                    <a:pt x="71" y="130"/>
                    <a:pt x="67" y="135"/>
                  </a:cubicBezTo>
                  <a:cubicBezTo>
                    <a:pt x="67" y="129"/>
                    <a:pt x="68" y="123"/>
                    <a:pt x="70" y="117"/>
                  </a:cubicBezTo>
                  <a:cubicBezTo>
                    <a:pt x="78" y="110"/>
                    <a:pt x="86" y="103"/>
                    <a:pt x="94" y="96"/>
                  </a:cubicBezTo>
                  <a:cubicBezTo>
                    <a:pt x="94" y="95"/>
                    <a:pt x="94" y="95"/>
                    <a:pt x="93" y="95"/>
                  </a:cubicBezTo>
                  <a:cubicBezTo>
                    <a:pt x="85" y="102"/>
                    <a:pt x="78" y="108"/>
                    <a:pt x="71" y="115"/>
                  </a:cubicBezTo>
                  <a:cubicBezTo>
                    <a:pt x="73" y="108"/>
                    <a:pt x="77" y="101"/>
                    <a:pt x="82" y="96"/>
                  </a:cubicBezTo>
                  <a:cubicBezTo>
                    <a:pt x="99" y="77"/>
                    <a:pt x="126" y="75"/>
                    <a:pt x="143" y="95"/>
                  </a:cubicBezTo>
                  <a:cubicBezTo>
                    <a:pt x="144" y="96"/>
                    <a:pt x="146" y="96"/>
                    <a:pt x="147" y="94"/>
                  </a:cubicBezTo>
                  <a:cubicBezTo>
                    <a:pt x="149" y="93"/>
                    <a:pt x="150" y="89"/>
                    <a:pt x="153" y="87"/>
                  </a:cubicBezTo>
                  <a:cubicBezTo>
                    <a:pt x="154" y="86"/>
                    <a:pt x="157" y="85"/>
                    <a:pt x="159" y="85"/>
                  </a:cubicBezTo>
                  <a:cubicBezTo>
                    <a:pt x="161" y="86"/>
                    <a:pt x="163" y="87"/>
                    <a:pt x="165" y="88"/>
                  </a:cubicBezTo>
                  <a:cubicBezTo>
                    <a:pt x="175" y="109"/>
                    <a:pt x="151" y="185"/>
                    <a:pt x="192" y="180"/>
                  </a:cubicBezTo>
                  <a:cubicBezTo>
                    <a:pt x="201" y="180"/>
                    <a:pt x="207" y="173"/>
                    <a:pt x="211" y="165"/>
                  </a:cubicBezTo>
                  <a:cubicBezTo>
                    <a:pt x="215" y="162"/>
                    <a:pt x="219" y="159"/>
                    <a:pt x="222" y="156"/>
                  </a:cubicBezTo>
                  <a:cubicBezTo>
                    <a:pt x="223" y="155"/>
                    <a:pt x="222" y="154"/>
                    <a:pt x="221" y="155"/>
                  </a:cubicBezTo>
                  <a:cubicBezTo>
                    <a:pt x="218" y="157"/>
                    <a:pt x="215" y="160"/>
                    <a:pt x="212" y="162"/>
                  </a:cubicBezTo>
                  <a:cubicBezTo>
                    <a:pt x="214" y="159"/>
                    <a:pt x="215" y="155"/>
                    <a:pt x="216" y="151"/>
                  </a:cubicBezTo>
                  <a:cubicBezTo>
                    <a:pt x="217" y="149"/>
                    <a:pt x="217" y="147"/>
                    <a:pt x="217" y="145"/>
                  </a:cubicBezTo>
                  <a:cubicBezTo>
                    <a:pt x="221" y="142"/>
                    <a:pt x="225" y="139"/>
                    <a:pt x="229" y="135"/>
                  </a:cubicBezTo>
                  <a:cubicBezTo>
                    <a:pt x="229" y="135"/>
                    <a:pt x="229" y="135"/>
                    <a:pt x="228" y="135"/>
                  </a:cubicBezTo>
                  <a:cubicBezTo>
                    <a:pt x="225" y="138"/>
                    <a:pt x="221" y="141"/>
                    <a:pt x="218" y="144"/>
                  </a:cubicBezTo>
                  <a:cubicBezTo>
                    <a:pt x="219" y="137"/>
                    <a:pt x="219" y="131"/>
                    <a:pt x="218" y="124"/>
                  </a:cubicBezTo>
                  <a:cubicBezTo>
                    <a:pt x="222" y="122"/>
                    <a:pt x="225" y="119"/>
                    <a:pt x="228" y="117"/>
                  </a:cubicBezTo>
                  <a:cubicBezTo>
                    <a:pt x="229" y="117"/>
                    <a:pt x="228" y="116"/>
                    <a:pt x="227" y="116"/>
                  </a:cubicBezTo>
                  <a:cubicBezTo>
                    <a:pt x="224" y="118"/>
                    <a:pt x="221" y="120"/>
                    <a:pt x="218" y="122"/>
                  </a:cubicBezTo>
                  <a:cubicBezTo>
                    <a:pt x="218" y="115"/>
                    <a:pt x="216" y="108"/>
                    <a:pt x="214" y="101"/>
                  </a:cubicBezTo>
                  <a:cubicBezTo>
                    <a:pt x="216" y="99"/>
                    <a:pt x="219" y="97"/>
                    <a:pt x="221" y="95"/>
                  </a:cubicBezTo>
                  <a:cubicBezTo>
                    <a:pt x="222" y="94"/>
                    <a:pt x="221" y="94"/>
                    <a:pt x="221" y="94"/>
                  </a:cubicBezTo>
                  <a:cubicBezTo>
                    <a:pt x="218" y="96"/>
                    <a:pt x="216" y="98"/>
                    <a:pt x="213" y="100"/>
                  </a:cubicBezTo>
                  <a:cubicBezTo>
                    <a:pt x="212" y="98"/>
                    <a:pt x="211" y="95"/>
                    <a:pt x="210" y="93"/>
                  </a:cubicBezTo>
                  <a:cubicBezTo>
                    <a:pt x="208" y="88"/>
                    <a:pt x="205" y="83"/>
                    <a:pt x="202" y="78"/>
                  </a:cubicBezTo>
                  <a:cubicBezTo>
                    <a:pt x="205" y="75"/>
                    <a:pt x="209" y="71"/>
                    <a:pt x="212" y="68"/>
                  </a:cubicBezTo>
                  <a:cubicBezTo>
                    <a:pt x="213" y="67"/>
                    <a:pt x="212" y="66"/>
                    <a:pt x="211" y="67"/>
                  </a:cubicBezTo>
                  <a:cubicBezTo>
                    <a:pt x="208" y="70"/>
                    <a:pt x="204" y="74"/>
                    <a:pt x="201" y="77"/>
                  </a:cubicBezTo>
                  <a:cubicBezTo>
                    <a:pt x="197" y="71"/>
                    <a:pt x="192" y="66"/>
                    <a:pt x="186" y="61"/>
                  </a:cubicBezTo>
                  <a:cubicBezTo>
                    <a:pt x="188" y="60"/>
                    <a:pt x="190" y="58"/>
                    <a:pt x="192" y="57"/>
                  </a:cubicBezTo>
                  <a:cubicBezTo>
                    <a:pt x="193" y="56"/>
                    <a:pt x="192" y="56"/>
                    <a:pt x="192" y="56"/>
                  </a:cubicBezTo>
                  <a:cubicBezTo>
                    <a:pt x="190" y="58"/>
                    <a:pt x="188" y="59"/>
                    <a:pt x="186" y="60"/>
                  </a:cubicBezTo>
                  <a:cubicBezTo>
                    <a:pt x="181" y="56"/>
                    <a:pt x="176" y="52"/>
                    <a:pt x="170" y="49"/>
                  </a:cubicBezTo>
                  <a:cubicBezTo>
                    <a:pt x="172" y="48"/>
                    <a:pt x="173" y="47"/>
                    <a:pt x="175" y="46"/>
                  </a:cubicBezTo>
                  <a:cubicBezTo>
                    <a:pt x="175" y="46"/>
                    <a:pt x="175" y="45"/>
                    <a:pt x="174" y="45"/>
                  </a:cubicBezTo>
                  <a:cubicBezTo>
                    <a:pt x="173" y="46"/>
                    <a:pt x="171" y="47"/>
                    <a:pt x="170" y="48"/>
                  </a:cubicBezTo>
                  <a:cubicBezTo>
                    <a:pt x="164" y="45"/>
                    <a:pt x="158" y="42"/>
                    <a:pt x="151" y="39"/>
                  </a:cubicBezTo>
                  <a:cubicBezTo>
                    <a:pt x="152" y="39"/>
                    <a:pt x="153" y="38"/>
                    <a:pt x="154" y="38"/>
                  </a:cubicBezTo>
                  <a:cubicBezTo>
                    <a:pt x="155" y="37"/>
                    <a:pt x="154" y="36"/>
                    <a:pt x="154" y="37"/>
                  </a:cubicBezTo>
                  <a:cubicBezTo>
                    <a:pt x="153" y="38"/>
                    <a:pt x="151" y="38"/>
                    <a:pt x="150" y="39"/>
                  </a:cubicBezTo>
                  <a:cubicBezTo>
                    <a:pt x="143" y="37"/>
                    <a:pt x="137" y="35"/>
                    <a:pt x="130" y="34"/>
                  </a:cubicBezTo>
                  <a:cubicBezTo>
                    <a:pt x="132" y="33"/>
                    <a:pt x="135" y="32"/>
                    <a:pt x="137" y="31"/>
                  </a:cubicBezTo>
                  <a:cubicBezTo>
                    <a:pt x="138" y="30"/>
                    <a:pt x="137" y="30"/>
                    <a:pt x="137" y="30"/>
                  </a:cubicBezTo>
                  <a:cubicBezTo>
                    <a:pt x="134" y="31"/>
                    <a:pt x="132" y="33"/>
                    <a:pt x="129" y="34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23" y="34"/>
                    <a:pt x="118" y="34"/>
                    <a:pt x="112" y="35"/>
                  </a:cubicBezTo>
                  <a:cubicBezTo>
                    <a:pt x="70" y="40"/>
                    <a:pt x="42" y="78"/>
                    <a:pt x="35" y="118"/>
                  </a:cubicBezTo>
                  <a:cubicBezTo>
                    <a:pt x="28" y="158"/>
                    <a:pt x="35" y="211"/>
                    <a:pt x="70" y="236"/>
                  </a:cubicBezTo>
                  <a:cubicBezTo>
                    <a:pt x="107" y="262"/>
                    <a:pt x="159" y="262"/>
                    <a:pt x="196" y="237"/>
                  </a:cubicBezTo>
                  <a:cubicBezTo>
                    <a:pt x="197" y="237"/>
                    <a:pt x="197" y="236"/>
                    <a:pt x="197" y="236"/>
                  </a:cubicBezTo>
                  <a:cubicBezTo>
                    <a:pt x="200" y="235"/>
                    <a:pt x="204" y="236"/>
                    <a:pt x="205" y="239"/>
                  </a:cubicBezTo>
                  <a:cubicBezTo>
                    <a:pt x="206" y="240"/>
                    <a:pt x="207" y="242"/>
                    <a:pt x="206" y="244"/>
                  </a:cubicBezTo>
                  <a:cubicBezTo>
                    <a:pt x="206" y="246"/>
                    <a:pt x="205" y="247"/>
                    <a:pt x="204" y="249"/>
                  </a:cubicBezTo>
                  <a:cubicBezTo>
                    <a:pt x="203" y="249"/>
                    <a:pt x="202" y="249"/>
                    <a:pt x="201" y="250"/>
                  </a:cubicBezTo>
                  <a:cubicBezTo>
                    <a:pt x="192" y="260"/>
                    <a:pt x="176" y="266"/>
                    <a:pt x="161" y="270"/>
                  </a:cubicBezTo>
                  <a:cubicBezTo>
                    <a:pt x="165" y="266"/>
                    <a:pt x="170" y="261"/>
                    <a:pt x="174" y="256"/>
                  </a:cubicBezTo>
                  <a:cubicBezTo>
                    <a:pt x="175" y="256"/>
                    <a:pt x="174" y="255"/>
                    <a:pt x="173" y="255"/>
                  </a:cubicBezTo>
                  <a:cubicBezTo>
                    <a:pt x="168" y="261"/>
                    <a:pt x="163" y="266"/>
                    <a:pt x="157" y="271"/>
                  </a:cubicBezTo>
                  <a:cubicBezTo>
                    <a:pt x="150" y="272"/>
                    <a:pt x="142" y="273"/>
                    <a:pt x="135" y="274"/>
                  </a:cubicBezTo>
                  <a:cubicBezTo>
                    <a:pt x="140" y="270"/>
                    <a:pt x="145" y="266"/>
                    <a:pt x="150" y="261"/>
                  </a:cubicBezTo>
                  <a:cubicBezTo>
                    <a:pt x="150" y="261"/>
                    <a:pt x="149" y="260"/>
                    <a:pt x="148" y="260"/>
                  </a:cubicBezTo>
                  <a:cubicBezTo>
                    <a:pt x="143" y="265"/>
                    <a:pt x="138" y="270"/>
                    <a:pt x="132" y="274"/>
                  </a:cubicBezTo>
                  <a:cubicBezTo>
                    <a:pt x="129" y="274"/>
                    <a:pt x="126" y="275"/>
                    <a:pt x="124" y="275"/>
                  </a:cubicBezTo>
                  <a:cubicBezTo>
                    <a:pt x="118" y="275"/>
                    <a:pt x="113" y="274"/>
                    <a:pt x="108" y="274"/>
                  </a:cubicBezTo>
                  <a:cubicBezTo>
                    <a:pt x="112" y="270"/>
                    <a:pt x="116" y="267"/>
                    <a:pt x="120" y="263"/>
                  </a:cubicBezTo>
                  <a:cubicBezTo>
                    <a:pt x="121" y="263"/>
                    <a:pt x="120" y="262"/>
                    <a:pt x="119" y="262"/>
                  </a:cubicBezTo>
                  <a:cubicBezTo>
                    <a:pt x="115" y="266"/>
                    <a:pt x="111" y="270"/>
                    <a:pt x="107" y="274"/>
                  </a:cubicBezTo>
                  <a:cubicBezTo>
                    <a:pt x="100" y="273"/>
                    <a:pt x="93" y="271"/>
                    <a:pt x="87" y="269"/>
                  </a:cubicBezTo>
                  <a:cubicBezTo>
                    <a:pt x="92" y="266"/>
                    <a:pt x="96" y="262"/>
                    <a:pt x="101" y="258"/>
                  </a:cubicBezTo>
                  <a:cubicBezTo>
                    <a:pt x="101" y="257"/>
                    <a:pt x="100" y="256"/>
                    <a:pt x="100" y="257"/>
                  </a:cubicBezTo>
                  <a:cubicBezTo>
                    <a:pt x="95" y="261"/>
                    <a:pt x="90" y="265"/>
                    <a:pt x="85" y="268"/>
                  </a:cubicBezTo>
                  <a:cubicBezTo>
                    <a:pt x="79" y="266"/>
                    <a:pt x="74" y="263"/>
                    <a:pt x="69" y="260"/>
                  </a:cubicBezTo>
                  <a:cubicBezTo>
                    <a:pt x="71" y="257"/>
                    <a:pt x="74" y="255"/>
                    <a:pt x="77" y="252"/>
                  </a:cubicBezTo>
                  <a:cubicBezTo>
                    <a:pt x="77" y="252"/>
                    <a:pt x="77" y="251"/>
                    <a:pt x="76" y="251"/>
                  </a:cubicBezTo>
                  <a:cubicBezTo>
                    <a:pt x="73" y="254"/>
                    <a:pt x="71" y="257"/>
                    <a:pt x="68" y="260"/>
                  </a:cubicBezTo>
                  <a:cubicBezTo>
                    <a:pt x="62" y="256"/>
                    <a:pt x="56" y="251"/>
                    <a:pt x="51" y="246"/>
                  </a:cubicBezTo>
                  <a:cubicBezTo>
                    <a:pt x="51" y="246"/>
                    <a:pt x="51" y="246"/>
                    <a:pt x="51" y="246"/>
                  </a:cubicBezTo>
                  <a:cubicBezTo>
                    <a:pt x="56" y="243"/>
                    <a:pt x="61" y="238"/>
                    <a:pt x="65" y="233"/>
                  </a:cubicBezTo>
                  <a:cubicBezTo>
                    <a:pt x="65" y="232"/>
                    <a:pt x="64" y="231"/>
                    <a:pt x="64" y="232"/>
                  </a:cubicBezTo>
                  <a:cubicBezTo>
                    <a:pt x="59" y="236"/>
                    <a:pt x="55" y="240"/>
                    <a:pt x="51" y="244"/>
                  </a:cubicBezTo>
                  <a:cubicBezTo>
                    <a:pt x="51" y="244"/>
                    <a:pt x="51" y="244"/>
                    <a:pt x="51" y="243"/>
                  </a:cubicBezTo>
                  <a:cubicBezTo>
                    <a:pt x="51" y="243"/>
                    <a:pt x="50" y="243"/>
                    <a:pt x="50" y="243"/>
                  </a:cubicBezTo>
                  <a:cubicBezTo>
                    <a:pt x="50" y="244"/>
                    <a:pt x="50" y="244"/>
                    <a:pt x="50" y="245"/>
                  </a:cubicBezTo>
                  <a:cubicBezTo>
                    <a:pt x="46" y="241"/>
                    <a:pt x="42" y="236"/>
                    <a:pt x="39" y="231"/>
                  </a:cubicBezTo>
                  <a:cubicBezTo>
                    <a:pt x="42" y="228"/>
                    <a:pt x="45" y="226"/>
                    <a:pt x="48" y="223"/>
                  </a:cubicBezTo>
                  <a:cubicBezTo>
                    <a:pt x="49" y="222"/>
                    <a:pt x="48" y="221"/>
                    <a:pt x="47" y="222"/>
                  </a:cubicBezTo>
                  <a:cubicBezTo>
                    <a:pt x="44" y="224"/>
                    <a:pt x="41" y="227"/>
                    <a:pt x="38" y="230"/>
                  </a:cubicBezTo>
                  <a:cubicBezTo>
                    <a:pt x="35" y="226"/>
                    <a:pt x="33" y="222"/>
                    <a:pt x="31" y="217"/>
                  </a:cubicBezTo>
                  <a:cubicBezTo>
                    <a:pt x="34" y="214"/>
                    <a:pt x="38" y="211"/>
                    <a:pt x="41" y="207"/>
                  </a:cubicBezTo>
                  <a:cubicBezTo>
                    <a:pt x="42" y="207"/>
                    <a:pt x="41" y="206"/>
                    <a:pt x="41" y="207"/>
                  </a:cubicBezTo>
                  <a:cubicBezTo>
                    <a:pt x="37" y="210"/>
                    <a:pt x="34" y="213"/>
                    <a:pt x="30" y="216"/>
                  </a:cubicBezTo>
                  <a:cubicBezTo>
                    <a:pt x="28" y="211"/>
                    <a:pt x="26" y="206"/>
                    <a:pt x="24" y="200"/>
                  </a:cubicBezTo>
                  <a:cubicBezTo>
                    <a:pt x="28" y="197"/>
                    <a:pt x="31" y="193"/>
                    <a:pt x="35" y="190"/>
                  </a:cubicBezTo>
                  <a:cubicBezTo>
                    <a:pt x="35" y="189"/>
                    <a:pt x="34" y="188"/>
                    <a:pt x="34" y="189"/>
                  </a:cubicBezTo>
                  <a:cubicBezTo>
                    <a:pt x="30" y="192"/>
                    <a:pt x="27" y="195"/>
                    <a:pt x="24" y="199"/>
                  </a:cubicBezTo>
                  <a:cubicBezTo>
                    <a:pt x="22" y="194"/>
                    <a:pt x="21" y="189"/>
                    <a:pt x="20" y="184"/>
                  </a:cubicBezTo>
                  <a:cubicBezTo>
                    <a:pt x="22" y="181"/>
                    <a:pt x="25" y="179"/>
                    <a:pt x="28" y="176"/>
                  </a:cubicBezTo>
                  <a:cubicBezTo>
                    <a:pt x="28" y="176"/>
                    <a:pt x="28" y="175"/>
                    <a:pt x="27" y="175"/>
                  </a:cubicBezTo>
                  <a:cubicBezTo>
                    <a:pt x="24" y="178"/>
                    <a:pt x="22" y="180"/>
                    <a:pt x="20" y="183"/>
                  </a:cubicBezTo>
                  <a:cubicBezTo>
                    <a:pt x="19" y="178"/>
                    <a:pt x="18" y="174"/>
                    <a:pt x="17" y="169"/>
                  </a:cubicBezTo>
                  <a:cubicBezTo>
                    <a:pt x="21" y="166"/>
                    <a:pt x="24" y="163"/>
                    <a:pt x="27" y="160"/>
                  </a:cubicBezTo>
                  <a:cubicBezTo>
                    <a:pt x="28" y="160"/>
                    <a:pt x="27" y="159"/>
                    <a:pt x="26" y="159"/>
                  </a:cubicBezTo>
                  <a:cubicBezTo>
                    <a:pt x="23" y="162"/>
                    <a:pt x="20" y="165"/>
                    <a:pt x="17" y="168"/>
                  </a:cubicBezTo>
                  <a:cubicBezTo>
                    <a:pt x="17" y="164"/>
                    <a:pt x="16" y="159"/>
                    <a:pt x="16" y="154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21" y="150"/>
                    <a:pt x="25" y="146"/>
                    <a:pt x="30" y="141"/>
                  </a:cubicBezTo>
                  <a:cubicBezTo>
                    <a:pt x="30" y="141"/>
                    <a:pt x="29" y="140"/>
                    <a:pt x="29" y="141"/>
                  </a:cubicBezTo>
                  <a:cubicBezTo>
                    <a:pt x="24" y="145"/>
                    <a:pt x="20" y="149"/>
                    <a:pt x="16" y="153"/>
                  </a:cubicBezTo>
                  <a:cubicBezTo>
                    <a:pt x="16" y="147"/>
                    <a:pt x="16" y="141"/>
                    <a:pt x="16" y="136"/>
                  </a:cubicBezTo>
                  <a:cubicBezTo>
                    <a:pt x="20" y="132"/>
                    <a:pt x="23" y="128"/>
                    <a:pt x="27" y="125"/>
                  </a:cubicBezTo>
                  <a:cubicBezTo>
                    <a:pt x="28" y="124"/>
                    <a:pt x="27" y="123"/>
                    <a:pt x="26" y="124"/>
                  </a:cubicBezTo>
                  <a:cubicBezTo>
                    <a:pt x="23" y="127"/>
                    <a:pt x="19" y="131"/>
                    <a:pt x="16" y="134"/>
                  </a:cubicBezTo>
                  <a:cubicBezTo>
                    <a:pt x="16" y="130"/>
                    <a:pt x="16" y="126"/>
                    <a:pt x="17" y="121"/>
                  </a:cubicBezTo>
                  <a:cubicBezTo>
                    <a:pt x="17" y="121"/>
                    <a:pt x="17" y="120"/>
                    <a:pt x="17" y="120"/>
                  </a:cubicBezTo>
                  <a:cubicBezTo>
                    <a:pt x="21" y="116"/>
                    <a:pt x="25" y="111"/>
                    <a:pt x="29" y="107"/>
                  </a:cubicBezTo>
                  <a:cubicBezTo>
                    <a:pt x="29" y="106"/>
                    <a:pt x="28" y="106"/>
                    <a:pt x="28" y="106"/>
                  </a:cubicBezTo>
                  <a:cubicBezTo>
                    <a:pt x="24" y="110"/>
                    <a:pt x="21" y="114"/>
                    <a:pt x="17" y="118"/>
                  </a:cubicBezTo>
                  <a:cubicBezTo>
                    <a:pt x="18" y="111"/>
                    <a:pt x="19" y="105"/>
                    <a:pt x="21" y="98"/>
                  </a:cubicBezTo>
                  <a:cubicBezTo>
                    <a:pt x="26" y="93"/>
                    <a:pt x="31" y="89"/>
                    <a:pt x="35" y="84"/>
                  </a:cubicBezTo>
                  <a:cubicBezTo>
                    <a:pt x="36" y="83"/>
                    <a:pt x="35" y="83"/>
                    <a:pt x="35" y="83"/>
                  </a:cubicBezTo>
                  <a:cubicBezTo>
                    <a:pt x="30" y="88"/>
                    <a:pt x="26" y="92"/>
                    <a:pt x="21" y="96"/>
                  </a:cubicBezTo>
                  <a:cubicBezTo>
                    <a:pt x="23" y="89"/>
                    <a:pt x="26" y="82"/>
                    <a:pt x="30" y="75"/>
                  </a:cubicBezTo>
                  <a:cubicBezTo>
                    <a:pt x="35" y="69"/>
                    <a:pt x="41" y="64"/>
                    <a:pt x="47" y="59"/>
                  </a:cubicBezTo>
                  <a:cubicBezTo>
                    <a:pt x="47" y="58"/>
                    <a:pt x="46" y="57"/>
                    <a:pt x="46" y="58"/>
                  </a:cubicBezTo>
                  <a:cubicBezTo>
                    <a:pt x="41" y="62"/>
                    <a:pt x="36" y="67"/>
                    <a:pt x="32" y="71"/>
                  </a:cubicBezTo>
                  <a:cubicBezTo>
                    <a:pt x="46" y="47"/>
                    <a:pt x="68" y="27"/>
                    <a:pt x="97" y="19"/>
                  </a:cubicBezTo>
                  <a:cubicBezTo>
                    <a:pt x="141" y="7"/>
                    <a:pt x="193" y="25"/>
                    <a:pt x="219" y="64"/>
                  </a:cubicBezTo>
                  <a:cubicBezTo>
                    <a:pt x="236" y="90"/>
                    <a:pt x="236" y="119"/>
                    <a:pt x="231" y="149"/>
                  </a:cubicBezTo>
                  <a:close/>
                  <a:moveTo>
                    <a:pt x="142" y="149"/>
                  </a:moveTo>
                  <a:cubicBezTo>
                    <a:pt x="142" y="161"/>
                    <a:pt x="142" y="173"/>
                    <a:pt x="143" y="185"/>
                  </a:cubicBezTo>
                  <a:cubicBezTo>
                    <a:pt x="135" y="191"/>
                    <a:pt x="126" y="196"/>
                    <a:pt x="115" y="194"/>
                  </a:cubicBezTo>
                  <a:cubicBezTo>
                    <a:pt x="97" y="190"/>
                    <a:pt x="91" y="174"/>
                    <a:pt x="89" y="158"/>
                  </a:cubicBezTo>
                  <a:cubicBezTo>
                    <a:pt x="88" y="143"/>
                    <a:pt x="89" y="127"/>
                    <a:pt x="101" y="117"/>
                  </a:cubicBezTo>
                  <a:cubicBezTo>
                    <a:pt x="113" y="106"/>
                    <a:pt x="129" y="107"/>
                    <a:pt x="142" y="117"/>
                  </a:cubicBezTo>
                  <a:cubicBezTo>
                    <a:pt x="142" y="117"/>
                    <a:pt x="143" y="117"/>
                    <a:pt x="143" y="117"/>
                  </a:cubicBezTo>
                  <a:cubicBezTo>
                    <a:pt x="141" y="127"/>
                    <a:pt x="142" y="139"/>
                    <a:pt x="142" y="1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3C03A32A-1664-4004-8C93-8AA56A4EDB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1250" y="1654175"/>
              <a:ext cx="406400" cy="685800"/>
            </a:xfrm>
            <a:custGeom>
              <a:avLst/>
              <a:gdLst>
                <a:gd name="T0" fmla="*/ 174 w 174"/>
                <a:gd name="T1" fmla="*/ 302 h 318"/>
                <a:gd name="T2" fmla="*/ 172 w 174"/>
                <a:gd name="T3" fmla="*/ 156 h 318"/>
                <a:gd name="T4" fmla="*/ 168 w 174"/>
                <a:gd name="T5" fmla="*/ 29 h 318"/>
                <a:gd name="T6" fmla="*/ 169 w 174"/>
                <a:gd name="T7" fmla="*/ 19 h 318"/>
                <a:gd name="T8" fmla="*/ 169 w 174"/>
                <a:gd name="T9" fmla="*/ 18 h 318"/>
                <a:gd name="T10" fmla="*/ 149 w 174"/>
                <a:gd name="T11" fmla="*/ 3 h 318"/>
                <a:gd name="T12" fmla="*/ 74 w 174"/>
                <a:gd name="T13" fmla="*/ 1 h 318"/>
                <a:gd name="T14" fmla="*/ 37 w 174"/>
                <a:gd name="T15" fmla="*/ 2 h 318"/>
                <a:gd name="T16" fmla="*/ 14 w 174"/>
                <a:gd name="T17" fmla="*/ 5 h 318"/>
                <a:gd name="T18" fmla="*/ 6 w 174"/>
                <a:gd name="T19" fmla="*/ 16 h 318"/>
                <a:gd name="T20" fmla="*/ 6 w 174"/>
                <a:gd name="T21" fmla="*/ 17 h 318"/>
                <a:gd name="T22" fmla="*/ 4 w 174"/>
                <a:gd name="T23" fmla="*/ 156 h 318"/>
                <a:gd name="T24" fmla="*/ 3 w 174"/>
                <a:gd name="T25" fmla="*/ 223 h 318"/>
                <a:gd name="T26" fmla="*/ 2 w 174"/>
                <a:gd name="T27" fmla="*/ 295 h 318"/>
                <a:gd name="T28" fmla="*/ 9 w 174"/>
                <a:gd name="T29" fmla="*/ 311 h 318"/>
                <a:gd name="T30" fmla="*/ 31 w 174"/>
                <a:gd name="T31" fmla="*/ 316 h 318"/>
                <a:gd name="T32" fmla="*/ 69 w 174"/>
                <a:gd name="T33" fmla="*/ 317 h 318"/>
                <a:gd name="T34" fmla="*/ 147 w 174"/>
                <a:gd name="T35" fmla="*/ 318 h 318"/>
                <a:gd name="T36" fmla="*/ 173 w 174"/>
                <a:gd name="T37" fmla="*/ 304 h 318"/>
                <a:gd name="T38" fmla="*/ 174 w 174"/>
                <a:gd name="T39" fmla="*/ 302 h 318"/>
                <a:gd name="T40" fmla="*/ 123 w 174"/>
                <a:gd name="T41" fmla="*/ 313 h 318"/>
                <a:gd name="T42" fmla="*/ 84 w 174"/>
                <a:gd name="T43" fmla="*/ 312 h 318"/>
                <a:gd name="T44" fmla="*/ 49 w 174"/>
                <a:gd name="T45" fmla="*/ 312 h 318"/>
                <a:gd name="T46" fmla="*/ 6 w 174"/>
                <a:gd name="T47" fmla="*/ 297 h 318"/>
                <a:gd name="T48" fmla="*/ 7 w 174"/>
                <a:gd name="T49" fmla="*/ 296 h 318"/>
                <a:gd name="T50" fmla="*/ 9 w 174"/>
                <a:gd name="T51" fmla="*/ 226 h 318"/>
                <a:gd name="T52" fmla="*/ 10 w 174"/>
                <a:gd name="T53" fmla="*/ 156 h 318"/>
                <a:gd name="T54" fmla="*/ 8 w 174"/>
                <a:gd name="T55" fmla="*/ 22 h 318"/>
                <a:gd name="T56" fmla="*/ 25 w 174"/>
                <a:gd name="T57" fmla="*/ 7 h 318"/>
                <a:gd name="T58" fmla="*/ 43 w 174"/>
                <a:gd name="T59" fmla="*/ 6 h 318"/>
                <a:gd name="T60" fmla="*/ 83 w 174"/>
                <a:gd name="T61" fmla="*/ 6 h 318"/>
                <a:gd name="T62" fmla="*/ 119 w 174"/>
                <a:gd name="T63" fmla="*/ 6 h 318"/>
                <a:gd name="T64" fmla="*/ 165 w 174"/>
                <a:gd name="T65" fmla="*/ 15 h 318"/>
                <a:gd name="T66" fmla="*/ 165 w 174"/>
                <a:gd name="T67" fmla="*/ 16 h 318"/>
                <a:gd name="T68" fmla="*/ 166 w 174"/>
                <a:gd name="T69" fmla="*/ 159 h 318"/>
                <a:gd name="T70" fmla="*/ 167 w 174"/>
                <a:gd name="T71" fmla="*/ 302 h 318"/>
                <a:gd name="T72" fmla="*/ 168 w 174"/>
                <a:gd name="T73" fmla="*/ 304 h 318"/>
                <a:gd name="T74" fmla="*/ 123 w 174"/>
                <a:gd name="T75" fmla="*/ 31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318">
                  <a:moveTo>
                    <a:pt x="174" y="302"/>
                  </a:moveTo>
                  <a:cubicBezTo>
                    <a:pt x="174" y="253"/>
                    <a:pt x="173" y="204"/>
                    <a:pt x="172" y="156"/>
                  </a:cubicBezTo>
                  <a:cubicBezTo>
                    <a:pt x="171" y="114"/>
                    <a:pt x="172" y="71"/>
                    <a:pt x="168" y="29"/>
                  </a:cubicBezTo>
                  <a:cubicBezTo>
                    <a:pt x="169" y="26"/>
                    <a:pt x="169" y="22"/>
                    <a:pt x="169" y="19"/>
                  </a:cubicBezTo>
                  <a:cubicBezTo>
                    <a:pt x="169" y="18"/>
                    <a:pt x="169" y="18"/>
                    <a:pt x="169" y="18"/>
                  </a:cubicBezTo>
                  <a:cubicBezTo>
                    <a:pt x="170" y="6"/>
                    <a:pt x="159" y="4"/>
                    <a:pt x="149" y="3"/>
                  </a:cubicBezTo>
                  <a:cubicBezTo>
                    <a:pt x="124" y="0"/>
                    <a:pt x="98" y="1"/>
                    <a:pt x="74" y="1"/>
                  </a:cubicBezTo>
                  <a:cubicBezTo>
                    <a:pt x="61" y="2"/>
                    <a:pt x="49" y="2"/>
                    <a:pt x="37" y="2"/>
                  </a:cubicBezTo>
                  <a:cubicBezTo>
                    <a:pt x="31" y="3"/>
                    <a:pt x="21" y="1"/>
                    <a:pt x="14" y="5"/>
                  </a:cubicBezTo>
                  <a:cubicBezTo>
                    <a:pt x="9" y="7"/>
                    <a:pt x="7" y="11"/>
                    <a:pt x="6" y="16"/>
                  </a:cubicBezTo>
                  <a:cubicBezTo>
                    <a:pt x="6" y="16"/>
                    <a:pt x="6" y="17"/>
                    <a:pt x="6" y="17"/>
                  </a:cubicBezTo>
                  <a:cubicBezTo>
                    <a:pt x="2" y="63"/>
                    <a:pt x="5" y="110"/>
                    <a:pt x="4" y="156"/>
                  </a:cubicBezTo>
                  <a:cubicBezTo>
                    <a:pt x="4" y="179"/>
                    <a:pt x="4" y="201"/>
                    <a:pt x="3" y="223"/>
                  </a:cubicBezTo>
                  <a:cubicBezTo>
                    <a:pt x="3" y="247"/>
                    <a:pt x="0" y="272"/>
                    <a:pt x="2" y="295"/>
                  </a:cubicBezTo>
                  <a:cubicBezTo>
                    <a:pt x="0" y="301"/>
                    <a:pt x="3" y="307"/>
                    <a:pt x="9" y="311"/>
                  </a:cubicBezTo>
                  <a:cubicBezTo>
                    <a:pt x="15" y="316"/>
                    <a:pt x="23" y="316"/>
                    <a:pt x="31" y="316"/>
                  </a:cubicBezTo>
                  <a:cubicBezTo>
                    <a:pt x="44" y="316"/>
                    <a:pt x="56" y="316"/>
                    <a:pt x="69" y="317"/>
                  </a:cubicBezTo>
                  <a:cubicBezTo>
                    <a:pt x="95" y="317"/>
                    <a:pt x="121" y="318"/>
                    <a:pt x="147" y="318"/>
                  </a:cubicBezTo>
                  <a:cubicBezTo>
                    <a:pt x="158" y="318"/>
                    <a:pt x="172" y="317"/>
                    <a:pt x="173" y="304"/>
                  </a:cubicBezTo>
                  <a:cubicBezTo>
                    <a:pt x="174" y="303"/>
                    <a:pt x="174" y="303"/>
                    <a:pt x="174" y="302"/>
                  </a:cubicBezTo>
                  <a:close/>
                  <a:moveTo>
                    <a:pt x="123" y="313"/>
                  </a:moveTo>
                  <a:cubicBezTo>
                    <a:pt x="110" y="313"/>
                    <a:pt x="97" y="313"/>
                    <a:pt x="84" y="312"/>
                  </a:cubicBezTo>
                  <a:cubicBezTo>
                    <a:pt x="72" y="312"/>
                    <a:pt x="60" y="312"/>
                    <a:pt x="49" y="312"/>
                  </a:cubicBezTo>
                  <a:cubicBezTo>
                    <a:pt x="37" y="311"/>
                    <a:pt x="6" y="314"/>
                    <a:pt x="6" y="297"/>
                  </a:cubicBezTo>
                  <a:cubicBezTo>
                    <a:pt x="6" y="297"/>
                    <a:pt x="6" y="296"/>
                    <a:pt x="7" y="296"/>
                  </a:cubicBezTo>
                  <a:cubicBezTo>
                    <a:pt x="10" y="273"/>
                    <a:pt x="8" y="249"/>
                    <a:pt x="9" y="226"/>
                  </a:cubicBezTo>
                  <a:cubicBezTo>
                    <a:pt x="9" y="203"/>
                    <a:pt x="10" y="180"/>
                    <a:pt x="10" y="156"/>
                  </a:cubicBezTo>
                  <a:cubicBezTo>
                    <a:pt x="10" y="112"/>
                    <a:pt x="12" y="66"/>
                    <a:pt x="8" y="22"/>
                  </a:cubicBezTo>
                  <a:cubicBezTo>
                    <a:pt x="10" y="14"/>
                    <a:pt x="14" y="9"/>
                    <a:pt x="25" y="7"/>
                  </a:cubicBezTo>
                  <a:cubicBezTo>
                    <a:pt x="31" y="6"/>
                    <a:pt x="38" y="6"/>
                    <a:pt x="43" y="6"/>
                  </a:cubicBezTo>
                  <a:cubicBezTo>
                    <a:pt x="57" y="6"/>
                    <a:pt x="69" y="6"/>
                    <a:pt x="83" y="6"/>
                  </a:cubicBezTo>
                  <a:cubicBezTo>
                    <a:pt x="95" y="6"/>
                    <a:pt x="107" y="6"/>
                    <a:pt x="119" y="6"/>
                  </a:cubicBezTo>
                  <a:cubicBezTo>
                    <a:pt x="130" y="7"/>
                    <a:pt x="158" y="3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1" y="63"/>
                    <a:pt x="166" y="111"/>
                    <a:pt x="166" y="159"/>
                  </a:cubicBezTo>
                  <a:cubicBezTo>
                    <a:pt x="167" y="206"/>
                    <a:pt x="167" y="254"/>
                    <a:pt x="167" y="302"/>
                  </a:cubicBezTo>
                  <a:cubicBezTo>
                    <a:pt x="167" y="303"/>
                    <a:pt x="168" y="304"/>
                    <a:pt x="168" y="304"/>
                  </a:cubicBezTo>
                  <a:cubicBezTo>
                    <a:pt x="166" y="318"/>
                    <a:pt x="131" y="313"/>
                    <a:pt x="123" y="31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68088613-AEBD-4DB5-9C8D-C8C50C96FC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3000" y="1768475"/>
              <a:ext cx="349250" cy="466725"/>
            </a:xfrm>
            <a:custGeom>
              <a:avLst/>
              <a:gdLst>
                <a:gd name="T0" fmla="*/ 140 w 149"/>
                <a:gd name="T1" fmla="*/ 6 h 216"/>
                <a:gd name="T2" fmla="*/ 80 w 149"/>
                <a:gd name="T3" fmla="*/ 2 h 216"/>
                <a:gd name="T4" fmla="*/ 8 w 149"/>
                <a:gd name="T5" fmla="*/ 1 h 216"/>
                <a:gd name="T6" fmla="*/ 4 w 149"/>
                <a:gd name="T7" fmla="*/ 104 h 216"/>
                <a:gd name="T8" fmla="*/ 3 w 149"/>
                <a:gd name="T9" fmla="*/ 141 h 216"/>
                <a:gd name="T10" fmla="*/ 5 w 149"/>
                <a:gd name="T11" fmla="*/ 142 h 216"/>
                <a:gd name="T12" fmla="*/ 6 w 149"/>
                <a:gd name="T13" fmla="*/ 207 h 216"/>
                <a:gd name="T14" fmla="*/ 8 w 149"/>
                <a:gd name="T15" fmla="*/ 210 h 216"/>
                <a:gd name="T16" fmla="*/ 142 w 149"/>
                <a:gd name="T17" fmla="*/ 211 h 216"/>
                <a:gd name="T18" fmla="*/ 140 w 149"/>
                <a:gd name="T19" fmla="*/ 8 h 216"/>
                <a:gd name="T20" fmla="*/ 9 w 149"/>
                <a:gd name="T21" fmla="*/ 207 h 216"/>
                <a:gd name="T22" fmla="*/ 10 w 149"/>
                <a:gd name="T23" fmla="*/ 202 h 216"/>
                <a:gd name="T24" fmla="*/ 108 w 149"/>
                <a:gd name="T25" fmla="*/ 201 h 216"/>
                <a:gd name="T26" fmla="*/ 10 w 149"/>
                <a:gd name="T27" fmla="*/ 190 h 216"/>
                <a:gd name="T28" fmla="*/ 78 w 149"/>
                <a:gd name="T29" fmla="*/ 188 h 216"/>
                <a:gd name="T30" fmla="*/ 10 w 149"/>
                <a:gd name="T31" fmla="*/ 174 h 216"/>
                <a:gd name="T32" fmla="*/ 109 w 149"/>
                <a:gd name="T33" fmla="*/ 170 h 216"/>
                <a:gd name="T34" fmla="*/ 10 w 149"/>
                <a:gd name="T35" fmla="*/ 160 h 216"/>
                <a:gd name="T36" fmla="*/ 64 w 149"/>
                <a:gd name="T37" fmla="*/ 157 h 216"/>
                <a:gd name="T38" fmla="*/ 10 w 149"/>
                <a:gd name="T39" fmla="*/ 155 h 216"/>
                <a:gd name="T40" fmla="*/ 101 w 149"/>
                <a:gd name="T41" fmla="*/ 145 h 216"/>
                <a:gd name="T42" fmla="*/ 10 w 149"/>
                <a:gd name="T43" fmla="*/ 141 h 216"/>
                <a:gd name="T44" fmla="*/ 68 w 149"/>
                <a:gd name="T45" fmla="*/ 129 h 216"/>
                <a:gd name="T46" fmla="*/ 10 w 149"/>
                <a:gd name="T47" fmla="*/ 127 h 216"/>
                <a:gd name="T48" fmla="*/ 108 w 149"/>
                <a:gd name="T49" fmla="*/ 114 h 216"/>
                <a:gd name="T50" fmla="*/ 10 w 149"/>
                <a:gd name="T51" fmla="*/ 113 h 216"/>
                <a:gd name="T52" fmla="*/ 59 w 149"/>
                <a:gd name="T53" fmla="*/ 102 h 216"/>
                <a:gd name="T54" fmla="*/ 10 w 149"/>
                <a:gd name="T55" fmla="*/ 100 h 216"/>
                <a:gd name="T56" fmla="*/ 84 w 149"/>
                <a:gd name="T57" fmla="*/ 92 h 216"/>
                <a:gd name="T58" fmla="*/ 10 w 149"/>
                <a:gd name="T59" fmla="*/ 87 h 216"/>
                <a:gd name="T60" fmla="*/ 90 w 149"/>
                <a:gd name="T61" fmla="*/ 80 h 216"/>
                <a:gd name="T62" fmla="*/ 10 w 149"/>
                <a:gd name="T63" fmla="*/ 75 h 216"/>
                <a:gd name="T64" fmla="*/ 57 w 149"/>
                <a:gd name="T65" fmla="*/ 64 h 216"/>
                <a:gd name="T66" fmla="*/ 10 w 149"/>
                <a:gd name="T67" fmla="*/ 62 h 216"/>
                <a:gd name="T68" fmla="*/ 86 w 149"/>
                <a:gd name="T69" fmla="*/ 53 h 216"/>
                <a:gd name="T70" fmla="*/ 11 w 149"/>
                <a:gd name="T71" fmla="*/ 49 h 216"/>
                <a:gd name="T72" fmla="*/ 58 w 149"/>
                <a:gd name="T73" fmla="*/ 41 h 216"/>
                <a:gd name="T74" fmla="*/ 11 w 149"/>
                <a:gd name="T75" fmla="*/ 37 h 216"/>
                <a:gd name="T76" fmla="*/ 95 w 149"/>
                <a:gd name="T77" fmla="*/ 26 h 216"/>
                <a:gd name="T78" fmla="*/ 10 w 149"/>
                <a:gd name="T79" fmla="*/ 21 h 216"/>
                <a:gd name="T80" fmla="*/ 72 w 149"/>
                <a:gd name="T81" fmla="*/ 6 h 216"/>
                <a:gd name="T82" fmla="*/ 139 w 149"/>
                <a:gd name="T83" fmla="*/ 209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9" h="216">
                  <a:moveTo>
                    <a:pt x="140" y="8"/>
                  </a:moveTo>
                  <a:cubicBezTo>
                    <a:pt x="141" y="8"/>
                    <a:pt x="141" y="6"/>
                    <a:pt x="140" y="6"/>
                  </a:cubicBezTo>
                  <a:cubicBezTo>
                    <a:pt x="133" y="2"/>
                    <a:pt x="126" y="3"/>
                    <a:pt x="118" y="3"/>
                  </a:cubicBezTo>
                  <a:cubicBezTo>
                    <a:pt x="106" y="2"/>
                    <a:pt x="93" y="2"/>
                    <a:pt x="80" y="2"/>
                  </a:cubicBezTo>
                  <a:cubicBezTo>
                    <a:pt x="56" y="1"/>
                    <a:pt x="32" y="0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6" y="0"/>
                    <a:pt x="6" y="1"/>
                  </a:cubicBezTo>
                  <a:cubicBezTo>
                    <a:pt x="0" y="34"/>
                    <a:pt x="4" y="70"/>
                    <a:pt x="4" y="104"/>
                  </a:cubicBezTo>
                  <a:cubicBezTo>
                    <a:pt x="4" y="116"/>
                    <a:pt x="4" y="129"/>
                    <a:pt x="5" y="141"/>
                  </a:cubicBezTo>
                  <a:cubicBezTo>
                    <a:pt x="4" y="141"/>
                    <a:pt x="3" y="141"/>
                    <a:pt x="3" y="141"/>
                  </a:cubicBezTo>
                  <a:cubicBezTo>
                    <a:pt x="2" y="141"/>
                    <a:pt x="2" y="142"/>
                    <a:pt x="3" y="142"/>
                  </a:cubicBezTo>
                  <a:cubicBezTo>
                    <a:pt x="3" y="142"/>
                    <a:pt x="4" y="142"/>
                    <a:pt x="5" y="142"/>
                  </a:cubicBezTo>
                  <a:cubicBezTo>
                    <a:pt x="5" y="147"/>
                    <a:pt x="5" y="151"/>
                    <a:pt x="5" y="155"/>
                  </a:cubicBezTo>
                  <a:cubicBezTo>
                    <a:pt x="5" y="172"/>
                    <a:pt x="4" y="190"/>
                    <a:pt x="6" y="207"/>
                  </a:cubicBezTo>
                  <a:cubicBezTo>
                    <a:pt x="6" y="208"/>
                    <a:pt x="7" y="208"/>
                    <a:pt x="7" y="208"/>
                  </a:cubicBezTo>
                  <a:cubicBezTo>
                    <a:pt x="7" y="209"/>
                    <a:pt x="7" y="210"/>
                    <a:pt x="8" y="210"/>
                  </a:cubicBezTo>
                  <a:cubicBezTo>
                    <a:pt x="51" y="216"/>
                    <a:pt x="97" y="214"/>
                    <a:pt x="140" y="213"/>
                  </a:cubicBezTo>
                  <a:cubicBezTo>
                    <a:pt x="142" y="213"/>
                    <a:pt x="142" y="212"/>
                    <a:pt x="142" y="211"/>
                  </a:cubicBezTo>
                  <a:cubicBezTo>
                    <a:pt x="142" y="211"/>
                    <a:pt x="142" y="211"/>
                    <a:pt x="142" y="211"/>
                  </a:cubicBezTo>
                  <a:cubicBezTo>
                    <a:pt x="149" y="144"/>
                    <a:pt x="144" y="75"/>
                    <a:pt x="140" y="8"/>
                  </a:cubicBezTo>
                  <a:close/>
                  <a:moveTo>
                    <a:pt x="139" y="209"/>
                  </a:moveTo>
                  <a:cubicBezTo>
                    <a:pt x="96" y="210"/>
                    <a:pt x="52" y="206"/>
                    <a:pt x="9" y="207"/>
                  </a:cubicBezTo>
                  <a:cubicBezTo>
                    <a:pt x="9" y="207"/>
                    <a:pt x="9" y="207"/>
                    <a:pt x="9" y="207"/>
                  </a:cubicBezTo>
                  <a:cubicBezTo>
                    <a:pt x="10" y="205"/>
                    <a:pt x="10" y="203"/>
                    <a:pt x="10" y="202"/>
                  </a:cubicBezTo>
                  <a:cubicBezTo>
                    <a:pt x="43" y="201"/>
                    <a:pt x="75" y="201"/>
                    <a:pt x="108" y="202"/>
                  </a:cubicBezTo>
                  <a:cubicBezTo>
                    <a:pt x="109" y="202"/>
                    <a:pt x="109" y="201"/>
                    <a:pt x="108" y="201"/>
                  </a:cubicBezTo>
                  <a:cubicBezTo>
                    <a:pt x="76" y="198"/>
                    <a:pt x="43" y="198"/>
                    <a:pt x="10" y="200"/>
                  </a:cubicBezTo>
                  <a:cubicBezTo>
                    <a:pt x="10" y="197"/>
                    <a:pt x="10" y="193"/>
                    <a:pt x="10" y="190"/>
                  </a:cubicBezTo>
                  <a:cubicBezTo>
                    <a:pt x="33" y="191"/>
                    <a:pt x="55" y="192"/>
                    <a:pt x="78" y="190"/>
                  </a:cubicBezTo>
                  <a:cubicBezTo>
                    <a:pt x="78" y="189"/>
                    <a:pt x="78" y="188"/>
                    <a:pt x="78" y="188"/>
                  </a:cubicBezTo>
                  <a:cubicBezTo>
                    <a:pt x="55" y="189"/>
                    <a:pt x="33" y="190"/>
                    <a:pt x="10" y="189"/>
                  </a:cubicBezTo>
                  <a:cubicBezTo>
                    <a:pt x="10" y="184"/>
                    <a:pt x="10" y="179"/>
                    <a:pt x="10" y="174"/>
                  </a:cubicBezTo>
                  <a:cubicBezTo>
                    <a:pt x="43" y="174"/>
                    <a:pt x="76" y="173"/>
                    <a:pt x="109" y="171"/>
                  </a:cubicBezTo>
                  <a:cubicBezTo>
                    <a:pt x="110" y="171"/>
                    <a:pt x="110" y="170"/>
                    <a:pt x="109" y="170"/>
                  </a:cubicBezTo>
                  <a:cubicBezTo>
                    <a:pt x="76" y="170"/>
                    <a:pt x="43" y="171"/>
                    <a:pt x="10" y="173"/>
                  </a:cubicBezTo>
                  <a:cubicBezTo>
                    <a:pt x="10" y="169"/>
                    <a:pt x="10" y="164"/>
                    <a:pt x="10" y="160"/>
                  </a:cubicBezTo>
                  <a:cubicBezTo>
                    <a:pt x="28" y="160"/>
                    <a:pt x="46" y="159"/>
                    <a:pt x="64" y="158"/>
                  </a:cubicBezTo>
                  <a:cubicBezTo>
                    <a:pt x="65" y="158"/>
                    <a:pt x="65" y="157"/>
                    <a:pt x="64" y="157"/>
                  </a:cubicBezTo>
                  <a:cubicBezTo>
                    <a:pt x="46" y="157"/>
                    <a:pt x="28" y="158"/>
                    <a:pt x="10" y="159"/>
                  </a:cubicBezTo>
                  <a:cubicBezTo>
                    <a:pt x="10" y="158"/>
                    <a:pt x="10" y="156"/>
                    <a:pt x="10" y="155"/>
                  </a:cubicBezTo>
                  <a:cubicBezTo>
                    <a:pt x="10" y="151"/>
                    <a:pt x="10" y="147"/>
                    <a:pt x="10" y="142"/>
                  </a:cubicBezTo>
                  <a:cubicBezTo>
                    <a:pt x="40" y="144"/>
                    <a:pt x="70" y="146"/>
                    <a:pt x="101" y="145"/>
                  </a:cubicBezTo>
                  <a:cubicBezTo>
                    <a:pt x="102" y="145"/>
                    <a:pt x="101" y="144"/>
                    <a:pt x="101" y="144"/>
                  </a:cubicBezTo>
                  <a:cubicBezTo>
                    <a:pt x="70" y="142"/>
                    <a:pt x="40" y="141"/>
                    <a:pt x="10" y="141"/>
                  </a:cubicBezTo>
                  <a:cubicBezTo>
                    <a:pt x="10" y="137"/>
                    <a:pt x="10" y="132"/>
                    <a:pt x="10" y="128"/>
                  </a:cubicBezTo>
                  <a:cubicBezTo>
                    <a:pt x="28" y="130"/>
                    <a:pt x="49" y="131"/>
                    <a:pt x="68" y="129"/>
                  </a:cubicBezTo>
                  <a:cubicBezTo>
                    <a:pt x="68" y="129"/>
                    <a:pt x="68" y="128"/>
                    <a:pt x="68" y="128"/>
                  </a:cubicBezTo>
                  <a:cubicBezTo>
                    <a:pt x="49" y="127"/>
                    <a:pt x="29" y="127"/>
                    <a:pt x="10" y="127"/>
                  </a:cubicBezTo>
                  <a:cubicBezTo>
                    <a:pt x="10" y="123"/>
                    <a:pt x="10" y="118"/>
                    <a:pt x="10" y="114"/>
                  </a:cubicBezTo>
                  <a:cubicBezTo>
                    <a:pt x="42" y="115"/>
                    <a:pt x="75" y="116"/>
                    <a:pt x="108" y="114"/>
                  </a:cubicBezTo>
                  <a:cubicBezTo>
                    <a:pt x="109" y="114"/>
                    <a:pt x="109" y="113"/>
                    <a:pt x="108" y="113"/>
                  </a:cubicBezTo>
                  <a:cubicBezTo>
                    <a:pt x="75" y="113"/>
                    <a:pt x="42" y="114"/>
                    <a:pt x="10" y="113"/>
                  </a:cubicBezTo>
                  <a:cubicBezTo>
                    <a:pt x="10" y="109"/>
                    <a:pt x="10" y="105"/>
                    <a:pt x="10" y="101"/>
                  </a:cubicBezTo>
                  <a:cubicBezTo>
                    <a:pt x="26" y="102"/>
                    <a:pt x="43" y="103"/>
                    <a:pt x="59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43" y="99"/>
                    <a:pt x="26" y="100"/>
                    <a:pt x="10" y="100"/>
                  </a:cubicBezTo>
                  <a:cubicBezTo>
                    <a:pt x="10" y="96"/>
                    <a:pt x="10" y="92"/>
                    <a:pt x="10" y="89"/>
                  </a:cubicBezTo>
                  <a:cubicBezTo>
                    <a:pt x="34" y="90"/>
                    <a:pt x="59" y="92"/>
                    <a:pt x="84" y="92"/>
                  </a:cubicBezTo>
                  <a:cubicBezTo>
                    <a:pt x="85" y="92"/>
                    <a:pt x="85" y="91"/>
                    <a:pt x="84" y="91"/>
                  </a:cubicBezTo>
                  <a:cubicBezTo>
                    <a:pt x="59" y="88"/>
                    <a:pt x="34" y="87"/>
                    <a:pt x="10" y="87"/>
                  </a:cubicBezTo>
                  <a:cubicBezTo>
                    <a:pt x="10" y="84"/>
                    <a:pt x="10" y="80"/>
                    <a:pt x="10" y="76"/>
                  </a:cubicBezTo>
                  <a:cubicBezTo>
                    <a:pt x="37" y="76"/>
                    <a:pt x="63" y="78"/>
                    <a:pt x="90" y="80"/>
                  </a:cubicBezTo>
                  <a:cubicBezTo>
                    <a:pt x="91" y="80"/>
                    <a:pt x="91" y="78"/>
                    <a:pt x="90" y="78"/>
                  </a:cubicBezTo>
                  <a:cubicBezTo>
                    <a:pt x="63" y="75"/>
                    <a:pt x="37" y="75"/>
                    <a:pt x="10" y="75"/>
                  </a:cubicBezTo>
                  <a:cubicBezTo>
                    <a:pt x="10" y="71"/>
                    <a:pt x="10" y="67"/>
                    <a:pt x="10" y="64"/>
                  </a:cubicBezTo>
                  <a:cubicBezTo>
                    <a:pt x="26" y="63"/>
                    <a:pt x="41" y="63"/>
                    <a:pt x="57" y="64"/>
                  </a:cubicBezTo>
                  <a:cubicBezTo>
                    <a:pt x="57" y="64"/>
                    <a:pt x="57" y="63"/>
                    <a:pt x="57" y="63"/>
                  </a:cubicBezTo>
                  <a:cubicBezTo>
                    <a:pt x="41" y="61"/>
                    <a:pt x="26" y="61"/>
                    <a:pt x="10" y="62"/>
                  </a:cubicBezTo>
                  <a:cubicBezTo>
                    <a:pt x="11" y="58"/>
                    <a:pt x="11" y="54"/>
                    <a:pt x="11" y="50"/>
                  </a:cubicBezTo>
                  <a:cubicBezTo>
                    <a:pt x="36" y="51"/>
                    <a:pt x="61" y="53"/>
                    <a:pt x="86" y="53"/>
                  </a:cubicBezTo>
                  <a:cubicBezTo>
                    <a:pt x="87" y="53"/>
                    <a:pt x="87" y="52"/>
                    <a:pt x="86" y="52"/>
                  </a:cubicBezTo>
                  <a:cubicBezTo>
                    <a:pt x="61" y="49"/>
                    <a:pt x="36" y="48"/>
                    <a:pt x="11" y="49"/>
                  </a:cubicBezTo>
                  <a:cubicBezTo>
                    <a:pt x="11" y="45"/>
                    <a:pt x="11" y="42"/>
                    <a:pt x="11" y="39"/>
                  </a:cubicBezTo>
                  <a:cubicBezTo>
                    <a:pt x="27" y="39"/>
                    <a:pt x="42" y="40"/>
                    <a:pt x="58" y="41"/>
                  </a:cubicBezTo>
                  <a:cubicBezTo>
                    <a:pt x="59" y="41"/>
                    <a:pt x="59" y="40"/>
                    <a:pt x="59" y="40"/>
                  </a:cubicBezTo>
                  <a:cubicBezTo>
                    <a:pt x="43" y="38"/>
                    <a:pt x="27" y="37"/>
                    <a:pt x="11" y="37"/>
                  </a:cubicBezTo>
                  <a:cubicBezTo>
                    <a:pt x="11" y="32"/>
                    <a:pt x="11" y="27"/>
                    <a:pt x="10" y="22"/>
                  </a:cubicBezTo>
                  <a:cubicBezTo>
                    <a:pt x="38" y="23"/>
                    <a:pt x="67" y="25"/>
                    <a:pt x="95" y="26"/>
                  </a:cubicBezTo>
                  <a:cubicBezTo>
                    <a:pt x="95" y="26"/>
                    <a:pt x="96" y="25"/>
                    <a:pt x="95" y="24"/>
                  </a:cubicBezTo>
                  <a:cubicBezTo>
                    <a:pt x="67" y="20"/>
                    <a:pt x="38" y="20"/>
                    <a:pt x="10" y="21"/>
                  </a:cubicBezTo>
                  <a:cubicBezTo>
                    <a:pt x="10" y="15"/>
                    <a:pt x="9" y="10"/>
                    <a:pt x="9" y="4"/>
                  </a:cubicBezTo>
                  <a:cubicBezTo>
                    <a:pt x="29" y="6"/>
                    <a:pt x="51" y="6"/>
                    <a:pt x="72" y="6"/>
                  </a:cubicBezTo>
                  <a:cubicBezTo>
                    <a:pt x="93" y="7"/>
                    <a:pt x="116" y="5"/>
                    <a:pt x="137" y="8"/>
                  </a:cubicBezTo>
                  <a:cubicBezTo>
                    <a:pt x="142" y="75"/>
                    <a:pt x="137" y="142"/>
                    <a:pt x="139" y="20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9EEA6E69-8D2A-47C7-9FD7-C584310974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5238" y="2244725"/>
              <a:ext cx="80962" cy="69850"/>
            </a:xfrm>
            <a:custGeom>
              <a:avLst/>
              <a:gdLst>
                <a:gd name="T0" fmla="*/ 18 w 35"/>
                <a:gd name="T1" fmla="*/ 2 h 32"/>
                <a:gd name="T2" fmla="*/ 18 w 35"/>
                <a:gd name="T3" fmla="*/ 2 h 32"/>
                <a:gd name="T4" fmla="*/ 2 w 35"/>
                <a:gd name="T5" fmla="*/ 14 h 32"/>
                <a:gd name="T6" fmla="*/ 15 w 35"/>
                <a:gd name="T7" fmla="*/ 31 h 32"/>
                <a:gd name="T8" fmla="*/ 34 w 35"/>
                <a:gd name="T9" fmla="*/ 17 h 32"/>
                <a:gd name="T10" fmla="*/ 18 w 35"/>
                <a:gd name="T11" fmla="*/ 2 h 32"/>
                <a:gd name="T12" fmla="*/ 27 w 35"/>
                <a:gd name="T13" fmla="*/ 21 h 32"/>
                <a:gd name="T14" fmla="*/ 12 w 35"/>
                <a:gd name="T15" fmla="*/ 26 h 32"/>
                <a:gd name="T16" fmla="*/ 7 w 35"/>
                <a:gd name="T17" fmla="*/ 12 h 32"/>
                <a:gd name="T18" fmla="*/ 17 w 35"/>
                <a:gd name="T19" fmla="*/ 4 h 32"/>
                <a:gd name="T20" fmla="*/ 19 w 35"/>
                <a:gd name="T21" fmla="*/ 5 h 32"/>
                <a:gd name="T22" fmla="*/ 27 w 35"/>
                <a:gd name="T23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2">
                  <a:moveTo>
                    <a:pt x="18" y="2"/>
                  </a:moveTo>
                  <a:cubicBezTo>
                    <a:pt x="18" y="2"/>
                    <a:pt x="18" y="2"/>
                    <a:pt x="18" y="2"/>
                  </a:cubicBezTo>
                  <a:cubicBezTo>
                    <a:pt x="11" y="2"/>
                    <a:pt x="3" y="6"/>
                    <a:pt x="2" y="14"/>
                  </a:cubicBezTo>
                  <a:cubicBezTo>
                    <a:pt x="0" y="22"/>
                    <a:pt x="7" y="31"/>
                    <a:pt x="15" y="31"/>
                  </a:cubicBezTo>
                  <a:cubicBezTo>
                    <a:pt x="24" y="32"/>
                    <a:pt x="32" y="25"/>
                    <a:pt x="34" y="17"/>
                  </a:cubicBezTo>
                  <a:cubicBezTo>
                    <a:pt x="35" y="8"/>
                    <a:pt x="28" y="0"/>
                    <a:pt x="18" y="2"/>
                  </a:cubicBezTo>
                  <a:close/>
                  <a:moveTo>
                    <a:pt x="27" y="21"/>
                  </a:moveTo>
                  <a:cubicBezTo>
                    <a:pt x="24" y="26"/>
                    <a:pt x="18" y="29"/>
                    <a:pt x="12" y="26"/>
                  </a:cubicBezTo>
                  <a:cubicBezTo>
                    <a:pt x="7" y="24"/>
                    <a:pt x="4" y="17"/>
                    <a:pt x="7" y="12"/>
                  </a:cubicBezTo>
                  <a:cubicBezTo>
                    <a:pt x="9" y="8"/>
                    <a:pt x="13" y="6"/>
                    <a:pt x="17" y="4"/>
                  </a:cubicBezTo>
                  <a:cubicBezTo>
                    <a:pt x="18" y="5"/>
                    <a:pt x="18" y="5"/>
                    <a:pt x="19" y="5"/>
                  </a:cubicBezTo>
                  <a:cubicBezTo>
                    <a:pt x="28" y="4"/>
                    <a:pt x="31" y="15"/>
                    <a:pt x="27" y="2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2">
              <a:extLst>
                <a:ext uri="{FF2B5EF4-FFF2-40B4-BE49-F238E27FC236}">
                  <a16:creationId xmlns:a16="http://schemas.microsoft.com/office/drawing/2014/main" id="{56F79F9D-B5BC-432A-8282-B723723B0F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60950" y="1695450"/>
              <a:ext cx="122237" cy="36513"/>
            </a:xfrm>
            <a:custGeom>
              <a:avLst/>
              <a:gdLst>
                <a:gd name="T0" fmla="*/ 46 w 52"/>
                <a:gd name="T1" fmla="*/ 3 h 17"/>
                <a:gd name="T2" fmla="*/ 25 w 52"/>
                <a:gd name="T3" fmla="*/ 2 h 17"/>
                <a:gd name="T4" fmla="*/ 10 w 52"/>
                <a:gd name="T5" fmla="*/ 2 h 17"/>
                <a:gd name="T6" fmla="*/ 4 w 52"/>
                <a:gd name="T7" fmla="*/ 3 h 17"/>
                <a:gd name="T8" fmla="*/ 0 w 52"/>
                <a:gd name="T9" fmla="*/ 9 h 17"/>
                <a:gd name="T10" fmla="*/ 3 w 52"/>
                <a:gd name="T11" fmla="*/ 15 h 17"/>
                <a:gd name="T12" fmla="*/ 6 w 52"/>
                <a:gd name="T13" fmla="*/ 16 h 17"/>
                <a:gd name="T14" fmla="*/ 44 w 52"/>
                <a:gd name="T15" fmla="*/ 17 h 17"/>
                <a:gd name="T16" fmla="*/ 45 w 52"/>
                <a:gd name="T17" fmla="*/ 17 h 17"/>
                <a:gd name="T18" fmla="*/ 51 w 52"/>
                <a:gd name="T19" fmla="*/ 11 h 17"/>
                <a:gd name="T20" fmla="*/ 46 w 52"/>
                <a:gd name="T21" fmla="*/ 3 h 17"/>
                <a:gd name="T22" fmla="*/ 45 w 52"/>
                <a:gd name="T23" fmla="*/ 14 h 17"/>
                <a:gd name="T24" fmla="*/ 44 w 52"/>
                <a:gd name="T25" fmla="*/ 14 h 17"/>
                <a:gd name="T26" fmla="*/ 9 w 52"/>
                <a:gd name="T27" fmla="*/ 14 h 17"/>
                <a:gd name="T28" fmla="*/ 8 w 52"/>
                <a:gd name="T29" fmla="*/ 13 h 17"/>
                <a:gd name="T30" fmla="*/ 6 w 52"/>
                <a:gd name="T31" fmla="*/ 11 h 17"/>
                <a:gd name="T32" fmla="*/ 5 w 52"/>
                <a:gd name="T33" fmla="*/ 8 h 17"/>
                <a:gd name="T34" fmla="*/ 10 w 52"/>
                <a:gd name="T35" fmla="*/ 5 h 17"/>
                <a:gd name="T36" fmla="*/ 25 w 52"/>
                <a:gd name="T37" fmla="*/ 6 h 17"/>
                <a:gd name="T38" fmla="*/ 45 w 52"/>
                <a:gd name="T39" fmla="*/ 6 h 17"/>
                <a:gd name="T40" fmla="*/ 47 w 52"/>
                <a:gd name="T41" fmla="*/ 10 h 17"/>
                <a:gd name="T42" fmla="*/ 45 w 52"/>
                <a:gd name="T43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" h="17">
                  <a:moveTo>
                    <a:pt x="46" y="3"/>
                  </a:moveTo>
                  <a:cubicBezTo>
                    <a:pt x="39" y="3"/>
                    <a:pt x="32" y="2"/>
                    <a:pt x="25" y="2"/>
                  </a:cubicBezTo>
                  <a:cubicBezTo>
                    <a:pt x="20" y="1"/>
                    <a:pt x="15" y="0"/>
                    <a:pt x="10" y="2"/>
                  </a:cubicBezTo>
                  <a:cubicBezTo>
                    <a:pt x="8" y="1"/>
                    <a:pt x="6" y="2"/>
                    <a:pt x="4" y="3"/>
                  </a:cubicBezTo>
                  <a:cubicBezTo>
                    <a:pt x="2" y="4"/>
                    <a:pt x="0" y="6"/>
                    <a:pt x="0" y="9"/>
                  </a:cubicBezTo>
                  <a:cubicBezTo>
                    <a:pt x="0" y="11"/>
                    <a:pt x="1" y="14"/>
                    <a:pt x="3" y="15"/>
                  </a:cubicBezTo>
                  <a:cubicBezTo>
                    <a:pt x="4" y="16"/>
                    <a:pt x="5" y="16"/>
                    <a:pt x="6" y="16"/>
                  </a:cubicBezTo>
                  <a:cubicBezTo>
                    <a:pt x="19" y="17"/>
                    <a:pt x="32" y="17"/>
                    <a:pt x="44" y="17"/>
                  </a:cubicBezTo>
                  <a:cubicBezTo>
                    <a:pt x="44" y="17"/>
                    <a:pt x="45" y="17"/>
                    <a:pt x="45" y="17"/>
                  </a:cubicBezTo>
                  <a:cubicBezTo>
                    <a:pt x="48" y="17"/>
                    <a:pt x="51" y="15"/>
                    <a:pt x="51" y="11"/>
                  </a:cubicBezTo>
                  <a:cubicBezTo>
                    <a:pt x="52" y="8"/>
                    <a:pt x="50" y="2"/>
                    <a:pt x="46" y="3"/>
                  </a:cubicBezTo>
                  <a:close/>
                  <a:moveTo>
                    <a:pt x="45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32" y="13"/>
                    <a:pt x="20" y="13"/>
                    <a:pt x="9" y="14"/>
                  </a:cubicBezTo>
                  <a:cubicBezTo>
                    <a:pt x="9" y="13"/>
                    <a:pt x="8" y="13"/>
                    <a:pt x="8" y="13"/>
                  </a:cubicBezTo>
                  <a:cubicBezTo>
                    <a:pt x="8" y="13"/>
                    <a:pt x="6" y="12"/>
                    <a:pt x="6" y="11"/>
                  </a:cubicBezTo>
                  <a:cubicBezTo>
                    <a:pt x="5" y="11"/>
                    <a:pt x="5" y="10"/>
                    <a:pt x="5" y="8"/>
                  </a:cubicBezTo>
                  <a:cubicBezTo>
                    <a:pt x="6" y="6"/>
                    <a:pt x="8" y="6"/>
                    <a:pt x="10" y="5"/>
                  </a:cubicBezTo>
                  <a:cubicBezTo>
                    <a:pt x="15" y="7"/>
                    <a:pt x="20" y="6"/>
                    <a:pt x="25" y="6"/>
                  </a:cubicBezTo>
                  <a:cubicBezTo>
                    <a:pt x="32" y="6"/>
                    <a:pt x="38" y="6"/>
                    <a:pt x="45" y="6"/>
                  </a:cubicBezTo>
                  <a:cubicBezTo>
                    <a:pt x="46" y="8"/>
                    <a:pt x="48" y="8"/>
                    <a:pt x="47" y="10"/>
                  </a:cubicBezTo>
                  <a:cubicBezTo>
                    <a:pt x="47" y="12"/>
                    <a:pt x="46" y="13"/>
                    <a:pt x="45" y="1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3">
              <a:extLst>
                <a:ext uri="{FF2B5EF4-FFF2-40B4-BE49-F238E27FC236}">
                  <a16:creationId xmlns:a16="http://schemas.microsoft.com/office/drawing/2014/main" id="{44071689-897B-4405-8398-8E859F5E6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8325" y="4003675"/>
              <a:ext cx="498475" cy="263525"/>
            </a:xfrm>
            <a:custGeom>
              <a:avLst/>
              <a:gdLst>
                <a:gd name="T0" fmla="*/ 210 w 213"/>
                <a:gd name="T1" fmla="*/ 107 h 122"/>
                <a:gd name="T2" fmla="*/ 211 w 213"/>
                <a:gd name="T3" fmla="*/ 105 h 122"/>
                <a:gd name="T4" fmla="*/ 206 w 213"/>
                <a:gd name="T5" fmla="*/ 7 h 122"/>
                <a:gd name="T6" fmla="*/ 206 w 213"/>
                <a:gd name="T7" fmla="*/ 4 h 122"/>
                <a:gd name="T8" fmla="*/ 206 w 213"/>
                <a:gd name="T9" fmla="*/ 4 h 122"/>
                <a:gd name="T10" fmla="*/ 205 w 213"/>
                <a:gd name="T11" fmla="*/ 2 h 122"/>
                <a:gd name="T12" fmla="*/ 202 w 213"/>
                <a:gd name="T13" fmla="*/ 0 h 122"/>
                <a:gd name="T14" fmla="*/ 101 w 213"/>
                <a:gd name="T15" fmla="*/ 4 h 122"/>
                <a:gd name="T16" fmla="*/ 54 w 213"/>
                <a:gd name="T17" fmla="*/ 4 h 122"/>
                <a:gd name="T18" fmla="*/ 6 w 213"/>
                <a:gd name="T19" fmla="*/ 5 h 122"/>
                <a:gd name="T20" fmla="*/ 4 w 213"/>
                <a:gd name="T21" fmla="*/ 7 h 122"/>
                <a:gd name="T22" fmla="*/ 2 w 213"/>
                <a:gd name="T23" fmla="*/ 24 h 122"/>
                <a:gd name="T24" fmla="*/ 1 w 213"/>
                <a:gd name="T25" fmla="*/ 53 h 122"/>
                <a:gd name="T26" fmla="*/ 1 w 213"/>
                <a:gd name="T27" fmla="*/ 109 h 122"/>
                <a:gd name="T28" fmla="*/ 2 w 213"/>
                <a:gd name="T29" fmla="*/ 112 h 122"/>
                <a:gd name="T30" fmla="*/ 3 w 213"/>
                <a:gd name="T31" fmla="*/ 112 h 122"/>
                <a:gd name="T32" fmla="*/ 4 w 213"/>
                <a:gd name="T33" fmla="*/ 116 h 122"/>
                <a:gd name="T34" fmla="*/ 136 w 213"/>
                <a:gd name="T35" fmla="*/ 120 h 122"/>
                <a:gd name="T36" fmla="*/ 201 w 213"/>
                <a:gd name="T37" fmla="*/ 117 h 122"/>
                <a:gd name="T38" fmla="*/ 210 w 213"/>
                <a:gd name="T39" fmla="*/ 107 h 122"/>
                <a:gd name="T40" fmla="*/ 8 w 213"/>
                <a:gd name="T41" fmla="*/ 9 h 122"/>
                <a:gd name="T42" fmla="*/ 51 w 213"/>
                <a:gd name="T43" fmla="*/ 10 h 122"/>
                <a:gd name="T44" fmla="*/ 101 w 213"/>
                <a:gd name="T45" fmla="*/ 10 h 122"/>
                <a:gd name="T46" fmla="*/ 196 w 213"/>
                <a:gd name="T47" fmla="*/ 7 h 122"/>
                <a:gd name="T48" fmla="*/ 154 w 213"/>
                <a:gd name="T49" fmla="*/ 41 h 122"/>
                <a:gd name="T50" fmla="*/ 106 w 213"/>
                <a:gd name="T51" fmla="*/ 69 h 122"/>
                <a:gd name="T52" fmla="*/ 55 w 213"/>
                <a:gd name="T53" fmla="*/ 40 h 122"/>
                <a:gd name="T54" fmla="*/ 8 w 213"/>
                <a:gd name="T55" fmla="*/ 10 h 122"/>
                <a:gd name="T56" fmla="*/ 8 w 213"/>
                <a:gd name="T57" fmla="*/ 9 h 122"/>
                <a:gd name="T58" fmla="*/ 8 w 213"/>
                <a:gd name="T59" fmla="*/ 14 h 122"/>
                <a:gd name="T60" fmla="*/ 60 w 213"/>
                <a:gd name="T61" fmla="*/ 50 h 122"/>
                <a:gd name="T62" fmla="*/ 61 w 213"/>
                <a:gd name="T63" fmla="*/ 51 h 122"/>
                <a:gd name="T64" fmla="*/ 7 w 213"/>
                <a:gd name="T65" fmla="*/ 106 h 122"/>
                <a:gd name="T66" fmla="*/ 8 w 213"/>
                <a:gd name="T67" fmla="*/ 56 h 122"/>
                <a:gd name="T68" fmla="*/ 8 w 213"/>
                <a:gd name="T69" fmla="*/ 14 h 122"/>
                <a:gd name="T70" fmla="*/ 157 w 213"/>
                <a:gd name="T71" fmla="*/ 112 h 122"/>
                <a:gd name="T72" fmla="*/ 106 w 213"/>
                <a:gd name="T73" fmla="*/ 113 h 122"/>
                <a:gd name="T74" fmla="*/ 10 w 213"/>
                <a:gd name="T75" fmla="*/ 110 h 122"/>
                <a:gd name="T76" fmla="*/ 66 w 213"/>
                <a:gd name="T77" fmla="*/ 54 h 122"/>
                <a:gd name="T78" fmla="*/ 92 w 213"/>
                <a:gd name="T79" fmla="*/ 71 h 122"/>
                <a:gd name="T80" fmla="*/ 108 w 213"/>
                <a:gd name="T81" fmla="*/ 78 h 122"/>
                <a:gd name="T82" fmla="*/ 126 w 213"/>
                <a:gd name="T83" fmla="*/ 69 h 122"/>
                <a:gd name="T84" fmla="*/ 143 w 213"/>
                <a:gd name="T85" fmla="*/ 57 h 122"/>
                <a:gd name="T86" fmla="*/ 143 w 213"/>
                <a:gd name="T87" fmla="*/ 57 h 122"/>
                <a:gd name="T88" fmla="*/ 197 w 213"/>
                <a:gd name="T89" fmla="*/ 109 h 122"/>
                <a:gd name="T90" fmla="*/ 157 w 213"/>
                <a:gd name="T91" fmla="*/ 112 h 122"/>
                <a:gd name="T92" fmla="*/ 203 w 213"/>
                <a:gd name="T93" fmla="*/ 106 h 122"/>
                <a:gd name="T94" fmla="*/ 146 w 213"/>
                <a:gd name="T95" fmla="*/ 54 h 122"/>
                <a:gd name="T96" fmla="*/ 153 w 213"/>
                <a:gd name="T97" fmla="*/ 49 h 122"/>
                <a:gd name="T98" fmla="*/ 201 w 213"/>
                <a:gd name="T99" fmla="*/ 11 h 122"/>
                <a:gd name="T100" fmla="*/ 204 w 213"/>
                <a:gd name="T101" fmla="*/ 105 h 122"/>
                <a:gd name="T102" fmla="*/ 203 w 213"/>
                <a:gd name="T103" fmla="*/ 10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3" h="122">
                  <a:moveTo>
                    <a:pt x="210" y="107"/>
                  </a:moveTo>
                  <a:cubicBezTo>
                    <a:pt x="210" y="106"/>
                    <a:pt x="211" y="106"/>
                    <a:pt x="211" y="105"/>
                  </a:cubicBezTo>
                  <a:cubicBezTo>
                    <a:pt x="209" y="72"/>
                    <a:pt x="210" y="39"/>
                    <a:pt x="206" y="7"/>
                  </a:cubicBezTo>
                  <a:cubicBezTo>
                    <a:pt x="207" y="6"/>
                    <a:pt x="206" y="5"/>
                    <a:pt x="206" y="4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3"/>
                    <a:pt x="205" y="2"/>
                    <a:pt x="205" y="2"/>
                  </a:cubicBezTo>
                  <a:cubicBezTo>
                    <a:pt x="204" y="1"/>
                    <a:pt x="203" y="0"/>
                    <a:pt x="202" y="0"/>
                  </a:cubicBezTo>
                  <a:cubicBezTo>
                    <a:pt x="168" y="2"/>
                    <a:pt x="135" y="3"/>
                    <a:pt x="101" y="4"/>
                  </a:cubicBezTo>
                  <a:cubicBezTo>
                    <a:pt x="86" y="4"/>
                    <a:pt x="70" y="4"/>
                    <a:pt x="54" y="4"/>
                  </a:cubicBezTo>
                  <a:cubicBezTo>
                    <a:pt x="38" y="4"/>
                    <a:pt x="22" y="3"/>
                    <a:pt x="6" y="5"/>
                  </a:cubicBezTo>
                  <a:cubicBezTo>
                    <a:pt x="5" y="5"/>
                    <a:pt x="4" y="6"/>
                    <a:pt x="4" y="7"/>
                  </a:cubicBezTo>
                  <a:cubicBezTo>
                    <a:pt x="1" y="12"/>
                    <a:pt x="2" y="19"/>
                    <a:pt x="2" y="24"/>
                  </a:cubicBezTo>
                  <a:cubicBezTo>
                    <a:pt x="2" y="34"/>
                    <a:pt x="2" y="43"/>
                    <a:pt x="1" y="53"/>
                  </a:cubicBezTo>
                  <a:cubicBezTo>
                    <a:pt x="1" y="72"/>
                    <a:pt x="0" y="90"/>
                    <a:pt x="1" y="109"/>
                  </a:cubicBezTo>
                  <a:cubicBezTo>
                    <a:pt x="1" y="110"/>
                    <a:pt x="1" y="111"/>
                    <a:pt x="2" y="112"/>
                  </a:cubicBezTo>
                  <a:cubicBezTo>
                    <a:pt x="2" y="112"/>
                    <a:pt x="2" y="112"/>
                    <a:pt x="3" y="112"/>
                  </a:cubicBezTo>
                  <a:cubicBezTo>
                    <a:pt x="2" y="114"/>
                    <a:pt x="3" y="115"/>
                    <a:pt x="4" y="116"/>
                  </a:cubicBezTo>
                  <a:cubicBezTo>
                    <a:pt x="47" y="121"/>
                    <a:pt x="92" y="121"/>
                    <a:pt x="136" y="120"/>
                  </a:cubicBezTo>
                  <a:cubicBezTo>
                    <a:pt x="157" y="120"/>
                    <a:pt x="181" y="122"/>
                    <a:pt x="201" y="117"/>
                  </a:cubicBezTo>
                  <a:cubicBezTo>
                    <a:pt x="207" y="116"/>
                    <a:pt x="213" y="113"/>
                    <a:pt x="210" y="107"/>
                  </a:cubicBezTo>
                  <a:close/>
                  <a:moveTo>
                    <a:pt x="8" y="9"/>
                  </a:moveTo>
                  <a:cubicBezTo>
                    <a:pt x="22" y="11"/>
                    <a:pt x="37" y="10"/>
                    <a:pt x="51" y="10"/>
                  </a:cubicBezTo>
                  <a:cubicBezTo>
                    <a:pt x="68" y="10"/>
                    <a:pt x="85" y="10"/>
                    <a:pt x="101" y="10"/>
                  </a:cubicBezTo>
                  <a:cubicBezTo>
                    <a:pt x="133" y="9"/>
                    <a:pt x="165" y="8"/>
                    <a:pt x="196" y="7"/>
                  </a:cubicBezTo>
                  <a:cubicBezTo>
                    <a:pt x="183" y="19"/>
                    <a:pt x="169" y="30"/>
                    <a:pt x="154" y="41"/>
                  </a:cubicBezTo>
                  <a:cubicBezTo>
                    <a:pt x="141" y="51"/>
                    <a:pt x="123" y="69"/>
                    <a:pt x="106" y="69"/>
                  </a:cubicBezTo>
                  <a:cubicBezTo>
                    <a:pt x="89" y="68"/>
                    <a:pt x="70" y="50"/>
                    <a:pt x="55" y="40"/>
                  </a:cubicBezTo>
                  <a:cubicBezTo>
                    <a:pt x="40" y="30"/>
                    <a:pt x="24" y="19"/>
                    <a:pt x="8" y="10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14"/>
                  </a:moveTo>
                  <a:cubicBezTo>
                    <a:pt x="24" y="27"/>
                    <a:pt x="42" y="38"/>
                    <a:pt x="60" y="50"/>
                  </a:cubicBezTo>
                  <a:cubicBezTo>
                    <a:pt x="60" y="50"/>
                    <a:pt x="60" y="50"/>
                    <a:pt x="61" y="51"/>
                  </a:cubicBezTo>
                  <a:cubicBezTo>
                    <a:pt x="43" y="69"/>
                    <a:pt x="24" y="87"/>
                    <a:pt x="7" y="106"/>
                  </a:cubicBezTo>
                  <a:cubicBezTo>
                    <a:pt x="7" y="89"/>
                    <a:pt x="7" y="73"/>
                    <a:pt x="8" y="56"/>
                  </a:cubicBezTo>
                  <a:cubicBezTo>
                    <a:pt x="8" y="43"/>
                    <a:pt x="7" y="28"/>
                    <a:pt x="8" y="14"/>
                  </a:cubicBezTo>
                  <a:close/>
                  <a:moveTo>
                    <a:pt x="157" y="112"/>
                  </a:moveTo>
                  <a:cubicBezTo>
                    <a:pt x="140" y="113"/>
                    <a:pt x="123" y="113"/>
                    <a:pt x="106" y="113"/>
                  </a:cubicBezTo>
                  <a:cubicBezTo>
                    <a:pt x="74" y="113"/>
                    <a:pt x="42" y="111"/>
                    <a:pt x="10" y="110"/>
                  </a:cubicBezTo>
                  <a:cubicBezTo>
                    <a:pt x="30" y="94"/>
                    <a:pt x="48" y="74"/>
                    <a:pt x="66" y="54"/>
                  </a:cubicBezTo>
                  <a:cubicBezTo>
                    <a:pt x="74" y="60"/>
                    <a:pt x="83" y="66"/>
                    <a:pt x="92" y="71"/>
                  </a:cubicBezTo>
                  <a:cubicBezTo>
                    <a:pt x="97" y="75"/>
                    <a:pt x="102" y="78"/>
                    <a:pt x="108" y="78"/>
                  </a:cubicBezTo>
                  <a:cubicBezTo>
                    <a:pt x="115" y="77"/>
                    <a:pt x="121" y="72"/>
                    <a:pt x="126" y="69"/>
                  </a:cubicBezTo>
                  <a:cubicBezTo>
                    <a:pt x="132" y="65"/>
                    <a:pt x="137" y="61"/>
                    <a:pt x="143" y="57"/>
                  </a:cubicBezTo>
                  <a:cubicBezTo>
                    <a:pt x="143" y="57"/>
                    <a:pt x="143" y="57"/>
                    <a:pt x="143" y="57"/>
                  </a:cubicBezTo>
                  <a:cubicBezTo>
                    <a:pt x="160" y="76"/>
                    <a:pt x="179" y="92"/>
                    <a:pt x="197" y="109"/>
                  </a:cubicBezTo>
                  <a:cubicBezTo>
                    <a:pt x="184" y="111"/>
                    <a:pt x="160" y="112"/>
                    <a:pt x="157" y="112"/>
                  </a:cubicBezTo>
                  <a:close/>
                  <a:moveTo>
                    <a:pt x="203" y="106"/>
                  </a:moveTo>
                  <a:cubicBezTo>
                    <a:pt x="184" y="89"/>
                    <a:pt x="166" y="70"/>
                    <a:pt x="146" y="54"/>
                  </a:cubicBezTo>
                  <a:cubicBezTo>
                    <a:pt x="148" y="53"/>
                    <a:pt x="151" y="51"/>
                    <a:pt x="153" y="49"/>
                  </a:cubicBezTo>
                  <a:cubicBezTo>
                    <a:pt x="169" y="37"/>
                    <a:pt x="185" y="25"/>
                    <a:pt x="201" y="11"/>
                  </a:cubicBezTo>
                  <a:cubicBezTo>
                    <a:pt x="200" y="43"/>
                    <a:pt x="203" y="74"/>
                    <a:pt x="204" y="105"/>
                  </a:cubicBezTo>
                  <a:cubicBezTo>
                    <a:pt x="204" y="105"/>
                    <a:pt x="203" y="106"/>
                    <a:pt x="203" y="10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6F32761B-B4DC-4029-B1A1-2A2CB2937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6963" y="4040188"/>
              <a:ext cx="839787" cy="430213"/>
            </a:xfrm>
            <a:custGeom>
              <a:avLst/>
              <a:gdLst>
                <a:gd name="T0" fmla="*/ 280 w 359"/>
                <a:gd name="T1" fmla="*/ 116 h 199"/>
                <a:gd name="T2" fmla="*/ 276 w 359"/>
                <a:gd name="T3" fmla="*/ 115 h 199"/>
                <a:gd name="T4" fmla="*/ 246 w 359"/>
                <a:gd name="T5" fmla="*/ 57 h 199"/>
                <a:gd name="T6" fmla="*/ 146 w 359"/>
                <a:gd name="T7" fmla="*/ 39 h 199"/>
                <a:gd name="T8" fmla="*/ 128 w 359"/>
                <a:gd name="T9" fmla="*/ 45 h 199"/>
                <a:gd name="T10" fmla="*/ 114 w 359"/>
                <a:gd name="T11" fmla="*/ 28 h 199"/>
                <a:gd name="T12" fmla="*/ 1 w 359"/>
                <a:gd name="T13" fmla="*/ 45 h 199"/>
                <a:gd name="T14" fmla="*/ 4 w 359"/>
                <a:gd name="T15" fmla="*/ 47 h 199"/>
                <a:gd name="T16" fmla="*/ 77 w 359"/>
                <a:gd name="T17" fmla="*/ 18 h 199"/>
                <a:gd name="T18" fmla="*/ 110 w 359"/>
                <a:gd name="T19" fmla="*/ 35 h 199"/>
                <a:gd name="T20" fmla="*/ 122 w 359"/>
                <a:gd name="T21" fmla="*/ 48 h 199"/>
                <a:gd name="T22" fmla="*/ 111 w 359"/>
                <a:gd name="T23" fmla="*/ 58 h 199"/>
                <a:gd name="T24" fmla="*/ 106 w 359"/>
                <a:gd name="T25" fmla="*/ 68 h 199"/>
                <a:gd name="T26" fmla="*/ 103 w 359"/>
                <a:gd name="T27" fmla="*/ 76 h 199"/>
                <a:gd name="T28" fmla="*/ 103 w 359"/>
                <a:gd name="T29" fmla="*/ 80 h 199"/>
                <a:gd name="T30" fmla="*/ 103 w 359"/>
                <a:gd name="T31" fmla="*/ 81 h 199"/>
                <a:gd name="T32" fmla="*/ 132 w 359"/>
                <a:gd name="T33" fmla="*/ 81 h 199"/>
                <a:gd name="T34" fmla="*/ 131 w 359"/>
                <a:gd name="T35" fmla="*/ 51 h 199"/>
                <a:gd name="T36" fmla="*/ 155 w 359"/>
                <a:gd name="T37" fmla="*/ 45 h 199"/>
                <a:gd name="T38" fmla="*/ 210 w 359"/>
                <a:gd name="T39" fmla="*/ 49 h 199"/>
                <a:gd name="T40" fmla="*/ 257 w 359"/>
                <a:gd name="T41" fmla="*/ 84 h 199"/>
                <a:gd name="T42" fmla="*/ 266 w 359"/>
                <a:gd name="T43" fmla="*/ 108 h 199"/>
                <a:gd name="T44" fmla="*/ 267 w 359"/>
                <a:gd name="T45" fmla="*/ 114 h 199"/>
                <a:gd name="T46" fmla="*/ 240 w 359"/>
                <a:gd name="T47" fmla="*/ 120 h 199"/>
                <a:gd name="T48" fmla="*/ 238 w 359"/>
                <a:gd name="T49" fmla="*/ 120 h 199"/>
                <a:gd name="T50" fmla="*/ 231 w 359"/>
                <a:gd name="T51" fmla="*/ 124 h 199"/>
                <a:gd name="T52" fmla="*/ 227 w 359"/>
                <a:gd name="T53" fmla="*/ 130 h 199"/>
                <a:gd name="T54" fmla="*/ 236 w 359"/>
                <a:gd name="T55" fmla="*/ 153 h 199"/>
                <a:gd name="T56" fmla="*/ 268 w 359"/>
                <a:gd name="T57" fmla="*/ 142 h 199"/>
                <a:gd name="T58" fmla="*/ 276 w 359"/>
                <a:gd name="T59" fmla="*/ 121 h 199"/>
                <a:gd name="T60" fmla="*/ 276 w 359"/>
                <a:gd name="T61" fmla="*/ 121 h 199"/>
                <a:gd name="T62" fmla="*/ 308 w 359"/>
                <a:gd name="T63" fmla="*/ 133 h 199"/>
                <a:gd name="T64" fmla="*/ 338 w 359"/>
                <a:gd name="T65" fmla="*/ 194 h 199"/>
                <a:gd name="T66" fmla="*/ 342 w 359"/>
                <a:gd name="T67" fmla="*/ 196 h 199"/>
                <a:gd name="T68" fmla="*/ 280 w 359"/>
                <a:gd name="T69" fmla="*/ 116 h 199"/>
                <a:gd name="T70" fmla="*/ 111 w 359"/>
                <a:gd name="T71" fmla="*/ 82 h 199"/>
                <a:gd name="T72" fmla="*/ 125 w 359"/>
                <a:gd name="T73" fmla="*/ 54 h 199"/>
                <a:gd name="T74" fmla="*/ 129 w 359"/>
                <a:gd name="T75" fmla="*/ 68 h 199"/>
                <a:gd name="T76" fmla="*/ 111 w 359"/>
                <a:gd name="T77" fmla="*/ 82 h 199"/>
                <a:gd name="T78" fmla="*/ 263 w 359"/>
                <a:gd name="T79" fmla="*/ 134 h 199"/>
                <a:gd name="T80" fmla="*/ 259 w 359"/>
                <a:gd name="T81" fmla="*/ 140 h 199"/>
                <a:gd name="T82" fmla="*/ 242 w 359"/>
                <a:gd name="T83" fmla="*/ 142 h 199"/>
                <a:gd name="T84" fmla="*/ 251 w 359"/>
                <a:gd name="T85" fmla="*/ 122 h 199"/>
                <a:gd name="T86" fmla="*/ 262 w 359"/>
                <a:gd name="T87" fmla="*/ 120 h 199"/>
                <a:gd name="T88" fmla="*/ 267 w 359"/>
                <a:gd name="T89" fmla="*/ 120 h 199"/>
                <a:gd name="T90" fmla="*/ 263 w 359"/>
                <a:gd name="T91" fmla="*/ 13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9" h="199">
                  <a:moveTo>
                    <a:pt x="280" y="116"/>
                  </a:moveTo>
                  <a:cubicBezTo>
                    <a:pt x="279" y="115"/>
                    <a:pt x="278" y="115"/>
                    <a:pt x="276" y="115"/>
                  </a:cubicBezTo>
                  <a:cubicBezTo>
                    <a:pt x="276" y="93"/>
                    <a:pt x="261" y="69"/>
                    <a:pt x="246" y="57"/>
                  </a:cubicBezTo>
                  <a:cubicBezTo>
                    <a:pt x="219" y="36"/>
                    <a:pt x="178" y="33"/>
                    <a:pt x="146" y="39"/>
                  </a:cubicBezTo>
                  <a:cubicBezTo>
                    <a:pt x="140" y="40"/>
                    <a:pt x="134" y="42"/>
                    <a:pt x="128" y="45"/>
                  </a:cubicBezTo>
                  <a:cubicBezTo>
                    <a:pt x="124" y="38"/>
                    <a:pt x="119" y="33"/>
                    <a:pt x="114" y="28"/>
                  </a:cubicBezTo>
                  <a:cubicBezTo>
                    <a:pt x="80" y="0"/>
                    <a:pt x="23" y="4"/>
                    <a:pt x="1" y="45"/>
                  </a:cubicBezTo>
                  <a:cubicBezTo>
                    <a:pt x="0" y="47"/>
                    <a:pt x="2" y="49"/>
                    <a:pt x="4" y="47"/>
                  </a:cubicBezTo>
                  <a:cubicBezTo>
                    <a:pt x="23" y="26"/>
                    <a:pt x="48" y="11"/>
                    <a:pt x="77" y="18"/>
                  </a:cubicBezTo>
                  <a:cubicBezTo>
                    <a:pt x="90" y="20"/>
                    <a:pt x="101" y="26"/>
                    <a:pt x="110" y="35"/>
                  </a:cubicBezTo>
                  <a:cubicBezTo>
                    <a:pt x="115" y="39"/>
                    <a:pt x="119" y="43"/>
                    <a:pt x="122" y="48"/>
                  </a:cubicBezTo>
                  <a:cubicBezTo>
                    <a:pt x="118" y="51"/>
                    <a:pt x="114" y="54"/>
                    <a:pt x="111" y="58"/>
                  </a:cubicBezTo>
                  <a:cubicBezTo>
                    <a:pt x="109" y="61"/>
                    <a:pt x="107" y="64"/>
                    <a:pt x="106" y="68"/>
                  </a:cubicBezTo>
                  <a:cubicBezTo>
                    <a:pt x="104" y="70"/>
                    <a:pt x="103" y="73"/>
                    <a:pt x="103" y="76"/>
                  </a:cubicBezTo>
                  <a:cubicBezTo>
                    <a:pt x="103" y="77"/>
                    <a:pt x="103" y="78"/>
                    <a:pt x="103" y="80"/>
                  </a:cubicBezTo>
                  <a:cubicBezTo>
                    <a:pt x="103" y="80"/>
                    <a:pt x="103" y="80"/>
                    <a:pt x="103" y="81"/>
                  </a:cubicBezTo>
                  <a:cubicBezTo>
                    <a:pt x="108" y="93"/>
                    <a:pt x="125" y="92"/>
                    <a:pt x="132" y="81"/>
                  </a:cubicBezTo>
                  <a:cubicBezTo>
                    <a:pt x="138" y="72"/>
                    <a:pt x="136" y="61"/>
                    <a:pt x="131" y="51"/>
                  </a:cubicBezTo>
                  <a:cubicBezTo>
                    <a:pt x="140" y="47"/>
                    <a:pt x="148" y="46"/>
                    <a:pt x="155" y="45"/>
                  </a:cubicBezTo>
                  <a:cubicBezTo>
                    <a:pt x="173" y="43"/>
                    <a:pt x="193" y="45"/>
                    <a:pt x="210" y="49"/>
                  </a:cubicBezTo>
                  <a:cubicBezTo>
                    <a:pt x="230" y="55"/>
                    <a:pt x="247" y="66"/>
                    <a:pt x="257" y="84"/>
                  </a:cubicBezTo>
                  <a:cubicBezTo>
                    <a:pt x="262" y="91"/>
                    <a:pt x="265" y="99"/>
                    <a:pt x="266" y="108"/>
                  </a:cubicBezTo>
                  <a:cubicBezTo>
                    <a:pt x="266" y="110"/>
                    <a:pt x="267" y="112"/>
                    <a:pt x="267" y="114"/>
                  </a:cubicBezTo>
                  <a:cubicBezTo>
                    <a:pt x="257" y="114"/>
                    <a:pt x="247" y="115"/>
                    <a:pt x="240" y="120"/>
                  </a:cubicBezTo>
                  <a:cubicBezTo>
                    <a:pt x="239" y="120"/>
                    <a:pt x="239" y="120"/>
                    <a:pt x="238" y="120"/>
                  </a:cubicBezTo>
                  <a:cubicBezTo>
                    <a:pt x="236" y="121"/>
                    <a:pt x="233" y="122"/>
                    <a:pt x="231" y="124"/>
                  </a:cubicBezTo>
                  <a:cubicBezTo>
                    <a:pt x="229" y="126"/>
                    <a:pt x="228" y="128"/>
                    <a:pt x="227" y="130"/>
                  </a:cubicBezTo>
                  <a:cubicBezTo>
                    <a:pt x="222" y="139"/>
                    <a:pt x="227" y="149"/>
                    <a:pt x="236" y="153"/>
                  </a:cubicBezTo>
                  <a:cubicBezTo>
                    <a:pt x="247" y="157"/>
                    <a:pt x="261" y="151"/>
                    <a:pt x="268" y="142"/>
                  </a:cubicBezTo>
                  <a:cubicBezTo>
                    <a:pt x="273" y="136"/>
                    <a:pt x="275" y="129"/>
                    <a:pt x="276" y="121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88" y="123"/>
                    <a:pt x="299" y="127"/>
                    <a:pt x="308" y="133"/>
                  </a:cubicBezTo>
                  <a:cubicBezTo>
                    <a:pt x="330" y="147"/>
                    <a:pt x="342" y="168"/>
                    <a:pt x="338" y="194"/>
                  </a:cubicBezTo>
                  <a:cubicBezTo>
                    <a:pt x="337" y="197"/>
                    <a:pt x="341" y="199"/>
                    <a:pt x="342" y="196"/>
                  </a:cubicBezTo>
                  <a:cubicBezTo>
                    <a:pt x="359" y="157"/>
                    <a:pt x="315" y="122"/>
                    <a:pt x="280" y="116"/>
                  </a:cubicBezTo>
                  <a:close/>
                  <a:moveTo>
                    <a:pt x="111" y="82"/>
                  </a:moveTo>
                  <a:cubicBezTo>
                    <a:pt x="107" y="69"/>
                    <a:pt x="115" y="60"/>
                    <a:pt x="125" y="54"/>
                  </a:cubicBezTo>
                  <a:cubicBezTo>
                    <a:pt x="128" y="58"/>
                    <a:pt x="129" y="63"/>
                    <a:pt x="129" y="68"/>
                  </a:cubicBezTo>
                  <a:cubicBezTo>
                    <a:pt x="125" y="82"/>
                    <a:pt x="119" y="86"/>
                    <a:pt x="111" y="82"/>
                  </a:cubicBezTo>
                  <a:close/>
                  <a:moveTo>
                    <a:pt x="263" y="134"/>
                  </a:moveTo>
                  <a:cubicBezTo>
                    <a:pt x="259" y="140"/>
                    <a:pt x="259" y="140"/>
                    <a:pt x="259" y="140"/>
                  </a:cubicBezTo>
                  <a:cubicBezTo>
                    <a:pt x="253" y="145"/>
                    <a:pt x="247" y="146"/>
                    <a:pt x="242" y="142"/>
                  </a:cubicBezTo>
                  <a:cubicBezTo>
                    <a:pt x="240" y="130"/>
                    <a:pt x="242" y="123"/>
                    <a:pt x="251" y="122"/>
                  </a:cubicBezTo>
                  <a:cubicBezTo>
                    <a:pt x="254" y="121"/>
                    <a:pt x="258" y="120"/>
                    <a:pt x="262" y="120"/>
                  </a:cubicBezTo>
                  <a:cubicBezTo>
                    <a:pt x="264" y="120"/>
                    <a:pt x="265" y="120"/>
                    <a:pt x="267" y="120"/>
                  </a:cubicBezTo>
                  <a:cubicBezTo>
                    <a:pt x="267" y="125"/>
                    <a:pt x="265" y="130"/>
                    <a:pt x="263" y="13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D85ED723-E374-405A-819A-4679B7311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88238" y="1173163"/>
              <a:ext cx="681037" cy="404813"/>
            </a:xfrm>
            <a:custGeom>
              <a:avLst/>
              <a:gdLst>
                <a:gd name="T0" fmla="*/ 275 w 291"/>
                <a:gd name="T1" fmla="*/ 10 h 188"/>
                <a:gd name="T2" fmla="*/ 141 w 291"/>
                <a:gd name="T3" fmla="*/ 7 h 188"/>
                <a:gd name="T4" fmla="*/ 7 w 291"/>
                <a:gd name="T5" fmla="*/ 9 h 188"/>
                <a:gd name="T6" fmla="*/ 6 w 291"/>
                <a:gd name="T7" fmla="*/ 172 h 188"/>
                <a:gd name="T8" fmla="*/ 7 w 291"/>
                <a:gd name="T9" fmla="*/ 182 h 188"/>
                <a:gd name="T10" fmla="*/ 7 w 291"/>
                <a:gd name="T11" fmla="*/ 186 h 188"/>
                <a:gd name="T12" fmla="*/ 282 w 291"/>
                <a:gd name="T13" fmla="*/ 180 h 188"/>
                <a:gd name="T14" fmla="*/ 288 w 291"/>
                <a:gd name="T15" fmla="*/ 174 h 188"/>
                <a:gd name="T16" fmla="*/ 282 w 291"/>
                <a:gd name="T17" fmla="*/ 173 h 188"/>
                <a:gd name="T18" fmla="*/ 12 w 291"/>
                <a:gd name="T19" fmla="*/ 181 h 188"/>
                <a:gd name="T20" fmla="*/ 12 w 291"/>
                <a:gd name="T21" fmla="*/ 167 h 188"/>
                <a:gd name="T22" fmla="*/ 181 w 291"/>
                <a:gd name="T23" fmla="*/ 168 h 188"/>
                <a:gd name="T24" fmla="*/ 11 w 291"/>
                <a:gd name="T25" fmla="*/ 156 h 188"/>
                <a:gd name="T26" fmla="*/ 38 w 291"/>
                <a:gd name="T27" fmla="*/ 156 h 188"/>
                <a:gd name="T28" fmla="*/ 118 w 291"/>
                <a:gd name="T29" fmla="*/ 157 h 188"/>
                <a:gd name="T30" fmla="*/ 53 w 291"/>
                <a:gd name="T31" fmla="*/ 154 h 188"/>
                <a:gd name="T32" fmla="*/ 11 w 291"/>
                <a:gd name="T33" fmla="*/ 155 h 188"/>
                <a:gd name="T34" fmla="*/ 84 w 291"/>
                <a:gd name="T35" fmla="*/ 144 h 188"/>
                <a:gd name="T36" fmla="*/ 11 w 291"/>
                <a:gd name="T37" fmla="*/ 142 h 188"/>
                <a:gd name="T38" fmla="*/ 156 w 291"/>
                <a:gd name="T39" fmla="*/ 126 h 188"/>
                <a:gd name="T40" fmla="*/ 10 w 291"/>
                <a:gd name="T41" fmla="*/ 124 h 188"/>
                <a:gd name="T42" fmla="*/ 142 w 291"/>
                <a:gd name="T43" fmla="*/ 107 h 188"/>
                <a:gd name="T44" fmla="*/ 10 w 291"/>
                <a:gd name="T45" fmla="*/ 107 h 188"/>
                <a:gd name="T46" fmla="*/ 56 w 291"/>
                <a:gd name="T47" fmla="*/ 88 h 188"/>
                <a:gd name="T48" fmla="*/ 107 w 291"/>
                <a:gd name="T49" fmla="*/ 87 h 188"/>
                <a:gd name="T50" fmla="*/ 10 w 291"/>
                <a:gd name="T51" fmla="*/ 88 h 188"/>
                <a:gd name="T52" fmla="*/ 116 w 291"/>
                <a:gd name="T53" fmla="*/ 67 h 188"/>
                <a:gd name="T54" fmla="*/ 9 w 291"/>
                <a:gd name="T55" fmla="*/ 67 h 188"/>
                <a:gd name="T56" fmla="*/ 70 w 291"/>
                <a:gd name="T57" fmla="*/ 46 h 188"/>
                <a:gd name="T58" fmla="*/ 9 w 291"/>
                <a:gd name="T59" fmla="*/ 46 h 188"/>
                <a:gd name="T60" fmla="*/ 99 w 291"/>
                <a:gd name="T61" fmla="*/ 29 h 188"/>
                <a:gd name="T62" fmla="*/ 9 w 291"/>
                <a:gd name="T63" fmla="*/ 28 h 188"/>
                <a:gd name="T64" fmla="*/ 141 w 291"/>
                <a:gd name="T65" fmla="*/ 14 h 188"/>
                <a:gd name="T66" fmla="*/ 275 w 291"/>
                <a:gd name="T67" fmla="*/ 16 h 188"/>
                <a:gd name="T68" fmla="*/ 278 w 291"/>
                <a:gd name="T69" fmla="*/ 53 h 188"/>
                <a:gd name="T70" fmla="*/ 283 w 291"/>
                <a:gd name="T71" fmla="*/ 17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1" h="188">
                  <a:moveTo>
                    <a:pt x="286" y="59"/>
                  </a:moveTo>
                  <a:cubicBezTo>
                    <a:pt x="285" y="55"/>
                    <a:pt x="289" y="0"/>
                    <a:pt x="275" y="10"/>
                  </a:cubicBezTo>
                  <a:cubicBezTo>
                    <a:pt x="275" y="10"/>
                    <a:pt x="275" y="10"/>
                    <a:pt x="275" y="10"/>
                  </a:cubicBezTo>
                  <a:cubicBezTo>
                    <a:pt x="230" y="7"/>
                    <a:pt x="185" y="7"/>
                    <a:pt x="141" y="7"/>
                  </a:cubicBezTo>
                  <a:cubicBezTo>
                    <a:pt x="97" y="6"/>
                    <a:pt x="51" y="4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5" y="8"/>
                    <a:pt x="3" y="9"/>
                    <a:pt x="3" y="12"/>
                  </a:cubicBezTo>
                  <a:cubicBezTo>
                    <a:pt x="0" y="65"/>
                    <a:pt x="2" y="119"/>
                    <a:pt x="6" y="172"/>
                  </a:cubicBezTo>
                  <a:cubicBezTo>
                    <a:pt x="6" y="175"/>
                    <a:pt x="6" y="177"/>
                    <a:pt x="6" y="179"/>
                  </a:cubicBezTo>
                  <a:cubicBezTo>
                    <a:pt x="6" y="180"/>
                    <a:pt x="6" y="181"/>
                    <a:pt x="7" y="182"/>
                  </a:cubicBezTo>
                  <a:cubicBezTo>
                    <a:pt x="7" y="182"/>
                    <a:pt x="7" y="182"/>
                    <a:pt x="7" y="182"/>
                  </a:cubicBezTo>
                  <a:cubicBezTo>
                    <a:pt x="4" y="182"/>
                    <a:pt x="4" y="185"/>
                    <a:pt x="7" y="186"/>
                  </a:cubicBezTo>
                  <a:cubicBezTo>
                    <a:pt x="52" y="188"/>
                    <a:pt x="99" y="185"/>
                    <a:pt x="145" y="184"/>
                  </a:cubicBezTo>
                  <a:cubicBezTo>
                    <a:pt x="190" y="183"/>
                    <a:pt x="236" y="182"/>
                    <a:pt x="282" y="180"/>
                  </a:cubicBezTo>
                  <a:cubicBezTo>
                    <a:pt x="284" y="180"/>
                    <a:pt x="285" y="178"/>
                    <a:pt x="285" y="176"/>
                  </a:cubicBezTo>
                  <a:cubicBezTo>
                    <a:pt x="286" y="176"/>
                    <a:pt x="288" y="175"/>
                    <a:pt x="288" y="174"/>
                  </a:cubicBezTo>
                  <a:cubicBezTo>
                    <a:pt x="291" y="136"/>
                    <a:pt x="287" y="97"/>
                    <a:pt x="286" y="59"/>
                  </a:cubicBezTo>
                  <a:close/>
                  <a:moveTo>
                    <a:pt x="282" y="173"/>
                  </a:moveTo>
                  <a:cubicBezTo>
                    <a:pt x="236" y="174"/>
                    <a:pt x="190" y="177"/>
                    <a:pt x="145" y="178"/>
                  </a:cubicBezTo>
                  <a:cubicBezTo>
                    <a:pt x="101" y="179"/>
                    <a:pt x="56" y="178"/>
                    <a:pt x="12" y="181"/>
                  </a:cubicBezTo>
                  <a:cubicBezTo>
                    <a:pt x="12" y="181"/>
                    <a:pt x="13" y="180"/>
                    <a:pt x="13" y="179"/>
                  </a:cubicBezTo>
                  <a:cubicBezTo>
                    <a:pt x="12" y="175"/>
                    <a:pt x="12" y="171"/>
                    <a:pt x="12" y="167"/>
                  </a:cubicBezTo>
                  <a:cubicBezTo>
                    <a:pt x="68" y="169"/>
                    <a:pt x="125" y="171"/>
                    <a:pt x="181" y="169"/>
                  </a:cubicBezTo>
                  <a:cubicBezTo>
                    <a:pt x="182" y="169"/>
                    <a:pt x="182" y="168"/>
                    <a:pt x="181" y="168"/>
                  </a:cubicBezTo>
                  <a:cubicBezTo>
                    <a:pt x="125" y="165"/>
                    <a:pt x="68" y="165"/>
                    <a:pt x="12" y="165"/>
                  </a:cubicBezTo>
                  <a:cubicBezTo>
                    <a:pt x="12" y="162"/>
                    <a:pt x="12" y="159"/>
                    <a:pt x="11" y="156"/>
                  </a:cubicBezTo>
                  <a:cubicBezTo>
                    <a:pt x="14" y="155"/>
                    <a:pt x="21" y="156"/>
                    <a:pt x="23" y="156"/>
                  </a:cubicBezTo>
                  <a:cubicBezTo>
                    <a:pt x="28" y="156"/>
                    <a:pt x="33" y="156"/>
                    <a:pt x="38" y="156"/>
                  </a:cubicBezTo>
                  <a:cubicBezTo>
                    <a:pt x="47" y="156"/>
                    <a:pt x="56" y="156"/>
                    <a:pt x="65" y="156"/>
                  </a:cubicBezTo>
                  <a:cubicBezTo>
                    <a:pt x="83" y="157"/>
                    <a:pt x="100" y="158"/>
                    <a:pt x="118" y="157"/>
                  </a:cubicBezTo>
                  <a:cubicBezTo>
                    <a:pt x="119" y="157"/>
                    <a:pt x="119" y="156"/>
                    <a:pt x="118" y="156"/>
                  </a:cubicBezTo>
                  <a:cubicBezTo>
                    <a:pt x="97" y="154"/>
                    <a:pt x="75" y="154"/>
                    <a:pt x="53" y="154"/>
                  </a:cubicBezTo>
                  <a:cubicBezTo>
                    <a:pt x="43" y="154"/>
                    <a:pt x="33" y="154"/>
                    <a:pt x="23" y="154"/>
                  </a:cubicBezTo>
                  <a:cubicBezTo>
                    <a:pt x="20" y="155"/>
                    <a:pt x="15" y="154"/>
                    <a:pt x="11" y="155"/>
                  </a:cubicBezTo>
                  <a:cubicBezTo>
                    <a:pt x="11" y="151"/>
                    <a:pt x="11" y="147"/>
                    <a:pt x="11" y="143"/>
                  </a:cubicBezTo>
                  <a:cubicBezTo>
                    <a:pt x="35" y="143"/>
                    <a:pt x="59" y="145"/>
                    <a:pt x="84" y="144"/>
                  </a:cubicBezTo>
                  <a:cubicBezTo>
                    <a:pt x="84" y="144"/>
                    <a:pt x="84" y="143"/>
                    <a:pt x="84" y="143"/>
                  </a:cubicBezTo>
                  <a:cubicBezTo>
                    <a:pt x="60" y="140"/>
                    <a:pt x="35" y="142"/>
                    <a:pt x="11" y="142"/>
                  </a:cubicBezTo>
                  <a:cubicBezTo>
                    <a:pt x="11" y="137"/>
                    <a:pt x="11" y="131"/>
                    <a:pt x="10" y="125"/>
                  </a:cubicBezTo>
                  <a:cubicBezTo>
                    <a:pt x="58" y="128"/>
                    <a:pt x="108" y="128"/>
                    <a:pt x="156" y="126"/>
                  </a:cubicBezTo>
                  <a:cubicBezTo>
                    <a:pt x="157" y="126"/>
                    <a:pt x="157" y="125"/>
                    <a:pt x="156" y="125"/>
                  </a:cubicBezTo>
                  <a:cubicBezTo>
                    <a:pt x="108" y="123"/>
                    <a:pt x="59" y="123"/>
                    <a:pt x="10" y="124"/>
                  </a:cubicBezTo>
                  <a:cubicBezTo>
                    <a:pt x="10" y="119"/>
                    <a:pt x="10" y="113"/>
                    <a:pt x="10" y="108"/>
                  </a:cubicBezTo>
                  <a:cubicBezTo>
                    <a:pt x="54" y="107"/>
                    <a:pt x="98" y="108"/>
                    <a:pt x="142" y="107"/>
                  </a:cubicBezTo>
                  <a:cubicBezTo>
                    <a:pt x="143" y="107"/>
                    <a:pt x="143" y="106"/>
                    <a:pt x="142" y="106"/>
                  </a:cubicBezTo>
                  <a:cubicBezTo>
                    <a:pt x="99" y="102"/>
                    <a:pt x="53" y="104"/>
                    <a:pt x="10" y="107"/>
                  </a:cubicBezTo>
                  <a:cubicBezTo>
                    <a:pt x="10" y="101"/>
                    <a:pt x="10" y="95"/>
                    <a:pt x="10" y="90"/>
                  </a:cubicBezTo>
                  <a:cubicBezTo>
                    <a:pt x="25" y="89"/>
                    <a:pt x="41" y="89"/>
                    <a:pt x="56" y="88"/>
                  </a:cubicBezTo>
                  <a:cubicBezTo>
                    <a:pt x="73" y="88"/>
                    <a:pt x="90" y="85"/>
                    <a:pt x="107" y="88"/>
                  </a:cubicBezTo>
                  <a:cubicBezTo>
                    <a:pt x="108" y="88"/>
                    <a:pt x="108" y="87"/>
                    <a:pt x="107" y="87"/>
                  </a:cubicBezTo>
                  <a:cubicBezTo>
                    <a:pt x="93" y="82"/>
                    <a:pt x="77" y="85"/>
                    <a:pt x="62" y="86"/>
                  </a:cubicBezTo>
                  <a:cubicBezTo>
                    <a:pt x="45" y="87"/>
                    <a:pt x="27" y="87"/>
                    <a:pt x="10" y="88"/>
                  </a:cubicBezTo>
                  <a:cubicBezTo>
                    <a:pt x="9" y="82"/>
                    <a:pt x="9" y="75"/>
                    <a:pt x="9" y="68"/>
                  </a:cubicBezTo>
                  <a:cubicBezTo>
                    <a:pt x="45" y="68"/>
                    <a:pt x="81" y="69"/>
                    <a:pt x="116" y="67"/>
                  </a:cubicBezTo>
                  <a:cubicBezTo>
                    <a:pt x="118" y="67"/>
                    <a:pt x="118" y="65"/>
                    <a:pt x="116" y="65"/>
                  </a:cubicBezTo>
                  <a:cubicBezTo>
                    <a:pt x="81" y="64"/>
                    <a:pt x="45" y="66"/>
                    <a:pt x="9" y="67"/>
                  </a:cubicBezTo>
                  <a:cubicBezTo>
                    <a:pt x="9" y="61"/>
                    <a:pt x="9" y="54"/>
                    <a:pt x="9" y="48"/>
                  </a:cubicBezTo>
                  <a:cubicBezTo>
                    <a:pt x="29" y="47"/>
                    <a:pt x="50" y="48"/>
                    <a:pt x="70" y="46"/>
                  </a:cubicBezTo>
                  <a:cubicBezTo>
                    <a:pt x="71" y="46"/>
                    <a:pt x="71" y="45"/>
                    <a:pt x="70" y="45"/>
                  </a:cubicBezTo>
                  <a:cubicBezTo>
                    <a:pt x="50" y="44"/>
                    <a:pt x="29" y="46"/>
                    <a:pt x="9" y="46"/>
                  </a:cubicBezTo>
                  <a:cubicBezTo>
                    <a:pt x="9" y="41"/>
                    <a:pt x="9" y="35"/>
                    <a:pt x="9" y="29"/>
                  </a:cubicBezTo>
                  <a:cubicBezTo>
                    <a:pt x="39" y="30"/>
                    <a:pt x="69" y="31"/>
                    <a:pt x="99" y="29"/>
                  </a:cubicBezTo>
                  <a:cubicBezTo>
                    <a:pt x="100" y="29"/>
                    <a:pt x="100" y="27"/>
                    <a:pt x="99" y="27"/>
                  </a:cubicBezTo>
                  <a:cubicBezTo>
                    <a:pt x="69" y="27"/>
                    <a:pt x="39" y="27"/>
                    <a:pt x="9" y="28"/>
                  </a:cubicBezTo>
                  <a:cubicBezTo>
                    <a:pt x="9" y="23"/>
                    <a:pt x="9" y="18"/>
                    <a:pt x="9" y="14"/>
                  </a:cubicBezTo>
                  <a:cubicBezTo>
                    <a:pt x="53" y="17"/>
                    <a:pt x="97" y="14"/>
                    <a:pt x="141" y="14"/>
                  </a:cubicBezTo>
                  <a:cubicBezTo>
                    <a:pt x="185" y="14"/>
                    <a:pt x="230" y="17"/>
                    <a:pt x="275" y="16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6" y="17"/>
                    <a:pt x="277" y="17"/>
                    <a:pt x="278" y="16"/>
                  </a:cubicBezTo>
                  <a:cubicBezTo>
                    <a:pt x="274" y="19"/>
                    <a:pt x="278" y="47"/>
                    <a:pt x="278" y="53"/>
                  </a:cubicBezTo>
                  <a:cubicBezTo>
                    <a:pt x="279" y="67"/>
                    <a:pt x="279" y="81"/>
                    <a:pt x="280" y="95"/>
                  </a:cubicBezTo>
                  <a:cubicBezTo>
                    <a:pt x="281" y="121"/>
                    <a:pt x="280" y="148"/>
                    <a:pt x="283" y="173"/>
                  </a:cubicBezTo>
                  <a:cubicBezTo>
                    <a:pt x="283" y="173"/>
                    <a:pt x="283" y="173"/>
                    <a:pt x="282" y="1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6">
              <a:extLst>
                <a:ext uri="{FF2B5EF4-FFF2-40B4-BE49-F238E27FC236}">
                  <a16:creationId xmlns:a16="http://schemas.microsoft.com/office/drawing/2014/main" id="{0246A5CD-299E-4C25-AC85-7222B2169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288" y="15684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0" cap="rnd">
              <a:solidFill>
                <a:srgbClr val="1D1D1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87">
              <a:extLst>
                <a:ext uri="{FF2B5EF4-FFF2-40B4-BE49-F238E27FC236}">
                  <a16:creationId xmlns:a16="http://schemas.microsoft.com/office/drawing/2014/main" id="{D8201448-6728-4A05-B39F-9D601B77AB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8913" y="1144588"/>
              <a:ext cx="42862" cy="36513"/>
            </a:xfrm>
            <a:custGeom>
              <a:avLst/>
              <a:gdLst>
                <a:gd name="T0" fmla="*/ 8 w 18"/>
                <a:gd name="T1" fmla="*/ 1 h 17"/>
                <a:gd name="T2" fmla="*/ 7 w 18"/>
                <a:gd name="T3" fmla="*/ 1 h 17"/>
                <a:gd name="T4" fmla="*/ 1 w 18"/>
                <a:gd name="T5" fmla="*/ 7 h 17"/>
                <a:gd name="T6" fmla="*/ 8 w 18"/>
                <a:gd name="T7" fmla="*/ 16 h 17"/>
                <a:gd name="T8" fmla="*/ 17 w 18"/>
                <a:gd name="T9" fmla="*/ 9 h 17"/>
                <a:gd name="T10" fmla="*/ 8 w 18"/>
                <a:gd name="T11" fmla="*/ 1 h 17"/>
                <a:gd name="T12" fmla="*/ 8 w 18"/>
                <a:gd name="T13" fmla="*/ 12 h 17"/>
                <a:gd name="T14" fmla="*/ 6 w 18"/>
                <a:gd name="T15" fmla="*/ 8 h 17"/>
                <a:gd name="T16" fmla="*/ 7 w 18"/>
                <a:gd name="T17" fmla="*/ 6 h 17"/>
                <a:gd name="T18" fmla="*/ 9 w 18"/>
                <a:gd name="T19" fmla="*/ 5 h 17"/>
                <a:gd name="T20" fmla="*/ 9 w 18"/>
                <a:gd name="T21" fmla="*/ 5 h 17"/>
                <a:gd name="T22" fmla="*/ 13 w 18"/>
                <a:gd name="T23" fmla="*/ 9 h 17"/>
                <a:gd name="T24" fmla="*/ 8 w 18"/>
                <a:gd name="T2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7">
                  <a:moveTo>
                    <a:pt x="8" y="1"/>
                  </a:moveTo>
                  <a:cubicBezTo>
                    <a:pt x="8" y="1"/>
                    <a:pt x="7" y="1"/>
                    <a:pt x="7" y="1"/>
                  </a:cubicBezTo>
                  <a:cubicBezTo>
                    <a:pt x="5" y="1"/>
                    <a:pt x="2" y="4"/>
                    <a:pt x="1" y="7"/>
                  </a:cubicBezTo>
                  <a:cubicBezTo>
                    <a:pt x="0" y="11"/>
                    <a:pt x="3" y="16"/>
                    <a:pt x="8" y="16"/>
                  </a:cubicBezTo>
                  <a:cubicBezTo>
                    <a:pt x="12" y="17"/>
                    <a:pt x="17" y="14"/>
                    <a:pt x="17" y="9"/>
                  </a:cubicBezTo>
                  <a:cubicBezTo>
                    <a:pt x="18" y="5"/>
                    <a:pt x="13" y="0"/>
                    <a:pt x="8" y="1"/>
                  </a:cubicBezTo>
                  <a:close/>
                  <a:moveTo>
                    <a:pt x="8" y="12"/>
                  </a:moveTo>
                  <a:cubicBezTo>
                    <a:pt x="7" y="11"/>
                    <a:pt x="6" y="9"/>
                    <a:pt x="6" y="8"/>
                  </a:cubicBezTo>
                  <a:cubicBezTo>
                    <a:pt x="6" y="7"/>
                    <a:pt x="7" y="6"/>
                    <a:pt x="7" y="6"/>
                  </a:cubicBezTo>
                  <a:cubicBezTo>
                    <a:pt x="8" y="5"/>
                    <a:pt x="8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5"/>
                    <a:pt x="13" y="6"/>
                    <a:pt x="13" y="9"/>
                  </a:cubicBezTo>
                  <a:cubicBezTo>
                    <a:pt x="13" y="11"/>
                    <a:pt x="10" y="12"/>
                    <a:pt x="8" y="1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88">
              <a:extLst>
                <a:ext uri="{FF2B5EF4-FFF2-40B4-BE49-F238E27FC236}">
                  <a16:creationId xmlns:a16="http://schemas.microsoft.com/office/drawing/2014/main" id="{7F4CABEB-818E-4F77-980B-9F7167B585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86650" y="1617663"/>
              <a:ext cx="703262" cy="53975"/>
            </a:xfrm>
            <a:custGeom>
              <a:avLst/>
              <a:gdLst>
                <a:gd name="T0" fmla="*/ 293 w 301"/>
                <a:gd name="T1" fmla="*/ 2 h 25"/>
                <a:gd name="T2" fmla="*/ 157 w 301"/>
                <a:gd name="T3" fmla="*/ 4 h 25"/>
                <a:gd name="T4" fmla="*/ 6 w 301"/>
                <a:gd name="T5" fmla="*/ 7 h 25"/>
                <a:gd name="T6" fmla="*/ 0 w 301"/>
                <a:gd name="T7" fmla="*/ 19 h 25"/>
                <a:gd name="T8" fmla="*/ 74 w 301"/>
                <a:gd name="T9" fmla="*/ 22 h 25"/>
                <a:gd name="T10" fmla="*/ 300 w 301"/>
                <a:gd name="T11" fmla="*/ 17 h 25"/>
                <a:gd name="T12" fmla="*/ 5 w 301"/>
                <a:gd name="T13" fmla="*/ 20 h 25"/>
                <a:gd name="T14" fmla="*/ 19 w 301"/>
                <a:gd name="T15" fmla="*/ 11 h 25"/>
                <a:gd name="T16" fmla="*/ 19 w 301"/>
                <a:gd name="T17" fmla="*/ 18 h 25"/>
                <a:gd name="T18" fmla="*/ 34 w 301"/>
                <a:gd name="T19" fmla="*/ 11 h 25"/>
                <a:gd name="T20" fmla="*/ 49 w 301"/>
                <a:gd name="T21" fmla="*/ 18 h 25"/>
                <a:gd name="T22" fmla="*/ 37 w 301"/>
                <a:gd name="T23" fmla="*/ 11 h 25"/>
                <a:gd name="T24" fmla="*/ 49 w 301"/>
                <a:gd name="T25" fmla="*/ 18 h 25"/>
                <a:gd name="T26" fmla="*/ 51 w 301"/>
                <a:gd name="T27" fmla="*/ 17 h 25"/>
                <a:gd name="T28" fmla="*/ 68 w 301"/>
                <a:gd name="T29" fmla="*/ 11 h 25"/>
                <a:gd name="T30" fmla="*/ 74 w 301"/>
                <a:gd name="T31" fmla="*/ 17 h 25"/>
                <a:gd name="T32" fmla="*/ 72 w 301"/>
                <a:gd name="T33" fmla="*/ 11 h 25"/>
                <a:gd name="T34" fmla="*/ 99 w 301"/>
                <a:gd name="T35" fmla="*/ 17 h 25"/>
                <a:gd name="T36" fmla="*/ 100 w 301"/>
                <a:gd name="T37" fmla="*/ 10 h 25"/>
                <a:gd name="T38" fmla="*/ 102 w 301"/>
                <a:gd name="T39" fmla="*/ 17 h 25"/>
                <a:gd name="T40" fmla="*/ 114 w 301"/>
                <a:gd name="T41" fmla="*/ 10 h 25"/>
                <a:gd name="T42" fmla="*/ 118 w 301"/>
                <a:gd name="T43" fmla="*/ 12 h 25"/>
                <a:gd name="T44" fmla="*/ 129 w 301"/>
                <a:gd name="T45" fmla="*/ 17 h 25"/>
                <a:gd name="T46" fmla="*/ 131 w 301"/>
                <a:gd name="T47" fmla="*/ 12 h 25"/>
                <a:gd name="T48" fmla="*/ 142 w 301"/>
                <a:gd name="T49" fmla="*/ 16 h 25"/>
                <a:gd name="T50" fmla="*/ 146 w 301"/>
                <a:gd name="T51" fmla="*/ 16 h 25"/>
                <a:gd name="T52" fmla="*/ 155 w 301"/>
                <a:gd name="T53" fmla="*/ 9 h 25"/>
                <a:gd name="T54" fmla="*/ 146 w 301"/>
                <a:gd name="T55" fmla="*/ 16 h 25"/>
                <a:gd name="T56" fmla="*/ 169 w 301"/>
                <a:gd name="T57" fmla="*/ 9 h 25"/>
                <a:gd name="T58" fmla="*/ 176 w 301"/>
                <a:gd name="T59" fmla="*/ 16 h 25"/>
                <a:gd name="T60" fmla="*/ 183 w 301"/>
                <a:gd name="T61" fmla="*/ 9 h 25"/>
                <a:gd name="T62" fmla="*/ 176 w 301"/>
                <a:gd name="T63" fmla="*/ 16 h 25"/>
                <a:gd name="T64" fmla="*/ 187 w 301"/>
                <a:gd name="T65" fmla="*/ 9 h 25"/>
                <a:gd name="T66" fmla="*/ 190 w 301"/>
                <a:gd name="T67" fmla="*/ 16 h 25"/>
                <a:gd name="T68" fmla="*/ 204 w 301"/>
                <a:gd name="T69" fmla="*/ 11 h 25"/>
                <a:gd name="T70" fmla="*/ 221 w 301"/>
                <a:gd name="T71" fmla="*/ 15 h 25"/>
                <a:gd name="T72" fmla="*/ 225 w 301"/>
                <a:gd name="T73" fmla="*/ 14 h 25"/>
                <a:gd name="T74" fmla="*/ 235 w 301"/>
                <a:gd name="T75" fmla="*/ 11 h 25"/>
                <a:gd name="T76" fmla="*/ 241 w 301"/>
                <a:gd name="T77" fmla="*/ 15 h 25"/>
                <a:gd name="T78" fmla="*/ 238 w 301"/>
                <a:gd name="T79" fmla="*/ 8 h 25"/>
                <a:gd name="T80" fmla="*/ 241 w 301"/>
                <a:gd name="T81" fmla="*/ 15 h 25"/>
                <a:gd name="T82" fmla="*/ 255 w 301"/>
                <a:gd name="T83" fmla="*/ 9 h 25"/>
                <a:gd name="T84" fmla="*/ 272 w 301"/>
                <a:gd name="T85" fmla="*/ 15 h 25"/>
                <a:gd name="T86" fmla="*/ 276 w 301"/>
                <a:gd name="T87" fmla="*/ 15 h 25"/>
                <a:gd name="T88" fmla="*/ 275 w 301"/>
                <a:gd name="T89" fmla="*/ 7 h 25"/>
                <a:gd name="T90" fmla="*/ 294 w 301"/>
                <a:gd name="T91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1" h="25">
                  <a:moveTo>
                    <a:pt x="301" y="15"/>
                  </a:moveTo>
                  <a:cubicBezTo>
                    <a:pt x="300" y="12"/>
                    <a:pt x="298" y="10"/>
                    <a:pt x="297" y="8"/>
                  </a:cubicBezTo>
                  <a:cubicBezTo>
                    <a:pt x="296" y="6"/>
                    <a:pt x="294" y="4"/>
                    <a:pt x="293" y="2"/>
                  </a:cubicBezTo>
                  <a:cubicBezTo>
                    <a:pt x="293" y="0"/>
                    <a:pt x="291" y="0"/>
                    <a:pt x="290" y="1"/>
                  </a:cubicBezTo>
                  <a:cubicBezTo>
                    <a:pt x="246" y="2"/>
                    <a:pt x="202" y="3"/>
                    <a:pt x="158" y="5"/>
                  </a:cubicBezTo>
                  <a:cubicBezTo>
                    <a:pt x="158" y="4"/>
                    <a:pt x="157" y="4"/>
                    <a:pt x="157" y="4"/>
                  </a:cubicBezTo>
                  <a:cubicBezTo>
                    <a:pt x="156" y="2"/>
                    <a:pt x="154" y="3"/>
                    <a:pt x="154" y="5"/>
                  </a:cubicBezTo>
                  <a:cubicBezTo>
                    <a:pt x="152" y="5"/>
                    <a:pt x="150" y="5"/>
                    <a:pt x="148" y="5"/>
                  </a:cubicBezTo>
                  <a:cubicBezTo>
                    <a:pt x="101" y="6"/>
                    <a:pt x="53" y="3"/>
                    <a:pt x="6" y="7"/>
                  </a:cubicBezTo>
                  <a:cubicBezTo>
                    <a:pt x="4" y="7"/>
                    <a:pt x="4" y="10"/>
                    <a:pt x="6" y="10"/>
                  </a:cubicBezTo>
                  <a:cubicBezTo>
                    <a:pt x="5" y="11"/>
                    <a:pt x="4" y="12"/>
                    <a:pt x="4" y="13"/>
                  </a:cubicBezTo>
                  <a:cubicBezTo>
                    <a:pt x="2" y="15"/>
                    <a:pt x="1" y="17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25" y="25"/>
                    <a:pt x="50" y="22"/>
                    <a:pt x="74" y="22"/>
                  </a:cubicBezTo>
                  <a:cubicBezTo>
                    <a:pt x="99" y="21"/>
                    <a:pt x="124" y="21"/>
                    <a:pt x="149" y="20"/>
                  </a:cubicBezTo>
                  <a:cubicBezTo>
                    <a:pt x="199" y="20"/>
                    <a:pt x="248" y="20"/>
                    <a:pt x="298" y="20"/>
                  </a:cubicBezTo>
                  <a:cubicBezTo>
                    <a:pt x="300" y="20"/>
                    <a:pt x="301" y="18"/>
                    <a:pt x="300" y="17"/>
                  </a:cubicBezTo>
                  <a:cubicBezTo>
                    <a:pt x="301" y="16"/>
                    <a:pt x="301" y="16"/>
                    <a:pt x="301" y="15"/>
                  </a:cubicBezTo>
                  <a:close/>
                  <a:moveTo>
                    <a:pt x="17" y="18"/>
                  </a:moveTo>
                  <a:cubicBezTo>
                    <a:pt x="13" y="19"/>
                    <a:pt x="9" y="19"/>
                    <a:pt x="5" y="20"/>
                  </a:cubicBezTo>
                  <a:cubicBezTo>
                    <a:pt x="6" y="18"/>
                    <a:pt x="7" y="17"/>
                    <a:pt x="8" y="16"/>
                  </a:cubicBezTo>
                  <a:cubicBezTo>
                    <a:pt x="9" y="15"/>
                    <a:pt x="11" y="12"/>
                    <a:pt x="11" y="10"/>
                  </a:cubicBezTo>
                  <a:cubicBezTo>
                    <a:pt x="14" y="11"/>
                    <a:pt x="16" y="11"/>
                    <a:pt x="19" y="11"/>
                  </a:cubicBezTo>
                  <a:cubicBezTo>
                    <a:pt x="17" y="13"/>
                    <a:pt x="17" y="16"/>
                    <a:pt x="17" y="18"/>
                  </a:cubicBezTo>
                  <a:close/>
                  <a:moveTo>
                    <a:pt x="33" y="18"/>
                  </a:moveTo>
                  <a:cubicBezTo>
                    <a:pt x="28" y="18"/>
                    <a:pt x="24" y="18"/>
                    <a:pt x="19" y="18"/>
                  </a:cubicBezTo>
                  <a:cubicBezTo>
                    <a:pt x="20" y="17"/>
                    <a:pt x="20" y="16"/>
                    <a:pt x="21" y="14"/>
                  </a:cubicBezTo>
                  <a:cubicBezTo>
                    <a:pt x="21" y="13"/>
                    <a:pt x="22" y="12"/>
                    <a:pt x="23" y="11"/>
                  </a:cubicBezTo>
                  <a:cubicBezTo>
                    <a:pt x="26" y="11"/>
                    <a:pt x="30" y="11"/>
                    <a:pt x="34" y="11"/>
                  </a:cubicBezTo>
                  <a:cubicBezTo>
                    <a:pt x="33" y="13"/>
                    <a:pt x="33" y="15"/>
                    <a:pt x="33" y="17"/>
                  </a:cubicBezTo>
                  <a:cubicBezTo>
                    <a:pt x="32" y="17"/>
                    <a:pt x="33" y="18"/>
                    <a:pt x="33" y="18"/>
                  </a:cubicBezTo>
                  <a:close/>
                  <a:moveTo>
                    <a:pt x="49" y="18"/>
                  </a:moveTo>
                  <a:cubicBezTo>
                    <a:pt x="44" y="18"/>
                    <a:pt x="39" y="18"/>
                    <a:pt x="35" y="18"/>
                  </a:cubicBezTo>
                  <a:cubicBezTo>
                    <a:pt x="35" y="18"/>
                    <a:pt x="35" y="18"/>
                    <a:pt x="35" y="17"/>
                  </a:cubicBezTo>
                  <a:cubicBezTo>
                    <a:pt x="35" y="15"/>
                    <a:pt x="36" y="13"/>
                    <a:pt x="37" y="11"/>
                  </a:cubicBezTo>
                  <a:cubicBezTo>
                    <a:pt x="41" y="11"/>
                    <a:pt x="46" y="11"/>
                    <a:pt x="50" y="11"/>
                  </a:cubicBezTo>
                  <a:cubicBezTo>
                    <a:pt x="50" y="13"/>
                    <a:pt x="49" y="14"/>
                    <a:pt x="48" y="15"/>
                  </a:cubicBezTo>
                  <a:cubicBezTo>
                    <a:pt x="48" y="16"/>
                    <a:pt x="48" y="17"/>
                    <a:pt x="49" y="18"/>
                  </a:cubicBezTo>
                  <a:close/>
                  <a:moveTo>
                    <a:pt x="66" y="18"/>
                  </a:moveTo>
                  <a:cubicBezTo>
                    <a:pt x="61" y="18"/>
                    <a:pt x="56" y="18"/>
                    <a:pt x="51" y="18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2" y="15"/>
                    <a:pt x="53" y="14"/>
                    <a:pt x="54" y="12"/>
                  </a:cubicBezTo>
                  <a:cubicBezTo>
                    <a:pt x="55" y="12"/>
                    <a:pt x="55" y="12"/>
                    <a:pt x="55" y="11"/>
                  </a:cubicBezTo>
                  <a:cubicBezTo>
                    <a:pt x="59" y="11"/>
                    <a:pt x="64" y="11"/>
                    <a:pt x="68" y="11"/>
                  </a:cubicBezTo>
                  <a:cubicBezTo>
                    <a:pt x="67" y="13"/>
                    <a:pt x="66" y="15"/>
                    <a:pt x="66" y="18"/>
                  </a:cubicBezTo>
                  <a:close/>
                  <a:moveTo>
                    <a:pt x="81" y="17"/>
                  </a:moveTo>
                  <a:cubicBezTo>
                    <a:pt x="79" y="17"/>
                    <a:pt x="76" y="17"/>
                    <a:pt x="74" y="17"/>
                  </a:cubicBezTo>
                  <a:cubicBezTo>
                    <a:pt x="72" y="17"/>
                    <a:pt x="70" y="17"/>
                    <a:pt x="69" y="17"/>
                  </a:cubicBezTo>
                  <a:cubicBezTo>
                    <a:pt x="70" y="16"/>
                    <a:pt x="71" y="14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6" y="11"/>
                    <a:pt x="80" y="11"/>
                    <a:pt x="84" y="11"/>
                  </a:cubicBezTo>
                  <a:cubicBezTo>
                    <a:pt x="82" y="13"/>
                    <a:pt x="82" y="15"/>
                    <a:pt x="81" y="17"/>
                  </a:cubicBezTo>
                  <a:close/>
                  <a:moveTo>
                    <a:pt x="99" y="17"/>
                  </a:moveTo>
                  <a:cubicBezTo>
                    <a:pt x="94" y="17"/>
                    <a:pt x="90" y="17"/>
                    <a:pt x="85" y="17"/>
                  </a:cubicBezTo>
                  <a:cubicBezTo>
                    <a:pt x="86" y="15"/>
                    <a:pt x="87" y="13"/>
                    <a:pt x="87" y="11"/>
                  </a:cubicBezTo>
                  <a:cubicBezTo>
                    <a:pt x="92" y="11"/>
                    <a:pt x="96" y="10"/>
                    <a:pt x="100" y="10"/>
                  </a:cubicBezTo>
                  <a:cubicBezTo>
                    <a:pt x="99" y="12"/>
                    <a:pt x="99" y="15"/>
                    <a:pt x="99" y="17"/>
                  </a:cubicBezTo>
                  <a:close/>
                  <a:moveTo>
                    <a:pt x="113" y="17"/>
                  </a:moveTo>
                  <a:cubicBezTo>
                    <a:pt x="110" y="17"/>
                    <a:pt x="106" y="17"/>
                    <a:pt x="102" y="17"/>
                  </a:cubicBezTo>
                  <a:cubicBezTo>
                    <a:pt x="102" y="16"/>
                    <a:pt x="102" y="15"/>
                    <a:pt x="102" y="15"/>
                  </a:cubicBezTo>
                  <a:cubicBezTo>
                    <a:pt x="103" y="13"/>
                    <a:pt x="103" y="12"/>
                    <a:pt x="103" y="10"/>
                  </a:cubicBezTo>
                  <a:cubicBezTo>
                    <a:pt x="107" y="10"/>
                    <a:pt x="110" y="10"/>
                    <a:pt x="114" y="10"/>
                  </a:cubicBezTo>
                  <a:cubicBezTo>
                    <a:pt x="113" y="12"/>
                    <a:pt x="113" y="15"/>
                    <a:pt x="113" y="17"/>
                  </a:cubicBezTo>
                  <a:close/>
                  <a:moveTo>
                    <a:pt x="117" y="17"/>
                  </a:moveTo>
                  <a:cubicBezTo>
                    <a:pt x="117" y="15"/>
                    <a:pt x="117" y="14"/>
                    <a:pt x="118" y="12"/>
                  </a:cubicBezTo>
                  <a:cubicBezTo>
                    <a:pt x="118" y="11"/>
                    <a:pt x="118" y="10"/>
                    <a:pt x="118" y="10"/>
                  </a:cubicBezTo>
                  <a:cubicBezTo>
                    <a:pt x="122" y="10"/>
                    <a:pt x="125" y="10"/>
                    <a:pt x="128" y="10"/>
                  </a:cubicBezTo>
                  <a:cubicBezTo>
                    <a:pt x="128" y="12"/>
                    <a:pt x="128" y="14"/>
                    <a:pt x="129" y="17"/>
                  </a:cubicBezTo>
                  <a:cubicBezTo>
                    <a:pt x="125" y="17"/>
                    <a:pt x="121" y="17"/>
                    <a:pt x="117" y="17"/>
                  </a:cubicBezTo>
                  <a:close/>
                  <a:moveTo>
                    <a:pt x="131" y="17"/>
                  </a:moveTo>
                  <a:cubicBezTo>
                    <a:pt x="131" y="15"/>
                    <a:pt x="131" y="14"/>
                    <a:pt x="131" y="12"/>
                  </a:cubicBezTo>
                  <a:cubicBezTo>
                    <a:pt x="132" y="11"/>
                    <a:pt x="132" y="10"/>
                    <a:pt x="132" y="9"/>
                  </a:cubicBezTo>
                  <a:cubicBezTo>
                    <a:pt x="135" y="9"/>
                    <a:pt x="138" y="9"/>
                    <a:pt x="141" y="9"/>
                  </a:cubicBezTo>
                  <a:cubicBezTo>
                    <a:pt x="141" y="12"/>
                    <a:pt x="141" y="14"/>
                    <a:pt x="142" y="16"/>
                  </a:cubicBezTo>
                  <a:cubicBezTo>
                    <a:pt x="138" y="17"/>
                    <a:pt x="135" y="17"/>
                    <a:pt x="131" y="17"/>
                  </a:cubicBezTo>
                  <a:close/>
                  <a:moveTo>
                    <a:pt x="146" y="16"/>
                  </a:moveTo>
                  <a:cubicBezTo>
                    <a:pt x="146" y="16"/>
                    <a:pt x="146" y="16"/>
                    <a:pt x="146" y="16"/>
                  </a:cubicBezTo>
                  <a:cubicBezTo>
                    <a:pt x="146" y="14"/>
                    <a:pt x="146" y="12"/>
                    <a:pt x="146" y="9"/>
                  </a:cubicBezTo>
                  <a:cubicBezTo>
                    <a:pt x="147" y="9"/>
                    <a:pt x="147" y="9"/>
                    <a:pt x="148" y="9"/>
                  </a:cubicBezTo>
                  <a:cubicBezTo>
                    <a:pt x="151" y="9"/>
                    <a:pt x="153" y="9"/>
                    <a:pt x="155" y="9"/>
                  </a:cubicBezTo>
                  <a:cubicBezTo>
                    <a:pt x="156" y="10"/>
                    <a:pt x="156" y="10"/>
                    <a:pt x="156" y="11"/>
                  </a:cubicBezTo>
                  <a:cubicBezTo>
                    <a:pt x="157" y="13"/>
                    <a:pt x="157" y="14"/>
                    <a:pt x="157" y="16"/>
                  </a:cubicBezTo>
                  <a:cubicBezTo>
                    <a:pt x="154" y="16"/>
                    <a:pt x="150" y="16"/>
                    <a:pt x="146" y="16"/>
                  </a:cubicBezTo>
                  <a:close/>
                  <a:moveTo>
                    <a:pt x="160" y="16"/>
                  </a:moveTo>
                  <a:cubicBezTo>
                    <a:pt x="160" y="14"/>
                    <a:pt x="160" y="12"/>
                    <a:pt x="160" y="9"/>
                  </a:cubicBezTo>
                  <a:cubicBezTo>
                    <a:pt x="163" y="9"/>
                    <a:pt x="166" y="9"/>
                    <a:pt x="169" y="9"/>
                  </a:cubicBezTo>
                  <a:cubicBezTo>
                    <a:pt x="170" y="11"/>
                    <a:pt x="171" y="14"/>
                    <a:pt x="172" y="16"/>
                  </a:cubicBezTo>
                  <a:cubicBezTo>
                    <a:pt x="168" y="16"/>
                    <a:pt x="164" y="16"/>
                    <a:pt x="160" y="16"/>
                  </a:cubicBezTo>
                  <a:close/>
                  <a:moveTo>
                    <a:pt x="176" y="16"/>
                  </a:moveTo>
                  <a:cubicBezTo>
                    <a:pt x="175" y="14"/>
                    <a:pt x="175" y="13"/>
                    <a:pt x="174" y="11"/>
                  </a:cubicBezTo>
                  <a:cubicBezTo>
                    <a:pt x="174" y="10"/>
                    <a:pt x="174" y="10"/>
                    <a:pt x="174" y="9"/>
                  </a:cubicBezTo>
                  <a:cubicBezTo>
                    <a:pt x="177" y="9"/>
                    <a:pt x="180" y="9"/>
                    <a:pt x="183" y="9"/>
                  </a:cubicBezTo>
                  <a:cubicBezTo>
                    <a:pt x="184" y="10"/>
                    <a:pt x="184" y="11"/>
                    <a:pt x="184" y="12"/>
                  </a:cubicBezTo>
                  <a:cubicBezTo>
                    <a:pt x="185" y="13"/>
                    <a:pt x="186" y="14"/>
                    <a:pt x="187" y="16"/>
                  </a:cubicBezTo>
                  <a:cubicBezTo>
                    <a:pt x="183" y="16"/>
                    <a:pt x="180" y="16"/>
                    <a:pt x="176" y="16"/>
                  </a:cubicBezTo>
                  <a:close/>
                  <a:moveTo>
                    <a:pt x="190" y="16"/>
                  </a:moveTo>
                  <a:cubicBezTo>
                    <a:pt x="189" y="14"/>
                    <a:pt x="188" y="12"/>
                    <a:pt x="187" y="10"/>
                  </a:cubicBezTo>
                  <a:cubicBezTo>
                    <a:pt x="187" y="10"/>
                    <a:pt x="187" y="9"/>
                    <a:pt x="187" y="9"/>
                  </a:cubicBezTo>
                  <a:cubicBezTo>
                    <a:pt x="191" y="9"/>
                    <a:pt x="195" y="9"/>
                    <a:pt x="199" y="9"/>
                  </a:cubicBezTo>
                  <a:cubicBezTo>
                    <a:pt x="199" y="11"/>
                    <a:pt x="200" y="14"/>
                    <a:pt x="202" y="16"/>
                  </a:cubicBezTo>
                  <a:cubicBezTo>
                    <a:pt x="198" y="16"/>
                    <a:pt x="194" y="16"/>
                    <a:pt x="190" y="16"/>
                  </a:cubicBezTo>
                  <a:close/>
                  <a:moveTo>
                    <a:pt x="206" y="16"/>
                  </a:moveTo>
                  <a:cubicBezTo>
                    <a:pt x="206" y="15"/>
                    <a:pt x="206" y="15"/>
                    <a:pt x="206" y="15"/>
                  </a:cubicBezTo>
                  <a:cubicBezTo>
                    <a:pt x="205" y="14"/>
                    <a:pt x="204" y="13"/>
                    <a:pt x="204" y="11"/>
                  </a:cubicBezTo>
                  <a:cubicBezTo>
                    <a:pt x="204" y="10"/>
                    <a:pt x="203" y="10"/>
                    <a:pt x="203" y="9"/>
                  </a:cubicBezTo>
                  <a:cubicBezTo>
                    <a:pt x="208" y="9"/>
                    <a:pt x="213" y="9"/>
                    <a:pt x="218" y="9"/>
                  </a:cubicBezTo>
                  <a:cubicBezTo>
                    <a:pt x="219" y="11"/>
                    <a:pt x="220" y="13"/>
                    <a:pt x="221" y="15"/>
                  </a:cubicBezTo>
                  <a:cubicBezTo>
                    <a:pt x="216" y="15"/>
                    <a:pt x="211" y="15"/>
                    <a:pt x="206" y="16"/>
                  </a:cubicBezTo>
                  <a:close/>
                  <a:moveTo>
                    <a:pt x="225" y="15"/>
                  </a:moveTo>
                  <a:cubicBezTo>
                    <a:pt x="225" y="15"/>
                    <a:pt x="225" y="15"/>
                    <a:pt x="225" y="14"/>
                  </a:cubicBezTo>
                  <a:cubicBezTo>
                    <a:pt x="224" y="12"/>
                    <a:pt x="224" y="10"/>
                    <a:pt x="223" y="9"/>
                  </a:cubicBezTo>
                  <a:cubicBezTo>
                    <a:pt x="226" y="8"/>
                    <a:pt x="230" y="8"/>
                    <a:pt x="234" y="8"/>
                  </a:cubicBezTo>
                  <a:cubicBezTo>
                    <a:pt x="234" y="9"/>
                    <a:pt x="235" y="10"/>
                    <a:pt x="235" y="11"/>
                  </a:cubicBezTo>
                  <a:cubicBezTo>
                    <a:pt x="236" y="12"/>
                    <a:pt x="236" y="14"/>
                    <a:pt x="237" y="15"/>
                  </a:cubicBezTo>
                  <a:cubicBezTo>
                    <a:pt x="233" y="15"/>
                    <a:pt x="229" y="15"/>
                    <a:pt x="225" y="15"/>
                  </a:cubicBezTo>
                  <a:close/>
                  <a:moveTo>
                    <a:pt x="241" y="15"/>
                  </a:moveTo>
                  <a:cubicBezTo>
                    <a:pt x="241" y="15"/>
                    <a:pt x="241" y="15"/>
                    <a:pt x="241" y="15"/>
                  </a:cubicBezTo>
                  <a:cubicBezTo>
                    <a:pt x="240" y="13"/>
                    <a:pt x="240" y="11"/>
                    <a:pt x="239" y="9"/>
                  </a:cubicBezTo>
                  <a:cubicBezTo>
                    <a:pt x="239" y="9"/>
                    <a:pt x="238" y="9"/>
                    <a:pt x="238" y="8"/>
                  </a:cubicBezTo>
                  <a:cubicBezTo>
                    <a:pt x="243" y="8"/>
                    <a:pt x="247" y="8"/>
                    <a:pt x="251" y="8"/>
                  </a:cubicBezTo>
                  <a:cubicBezTo>
                    <a:pt x="251" y="10"/>
                    <a:pt x="253" y="13"/>
                    <a:pt x="254" y="15"/>
                  </a:cubicBezTo>
                  <a:cubicBezTo>
                    <a:pt x="250" y="15"/>
                    <a:pt x="245" y="15"/>
                    <a:pt x="241" y="15"/>
                  </a:cubicBezTo>
                  <a:close/>
                  <a:moveTo>
                    <a:pt x="257" y="15"/>
                  </a:moveTo>
                  <a:cubicBezTo>
                    <a:pt x="257" y="14"/>
                    <a:pt x="257" y="14"/>
                    <a:pt x="257" y="13"/>
                  </a:cubicBezTo>
                  <a:cubicBezTo>
                    <a:pt x="256" y="12"/>
                    <a:pt x="256" y="10"/>
                    <a:pt x="255" y="9"/>
                  </a:cubicBezTo>
                  <a:cubicBezTo>
                    <a:pt x="255" y="8"/>
                    <a:pt x="255" y="8"/>
                    <a:pt x="255" y="8"/>
                  </a:cubicBezTo>
                  <a:cubicBezTo>
                    <a:pt x="260" y="8"/>
                    <a:pt x="265" y="8"/>
                    <a:pt x="269" y="7"/>
                  </a:cubicBezTo>
                  <a:cubicBezTo>
                    <a:pt x="270" y="10"/>
                    <a:pt x="271" y="13"/>
                    <a:pt x="272" y="15"/>
                  </a:cubicBezTo>
                  <a:cubicBezTo>
                    <a:pt x="272" y="15"/>
                    <a:pt x="272" y="15"/>
                    <a:pt x="272" y="15"/>
                  </a:cubicBezTo>
                  <a:cubicBezTo>
                    <a:pt x="267" y="15"/>
                    <a:pt x="262" y="15"/>
                    <a:pt x="257" y="15"/>
                  </a:cubicBezTo>
                  <a:close/>
                  <a:moveTo>
                    <a:pt x="276" y="15"/>
                  </a:moveTo>
                  <a:cubicBezTo>
                    <a:pt x="276" y="14"/>
                    <a:pt x="277" y="13"/>
                    <a:pt x="276" y="13"/>
                  </a:cubicBezTo>
                  <a:cubicBezTo>
                    <a:pt x="276" y="11"/>
                    <a:pt x="276" y="9"/>
                    <a:pt x="275" y="8"/>
                  </a:cubicBezTo>
                  <a:cubicBezTo>
                    <a:pt x="275" y="8"/>
                    <a:pt x="275" y="7"/>
                    <a:pt x="275" y="7"/>
                  </a:cubicBezTo>
                  <a:cubicBezTo>
                    <a:pt x="280" y="7"/>
                    <a:pt x="285" y="7"/>
                    <a:pt x="291" y="7"/>
                  </a:cubicBezTo>
                  <a:cubicBezTo>
                    <a:pt x="291" y="8"/>
                    <a:pt x="292" y="10"/>
                    <a:pt x="292" y="11"/>
                  </a:cubicBezTo>
                  <a:cubicBezTo>
                    <a:pt x="293" y="12"/>
                    <a:pt x="294" y="13"/>
                    <a:pt x="294" y="14"/>
                  </a:cubicBezTo>
                  <a:cubicBezTo>
                    <a:pt x="288" y="14"/>
                    <a:pt x="282" y="14"/>
                    <a:pt x="276" y="1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89">
              <a:extLst>
                <a:ext uri="{FF2B5EF4-FFF2-40B4-BE49-F238E27FC236}">
                  <a16:creationId xmlns:a16="http://schemas.microsoft.com/office/drawing/2014/main" id="{F11A0F45-41F9-43D8-A12B-FEEC49D5B6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4100" y="1679575"/>
              <a:ext cx="847725" cy="130175"/>
            </a:xfrm>
            <a:custGeom>
              <a:avLst/>
              <a:gdLst>
                <a:gd name="T0" fmla="*/ 225 w 362"/>
                <a:gd name="T1" fmla="*/ 2 h 60"/>
                <a:gd name="T2" fmla="*/ 31 w 362"/>
                <a:gd name="T3" fmla="*/ 4 h 60"/>
                <a:gd name="T4" fmla="*/ 361 w 362"/>
                <a:gd name="T5" fmla="*/ 47 h 60"/>
                <a:gd name="T6" fmla="*/ 166 w 362"/>
                <a:gd name="T7" fmla="*/ 18 h 60"/>
                <a:gd name="T8" fmla="*/ 177 w 362"/>
                <a:gd name="T9" fmla="*/ 39 h 60"/>
                <a:gd name="T10" fmla="*/ 151 w 362"/>
                <a:gd name="T11" fmla="*/ 18 h 60"/>
                <a:gd name="T12" fmla="*/ 138 w 362"/>
                <a:gd name="T13" fmla="*/ 8 h 60"/>
                <a:gd name="T14" fmla="*/ 122 w 362"/>
                <a:gd name="T15" fmla="*/ 8 h 60"/>
                <a:gd name="T16" fmla="*/ 116 w 362"/>
                <a:gd name="T17" fmla="*/ 27 h 60"/>
                <a:gd name="T18" fmla="*/ 104 w 362"/>
                <a:gd name="T19" fmla="*/ 8 h 60"/>
                <a:gd name="T20" fmla="*/ 100 w 362"/>
                <a:gd name="T21" fmla="*/ 8 h 60"/>
                <a:gd name="T22" fmla="*/ 84 w 362"/>
                <a:gd name="T23" fmla="*/ 18 h 60"/>
                <a:gd name="T24" fmla="*/ 70 w 362"/>
                <a:gd name="T25" fmla="*/ 8 h 60"/>
                <a:gd name="T26" fmla="*/ 64 w 362"/>
                <a:gd name="T27" fmla="*/ 26 h 60"/>
                <a:gd name="T28" fmla="*/ 51 w 362"/>
                <a:gd name="T29" fmla="*/ 7 h 60"/>
                <a:gd name="T30" fmla="*/ 53 w 362"/>
                <a:gd name="T31" fmla="*/ 39 h 60"/>
                <a:gd name="T32" fmla="*/ 41 w 362"/>
                <a:gd name="T33" fmla="*/ 14 h 60"/>
                <a:gd name="T34" fmla="*/ 30 w 362"/>
                <a:gd name="T35" fmla="*/ 17 h 60"/>
                <a:gd name="T36" fmla="*/ 5 w 362"/>
                <a:gd name="T37" fmla="*/ 53 h 60"/>
                <a:gd name="T38" fmla="*/ 51 w 362"/>
                <a:gd name="T39" fmla="*/ 44 h 60"/>
                <a:gd name="T40" fmla="*/ 58 w 362"/>
                <a:gd name="T41" fmla="*/ 39 h 60"/>
                <a:gd name="T42" fmla="*/ 73 w 362"/>
                <a:gd name="T43" fmla="*/ 45 h 60"/>
                <a:gd name="T44" fmla="*/ 105 w 362"/>
                <a:gd name="T45" fmla="*/ 51 h 60"/>
                <a:gd name="T46" fmla="*/ 109 w 362"/>
                <a:gd name="T47" fmla="*/ 51 h 60"/>
                <a:gd name="T48" fmla="*/ 127 w 362"/>
                <a:gd name="T49" fmla="*/ 33 h 60"/>
                <a:gd name="T50" fmla="*/ 143 w 362"/>
                <a:gd name="T51" fmla="*/ 39 h 60"/>
                <a:gd name="T52" fmla="*/ 136 w 362"/>
                <a:gd name="T53" fmla="*/ 18 h 60"/>
                <a:gd name="T54" fmla="*/ 146 w 362"/>
                <a:gd name="T55" fmla="*/ 52 h 60"/>
                <a:gd name="T56" fmla="*/ 163 w 362"/>
                <a:gd name="T57" fmla="*/ 52 h 60"/>
                <a:gd name="T58" fmla="*/ 347 w 362"/>
                <a:gd name="T59" fmla="*/ 36 h 60"/>
                <a:gd name="T60" fmla="*/ 323 w 362"/>
                <a:gd name="T61" fmla="*/ 25 h 60"/>
                <a:gd name="T62" fmla="*/ 309 w 362"/>
                <a:gd name="T63" fmla="*/ 31 h 60"/>
                <a:gd name="T64" fmla="*/ 325 w 362"/>
                <a:gd name="T65" fmla="*/ 30 h 60"/>
                <a:gd name="T66" fmla="*/ 336 w 362"/>
                <a:gd name="T67" fmla="*/ 5 h 60"/>
                <a:gd name="T68" fmla="*/ 317 w 362"/>
                <a:gd name="T69" fmla="*/ 12 h 60"/>
                <a:gd name="T70" fmla="*/ 302 w 362"/>
                <a:gd name="T71" fmla="*/ 17 h 60"/>
                <a:gd name="T72" fmla="*/ 219 w 362"/>
                <a:gd name="T73" fmla="*/ 29 h 60"/>
                <a:gd name="T74" fmla="*/ 251 w 362"/>
                <a:gd name="T75" fmla="*/ 28 h 60"/>
                <a:gd name="T76" fmla="*/ 254 w 362"/>
                <a:gd name="T77" fmla="*/ 33 h 60"/>
                <a:gd name="T78" fmla="*/ 276 w 362"/>
                <a:gd name="T79" fmla="*/ 38 h 60"/>
                <a:gd name="T80" fmla="*/ 277 w 362"/>
                <a:gd name="T81" fmla="*/ 27 h 60"/>
                <a:gd name="T82" fmla="*/ 298 w 362"/>
                <a:gd name="T83" fmla="*/ 6 h 60"/>
                <a:gd name="T84" fmla="*/ 271 w 362"/>
                <a:gd name="T85" fmla="*/ 14 h 60"/>
                <a:gd name="T86" fmla="*/ 263 w 362"/>
                <a:gd name="T87" fmla="*/ 6 h 60"/>
                <a:gd name="T88" fmla="*/ 226 w 362"/>
                <a:gd name="T89" fmla="*/ 14 h 60"/>
                <a:gd name="T90" fmla="*/ 197 w 362"/>
                <a:gd name="T91" fmla="*/ 7 h 60"/>
                <a:gd name="T92" fmla="*/ 195 w 362"/>
                <a:gd name="T93" fmla="*/ 27 h 60"/>
                <a:gd name="T94" fmla="*/ 193 w 362"/>
                <a:gd name="T95" fmla="*/ 7 h 60"/>
                <a:gd name="T96" fmla="*/ 183 w 362"/>
                <a:gd name="T97" fmla="*/ 44 h 60"/>
                <a:gd name="T98" fmla="*/ 201 w 362"/>
                <a:gd name="T99" fmla="*/ 29 h 60"/>
                <a:gd name="T100" fmla="*/ 203 w 362"/>
                <a:gd name="T101" fmla="*/ 52 h 60"/>
                <a:gd name="T102" fmla="*/ 226 w 362"/>
                <a:gd name="T103" fmla="*/ 51 h 60"/>
                <a:gd name="T104" fmla="*/ 260 w 362"/>
                <a:gd name="T105" fmla="*/ 43 h 60"/>
                <a:gd name="T106" fmla="*/ 268 w 362"/>
                <a:gd name="T107" fmla="*/ 51 h 60"/>
                <a:gd name="T108" fmla="*/ 302 w 362"/>
                <a:gd name="T109" fmla="*/ 43 h 60"/>
                <a:gd name="T110" fmla="*/ 336 w 362"/>
                <a:gd name="T111" fmla="*/ 49 h 60"/>
                <a:gd name="T112" fmla="*/ 350 w 362"/>
                <a:gd name="T113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62" h="60">
                  <a:moveTo>
                    <a:pt x="361" y="47"/>
                  </a:moveTo>
                  <a:cubicBezTo>
                    <a:pt x="357" y="40"/>
                    <a:pt x="352" y="34"/>
                    <a:pt x="348" y="26"/>
                  </a:cubicBezTo>
                  <a:cubicBezTo>
                    <a:pt x="344" y="19"/>
                    <a:pt x="341" y="12"/>
                    <a:pt x="338" y="5"/>
                  </a:cubicBezTo>
                  <a:cubicBezTo>
                    <a:pt x="339" y="3"/>
                    <a:pt x="338" y="0"/>
                    <a:pt x="336" y="0"/>
                  </a:cubicBezTo>
                  <a:cubicBezTo>
                    <a:pt x="312" y="1"/>
                    <a:pt x="289" y="1"/>
                    <a:pt x="265" y="2"/>
                  </a:cubicBezTo>
                  <a:cubicBezTo>
                    <a:pt x="264" y="0"/>
                    <a:pt x="263" y="1"/>
                    <a:pt x="262" y="2"/>
                  </a:cubicBezTo>
                  <a:cubicBezTo>
                    <a:pt x="250" y="2"/>
                    <a:pt x="237" y="2"/>
                    <a:pt x="225" y="2"/>
                  </a:cubicBezTo>
                  <a:cubicBezTo>
                    <a:pt x="224" y="2"/>
                    <a:pt x="224" y="2"/>
                    <a:pt x="223" y="2"/>
                  </a:cubicBezTo>
                  <a:cubicBezTo>
                    <a:pt x="219" y="2"/>
                    <a:pt x="215" y="2"/>
                    <a:pt x="210" y="2"/>
                  </a:cubicBezTo>
                  <a:cubicBezTo>
                    <a:pt x="209" y="1"/>
                    <a:pt x="208" y="2"/>
                    <a:pt x="207" y="3"/>
                  </a:cubicBezTo>
                  <a:cubicBezTo>
                    <a:pt x="199" y="3"/>
                    <a:pt x="191" y="3"/>
                    <a:pt x="184" y="3"/>
                  </a:cubicBezTo>
                  <a:cubicBezTo>
                    <a:pt x="134" y="3"/>
                    <a:pt x="83" y="1"/>
                    <a:pt x="33" y="4"/>
                  </a:cubicBezTo>
                  <a:cubicBezTo>
                    <a:pt x="33" y="4"/>
                    <a:pt x="33" y="4"/>
                    <a:pt x="32" y="4"/>
                  </a:cubicBezTo>
                  <a:cubicBezTo>
                    <a:pt x="32" y="4"/>
                    <a:pt x="32" y="4"/>
                    <a:pt x="31" y="4"/>
                  </a:cubicBezTo>
                  <a:cubicBezTo>
                    <a:pt x="31" y="4"/>
                    <a:pt x="30" y="5"/>
                    <a:pt x="30" y="5"/>
                  </a:cubicBezTo>
                  <a:cubicBezTo>
                    <a:pt x="19" y="20"/>
                    <a:pt x="9" y="37"/>
                    <a:pt x="1" y="54"/>
                  </a:cubicBezTo>
                  <a:cubicBezTo>
                    <a:pt x="0" y="55"/>
                    <a:pt x="2" y="56"/>
                    <a:pt x="3" y="55"/>
                  </a:cubicBezTo>
                  <a:cubicBezTo>
                    <a:pt x="61" y="60"/>
                    <a:pt x="121" y="57"/>
                    <a:pt x="180" y="57"/>
                  </a:cubicBezTo>
                  <a:cubicBezTo>
                    <a:pt x="240" y="57"/>
                    <a:pt x="299" y="56"/>
                    <a:pt x="359" y="54"/>
                  </a:cubicBezTo>
                  <a:cubicBezTo>
                    <a:pt x="361" y="54"/>
                    <a:pt x="362" y="51"/>
                    <a:pt x="361" y="50"/>
                  </a:cubicBezTo>
                  <a:cubicBezTo>
                    <a:pt x="361" y="49"/>
                    <a:pt x="361" y="48"/>
                    <a:pt x="361" y="47"/>
                  </a:cubicBezTo>
                  <a:close/>
                  <a:moveTo>
                    <a:pt x="167" y="7"/>
                  </a:moveTo>
                  <a:cubicBezTo>
                    <a:pt x="171" y="7"/>
                    <a:pt x="174" y="7"/>
                    <a:pt x="178" y="7"/>
                  </a:cubicBezTo>
                  <a:cubicBezTo>
                    <a:pt x="178" y="9"/>
                    <a:pt x="177" y="12"/>
                    <a:pt x="177" y="14"/>
                  </a:cubicBezTo>
                  <a:cubicBezTo>
                    <a:pt x="177" y="14"/>
                    <a:pt x="177" y="14"/>
                    <a:pt x="177" y="14"/>
                  </a:cubicBezTo>
                  <a:cubicBezTo>
                    <a:pt x="173" y="14"/>
                    <a:pt x="170" y="14"/>
                    <a:pt x="166" y="14"/>
                  </a:cubicBezTo>
                  <a:cubicBezTo>
                    <a:pt x="167" y="12"/>
                    <a:pt x="167" y="9"/>
                    <a:pt x="167" y="7"/>
                  </a:cubicBezTo>
                  <a:close/>
                  <a:moveTo>
                    <a:pt x="166" y="18"/>
                  </a:moveTo>
                  <a:cubicBezTo>
                    <a:pt x="170" y="18"/>
                    <a:pt x="173" y="18"/>
                    <a:pt x="177" y="19"/>
                  </a:cubicBezTo>
                  <a:cubicBezTo>
                    <a:pt x="177" y="22"/>
                    <a:pt x="177" y="25"/>
                    <a:pt x="177" y="29"/>
                  </a:cubicBezTo>
                  <a:cubicBezTo>
                    <a:pt x="173" y="29"/>
                    <a:pt x="169" y="29"/>
                    <a:pt x="165" y="28"/>
                  </a:cubicBezTo>
                  <a:cubicBezTo>
                    <a:pt x="165" y="25"/>
                    <a:pt x="166" y="22"/>
                    <a:pt x="166" y="18"/>
                  </a:cubicBezTo>
                  <a:close/>
                  <a:moveTo>
                    <a:pt x="165" y="33"/>
                  </a:moveTo>
                  <a:cubicBezTo>
                    <a:pt x="169" y="33"/>
                    <a:pt x="173" y="33"/>
                    <a:pt x="177" y="33"/>
                  </a:cubicBezTo>
                  <a:cubicBezTo>
                    <a:pt x="177" y="35"/>
                    <a:pt x="177" y="37"/>
                    <a:pt x="177" y="39"/>
                  </a:cubicBezTo>
                  <a:cubicBezTo>
                    <a:pt x="173" y="39"/>
                    <a:pt x="169" y="39"/>
                    <a:pt x="164" y="39"/>
                  </a:cubicBezTo>
                  <a:cubicBezTo>
                    <a:pt x="165" y="37"/>
                    <a:pt x="165" y="35"/>
                    <a:pt x="165" y="33"/>
                  </a:cubicBezTo>
                  <a:close/>
                  <a:moveTo>
                    <a:pt x="151" y="18"/>
                  </a:moveTo>
                  <a:cubicBezTo>
                    <a:pt x="154" y="18"/>
                    <a:pt x="157" y="18"/>
                    <a:pt x="160" y="18"/>
                  </a:cubicBezTo>
                  <a:cubicBezTo>
                    <a:pt x="160" y="22"/>
                    <a:pt x="159" y="25"/>
                    <a:pt x="159" y="28"/>
                  </a:cubicBezTo>
                  <a:cubicBezTo>
                    <a:pt x="156" y="28"/>
                    <a:pt x="153" y="28"/>
                    <a:pt x="150" y="28"/>
                  </a:cubicBezTo>
                  <a:cubicBezTo>
                    <a:pt x="150" y="25"/>
                    <a:pt x="151" y="22"/>
                    <a:pt x="151" y="18"/>
                  </a:cubicBezTo>
                  <a:close/>
                  <a:moveTo>
                    <a:pt x="149" y="35"/>
                  </a:moveTo>
                  <a:cubicBezTo>
                    <a:pt x="149" y="35"/>
                    <a:pt x="149" y="34"/>
                    <a:pt x="149" y="33"/>
                  </a:cubicBezTo>
                  <a:cubicBezTo>
                    <a:pt x="152" y="33"/>
                    <a:pt x="156" y="33"/>
                    <a:pt x="159" y="33"/>
                  </a:cubicBezTo>
                  <a:cubicBezTo>
                    <a:pt x="159" y="35"/>
                    <a:pt x="159" y="37"/>
                    <a:pt x="159" y="39"/>
                  </a:cubicBezTo>
                  <a:cubicBezTo>
                    <a:pt x="156" y="39"/>
                    <a:pt x="152" y="39"/>
                    <a:pt x="149" y="39"/>
                  </a:cubicBezTo>
                  <a:cubicBezTo>
                    <a:pt x="149" y="38"/>
                    <a:pt x="149" y="37"/>
                    <a:pt x="149" y="35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8"/>
                    <a:pt x="138" y="8"/>
                  </a:cubicBezTo>
                  <a:cubicBezTo>
                    <a:pt x="141" y="8"/>
                    <a:pt x="145" y="8"/>
                    <a:pt x="148" y="7"/>
                  </a:cubicBezTo>
                  <a:cubicBezTo>
                    <a:pt x="147" y="9"/>
                    <a:pt x="147" y="11"/>
                    <a:pt x="147" y="13"/>
                  </a:cubicBezTo>
                  <a:cubicBezTo>
                    <a:pt x="143" y="13"/>
                    <a:pt x="140" y="13"/>
                    <a:pt x="137" y="13"/>
                  </a:cubicBezTo>
                  <a:cubicBezTo>
                    <a:pt x="137" y="11"/>
                    <a:pt x="138" y="9"/>
                    <a:pt x="138" y="8"/>
                  </a:cubicBezTo>
                  <a:close/>
                  <a:moveTo>
                    <a:pt x="122" y="9"/>
                  </a:moveTo>
                  <a:cubicBezTo>
                    <a:pt x="122" y="8"/>
                    <a:pt x="122" y="8"/>
                    <a:pt x="122" y="8"/>
                  </a:cubicBezTo>
                  <a:cubicBezTo>
                    <a:pt x="126" y="8"/>
                    <a:pt x="130" y="8"/>
                    <a:pt x="134" y="8"/>
                  </a:cubicBezTo>
                  <a:cubicBezTo>
                    <a:pt x="133" y="9"/>
                    <a:pt x="133" y="11"/>
                    <a:pt x="132" y="13"/>
                  </a:cubicBezTo>
                  <a:cubicBezTo>
                    <a:pt x="128" y="12"/>
                    <a:pt x="124" y="12"/>
                    <a:pt x="121" y="12"/>
                  </a:cubicBezTo>
                  <a:cubicBezTo>
                    <a:pt x="121" y="11"/>
                    <a:pt x="121" y="10"/>
                    <a:pt x="122" y="9"/>
                  </a:cubicBezTo>
                  <a:close/>
                  <a:moveTo>
                    <a:pt x="130" y="18"/>
                  </a:moveTo>
                  <a:cubicBezTo>
                    <a:pt x="130" y="21"/>
                    <a:pt x="129" y="24"/>
                    <a:pt x="128" y="27"/>
                  </a:cubicBezTo>
                  <a:cubicBezTo>
                    <a:pt x="124" y="27"/>
                    <a:pt x="120" y="27"/>
                    <a:pt x="116" y="27"/>
                  </a:cubicBezTo>
                  <a:cubicBezTo>
                    <a:pt x="117" y="24"/>
                    <a:pt x="118" y="21"/>
                    <a:pt x="119" y="18"/>
                  </a:cubicBezTo>
                  <a:cubicBezTo>
                    <a:pt x="123" y="18"/>
                    <a:pt x="127" y="18"/>
                    <a:pt x="130" y="18"/>
                  </a:cubicBezTo>
                  <a:close/>
                  <a:moveTo>
                    <a:pt x="104" y="8"/>
                  </a:moveTo>
                  <a:cubicBezTo>
                    <a:pt x="108" y="8"/>
                    <a:pt x="112" y="8"/>
                    <a:pt x="117" y="8"/>
                  </a:cubicBezTo>
                  <a:cubicBezTo>
                    <a:pt x="116" y="9"/>
                    <a:pt x="116" y="11"/>
                    <a:pt x="115" y="12"/>
                  </a:cubicBezTo>
                  <a:cubicBezTo>
                    <a:pt x="111" y="12"/>
                    <a:pt x="107" y="12"/>
                    <a:pt x="103" y="12"/>
                  </a:cubicBezTo>
                  <a:cubicBezTo>
                    <a:pt x="103" y="10"/>
                    <a:pt x="103" y="9"/>
                    <a:pt x="104" y="8"/>
                  </a:cubicBezTo>
                  <a:close/>
                  <a:moveTo>
                    <a:pt x="114" y="18"/>
                  </a:moveTo>
                  <a:cubicBezTo>
                    <a:pt x="113" y="21"/>
                    <a:pt x="112" y="24"/>
                    <a:pt x="111" y="27"/>
                  </a:cubicBezTo>
                  <a:cubicBezTo>
                    <a:pt x="107" y="27"/>
                    <a:pt x="102" y="27"/>
                    <a:pt x="98" y="26"/>
                  </a:cubicBezTo>
                  <a:cubicBezTo>
                    <a:pt x="99" y="24"/>
                    <a:pt x="100" y="21"/>
                    <a:pt x="101" y="18"/>
                  </a:cubicBezTo>
                  <a:cubicBezTo>
                    <a:pt x="105" y="18"/>
                    <a:pt x="109" y="18"/>
                    <a:pt x="114" y="18"/>
                  </a:cubicBezTo>
                  <a:close/>
                  <a:moveTo>
                    <a:pt x="86" y="8"/>
                  </a:moveTo>
                  <a:cubicBezTo>
                    <a:pt x="91" y="8"/>
                    <a:pt x="95" y="8"/>
                    <a:pt x="100" y="8"/>
                  </a:cubicBezTo>
                  <a:cubicBezTo>
                    <a:pt x="99" y="9"/>
                    <a:pt x="98" y="10"/>
                    <a:pt x="98" y="12"/>
                  </a:cubicBezTo>
                  <a:cubicBezTo>
                    <a:pt x="94" y="12"/>
                    <a:pt x="90" y="12"/>
                    <a:pt x="86" y="12"/>
                  </a:cubicBezTo>
                  <a:cubicBezTo>
                    <a:pt x="86" y="10"/>
                    <a:pt x="86" y="9"/>
                    <a:pt x="86" y="8"/>
                  </a:cubicBezTo>
                  <a:close/>
                  <a:moveTo>
                    <a:pt x="96" y="18"/>
                  </a:moveTo>
                  <a:cubicBezTo>
                    <a:pt x="95" y="21"/>
                    <a:pt x="94" y="23"/>
                    <a:pt x="93" y="26"/>
                  </a:cubicBezTo>
                  <a:cubicBezTo>
                    <a:pt x="89" y="26"/>
                    <a:pt x="85" y="26"/>
                    <a:pt x="81" y="26"/>
                  </a:cubicBezTo>
                  <a:cubicBezTo>
                    <a:pt x="82" y="23"/>
                    <a:pt x="83" y="20"/>
                    <a:pt x="84" y="18"/>
                  </a:cubicBezTo>
                  <a:cubicBezTo>
                    <a:pt x="88" y="18"/>
                    <a:pt x="92" y="18"/>
                    <a:pt x="96" y="18"/>
                  </a:cubicBezTo>
                  <a:close/>
                  <a:moveTo>
                    <a:pt x="91" y="33"/>
                  </a:moveTo>
                  <a:cubicBezTo>
                    <a:pt x="91" y="35"/>
                    <a:pt x="90" y="37"/>
                    <a:pt x="90" y="39"/>
                  </a:cubicBezTo>
                  <a:cubicBezTo>
                    <a:pt x="85" y="39"/>
                    <a:pt x="80" y="39"/>
                    <a:pt x="75" y="39"/>
                  </a:cubicBezTo>
                  <a:cubicBezTo>
                    <a:pt x="76" y="36"/>
                    <a:pt x="77" y="34"/>
                    <a:pt x="78" y="33"/>
                  </a:cubicBezTo>
                  <a:cubicBezTo>
                    <a:pt x="83" y="33"/>
                    <a:pt x="87" y="33"/>
                    <a:pt x="91" y="33"/>
                  </a:cubicBezTo>
                  <a:close/>
                  <a:moveTo>
                    <a:pt x="70" y="8"/>
                  </a:moveTo>
                  <a:cubicBezTo>
                    <a:pt x="74" y="8"/>
                    <a:pt x="78" y="8"/>
                    <a:pt x="82" y="8"/>
                  </a:cubicBezTo>
                  <a:cubicBezTo>
                    <a:pt x="81" y="9"/>
                    <a:pt x="81" y="10"/>
                    <a:pt x="80" y="12"/>
                  </a:cubicBezTo>
                  <a:cubicBezTo>
                    <a:pt x="76" y="12"/>
                    <a:pt x="73" y="12"/>
                    <a:pt x="69" y="12"/>
                  </a:cubicBezTo>
                  <a:cubicBezTo>
                    <a:pt x="70" y="10"/>
                    <a:pt x="70" y="9"/>
                    <a:pt x="70" y="8"/>
                  </a:cubicBezTo>
                  <a:close/>
                  <a:moveTo>
                    <a:pt x="78" y="18"/>
                  </a:moveTo>
                  <a:cubicBezTo>
                    <a:pt x="77" y="20"/>
                    <a:pt x="76" y="23"/>
                    <a:pt x="75" y="26"/>
                  </a:cubicBezTo>
                  <a:cubicBezTo>
                    <a:pt x="72" y="26"/>
                    <a:pt x="68" y="26"/>
                    <a:pt x="64" y="26"/>
                  </a:cubicBezTo>
                  <a:cubicBezTo>
                    <a:pt x="65" y="23"/>
                    <a:pt x="67" y="20"/>
                    <a:pt x="68" y="17"/>
                  </a:cubicBezTo>
                  <a:cubicBezTo>
                    <a:pt x="71" y="17"/>
                    <a:pt x="74" y="17"/>
                    <a:pt x="78" y="18"/>
                  </a:cubicBezTo>
                  <a:close/>
                  <a:moveTo>
                    <a:pt x="51" y="7"/>
                  </a:moveTo>
                  <a:cubicBezTo>
                    <a:pt x="56" y="7"/>
                    <a:pt x="61" y="7"/>
                    <a:pt x="66" y="8"/>
                  </a:cubicBezTo>
                  <a:cubicBezTo>
                    <a:pt x="65" y="9"/>
                    <a:pt x="64" y="11"/>
                    <a:pt x="64" y="12"/>
                  </a:cubicBezTo>
                  <a:cubicBezTo>
                    <a:pt x="59" y="12"/>
                    <a:pt x="54" y="13"/>
                    <a:pt x="49" y="13"/>
                  </a:cubicBezTo>
                  <a:cubicBezTo>
                    <a:pt x="50" y="11"/>
                    <a:pt x="50" y="9"/>
                    <a:pt x="51" y="7"/>
                  </a:cubicBezTo>
                  <a:close/>
                  <a:moveTo>
                    <a:pt x="42" y="26"/>
                  </a:moveTo>
                  <a:cubicBezTo>
                    <a:pt x="43" y="23"/>
                    <a:pt x="45" y="20"/>
                    <a:pt x="46" y="17"/>
                  </a:cubicBezTo>
                  <a:cubicBezTo>
                    <a:pt x="51" y="17"/>
                    <a:pt x="56" y="17"/>
                    <a:pt x="61" y="17"/>
                  </a:cubicBezTo>
                  <a:cubicBezTo>
                    <a:pt x="60" y="20"/>
                    <a:pt x="59" y="23"/>
                    <a:pt x="58" y="26"/>
                  </a:cubicBezTo>
                  <a:cubicBezTo>
                    <a:pt x="53" y="26"/>
                    <a:pt x="47" y="26"/>
                    <a:pt x="42" y="26"/>
                  </a:cubicBezTo>
                  <a:close/>
                  <a:moveTo>
                    <a:pt x="56" y="32"/>
                  </a:moveTo>
                  <a:cubicBezTo>
                    <a:pt x="55" y="34"/>
                    <a:pt x="54" y="36"/>
                    <a:pt x="53" y="39"/>
                  </a:cubicBezTo>
                  <a:cubicBezTo>
                    <a:pt x="47" y="39"/>
                    <a:pt x="41" y="39"/>
                    <a:pt x="35" y="39"/>
                  </a:cubicBezTo>
                  <a:cubicBezTo>
                    <a:pt x="36" y="36"/>
                    <a:pt x="38" y="33"/>
                    <a:pt x="39" y="31"/>
                  </a:cubicBezTo>
                  <a:cubicBezTo>
                    <a:pt x="45" y="31"/>
                    <a:pt x="50" y="31"/>
                    <a:pt x="56" y="32"/>
                  </a:cubicBezTo>
                  <a:close/>
                  <a:moveTo>
                    <a:pt x="35" y="8"/>
                  </a:moveTo>
                  <a:cubicBezTo>
                    <a:pt x="35" y="7"/>
                    <a:pt x="36" y="7"/>
                    <a:pt x="36" y="7"/>
                  </a:cubicBezTo>
                  <a:cubicBezTo>
                    <a:pt x="39" y="7"/>
                    <a:pt x="43" y="7"/>
                    <a:pt x="46" y="7"/>
                  </a:cubicBezTo>
                  <a:cubicBezTo>
                    <a:pt x="45" y="9"/>
                    <a:pt x="43" y="11"/>
                    <a:pt x="41" y="14"/>
                  </a:cubicBezTo>
                  <a:cubicBezTo>
                    <a:pt x="38" y="14"/>
                    <a:pt x="35" y="14"/>
                    <a:pt x="31" y="15"/>
                  </a:cubicBezTo>
                  <a:cubicBezTo>
                    <a:pt x="33" y="12"/>
                    <a:pt x="34" y="10"/>
                    <a:pt x="35" y="8"/>
                  </a:cubicBezTo>
                  <a:close/>
                  <a:moveTo>
                    <a:pt x="30" y="17"/>
                  </a:moveTo>
                  <a:cubicBezTo>
                    <a:pt x="33" y="17"/>
                    <a:pt x="36" y="17"/>
                    <a:pt x="39" y="17"/>
                  </a:cubicBezTo>
                  <a:cubicBezTo>
                    <a:pt x="38" y="20"/>
                    <a:pt x="36" y="23"/>
                    <a:pt x="35" y="26"/>
                  </a:cubicBezTo>
                  <a:cubicBezTo>
                    <a:pt x="31" y="26"/>
                    <a:pt x="28" y="26"/>
                    <a:pt x="24" y="26"/>
                  </a:cubicBezTo>
                  <a:cubicBezTo>
                    <a:pt x="26" y="23"/>
                    <a:pt x="28" y="20"/>
                    <a:pt x="30" y="17"/>
                  </a:cubicBezTo>
                  <a:close/>
                  <a:moveTo>
                    <a:pt x="22" y="29"/>
                  </a:moveTo>
                  <a:cubicBezTo>
                    <a:pt x="26" y="29"/>
                    <a:pt x="30" y="30"/>
                    <a:pt x="33" y="30"/>
                  </a:cubicBezTo>
                  <a:cubicBezTo>
                    <a:pt x="32" y="33"/>
                    <a:pt x="31" y="36"/>
                    <a:pt x="30" y="39"/>
                  </a:cubicBezTo>
                  <a:cubicBezTo>
                    <a:pt x="25" y="39"/>
                    <a:pt x="20" y="39"/>
                    <a:pt x="15" y="40"/>
                  </a:cubicBezTo>
                  <a:cubicBezTo>
                    <a:pt x="17" y="36"/>
                    <a:pt x="20" y="33"/>
                    <a:pt x="22" y="29"/>
                  </a:cubicBezTo>
                  <a:close/>
                  <a:moveTo>
                    <a:pt x="26" y="52"/>
                  </a:moveTo>
                  <a:cubicBezTo>
                    <a:pt x="19" y="52"/>
                    <a:pt x="12" y="52"/>
                    <a:pt x="5" y="53"/>
                  </a:cubicBezTo>
                  <a:cubicBezTo>
                    <a:pt x="8" y="49"/>
                    <a:pt x="11" y="46"/>
                    <a:pt x="13" y="42"/>
                  </a:cubicBezTo>
                  <a:cubicBezTo>
                    <a:pt x="18" y="42"/>
                    <a:pt x="24" y="43"/>
                    <a:pt x="29" y="43"/>
                  </a:cubicBezTo>
                  <a:cubicBezTo>
                    <a:pt x="28" y="46"/>
                    <a:pt x="27" y="49"/>
                    <a:pt x="26" y="52"/>
                  </a:cubicBezTo>
                  <a:close/>
                  <a:moveTo>
                    <a:pt x="49" y="51"/>
                  </a:moveTo>
                  <a:cubicBezTo>
                    <a:pt x="43" y="51"/>
                    <a:pt x="36" y="51"/>
                    <a:pt x="30" y="51"/>
                  </a:cubicBezTo>
                  <a:cubicBezTo>
                    <a:pt x="31" y="49"/>
                    <a:pt x="32" y="46"/>
                    <a:pt x="33" y="43"/>
                  </a:cubicBezTo>
                  <a:cubicBezTo>
                    <a:pt x="39" y="44"/>
                    <a:pt x="45" y="44"/>
                    <a:pt x="51" y="44"/>
                  </a:cubicBezTo>
                  <a:cubicBezTo>
                    <a:pt x="51" y="47"/>
                    <a:pt x="50" y="49"/>
                    <a:pt x="49" y="51"/>
                  </a:cubicBezTo>
                  <a:close/>
                  <a:moveTo>
                    <a:pt x="67" y="51"/>
                  </a:moveTo>
                  <a:cubicBezTo>
                    <a:pt x="62" y="51"/>
                    <a:pt x="57" y="51"/>
                    <a:pt x="52" y="51"/>
                  </a:cubicBezTo>
                  <a:cubicBezTo>
                    <a:pt x="53" y="49"/>
                    <a:pt x="54" y="47"/>
                    <a:pt x="55" y="45"/>
                  </a:cubicBezTo>
                  <a:cubicBezTo>
                    <a:pt x="59" y="45"/>
                    <a:pt x="64" y="45"/>
                    <a:pt x="68" y="45"/>
                  </a:cubicBezTo>
                  <a:cubicBezTo>
                    <a:pt x="67" y="47"/>
                    <a:pt x="67" y="49"/>
                    <a:pt x="67" y="51"/>
                  </a:cubicBezTo>
                  <a:close/>
                  <a:moveTo>
                    <a:pt x="58" y="39"/>
                  </a:moveTo>
                  <a:cubicBezTo>
                    <a:pt x="59" y="36"/>
                    <a:pt x="60" y="34"/>
                    <a:pt x="61" y="32"/>
                  </a:cubicBezTo>
                  <a:cubicBezTo>
                    <a:pt x="65" y="32"/>
                    <a:pt x="69" y="32"/>
                    <a:pt x="73" y="32"/>
                  </a:cubicBezTo>
                  <a:cubicBezTo>
                    <a:pt x="72" y="34"/>
                    <a:pt x="71" y="36"/>
                    <a:pt x="70" y="39"/>
                  </a:cubicBezTo>
                  <a:cubicBezTo>
                    <a:pt x="66" y="39"/>
                    <a:pt x="62" y="39"/>
                    <a:pt x="58" y="39"/>
                  </a:cubicBezTo>
                  <a:close/>
                  <a:moveTo>
                    <a:pt x="86" y="51"/>
                  </a:moveTo>
                  <a:cubicBezTo>
                    <a:pt x="81" y="51"/>
                    <a:pt x="76" y="51"/>
                    <a:pt x="71" y="51"/>
                  </a:cubicBezTo>
                  <a:cubicBezTo>
                    <a:pt x="71" y="49"/>
                    <a:pt x="72" y="47"/>
                    <a:pt x="73" y="45"/>
                  </a:cubicBezTo>
                  <a:cubicBezTo>
                    <a:pt x="78" y="45"/>
                    <a:pt x="83" y="45"/>
                    <a:pt x="88" y="45"/>
                  </a:cubicBezTo>
                  <a:cubicBezTo>
                    <a:pt x="87" y="47"/>
                    <a:pt x="87" y="49"/>
                    <a:pt x="86" y="51"/>
                  </a:cubicBezTo>
                  <a:close/>
                  <a:moveTo>
                    <a:pt x="105" y="51"/>
                  </a:moveTo>
                  <a:cubicBezTo>
                    <a:pt x="100" y="51"/>
                    <a:pt x="94" y="51"/>
                    <a:pt x="89" y="51"/>
                  </a:cubicBezTo>
                  <a:cubicBezTo>
                    <a:pt x="90" y="49"/>
                    <a:pt x="91" y="47"/>
                    <a:pt x="91" y="45"/>
                  </a:cubicBezTo>
                  <a:cubicBezTo>
                    <a:pt x="96" y="45"/>
                    <a:pt x="101" y="45"/>
                    <a:pt x="106" y="45"/>
                  </a:cubicBezTo>
                  <a:cubicBezTo>
                    <a:pt x="106" y="47"/>
                    <a:pt x="105" y="49"/>
                    <a:pt x="105" y="51"/>
                  </a:cubicBezTo>
                  <a:close/>
                  <a:moveTo>
                    <a:pt x="94" y="39"/>
                  </a:moveTo>
                  <a:cubicBezTo>
                    <a:pt x="94" y="37"/>
                    <a:pt x="95" y="35"/>
                    <a:pt x="96" y="33"/>
                  </a:cubicBezTo>
                  <a:cubicBezTo>
                    <a:pt x="100" y="33"/>
                    <a:pt x="105" y="33"/>
                    <a:pt x="109" y="33"/>
                  </a:cubicBezTo>
                  <a:cubicBezTo>
                    <a:pt x="109" y="35"/>
                    <a:pt x="108" y="37"/>
                    <a:pt x="108" y="39"/>
                  </a:cubicBezTo>
                  <a:cubicBezTo>
                    <a:pt x="103" y="39"/>
                    <a:pt x="98" y="39"/>
                    <a:pt x="94" y="39"/>
                  </a:cubicBezTo>
                  <a:close/>
                  <a:moveTo>
                    <a:pt x="125" y="51"/>
                  </a:moveTo>
                  <a:cubicBezTo>
                    <a:pt x="120" y="51"/>
                    <a:pt x="114" y="51"/>
                    <a:pt x="109" y="51"/>
                  </a:cubicBezTo>
                  <a:cubicBezTo>
                    <a:pt x="110" y="49"/>
                    <a:pt x="110" y="47"/>
                    <a:pt x="111" y="45"/>
                  </a:cubicBezTo>
                  <a:cubicBezTo>
                    <a:pt x="116" y="45"/>
                    <a:pt x="121" y="45"/>
                    <a:pt x="125" y="45"/>
                  </a:cubicBezTo>
                  <a:cubicBezTo>
                    <a:pt x="125" y="47"/>
                    <a:pt x="125" y="49"/>
                    <a:pt x="125" y="51"/>
                  </a:cubicBezTo>
                  <a:close/>
                  <a:moveTo>
                    <a:pt x="126" y="39"/>
                  </a:moveTo>
                  <a:cubicBezTo>
                    <a:pt x="122" y="39"/>
                    <a:pt x="117" y="39"/>
                    <a:pt x="113" y="39"/>
                  </a:cubicBezTo>
                  <a:cubicBezTo>
                    <a:pt x="113" y="37"/>
                    <a:pt x="114" y="35"/>
                    <a:pt x="115" y="33"/>
                  </a:cubicBezTo>
                  <a:cubicBezTo>
                    <a:pt x="119" y="33"/>
                    <a:pt x="123" y="33"/>
                    <a:pt x="127" y="33"/>
                  </a:cubicBezTo>
                  <a:cubicBezTo>
                    <a:pt x="127" y="35"/>
                    <a:pt x="126" y="37"/>
                    <a:pt x="126" y="39"/>
                  </a:cubicBezTo>
                  <a:close/>
                  <a:moveTo>
                    <a:pt x="128" y="51"/>
                  </a:moveTo>
                  <a:cubicBezTo>
                    <a:pt x="129" y="49"/>
                    <a:pt x="129" y="47"/>
                    <a:pt x="130" y="45"/>
                  </a:cubicBezTo>
                  <a:cubicBezTo>
                    <a:pt x="134" y="45"/>
                    <a:pt x="139" y="45"/>
                    <a:pt x="143" y="44"/>
                  </a:cubicBezTo>
                  <a:cubicBezTo>
                    <a:pt x="143" y="47"/>
                    <a:pt x="144" y="49"/>
                    <a:pt x="144" y="51"/>
                  </a:cubicBezTo>
                  <a:cubicBezTo>
                    <a:pt x="139" y="51"/>
                    <a:pt x="133" y="51"/>
                    <a:pt x="128" y="51"/>
                  </a:cubicBezTo>
                  <a:close/>
                  <a:moveTo>
                    <a:pt x="143" y="39"/>
                  </a:moveTo>
                  <a:cubicBezTo>
                    <a:pt x="139" y="39"/>
                    <a:pt x="135" y="39"/>
                    <a:pt x="131" y="39"/>
                  </a:cubicBezTo>
                  <a:cubicBezTo>
                    <a:pt x="131" y="37"/>
                    <a:pt x="132" y="35"/>
                    <a:pt x="132" y="33"/>
                  </a:cubicBezTo>
                  <a:cubicBezTo>
                    <a:pt x="136" y="33"/>
                    <a:pt x="140" y="33"/>
                    <a:pt x="144" y="33"/>
                  </a:cubicBezTo>
                  <a:cubicBezTo>
                    <a:pt x="144" y="35"/>
                    <a:pt x="144" y="37"/>
                    <a:pt x="143" y="39"/>
                  </a:cubicBezTo>
                  <a:close/>
                  <a:moveTo>
                    <a:pt x="145" y="28"/>
                  </a:moveTo>
                  <a:cubicBezTo>
                    <a:pt x="141" y="28"/>
                    <a:pt x="137" y="28"/>
                    <a:pt x="133" y="28"/>
                  </a:cubicBezTo>
                  <a:cubicBezTo>
                    <a:pt x="134" y="24"/>
                    <a:pt x="135" y="21"/>
                    <a:pt x="136" y="18"/>
                  </a:cubicBezTo>
                  <a:cubicBezTo>
                    <a:pt x="139" y="18"/>
                    <a:pt x="143" y="18"/>
                    <a:pt x="146" y="18"/>
                  </a:cubicBezTo>
                  <a:cubicBezTo>
                    <a:pt x="145" y="21"/>
                    <a:pt x="145" y="25"/>
                    <a:pt x="145" y="28"/>
                  </a:cubicBezTo>
                  <a:close/>
                  <a:moveTo>
                    <a:pt x="146" y="52"/>
                  </a:moveTo>
                  <a:cubicBezTo>
                    <a:pt x="147" y="49"/>
                    <a:pt x="148" y="47"/>
                    <a:pt x="148" y="44"/>
                  </a:cubicBezTo>
                  <a:cubicBezTo>
                    <a:pt x="152" y="44"/>
                    <a:pt x="156" y="44"/>
                    <a:pt x="159" y="44"/>
                  </a:cubicBezTo>
                  <a:cubicBezTo>
                    <a:pt x="160" y="47"/>
                    <a:pt x="160" y="49"/>
                    <a:pt x="161" y="52"/>
                  </a:cubicBezTo>
                  <a:cubicBezTo>
                    <a:pt x="156" y="52"/>
                    <a:pt x="151" y="52"/>
                    <a:pt x="146" y="52"/>
                  </a:cubicBezTo>
                  <a:close/>
                  <a:moveTo>
                    <a:pt x="161" y="14"/>
                  </a:moveTo>
                  <a:cubicBezTo>
                    <a:pt x="158" y="14"/>
                    <a:pt x="155" y="13"/>
                    <a:pt x="152" y="13"/>
                  </a:cubicBezTo>
                  <a:cubicBezTo>
                    <a:pt x="153" y="12"/>
                    <a:pt x="153" y="10"/>
                    <a:pt x="153" y="8"/>
                  </a:cubicBezTo>
                  <a:cubicBezTo>
                    <a:pt x="153" y="8"/>
                    <a:pt x="153" y="8"/>
                    <a:pt x="153" y="7"/>
                  </a:cubicBezTo>
                  <a:cubicBezTo>
                    <a:pt x="156" y="7"/>
                    <a:pt x="159" y="7"/>
                    <a:pt x="162" y="7"/>
                  </a:cubicBezTo>
                  <a:cubicBezTo>
                    <a:pt x="161" y="9"/>
                    <a:pt x="161" y="11"/>
                    <a:pt x="161" y="14"/>
                  </a:cubicBezTo>
                  <a:close/>
                  <a:moveTo>
                    <a:pt x="163" y="52"/>
                  </a:moveTo>
                  <a:cubicBezTo>
                    <a:pt x="164" y="49"/>
                    <a:pt x="164" y="47"/>
                    <a:pt x="164" y="44"/>
                  </a:cubicBezTo>
                  <a:cubicBezTo>
                    <a:pt x="169" y="44"/>
                    <a:pt x="173" y="44"/>
                    <a:pt x="177" y="44"/>
                  </a:cubicBezTo>
                  <a:cubicBezTo>
                    <a:pt x="178" y="47"/>
                    <a:pt x="178" y="49"/>
                    <a:pt x="180" y="52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75" y="52"/>
                    <a:pt x="169" y="52"/>
                    <a:pt x="163" y="52"/>
                  </a:cubicBezTo>
                  <a:close/>
                  <a:moveTo>
                    <a:pt x="343" y="29"/>
                  </a:moveTo>
                  <a:cubicBezTo>
                    <a:pt x="344" y="31"/>
                    <a:pt x="345" y="34"/>
                    <a:pt x="347" y="36"/>
                  </a:cubicBezTo>
                  <a:cubicBezTo>
                    <a:pt x="342" y="36"/>
                    <a:pt x="337" y="37"/>
                    <a:pt x="333" y="37"/>
                  </a:cubicBezTo>
                  <a:cubicBezTo>
                    <a:pt x="332" y="34"/>
                    <a:pt x="331" y="32"/>
                    <a:pt x="330" y="30"/>
                  </a:cubicBezTo>
                  <a:cubicBezTo>
                    <a:pt x="334" y="30"/>
                    <a:pt x="338" y="29"/>
                    <a:pt x="341" y="29"/>
                  </a:cubicBezTo>
                  <a:cubicBezTo>
                    <a:pt x="342" y="29"/>
                    <a:pt x="342" y="29"/>
                    <a:pt x="343" y="29"/>
                  </a:cubicBezTo>
                  <a:close/>
                  <a:moveTo>
                    <a:pt x="308" y="17"/>
                  </a:moveTo>
                  <a:cubicBezTo>
                    <a:pt x="312" y="17"/>
                    <a:pt x="316" y="17"/>
                    <a:pt x="319" y="17"/>
                  </a:cubicBezTo>
                  <a:cubicBezTo>
                    <a:pt x="320" y="20"/>
                    <a:pt x="322" y="22"/>
                    <a:pt x="323" y="25"/>
                  </a:cubicBezTo>
                  <a:cubicBezTo>
                    <a:pt x="319" y="25"/>
                    <a:pt x="316" y="25"/>
                    <a:pt x="312" y="25"/>
                  </a:cubicBezTo>
                  <a:cubicBezTo>
                    <a:pt x="311" y="23"/>
                    <a:pt x="310" y="20"/>
                    <a:pt x="308" y="17"/>
                  </a:cubicBezTo>
                  <a:close/>
                  <a:moveTo>
                    <a:pt x="312" y="37"/>
                  </a:moveTo>
                  <a:cubicBezTo>
                    <a:pt x="308" y="37"/>
                    <a:pt x="303" y="37"/>
                    <a:pt x="299" y="37"/>
                  </a:cubicBezTo>
                  <a:cubicBezTo>
                    <a:pt x="298" y="35"/>
                    <a:pt x="297" y="34"/>
                    <a:pt x="296" y="32"/>
                  </a:cubicBezTo>
                  <a:cubicBezTo>
                    <a:pt x="296" y="32"/>
                    <a:pt x="296" y="32"/>
                    <a:pt x="296" y="31"/>
                  </a:cubicBezTo>
                  <a:cubicBezTo>
                    <a:pt x="300" y="31"/>
                    <a:pt x="304" y="31"/>
                    <a:pt x="309" y="31"/>
                  </a:cubicBezTo>
                  <a:cubicBezTo>
                    <a:pt x="310" y="33"/>
                    <a:pt x="311" y="35"/>
                    <a:pt x="312" y="37"/>
                  </a:cubicBezTo>
                  <a:close/>
                  <a:moveTo>
                    <a:pt x="325" y="30"/>
                  </a:moveTo>
                  <a:cubicBezTo>
                    <a:pt x="325" y="31"/>
                    <a:pt x="326" y="31"/>
                    <a:pt x="326" y="32"/>
                  </a:cubicBezTo>
                  <a:cubicBezTo>
                    <a:pt x="327" y="34"/>
                    <a:pt x="327" y="35"/>
                    <a:pt x="328" y="37"/>
                  </a:cubicBezTo>
                  <a:cubicBezTo>
                    <a:pt x="324" y="37"/>
                    <a:pt x="321" y="37"/>
                    <a:pt x="317" y="37"/>
                  </a:cubicBezTo>
                  <a:cubicBezTo>
                    <a:pt x="316" y="35"/>
                    <a:pt x="315" y="33"/>
                    <a:pt x="314" y="31"/>
                  </a:cubicBezTo>
                  <a:cubicBezTo>
                    <a:pt x="318" y="30"/>
                    <a:pt x="322" y="30"/>
                    <a:pt x="325" y="30"/>
                  </a:cubicBezTo>
                  <a:close/>
                  <a:moveTo>
                    <a:pt x="338" y="16"/>
                  </a:moveTo>
                  <a:cubicBezTo>
                    <a:pt x="339" y="18"/>
                    <a:pt x="340" y="21"/>
                    <a:pt x="341" y="24"/>
                  </a:cubicBezTo>
                  <a:cubicBezTo>
                    <a:pt x="336" y="24"/>
                    <a:pt x="332" y="24"/>
                    <a:pt x="328" y="25"/>
                  </a:cubicBezTo>
                  <a:cubicBezTo>
                    <a:pt x="326" y="22"/>
                    <a:pt x="325" y="19"/>
                    <a:pt x="324" y="17"/>
                  </a:cubicBezTo>
                  <a:cubicBezTo>
                    <a:pt x="328" y="16"/>
                    <a:pt x="333" y="16"/>
                    <a:pt x="337" y="16"/>
                  </a:cubicBezTo>
                  <a:cubicBezTo>
                    <a:pt x="338" y="16"/>
                    <a:pt x="338" y="16"/>
                    <a:pt x="338" y="16"/>
                  </a:cubicBezTo>
                  <a:close/>
                  <a:moveTo>
                    <a:pt x="336" y="5"/>
                  </a:moveTo>
                  <a:cubicBezTo>
                    <a:pt x="336" y="7"/>
                    <a:pt x="337" y="9"/>
                    <a:pt x="337" y="11"/>
                  </a:cubicBezTo>
                  <a:cubicBezTo>
                    <a:pt x="332" y="12"/>
                    <a:pt x="327" y="12"/>
                    <a:pt x="322" y="12"/>
                  </a:cubicBezTo>
                  <a:cubicBezTo>
                    <a:pt x="321" y="10"/>
                    <a:pt x="320" y="8"/>
                    <a:pt x="319" y="6"/>
                  </a:cubicBezTo>
                  <a:cubicBezTo>
                    <a:pt x="325" y="6"/>
                    <a:pt x="330" y="6"/>
                    <a:pt x="336" y="6"/>
                  </a:cubicBezTo>
                  <a:cubicBezTo>
                    <a:pt x="336" y="6"/>
                    <a:pt x="336" y="5"/>
                    <a:pt x="336" y="5"/>
                  </a:cubicBezTo>
                  <a:close/>
                  <a:moveTo>
                    <a:pt x="315" y="6"/>
                  </a:moveTo>
                  <a:cubicBezTo>
                    <a:pt x="315" y="8"/>
                    <a:pt x="316" y="10"/>
                    <a:pt x="317" y="12"/>
                  </a:cubicBezTo>
                  <a:cubicBezTo>
                    <a:pt x="314" y="12"/>
                    <a:pt x="310" y="13"/>
                    <a:pt x="306" y="13"/>
                  </a:cubicBezTo>
                  <a:cubicBezTo>
                    <a:pt x="305" y="10"/>
                    <a:pt x="304" y="8"/>
                    <a:pt x="302" y="6"/>
                  </a:cubicBezTo>
                  <a:cubicBezTo>
                    <a:pt x="306" y="6"/>
                    <a:pt x="311" y="6"/>
                    <a:pt x="315" y="6"/>
                  </a:cubicBezTo>
                  <a:close/>
                  <a:moveTo>
                    <a:pt x="306" y="26"/>
                  </a:moveTo>
                  <a:cubicBezTo>
                    <a:pt x="302" y="26"/>
                    <a:pt x="298" y="26"/>
                    <a:pt x="294" y="26"/>
                  </a:cubicBezTo>
                  <a:cubicBezTo>
                    <a:pt x="292" y="23"/>
                    <a:pt x="291" y="21"/>
                    <a:pt x="290" y="18"/>
                  </a:cubicBezTo>
                  <a:cubicBezTo>
                    <a:pt x="294" y="18"/>
                    <a:pt x="298" y="18"/>
                    <a:pt x="302" y="17"/>
                  </a:cubicBezTo>
                  <a:cubicBezTo>
                    <a:pt x="303" y="20"/>
                    <a:pt x="305" y="23"/>
                    <a:pt x="306" y="26"/>
                  </a:cubicBezTo>
                  <a:close/>
                  <a:moveTo>
                    <a:pt x="234" y="33"/>
                  </a:moveTo>
                  <a:cubicBezTo>
                    <a:pt x="235" y="35"/>
                    <a:pt x="236" y="37"/>
                    <a:pt x="237" y="38"/>
                  </a:cubicBezTo>
                  <a:cubicBezTo>
                    <a:pt x="232" y="38"/>
                    <a:pt x="227" y="39"/>
                    <a:pt x="222" y="39"/>
                  </a:cubicBezTo>
                  <a:cubicBezTo>
                    <a:pt x="221" y="37"/>
                    <a:pt x="221" y="35"/>
                    <a:pt x="220" y="33"/>
                  </a:cubicBezTo>
                  <a:cubicBezTo>
                    <a:pt x="225" y="33"/>
                    <a:pt x="229" y="33"/>
                    <a:pt x="234" y="33"/>
                  </a:cubicBezTo>
                  <a:close/>
                  <a:moveTo>
                    <a:pt x="219" y="29"/>
                  </a:moveTo>
                  <a:cubicBezTo>
                    <a:pt x="217" y="25"/>
                    <a:pt x="216" y="22"/>
                    <a:pt x="215" y="19"/>
                  </a:cubicBezTo>
                  <a:cubicBezTo>
                    <a:pt x="220" y="19"/>
                    <a:pt x="224" y="19"/>
                    <a:pt x="228" y="19"/>
                  </a:cubicBezTo>
                  <a:cubicBezTo>
                    <a:pt x="229" y="22"/>
                    <a:pt x="231" y="25"/>
                    <a:pt x="232" y="28"/>
                  </a:cubicBezTo>
                  <a:cubicBezTo>
                    <a:pt x="228" y="28"/>
                    <a:pt x="223" y="28"/>
                    <a:pt x="219" y="29"/>
                  </a:cubicBezTo>
                  <a:close/>
                  <a:moveTo>
                    <a:pt x="233" y="19"/>
                  </a:moveTo>
                  <a:cubicBezTo>
                    <a:pt x="238" y="19"/>
                    <a:pt x="242" y="19"/>
                    <a:pt x="247" y="19"/>
                  </a:cubicBezTo>
                  <a:cubicBezTo>
                    <a:pt x="248" y="22"/>
                    <a:pt x="250" y="25"/>
                    <a:pt x="251" y="28"/>
                  </a:cubicBezTo>
                  <a:cubicBezTo>
                    <a:pt x="247" y="28"/>
                    <a:pt x="242" y="28"/>
                    <a:pt x="238" y="28"/>
                  </a:cubicBezTo>
                  <a:cubicBezTo>
                    <a:pt x="236" y="25"/>
                    <a:pt x="235" y="22"/>
                    <a:pt x="233" y="19"/>
                  </a:cubicBezTo>
                  <a:close/>
                  <a:moveTo>
                    <a:pt x="254" y="33"/>
                  </a:moveTo>
                  <a:cubicBezTo>
                    <a:pt x="255" y="34"/>
                    <a:pt x="256" y="36"/>
                    <a:pt x="257" y="38"/>
                  </a:cubicBezTo>
                  <a:cubicBezTo>
                    <a:pt x="252" y="38"/>
                    <a:pt x="247" y="38"/>
                    <a:pt x="242" y="38"/>
                  </a:cubicBezTo>
                  <a:cubicBezTo>
                    <a:pt x="241" y="36"/>
                    <a:pt x="241" y="35"/>
                    <a:pt x="240" y="33"/>
                  </a:cubicBezTo>
                  <a:cubicBezTo>
                    <a:pt x="244" y="33"/>
                    <a:pt x="249" y="33"/>
                    <a:pt x="254" y="33"/>
                  </a:cubicBezTo>
                  <a:close/>
                  <a:moveTo>
                    <a:pt x="253" y="18"/>
                  </a:moveTo>
                  <a:cubicBezTo>
                    <a:pt x="258" y="18"/>
                    <a:pt x="263" y="18"/>
                    <a:pt x="267" y="18"/>
                  </a:cubicBezTo>
                  <a:cubicBezTo>
                    <a:pt x="269" y="21"/>
                    <a:pt x="270" y="24"/>
                    <a:pt x="271" y="27"/>
                  </a:cubicBezTo>
                  <a:cubicBezTo>
                    <a:pt x="267" y="27"/>
                    <a:pt x="262" y="28"/>
                    <a:pt x="258" y="28"/>
                  </a:cubicBezTo>
                  <a:cubicBezTo>
                    <a:pt x="256" y="25"/>
                    <a:pt x="255" y="22"/>
                    <a:pt x="253" y="18"/>
                  </a:cubicBezTo>
                  <a:close/>
                  <a:moveTo>
                    <a:pt x="274" y="32"/>
                  </a:moveTo>
                  <a:cubicBezTo>
                    <a:pt x="274" y="34"/>
                    <a:pt x="275" y="36"/>
                    <a:pt x="276" y="38"/>
                  </a:cubicBezTo>
                  <a:cubicBezTo>
                    <a:pt x="272" y="38"/>
                    <a:pt x="267" y="38"/>
                    <a:pt x="262" y="38"/>
                  </a:cubicBezTo>
                  <a:cubicBezTo>
                    <a:pt x="262" y="36"/>
                    <a:pt x="261" y="34"/>
                    <a:pt x="260" y="32"/>
                  </a:cubicBezTo>
                  <a:cubicBezTo>
                    <a:pt x="264" y="32"/>
                    <a:pt x="269" y="32"/>
                    <a:pt x="274" y="32"/>
                  </a:cubicBezTo>
                  <a:close/>
                  <a:moveTo>
                    <a:pt x="273" y="18"/>
                  </a:moveTo>
                  <a:cubicBezTo>
                    <a:pt x="277" y="18"/>
                    <a:pt x="281" y="18"/>
                    <a:pt x="285" y="18"/>
                  </a:cubicBezTo>
                  <a:cubicBezTo>
                    <a:pt x="286" y="21"/>
                    <a:pt x="287" y="24"/>
                    <a:pt x="288" y="27"/>
                  </a:cubicBezTo>
                  <a:cubicBezTo>
                    <a:pt x="285" y="27"/>
                    <a:pt x="281" y="27"/>
                    <a:pt x="277" y="27"/>
                  </a:cubicBezTo>
                  <a:cubicBezTo>
                    <a:pt x="276" y="24"/>
                    <a:pt x="274" y="21"/>
                    <a:pt x="273" y="18"/>
                  </a:cubicBezTo>
                  <a:close/>
                  <a:moveTo>
                    <a:pt x="291" y="32"/>
                  </a:moveTo>
                  <a:cubicBezTo>
                    <a:pt x="291" y="33"/>
                    <a:pt x="292" y="35"/>
                    <a:pt x="293" y="37"/>
                  </a:cubicBezTo>
                  <a:cubicBezTo>
                    <a:pt x="289" y="37"/>
                    <a:pt x="285" y="37"/>
                    <a:pt x="281" y="37"/>
                  </a:cubicBezTo>
                  <a:cubicBezTo>
                    <a:pt x="281" y="36"/>
                    <a:pt x="280" y="34"/>
                    <a:pt x="279" y="32"/>
                  </a:cubicBezTo>
                  <a:cubicBezTo>
                    <a:pt x="283" y="32"/>
                    <a:pt x="287" y="32"/>
                    <a:pt x="291" y="32"/>
                  </a:cubicBezTo>
                  <a:close/>
                  <a:moveTo>
                    <a:pt x="298" y="6"/>
                  </a:moveTo>
                  <a:cubicBezTo>
                    <a:pt x="299" y="8"/>
                    <a:pt x="300" y="11"/>
                    <a:pt x="300" y="13"/>
                  </a:cubicBezTo>
                  <a:cubicBezTo>
                    <a:pt x="296" y="13"/>
                    <a:pt x="292" y="13"/>
                    <a:pt x="287" y="13"/>
                  </a:cubicBezTo>
                  <a:cubicBezTo>
                    <a:pt x="286" y="11"/>
                    <a:pt x="285" y="9"/>
                    <a:pt x="284" y="6"/>
                  </a:cubicBezTo>
                  <a:cubicBezTo>
                    <a:pt x="289" y="6"/>
                    <a:pt x="293" y="6"/>
                    <a:pt x="298" y="6"/>
                  </a:cubicBezTo>
                  <a:close/>
                  <a:moveTo>
                    <a:pt x="280" y="6"/>
                  </a:moveTo>
                  <a:cubicBezTo>
                    <a:pt x="281" y="9"/>
                    <a:pt x="282" y="11"/>
                    <a:pt x="283" y="13"/>
                  </a:cubicBezTo>
                  <a:cubicBezTo>
                    <a:pt x="279" y="14"/>
                    <a:pt x="275" y="14"/>
                    <a:pt x="271" y="14"/>
                  </a:cubicBezTo>
                  <a:cubicBezTo>
                    <a:pt x="270" y="11"/>
                    <a:pt x="269" y="9"/>
                    <a:pt x="267" y="6"/>
                  </a:cubicBezTo>
                  <a:cubicBezTo>
                    <a:pt x="272" y="6"/>
                    <a:pt x="276" y="6"/>
                    <a:pt x="280" y="6"/>
                  </a:cubicBezTo>
                  <a:close/>
                  <a:moveTo>
                    <a:pt x="263" y="6"/>
                  </a:moveTo>
                  <a:cubicBezTo>
                    <a:pt x="264" y="9"/>
                    <a:pt x="265" y="11"/>
                    <a:pt x="266" y="14"/>
                  </a:cubicBezTo>
                  <a:cubicBezTo>
                    <a:pt x="261" y="14"/>
                    <a:pt x="256" y="14"/>
                    <a:pt x="251" y="14"/>
                  </a:cubicBezTo>
                  <a:cubicBezTo>
                    <a:pt x="249" y="12"/>
                    <a:pt x="248" y="9"/>
                    <a:pt x="246" y="7"/>
                  </a:cubicBezTo>
                  <a:cubicBezTo>
                    <a:pt x="252" y="6"/>
                    <a:pt x="257" y="6"/>
                    <a:pt x="263" y="6"/>
                  </a:cubicBezTo>
                  <a:close/>
                  <a:moveTo>
                    <a:pt x="242" y="7"/>
                  </a:moveTo>
                  <a:cubicBezTo>
                    <a:pt x="243" y="9"/>
                    <a:pt x="244" y="12"/>
                    <a:pt x="245" y="14"/>
                  </a:cubicBezTo>
                  <a:cubicBezTo>
                    <a:pt x="240" y="14"/>
                    <a:pt x="236" y="14"/>
                    <a:pt x="231" y="14"/>
                  </a:cubicBezTo>
                  <a:cubicBezTo>
                    <a:pt x="230" y="12"/>
                    <a:pt x="228" y="9"/>
                    <a:pt x="227" y="7"/>
                  </a:cubicBezTo>
                  <a:cubicBezTo>
                    <a:pt x="232" y="7"/>
                    <a:pt x="237" y="7"/>
                    <a:pt x="242" y="7"/>
                  </a:cubicBezTo>
                  <a:close/>
                  <a:moveTo>
                    <a:pt x="224" y="7"/>
                  </a:moveTo>
                  <a:cubicBezTo>
                    <a:pt x="224" y="9"/>
                    <a:pt x="225" y="12"/>
                    <a:pt x="226" y="14"/>
                  </a:cubicBezTo>
                  <a:cubicBezTo>
                    <a:pt x="222" y="14"/>
                    <a:pt x="218" y="14"/>
                    <a:pt x="214" y="14"/>
                  </a:cubicBezTo>
                  <a:cubicBezTo>
                    <a:pt x="213" y="12"/>
                    <a:pt x="212" y="9"/>
                    <a:pt x="212" y="7"/>
                  </a:cubicBezTo>
                  <a:cubicBezTo>
                    <a:pt x="216" y="7"/>
                    <a:pt x="220" y="7"/>
                    <a:pt x="224" y="7"/>
                  </a:cubicBezTo>
                  <a:close/>
                  <a:moveTo>
                    <a:pt x="207" y="7"/>
                  </a:moveTo>
                  <a:cubicBezTo>
                    <a:pt x="207" y="9"/>
                    <a:pt x="208" y="12"/>
                    <a:pt x="209" y="14"/>
                  </a:cubicBezTo>
                  <a:cubicBezTo>
                    <a:pt x="205" y="14"/>
                    <a:pt x="202" y="14"/>
                    <a:pt x="198" y="14"/>
                  </a:cubicBezTo>
                  <a:cubicBezTo>
                    <a:pt x="198" y="11"/>
                    <a:pt x="197" y="9"/>
                    <a:pt x="197" y="7"/>
                  </a:cubicBezTo>
                  <a:cubicBezTo>
                    <a:pt x="200" y="7"/>
                    <a:pt x="204" y="7"/>
                    <a:pt x="207" y="7"/>
                  </a:cubicBezTo>
                  <a:close/>
                  <a:moveTo>
                    <a:pt x="197" y="39"/>
                  </a:moveTo>
                  <a:cubicBezTo>
                    <a:pt x="192" y="39"/>
                    <a:pt x="188" y="39"/>
                    <a:pt x="183" y="39"/>
                  </a:cubicBezTo>
                  <a:cubicBezTo>
                    <a:pt x="183" y="37"/>
                    <a:pt x="183" y="35"/>
                    <a:pt x="183" y="33"/>
                  </a:cubicBezTo>
                  <a:cubicBezTo>
                    <a:pt x="187" y="33"/>
                    <a:pt x="192" y="33"/>
                    <a:pt x="196" y="33"/>
                  </a:cubicBezTo>
                  <a:cubicBezTo>
                    <a:pt x="196" y="35"/>
                    <a:pt x="197" y="37"/>
                    <a:pt x="197" y="39"/>
                  </a:cubicBezTo>
                  <a:close/>
                  <a:moveTo>
                    <a:pt x="195" y="27"/>
                  </a:moveTo>
                  <a:cubicBezTo>
                    <a:pt x="195" y="28"/>
                    <a:pt x="196" y="28"/>
                    <a:pt x="196" y="29"/>
                  </a:cubicBezTo>
                  <a:cubicBezTo>
                    <a:pt x="191" y="29"/>
                    <a:pt x="187" y="29"/>
                    <a:pt x="183" y="29"/>
                  </a:cubicBezTo>
                  <a:cubicBezTo>
                    <a:pt x="183" y="25"/>
                    <a:pt x="183" y="22"/>
                    <a:pt x="183" y="19"/>
                  </a:cubicBezTo>
                  <a:cubicBezTo>
                    <a:pt x="186" y="19"/>
                    <a:pt x="190" y="19"/>
                    <a:pt x="194" y="19"/>
                  </a:cubicBezTo>
                  <a:cubicBezTo>
                    <a:pt x="195" y="21"/>
                    <a:pt x="195" y="24"/>
                    <a:pt x="195" y="27"/>
                  </a:cubicBezTo>
                  <a:close/>
                  <a:moveTo>
                    <a:pt x="184" y="7"/>
                  </a:moveTo>
                  <a:cubicBezTo>
                    <a:pt x="187" y="7"/>
                    <a:pt x="190" y="7"/>
                    <a:pt x="193" y="7"/>
                  </a:cubicBezTo>
                  <a:cubicBezTo>
                    <a:pt x="193" y="9"/>
                    <a:pt x="193" y="12"/>
                    <a:pt x="194" y="14"/>
                  </a:cubicBezTo>
                  <a:cubicBezTo>
                    <a:pt x="190" y="14"/>
                    <a:pt x="186" y="14"/>
                    <a:pt x="183" y="14"/>
                  </a:cubicBezTo>
                  <a:cubicBezTo>
                    <a:pt x="182" y="12"/>
                    <a:pt x="182" y="9"/>
                    <a:pt x="182" y="7"/>
                  </a:cubicBezTo>
                  <a:cubicBezTo>
                    <a:pt x="183" y="7"/>
                    <a:pt x="183" y="7"/>
                    <a:pt x="184" y="7"/>
                  </a:cubicBezTo>
                  <a:close/>
                  <a:moveTo>
                    <a:pt x="181" y="52"/>
                  </a:moveTo>
                  <a:cubicBezTo>
                    <a:pt x="181" y="52"/>
                    <a:pt x="181" y="52"/>
                    <a:pt x="181" y="52"/>
                  </a:cubicBezTo>
                  <a:cubicBezTo>
                    <a:pt x="182" y="49"/>
                    <a:pt x="183" y="46"/>
                    <a:pt x="183" y="44"/>
                  </a:cubicBezTo>
                  <a:cubicBezTo>
                    <a:pt x="188" y="44"/>
                    <a:pt x="193" y="44"/>
                    <a:pt x="198" y="43"/>
                  </a:cubicBezTo>
                  <a:cubicBezTo>
                    <a:pt x="198" y="46"/>
                    <a:pt x="199" y="49"/>
                    <a:pt x="200" y="52"/>
                  </a:cubicBezTo>
                  <a:cubicBezTo>
                    <a:pt x="193" y="52"/>
                    <a:pt x="187" y="52"/>
                    <a:pt x="181" y="52"/>
                  </a:cubicBezTo>
                  <a:close/>
                  <a:moveTo>
                    <a:pt x="199" y="19"/>
                  </a:moveTo>
                  <a:cubicBezTo>
                    <a:pt x="203" y="19"/>
                    <a:pt x="206" y="19"/>
                    <a:pt x="210" y="19"/>
                  </a:cubicBezTo>
                  <a:cubicBezTo>
                    <a:pt x="211" y="22"/>
                    <a:pt x="212" y="25"/>
                    <a:pt x="213" y="29"/>
                  </a:cubicBezTo>
                  <a:cubicBezTo>
                    <a:pt x="209" y="29"/>
                    <a:pt x="205" y="29"/>
                    <a:pt x="201" y="29"/>
                  </a:cubicBezTo>
                  <a:cubicBezTo>
                    <a:pt x="200" y="25"/>
                    <a:pt x="200" y="22"/>
                    <a:pt x="199" y="19"/>
                  </a:cubicBezTo>
                  <a:close/>
                  <a:moveTo>
                    <a:pt x="201" y="33"/>
                  </a:moveTo>
                  <a:cubicBezTo>
                    <a:pt x="206" y="33"/>
                    <a:pt x="210" y="33"/>
                    <a:pt x="214" y="33"/>
                  </a:cubicBezTo>
                  <a:cubicBezTo>
                    <a:pt x="215" y="35"/>
                    <a:pt x="216" y="37"/>
                    <a:pt x="216" y="39"/>
                  </a:cubicBezTo>
                  <a:cubicBezTo>
                    <a:pt x="212" y="39"/>
                    <a:pt x="207" y="39"/>
                    <a:pt x="202" y="39"/>
                  </a:cubicBezTo>
                  <a:cubicBezTo>
                    <a:pt x="202" y="37"/>
                    <a:pt x="201" y="35"/>
                    <a:pt x="201" y="33"/>
                  </a:cubicBezTo>
                  <a:close/>
                  <a:moveTo>
                    <a:pt x="203" y="52"/>
                  </a:moveTo>
                  <a:cubicBezTo>
                    <a:pt x="203" y="52"/>
                    <a:pt x="203" y="52"/>
                    <a:pt x="203" y="52"/>
                  </a:cubicBezTo>
                  <a:cubicBezTo>
                    <a:pt x="203" y="51"/>
                    <a:pt x="202" y="51"/>
                    <a:pt x="202" y="51"/>
                  </a:cubicBezTo>
                  <a:cubicBezTo>
                    <a:pt x="203" y="51"/>
                    <a:pt x="203" y="48"/>
                    <a:pt x="202" y="43"/>
                  </a:cubicBezTo>
                  <a:cubicBezTo>
                    <a:pt x="208" y="43"/>
                    <a:pt x="213" y="43"/>
                    <a:pt x="218" y="43"/>
                  </a:cubicBezTo>
                  <a:cubicBezTo>
                    <a:pt x="220" y="46"/>
                    <a:pt x="221" y="49"/>
                    <a:pt x="222" y="51"/>
                  </a:cubicBezTo>
                  <a:cubicBezTo>
                    <a:pt x="216" y="52"/>
                    <a:pt x="209" y="52"/>
                    <a:pt x="203" y="52"/>
                  </a:cubicBezTo>
                  <a:close/>
                  <a:moveTo>
                    <a:pt x="226" y="51"/>
                  </a:moveTo>
                  <a:cubicBezTo>
                    <a:pt x="225" y="49"/>
                    <a:pt x="224" y="46"/>
                    <a:pt x="223" y="43"/>
                  </a:cubicBezTo>
                  <a:cubicBezTo>
                    <a:pt x="229" y="43"/>
                    <a:pt x="234" y="43"/>
                    <a:pt x="239" y="43"/>
                  </a:cubicBezTo>
                  <a:cubicBezTo>
                    <a:pt x="241" y="46"/>
                    <a:pt x="242" y="49"/>
                    <a:pt x="244" y="51"/>
                  </a:cubicBezTo>
                  <a:cubicBezTo>
                    <a:pt x="238" y="51"/>
                    <a:pt x="232" y="51"/>
                    <a:pt x="226" y="51"/>
                  </a:cubicBezTo>
                  <a:close/>
                  <a:moveTo>
                    <a:pt x="248" y="51"/>
                  </a:moveTo>
                  <a:cubicBezTo>
                    <a:pt x="247" y="49"/>
                    <a:pt x="246" y="46"/>
                    <a:pt x="244" y="43"/>
                  </a:cubicBezTo>
                  <a:cubicBezTo>
                    <a:pt x="250" y="43"/>
                    <a:pt x="255" y="43"/>
                    <a:pt x="260" y="43"/>
                  </a:cubicBezTo>
                  <a:cubicBezTo>
                    <a:pt x="261" y="46"/>
                    <a:pt x="263" y="48"/>
                    <a:pt x="265" y="51"/>
                  </a:cubicBezTo>
                  <a:cubicBezTo>
                    <a:pt x="259" y="51"/>
                    <a:pt x="254" y="51"/>
                    <a:pt x="248" y="51"/>
                  </a:cubicBezTo>
                  <a:close/>
                  <a:moveTo>
                    <a:pt x="268" y="51"/>
                  </a:moveTo>
                  <a:cubicBezTo>
                    <a:pt x="267" y="48"/>
                    <a:pt x="265" y="46"/>
                    <a:pt x="264" y="43"/>
                  </a:cubicBezTo>
                  <a:cubicBezTo>
                    <a:pt x="269" y="43"/>
                    <a:pt x="274" y="43"/>
                    <a:pt x="279" y="43"/>
                  </a:cubicBezTo>
                  <a:cubicBezTo>
                    <a:pt x="280" y="45"/>
                    <a:pt x="282" y="48"/>
                    <a:pt x="283" y="51"/>
                  </a:cubicBezTo>
                  <a:cubicBezTo>
                    <a:pt x="278" y="51"/>
                    <a:pt x="273" y="51"/>
                    <a:pt x="268" y="51"/>
                  </a:cubicBezTo>
                  <a:close/>
                  <a:moveTo>
                    <a:pt x="287" y="51"/>
                  </a:moveTo>
                  <a:cubicBezTo>
                    <a:pt x="286" y="48"/>
                    <a:pt x="285" y="45"/>
                    <a:pt x="284" y="43"/>
                  </a:cubicBezTo>
                  <a:cubicBezTo>
                    <a:pt x="288" y="43"/>
                    <a:pt x="291" y="43"/>
                    <a:pt x="295" y="43"/>
                  </a:cubicBezTo>
                  <a:cubicBezTo>
                    <a:pt x="297" y="45"/>
                    <a:pt x="298" y="48"/>
                    <a:pt x="299" y="50"/>
                  </a:cubicBezTo>
                  <a:cubicBezTo>
                    <a:pt x="295" y="51"/>
                    <a:pt x="291" y="51"/>
                    <a:pt x="287" y="51"/>
                  </a:cubicBezTo>
                  <a:close/>
                  <a:moveTo>
                    <a:pt x="305" y="50"/>
                  </a:moveTo>
                  <a:cubicBezTo>
                    <a:pt x="304" y="48"/>
                    <a:pt x="303" y="45"/>
                    <a:pt x="302" y="43"/>
                  </a:cubicBezTo>
                  <a:cubicBezTo>
                    <a:pt x="306" y="43"/>
                    <a:pt x="311" y="42"/>
                    <a:pt x="315" y="42"/>
                  </a:cubicBezTo>
                  <a:cubicBezTo>
                    <a:pt x="317" y="45"/>
                    <a:pt x="319" y="47"/>
                    <a:pt x="320" y="50"/>
                  </a:cubicBezTo>
                  <a:cubicBezTo>
                    <a:pt x="315" y="50"/>
                    <a:pt x="310" y="50"/>
                    <a:pt x="305" y="50"/>
                  </a:cubicBezTo>
                  <a:close/>
                  <a:moveTo>
                    <a:pt x="323" y="49"/>
                  </a:moveTo>
                  <a:cubicBezTo>
                    <a:pt x="322" y="47"/>
                    <a:pt x="321" y="45"/>
                    <a:pt x="320" y="42"/>
                  </a:cubicBezTo>
                  <a:cubicBezTo>
                    <a:pt x="324" y="42"/>
                    <a:pt x="327" y="42"/>
                    <a:pt x="331" y="42"/>
                  </a:cubicBezTo>
                  <a:cubicBezTo>
                    <a:pt x="332" y="45"/>
                    <a:pt x="334" y="48"/>
                    <a:pt x="336" y="49"/>
                  </a:cubicBezTo>
                  <a:cubicBezTo>
                    <a:pt x="332" y="49"/>
                    <a:pt x="328" y="50"/>
                    <a:pt x="324" y="50"/>
                  </a:cubicBezTo>
                  <a:cubicBezTo>
                    <a:pt x="324" y="50"/>
                    <a:pt x="324" y="49"/>
                    <a:pt x="323" y="49"/>
                  </a:cubicBezTo>
                  <a:close/>
                  <a:moveTo>
                    <a:pt x="340" y="49"/>
                  </a:moveTo>
                  <a:cubicBezTo>
                    <a:pt x="340" y="49"/>
                    <a:pt x="340" y="49"/>
                    <a:pt x="340" y="49"/>
                  </a:cubicBezTo>
                  <a:cubicBezTo>
                    <a:pt x="338" y="47"/>
                    <a:pt x="337" y="44"/>
                    <a:pt x="335" y="42"/>
                  </a:cubicBezTo>
                  <a:cubicBezTo>
                    <a:pt x="340" y="42"/>
                    <a:pt x="344" y="42"/>
                    <a:pt x="349" y="42"/>
                  </a:cubicBezTo>
                  <a:cubicBezTo>
                    <a:pt x="349" y="42"/>
                    <a:pt x="350" y="42"/>
                    <a:pt x="350" y="42"/>
                  </a:cubicBezTo>
                  <a:cubicBezTo>
                    <a:pt x="352" y="44"/>
                    <a:pt x="354" y="47"/>
                    <a:pt x="356" y="49"/>
                  </a:cubicBezTo>
                  <a:cubicBezTo>
                    <a:pt x="350" y="49"/>
                    <a:pt x="345" y="49"/>
                    <a:pt x="340" y="4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90">
              <a:extLst>
                <a:ext uri="{FF2B5EF4-FFF2-40B4-BE49-F238E27FC236}">
                  <a16:creationId xmlns:a16="http://schemas.microsoft.com/office/drawing/2014/main" id="{E260EF49-D5DA-43A0-BAEF-16374328E9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34300" y="1814513"/>
              <a:ext cx="192087" cy="60325"/>
            </a:xfrm>
            <a:custGeom>
              <a:avLst/>
              <a:gdLst>
                <a:gd name="T0" fmla="*/ 80 w 82"/>
                <a:gd name="T1" fmla="*/ 20 h 28"/>
                <a:gd name="T2" fmla="*/ 76 w 82"/>
                <a:gd name="T3" fmla="*/ 13 h 28"/>
                <a:gd name="T4" fmla="*/ 72 w 82"/>
                <a:gd name="T5" fmla="*/ 4 h 28"/>
                <a:gd name="T6" fmla="*/ 71 w 82"/>
                <a:gd name="T7" fmla="*/ 2 h 28"/>
                <a:gd name="T8" fmla="*/ 67 w 82"/>
                <a:gd name="T9" fmla="*/ 2 h 28"/>
                <a:gd name="T10" fmla="*/ 40 w 82"/>
                <a:gd name="T11" fmla="*/ 2 h 28"/>
                <a:gd name="T12" fmla="*/ 26 w 82"/>
                <a:gd name="T13" fmla="*/ 1 h 28"/>
                <a:gd name="T14" fmla="*/ 9 w 82"/>
                <a:gd name="T15" fmla="*/ 1 h 28"/>
                <a:gd name="T16" fmla="*/ 8 w 82"/>
                <a:gd name="T17" fmla="*/ 1 h 28"/>
                <a:gd name="T18" fmla="*/ 7 w 82"/>
                <a:gd name="T19" fmla="*/ 2 h 28"/>
                <a:gd name="T20" fmla="*/ 7 w 82"/>
                <a:gd name="T21" fmla="*/ 4 h 28"/>
                <a:gd name="T22" fmla="*/ 4 w 82"/>
                <a:gd name="T23" fmla="*/ 12 h 28"/>
                <a:gd name="T24" fmla="*/ 0 w 82"/>
                <a:gd name="T25" fmla="*/ 21 h 28"/>
                <a:gd name="T26" fmla="*/ 1 w 82"/>
                <a:gd name="T27" fmla="*/ 23 h 28"/>
                <a:gd name="T28" fmla="*/ 3 w 82"/>
                <a:gd name="T29" fmla="*/ 25 h 28"/>
                <a:gd name="T30" fmla="*/ 79 w 82"/>
                <a:gd name="T31" fmla="*/ 25 h 28"/>
                <a:gd name="T32" fmla="*/ 80 w 82"/>
                <a:gd name="T33" fmla="*/ 20 h 28"/>
                <a:gd name="T34" fmla="*/ 5 w 82"/>
                <a:gd name="T35" fmla="*/ 21 h 28"/>
                <a:gd name="T36" fmla="*/ 11 w 82"/>
                <a:gd name="T37" fmla="*/ 6 h 28"/>
                <a:gd name="T38" fmla="*/ 33 w 82"/>
                <a:gd name="T39" fmla="*/ 6 h 28"/>
                <a:gd name="T40" fmla="*/ 67 w 82"/>
                <a:gd name="T41" fmla="*/ 6 h 28"/>
                <a:gd name="T42" fmla="*/ 71 w 82"/>
                <a:gd name="T43" fmla="*/ 15 h 28"/>
                <a:gd name="T44" fmla="*/ 75 w 82"/>
                <a:gd name="T45" fmla="*/ 20 h 28"/>
                <a:gd name="T46" fmla="*/ 5 w 82"/>
                <a:gd name="T4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" h="28">
                  <a:moveTo>
                    <a:pt x="80" y="20"/>
                  </a:moveTo>
                  <a:cubicBezTo>
                    <a:pt x="79" y="18"/>
                    <a:pt x="77" y="15"/>
                    <a:pt x="76" y="13"/>
                  </a:cubicBezTo>
                  <a:cubicBezTo>
                    <a:pt x="74" y="10"/>
                    <a:pt x="73" y="7"/>
                    <a:pt x="72" y="4"/>
                  </a:cubicBezTo>
                  <a:cubicBezTo>
                    <a:pt x="72" y="3"/>
                    <a:pt x="72" y="3"/>
                    <a:pt x="71" y="2"/>
                  </a:cubicBezTo>
                  <a:cubicBezTo>
                    <a:pt x="70" y="1"/>
                    <a:pt x="68" y="0"/>
                    <a:pt x="67" y="2"/>
                  </a:cubicBezTo>
                  <a:cubicBezTo>
                    <a:pt x="58" y="2"/>
                    <a:pt x="49" y="2"/>
                    <a:pt x="40" y="2"/>
                  </a:cubicBezTo>
                  <a:cubicBezTo>
                    <a:pt x="35" y="2"/>
                    <a:pt x="31" y="1"/>
                    <a:pt x="26" y="1"/>
                  </a:cubicBezTo>
                  <a:cubicBezTo>
                    <a:pt x="22" y="1"/>
                    <a:pt x="12" y="3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6" y="3"/>
                    <a:pt x="7" y="4"/>
                    <a:pt x="7" y="4"/>
                  </a:cubicBezTo>
                  <a:cubicBezTo>
                    <a:pt x="6" y="7"/>
                    <a:pt x="5" y="10"/>
                    <a:pt x="4" y="12"/>
                  </a:cubicBezTo>
                  <a:cubicBezTo>
                    <a:pt x="2" y="15"/>
                    <a:pt x="0" y="18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1" y="24"/>
                    <a:pt x="2" y="25"/>
                    <a:pt x="3" y="25"/>
                  </a:cubicBezTo>
                  <a:cubicBezTo>
                    <a:pt x="28" y="28"/>
                    <a:pt x="54" y="27"/>
                    <a:pt x="79" y="25"/>
                  </a:cubicBezTo>
                  <a:cubicBezTo>
                    <a:pt x="82" y="25"/>
                    <a:pt x="82" y="21"/>
                    <a:pt x="80" y="20"/>
                  </a:cubicBezTo>
                  <a:close/>
                  <a:moveTo>
                    <a:pt x="5" y="21"/>
                  </a:moveTo>
                  <a:cubicBezTo>
                    <a:pt x="8" y="17"/>
                    <a:pt x="10" y="11"/>
                    <a:pt x="11" y="6"/>
                  </a:cubicBezTo>
                  <a:cubicBezTo>
                    <a:pt x="17" y="8"/>
                    <a:pt x="27" y="6"/>
                    <a:pt x="33" y="6"/>
                  </a:cubicBezTo>
                  <a:cubicBezTo>
                    <a:pt x="45" y="6"/>
                    <a:pt x="56" y="6"/>
                    <a:pt x="67" y="6"/>
                  </a:cubicBezTo>
                  <a:cubicBezTo>
                    <a:pt x="68" y="10"/>
                    <a:pt x="69" y="13"/>
                    <a:pt x="71" y="15"/>
                  </a:cubicBezTo>
                  <a:cubicBezTo>
                    <a:pt x="72" y="17"/>
                    <a:pt x="73" y="19"/>
                    <a:pt x="75" y="20"/>
                  </a:cubicBezTo>
                  <a:cubicBezTo>
                    <a:pt x="51" y="21"/>
                    <a:pt x="28" y="20"/>
                    <a:pt x="5" y="2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91">
              <a:extLst>
                <a:ext uri="{FF2B5EF4-FFF2-40B4-BE49-F238E27FC236}">
                  <a16:creationId xmlns:a16="http://schemas.microsoft.com/office/drawing/2014/main" id="{F950F3EB-5946-4073-9DB4-F4929D57A1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5038" y="1127125"/>
              <a:ext cx="1385887" cy="993775"/>
            </a:xfrm>
            <a:custGeom>
              <a:avLst/>
              <a:gdLst>
                <a:gd name="T0" fmla="*/ 490 w 592"/>
                <a:gd name="T1" fmla="*/ 364 h 460"/>
                <a:gd name="T2" fmla="*/ 486 w 592"/>
                <a:gd name="T3" fmla="*/ 313 h 460"/>
                <a:gd name="T4" fmla="*/ 437 w 592"/>
                <a:gd name="T5" fmla="*/ 242 h 460"/>
                <a:gd name="T6" fmla="*/ 418 w 592"/>
                <a:gd name="T7" fmla="*/ 238 h 460"/>
                <a:gd name="T8" fmla="*/ 412 w 592"/>
                <a:gd name="T9" fmla="*/ 241 h 460"/>
                <a:gd name="T10" fmla="*/ 412 w 592"/>
                <a:gd name="T11" fmla="*/ 241 h 460"/>
                <a:gd name="T12" fmla="*/ 403 w 592"/>
                <a:gd name="T13" fmla="*/ 215 h 460"/>
                <a:gd name="T14" fmla="*/ 395 w 592"/>
                <a:gd name="T15" fmla="*/ 5 h 460"/>
                <a:gd name="T16" fmla="*/ 391 w 592"/>
                <a:gd name="T17" fmla="*/ 1 h 460"/>
                <a:gd name="T18" fmla="*/ 157 w 592"/>
                <a:gd name="T19" fmla="*/ 2 h 460"/>
                <a:gd name="T20" fmla="*/ 72 w 592"/>
                <a:gd name="T21" fmla="*/ 5 h 460"/>
                <a:gd name="T22" fmla="*/ 74 w 592"/>
                <a:gd name="T23" fmla="*/ 171 h 460"/>
                <a:gd name="T24" fmla="*/ 75 w 592"/>
                <a:gd name="T25" fmla="*/ 220 h 460"/>
                <a:gd name="T26" fmla="*/ 1 w 592"/>
                <a:gd name="T27" fmla="*/ 349 h 460"/>
                <a:gd name="T28" fmla="*/ 3 w 592"/>
                <a:gd name="T29" fmla="*/ 377 h 460"/>
                <a:gd name="T30" fmla="*/ 113 w 592"/>
                <a:gd name="T31" fmla="*/ 381 h 460"/>
                <a:gd name="T32" fmla="*/ 449 w 592"/>
                <a:gd name="T33" fmla="*/ 380 h 460"/>
                <a:gd name="T34" fmla="*/ 454 w 592"/>
                <a:gd name="T35" fmla="*/ 378 h 460"/>
                <a:gd name="T36" fmla="*/ 453 w 592"/>
                <a:gd name="T37" fmla="*/ 353 h 460"/>
                <a:gd name="T38" fmla="*/ 451 w 592"/>
                <a:gd name="T39" fmla="*/ 345 h 460"/>
                <a:gd name="T40" fmla="*/ 450 w 592"/>
                <a:gd name="T41" fmla="*/ 342 h 460"/>
                <a:gd name="T42" fmla="*/ 436 w 592"/>
                <a:gd name="T43" fmla="*/ 252 h 460"/>
                <a:gd name="T44" fmla="*/ 438 w 592"/>
                <a:gd name="T45" fmla="*/ 245 h 460"/>
                <a:gd name="T46" fmla="*/ 487 w 592"/>
                <a:gd name="T47" fmla="*/ 367 h 460"/>
                <a:gd name="T48" fmla="*/ 490 w 592"/>
                <a:gd name="T49" fmla="*/ 364 h 460"/>
                <a:gd name="T50" fmla="*/ 233 w 592"/>
                <a:gd name="T51" fmla="*/ 6 h 460"/>
                <a:gd name="T52" fmla="*/ 397 w 592"/>
                <a:gd name="T53" fmla="*/ 213 h 460"/>
                <a:gd name="T54" fmla="*/ 163 w 592"/>
                <a:gd name="T55" fmla="*/ 220 h 460"/>
                <a:gd name="T56" fmla="*/ 79 w 592"/>
                <a:gd name="T57" fmla="*/ 220 h 460"/>
                <a:gd name="T58" fmla="*/ 78 w 592"/>
                <a:gd name="T59" fmla="*/ 219 h 460"/>
                <a:gd name="T60" fmla="*/ 78 w 592"/>
                <a:gd name="T61" fmla="*/ 116 h 460"/>
                <a:gd name="T62" fmla="*/ 154 w 592"/>
                <a:gd name="T63" fmla="*/ 7 h 460"/>
                <a:gd name="T64" fmla="*/ 228 w 592"/>
                <a:gd name="T65" fmla="*/ 375 h 460"/>
                <a:gd name="T66" fmla="*/ 9 w 592"/>
                <a:gd name="T67" fmla="*/ 375 h 460"/>
                <a:gd name="T68" fmla="*/ 7 w 592"/>
                <a:gd name="T69" fmla="*/ 350 h 460"/>
                <a:gd name="T70" fmla="*/ 448 w 592"/>
                <a:gd name="T71" fmla="*/ 357 h 460"/>
                <a:gd name="T72" fmla="*/ 444 w 592"/>
                <a:gd name="T73" fmla="*/ 345 h 460"/>
                <a:gd name="T74" fmla="*/ 445 w 592"/>
                <a:gd name="T75" fmla="*/ 346 h 460"/>
                <a:gd name="T76" fmla="*/ 227 w 592"/>
                <a:gd name="T77" fmla="*/ 351 h 460"/>
                <a:gd name="T78" fmla="*/ 42 w 592"/>
                <a:gd name="T79" fmla="*/ 286 h 460"/>
                <a:gd name="T80" fmla="*/ 84 w 592"/>
                <a:gd name="T81" fmla="*/ 227 h 460"/>
                <a:gd name="T82" fmla="*/ 215 w 592"/>
                <a:gd name="T83" fmla="*/ 224 h 460"/>
                <a:gd name="T84" fmla="*/ 400 w 592"/>
                <a:gd name="T85" fmla="*/ 220 h 460"/>
                <a:gd name="T86" fmla="*/ 415 w 592"/>
                <a:gd name="T87" fmla="*/ 252 h 460"/>
                <a:gd name="T88" fmla="*/ 421 w 592"/>
                <a:gd name="T89" fmla="*/ 242 h 460"/>
                <a:gd name="T90" fmla="*/ 433 w 592"/>
                <a:gd name="T91" fmla="*/ 243 h 460"/>
                <a:gd name="T92" fmla="*/ 415 w 592"/>
                <a:gd name="T93" fmla="*/ 252 h 460"/>
                <a:gd name="T94" fmla="*/ 516 w 592"/>
                <a:gd name="T95" fmla="*/ 381 h 460"/>
                <a:gd name="T96" fmla="*/ 507 w 592"/>
                <a:gd name="T97" fmla="*/ 380 h 460"/>
                <a:gd name="T98" fmla="*/ 527 w 592"/>
                <a:gd name="T99" fmla="*/ 369 h 460"/>
                <a:gd name="T100" fmla="*/ 509 w 592"/>
                <a:gd name="T101" fmla="*/ 389 h 460"/>
                <a:gd name="T102" fmla="*/ 508 w 592"/>
                <a:gd name="T103" fmla="*/ 382 h 460"/>
                <a:gd name="T104" fmla="*/ 490 w 592"/>
                <a:gd name="T105" fmla="*/ 369 h 460"/>
                <a:gd name="T106" fmla="*/ 504 w 592"/>
                <a:gd name="T107" fmla="*/ 383 h 460"/>
                <a:gd name="T108" fmla="*/ 499 w 592"/>
                <a:gd name="T109" fmla="*/ 397 h 460"/>
                <a:gd name="T110" fmla="*/ 490 w 592"/>
                <a:gd name="T111" fmla="*/ 369 h 460"/>
                <a:gd name="T112" fmla="*/ 499 w 592"/>
                <a:gd name="T113" fmla="*/ 416 h 460"/>
                <a:gd name="T114" fmla="*/ 509 w 592"/>
                <a:gd name="T115" fmla="*/ 392 h 460"/>
                <a:gd name="T116" fmla="*/ 517 w 592"/>
                <a:gd name="T117" fmla="*/ 383 h 460"/>
                <a:gd name="T118" fmla="*/ 544 w 592"/>
                <a:gd name="T119" fmla="*/ 381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92" h="460">
                  <a:moveTo>
                    <a:pt x="490" y="364"/>
                  </a:moveTo>
                  <a:cubicBezTo>
                    <a:pt x="490" y="364"/>
                    <a:pt x="490" y="364"/>
                    <a:pt x="490" y="364"/>
                  </a:cubicBezTo>
                  <a:cubicBezTo>
                    <a:pt x="490" y="364"/>
                    <a:pt x="490" y="363"/>
                    <a:pt x="490" y="363"/>
                  </a:cubicBezTo>
                  <a:cubicBezTo>
                    <a:pt x="476" y="347"/>
                    <a:pt x="483" y="331"/>
                    <a:pt x="486" y="313"/>
                  </a:cubicBezTo>
                  <a:cubicBezTo>
                    <a:pt x="487" y="299"/>
                    <a:pt x="487" y="285"/>
                    <a:pt x="481" y="272"/>
                  </a:cubicBezTo>
                  <a:cubicBezTo>
                    <a:pt x="474" y="255"/>
                    <a:pt x="457" y="239"/>
                    <a:pt x="437" y="242"/>
                  </a:cubicBezTo>
                  <a:cubicBezTo>
                    <a:pt x="436" y="238"/>
                    <a:pt x="435" y="235"/>
                    <a:pt x="431" y="235"/>
                  </a:cubicBezTo>
                  <a:cubicBezTo>
                    <a:pt x="427" y="235"/>
                    <a:pt x="422" y="237"/>
                    <a:pt x="418" y="238"/>
                  </a:cubicBezTo>
                  <a:cubicBezTo>
                    <a:pt x="417" y="238"/>
                    <a:pt x="414" y="238"/>
                    <a:pt x="413" y="240"/>
                  </a:cubicBezTo>
                  <a:cubicBezTo>
                    <a:pt x="413" y="240"/>
                    <a:pt x="412" y="240"/>
                    <a:pt x="412" y="241"/>
                  </a:cubicBezTo>
                  <a:cubicBezTo>
                    <a:pt x="412" y="241"/>
                    <a:pt x="412" y="241"/>
                    <a:pt x="412" y="241"/>
                  </a:cubicBezTo>
                  <a:cubicBezTo>
                    <a:pt x="412" y="241"/>
                    <a:pt x="412" y="241"/>
                    <a:pt x="412" y="241"/>
                  </a:cubicBezTo>
                  <a:cubicBezTo>
                    <a:pt x="412" y="241"/>
                    <a:pt x="412" y="241"/>
                    <a:pt x="412" y="241"/>
                  </a:cubicBezTo>
                  <a:cubicBezTo>
                    <a:pt x="409" y="232"/>
                    <a:pt x="406" y="223"/>
                    <a:pt x="403" y="215"/>
                  </a:cubicBezTo>
                  <a:cubicBezTo>
                    <a:pt x="402" y="214"/>
                    <a:pt x="402" y="214"/>
                    <a:pt x="402" y="213"/>
                  </a:cubicBezTo>
                  <a:cubicBezTo>
                    <a:pt x="401" y="144"/>
                    <a:pt x="396" y="74"/>
                    <a:pt x="395" y="5"/>
                  </a:cubicBezTo>
                  <a:cubicBezTo>
                    <a:pt x="395" y="3"/>
                    <a:pt x="394" y="2"/>
                    <a:pt x="393" y="2"/>
                  </a:cubicBezTo>
                  <a:cubicBezTo>
                    <a:pt x="392" y="1"/>
                    <a:pt x="392" y="1"/>
                    <a:pt x="391" y="1"/>
                  </a:cubicBezTo>
                  <a:cubicBezTo>
                    <a:pt x="338" y="0"/>
                    <a:pt x="286" y="0"/>
                    <a:pt x="233" y="1"/>
                  </a:cubicBezTo>
                  <a:cubicBezTo>
                    <a:pt x="208" y="1"/>
                    <a:pt x="182" y="2"/>
                    <a:pt x="157" y="2"/>
                  </a:cubicBezTo>
                  <a:cubicBezTo>
                    <a:pt x="130" y="2"/>
                    <a:pt x="103" y="1"/>
                    <a:pt x="77" y="4"/>
                  </a:cubicBezTo>
                  <a:cubicBezTo>
                    <a:pt x="77" y="1"/>
                    <a:pt x="72" y="1"/>
                    <a:pt x="72" y="5"/>
                  </a:cubicBezTo>
                  <a:cubicBezTo>
                    <a:pt x="71" y="42"/>
                    <a:pt x="73" y="79"/>
                    <a:pt x="73" y="116"/>
                  </a:cubicBezTo>
                  <a:cubicBezTo>
                    <a:pt x="73" y="134"/>
                    <a:pt x="74" y="153"/>
                    <a:pt x="74" y="171"/>
                  </a:cubicBezTo>
                  <a:cubicBezTo>
                    <a:pt x="74" y="187"/>
                    <a:pt x="73" y="204"/>
                    <a:pt x="76" y="219"/>
                  </a:cubicBezTo>
                  <a:cubicBezTo>
                    <a:pt x="76" y="220"/>
                    <a:pt x="75" y="220"/>
                    <a:pt x="75" y="220"/>
                  </a:cubicBezTo>
                  <a:cubicBezTo>
                    <a:pt x="60" y="240"/>
                    <a:pt x="47" y="263"/>
                    <a:pt x="34" y="285"/>
                  </a:cubicBezTo>
                  <a:cubicBezTo>
                    <a:pt x="23" y="305"/>
                    <a:pt x="9" y="327"/>
                    <a:pt x="1" y="349"/>
                  </a:cubicBezTo>
                  <a:cubicBezTo>
                    <a:pt x="1" y="350"/>
                    <a:pt x="1" y="351"/>
                    <a:pt x="2" y="351"/>
                  </a:cubicBezTo>
                  <a:cubicBezTo>
                    <a:pt x="0" y="359"/>
                    <a:pt x="0" y="370"/>
                    <a:pt x="3" y="377"/>
                  </a:cubicBezTo>
                  <a:cubicBezTo>
                    <a:pt x="4" y="379"/>
                    <a:pt x="7" y="380"/>
                    <a:pt x="8" y="378"/>
                  </a:cubicBezTo>
                  <a:cubicBezTo>
                    <a:pt x="42" y="383"/>
                    <a:pt x="78" y="381"/>
                    <a:pt x="113" y="381"/>
                  </a:cubicBezTo>
                  <a:cubicBezTo>
                    <a:pt x="150" y="381"/>
                    <a:pt x="188" y="381"/>
                    <a:pt x="225" y="381"/>
                  </a:cubicBezTo>
                  <a:cubicBezTo>
                    <a:pt x="300" y="381"/>
                    <a:pt x="375" y="381"/>
                    <a:pt x="449" y="380"/>
                  </a:cubicBezTo>
                  <a:cubicBezTo>
                    <a:pt x="450" y="380"/>
                    <a:pt x="450" y="380"/>
                    <a:pt x="450" y="379"/>
                  </a:cubicBezTo>
                  <a:cubicBezTo>
                    <a:pt x="452" y="380"/>
                    <a:pt x="453" y="380"/>
                    <a:pt x="454" y="378"/>
                  </a:cubicBezTo>
                  <a:cubicBezTo>
                    <a:pt x="456" y="371"/>
                    <a:pt x="455" y="363"/>
                    <a:pt x="455" y="355"/>
                  </a:cubicBezTo>
                  <a:cubicBezTo>
                    <a:pt x="455" y="354"/>
                    <a:pt x="454" y="353"/>
                    <a:pt x="453" y="353"/>
                  </a:cubicBezTo>
                  <a:cubicBezTo>
                    <a:pt x="453" y="353"/>
                    <a:pt x="453" y="353"/>
                    <a:pt x="453" y="353"/>
                  </a:cubicBezTo>
                  <a:cubicBezTo>
                    <a:pt x="452" y="350"/>
                    <a:pt x="452" y="347"/>
                    <a:pt x="451" y="345"/>
                  </a:cubicBezTo>
                  <a:cubicBezTo>
                    <a:pt x="451" y="344"/>
                    <a:pt x="450" y="343"/>
                    <a:pt x="450" y="343"/>
                  </a:cubicBezTo>
                  <a:cubicBezTo>
                    <a:pt x="450" y="342"/>
                    <a:pt x="450" y="342"/>
                    <a:pt x="450" y="342"/>
                  </a:cubicBezTo>
                  <a:cubicBezTo>
                    <a:pt x="437" y="314"/>
                    <a:pt x="427" y="285"/>
                    <a:pt x="417" y="257"/>
                  </a:cubicBezTo>
                  <a:cubicBezTo>
                    <a:pt x="423" y="255"/>
                    <a:pt x="430" y="254"/>
                    <a:pt x="436" y="252"/>
                  </a:cubicBezTo>
                  <a:cubicBezTo>
                    <a:pt x="437" y="252"/>
                    <a:pt x="438" y="251"/>
                    <a:pt x="438" y="250"/>
                  </a:cubicBezTo>
                  <a:cubicBezTo>
                    <a:pt x="438" y="249"/>
                    <a:pt x="438" y="247"/>
                    <a:pt x="438" y="245"/>
                  </a:cubicBezTo>
                  <a:cubicBezTo>
                    <a:pt x="472" y="253"/>
                    <a:pt x="485" y="283"/>
                    <a:pt x="478" y="317"/>
                  </a:cubicBezTo>
                  <a:cubicBezTo>
                    <a:pt x="475" y="333"/>
                    <a:pt x="468" y="357"/>
                    <a:pt x="487" y="367"/>
                  </a:cubicBezTo>
                  <a:cubicBezTo>
                    <a:pt x="456" y="391"/>
                    <a:pt x="514" y="460"/>
                    <a:pt x="548" y="435"/>
                  </a:cubicBezTo>
                  <a:cubicBezTo>
                    <a:pt x="592" y="403"/>
                    <a:pt x="530" y="345"/>
                    <a:pt x="490" y="364"/>
                  </a:cubicBezTo>
                  <a:close/>
                  <a:moveTo>
                    <a:pt x="154" y="7"/>
                  </a:moveTo>
                  <a:cubicBezTo>
                    <a:pt x="180" y="7"/>
                    <a:pt x="207" y="7"/>
                    <a:pt x="233" y="6"/>
                  </a:cubicBezTo>
                  <a:cubicBezTo>
                    <a:pt x="285" y="6"/>
                    <a:pt x="337" y="6"/>
                    <a:pt x="389" y="7"/>
                  </a:cubicBezTo>
                  <a:cubicBezTo>
                    <a:pt x="390" y="75"/>
                    <a:pt x="391" y="145"/>
                    <a:pt x="397" y="213"/>
                  </a:cubicBezTo>
                  <a:cubicBezTo>
                    <a:pt x="344" y="214"/>
                    <a:pt x="290" y="217"/>
                    <a:pt x="237" y="218"/>
                  </a:cubicBezTo>
                  <a:cubicBezTo>
                    <a:pt x="212" y="219"/>
                    <a:pt x="188" y="220"/>
                    <a:pt x="163" y="220"/>
                  </a:cubicBezTo>
                  <a:cubicBezTo>
                    <a:pt x="149" y="221"/>
                    <a:pt x="135" y="221"/>
                    <a:pt x="121" y="222"/>
                  </a:cubicBezTo>
                  <a:cubicBezTo>
                    <a:pt x="113" y="222"/>
                    <a:pt x="82" y="227"/>
                    <a:pt x="79" y="220"/>
                  </a:cubicBezTo>
                  <a:cubicBezTo>
                    <a:pt x="79" y="220"/>
                    <a:pt x="78" y="220"/>
                    <a:pt x="78" y="220"/>
                  </a:cubicBezTo>
                  <a:cubicBezTo>
                    <a:pt x="78" y="220"/>
                    <a:pt x="78" y="219"/>
                    <a:pt x="78" y="219"/>
                  </a:cubicBezTo>
                  <a:cubicBezTo>
                    <a:pt x="80" y="204"/>
                    <a:pt x="78" y="189"/>
                    <a:pt x="78" y="174"/>
                  </a:cubicBezTo>
                  <a:cubicBezTo>
                    <a:pt x="78" y="155"/>
                    <a:pt x="78" y="135"/>
                    <a:pt x="78" y="116"/>
                  </a:cubicBezTo>
                  <a:cubicBezTo>
                    <a:pt x="78" y="80"/>
                    <a:pt x="78" y="43"/>
                    <a:pt x="77" y="7"/>
                  </a:cubicBezTo>
                  <a:cubicBezTo>
                    <a:pt x="102" y="9"/>
                    <a:pt x="128" y="7"/>
                    <a:pt x="154" y="7"/>
                  </a:cubicBezTo>
                  <a:close/>
                  <a:moveTo>
                    <a:pt x="449" y="372"/>
                  </a:moveTo>
                  <a:cubicBezTo>
                    <a:pt x="375" y="373"/>
                    <a:pt x="302" y="375"/>
                    <a:pt x="228" y="375"/>
                  </a:cubicBezTo>
                  <a:cubicBezTo>
                    <a:pt x="192" y="375"/>
                    <a:pt x="155" y="375"/>
                    <a:pt x="119" y="374"/>
                  </a:cubicBezTo>
                  <a:cubicBezTo>
                    <a:pt x="83" y="374"/>
                    <a:pt x="45" y="370"/>
                    <a:pt x="9" y="375"/>
                  </a:cubicBezTo>
                  <a:cubicBezTo>
                    <a:pt x="9" y="371"/>
                    <a:pt x="8" y="367"/>
                    <a:pt x="8" y="363"/>
                  </a:cubicBezTo>
                  <a:cubicBezTo>
                    <a:pt x="8" y="359"/>
                    <a:pt x="8" y="354"/>
                    <a:pt x="7" y="350"/>
                  </a:cubicBezTo>
                  <a:cubicBezTo>
                    <a:pt x="80" y="356"/>
                    <a:pt x="154" y="356"/>
                    <a:pt x="227" y="357"/>
                  </a:cubicBezTo>
                  <a:cubicBezTo>
                    <a:pt x="301" y="358"/>
                    <a:pt x="375" y="358"/>
                    <a:pt x="448" y="357"/>
                  </a:cubicBezTo>
                  <a:cubicBezTo>
                    <a:pt x="449" y="362"/>
                    <a:pt x="449" y="367"/>
                    <a:pt x="449" y="372"/>
                  </a:cubicBezTo>
                  <a:close/>
                  <a:moveTo>
                    <a:pt x="444" y="345"/>
                  </a:moveTo>
                  <a:cubicBezTo>
                    <a:pt x="444" y="345"/>
                    <a:pt x="445" y="345"/>
                    <a:pt x="445" y="346"/>
                  </a:cubicBezTo>
                  <a:cubicBezTo>
                    <a:pt x="445" y="346"/>
                    <a:pt x="445" y="346"/>
                    <a:pt x="445" y="346"/>
                  </a:cubicBezTo>
                  <a:cubicBezTo>
                    <a:pt x="445" y="348"/>
                    <a:pt x="445" y="349"/>
                    <a:pt x="445" y="350"/>
                  </a:cubicBezTo>
                  <a:cubicBezTo>
                    <a:pt x="373" y="352"/>
                    <a:pt x="300" y="352"/>
                    <a:pt x="227" y="351"/>
                  </a:cubicBezTo>
                  <a:cubicBezTo>
                    <a:pt x="154" y="350"/>
                    <a:pt x="82" y="346"/>
                    <a:pt x="9" y="346"/>
                  </a:cubicBezTo>
                  <a:cubicBezTo>
                    <a:pt x="21" y="327"/>
                    <a:pt x="30" y="306"/>
                    <a:pt x="42" y="286"/>
                  </a:cubicBezTo>
                  <a:cubicBezTo>
                    <a:pt x="54" y="265"/>
                    <a:pt x="66" y="245"/>
                    <a:pt x="78" y="224"/>
                  </a:cubicBezTo>
                  <a:cubicBezTo>
                    <a:pt x="79" y="226"/>
                    <a:pt x="81" y="226"/>
                    <a:pt x="84" y="227"/>
                  </a:cubicBezTo>
                  <a:cubicBezTo>
                    <a:pt x="97" y="230"/>
                    <a:pt x="113" y="227"/>
                    <a:pt x="127" y="226"/>
                  </a:cubicBezTo>
                  <a:cubicBezTo>
                    <a:pt x="156" y="226"/>
                    <a:pt x="186" y="225"/>
                    <a:pt x="215" y="224"/>
                  </a:cubicBezTo>
                  <a:cubicBezTo>
                    <a:pt x="276" y="223"/>
                    <a:pt x="337" y="222"/>
                    <a:pt x="398" y="220"/>
                  </a:cubicBezTo>
                  <a:cubicBezTo>
                    <a:pt x="399" y="220"/>
                    <a:pt x="399" y="220"/>
                    <a:pt x="400" y="220"/>
                  </a:cubicBezTo>
                  <a:cubicBezTo>
                    <a:pt x="408" y="263"/>
                    <a:pt x="425" y="306"/>
                    <a:pt x="444" y="345"/>
                  </a:cubicBezTo>
                  <a:close/>
                  <a:moveTo>
                    <a:pt x="415" y="252"/>
                  </a:moveTo>
                  <a:cubicBezTo>
                    <a:pt x="414" y="249"/>
                    <a:pt x="413" y="245"/>
                    <a:pt x="412" y="242"/>
                  </a:cubicBezTo>
                  <a:cubicBezTo>
                    <a:pt x="414" y="244"/>
                    <a:pt x="419" y="242"/>
                    <a:pt x="421" y="242"/>
                  </a:cubicBezTo>
                  <a:cubicBezTo>
                    <a:pt x="424" y="241"/>
                    <a:pt x="427" y="240"/>
                    <a:pt x="429" y="240"/>
                  </a:cubicBezTo>
                  <a:cubicBezTo>
                    <a:pt x="433" y="240"/>
                    <a:pt x="432" y="241"/>
                    <a:pt x="433" y="243"/>
                  </a:cubicBezTo>
                  <a:cubicBezTo>
                    <a:pt x="433" y="245"/>
                    <a:pt x="433" y="247"/>
                    <a:pt x="433" y="248"/>
                  </a:cubicBezTo>
                  <a:cubicBezTo>
                    <a:pt x="427" y="249"/>
                    <a:pt x="421" y="251"/>
                    <a:pt x="415" y="252"/>
                  </a:cubicBezTo>
                  <a:close/>
                  <a:moveTo>
                    <a:pt x="527" y="369"/>
                  </a:moveTo>
                  <a:cubicBezTo>
                    <a:pt x="522" y="372"/>
                    <a:pt x="519" y="376"/>
                    <a:pt x="516" y="381"/>
                  </a:cubicBezTo>
                  <a:cubicBezTo>
                    <a:pt x="515" y="380"/>
                    <a:pt x="514" y="380"/>
                    <a:pt x="514" y="379"/>
                  </a:cubicBezTo>
                  <a:cubicBezTo>
                    <a:pt x="511" y="378"/>
                    <a:pt x="508" y="379"/>
                    <a:pt x="507" y="380"/>
                  </a:cubicBezTo>
                  <a:cubicBezTo>
                    <a:pt x="502" y="375"/>
                    <a:pt x="498" y="371"/>
                    <a:pt x="492" y="367"/>
                  </a:cubicBezTo>
                  <a:cubicBezTo>
                    <a:pt x="504" y="364"/>
                    <a:pt x="516" y="365"/>
                    <a:pt x="527" y="369"/>
                  </a:cubicBezTo>
                  <a:close/>
                  <a:moveTo>
                    <a:pt x="513" y="387"/>
                  </a:moveTo>
                  <a:cubicBezTo>
                    <a:pt x="513" y="388"/>
                    <a:pt x="511" y="390"/>
                    <a:pt x="509" y="389"/>
                  </a:cubicBezTo>
                  <a:cubicBezTo>
                    <a:pt x="507" y="388"/>
                    <a:pt x="507" y="386"/>
                    <a:pt x="507" y="384"/>
                  </a:cubicBezTo>
                  <a:cubicBezTo>
                    <a:pt x="507" y="384"/>
                    <a:pt x="508" y="383"/>
                    <a:pt x="508" y="382"/>
                  </a:cubicBezTo>
                  <a:cubicBezTo>
                    <a:pt x="511" y="381"/>
                    <a:pt x="514" y="383"/>
                    <a:pt x="513" y="387"/>
                  </a:cubicBezTo>
                  <a:close/>
                  <a:moveTo>
                    <a:pt x="490" y="369"/>
                  </a:moveTo>
                  <a:cubicBezTo>
                    <a:pt x="494" y="374"/>
                    <a:pt x="499" y="378"/>
                    <a:pt x="504" y="382"/>
                  </a:cubicBezTo>
                  <a:cubicBezTo>
                    <a:pt x="504" y="383"/>
                    <a:pt x="504" y="383"/>
                    <a:pt x="504" y="383"/>
                  </a:cubicBezTo>
                  <a:cubicBezTo>
                    <a:pt x="502" y="386"/>
                    <a:pt x="504" y="389"/>
                    <a:pt x="506" y="391"/>
                  </a:cubicBezTo>
                  <a:cubicBezTo>
                    <a:pt x="504" y="393"/>
                    <a:pt x="501" y="395"/>
                    <a:pt x="499" y="397"/>
                  </a:cubicBezTo>
                  <a:cubicBezTo>
                    <a:pt x="496" y="400"/>
                    <a:pt x="493" y="402"/>
                    <a:pt x="491" y="405"/>
                  </a:cubicBezTo>
                  <a:cubicBezTo>
                    <a:pt x="484" y="393"/>
                    <a:pt x="482" y="381"/>
                    <a:pt x="490" y="369"/>
                  </a:cubicBezTo>
                  <a:close/>
                  <a:moveTo>
                    <a:pt x="549" y="427"/>
                  </a:moveTo>
                  <a:cubicBezTo>
                    <a:pt x="532" y="443"/>
                    <a:pt x="512" y="431"/>
                    <a:pt x="499" y="416"/>
                  </a:cubicBezTo>
                  <a:cubicBezTo>
                    <a:pt x="496" y="413"/>
                    <a:pt x="494" y="410"/>
                    <a:pt x="492" y="407"/>
                  </a:cubicBezTo>
                  <a:cubicBezTo>
                    <a:pt x="498" y="403"/>
                    <a:pt x="505" y="398"/>
                    <a:pt x="509" y="392"/>
                  </a:cubicBezTo>
                  <a:cubicBezTo>
                    <a:pt x="512" y="394"/>
                    <a:pt x="516" y="392"/>
                    <a:pt x="517" y="388"/>
                  </a:cubicBezTo>
                  <a:cubicBezTo>
                    <a:pt x="518" y="387"/>
                    <a:pt x="518" y="385"/>
                    <a:pt x="517" y="383"/>
                  </a:cubicBezTo>
                  <a:cubicBezTo>
                    <a:pt x="521" y="379"/>
                    <a:pt x="526" y="375"/>
                    <a:pt x="531" y="371"/>
                  </a:cubicBezTo>
                  <a:cubicBezTo>
                    <a:pt x="535" y="373"/>
                    <a:pt x="540" y="377"/>
                    <a:pt x="544" y="381"/>
                  </a:cubicBezTo>
                  <a:cubicBezTo>
                    <a:pt x="558" y="394"/>
                    <a:pt x="564" y="412"/>
                    <a:pt x="549" y="42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92">
              <a:extLst>
                <a:ext uri="{FF2B5EF4-FFF2-40B4-BE49-F238E27FC236}">
                  <a16:creationId xmlns:a16="http://schemas.microsoft.com/office/drawing/2014/main" id="{E82B22E2-EC22-494A-84EE-6C6AFD857B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66088" y="3138488"/>
              <a:ext cx="320675" cy="671513"/>
            </a:xfrm>
            <a:custGeom>
              <a:avLst/>
              <a:gdLst>
                <a:gd name="T0" fmla="*/ 127 w 137"/>
                <a:gd name="T1" fmla="*/ 1 h 311"/>
                <a:gd name="T2" fmla="*/ 45 w 137"/>
                <a:gd name="T3" fmla="*/ 5 h 311"/>
                <a:gd name="T4" fmla="*/ 5 w 137"/>
                <a:gd name="T5" fmla="*/ 32 h 311"/>
                <a:gd name="T6" fmla="*/ 2 w 137"/>
                <a:gd name="T7" fmla="*/ 162 h 311"/>
                <a:gd name="T8" fmla="*/ 3 w 137"/>
                <a:gd name="T9" fmla="*/ 306 h 311"/>
                <a:gd name="T10" fmla="*/ 110 w 137"/>
                <a:gd name="T11" fmla="*/ 306 h 311"/>
                <a:gd name="T12" fmla="*/ 132 w 137"/>
                <a:gd name="T13" fmla="*/ 265 h 311"/>
                <a:gd name="T14" fmla="*/ 103 w 137"/>
                <a:gd name="T15" fmla="*/ 27 h 311"/>
                <a:gd name="T16" fmla="*/ 105 w 137"/>
                <a:gd name="T17" fmla="*/ 9 h 311"/>
                <a:gd name="T18" fmla="*/ 87 w 137"/>
                <a:gd name="T19" fmla="*/ 20 h 311"/>
                <a:gd name="T20" fmla="*/ 65 w 137"/>
                <a:gd name="T21" fmla="*/ 21 h 311"/>
                <a:gd name="T22" fmla="*/ 76 w 137"/>
                <a:gd name="T23" fmla="*/ 10 h 311"/>
                <a:gd name="T24" fmla="*/ 49 w 137"/>
                <a:gd name="T25" fmla="*/ 31 h 311"/>
                <a:gd name="T26" fmla="*/ 63 w 137"/>
                <a:gd name="T27" fmla="*/ 10 h 311"/>
                <a:gd name="T28" fmla="*/ 47 w 137"/>
                <a:gd name="T29" fmla="*/ 9 h 311"/>
                <a:gd name="T30" fmla="*/ 30 w 137"/>
                <a:gd name="T31" fmla="*/ 29 h 311"/>
                <a:gd name="T32" fmla="*/ 7 w 137"/>
                <a:gd name="T33" fmla="*/ 298 h 311"/>
                <a:gd name="T34" fmla="*/ 9 w 137"/>
                <a:gd name="T35" fmla="*/ 99 h 311"/>
                <a:gd name="T36" fmla="*/ 51 w 137"/>
                <a:gd name="T37" fmla="*/ 38 h 311"/>
                <a:gd name="T38" fmla="*/ 104 w 137"/>
                <a:gd name="T39" fmla="*/ 303 h 311"/>
                <a:gd name="T40" fmla="*/ 106 w 137"/>
                <a:gd name="T41" fmla="*/ 31 h 311"/>
                <a:gd name="T42" fmla="*/ 126 w 137"/>
                <a:gd name="T43" fmla="*/ 24 h 311"/>
                <a:gd name="T44" fmla="*/ 107 w 137"/>
                <a:gd name="T45" fmla="*/ 32 h 311"/>
                <a:gd name="T46" fmla="*/ 125 w 137"/>
                <a:gd name="T47" fmla="*/ 43 h 311"/>
                <a:gd name="T48" fmla="*/ 108 w 137"/>
                <a:gd name="T49" fmla="*/ 45 h 311"/>
                <a:gd name="T50" fmla="*/ 115 w 137"/>
                <a:gd name="T51" fmla="*/ 74 h 311"/>
                <a:gd name="T52" fmla="*/ 113 w 137"/>
                <a:gd name="T53" fmla="*/ 58 h 311"/>
                <a:gd name="T54" fmla="*/ 125 w 137"/>
                <a:gd name="T55" fmla="*/ 84 h 311"/>
                <a:gd name="T56" fmla="*/ 109 w 137"/>
                <a:gd name="T57" fmla="*/ 84 h 311"/>
                <a:gd name="T58" fmla="*/ 125 w 137"/>
                <a:gd name="T59" fmla="*/ 84 h 311"/>
                <a:gd name="T60" fmla="*/ 125 w 137"/>
                <a:gd name="T61" fmla="*/ 107 h 311"/>
                <a:gd name="T62" fmla="*/ 108 w 137"/>
                <a:gd name="T63" fmla="*/ 105 h 311"/>
                <a:gd name="T64" fmla="*/ 125 w 137"/>
                <a:gd name="T65" fmla="*/ 126 h 311"/>
                <a:gd name="T66" fmla="*/ 116 w 137"/>
                <a:gd name="T67" fmla="*/ 119 h 311"/>
                <a:gd name="T68" fmla="*/ 125 w 137"/>
                <a:gd name="T69" fmla="*/ 132 h 311"/>
                <a:gd name="T70" fmla="*/ 108 w 137"/>
                <a:gd name="T71" fmla="*/ 150 h 311"/>
                <a:gd name="T72" fmla="*/ 125 w 137"/>
                <a:gd name="T73" fmla="*/ 171 h 311"/>
                <a:gd name="T74" fmla="*/ 108 w 137"/>
                <a:gd name="T75" fmla="*/ 170 h 311"/>
                <a:gd name="T76" fmla="*/ 125 w 137"/>
                <a:gd name="T77" fmla="*/ 175 h 311"/>
                <a:gd name="T78" fmla="*/ 109 w 137"/>
                <a:gd name="T79" fmla="*/ 217 h 311"/>
                <a:gd name="T80" fmla="*/ 119 w 137"/>
                <a:gd name="T81" fmla="*/ 207 h 311"/>
                <a:gd name="T82" fmla="*/ 118 w 137"/>
                <a:gd name="T83" fmla="*/ 231 h 311"/>
                <a:gd name="T84" fmla="*/ 111 w 137"/>
                <a:gd name="T85" fmla="*/ 295 h 311"/>
                <a:gd name="T86" fmla="*/ 125 w 137"/>
                <a:gd name="T87" fmla="*/ 224 h 311"/>
                <a:gd name="T88" fmla="*/ 111 w 137"/>
                <a:gd name="T89" fmla="*/ 268 h 311"/>
                <a:gd name="T90" fmla="*/ 125 w 137"/>
                <a:gd name="T91" fmla="*/ 249 h 311"/>
                <a:gd name="T92" fmla="*/ 111 w 137"/>
                <a:gd name="T93" fmla="*/ 29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7" h="311">
                  <a:moveTo>
                    <a:pt x="132" y="135"/>
                  </a:moveTo>
                  <a:cubicBezTo>
                    <a:pt x="132" y="92"/>
                    <a:pt x="137" y="47"/>
                    <a:pt x="131" y="4"/>
                  </a:cubicBezTo>
                  <a:cubicBezTo>
                    <a:pt x="131" y="2"/>
                    <a:pt x="129" y="0"/>
                    <a:pt x="127" y="1"/>
                  </a:cubicBezTo>
                  <a:cubicBezTo>
                    <a:pt x="127" y="1"/>
                    <a:pt x="127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99" y="3"/>
                    <a:pt x="72" y="2"/>
                    <a:pt x="45" y="5"/>
                  </a:cubicBezTo>
                  <a:cubicBezTo>
                    <a:pt x="44" y="5"/>
                    <a:pt x="43" y="5"/>
                    <a:pt x="43" y="6"/>
                  </a:cubicBezTo>
                  <a:cubicBezTo>
                    <a:pt x="30" y="12"/>
                    <a:pt x="18" y="22"/>
                    <a:pt x="6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2" y="52"/>
                    <a:pt x="3" y="73"/>
                    <a:pt x="3" y="93"/>
                  </a:cubicBezTo>
                  <a:cubicBezTo>
                    <a:pt x="3" y="116"/>
                    <a:pt x="3" y="139"/>
                    <a:pt x="2" y="162"/>
                  </a:cubicBezTo>
                  <a:cubicBezTo>
                    <a:pt x="2" y="207"/>
                    <a:pt x="1" y="252"/>
                    <a:pt x="0" y="297"/>
                  </a:cubicBezTo>
                  <a:cubicBezTo>
                    <a:pt x="0" y="299"/>
                    <a:pt x="0" y="299"/>
                    <a:pt x="1" y="300"/>
                  </a:cubicBezTo>
                  <a:cubicBezTo>
                    <a:pt x="0" y="302"/>
                    <a:pt x="0" y="305"/>
                    <a:pt x="3" y="306"/>
                  </a:cubicBezTo>
                  <a:cubicBezTo>
                    <a:pt x="37" y="311"/>
                    <a:pt x="72" y="311"/>
                    <a:pt x="106" y="310"/>
                  </a:cubicBezTo>
                  <a:cubicBezTo>
                    <a:pt x="109" y="310"/>
                    <a:pt x="110" y="308"/>
                    <a:pt x="110" y="306"/>
                  </a:cubicBezTo>
                  <a:cubicBezTo>
                    <a:pt x="110" y="306"/>
                    <a:pt x="110" y="306"/>
                    <a:pt x="110" y="306"/>
                  </a:cubicBezTo>
                  <a:cubicBezTo>
                    <a:pt x="111" y="306"/>
                    <a:pt x="112" y="306"/>
                    <a:pt x="112" y="305"/>
                  </a:cubicBezTo>
                  <a:cubicBezTo>
                    <a:pt x="120" y="293"/>
                    <a:pt x="128" y="280"/>
                    <a:pt x="132" y="267"/>
                  </a:cubicBezTo>
                  <a:cubicBezTo>
                    <a:pt x="132" y="266"/>
                    <a:pt x="132" y="265"/>
                    <a:pt x="132" y="265"/>
                  </a:cubicBezTo>
                  <a:cubicBezTo>
                    <a:pt x="131" y="221"/>
                    <a:pt x="132" y="178"/>
                    <a:pt x="132" y="135"/>
                  </a:cubicBezTo>
                  <a:close/>
                  <a:moveTo>
                    <a:pt x="118" y="9"/>
                  </a:moveTo>
                  <a:cubicBezTo>
                    <a:pt x="113" y="14"/>
                    <a:pt x="107" y="21"/>
                    <a:pt x="103" y="27"/>
                  </a:cubicBezTo>
                  <a:cubicBezTo>
                    <a:pt x="102" y="27"/>
                    <a:pt x="102" y="27"/>
                    <a:pt x="101" y="27"/>
                  </a:cubicBezTo>
                  <a:cubicBezTo>
                    <a:pt x="92" y="29"/>
                    <a:pt x="84" y="30"/>
                    <a:pt x="75" y="31"/>
                  </a:cubicBezTo>
                  <a:cubicBezTo>
                    <a:pt x="85" y="25"/>
                    <a:pt x="97" y="17"/>
                    <a:pt x="105" y="9"/>
                  </a:cubicBezTo>
                  <a:cubicBezTo>
                    <a:pt x="110" y="9"/>
                    <a:pt x="114" y="9"/>
                    <a:pt x="118" y="9"/>
                  </a:cubicBezTo>
                  <a:close/>
                  <a:moveTo>
                    <a:pt x="102" y="9"/>
                  </a:moveTo>
                  <a:cubicBezTo>
                    <a:pt x="97" y="13"/>
                    <a:pt x="92" y="16"/>
                    <a:pt x="87" y="20"/>
                  </a:cubicBezTo>
                  <a:cubicBezTo>
                    <a:pt x="82" y="24"/>
                    <a:pt x="76" y="27"/>
                    <a:pt x="71" y="31"/>
                  </a:cubicBezTo>
                  <a:cubicBezTo>
                    <a:pt x="65" y="31"/>
                    <a:pt x="58" y="31"/>
                    <a:pt x="52" y="31"/>
                  </a:cubicBezTo>
                  <a:cubicBezTo>
                    <a:pt x="57" y="28"/>
                    <a:pt x="61" y="24"/>
                    <a:pt x="65" y="21"/>
                  </a:cubicBezTo>
                  <a:cubicBezTo>
                    <a:pt x="70" y="17"/>
                    <a:pt x="75" y="14"/>
                    <a:pt x="80" y="10"/>
                  </a:cubicBezTo>
                  <a:cubicBezTo>
                    <a:pt x="87" y="10"/>
                    <a:pt x="94" y="10"/>
                    <a:pt x="102" y="9"/>
                  </a:cubicBezTo>
                  <a:close/>
                  <a:moveTo>
                    <a:pt x="76" y="10"/>
                  </a:moveTo>
                  <a:cubicBezTo>
                    <a:pt x="71" y="13"/>
                    <a:pt x="66" y="17"/>
                    <a:pt x="62" y="21"/>
                  </a:cubicBezTo>
                  <a:cubicBezTo>
                    <a:pt x="58" y="24"/>
                    <a:pt x="53" y="27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4" y="31"/>
                    <a:pt x="38" y="30"/>
                    <a:pt x="33" y="30"/>
                  </a:cubicBezTo>
                  <a:cubicBezTo>
                    <a:pt x="38" y="27"/>
                    <a:pt x="42" y="24"/>
                    <a:pt x="47" y="21"/>
                  </a:cubicBezTo>
                  <a:cubicBezTo>
                    <a:pt x="52" y="17"/>
                    <a:pt x="58" y="14"/>
                    <a:pt x="63" y="10"/>
                  </a:cubicBezTo>
                  <a:cubicBezTo>
                    <a:pt x="67" y="10"/>
                    <a:pt x="72" y="10"/>
                    <a:pt x="76" y="10"/>
                  </a:cubicBezTo>
                  <a:close/>
                  <a:moveTo>
                    <a:pt x="46" y="10"/>
                  </a:moveTo>
                  <a:cubicBezTo>
                    <a:pt x="47" y="10"/>
                    <a:pt x="47" y="9"/>
                    <a:pt x="47" y="9"/>
                  </a:cubicBezTo>
                  <a:cubicBezTo>
                    <a:pt x="51" y="9"/>
                    <a:pt x="56" y="9"/>
                    <a:pt x="60" y="10"/>
                  </a:cubicBezTo>
                  <a:cubicBezTo>
                    <a:pt x="55" y="13"/>
                    <a:pt x="50" y="16"/>
                    <a:pt x="45" y="20"/>
                  </a:cubicBezTo>
                  <a:cubicBezTo>
                    <a:pt x="40" y="23"/>
                    <a:pt x="34" y="26"/>
                    <a:pt x="30" y="29"/>
                  </a:cubicBezTo>
                  <a:cubicBezTo>
                    <a:pt x="26" y="29"/>
                    <a:pt x="22" y="29"/>
                    <a:pt x="18" y="29"/>
                  </a:cubicBezTo>
                  <a:cubicBezTo>
                    <a:pt x="28" y="23"/>
                    <a:pt x="38" y="18"/>
                    <a:pt x="46" y="10"/>
                  </a:cubicBezTo>
                  <a:close/>
                  <a:moveTo>
                    <a:pt x="7" y="298"/>
                  </a:moveTo>
                  <a:cubicBezTo>
                    <a:pt x="7" y="298"/>
                    <a:pt x="7" y="298"/>
                    <a:pt x="7" y="297"/>
                  </a:cubicBezTo>
                  <a:cubicBezTo>
                    <a:pt x="8" y="253"/>
                    <a:pt x="8" y="209"/>
                    <a:pt x="8" y="165"/>
                  </a:cubicBezTo>
                  <a:cubicBezTo>
                    <a:pt x="9" y="143"/>
                    <a:pt x="9" y="121"/>
                    <a:pt x="9" y="99"/>
                  </a:cubicBezTo>
                  <a:cubicBezTo>
                    <a:pt x="9" y="78"/>
                    <a:pt x="11" y="55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22" y="38"/>
                    <a:pt x="38" y="37"/>
                    <a:pt x="51" y="38"/>
                  </a:cubicBezTo>
                  <a:cubicBezTo>
                    <a:pt x="68" y="39"/>
                    <a:pt x="84" y="38"/>
                    <a:pt x="101" y="35"/>
                  </a:cubicBezTo>
                  <a:cubicBezTo>
                    <a:pt x="96" y="78"/>
                    <a:pt x="100" y="124"/>
                    <a:pt x="100" y="167"/>
                  </a:cubicBezTo>
                  <a:cubicBezTo>
                    <a:pt x="101" y="213"/>
                    <a:pt x="102" y="258"/>
                    <a:pt x="104" y="303"/>
                  </a:cubicBezTo>
                  <a:cubicBezTo>
                    <a:pt x="72" y="303"/>
                    <a:pt x="40" y="301"/>
                    <a:pt x="7" y="298"/>
                  </a:cubicBezTo>
                  <a:close/>
                  <a:moveTo>
                    <a:pt x="107" y="32"/>
                  </a:moveTo>
                  <a:cubicBezTo>
                    <a:pt x="107" y="32"/>
                    <a:pt x="106" y="31"/>
                    <a:pt x="106" y="31"/>
                  </a:cubicBezTo>
                  <a:cubicBezTo>
                    <a:pt x="110" y="27"/>
                    <a:pt x="114" y="23"/>
                    <a:pt x="118" y="19"/>
                  </a:cubicBezTo>
                  <a:cubicBezTo>
                    <a:pt x="121" y="16"/>
                    <a:pt x="125" y="13"/>
                    <a:pt x="128" y="9"/>
                  </a:cubicBezTo>
                  <a:cubicBezTo>
                    <a:pt x="127" y="14"/>
                    <a:pt x="127" y="19"/>
                    <a:pt x="126" y="24"/>
                  </a:cubicBezTo>
                  <a:cubicBezTo>
                    <a:pt x="122" y="26"/>
                    <a:pt x="119" y="30"/>
                    <a:pt x="115" y="34"/>
                  </a:cubicBezTo>
                  <a:cubicBezTo>
                    <a:pt x="112" y="37"/>
                    <a:pt x="110" y="39"/>
                    <a:pt x="107" y="42"/>
                  </a:cubicBezTo>
                  <a:cubicBezTo>
                    <a:pt x="107" y="39"/>
                    <a:pt x="107" y="35"/>
                    <a:pt x="107" y="32"/>
                  </a:cubicBezTo>
                  <a:close/>
                  <a:moveTo>
                    <a:pt x="116" y="36"/>
                  </a:moveTo>
                  <a:cubicBezTo>
                    <a:pt x="119" y="33"/>
                    <a:pt x="123" y="30"/>
                    <a:pt x="126" y="27"/>
                  </a:cubicBezTo>
                  <a:cubicBezTo>
                    <a:pt x="126" y="32"/>
                    <a:pt x="125" y="37"/>
                    <a:pt x="125" y="43"/>
                  </a:cubicBezTo>
                  <a:cubicBezTo>
                    <a:pt x="121" y="47"/>
                    <a:pt x="117" y="51"/>
                    <a:pt x="114" y="54"/>
                  </a:cubicBezTo>
                  <a:cubicBezTo>
                    <a:pt x="112" y="56"/>
                    <a:pt x="110" y="58"/>
                    <a:pt x="108" y="60"/>
                  </a:cubicBezTo>
                  <a:cubicBezTo>
                    <a:pt x="108" y="55"/>
                    <a:pt x="108" y="50"/>
                    <a:pt x="108" y="45"/>
                  </a:cubicBezTo>
                  <a:cubicBezTo>
                    <a:pt x="110" y="42"/>
                    <a:pt x="113" y="39"/>
                    <a:pt x="116" y="36"/>
                  </a:cubicBezTo>
                  <a:close/>
                  <a:moveTo>
                    <a:pt x="125" y="64"/>
                  </a:moveTo>
                  <a:cubicBezTo>
                    <a:pt x="121" y="67"/>
                    <a:pt x="119" y="71"/>
                    <a:pt x="115" y="74"/>
                  </a:cubicBezTo>
                  <a:cubicBezTo>
                    <a:pt x="113" y="77"/>
                    <a:pt x="111" y="79"/>
                    <a:pt x="109" y="81"/>
                  </a:cubicBezTo>
                  <a:cubicBezTo>
                    <a:pt x="109" y="75"/>
                    <a:pt x="109" y="69"/>
                    <a:pt x="108" y="63"/>
                  </a:cubicBezTo>
                  <a:cubicBezTo>
                    <a:pt x="110" y="61"/>
                    <a:pt x="111" y="60"/>
                    <a:pt x="113" y="58"/>
                  </a:cubicBezTo>
                  <a:cubicBezTo>
                    <a:pt x="117" y="54"/>
                    <a:pt x="121" y="50"/>
                    <a:pt x="125" y="46"/>
                  </a:cubicBezTo>
                  <a:cubicBezTo>
                    <a:pt x="125" y="52"/>
                    <a:pt x="125" y="58"/>
                    <a:pt x="125" y="64"/>
                  </a:cubicBezTo>
                  <a:close/>
                  <a:moveTo>
                    <a:pt x="125" y="84"/>
                  </a:moveTo>
                  <a:cubicBezTo>
                    <a:pt x="121" y="88"/>
                    <a:pt x="118" y="92"/>
                    <a:pt x="115" y="96"/>
                  </a:cubicBezTo>
                  <a:cubicBezTo>
                    <a:pt x="113" y="98"/>
                    <a:pt x="111" y="100"/>
                    <a:pt x="108" y="102"/>
                  </a:cubicBezTo>
                  <a:cubicBezTo>
                    <a:pt x="109" y="96"/>
                    <a:pt x="109" y="90"/>
                    <a:pt x="109" y="84"/>
                  </a:cubicBezTo>
                  <a:cubicBezTo>
                    <a:pt x="112" y="81"/>
                    <a:pt x="115" y="78"/>
                    <a:pt x="118" y="75"/>
                  </a:cubicBezTo>
                  <a:cubicBezTo>
                    <a:pt x="120" y="73"/>
                    <a:pt x="122" y="70"/>
                    <a:pt x="125" y="68"/>
                  </a:cubicBezTo>
                  <a:cubicBezTo>
                    <a:pt x="125" y="73"/>
                    <a:pt x="125" y="79"/>
                    <a:pt x="125" y="84"/>
                  </a:cubicBezTo>
                  <a:close/>
                  <a:moveTo>
                    <a:pt x="108" y="105"/>
                  </a:moveTo>
                  <a:cubicBezTo>
                    <a:pt x="114" y="100"/>
                    <a:pt x="120" y="94"/>
                    <a:pt x="125" y="88"/>
                  </a:cubicBezTo>
                  <a:cubicBezTo>
                    <a:pt x="125" y="94"/>
                    <a:pt x="125" y="101"/>
                    <a:pt x="125" y="107"/>
                  </a:cubicBezTo>
                  <a:cubicBezTo>
                    <a:pt x="121" y="110"/>
                    <a:pt x="118" y="114"/>
                    <a:pt x="115" y="118"/>
                  </a:cubicBezTo>
                  <a:cubicBezTo>
                    <a:pt x="113" y="120"/>
                    <a:pt x="110" y="122"/>
                    <a:pt x="108" y="125"/>
                  </a:cubicBezTo>
                  <a:cubicBezTo>
                    <a:pt x="108" y="118"/>
                    <a:pt x="108" y="112"/>
                    <a:pt x="108" y="105"/>
                  </a:cubicBezTo>
                  <a:close/>
                  <a:moveTo>
                    <a:pt x="116" y="119"/>
                  </a:moveTo>
                  <a:cubicBezTo>
                    <a:pt x="119" y="116"/>
                    <a:pt x="122" y="114"/>
                    <a:pt x="125" y="111"/>
                  </a:cubicBezTo>
                  <a:cubicBezTo>
                    <a:pt x="125" y="116"/>
                    <a:pt x="125" y="121"/>
                    <a:pt x="125" y="126"/>
                  </a:cubicBezTo>
                  <a:cubicBezTo>
                    <a:pt x="119" y="133"/>
                    <a:pt x="114" y="140"/>
                    <a:pt x="108" y="147"/>
                  </a:cubicBezTo>
                  <a:cubicBezTo>
                    <a:pt x="108" y="140"/>
                    <a:pt x="108" y="134"/>
                    <a:pt x="108" y="128"/>
                  </a:cubicBezTo>
                  <a:cubicBezTo>
                    <a:pt x="111" y="125"/>
                    <a:pt x="114" y="122"/>
                    <a:pt x="116" y="119"/>
                  </a:cubicBezTo>
                  <a:close/>
                  <a:moveTo>
                    <a:pt x="108" y="150"/>
                  </a:moveTo>
                  <a:cubicBezTo>
                    <a:pt x="114" y="144"/>
                    <a:pt x="120" y="137"/>
                    <a:pt x="125" y="130"/>
                  </a:cubicBezTo>
                  <a:cubicBezTo>
                    <a:pt x="125" y="131"/>
                    <a:pt x="125" y="131"/>
                    <a:pt x="125" y="132"/>
                  </a:cubicBezTo>
                  <a:cubicBezTo>
                    <a:pt x="125" y="137"/>
                    <a:pt x="125" y="142"/>
                    <a:pt x="125" y="148"/>
                  </a:cubicBezTo>
                  <a:cubicBezTo>
                    <a:pt x="119" y="154"/>
                    <a:pt x="114" y="161"/>
                    <a:pt x="108" y="167"/>
                  </a:cubicBezTo>
                  <a:cubicBezTo>
                    <a:pt x="108" y="162"/>
                    <a:pt x="108" y="156"/>
                    <a:pt x="108" y="150"/>
                  </a:cubicBezTo>
                  <a:close/>
                  <a:moveTo>
                    <a:pt x="108" y="170"/>
                  </a:moveTo>
                  <a:cubicBezTo>
                    <a:pt x="114" y="164"/>
                    <a:pt x="120" y="157"/>
                    <a:pt x="125" y="151"/>
                  </a:cubicBezTo>
                  <a:cubicBezTo>
                    <a:pt x="125" y="158"/>
                    <a:pt x="125" y="164"/>
                    <a:pt x="125" y="171"/>
                  </a:cubicBezTo>
                  <a:cubicBezTo>
                    <a:pt x="122" y="174"/>
                    <a:pt x="120" y="178"/>
                    <a:pt x="117" y="181"/>
                  </a:cubicBezTo>
                  <a:cubicBezTo>
                    <a:pt x="114" y="185"/>
                    <a:pt x="111" y="188"/>
                    <a:pt x="108" y="192"/>
                  </a:cubicBezTo>
                  <a:cubicBezTo>
                    <a:pt x="108" y="185"/>
                    <a:pt x="108" y="177"/>
                    <a:pt x="108" y="170"/>
                  </a:cubicBezTo>
                  <a:close/>
                  <a:moveTo>
                    <a:pt x="108" y="194"/>
                  </a:moveTo>
                  <a:cubicBezTo>
                    <a:pt x="112" y="190"/>
                    <a:pt x="115" y="186"/>
                    <a:pt x="119" y="182"/>
                  </a:cubicBezTo>
                  <a:cubicBezTo>
                    <a:pt x="121" y="180"/>
                    <a:pt x="123" y="177"/>
                    <a:pt x="125" y="175"/>
                  </a:cubicBezTo>
                  <a:cubicBezTo>
                    <a:pt x="125" y="182"/>
                    <a:pt x="125" y="189"/>
                    <a:pt x="125" y="196"/>
                  </a:cubicBezTo>
                  <a:cubicBezTo>
                    <a:pt x="122" y="200"/>
                    <a:pt x="119" y="204"/>
                    <a:pt x="117" y="207"/>
                  </a:cubicBezTo>
                  <a:cubicBezTo>
                    <a:pt x="114" y="210"/>
                    <a:pt x="111" y="213"/>
                    <a:pt x="109" y="217"/>
                  </a:cubicBezTo>
                  <a:cubicBezTo>
                    <a:pt x="109" y="209"/>
                    <a:pt x="109" y="202"/>
                    <a:pt x="108" y="194"/>
                  </a:cubicBezTo>
                  <a:close/>
                  <a:moveTo>
                    <a:pt x="109" y="219"/>
                  </a:moveTo>
                  <a:cubicBezTo>
                    <a:pt x="113" y="215"/>
                    <a:pt x="116" y="211"/>
                    <a:pt x="119" y="207"/>
                  </a:cubicBezTo>
                  <a:cubicBezTo>
                    <a:pt x="121" y="204"/>
                    <a:pt x="123" y="202"/>
                    <a:pt x="125" y="200"/>
                  </a:cubicBezTo>
                  <a:cubicBezTo>
                    <a:pt x="125" y="207"/>
                    <a:pt x="125" y="214"/>
                    <a:pt x="125" y="220"/>
                  </a:cubicBezTo>
                  <a:cubicBezTo>
                    <a:pt x="123" y="224"/>
                    <a:pt x="120" y="228"/>
                    <a:pt x="118" y="231"/>
                  </a:cubicBezTo>
                  <a:cubicBezTo>
                    <a:pt x="115" y="234"/>
                    <a:pt x="112" y="237"/>
                    <a:pt x="110" y="240"/>
                  </a:cubicBezTo>
                  <a:cubicBezTo>
                    <a:pt x="109" y="233"/>
                    <a:pt x="109" y="226"/>
                    <a:pt x="109" y="219"/>
                  </a:cubicBezTo>
                  <a:close/>
                  <a:moveTo>
                    <a:pt x="111" y="295"/>
                  </a:moveTo>
                  <a:cubicBezTo>
                    <a:pt x="111" y="277"/>
                    <a:pt x="110" y="260"/>
                    <a:pt x="110" y="242"/>
                  </a:cubicBezTo>
                  <a:cubicBezTo>
                    <a:pt x="110" y="242"/>
                    <a:pt x="110" y="242"/>
                    <a:pt x="110" y="242"/>
                  </a:cubicBezTo>
                  <a:cubicBezTo>
                    <a:pt x="115" y="237"/>
                    <a:pt x="121" y="231"/>
                    <a:pt x="125" y="224"/>
                  </a:cubicBezTo>
                  <a:cubicBezTo>
                    <a:pt x="125" y="231"/>
                    <a:pt x="125" y="238"/>
                    <a:pt x="125" y="245"/>
                  </a:cubicBezTo>
                  <a:cubicBezTo>
                    <a:pt x="123" y="248"/>
                    <a:pt x="121" y="252"/>
                    <a:pt x="118" y="255"/>
                  </a:cubicBezTo>
                  <a:cubicBezTo>
                    <a:pt x="116" y="260"/>
                    <a:pt x="112" y="264"/>
                    <a:pt x="111" y="268"/>
                  </a:cubicBezTo>
                  <a:cubicBezTo>
                    <a:pt x="110" y="269"/>
                    <a:pt x="111" y="269"/>
                    <a:pt x="111" y="269"/>
                  </a:cubicBezTo>
                  <a:cubicBezTo>
                    <a:pt x="115" y="265"/>
                    <a:pt x="117" y="261"/>
                    <a:pt x="120" y="257"/>
                  </a:cubicBezTo>
                  <a:cubicBezTo>
                    <a:pt x="122" y="254"/>
                    <a:pt x="124" y="252"/>
                    <a:pt x="125" y="249"/>
                  </a:cubicBezTo>
                  <a:cubicBezTo>
                    <a:pt x="125" y="255"/>
                    <a:pt x="125" y="261"/>
                    <a:pt x="125" y="266"/>
                  </a:cubicBezTo>
                  <a:cubicBezTo>
                    <a:pt x="125" y="266"/>
                    <a:pt x="125" y="267"/>
                    <a:pt x="125" y="267"/>
                  </a:cubicBezTo>
                  <a:cubicBezTo>
                    <a:pt x="120" y="276"/>
                    <a:pt x="116" y="285"/>
                    <a:pt x="111" y="295"/>
                  </a:cubicBezTo>
                  <a:close/>
                </a:path>
              </a:pathLst>
            </a:custGeom>
            <a:solidFill>
              <a:srgbClr val="F5EC78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93">
              <a:extLst>
                <a:ext uri="{FF2B5EF4-FFF2-40B4-BE49-F238E27FC236}">
                  <a16:creationId xmlns:a16="http://schemas.microsoft.com/office/drawing/2014/main" id="{5991CBDD-6FA0-496F-A35B-498EE0507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93125" y="2940050"/>
              <a:ext cx="354012" cy="884238"/>
            </a:xfrm>
            <a:custGeom>
              <a:avLst/>
              <a:gdLst>
                <a:gd name="T0" fmla="*/ 148 w 152"/>
                <a:gd name="T1" fmla="*/ 225 h 410"/>
                <a:gd name="T2" fmla="*/ 147 w 152"/>
                <a:gd name="T3" fmla="*/ 157 h 410"/>
                <a:gd name="T4" fmla="*/ 146 w 152"/>
                <a:gd name="T5" fmla="*/ 135 h 410"/>
                <a:gd name="T6" fmla="*/ 143 w 152"/>
                <a:gd name="T7" fmla="*/ 3 h 410"/>
                <a:gd name="T8" fmla="*/ 84 w 152"/>
                <a:gd name="T9" fmla="*/ 5 h 410"/>
                <a:gd name="T10" fmla="*/ 3 w 152"/>
                <a:gd name="T11" fmla="*/ 35 h 410"/>
                <a:gd name="T12" fmla="*/ 2 w 152"/>
                <a:gd name="T13" fmla="*/ 42 h 410"/>
                <a:gd name="T14" fmla="*/ 15 w 152"/>
                <a:gd name="T15" fmla="*/ 405 h 410"/>
                <a:gd name="T16" fmla="*/ 123 w 152"/>
                <a:gd name="T17" fmla="*/ 408 h 410"/>
                <a:gd name="T18" fmla="*/ 150 w 152"/>
                <a:gd name="T19" fmla="*/ 379 h 410"/>
                <a:gd name="T20" fmla="*/ 144 w 152"/>
                <a:gd name="T21" fmla="*/ 352 h 410"/>
                <a:gd name="T22" fmla="*/ 144 w 152"/>
                <a:gd name="T23" fmla="*/ 332 h 410"/>
                <a:gd name="T24" fmla="*/ 126 w 152"/>
                <a:gd name="T25" fmla="*/ 349 h 410"/>
                <a:gd name="T26" fmla="*/ 144 w 152"/>
                <a:gd name="T27" fmla="*/ 329 h 410"/>
                <a:gd name="T28" fmla="*/ 119 w 152"/>
                <a:gd name="T29" fmla="*/ 117 h 410"/>
                <a:gd name="T30" fmla="*/ 131 w 152"/>
                <a:gd name="T31" fmla="*/ 105 h 410"/>
                <a:gd name="T32" fmla="*/ 124 w 152"/>
                <a:gd name="T33" fmla="*/ 132 h 410"/>
                <a:gd name="T34" fmla="*/ 139 w 152"/>
                <a:gd name="T35" fmla="*/ 94 h 410"/>
                <a:gd name="T36" fmla="*/ 116 w 152"/>
                <a:gd name="T37" fmla="*/ 71 h 410"/>
                <a:gd name="T38" fmla="*/ 116 w 152"/>
                <a:gd name="T39" fmla="*/ 69 h 410"/>
                <a:gd name="T40" fmla="*/ 137 w 152"/>
                <a:gd name="T41" fmla="*/ 11 h 410"/>
                <a:gd name="T42" fmla="*/ 115 w 152"/>
                <a:gd name="T43" fmla="*/ 47 h 410"/>
                <a:gd name="T44" fmla="*/ 125 w 152"/>
                <a:gd name="T45" fmla="*/ 22 h 410"/>
                <a:gd name="T46" fmla="*/ 113 w 152"/>
                <a:gd name="T47" fmla="*/ 21 h 410"/>
                <a:gd name="T48" fmla="*/ 101 w 152"/>
                <a:gd name="T49" fmla="*/ 23 h 410"/>
                <a:gd name="T50" fmla="*/ 100 w 152"/>
                <a:gd name="T51" fmla="*/ 21 h 410"/>
                <a:gd name="T52" fmla="*/ 111 w 152"/>
                <a:gd name="T53" fmla="*/ 11 h 410"/>
                <a:gd name="T54" fmla="*/ 71 w 152"/>
                <a:gd name="T55" fmla="*/ 30 h 410"/>
                <a:gd name="T56" fmla="*/ 67 w 152"/>
                <a:gd name="T57" fmla="*/ 12 h 410"/>
                <a:gd name="T58" fmla="*/ 53 w 152"/>
                <a:gd name="T59" fmla="*/ 12 h 410"/>
                <a:gd name="T60" fmla="*/ 34 w 152"/>
                <a:gd name="T61" fmla="*/ 10 h 410"/>
                <a:gd name="T62" fmla="*/ 29 w 152"/>
                <a:gd name="T63" fmla="*/ 32 h 410"/>
                <a:gd name="T64" fmla="*/ 20 w 152"/>
                <a:gd name="T65" fmla="*/ 400 h 410"/>
                <a:gd name="T66" fmla="*/ 55 w 152"/>
                <a:gd name="T67" fmla="*/ 40 h 410"/>
                <a:gd name="T68" fmla="*/ 119 w 152"/>
                <a:gd name="T69" fmla="*/ 403 h 410"/>
                <a:gd name="T70" fmla="*/ 139 w 152"/>
                <a:gd name="T71" fmla="*/ 119 h 410"/>
                <a:gd name="T72" fmla="*/ 119 w 152"/>
                <a:gd name="T73" fmla="*/ 164 h 410"/>
                <a:gd name="T74" fmla="*/ 120 w 152"/>
                <a:gd name="T75" fmla="*/ 184 h 410"/>
                <a:gd name="T76" fmla="*/ 131 w 152"/>
                <a:gd name="T77" fmla="*/ 175 h 410"/>
                <a:gd name="T78" fmla="*/ 121 w 152"/>
                <a:gd name="T79" fmla="*/ 207 h 410"/>
                <a:gd name="T80" fmla="*/ 133 w 152"/>
                <a:gd name="T81" fmla="*/ 195 h 410"/>
                <a:gd name="T82" fmla="*/ 122 w 152"/>
                <a:gd name="T83" fmla="*/ 235 h 410"/>
                <a:gd name="T84" fmla="*/ 142 w 152"/>
                <a:gd name="T85" fmla="*/ 213 h 410"/>
                <a:gd name="T86" fmla="*/ 123 w 152"/>
                <a:gd name="T87" fmla="*/ 257 h 410"/>
                <a:gd name="T88" fmla="*/ 142 w 152"/>
                <a:gd name="T89" fmla="*/ 236 h 410"/>
                <a:gd name="T90" fmla="*/ 124 w 152"/>
                <a:gd name="T91" fmla="*/ 280 h 410"/>
                <a:gd name="T92" fmla="*/ 136 w 152"/>
                <a:gd name="T93" fmla="*/ 313 h 410"/>
                <a:gd name="T94" fmla="*/ 143 w 152"/>
                <a:gd name="T95" fmla="*/ 281 h 410"/>
                <a:gd name="T96" fmla="*/ 144 w 152"/>
                <a:gd name="T97" fmla="*/ 376 h 410"/>
                <a:gd name="T98" fmla="*/ 144 w 152"/>
                <a:gd name="T99" fmla="*/ 355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2" h="410">
                  <a:moveTo>
                    <a:pt x="149" y="286"/>
                  </a:moveTo>
                  <a:cubicBezTo>
                    <a:pt x="149" y="267"/>
                    <a:pt x="148" y="248"/>
                    <a:pt x="148" y="229"/>
                  </a:cubicBezTo>
                  <a:cubicBezTo>
                    <a:pt x="148" y="228"/>
                    <a:pt x="149" y="227"/>
                    <a:pt x="150" y="226"/>
                  </a:cubicBezTo>
                  <a:cubicBezTo>
                    <a:pt x="150" y="225"/>
                    <a:pt x="149" y="224"/>
                    <a:pt x="148" y="225"/>
                  </a:cubicBezTo>
                  <a:cubicBezTo>
                    <a:pt x="148" y="225"/>
                    <a:pt x="148" y="225"/>
                    <a:pt x="148" y="226"/>
                  </a:cubicBezTo>
                  <a:cubicBezTo>
                    <a:pt x="147" y="215"/>
                    <a:pt x="147" y="204"/>
                    <a:pt x="147" y="193"/>
                  </a:cubicBezTo>
                  <a:cubicBezTo>
                    <a:pt x="147" y="181"/>
                    <a:pt x="146" y="169"/>
                    <a:pt x="146" y="158"/>
                  </a:cubicBezTo>
                  <a:cubicBezTo>
                    <a:pt x="146" y="157"/>
                    <a:pt x="147" y="157"/>
                    <a:pt x="147" y="157"/>
                  </a:cubicBezTo>
                  <a:cubicBezTo>
                    <a:pt x="148" y="156"/>
                    <a:pt x="147" y="155"/>
                    <a:pt x="146" y="155"/>
                  </a:cubicBezTo>
                  <a:cubicBezTo>
                    <a:pt x="146" y="149"/>
                    <a:pt x="146" y="143"/>
                    <a:pt x="146" y="136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46" y="136"/>
                    <a:pt x="146" y="135"/>
                    <a:pt x="146" y="135"/>
                  </a:cubicBezTo>
                  <a:cubicBezTo>
                    <a:pt x="146" y="128"/>
                    <a:pt x="146" y="120"/>
                    <a:pt x="145" y="113"/>
                  </a:cubicBezTo>
                  <a:cubicBezTo>
                    <a:pt x="145" y="113"/>
                    <a:pt x="146" y="113"/>
                    <a:pt x="146" y="112"/>
                  </a:cubicBezTo>
                  <a:cubicBezTo>
                    <a:pt x="146" y="112"/>
                    <a:pt x="146" y="111"/>
                    <a:pt x="145" y="111"/>
                  </a:cubicBezTo>
                  <a:cubicBezTo>
                    <a:pt x="145" y="75"/>
                    <a:pt x="144" y="39"/>
                    <a:pt x="143" y="3"/>
                  </a:cubicBezTo>
                  <a:cubicBezTo>
                    <a:pt x="143" y="1"/>
                    <a:pt x="141" y="0"/>
                    <a:pt x="139" y="0"/>
                  </a:cubicBezTo>
                  <a:cubicBezTo>
                    <a:pt x="138" y="0"/>
                    <a:pt x="138" y="0"/>
                    <a:pt x="137" y="1"/>
                  </a:cubicBezTo>
                  <a:cubicBezTo>
                    <a:pt x="136" y="1"/>
                    <a:pt x="136" y="1"/>
                    <a:pt x="136" y="2"/>
                  </a:cubicBezTo>
                  <a:cubicBezTo>
                    <a:pt x="119" y="1"/>
                    <a:pt x="101" y="4"/>
                    <a:pt x="84" y="5"/>
                  </a:cubicBezTo>
                  <a:cubicBezTo>
                    <a:pt x="67" y="5"/>
                    <a:pt x="50" y="4"/>
                    <a:pt x="33" y="6"/>
                  </a:cubicBezTo>
                  <a:cubicBezTo>
                    <a:pt x="32" y="5"/>
                    <a:pt x="31" y="5"/>
                    <a:pt x="29" y="6"/>
                  </a:cubicBezTo>
                  <a:cubicBezTo>
                    <a:pt x="24" y="9"/>
                    <a:pt x="20" y="15"/>
                    <a:pt x="16" y="20"/>
                  </a:cubicBezTo>
                  <a:cubicBezTo>
                    <a:pt x="11" y="25"/>
                    <a:pt x="7" y="30"/>
                    <a:pt x="3" y="35"/>
                  </a:cubicBezTo>
                  <a:cubicBezTo>
                    <a:pt x="3" y="35"/>
                    <a:pt x="3" y="36"/>
                    <a:pt x="3" y="36"/>
                  </a:cubicBezTo>
                  <a:cubicBezTo>
                    <a:pt x="1" y="37"/>
                    <a:pt x="1" y="39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2" y="41"/>
                    <a:pt x="2" y="42"/>
                  </a:cubicBezTo>
                  <a:cubicBezTo>
                    <a:pt x="0" y="101"/>
                    <a:pt x="5" y="162"/>
                    <a:pt x="7" y="222"/>
                  </a:cubicBezTo>
                  <a:cubicBezTo>
                    <a:pt x="9" y="281"/>
                    <a:pt x="8" y="342"/>
                    <a:pt x="13" y="401"/>
                  </a:cubicBezTo>
                  <a:cubicBezTo>
                    <a:pt x="13" y="401"/>
                    <a:pt x="14" y="401"/>
                    <a:pt x="14" y="402"/>
                  </a:cubicBezTo>
                  <a:cubicBezTo>
                    <a:pt x="13" y="403"/>
                    <a:pt x="13" y="405"/>
                    <a:pt x="15" y="405"/>
                  </a:cubicBezTo>
                  <a:cubicBezTo>
                    <a:pt x="49" y="410"/>
                    <a:pt x="84" y="409"/>
                    <a:pt x="118" y="410"/>
                  </a:cubicBezTo>
                  <a:cubicBezTo>
                    <a:pt x="120" y="410"/>
                    <a:pt x="121" y="409"/>
                    <a:pt x="122" y="408"/>
                  </a:cubicBezTo>
                  <a:cubicBezTo>
                    <a:pt x="122" y="408"/>
                    <a:pt x="122" y="408"/>
                    <a:pt x="122" y="408"/>
                  </a:cubicBezTo>
                  <a:cubicBezTo>
                    <a:pt x="122" y="408"/>
                    <a:pt x="122" y="408"/>
                    <a:pt x="123" y="408"/>
                  </a:cubicBezTo>
                  <a:cubicBezTo>
                    <a:pt x="123" y="408"/>
                    <a:pt x="124" y="408"/>
                    <a:pt x="124" y="407"/>
                  </a:cubicBezTo>
                  <a:cubicBezTo>
                    <a:pt x="125" y="407"/>
                    <a:pt x="127" y="405"/>
                    <a:pt x="128" y="404"/>
                  </a:cubicBezTo>
                  <a:cubicBezTo>
                    <a:pt x="131" y="402"/>
                    <a:pt x="134" y="399"/>
                    <a:pt x="137" y="396"/>
                  </a:cubicBezTo>
                  <a:cubicBezTo>
                    <a:pt x="142" y="392"/>
                    <a:pt x="147" y="386"/>
                    <a:pt x="150" y="379"/>
                  </a:cubicBezTo>
                  <a:cubicBezTo>
                    <a:pt x="150" y="379"/>
                    <a:pt x="150" y="378"/>
                    <a:pt x="150" y="378"/>
                  </a:cubicBezTo>
                  <a:cubicBezTo>
                    <a:pt x="150" y="378"/>
                    <a:pt x="150" y="378"/>
                    <a:pt x="150" y="377"/>
                  </a:cubicBezTo>
                  <a:cubicBezTo>
                    <a:pt x="152" y="347"/>
                    <a:pt x="150" y="316"/>
                    <a:pt x="149" y="286"/>
                  </a:cubicBezTo>
                  <a:close/>
                  <a:moveTo>
                    <a:pt x="144" y="352"/>
                  </a:moveTo>
                  <a:cubicBezTo>
                    <a:pt x="138" y="358"/>
                    <a:pt x="132" y="366"/>
                    <a:pt x="126" y="374"/>
                  </a:cubicBezTo>
                  <a:cubicBezTo>
                    <a:pt x="126" y="366"/>
                    <a:pt x="126" y="358"/>
                    <a:pt x="126" y="351"/>
                  </a:cubicBezTo>
                  <a:cubicBezTo>
                    <a:pt x="126" y="351"/>
                    <a:pt x="126" y="351"/>
                    <a:pt x="126" y="351"/>
                  </a:cubicBezTo>
                  <a:cubicBezTo>
                    <a:pt x="132" y="345"/>
                    <a:pt x="138" y="339"/>
                    <a:pt x="144" y="332"/>
                  </a:cubicBezTo>
                  <a:cubicBezTo>
                    <a:pt x="144" y="338"/>
                    <a:pt x="144" y="345"/>
                    <a:pt x="144" y="352"/>
                  </a:cubicBezTo>
                  <a:close/>
                  <a:moveTo>
                    <a:pt x="144" y="329"/>
                  </a:moveTo>
                  <a:cubicBezTo>
                    <a:pt x="141" y="331"/>
                    <a:pt x="138" y="335"/>
                    <a:pt x="136" y="338"/>
                  </a:cubicBezTo>
                  <a:cubicBezTo>
                    <a:pt x="133" y="342"/>
                    <a:pt x="129" y="346"/>
                    <a:pt x="126" y="349"/>
                  </a:cubicBezTo>
                  <a:cubicBezTo>
                    <a:pt x="126" y="341"/>
                    <a:pt x="126" y="333"/>
                    <a:pt x="125" y="325"/>
                  </a:cubicBezTo>
                  <a:cubicBezTo>
                    <a:pt x="129" y="321"/>
                    <a:pt x="134" y="317"/>
                    <a:pt x="137" y="313"/>
                  </a:cubicBezTo>
                  <a:cubicBezTo>
                    <a:pt x="139" y="311"/>
                    <a:pt x="142" y="309"/>
                    <a:pt x="143" y="307"/>
                  </a:cubicBezTo>
                  <a:cubicBezTo>
                    <a:pt x="144" y="314"/>
                    <a:pt x="144" y="321"/>
                    <a:pt x="144" y="329"/>
                  </a:cubicBezTo>
                  <a:close/>
                  <a:moveTo>
                    <a:pt x="139" y="94"/>
                  </a:moveTo>
                  <a:cubicBezTo>
                    <a:pt x="136" y="97"/>
                    <a:pt x="133" y="100"/>
                    <a:pt x="130" y="103"/>
                  </a:cubicBezTo>
                  <a:cubicBezTo>
                    <a:pt x="126" y="108"/>
                    <a:pt x="122" y="112"/>
                    <a:pt x="118" y="116"/>
                  </a:cubicBezTo>
                  <a:cubicBezTo>
                    <a:pt x="118" y="117"/>
                    <a:pt x="118" y="117"/>
                    <a:pt x="119" y="117"/>
                  </a:cubicBezTo>
                  <a:cubicBezTo>
                    <a:pt x="120" y="117"/>
                    <a:pt x="121" y="117"/>
                    <a:pt x="121" y="116"/>
                  </a:cubicBezTo>
                  <a:cubicBezTo>
                    <a:pt x="122" y="116"/>
                    <a:pt x="122" y="116"/>
                    <a:pt x="121" y="116"/>
                  </a:cubicBezTo>
                  <a:cubicBezTo>
                    <a:pt x="121" y="116"/>
                    <a:pt x="121" y="116"/>
                    <a:pt x="121" y="116"/>
                  </a:cubicBezTo>
                  <a:cubicBezTo>
                    <a:pt x="124" y="112"/>
                    <a:pt x="128" y="109"/>
                    <a:pt x="131" y="105"/>
                  </a:cubicBezTo>
                  <a:cubicBezTo>
                    <a:pt x="134" y="103"/>
                    <a:pt x="136" y="100"/>
                    <a:pt x="139" y="98"/>
                  </a:cubicBezTo>
                  <a:cubicBezTo>
                    <a:pt x="139" y="104"/>
                    <a:pt x="139" y="110"/>
                    <a:pt x="139" y="116"/>
                  </a:cubicBezTo>
                  <a:cubicBezTo>
                    <a:pt x="136" y="119"/>
                    <a:pt x="133" y="122"/>
                    <a:pt x="131" y="125"/>
                  </a:cubicBezTo>
                  <a:cubicBezTo>
                    <a:pt x="128" y="127"/>
                    <a:pt x="126" y="130"/>
                    <a:pt x="124" y="132"/>
                  </a:cubicBezTo>
                  <a:cubicBezTo>
                    <a:pt x="123" y="134"/>
                    <a:pt x="121" y="136"/>
                    <a:pt x="118" y="138"/>
                  </a:cubicBezTo>
                  <a:cubicBezTo>
                    <a:pt x="118" y="123"/>
                    <a:pt x="117" y="108"/>
                    <a:pt x="117" y="94"/>
                  </a:cubicBezTo>
                  <a:cubicBezTo>
                    <a:pt x="124" y="88"/>
                    <a:pt x="132" y="81"/>
                    <a:pt x="138" y="74"/>
                  </a:cubicBezTo>
                  <a:cubicBezTo>
                    <a:pt x="138" y="80"/>
                    <a:pt x="139" y="87"/>
                    <a:pt x="139" y="94"/>
                  </a:cubicBezTo>
                  <a:close/>
                  <a:moveTo>
                    <a:pt x="138" y="71"/>
                  </a:moveTo>
                  <a:cubicBezTo>
                    <a:pt x="134" y="74"/>
                    <a:pt x="131" y="78"/>
                    <a:pt x="127" y="82"/>
                  </a:cubicBezTo>
                  <a:cubicBezTo>
                    <a:pt x="124" y="86"/>
                    <a:pt x="120" y="89"/>
                    <a:pt x="117" y="92"/>
                  </a:cubicBezTo>
                  <a:cubicBezTo>
                    <a:pt x="116" y="85"/>
                    <a:pt x="116" y="78"/>
                    <a:pt x="116" y="71"/>
                  </a:cubicBezTo>
                  <a:cubicBezTo>
                    <a:pt x="123" y="64"/>
                    <a:pt x="130" y="57"/>
                    <a:pt x="138" y="51"/>
                  </a:cubicBezTo>
                  <a:cubicBezTo>
                    <a:pt x="138" y="58"/>
                    <a:pt x="138" y="64"/>
                    <a:pt x="138" y="71"/>
                  </a:cubicBezTo>
                  <a:close/>
                  <a:moveTo>
                    <a:pt x="138" y="49"/>
                  </a:moveTo>
                  <a:cubicBezTo>
                    <a:pt x="130" y="55"/>
                    <a:pt x="122" y="62"/>
                    <a:pt x="116" y="69"/>
                  </a:cubicBezTo>
                  <a:cubicBezTo>
                    <a:pt x="115" y="63"/>
                    <a:pt x="115" y="56"/>
                    <a:pt x="115" y="50"/>
                  </a:cubicBezTo>
                  <a:cubicBezTo>
                    <a:pt x="123" y="44"/>
                    <a:pt x="130" y="36"/>
                    <a:pt x="137" y="29"/>
                  </a:cubicBezTo>
                  <a:cubicBezTo>
                    <a:pt x="137" y="35"/>
                    <a:pt x="137" y="42"/>
                    <a:pt x="138" y="49"/>
                  </a:cubicBezTo>
                  <a:close/>
                  <a:moveTo>
                    <a:pt x="137" y="11"/>
                  </a:moveTo>
                  <a:cubicBezTo>
                    <a:pt x="137" y="16"/>
                    <a:pt x="137" y="21"/>
                    <a:pt x="137" y="26"/>
                  </a:cubicBezTo>
                  <a:cubicBezTo>
                    <a:pt x="133" y="30"/>
                    <a:pt x="128" y="35"/>
                    <a:pt x="124" y="39"/>
                  </a:cubicBezTo>
                  <a:cubicBezTo>
                    <a:pt x="122" y="41"/>
                    <a:pt x="120" y="43"/>
                    <a:pt x="117" y="45"/>
                  </a:cubicBezTo>
                  <a:cubicBezTo>
                    <a:pt x="117" y="46"/>
                    <a:pt x="116" y="46"/>
                    <a:pt x="115" y="47"/>
                  </a:cubicBezTo>
                  <a:cubicBezTo>
                    <a:pt x="115" y="43"/>
                    <a:pt x="114" y="38"/>
                    <a:pt x="114" y="33"/>
                  </a:cubicBezTo>
                  <a:cubicBezTo>
                    <a:pt x="114" y="32"/>
                    <a:pt x="114" y="32"/>
                    <a:pt x="114" y="31"/>
                  </a:cubicBezTo>
                  <a:cubicBezTo>
                    <a:pt x="115" y="31"/>
                    <a:pt x="115" y="30"/>
                    <a:pt x="116" y="29"/>
                  </a:cubicBezTo>
                  <a:cubicBezTo>
                    <a:pt x="119" y="27"/>
                    <a:pt x="122" y="24"/>
                    <a:pt x="125" y="22"/>
                  </a:cubicBezTo>
                  <a:cubicBezTo>
                    <a:pt x="129" y="18"/>
                    <a:pt x="133" y="15"/>
                    <a:pt x="137" y="11"/>
                  </a:cubicBezTo>
                  <a:close/>
                  <a:moveTo>
                    <a:pt x="115" y="10"/>
                  </a:moveTo>
                  <a:cubicBezTo>
                    <a:pt x="119" y="10"/>
                    <a:pt x="122" y="10"/>
                    <a:pt x="126" y="9"/>
                  </a:cubicBezTo>
                  <a:cubicBezTo>
                    <a:pt x="122" y="13"/>
                    <a:pt x="117" y="17"/>
                    <a:pt x="113" y="21"/>
                  </a:cubicBezTo>
                  <a:cubicBezTo>
                    <a:pt x="112" y="23"/>
                    <a:pt x="110" y="25"/>
                    <a:pt x="108" y="27"/>
                  </a:cubicBezTo>
                  <a:cubicBezTo>
                    <a:pt x="107" y="27"/>
                    <a:pt x="106" y="27"/>
                    <a:pt x="106" y="27"/>
                  </a:cubicBezTo>
                  <a:cubicBezTo>
                    <a:pt x="102" y="27"/>
                    <a:pt x="98" y="28"/>
                    <a:pt x="94" y="28"/>
                  </a:cubicBezTo>
                  <a:cubicBezTo>
                    <a:pt x="96" y="27"/>
                    <a:pt x="98" y="25"/>
                    <a:pt x="101" y="23"/>
                  </a:cubicBezTo>
                  <a:cubicBezTo>
                    <a:pt x="105" y="19"/>
                    <a:pt x="110" y="15"/>
                    <a:pt x="115" y="11"/>
                  </a:cubicBezTo>
                  <a:cubicBezTo>
                    <a:pt x="115" y="11"/>
                    <a:pt x="115" y="10"/>
                    <a:pt x="115" y="10"/>
                  </a:cubicBezTo>
                  <a:close/>
                  <a:moveTo>
                    <a:pt x="111" y="11"/>
                  </a:moveTo>
                  <a:cubicBezTo>
                    <a:pt x="107" y="14"/>
                    <a:pt x="104" y="17"/>
                    <a:pt x="100" y="21"/>
                  </a:cubicBezTo>
                  <a:cubicBezTo>
                    <a:pt x="97" y="23"/>
                    <a:pt x="93" y="26"/>
                    <a:pt x="90" y="29"/>
                  </a:cubicBezTo>
                  <a:cubicBezTo>
                    <a:pt x="85" y="29"/>
                    <a:pt x="80" y="30"/>
                    <a:pt x="74" y="30"/>
                  </a:cubicBezTo>
                  <a:cubicBezTo>
                    <a:pt x="82" y="24"/>
                    <a:pt x="89" y="18"/>
                    <a:pt x="95" y="11"/>
                  </a:cubicBezTo>
                  <a:cubicBezTo>
                    <a:pt x="100" y="11"/>
                    <a:pt x="106" y="11"/>
                    <a:pt x="111" y="11"/>
                  </a:cubicBezTo>
                  <a:close/>
                  <a:moveTo>
                    <a:pt x="70" y="12"/>
                  </a:moveTo>
                  <a:cubicBezTo>
                    <a:pt x="75" y="12"/>
                    <a:pt x="79" y="12"/>
                    <a:pt x="84" y="11"/>
                  </a:cubicBezTo>
                  <a:cubicBezTo>
                    <a:pt x="87" y="11"/>
                    <a:pt x="89" y="11"/>
                    <a:pt x="92" y="11"/>
                  </a:cubicBezTo>
                  <a:cubicBezTo>
                    <a:pt x="85" y="18"/>
                    <a:pt x="78" y="24"/>
                    <a:pt x="71" y="30"/>
                  </a:cubicBezTo>
                  <a:cubicBezTo>
                    <a:pt x="64" y="31"/>
                    <a:pt x="57" y="31"/>
                    <a:pt x="50" y="32"/>
                  </a:cubicBezTo>
                  <a:cubicBezTo>
                    <a:pt x="57" y="25"/>
                    <a:pt x="63" y="19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67" y="12"/>
                  </a:moveTo>
                  <a:cubicBezTo>
                    <a:pt x="60" y="18"/>
                    <a:pt x="54" y="25"/>
                    <a:pt x="48" y="32"/>
                  </a:cubicBezTo>
                  <a:cubicBezTo>
                    <a:pt x="42" y="32"/>
                    <a:pt x="37" y="32"/>
                    <a:pt x="32" y="32"/>
                  </a:cubicBezTo>
                  <a:cubicBezTo>
                    <a:pt x="34" y="30"/>
                    <a:pt x="36" y="28"/>
                    <a:pt x="37" y="27"/>
                  </a:cubicBezTo>
                  <a:cubicBezTo>
                    <a:pt x="43" y="22"/>
                    <a:pt x="48" y="17"/>
                    <a:pt x="53" y="12"/>
                  </a:cubicBezTo>
                  <a:cubicBezTo>
                    <a:pt x="58" y="12"/>
                    <a:pt x="62" y="12"/>
                    <a:pt x="67" y="12"/>
                  </a:cubicBezTo>
                  <a:close/>
                  <a:moveTo>
                    <a:pt x="22" y="25"/>
                  </a:moveTo>
                  <a:cubicBezTo>
                    <a:pt x="26" y="20"/>
                    <a:pt x="31" y="16"/>
                    <a:pt x="34" y="11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40" y="11"/>
                    <a:pt x="45" y="11"/>
                    <a:pt x="50" y="12"/>
                  </a:cubicBezTo>
                  <a:cubicBezTo>
                    <a:pt x="47" y="15"/>
                    <a:pt x="43" y="19"/>
                    <a:pt x="40" y="22"/>
                  </a:cubicBezTo>
                  <a:cubicBezTo>
                    <a:pt x="38" y="24"/>
                    <a:pt x="36" y="26"/>
                    <a:pt x="34" y="28"/>
                  </a:cubicBezTo>
                  <a:cubicBezTo>
                    <a:pt x="32" y="29"/>
                    <a:pt x="30" y="31"/>
                    <a:pt x="29" y="32"/>
                  </a:cubicBezTo>
                  <a:cubicBezTo>
                    <a:pt x="23" y="32"/>
                    <a:pt x="18" y="33"/>
                    <a:pt x="13" y="33"/>
                  </a:cubicBezTo>
                  <a:cubicBezTo>
                    <a:pt x="16" y="31"/>
                    <a:pt x="19" y="28"/>
                    <a:pt x="22" y="25"/>
                  </a:cubicBezTo>
                  <a:close/>
                  <a:moveTo>
                    <a:pt x="118" y="403"/>
                  </a:moveTo>
                  <a:cubicBezTo>
                    <a:pt x="86" y="400"/>
                    <a:pt x="52" y="398"/>
                    <a:pt x="20" y="400"/>
                  </a:cubicBezTo>
                  <a:cubicBezTo>
                    <a:pt x="21" y="341"/>
                    <a:pt x="16" y="281"/>
                    <a:pt x="15" y="222"/>
                  </a:cubicBezTo>
                  <a:cubicBezTo>
                    <a:pt x="13" y="162"/>
                    <a:pt x="14" y="101"/>
                    <a:pt x="8" y="42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23" y="43"/>
                    <a:pt x="39" y="41"/>
                    <a:pt x="55" y="40"/>
                  </a:cubicBezTo>
                  <a:cubicBezTo>
                    <a:pt x="72" y="39"/>
                    <a:pt x="89" y="38"/>
                    <a:pt x="106" y="36"/>
                  </a:cubicBezTo>
                  <a:cubicBezTo>
                    <a:pt x="108" y="97"/>
                    <a:pt x="111" y="159"/>
                    <a:pt x="113" y="220"/>
                  </a:cubicBezTo>
                  <a:cubicBezTo>
                    <a:pt x="114" y="250"/>
                    <a:pt x="116" y="281"/>
                    <a:pt x="117" y="311"/>
                  </a:cubicBezTo>
                  <a:cubicBezTo>
                    <a:pt x="118" y="341"/>
                    <a:pt x="117" y="372"/>
                    <a:pt x="119" y="403"/>
                  </a:cubicBezTo>
                  <a:cubicBezTo>
                    <a:pt x="119" y="403"/>
                    <a:pt x="119" y="403"/>
                    <a:pt x="118" y="403"/>
                  </a:cubicBezTo>
                  <a:close/>
                  <a:moveTo>
                    <a:pt x="118" y="140"/>
                  </a:moveTo>
                  <a:cubicBezTo>
                    <a:pt x="122" y="138"/>
                    <a:pt x="125" y="133"/>
                    <a:pt x="128" y="131"/>
                  </a:cubicBezTo>
                  <a:cubicBezTo>
                    <a:pt x="132" y="127"/>
                    <a:pt x="136" y="123"/>
                    <a:pt x="139" y="119"/>
                  </a:cubicBezTo>
                  <a:cubicBezTo>
                    <a:pt x="140" y="126"/>
                    <a:pt x="140" y="132"/>
                    <a:pt x="140" y="139"/>
                  </a:cubicBezTo>
                  <a:cubicBezTo>
                    <a:pt x="133" y="146"/>
                    <a:pt x="126" y="155"/>
                    <a:pt x="119" y="162"/>
                  </a:cubicBezTo>
                  <a:cubicBezTo>
                    <a:pt x="119" y="155"/>
                    <a:pt x="119" y="147"/>
                    <a:pt x="118" y="140"/>
                  </a:cubicBezTo>
                  <a:close/>
                  <a:moveTo>
                    <a:pt x="119" y="164"/>
                  </a:moveTo>
                  <a:cubicBezTo>
                    <a:pt x="126" y="157"/>
                    <a:pt x="134" y="151"/>
                    <a:pt x="140" y="143"/>
                  </a:cubicBezTo>
                  <a:cubicBezTo>
                    <a:pt x="140" y="149"/>
                    <a:pt x="140" y="155"/>
                    <a:pt x="141" y="161"/>
                  </a:cubicBezTo>
                  <a:cubicBezTo>
                    <a:pt x="137" y="165"/>
                    <a:pt x="134" y="168"/>
                    <a:pt x="131" y="172"/>
                  </a:cubicBezTo>
                  <a:cubicBezTo>
                    <a:pt x="128" y="176"/>
                    <a:pt x="124" y="181"/>
                    <a:pt x="120" y="184"/>
                  </a:cubicBezTo>
                  <a:cubicBezTo>
                    <a:pt x="120" y="178"/>
                    <a:pt x="120" y="171"/>
                    <a:pt x="119" y="164"/>
                  </a:cubicBezTo>
                  <a:close/>
                  <a:moveTo>
                    <a:pt x="120" y="187"/>
                  </a:moveTo>
                  <a:cubicBezTo>
                    <a:pt x="121" y="186"/>
                    <a:pt x="121" y="186"/>
                    <a:pt x="122" y="185"/>
                  </a:cubicBezTo>
                  <a:cubicBezTo>
                    <a:pt x="125" y="182"/>
                    <a:pt x="128" y="178"/>
                    <a:pt x="131" y="175"/>
                  </a:cubicBezTo>
                  <a:cubicBezTo>
                    <a:pt x="134" y="171"/>
                    <a:pt x="137" y="168"/>
                    <a:pt x="141" y="164"/>
                  </a:cubicBezTo>
                  <a:cubicBezTo>
                    <a:pt x="141" y="171"/>
                    <a:pt x="141" y="177"/>
                    <a:pt x="141" y="183"/>
                  </a:cubicBezTo>
                  <a:cubicBezTo>
                    <a:pt x="137" y="186"/>
                    <a:pt x="134" y="190"/>
                    <a:pt x="131" y="194"/>
                  </a:cubicBezTo>
                  <a:cubicBezTo>
                    <a:pt x="128" y="198"/>
                    <a:pt x="124" y="202"/>
                    <a:pt x="121" y="207"/>
                  </a:cubicBezTo>
                  <a:cubicBezTo>
                    <a:pt x="121" y="200"/>
                    <a:pt x="121" y="193"/>
                    <a:pt x="120" y="187"/>
                  </a:cubicBezTo>
                  <a:close/>
                  <a:moveTo>
                    <a:pt x="122" y="220"/>
                  </a:moveTo>
                  <a:cubicBezTo>
                    <a:pt x="121" y="216"/>
                    <a:pt x="121" y="212"/>
                    <a:pt x="121" y="208"/>
                  </a:cubicBezTo>
                  <a:cubicBezTo>
                    <a:pt x="125" y="204"/>
                    <a:pt x="129" y="199"/>
                    <a:pt x="133" y="195"/>
                  </a:cubicBezTo>
                  <a:cubicBezTo>
                    <a:pt x="136" y="192"/>
                    <a:pt x="139" y="189"/>
                    <a:pt x="141" y="186"/>
                  </a:cubicBezTo>
                  <a:cubicBezTo>
                    <a:pt x="141" y="188"/>
                    <a:pt x="141" y="190"/>
                    <a:pt x="141" y="193"/>
                  </a:cubicBezTo>
                  <a:cubicBezTo>
                    <a:pt x="141" y="198"/>
                    <a:pt x="141" y="204"/>
                    <a:pt x="142" y="210"/>
                  </a:cubicBezTo>
                  <a:cubicBezTo>
                    <a:pt x="134" y="217"/>
                    <a:pt x="128" y="226"/>
                    <a:pt x="122" y="235"/>
                  </a:cubicBezTo>
                  <a:cubicBezTo>
                    <a:pt x="122" y="230"/>
                    <a:pt x="122" y="225"/>
                    <a:pt x="122" y="220"/>
                  </a:cubicBezTo>
                  <a:close/>
                  <a:moveTo>
                    <a:pt x="122" y="237"/>
                  </a:moveTo>
                  <a:cubicBezTo>
                    <a:pt x="126" y="232"/>
                    <a:pt x="129" y="228"/>
                    <a:pt x="133" y="223"/>
                  </a:cubicBezTo>
                  <a:cubicBezTo>
                    <a:pt x="136" y="220"/>
                    <a:pt x="139" y="217"/>
                    <a:pt x="142" y="213"/>
                  </a:cubicBezTo>
                  <a:cubicBezTo>
                    <a:pt x="142" y="220"/>
                    <a:pt x="142" y="226"/>
                    <a:pt x="142" y="233"/>
                  </a:cubicBezTo>
                  <a:cubicBezTo>
                    <a:pt x="139" y="236"/>
                    <a:pt x="137" y="240"/>
                    <a:pt x="134" y="243"/>
                  </a:cubicBezTo>
                  <a:cubicBezTo>
                    <a:pt x="132" y="245"/>
                    <a:pt x="130" y="248"/>
                    <a:pt x="129" y="250"/>
                  </a:cubicBezTo>
                  <a:cubicBezTo>
                    <a:pt x="128" y="251"/>
                    <a:pt x="125" y="254"/>
                    <a:pt x="123" y="257"/>
                  </a:cubicBezTo>
                  <a:cubicBezTo>
                    <a:pt x="123" y="250"/>
                    <a:pt x="122" y="244"/>
                    <a:pt x="122" y="237"/>
                  </a:cubicBezTo>
                  <a:close/>
                  <a:moveTo>
                    <a:pt x="123" y="260"/>
                  </a:moveTo>
                  <a:cubicBezTo>
                    <a:pt x="128" y="256"/>
                    <a:pt x="132" y="249"/>
                    <a:pt x="135" y="245"/>
                  </a:cubicBezTo>
                  <a:cubicBezTo>
                    <a:pt x="138" y="242"/>
                    <a:pt x="140" y="239"/>
                    <a:pt x="142" y="236"/>
                  </a:cubicBezTo>
                  <a:cubicBezTo>
                    <a:pt x="142" y="242"/>
                    <a:pt x="142" y="248"/>
                    <a:pt x="143" y="254"/>
                  </a:cubicBezTo>
                  <a:cubicBezTo>
                    <a:pt x="136" y="262"/>
                    <a:pt x="130" y="270"/>
                    <a:pt x="124" y="278"/>
                  </a:cubicBezTo>
                  <a:cubicBezTo>
                    <a:pt x="123" y="272"/>
                    <a:pt x="123" y="266"/>
                    <a:pt x="123" y="260"/>
                  </a:cubicBezTo>
                  <a:close/>
                  <a:moveTo>
                    <a:pt x="124" y="280"/>
                  </a:moveTo>
                  <a:cubicBezTo>
                    <a:pt x="131" y="273"/>
                    <a:pt x="137" y="266"/>
                    <a:pt x="143" y="257"/>
                  </a:cubicBezTo>
                  <a:cubicBezTo>
                    <a:pt x="143" y="267"/>
                    <a:pt x="143" y="276"/>
                    <a:pt x="143" y="286"/>
                  </a:cubicBezTo>
                  <a:cubicBezTo>
                    <a:pt x="143" y="292"/>
                    <a:pt x="143" y="298"/>
                    <a:pt x="143" y="304"/>
                  </a:cubicBezTo>
                  <a:cubicBezTo>
                    <a:pt x="141" y="307"/>
                    <a:pt x="138" y="310"/>
                    <a:pt x="136" y="313"/>
                  </a:cubicBezTo>
                  <a:cubicBezTo>
                    <a:pt x="132" y="316"/>
                    <a:pt x="129" y="320"/>
                    <a:pt x="125" y="324"/>
                  </a:cubicBezTo>
                  <a:cubicBezTo>
                    <a:pt x="125" y="319"/>
                    <a:pt x="125" y="315"/>
                    <a:pt x="125" y="311"/>
                  </a:cubicBezTo>
                  <a:cubicBezTo>
                    <a:pt x="125" y="308"/>
                    <a:pt x="125" y="305"/>
                    <a:pt x="124" y="302"/>
                  </a:cubicBezTo>
                  <a:cubicBezTo>
                    <a:pt x="131" y="295"/>
                    <a:pt x="137" y="288"/>
                    <a:pt x="143" y="281"/>
                  </a:cubicBezTo>
                  <a:cubicBezTo>
                    <a:pt x="143" y="280"/>
                    <a:pt x="142" y="279"/>
                    <a:pt x="141" y="280"/>
                  </a:cubicBezTo>
                  <a:cubicBezTo>
                    <a:pt x="135" y="286"/>
                    <a:pt x="130" y="293"/>
                    <a:pt x="124" y="300"/>
                  </a:cubicBezTo>
                  <a:cubicBezTo>
                    <a:pt x="124" y="294"/>
                    <a:pt x="124" y="287"/>
                    <a:pt x="124" y="280"/>
                  </a:cubicBezTo>
                  <a:close/>
                  <a:moveTo>
                    <a:pt x="144" y="376"/>
                  </a:moveTo>
                  <a:cubicBezTo>
                    <a:pt x="139" y="381"/>
                    <a:pt x="136" y="387"/>
                    <a:pt x="131" y="392"/>
                  </a:cubicBezTo>
                  <a:cubicBezTo>
                    <a:pt x="130" y="394"/>
                    <a:pt x="127" y="396"/>
                    <a:pt x="125" y="397"/>
                  </a:cubicBezTo>
                  <a:cubicBezTo>
                    <a:pt x="126" y="390"/>
                    <a:pt x="126" y="383"/>
                    <a:pt x="126" y="376"/>
                  </a:cubicBezTo>
                  <a:cubicBezTo>
                    <a:pt x="132" y="369"/>
                    <a:pt x="139" y="362"/>
                    <a:pt x="144" y="355"/>
                  </a:cubicBezTo>
                  <a:cubicBezTo>
                    <a:pt x="145" y="362"/>
                    <a:pt x="145" y="369"/>
                    <a:pt x="146" y="375"/>
                  </a:cubicBezTo>
                  <a:cubicBezTo>
                    <a:pt x="146" y="375"/>
                    <a:pt x="145" y="376"/>
                    <a:pt x="144" y="376"/>
                  </a:cubicBezTo>
                  <a:close/>
                </a:path>
              </a:pathLst>
            </a:custGeom>
            <a:solidFill>
              <a:srgbClr val="F5EC78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94">
              <a:extLst>
                <a:ext uri="{FF2B5EF4-FFF2-40B4-BE49-F238E27FC236}">
                  <a16:creationId xmlns:a16="http://schemas.microsoft.com/office/drawing/2014/main" id="{47C3D763-3F28-4ADF-88E5-5BBB1EB1B2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45563" y="2709863"/>
              <a:ext cx="388937" cy="1123950"/>
            </a:xfrm>
            <a:custGeom>
              <a:avLst/>
              <a:gdLst>
                <a:gd name="T0" fmla="*/ 156 w 166"/>
                <a:gd name="T1" fmla="*/ 66 h 521"/>
                <a:gd name="T2" fmla="*/ 149 w 166"/>
                <a:gd name="T3" fmla="*/ 3 h 521"/>
                <a:gd name="T4" fmla="*/ 7 w 166"/>
                <a:gd name="T5" fmla="*/ 30 h 521"/>
                <a:gd name="T6" fmla="*/ 5 w 166"/>
                <a:gd name="T7" fmla="*/ 43 h 521"/>
                <a:gd name="T8" fmla="*/ 9 w 166"/>
                <a:gd name="T9" fmla="*/ 519 h 521"/>
                <a:gd name="T10" fmla="*/ 130 w 166"/>
                <a:gd name="T11" fmla="*/ 510 h 521"/>
                <a:gd name="T12" fmla="*/ 165 w 166"/>
                <a:gd name="T13" fmla="*/ 479 h 521"/>
                <a:gd name="T14" fmla="*/ 131 w 166"/>
                <a:gd name="T15" fmla="*/ 487 h 521"/>
                <a:gd name="T16" fmla="*/ 157 w 166"/>
                <a:gd name="T17" fmla="*/ 456 h 521"/>
                <a:gd name="T18" fmla="*/ 131 w 166"/>
                <a:gd name="T19" fmla="*/ 439 h 521"/>
                <a:gd name="T20" fmla="*/ 152 w 166"/>
                <a:gd name="T21" fmla="*/ 199 h 521"/>
                <a:gd name="T22" fmla="*/ 152 w 166"/>
                <a:gd name="T23" fmla="*/ 199 h 521"/>
                <a:gd name="T24" fmla="*/ 129 w 166"/>
                <a:gd name="T25" fmla="*/ 176 h 521"/>
                <a:gd name="T26" fmla="*/ 150 w 166"/>
                <a:gd name="T27" fmla="*/ 105 h 521"/>
                <a:gd name="T28" fmla="*/ 130 w 166"/>
                <a:gd name="T29" fmla="*/ 125 h 521"/>
                <a:gd name="T30" fmla="*/ 150 w 166"/>
                <a:gd name="T31" fmla="*/ 80 h 521"/>
                <a:gd name="T32" fmla="*/ 151 w 166"/>
                <a:gd name="T33" fmla="*/ 149 h 521"/>
                <a:gd name="T34" fmla="*/ 150 w 166"/>
                <a:gd name="T35" fmla="*/ 129 h 521"/>
                <a:gd name="T36" fmla="*/ 131 w 166"/>
                <a:gd name="T37" fmla="*/ 99 h 521"/>
                <a:gd name="T38" fmla="*/ 141 w 166"/>
                <a:gd name="T39" fmla="*/ 66 h 521"/>
                <a:gd name="T40" fmla="*/ 150 w 166"/>
                <a:gd name="T41" fmla="*/ 75 h 521"/>
                <a:gd name="T42" fmla="*/ 150 w 166"/>
                <a:gd name="T43" fmla="*/ 36 h 521"/>
                <a:gd name="T44" fmla="*/ 150 w 166"/>
                <a:gd name="T45" fmla="*/ 19 h 521"/>
                <a:gd name="T46" fmla="*/ 132 w 166"/>
                <a:gd name="T47" fmla="*/ 33 h 521"/>
                <a:gd name="T48" fmla="*/ 124 w 166"/>
                <a:gd name="T49" fmla="*/ 9 h 521"/>
                <a:gd name="T50" fmla="*/ 106 w 166"/>
                <a:gd name="T51" fmla="*/ 8 h 521"/>
                <a:gd name="T52" fmla="*/ 80 w 166"/>
                <a:gd name="T53" fmla="*/ 30 h 521"/>
                <a:gd name="T54" fmla="*/ 83 w 166"/>
                <a:gd name="T55" fmla="*/ 8 h 521"/>
                <a:gd name="T56" fmla="*/ 58 w 166"/>
                <a:gd name="T57" fmla="*/ 30 h 521"/>
                <a:gd name="T58" fmla="*/ 39 w 166"/>
                <a:gd name="T59" fmla="*/ 8 h 521"/>
                <a:gd name="T60" fmla="*/ 14 w 166"/>
                <a:gd name="T61" fmla="*/ 30 h 521"/>
                <a:gd name="T62" fmla="*/ 13 w 166"/>
                <a:gd name="T63" fmla="*/ 43 h 521"/>
                <a:gd name="T64" fmla="*/ 123 w 166"/>
                <a:gd name="T65" fmla="*/ 39 h 521"/>
                <a:gd name="T66" fmla="*/ 10 w 166"/>
                <a:gd name="T67" fmla="*/ 514 h 521"/>
                <a:gd name="T68" fmla="*/ 143 w 166"/>
                <a:gd name="T69" fmla="*/ 9 h 521"/>
                <a:gd name="T70" fmla="*/ 152 w 166"/>
                <a:gd name="T71" fmla="*/ 202 h 521"/>
                <a:gd name="T72" fmla="*/ 129 w 166"/>
                <a:gd name="T73" fmla="*/ 273 h 521"/>
                <a:gd name="T74" fmla="*/ 139 w 166"/>
                <a:gd name="T75" fmla="*/ 270 h 521"/>
                <a:gd name="T76" fmla="*/ 142 w 166"/>
                <a:gd name="T77" fmla="*/ 270 h 521"/>
                <a:gd name="T78" fmla="*/ 141 w 166"/>
                <a:gd name="T79" fmla="*/ 295 h 521"/>
                <a:gd name="T80" fmla="*/ 143 w 166"/>
                <a:gd name="T81" fmla="*/ 295 h 521"/>
                <a:gd name="T82" fmla="*/ 129 w 166"/>
                <a:gd name="T83" fmla="*/ 309 h 521"/>
                <a:gd name="T84" fmla="*/ 153 w 166"/>
                <a:gd name="T85" fmla="*/ 337 h 521"/>
                <a:gd name="T86" fmla="*/ 154 w 166"/>
                <a:gd name="T87" fmla="*/ 339 h 521"/>
                <a:gd name="T88" fmla="*/ 130 w 166"/>
                <a:gd name="T89" fmla="*/ 387 h 521"/>
                <a:gd name="T90" fmla="*/ 143 w 166"/>
                <a:gd name="T91" fmla="*/ 374 h 521"/>
                <a:gd name="T92" fmla="*/ 130 w 166"/>
                <a:gd name="T93" fmla="*/ 391 h 521"/>
                <a:gd name="T94" fmla="*/ 154 w 166"/>
                <a:gd name="T95" fmla="*/ 408 h 521"/>
                <a:gd name="T96" fmla="*/ 131 w 166"/>
                <a:gd name="T97" fmla="*/ 502 h 521"/>
                <a:gd name="T98" fmla="*/ 157 w 166"/>
                <a:gd name="T99" fmla="*/ 476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6" h="521">
                  <a:moveTo>
                    <a:pt x="165" y="475"/>
                  </a:moveTo>
                  <a:cubicBezTo>
                    <a:pt x="162" y="406"/>
                    <a:pt x="161" y="336"/>
                    <a:pt x="160" y="266"/>
                  </a:cubicBezTo>
                  <a:cubicBezTo>
                    <a:pt x="159" y="232"/>
                    <a:pt x="158" y="197"/>
                    <a:pt x="158" y="163"/>
                  </a:cubicBezTo>
                  <a:cubicBezTo>
                    <a:pt x="158" y="131"/>
                    <a:pt x="160" y="98"/>
                    <a:pt x="156" y="66"/>
                  </a:cubicBezTo>
                  <a:cubicBezTo>
                    <a:pt x="156" y="52"/>
                    <a:pt x="156" y="38"/>
                    <a:pt x="156" y="24"/>
                  </a:cubicBezTo>
                  <a:cubicBezTo>
                    <a:pt x="156" y="18"/>
                    <a:pt x="158" y="9"/>
                    <a:pt x="152" y="4"/>
                  </a:cubicBezTo>
                  <a:cubicBezTo>
                    <a:pt x="152" y="4"/>
                    <a:pt x="152" y="4"/>
                    <a:pt x="151" y="4"/>
                  </a:cubicBezTo>
                  <a:cubicBezTo>
                    <a:pt x="151" y="4"/>
                    <a:pt x="150" y="3"/>
                    <a:pt x="149" y="3"/>
                  </a:cubicBezTo>
                  <a:cubicBezTo>
                    <a:pt x="131" y="0"/>
                    <a:pt x="111" y="0"/>
                    <a:pt x="92" y="0"/>
                  </a:cubicBezTo>
                  <a:cubicBezTo>
                    <a:pt x="75" y="0"/>
                    <a:pt x="56" y="0"/>
                    <a:pt x="38" y="3"/>
                  </a:cubicBezTo>
                  <a:cubicBezTo>
                    <a:pt x="38" y="3"/>
                    <a:pt x="37" y="3"/>
                    <a:pt x="36" y="3"/>
                  </a:cubicBezTo>
                  <a:cubicBezTo>
                    <a:pt x="25" y="10"/>
                    <a:pt x="15" y="20"/>
                    <a:pt x="7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5" y="30"/>
                    <a:pt x="4" y="32"/>
                    <a:pt x="4" y="34"/>
                  </a:cubicBezTo>
                  <a:cubicBezTo>
                    <a:pt x="4" y="37"/>
                    <a:pt x="4" y="39"/>
                    <a:pt x="5" y="42"/>
                  </a:cubicBezTo>
                  <a:cubicBezTo>
                    <a:pt x="5" y="42"/>
                    <a:pt x="5" y="42"/>
                    <a:pt x="5" y="43"/>
                  </a:cubicBezTo>
                  <a:cubicBezTo>
                    <a:pt x="4" y="121"/>
                    <a:pt x="3" y="200"/>
                    <a:pt x="3" y="279"/>
                  </a:cubicBezTo>
                  <a:cubicBezTo>
                    <a:pt x="3" y="358"/>
                    <a:pt x="0" y="437"/>
                    <a:pt x="6" y="516"/>
                  </a:cubicBezTo>
                  <a:cubicBezTo>
                    <a:pt x="6" y="516"/>
                    <a:pt x="7" y="517"/>
                    <a:pt x="7" y="517"/>
                  </a:cubicBezTo>
                  <a:cubicBezTo>
                    <a:pt x="7" y="518"/>
                    <a:pt x="8" y="519"/>
                    <a:pt x="9" y="519"/>
                  </a:cubicBezTo>
                  <a:cubicBezTo>
                    <a:pt x="47" y="521"/>
                    <a:pt x="87" y="516"/>
                    <a:pt x="126" y="516"/>
                  </a:cubicBezTo>
                  <a:cubicBezTo>
                    <a:pt x="127" y="516"/>
                    <a:pt x="128" y="515"/>
                    <a:pt x="129" y="513"/>
                  </a:cubicBezTo>
                  <a:cubicBezTo>
                    <a:pt x="130" y="513"/>
                    <a:pt x="130" y="512"/>
                    <a:pt x="130" y="511"/>
                  </a:cubicBezTo>
                  <a:cubicBezTo>
                    <a:pt x="130" y="511"/>
                    <a:pt x="130" y="510"/>
                    <a:pt x="130" y="510"/>
                  </a:cubicBezTo>
                  <a:cubicBezTo>
                    <a:pt x="136" y="508"/>
                    <a:pt x="141" y="502"/>
                    <a:pt x="145" y="498"/>
                  </a:cubicBezTo>
                  <a:cubicBezTo>
                    <a:pt x="151" y="493"/>
                    <a:pt x="156" y="488"/>
                    <a:pt x="162" y="483"/>
                  </a:cubicBezTo>
                  <a:cubicBezTo>
                    <a:pt x="163" y="483"/>
                    <a:pt x="165" y="481"/>
                    <a:pt x="165" y="479"/>
                  </a:cubicBezTo>
                  <a:cubicBezTo>
                    <a:pt x="165" y="479"/>
                    <a:pt x="165" y="479"/>
                    <a:pt x="165" y="479"/>
                  </a:cubicBezTo>
                  <a:cubicBezTo>
                    <a:pt x="166" y="478"/>
                    <a:pt x="166" y="476"/>
                    <a:pt x="165" y="475"/>
                  </a:cubicBezTo>
                  <a:close/>
                  <a:moveTo>
                    <a:pt x="157" y="456"/>
                  </a:moveTo>
                  <a:cubicBezTo>
                    <a:pt x="148" y="466"/>
                    <a:pt x="139" y="476"/>
                    <a:pt x="131" y="487"/>
                  </a:cubicBezTo>
                  <a:cubicBezTo>
                    <a:pt x="131" y="487"/>
                    <a:pt x="131" y="487"/>
                    <a:pt x="131" y="487"/>
                  </a:cubicBezTo>
                  <a:cubicBezTo>
                    <a:pt x="131" y="478"/>
                    <a:pt x="131" y="469"/>
                    <a:pt x="131" y="460"/>
                  </a:cubicBezTo>
                  <a:cubicBezTo>
                    <a:pt x="139" y="452"/>
                    <a:pt x="148" y="444"/>
                    <a:pt x="156" y="436"/>
                  </a:cubicBezTo>
                  <a:cubicBezTo>
                    <a:pt x="156" y="436"/>
                    <a:pt x="156" y="436"/>
                    <a:pt x="156" y="436"/>
                  </a:cubicBezTo>
                  <a:cubicBezTo>
                    <a:pt x="157" y="443"/>
                    <a:pt x="157" y="450"/>
                    <a:pt x="157" y="456"/>
                  </a:cubicBezTo>
                  <a:close/>
                  <a:moveTo>
                    <a:pt x="156" y="435"/>
                  </a:moveTo>
                  <a:cubicBezTo>
                    <a:pt x="156" y="434"/>
                    <a:pt x="155" y="434"/>
                    <a:pt x="155" y="435"/>
                  </a:cubicBezTo>
                  <a:cubicBezTo>
                    <a:pt x="146" y="442"/>
                    <a:pt x="138" y="450"/>
                    <a:pt x="131" y="459"/>
                  </a:cubicBezTo>
                  <a:cubicBezTo>
                    <a:pt x="131" y="452"/>
                    <a:pt x="131" y="445"/>
                    <a:pt x="131" y="439"/>
                  </a:cubicBezTo>
                  <a:cubicBezTo>
                    <a:pt x="139" y="429"/>
                    <a:pt x="147" y="420"/>
                    <a:pt x="156" y="410"/>
                  </a:cubicBezTo>
                  <a:cubicBezTo>
                    <a:pt x="156" y="410"/>
                    <a:pt x="156" y="410"/>
                    <a:pt x="156" y="410"/>
                  </a:cubicBezTo>
                  <a:cubicBezTo>
                    <a:pt x="156" y="418"/>
                    <a:pt x="156" y="426"/>
                    <a:pt x="156" y="435"/>
                  </a:cubicBezTo>
                  <a:close/>
                  <a:moveTo>
                    <a:pt x="152" y="199"/>
                  </a:moveTo>
                  <a:cubicBezTo>
                    <a:pt x="143" y="208"/>
                    <a:pt x="136" y="218"/>
                    <a:pt x="129" y="228"/>
                  </a:cubicBezTo>
                  <a:cubicBezTo>
                    <a:pt x="129" y="221"/>
                    <a:pt x="129" y="214"/>
                    <a:pt x="129" y="206"/>
                  </a:cubicBezTo>
                  <a:cubicBezTo>
                    <a:pt x="136" y="197"/>
                    <a:pt x="144" y="188"/>
                    <a:pt x="151" y="179"/>
                  </a:cubicBezTo>
                  <a:cubicBezTo>
                    <a:pt x="152" y="186"/>
                    <a:pt x="152" y="192"/>
                    <a:pt x="152" y="199"/>
                  </a:cubicBezTo>
                  <a:close/>
                  <a:moveTo>
                    <a:pt x="151" y="163"/>
                  </a:moveTo>
                  <a:cubicBezTo>
                    <a:pt x="151" y="167"/>
                    <a:pt x="151" y="171"/>
                    <a:pt x="151" y="176"/>
                  </a:cubicBezTo>
                  <a:cubicBezTo>
                    <a:pt x="143" y="184"/>
                    <a:pt x="136" y="194"/>
                    <a:pt x="129" y="204"/>
                  </a:cubicBezTo>
                  <a:cubicBezTo>
                    <a:pt x="129" y="195"/>
                    <a:pt x="129" y="186"/>
                    <a:pt x="129" y="176"/>
                  </a:cubicBezTo>
                  <a:cubicBezTo>
                    <a:pt x="137" y="170"/>
                    <a:pt x="145" y="162"/>
                    <a:pt x="151" y="153"/>
                  </a:cubicBezTo>
                  <a:cubicBezTo>
                    <a:pt x="151" y="156"/>
                    <a:pt x="151" y="159"/>
                    <a:pt x="151" y="163"/>
                  </a:cubicBezTo>
                  <a:close/>
                  <a:moveTo>
                    <a:pt x="130" y="125"/>
                  </a:moveTo>
                  <a:cubicBezTo>
                    <a:pt x="137" y="120"/>
                    <a:pt x="144" y="112"/>
                    <a:pt x="150" y="105"/>
                  </a:cubicBezTo>
                  <a:cubicBezTo>
                    <a:pt x="150" y="112"/>
                    <a:pt x="150" y="119"/>
                    <a:pt x="150" y="126"/>
                  </a:cubicBezTo>
                  <a:cubicBezTo>
                    <a:pt x="142" y="133"/>
                    <a:pt x="136" y="142"/>
                    <a:pt x="130" y="150"/>
                  </a:cubicBezTo>
                  <a:cubicBezTo>
                    <a:pt x="130" y="142"/>
                    <a:pt x="130" y="134"/>
                    <a:pt x="130" y="126"/>
                  </a:cubicBezTo>
                  <a:cubicBezTo>
                    <a:pt x="130" y="126"/>
                    <a:pt x="130" y="126"/>
                    <a:pt x="130" y="125"/>
                  </a:cubicBezTo>
                  <a:close/>
                  <a:moveTo>
                    <a:pt x="130" y="125"/>
                  </a:moveTo>
                  <a:cubicBezTo>
                    <a:pt x="130" y="116"/>
                    <a:pt x="130" y="108"/>
                    <a:pt x="131" y="100"/>
                  </a:cubicBezTo>
                  <a:cubicBezTo>
                    <a:pt x="132" y="100"/>
                    <a:pt x="134" y="97"/>
                    <a:pt x="134" y="97"/>
                  </a:cubicBezTo>
                  <a:cubicBezTo>
                    <a:pt x="139" y="91"/>
                    <a:pt x="145" y="86"/>
                    <a:pt x="150" y="80"/>
                  </a:cubicBezTo>
                  <a:cubicBezTo>
                    <a:pt x="150" y="87"/>
                    <a:pt x="150" y="94"/>
                    <a:pt x="150" y="101"/>
                  </a:cubicBezTo>
                  <a:cubicBezTo>
                    <a:pt x="143" y="109"/>
                    <a:pt x="136" y="116"/>
                    <a:pt x="130" y="125"/>
                  </a:cubicBezTo>
                  <a:close/>
                  <a:moveTo>
                    <a:pt x="150" y="129"/>
                  </a:moveTo>
                  <a:cubicBezTo>
                    <a:pt x="150" y="136"/>
                    <a:pt x="151" y="143"/>
                    <a:pt x="151" y="149"/>
                  </a:cubicBezTo>
                  <a:cubicBezTo>
                    <a:pt x="147" y="154"/>
                    <a:pt x="144" y="159"/>
                    <a:pt x="140" y="163"/>
                  </a:cubicBezTo>
                  <a:cubicBezTo>
                    <a:pt x="137" y="167"/>
                    <a:pt x="133" y="171"/>
                    <a:pt x="129" y="174"/>
                  </a:cubicBezTo>
                  <a:cubicBezTo>
                    <a:pt x="130" y="167"/>
                    <a:pt x="130" y="160"/>
                    <a:pt x="130" y="152"/>
                  </a:cubicBezTo>
                  <a:cubicBezTo>
                    <a:pt x="136" y="144"/>
                    <a:pt x="143" y="137"/>
                    <a:pt x="150" y="129"/>
                  </a:cubicBezTo>
                  <a:close/>
                  <a:moveTo>
                    <a:pt x="150" y="75"/>
                  </a:moveTo>
                  <a:cubicBezTo>
                    <a:pt x="147" y="79"/>
                    <a:pt x="144" y="82"/>
                    <a:pt x="141" y="86"/>
                  </a:cubicBezTo>
                  <a:cubicBezTo>
                    <a:pt x="140" y="88"/>
                    <a:pt x="138" y="90"/>
                    <a:pt x="136" y="92"/>
                  </a:cubicBezTo>
                  <a:cubicBezTo>
                    <a:pt x="136" y="93"/>
                    <a:pt x="132" y="98"/>
                    <a:pt x="131" y="99"/>
                  </a:cubicBezTo>
                  <a:cubicBezTo>
                    <a:pt x="131" y="99"/>
                    <a:pt x="131" y="98"/>
                    <a:pt x="131" y="98"/>
                  </a:cubicBezTo>
                  <a:cubicBezTo>
                    <a:pt x="131" y="98"/>
                    <a:pt x="131" y="98"/>
                    <a:pt x="131" y="98"/>
                  </a:cubicBezTo>
                  <a:cubicBezTo>
                    <a:pt x="131" y="91"/>
                    <a:pt x="131" y="84"/>
                    <a:pt x="131" y="77"/>
                  </a:cubicBezTo>
                  <a:cubicBezTo>
                    <a:pt x="134" y="74"/>
                    <a:pt x="138" y="70"/>
                    <a:pt x="141" y="66"/>
                  </a:cubicBezTo>
                  <a:cubicBezTo>
                    <a:pt x="144" y="63"/>
                    <a:pt x="147" y="61"/>
                    <a:pt x="150" y="58"/>
                  </a:cubicBezTo>
                  <a:cubicBezTo>
                    <a:pt x="150" y="61"/>
                    <a:pt x="150" y="63"/>
                    <a:pt x="150" y="66"/>
                  </a:cubicBezTo>
                  <a:cubicBezTo>
                    <a:pt x="150" y="67"/>
                    <a:pt x="150" y="68"/>
                    <a:pt x="151" y="68"/>
                  </a:cubicBezTo>
                  <a:cubicBezTo>
                    <a:pt x="151" y="71"/>
                    <a:pt x="151" y="73"/>
                    <a:pt x="150" y="75"/>
                  </a:cubicBezTo>
                  <a:close/>
                  <a:moveTo>
                    <a:pt x="131" y="75"/>
                  </a:moveTo>
                  <a:cubicBezTo>
                    <a:pt x="131" y="68"/>
                    <a:pt x="131" y="61"/>
                    <a:pt x="131" y="54"/>
                  </a:cubicBezTo>
                  <a:cubicBezTo>
                    <a:pt x="135" y="51"/>
                    <a:pt x="138" y="47"/>
                    <a:pt x="141" y="44"/>
                  </a:cubicBezTo>
                  <a:cubicBezTo>
                    <a:pt x="144" y="41"/>
                    <a:pt x="147" y="38"/>
                    <a:pt x="150" y="36"/>
                  </a:cubicBezTo>
                  <a:cubicBezTo>
                    <a:pt x="150" y="42"/>
                    <a:pt x="150" y="49"/>
                    <a:pt x="150" y="55"/>
                  </a:cubicBezTo>
                  <a:cubicBezTo>
                    <a:pt x="143" y="61"/>
                    <a:pt x="137" y="68"/>
                    <a:pt x="131" y="75"/>
                  </a:cubicBezTo>
                  <a:close/>
                  <a:moveTo>
                    <a:pt x="151" y="13"/>
                  </a:moveTo>
                  <a:cubicBezTo>
                    <a:pt x="150" y="15"/>
                    <a:pt x="150" y="17"/>
                    <a:pt x="150" y="19"/>
                  </a:cubicBezTo>
                  <a:cubicBezTo>
                    <a:pt x="150" y="24"/>
                    <a:pt x="150" y="28"/>
                    <a:pt x="150" y="32"/>
                  </a:cubicBezTo>
                  <a:cubicBezTo>
                    <a:pt x="146" y="35"/>
                    <a:pt x="143" y="39"/>
                    <a:pt x="140" y="42"/>
                  </a:cubicBezTo>
                  <a:cubicBezTo>
                    <a:pt x="137" y="45"/>
                    <a:pt x="134" y="48"/>
                    <a:pt x="131" y="51"/>
                  </a:cubicBezTo>
                  <a:cubicBezTo>
                    <a:pt x="132" y="45"/>
                    <a:pt x="132" y="39"/>
                    <a:pt x="132" y="33"/>
                  </a:cubicBezTo>
                  <a:cubicBezTo>
                    <a:pt x="134" y="31"/>
                    <a:pt x="137" y="28"/>
                    <a:pt x="139" y="26"/>
                  </a:cubicBezTo>
                  <a:cubicBezTo>
                    <a:pt x="143" y="22"/>
                    <a:pt x="148" y="18"/>
                    <a:pt x="151" y="13"/>
                  </a:cubicBezTo>
                  <a:close/>
                  <a:moveTo>
                    <a:pt x="106" y="8"/>
                  </a:moveTo>
                  <a:cubicBezTo>
                    <a:pt x="112" y="8"/>
                    <a:pt x="118" y="8"/>
                    <a:pt x="124" y="9"/>
                  </a:cubicBezTo>
                  <a:cubicBezTo>
                    <a:pt x="116" y="16"/>
                    <a:pt x="108" y="23"/>
                    <a:pt x="100" y="31"/>
                  </a:cubicBezTo>
                  <a:cubicBezTo>
                    <a:pt x="94" y="30"/>
                    <a:pt x="88" y="30"/>
                    <a:pt x="82" y="30"/>
                  </a:cubicBezTo>
                  <a:cubicBezTo>
                    <a:pt x="85" y="28"/>
                    <a:pt x="88" y="25"/>
                    <a:pt x="91" y="22"/>
                  </a:cubicBezTo>
                  <a:cubicBezTo>
                    <a:pt x="96" y="17"/>
                    <a:pt x="102" y="13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lose/>
                  <a:moveTo>
                    <a:pt x="92" y="7"/>
                  </a:moveTo>
                  <a:cubicBezTo>
                    <a:pt x="96" y="7"/>
                    <a:pt x="100" y="8"/>
                    <a:pt x="104" y="8"/>
                  </a:cubicBezTo>
                  <a:cubicBezTo>
                    <a:pt x="95" y="14"/>
                    <a:pt x="87" y="23"/>
                    <a:pt x="80" y="30"/>
                  </a:cubicBezTo>
                  <a:cubicBezTo>
                    <a:pt x="76" y="30"/>
                    <a:pt x="73" y="30"/>
                    <a:pt x="69" y="30"/>
                  </a:cubicBezTo>
                  <a:cubicBezTo>
                    <a:pt x="66" y="30"/>
                    <a:pt x="63" y="30"/>
                    <a:pt x="60" y="30"/>
                  </a:cubicBezTo>
                  <a:cubicBezTo>
                    <a:pt x="64" y="26"/>
                    <a:pt x="68" y="22"/>
                    <a:pt x="71" y="19"/>
                  </a:cubicBezTo>
                  <a:cubicBezTo>
                    <a:pt x="75" y="15"/>
                    <a:pt x="79" y="11"/>
                    <a:pt x="83" y="8"/>
                  </a:cubicBezTo>
                  <a:cubicBezTo>
                    <a:pt x="86" y="7"/>
                    <a:pt x="89" y="7"/>
                    <a:pt x="92" y="7"/>
                  </a:cubicBezTo>
                  <a:close/>
                  <a:moveTo>
                    <a:pt x="79" y="8"/>
                  </a:moveTo>
                  <a:cubicBezTo>
                    <a:pt x="76" y="11"/>
                    <a:pt x="73" y="14"/>
                    <a:pt x="70" y="17"/>
                  </a:cubicBezTo>
                  <a:cubicBezTo>
                    <a:pt x="66" y="21"/>
                    <a:pt x="62" y="26"/>
                    <a:pt x="58" y="30"/>
                  </a:cubicBezTo>
                  <a:cubicBezTo>
                    <a:pt x="50" y="30"/>
                    <a:pt x="42" y="30"/>
                    <a:pt x="34" y="30"/>
                  </a:cubicBezTo>
                  <a:cubicBezTo>
                    <a:pt x="44" y="24"/>
                    <a:pt x="53" y="17"/>
                    <a:pt x="61" y="8"/>
                  </a:cubicBezTo>
                  <a:cubicBezTo>
                    <a:pt x="67" y="8"/>
                    <a:pt x="73" y="8"/>
                    <a:pt x="79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46" y="8"/>
                    <a:pt x="52" y="8"/>
                    <a:pt x="58" y="8"/>
                  </a:cubicBezTo>
                  <a:cubicBezTo>
                    <a:pt x="49" y="16"/>
                    <a:pt x="41" y="23"/>
                    <a:pt x="31" y="30"/>
                  </a:cubicBezTo>
                  <a:cubicBezTo>
                    <a:pt x="25" y="30"/>
                    <a:pt x="20" y="30"/>
                    <a:pt x="14" y="30"/>
                  </a:cubicBezTo>
                  <a:cubicBezTo>
                    <a:pt x="23" y="24"/>
                    <a:pt x="32" y="16"/>
                    <a:pt x="39" y="8"/>
                  </a:cubicBezTo>
                  <a:close/>
                  <a:moveTo>
                    <a:pt x="10" y="514"/>
                  </a:moveTo>
                  <a:cubicBezTo>
                    <a:pt x="14" y="436"/>
                    <a:pt x="10" y="357"/>
                    <a:pt x="10" y="279"/>
                  </a:cubicBezTo>
                  <a:cubicBezTo>
                    <a:pt x="10" y="200"/>
                    <a:pt x="11" y="121"/>
                    <a:pt x="13" y="43"/>
                  </a:cubicBezTo>
                  <a:cubicBezTo>
                    <a:pt x="13" y="40"/>
                    <a:pt x="12" y="39"/>
                    <a:pt x="10" y="39"/>
                  </a:cubicBezTo>
                  <a:cubicBezTo>
                    <a:pt x="11" y="38"/>
                    <a:pt x="11" y="38"/>
                    <a:pt x="11" y="37"/>
                  </a:cubicBezTo>
                  <a:cubicBezTo>
                    <a:pt x="29" y="38"/>
                    <a:pt x="48" y="38"/>
                    <a:pt x="66" y="38"/>
                  </a:cubicBezTo>
                  <a:cubicBezTo>
                    <a:pt x="85" y="38"/>
                    <a:pt x="105" y="40"/>
                    <a:pt x="123" y="39"/>
                  </a:cubicBezTo>
                  <a:cubicBezTo>
                    <a:pt x="122" y="117"/>
                    <a:pt x="122" y="195"/>
                    <a:pt x="122" y="273"/>
                  </a:cubicBezTo>
                  <a:cubicBezTo>
                    <a:pt x="122" y="312"/>
                    <a:pt x="123" y="352"/>
                    <a:pt x="123" y="391"/>
                  </a:cubicBezTo>
                  <a:cubicBezTo>
                    <a:pt x="124" y="430"/>
                    <a:pt x="123" y="470"/>
                    <a:pt x="125" y="509"/>
                  </a:cubicBezTo>
                  <a:cubicBezTo>
                    <a:pt x="87" y="510"/>
                    <a:pt x="48" y="508"/>
                    <a:pt x="10" y="514"/>
                  </a:cubicBezTo>
                  <a:close/>
                  <a:moveTo>
                    <a:pt x="122" y="32"/>
                  </a:moveTo>
                  <a:cubicBezTo>
                    <a:pt x="116" y="31"/>
                    <a:pt x="109" y="31"/>
                    <a:pt x="102" y="31"/>
                  </a:cubicBezTo>
                  <a:cubicBezTo>
                    <a:pt x="111" y="24"/>
                    <a:pt x="120" y="17"/>
                    <a:pt x="128" y="9"/>
                  </a:cubicBezTo>
                  <a:cubicBezTo>
                    <a:pt x="133" y="9"/>
                    <a:pt x="138" y="9"/>
                    <a:pt x="143" y="9"/>
                  </a:cubicBezTo>
                  <a:cubicBezTo>
                    <a:pt x="139" y="12"/>
                    <a:pt x="136" y="16"/>
                    <a:pt x="133" y="19"/>
                  </a:cubicBezTo>
                  <a:cubicBezTo>
                    <a:pt x="130" y="23"/>
                    <a:pt x="125" y="27"/>
                    <a:pt x="122" y="32"/>
                  </a:cubicBezTo>
                  <a:close/>
                  <a:moveTo>
                    <a:pt x="129" y="231"/>
                  </a:moveTo>
                  <a:cubicBezTo>
                    <a:pt x="136" y="221"/>
                    <a:pt x="144" y="212"/>
                    <a:pt x="152" y="202"/>
                  </a:cubicBezTo>
                  <a:cubicBezTo>
                    <a:pt x="152" y="210"/>
                    <a:pt x="152" y="218"/>
                    <a:pt x="152" y="226"/>
                  </a:cubicBezTo>
                  <a:cubicBezTo>
                    <a:pt x="144" y="235"/>
                    <a:pt x="137" y="245"/>
                    <a:pt x="129" y="255"/>
                  </a:cubicBezTo>
                  <a:cubicBezTo>
                    <a:pt x="129" y="247"/>
                    <a:pt x="129" y="239"/>
                    <a:pt x="129" y="231"/>
                  </a:cubicBezTo>
                  <a:close/>
                  <a:moveTo>
                    <a:pt x="129" y="273"/>
                  </a:moveTo>
                  <a:cubicBezTo>
                    <a:pt x="129" y="268"/>
                    <a:pt x="129" y="262"/>
                    <a:pt x="129" y="257"/>
                  </a:cubicBezTo>
                  <a:cubicBezTo>
                    <a:pt x="137" y="248"/>
                    <a:pt x="145" y="239"/>
                    <a:pt x="152" y="230"/>
                  </a:cubicBezTo>
                  <a:cubicBezTo>
                    <a:pt x="152" y="238"/>
                    <a:pt x="152" y="246"/>
                    <a:pt x="152" y="254"/>
                  </a:cubicBezTo>
                  <a:cubicBezTo>
                    <a:pt x="148" y="259"/>
                    <a:pt x="144" y="265"/>
                    <a:pt x="139" y="270"/>
                  </a:cubicBezTo>
                  <a:cubicBezTo>
                    <a:pt x="136" y="274"/>
                    <a:pt x="132" y="278"/>
                    <a:pt x="129" y="281"/>
                  </a:cubicBezTo>
                  <a:cubicBezTo>
                    <a:pt x="129" y="279"/>
                    <a:pt x="129" y="276"/>
                    <a:pt x="129" y="273"/>
                  </a:cubicBezTo>
                  <a:close/>
                  <a:moveTo>
                    <a:pt x="129" y="284"/>
                  </a:moveTo>
                  <a:cubicBezTo>
                    <a:pt x="134" y="279"/>
                    <a:pt x="138" y="275"/>
                    <a:pt x="142" y="270"/>
                  </a:cubicBezTo>
                  <a:cubicBezTo>
                    <a:pt x="145" y="266"/>
                    <a:pt x="149" y="262"/>
                    <a:pt x="152" y="257"/>
                  </a:cubicBezTo>
                  <a:cubicBezTo>
                    <a:pt x="152" y="261"/>
                    <a:pt x="153" y="265"/>
                    <a:pt x="153" y="269"/>
                  </a:cubicBezTo>
                  <a:cubicBezTo>
                    <a:pt x="153" y="273"/>
                    <a:pt x="153" y="277"/>
                    <a:pt x="153" y="281"/>
                  </a:cubicBezTo>
                  <a:cubicBezTo>
                    <a:pt x="148" y="285"/>
                    <a:pt x="145" y="290"/>
                    <a:pt x="141" y="295"/>
                  </a:cubicBezTo>
                  <a:cubicBezTo>
                    <a:pt x="137" y="299"/>
                    <a:pt x="133" y="303"/>
                    <a:pt x="129" y="307"/>
                  </a:cubicBezTo>
                  <a:cubicBezTo>
                    <a:pt x="129" y="299"/>
                    <a:pt x="129" y="291"/>
                    <a:pt x="129" y="284"/>
                  </a:cubicBezTo>
                  <a:close/>
                  <a:moveTo>
                    <a:pt x="129" y="309"/>
                  </a:moveTo>
                  <a:cubicBezTo>
                    <a:pt x="134" y="304"/>
                    <a:pt x="138" y="300"/>
                    <a:pt x="143" y="295"/>
                  </a:cubicBezTo>
                  <a:cubicBezTo>
                    <a:pt x="146" y="292"/>
                    <a:pt x="150" y="288"/>
                    <a:pt x="153" y="285"/>
                  </a:cubicBezTo>
                  <a:cubicBezTo>
                    <a:pt x="153" y="291"/>
                    <a:pt x="153" y="296"/>
                    <a:pt x="153" y="302"/>
                  </a:cubicBezTo>
                  <a:cubicBezTo>
                    <a:pt x="145" y="312"/>
                    <a:pt x="137" y="322"/>
                    <a:pt x="129" y="333"/>
                  </a:cubicBezTo>
                  <a:cubicBezTo>
                    <a:pt x="129" y="325"/>
                    <a:pt x="129" y="317"/>
                    <a:pt x="129" y="309"/>
                  </a:cubicBezTo>
                  <a:close/>
                  <a:moveTo>
                    <a:pt x="129" y="335"/>
                  </a:moveTo>
                  <a:cubicBezTo>
                    <a:pt x="138" y="326"/>
                    <a:pt x="146" y="316"/>
                    <a:pt x="153" y="305"/>
                  </a:cubicBezTo>
                  <a:cubicBezTo>
                    <a:pt x="154" y="316"/>
                    <a:pt x="154" y="326"/>
                    <a:pt x="154" y="337"/>
                  </a:cubicBezTo>
                  <a:cubicBezTo>
                    <a:pt x="154" y="337"/>
                    <a:pt x="154" y="337"/>
                    <a:pt x="153" y="337"/>
                  </a:cubicBezTo>
                  <a:cubicBezTo>
                    <a:pt x="145" y="344"/>
                    <a:pt x="137" y="352"/>
                    <a:pt x="130" y="360"/>
                  </a:cubicBezTo>
                  <a:cubicBezTo>
                    <a:pt x="130" y="352"/>
                    <a:pt x="130" y="343"/>
                    <a:pt x="129" y="335"/>
                  </a:cubicBezTo>
                  <a:close/>
                  <a:moveTo>
                    <a:pt x="130" y="362"/>
                  </a:moveTo>
                  <a:cubicBezTo>
                    <a:pt x="138" y="354"/>
                    <a:pt x="147" y="347"/>
                    <a:pt x="154" y="339"/>
                  </a:cubicBezTo>
                  <a:cubicBezTo>
                    <a:pt x="154" y="345"/>
                    <a:pt x="154" y="352"/>
                    <a:pt x="155" y="358"/>
                  </a:cubicBezTo>
                  <a:cubicBezTo>
                    <a:pt x="155" y="358"/>
                    <a:pt x="155" y="358"/>
                    <a:pt x="154" y="358"/>
                  </a:cubicBezTo>
                  <a:cubicBezTo>
                    <a:pt x="149" y="363"/>
                    <a:pt x="145" y="369"/>
                    <a:pt x="140" y="375"/>
                  </a:cubicBezTo>
                  <a:cubicBezTo>
                    <a:pt x="137" y="379"/>
                    <a:pt x="133" y="383"/>
                    <a:pt x="130" y="387"/>
                  </a:cubicBezTo>
                  <a:cubicBezTo>
                    <a:pt x="130" y="379"/>
                    <a:pt x="130" y="370"/>
                    <a:pt x="130" y="362"/>
                  </a:cubicBezTo>
                  <a:close/>
                  <a:moveTo>
                    <a:pt x="130" y="391"/>
                  </a:moveTo>
                  <a:cubicBezTo>
                    <a:pt x="130" y="391"/>
                    <a:pt x="130" y="390"/>
                    <a:pt x="130" y="390"/>
                  </a:cubicBezTo>
                  <a:cubicBezTo>
                    <a:pt x="134" y="385"/>
                    <a:pt x="139" y="380"/>
                    <a:pt x="143" y="374"/>
                  </a:cubicBezTo>
                  <a:cubicBezTo>
                    <a:pt x="147" y="370"/>
                    <a:pt x="151" y="366"/>
                    <a:pt x="155" y="361"/>
                  </a:cubicBezTo>
                  <a:cubicBezTo>
                    <a:pt x="155" y="368"/>
                    <a:pt x="155" y="375"/>
                    <a:pt x="155" y="382"/>
                  </a:cubicBezTo>
                  <a:cubicBezTo>
                    <a:pt x="147" y="392"/>
                    <a:pt x="138" y="402"/>
                    <a:pt x="130" y="412"/>
                  </a:cubicBezTo>
                  <a:cubicBezTo>
                    <a:pt x="130" y="405"/>
                    <a:pt x="130" y="398"/>
                    <a:pt x="130" y="391"/>
                  </a:cubicBezTo>
                  <a:close/>
                  <a:moveTo>
                    <a:pt x="130" y="414"/>
                  </a:moveTo>
                  <a:cubicBezTo>
                    <a:pt x="139" y="405"/>
                    <a:pt x="147" y="395"/>
                    <a:pt x="155" y="385"/>
                  </a:cubicBezTo>
                  <a:cubicBezTo>
                    <a:pt x="155" y="393"/>
                    <a:pt x="156" y="401"/>
                    <a:pt x="156" y="408"/>
                  </a:cubicBezTo>
                  <a:cubicBezTo>
                    <a:pt x="155" y="408"/>
                    <a:pt x="155" y="408"/>
                    <a:pt x="154" y="408"/>
                  </a:cubicBezTo>
                  <a:cubicBezTo>
                    <a:pt x="147" y="418"/>
                    <a:pt x="139" y="427"/>
                    <a:pt x="131" y="436"/>
                  </a:cubicBezTo>
                  <a:cubicBezTo>
                    <a:pt x="130" y="429"/>
                    <a:pt x="130" y="421"/>
                    <a:pt x="130" y="414"/>
                  </a:cubicBezTo>
                  <a:close/>
                  <a:moveTo>
                    <a:pt x="142" y="492"/>
                  </a:moveTo>
                  <a:cubicBezTo>
                    <a:pt x="138" y="495"/>
                    <a:pt x="134" y="498"/>
                    <a:pt x="131" y="502"/>
                  </a:cubicBezTo>
                  <a:cubicBezTo>
                    <a:pt x="131" y="497"/>
                    <a:pt x="131" y="492"/>
                    <a:pt x="131" y="488"/>
                  </a:cubicBezTo>
                  <a:cubicBezTo>
                    <a:pt x="131" y="488"/>
                    <a:pt x="132" y="488"/>
                    <a:pt x="132" y="488"/>
                  </a:cubicBezTo>
                  <a:cubicBezTo>
                    <a:pt x="141" y="479"/>
                    <a:pt x="149" y="470"/>
                    <a:pt x="157" y="460"/>
                  </a:cubicBezTo>
                  <a:cubicBezTo>
                    <a:pt x="157" y="466"/>
                    <a:pt x="157" y="471"/>
                    <a:pt x="157" y="476"/>
                  </a:cubicBezTo>
                  <a:cubicBezTo>
                    <a:pt x="152" y="481"/>
                    <a:pt x="147" y="487"/>
                    <a:pt x="142" y="492"/>
                  </a:cubicBezTo>
                  <a:close/>
                </a:path>
              </a:pathLst>
            </a:custGeom>
            <a:solidFill>
              <a:srgbClr val="F5EC78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6">
              <a:extLst>
                <a:ext uri="{FF2B5EF4-FFF2-40B4-BE49-F238E27FC236}">
                  <a16:creationId xmlns:a16="http://schemas.microsoft.com/office/drawing/2014/main" id="{20005D3A-203E-4F0F-9816-C1F50C3332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5138" y="5595938"/>
              <a:ext cx="484187" cy="612775"/>
            </a:xfrm>
            <a:custGeom>
              <a:avLst/>
              <a:gdLst>
                <a:gd name="T0" fmla="*/ 96 w 207"/>
                <a:gd name="T1" fmla="*/ 114 h 284"/>
                <a:gd name="T2" fmla="*/ 149 w 207"/>
                <a:gd name="T3" fmla="*/ 46 h 284"/>
                <a:gd name="T4" fmla="*/ 101 w 207"/>
                <a:gd name="T5" fmla="*/ 10 h 284"/>
                <a:gd name="T6" fmla="*/ 73 w 207"/>
                <a:gd name="T7" fmla="*/ 0 h 284"/>
                <a:gd name="T8" fmla="*/ 35 w 207"/>
                <a:gd name="T9" fmla="*/ 150 h 284"/>
                <a:gd name="T10" fmla="*/ 52 w 207"/>
                <a:gd name="T11" fmla="*/ 202 h 284"/>
                <a:gd name="T12" fmla="*/ 79 w 207"/>
                <a:gd name="T13" fmla="*/ 265 h 284"/>
                <a:gd name="T14" fmla="*/ 114 w 207"/>
                <a:gd name="T15" fmla="*/ 262 h 284"/>
                <a:gd name="T16" fmla="*/ 181 w 207"/>
                <a:gd name="T17" fmla="*/ 265 h 284"/>
                <a:gd name="T18" fmla="*/ 167 w 207"/>
                <a:gd name="T19" fmla="*/ 238 h 284"/>
                <a:gd name="T20" fmla="*/ 168 w 207"/>
                <a:gd name="T21" fmla="*/ 237 h 284"/>
                <a:gd name="T22" fmla="*/ 174 w 207"/>
                <a:gd name="T23" fmla="*/ 229 h 284"/>
                <a:gd name="T24" fmla="*/ 181 w 207"/>
                <a:gd name="T25" fmla="*/ 219 h 284"/>
                <a:gd name="T26" fmla="*/ 190 w 207"/>
                <a:gd name="T27" fmla="*/ 196 h 284"/>
                <a:gd name="T28" fmla="*/ 191 w 207"/>
                <a:gd name="T29" fmla="*/ 183 h 284"/>
                <a:gd name="T30" fmla="*/ 179 w 207"/>
                <a:gd name="T31" fmla="*/ 164 h 284"/>
                <a:gd name="T32" fmla="*/ 177 w 207"/>
                <a:gd name="T33" fmla="*/ 153 h 284"/>
                <a:gd name="T34" fmla="*/ 173 w 207"/>
                <a:gd name="T35" fmla="*/ 136 h 284"/>
                <a:gd name="T36" fmla="*/ 90 w 207"/>
                <a:gd name="T37" fmla="*/ 112 h 284"/>
                <a:gd name="T38" fmla="*/ 70 w 207"/>
                <a:gd name="T39" fmla="*/ 97 h 284"/>
                <a:gd name="T40" fmla="*/ 88 w 207"/>
                <a:gd name="T41" fmla="*/ 96 h 284"/>
                <a:gd name="T42" fmla="*/ 93 w 207"/>
                <a:gd name="T43" fmla="*/ 88 h 284"/>
                <a:gd name="T44" fmla="*/ 102 w 207"/>
                <a:gd name="T45" fmla="*/ 83 h 284"/>
                <a:gd name="T46" fmla="*/ 108 w 207"/>
                <a:gd name="T47" fmla="*/ 76 h 284"/>
                <a:gd name="T48" fmla="*/ 146 w 207"/>
                <a:gd name="T49" fmla="*/ 58 h 284"/>
                <a:gd name="T50" fmla="*/ 133 w 207"/>
                <a:gd name="T51" fmla="*/ 51 h 284"/>
                <a:gd name="T52" fmla="*/ 132 w 207"/>
                <a:gd name="T53" fmla="*/ 63 h 284"/>
                <a:gd name="T54" fmla="*/ 138 w 207"/>
                <a:gd name="T55" fmla="*/ 70 h 284"/>
                <a:gd name="T56" fmla="*/ 131 w 207"/>
                <a:gd name="T57" fmla="*/ 72 h 284"/>
                <a:gd name="T58" fmla="*/ 121 w 207"/>
                <a:gd name="T59" fmla="*/ 81 h 284"/>
                <a:gd name="T60" fmla="*/ 96 w 207"/>
                <a:gd name="T61" fmla="*/ 29 h 284"/>
                <a:gd name="T62" fmla="*/ 100 w 207"/>
                <a:gd name="T63" fmla="*/ 26 h 284"/>
                <a:gd name="T64" fmla="*/ 89 w 207"/>
                <a:gd name="T65" fmla="*/ 28 h 284"/>
                <a:gd name="T66" fmla="*/ 99 w 207"/>
                <a:gd name="T67" fmla="*/ 23 h 284"/>
                <a:gd name="T68" fmla="*/ 60 w 207"/>
                <a:gd name="T69" fmla="*/ 246 h 284"/>
                <a:gd name="T70" fmla="*/ 89 w 207"/>
                <a:gd name="T71" fmla="*/ 260 h 284"/>
                <a:gd name="T72" fmla="*/ 89 w 207"/>
                <a:gd name="T73" fmla="*/ 260 h 284"/>
                <a:gd name="T74" fmla="*/ 105 w 207"/>
                <a:gd name="T75" fmla="*/ 250 h 284"/>
                <a:gd name="T76" fmla="*/ 105 w 207"/>
                <a:gd name="T77" fmla="*/ 243 h 284"/>
                <a:gd name="T78" fmla="*/ 125 w 207"/>
                <a:gd name="T79" fmla="*/ 265 h 284"/>
                <a:gd name="T80" fmla="*/ 58 w 207"/>
                <a:gd name="T81" fmla="*/ 238 h 284"/>
                <a:gd name="T82" fmla="*/ 122 w 207"/>
                <a:gd name="T83" fmla="*/ 156 h 284"/>
                <a:gd name="T84" fmla="*/ 53 w 207"/>
                <a:gd name="T85" fmla="*/ 49 h 284"/>
                <a:gd name="T86" fmla="*/ 72 w 207"/>
                <a:gd name="T87" fmla="*/ 7 h 284"/>
                <a:gd name="T88" fmla="*/ 127 w 207"/>
                <a:gd name="T89" fmla="*/ 69 h 284"/>
                <a:gd name="T90" fmla="*/ 172 w 207"/>
                <a:gd name="T91" fmla="*/ 182 h 284"/>
                <a:gd name="T92" fmla="*/ 141 w 207"/>
                <a:gd name="T93" fmla="*/ 260 h 284"/>
                <a:gd name="T94" fmla="*/ 149 w 207"/>
                <a:gd name="T95" fmla="*/ 276 h 284"/>
                <a:gd name="T96" fmla="*/ 149 w 207"/>
                <a:gd name="T97" fmla="*/ 265 h 284"/>
                <a:gd name="T98" fmla="*/ 158 w 207"/>
                <a:gd name="T99" fmla="*/ 267 h 284"/>
                <a:gd name="T100" fmla="*/ 163 w 207"/>
                <a:gd name="T101" fmla="*/ 270 h 284"/>
                <a:gd name="T102" fmla="*/ 154 w 207"/>
                <a:gd name="T103" fmla="*/ 244 h 284"/>
                <a:gd name="T104" fmla="*/ 151 w 207"/>
                <a:gd name="T105" fmla="*/ 232 h 284"/>
                <a:gd name="T106" fmla="*/ 172 w 207"/>
                <a:gd name="T107" fmla="*/ 25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284">
                  <a:moveTo>
                    <a:pt x="178" y="233"/>
                  </a:moveTo>
                  <a:cubicBezTo>
                    <a:pt x="179" y="233"/>
                    <a:pt x="179" y="233"/>
                    <a:pt x="179" y="232"/>
                  </a:cubicBezTo>
                  <a:cubicBezTo>
                    <a:pt x="207" y="199"/>
                    <a:pt x="202" y="137"/>
                    <a:pt x="159" y="120"/>
                  </a:cubicBezTo>
                  <a:cubicBezTo>
                    <a:pt x="146" y="110"/>
                    <a:pt x="127" y="110"/>
                    <a:pt x="111" y="112"/>
                  </a:cubicBezTo>
                  <a:cubicBezTo>
                    <a:pt x="106" y="112"/>
                    <a:pt x="101" y="114"/>
                    <a:pt x="96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77" y="80"/>
                    <a:pt x="131" y="89"/>
                    <a:pt x="147" y="90"/>
                  </a:cubicBezTo>
                  <a:cubicBezTo>
                    <a:pt x="149" y="90"/>
                    <a:pt x="150" y="89"/>
                    <a:pt x="150" y="87"/>
                  </a:cubicBezTo>
                  <a:cubicBezTo>
                    <a:pt x="152" y="74"/>
                    <a:pt x="152" y="61"/>
                    <a:pt x="150" y="48"/>
                  </a:cubicBezTo>
                  <a:cubicBezTo>
                    <a:pt x="150" y="48"/>
                    <a:pt x="150" y="47"/>
                    <a:pt x="149" y="46"/>
                  </a:cubicBezTo>
                  <a:cubicBezTo>
                    <a:pt x="143" y="41"/>
                    <a:pt x="137" y="34"/>
                    <a:pt x="131" y="29"/>
                  </a:cubicBezTo>
                  <a:cubicBezTo>
                    <a:pt x="130" y="29"/>
                    <a:pt x="130" y="29"/>
                    <a:pt x="129" y="29"/>
                  </a:cubicBezTo>
                  <a:cubicBezTo>
                    <a:pt x="122" y="26"/>
                    <a:pt x="114" y="26"/>
                    <a:pt x="106" y="27"/>
                  </a:cubicBezTo>
                  <a:cubicBezTo>
                    <a:pt x="106" y="25"/>
                    <a:pt x="105" y="22"/>
                    <a:pt x="104" y="20"/>
                  </a:cubicBezTo>
                  <a:cubicBezTo>
                    <a:pt x="104" y="17"/>
                    <a:pt x="102" y="13"/>
                    <a:pt x="101" y="10"/>
                  </a:cubicBezTo>
                  <a:cubicBezTo>
                    <a:pt x="101" y="9"/>
                    <a:pt x="101" y="9"/>
                    <a:pt x="100" y="9"/>
                  </a:cubicBezTo>
                  <a:cubicBezTo>
                    <a:pt x="97" y="6"/>
                    <a:pt x="94" y="6"/>
                    <a:pt x="90" y="5"/>
                  </a:cubicBezTo>
                  <a:cubicBezTo>
                    <a:pt x="88" y="4"/>
                    <a:pt x="78" y="2"/>
                    <a:pt x="77" y="1"/>
                  </a:cubicBezTo>
                  <a:cubicBezTo>
                    <a:pt x="77" y="0"/>
                    <a:pt x="76" y="0"/>
                    <a:pt x="75" y="0"/>
                  </a:cubicBezTo>
                  <a:cubicBezTo>
                    <a:pt x="75" y="0"/>
                    <a:pt x="74" y="0"/>
                    <a:pt x="73" y="0"/>
                  </a:cubicBezTo>
                  <a:cubicBezTo>
                    <a:pt x="66" y="3"/>
                    <a:pt x="59" y="6"/>
                    <a:pt x="52" y="9"/>
                  </a:cubicBezTo>
                  <a:cubicBezTo>
                    <a:pt x="49" y="11"/>
                    <a:pt x="43" y="12"/>
                    <a:pt x="42" y="15"/>
                  </a:cubicBezTo>
                  <a:cubicBezTo>
                    <a:pt x="40" y="19"/>
                    <a:pt x="42" y="23"/>
                    <a:pt x="43" y="27"/>
                  </a:cubicBezTo>
                  <a:cubicBezTo>
                    <a:pt x="45" y="34"/>
                    <a:pt x="47" y="41"/>
                    <a:pt x="50" y="47"/>
                  </a:cubicBezTo>
                  <a:cubicBezTo>
                    <a:pt x="13" y="65"/>
                    <a:pt x="0" y="124"/>
                    <a:pt x="35" y="150"/>
                  </a:cubicBezTo>
                  <a:cubicBezTo>
                    <a:pt x="56" y="165"/>
                    <a:pt x="81" y="159"/>
                    <a:pt x="105" y="160"/>
                  </a:cubicBezTo>
                  <a:cubicBezTo>
                    <a:pt x="111" y="160"/>
                    <a:pt x="117" y="160"/>
                    <a:pt x="122" y="163"/>
                  </a:cubicBezTo>
                  <a:cubicBezTo>
                    <a:pt x="129" y="167"/>
                    <a:pt x="133" y="179"/>
                    <a:pt x="131" y="187"/>
                  </a:cubicBezTo>
                  <a:cubicBezTo>
                    <a:pt x="128" y="197"/>
                    <a:pt x="111" y="200"/>
                    <a:pt x="102" y="201"/>
                  </a:cubicBezTo>
                  <a:cubicBezTo>
                    <a:pt x="86" y="202"/>
                    <a:pt x="69" y="201"/>
                    <a:pt x="52" y="202"/>
                  </a:cubicBezTo>
                  <a:cubicBezTo>
                    <a:pt x="51" y="202"/>
                    <a:pt x="50" y="203"/>
                    <a:pt x="49" y="204"/>
                  </a:cubicBezTo>
                  <a:cubicBezTo>
                    <a:pt x="44" y="211"/>
                    <a:pt x="50" y="238"/>
                    <a:pt x="51" y="243"/>
                  </a:cubicBezTo>
                  <a:cubicBezTo>
                    <a:pt x="52" y="244"/>
                    <a:pt x="52" y="244"/>
                    <a:pt x="53" y="245"/>
                  </a:cubicBezTo>
                  <a:cubicBezTo>
                    <a:pt x="53" y="245"/>
                    <a:pt x="53" y="245"/>
                    <a:pt x="53" y="245"/>
                  </a:cubicBezTo>
                  <a:cubicBezTo>
                    <a:pt x="60" y="252"/>
                    <a:pt x="69" y="263"/>
                    <a:pt x="79" y="265"/>
                  </a:cubicBezTo>
                  <a:cubicBezTo>
                    <a:pt x="87" y="267"/>
                    <a:pt x="96" y="266"/>
                    <a:pt x="104" y="264"/>
                  </a:cubicBezTo>
                  <a:cubicBezTo>
                    <a:pt x="105" y="264"/>
                    <a:pt x="105" y="264"/>
                    <a:pt x="106" y="265"/>
                  </a:cubicBezTo>
                  <a:cubicBezTo>
                    <a:pt x="107" y="265"/>
                    <a:pt x="107" y="264"/>
                    <a:pt x="107" y="263"/>
                  </a:cubicBezTo>
                  <a:cubicBezTo>
                    <a:pt x="109" y="263"/>
                    <a:pt x="111" y="262"/>
                    <a:pt x="114" y="261"/>
                  </a:cubicBezTo>
                  <a:cubicBezTo>
                    <a:pt x="114" y="262"/>
                    <a:pt x="114" y="262"/>
                    <a:pt x="114" y="262"/>
                  </a:cubicBezTo>
                  <a:cubicBezTo>
                    <a:pt x="115" y="265"/>
                    <a:pt x="117" y="268"/>
                    <a:pt x="119" y="271"/>
                  </a:cubicBezTo>
                  <a:cubicBezTo>
                    <a:pt x="118" y="271"/>
                    <a:pt x="118" y="272"/>
                    <a:pt x="119" y="273"/>
                  </a:cubicBezTo>
                  <a:cubicBezTo>
                    <a:pt x="126" y="277"/>
                    <a:pt x="134" y="284"/>
                    <a:pt x="142" y="284"/>
                  </a:cubicBezTo>
                  <a:cubicBezTo>
                    <a:pt x="149" y="284"/>
                    <a:pt x="159" y="278"/>
                    <a:pt x="165" y="275"/>
                  </a:cubicBezTo>
                  <a:cubicBezTo>
                    <a:pt x="170" y="273"/>
                    <a:pt x="180" y="270"/>
                    <a:pt x="181" y="265"/>
                  </a:cubicBezTo>
                  <a:cubicBezTo>
                    <a:pt x="183" y="258"/>
                    <a:pt x="175" y="245"/>
                    <a:pt x="171" y="239"/>
                  </a:cubicBezTo>
                  <a:cubicBezTo>
                    <a:pt x="174" y="237"/>
                    <a:pt x="176" y="235"/>
                    <a:pt x="178" y="233"/>
                  </a:cubicBezTo>
                  <a:close/>
                  <a:moveTo>
                    <a:pt x="168" y="237"/>
                  </a:moveTo>
                  <a:cubicBezTo>
                    <a:pt x="168" y="237"/>
                    <a:pt x="167" y="238"/>
                    <a:pt x="167" y="238"/>
                  </a:cubicBezTo>
                  <a:cubicBezTo>
                    <a:pt x="167" y="238"/>
                    <a:pt x="167" y="238"/>
                    <a:pt x="167" y="238"/>
                  </a:cubicBezTo>
                  <a:cubicBezTo>
                    <a:pt x="165" y="237"/>
                    <a:pt x="163" y="236"/>
                    <a:pt x="160" y="235"/>
                  </a:cubicBezTo>
                  <a:cubicBezTo>
                    <a:pt x="158" y="234"/>
                    <a:pt x="155" y="233"/>
                    <a:pt x="153" y="231"/>
                  </a:cubicBezTo>
                  <a:cubicBezTo>
                    <a:pt x="156" y="230"/>
                    <a:pt x="159" y="228"/>
                    <a:pt x="161" y="226"/>
                  </a:cubicBezTo>
                  <a:cubicBezTo>
                    <a:pt x="165" y="228"/>
                    <a:pt x="169" y="230"/>
                    <a:pt x="173" y="231"/>
                  </a:cubicBezTo>
                  <a:cubicBezTo>
                    <a:pt x="171" y="233"/>
                    <a:pt x="170" y="235"/>
                    <a:pt x="168" y="237"/>
                  </a:cubicBezTo>
                  <a:close/>
                  <a:moveTo>
                    <a:pt x="174" y="229"/>
                  </a:moveTo>
                  <a:cubicBezTo>
                    <a:pt x="171" y="227"/>
                    <a:pt x="167" y="226"/>
                    <a:pt x="163" y="225"/>
                  </a:cubicBezTo>
                  <a:cubicBezTo>
                    <a:pt x="166" y="222"/>
                    <a:pt x="168" y="219"/>
                    <a:pt x="170" y="216"/>
                  </a:cubicBezTo>
                  <a:cubicBezTo>
                    <a:pt x="173" y="218"/>
                    <a:pt x="177" y="219"/>
                    <a:pt x="180" y="220"/>
                  </a:cubicBezTo>
                  <a:cubicBezTo>
                    <a:pt x="178" y="223"/>
                    <a:pt x="176" y="226"/>
                    <a:pt x="174" y="229"/>
                  </a:cubicBezTo>
                  <a:close/>
                  <a:moveTo>
                    <a:pt x="181" y="219"/>
                  </a:moveTo>
                  <a:cubicBezTo>
                    <a:pt x="178" y="217"/>
                    <a:pt x="174" y="216"/>
                    <a:pt x="171" y="214"/>
                  </a:cubicBezTo>
                  <a:cubicBezTo>
                    <a:pt x="173" y="211"/>
                    <a:pt x="174" y="207"/>
                    <a:pt x="175" y="203"/>
                  </a:cubicBezTo>
                  <a:cubicBezTo>
                    <a:pt x="179" y="205"/>
                    <a:pt x="183" y="207"/>
                    <a:pt x="186" y="208"/>
                  </a:cubicBezTo>
                  <a:cubicBezTo>
                    <a:pt x="185" y="212"/>
                    <a:pt x="183" y="215"/>
                    <a:pt x="181" y="219"/>
                  </a:cubicBezTo>
                  <a:close/>
                  <a:moveTo>
                    <a:pt x="187" y="206"/>
                  </a:moveTo>
                  <a:cubicBezTo>
                    <a:pt x="184" y="204"/>
                    <a:pt x="180" y="202"/>
                    <a:pt x="176" y="201"/>
                  </a:cubicBezTo>
                  <a:cubicBezTo>
                    <a:pt x="177" y="198"/>
                    <a:pt x="177" y="195"/>
                    <a:pt x="178" y="193"/>
                  </a:cubicBezTo>
                  <a:cubicBezTo>
                    <a:pt x="178" y="192"/>
                    <a:pt x="178" y="191"/>
                    <a:pt x="178" y="190"/>
                  </a:cubicBezTo>
                  <a:cubicBezTo>
                    <a:pt x="182" y="192"/>
                    <a:pt x="186" y="194"/>
                    <a:pt x="190" y="196"/>
                  </a:cubicBezTo>
                  <a:cubicBezTo>
                    <a:pt x="189" y="199"/>
                    <a:pt x="188" y="203"/>
                    <a:pt x="187" y="206"/>
                  </a:cubicBezTo>
                  <a:close/>
                  <a:moveTo>
                    <a:pt x="191" y="193"/>
                  </a:moveTo>
                  <a:cubicBezTo>
                    <a:pt x="187" y="191"/>
                    <a:pt x="182" y="189"/>
                    <a:pt x="178" y="188"/>
                  </a:cubicBezTo>
                  <a:cubicBezTo>
                    <a:pt x="179" y="184"/>
                    <a:pt x="179" y="181"/>
                    <a:pt x="179" y="177"/>
                  </a:cubicBezTo>
                  <a:cubicBezTo>
                    <a:pt x="183" y="179"/>
                    <a:pt x="187" y="181"/>
                    <a:pt x="191" y="183"/>
                  </a:cubicBezTo>
                  <a:cubicBezTo>
                    <a:pt x="191" y="186"/>
                    <a:pt x="191" y="190"/>
                    <a:pt x="191" y="193"/>
                  </a:cubicBezTo>
                  <a:close/>
                  <a:moveTo>
                    <a:pt x="190" y="169"/>
                  </a:moveTo>
                  <a:cubicBezTo>
                    <a:pt x="191" y="173"/>
                    <a:pt x="191" y="177"/>
                    <a:pt x="191" y="181"/>
                  </a:cubicBezTo>
                  <a:cubicBezTo>
                    <a:pt x="187" y="179"/>
                    <a:pt x="183" y="177"/>
                    <a:pt x="179" y="175"/>
                  </a:cubicBezTo>
                  <a:cubicBezTo>
                    <a:pt x="179" y="171"/>
                    <a:pt x="179" y="168"/>
                    <a:pt x="179" y="164"/>
                  </a:cubicBezTo>
                  <a:cubicBezTo>
                    <a:pt x="182" y="166"/>
                    <a:pt x="186" y="167"/>
                    <a:pt x="190" y="169"/>
                  </a:cubicBezTo>
                  <a:cubicBezTo>
                    <a:pt x="190" y="169"/>
                    <a:pt x="190" y="169"/>
                    <a:pt x="190" y="169"/>
                  </a:cubicBezTo>
                  <a:close/>
                  <a:moveTo>
                    <a:pt x="189" y="166"/>
                  </a:moveTo>
                  <a:cubicBezTo>
                    <a:pt x="186" y="165"/>
                    <a:pt x="182" y="163"/>
                    <a:pt x="179" y="162"/>
                  </a:cubicBezTo>
                  <a:cubicBezTo>
                    <a:pt x="178" y="159"/>
                    <a:pt x="178" y="156"/>
                    <a:pt x="177" y="153"/>
                  </a:cubicBezTo>
                  <a:cubicBezTo>
                    <a:pt x="180" y="154"/>
                    <a:pt x="183" y="155"/>
                    <a:pt x="186" y="156"/>
                  </a:cubicBezTo>
                  <a:cubicBezTo>
                    <a:pt x="187" y="159"/>
                    <a:pt x="188" y="163"/>
                    <a:pt x="189" y="166"/>
                  </a:cubicBezTo>
                  <a:close/>
                  <a:moveTo>
                    <a:pt x="184" y="153"/>
                  </a:moveTo>
                  <a:cubicBezTo>
                    <a:pt x="182" y="152"/>
                    <a:pt x="179" y="151"/>
                    <a:pt x="177" y="150"/>
                  </a:cubicBezTo>
                  <a:cubicBezTo>
                    <a:pt x="176" y="146"/>
                    <a:pt x="174" y="141"/>
                    <a:pt x="173" y="136"/>
                  </a:cubicBezTo>
                  <a:cubicBezTo>
                    <a:pt x="177" y="141"/>
                    <a:pt x="181" y="147"/>
                    <a:pt x="184" y="153"/>
                  </a:cubicBezTo>
                  <a:close/>
                  <a:moveTo>
                    <a:pt x="92" y="114"/>
                  </a:moveTo>
                  <a:cubicBezTo>
                    <a:pt x="91" y="114"/>
                    <a:pt x="90" y="114"/>
                    <a:pt x="89" y="114"/>
                  </a:cubicBezTo>
                  <a:cubicBezTo>
                    <a:pt x="82" y="116"/>
                    <a:pt x="76" y="113"/>
                    <a:pt x="73" y="106"/>
                  </a:cubicBezTo>
                  <a:cubicBezTo>
                    <a:pt x="78" y="109"/>
                    <a:pt x="85" y="111"/>
                    <a:pt x="90" y="112"/>
                  </a:cubicBezTo>
                  <a:cubicBezTo>
                    <a:pt x="91" y="113"/>
                    <a:pt x="92" y="114"/>
                    <a:pt x="92" y="114"/>
                  </a:cubicBezTo>
                  <a:close/>
                  <a:moveTo>
                    <a:pt x="88" y="109"/>
                  </a:moveTo>
                  <a:cubicBezTo>
                    <a:pt x="86" y="108"/>
                    <a:pt x="83" y="107"/>
                    <a:pt x="80" y="106"/>
                  </a:cubicBezTo>
                  <a:cubicBezTo>
                    <a:pt x="77" y="105"/>
                    <a:pt x="75" y="104"/>
                    <a:pt x="72" y="103"/>
                  </a:cubicBezTo>
                  <a:cubicBezTo>
                    <a:pt x="71" y="101"/>
                    <a:pt x="71" y="99"/>
                    <a:pt x="70" y="97"/>
                  </a:cubicBezTo>
                  <a:cubicBezTo>
                    <a:pt x="71" y="95"/>
                    <a:pt x="72" y="93"/>
                    <a:pt x="73" y="91"/>
                  </a:cubicBezTo>
                  <a:cubicBezTo>
                    <a:pt x="76" y="92"/>
                    <a:pt x="78" y="94"/>
                    <a:pt x="81" y="95"/>
                  </a:cubicBezTo>
                  <a:cubicBezTo>
                    <a:pt x="83" y="96"/>
                    <a:pt x="85" y="97"/>
                    <a:pt x="87" y="98"/>
                  </a:cubicBezTo>
                  <a:cubicBezTo>
                    <a:pt x="86" y="102"/>
                    <a:pt x="86" y="106"/>
                    <a:pt x="88" y="109"/>
                  </a:cubicBezTo>
                  <a:close/>
                  <a:moveTo>
                    <a:pt x="88" y="96"/>
                  </a:moveTo>
                  <a:cubicBezTo>
                    <a:pt x="85" y="95"/>
                    <a:pt x="82" y="94"/>
                    <a:pt x="80" y="92"/>
                  </a:cubicBezTo>
                  <a:cubicBezTo>
                    <a:pt x="78" y="92"/>
                    <a:pt x="76" y="91"/>
                    <a:pt x="74" y="90"/>
                  </a:cubicBezTo>
                  <a:cubicBezTo>
                    <a:pt x="76" y="88"/>
                    <a:pt x="78" y="86"/>
                    <a:pt x="81" y="84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5" y="85"/>
                    <a:pt x="89" y="87"/>
                    <a:pt x="93" y="88"/>
                  </a:cubicBezTo>
                  <a:cubicBezTo>
                    <a:pt x="90" y="90"/>
                    <a:pt x="89" y="93"/>
                    <a:pt x="88" y="96"/>
                  </a:cubicBezTo>
                  <a:close/>
                  <a:moveTo>
                    <a:pt x="94" y="87"/>
                  </a:moveTo>
                  <a:cubicBezTo>
                    <a:pt x="91" y="85"/>
                    <a:pt x="87" y="84"/>
                    <a:pt x="83" y="82"/>
                  </a:cubicBezTo>
                  <a:cubicBezTo>
                    <a:pt x="87" y="81"/>
                    <a:pt x="90" y="80"/>
                    <a:pt x="93" y="79"/>
                  </a:cubicBezTo>
                  <a:cubicBezTo>
                    <a:pt x="96" y="80"/>
                    <a:pt x="99" y="81"/>
                    <a:pt x="102" y="83"/>
                  </a:cubicBezTo>
                  <a:cubicBezTo>
                    <a:pt x="99" y="84"/>
                    <a:pt x="97" y="85"/>
                    <a:pt x="94" y="87"/>
                  </a:cubicBezTo>
                  <a:close/>
                  <a:moveTo>
                    <a:pt x="105" y="82"/>
                  </a:moveTo>
                  <a:cubicBezTo>
                    <a:pt x="103" y="80"/>
                    <a:pt x="100" y="79"/>
                    <a:pt x="97" y="78"/>
                  </a:cubicBezTo>
                  <a:cubicBezTo>
                    <a:pt x="100" y="77"/>
                    <a:pt x="104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11" y="77"/>
                    <a:pt x="114" y="79"/>
                    <a:pt x="116" y="81"/>
                  </a:cubicBezTo>
                  <a:cubicBezTo>
                    <a:pt x="113" y="81"/>
                    <a:pt x="109" y="81"/>
                    <a:pt x="105" y="82"/>
                  </a:cubicBezTo>
                  <a:close/>
                  <a:moveTo>
                    <a:pt x="145" y="50"/>
                  </a:moveTo>
                  <a:cubicBezTo>
                    <a:pt x="145" y="50"/>
                    <a:pt x="146" y="50"/>
                    <a:pt x="146" y="50"/>
                  </a:cubicBezTo>
                  <a:cubicBezTo>
                    <a:pt x="146" y="53"/>
                    <a:pt x="146" y="56"/>
                    <a:pt x="146" y="58"/>
                  </a:cubicBezTo>
                  <a:cubicBezTo>
                    <a:pt x="144" y="57"/>
                    <a:pt x="142" y="55"/>
                    <a:pt x="140" y="54"/>
                  </a:cubicBezTo>
                  <a:cubicBezTo>
                    <a:pt x="138" y="52"/>
                    <a:pt x="135" y="51"/>
                    <a:pt x="133" y="49"/>
                  </a:cubicBezTo>
                  <a:cubicBezTo>
                    <a:pt x="133" y="45"/>
                    <a:pt x="133" y="41"/>
                    <a:pt x="133" y="37"/>
                  </a:cubicBezTo>
                  <a:cubicBezTo>
                    <a:pt x="136" y="42"/>
                    <a:pt x="141" y="46"/>
                    <a:pt x="145" y="50"/>
                  </a:cubicBezTo>
                  <a:close/>
                  <a:moveTo>
                    <a:pt x="133" y="51"/>
                  </a:moveTo>
                  <a:cubicBezTo>
                    <a:pt x="135" y="53"/>
                    <a:pt x="137" y="54"/>
                    <a:pt x="138" y="56"/>
                  </a:cubicBezTo>
                  <a:cubicBezTo>
                    <a:pt x="141" y="58"/>
                    <a:pt x="143" y="60"/>
                    <a:pt x="145" y="62"/>
                  </a:cubicBezTo>
                  <a:cubicBezTo>
                    <a:pt x="145" y="65"/>
                    <a:pt x="145" y="69"/>
                    <a:pt x="145" y="72"/>
                  </a:cubicBezTo>
                  <a:cubicBezTo>
                    <a:pt x="143" y="71"/>
                    <a:pt x="141" y="69"/>
                    <a:pt x="140" y="68"/>
                  </a:cubicBezTo>
                  <a:cubicBezTo>
                    <a:pt x="137" y="66"/>
                    <a:pt x="135" y="65"/>
                    <a:pt x="132" y="63"/>
                  </a:cubicBezTo>
                  <a:cubicBezTo>
                    <a:pt x="133" y="59"/>
                    <a:pt x="133" y="55"/>
                    <a:pt x="133" y="51"/>
                  </a:cubicBezTo>
                  <a:close/>
                  <a:moveTo>
                    <a:pt x="131" y="72"/>
                  </a:moveTo>
                  <a:cubicBezTo>
                    <a:pt x="131" y="71"/>
                    <a:pt x="132" y="71"/>
                    <a:pt x="132" y="70"/>
                  </a:cubicBezTo>
                  <a:cubicBezTo>
                    <a:pt x="132" y="68"/>
                    <a:pt x="132" y="67"/>
                    <a:pt x="132" y="65"/>
                  </a:cubicBezTo>
                  <a:cubicBezTo>
                    <a:pt x="134" y="67"/>
                    <a:pt x="136" y="68"/>
                    <a:pt x="138" y="70"/>
                  </a:cubicBezTo>
                  <a:cubicBezTo>
                    <a:pt x="141" y="72"/>
                    <a:pt x="143" y="74"/>
                    <a:pt x="145" y="75"/>
                  </a:cubicBezTo>
                  <a:cubicBezTo>
                    <a:pt x="145" y="78"/>
                    <a:pt x="145" y="81"/>
                    <a:pt x="145" y="84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3" y="82"/>
                    <a:pt x="140" y="80"/>
                    <a:pt x="138" y="78"/>
                  </a:cubicBezTo>
                  <a:cubicBezTo>
                    <a:pt x="135" y="76"/>
                    <a:pt x="133" y="74"/>
                    <a:pt x="131" y="72"/>
                  </a:cubicBezTo>
                  <a:cubicBezTo>
                    <a:pt x="131" y="72"/>
                    <a:pt x="131" y="72"/>
                    <a:pt x="131" y="72"/>
                  </a:cubicBezTo>
                  <a:close/>
                  <a:moveTo>
                    <a:pt x="129" y="74"/>
                  </a:moveTo>
                  <a:cubicBezTo>
                    <a:pt x="132" y="76"/>
                    <a:pt x="134" y="79"/>
                    <a:pt x="137" y="81"/>
                  </a:cubicBezTo>
                  <a:cubicBezTo>
                    <a:pt x="137" y="82"/>
                    <a:pt x="138" y="83"/>
                    <a:pt x="139" y="83"/>
                  </a:cubicBezTo>
                  <a:cubicBezTo>
                    <a:pt x="133" y="82"/>
                    <a:pt x="127" y="81"/>
                    <a:pt x="121" y="81"/>
                  </a:cubicBezTo>
                  <a:cubicBezTo>
                    <a:pt x="118" y="79"/>
                    <a:pt x="115" y="77"/>
                    <a:pt x="111" y="75"/>
                  </a:cubicBezTo>
                  <a:cubicBezTo>
                    <a:pt x="117" y="75"/>
                    <a:pt x="123" y="74"/>
                    <a:pt x="128" y="74"/>
                  </a:cubicBezTo>
                  <a:cubicBezTo>
                    <a:pt x="129" y="74"/>
                    <a:pt x="129" y="74"/>
                    <a:pt x="129" y="74"/>
                  </a:cubicBezTo>
                  <a:close/>
                  <a:moveTo>
                    <a:pt x="100" y="28"/>
                  </a:moveTo>
                  <a:cubicBezTo>
                    <a:pt x="99" y="28"/>
                    <a:pt x="97" y="28"/>
                    <a:pt x="96" y="29"/>
                  </a:cubicBezTo>
                  <a:cubicBezTo>
                    <a:pt x="94" y="28"/>
                    <a:pt x="92" y="27"/>
                    <a:pt x="90" y="26"/>
                  </a:cubicBezTo>
                  <a:cubicBezTo>
                    <a:pt x="88" y="25"/>
                    <a:pt x="85" y="23"/>
                    <a:pt x="83" y="22"/>
                  </a:cubicBezTo>
                  <a:cubicBezTo>
                    <a:pt x="82" y="20"/>
                    <a:pt x="82" y="18"/>
                    <a:pt x="81" y="16"/>
                  </a:cubicBezTo>
                  <a:cubicBezTo>
                    <a:pt x="84" y="18"/>
                    <a:pt x="88" y="19"/>
                    <a:pt x="91" y="21"/>
                  </a:cubicBezTo>
                  <a:cubicBezTo>
                    <a:pt x="94" y="22"/>
                    <a:pt x="96" y="25"/>
                    <a:pt x="100" y="26"/>
                  </a:cubicBezTo>
                  <a:cubicBezTo>
                    <a:pt x="100" y="26"/>
                    <a:pt x="100" y="27"/>
                    <a:pt x="100" y="28"/>
                  </a:cubicBezTo>
                  <a:close/>
                  <a:moveTo>
                    <a:pt x="92" y="30"/>
                  </a:moveTo>
                  <a:cubicBezTo>
                    <a:pt x="90" y="30"/>
                    <a:pt x="88" y="31"/>
                    <a:pt x="86" y="32"/>
                  </a:cubicBezTo>
                  <a:cubicBezTo>
                    <a:pt x="85" y="29"/>
                    <a:pt x="85" y="27"/>
                    <a:pt x="84" y="25"/>
                  </a:cubicBezTo>
                  <a:cubicBezTo>
                    <a:pt x="85" y="26"/>
                    <a:pt x="87" y="27"/>
                    <a:pt x="89" y="28"/>
                  </a:cubicBezTo>
                  <a:cubicBezTo>
                    <a:pt x="90" y="28"/>
                    <a:pt x="91" y="29"/>
                    <a:pt x="92" y="30"/>
                  </a:cubicBezTo>
                  <a:close/>
                  <a:moveTo>
                    <a:pt x="81" y="7"/>
                  </a:moveTo>
                  <a:cubicBezTo>
                    <a:pt x="86" y="9"/>
                    <a:pt x="92" y="12"/>
                    <a:pt x="98" y="12"/>
                  </a:cubicBezTo>
                  <a:cubicBezTo>
                    <a:pt x="98" y="15"/>
                    <a:pt x="98" y="18"/>
                    <a:pt x="99" y="21"/>
                  </a:cubicBezTo>
                  <a:cubicBezTo>
                    <a:pt x="99" y="22"/>
                    <a:pt x="99" y="22"/>
                    <a:pt x="99" y="23"/>
                  </a:cubicBezTo>
                  <a:cubicBezTo>
                    <a:pt x="94" y="19"/>
                    <a:pt x="87" y="17"/>
                    <a:pt x="81" y="15"/>
                  </a:cubicBezTo>
                  <a:cubicBezTo>
                    <a:pt x="80" y="12"/>
                    <a:pt x="79" y="8"/>
                    <a:pt x="78" y="5"/>
                  </a:cubicBezTo>
                  <a:cubicBezTo>
                    <a:pt x="79" y="6"/>
                    <a:pt x="80" y="6"/>
                    <a:pt x="81" y="7"/>
                  </a:cubicBezTo>
                  <a:close/>
                  <a:moveTo>
                    <a:pt x="83" y="260"/>
                  </a:moveTo>
                  <a:cubicBezTo>
                    <a:pt x="74" y="259"/>
                    <a:pt x="67" y="252"/>
                    <a:pt x="60" y="246"/>
                  </a:cubicBezTo>
                  <a:cubicBezTo>
                    <a:pt x="64" y="246"/>
                    <a:pt x="68" y="246"/>
                    <a:pt x="72" y="247"/>
                  </a:cubicBezTo>
                  <a:cubicBezTo>
                    <a:pt x="74" y="250"/>
                    <a:pt x="77" y="253"/>
                    <a:pt x="80" y="256"/>
                  </a:cubicBezTo>
                  <a:cubicBezTo>
                    <a:pt x="82" y="257"/>
                    <a:pt x="83" y="259"/>
                    <a:pt x="85" y="260"/>
                  </a:cubicBezTo>
                  <a:cubicBezTo>
                    <a:pt x="84" y="260"/>
                    <a:pt x="83" y="260"/>
                    <a:pt x="83" y="260"/>
                  </a:cubicBezTo>
                  <a:close/>
                  <a:moveTo>
                    <a:pt x="89" y="260"/>
                  </a:moveTo>
                  <a:cubicBezTo>
                    <a:pt x="86" y="258"/>
                    <a:pt x="84" y="256"/>
                    <a:pt x="81" y="254"/>
                  </a:cubicBezTo>
                  <a:cubicBezTo>
                    <a:pt x="78" y="251"/>
                    <a:pt x="76" y="249"/>
                    <a:pt x="74" y="247"/>
                  </a:cubicBezTo>
                  <a:cubicBezTo>
                    <a:pt x="77" y="247"/>
                    <a:pt x="81" y="247"/>
                    <a:pt x="85" y="246"/>
                  </a:cubicBezTo>
                  <a:cubicBezTo>
                    <a:pt x="89" y="251"/>
                    <a:pt x="94" y="255"/>
                    <a:pt x="98" y="259"/>
                  </a:cubicBezTo>
                  <a:cubicBezTo>
                    <a:pt x="95" y="260"/>
                    <a:pt x="92" y="260"/>
                    <a:pt x="89" y="260"/>
                  </a:cubicBezTo>
                  <a:close/>
                  <a:moveTo>
                    <a:pt x="102" y="259"/>
                  </a:moveTo>
                  <a:cubicBezTo>
                    <a:pt x="100" y="257"/>
                    <a:pt x="97" y="255"/>
                    <a:pt x="95" y="253"/>
                  </a:cubicBezTo>
                  <a:cubicBezTo>
                    <a:pt x="92" y="251"/>
                    <a:pt x="89" y="249"/>
                    <a:pt x="87" y="246"/>
                  </a:cubicBezTo>
                  <a:cubicBezTo>
                    <a:pt x="91" y="246"/>
                    <a:pt x="95" y="245"/>
                    <a:pt x="99" y="245"/>
                  </a:cubicBezTo>
                  <a:cubicBezTo>
                    <a:pt x="101" y="246"/>
                    <a:pt x="103" y="248"/>
                    <a:pt x="105" y="250"/>
                  </a:cubicBezTo>
                  <a:cubicBezTo>
                    <a:pt x="107" y="251"/>
                    <a:pt x="108" y="253"/>
                    <a:pt x="110" y="254"/>
                  </a:cubicBezTo>
                  <a:cubicBezTo>
                    <a:pt x="110" y="255"/>
                    <a:pt x="111" y="256"/>
                    <a:pt x="111" y="256"/>
                  </a:cubicBezTo>
                  <a:cubicBezTo>
                    <a:pt x="108" y="257"/>
                    <a:pt x="105" y="258"/>
                    <a:pt x="102" y="259"/>
                  </a:cubicBezTo>
                  <a:close/>
                  <a:moveTo>
                    <a:pt x="101" y="244"/>
                  </a:moveTo>
                  <a:cubicBezTo>
                    <a:pt x="102" y="244"/>
                    <a:pt x="104" y="244"/>
                    <a:pt x="105" y="243"/>
                  </a:cubicBezTo>
                  <a:cubicBezTo>
                    <a:pt x="105" y="243"/>
                    <a:pt x="105" y="243"/>
                    <a:pt x="105" y="243"/>
                  </a:cubicBezTo>
                  <a:cubicBezTo>
                    <a:pt x="106" y="245"/>
                    <a:pt x="107" y="247"/>
                    <a:pt x="108" y="249"/>
                  </a:cubicBezTo>
                  <a:cubicBezTo>
                    <a:pt x="107" y="249"/>
                    <a:pt x="107" y="248"/>
                    <a:pt x="106" y="248"/>
                  </a:cubicBezTo>
                  <a:cubicBezTo>
                    <a:pt x="104" y="247"/>
                    <a:pt x="103" y="246"/>
                    <a:pt x="101" y="244"/>
                  </a:cubicBezTo>
                  <a:close/>
                  <a:moveTo>
                    <a:pt x="125" y="265"/>
                  </a:moveTo>
                  <a:cubicBezTo>
                    <a:pt x="122" y="264"/>
                    <a:pt x="119" y="257"/>
                    <a:pt x="117" y="254"/>
                  </a:cubicBezTo>
                  <a:cubicBezTo>
                    <a:pt x="115" y="249"/>
                    <a:pt x="112" y="244"/>
                    <a:pt x="109" y="240"/>
                  </a:cubicBezTo>
                  <a:cubicBezTo>
                    <a:pt x="108" y="239"/>
                    <a:pt x="108" y="239"/>
                    <a:pt x="107" y="239"/>
                  </a:cubicBezTo>
                  <a:cubicBezTo>
                    <a:pt x="107" y="238"/>
                    <a:pt x="106" y="237"/>
                    <a:pt x="104" y="237"/>
                  </a:cubicBezTo>
                  <a:cubicBezTo>
                    <a:pt x="89" y="239"/>
                    <a:pt x="74" y="240"/>
                    <a:pt x="58" y="238"/>
                  </a:cubicBezTo>
                  <a:cubicBezTo>
                    <a:pt x="57" y="233"/>
                    <a:pt x="56" y="227"/>
                    <a:pt x="55" y="222"/>
                  </a:cubicBezTo>
                  <a:cubicBezTo>
                    <a:pt x="55" y="220"/>
                    <a:pt x="53" y="213"/>
                    <a:pt x="53" y="209"/>
                  </a:cubicBezTo>
                  <a:cubicBezTo>
                    <a:pt x="69" y="208"/>
                    <a:pt x="86" y="209"/>
                    <a:pt x="102" y="207"/>
                  </a:cubicBezTo>
                  <a:cubicBezTo>
                    <a:pt x="112" y="206"/>
                    <a:pt x="123" y="204"/>
                    <a:pt x="130" y="197"/>
                  </a:cubicBezTo>
                  <a:cubicBezTo>
                    <a:pt x="145" y="183"/>
                    <a:pt x="139" y="163"/>
                    <a:pt x="122" y="156"/>
                  </a:cubicBezTo>
                  <a:cubicBezTo>
                    <a:pt x="110" y="151"/>
                    <a:pt x="97" y="154"/>
                    <a:pt x="85" y="154"/>
                  </a:cubicBezTo>
                  <a:cubicBezTo>
                    <a:pt x="68" y="155"/>
                    <a:pt x="49" y="153"/>
                    <a:pt x="36" y="142"/>
                  </a:cubicBezTo>
                  <a:cubicBezTo>
                    <a:pt x="21" y="129"/>
                    <a:pt x="17" y="109"/>
                    <a:pt x="23" y="91"/>
                  </a:cubicBezTo>
                  <a:cubicBezTo>
                    <a:pt x="28" y="73"/>
                    <a:pt x="41" y="62"/>
                    <a:pt x="53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4" y="48"/>
                    <a:pt x="54" y="47"/>
                  </a:cubicBezTo>
                  <a:cubicBezTo>
                    <a:pt x="53" y="42"/>
                    <a:pt x="52" y="38"/>
                    <a:pt x="51" y="33"/>
                  </a:cubicBezTo>
                  <a:cubicBezTo>
                    <a:pt x="50" y="30"/>
                    <a:pt x="46" y="21"/>
                    <a:pt x="48" y="18"/>
                  </a:cubicBezTo>
                  <a:cubicBezTo>
                    <a:pt x="49" y="16"/>
                    <a:pt x="58" y="14"/>
                    <a:pt x="60" y="12"/>
                  </a:cubicBezTo>
                  <a:cubicBezTo>
                    <a:pt x="64" y="11"/>
                    <a:pt x="68" y="9"/>
                    <a:pt x="72" y="7"/>
                  </a:cubicBezTo>
                  <a:cubicBezTo>
                    <a:pt x="75" y="16"/>
                    <a:pt x="78" y="25"/>
                    <a:pt x="81" y="34"/>
                  </a:cubicBezTo>
                  <a:cubicBezTo>
                    <a:pt x="81" y="36"/>
                    <a:pt x="84" y="36"/>
                    <a:pt x="85" y="35"/>
                  </a:cubicBezTo>
                  <a:cubicBezTo>
                    <a:pt x="93" y="34"/>
                    <a:pt x="100" y="33"/>
                    <a:pt x="108" y="33"/>
                  </a:cubicBezTo>
                  <a:cubicBezTo>
                    <a:pt x="115" y="33"/>
                    <a:pt x="121" y="34"/>
                    <a:pt x="128" y="34"/>
                  </a:cubicBezTo>
                  <a:cubicBezTo>
                    <a:pt x="126" y="45"/>
                    <a:pt x="126" y="58"/>
                    <a:pt x="127" y="69"/>
                  </a:cubicBezTo>
                  <a:cubicBezTo>
                    <a:pt x="107" y="67"/>
                    <a:pt x="79" y="70"/>
                    <a:pt x="67" y="87"/>
                  </a:cubicBezTo>
                  <a:cubicBezTo>
                    <a:pt x="59" y="99"/>
                    <a:pt x="62" y="117"/>
                    <a:pt x="78" y="121"/>
                  </a:cubicBezTo>
                  <a:cubicBezTo>
                    <a:pt x="90" y="124"/>
                    <a:pt x="105" y="119"/>
                    <a:pt x="117" y="118"/>
                  </a:cubicBezTo>
                  <a:cubicBezTo>
                    <a:pt x="134" y="117"/>
                    <a:pt x="152" y="119"/>
                    <a:pt x="163" y="133"/>
                  </a:cubicBezTo>
                  <a:cubicBezTo>
                    <a:pt x="173" y="147"/>
                    <a:pt x="173" y="166"/>
                    <a:pt x="172" y="182"/>
                  </a:cubicBezTo>
                  <a:cubicBezTo>
                    <a:pt x="171" y="202"/>
                    <a:pt x="163" y="217"/>
                    <a:pt x="147" y="228"/>
                  </a:cubicBezTo>
                  <a:cubicBezTo>
                    <a:pt x="146" y="228"/>
                    <a:pt x="146" y="228"/>
                    <a:pt x="146" y="228"/>
                  </a:cubicBezTo>
                  <a:cubicBezTo>
                    <a:pt x="145" y="229"/>
                    <a:pt x="143" y="230"/>
                    <a:pt x="144" y="232"/>
                  </a:cubicBezTo>
                  <a:cubicBezTo>
                    <a:pt x="146" y="240"/>
                    <a:pt x="148" y="248"/>
                    <a:pt x="151" y="256"/>
                  </a:cubicBezTo>
                  <a:cubicBezTo>
                    <a:pt x="148" y="257"/>
                    <a:pt x="145" y="259"/>
                    <a:pt x="141" y="260"/>
                  </a:cubicBezTo>
                  <a:cubicBezTo>
                    <a:pt x="138" y="262"/>
                    <a:pt x="129" y="267"/>
                    <a:pt x="125" y="265"/>
                  </a:cubicBezTo>
                  <a:close/>
                  <a:moveTo>
                    <a:pt x="135" y="276"/>
                  </a:moveTo>
                  <a:cubicBezTo>
                    <a:pt x="133" y="275"/>
                    <a:pt x="131" y="274"/>
                    <a:pt x="129" y="273"/>
                  </a:cubicBezTo>
                  <a:cubicBezTo>
                    <a:pt x="132" y="272"/>
                    <a:pt x="135" y="271"/>
                    <a:pt x="138" y="270"/>
                  </a:cubicBezTo>
                  <a:cubicBezTo>
                    <a:pt x="142" y="272"/>
                    <a:pt x="145" y="274"/>
                    <a:pt x="149" y="276"/>
                  </a:cubicBezTo>
                  <a:cubicBezTo>
                    <a:pt x="145" y="278"/>
                    <a:pt x="141" y="278"/>
                    <a:pt x="135" y="276"/>
                  </a:cubicBezTo>
                  <a:close/>
                  <a:moveTo>
                    <a:pt x="155" y="274"/>
                  </a:moveTo>
                  <a:cubicBezTo>
                    <a:pt x="154" y="274"/>
                    <a:pt x="153" y="274"/>
                    <a:pt x="152" y="275"/>
                  </a:cubicBezTo>
                  <a:cubicBezTo>
                    <a:pt x="148" y="272"/>
                    <a:pt x="144" y="271"/>
                    <a:pt x="140" y="269"/>
                  </a:cubicBezTo>
                  <a:cubicBezTo>
                    <a:pt x="143" y="268"/>
                    <a:pt x="146" y="266"/>
                    <a:pt x="149" y="265"/>
                  </a:cubicBezTo>
                  <a:cubicBezTo>
                    <a:pt x="152" y="266"/>
                    <a:pt x="154" y="268"/>
                    <a:pt x="157" y="269"/>
                  </a:cubicBezTo>
                  <a:cubicBezTo>
                    <a:pt x="158" y="270"/>
                    <a:pt x="159" y="271"/>
                    <a:pt x="160" y="271"/>
                  </a:cubicBezTo>
                  <a:cubicBezTo>
                    <a:pt x="158" y="272"/>
                    <a:pt x="156" y="273"/>
                    <a:pt x="155" y="274"/>
                  </a:cubicBezTo>
                  <a:close/>
                  <a:moveTo>
                    <a:pt x="163" y="270"/>
                  </a:moveTo>
                  <a:cubicBezTo>
                    <a:pt x="161" y="269"/>
                    <a:pt x="159" y="268"/>
                    <a:pt x="158" y="267"/>
                  </a:cubicBezTo>
                  <a:cubicBezTo>
                    <a:pt x="155" y="266"/>
                    <a:pt x="153" y="265"/>
                    <a:pt x="151" y="264"/>
                  </a:cubicBezTo>
                  <a:cubicBezTo>
                    <a:pt x="153" y="263"/>
                    <a:pt x="155" y="262"/>
                    <a:pt x="157" y="261"/>
                  </a:cubicBezTo>
                  <a:cubicBezTo>
                    <a:pt x="157" y="260"/>
                    <a:pt x="158" y="260"/>
                    <a:pt x="158" y="259"/>
                  </a:cubicBezTo>
                  <a:cubicBezTo>
                    <a:pt x="162" y="261"/>
                    <a:pt x="166" y="264"/>
                    <a:pt x="171" y="265"/>
                  </a:cubicBezTo>
                  <a:cubicBezTo>
                    <a:pt x="169" y="267"/>
                    <a:pt x="166" y="269"/>
                    <a:pt x="163" y="270"/>
                  </a:cubicBezTo>
                  <a:close/>
                  <a:moveTo>
                    <a:pt x="173" y="262"/>
                  </a:moveTo>
                  <a:cubicBezTo>
                    <a:pt x="173" y="263"/>
                    <a:pt x="172" y="263"/>
                    <a:pt x="172" y="264"/>
                  </a:cubicBezTo>
                  <a:cubicBezTo>
                    <a:pt x="168" y="261"/>
                    <a:pt x="163" y="259"/>
                    <a:pt x="158" y="257"/>
                  </a:cubicBezTo>
                  <a:cubicBezTo>
                    <a:pt x="158" y="257"/>
                    <a:pt x="158" y="257"/>
                    <a:pt x="158" y="257"/>
                  </a:cubicBezTo>
                  <a:cubicBezTo>
                    <a:pt x="157" y="252"/>
                    <a:pt x="156" y="248"/>
                    <a:pt x="154" y="244"/>
                  </a:cubicBezTo>
                  <a:cubicBezTo>
                    <a:pt x="160" y="249"/>
                    <a:pt x="167" y="253"/>
                    <a:pt x="173" y="256"/>
                  </a:cubicBezTo>
                  <a:cubicBezTo>
                    <a:pt x="174" y="258"/>
                    <a:pt x="174" y="260"/>
                    <a:pt x="173" y="262"/>
                  </a:cubicBezTo>
                  <a:close/>
                  <a:moveTo>
                    <a:pt x="172" y="253"/>
                  </a:moveTo>
                  <a:cubicBezTo>
                    <a:pt x="166" y="249"/>
                    <a:pt x="160" y="245"/>
                    <a:pt x="153" y="241"/>
                  </a:cubicBezTo>
                  <a:cubicBezTo>
                    <a:pt x="153" y="238"/>
                    <a:pt x="152" y="235"/>
                    <a:pt x="151" y="232"/>
                  </a:cubicBezTo>
                  <a:cubicBezTo>
                    <a:pt x="151" y="232"/>
                    <a:pt x="151" y="232"/>
                    <a:pt x="151" y="232"/>
                  </a:cubicBezTo>
                  <a:cubicBezTo>
                    <a:pt x="154" y="234"/>
                    <a:pt x="157" y="235"/>
                    <a:pt x="160" y="237"/>
                  </a:cubicBezTo>
                  <a:cubicBezTo>
                    <a:pt x="162" y="238"/>
                    <a:pt x="164" y="240"/>
                    <a:pt x="167" y="241"/>
                  </a:cubicBezTo>
                  <a:cubicBezTo>
                    <a:pt x="167" y="241"/>
                    <a:pt x="167" y="241"/>
                    <a:pt x="167" y="241"/>
                  </a:cubicBezTo>
                  <a:cubicBezTo>
                    <a:pt x="168" y="245"/>
                    <a:pt x="171" y="249"/>
                    <a:pt x="172" y="25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97">
              <a:extLst>
                <a:ext uri="{FF2B5EF4-FFF2-40B4-BE49-F238E27FC236}">
                  <a16:creationId xmlns:a16="http://schemas.microsoft.com/office/drawing/2014/main" id="{A73AE61D-2431-4433-AEDF-B791AEE7C3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0950" y="4613275"/>
              <a:ext cx="477837" cy="517525"/>
            </a:xfrm>
            <a:custGeom>
              <a:avLst/>
              <a:gdLst>
                <a:gd name="T0" fmla="*/ 185 w 204"/>
                <a:gd name="T1" fmla="*/ 126 h 240"/>
                <a:gd name="T2" fmla="*/ 115 w 204"/>
                <a:gd name="T3" fmla="*/ 145 h 240"/>
                <a:gd name="T4" fmla="*/ 140 w 204"/>
                <a:gd name="T5" fmla="*/ 94 h 240"/>
                <a:gd name="T6" fmla="*/ 118 w 204"/>
                <a:gd name="T7" fmla="*/ 80 h 240"/>
                <a:gd name="T8" fmla="*/ 61 w 204"/>
                <a:gd name="T9" fmla="*/ 88 h 240"/>
                <a:gd name="T10" fmla="*/ 90 w 204"/>
                <a:gd name="T11" fmla="*/ 20 h 240"/>
                <a:gd name="T12" fmla="*/ 25 w 204"/>
                <a:gd name="T13" fmla="*/ 45 h 240"/>
                <a:gd name="T14" fmla="*/ 9 w 204"/>
                <a:gd name="T15" fmla="*/ 138 h 240"/>
                <a:gd name="T16" fmla="*/ 24 w 204"/>
                <a:gd name="T17" fmla="*/ 180 h 240"/>
                <a:gd name="T18" fmla="*/ 52 w 204"/>
                <a:gd name="T19" fmla="*/ 209 h 240"/>
                <a:gd name="T20" fmla="*/ 203 w 204"/>
                <a:gd name="T21" fmla="*/ 160 h 240"/>
                <a:gd name="T22" fmla="*/ 119 w 204"/>
                <a:gd name="T23" fmla="*/ 131 h 240"/>
                <a:gd name="T24" fmla="*/ 134 w 204"/>
                <a:gd name="T25" fmla="*/ 107 h 240"/>
                <a:gd name="T26" fmla="*/ 112 w 204"/>
                <a:gd name="T27" fmla="*/ 91 h 240"/>
                <a:gd name="T28" fmla="*/ 107 w 204"/>
                <a:gd name="T29" fmla="*/ 80 h 240"/>
                <a:gd name="T30" fmla="*/ 101 w 204"/>
                <a:gd name="T31" fmla="*/ 102 h 240"/>
                <a:gd name="T32" fmla="*/ 61 w 204"/>
                <a:gd name="T33" fmla="*/ 59 h 240"/>
                <a:gd name="T34" fmla="*/ 69 w 204"/>
                <a:gd name="T35" fmla="*/ 43 h 240"/>
                <a:gd name="T36" fmla="*/ 85 w 204"/>
                <a:gd name="T37" fmla="*/ 25 h 240"/>
                <a:gd name="T38" fmla="*/ 12 w 204"/>
                <a:gd name="T39" fmla="*/ 85 h 240"/>
                <a:gd name="T40" fmla="*/ 11 w 204"/>
                <a:gd name="T41" fmla="*/ 116 h 240"/>
                <a:gd name="T42" fmla="*/ 14 w 204"/>
                <a:gd name="T43" fmla="*/ 113 h 240"/>
                <a:gd name="T44" fmla="*/ 14 w 204"/>
                <a:gd name="T45" fmla="*/ 147 h 240"/>
                <a:gd name="T46" fmla="*/ 22 w 204"/>
                <a:gd name="T47" fmla="*/ 153 h 240"/>
                <a:gd name="T48" fmla="*/ 26 w 204"/>
                <a:gd name="T49" fmla="*/ 173 h 240"/>
                <a:gd name="T50" fmla="*/ 30 w 204"/>
                <a:gd name="T51" fmla="*/ 148 h 240"/>
                <a:gd name="T52" fmla="*/ 39 w 204"/>
                <a:gd name="T53" fmla="*/ 155 h 240"/>
                <a:gd name="T54" fmla="*/ 33 w 204"/>
                <a:gd name="T55" fmla="*/ 188 h 240"/>
                <a:gd name="T56" fmla="*/ 39 w 204"/>
                <a:gd name="T57" fmla="*/ 193 h 240"/>
                <a:gd name="T58" fmla="*/ 50 w 204"/>
                <a:gd name="T59" fmla="*/ 204 h 240"/>
                <a:gd name="T60" fmla="*/ 50 w 204"/>
                <a:gd name="T61" fmla="*/ 204 h 240"/>
                <a:gd name="T62" fmla="*/ 58 w 204"/>
                <a:gd name="T63" fmla="*/ 195 h 240"/>
                <a:gd name="T64" fmla="*/ 45 w 204"/>
                <a:gd name="T65" fmla="*/ 157 h 240"/>
                <a:gd name="T66" fmla="*/ 33 w 204"/>
                <a:gd name="T67" fmla="*/ 142 h 240"/>
                <a:gd name="T68" fmla="*/ 24 w 204"/>
                <a:gd name="T69" fmla="*/ 126 h 240"/>
                <a:gd name="T70" fmla="*/ 83 w 204"/>
                <a:gd name="T71" fmla="*/ 21 h 240"/>
                <a:gd name="T72" fmla="*/ 108 w 204"/>
                <a:gd name="T73" fmla="*/ 61 h 240"/>
                <a:gd name="T74" fmla="*/ 79 w 204"/>
                <a:gd name="T75" fmla="*/ 128 h 240"/>
                <a:gd name="T76" fmla="*/ 124 w 204"/>
                <a:gd name="T77" fmla="*/ 87 h 240"/>
                <a:gd name="T78" fmla="*/ 134 w 204"/>
                <a:gd name="T79" fmla="*/ 152 h 240"/>
                <a:gd name="T80" fmla="*/ 59 w 204"/>
                <a:gd name="T81" fmla="*/ 171 h 240"/>
                <a:gd name="T82" fmla="*/ 57 w 204"/>
                <a:gd name="T83" fmla="*/ 92 h 240"/>
                <a:gd name="T84" fmla="*/ 54 w 204"/>
                <a:gd name="T85" fmla="*/ 73 h 240"/>
                <a:gd name="T86" fmla="*/ 99 w 204"/>
                <a:gd name="T87" fmla="*/ 103 h 240"/>
                <a:gd name="T88" fmla="*/ 92 w 204"/>
                <a:gd name="T89" fmla="*/ 110 h 240"/>
                <a:gd name="T90" fmla="*/ 82 w 204"/>
                <a:gd name="T91" fmla="*/ 122 h 240"/>
                <a:gd name="T92" fmla="*/ 72 w 204"/>
                <a:gd name="T93" fmla="*/ 113 h 240"/>
                <a:gd name="T94" fmla="*/ 108 w 204"/>
                <a:gd name="T95" fmla="*/ 129 h 240"/>
                <a:gd name="T96" fmla="*/ 110 w 204"/>
                <a:gd name="T97" fmla="*/ 141 h 240"/>
                <a:gd name="T98" fmla="*/ 63 w 204"/>
                <a:gd name="T99" fmla="*/ 197 h 240"/>
                <a:gd name="T100" fmla="*/ 84 w 204"/>
                <a:gd name="T101" fmla="*/ 206 h 240"/>
                <a:gd name="T102" fmla="*/ 93 w 204"/>
                <a:gd name="T103" fmla="*/ 198 h 240"/>
                <a:gd name="T104" fmla="*/ 117 w 204"/>
                <a:gd name="T105" fmla="*/ 200 h 240"/>
                <a:gd name="T106" fmla="*/ 131 w 204"/>
                <a:gd name="T107" fmla="*/ 213 h 240"/>
                <a:gd name="T108" fmla="*/ 133 w 204"/>
                <a:gd name="T109" fmla="*/ 213 h 240"/>
                <a:gd name="T110" fmla="*/ 154 w 204"/>
                <a:gd name="T111" fmla="*/ 206 h 240"/>
                <a:gd name="T112" fmla="*/ 164 w 204"/>
                <a:gd name="T113" fmla="*/ 193 h 240"/>
                <a:gd name="T114" fmla="*/ 174 w 204"/>
                <a:gd name="T115" fmla="*/ 176 h 240"/>
                <a:gd name="T116" fmla="*/ 186 w 204"/>
                <a:gd name="T117" fmla="*/ 163 h 240"/>
                <a:gd name="T118" fmla="*/ 186 w 204"/>
                <a:gd name="T119" fmla="*/ 163 h 240"/>
                <a:gd name="T120" fmla="*/ 197 w 204"/>
                <a:gd name="T121" fmla="*/ 14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4" h="240">
                  <a:moveTo>
                    <a:pt x="203" y="160"/>
                  </a:moveTo>
                  <a:cubicBezTo>
                    <a:pt x="203" y="157"/>
                    <a:pt x="203" y="154"/>
                    <a:pt x="202" y="150"/>
                  </a:cubicBezTo>
                  <a:cubicBezTo>
                    <a:pt x="202" y="146"/>
                    <a:pt x="201" y="141"/>
                    <a:pt x="201" y="136"/>
                  </a:cubicBezTo>
                  <a:cubicBezTo>
                    <a:pt x="200" y="135"/>
                    <a:pt x="199" y="134"/>
                    <a:pt x="198" y="134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5" y="131"/>
                    <a:pt x="189" y="128"/>
                    <a:pt x="185" y="126"/>
                  </a:cubicBezTo>
                  <a:cubicBezTo>
                    <a:pt x="183" y="125"/>
                    <a:pt x="181" y="123"/>
                    <a:pt x="178" y="122"/>
                  </a:cubicBezTo>
                  <a:cubicBezTo>
                    <a:pt x="176" y="121"/>
                    <a:pt x="174" y="120"/>
                    <a:pt x="172" y="119"/>
                  </a:cubicBezTo>
                  <a:cubicBezTo>
                    <a:pt x="171" y="119"/>
                    <a:pt x="171" y="118"/>
                    <a:pt x="170" y="118"/>
                  </a:cubicBezTo>
                  <a:cubicBezTo>
                    <a:pt x="168" y="118"/>
                    <a:pt x="167" y="118"/>
                    <a:pt x="167" y="120"/>
                  </a:cubicBezTo>
                  <a:cubicBezTo>
                    <a:pt x="160" y="130"/>
                    <a:pt x="153" y="138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0"/>
                    <a:pt x="123" y="136"/>
                    <a:pt x="127" y="131"/>
                  </a:cubicBezTo>
                  <a:cubicBezTo>
                    <a:pt x="131" y="127"/>
                    <a:pt x="136" y="122"/>
                    <a:pt x="139" y="117"/>
                  </a:cubicBezTo>
                  <a:cubicBezTo>
                    <a:pt x="139" y="116"/>
                    <a:pt x="139" y="115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99"/>
                    <a:pt x="140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40" y="93"/>
                    <a:pt x="140" y="93"/>
                    <a:pt x="140" y="92"/>
                  </a:cubicBezTo>
                  <a:cubicBezTo>
                    <a:pt x="136" y="87"/>
                    <a:pt x="131" y="83"/>
                    <a:pt x="125" y="81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3"/>
                  </a:cubicBezTo>
                  <a:cubicBezTo>
                    <a:pt x="119" y="84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0"/>
                  </a:cubicBezTo>
                  <a:cubicBezTo>
                    <a:pt x="118" y="77"/>
                    <a:pt x="118" y="73"/>
                    <a:pt x="118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0"/>
                  </a:cubicBezTo>
                  <a:cubicBezTo>
                    <a:pt x="91" y="55"/>
                    <a:pt x="84" y="64"/>
                    <a:pt x="77" y="71"/>
                  </a:cubicBezTo>
                  <a:cubicBezTo>
                    <a:pt x="71" y="76"/>
                    <a:pt x="66" y="82"/>
                    <a:pt x="61" y="88"/>
                  </a:cubicBezTo>
                  <a:cubicBezTo>
                    <a:pt x="58" y="77"/>
                    <a:pt x="61" y="67"/>
                    <a:pt x="68" y="59"/>
                  </a:cubicBezTo>
                  <a:cubicBezTo>
                    <a:pt x="73" y="54"/>
                    <a:pt x="79" y="46"/>
                    <a:pt x="85" y="42"/>
                  </a:cubicBezTo>
                  <a:cubicBezTo>
                    <a:pt x="86" y="43"/>
                    <a:pt x="87" y="42"/>
                    <a:pt x="88" y="42"/>
                  </a:cubicBezTo>
                  <a:cubicBezTo>
                    <a:pt x="90" y="39"/>
                    <a:pt x="90" y="35"/>
                    <a:pt x="90" y="31"/>
                  </a:cubicBezTo>
                  <a:cubicBezTo>
                    <a:pt x="91" y="28"/>
                    <a:pt x="92" y="23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19"/>
                    <a:pt x="90" y="19"/>
                  </a:cubicBezTo>
                  <a:cubicBezTo>
                    <a:pt x="88" y="15"/>
                    <a:pt x="85" y="12"/>
                    <a:pt x="83" y="10"/>
                  </a:cubicBezTo>
                  <a:cubicBezTo>
                    <a:pt x="80" y="6"/>
                    <a:pt x="77" y="3"/>
                    <a:pt x="74" y="1"/>
                  </a:cubicBezTo>
                  <a:cubicBezTo>
                    <a:pt x="73" y="0"/>
                    <a:pt x="71" y="0"/>
                    <a:pt x="71" y="1"/>
                  </a:cubicBezTo>
                  <a:cubicBezTo>
                    <a:pt x="70" y="0"/>
                    <a:pt x="70" y="0"/>
                    <a:pt x="69" y="0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1"/>
                  </a:cubicBezTo>
                  <a:cubicBezTo>
                    <a:pt x="10" y="132"/>
                    <a:pt x="9" y="132"/>
                    <a:pt x="9" y="132"/>
                  </a:cubicBezTo>
                  <a:cubicBezTo>
                    <a:pt x="8" y="134"/>
                    <a:pt x="8" y="135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7" y="141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5"/>
                    <a:pt x="12" y="166"/>
                    <a:pt x="13" y="166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3"/>
                    <a:pt x="20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1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5"/>
                    <a:pt x="36" y="198"/>
                  </a:cubicBezTo>
                  <a:cubicBezTo>
                    <a:pt x="40" y="202"/>
                    <a:pt x="44" y="206"/>
                    <a:pt x="48" y="209"/>
                  </a:cubicBezTo>
                  <a:cubicBezTo>
                    <a:pt x="49" y="210"/>
                    <a:pt x="51" y="211"/>
                    <a:pt x="52" y="209"/>
                  </a:cubicBezTo>
                  <a:cubicBezTo>
                    <a:pt x="55" y="206"/>
                    <a:pt x="58" y="202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199"/>
                    <a:pt x="61" y="200"/>
                    <a:pt x="61" y="201"/>
                  </a:cubicBezTo>
                  <a:cubicBezTo>
                    <a:pt x="62" y="202"/>
                    <a:pt x="63" y="202"/>
                    <a:pt x="63" y="201"/>
                  </a:cubicBezTo>
                  <a:cubicBezTo>
                    <a:pt x="106" y="240"/>
                    <a:pt x="187" y="214"/>
                    <a:pt x="203" y="161"/>
                  </a:cubicBezTo>
                  <a:cubicBezTo>
                    <a:pt x="204" y="160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3"/>
                    <a:pt x="116" y="134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6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8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1"/>
                    <a:pt x="126" y="110"/>
                  </a:cubicBezTo>
                  <a:cubicBezTo>
                    <a:pt x="126" y="114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0"/>
                    <a:pt x="132" y="114"/>
                    <a:pt x="133" y="117"/>
                  </a:cubicBezTo>
                  <a:cubicBezTo>
                    <a:pt x="131" y="118"/>
                    <a:pt x="130" y="120"/>
                    <a:pt x="128" y="121"/>
                  </a:cubicBezTo>
                  <a:cubicBezTo>
                    <a:pt x="128" y="117"/>
                    <a:pt x="128" y="112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5" y="103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1" y="92"/>
                    <a:pt x="109" y="93"/>
                    <a:pt x="108" y="95"/>
                  </a:cubicBezTo>
                  <a:cubicBezTo>
                    <a:pt x="108" y="93"/>
                    <a:pt x="108" y="91"/>
                    <a:pt x="107" y="89"/>
                  </a:cubicBezTo>
                  <a:cubicBezTo>
                    <a:pt x="107" y="88"/>
                    <a:pt x="107" y="86"/>
                    <a:pt x="107" y="85"/>
                  </a:cubicBezTo>
                  <a:cubicBezTo>
                    <a:pt x="107" y="84"/>
                    <a:pt x="106" y="83"/>
                    <a:pt x="106" y="82"/>
                  </a:cubicBezTo>
                  <a:cubicBezTo>
                    <a:pt x="106" y="82"/>
                    <a:pt x="106" y="81"/>
                    <a:pt x="106" y="81"/>
                  </a:cubicBezTo>
                  <a:cubicBezTo>
                    <a:pt x="106" y="81"/>
                    <a:pt x="107" y="80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7"/>
                    <a:pt x="111" y="75"/>
                    <a:pt x="113" y="73"/>
                  </a:cubicBezTo>
                  <a:cubicBezTo>
                    <a:pt x="113" y="75"/>
                    <a:pt x="113" y="77"/>
                    <a:pt x="112" y="78"/>
                  </a:cubicBezTo>
                  <a:cubicBezTo>
                    <a:pt x="112" y="82"/>
                    <a:pt x="111" y="87"/>
                    <a:pt x="112" y="91"/>
                  </a:cubicBezTo>
                  <a:close/>
                  <a:moveTo>
                    <a:pt x="106" y="96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5"/>
                    <a:pt x="103" y="84"/>
                    <a:pt x="104" y="82"/>
                  </a:cubicBezTo>
                  <a:cubicBezTo>
                    <a:pt x="105" y="85"/>
                    <a:pt x="105" y="87"/>
                    <a:pt x="105" y="89"/>
                  </a:cubicBezTo>
                  <a:cubicBezTo>
                    <a:pt x="106" y="91"/>
                    <a:pt x="106" y="94"/>
                    <a:pt x="106" y="96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1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6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0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4" y="32"/>
                    <a:pt x="75" y="31"/>
                  </a:cubicBezTo>
                  <a:cubicBezTo>
                    <a:pt x="75" y="35"/>
                    <a:pt x="75" y="40"/>
                    <a:pt x="76" y="43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5"/>
                  </a:moveTo>
                  <a:cubicBezTo>
                    <a:pt x="85" y="27"/>
                    <a:pt x="85" y="29"/>
                    <a:pt x="84" y="30"/>
                  </a:cubicBezTo>
                  <a:cubicBezTo>
                    <a:pt x="84" y="33"/>
                    <a:pt x="83" y="37"/>
                    <a:pt x="83" y="40"/>
                  </a:cubicBezTo>
                  <a:cubicBezTo>
                    <a:pt x="81" y="40"/>
                    <a:pt x="79" y="41"/>
                    <a:pt x="77" y="42"/>
                  </a:cubicBezTo>
                  <a:cubicBezTo>
                    <a:pt x="77" y="38"/>
                    <a:pt x="77" y="34"/>
                    <a:pt x="77" y="31"/>
                  </a:cubicBezTo>
                  <a:cubicBezTo>
                    <a:pt x="79" y="29"/>
                    <a:pt x="82" y="27"/>
                    <a:pt x="85" y="25"/>
                  </a:cubicBezTo>
                  <a:close/>
                  <a:moveTo>
                    <a:pt x="12" y="85"/>
                  </a:moveTo>
                  <a:cubicBezTo>
                    <a:pt x="12" y="90"/>
                    <a:pt x="12" y="95"/>
                    <a:pt x="13" y="100"/>
                  </a:cubicBezTo>
                  <a:cubicBezTo>
                    <a:pt x="13" y="100"/>
                    <a:pt x="12" y="100"/>
                    <a:pt x="12" y="101"/>
                  </a:cubicBezTo>
                  <a:cubicBezTo>
                    <a:pt x="11" y="104"/>
                    <a:pt x="11" y="107"/>
                    <a:pt x="10" y="111"/>
                  </a:cubicBezTo>
                  <a:cubicBezTo>
                    <a:pt x="10" y="102"/>
                    <a:pt x="10" y="94"/>
                    <a:pt x="12" y="85"/>
                  </a:cubicBezTo>
                  <a:close/>
                  <a:moveTo>
                    <a:pt x="12" y="129"/>
                  </a:moveTo>
                  <a:cubicBezTo>
                    <a:pt x="12" y="124"/>
                    <a:pt x="11" y="120"/>
                    <a:pt x="11" y="116"/>
                  </a:cubicBezTo>
                  <a:cubicBezTo>
                    <a:pt x="12" y="112"/>
                    <a:pt x="13" y="107"/>
                    <a:pt x="13" y="102"/>
                  </a:cubicBezTo>
                  <a:cubicBezTo>
                    <a:pt x="14" y="110"/>
                    <a:pt x="17" y="117"/>
                    <a:pt x="21" y="123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6"/>
                    <a:pt x="13" y="128"/>
                  </a:cubicBezTo>
                  <a:cubicBezTo>
                    <a:pt x="15" y="123"/>
                    <a:pt x="15" y="119"/>
                    <a:pt x="16" y="113"/>
                  </a:cubicBezTo>
                  <a:cubicBezTo>
                    <a:pt x="16" y="113"/>
                    <a:pt x="15" y="113"/>
                    <a:pt x="14" y="113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4"/>
                    <a:pt x="16" y="164"/>
                    <a:pt x="16" y="164"/>
                  </a:cubicBezTo>
                  <a:cubicBezTo>
                    <a:pt x="16" y="159"/>
                    <a:pt x="15" y="154"/>
                    <a:pt x="14" y="149"/>
                  </a:cubicBezTo>
                  <a:cubicBezTo>
                    <a:pt x="14" y="148"/>
                    <a:pt x="13" y="147"/>
                    <a:pt x="13" y="146"/>
                  </a:cubicBezTo>
                  <a:cubicBezTo>
                    <a:pt x="13" y="146"/>
                    <a:pt x="14" y="147"/>
                    <a:pt x="14" y="147"/>
                  </a:cubicBezTo>
                  <a:cubicBezTo>
                    <a:pt x="15" y="148"/>
                    <a:pt x="16" y="149"/>
                    <a:pt x="17" y="151"/>
                  </a:cubicBezTo>
                  <a:cubicBezTo>
                    <a:pt x="17" y="156"/>
                    <a:pt x="18" y="162"/>
                    <a:pt x="19" y="167"/>
                  </a:cubicBezTo>
                  <a:cubicBezTo>
                    <a:pt x="18" y="166"/>
                    <a:pt x="17" y="165"/>
                    <a:pt x="16" y="165"/>
                  </a:cubicBezTo>
                  <a:close/>
                  <a:moveTo>
                    <a:pt x="22" y="169"/>
                  </a:moveTo>
                  <a:cubicBezTo>
                    <a:pt x="21" y="163"/>
                    <a:pt x="19" y="158"/>
                    <a:pt x="18" y="152"/>
                  </a:cubicBezTo>
                  <a:cubicBezTo>
                    <a:pt x="19" y="153"/>
                    <a:pt x="21" y="153"/>
                    <a:pt x="22" y="153"/>
                  </a:cubicBezTo>
                  <a:cubicBezTo>
                    <a:pt x="22" y="159"/>
                    <a:pt x="22" y="165"/>
                    <a:pt x="23" y="170"/>
                  </a:cubicBezTo>
                  <a:cubicBezTo>
                    <a:pt x="23" y="170"/>
                    <a:pt x="22" y="169"/>
                    <a:pt x="22" y="169"/>
                  </a:cubicBezTo>
                  <a:close/>
                  <a:moveTo>
                    <a:pt x="31" y="165"/>
                  </a:moveTo>
                  <a:cubicBezTo>
                    <a:pt x="31" y="165"/>
                    <a:pt x="30" y="165"/>
                    <a:pt x="29" y="165"/>
                  </a:cubicBezTo>
                  <a:cubicBezTo>
                    <a:pt x="28" y="168"/>
                    <a:pt x="27" y="172"/>
                    <a:pt x="27" y="175"/>
                  </a:cubicBezTo>
                  <a:cubicBezTo>
                    <a:pt x="27" y="174"/>
                    <a:pt x="26" y="174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66"/>
                    <a:pt x="25" y="159"/>
                    <a:pt x="24" y="153"/>
                  </a:cubicBezTo>
                  <a:cubicBezTo>
                    <a:pt x="24" y="153"/>
                    <a:pt x="24" y="152"/>
                    <a:pt x="24" y="152"/>
                  </a:cubicBezTo>
                  <a:cubicBezTo>
                    <a:pt x="26" y="151"/>
                    <a:pt x="28" y="150"/>
                    <a:pt x="30" y="148"/>
                  </a:cubicBezTo>
                  <a:cubicBezTo>
                    <a:pt x="30" y="153"/>
                    <a:pt x="31" y="159"/>
                    <a:pt x="32" y="164"/>
                  </a:cubicBezTo>
                  <a:cubicBezTo>
                    <a:pt x="32" y="164"/>
                    <a:pt x="32" y="164"/>
                    <a:pt x="32" y="165"/>
                  </a:cubicBezTo>
                  <a:cubicBezTo>
                    <a:pt x="32" y="165"/>
                    <a:pt x="32" y="165"/>
                    <a:pt x="31" y="165"/>
                  </a:cubicBezTo>
                  <a:close/>
                  <a:moveTo>
                    <a:pt x="32" y="147"/>
                  </a:moveTo>
                  <a:cubicBezTo>
                    <a:pt x="32" y="147"/>
                    <a:pt x="32" y="147"/>
                    <a:pt x="33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9" y="155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1"/>
                  </a:cubicBezTo>
                  <a:cubicBezTo>
                    <a:pt x="33" y="157"/>
                    <a:pt x="32" y="152"/>
                    <a:pt x="32" y="147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5"/>
                    <a:pt x="36" y="190"/>
                  </a:cubicBezTo>
                  <a:cubicBezTo>
                    <a:pt x="35" y="189"/>
                    <a:pt x="34" y="189"/>
                    <a:pt x="33" y="188"/>
                  </a:cubicBezTo>
                  <a:cubicBezTo>
                    <a:pt x="33" y="188"/>
                    <a:pt x="33" y="187"/>
                    <a:pt x="33" y="187"/>
                  </a:cubicBezTo>
                  <a:cubicBezTo>
                    <a:pt x="33" y="182"/>
                    <a:pt x="34" y="175"/>
                    <a:pt x="33" y="170"/>
                  </a:cubicBezTo>
                  <a:cubicBezTo>
                    <a:pt x="34" y="172"/>
                    <a:pt x="36" y="174"/>
                    <a:pt x="37" y="175"/>
                  </a:cubicBezTo>
                  <a:cubicBezTo>
                    <a:pt x="37" y="175"/>
                    <a:pt x="36" y="175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4"/>
                    <a:pt x="40" y="194"/>
                    <a:pt x="39" y="193"/>
                  </a:cubicBezTo>
                  <a:cubicBezTo>
                    <a:pt x="39" y="187"/>
                    <a:pt x="38" y="182"/>
                    <a:pt x="37" y="176"/>
                  </a:cubicBezTo>
                  <a:cubicBezTo>
                    <a:pt x="39" y="179"/>
                    <a:pt x="42" y="182"/>
                    <a:pt x="44" y="184"/>
                  </a:cubicBezTo>
                  <a:cubicBezTo>
                    <a:pt x="44" y="184"/>
                    <a:pt x="44" y="184"/>
                    <a:pt x="44" y="185"/>
                  </a:cubicBezTo>
                  <a:cubicBezTo>
                    <a:pt x="44" y="190"/>
                    <a:pt x="45" y="195"/>
                    <a:pt x="46" y="199"/>
                  </a:cubicBezTo>
                  <a:cubicBezTo>
                    <a:pt x="44" y="198"/>
                    <a:pt x="42" y="196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2"/>
                    <a:pt x="48" y="202"/>
                  </a:cubicBezTo>
                  <a:cubicBezTo>
                    <a:pt x="47" y="197"/>
                    <a:pt x="46" y="191"/>
                    <a:pt x="45" y="186"/>
                  </a:cubicBezTo>
                  <a:cubicBezTo>
                    <a:pt x="47" y="187"/>
                    <a:pt x="49" y="186"/>
                    <a:pt x="50" y="185"/>
                  </a:cubicBezTo>
                  <a:cubicBezTo>
                    <a:pt x="51" y="184"/>
                    <a:pt x="51" y="184"/>
                    <a:pt x="52" y="184"/>
                  </a:cubicBezTo>
                  <a:cubicBezTo>
                    <a:pt x="52" y="189"/>
                    <a:pt x="52" y="195"/>
                    <a:pt x="53" y="200"/>
                  </a:cubicBezTo>
                  <a:cubicBezTo>
                    <a:pt x="52" y="201"/>
                    <a:pt x="51" y="202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60" y="184"/>
                    <a:pt x="60" y="189"/>
                    <a:pt x="60" y="194"/>
                  </a:cubicBezTo>
                  <a:cubicBezTo>
                    <a:pt x="60" y="194"/>
                    <a:pt x="59" y="194"/>
                    <a:pt x="58" y="195"/>
                  </a:cubicBezTo>
                  <a:close/>
                  <a:moveTo>
                    <a:pt x="59" y="171"/>
                  </a:moveTo>
                  <a:cubicBezTo>
                    <a:pt x="58" y="172"/>
                    <a:pt x="57" y="172"/>
                    <a:pt x="57" y="172"/>
                  </a:cubicBezTo>
                  <a:cubicBezTo>
                    <a:pt x="54" y="175"/>
                    <a:pt x="51" y="177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5"/>
                  </a:cubicBezTo>
                  <a:cubicBezTo>
                    <a:pt x="39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8"/>
                    <a:pt x="39" y="147"/>
                  </a:cubicBezTo>
                  <a:cubicBezTo>
                    <a:pt x="37" y="145"/>
                    <a:pt x="36" y="144"/>
                    <a:pt x="35" y="142"/>
                  </a:cubicBezTo>
                  <a:cubicBezTo>
                    <a:pt x="34" y="142"/>
                    <a:pt x="34" y="141"/>
                    <a:pt x="33" y="142"/>
                  </a:cubicBezTo>
                  <a:cubicBezTo>
                    <a:pt x="32" y="141"/>
                    <a:pt x="31" y="141"/>
                    <a:pt x="30" y="141"/>
                  </a:cubicBezTo>
                  <a:cubicBezTo>
                    <a:pt x="27" y="143"/>
                    <a:pt x="25" y="145"/>
                    <a:pt x="22" y="147"/>
                  </a:cubicBezTo>
                  <a:cubicBezTo>
                    <a:pt x="21" y="146"/>
                    <a:pt x="19" y="145"/>
                    <a:pt x="18" y="143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4" y="138"/>
                    <a:pt x="14" y="138"/>
                    <a:pt x="14" y="137"/>
                  </a:cubicBezTo>
                  <a:cubicBezTo>
                    <a:pt x="18" y="134"/>
                    <a:pt x="21" y="130"/>
                    <a:pt x="24" y="126"/>
                  </a:cubicBezTo>
                  <a:cubicBezTo>
                    <a:pt x="25" y="125"/>
                    <a:pt x="24" y="124"/>
                    <a:pt x="23" y="123"/>
                  </a:cubicBezTo>
                  <a:cubicBezTo>
                    <a:pt x="24" y="123"/>
                    <a:pt x="24" y="123"/>
                    <a:pt x="24" y="122"/>
                  </a:cubicBezTo>
                  <a:cubicBezTo>
                    <a:pt x="7" y="77"/>
                    <a:pt x="32" y="29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5"/>
                    <a:pt x="81" y="18"/>
                    <a:pt x="83" y="21"/>
                  </a:cubicBezTo>
                  <a:cubicBezTo>
                    <a:pt x="66" y="25"/>
                    <a:pt x="51" y="38"/>
                    <a:pt x="45" y="55"/>
                  </a:cubicBezTo>
                  <a:cubicBezTo>
                    <a:pt x="39" y="69"/>
                    <a:pt x="38" y="91"/>
                    <a:pt x="53" y="100"/>
                  </a:cubicBezTo>
                  <a:cubicBezTo>
                    <a:pt x="55" y="101"/>
                    <a:pt x="57" y="100"/>
                    <a:pt x="57" y="98"/>
                  </a:cubicBezTo>
                  <a:cubicBezTo>
                    <a:pt x="66" y="91"/>
                    <a:pt x="73" y="83"/>
                    <a:pt x="81" y="75"/>
                  </a:cubicBezTo>
                  <a:cubicBezTo>
                    <a:pt x="88" y="69"/>
                    <a:pt x="96" y="63"/>
                    <a:pt x="101" y="55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2"/>
                    <a:pt x="113" y="66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2"/>
                    <a:pt x="79" y="96"/>
                    <a:pt x="67" y="112"/>
                  </a:cubicBezTo>
                  <a:cubicBezTo>
                    <a:pt x="66" y="113"/>
                    <a:pt x="66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70" y="121"/>
                    <a:pt x="75" y="125"/>
                    <a:pt x="79" y="128"/>
                  </a:cubicBezTo>
                  <a:cubicBezTo>
                    <a:pt x="80" y="129"/>
                    <a:pt x="81" y="128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3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6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0"/>
                    <a:pt x="118" y="94"/>
                    <a:pt x="124" y="87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1" y="93"/>
                    <a:pt x="134" y="96"/>
                  </a:cubicBezTo>
                  <a:cubicBezTo>
                    <a:pt x="126" y="99"/>
                    <a:pt x="119" y="107"/>
                    <a:pt x="114" y="114"/>
                  </a:cubicBezTo>
                  <a:cubicBezTo>
                    <a:pt x="108" y="120"/>
                    <a:pt x="102" y="128"/>
                    <a:pt x="97" y="135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2"/>
                  </a:cubicBezTo>
                  <a:cubicBezTo>
                    <a:pt x="150" y="150"/>
                    <a:pt x="163" y="140"/>
                    <a:pt x="171" y="125"/>
                  </a:cubicBezTo>
                  <a:cubicBezTo>
                    <a:pt x="172" y="127"/>
                    <a:pt x="175" y="129"/>
                    <a:pt x="176" y="129"/>
                  </a:cubicBezTo>
                  <a:cubicBezTo>
                    <a:pt x="181" y="133"/>
                    <a:pt x="187" y="138"/>
                    <a:pt x="193" y="139"/>
                  </a:cubicBezTo>
                  <a:cubicBezTo>
                    <a:pt x="179" y="162"/>
                    <a:pt x="164" y="182"/>
                    <a:pt x="137" y="191"/>
                  </a:cubicBezTo>
                  <a:cubicBezTo>
                    <a:pt x="109" y="199"/>
                    <a:pt x="82" y="190"/>
                    <a:pt x="61" y="172"/>
                  </a:cubicBezTo>
                  <a:cubicBezTo>
                    <a:pt x="60" y="171"/>
                    <a:pt x="59" y="171"/>
                    <a:pt x="59" y="171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59"/>
                  </a:cubicBezTo>
                  <a:cubicBezTo>
                    <a:pt x="50" y="65"/>
                    <a:pt x="51" y="70"/>
                    <a:pt x="53" y="75"/>
                  </a:cubicBezTo>
                  <a:cubicBezTo>
                    <a:pt x="53" y="75"/>
                    <a:pt x="54" y="75"/>
                    <a:pt x="54" y="75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3"/>
                    <a:pt x="56" y="93"/>
                    <a:pt x="55" y="94"/>
                  </a:cubicBezTo>
                  <a:cubicBezTo>
                    <a:pt x="52" y="89"/>
                    <a:pt x="49" y="84"/>
                    <a:pt x="48" y="79"/>
                  </a:cubicBezTo>
                  <a:cubicBezTo>
                    <a:pt x="50" y="83"/>
                    <a:pt x="51" y="86"/>
                    <a:pt x="53" y="89"/>
                  </a:cubicBezTo>
                  <a:cubicBezTo>
                    <a:pt x="53" y="90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1"/>
                    <a:pt x="52" y="55"/>
                  </a:cubicBezTo>
                  <a:cubicBezTo>
                    <a:pt x="53" y="53"/>
                    <a:pt x="54" y="51"/>
                    <a:pt x="55" y="49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9" y="62"/>
                  </a:cubicBezTo>
                  <a:cubicBezTo>
                    <a:pt x="57" y="65"/>
                    <a:pt x="55" y="69"/>
                    <a:pt x="54" y="73"/>
                  </a:cubicBezTo>
                  <a:close/>
                  <a:moveTo>
                    <a:pt x="99" y="103"/>
                  </a:moveTo>
                  <a:cubicBezTo>
                    <a:pt x="98" y="104"/>
                    <a:pt x="98" y="105"/>
                    <a:pt x="97" y="106"/>
                  </a:cubicBezTo>
                  <a:cubicBezTo>
                    <a:pt x="96" y="106"/>
                    <a:pt x="95" y="107"/>
                    <a:pt x="95" y="108"/>
                  </a:cubicBezTo>
                  <a:cubicBezTo>
                    <a:pt x="94" y="103"/>
                    <a:pt x="94" y="98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9" y="98"/>
                    <a:pt x="99" y="103"/>
                  </a:cubicBezTo>
                  <a:close/>
                  <a:moveTo>
                    <a:pt x="92" y="110"/>
                  </a:moveTo>
                  <a:cubicBezTo>
                    <a:pt x="90" y="112"/>
                    <a:pt x="89" y="114"/>
                    <a:pt x="87" y="116"/>
                  </a:cubicBezTo>
                  <a:cubicBezTo>
                    <a:pt x="87" y="111"/>
                    <a:pt x="86" y="106"/>
                    <a:pt x="86" y="100"/>
                  </a:cubicBezTo>
                  <a:cubicBezTo>
                    <a:pt x="88" y="99"/>
                    <a:pt x="90" y="97"/>
                    <a:pt x="92" y="95"/>
                  </a:cubicBezTo>
                  <a:cubicBezTo>
                    <a:pt x="91" y="100"/>
                    <a:pt x="91" y="106"/>
                    <a:pt x="92" y="110"/>
                  </a:cubicBezTo>
                  <a:close/>
                  <a:moveTo>
                    <a:pt x="85" y="118"/>
                  </a:moveTo>
                  <a:cubicBezTo>
                    <a:pt x="84" y="120"/>
                    <a:pt x="83" y="121"/>
                    <a:pt x="82" y="122"/>
                  </a:cubicBezTo>
                  <a:cubicBezTo>
                    <a:pt x="81" y="122"/>
                    <a:pt x="81" y="121"/>
                    <a:pt x="80" y="121"/>
                  </a:cubicBezTo>
                  <a:cubicBezTo>
                    <a:pt x="80" y="116"/>
                    <a:pt x="80" y="111"/>
                    <a:pt x="79" y="107"/>
                  </a:cubicBezTo>
                  <a:cubicBezTo>
                    <a:pt x="81" y="105"/>
                    <a:pt x="83" y="103"/>
                    <a:pt x="85" y="102"/>
                  </a:cubicBezTo>
                  <a:cubicBezTo>
                    <a:pt x="84" y="107"/>
                    <a:pt x="84" y="113"/>
                    <a:pt x="85" y="118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4" y="111"/>
                    <a:pt x="76" y="110"/>
                    <a:pt x="78" y="108"/>
                  </a:cubicBezTo>
                  <a:cubicBezTo>
                    <a:pt x="77" y="112"/>
                    <a:pt x="77" y="115"/>
                    <a:pt x="78" y="119"/>
                  </a:cubicBezTo>
                  <a:close/>
                  <a:moveTo>
                    <a:pt x="108" y="142"/>
                  </a:moveTo>
                  <a:cubicBezTo>
                    <a:pt x="106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3"/>
                    <a:pt x="108" y="138"/>
                    <a:pt x="108" y="142"/>
                  </a:cubicBezTo>
                  <a:close/>
                  <a:moveTo>
                    <a:pt x="110" y="141"/>
                  </a:moveTo>
                  <a:cubicBezTo>
                    <a:pt x="110" y="137"/>
                    <a:pt x="110" y="132"/>
                    <a:pt x="110" y="127"/>
                  </a:cubicBezTo>
                  <a:cubicBezTo>
                    <a:pt x="111" y="126"/>
                    <a:pt x="113" y="124"/>
                    <a:pt x="114" y="122"/>
                  </a:cubicBezTo>
                  <a:cubicBezTo>
                    <a:pt x="113" y="127"/>
                    <a:pt x="113" y="133"/>
                    <a:pt x="113" y="138"/>
                  </a:cubicBezTo>
                  <a:cubicBezTo>
                    <a:pt x="112" y="139"/>
                    <a:pt x="111" y="140"/>
                    <a:pt x="110" y="141"/>
                  </a:cubicBezTo>
                  <a:close/>
                  <a:moveTo>
                    <a:pt x="63" y="197"/>
                  </a:moveTo>
                  <a:cubicBezTo>
                    <a:pt x="63" y="190"/>
                    <a:pt x="62" y="184"/>
                    <a:pt x="61" y="177"/>
                  </a:cubicBezTo>
                  <a:cubicBezTo>
                    <a:pt x="61" y="177"/>
                    <a:pt x="61" y="177"/>
                    <a:pt x="61" y="177"/>
                  </a:cubicBezTo>
                  <a:cubicBezTo>
                    <a:pt x="63" y="180"/>
                    <a:pt x="66" y="183"/>
                    <a:pt x="69" y="185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8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2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4"/>
                    <a:pt x="76" y="203"/>
                    <a:pt x="74" y="202"/>
                  </a:cubicBezTo>
                  <a:close/>
                  <a:moveTo>
                    <a:pt x="84" y="206"/>
                  </a:moveTo>
                  <a:cubicBezTo>
                    <a:pt x="83" y="202"/>
                    <a:pt x="82" y="198"/>
                    <a:pt x="81" y="193"/>
                  </a:cubicBezTo>
                  <a:cubicBezTo>
                    <a:pt x="85" y="195"/>
                    <a:pt x="88" y="196"/>
                    <a:pt x="91" y="197"/>
                  </a:cubicBezTo>
                  <a:cubicBezTo>
                    <a:pt x="92" y="201"/>
                    <a:pt x="92" y="205"/>
                    <a:pt x="93" y="209"/>
                  </a:cubicBezTo>
                  <a:cubicBezTo>
                    <a:pt x="90" y="208"/>
                    <a:pt x="87" y="207"/>
                    <a:pt x="84" y="206"/>
                  </a:cubicBezTo>
                  <a:close/>
                  <a:moveTo>
                    <a:pt x="96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199"/>
                    <a:pt x="104" y="200"/>
                  </a:cubicBezTo>
                  <a:cubicBezTo>
                    <a:pt x="105" y="204"/>
                    <a:pt x="105" y="208"/>
                    <a:pt x="106" y="213"/>
                  </a:cubicBezTo>
                  <a:cubicBezTo>
                    <a:pt x="103" y="212"/>
                    <a:pt x="99" y="211"/>
                    <a:pt x="96" y="210"/>
                  </a:cubicBezTo>
                  <a:close/>
                  <a:moveTo>
                    <a:pt x="108" y="213"/>
                  </a:moveTo>
                  <a:cubicBezTo>
                    <a:pt x="108" y="208"/>
                    <a:pt x="107" y="204"/>
                    <a:pt x="106" y="200"/>
                  </a:cubicBezTo>
                  <a:cubicBezTo>
                    <a:pt x="110" y="200"/>
                    <a:pt x="113" y="200"/>
                    <a:pt x="117" y="200"/>
                  </a:cubicBezTo>
                  <a:cubicBezTo>
                    <a:pt x="116" y="204"/>
                    <a:pt x="117" y="209"/>
                    <a:pt x="118" y="214"/>
                  </a:cubicBezTo>
                  <a:cubicBezTo>
                    <a:pt x="115" y="214"/>
                    <a:pt x="111" y="213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4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8"/>
                    <a:pt x="131" y="213"/>
                  </a:cubicBezTo>
                  <a:cubicBezTo>
                    <a:pt x="127" y="213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2" y="203"/>
                    <a:pt x="132" y="198"/>
                  </a:cubicBezTo>
                  <a:cubicBezTo>
                    <a:pt x="134" y="197"/>
                    <a:pt x="137" y="196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1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7"/>
                    <a:pt x="143" y="205"/>
                    <a:pt x="143" y="203"/>
                  </a:cubicBezTo>
                  <a:cubicBezTo>
                    <a:pt x="142" y="200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1"/>
                  </a:cubicBezTo>
                  <a:cubicBezTo>
                    <a:pt x="150" y="194"/>
                    <a:pt x="151" y="197"/>
                    <a:pt x="152" y="200"/>
                  </a:cubicBezTo>
                  <a:cubicBezTo>
                    <a:pt x="152" y="202"/>
                    <a:pt x="153" y="204"/>
                    <a:pt x="154" y="206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6" y="206"/>
                  </a:moveTo>
                  <a:cubicBezTo>
                    <a:pt x="155" y="203"/>
                    <a:pt x="154" y="201"/>
                    <a:pt x="154" y="199"/>
                  </a:cubicBezTo>
                  <a:cubicBezTo>
                    <a:pt x="153" y="196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7"/>
                    <a:pt x="163" y="190"/>
                    <a:pt x="164" y="193"/>
                  </a:cubicBezTo>
                  <a:cubicBezTo>
                    <a:pt x="164" y="195"/>
                    <a:pt x="165" y="197"/>
                    <a:pt x="166" y="200"/>
                  </a:cubicBezTo>
                  <a:cubicBezTo>
                    <a:pt x="163" y="202"/>
                    <a:pt x="159" y="204"/>
                    <a:pt x="156" y="206"/>
                  </a:cubicBezTo>
                  <a:close/>
                  <a:moveTo>
                    <a:pt x="168" y="198"/>
                  </a:moveTo>
                  <a:cubicBezTo>
                    <a:pt x="167" y="196"/>
                    <a:pt x="166" y="194"/>
                    <a:pt x="166" y="192"/>
                  </a:cubicBezTo>
                  <a:cubicBezTo>
                    <a:pt x="165" y="189"/>
                    <a:pt x="165" y="186"/>
                    <a:pt x="164" y="184"/>
                  </a:cubicBezTo>
                  <a:cubicBezTo>
                    <a:pt x="167" y="181"/>
                    <a:pt x="171" y="179"/>
                    <a:pt x="174" y="176"/>
                  </a:cubicBezTo>
                  <a:cubicBezTo>
                    <a:pt x="174" y="181"/>
                    <a:pt x="175" y="187"/>
                    <a:pt x="176" y="192"/>
                  </a:cubicBezTo>
                  <a:cubicBezTo>
                    <a:pt x="174" y="194"/>
                    <a:pt x="171" y="196"/>
                    <a:pt x="168" y="198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3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1"/>
                    <a:pt x="183" y="167"/>
                    <a:pt x="186" y="163"/>
                  </a:cubicBezTo>
                  <a:cubicBezTo>
                    <a:pt x="186" y="163"/>
                    <a:pt x="186" y="163"/>
                    <a:pt x="186" y="163"/>
                  </a:cubicBezTo>
                  <a:cubicBezTo>
                    <a:pt x="186" y="169"/>
                    <a:pt x="186" y="175"/>
                    <a:pt x="188" y="180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8"/>
                  </a:moveTo>
                  <a:cubicBezTo>
                    <a:pt x="188" y="173"/>
                    <a:pt x="187" y="169"/>
                    <a:pt x="187" y="163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8"/>
                  </a:cubicBezTo>
                  <a:close/>
                  <a:moveTo>
                    <a:pt x="197" y="168"/>
                  </a:moveTo>
                  <a:cubicBezTo>
                    <a:pt x="196" y="163"/>
                    <a:pt x="195" y="158"/>
                    <a:pt x="193" y="153"/>
                  </a:cubicBezTo>
                  <a:cubicBezTo>
                    <a:pt x="194" y="151"/>
                    <a:pt x="196" y="148"/>
                    <a:pt x="197" y="145"/>
                  </a:cubicBezTo>
                  <a:cubicBezTo>
                    <a:pt x="197" y="147"/>
                    <a:pt x="197" y="149"/>
                    <a:pt x="197" y="151"/>
                  </a:cubicBezTo>
                  <a:cubicBezTo>
                    <a:pt x="198" y="155"/>
                    <a:pt x="198" y="160"/>
                    <a:pt x="200" y="163"/>
                  </a:cubicBezTo>
                  <a:cubicBezTo>
                    <a:pt x="200" y="163"/>
                    <a:pt x="200" y="164"/>
                    <a:pt x="200" y="164"/>
                  </a:cubicBezTo>
                  <a:cubicBezTo>
                    <a:pt x="199" y="165"/>
                    <a:pt x="198" y="167"/>
                    <a:pt x="197" y="16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98">
              <a:extLst>
                <a:ext uri="{FF2B5EF4-FFF2-40B4-BE49-F238E27FC236}">
                  <a16:creationId xmlns:a16="http://schemas.microsoft.com/office/drawing/2014/main" id="{A3124BFC-B327-48CE-8535-7BFF9519E3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9013" y="2595563"/>
              <a:ext cx="474662" cy="517525"/>
            </a:xfrm>
            <a:custGeom>
              <a:avLst/>
              <a:gdLst>
                <a:gd name="T0" fmla="*/ 185 w 203"/>
                <a:gd name="T1" fmla="*/ 126 h 240"/>
                <a:gd name="T2" fmla="*/ 115 w 203"/>
                <a:gd name="T3" fmla="*/ 145 h 240"/>
                <a:gd name="T4" fmla="*/ 140 w 203"/>
                <a:gd name="T5" fmla="*/ 94 h 240"/>
                <a:gd name="T6" fmla="*/ 118 w 203"/>
                <a:gd name="T7" fmla="*/ 81 h 240"/>
                <a:gd name="T8" fmla="*/ 61 w 203"/>
                <a:gd name="T9" fmla="*/ 88 h 240"/>
                <a:gd name="T10" fmla="*/ 90 w 203"/>
                <a:gd name="T11" fmla="*/ 20 h 240"/>
                <a:gd name="T12" fmla="*/ 25 w 203"/>
                <a:gd name="T13" fmla="*/ 45 h 240"/>
                <a:gd name="T14" fmla="*/ 9 w 203"/>
                <a:gd name="T15" fmla="*/ 138 h 240"/>
                <a:gd name="T16" fmla="*/ 24 w 203"/>
                <a:gd name="T17" fmla="*/ 180 h 240"/>
                <a:gd name="T18" fmla="*/ 52 w 203"/>
                <a:gd name="T19" fmla="*/ 210 h 240"/>
                <a:gd name="T20" fmla="*/ 203 w 203"/>
                <a:gd name="T21" fmla="*/ 160 h 240"/>
                <a:gd name="T22" fmla="*/ 119 w 203"/>
                <a:gd name="T23" fmla="*/ 131 h 240"/>
                <a:gd name="T24" fmla="*/ 134 w 203"/>
                <a:gd name="T25" fmla="*/ 107 h 240"/>
                <a:gd name="T26" fmla="*/ 112 w 203"/>
                <a:gd name="T27" fmla="*/ 91 h 240"/>
                <a:gd name="T28" fmla="*/ 107 w 203"/>
                <a:gd name="T29" fmla="*/ 80 h 240"/>
                <a:gd name="T30" fmla="*/ 101 w 203"/>
                <a:gd name="T31" fmla="*/ 102 h 240"/>
                <a:gd name="T32" fmla="*/ 61 w 203"/>
                <a:gd name="T33" fmla="*/ 59 h 240"/>
                <a:gd name="T34" fmla="*/ 69 w 203"/>
                <a:gd name="T35" fmla="*/ 43 h 240"/>
                <a:gd name="T36" fmla="*/ 85 w 203"/>
                <a:gd name="T37" fmla="*/ 26 h 240"/>
                <a:gd name="T38" fmla="*/ 12 w 203"/>
                <a:gd name="T39" fmla="*/ 86 h 240"/>
                <a:gd name="T40" fmla="*/ 11 w 203"/>
                <a:gd name="T41" fmla="*/ 117 h 240"/>
                <a:gd name="T42" fmla="*/ 14 w 203"/>
                <a:gd name="T43" fmla="*/ 114 h 240"/>
                <a:gd name="T44" fmla="*/ 14 w 203"/>
                <a:gd name="T45" fmla="*/ 147 h 240"/>
                <a:gd name="T46" fmla="*/ 22 w 203"/>
                <a:gd name="T47" fmla="*/ 154 h 240"/>
                <a:gd name="T48" fmla="*/ 26 w 203"/>
                <a:gd name="T49" fmla="*/ 173 h 240"/>
                <a:gd name="T50" fmla="*/ 30 w 203"/>
                <a:gd name="T51" fmla="*/ 149 h 240"/>
                <a:gd name="T52" fmla="*/ 39 w 203"/>
                <a:gd name="T53" fmla="*/ 155 h 240"/>
                <a:gd name="T54" fmla="*/ 33 w 203"/>
                <a:gd name="T55" fmla="*/ 188 h 240"/>
                <a:gd name="T56" fmla="*/ 39 w 203"/>
                <a:gd name="T57" fmla="*/ 193 h 240"/>
                <a:gd name="T58" fmla="*/ 50 w 203"/>
                <a:gd name="T59" fmla="*/ 204 h 240"/>
                <a:gd name="T60" fmla="*/ 50 w 203"/>
                <a:gd name="T61" fmla="*/ 204 h 240"/>
                <a:gd name="T62" fmla="*/ 58 w 203"/>
                <a:gd name="T63" fmla="*/ 195 h 240"/>
                <a:gd name="T64" fmla="*/ 45 w 203"/>
                <a:gd name="T65" fmla="*/ 157 h 240"/>
                <a:gd name="T66" fmla="*/ 33 w 203"/>
                <a:gd name="T67" fmla="*/ 142 h 240"/>
                <a:gd name="T68" fmla="*/ 24 w 203"/>
                <a:gd name="T69" fmla="*/ 126 h 240"/>
                <a:gd name="T70" fmla="*/ 83 w 203"/>
                <a:gd name="T71" fmla="*/ 21 h 240"/>
                <a:gd name="T72" fmla="*/ 108 w 203"/>
                <a:gd name="T73" fmla="*/ 61 h 240"/>
                <a:gd name="T74" fmla="*/ 79 w 203"/>
                <a:gd name="T75" fmla="*/ 128 h 240"/>
                <a:gd name="T76" fmla="*/ 124 w 203"/>
                <a:gd name="T77" fmla="*/ 88 h 240"/>
                <a:gd name="T78" fmla="*/ 134 w 203"/>
                <a:gd name="T79" fmla="*/ 153 h 240"/>
                <a:gd name="T80" fmla="*/ 59 w 203"/>
                <a:gd name="T81" fmla="*/ 172 h 240"/>
                <a:gd name="T82" fmla="*/ 57 w 203"/>
                <a:gd name="T83" fmla="*/ 93 h 240"/>
                <a:gd name="T84" fmla="*/ 54 w 203"/>
                <a:gd name="T85" fmla="*/ 73 h 240"/>
                <a:gd name="T86" fmla="*/ 99 w 203"/>
                <a:gd name="T87" fmla="*/ 104 h 240"/>
                <a:gd name="T88" fmla="*/ 92 w 203"/>
                <a:gd name="T89" fmla="*/ 111 h 240"/>
                <a:gd name="T90" fmla="*/ 82 w 203"/>
                <a:gd name="T91" fmla="*/ 123 h 240"/>
                <a:gd name="T92" fmla="*/ 72 w 203"/>
                <a:gd name="T93" fmla="*/ 114 h 240"/>
                <a:gd name="T94" fmla="*/ 108 w 203"/>
                <a:gd name="T95" fmla="*/ 129 h 240"/>
                <a:gd name="T96" fmla="*/ 110 w 203"/>
                <a:gd name="T97" fmla="*/ 142 h 240"/>
                <a:gd name="T98" fmla="*/ 63 w 203"/>
                <a:gd name="T99" fmla="*/ 197 h 240"/>
                <a:gd name="T100" fmla="*/ 84 w 203"/>
                <a:gd name="T101" fmla="*/ 207 h 240"/>
                <a:gd name="T102" fmla="*/ 93 w 203"/>
                <a:gd name="T103" fmla="*/ 198 h 240"/>
                <a:gd name="T104" fmla="*/ 117 w 203"/>
                <a:gd name="T105" fmla="*/ 200 h 240"/>
                <a:gd name="T106" fmla="*/ 131 w 203"/>
                <a:gd name="T107" fmla="*/ 213 h 240"/>
                <a:gd name="T108" fmla="*/ 133 w 203"/>
                <a:gd name="T109" fmla="*/ 213 h 240"/>
                <a:gd name="T110" fmla="*/ 153 w 203"/>
                <a:gd name="T111" fmla="*/ 207 h 240"/>
                <a:gd name="T112" fmla="*/ 164 w 203"/>
                <a:gd name="T113" fmla="*/ 193 h 240"/>
                <a:gd name="T114" fmla="*/ 174 w 203"/>
                <a:gd name="T115" fmla="*/ 177 h 240"/>
                <a:gd name="T116" fmla="*/ 186 w 203"/>
                <a:gd name="T117" fmla="*/ 164 h 240"/>
                <a:gd name="T118" fmla="*/ 186 w 203"/>
                <a:gd name="T119" fmla="*/ 163 h 240"/>
                <a:gd name="T120" fmla="*/ 197 w 203"/>
                <a:gd name="T121" fmla="*/ 14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3" h="240">
                  <a:moveTo>
                    <a:pt x="203" y="160"/>
                  </a:moveTo>
                  <a:cubicBezTo>
                    <a:pt x="203" y="157"/>
                    <a:pt x="202" y="154"/>
                    <a:pt x="202" y="151"/>
                  </a:cubicBezTo>
                  <a:cubicBezTo>
                    <a:pt x="202" y="146"/>
                    <a:pt x="201" y="141"/>
                    <a:pt x="201" y="137"/>
                  </a:cubicBezTo>
                  <a:cubicBezTo>
                    <a:pt x="200" y="135"/>
                    <a:pt x="199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5" y="131"/>
                    <a:pt x="189" y="129"/>
                    <a:pt x="185" y="126"/>
                  </a:cubicBezTo>
                  <a:cubicBezTo>
                    <a:pt x="183" y="125"/>
                    <a:pt x="181" y="124"/>
                    <a:pt x="178" y="122"/>
                  </a:cubicBezTo>
                  <a:cubicBezTo>
                    <a:pt x="176" y="121"/>
                    <a:pt x="174" y="121"/>
                    <a:pt x="172" y="120"/>
                  </a:cubicBezTo>
                  <a:cubicBezTo>
                    <a:pt x="171" y="119"/>
                    <a:pt x="170" y="118"/>
                    <a:pt x="170" y="119"/>
                  </a:cubicBezTo>
                  <a:cubicBezTo>
                    <a:pt x="168" y="118"/>
                    <a:pt x="167" y="119"/>
                    <a:pt x="167" y="120"/>
                  </a:cubicBezTo>
                  <a:cubicBezTo>
                    <a:pt x="160" y="130"/>
                    <a:pt x="153" y="139"/>
                    <a:pt x="141" y="143"/>
                  </a:cubicBezTo>
                  <a:cubicBezTo>
                    <a:pt x="134" y="146"/>
                    <a:pt x="124" y="147"/>
                    <a:pt x="115" y="145"/>
                  </a:cubicBezTo>
                  <a:cubicBezTo>
                    <a:pt x="119" y="141"/>
                    <a:pt x="123" y="136"/>
                    <a:pt x="127" y="132"/>
                  </a:cubicBezTo>
                  <a:cubicBezTo>
                    <a:pt x="131" y="127"/>
                    <a:pt x="136" y="123"/>
                    <a:pt x="139" y="117"/>
                  </a:cubicBezTo>
                  <a:cubicBezTo>
                    <a:pt x="139" y="116"/>
                    <a:pt x="139" y="116"/>
                    <a:pt x="138" y="115"/>
                  </a:cubicBezTo>
                  <a:cubicBezTo>
                    <a:pt x="139" y="113"/>
                    <a:pt x="139" y="111"/>
                    <a:pt x="139" y="109"/>
                  </a:cubicBezTo>
                  <a:cubicBezTo>
                    <a:pt x="140" y="104"/>
                    <a:pt x="140" y="100"/>
                    <a:pt x="140" y="95"/>
                  </a:cubicBezTo>
                  <a:cubicBezTo>
                    <a:pt x="140" y="95"/>
                    <a:pt x="140" y="95"/>
                    <a:pt x="140" y="94"/>
                  </a:cubicBezTo>
                  <a:cubicBezTo>
                    <a:pt x="140" y="94"/>
                    <a:pt x="140" y="93"/>
                    <a:pt x="140" y="92"/>
                  </a:cubicBezTo>
                  <a:cubicBezTo>
                    <a:pt x="136" y="87"/>
                    <a:pt x="131" y="84"/>
                    <a:pt x="125" y="82"/>
                  </a:cubicBezTo>
                  <a:cubicBezTo>
                    <a:pt x="124" y="81"/>
                    <a:pt x="123" y="82"/>
                    <a:pt x="122" y="83"/>
                  </a:cubicBezTo>
                  <a:cubicBezTo>
                    <a:pt x="121" y="83"/>
                    <a:pt x="121" y="83"/>
                    <a:pt x="120" y="84"/>
                  </a:cubicBezTo>
                  <a:cubicBezTo>
                    <a:pt x="119" y="85"/>
                    <a:pt x="118" y="85"/>
                    <a:pt x="118" y="86"/>
                  </a:cubicBezTo>
                  <a:cubicBezTo>
                    <a:pt x="118" y="84"/>
                    <a:pt x="118" y="82"/>
                    <a:pt x="118" y="81"/>
                  </a:cubicBezTo>
                  <a:cubicBezTo>
                    <a:pt x="118" y="77"/>
                    <a:pt x="118" y="73"/>
                    <a:pt x="117" y="69"/>
                  </a:cubicBezTo>
                  <a:cubicBezTo>
                    <a:pt x="118" y="67"/>
                    <a:pt x="118" y="64"/>
                    <a:pt x="116" y="62"/>
                  </a:cubicBezTo>
                  <a:cubicBezTo>
                    <a:pt x="113" y="58"/>
                    <a:pt x="108" y="54"/>
                    <a:pt x="103" y="52"/>
                  </a:cubicBezTo>
                  <a:cubicBezTo>
                    <a:pt x="103" y="51"/>
                    <a:pt x="101" y="50"/>
                    <a:pt x="100" y="51"/>
                  </a:cubicBezTo>
                  <a:cubicBezTo>
                    <a:pt x="91" y="56"/>
                    <a:pt x="84" y="64"/>
                    <a:pt x="77" y="71"/>
                  </a:cubicBezTo>
                  <a:cubicBezTo>
                    <a:pt x="71" y="77"/>
                    <a:pt x="66" y="82"/>
                    <a:pt x="61" y="88"/>
                  </a:cubicBezTo>
                  <a:cubicBezTo>
                    <a:pt x="57" y="77"/>
                    <a:pt x="61" y="68"/>
                    <a:pt x="68" y="59"/>
                  </a:cubicBezTo>
                  <a:cubicBezTo>
                    <a:pt x="73" y="54"/>
                    <a:pt x="79" y="46"/>
                    <a:pt x="85" y="43"/>
                  </a:cubicBezTo>
                  <a:cubicBezTo>
                    <a:pt x="86" y="43"/>
                    <a:pt x="87" y="43"/>
                    <a:pt x="87" y="42"/>
                  </a:cubicBezTo>
                  <a:cubicBezTo>
                    <a:pt x="90" y="40"/>
                    <a:pt x="90" y="35"/>
                    <a:pt x="90" y="32"/>
                  </a:cubicBezTo>
                  <a:cubicBezTo>
                    <a:pt x="91" y="28"/>
                    <a:pt x="92" y="24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20"/>
                    <a:pt x="90" y="19"/>
                  </a:cubicBezTo>
                  <a:cubicBezTo>
                    <a:pt x="88" y="16"/>
                    <a:pt x="85" y="13"/>
                    <a:pt x="83" y="10"/>
                  </a:cubicBezTo>
                  <a:cubicBezTo>
                    <a:pt x="80" y="7"/>
                    <a:pt x="77" y="4"/>
                    <a:pt x="74" y="1"/>
                  </a:cubicBezTo>
                  <a:cubicBezTo>
                    <a:pt x="73" y="0"/>
                    <a:pt x="71" y="1"/>
                    <a:pt x="70" y="1"/>
                  </a:cubicBezTo>
                  <a:cubicBezTo>
                    <a:pt x="70" y="1"/>
                    <a:pt x="69" y="1"/>
                    <a:pt x="69" y="1"/>
                  </a:cubicBezTo>
                  <a:cubicBezTo>
                    <a:pt x="50" y="5"/>
                    <a:pt x="34" y="27"/>
                    <a:pt x="25" y="45"/>
                  </a:cubicBezTo>
                  <a:cubicBezTo>
                    <a:pt x="6" y="68"/>
                    <a:pt x="0" y="105"/>
                    <a:pt x="10" y="132"/>
                  </a:cubicBezTo>
                  <a:cubicBezTo>
                    <a:pt x="10" y="132"/>
                    <a:pt x="9" y="132"/>
                    <a:pt x="9" y="133"/>
                  </a:cubicBezTo>
                  <a:cubicBezTo>
                    <a:pt x="8" y="134"/>
                    <a:pt x="8" y="136"/>
                    <a:pt x="9" y="137"/>
                  </a:cubicBezTo>
                  <a:cubicBezTo>
                    <a:pt x="9" y="137"/>
                    <a:pt x="9" y="137"/>
                    <a:pt x="9" y="137"/>
                  </a:cubicBezTo>
                  <a:cubicBezTo>
                    <a:pt x="9" y="137"/>
                    <a:pt x="9" y="137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7" y="142"/>
                    <a:pt x="8" y="146"/>
                    <a:pt x="9" y="150"/>
                  </a:cubicBezTo>
                  <a:cubicBezTo>
                    <a:pt x="9" y="155"/>
                    <a:pt x="9" y="160"/>
                    <a:pt x="11" y="165"/>
                  </a:cubicBezTo>
                  <a:cubicBezTo>
                    <a:pt x="11" y="166"/>
                    <a:pt x="12" y="166"/>
                    <a:pt x="13" y="167"/>
                  </a:cubicBezTo>
                  <a:cubicBezTo>
                    <a:pt x="14" y="168"/>
                    <a:pt x="15" y="170"/>
                    <a:pt x="17" y="172"/>
                  </a:cubicBezTo>
                  <a:cubicBezTo>
                    <a:pt x="18" y="174"/>
                    <a:pt x="19" y="176"/>
                    <a:pt x="21" y="177"/>
                  </a:cubicBezTo>
                  <a:cubicBezTo>
                    <a:pt x="22" y="178"/>
                    <a:pt x="23" y="179"/>
                    <a:pt x="24" y="180"/>
                  </a:cubicBezTo>
                  <a:cubicBezTo>
                    <a:pt x="25" y="182"/>
                    <a:pt x="26" y="183"/>
                    <a:pt x="27" y="184"/>
                  </a:cubicBezTo>
                  <a:cubicBezTo>
                    <a:pt x="27" y="185"/>
                    <a:pt x="27" y="186"/>
                    <a:pt x="27" y="187"/>
                  </a:cubicBezTo>
                  <a:cubicBezTo>
                    <a:pt x="27" y="189"/>
                    <a:pt x="29" y="190"/>
                    <a:pt x="31" y="190"/>
                  </a:cubicBezTo>
                  <a:cubicBezTo>
                    <a:pt x="32" y="193"/>
                    <a:pt x="34" y="196"/>
                    <a:pt x="36" y="198"/>
                  </a:cubicBezTo>
                  <a:cubicBezTo>
                    <a:pt x="40" y="202"/>
                    <a:pt x="44" y="206"/>
                    <a:pt x="48" y="210"/>
                  </a:cubicBezTo>
                  <a:cubicBezTo>
                    <a:pt x="49" y="211"/>
                    <a:pt x="51" y="211"/>
                    <a:pt x="52" y="210"/>
                  </a:cubicBezTo>
                  <a:cubicBezTo>
                    <a:pt x="55" y="206"/>
                    <a:pt x="58" y="203"/>
                    <a:pt x="61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1" y="200"/>
                    <a:pt x="61" y="200"/>
                    <a:pt x="61" y="201"/>
                  </a:cubicBezTo>
                  <a:cubicBezTo>
                    <a:pt x="61" y="202"/>
                    <a:pt x="63" y="202"/>
                    <a:pt x="63" y="201"/>
                  </a:cubicBezTo>
                  <a:cubicBezTo>
                    <a:pt x="106" y="240"/>
                    <a:pt x="187" y="215"/>
                    <a:pt x="203" y="161"/>
                  </a:cubicBezTo>
                  <a:cubicBezTo>
                    <a:pt x="203" y="161"/>
                    <a:pt x="203" y="160"/>
                    <a:pt x="203" y="160"/>
                  </a:cubicBezTo>
                  <a:close/>
                  <a:moveTo>
                    <a:pt x="119" y="131"/>
                  </a:moveTo>
                  <a:cubicBezTo>
                    <a:pt x="118" y="132"/>
                    <a:pt x="117" y="134"/>
                    <a:pt x="116" y="135"/>
                  </a:cubicBezTo>
                  <a:cubicBezTo>
                    <a:pt x="116" y="130"/>
                    <a:pt x="116" y="125"/>
                    <a:pt x="116" y="120"/>
                  </a:cubicBezTo>
                  <a:cubicBezTo>
                    <a:pt x="117" y="119"/>
                    <a:pt x="118" y="118"/>
                    <a:pt x="119" y="117"/>
                  </a:cubicBezTo>
                  <a:cubicBezTo>
                    <a:pt x="119" y="117"/>
                    <a:pt x="119" y="117"/>
                    <a:pt x="120" y="116"/>
                  </a:cubicBezTo>
                  <a:cubicBezTo>
                    <a:pt x="119" y="121"/>
                    <a:pt x="118" y="126"/>
                    <a:pt x="119" y="131"/>
                  </a:cubicBezTo>
                  <a:close/>
                  <a:moveTo>
                    <a:pt x="125" y="124"/>
                  </a:moveTo>
                  <a:cubicBezTo>
                    <a:pt x="124" y="125"/>
                    <a:pt x="123" y="127"/>
                    <a:pt x="121" y="129"/>
                  </a:cubicBezTo>
                  <a:cubicBezTo>
                    <a:pt x="121" y="124"/>
                    <a:pt x="121" y="119"/>
                    <a:pt x="121" y="115"/>
                  </a:cubicBezTo>
                  <a:cubicBezTo>
                    <a:pt x="123" y="113"/>
                    <a:pt x="125" y="112"/>
                    <a:pt x="126" y="110"/>
                  </a:cubicBezTo>
                  <a:cubicBezTo>
                    <a:pt x="126" y="115"/>
                    <a:pt x="125" y="119"/>
                    <a:pt x="125" y="124"/>
                  </a:cubicBezTo>
                  <a:close/>
                  <a:moveTo>
                    <a:pt x="134" y="107"/>
                  </a:moveTo>
                  <a:cubicBezTo>
                    <a:pt x="133" y="111"/>
                    <a:pt x="132" y="114"/>
                    <a:pt x="133" y="118"/>
                  </a:cubicBezTo>
                  <a:cubicBezTo>
                    <a:pt x="131" y="119"/>
                    <a:pt x="130" y="120"/>
                    <a:pt x="128" y="122"/>
                  </a:cubicBezTo>
                  <a:cubicBezTo>
                    <a:pt x="128" y="117"/>
                    <a:pt x="128" y="113"/>
                    <a:pt x="128" y="108"/>
                  </a:cubicBezTo>
                  <a:cubicBezTo>
                    <a:pt x="131" y="106"/>
                    <a:pt x="133" y="104"/>
                    <a:pt x="135" y="102"/>
                  </a:cubicBezTo>
                  <a:cubicBezTo>
                    <a:pt x="134" y="104"/>
                    <a:pt x="134" y="105"/>
                    <a:pt x="134" y="107"/>
                  </a:cubicBezTo>
                  <a:close/>
                  <a:moveTo>
                    <a:pt x="112" y="91"/>
                  </a:moveTo>
                  <a:cubicBezTo>
                    <a:pt x="110" y="92"/>
                    <a:pt x="109" y="94"/>
                    <a:pt x="108" y="95"/>
                  </a:cubicBezTo>
                  <a:cubicBezTo>
                    <a:pt x="108" y="93"/>
                    <a:pt x="107" y="91"/>
                    <a:pt x="107" y="89"/>
                  </a:cubicBezTo>
                  <a:cubicBezTo>
                    <a:pt x="107" y="88"/>
                    <a:pt x="107" y="87"/>
                    <a:pt x="107" y="85"/>
                  </a:cubicBezTo>
                  <a:cubicBezTo>
                    <a:pt x="106" y="84"/>
                    <a:pt x="106" y="83"/>
                    <a:pt x="106" y="83"/>
                  </a:cubicBezTo>
                  <a:cubicBezTo>
                    <a:pt x="106" y="82"/>
                    <a:pt x="106" y="82"/>
                    <a:pt x="106" y="81"/>
                  </a:cubicBezTo>
                  <a:cubicBezTo>
                    <a:pt x="106" y="81"/>
                    <a:pt x="107" y="81"/>
                    <a:pt x="107" y="80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9" y="78"/>
                    <a:pt x="111" y="76"/>
                    <a:pt x="113" y="73"/>
                  </a:cubicBezTo>
                  <a:cubicBezTo>
                    <a:pt x="113" y="75"/>
                    <a:pt x="113" y="77"/>
                    <a:pt x="112" y="79"/>
                  </a:cubicBezTo>
                  <a:cubicBezTo>
                    <a:pt x="112" y="83"/>
                    <a:pt x="111" y="87"/>
                    <a:pt x="112" y="91"/>
                  </a:cubicBezTo>
                  <a:close/>
                  <a:moveTo>
                    <a:pt x="106" y="97"/>
                  </a:moveTo>
                  <a:cubicBezTo>
                    <a:pt x="104" y="98"/>
                    <a:pt x="103" y="100"/>
                    <a:pt x="101" y="102"/>
                  </a:cubicBezTo>
                  <a:cubicBezTo>
                    <a:pt x="101" y="97"/>
                    <a:pt x="100" y="92"/>
                    <a:pt x="100" y="87"/>
                  </a:cubicBezTo>
                  <a:cubicBezTo>
                    <a:pt x="102" y="86"/>
                    <a:pt x="103" y="84"/>
                    <a:pt x="104" y="83"/>
                  </a:cubicBezTo>
                  <a:cubicBezTo>
                    <a:pt x="104" y="85"/>
                    <a:pt x="105" y="87"/>
                    <a:pt x="105" y="89"/>
                  </a:cubicBezTo>
                  <a:cubicBezTo>
                    <a:pt x="105" y="91"/>
                    <a:pt x="106" y="94"/>
                    <a:pt x="106" y="97"/>
                  </a:cubicBezTo>
                  <a:close/>
                  <a:moveTo>
                    <a:pt x="68" y="50"/>
                  </a:moveTo>
                  <a:cubicBezTo>
                    <a:pt x="65" y="53"/>
                    <a:pt x="63" y="56"/>
                    <a:pt x="61" y="59"/>
                  </a:cubicBezTo>
                  <a:cubicBezTo>
                    <a:pt x="61" y="59"/>
                    <a:pt x="60" y="59"/>
                    <a:pt x="60" y="59"/>
                  </a:cubicBezTo>
                  <a:cubicBezTo>
                    <a:pt x="60" y="54"/>
                    <a:pt x="60" y="49"/>
                    <a:pt x="60" y="44"/>
                  </a:cubicBezTo>
                  <a:cubicBezTo>
                    <a:pt x="62" y="41"/>
                    <a:pt x="65" y="39"/>
                    <a:pt x="68" y="37"/>
                  </a:cubicBezTo>
                  <a:cubicBezTo>
                    <a:pt x="67" y="41"/>
                    <a:pt x="66" y="46"/>
                    <a:pt x="68" y="50"/>
                  </a:cubicBezTo>
                  <a:close/>
                  <a:moveTo>
                    <a:pt x="69" y="49"/>
                  </a:moveTo>
                  <a:cubicBezTo>
                    <a:pt x="69" y="47"/>
                    <a:pt x="69" y="45"/>
                    <a:pt x="69" y="43"/>
                  </a:cubicBezTo>
                  <a:cubicBezTo>
                    <a:pt x="69" y="41"/>
                    <a:pt x="70" y="38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2" y="34"/>
                    <a:pt x="73" y="33"/>
                    <a:pt x="75" y="32"/>
                  </a:cubicBezTo>
                  <a:cubicBezTo>
                    <a:pt x="75" y="36"/>
                    <a:pt x="75" y="40"/>
                    <a:pt x="75" y="44"/>
                  </a:cubicBezTo>
                  <a:cubicBezTo>
                    <a:pt x="73" y="45"/>
                    <a:pt x="71" y="47"/>
                    <a:pt x="69" y="49"/>
                  </a:cubicBezTo>
                  <a:close/>
                  <a:moveTo>
                    <a:pt x="85" y="26"/>
                  </a:moveTo>
                  <a:cubicBezTo>
                    <a:pt x="85" y="27"/>
                    <a:pt x="85" y="29"/>
                    <a:pt x="84" y="31"/>
                  </a:cubicBezTo>
                  <a:cubicBezTo>
                    <a:pt x="84" y="34"/>
                    <a:pt x="83" y="37"/>
                    <a:pt x="83" y="40"/>
                  </a:cubicBezTo>
                  <a:cubicBezTo>
                    <a:pt x="81" y="40"/>
                    <a:pt x="79" y="41"/>
                    <a:pt x="77" y="43"/>
                  </a:cubicBezTo>
                  <a:cubicBezTo>
                    <a:pt x="77" y="39"/>
                    <a:pt x="77" y="35"/>
                    <a:pt x="77" y="31"/>
                  </a:cubicBezTo>
                  <a:cubicBezTo>
                    <a:pt x="79" y="29"/>
                    <a:pt x="82" y="27"/>
                    <a:pt x="85" y="26"/>
                  </a:cubicBezTo>
                  <a:close/>
                  <a:moveTo>
                    <a:pt x="12" y="86"/>
                  </a:moveTo>
                  <a:cubicBezTo>
                    <a:pt x="12" y="91"/>
                    <a:pt x="12" y="96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1" y="104"/>
                    <a:pt x="11" y="108"/>
                    <a:pt x="10" y="111"/>
                  </a:cubicBezTo>
                  <a:cubicBezTo>
                    <a:pt x="10" y="103"/>
                    <a:pt x="10" y="94"/>
                    <a:pt x="12" y="86"/>
                  </a:cubicBezTo>
                  <a:close/>
                  <a:moveTo>
                    <a:pt x="12" y="129"/>
                  </a:moveTo>
                  <a:cubicBezTo>
                    <a:pt x="12" y="125"/>
                    <a:pt x="11" y="121"/>
                    <a:pt x="11" y="117"/>
                  </a:cubicBezTo>
                  <a:cubicBezTo>
                    <a:pt x="12" y="112"/>
                    <a:pt x="13" y="107"/>
                    <a:pt x="13" y="103"/>
                  </a:cubicBezTo>
                  <a:cubicBezTo>
                    <a:pt x="14" y="110"/>
                    <a:pt x="17" y="117"/>
                    <a:pt x="21" y="124"/>
                  </a:cubicBezTo>
                  <a:cubicBezTo>
                    <a:pt x="21" y="124"/>
                    <a:pt x="21" y="124"/>
                    <a:pt x="21" y="124"/>
                  </a:cubicBezTo>
                  <a:cubicBezTo>
                    <a:pt x="19" y="125"/>
                    <a:pt x="16" y="127"/>
                    <a:pt x="13" y="129"/>
                  </a:cubicBezTo>
                  <a:cubicBezTo>
                    <a:pt x="15" y="124"/>
                    <a:pt x="15" y="119"/>
                    <a:pt x="16" y="114"/>
                  </a:cubicBezTo>
                  <a:cubicBezTo>
                    <a:pt x="16" y="113"/>
                    <a:pt x="15" y="113"/>
                    <a:pt x="14" y="114"/>
                  </a:cubicBezTo>
                  <a:cubicBezTo>
                    <a:pt x="14" y="119"/>
                    <a:pt x="13" y="124"/>
                    <a:pt x="12" y="129"/>
                  </a:cubicBezTo>
                  <a:close/>
                  <a:moveTo>
                    <a:pt x="16" y="165"/>
                  </a:moveTo>
                  <a:cubicBezTo>
                    <a:pt x="16" y="165"/>
                    <a:pt x="16" y="165"/>
                    <a:pt x="16" y="164"/>
                  </a:cubicBezTo>
                  <a:cubicBezTo>
                    <a:pt x="16" y="159"/>
                    <a:pt x="15" y="154"/>
                    <a:pt x="14" y="150"/>
                  </a:cubicBezTo>
                  <a:cubicBezTo>
                    <a:pt x="14" y="149"/>
                    <a:pt x="13" y="148"/>
                    <a:pt x="13" y="147"/>
                  </a:cubicBezTo>
                  <a:cubicBezTo>
                    <a:pt x="13" y="147"/>
                    <a:pt x="13" y="147"/>
                    <a:pt x="14" y="147"/>
                  </a:cubicBezTo>
                  <a:cubicBezTo>
                    <a:pt x="15" y="148"/>
                    <a:pt x="16" y="150"/>
                    <a:pt x="17" y="151"/>
                  </a:cubicBezTo>
                  <a:cubicBezTo>
                    <a:pt x="17" y="157"/>
                    <a:pt x="18" y="162"/>
                    <a:pt x="19" y="168"/>
                  </a:cubicBezTo>
                  <a:cubicBezTo>
                    <a:pt x="18" y="167"/>
                    <a:pt x="17" y="166"/>
                    <a:pt x="16" y="165"/>
                  </a:cubicBezTo>
                  <a:close/>
                  <a:moveTo>
                    <a:pt x="21" y="169"/>
                  </a:moveTo>
                  <a:cubicBezTo>
                    <a:pt x="21" y="164"/>
                    <a:pt x="19" y="158"/>
                    <a:pt x="18" y="152"/>
                  </a:cubicBezTo>
                  <a:cubicBezTo>
                    <a:pt x="19" y="153"/>
                    <a:pt x="20" y="154"/>
                    <a:pt x="22" y="154"/>
                  </a:cubicBezTo>
                  <a:cubicBezTo>
                    <a:pt x="22" y="159"/>
                    <a:pt x="22" y="165"/>
                    <a:pt x="23" y="171"/>
                  </a:cubicBezTo>
                  <a:cubicBezTo>
                    <a:pt x="23" y="170"/>
                    <a:pt x="22" y="170"/>
                    <a:pt x="21" y="169"/>
                  </a:cubicBezTo>
                  <a:close/>
                  <a:moveTo>
                    <a:pt x="31" y="166"/>
                  </a:moveTo>
                  <a:cubicBezTo>
                    <a:pt x="31" y="165"/>
                    <a:pt x="29" y="165"/>
                    <a:pt x="29" y="166"/>
                  </a:cubicBezTo>
                  <a:cubicBezTo>
                    <a:pt x="28" y="169"/>
                    <a:pt x="27" y="172"/>
                    <a:pt x="27" y="176"/>
                  </a:cubicBezTo>
                  <a:cubicBezTo>
                    <a:pt x="27" y="175"/>
                    <a:pt x="26" y="174"/>
                    <a:pt x="26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5" y="173"/>
                    <a:pt x="25" y="173"/>
                  </a:cubicBezTo>
                  <a:cubicBezTo>
                    <a:pt x="25" y="173"/>
                    <a:pt x="26" y="173"/>
                    <a:pt x="26" y="173"/>
                  </a:cubicBezTo>
                  <a:cubicBezTo>
                    <a:pt x="26" y="167"/>
                    <a:pt x="25" y="159"/>
                    <a:pt x="24" y="153"/>
                  </a:cubicBezTo>
                  <a:cubicBezTo>
                    <a:pt x="24" y="153"/>
                    <a:pt x="24" y="153"/>
                    <a:pt x="24" y="153"/>
                  </a:cubicBezTo>
                  <a:cubicBezTo>
                    <a:pt x="26" y="152"/>
                    <a:pt x="28" y="150"/>
                    <a:pt x="30" y="149"/>
                  </a:cubicBezTo>
                  <a:cubicBezTo>
                    <a:pt x="30" y="154"/>
                    <a:pt x="31" y="159"/>
                    <a:pt x="32" y="164"/>
                  </a:cubicBezTo>
                  <a:cubicBezTo>
                    <a:pt x="32" y="164"/>
                    <a:pt x="32" y="165"/>
                    <a:pt x="32" y="165"/>
                  </a:cubicBezTo>
                  <a:cubicBezTo>
                    <a:pt x="32" y="165"/>
                    <a:pt x="31" y="165"/>
                    <a:pt x="31" y="166"/>
                  </a:cubicBezTo>
                  <a:close/>
                  <a:moveTo>
                    <a:pt x="32" y="148"/>
                  </a:moveTo>
                  <a:cubicBezTo>
                    <a:pt x="32" y="147"/>
                    <a:pt x="32" y="147"/>
                    <a:pt x="32" y="147"/>
                  </a:cubicBezTo>
                  <a:cubicBezTo>
                    <a:pt x="34" y="150"/>
                    <a:pt x="36" y="153"/>
                    <a:pt x="39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8"/>
                    <a:pt x="35" y="160"/>
                    <a:pt x="33" y="162"/>
                  </a:cubicBezTo>
                  <a:cubicBezTo>
                    <a:pt x="33" y="157"/>
                    <a:pt x="32" y="152"/>
                    <a:pt x="32" y="148"/>
                  </a:cubicBezTo>
                  <a:close/>
                  <a:moveTo>
                    <a:pt x="36" y="176"/>
                  </a:moveTo>
                  <a:cubicBezTo>
                    <a:pt x="36" y="181"/>
                    <a:pt x="36" y="186"/>
                    <a:pt x="36" y="191"/>
                  </a:cubicBezTo>
                  <a:cubicBezTo>
                    <a:pt x="35" y="190"/>
                    <a:pt x="34" y="189"/>
                    <a:pt x="33" y="188"/>
                  </a:cubicBezTo>
                  <a:cubicBezTo>
                    <a:pt x="33" y="188"/>
                    <a:pt x="33" y="188"/>
                    <a:pt x="33" y="187"/>
                  </a:cubicBezTo>
                  <a:cubicBezTo>
                    <a:pt x="33" y="182"/>
                    <a:pt x="34" y="176"/>
                    <a:pt x="33" y="170"/>
                  </a:cubicBezTo>
                  <a:cubicBezTo>
                    <a:pt x="34" y="172"/>
                    <a:pt x="36" y="174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lose/>
                  <a:moveTo>
                    <a:pt x="41" y="195"/>
                  </a:moveTo>
                  <a:cubicBezTo>
                    <a:pt x="40" y="195"/>
                    <a:pt x="40" y="194"/>
                    <a:pt x="39" y="193"/>
                  </a:cubicBezTo>
                  <a:cubicBezTo>
                    <a:pt x="39" y="188"/>
                    <a:pt x="38" y="182"/>
                    <a:pt x="37" y="176"/>
                  </a:cubicBezTo>
                  <a:cubicBezTo>
                    <a:pt x="39" y="179"/>
                    <a:pt x="41" y="182"/>
                    <a:pt x="44" y="184"/>
                  </a:cubicBezTo>
                  <a:cubicBezTo>
                    <a:pt x="44" y="185"/>
                    <a:pt x="43" y="185"/>
                    <a:pt x="43" y="185"/>
                  </a:cubicBezTo>
                  <a:cubicBezTo>
                    <a:pt x="44" y="190"/>
                    <a:pt x="45" y="195"/>
                    <a:pt x="46" y="200"/>
                  </a:cubicBezTo>
                  <a:cubicBezTo>
                    <a:pt x="44" y="198"/>
                    <a:pt x="42" y="197"/>
                    <a:pt x="41" y="195"/>
                  </a:cubicBezTo>
                  <a:close/>
                  <a:moveTo>
                    <a:pt x="50" y="204"/>
                  </a:moveTo>
                  <a:cubicBezTo>
                    <a:pt x="49" y="203"/>
                    <a:pt x="49" y="203"/>
                    <a:pt x="48" y="202"/>
                  </a:cubicBezTo>
                  <a:cubicBezTo>
                    <a:pt x="47" y="197"/>
                    <a:pt x="46" y="192"/>
                    <a:pt x="45" y="186"/>
                  </a:cubicBezTo>
                  <a:cubicBezTo>
                    <a:pt x="47" y="188"/>
                    <a:pt x="49" y="187"/>
                    <a:pt x="50" y="185"/>
                  </a:cubicBezTo>
                  <a:cubicBezTo>
                    <a:pt x="50" y="185"/>
                    <a:pt x="51" y="184"/>
                    <a:pt x="52" y="184"/>
                  </a:cubicBezTo>
                  <a:cubicBezTo>
                    <a:pt x="52" y="190"/>
                    <a:pt x="52" y="195"/>
                    <a:pt x="53" y="200"/>
                  </a:cubicBezTo>
                  <a:cubicBezTo>
                    <a:pt x="52" y="202"/>
                    <a:pt x="51" y="203"/>
                    <a:pt x="50" y="204"/>
                  </a:cubicBezTo>
                  <a:close/>
                  <a:moveTo>
                    <a:pt x="58" y="195"/>
                  </a:moveTo>
                  <a:cubicBezTo>
                    <a:pt x="57" y="196"/>
                    <a:pt x="56" y="197"/>
                    <a:pt x="55" y="198"/>
                  </a:cubicBezTo>
                  <a:cubicBezTo>
                    <a:pt x="55" y="193"/>
                    <a:pt x="54" y="188"/>
                    <a:pt x="54" y="183"/>
                  </a:cubicBezTo>
                  <a:cubicBezTo>
                    <a:pt x="56" y="182"/>
                    <a:pt x="58" y="181"/>
                    <a:pt x="59" y="179"/>
                  </a:cubicBezTo>
                  <a:cubicBezTo>
                    <a:pt x="59" y="184"/>
                    <a:pt x="60" y="190"/>
                    <a:pt x="60" y="195"/>
                  </a:cubicBezTo>
                  <a:cubicBezTo>
                    <a:pt x="60" y="194"/>
                    <a:pt x="58" y="194"/>
                    <a:pt x="58" y="195"/>
                  </a:cubicBezTo>
                  <a:close/>
                  <a:moveTo>
                    <a:pt x="59" y="172"/>
                  </a:moveTo>
                  <a:cubicBezTo>
                    <a:pt x="58" y="172"/>
                    <a:pt x="57" y="172"/>
                    <a:pt x="57" y="173"/>
                  </a:cubicBezTo>
                  <a:cubicBezTo>
                    <a:pt x="54" y="175"/>
                    <a:pt x="51" y="178"/>
                    <a:pt x="48" y="180"/>
                  </a:cubicBezTo>
                  <a:cubicBezTo>
                    <a:pt x="44" y="174"/>
                    <a:pt x="39" y="170"/>
                    <a:pt x="34" y="166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8" y="164"/>
                    <a:pt x="42" y="161"/>
                    <a:pt x="45" y="157"/>
                  </a:cubicBezTo>
                  <a:cubicBezTo>
                    <a:pt x="46" y="156"/>
                    <a:pt x="45" y="155"/>
                    <a:pt x="45" y="154"/>
                  </a:cubicBezTo>
                  <a:cubicBezTo>
                    <a:pt x="45" y="154"/>
                    <a:pt x="44" y="153"/>
                    <a:pt x="44" y="153"/>
                  </a:cubicBezTo>
                  <a:cubicBezTo>
                    <a:pt x="44" y="152"/>
                    <a:pt x="44" y="152"/>
                    <a:pt x="43" y="151"/>
                  </a:cubicBezTo>
                  <a:cubicBezTo>
                    <a:pt x="42" y="150"/>
                    <a:pt x="40" y="149"/>
                    <a:pt x="39" y="147"/>
                  </a:cubicBezTo>
                  <a:cubicBezTo>
                    <a:pt x="37" y="146"/>
                    <a:pt x="36" y="144"/>
                    <a:pt x="34" y="142"/>
                  </a:cubicBezTo>
                  <a:cubicBezTo>
                    <a:pt x="34" y="142"/>
                    <a:pt x="34" y="142"/>
                    <a:pt x="33" y="142"/>
                  </a:cubicBezTo>
                  <a:cubicBezTo>
                    <a:pt x="32" y="141"/>
                    <a:pt x="31" y="141"/>
                    <a:pt x="30" y="142"/>
                  </a:cubicBezTo>
                  <a:cubicBezTo>
                    <a:pt x="27" y="143"/>
                    <a:pt x="25" y="145"/>
                    <a:pt x="22" y="148"/>
                  </a:cubicBezTo>
                  <a:cubicBezTo>
                    <a:pt x="21" y="146"/>
                    <a:pt x="19" y="145"/>
                    <a:pt x="18" y="144"/>
                  </a:cubicBezTo>
                  <a:cubicBezTo>
                    <a:pt x="16" y="142"/>
                    <a:pt x="15" y="140"/>
                    <a:pt x="13" y="138"/>
                  </a:cubicBezTo>
                  <a:cubicBezTo>
                    <a:pt x="13" y="138"/>
                    <a:pt x="14" y="138"/>
                    <a:pt x="14" y="138"/>
                  </a:cubicBezTo>
                  <a:cubicBezTo>
                    <a:pt x="17" y="134"/>
                    <a:pt x="21" y="130"/>
                    <a:pt x="24" y="126"/>
                  </a:cubicBezTo>
                  <a:cubicBezTo>
                    <a:pt x="25" y="126"/>
                    <a:pt x="24" y="124"/>
                    <a:pt x="23" y="124"/>
                  </a:cubicBezTo>
                  <a:cubicBezTo>
                    <a:pt x="24" y="123"/>
                    <a:pt x="24" y="123"/>
                    <a:pt x="23" y="123"/>
                  </a:cubicBezTo>
                  <a:cubicBezTo>
                    <a:pt x="7" y="77"/>
                    <a:pt x="32" y="30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3" y="7"/>
                    <a:pt x="75" y="10"/>
                    <a:pt x="77" y="13"/>
                  </a:cubicBezTo>
                  <a:cubicBezTo>
                    <a:pt x="79" y="16"/>
                    <a:pt x="81" y="19"/>
                    <a:pt x="83" y="21"/>
                  </a:cubicBezTo>
                  <a:cubicBezTo>
                    <a:pt x="66" y="26"/>
                    <a:pt x="51" y="39"/>
                    <a:pt x="45" y="55"/>
                  </a:cubicBezTo>
                  <a:cubicBezTo>
                    <a:pt x="39" y="70"/>
                    <a:pt x="38" y="91"/>
                    <a:pt x="53" y="100"/>
                  </a:cubicBezTo>
                  <a:cubicBezTo>
                    <a:pt x="55" y="102"/>
                    <a:pt x="57" y="100"/>
                    <a:pt x="57" y="98"/>
                  </a:cubicBezTo>
                  <a:cubicBezTo>
                    <a:pt x="66" y="91"/>
                    <a:pt x="73" y="83"/>
                    <a:pt x="81" y="76"/>
                  </a:cubicBezTo>
                  <a:cubicBezTo>
                    <a:pt x="88" y="69"/>
                    <a:pt x="96" y="63"/>
                    <a:pt x="101" y="56"/>
                  </a:cubicBezTo>
                  <a:cubicBezTo>
                    <a:pt x="104" y="57"/>
                    <a:pt x="106" y="59"/>
                    <a:pt x="108" y="61"/>
                  </a:cubicBezTo>
                  <a:cubicBezTo>
                    <a:pt x="109" y="63"/>
                    <a:pt x="113" y="67"/>
                    <a:pt x="111" y="67"/>
                  </a:cubicBezTo>
                  <a:cubicBezTo>
                    <a:pt x="110" y="68"/>
                    <a:pt x="109" y="69"/>
                    <a:pt x="109" y="70"/>
                  </a:cubicBezTo>
                  <a:cubicBezTo>
                    <a:pt x="94" y="83"/>
                    <a:pt x="79" y="97"/>
                    <a:pt x="67" y="112"/>
                  </a:cubicBezTo>
                  <a:cubicBezTo>
                    <a:pt x="66" y="113"/>
                    <a:pt x="66" y="115"/>
                    <a:pt x="67" y="115"/>
                  </a:cubicBezTo>
                  <a:cubicBezTo>
                    <a:pt x="67" y="116"/>
                    <a:pt x="68" y="116"/>
                    <a:pt x="68" y="117"/>
                  </a:cubicBezTo>
                  <a:cubicBezTo>
                    <a:pt x="70" y="121"/>
                    <a:pt x="74" y="125"/>
                    <a:pt x="79" y="128"/>
                  </a:cubicBezTo>
                  <a:cubicBezTo>
                    <a:pt x="80" y="129"/>
                    <a:pt x="81" y="129"/>
                    <a:pt x="82" y="128"/>
                  </a:cubicBezTo>
                  <a:cubicBezTo>
                    <a:pt x="83" y="128"/>
                    <a:pt x="84" y="128"/>
                    <a:pt x="85" y="127"/>
                  </a:cubicBezTo>
                  <a:cubicBezTo>
                    <a:pt x="87" y="124"/>
                    <a:pt x="91" y="120"/>
                    <a:pt x="94" y="117"/>
                  </a:cubicBezTo>
                  <a:cubicBezTo>
                    <a:pt x="94" y="117"/>
                    <a:pt x="94" y="117"/>
                    <a:pt x="95" y="117"/>
                  </a:cubicBezTo>
                  <a:cubicBezTo>
                    <a:pt x="98" y="113"/>
                    <a:pt x="102" y="110"/>
                    <a:pt x="105" y="107"/>
                  </a:cubicBezTo>
                  <a:cubicBezTo>
                    <a:pt x="111" y="101"/>
                    <a:pt x="118" y="94"/>
                    <a:pt x="124" y="88"/>
                  </a:cubicBezTo>
                  <a:cubicBezTo>
                    <a:pt x="124" y="87"/>
                    <a:pt x="124" y="87"/>
                    <a:pt x="124" y="87"/>
                  </a:cubicBezTo>
                  <a:cubicBezTo>
                    <a:pt x="127" y="90"/>
                    <a:pt x="130" y="93"/>
                    <a:pt x="134" y="96"/>
                  </a:cubicBezTo>
                  <a:cubicBezTo>
                    <a:pt x="126" y="100"/>
                    <a:pt x="119" y="108"/>
                    <a:pt x="114" y="114"/>
                  </a:cubicBezTo>
                  <a:cubicBezTo>
                    <a:pt x="107" y="121"/>
                    <a:pt x="102" y="128"/>
                    <a:pt x="97" y="136"/>
                  </a:cubicBezTo>
                  <a:cubicBezTo>
                    <a:pt x="96" y="137"/>
                    <a:pt x="97" y="138"/>
                    <a:pt x="98" y="139"/>
                  </a:cubicBezTo>
                  <a:cubicBezTo>
                    <a:pt x="97" y="154"/>
                    <a:pt x="124" y="154"/>
                    <a:pt x="134" y="153"/>
                  </a:cubicBezTo>
                  <a:cubicBezTo>
                    <a:pt x="150" y="150"/>
                    <a:pt x="163" y="140"/>
                    <a:pt x="170" y="126"/>
                  </a:cubicBezTo>
                  <a:cubicBezTo>
                    <a:pt x="172" y="127"/>
                    <a:pt x="175" y="129"/>
                    <a:pt x="176" y="130"/>
                  </a:cubicBezTo>
                  <a:cubicBezTo>
                    <a:pt x="181" y="133"/>
                    <a:pt x="187" y="138"/>
                    <a:pt x="193" y="140"/>
                  </a:cubicBezTo>
                  <a:cubicBezTo>
                    <a:pt x="179" y="162"/>
                    <a:pt x="164" y="183"/>
                    <a:pt x="137" y="191"/>
                  </a:cubicBezTo>
                  <a:cubicBezTo>
                    <a:pt x="109" y="200"/>
                    <a:pt x="82" y="191"/>
                    <a:pt x="61" y="172"/>
                  </a:cubicBezTo>
                  <a:cubicBezTo>
                    <a:pt x="60" y="172"/>
                    <a:pt x="59" y="172"/>
                    <a:pt x="59" y="172"/>
                  </a:cubicBezTo>
                  <a:close/>
                  <a:moveTo>
                    <a:pt x="48" y="72"/>
                  </a:moveTo>
                  <a:cubicBezTo>
                    <a:pt x="48" y="68"/>
                    <a:pt x="48" y="64"/>
                    <a:pt x="50" y="60"/>
                  </a:cubicBezTo>
                  <a:cubicBezTo>
                    <a:pt x="50" y="65"/>
                    <a:pt x="51" y="71"/>
                    <a:pt x="53" y="75"/>
                  </a:cubicBezTo>
                  <a:cubicBezTo>
                    <a:pt x="53" y="76"/>
                    <a:pt x="54" y="76"/>
                    <a:pt x="54" y="76"/>
                  </a:cubicBezTo>
                  <a:cubicBezTo>
                    <a:pt x="53" y="81"/>
                    <a:pt x="54" y="87"/>
                    <a:pt x="57" y="92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6" y="93"/>
                    <a:pt x="56" y="94"/>
                    <a:pt x="55" y="94"/>
                  </a:cubicBezTo>
                  <a:cubicBezTo>
                    <a:pt x="52" y="90"/>
                    <a:pt x="49" y="85"/>
                    <a:pt x="48" y="80"/>
                  </a:cubicBezTo>
                  <a:cubicBezTo>
                    <a:pt x="49" y="83"/>
                    <a:pt x="51" y="87"/>
                    <a:pt x="52" y="90"/>
                  </a:cubicBezTo>
                  <a:cubicBezTo>
                    <a:pt x="53" y="91"/>
                    <a:pt x="54" y="90"/>
                    <a:pt x="54" y="89"/>
                  </a:cubicBezTo>
                  <a:cubicBezTo>
                    <a:pt x="52" y="83"/>
                    <a:pt x="50" y="78"/>
                    <a:pt x="48" y="72"/>
                  </a:cubicBezTo>
                  <a:close/>
                  <a:moveTo>
                    <a:pt x="54" y="73"/>
                  </a:moveTo>
                  <a:cubicBezTo>
                    <a:pt x="53" y="67"/>
                    <a:pt x="52" y="62"/>
                    <a:pt x="52" y="56"/>
                  </a:cubicBezTo>
                  <a:cubicBezTo>
                    <a:pt x="53" y="54"/>
                    <a:pt x="54" y="52"/>
                    <a:pt x="55" y="50"/>
                  </a:cubicBezTo>
                  <a:cubicBezTo>
                    <a:pt x="56" y="48"/>
                    <a:pt x="57" y="47"/>
                    <a:pt x="58" y="46"/>
                  </a:cubicBezTo>
                  <a:cubicBezTo>
                    <a:pt x="58" y="51"/>
                    <a:pt x="58" y="57"/>
                    <a:pt x="58" y="62"/>
                  </a:cubicBezTo>
                  <a:cubicBezTo>
                    <a:pt x="57" y="66"/>
                    <a:pt x="55" y="69"/>
                    <a:pt x="54" y="73"/>
                  </a:cubicBezTo>
                  <a:close/>
                  <a:moveTo>
                    <a:pt x="99" y="104"/>
                  </a:moveTo>
                  <a:cubicBezTo>
                    <a:pt x="98" y="105"/>
                    <a:pt x="98" y="105"/>
                    <a:pt x="97" y="106"/>
                  </a:cubicBezTo>
                  <a:cubicBezTo>
                    <a:pt x="96" y="107"/>
                    <a:pt x="95" y="108"/>
                    <a:pt x="94" y="108"/>
                  </a:cubicBezTo>
                  <a:cubicBezTo>
                    <a:pt x="94" y="104"/>
                    <a:pt x="94" y="99"/>
                    <a:pt x="93" y="94"/>
                  </a:cubicBezTo>
                  <a:cubicBezTo>
                    <a:pt x="95" y="92"/>
                    <a:pt x="97" y="90"/>
                    <a:pt x="99" y="88"/>
                  </a:cubicBezTo>
                  <a:cubicBezTo>
                    <a:pt x="99" y="93"/>
                    <a:pt x="98" y="99"/>
                    <a:pt x="99" y="104"/>
                  </a:cubicBezTo>
                  <a:close/>
                  <a:moveTo>
                    <a:pt x="92" y="111"/>
                  </a:moveTo>
                  <a:cubicBezTo>
                    <a:pt x="90" y="112"/>
                    <a:pt x="88" y="114"/>
                    <a:pt x="87" y="116"/>
                  </a:cubicBezTo>
                  <a:cubicBezTo>
                    <a:pt x="87" y="111"/>
                    <a:pt x="86" y="106"/>
                    <a:pt x="86" y="101"/>
                  </a:cubicBezTo>
                  <a:cubicBezTo>
                    <a:pt x="88" y="99"/>
                    <a:pt x="90" y="97"/>
                    <a:pt x="92" y="96"/>
                  </a:cubicBezTo>
                  <a:cubicBezTo>
                    <a:pt x="91" y="101"/>
                    <a:pt x="91" y="106"/>
                    <a:pt x="92" y="111"/>
                  </a:cubicBezTo>
                  <a:close/>
                  <a:moveTo>
                    <a:pt x="85" y="119"/>
                  </a:moveTo>
                  <a:cubicBezTo>
                    <a:pt x="84" y="120"/>
                    <a:pt x="83" y="121"/>
                    <a:pt x="82" y="123"/>
                  </a:cubicBezTo>
                  <a:cubicBezTo>
                    <a:pt x="81" y="122"/>
                    <a:pt x="81" y="122"/>
                    <a:pt x="80" y="121"/>
                  </a:cubicBezTo>
                  <a:cubicBezTo>
                    <a:pt x="80" y="116"/>
                    <a:pt x="79" y="112"/>
                    <a:pt x="79" y="107"/>
                  </a:cubicBezTo>
                  <a:cubicBezTo>
                    <a:pt x="81" y="105"/>
                    <a:pt x="83" y="104"/>
                    <a:pt x="85" y="102"/>
                  </a:cubicBezTo>
                  <a:cubicBezTo>
                    <a:pt x="84" y="107"/>
                    <a:pt x="84" y="113"/>
                    <a:pt x="85" y="119"/>
                  </a:cubicBezTo>
                  <a:close/>
                  <a:moveTo>
                    <a:pt x="78" y="119"/>
                  </a:moveTo>
                  <a:cubicBezTo>
                    <a:pt x="76" y="117"/>
                    <a:pt x="74" y="115"/>
                    <a:pt x="72" y="114"/>
                  </a:cubicBezTo>
                  <a:cubicBezTo>
                    <a:pt x="72" y="113"/>
                    <a:pt x="72" y="113"/>
                    <a:pt x="71" y="113"/>
                  </a:cubicBezTo>
                  <a:cubicBezTo>
                    <a:pt x="74" y="112"/>
                    <a:pt x="76" y="110"/>
                    <a:pt x="77" y="108"/>
                  </a:cubicBezTo>
                  <a:cubicBezTo>
                    <a:pt x="77" y="112"/>
                    <a:pt x="77" y="116"/>
                    <a:pt x="78" y="119"/>
                  </a:cubicBezTo>
                  <a:close/>
                  <a:moveTo>
                    <a:pt x="108" y="143"/>
                  </a:moveTo>
                  <a:cubicBezTo>
                    <a:pt x="105" y="141"/>
                    <a:pt x="103" y="140"/>
                    <a:pt x="101" y="138"/>
                  </a:cubicBezTo>
                  <a:cubicBezTo>
                    <a:pt x="104" y="135"/>
                    <a:pt x="106" y="132"/>
                    <a:pt x="108" y="129"/>
                  </a:cubicBezTo>
                  <a:cubicBezTo>
                    <a:pt x="108" y="134"/>
                    <a:pt x="108" y="138"/>
                    <a:pt x="108" y="143"/>
                  </a:cubicBezTo>
                  <a:close/>
                  <a:moveTo>
                    <a:pt x="110" y="142"/>
                  </a:moveTo>
                  <a:cubicBezTo>
                    <a:pt x="110" y="137"/>
                    <a:pt x="110" y="132"/>
                    <a:pt x="110" y="128"/>
                  </a:cubicBezTo>
                  <a:cubicBezTo>
                    <a:pt x="111" y="126"/>
                    <a:pt x="112" y="124"/>
                    <a:pt x="114" y="123"/>
                  </a:cubicBezTo>
                  <a:cubicBezTo>
                    <a:pt x="113" y="128"/>
                    <a:pt x="113" y="133"/>
                    <a:pt x="113" y="138"/>
                  </a:cubicBezTo>
                  <a:cubicBezTo>
                    <a:pt x="112" y="140"/>
                    <a:pt x="111" y="141"/>
                    <a:pt x="110" y="142"/>
                  </a:cubicBezTo>
                  <a:close/>
                  <a:moveTo>
                    <a:pt x="63" y="197"/>
                  </a:moveTo>
                  <a:cubicBezTo>
                    <a:pt x="63" y="191"/>
                    <a:pt x="62" y="184"/>
                    <a:pt x="61" y="178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63" y="181"/>
                    <a:pt x="66" y="183"/>
                    <a:pt x="69" y="186"/>
                  </a:cubicBezTo>
                  <a:cubicBezTo>
                    <a:pt x="69" y="191"/>
                    <a:pt x="70" y="196"/>
                    <a:pt x="72" y="201"/>
                  </a:cubicBezTo>
                  <a:cubicBezTo>
                    <a:pt x="69" y="200"/>
                    <a:pt x="66" y="199"/>
                    <a:pt x="63" y="197"/>
                  </a:cubicBezTo>
                  <a:close/>
                  <a:moveTo>
                    <a:pt x="74" y="202"/>
                  </a:moveTo>
                  <a:cubicBezTo>
                    <a:pt x="73" y="197"/>
                    <a:pt x="72" y="192"/>
                    <a:pt x="71" y="187"/>
                  </a:cubicBezTo>
                  <a:cubicBezTo>
                    <a:pt x="74" y="189"/>
                    <a:pt x="76" y="191"/>
                    <a:pt x="79" y="193"/>
                  </a:cubicBezTo>
                  <a:cubicBezTo>
                    <a:pt x="80" y="197"/>
                    <a:pt x="80" y="201"/>
                    <a:pt x="81" y="205"/>
                  </a:cubicBezTo>
                  <a:cubicBezTo>
                    <a:pt x="79" y="205"/>
                    <a:pt x="76" y="204"/>
                    <a:pt x="74" y="202"/>
                  </a:cubicBezTo>
                  <a:close/>
                  <a:moveTo>
                    <a:pt x="84" y="207"/>
                  </a:moveTo>
                  <a:cubicBezTo>
                    <a:pt x="83" y="202"/>
                    <a:pt x="82" y="198"/>
                    <a:pt x="81" y="194"/>
                  </a:cubicBezTo>
                  <a:cubicBezTo>
                    <a:pt x="84" y="195"/>
                    <a:pt x="88" y="197"/>
                    <a:pt x="91" y="198"/>
                  </a:cubicBezTo>
                  <a:cubicBezTo>
                    <a:pt x="91" y="202"/>
                    <a:pt x="92" y="206"/>
                    <a:pt x="93" y="210"/>
                  </a:cubicBezTo>
                  <a:cubicBezTo>
                    <a:pt x="90" y="209"/>
                    <a:pt x="87" y="208"/>
                    <a:pt x="84" y="207"/>
                  </a:cubicBezTo>
                  <a:close/>
                  <a:moveTo>
                    <a:pt x="95" y="210"/>
                  </a:moveTo>
                  <a:cubicBezTo>
                    <a:pt x="95" y="206"/>
                    <a:pt x="94" y="202"/>
                    <a:pt x="93" y="198"/>
                  </a:cubicBezTo>
                  <a:cubicBezTo>
                    <a:pt x="97" y="199"/>
                    <a:pt x="100" y="200"/>
                    <a:pt x="104" y="200"/>
                  </a:cubicBezTo>
                  <a:cubicBezTo>
                    <a:pt x="105" y="204"/>
                    <a:pt x="105" y="209"/>
                    <a:pt x="106" y="213"/>
                  </a:cubicBezTo>
                  <a:cubicBezTo>
                    <a:pt x="103" y="212"/>
                    <a:pt x="99" y="211"/>
                    <a:pt x="95" y="210"/>
                  </a:cubicBezTo>
                  <a:close/>
                  <a:moveTo>
                    <a:pt x="108" y="213"/>
                  </a:moveTo>
                  <a:cubicBezTo>
                    <a:pt x="108" y="209"/>
                    <a:pt x="107" y="205"/>
                    <a:pt x="106" y="200"/>
                  </a:cubicBezTo>
                  <a:cubicBezTo>
                    <a:pt x="110" y="201"/>
                    <a:pt x="113" y="200"/>
                    <a:pt x="117" y="200"/>
                  </a:cubicBezTo>
                  <a:cubicBezTo>
                    <a:pt x="116" y="205"/>
                    <a:pt x="117" y="210"/>
                    <a:pt x="118" y="214"/>
                  </a:cubicBezTo>
                  <a:cubicBezTo>
                    <a:pt x="115" y="214"/>
                    <a:pt x="111" y="214"/>
                    <a:pt x="108" y="213"/>
                  </a:cubicBezTo>
                  <a:close/>
                  <a:moveTo>
                    <a:pt x="120" y="214"/>
                  </a:moveTo>
                  <a:cubicBezTo>
                    <a:pt x="120" y="209"/>
                    <a:pt x="119" y="205"/>
                    <a:pt x="118" y="200"/>
                  </a:cubicBezTo>
                  <a:cubicBezTo>
                    <a:pt x="122" y="200"/>
                    <a:pt x="126" y="199"/>
                    <a:pt x="130" y="198"/>
                  </a:cubicBezTo>
                  <a:cubicBezTo>
                    <a:pt x="129" y="203"/>
                    <a:pt x="129" y="209"/>
                    <a:pt x="131" y="213"/>
                  </a:cubicBezTo>
                  <a:cubicBezTo>
                    <a:pt x="127" y="214"/>
                    <a:pt x="124" y="214"/>
                    <a:pt x="120" y="214"/>
                  </a:cubicBezTo>
                  <a:close/>
                  <a:moveTo>
                    <a:pt x="133" y="213"/>
                  </a:moveTo>
                  <a:cubicBezTo>
                    <a:pt x="132" y="208"/>
                    <a:pt x="131" y="203"/>
                    <a:pt x="132" y="198"/>
                  </a:cubicBezTo>
                  <a:cubicBezTo>
                    <a:pt x="134" y="197"/>
                    <a:pt x="136" y="197"/>
                    <a:pt x="139" y="196"/>
                  </a:cubicBezTo>
                  <a:cubicBezTo>
                    <a:pt x="139" y="201"/>
                    <a:pt x="140" y="206"/>
                    <a:pt x="142" y="211"/>
                  </a:cubicBezTo>
                  <a:cubicBezTo>
                    <a:pt x="139" y="212"/>
                    <a:pt x="136" y="212"/>
                    <a:pt x="133" y="213"/>
                  </a:cubicBezTo>
                  <a:close/>
                  <a:moveTo>
                    <a:pt x="145" y="210"/>
                  </a:moveTo>
                  <a:cubicBezTo>
                    <a:pt x="144" y="208"/>
                    <a:pt x="143" y="205"/>
                    <a:pt x="143" y="203"/>
                  </a:cubicBezTo>
                  <a:cubicBezTo>
                    <a:pt x="142" y="201"/>
                    <a:pt x="142" y="198"/>
                    <a:pt x="141" y="195"/>
                  </a:cubicBezTo>
                  <a:cubicBezTo>
                    <a:pt x="144" y="194"/>
                    <a:pt x="147" y="193"/>
                    <a:pt x="150" y="192"/>
                  </a:cubicBezTo>
                  <a:cubicBezTo>
                    <a:pt x="150" y="195"/>
                    <a:pt x="151" y="197"/>
                    <a:pt x="152" y="200"/>
                  </a:cubicBezTo>
                  <a:cubicBezTo>
                    <a:pt x="152" y="202"/>
                    <a:pt x="153" y="205"/>
                    <a:pt x="153" y="207"/>
                  </a:cubicBezTo>
                  <a:cubicBezTo>
                    <a:pt x="151" y="208"/>
                    <a:pt x="148" y="209"/>
                    <a:pt x="145" y="210"/>
                  </a:cubicBezTo>
                  <a:close/>
                  <a:moveTo>
                    <a:pt x="155" y="206"/>
                  </a:moveTo>
                  <a:cubicBezTo>
                    <a:pt x="155" y="204"/>
                    <a:pt x="154" y="202"/>
                    <a:pt x="154" y="200"/>
                  </a:cubicBezTo>
                  <a:cubicBezTo>
                    <a:pt x="153" y="197"/>
                    <a:pt x="152" y="194"/>
                    <a:pt x="151" y="191"/>
                  </a:cubicBezTo>
                  <a:cubicBezTo>
                    <a:pt x="155" y="189"/>
                    <a:pt x="159" y="187"/>
                    <a:pt x="163" y="185"/>
                  </a:cubicBezTo>
                  <a:cubicBezTo>
                    <a:pt x="163" y="188"/>
                    <a:pt x="163" y="190"/>
                    <a:pt x="164" y="193"/>
                  </a:cubicBezTo>
                  <a:cubicBezTo>
                    <a:pt x="164" y="195"/>
                    <a:pt x="165" y="198"/>
                    <a:pt x="166" y="200"/>
                  </a:cubicBezTo>
                  <a:cubicBezTo>
                    <a:pt x="162" y="202"/>
                    <a:pt x="159" y="204"/>
                    <a:pt x="155" y="206"/>
                  </a:cubicBezTo>
                  <a:close/>
                  <a:moveTo>
                    <a:pt x="168" y="199"/>
                  </a:moveTo>
                  <a:cubicBezTo>
                    <a:pt x="167" y="197"/>
                    <a:pt x="166" y="194"/>
                    <a:pt x="166" y="192"/>
                  </a:cubicBezTo>
                  <a:cubicBezTo>
                    <a:pt x="165" y="190"/>
                    <a:pt x="165" y="187"/>
                    <a:pt x="164" y="184"/>
                  </a:cubicBezTo>
                  <a:cubicBezTo>
                    <a:pt x="167" y="182"/>
                    <a:pt x="171" y="179"/>
                    <a:pt x="174" y="177"/>
                  </a:cubicBezTo>
                  <a:cubicBezTo>
                    <a:pt x="174" y="182"/>
                    <a:pt x="175" y="187"/>
                    <a:pt x="176" y="192"/>
                  </a:cubicBezTo>
                  <a:cubicBezTo>
                    <a:pt x="174" y="194"/>
                    <a:pt x="171" y="197"/>
                    <a:pt x="168" y="199"/>
                  </a:cubicBezTo>
                  <a:close/>
                  <a:moveTo>
                    <a:pt x="178" y="190"/>
                  </a:moveTo>
                  <a:cubicBezTo>
                    <a:pt x="178" y="188"/>
                    <a:pt x="177" y="186"/>
                    <a:pt x="177" y="184"/>
                  </a:cubicBezTo>
                  <a:cubicBezTo>
                    <a:pt x="176" y="181"/>
                    <a:pt x="176" y="178"/>
                    <a:pt x="175" y="175"/>
                  </a:cubicBezTo>
                  <a:cubicBezTo>
                    <a:pt x="179" y="172"/>
                    <a:pt x="183" y="168"/>
                    <a:pt x="186" y="164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86" y="169"/>
                    <a:pt x="186" y="175"/>
                    <a:pt x="187" y="181"/>
                  </a:cubicBezTo>
                  <a:cubicBezTo>
                    <a:pt x="185" y="184"/>
                    <a:pt x="182" y="187"/>
                    <a:pt x="178" y="190"/>
                  </a:cubicBezTo>
                  <a:close/>
                  <a:moveTo>
                    <a:pt x="189" y="179"/>
                  </a:moveTo>
                  <a:cubicBezTo>
                    <a:pt x="188" y="174"/>
                    <a:pt x="187" y="169"/>
                    <a:pt x="187" y="164"/>
                  </a:cubicBezTo>
                  <a:cubicBezTo>
                    <a:pt x="187" y="163"/>
                    <a:pt x="187" y="163"/>
                    <a:pt x="186" y="163"/>
                  </a:cubicBezTo>
                  <a:cubicBezTo>
                    <a:pt x="188" y="161"/>
                    <a:pt x="190" y="158"/>
                    <a:pt x="192" y="156"/>
                  </a:cubicBezTo>
                  <a:cubicBezTo>
                    <a:pt x="193" y="161"/>
                    <a:pt x="194" y="166"/>
                    <a:pt x="195" y="171"/>
                  </a:cubicBezTo>
                  <a:cubicBezTo>
                    <a:pt x="193" y="174"/>
                    <a:pt x="191" y="176"/>
                    <a:pt x="189" y="179"/>
                  </a:cubicBezTo>
                  <a:close/>
                  <a:moveTo>
                    <a:pt x="197" y="169"/>
                  </a:moveTo>
                  <a:cubicBezTo>
                    <a:pt x="196" y="163"/>
                    <a:pt x="195" y="159"/>
                    <a:pt x="193" y="154"/>
                  </a:cubicBezTo>
                  <a:cubicBezTo>
                    <a:pt x="194" y="151"/>
                    <a:pt x="196" y="149"/>
                    <a:pt x="197" y="146"/>
                  </a:cubicBezTo>
                  <a:cubicBezTo>
                    <a:pt x="197" y="148"/>
                    <a:pt x="197" y="150"/>
                    <a:pt x="197" y="152"/>
                  </a:cubicBezTo>
                  <a:cubicBezTo>
                    <a:pt x="198" y="156"/>
                    <a:pt x="198" y="160"/>
                    <a:pt x="200" y="164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199" y="166"/>
                    <a:pt x="198" y="167"/>
                    <a:pt x="197" y="16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99">
              <a:extLst>
                <a:ext uri="{FF2B5EF4-FFF2-40B4-BE49-F238E27FC236}">
                  <a16:creationId xmlns:a16="http://schemas.microsoft.com/office/drawing/2014/main" id="{150621B2-6A41-4143-BD34-AE103A17A9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6663" y="5502275"/>
              <a:ext cx="409575" cy="366713"/>
            </a:xfrm>
            <a:custGeom>
              <a:avLst/>
              <a:gdLst>
                <a:gd name="T0" fmla="*/ 97 w 175"/>
                <a:gd name="T1" fmla="*/ 11 h 170"/>
                <a:gd name="T2" fmla="*/ 164 w 175"/>
                <a:gd name="T3" fmla="*/ 106 h 170"/>
                <a:gd name="T4" fmla="*/ 172 w 175"/>
                <a:gd name="T5" fmla="*/ 62 h 170"/>
                <a:gd name="T6" fmla="*/ 69 w 175"/>
                <a:gd name="T7" fmla="*/ 25 h 170"/>
                <a:gd name="T8" fmla="*/ 74 w 175"/>
                <a:gd name="T9" fmla="*/ 22 h 170"/>
                <a:gd name="T10" fmla="*/ 66 w 175"/>
                <a:gd name="T11" fmla="*/ 28 h 170"/>
                <a:gd name="T12" fmla="*/ 50 w 175"/>
                <a:gd name="T13" fmla="*/ 34 h 170"/>
                <a:gd name="T14" fmla="*/ 47 w 175"/>
                <a:gd name="T15" fmla="*/ 37 h 170"/>
                <a:gd name="T16" fmla="*/ 57 w 175"/>
                <a:gd name="T17" fmla="*/ 37 h 170"/>
                <a:gd name="T18" fmla="*/ 39 w 175"/>
                <a:gd name="T19" fmla="*/ 46 h 170"/>
                <a:gd name="T20" fmla="*/ 36 w 175"/>
                <a:gd name="T21" fmla="*/ 51 h 170"/>
                <a:gd name="T22" fmla="*/ 49 w 175"/>
                <a:gd name="T23" fmla="*/ 49 h 170"/>
                <a:gd name="T24" fmla="*/ 39 w 175"/>
                <a:gd name="T25" fmla="*/ 60 h 170"/>
                <a:gd name="T26" fmla="*/ 36 w 175"/>
                <a:gd name="T27" fmla="*/ 51 h 170"/>
                <a:gd name="T28" fmla="*/ 32 w 175"/>
                <a:gd name="T29" fmla="*/ 63 h 170"/>
                <a:gd name="T30" fmla="*/ 43 w 175"/>
                <a:gd name="T31" fmla="*/ 64 h 170"/>
                <a:gd name="T32" fmla="*/ 36 w 175"/>
                <a:gd name="T33" fmla="*/ 74 h 170"/>
                <a:gd name="T34" fmla="*/ 32 w 175"/>
                <a:gd name="T35" fmla="*/ 63 h 170"/>
                <a:gd name="T36" fmla="*/ 36 w 175"/>
                <a:gd name="T37" fmla="*/ 77 h 170"/>
                <a:gd name="T38" fmla="*/ 40 w 175"/>
                <a:gd name="T39" fmla="*/ 82 h 170"/>
                <a:gd name="T40" fmla="*/ 35 w 175"/>
                <a:gd name="T41" fmla="*/ 85 h 170"/>
                <a:gd name="T42" fmla="*/ 29 w 175"/>
                <a:gd name="T43" fmla="*/ 76 h 170"/>
                <a:gd name="T44" fmla="*/ 40 w 175"/>
                <a:gd name="T45" fmla="*/ 87 h 170"/>
                <a:gd name="T46" fmla="*/ 36 w 175"/>
                <a:gd name="T47" fmla="*/ 95 h 170"/>
                <a:gd name="T48" fmla="*/ 29 w 175"/>
                <a:gd name="T49" fmla="*/ 87 h 170"/>
                <a:gd name="T50" fmla="*/ 37 w 175"/>
                <a:gd name="T51" fmla="*/ 99 h 170"/>
                <a:gd name="T52" fmla="*/ 43 w 175"/>
                <a:gd name="T53" fmla="*/ 103 h 170"/>
                <a:gd name="T54" fmla="*/ 34 w 175"/>
                <a:gd name="T55" fmla="*/ 109 h 170"/>
                <a:gd name="T56" fmla="*/ 40 w 175"/>
                <a:gd name="T57" fmla="*/ 119 h 170"/>
                <a:gd name="T58" fmla="*/ 40 w 175"/>
                <a:gd name="T59" fmla="*/ 108 h 170"/>
                <a:gd name="T60" fmla="*/ 48 w 175"/>
                <a:gd name="T61" fmla="*/ 113 h 170"/>
                <a:gd name="T62" fmla="*/ 40 w 175"/>
                <a:gd name="T63" fmla="*/ 119 h 170"/>
                <a:gd name="T64" fmla="*/ 42 w 175"/>
                <a:gd name="T65" fmla="*/ 121 h 170"/>
                <a:gd name="T66" fmla="*/ 41 w 175"/>
                <a:gd name="T67" fmla="*/ 121 h 170"/>
                <a:gd name="T68" fmla="*/ 54 w 175"/>
                <a:gd name="T69" fmla="*/ 121 h 170"/>
                <a:gd name="T70" fmla="*/ 47 w 175"/>
                <a:gd name="T71" fmla="*/ 128 h 170"/>
                <a:gd name="T72" fmla="*/ 50 w 175"/>
                <a:gd name="T73" fmla="*/ 129 h 170"/>
                <a:gd name="T74" fmla="*/ 63 w 175"/>
                <a:gd name="T75" fmla="*/ 130 h 170"/>
                <a:gd name="T76" fmla="*/ 49 w 175"/>
                <a:gd name="T77" fmla="*/ 130 h 170"/>
                <a:gd name="T78" fmla="*/ 65 w 175"/>
                <a:gd name="T79" fmla="*/ 131 h 170"/>
                <a:gd name="T80" fmla="*/ 66 w 175"/>
                <a:gd name="T81" fmla="*/ 142 h 170"/>
                <a:gd name="T82" fmla="*/ 69 w 175"/>
                <a:gd name="T83" fmla="*/ 143 h 170"/>
                <a:gd name="T84" fmla="*/ 81 w 175"/>
                <a:gd name="T85" fmla="*/ 139 h 170"/>
                <a:gd name="T86" fmla="*/ 69 w 175"/>
                <a:gd name="T87" fmla="*/ 143 h 170"/>
                <a:gd name="T88" fmla="*/ 80 w 175"/>
                <a:gd name="T89" fmla="*/ 146 h 170"/>
                <a:gd name="T90" fmla="*/ 92 w 175"/>
                <a:gd name="T91" fmla="*/ 142 h 170"/>
                <a:gd name="T92" fmla="*/ 100 w 175"/>
                <a:gd name="T93" fmla="*/ 147 h 170"/>
                <a:gd name="T94" fmla="*/ 96 w 175"/>
                <a:gd name="T95" fmla="*/ 143 h 170"/>
                <a:gd name="T96" fmla="*/ 102 w 175"/>
                <a:gd name="T97" fmla="*/ 143 h 170"/>
                <a:gd name="T98" fmla="*/ 112 w 175"/>
                <a:gd name="T99" fmla="*/ 142 h 170"/>
                <a:gd name="T100" fmla="*/ 104 w 175"/>
                <a:gd name="T101" fmla="*/ 146 h 170"/>
                <a:gd name="T102" fmla="*/ 111 w 175"/>
                <a:gd name="T103" fmla="*/ 142 h 170"/>
                <a:gd name="T104" fmla="*/ 112 w 175"/>
                <a:gd name="T105" fmla="*/ 142 h 170"/>
                <a:gd name="T106" fmla="*/ 117 w 175"/>
                <a:gd name="T107" fmla="*/ 141 h 170"/>
                <a:gd name="T108" fmla="*/ 120 w 175"/>
                <a:gd name="T109" fmla="*/ 142 h 170"/>
                <a:gd name="T110" fmla="*/ 126 w 175"/>
                <a:gd name="T111" fmla="*/ 139 h 170"/>
                <a:gd name="T112" fmla="*/ 126 w 175"/>
                <a:gd name="T113" fmla="*/ 138 h 170"/>
                <a:gd name="T114" fmla="*/ 126 w 175"/>
                <a:gd name="T115" fmla="*/ 139 h 170"/>
                <a:gd name="T116" fmla="*/ 46 w 175"/>
                <a:gd name="T117" fmla="*/ 77 h 170"/>
                <a:gd name="T118" fmla="*/ 166 w 175"/>
                <a:gd name="T119" fmla="*/ 6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5" h="170">
                  <a:moveTo>
                    <a:pt x="172" y="62"/>
                  </a:moveTo>
                  <a:cubicBezTo>
                    <a:pt x="167" y="27"/>
                    <a:pt x="131" y="0"/>
                    <a:pt x="97" y="11"/>
                  </a:cubicBezTo>
                  <a:cubicBezTo>
                    <a:pt x="42" y="16"/>
                    <a:pt x="0" y="77"/>
                    <a:pt x="37" y="125"/>
                  </a:cubicBezTo>
                  <a:cubicBezTo>
                    <a:pt x="72" y="170"/>
                    <a:pt x="144" y="159"/>
                    <a:pt x="164" y="106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71" y="93"/>
                    <a:pt x="175" y="78"/>
                    <a:pt x="172" y="62"/>
                  </a:cubicBezTo>
                  <a:close/>
                  <a:moveTo>
                    <a:pt x="74" y="22"/>
                  </a:moveTo>
                  <a:cubicBezTo>
                    <a:pt x="72" y="22"/>
                    <a:pt x="71" y="24"/>
                    <a:pt x="69" y="25"/>
                  </a:cubicBezTo>
                  <a:cubicBezTo>
                    <a:pt x="68" y="25"/>
                    <a:pt x="67" y="25"/>
                    <a:pt x="66" y="25"/>
                  </a:cubicBezTo>
                  <a:cubicBezTo>
                    <a:pt x="69" y="23"/>
                    <a:pt x="71" y="22"/>
                    <a:pt x="74" y="22"/>
                  </a:cubicBezTo>
                  <a:close/>
                  <a:moveTo>
                    <a:pt x="61" y="27"/>
                  </a:moveTo>
                  <a:cubicBezTo>
                    <a:pt x="62" y="28"/>
                    <a:pt x="64" y="28"/>
                    <a:pt x="66" y="28"/>
                  </a:cubicBezTo>
                  <a:cubicBezTo>
                    <a:pt x="64" y="30"/>
                    <a:pt x="62" y="32"/>
                    <a:pt x="60" y="34"/>
                  </a:cubicBezTo>
                  <a:cubicBezTo>
                    <a:pt x="57" y="33"/>
                    <a:pt x="54" y="34"/>
                    <a:pt x="50" y="34"/>
                  </a:cubicBezTo>
                  <a:cubicBezTo>
                    <a:pt x="54" y="32"/>
                    <a:pt x="57" y="29"/>
                    <a:pt x="61" y="27"/>
                  </a:cubicBezTo>
                  <a:close/>
                  <a:moveTo>
                    <a:pt x="47" y="37"/>
                  </a:moveTo>
                  <a:cubicBezTo>
                    <a:pt x="49" y="37"/>
                    <a:pt x="52" y="37"/>
                    <a:pt x="54" y="37"/>
                  </a:cubicBezTo>
                  <a:cubicBezTo>
                    <a:pt x="55" y="37"/>
                    <a:pt x="56" y="37"/>
                    <a:pt x="57" y="37"/>
                  </a:cubicBezTo>
                  <a:cubicBezTo>
                    <a:pt x="55" y="40"/>
                    <a:pt x="53" y="43"/>
                    <a:pt x="51" y="46"/>
                  </a:cubicBezTo>
                  <a:cubicBezTo>
                    <a:pt x="47" y="46"/>
                    <a:pt x="43" y="46"/>
                    <a:pt x="39" y="46"/>
                  </a:cubicBezTo>
                  <a:cubicBezTo>
                    <a:pt x="42" y="43"/>
                    <a:pt x="44" y="40"/>
                    <a:pt x="47" y="37"/>
                  </a:cubicBezTo>
                  <a:close/>
                  <a:moveTo>
                    <a:pt x="36" y="51"/>
                  </a:moveTo>
                  <a:cubicBezTo>
                    <a:pt x="37" y="50"/>
                    <a:pt x="37" y="49"/>
                    <a:pt x="38" y="48"/>
                  </a:cubicBezTo>
                  <a:cubicBezTo>
                    <a:pt x="42" y="49"/>
                    <a:pt x="45" y="49"/>
                    <a:pt x="49" y="49"/>
                  </a:cubicBezTo>
                  <a:cubicBezTo>
                    <a:pt x="47" y="53"/>
                    <a:pt x="46" y="56"/>
                    <a:pt x="44" y="60"/>
                  </a:cubicBezTo>
                  <a:cubicBezTo>
                    <a:pt x="43" y="60"/>
                    <a:pt x="41" y="60"/>
                    <a:pt x="39" y="60"/>
                  </a:cubicBezTo>
                  <a:cubicBezTo>
                    <a:pt x="37" y="60"/>
                    <a:pt x="34" y="60"/>
                    <a:pt x="32" y="60"/>
                  </a:cubicBezTo>
                  <a:cubicBezTo>
                    <a:pt x="33" y="57"/>
                    <a:pt x="35" y="54"/>
                    <a:pt x="36" y="51"/>
                  </a:cubicBezTo>
                  <a:close/>
                  <a:moveTo>
                    <a:pt x="32" y="63"/>
                  </a:moveTo>
                  <a:cubicBezTo>
                    <a:pt x="32" y="63"/>
                    <a:pt x="32" y="63"/>
                    <a:pt x="32" y="63"/>
                  </a:cubicBezTo>
                  <a:cubicBezTo>
                    <a:pt x="34" y="63"/>
                    <a:pt x="36" y="63"/>
                    <a:pt x="38" y="63"/>
                  </a:cubicBezTo>
                  <a:cubicBezTo>
                    <a:pt x="40" y="64"/>
                    <a:pt x="41" y="64"/>
                    <a:pt x="43" y="64"/>
                  </a:cubicBezTo>
                  <a:cubicBezTo>
                    <a:pt x="42" y="67"/>
                    <a:pt x="41" y="70"/>
                    <a:pt x="41" y="73"/>
                  </a:cubicBezTo>
                  <a:cubicBezTo>
                    <a:pt x="39" y="73"/>
                    <a:pt x="37" y="73"/>
                    <a:pt x="36" y="74"/>
                  </a:cubicBezTo>
                  <a:cubicBezTo>
                    <a:pt x="33" y="74"/>
                    <a:pt x="31" y="74"/>
                    <a:pt x="29" y="74"/>
                  </a:cubicBezTo>
                  <a:cubicBezTo>
                    <a:pt x="30" y="70"/>
                    <a:pt x="30" y="66"/>
                    <a:pt x="32" y="63"/>
                  </a:cubicBezTo>
                  <a:close/>
                  <a:moveTo>
                    <a:pt x="29" y="76"/>
                  </a:moveTo>
                  <a:cubicBezTo>
                    <a:pt x="31" y="76"/>
                    <a:pt x="33" y="76"/>
                    <a:pt x="36" y="77"/>
                  </a:cubicBezTo>
                  <a:cubicBezTo>
                    <a:pt x="37" y="77"/>
                    <a:pt x="39" y="77"/>
                    <a:pt x="40" y="77"/>
                  </a:cubicBezTo>
                  <a:cubicBezTo>
                    <a:pt x="40" y="78"/>
                    <a:pt x="40" y="80"/>
                    <a:pt x="40" y="82"/>
                  </a:cubicBezTo>
                  <a:cubicBezTo>
                    <a:pt x="40" y="82"/>
                    <a:pt x="40" y="83"/>
                    <a:pt x="40" y="83"/>
                  </a:cubicBezTo>
                  <a:cubicBezTo>
                    <a:pt x="38" y="83"/>
                    <a:pt x="37" y="84"/>
                    <a:pt x="35" y="85"/>
                  </a:cubicBezTo>
                  <a:cubicBezTo>
                    <a:pt x="33" y="85"/>
                    <a:pt x="31" y="85"/>
                    <a:pt x="29" y="85"/>
                  </a:cubicBezTo>
                  <a:cubicBezTo>
                    <a:pt x="29" y="82"/>
                    <a:pt x="29" y="79"/>
                    <a:pt x="29" y="76"/>
                  </a:cubicBezTo>
                  <a:close/>
                  <a:moveTo>
                    <a:pt x="29" y="87"/>
                  </a:moveTo>
                  <a:cubicBezTo>
                    <a:pt x="32" y="88"/>
                    <a:pt x="37" y="88"/>
                    <a:pt x="40" y="87"/>
                  </a:cubicBezTo>
                  <a:cubicBezTo>
                    <a:pt x="40" y="89"/>
                    <a:pt x="40" y="91"/>
                    <a:pt x="41" y="93"/>
                  </a:cubicBezTo>
                  <a:cubicBezTo>
                    <a:pt x="39" y="94"/>
                    <a:pt x="37" y="95"/>
                    <a:pt x="36" y="95"/>
                  </a:cubicBezTo>
                  <a:cubicBezTo>
                    <a:pt x="34" y="96"/>
                    <a:pt x="32" y="97"/>
                    <a:pt x="30" y="98"/>
                  </a:cubicBezTo>
                  <a:cubicBezTo>
                    <a:pt x="30" y="94"/>
                    <a:pt x="29" y="91"/>
                    <a:pt x="29" y="87"/>
                  </a:cubicBezTo>
                  <a:close/>
                  <a:moveTo>
                    <a:pt x="31" y="101"/>
                  </a:moveTo>
                  <a:cubicBezTo>
                    <a:pt x="33" y="101"/>
                    <a:pt x="35" y="100"/>
                    <a:pt x="37" y="99"/>
                  </a:cubicBezTo>
                  <a:cubicBezTo>
                    <a:pt x="39" y="99"/>
                    <a:pt x="40" y="98"/>
                    <a:pt x="42" y="97"/>
                  </a:cubicBezTo>
                  <a:cubicBezTo>
                    <a:pt x="42" y="99"/>
                    <a:pt x="42" y="101"/>
                    <a:pt x="43" y="103"/>
                  </a:cubicBezTo>
                  <a:cubicBezTo>
                    <a:pt x="41" y="103"/>
                    <a:pt x="40" y="104"/>
                    <a:pt x="38" y="105"/>
                  </a:cubicBezTo>
                  <a:cubicBezTo>
                    <a:pt x="37" y="106"/>
                    <a:pt x="35" y="107"/>
                    <a:pt x="34" y="109"/>
                  </a:cubicBezTo>
                  <a:cubicBezTo>
                    <a:pt x="33" y="106"/>
                    <a:pt x="32" y="104"/>
                    <a:pt x="31" y="101"/>
                  </a:cubicBezTo>
                  <a:close/>
                  <a:moveTo>
                    <a:pt x="40" y="119"/>
                  </a:moveTo>
                  <a:cubicBezTo>
                    <a:pt x="38" y="117"/>
                    <a:pt x="37" y="114"/>
                    <a:pt x="35" y="111"/>
                  </a:cubicBezTo>
                  <a:cubicBezTo>
                    <a:pt x="37" y="110"/>
                    <a:pt x="39" y="109"/>
                    <a:pt x="40" y="108"/>
                  </a:cubicBezTo>
                  <a:cubicBezTo>
                    <a:pt x="41" y="107"/>
                    <a:pt x="43" y="106"/>
                    <a:pt x="44" y="106"/>
                  </a:cubicBezTo>
                  <a:cubicBezTo>
                    <a:pt x="45" y="108"/>
                    <a:pt x="47" y="111"/>
                    <a:pt x="48" y="113"/>
                  </a:cubicBezTo>
                  <a:cubicBezTo>
                    <a:pt x="45" y="115"/>
                    <a:pt x="43" y="117"/>
                    <a:pt x="40" y="119"/>
                  </a:cubicBezTo>
                  <a:cubicBezTo>
                    <a:pt x="40" y="119"/>
                    <a:pt x="40" y="119"/>
                    <a:pt x="40" y="119"/>
                  </a:cubicBezTo>
                  <a:close/>
                  <a:moveTo>
                    <a:pt x="47" y="128"/>
                  </a:moveTo>
                  <a:cubicBezTo>
                    <a:pt x="45" y="126"/>
                    <a:pt x="43" y="124"/>
                    <a:pt x="42" y="121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4" y="119"/>
                    <a:pt x="47" y="117"/>
                    <a:pt x="49" y="116"/>
                  </a:cubicBezTo>
                  <a:cubicBezTo>
                    <a:pt x="51" y="118"/>
                    <a:pt x="52" y="119"/>
                    <a:pt x="54" y="121"/>
                  </a:cubicBezTo>
                  <a:cubicBezTo>
                    <a:pt x="51" y="123"/>
                    <a:pt x="49" y="125"/>
                    <a:pt x="47" y="127"/>
                  </a:cubicBezTo>
                  <a:cubicBezTo>
                    <a:pt x="47" y="128"/>
                    <a:pt x="47" y="128"/>
                    <a:pt x="47" y="128"/>
                  </a:cubicBezTo>
                  <a:close/>
                  <a:moveTo>
                    <a:pt x="49" y="130"/>
                  </a:moveTo>
                  <a:cubicBezTo>
                    <a:pt x="49" y="130"/>
                    <a:pt x="49" y="130"/>
                    <a:pt x="50" y="129"/>
                  </a:cubicBezTo>
                  <a:cubicBezTo>
                    <a:pt x="52" y="128"/>
                    <a:pt x="54" y="126"/>
                    <a:pt x="56" y="124"/>
                  </a:cubicBezTo>
                  <a:cubicBezTo>
                    <a:pt x="58" y="126"/>
                    <a:pt x="60" y="128"/>
                    <a:pt x="63" y="130"/>
                  </a:cubicBezTo>
                  <a:cubicBezTo>
                    <a:pt x="60" y="131"/>
                    <a:pt x="58" y="134"/>
                    <a:pt x="56" y="136"/>
                  </a:cubicBezTo>
                  <a:cubicBezTo>
                    <a:pt x="54" y="134"/>
                    <a:pt x="51" y="132"/>
                    <a:pt x="49" y="130"/>
                  </a:cubicBezTo>
                  <a:close/>
                  <a:moveTo>
                    <a:pt x="59" y="138"/>
                  </a:moveTo>
                  <a:cubicBezTo>
                    <a:pt x="61" y="136"/>
                    <a:pt x="63" y="134"/>
                    <a:pt x="65" y="131"/>
                  </a:cubicBezTo>
                  <a:cubicBezTo>
                    <a:pt x="67" y="133"/>
                    <a:pt x="69" y="134"/>
                    <a:pt x="72" y="135"/>
                  </a:cubicBezTo>
                  <a:cubicBezTo>
                    <a:pt x="70" y="137"/>
                    <a:pt x="68" y="140"/>
                    <a:pt x="66" y="142"/>
                  </a:cubicBezTo>
                  <a:cubicBezTo>
                    <a:pt x="64" y="140"/>
                    <a:pt x="61" y="139"/>
                    <a:pt x="59" y="138"/>
                  </a:cubicBezTo>
                  <a:close/>
                  <a:moveTo>
                    <a:pt x="69" y="143"/>
                  </a:moveTo>
                  <a:cubicBezTo>
                    <a:pt x="71" y="141"/>
                    <a:pt x="73" y="139"/>
                    <a:pt x="75" y="137"/>
                  </a:cubicBezTo>
                  <a:cubicBezTo>
                    <a:pt x="77" y="138"/>
                    <a:pt x="79" y="138"/>
                    <a:pt x="81" y="139"/>
                  </a:cubicBezTo>
                  <a:cubicBezTo>
                    <a:pt x="79" y="141"/>
                    <a:pt x="78" y="143"/>
                    <a:pt x="77" y="145"/>
                  </a:cubicBezTo>
                  <a:cubicBezTo>
                    <a:pt x="74" y="145"/>
                    <a:pt x="72" y="144"/>
                    <a:pt x="69" y="143"/>
                  </a:cubicBezTo>
                  <a:close/>
                  <a:moveTo>
                    <a:pt x="88" y="147"/>
                  </a:moveTo>
                  <a:cubicBezTo>
                    <a:pt x="86" y="147"/>
                    <a:pt x="83" y="147"/>
                    <a:pt x="80" y="146"/>
                  </a:cubicBezTo>
                  <a:cubicBezTo>
                    <a:pt x="82" y="144"/>
                    <a:pt x="83" y="142"/>
                    <a:pt x="84" y="140"/>
                  </a:cubicBezTo>
                  <a:cubicBezTo>
                    <a:pt x="87" y="141"/>
                    <a:pt x="90" y="142"/>
                    <a:pt x="92" y="142"/>
                  </a:cubicBezTo>
                  <a:cubicBezTo>
                    <a:pt x="91" y="143"/>
                    <a:pt x="89" y="145"/>
                    <a:pt x="88" y="147"/>
                  </a:cubicBezTo>
                  <a:close/>
                  <a:moveTo>
                    <a:pt x="100" y="147"/>
                  </a:moveTo>
                  <a:cubicBezTo>
                    <a:pt x="98" y="147"/>
                    <a:pt x="95" y="147"/>
                    <a:pt x="93" y="147"/>
                  </a:cubicBezTo>
                  <a:cubicBezTo>
                    <a:pt x="94" y="146"/>
                    <a:pt x="95" y="144"/>
                    <a:pt x="96" y="143"/>
                  </a:cubicBezTo>
                  <a:cubicBezTo>
                    <a:pt x="96" y="142"/>
                    <a:pt x="96" y="142"/>
                    <a:pt x="96" y="142"/>
                  </a:cubicBezTo>
                  <a:cubicBezTo>
                    <a:pt x="98" y="142"/>
                    <a:pt x="100" y="143"/>
                    <a:pt x="102" y="143"/>
                  </a:cubicBezTo>
                  <a:cubicBezTo>
                    <a:pt x="101" y="144"/>
                    <a:pt x="100" y="146"/>
                    <a:pt x="100" y="147"/>
                  </a:cubicBezTo>
                  <a:close/>
                  <a:moveTo>
                    <a:pt x="112" y="142"/>
                  </a:moveTo>
                  <a:cubicBezTo>
                    <a:pt x="112" y="143"/>
                    <a:pt x="112" y="144"/>
                    <a:pt x="111" y="145"/>
                  </a:cubicBezTo>
                  <a:cubicBezTo>
                    <a:pt x="109" y="146"/>
                    <a:pt x="107" y="146"/>
                    <a:pt x="104" y="146"/>
                  </a:cubicBezTo>
                  <a:cubicBezTo>
                    <a:pt x="105" y="145"/>
                    <a:pt x="106" y="144"/>
                    <a:pt x="106" y="142"/>
                  </a:cubicBezTo>
                  <a:cubicBezTo>
                    <a:pt x="108" y="142"/>
                    <a:pt x="109" y="142"/>
                    <a:pt x="111" y="142"/>
                  </a:cubicBezTo>
                  <a:cubicBezTo>
                    <a:pt x="112" y="142"/>
                    <a:pt x="112" y="142"/>
                    <a:pt x="113" y="142"/>
                  </a:cubicBezTo>
                  <a:cubicBezTo>
                    <a:pt x="113" y="142"/>
                    <a:pt x="112" y="142"/>
                    <a:pt x="112" y="142"/>
                  </a:cubicBezTo>
                  <a:close/>
                  <a:moveTo>
                    <a:pt x="117" y="143"/>
                  </a:moveTo>
                  <a:cubicBezTo>
                    <a:pt x="117" y="142"/>
                    <a:pt x="117" y="142"/>
                    <a:pt x="117" y="141"/>
                  </a:cubicBezTo>
                  <a:cubicBezTo>
                    <a:pt x="119" y="141"/>
                    <a:pt x="120" y="140"/>
                    <a:pt x="121" y="140"/>
                  </a:cubicBezTo>
                  <a:cubicBezTo>
                    <a:pt x="121" y="140"/>
                    <a:pt x="120" y="141"/>
                    <a:pt x="120" y="142"/>
                  </a:cubicBezTo>
                  <a:cubicBezTo>
                    <a:pt x="119" y="142"/>
                    <a:pt x="118" y="143"/>
                    <a:pt x="117" y="143"/>
                  </a:cubicBezTo>
                  <a:close/>
                  <a:moveTo>
                    <a:pt x="126" y="139"/>
                  </a:moveTo>
                  <a:cubicBezTo>
                    <a:pt x="126" y="139"/>
                    <a:pt x="126" y="139"/>
                    <a:pt x="126" y="138"/>
                  </a:cubicBezTo>
                  <a:cubicBezTo>
                    <a:pt x="126" y="138"/>
                    <a:pt x="126" y="138"/>
                    <a:pt x="126" y="138"/>
                  </a:cubicBezTo>
                  <a:cubicBezTo>
                    <a:pt x="129" y="137"/>
                    <a:pt x="132" y="136"/>
                    <a:pt x="134" y="135"/>
                  </a:cubicBezTo>
                  <a:cubicBezTo>
                    <a:pt x="132" y="136"/>
                    <a:pt x="129" y="138"/>
                    <a:pt x="126" y="139"/>
                  </a:cubicBezTo>
                  <a:close/>
                  <a:moveTo>
                    <a:pt x="106" y="135"/>
                  </a:moveTo>
                  <a:cubicBezTo>
                    <a:pt x="72" y="138"/>
                    <a:pt x="44" y="112"/>
                    <a:pt x="46" y="77"/>
                  </a:cubicBezTo>
                  <a:cubicBezTo>
                    <a:pt x="49" y="45"/>
                    <a:pt x="72" y="23"/>
                    <a:pt x="101" y="14"/>
                  </a:cubicBezTo>
                  <a:cubicBezTo>
                    <a:pt x="134" y="12"/>
                    <a:pt x="163" y="34"/>
                    <a:pt x="166" y="69"/>
                  </a:cubicBezTo>
                  <a:cubicBezTo>
                    <a:pt x="168" y="103"/>
                    <a:pt x="140" y="133"/>
                    <a:pt x="106" y="13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00">
              <a:extLst>
                <a:ext uri="{FF2B5EF4-FFF2-40B4-BE49-F238E27FC236}">
                  <a16:creationId xmlns:a16="http://schemas.microsoft.com/office/drawing/2014/main" id="{6EA58AF7-53DA-41CE-9D29-F9027E22B3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4938" y="5546725"/>
              <a:ext cx="155575" cy="220663"/>
            </a:xfrm>
            <a:custGeom>
              <a:avLst/>
              <a:gdLst>
                <a:gd name="T0" fmla="*/ 66 w 66"/>
                <a:gd name="T1" fmla="*/ 60 h 102"/>
                <a:gd name="T2" fmla="*/ 45 w 66"/>
                <a:gd name="T3" fmla="*/ 37 h 102"/>
                <a:gd name="T4" fmla="*/ 39 w 66"/>
                <a:gd name="T5" fmla="*/ 24 h 102"/>
                <a:gd name="T6" fmla="*/ 44 w 66"/>
                <a:gd name="T7" fmla="*/ 24 h 102"/>
                <a:gd name="T8" fmla="*/ 45 w 66"/>
                <a:gd name="T9" fmla="*/ 20 h 102"/>
                <a:gd name="T10" fmla="*/ 36 w 66"/>
                <a:gd name="T11" fmla="*/ 16 h 102"/>
                <a:gd name="T12" fmla="*/ 30 w 66"/>
                <a:gd name="T13" fmla="*/ 3 h 102"/>
                <a:gd name="T14" fmla="*/ 26 w 66"/>
                <a:gd name="T15" fmla="*/ 5 h 102"/>
                <a:gd name="T16" fmla="*/ 29 w 66"/>
                <a:gd name="T17" fmla="*/ 16 h 102"/>
                <a:gd name="T18" fmla="*/ 21 w 66"/>
                <a:gd name="T19" fmla="*/ 17 h 102"/>
                <a:gd name="T20" fmla="*/ 19 w 66"/>
                <a:gd name="T21" fmla="*/ 10 h 102"/>
                <a:gd name="T22" fmla="*/ 14 w 66"/>
                <a:gd name="T23" fmla="*/ 11 h 102"/>
                <a:gd name="T24" fmla="*/ 15 w 66"/>
                <a:gd name="T25" fmla="*/ 21 h 102"/>
                <a:gd name="T26" fmla="*/ 12 w 66"/>
                <a:gd name="T27" fmla="*/ 23 h 102"/>
                <a:gd name="T28" fmla="*/ 8 w 66"/>
                <a:gd name="T29" fmla="*/ 46 h 102"/>
                <a:gd name="T30" fmla="*/ 20 w 66"/>
                <a:gd name="T31" fmla="*/ 50 h 102"/>
                <a:gd name="T32" fmla="*/ 26 w 66"/>
                <a:gd name="T33" fmla="*/ 76 h 102"/>
                <a:gd name="T34" fmla="*/ 13 w 66"/>
                <a:gd name="T35" fmla="*/ 70 h 102"/>
                <a:gd name="T36" fmla="*/ 7 w 66"/>
                <a:gd name="T37" fmla="*/ 72 h 102"/>
                <a:gd name="T38" fmla="*/ 29 w 66"/>
                <a:gd name="T39" fmla="*/ 85 h 102"/>
                <a:gd name="T40" fmla="*/ 33 w 66"/>
                <a:gd name="T41" fmla="*/ 98 h 102"/>
                <a:gd name="T42" fmla="*/ 40 w 66"/>
                <a:gd name="T43" fmla="*/ 96 h 102"/>
                <a:gd name="T44" fmla="*/ 39 w 66"/>
                <a:gd name="T45" fmla="*/ 85 h 102"/>
                <a:gd name="T46" fmla="*/ 40 w 66"/>
                <a:gd name="T47" fmla="*/ 85 h 102"/>
                <a:gd name="T48" fmla="*/ 49 w 66"/>
                <a:gd name="T49" fmla="*/ 82 h 102"/>
                <a:gd name="T50" fmla="*/ 49 w 66"/>
                <a:gd name="T51" fmla="*/ 83 h 102"/>
                <a:gd name="T52" fmla="*/ 56 w 66"/>
                <a:gd name="T53" fmla="*/ 82 h 102"/>
                <a:gd name="T54" fmla="*/ 56 w 66"/>
                <a:gd name="T55" fmla="*/ 78 h 102"/>
                <a:gd name="T56" fmla="*/ 66 w 66"/>
                <a:gd name="T57" fmla="*/ 60 h 102"/>
                <a:gd name="T58" fmla="*/ 16 w 66"/>
                <a:gd name="T59" fmla="*/ 31 h 102"/>
                <a:gd name="T60" fmla="*/ 18 w 66"/>
                <a:gd name="T61" fmla="*/ 41 h 102"/>
                <a:gd name="T62" fmla="*/ 16 w 66"/>
                <a:gd name="T63" fmla="*/ 31 h 102"/>
                <a:gd name="T64" fmla="*/ 28 w 66"/>
                <a:gd name="T65" fmla="*/ 40 h 102"/>
                <a:gd name="T66" fmla="*/ 24 w 66"/>
                <a:gd name="T67" fmla="*/ 26 h 102"/>
                <a:gd name="T68" fmla="*/ 28 w 66"/>
                <a:gd name="T69" fmla="*/ 25 h 102"/>
                <a:gd name="T70" fmla="*/ 31 w 66"/>
                <a:gd name="T71" fmla="*/ 24 h 102"/>
                <a:gd name="T72" fmla="*/ 34 w 66"/>
                <a:gd name="T73" fmla="*/ 38 h 102"/>
                <a:gd name="T74" fmla="*/ 33 w 66"/>
                <a:gd name="T75" fmla="*/ 38 h 102"/>
                <a:gd name="T76" fmla="*/ 28 w 66"/>
                <a:gd name="T77" fmla="*/ 40 h 102"/>
                <a:gd name="T78" fmla="*/ 44 w 66"/>
                <a:gd name="T79" fmla="*/ 75 h 102"/>
                <a:gd name="T80" fmla="*/ 37 w 66"/>
                <a:gd name="T81" fmla="*/ 76 h 102"/>
                <a:gd name="T82" fmla="*/ 30 w 66"/>
                <a:gd name="T83" fmla="*/ 48 h 102"/>
                <a:gd name="T84" fmla="*/ 37 w 66"/>
                <a:gd name="T85" fmla="*/ 46 h 102"/>
                <a:gd name="T86" fmla="*/ 46 w 66"/>
                <a:gd name="T87" fmla="*/ 74 h 102"/>
                <a:gd name="T88" fmla="*/ 44 w 66"/>
                <a:gd name="T89" fmla="*/ 75 h 102"/>
                <a:gd name="T90" fmla="*/ 54 w 66"/>
                <a:gd name="T91" fmla="*/ 68 h 102"/>
                <a:gd name="T92" fmla="*/ 48 w 66"/>
                <a:gd name="T93" fmla="*/ 47 h 102"/>
                <a:gd name="T94" fmla="*/ 54 w 66"/>
                <a:gd name="T95" fmla="*/ 6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6" h="102">
                  <a:moveTo>
                    <a:pt x="66" y="60"/>
                  </a:moveTo>
                  <a:cubicBezTo>
                    <a:pt x="66" y="48"/>
                    <a:pt x="56" y="38"/>
                    <a:pt x="45" y="37"/>
                  </a:cubicBezTo>
                  <a:cubicBezTo>
                    <a:pt x="43" y="32"/>
                    <a:pt x="41" y="28"/>
                    <a:pt x="39" y="24"/>
                  </a:cubicBezTo>
                  <a:cubicBezTo>
                    <a:pt x="41" y="24"/>
                    <a:pt x="42" y="24"/>
                    <a:pt x="44" y="24"/>
                  </a:cubicBezTo>
                  <a:cubicBezTo>
                    <a:pt x="46" y="24"/>
                    <a:pt x="46" y="21"/>
                    <a:pt x="45" y="20"/>
                  </a:cubicBezTo>
                  <a:cubicBezTo>
                    <a:pt x="42" y="18"/>
                    <a:pt x="39" y="17"/>
                    <a:pt x="36" y="16"/>
                  </a:cubicBezTo>
                  <a:cubicBezTo>
                    <a:pt x="34" y="12"/>
                    <a:pt x="32" y="7"/>
                    <a:pt x="30" y="3"/>
                  </a:cubicBezTo>
                  <a:cubicBezTo>
                    <a:pt x="29" y="0"/>
                    <a:pt x="25" y="2"/>
                    <a:pt x="26" y="5"/>
                  </a:cubicBezTo>
                  <a:cubicBezTo>
                    <a:pt x="27" y="8"/>
                    <a:pt x="28" y="12"/>
                    <a:pt x="29" y="16"/>
                  </a:cubicBezTo>
                  <a:cubicBezTo>
                    <a:pt x="26" y="16"/>
                    <a:pt x="24" y="16"/>
                    <a:pt x="21" y="17"/>
                  </a:cubicBezTo>
                  <a:cubicBezTo>
                    <a:pt x="20" y="15"/>
                    <a:pt x="20" y="12"/>
                    <a:pt x="19" y="10"/>
                  </a:cubicBezTo>
                  <a:cubicBezTo>
                    <a:pt x="18" y="7"/>
                    <a:pt x="13" y="7"/>
                    <a:pt x="14" y="11"/>
                  </a:cubicBezTo>
                  <a:cubicBezTo>
                    <a:pt x="14" y="14"/>
                    <a:pt x="14" y="17"/>
                    <a:pt x="15" y="21"/>
                  </a:cubicBezTo>
                  <a:cubicBezTo>
                    <a:pt x="14" y="21"/>
                    <a:pt x="13" y="22"/>
                    <a:pt x="12" y="23"/>
                  </a:cubicBezTo>
                  <a:cubicBezTo>
                    <a:pt x="5" y="28"/>
                    <a:pt x="0" y="39"/>
                    <a:pt x="8" y="46"/>
                  </a:cubicBezTo>
                  <a:cubicBezTo>
                    <a:pt x="11" y="50"/>
                    <a:pt x="15" y="50"/>
                    <a:pt x="20" y="50"/>
                  </a:cubicBezTo>
                  <a:cubicBezTo>
                    <a:pt x="22" y="59"/>
                    <a:pt x="24" y="67"/>
                    <a:pt x="26" y="76"/>
                  </a:cubicBezTo>
                  <a:cubicBezTo>
                    <a:pt x="21" y="75"/>
                    <a:pt x="16" y="73"/>
                    <a:pt x="13" y="70"/>
                  </a:cubicBezTo>
                  <a:cubicBezTo>
                    <a:pt x="11" y="67"/>
                    <a:pt x="7" y="69"/>
                    <a:pt x="7" y="72"/>
                  </a:cubicBezTo>
                  <a:cubicBezTo>
                    <a:pt x="8" y="81"/>
                    <a:pt x="19" y="84"/>
                    <a:pt x="29" y="85"/>
                  </a:cubicBezTo>
                  <a:cubicBezTo>
                    <a:pt x="30" y="89"/>
                    <a:pt x="32" y="94"/>
                    <a:pt x="33" y="98"/>
                  </a:cubicBezTo>
                  <a:cubicBezTo>
                    <a:pt x="35" y="102"/>
                    <a:pt x="41" y="100"/>
                    <a:pt x="40" y="96"/>
                  </a:cubicBezTo>
                  <a:cubicBezTo>
                    <a:pt x="40" y="92"/>
                    <a:pt x="39" y="89"/>
                    <a:pt x="39" y="85"/>
                  </a:cubicBezTo>
                  <a:cubicBezTo>
                    <a:pt x="39" y="85"/>
                    <a:pt x="39" y="85"/>
                    <a:pt x="40" y="85"/>
                  </a:cubicBezTo>
                  <a:cubicBezTo>
                    <a:pt x="43" y="84"/>
                    <a:pt x="46" y="84"/>
                    <a:pt x="49" y="82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1" y="87"/>
                    <a:pt x="57" y="87"/>
                    <a:pt x="56" y="82"/>
                  </a:cubicBezTo>
                  <a:cubicBezTo>
                    <a:pt x="56" y="81"/>
                    <a:pt x="56" y="80"/>
                    <a:pt x="56" y="78"/>
                  </a:cubicBezTo>
                  <a:cubicBezTo>
                    <a:pt x="61" y="74"/>
                    <a:pt x="66" y="68"/>
                    <a:pt x="66" y="60"/>
                  </a:cubicBezTo>
                  <a:close/>
                  <a:moveTo>
                    <a:pt x="16" y="31"/>
                  </a:moveTo>
                  <a:cubicBezTo>
                    <a:pt x="17" y="34"/>
                    <a:pt x="18" y="37"/>
                    <a:pt x="18" y="41"/>
                  </a:cubicBezTo>
                  <a:cubicBezTo>
                    <a:pt x="11" y="38"/>
                    <a:pt x="13" y="34"/>
                    <a:pt x="16" y="31"/>
                  </a:cubicBezTo>
                  <a:close/>
                  <a:moveTo>
                    <a:pt x="28" y="40"/>
                  </a:moveTo>
                  <a:cubicBezTo>
                    <a:pt x="27" y="35"/>
                    <a:pt x="26" y="31"/>
                    <a:pt x="24" y="26"/>
                  </a:cubicBezTo>
                  <a:cubicBezTo>
                    <a:pt x="26" y="25"/>
                    <a:pt x="27" y="25"/>
                    <a:pt x="28" y="25"/>
                  </a:cubicBezTo>
                  <a:cubicBezTo>
                    <a:pt x="29" y="25"/>
                    <a:pt x="30" y="24"/>
                    <a:pt x="31" y="24"/>
                  </a:cubicBezTo>
                  <a:cubicBezTo>
                    <a:pt x="32" y="29"/>
                    <a:pt x="33" y="33"/>
                    <a:pt x="34" y="38"/>
                  </a:cubicBezTo>
                  <a:cubicBezTo>
                    <a:pt x="34" y="38"/>
                    <a:pt x="34" y="38"/>
                    <a:pt x="33" y="38"/>
                  </a:cubicBezTo>
                  <a:cubicBezTo>
                    <a:pt x="32" y="38"/>
                    <a:pt x="30" y="39"/>
                    <a:pt x="28" y="40"/>
                  </a:cubicBezTo>
                  <a:close/>
                  <a:moveTo>
                    <a:pt x="44" y="75"/>
                  </a:moveTo>
                  <a:cubicBezTo>
                    <a:pt x="42" y="76"/>
                    <a:pt x="40" y="76"/>
                    <a:pt x="37" y="76"/>
                  </a:cubicBezTo>
                  <a:cubicBezTo>
                    <a:pt x="35" y="67"/>
                    <a:pt x="33" y="57"/>
                    <a:pt x="30" y="48"/>
                  </a:cubicBezTo>
                  <a:cubicBezTo>
                    <a:pt x="33" y="47"/>
                    <a:pt x="35" y="47"/>
                    <a:pt x="37" y="46"/>
                  </a:cubicBezTo>
                  <a:cubicBezTo>
                    <a:pt x="39" y="56"/>
                    <a:pt x="42" y="65"/>
                    <a:pt x="46" y="74"/>
                  </a:cubicBezTo>
                  <a:cubicBezTo>
                    <a:pt x="45" y="75"/>
                    <a:pt x="45" y="75"/>
                    <a:pt x="44" y="75"/>
                  </a:cubicBezTo>
                  <a:close/>
                  <a:moveTo>
                    <a:pt x="54" y="68"/>
                  </a:moveTo>
                  <a:cubicBezTo>
                    <a:pt x="52" y="61"/>
                    <a:pt x="50" y="54"/>
                    <a:pt x="48" y="47"/>
                  </a:cubicBezTo>
                  <a:cubicBezTo>
                    <a:pt x="57" y="50"/>
                    <a:pt x="59" y="60"/>
                    <a:pt x="54" y="6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01">
              <a:extLst>
                <a:ext uri="{FF2B5EF4-FFF2-40B4-BE49-F238E27FC236}">
                  <a16:creationId xmlns:a16="http://schemas.microsoft.com/office/drawing/2014/main" id="{EE7482CD-11C5-4D8B-A55C-C2445FF11D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24813" y="5359400"/>
              <a:ext cx="342900" cy="314325"/>
            </a:xfrm>
            <a:custGeom>
              <a:avLst/>
              <a:gdLst>
                <a:gd name="T0" fmla="*/ 78 w 147"/>
                <a:gd name="T1" fmla="*/ 2 h 146"/>
                <a:gd name="T2" fmla="*/ 133 w 147"/>
                <a:gd name="T3" fmla="*/ 90 h 146"/>
                <a:gd name="T4" fmla="*/ 143 w 147"/>
                <a:gd name="T5" fmla="*/ 62 h 146"/>
                <a:gd name="T6" fmla="*/ 60 w 147"/>
                <a:gd name="T7" fmla="*/ 12 h 146"/>
                <a:gd name="T8" fmla="*/ 52 w 147"/>
                <a:gd name="T9" fmla="*/ 16 h 146"/>
                <a:gd name="T10" fmla="*/ 47 w 147"/>
                <a:gd name="T11" fmla="*/ 19 h 146"/>
                <a:gd name="T12" fmla="*/ 48 w 147"/>
                <a:gd name="T13" fmla="*/ 25 h 146"/>
                <a:gd name="T14" fmla="*/ 47 w 147"/>
                <a:gd name="T15" fmla="*/ 19 h 146"/>
                <a:gd name="T16" fmla="*/ 37 w 147"/>
                <a:gd name="T17" fmla="*/ 28 h 146"/>
                <a:gd name="T18" fmla="*/ 40 w 147"/>
                <a:gd name="T19" fmla="*/ 37 h 146"/>
                <a:gd name="T20" fmla="*/ 30 w 147"/>
                <a:gd name="T21" fmla="*/ 37 h 146"/>
                <a:gd name="T22" fmla="*/ 29 w 147"/>
                <a:gd name="T23" fmla="*/ 40 h 146"/>
                <a:gd name="T24" fmla="*/ 38 w 147"/>
                <a:gd name="T25" fmla="*/ 41 h 146"/>
                <a:gd name="T26" fmla="*/ 34 w 147"/>
                <a:gd name="T27" fmla="*/ 51 h 146"/>
                <a:gd name="T28" fmla="*/ 29 w 147"/>
                <a:gd name="T29" fmla="*/ 40 h 146"/>
                <a:gd name="T30" fmla="*/ 23 w 147"/>
                <a:gd name="T31" fmla="*/ 56 h 146"/>
                <a:gd name="T32" fmla="*/ 32 w 147"/>
                <a:gd name="T33" fmla="*/ 63 h 146"/>
                <a:gd name="T34" fmla="*/ 23 w 147"/>
                <a:gd name="T35" fmla="*/ 56 h 146"/>
                <a:gd name="T36" fmla="*/ 33 w 147"/>
                <a:gd name="T37" fmla="*/ 67 h 146"/>
                <a:gd name="T38" fmla="*/ 33 w 147"/>
                <a:gd name="T39" fmla="*/ 76 h 146"/>
                <a:gd name="T40" fmla="*/ 22 w 147"/>
                <a:gd name="T41" fmla="*/ 68 h 146"/>
                <a:gd name="T42" fmla="*/ 34 w 147"/>
                <a:gd name="T43" fmla="*/ 78 h 146"/>
                <a:gd name="T44" fmla="*/ 32 w 147"/>
                <a:gd name="T45" fmla="*/ 89 h 146"/>
                <a:gd name="T46" fmla="*/ 23 w 147"/>
                <a:gd name="T47" fmla="*/ 83 h 146"/>
                <a:gd name="T48" fmla="*/ 29 w 147"/>
                <a:gd name="T49" fmla="*/ 98 h 146"/>
                <a:gd name="T50" fmla="*/ 34 w 147"/>
                <a:gd name="T51" fmla="*/ 92 h 146"/>
                <a:gd name="T52" fmla="*/ 43 w 147"/>
                <a:gd name="T53" fmla="*/ 96 h 146"/>
                <a:gd name="T54" fmla="*/ 34 w 147"/>
                <a:gd name="T55" fmla="*/ 105 h 146"/>
                <a:gd name="T56" fmla="*/ 41 w 147"/>
                <a:gd name="T57" fmla="*/ 102 h 146"/>
                <a:gd name="T58" fmla="*/ 51 w 147"/>
                <a:gd name="T59" fmla="*/ 104 h 146"/>
                <a:gd name="T60" fmla="*/ 36 w 147"/>
                <a:gd name="T61" fmla="*/ 107 h 146"/>
                <a:gd name="T62" fmla="*/ 53 w 147"/>
                <a:gd name="T63" fmla="*/ 105 h 146"/>
                <a:gd name="T64" fmla="*/ 57 w 147"/>
                <a:gd name="T65" fmla="*/ 114 h 146"/>
                <a:gd name="T66" fmla="*/ 45 w 147"/>
                <a:gd name="T67" fmla="*/ 115 h 146"/>
                <a:gd name="T68" fmla="*/ 61 w 147"/>
                <a:gd name="T69" fmla="*/ 117 h 146"/>
                <a:gd name="T70" fmla="*/ 72 w 147"/>
                <a:gd name="T71" fmla="*/ 114 h 146"/>
                <a:gd name="T72" fmla="*/ 56 w 147"/>
                <a:gd name="T73" fmla="*/ 122 h 146"/>
                <a:gd name="T74" fmla="*/ 75 w 147"/>
                <a:gd name="T75" fmla="*/ 115 h 146"/>
                <a:gd name="T76" fmla="*/ 76 w 147"/>
                <a:gd name="T77" fmla="*/ 115 h 146"/>
                <a:gd name="T78" fmla="*/ 85 w 147"/>
                <a:gd name="T79" fmla="*/ 116 h 146"/>
                <a:gd name="T80" fmla="*/ 69 w 147"/>
                <a:gd name="T81" fmla="*/ 125 h 146"/>
                <a:gd name="T82" fmla="*/ 93 w 147"/>
                <a:gd name="T83" fmla="*/ 123 h 146"/>
                <a:gd name="T84" fmla="*/ 88 w 147"/>
                <a:gd name="T85" fmla="*/ 117 h 146"/>
                <a:gd name="T86" fmla="*/ 95 w 147"/>
                <a:gd name="T87" fmla="*/ 114 h 146"/>
                <a:gd name="T88" fmla="*/ 97 w 147"/>
                <a:gd name="T89" fmla="*/ 122 h 146"/>
                <a:gd name="T90" fmla="*/ 101 w 147"/>
                <a:gd name="T91" fmla="*/ 113 h 146"/>
                <a:gd name="T92" fmla="*/ 109 w 147"/>
                <a:gd name="T93" fmla="*/ 116 h 146"/>
                <a:gd name="T94" fmla="*/ 115 w 147"/>
                <a:gd name="T95" fmla="*/ 111 h 146"/>
                <a:gd name="T96" fmla="*/ 116 w 147"/>
                <a:gd name="T97" fmla="*/ 106 h 146"/>
                <a:gd name="T98" fmla="*/ 115 w 147"/>
                <a:gd name="T99" fmla="*/ 111 h 146"/>
                <a:gd name="T100" fmla="*/ 77 w 147"/>
                <a:gd name="T101" fmla="*/ 108 h 146"/>
                <a:gd name="T102" fmla="*/ 93 w 147"/>
                <a:gd name="T103" fmla="*/ 7 h 146"/>
                <a:gd name="T104" fmla="*/ 135 w 147"/>
                <a:gd name="T105" fmla="*/ 6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7" h="146">
                  <a:moveTo>
                    <a:pt x="101" y="3"/>
                  </a:moveTo>
                  <a:cubicBezTo>
                    <a:pt x="93" y="0"/>
                    <a:pt x="85" y="0"/>
                    <a:pt x="78" y="2"/>
                  </a:cubicBezTo>
                  <a:cubicBezTo>
                    <a:pt x="30" y="5"/>
                    <a:pt x="0" y="66"/>
                    <a:pt x="28" y="106"/>
                  </a:cubicBezTo>
                  <a:cubicBezTo>
                    <a:pt x="57" y="146"/>
                    <a:pt x="118" y="137"/>
                    <a:pt x="133" y="90"/>
                  </a:cubicBezTo>
                  <a:cubicBezTo>
                    <a:pt x="133" y="90"/>
                    <a:pt x="133" y="89"/>
                    <a:pt x="133" y="89"/>
                  </a:cubicBezTo>
                  <a:cubicBezTo>
                    <a:pt x="138" y="81"/>
                    <a:pt x="142" y="72"/>
                    <a:pt x="143" y="62"/>
                  </a:cubicBezTo>
                  <a:cubicBezTo>
                    <a:pt x="147" y="34"/>
                    <a:pt x="130" y="5"/>
                    <a:pt x="101" y="3"/>
                  </a:cubicBezTo>
                  <a:close/>
                  <a:moveTo>
                    <a:pt x="60" y="12"/>
                  </a:moveTo>
                  <a:cubicBezTo>
                    <a:pt x="59" y="13"/>
                    <a:pt x="57" y="15"/>
                    <a:pt x="55" y="16"/>
                  </a:cubicBezTo>
                  <a:cubicBezTo>
                    <a:pt x="54" y="16"/>
                    <a:pt x="53" y="16"/>
                    <a:pt x="52" y="16"/>
                  </a:cubicBezTo>
                  <a:cubicBezTo>
                    <a:pt x="55" y="14"/>
                    <a:pt x="58" y="13"/>
                    <a:pt x="60" y="12"/>
                  </a:cubicBezTo>
                  <a:close/>
                  <a:moveTo>
                    <a:pt x="47" y="19"/>
                  </a:moveTo>
                  <a:cubicBezTo>
                    <a:pt x="49" y="19"/>
                    <a:pt x="50" y="20"/>
                    <a:pt x="52" y="20"/>
                  </a:cubicBezTo>
                  <a:cubicBezTo>
                    <a:pt x="50" y="21"/>
                    <a:pt x="49" y="23"/>
                    <a:pt x="48" y="25"/>
                  </a:cubicBezTo>
                  <a:cubicBezTo>
                    <a:pt x="45" y="25"/>
                    <a:pt x="43" y="25"/>
                    <a:pt x="40" y="25"/>
                  </a:cubicBezTo>
                  <a:cubicBezTo>
                    <a:pt x="42" y="23"/>
                    <a:pt x="45" y="21"/>
                    <a:pt x="47" y="19"/>
                  </a:cubicBezTo>
                  <a:close/>
                  <a:moveTo>
                    <a:pt x="33" y="33"/>
                  </a:moveTo>
                  <a:cubicBezTo>
                    <a:pt x="34" y="31"/>
                    <a:pt x="36" y="29"/>
                    <a:pt x="37" y="28"/>
                  </a:cubicBezTo>
                  <a:cubicBezTo>
                    <a:pt x="40" y="28"/>
                    <a:pt x="42" y="29"/>
                    <a:pt x="45" y="29"/>
                  </a:cubicBezTo>
                  <a:cubicBezTo>
                    <a:pt x="43" y="31"/>
                    <a:pt x="41" y="34"/>
                    <a:pt x="40" y="37"/>
                  </a:cubicBezTo>
                  <a:cubicBezTo>
                    <a:pt x="39" y="37"/>
                    <a:pt x="37" y="37"/>
                    <a:pt x="36" y="37"/>
                  </a:cubicBezTo>
                  <a:cubicBezTo>
                    <a:pt x="34" y="37"/>
                    <a:pt x="32" y="37"/>
                    <a:pt x="30" y="37"/>
                  </a:cubicBezTo>
                  <a:cubicBezTo>
                    <a:pt x="31" y="36"/>
                    <a:pt x="32" y="34"/>
                    <a:pt x="33" y="33"/>
                  </a:cubicBezTo>
                  <a:close/>
                  <a:moveTo>
                    <a:pt x="29" y="40"/>
                  </a:moveTo>
                  <a:cubicBezTo>
                    <a:pt x="29" y="40"/>
                    <a:pt x="29" y="40"/>
                    <a:pt x="29" y="40"/>
                  </a:cubicBezTo>
                  <a:cubicBezTo>
                    <a:pt x="32" y="41"/>
                    <a:pt x="35" y="41"/>
                    <a:pt x="38" y="41"/>
                  </a:cubicBezTo>
                  <a:cubicBezTo>
                    <a:pt x="37" y="42"/>
                    <a:pt x="37" y="44"/>
                    <a:pt x="36" y="45"/>
                  </a:cubicBezTo>
                  <a:cubicBezTo>
                    <a:pt x="35" y="47"/>
                    <a:pt x="35" y="49"/>
                    <a:pt x="34" y="51"/>
                  </a:cubicBezTo>
                  <a:cubicBezTo>
                    <a:pt x="31" y="51"/>
                    <a:pt x="27" y="52"/>
                    <a:pt x="24" y="53"/>
                  </a:cubicBezTo>
                  <a:cubicBezTo>
                    <a:pt x="25" y="49"/>
                    <a:pt x="27" y="44"/>
                    <a:pt x="29" y="40"/>
                  </a:cubicBezTo>
                  <a:close/>
                  <a:moveTo>
                    <a:pt x="23" y="56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27" y="56"/>
                    <a:pt x="30" y="56"/>
                    <a:pt x="33" y="55"/>
                  </a:cubicBezTo>
                  <a:cubicBezTo>
                    <a:pt x="33" y="58"/>
                    <a:pt x="33" y="61"/>
                    <a:pt x="32" y="63"/>
                  </a:cubicBezTo>
                  <a:cubicBezTo>
                    <a:pt x="29" y="64"/>
                    <a:pt x="26" y="65"/>
                    <a:pt x="22" y="66"/>
                  </a:cubicBezTo>
                  <a:cubicBezTo>
                    <a:pt x="22" y="62"/>
                    <a:pt x="22" y="59"/>
                    <a:pt x="23" y="56"/>
                  </a:cubicBezTo>
                  <a:close/>
                  <a:moveTo>
                    <a:pt x="22" y="68"/>
                  </a:moveTo>
                  <a:cubicBezTo>
                    <a:pt x="25" y="69"/>
                    <a:pt x="29" y="68"/>
                    <a:pt x="33" y="67"/>
                  </a:cubicBezTo>
                  <a:cubicBezTo>
                    <a:pt x="33" y="70"/>
                    <a:pt x="33" y="73"/>
                    <a:pt x="34" y="76"/>
                  </a:cubicBezTo>
                  <a:cubicBezTo>
                    <a:pt x="34" y="76"/>
                    <a:pt x="33" y="76"/>
                    <a:pt x="33" y="76"/>
                  </a:cubicBezTo>
                  <a:cubicBezTo>
                    <a:pt x="29" y="77"/>
                    <a:pt x="26" y="79"/>
                    <a:pt x="23" y="80"/>
                  </a:cubicBezTo>
                  <a:cubicBezTo>
                    <a:pt x="22" y="76"/>
                    <a:pt x="22" y="72"/>
                    <a:pt x="22" y="68"/>
                  </a:cubicBezTo>
                  <a:close/>
                  <a:moveTo>
                    <a:pt x="23" y="83"/>
                  </a:moveTo>
                  <a:cubicBezTo>
                    <a:pt x="27" y="82"/>
                    <a:pt x="31" y="81"/>
                    <a:pt x="34" y="78"/>
                  </a:cubicBezTo>
                  <a:cubicBezTo>
                    <a:pt x="35" y="80"/>
                    <a:pt x="36" y="82"/>
                    <a:pt x="37" y="84"/>
                  </a:cubicBezTo>
                  <a:cubicBezTo>
                    <a:pt x="35" y="86"/>
                    <a:pt x="33" y="87"/>
                    <a:pt x="32" y="89"/>
                  </a:cubicBezTo>
                  <a:cubicBezTo>
                    <a:pt x="30" y="90"/>
                    <a:pt x="28" y="91"/>
                    <a:pt x="26" y="92"/>
                  </a:cubicBezTo>
                  <a:cubicBezTo>
                    <a:pt x="25" y="89"/>
                    <a:pt x="24" y="86"/>
                    <a:pt x="23" y="83"/>
                  </a:cubicBezTo>
                  <a:close/>
                  <a:moveTo>
                    <a:pt x="34" y="105"/>
                  </a:moveTo>
                  <a:cubicBezTo>
                    <a:pt x="32" y="103"/>
                    <a:pt x="30" y="100"/>
                    <a:pt x="29" y="98"/>
                  </a:cubicBezTo>
                  <a:cubicBezTo>
                    <a:pt x="28" y="97"/>
                    <a:pt x="28" y="96"/>
                    <a:pt x="28" y="95"/>
                  </a:cubicBezTo>
                  <a:cubicBezTo>
                    <a:pt x="30" y="95"/>
                    <a:pt x="32" y="93"/>
                    <a:pt x="34" y="92"/>
                  </a:cubicBezTo>
                  <a:cubicBezTo>
                    <a:pt x="35" y="91"/>
                    <a:pt x="37" y="90"/>
                    <a:pt x="38" y="88"/>
                  </a:cubicBezTo>
                  <a:cubicBezTo>
                    <a:pt x="40" y="91"/>
                    <a:pt x="42" y="94"/>
                    <a:pt x="43" y="96"/>
                  </a:cubicBezTo>
                  <a:cubicBezTo>
                    <a:pt x="42" y="97"/>
                    <a:pt x="41" y="98"/>
                    <a:pt x="39" y="100"/>
                  </a:cubicBezTo>
                  <a:cubicBezTo>
                    <a:pt x="37" y="101"/>
                    <a:pt x="35" y="103"/>
                    <a:pt x="34" y="105"/>
                  </a:cubicBezTo>
                  <a:close/>
                  <a:moveTo>
                    <a:pt x="36" y="107"/>
                  </a:moveTo>
                  <a:cubicBezTo>
                    <a:pt x="38" y="106"/>
                    <a:pt x="40" y="104"/>
                    <a:pt x="41" y="102"/>
                  </a:cubicBezTo>
                  <a:cubicBezTo>
                    <a:pt x="43" y="101"/>
                    <a:pt x="44" y="100"/>
                    <a:pt x="46" y="99"/>
                  </a:cubicBezTo>
                  <a:cubicBezTo>
                    <a:pt x="47" y="101"/>
                    <a:pt x="49" y="102"/>
                    <a:pt x="51" y="104"/>
                  </a:cubicBezTo>
                  <a:cubicBezTo>
                    <a:pt x="48" y="107"/>
                    <a:pt x="45" y="110"/>
                    <a:pt x="43" y="114"/>
                  </a:cubicBezTo>
                  <a:cubicBezTo>
                    <a:pt x="40" y="112"/>
                    <a:pt x="38" y="110"/>
                    <a:pt x="36" y="107"/>
                  </a:cubicBezTo>
                  <a:close/>
                  <a:moveTo>
                    <a:pt x="45" y="115"/>
                  </a:moveTo>
                  <a:cubicBezTo>
                    <a:pt x="48" y="112"/>
                    <a:pt x="51" y="109"/>
                    <a:pt x="53" y="105"/>
                  </a:cubicBezTo>
                  <a:cubicBezTo>
                    <a:pt x="55" y="107"/>
                    <a:pt x="58" y="108"/>
                    <a:pt x="60" y="110"/>
                  </a:cubicBezTo>
                  <a:cubicBezTo>
                    <a:pt x="59" y="111"/>
                    <a:pt x="58" y="112"/>
                    <a:pt x="57" y="114"/>
                  </a:cubicBezTo>
                  <a:cubicBezTo>
                    <a:pt x="56" y="116"/>
                    <a:pt x="54" y="118"/>
                    <a:pt x="53" y="120"/>
                  </a:cubicBezTo>
                  <a:cubicBezTo>
                    <a:pt x="50" y="119"/>
                    <a:pt x="47" y="117"/>
                    <a:pt x="45" y="115"/>
                  </a:cubicBezTo>
                  <a:close/>
                  <a:moveTo>
                    <a:pt x="56" y="122"/>
                  </a:moveTo>
                  <a:cubicBezTo>
                    <a:pt x="58" y="120"/>
                    <a:pt x="59" y="118"/>
                    <a:pt x="61" y="117"/>
                  </a:cubicBezTo>
                  <a:cubicBezTo>
                    <a:pt x="62" y="115"/>
                    <a:pt x="63" y="113"/>
                    <a:pt x="64" y="111"/>
                  </a:cubicBezTo>
                  <a:cubicBezTo>
                    <a:pt x="66" y="112"/>
                    <a:pt x="69" y="113"/>
                    <a:pt x="72" y="114"/>
                  </a:cubicBezTo>
                  <a:cubicBezTo>
                    <a:pt x="69" y="117"/>
                    <a:pt x="67" y="121"/>
                    <a:pt x="65" y="124"/>
                  </a:cubicBezTo>
                  <a:cubicBezTo>
                    <a:pt x="62" y="124"/>
                    <a:pt x="59" y="123"/>
                    <a:pt x="56" y="122"/>
                  </a:cubicBezTo>
                  <a:close/>
                  <a:moveTo>
                    <a:pt x="69" y="125"/>
                  </a:moveTo>
                  <a:cubicBezTo>
                    <a:pt x="71" y="122"/>
                    <a:pt x="74" y="119"/>
                    <a:pt x="75" y="115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5" y="115"/>
                    <a:pt x="76" y="115"/>
                    <a:pt x="76" y="115"/>
                  </a:cubicBezTo>
                  <a:cubicBezTo>
                    <a:pt x="79" y="115"/>
                    <a:pt x="82" y="115"/>
                    <a:pt x="85" y="115"/>
                  </a:cubicBezTo>
                  <a:cubicBezTo>
                    <a:pt x="85" y="115"/>
                    <a:pt x="85" y="116"/>
                    <a:pt x="85" y="116"/>
                  </a:cubicBezTo>
                  <a:cubicBezTo>
                    <a:pt x="83" y="119"/>
                    <a:pt x="82" y="122"/>
                    <a:pt x="80" y="126"/>
                  </a:cubicBezTo>
                  <a:cubicBezTo>
                    <a:pt x="77" y="126"/>
                    <a:pt x="73" y="126"/>
                    <a:pt x="69" y="125"/>
                  </a:cubicBezTo>
                  <a:close/>
                  <a:moveTo>
                    <a:pt x="95" y="117"/>
                  </a:moveTo>
                  <a:cubicBezTo>
                    <a:pt x="94" y="119"/>
                    <a:pt x="93" y="121"/>
                    <a:pt x="93" y="123"/>
                  </a:cubicBezTo>
                  <a:cubicBezTo>
                    <a:pt x="90" y="124"/>
                    <a:pt x="87" y="125"/>
                    <a:pt x="84" y="125"/>
                  </a:cubicBezTo>
                  <a:cubicBezTo>
                    <a:pt x="86" y="123"/>
                    <a:pt x="87" y="120"/>
                    <a:pt x="88" y="117"/>
                  </a:cubicBezTo>
                  <a:cubicBezTo>
                    <a:pt x="88" y="116"/>
                    <a:pt x="88" y="116"/>
                    <a:pt x="87" y="115"/>
                  </a:cubicBezTo>
                  <a:cubicBezTo>
                    <a:pt x="90" y="115"/>
                    <a:pt x="93" y="115"/>
                    <a:pt x="95" y="114"/>
                  </a:cubicBezTo>
                  <a:cubicBezTo>
                    <a:pt x="95" y="115"/>
                    <a:pt x="95" y="116"/>
                    <a:pt x="95" y="117"/>
                  </a:cubicBezTo>
                  <a:close/>
                  <a:moveTo>
                    <a:pt x="97" y="122"/>
                  </a:moveTo>
                  <a:cubicBezTo>
                    <a:pt x="98" y="121"/>
                    <a:pt x="98" y="120"/>
                    <a:pt x="99" y="119"/>
                  </a:cubicBezTo>
                  <a:cubicBezTo>
                    <a:pt x="100" y="117"/>
                    <a:pt x="101" y="115"/>
                    <a:pt x="101" y="113"/>
                  </a:cubicBezTo>
                  <a:cubicBezTo>
                    <a:pt x="104" y="112"/>
                    <a:pt x="107" y="110"/>
                    <a:pt x="111" y="109"/>
                  </a:cubicBezTo>
                  <a:cubicBezTo>
                    <a:pt x="110" y="111"/>
                    <a:pt x="109" y="114"/>
                    <a:pt x="109" y="116"/>
                  </a:cubicBezTo>
                  <a:cubicBezTo>
                    <a:pt x="105" y="119"/>
                    <a:pt x="101" y="121"/>
                    <a:pt x="97" y="122"/>
                  </a:cubicBezTo>
                  <a:close/>
                  <a:moveTo>
                    <a:pt x="115" y="111"/>
                  </a:moveTo>
                  <a:cubicBezTo>
                    <a:pt x="116" y="109"/>
                    <a:pt x="116" y="108"/>
                    <a:pt x="116" y="106"/>
                  </a:cubicBezTo>
                  <a:cubicBezTo>
                    <a:pt x="116" y="106"/>
                    <a:pt x="116" y="106"/>
                    <a:pt x="116" y="106"/>
                  </a:cubicBezTo>
                  <a:cubicBezTo>
                    <a:pt x="119" y="104"/>
                    <a:pt x="122" y="101"/>
                    <a:pt x="125" y="99"/>
                  </a:cubicBezTo>
                  <a:cubicBezTo>
                    <a:pt x="122" y="103"/>
                    <a:pt x="119" y="107"/>
                    <a:pt x="115" y="111"/>
                  </a:cubicBezTo>
                  <a:close/>
                  <a:moveTo>
                    <a:pt x="135" y="67"/>
                  </a:moveTo>
                  <a:cubicBezTo>
                    <a:pt x="129" y="93"/>
                    <a:pt x="105" y="112"/>
                    <a:pt x="77" y="108"/>
                  </a:cubicBezTo>
                  <a:cubicBezTo>
                    <a:pt x="45" y="104"/>
                    <a:pt x="30" y="71"/>
                    <a:pt x="44" y="43"/>
                  </a:cubicBezTo>
                  <a:cubicBezTo>
                    <a:pt x="55" y="21"/>
                    <a:pt x="71" y="9"/>
                    <a:pt x="93" y="7"/>
                  </a:cubicBezTo>
                  <a:cubicBezTo>
                    <a:pt x="94" y="8"/>
                    <a:pt x="94" y="8"/>
                    <a:pt x="95" y="8"/>
                  </a:cubicBezTo>
                  <a:cubicBezTo>
                    <a:pt x="125" y="8"/>
                    <a:pt x="143" y="39"/>
                    <a:pt x="135" y="6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02">
              <a:extLst>
                <a:ext uri="{FF2B5EF4-FFF2-40B4-BE49-F238E27FC236}">
                  <a16:creationId xmlns:a16="http://schemas.microsoft.com/office/drawing/2014/main" id="{0B22E911-7B3C-4644-B994-A1CA1141D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463" y="5408613"/>
              <a:ext cx="142875" cy="144463"/>
            </a:xfrm>
            <a:custGeom>
              <a:avLst/>
              <a:gdLst>
                <a:gd name="T0" fmla="*/ 53 w 61"/>
                <a:gd name="T1" fmla="*/ 47 h 67"/>
                <a:gd name="T2" fmla="*/ 30 w 61"/>
                <a:gd name="T3" fmla="*/ 54 h 67"/>
                <a:gd name="T4" fmla="*/ 26 w 61"/>
                <a:gd name="T5" fmla="*/ 50 h 67"/>
                <a:gd name="T6" fmla="*/ 27 w 61"/>
                <a:gd name="T7" fmla="*/ 50 h 67"/>
                <a:gd name="T8" fmla="*/ 47 w 61"/>
                <a:gd name="T9" fmla="*/ 42 h 67"/>
                <a:gd name="T10" fmla="*/ 42 w 61"/>
                <a:gd name="T11" fmla="*/ 33 h 67"/>
                <a:gd name="T12" fmla="*/ 23 w 61"/>
                <a:gd name="T13" fmla="*/ 41 h 67"/>
                <a:gd name="T14" fmla="*/ 22 w 61"/>
                <a:gd name="T15" fmla="*/ 41 h 67"/>
                <a:gd name="T16" fmla="*/ 21 w 61"/>
                <a:gd name="T17" fmla="*/ 36 h 67"/>
                <a:gd name="T18" fmla="*/ 30 w 61"/>
                <a:gd name="T19" fmla="*/ 34 h 67"/>
                <a:gd name="T20" fmla="*/ 27 w 61"/>
                <a:gd name="T21" fmla="*/ 24 h 67"/>
                <a:gd name="T22" fmla="*/ 22 w 61"/>
                <a:gd name="T23" fmla="*/ 25 h 67"/>
                <a:gd name="T24" fmla="*/ 33 w 61"/>
                <a:gd name="T25" fmla="*/ 14 h 67"/>
                <a:gd name="T26" fmla="*/ 51 w 61"/>
                <a:gd name="T27" fmla="*/ 12 h 67"/>
                <a:gd name="T28" fmla="*/ 52 w 61"/>
                <a:gd name="T29" fmla="*/ 9 h 67"/>
                <a:gd name="T30" fmla="*/ 22 w 61"/>
                <a:gd name="T31" fmla="*/ 9 h 67"/>
                <a:gd name="T32" fmla="*/ 11 w 61"/>
                <a:gd name="T33" fmla="*/ 29 h 67"/>
                <a:gd name="T34" fmla="*/ 4 w 61"/>
                <a:gd name="T35" fmla="*/ 32 h 67"/>
                <a:gd name="T36" fmla="*/ 6 w 61"/>
                <a:gd name="T37" fmla="*/ 39 h 67"/>
                <a:gd name="T38" fmla="*/ 11 w 61"/>
                <a:gd name="T39" fmla="*/ 38 h 67"/>
                <a:gd name="T40" fmla="*/ 12 w 61"/>
                <a:gd name="T41" fmla="*/ 40 h 67"/>
                <a:gd name="T42" fmla="*/ 13 w 61"/>
                <a:gd name="T43" fmla="*/ 45 h 67"/>
                <a:gd name="T44" fmla="*/ 7 w 61"/>
                <a:gd name="T45" fmla="*/ 49 h 67"/>
                <a:gd name="T46" fmla="*/ 9 w 61"/>
                <a:gd name="T47" fmla="*/ 56 h 67"/>
                <a:gd name="T48" fmla="*/ 17 w 61"/>
                <a:gd name="T49" fmla="*/ 54 h 67"/>
                <a:gd name="T50" fmla="*/ 33 w 61"/>
                <a:gd name="T51" fmla="*/ 65 h 67"/>
                <a:gd name="T52" fmla="*/ 60 w 61"/>
                <a:gd name="T53" fmla="*/ 51 h 67"/>
                <a:gd name="T54" fmla="*/ 53 w 61"/>
                <a:gd name="T55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1" h="67">
                  <a:moveTo>
                    <a:pt x="53" y="47"/>
                  </a:moveTo>
                  <a:cubicBezTo>
                    <a:pt x="47" y="54"/>
                    <a:pt x="39" y="59"/>
                    <a:pt x="30" y="54"/>
                  </a:cubicBezTo>
                  <a:cubicBezTo>
                    <a:pt x="29" y="53"/>
                    <a:pt x="27" y="52"/>
                    <a:pt x="26" y="50"/>
                  </a:cubicBezTo>
                  <a:cubicBezTo>
                    <a:pt x="26" y="50"/>
                    <a:pt x="27" y="50"/>
                    <a:pt x="27" y="50"/>
                  </a:cubicBezTo>
                  <a:cubicBezTo>
                    <a:pt x="34" y="47"/>
                    <a:pt x="40" y="44"/>
                    <a:pt x="47" y="42"/>
                  </a:cubicBezTo>
                  <a:cubicBezTo>
                    <a:pt x="53" y="39"/>
                    <a:pt x="48" y="30"/>
                    <a:pt x="42" y="33"/>
                  </a:cubicBezTo>
                  <a:cubicBezTo>
                    <a:pt x="35" y="35"/>
                    <a:pt x="29" y="38"/>
                    <a:pt x="23" y="41"/>
                  </a:cubicBezTo>
                  <a:cubicBezTo>
                    <a:pt x="23" y="41"/>
                    <a:pt x="22" y="41"/>
                    <a:pt x="22" y="41"/>
                  </a:cubicBezTo>
                  <a:cubicBezTo>
                    <a:pt x="21" y="40"/>
                    <a:pt x="21" y="38"/>
                    <a:pt x="21" y="36"/>
                  </a:cubicBezTo>
                  <a:cubicBezTo>
                    <a:pt x="24" y="36"/>
                    <a:pt x="27" y="35"/>
                    <a:pt x="30" y="34"/>
                  </a:cubicBezTo>
                  <a:cubicBezTo>
                    <a:pt x="36" y="32"/>
                    <a:pt x="33" y="22"/>
                    <a:pt x="27" y="24"/>
                  </a:cubicBezTo>
                  <a:cubicBezTo>
                    <a:pt x="25" y="24"/>
                    <a:pt x="24" y="25"/>
                    <a:pt x="22" y="25"/>
                  </a:cubicBezTo>
                  <a:cubicBezTo>
                    <a:pt x="23" y="20"/>
                    <a:pt x="27" y="16"/>
                    <a:pt x="33" y="14"/>
                  </a:cubicBezTo>
                  <a:cubicBezTo>
                    <a:pt x="39" y="12"/>
                    <a:pt x="45" y="13"/>
                    <a:pt x="51" y="12"/>
                  </a:cubicBezTo>
                  <a:cubicBezTo>
                    <a:pt x="52" y="11"/>
                    <a:pt x="52" y="10"/>
                    <a:pt x="52" y="9"/>
                  </a:cubicBezTo>
                  <a:cubicBezTo>
                    <a:pt x="45" y="0"/>
                    <a:pt x="30" y="3"/>
                    <a:pt x="22" y="9"/>
                  </a:cubicBezTo>
                  <a:cubicBezTo>
                    <a:pt x="15" y="14"/>
                    <a:pt x="12" y="21"/>
                    <a:pt x="11" y="29"/>
                  </a:cubicBezTo>
                  <a:cubicBezTo>
                    <a:pt x="9" y="30"/>
                    <a:pt x="6" y="31"/>
                    <a:pt x="4" y="32"/>
                  </a:cubicBezTo>
                  <a:cubicBezTo>
                    <a:pt x="0" y="34"/>
                    <a:pt x="2" y="39"/>
                    <a:pt x="6" y="39"/>
                  </a:cubicBezTo>
                  <a:cubicBezTo>
                    <a:pt x="7" y="39"/>
                    <a:pt x="9" y="39"/>
                    <a:pt x="11" y="38"/>
                  </a:cubicBezTo>
                  <a:cubicBezTo>
                    <a:pt x="11" y="39"/>
                    <a:pt x="12" y="40"/>
                    <a:pt x="12" y="40"/>
                  </a:cubicBezTo>
                  <a:cubicBezTo>
                    <a:pt x="12" y="42"/>
                    <a:pt x="12" y="44"/>
                    <a:pt x="13" y="45"/>
                  </a:cubicBezTo>
                  <a:cubicBezTo>
                    <a:pt x="11" y="46"/>
                    <a:pt x="8" y="47"/>
                    <a:pt x="7" y="49"/>
                  </a:cubicBezTo>
                  <a:cubicBezTo>
                    <a:pt x="3" y="51"/>
                    <a:pt x="4" y="56"/>
                    <a:pt x="9" y="56"/>
                  </a:cubicBezTo>
                  <a:cubicBezTo>
                    <a:pt x="11" y="57"/>
                    <a:pt x="14" y="56"/>
                    <a:pt x="17" y="54"/>
                  </a:cubicBezTo>
                  <a:cubicBezTo>
                    <a:pt x="21" y="60"/>
                    <a:pt x="26" y="64"/>
                    <a:pt x="33" y="65"/>
                  </a:cubicBezTo>
                  <a:cubicBezTo>
                    <a:pt x="44" y="67"/>
                    <a:pt x="56" y="62"/>
                    <a:pt x="60" y="51"/>
                  </a:cubicBezTo>
                  <a:cubicBezTo>
                    <a:pt x="61" y="47"/>
                    <a:pt x="55" y="44"/>
                    <a:pt x="53" y="4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04">
              <a:extLst>
                <a:ext uri="{FF2B5EF4-FFF2-40B4-BE49-F238E27FC236}">
                  <a16:creationId xmlns:a16="http://schemas.microsoft.com/office/drawing/2014/main" id="{A5663AD8-73E5-4F6A-9D94-70C30B5E72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1461" y="2047031"/>
              <a:ext cx="344099" cy="461218"/>
            </a:xfrm>
            <a:custGeom>
              <a:avLst/>
              <a:gdLst>
                <a:gd name="T0" fmla="*/ 128 w 149"/>
                <a:gd name="T1" fmla="*/ 221 h 258"/>
                <a:gd name="T2" fmla="*/ 113 w 149"/>
                <a:gd name="T3" fmla="*/ 188 h 258"/>
                <a:gd name="T4" fmla="*/ 86 w 149"/>
                <a:gd name="T5" fmla="*/ 151 h 258"/>
                <a:gd name="T6" fmla="*/ 86 w 149"/>
                <a:gd name="T7" fmla="*/ 12 h 258"/>
                <a:gd name="T8" fmla="*/ 75 w 149"/>
                <a:gd name="T9" fmla="*/ 7 h 258"/>
                <a:gd name="T10" fmla="*/ 21 w 149"/>
                <a:gd name="T11" fmla="*/ 8 h 258"/>
                <a:gd name="T12" fmla="*/ 5 w 149"/>
                <a:gd name="T13" fmla="*/ 64 h 258"/>
                <a:gd name="T14" fmla="*/ 3 w 149"/>
                <a:gd name="T15" fmla="*/ 147 h 258"/>
                <a:gd name="T16" fmla="*/ 4 w 149"/>
                <a:gd name="T17" fmla="*/ 230 h 258"/>
                <a:gd name="T18" fmla="*/ 4 w 149"/>
                <a:gd name="T19" fmla="*/ 232 h 258"/>
                <a:gd name="T20" fmla="*/ 36 w 149"/>
                <a:gd name="T21" fmla="*/ 247 h 258"/>
                <a:gd name="T22" fmla="*/ 36 w 149"/>
                <a:gd name="T23" fmla="*/ 246 h 258"/>
                <a:gd name="T24" fmla="*/ 42 w 149"/>
                <a:gd name="T25" fmla="*/ 223 h 258"/>
                <a:gd name="T26" fmla="*/ 42 w 149"/>
                <a:gd name="T27" fmla="*/ 159 h 258"/>
                <a:gd name="T28" fmla="*/ 67 w 149"/>
                <a:gd name="T29" fmla="*/ 190 h 258"/>
                <a:gd name="T30" fmla="*/ 82 w 149"/>
                <a:gd name="T31" fmla="*/ 215 h 258"/>
                <a:gd name="T32" fmla="*/ 96 w 149"/>
                <a:gd name="T33" fmla="*/ 238 h 258"/>
                <a:gd name="T34" fmla="*/ 97 w 149"/>
                <a:gd name="T35" fmla="*/ 238 h 258"/>
                <a:gd name="T36" fmla="*/ 117 w 149"/>
                <a:gd name="T37" fmla="*/ 245 h 258"/>
                <a:gd name="T38" fmla="*/ 129 w 149"/>
                <a:gd name="T39" fmla="*/ 221 h 258"/>
                <a:gd name="T40" fmla="*/ 128 w 149"/>
                <a:gd name="T41" fmla="*/ 221 h 258"/>
                <a:gd name="T42" fmla="*/ 32 w 149"/>
                <a:gd name="T43" fmla="*/ 245 h 258"/>
                <a:gd name="T44" fmla="*/ 17 w 149"/>
                <a:gd name="T45" fmla="*/ 247 h 258"/>
                <a:gd name="T46" fmla="*/ 7 w 149"/>
                <a:gd name="T47" fmla="*/ 237 h 258"/>
                <a:gd name="T48" fmla="*/ 26 w 149"/>
                <a:gd name="T49" fmla="*/ 233 h 258"/>
                <a:gd name="T50" fmla="*/ 31 w 149"/>
                <a:gd name="T51" fmla="*/ 146 h 258"/>
                <a:gd name="T52" fmla="*/ 38 w 149"/>
                <a:gd name="T53" fmla="*/ 155 h 258"/>
                <a:gd name="T54" fmla="*/ 38 w 149"/>
                <a:gd name="T55" fmla="*/ 156 h 258"/>
                <a:gd name="T56" fmla="*/ 38 w 149"/>
                <a:gd name="T57" fmla="*/ 197 h 258"/>
                <a:gd name="T58" fmla="*/ 32 w 149"/>
                <a:gd name="T59" fmla="*/ 245 h 258"/>
                <a:gd name="T60" fmla="*/ 31 w 149"/>
                <a:gd name="T61" fmla="*/ 116 h 258"/>
                <a:gd name="T62" fmla="*/ 31 w 149"/>
                <a:gd name="T63" fmla="*/ 116 h 258"/>
                <a:gd name="T64" fmla="*/ 32 w 149"/>
                <a:gd name="T65" fmla="*/ 76 h 258"/>
                <a:gd name="T66" fmla="*/ 33 w 149"/>
                <a:gd name="T67" fmla="*/ 46 h 258"/>
                <a:gd name="T68" fmla="*/ 42 w 149"/>
                <a:gd name="T69" fmla="*/ 30 h 258"/>
                <a:gd name="T70" fmla="*/ 84 w 149"/>
                <a:gd name="T71" fmla="*/ 47 h 258"/>
                <a:gd name="T72" fmla="*/ 53 w 149"/>
                <a:gd name="T73" fmla="*/ 45 h 258"/>
                <a:gd name="T74" fmla="*/ 52 w 149"/>
                <a:gd name="T75" fmla="*/ 46 h 258"/>
                <a:gd name="T76" fmla="*/ 46 w 149"/>
                <a:gd name="T77" fmla="*/ 71 h 258"/>
                <a:gd name="T78" fmla="*/ 47 w 149"/>
                <a:gd name="T79" fmla="*/ 118 h 258"/>
                <a:gd name="T80" fmla="*/ 31 w 149"/>
                <a:gd name="T81" fmla="*/ 116 h 258"/>
                <a:gd name="T82" fmla="*/ 54 w 149"/>
                <a:gd name="T83" fmla="*/ 50 h 258"/>
                <a:gd name="T84" fmla="*/ 87 w 149"/>
                <a:gd name="T85" fmla="*/ 53 h 258"/>
                <a:gd name="T86" fmla="*/ 89 w 149"/>
                <a:gd name="T87" fmla="*/ 53 h 258"/>
                <a:gd name="T88" fmla="*/ 94 w 149"/>
                <a:gd name="T89" fmla="*/ 80 h 258"/>
                <a:gd name="T90" fmla="*/ 50 w 149"/>
                <a:gd name="T91" fmla="*/ 118 h 258"/>
                <a:gd name="T92" fmla="*/ 50 w 149"/>
                <a:gd name="T93" fmla="*/ 85 h 258"/>
                <a:gd name="T94" fmla="*/ 54 w 149"/>
                <a:gd name="T95" fmla="*/ 50 h 258"/>
                <a:gd name="T96" fmla="*/ 116 w 149"/>
                <a:gd name="T97" fmla="*/ 242 h 258"/>
                <a:gd name="T98" fmla="*/ 104 w 149"/>
                <a:gd name="T99" fmla="*/ 241 h 258"/>
                <a:gd name="T100" fmla="*/ 116 w 149"/>
                <a:gd name="T101" fmla="*/ 230 h 258"/>
                <a:gd name="T102" fmla="*/ 87 w 149"/>
                <a:gd name="T103" fmla="*/ 172 h 258"/>
                <a:gd name="T104" fmla="*/ 63 w 149"/>
                <a:gd name="T105" fmla="*/ 145 h 258"/>
                <a:gd name="T106" fmla="*/ 116 w 149"/>
                <a:gd name="T107" fmla="*/ 102 h 258"/>
                <a:gd name="T108" fmla="*/ 113 w 149"/>
                <a:gd name="T109" fmla="*/ 41 h 258"/>
                <a:gd name="T110" fmla="*/ 126 w 149"/>
                <a:gd name="T111" fmla="*/ 70 h 258"/>
                <a:gd name="T112" fmla="*/ 83 w 149"/>
                <a:gd name="T113" fmla="*/ 148 h 258"/>
                <a:gd name="T114" fmla="*/ 83 w 149"/>
                <a:gd name="T115" fmla="*/ 151 h 258"/>
                <a:gd name="T116" fmla="*/ 83 w 149"/>
                <a:gd name="T117" fmla="*/ 154 h 258"/>
                <a:gd name="T118" fmla="*/ 126 w 149"/>
                <a:gd name="T119" fmla="*/ 221 h 258"/>
                <a:gd name="T120" fmla="*/ 125 w 149"/>
                <a:gd name="T121" fmla="*/ 222 h 258"/>
                <a:gd name="T122" fmla="*/ 116 w 149"/>
                <a:gd name="T123" fmla="*/ 242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" h="258">
                  <a:moveTo>
                    <a:pt x="128" y="221"/>
                  </a:moveTo>
                  <a:cubicBezTo>
                    <a:pt x="126" y="209"/>
                    <a:pt x="119" y="198"/>
                    <a:pt x="113" y="188"/>
                  </a:cubicBezTo>
                  <a:cubicBezTo>
                    <a:pt x="105" y="175"/>
                    <a:pt x="96" y="163"/>
                    <a:pt x="86" y="151"/>
                  </a:cubicBezTo>
                  <a:cubicBezTo>
                    <a:pt x="149" y="134"/>
                    <a:pt x="143" y="33"/>
                    <a:pt x="86" y="12"/>
                  </a:cubicBezTo>
                  <a:cubicBezTo>
                    <a:pt x="83" y="10"/>
                    <a:pt x="79" y="9"/>
                    <a:pt x="75" y="7"/>
                  </a:cubicBezTo>
                  <a:cubicBezTo>
                    <a:pt x="58" y="1"/>
                    <a:pt x="37" y="0"/>
                    <a:pt x="21" y="8"/>
                  </a:cubicBezTo>
                  <a:cubicBezTo>
                    <a:pt x="0" y="18"/>
                    <a:pt x="5" y="44"/>
                    <a:pt x="5" y="64"/>
                  </a:cubicBezTo>
                  <a:cubicBezTo>
                    <a:pt x="4" y="91"/>
                    <a:pt x="4" y="119"/>
                    <a:pt x="3" y="147"/>
                  </a:cubicBezTo>
                  <a:cubicBezTo>
                    <a:pt x="3" y="174"/>
                    <a:pt x="0" y="203"/>
                    <a:pt x="4" y="230"/>
                  </a:cubicBezTo>
                  <a:cubicBezTo>
                    <a:pt x="4" y="231"/>
                    <a:pt x="4" y="231"/>
                    <a:pt x="4" y="232"/>
                  </a:cubicBezTo>
                  <a:cubicBezTo>
                    <a:pt x="1" y="249"/>
                    <a:pt x="24" y="258"/>
                    <a:pt x="36" y="247"/>
                  </a:cubicBezTo>
                  <a:cubicBezTo>
                    <a:pt x="36" y="247"/>
                    <a:pt x="36" y="246"/>
                    <a:pt x="36" y="246"/>
                  </a:cubicBezTo>
                  <a:cubicBezTo>
                    <a:pt x="43" y="242"/>
                    <a:pt x="42" y="231"/>
                    <a:pt x="42" y="223"/>
                  </a:cubicBezTo>
                  <a:cubicBezTo>
                    <a:pt x="43" y="202"/>
                    <a:pt x="43" y="180"/>
                    <a:pt x="42" y="159"/>
                  </a:cubicBezTo>
                  <a:cubicBezTo>
                    <a:pt x="51" y="169"/>
                    <a:pt x="59" y="179"/>
                    <a:pt x="67" y="190"/>
                  </a:cubicBezTo>
                  <a:cubicBezTo>
                    <a:pt x="73" y="198"/>
                    <a:pt x="78" y="206"/>
                    <a:pt x="82" y="215"/>
                  </a:cubicBezTo>
                  <a:cubicBezTo>
                    <a:pt x="87" y="223"/>
                    <a:pt x="89" y="232"/>
                    <a:pt x="96" y="238"/>
                  </a:cubicBezTo>
                  <a:cubicBezTo>
                    <a:pt x="96" y="238"/>
                    <a:pt x="96" y="238"/>
                    <a:pt x="97" y="238"/>
                  </a:cubicBezTo>
                  <a:cubicBezTo>
                    <a:pt x="101" y="245"/>
                    <a:pt x="109" y="248"/>
                    <a:pt x="117" y="245"/>
                  </a:cubicBezTo>
                  <a:cubicBezTo>
                    <a:pt x="126" y="242"/>
                    <a:pt x="132" y="231"/>
                    <a:pt x="129" y="221"/>
                  </a:cubicBezTo>
                  <a:cubicBezTo>
                    <a:pt x="129" y="221"/>
                    <a:pt x="128" y="221"/>
                    <a:pt x="128" y="221"/>
                  </a:cubicBezTo>
                  <a:close/>
                  <a:moveTo>
                    <a:pt x="32" y="245"/>
                  </a:moveTo>
                  <a:cubicBezTo>
                    <a:pt x="27" y="247"/>
                    <a:pt x="23" y="249"/>
                    <a:pt x="17" y="247"/>
                  </a:cubicBezTo>
                  <a:cubicBezTo>
                    <a:pt x="12" y="246"/>
                    <a:pt x="9" y="242"/>
                    <a:pt x="7" y="237"/>
                  </a:cubicBezTo>
                  <a:cubicBezTo>
                    <a:pt x="13" y="243"/>
                    <a:pt x="25" y="244"/>
                    <a:pt x="26" y="233"/>
                  </a:cubicBezTo>
                  <a:cubicBezTo>
                    <a:pt x="31" y="205"/>
                    <a:pt x="31" y="175"/>
                    <a:pt x="31" y="146"/>
                  </a:cubicBezTo>
                  <a:cubicBezTo>
                    <a:pt x="33" y="149"/>
                    <a:pt x="36" y="152"/>
                    <a:pt x="38" y="155"/>
                  </a:cubicBezTo>
                  <a:cubicBezTo>
                    <a:pt x="38" y="155"/>
                    <a:pt x="38" y="155"/>
                    <a:pt x="38" y="156"/>
                  </a:cubicBezTo>
                  <a:cubicBezTo>
                    <a:pt x="38" y="169"/>
                    <a:pt x="39" y="183"/>
                    <a:pt x="38" y="197"/>
                  </a:cubicBezTo>
                  <a:cubicBezTo>
                    <a:pt x="38" y="207"/>
                    <a:pt x="42" y="240"/>
                    <a:pt x="32" y="245"/>
                  </a:cubicBezTo>
                  <a:close/>
                  <a:moveTo>
                    <a:pt x="31" y="116"/>
                  </a:moveTo>
                  <a:cubicBezTo>
                    <a:pt x="31" y="116"/>
                    <a:pt x="31" y="116"/>
                    <a:pt x="31" y="116"/>
                  </a:cubicBezTo>
                  <a:cubicBezTo>
                    <a:pt x="31" y="103"/>
                    <a:pt x="32" y="89"/>
                    <a:pt x="32" y="76"/>
                  </a:cubicBezTo>
                  <a:cubicBezTo>
                    <a:pt x="32" y="66"/>
                    <a:pt x="32" y="56"/>
                    <a:pt x="33" y="46"/>
                  </a:cubicBezTo>
                  <a:cubicBezTo>
                    <a:pt x="33" y="36"/>
                    <a:pt x="31" y="32"/>
                    <a:pt x="42" y="30"/>
                  </a:cubicBezTo>
                  <a:cubicBezTo>
                    <a:pt x="59" y="28"/>
                    <a:pt x="75" y="35"/>
                    <a:pt x="84" y="47"/>
                  </a:cubicBezTo>
                  <a:cubicBezTo>
                    <a:pt x="75" y="42"/>
                    <a:pt x="60" y="39"/>
                    <a:pt x="53" y="45"/>
                  </a:cubicBezTo>
                  <a:cubicBezTo>
                    <a:pt x="53" y="45"/>
                    <a:pt x="52" y="45"/>
                    <a:pt x="52" y="46"/>
                  </a:cubicBezTo>
                  <a:cubicBezTo>
                    <a:pt x="45" y="53"/>
                    <a:pt x="46" y="61"/>
                    <a:pt x="46" y="71"/>
                  </a:cubicBezTo>
                  <a:cubicBezTo>
                    <a:pt x="46" y="87"/>
                    <a:pt x="46" y="103"/>
                    <a:pt x="47" y="118"/>
                  </a:cubicBezTo>
                  <a:cubicBezTo>
                    <a:pt x="41" y="118"/>
                    <a:pt x="36" y="118"/>
                    <a:pt x="31" y="116"/>
                  </a:cubicBezTo>
                  <a:close/>
                  <a:moveTo>
                    <a:pt x="54" y="50"/>
                  </a:moveTo>
                  <a:cubicBezTo>
                    <a:pt x="61" y="41"/>
                    <a:pt x="79" y="48"/>
                    <a:pt x="87" y="53"/>
                  </a:cubicBezTo>
                  <a:cubicBezTo>
                    <a:pt x="87" y="53"/>
                    <a:pt x="88" y="53"/>
                    <a:pt x="89" y="53"/>
                  </a:cubicBezTo>
                  <a:cubicBezTo>
                    <a:pt x="93" y="61"/>
                    <a:pt x="95" y="70"/>
                    <a:pt x="94" y="80"/>
                  </a:cubicBezTo>
                  <a:cubicBezTo>
                    <a:pt x="91" y="105"/>
                    <a:pt x="72" y="118"/>
                    <a:pt x="50" y="118"/>
                  </a:cubicBezTo>
                  <a:cubicBezTo>
                    <a:pt x="50" y="107"/>
                    <a:pt x="50" y="96"/>
                    <a:pt x="50" y="85"/>
                  </a:cubicBezTo>
                  <a:cubicBezTo>
                    <a:pt x="50" y="74"/>
                    <a:pt x="48" y="60"/>
                    <a:pt x="54" y="50"/>
                  </a:cubicBezTo>
                  <a:close/>
                  <a:moveTo>
                    <a:pt x="116" y="242"/>
                  </a:moveTo>
                  <a:cubicBezTo>
                    <a:pt x="112" y="243"/>
                    <a:pt x="108" y="243"/>
                    <a:pt x="104" y="241"/>
                  </a:cubicBezTo>
                  <a:cubicBezTo>
                    <a:pt x="110" y="241"/>
                    <a:pt x="115" y="237"/>
                    <a:pt x="116" y="230"/>
                  </a:cubicBezTo>
                  <a:cubicBezTo>
                    <a:pt x="117" y="211"/>
                    <a:pt x="98" y="187"/>
                    <a:pt x="87" y="172"/>
                  </a:cubicBezTo>
                  <a:cubicBezTo>
                    <a:pt x="80" y="163"/>
                    <a:pt x="72" y="153"/>
                    <a:pt x="63" y="145"/>
                  </a:cubicBezTo>
                  <a:cubicBezTo>
                    <a:pt x="86" y="141"/>
                    <a:pt x="107" y="125"/>
                    <a:pt x="116" y="102"/>
                  </a:cubicBezTo>
                  <a:cubicBezTo>
                    <a:pt x="125" y="82"/>
                    <a:pt x="123" y="59"/>
                    <a:pt x="113" y="41"/>
                  </a:cubicBezTo>
                  <a:cubicBezTo>
                    <a:pt x="120" y="49"/>
                    <a:pt x="124" y="59"/>
                    <a:pt x="126" y="70"/>
                  </a:cubicBezTo>
                  <a:cubicBezTo>
                    <a:pt x="132" y="102"/>
                    <a:pt x="114" y="138"/>
                    <a:pt x="83" y="148"/>
                  </a:cubicBezTo>
                  <a:cubicBezTo>
                    <a:pt x="82" y="149"/>
                    <a:pt x="82" y="151"/>
                    <a:pt x="83" y="151"/>
                  </a:cubicBezTo>
                  <a:cubicBezTo>
                    <a:pt x="83" y="152"/>
                    <a:pt x="83" y="153"/>
                    <a:pt x="83" y="154"/>
                  </a:cubicBezTo>
                  <a:cubicBezTo>
                    <a:pt x="98" y="172"/>
                    <a:pt x="119" y="197"/>
                    <a:pt x="126" y="221"/>
                  </a:cubicBezTo>
                  <a:cubicBezTo>
                    <a:pt x="125" y="221"/>
                    <a:pt x="125" y="222"/>
                    <a:pt x="125" y="222"/>
                  </a:cubicBezTo>
                  <a:cubicBezTo>
                    <a:pt x="127" y="230"/>
                    <a:pt x="124" y="239"/>
                    <a:pt x="116" y="24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07">
              <a:extLst>
                <a:ext uri="{FF2B5EF4-FFF2-40B4-BE49-F238E27FC236}">
                  <a16:creationId xmlns:a16="http://schemas.microsoft.com/office/drawing/2014/main" id="{B8BE6209-2447-4E7C-83D1-93FDC16281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03951" y="2054099"/>
              <a:ext cx="358774" cy="446215"/>
            </a:xfrm>
            <a:custGeom>
              <a:avLst/>
              <a:gdLst>
                <a:gd name="T0" fmla="*/ 84 w 107"/>
                <a:gd name="T1" fmla="*/ 6 h 255"/>
                <a:gd name="T2" fmla="*/ 83 w 107"/>
                <a:gd name="T3" fmla="*/ 6 h 255"/>
                <a:gd name="T4" fmla="*/ 52 w 107"/>
                <a:gd name="T5" fmla="*/ 1 h 255"/>
                <a:gd name="T6" fmla="*/ 10 w 107"/>
                <a:gd name="T7" fmla="*/ 4 h 255"/>
                <a:gd name="T8" fmla="*/ 4 w 107"/>
                <a:gd name="T9" fmla="*/ 22 h 255"/>
                <a:gd name="T10" fmla="*/ 20 w 107"/>
                <a:gd name="T11" fmla="*/ 41 h 255"/>
                <a:gd name="T12" fmla="*/ 22 w 107"/>
                <a:gd name="T13" fmla="*/ 41 h 255"/>
                <a:gd name="T14" fmla="*/ 37 w 107"/>
                <a:gd name="T15" fmla="*/ 43 h 255"/>
                <a:gd name="T16" fmla="*/ 34 w 107"/>
                <a:gd name="T17" fmla="*/ 131 h 255"/>
                <a:gd name="T18" fmla="*/ 36 w 107"/>
                <a:gd name="T19" fmla="*/ 238 h 255"/>
                <a:gd name="T20" fmla="*/ 38 w 107"/>
                <a:gd name="T21" fmla="*/ 243 h 255"/>
                <a:gd name="T22" fmla="*/ 54 w 107"/>
                <a:gd name="T23" fmla="*/ 254 h 255"/>
                <a:gd name="T24" fmla="*/ 72 w 107"/>
                <a:gd name="T25" fmla="*/ 237 h 255"/>
                <a:gd name="T26" fmla="*/ 72 w 107"/>
                <a:gd name="T27" fmla="*/ 237 h 255"/>
                <a:gd name="T28" fmla="*/ 76 w 107"/>
                <a:gd name="T29" fmla="*/ 143 h 255"/>
                <a:gd name="T30" fmla="*/ 78 w 107"/>
                <a:gd name="T31" fmla="*/ 44 h 255"/>
                <a:gd name="T32" fmla="*/ 78 w 107"/>
                <a:gd name="T33" fmla="*/ 43 h 255"/>
                <a:gd name="T34" fmla="*/ 104 w 107"/>
                <a:gd name="T35" fmla="*/ 28 h 255"/>
                <a:gd name="T36" fmla="*/ 84 w 107"/>
                <a:gd name="T37" fmla="*/ 6 h 255"/>
                <a:gd name="T38" fmla="*/ 37 w 107"/>
                <a:gd name="T39" fmla="*/ 38 h 255"/>
                <a:gd name="T40" fmla="*/ 22 w 107"/>
                <a:gd name="T41" fmla="*/ 38 h 255"/>
                <a:gd name="T42" fmla="*/ 11 w 107"/>
                <a:gd name="T43" fmla="*/ 28 h 255"/>
                <a:gd name="T44" fmla="*/ 10 w 107"/>
                <a:gd name="T45" fmla="*/ 27 h 255"/>
                <a:gd name="T46" fmla="*/ 10 w 107"/>
                <a:gd name="T47" fmla="*/ 27 h 255"/>
                <a:gd name="T48" fmla="*/ 37 w 107"/>
                <a:gd name="T49" fmla="*/ 29 h 255"/>
                <a:gd name="T50" fmla="*/ 37 w 107"/>
                <a:gd name="T51" fmla="*/ 38 h 255"/>
                <a:gd name="T52" fmla="*/ 98 w 107"/>
                <a:gd name="T53" fmla="*/ 30 h 255"/>
                <a:gd name="T54" fmla="*/ 76 w 107"/>
                <a:gd name="T55" fmla="*/ 40 h 255"/>
                <a:gd name="T56" fmla="*/ 74 w 107"/>
                <a:gd name="T57" fmla="*/ 42 h 255"/>
                <a:gd name="T58" fmla="*/ 73 w 107"/>
                <a:gd name="T59" fmla="*/ 44 h 255"/>
                <a:gd name="T60" fmla="*/ 71 w 107"/>
                <a:gd name="T61" fmla="*/ 143 h 255"/>
                <a:gd name="T62" fmla="*/ 68 w 107"/>
                <a:gd name="T63" fmla="*/ 238 h 255"/>
                <a:gd name="T64" fmla="*/ 52 w 107"/>
                <a:gd name="T65" fmla="*/ 250 h 255"/>
                <a:gd name="T66" fmla="*/ 45 w 107"/>
                <a:gd name="T67" fmla="*/ 245 h 255"/>
                <a:gd name="T68" fmla="*/ 56 w 107"/>
                <a:gd name="T69" fmla="*/ 238 h 255"/>
                <a:gd name="T70" fmla="*/ 61 w 107"/>
                <a:gd name="T71" fmla="*/ 131 h 255"/>
                <a:gd name="T72" fmla="*/ 65 w 107"/>
                <a:gd name="T73" fmla="*/ 30 h 255"/>
                <a:gd name="T74" fmla="*/ 86 w 107"/>
                <a:gd name="T75" fmla="*/ 26 h 255"/>
                <a:gd name="T76" fmla="*/ 91 w 107"/>
                <a:gd name="T77" fmla="*/ 14 h 255"/>
                <a:gd name="T78" fmla="*/ 98 w 107"/>
                <a:gd name="T79" fmla="*/ 3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7" h="255">
                  <a:moveTo>
                    <a:pt x="84" y="6"/>
                  </a:moveTo>
                  <a:cubicBezTo>
                    <a:pt x="84" y="6"/>
                    <a:pt x="84" y="6"/>
                    <a:pt x="83" y="6"/>
                  </a:cubicBezTo>
                  <a:cubicBezTo>
                    <a:pt x="74" y="1"/>
                    <a:pt x="64" y="2"/>
                    <a:pt x="52" y="1"/>
                  </a:cubicBezTo>
                  <a:cubicBezTo>
                    <a:pt x="39" y="1"/>
                    <a:pt x="24" y="0"/>
                    <a:pt x="10" y="4"/>
                  </a:cubicBezTo>
                  <a:cubicBezTo>
                    <a:pt x="3" y="6"/>
                    <a:pt x="0" y="16"/>
                    <a:pt x="4" y="22"/>
                  </a:cubicBezTo>
                  <a:cubicBezTo>
                    <a:pt x="5" y="30"/>
                    <a:pt x="13" y="38"/>
                    <a:pt x="20" y="41"/>
                  </a:cubicBezTo>
                  <a:cubicBezTo>
                    <a:pt x="21" y="42"/>
                    <a:pt x="22" y="42"/>
                    <a:pt x="22" y="41"/>
                  </a:cubicBezTo>
                  <a:cubicBezTo>
                    <a:pt x="27" y="42"/>
                    <a:pt x="32" y="42"/>
                    <a:pt x="37" y="43"/>
                  </a:cubicBezTo>
                  <a:cubicBezTo>
                    <a:pt x="35" y="72"/>
                    <a:pt x="35" y="102"/>
                    <a:pt x="34" y="131"/>
                  </a:cubicBezTo>
                  <a:cubicBezTo>
                    <a:pt x="33" y="167"/>
                    <a:pt x="31" y="203"/>
                    <a:pt x="36" y="238"/>
                  </a:cubicBezTo>
                  <a:cubicBezTo>
                    <a:pt x="36" y="240"/>
                    <a:pt x="37" y="241"/>
                    <a:pt x="38" y="243"/>
                  </a:cubicBezTo>
                  <a:cubicBezTo>
                    <a:pt x="41" y="249"/>
                    <a:pt x="47" y="254"/>
                    <a:pt x="54" y="254"/>
                  </a:cubicBezTo>
                  <a:cubicBezTo>
                    <a:pt x="64" y="255"/>
                    <a:pt x="74" y="247"/>
                    <a:pt x="72" y="237"/>
                  </a:cubicBezTo>
                  <a:cubicBezTo>
                    <a:pt x="72" y="237"/>
                    <a:pt x="72" y="237"/>
                    <a:pt x="72" y="237"/>
                  </a:cubicBezTo>
                  <a:cubicBezTo>
                    <a:pt x="75" y="206"/>
                    <a:pt x="75" y="174"/>
                    <a:pt x="76" y="143"/>
                  </a:cubicBezTo>
                  <a:cubicBezTo>
                    <a:pt x="77" y="110"/>
                    <a:pt x="78" y="77"/>
                    <a:pt x="78" y="44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88" y="43"/>
                    <a:pt x="102" y="40"/>
                    <a:pt x="104" y="28"/>
                  </a:cubicBezTo>
                  <a:cubicBezTo>
                    <a:pt x="107" y="16"/>
                    <a:pt x="94" y="9"/>
                    <a:pt x="84" y="6"/>
                  </a:cubicBezTo>
                  <a:close/>
                  <a:moveTo>
                    <a:pt x="37" y="38"/>
                  </a:moveTo>
                  <a:cubicBezTo>
                    <a:pt x="32" y="37"/>
                    <a:pt x="27" y="37"/>
                    <a:pt x="22" y="38"/>
                  </a:cubicBezTo>
                  <a:cubicBezTo>
                    <a:pt x="17" y="35"/>
                    <a:pt x="14" y="32"/>
                    <a:pt x="11" y="28"/>
                  </a:cubicBezTo>
                  <a:cubicBezTo>
                    <a:pt x="11" y="28"/>
                    <a:pt x="11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9" y="29"/>
                    <a:pt x="28" y="29"/>
                    <a:pt x="37" y="29"/>
                  </a:cubicBezTo>
                  <a:cubicBezTo>
                    <a:pt x="37" y="32"/>
                    <a:pt x="37" y="35"/>
                    <a:pt x="37" y="38"/>
                  </a:cubicBezTo>
                  <a:close/>
                  <a:moveTo>
                    <a:pt x="98" y="30"/>
                  </a:moveTo>
                  <a:cubicBezTo>
                    <a:pt x="94" y="37"/>
                    <a:pt x="83" y="39"/>
                    <a:pt x="76" y="40"/>
                  </a:cubicBezTo>
                  <a:cubicBezTo>
                    <a:pt x="74" y="40"/>
                    <a:pt x="74" y="41"/>
                    <a:pt x="74" y="42"/>
                  </a:cubicBezTo>
                  <a:cubicBezTo>
                    <a:pt x="74" y="42"/>
                    <a:pt x="73" y="43"/>
                    <a:pt x="73" y="44"/>
                  </a:cubicBezTo>
                  <a:cubicBezTo>
                    <a:pt x="72" y="77"/>
                    <a:pt x="72" y="110"/>
                    <a:pt x="71" y="143"/>
                  </a:cubicBezTo>
                  <a:cubicBezTo>
                    <a:pt x="70" y="174"/>
                    <a:pt x="68" y="206"/>
                    <a:pt x="68" y="238"/>
                  </a:cubicBezTo>
                  <a:cubicBezTo>
                    <a:pt x="67" y="246"/>
                    <a:pt x="61" y="252"/>
                    <a:pt x="52" y="250"/>
                  </a:cubicBezTo>
                  <a:cubicBezTo>
                    <a:pt x="49" y="249"/>
                    <a:pt x="47" y="247"/>
                    <a:pt x="45" y="245"/>
                  </a:cubicBezTo>
                  <a:cubicBezTo>
                    <a:pt x="50" y="246"/>
                    <a:pt x="56" y="243"/>
                    <a:pt x="56" y="238"/>
                  </a:cubicBezTo>
                  <a:cubicBezTo>
                    <a:pt x="62" y="203"/>
                    <a:pt x="61" y="167"/>
                    <a:pt x="61" y="131"/>
                  </a:cubicBezTo>
                  <a:cubicBezTo>
                    <a:pt x="62" y="97"/>
                    <a:pt x="64" y="63"/>
                    <a:pt x="65" y="30"/>
                  </a:cubicBezTo>
                  <a:cubicBezTo>
                    <a:pt x="72" y="30"/>
                    <a:pt x="80" y="30"/>
                    <a:pt x="86" y="26"/>
                  </a:cubicBezTo>
                  <a:cubicBezTo>
                    <a:pt x="90" y="24"/>
                    <a:pt x="92" y="19"/>
                    <a:pt x="91" y="14"/>
                  </a:cubicBezTo>
                  <a:cubicBezTo>
                    <a:pt x="97" y="18"/>
                    <a:pt x="102" y="23"/>
                    <a:pt x="98" y="3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11">
              <a:extLst>
                <a:ext uri="{FF2B5EF4-FFF2-40B4-BE49-F238E27FC236}">
                  <a16:creationId xmlns:a16="http://schemas.microsoft.com/office/drawing/2014/main" id="{34FE44E9-2065-41EA-83DB-763C8476C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463" y="2230438"/>
              <a:ext cx="1209675" cy="947738"/>
            </a:xfrm>
            <a:custGeom>
              <a:avLst/>
              <a:gdLst>
                <a:gd name="T0" fmla="*/ 503 w 517"/>
                <a:gd name="T1" fmla="*/ 130 h 439"/>
                <a:gd name="T2" fmla="*/ 503 w 517"/>
                <a:gd name="T3" fmla="*/ 113 h 439"/>
                <a:gd name="T4" fmla="*/ 458 w 517"/>
                <a:gd name="T5" fmla="*/ 183 h 439"/>
                <a:gd name="T6" fmla="*/ 445 w 517"/>
                <a:gd name="T7" fmla="*/ 195 h 439"/>
                <a:gd name="T8" fmla="*/ 438 w 517"/>
                <a:gd name="T9" fmla="*/ 197 h 439"/>
                <a:gd name="T10" fmla="*/ 412 w 517"/>
                <a:gd name="T11" fmla="*/ 168 h 439"/>
                <a:gd name="T12" fmla="*/ 404 w 517"/>
                <a:gd name="T13" fmla="*/ 154 h 439"/>
                <a:gd name="T14" fmla="*/ 397 w 517"/>
                <a:gd name="T15" fmla="*/ 166 h 439"/>
                <a:gd name="T16" fmla="*/ 341 w 517"/>
                <a:gd name="T17" fmla="*/ 233 h 439"/>
                <a:gd name="T18" fmla="*/ 332 w 517"/>
                <a:gd name="T19" fmla="*/ 230 h 439"/>
                <a:gd name="T20" fmla="*/ 266 w 517"/>
                <a:gd name="T21" fmla="*/ 150 h 439"/>
                <a:gd name="T22" fmla="*/ 246 w 517"/>
                <a:gd name="T23" fmla="*/ 150 h 439"/>
                <a:gd name="T24" fmla="*/ 251 w 517"/>
                <a:gd name="T25" fmla="*/ 153 h 439"/>
                <a:gd name="T26" fmla="*/ 195 w 517"/>
                <a:gd name="T27" fmla="*/ 317 h 439"/>
                <a:gd name="T28" fmla="*/ 102 w 517"/>
                <a:gd name="T29" fmla="*/ 251 h 439"/>
                <a:gd name="T30" fmla="*/ 91 w 517"/>
                <a:gd name="T31" fmla="*/ 245 h 439"/>
                <a:gd name="T32" fmla="*/ 34 w 517"/>
                <a:gd name="T33" fmla="*/ 340 h 439"/>
                <a:gd name="T34" fmla="*/ 28 w 517"/>
                <a:gd name="T35" fmla="*/ 132 h 439"/>
                <a:gd name="T36" fmla="*/ 28 w 517"/>
                <a:gd name="T37" fmla="*/ 48 h 439"/>
                <a:gd name="T38" fmla="*/ 25 w 517"/>
                <a:gd name="T39" fmla="*/ 6 h 439"/>
                <a:gd name="T40" fmla="*/ 2 w 517"/>
                <a:gd name="T41" fmla="*/ 46 h 439"/>
                <a:gd name="T42" fmla="*/ 19 w 517"/>
                <a:gd name="T43" fmla="*/ 43 h 439"/>
                <a:gd name="T44" fmla="*/ 26 w 517"/>
                <a:gd name="T45" fmla="*/ 232 h 439"/>
                <a:gd name="T46" fmla="*/ 14 w 517"/>
                <a:gd name="T47" fmla="*/ 404 h 439"/>
                <a:gd name="T48" fmla="*/ 29 w 517"/>
                <a:gd name="T49" fmla="*/ 410 h 439"/>
                <a:gd name="T50" fmla="*/ 35 w 517"/>
                <a:gd name="T51" fmla="*/ 426 h 439"/>
                <a:gd name="T52" fmla="*/ 127 w 517"/>
                <a:gd name="T53" fmla="*/ 415 h 439"/>
                <a:gd name="T54" fmla="*/ 361 w 517"/>
                <a:gd name="T55" fmla="*/ 423 h 439"/>
                <a:gd name="T56" fmla="*/ 468 w 517"/>
                <a:gd name="T57" fmla="*/ 428 h 439"/>
                <a:gd name="T58" fmla="*/ 510 w 517"/>
                <a:gd name="T59" fmla="*/ 419 h 439"/>
                <a:gd name="T60" fmla="*/ 470 w 517"/>
                <a:gd name="T61" fmla="*/ 397 h 439"/>
                <a:gd name="T62" fmla="*/ 474 w 517"/>
                <a:gd name="T63" fmla="*/ 415 h 439"/>
                <a:gd name="T64" fmla="*/ 341 w 517"/>
                <a:gd name="T65" fmla="*/ 415 h 439"/>
                <a:gd name="T66" fmla="*/ 339 w 517"/>
                <a:gd name="T67" fmla="*/ 408 h 439"/>
                <a:gd name="T68" fmla="*/ 247 w 517"/>
                <a:gd name="T69" fmla="*/ 413 h 439"/>
                <a:gd name="T70" fmla="*/ 35 w 517"/>
                <a:gd name="T71" fmla="*/ 403 h 439"/>
                <a:gd name="T72" fmla="*/ 35 w 517"/>
                <a:gd name="T73" fmla="*/ 344 h 439"/>
                <a:gd name="T74" fmla="*/ 95 w 517"/>
                <a:gd name="T75" fmla="*/ 259 h 439"/>
                <a:gd name="T76" fmla="*/ 185 w 517"/>
                <a:gd name="T77" fmla="*/ 323 h 439"/>
                <a:gd name="T78" fmla="*/ 185 w 517"/>
                <a:gd name="T79" fmla="*/ 329 h 439"/>
                <a:gd name="T80" fmla="*/ 200 w 517"/>
                <a:gd name="T81" fmla="*/ 322 h 439"/>
                <a:gd name="T82" fmla="*/ 263 w 517"/>
                <a:gd name="T83" fmla="*/ 154 h 439"/>
                <a:gd name="T84" fmla="*/ 328 w 517"/>
                <a:gd name="T85" fmla="*/ 234 h 439"/>
                <a:gd name="T86" fmla="*/ 327 w 517"/>
                <a:gd name="T87" fmla="*/ 243 h 439"/>
                <a:gd name="T88" fmla="*/ 345 w 517"/>
                <a:gd name="T89" fmla="*/ 238 h 439"/>
                <a:gd name="T90" fmla="*/ 376 w 517"/>
                <a:gd name="T91" fmla="*/ 202 h 439"/>
                <a:gd name="T92" fmla="*/ 408 w 517"/>
                <a:gd name="T93" fmla="*/ 170 h 439"/>
                <a:gd name="T94" fmla="*/ 436 w 517"/>
                <a:gd name="T95" fmla="*/ 202 h 439"/>
                <a:gd name="T96" fmla="*/ 454 w 517"/>
                <a:gd name="T97" fmla="*/ 200 h 439"/>
                <a:gd name="T98" fmla="*/ 473 w 517"/>
                <a:gd name="T99" fmla="*/ 17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7" h="439">
                  <a:moveTo>
                    <a:pt x="473" y="173"/>
                  </a:moveTo>
                  <a:cubicBezTo>
                    <a:pt x="484" y="159"/>
                    <a:pt x="493" y="145"/>
                    <a:pt x="503" y="130"/>
                  </a:cubicBezTo>
                  <a:cubicBezTo>
                    <a:pt x="507" y="132"/>
                    <a:pt x="511" y="130"/>
                    <a:pt x="513" y="127"/>
                  </a:cubicBezTo>
                  <a:cubicBezTo>
                    <a:pt x="517" y="120"/>
                    <a:pt x="510" y="111"/>
                    <a:pt x="503" y="113"/>
                  </a:cubicBezTo>
                  <a:cubicBezTo>
                    <a:pt x="497" y="115"/>
                    <a:pt x="493" y="123"/>
                    <a:pt x="497" y="127"/>
                  </a:cubicBezTo>
                  <a:cubicBezTo>
                    <a:pt x="484" y="146"/>
                    <a:pt x="471" y="165"/>
                    <a:pt x="458" y="183"/>
                  </a:cubicBezTo>
                  <a:cubicBezTo>
                    <a:pt x="458" y="183"/>
                    <a:pt x="453" y="190"/>
                    <a:pt x="449" y="195"/>
                  </a:cubicBezTo>
                  <a:cubicBezTo>
                    <a:pt x="448" y="195"/>
                    <a:pt x="446" y="195"/>
                    <a:pt x="445" y="195"/>
                  </a:cubicBezTo>
                  <a:cubicBezTo>
                    <a:pt x="444" y="195"/>
                    <a:pt x="443" y="195"/>
                    <a:pt x="442" y="195"/>
                  </a:cubicBezTo>
                  <a:cubicBezTo>
                    <a:pt x="440" y="196"/>
                    <a:pt x="439" y="196"/>
                    <a:pt x="438" y="197"/>
                  </a:cubicBezTo>
                  <a:cubicBezTo>
                    <a:pt x="436" y="194"/>
                    <a:pt x="433" y="190"/>
                    <a:pt x="431" y="189"/>
                  </a:cubicBezTo>
                  <a:cubicBezTo>
                    <a:pt x="425" y="182"/>
                    <a:pt x="418" y="175"/>
                    <a:pt x="412" y="168"/>
                  </a:cubicBezTo>
                  <a:cubicBezTo>
                    <a:pt x="415" y="164"/>
                    <a:pt x="415" y="158"/>
                    <a:pt x="410" y="155"/>
                  </a:cubicBezTo>
                  <a:cubicBezTo>
                    <a:pt x="408" y="154"/>
                    <a:pt x="406" y="154"/>
                    <a:pt x="404" y="154"/>
                  </a:cubicBezTo>
                  <a:cubicBezTo>
                    <a:pt x="399" y="154"/>
                    <a:pt x="395" y="159"/>
                    <a:pt x="397" y="164"/>
                  </a:cubicBezTo>
                  <a:cubicBezTo>
                    <a:pt x="397" y="165"/>
                    <a:pt x="397" y="165"/>
                    <a:pt x="397" y="166"/>
                  </a:cubicBezTo>
                  <a:cubicBezTo>
                    <a:pt x="387" y="179"/>
                    <a:pt x="376" y="193"/>
                    <a:pt x="365" y="206"/>
                  </a:cubicBezTo>
                  <a:cubicBezTo>
                    <a:pt x="359" y="212"/>
                    <a:pt x="346" y="223"/>
                    <a:pt x="341" y="233"/>
                  </a:cubicBezTo>
                  <a:cubicBezTo>
                    <a:pt x="340" y="232"/>
                    <a:pt x="339" y="231"/>
                    <a:pt x="337" y="231"/>
                  </a:cubicBezTo>
                  <a:cubicBezTo>
                    <a:pt x="336" y="230"/>
                    <a:pt x="334" y="230"/>
                    <a:pt x="332" y="230"/>
                  </a:cubicBezTo>
                  <a:cubicBezTo>
                    <a:pt x="311" y="203"/>
                    <a:pt x="290" y="175"/>
                    <a:pt x="265" y="152"/>
                  </a:cubicBezTo>
                  <a:cubicBezTo>
                    <a:pt x="265" y="151"/>
                    <a:pt x="265" y="151"/>
                    <a:pt x="266" y="150"/>
                  </a:cubicBezTo>
                  <a:cubicBezTo>
                    <a:pt x="267" y="144"/>
                    <a:pt x="262" y="137"/>
                    <a:pt x="256" y="137"/>
                  </a:cubicBezTo>
                  <a:cubicBezTo>
                    <a:pt x="249" y="136"/>
                    <a:pt x="243" y="144"/>
                    <a:pt x="246" y="150"/>
                  </a:cubicBezTo>
                  <a:cubicBezTo>
                    <a:pt x="247" y="152"/>
                    <a:pt x="249" y="153"/>
                    <a:pt x="250" y="153"/>
                  </a:cubicBezTo>
                  <a:cubicBezTo>
                    <a:pt x="250" y="153"/>
                    <a:pt x="251" y="153"/>
                    <a:pt x="251" y="153"/>
                  </a:cubicBezTo>
                  <a:cubicBezTo>
                    <a:pt x="235" y="209"/>
                    <a:pt x="215" y="263"/>
                    <a:pt x="197" y="318"/>
                  </a:cubicBezTo>
                  <a:cubicBezTo>
                    <a:pt x="196" y="318"/>
                    <a:pt x="196" y="318"/>
                    <a:pt x="195" y="317"/>
                  </a:cubicBezTo>
                  <a:cubicBezTo>
                    <a:pt x="192" y="316"/>
                    <a:pt x="189" y="317"/>
                    <a:pt x="187" y="319"/>
                  </a:cubicBezTo>
                  <a:cubicBezTo>
                    <a:pt x="160" y="296"/>
                    <a:pt x="132" y="270"/>
                    <a:pt x="102" y="251"/>
                  </a:cubicBezTo>
                  <a:cubicBezTo>
                    <a:pt x="102" y="251"/>
                    <a:pt x="102" y="250"/>
                    <a:pt x="102" y="250"/>
                  </a:cubicBezTo>
                  <a:cubicBezTo>
                    <a:pt x="101" y="245"/>
                    <a:pt x="95" y="242"/>
                    <a:pt x="91" y="245"/>
                  </a:cubicBezTo>
                  <a:cubicBezTo>
                    <a:pt x="87" y="247"/>
                    <a:pt x="85" y="252"/>
                    <a:pt x="87" y="255"/>
                  </a:cubicBezTo>
                  <a:cubicBezTo>
                    <a:pt x="69" y="283"/>
                    <a:pt x="52" y="312"/>
                    <a:pt x="34" y="340"/>
                  </a:cubicBezTo>
                  <a:cubicBezTo>
                    <a:pt x="33" y="303"/>
                    <a:pt x="32" y="266"/>
                    <a:pt x="31" y="229"/>
                  </a:cubicBezTo>
                  <a:cubicBezTo>
                    <a:pt x="30" y="197"/>
                    <a:pt x="29" y="165"/>
                    <a:pt x="28" y="132"/>
                  </a:cubicBezTo>
                  <a:cubicBezTo>
                    <a:pt x="27" y="102"/>
                    <a:pt x="28" y="71"/>
                    <a:pt x="22" y="41"/>
                  </a:cubicBezTo>
                  <a:cubicBezTo>
                    <a:pt x="24" y="43"/>
                    <a:pt x="26" y="46"/>
                    <a:pt x="28" y="48"/>
                  </a:cubicBezTo>
                  <a:cubicBezTo>
                    <a:pt x="32" y="52"/>
                    <a:pt x="39" y="48"/>
                    <a:pt x="37" y="43"/>
                  </a:cubicBezTo>
                  <a:cubicBezTo>
                    <a:pt x="33" y="30"/>
                    <a:pt x="29" y="18"/>
                    <a:pt x="25" y="6"/>
                  </a:cubicBezTo>
                  <a:cubicBezTo>
                    <a:pt x="24" y="0"/>
                    <a:pt x="17" y="1"/>
                    <a:pt x="15" y="6"/>
                  </a:cubicBezTo>
                  <a:cubicBezTo>
                    <a:pt x="10" y="19"/>
                    <a:pt x="6" y="33"/>
                    <a:pt x="2" y="46"/>
                  </a:cubicBezTo>
                  <a:cubicBezTo>
                    <a:pt x="0" y="52"/>
                    <a:pt x="7" y="55"/>
                    <a:pt x="10" y="51"/>
                  </a:cubicBezTo>
                  <a:cubicBezTo>
                    <a:pt x="14" y="49"/>
                    <a:pt x="16" y="46"/>
                    <a:pt x="19" y="43"/>
                  </a:cubicBezTo>
                  <a:cubicBezTo>
                    <a:pt x="17" y="73"/>
                    <a:pt x="21" y="105"/>
                    <a:pt x="22" y="135"/>
                  </a:cubicBezTo>
                  <a:cubicBezTo>
                    <a:pt x="23" y="168"/>
                    <a:pt x="25" y="200"/>
                    <a:pt x="26" y="232"/>
                  </a:cubicBezTo>
                  <a:cubicBezTo>
                    <a:pt x="27" y="289"/>
                    <a:pt x="28" y="346"/>
                    <a:pt x="29" y="403"/>
                  </a:cubicBezTo>
                  <a:cubicBezTo>
                    <a:pt x="24" y="403"/>
                    <a:pt x="19" y="403"/>
                    <a:pt x="14" y="404"/>
                  </a:cubicBezTo>
                  <a:cubicBezTo>
                    <a:pt x="11" y="404"/>
                    <a:pt x="10" y="408"/>
                    <a:pt x="13" y="409"/>
                  </a:cubicBezTo>
                  <a:cubicBezTo>
                    <a:pt x="19" y="409"/>
                    <a:pt x="24" y="410"/>
                    <a:pt x="29" y="410"/>
                  </a:cubicBezTo>
                  <a:cubicBezTo>
                    <a:pt x="29" y="416"/>
                    <a:pt x="29" y="421"/>
                    <a:pt x="29" y="426"/>
                  </a:cubicBezTo>
                  <a:cubicBezTo>
                    <a:pt x="29" y="430"/>
                    <a:pt x="35" y="430"/>
                    <a:pt x="35" y="426"/>
                  </a:cubicBezTo>
                  <a:cubicBezTo>
                    <a:pt x="35" y="421"/>
                    <a:pt x="35" y="416"/>
                    <a:pt x="35" y="411"/>
                  </a:cubicBezTo>
                  <a:cubicBezTo>
                    <a:pt x="65" y="414"/>
                    <a:pt x="97" y="413"/>
                    <a:pt x="127" y="415"/>
                  </a:cubicBezTo>
                  <a:cubicBezTo>
                    <a:pt x="166" y="417"/>
                    <a:pt x="205" y="418"/>
                    <a:pt x="244" y="420"/>
                  </a:cubicBezTo>
                  <a:cubicBezTo>
                    <a:pt x="283" y="421"/>
                    <a:pt x="322" y="422"/>
                    <a:pt x="361" y="423"/>
                  </a:cubicBezTo>
                  <a:cubicBezTo>
                    <a:pt x="397" y="423"/>
                    <a:pt x="436" y="426"/>
                    <a:pt x="472" y="422"/>
                  </a:cubicBezTo>
                  <a:cubicBezTo>
                    <a:pt x="471" y="424"/>
                    <a:pt x="469" y="426"/>
                    <a:pt x="468" y="428"/>
                  </a:cubicBezTo>
                  <a:cubicBezTo>
                    <a:pt x="465" y="433"/>
                    <a:pt x="471" y="439"/>
                    <a:pt x="476" y="436"/>
                  </a:cubicBezTo>
                  <a:cubicBezTo>
                    <a:pt x="487" y="430"/>
                    <a:pt x="498" y="424"/>
                    <a:pt x="510" y="419"/>
                  </a:cubicBezTo>
                  <a:cubicBezTo>
                    <a:pt x="515" y="417"/>
                    <a:pt x="513" y="410"/>
                    <a:pt x="508" y="408"/>
                  </a:cubicBezTo>
                  <a:cubicBezTo>
                    <a:pt x="496" y="404"/>
                    <a:pt x="483" y="400"/>
                    <a:pt x="470" y="397"/>
                  </a:cubicBezTo>
                  <a:cubicBezTo>
                    <a:pt x="464" y="396"/>
                    <a:pt x="460" y="403"/>
                    <a:pt x="464" y="407"/>
                  </a:cubicBezTo>
                  <a:cubicBezTo>
                    <a:pt x="467" y="410"/>
                    <a:pt x="471" y="412"/>
                    <a:pt x="474" y="415"/>
                  </a:cubicBezTo>
                  <a:cubicBezTo>
                    <a:pt x="438" y="413"/>
                    <a:pt x="400" y="416"/>
                    <a:pt x="364" y="416"/>
                  </a:cubicBezTo>
                  <a:cubicBezTo>
                    <a:pt x="356" y="416"/>
                    <a:pt x="348" y="415"/>
                    <a:pt x="341" y="415"/>
                  </a:cubicBezTo>
                  <a:cubicBezTo>
                    <a:pt x="341" y="413"/>
                    <a:pt x="340" y="410"/>
                    <a:pt x="340" y="408"/>
                  </a:cubicBezTo>
                  <a:cubicBezTo>
                    <a:pt x="340" y="406"/>
                    <a:pt x="339" y="406"/>
                    <a:pt x="339" y="408"/>
                  </a:cubicBezTo>
                  <a:cubicBezTo>
                    <a:pt x="339" y="410"/>
                    <a:pt x="338" y="413"/>
                    <a:pt x="338" y="415"/>
                  </a:cubicBezTo>
                  <a:cubicBezTo>
                    <a:pt x="308" y="415"/>
                    <a:pt x="277" y="414"/>
                    <a:pt x="247" y="413"/>
                  </a:cubicBezTo>
                  <a:cubicBezTo>
                    <a:pt x="209" y="411"/>
                    <a:pt x="171" y="410"/>
                    <a:pt x="133" y="408"/>
                  </a:cubicBezTo>
                  <a:cubicBezTo>
                    <a:pt x="101" y="406"/>
                    <a:pt x="67" y="403"/>
                    <a:pt x="35" y="403"/>
                  </a:cubicBezTo>
                  <a:cubicBezTo>
                    <a:pt x="34" y="384"/>
                    <a:pt x="34" y="364"/>
                    <a:pt x="34" y="345"/>
                  </a:cubicBezTo>
                  <a:cubicBezTo>
                    <a:pt x="35" y="345"/>
                    <a:pt x="35" y="344"/>
                    <a:pt x="35" y="344"/>
                  </a:cubicBezTo>
                  <a:cubicBezTo>
                    <a:pt x="56" y="317"/>
                    <a:pt x="75" y="288"/>
                    <a:pt x="92" y="259"/>
                  </a:cubicBezTo>
                  <a:cubicBezTo>
                    <a:pt x="93" y="259"/>
                    <a:pt x="94" y="259"/>
                    <a:pt x="95" y="259"/>
                  </a:cubicBezTo>
                  <a:cubicBezTo>
                    <a:pt x="98" y="259"/>
                    <a:pt x="100" y="257"/>
                    <a:pt x="101" y="255"/>
                  </a:cubicBezTo>
                  <a:cubicBezTo>
                    <a:pt x="127" y="279"/>
                    <a:pt x="157" y="301"/>
                    <a:pt x="185" y="323"/>
                  </a:cubicBezTo>
                  <a:cubicBezTo>
                    <a:pt x="185" y="323"/>
                    <a:pt x="185" y="324"/>
                    <a:pt x="185" y="324"/>
                  </a:cubicBezTo>
                  <a:cubicBezTo>
                    <a:pt x="185" y="326"/>
                    <a:pt x="185" y="327"/>
                    <a:pt x="185" y="329"/>
                  </a:cubicBezTo>
                  <a:cubicBezTo>
                    <a:pt x="188" y="333"/>
                    <a:pt x="195" y="334"/>
                    <a:pt x="198" y="330"/>
                  </a:cubicBezTo>
                  <a:cubicBezTo>
                    <a:pt x="200" y="328"/>
                    <a:pt x="201" y="325"/>
                    <a:pt x="200" y="322"/>
                  </a:cubicBezTo>
                  <a:cubicBezTo>
                    <a:pt x="224" y="269"/>
                    <a:pt x="241" y="213"/>
                    <a:pt x="256" y="156"/>
                  </a:cubicBezTo>
                  <a:cubicBezTo>
                    <a:pt x="259" y="157"/>
                    <a:pt x="261" y="156"/>
                    <a:pt x="263" y="154"/>
                  </a:cubicBezTo>
                  <a:cubicBezTo>
                    <a:pt x="285" y="181"/>
                    <a:pt x="307" y="207"/>
                    <a:pt x="328" y="233"/>
                  </a:cubicBezTo>
                  <a:cubicBezTo>
                    <a:pt x="328" y="233"/>
                    <a:pt x="328" y="234"/>
                    <a:pt x="328" y="234"/>
                  </a:cubicBezTo>
                  <a:cubicBezTo>
                    <a:pt x="326" y="236"/>
                    <a:pt x="326" y="238"/>
                    <a:pt x="327" y="240"/>
                  </a:cubicBezTo>
                  <a:cubicBezTo>
                    <a:pt x="327" y="241"/>
                    <a:pt x="327" y="242"/>
                    <a:pt x="327" y="243"/>
                  </a:cubicBezTo>
                  <a:cubicBezTo>
                    <a:pt x="330" y="251"/>
                    <a:pt x="339" y="253"/>
                    <a:pt x="344" y="247"/>
                  </a:cubicBezTo>
                  <a:cubicBezTo>
                    <a:pt x="346" y="244"/>
                    <a:pt x="346" y="241"/>
                    <a:pt x="345" y="238"/>
                  </a:cubicBezTo>
                  <a:cubicBezTo>
                    <a:pt x="349" y="235"/>
                    <a:pt x="355" y="226"/>
                    <a:pt x="357" y="223"/>
                  </a:cubicBezTo>
                  <a:cubicBezTo>
                    <a:pt x="363" y="216"/>
                    <a:pt x="370" y="209"/>
                    <a:pt x="376" y="202"/>
                  </a:cubicBezTo>
                  <a:cubicBezTo>
                    <a:pt x="385" y="192"/>
                    <a:pt x="394" y="182"/>
                    <a:pt x="402" y="170"/>
                  </a:cubicBezTo>
                  <a:cubicBezTo>
                    <a:pt x="404" y="171"/>
                    <a:pt x="406" y="171"/>
                    <a:pt x="408" y="170"/>
                  </a:cubicBezTo>
                  <a:cubicBezTo>
                    <a:pt x="416" y="180"/>
                    <a:pt x="424" y="190"/>
                    <a:pt x="433" y="199"/>
                  </a:cubicBezTo>
                  <a:cubicBezTo>
                    <a:pt x="434" y="200"/>
                    <a:pt x="435" y="201"/>
                    <a:pt x="436" y="202"/>
                  </a:cubicBezTo>
                  <a:cubicBezTo>
                    <a:pt x="435" y="208"/>
                    <a:pt x="440" y="213"/>
                    <a:pt x="445" y="213"/>
                  </a:cubicBezTo>
                  <a:cubicBezTo>
                    <a:pt x="452" y="213"/>
                    <a:pt x="457" y="205"/>
                    <a:pt x="454" y="200"/>
                  </a:cubicBezTo>
                  <a:cubicBezTo>
                    <a:pt x="456" y="196"/>
                    <a:pt x="459" y="192"/>
                    <a:pt x="461" y="189"/>
                  </a:cubicBezTo>
                  <a:cubicBezTo>
                    <a:pt x="465" y="184"/>
                    <a:pt x="469" y="178"/>
                    <a:pt x="473" y="1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12">
              <a:extLst>
                <a:ext uri="{FF2B5EF4-FFF2-40B4-BE49-F238E27FC236}">
                  <a16:creationId xmlns:a16="http://schemas.microsoft.com/office/drawing/2014/main" id="{EE4D9A77-C0EE-44EF-B537-D66C983B4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7125" y="2790825"/>
              <a:ext cx="14287" cy="26988"/>
            </a:xfrm>
            <a:custGeom>
              <a:avLst/>
              <a:gdLst>
                <a:gd name="T0" fmla="*/ 2 w 6"/>
                <a:gd name="T1" fmla="*/ 2 h 12"/>
                <a:gd name="T2" fmla="*/ 0 w 6"/>
                <a:gd name="T3" fmla="*/ 2 h 12"/>
                <a:gd name="T4" fmla="*/ 1 w 6"/>
                <a:gd name="T5" fmla="*/ 11 h 12"/>
                <a:gd name="T6" fmla="*/ 4 w 6"/>
                <a:gd name="T7" fmla="*/ 11 h 12"/>
                <a:gd name="T8" fmla="*/ 2 w 6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2">
                  <a:moveTo>
                    <a:pt x="2" y="2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1" y="5"/>
                    <a:pt x="0" y="8"/>
                    <a:pt x="1" y="11"/>
                  </a:cubicBezTo>
                  <a:cubicBezTo>
                    <a:pt x="1" y="12"/>
                    <a:pt x="3" y="12"/>
                    <a:pt x="4" y="11"/>
                  </a:cubicBezTo>
                  <a:cubicBezTo>
                    <a:pt x="6" y="8"/>
                    <a:pt x="4" y="4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13">
              <a:extLst>
                <a:ext uri="{FF2B5EF4-FFF2-40B4-BE49-F238E27FC236}">
                  <a16:creationId xmlns:a16="http://schemas.microsoft.com/office/drawing/2014/main" id="{77B2BB44-7217-443E-AD49-A74AAE2CF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88" y="2843213"/>
              <a:ext cx="6350" cy="22225"/>
            </a:xfrm>
            <a:custGeom>
              <a:avLst/>
              <a:gdLst>
                <a:gd name="T0" fmla="*/ 3 w 3"/>
                <a:gd name="T1" fmla="*/ 5 h 10"/>
                <a:gd name="T2" fmla="*/ 3 w 3"/>
                <a:gd name="T3" fmla="*/ 1 h 10"/>
                <a:gd name="T4" fmla="*/ 0 w 3"/>
                <a:gd name="T5" fmla="*/ 1 h 10"/>
                <a:gd name="T6" fmla="*/ 0 w 3"/>
                <a:gd name="T7" fmla="*/ 5 h 10"/>
                <a:gd name="T8" fmla="*/ 1 w 3"/>
                <a:gd name="T9" fmla="*/ 9 h 10"/>
                <a:gd name="T10" fmla="*/ 2 w 3"/>
                <a:gd name="T11" fmla="*/ 9 h 10"/>
                <a:gd name="T12" fmla="*/ 3 w 3"/>
                <a:gd name="T13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0">
                  <a:moveTo>
                    <a:pt x="3" y="5"/>
                  </a:moveTo>
                  <a:cubicBezTo>
                    <a:pt x="3" y="4"/>
                    <a:pt x="3" y="3"/>
                    <a:pt x="3" y="1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7"/>
                    <a:pt x="0" y="8"/>
                    <a:pt x="1" y="9"/>
                  </a:cubicBezTo>
                  <a:cubicBezTo>
                    <a:pt x="1" y="10"/>
                    <a:pt x="2" y="10"/>
                    <a:pt x="2" y="9"/>
                  </a:cubicBezTo>
                  <a:cubicBezTo>
                    <a:pt x="3" y="8"/>
                    <a:pt x="3" y="7"/>
                    <a:pt x="3" y="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14">
              <a:extLst>
                <a:ext uri="{FF2B5EF4-FFF2-40B4-BE49-F238E27FC236}">
                  <a16:creationId xmlns:a16="http://schemas.microsoft.com/office/drawing/2014/main" id="{883958D2-5C5F-4AE7-9D99-F749CFD4B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8713" y="2884488"/>
              <a:ext cx="12700" cy="25400"/>
            </a:xfrm>
            <a:custGeom>
              <a:avLst/>
              <a:gdLst>
                <a:gd name="T0" fmla="*/ 4 w 5"/>
                <a:gd name="T1" fmla="*/ 2 h 12"/>
                <a:gd name="T2" fmla="*/ 1 w 5"/>
                <a:gd name="T3" fmla="*/ 2 h 12"/>
                <a:gd name="T4" fmla="*/ 0 w 5"/>
                <a:gd name="T5" fmla="*/ 9 h 12"/>
                <a:gd name="T6" fmla="*/ 4 w 5"/>
                <a:gd name="T7" fmla="*/ 9 h 12"/>
                <a:gd name="T8" fmla="*/ 4 w 5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2">
                  <a:moveTo>
                    <a:pt x="4" y="2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1" y="4"/>
                    <a:pt x="0" y="7"/>
                    <a:pt x="0" y="9"/>
                  </a:cubicBezTo>
                  <a:cubicBezTo>
                    <a:pt x="1" y="12"/>
                    <a:pt x="4" y="12"/>
                    <a:pt x="4" y="9"/>
                  </a:cubicBezTo>
                  <a:cubicBezTo>
                    <a:pt x="5" y="7"/>
                    <a:pt x="4" y="4"/>
                    <a:pt x="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15">
              <a:extLst>
                <a:ext uri="{FF2B5EF4-FFF2-40B4-BE49-F238E27FC236}">
                  <a16:creationId xmlns:a16="http://schemas.microsoft.com/office/drawing/2014/main" id="{58E73391-FBB7-4773-9599-E15404B89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8713" y="2933700"/>
              <a:ext cx="12700" cy="23813"/>
            </a:xfrm>
            <a:custGeom>
              <a:avLst/>
              <a:gdLst>
                <a:gd name="T0" fmla="*/ 4 w 5"/>
                <a:gd name="T1" fmla="*/ 1 h 11"/>
                <a:gd name="T2" fmla="*/ 1 w 5"/>
                <a:gd name="T3" fmla="*/ 1 h 11"/>
                <a:gd name="T4" fmla="*/ 1 w 5"/>
                <a:gd name="T5" fmla="*/ 10 h 11"/>
                <a:gd name="T6" fmla="*/ 4 w 5"/>
                <a:gd name="T7" fmla="*/ 10 h 11"/>
                <a:gd name="T8" fmla="*/ 4 w 5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">
                  <a:moveTo>
                    <a:pt x="4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1" y="4"/>
                    <a:pt x="0" y="7"/>
                    <a:pt x="1" y="10"/>
                  </a:cubicBezTo>
                  <a:cubicBezTo>
                    <a:pt x="2" y="11"/>
                    <a:pt x="3" y="11"/>
                    <a:pt x="4" y="10"/>
                  </a:cubicBezTo>
                  <a:cubicBezTo>
                    <a:pt x="5" y="7"/>
                    <a:pt x="4" y="4"/>
                    <a:pt x="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16">
              <a:extLst>
                <a:ext uri="{FF2B5EF4-FFF2-40B4-BE49-F238E27FC236}">
                  <a16:creationId xmlns:a16="http://schemas.microsoft.com/office/drawing/2014/main" id="{B38FA712-0C22-4C10-98CA-4F03022B3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8713" y="2974975"/>
              <a:ext cx="9525" cy="25400"/>
            </a:xfrm>
            <a:custGeom>
              <a:avLst/>
              <a:gdLst>
                <a:gd name="T0" fmla="*/ 4 w 4"/>
                <a:gd name="T1" fmla="*/ 6 h 12"/>
                <a:gd name="T2" fmla="*/ 4 w 4"/>
                <a:gd name="T3" fmla="*/ 1 h 12"/>
                <a:gd name="T4" fmla="*/ 1 w 4"/>
                <a:gd name="T5" fmla="*/ 1 h 12"/>
                <a:gd name="T6" fmla="*/ 1 w 4"/>
                <a:gd name="T7" fmla="*/ 6 h 12"/>
                <a:gd name="T8" fmla="*/ 1 w 4"/>
                <a:gd name="T9" fmla="*/ 11 h 12"/>
                <a:gd name="T10" fmla="*/ 4 w 4"/>
                <a:gd name="T11" fmla="*/ 11 h 12"/>
                <a:gd name="T12" fmla="*/ 4 w 4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2">
                  <a:moveTo>
                    <a:pt x="4" y="6"/>
                  </a:moveTo>
                  <a:cubicBezTo>
                    <a:pt x="4" y="5"/>
                    <a:pt x="4" y="3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3"/>
                    <a:pt x="1" y="5"/>
                    <a:pt x="1" y="6"/>
                  </a:cubicBezTo>
                  <a:cubicBezTo>
                    <a:pt x="1" y="8"/>
                    <a:pt x="0" y="10"/>
                    <a:pt x="1" y="11"/>
                  </a:cubicBezTo>
                  <a:cubicBezTo>
                    <a:pt x="2" y="12"/>
                    <a:pt x="3" y="12"/>
                    <a:pt x="4" y="11"/>
                  </a:cubicBezTo>
                  <a:cubicBezTo>
                    <a:pt x="4" y="10"/>
                    <a:pt x="4" y="8"/>
                    <a:pt x="4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17">
              <a:extLst>
                <a:ext uri="{FF2B5EF4-FFF2-40B4-BE49-F238E27FC236}">
                  <a16:creationId xmlns:a16="http://schemas.microsoft.com/office/drawing/2014/main" id="{C111125A-3D57-4319-AA98-8AD86F7AE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88" y="3022600"/>
              <a:ext cx="9525" cy="30163"/>
            </a:xfrm>
            <a:custGeom>
              <a:avLst/>
              <a:gdLst>
                <a:gd name="T0" fmla="*/ 4 w 4"/>
                <a:gd name="T1" fmla="*/ 7 h 14"/>
                <a:gd name="T2" fmla="*/ 3 w 4"/>
                <a:gd name="T3" fmla="*/ 2 h 14"/>
                <a:gd name="T4" fmla="*/ 0 w 4"/>
                <a:gd name="T5" fmla="*/ 2 h 14"/>
                <a:gd name="T6" fmla="*/ 1 w 4"/>
                <a:gd name="T7" fmla="*/ 13 h 14"/>
                <a:gd name="T8" fmla="*/ 4 w 4"/>
                <a:gd name="T9" fmla="*/ 13 h 14"/>
                <a:gd name="T10" fmla="*/ 4 w 4"/>
                <a:gd name="T11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4">
                  <a:moveTo>
                    <a:pt x="4" y="7"/>
                  </a:moveTo>
                  <a:cubicBezTo>
                    <a:pt x="4" y="5"/>
                    <a:pt x="3" y="4"/>
                    <a:pt x="3" y="2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5"/>
                    <a:pt x="0" y="10"/>
                    <a:pt x="1" y="13"/>
                  </a:cubicBezTo>
                  <a:cubicBezTo>
                    <a:pt x="2" y="14"/>
                    <a:pt x="4" y="14"/>
                    <a:pt x="4" y="13"/>
                  </a:cubicBezTo>
                  <a:cubicBezTo>
                    <a:pt x="4" y="11"/>
                    <a:pt x="4" y="9"/>
                    <a:pt x="4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18">
              <a:extLst>
                <a:ext uri="{FF2B5EF4-FFF2-40B4-BE49-F238E27FC236}">
                  <a16:creationId xmlns:a16="http://schemas.microsoft.com/office/drawing/2014/main" id="{435057F3-185F-4CDE-9E89-96630F932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475" y="3070225"/>
              <a:ext cx="7937" cy="20638"/>
            </a:xfrm>
            <a:custGeom>
              <a:avLst/>
              <a:gdLst>
                <a:gd name="T0" fmla="*/ 3 w 3"/>
                <a:gd name="T1" fmla="*/ 6 h 10"/>
                <a:gd name="T2" fmla="*/ 3 w 3"/>
                <a:gd name="T3" fmla="*/ 1 h 10"/>
                <a:gd name="T4" fmla="*/ 0 w 3"/>
                <a:gd name="T5" fmla="*/ 1 h 10"/>
                <a:gd name="T6" fmla="*/ 0 w 3"/>
                <a:gd name="T7" fmla="*/ 6 h 10"/>
                <a:gd name="T8" fmla="*/ 0 w 3"/>
                <a:gd name="T9" fmla="*/ 9 h 10"/>
                <a:gd name="T10" fmla="*/ 3 w 3"/>
                <a:gd name="T11" fmla="*/ 9 h 10"/>
                <a:gd name="T12" fmla="*/ 3 w 3"/>
                <a:gd name="T13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0">
                  <a:moveTo>
                    <a:pt x="3" y="6"/>
                  </a:moveTo>
                  <a:cubicBezTo>
                    <a:pt x="3" y="4"/>
                    <a:pt x="3" y="3"/>
                    <a:pt x="3" y="1"/>
                  </a:cubicBezTo>
                  <a:cubicBezTo>
                    <a:pt x="3" y="0"/>
                    <a:pt x="0" y="0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2" y="10"/>
                    <a:pt x="3" y="9"/>
                  </a:cubicBezTo>
                  <a:cubicBezTo>
                    <a:pt x="3" y="8"/>
                    <a:pt x="3" y="7"/>
                    <a:pt x="3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19">
              <a:extLst>
                <a:ext uri="{FF2B5EF4-FFF2-40B4-BE49-F238E27FC236}">
                  <a16:creationId xmlns:a16="http://schemas.microsoft.com/office/drawing/2014/main" id="{6656E71C-62DC-4FAF-8CE1-DFCBBCED5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8900" y="2962275"/>
              <a:ext cx="11112" cy="19050"/>
            </a:xfrm>
            <a:custGeom>
              <a:avLst/>
              <a:gdLst>
                <a:gd name="T0" fmla="*/ 4 w 5"/>
                <a:gd name="T1" fmla="*/ 6 h 9"/>
                <a:gd name="T2" fmla="*/ 3 w 5"/>
                <a:gd name="T3" fmla="*/ 2 h 9"/>
                <a:gd name="T4" fmla="*/ 1 w 5"/>
                <a:gd name="T5" fmla="*/ 1 h 9"/>
                <a:gd name="T6" fmla="*/ 2 w 5"/>
                <a:gd name="T7" fmla="*/ 8 h 9"/>
                <a:gd name="T8" fmla="*/ 4 w 5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4" y="6"/>
                  </a:moveTo>
                  <a:cubicBezTo>
                    <a:pt x="4" y="5"/>
                    <a:pt x="3" y="3"/>
                    <a:pt x="3" y="2"/>
                  </a:cubicBezTo>
                  <a:cubicBezTo>
                    <a:pt x="4" y="0"/>
                    <a:pt x="1" y="0"/>
                    <a:pt x="1" y="1"/>
                  </a:cubicBezTo>
                  <a:cubicBezTo>
                    <a:pt x="0" y="4"/>
                    <a:pt x="0" y="6"/>
                    <a:pt x="2" y="8"/>
                  </a:cubicBezTo>
                  <a:cubicBezTo>
                    <a:pt x="3" y="9"/>
                    <a:pt x="5" y="7"/>
                    <a:pt x="4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20">
              <a:extLst>
                <a:ext uri="{FF2B5EF4-FFF2-40B4-BE49-F238E27FC236}">
                  <a16:creationId xmlns:a16="http://schemas.microsoft.com/office/drawing/2014/main" id="{8D97DAF6-5D62-427B-BCDD-2BB017A55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0488" y="3009900"/>
              <a:ext cx="9525" cy="30163"/>
            </a:xfrm>
            <a:custGeom>
              <a:avLst/>
              <a:gdLst>
                <a:gd name="T0" fmla="*/ 4 w 4"/>
                <a:gd name="T1" fmla="*/ 8 h 14"/>
                <a:gd name="T2" fmla="*/ 3 w 4"/>
                <a:gd name="T3" fmla="*/ 2 h 14"/>
                <a:gd name="T4" fmla="*/ 1 w 4"/>
                <a:gd name="T5" fmla="*/ 2 h 14"/>
                <a:gd name="T6" fmla="*/ 0 w 4"/>
                <a:gd name="T7" fmla="*/ 8 h 14"/>
                <a:gd name="T8" fmla="*/ 1 w 4"/>
                <a:gd name="T9" fmla="*/ 13 h 14"/>
                <a:gd name="T10" fmla="*/ 3 w 4"/>
                <a:gd name="T11" fmla="*/ 13 h 14"/>
                <a:gd name="T12" fmla="*/ 4 w 4"/>
                <a:gd name="T13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4">
                  <a:moveTo>
                    <a:pt x="4" y="8"/>
                  </a:moveTo>
                  <a:cubicBezTo>
                    <a:pt x="4" y="6"/>
                    <a:pt x="4" y="4"/>
                    <a:pt x="3" y="2"/>
                  </a:cubicBezTo>
                  <a:cubicBezTo>
                    <a:pt x="3" y="0"/>
                    <a:pt x="1" y="0"/>
                    <a:pt x="1" y="2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0"/>
                    <a:pt x="0" y="12"/>
                    <a:pt x="1" y="13"/>
                  </a:cubicBezTo>
                  <a:cubicBezTo>
                    <a:pt x="2" y="14"/>
                    <a:pt x="3" y="14"/>
                    <a:pt x="3" y="13"/>
                  </a:cubicBezTo>
                  <a:cubicBezTo>
                    <a:pt x="4" y="12"/>
                    <a:pt x="4" y="10"/>
                    <a:pt x="4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21">
              <a:extLst>
                <a:ext uri="{FF2B5EF4-FFF2-40B4-BE49-F238E27FC236}">
                  <a16:creationId xmlns:a16="http://schemas.microsoft.com/office/drawing/2014/main" id="{2733C0A2-CF02-4159-81E2-3D9E46749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0488" y="3063875"/>
              <a:ext cx="14287" cy="31750"/>
            </a:xfrm>
            <a:custGeom>
              <a:avLst/>
              <a:gdLst>
                <a:gd name="T0" fmla="*/ 3 w 6"/>
                <a:gd name="T1" fmla="*/ 2 h 15"/>
                <a:gd name="T2" fmla="*/ 0 w 6"/>
                <a:gd name="T3" fmla="*/ 3 h 15"/>
                <a:gd name="T4" fmla="*/ 0 w 6"/>
                <a:gd name="T5" fmla="*/ 8 h 15"/>
                <a:gd name="T6" fmla="*/ 0 w 6"/>
                <a:gd name="T7" fmla="*/ 13 h 15"/>
                <a:gd name="T8" fmla="*/ 3 w 6"/>
                <a:gd name="T9" fmla="*/ 14 h 15"/>
                <a:gd name="T10" fmla="*/ 3 w 6"/>
                <a:gd name="T11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5">
                  <a:moveTo>
                    <a:pt x="3" y="2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10"/>
                    <a:pt x="0" y="11"/>
                    <a:pt x="0" y="13"/>
                  </a:cubicBezTo>
                  <a:cubicBezTo>
                    <a:pt x="1" y="14"/>
                    <a:pt x="2" y="15"/>
                    <a:pt x="3" y="14"/>
                  </a:cubicBezTo>
                  <a:cubicBezTo>
                    <a:pt x="6" y="10"/>
                    <a:pt x="4" y="5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22">
              <a:extLst>
                <a:ext uri="{FF2B5EF4-FFF2-40B4-BE49-F238E27FC236}">
                  <a16:creationId xmlns:a16="http://schemas.microsoft.com/office/drawing/2014/main" id="{87357F2B-BC35-402E-AACB-763E3240A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6063" y="2578100"/>
              <a:ext cx="7937" cy="30163"/>
            </a:xfrm>
            <a:custGeom>
              <a:avLst/>
              <a:gdLst>
                <a:gd name="T0" fmla="*/ 4 w 4"/>
                <a:gd name="T1" fmla="*/ 2 h 14"/>
                <a:gd name="T2" fmla="*/ 1 w 4"/>
                <a:gd name="T3" fmla="*/ 2 h 14"/>
                <a:gd name="T4" fmla="*/ 1 w 4"/>
                <a:gd name="T5" fmla="*/ 12 h 14"/>
                <a:gd name="T6" fmla="*/ 4 w 4"/>
                <a:gd name="T7" fmla="*/ 12 h 14"/>
                <a:gd name="T8" fmla="*/ 4 w 4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4">
                  <a:moveTo>
                    <a:pt x="4" y="2"/>
                  </a:moveTo>
                  <a:cubicBezTo>
                    <a:pt x="4" y="0"/>
                    <a:pt x="1" y="0"/>
                    <a:pt x="1" y="2"/>
                  </a:cubicBezTo>
                  <a:cubicBezTo>
                    <a:pt x="0" y="5"/>
                    <a:pt x="0" y="9"/>
                    <a:pt x="1" y="12"/>
                  </a:cubicBezTo>
                  <a:cubicBezTo>
                    <a:pt x="1" y="14"/>
                    <a:pt x="4" y="14"/>
                    <a:pt x="4" y="12"/>
                  </a:cubicBezTo>
                  <a:cubicBezTo>
                    <a:pt x="4" y="9"/>
                    <a:pt x="4" y="5"/>
                    <a:pt x="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23">
              <a:extLst>
                <a:ext uri="{FF2B5EF4-FFF2-40B4-BE49-F238E27FC236}">
                  <a16:creationId xmlns:a16="http://schemas.microsoft.com/office/drawing/2014/main" id="{19A235B7-FE6D-4156-9CCA-CBCCEE953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7650" y="2632075"/>
              <a:ext cx="9525" cy="36513"/>
            </a:xfrm>
            <a:custGeom>
              <a:avLst/>
              <a:gdLst>
                <a:gd name="T0" fmla="*/ 2 w 4"/>
                <a:gd name="T1" fmla="*/ 2 h 17"/>
                <a:gd name="T2" fmla="*/ 0 w 4"/>
                <a:gd name="T3" fmla="*/ 2 h 17"/>
                <a:gd name="T4" fmla="*/ 1 w 4"/>
                <a:gd name="T5" fmla="*/ 15 h 17"/>
                <a:gd name="T6" fmla="*/ 3 w 4"/>
                <a:gd name="T7" fmla="*/ 15 h 17"/>
                <a:gd name="T8" fmla="*/ 2 w 4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7">
                  <a:moveTo>
                    <a:pt x="2" y="2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0" y="11"/>
                    <a:pt x="1" y="15"/>
                  </a:cubicBezTo>
                  <a:cubicBezTo>
                    <a:pt x="2" y="17"/>
                    <a:pt x="3" y="16"/>
                    <a:pt x="3" y="15"/>
                  </a:cubicBezTo>
                  <a:cubicBezTo>
                    <a:pt x="4" y="11"/>
                    <a:pt x="3" y="6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24">
              <a:extLst>
                <a:ext uri="{FF2B5EF4-FFF2-40B4-BE49-F238E27FC236}">
                  <a16:creationId xmlns:a16="http://schemas.microsoft.com/office/drawing/2014/main" id="{65EDEFDB-91D0-4FAC-BBA5-984A86D58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7650" y="2703513"/>
              <a:ext cx="9525" cy="26988"/>
            </a:xfrm>
            <a:custGeom>
              <a:avLst/>
              <a:gdLst>
                <a:gd name="T0" fmla="*/ 2 w 4"/>
                <a:gd name="T1" fmla="*/ 1 h 13"/>
                <a:gd name="T2" fmla="*/ 0 w 4"/>
                <a:gd name="T3" fmla="*/ 2 h 13"/>
                <a:gd name="T4" fmla="*/ 1 w 4"/>
                <a:gd name="T5" fmla="*/ 11 h 13"/>
                <a:gd name="T6" fmla="*/ 4 w 4"/>
                <a:gd name="T7" fmla="*/ 11 h 13"/>
                <a:gd name="T8" fmla="*/ 2 w 4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3">
                  <a:moveTo>
                    <a:pt x="2" y="1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0" y="5"/>
                    <a:pt x="0" y="8"/>
                    <a:pt x="1" y="11"/>
                  </a:cubicBezTo>
                  <a:cubicBezTo>
                    <a:pt x="1" y="13"/>
                    <a:pt x="4" y="12"/>
                    <a:pt x="4" y="11"/>
                  </a:cubicBezTo>
                  <a:cubicBezTo>
                    <a:pt x="4" y="7"/>
                    <a:pt x="3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25">
              <a:extLst>
                <a:ext uri="{FF2B5EF4-FFF2-40B4-BE49-F238E27FC236}">
                  <a16:creationId xmlns:a16="http://schemas.microsoft.com/office/drawing/2014/main" id="{8A985D6A-B161-4AD6-AD68-DF4938E3A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9238" y="2765425"/>
              <a:ext cx="9525" cy="38100"/>
            </a:xfrm>
            <a:custGeom>
              <a:avLst/>
              <a:gdLst>
                <a:gd name="T0" fmla="*/ 2 w 4"/>
                <a:gd name="T1" fmla="*/ 2 h 18"/>
                <a:gd name="T2" fmla="*/ 0 w 4"/>
                <a:gd name="T3" fmla="*/ 2 h 18"/>
                <a:gd name="T4" fmla="*/ 1 w 4"/>
                <a:gd name="T5" fmla="*/ 17 h 18"/>
                <a:gd name="T6" fmla="*/ 3 w 4"/>
                <a:gd name="T7" fmla="*/ 17 h 18"/>
                <a:gd name="T8" fmla="*/ 2 w 4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8">
                  <a:moveTo>
                    <a:pt x="2" y="2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7"/>
                    <a:pt x="0" y="12"/>
                    <a:pt x="1" y="17"/>
                  </a:cubicBezTo>
                  <a:cubicBezTo>
                    <a:pt x="2" y="17"/>
                    <a:pt x="3" y="18"/>
                    <a:pt x="3" y="17"/>
                  </a:cubicBezTo>
                  <a:cubicBezTo>
                    <a:pt x="4" y="12"/>
                    <a:pt x="3" y="6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26">
              <a:extLst>
                <a:ext uri="{FF2B5EF4-FFF2-40B4-BE49-F238E27FC236}">
                  <a16:creationId xmlns:a16="http://schemas.microsoft.com/office/drawing/2014/main" id="{E6EFF80D-F084-49E7-8776-127037514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9238" y="2832100"/>
              <a:ext cx="9525" cy="25400"/>
            </a:xfrm>
            <a:custGeom>
              <a:avLst/>
              <a:gdLst>
                <a:gd name="T0" fmla="*/ 3 w 4"/>
                <a:gd name="T1" fmla="*/ 1 h 12"/>
                <a:gd name="T2" fmla="*/ 1 w 4"/>
                <a:gd name="T3" fmla="*/ 2 h 12"/>
                <a:gd name="T4" fmla="*/ 0 w 4"/>
                <a:gd name="T5" fmla="*/ 10 h 12"/>
                <a:gd name="T6" fmla="*/ 2 w 4"/>
                <a:gd name="T7" fmla="*/ 11 h 12"/>
                <a:gd name="T8" fmla="*/ 3 w 4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3" y="1"/>
                  </a:moveTo>
                  <a:cubicBezTo>
                    <a:pt x="3" y="0"/>
                    <a:pt x="1" y="0"/>
                    <a:pt x="1" y="2"/>
                  </a:cubicBezTo>
                  <a:cubicBezTo>
                    <a:pt x="1" y="5"/>
                    <a:pt x="1" y="8"/>
                    <a:pt x="0" y="10"/>
                  </a:cubicBezTo>
                  <a:cubicBezTo>
                    <a:pt x="0" y="12"/>
                    <a:pt x="2" y="12"/>
                    <a:pt x="2" y="11"/>
                  </a:cubicBezTo>
                  <a:cubicBezTo>
                    <a:pt x="4" y="8"/>
                    <a:pt x="4" y="5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27">
              <a:extLst>
                <a:ext uri="{FF2B5EF4-FFF2-40B4-BE49-F238E27FC236}">
                  <a16:creationId xmlns:a16="http://schemas.microsoft.com/office/drawing/2014/main" id="{DB757123-F279-4A7D-91A5-C321AAA16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9238" y="2887663"/>
              <a:ext cx="7937" cy="34925"/>
            </a:xfrm>
            <a:custGeom>
              <a:avLst/>
              <a:gdLst>
                <a:gd name="T0" fmla="*/ 2 w 3"/>
                <a:gd name="T1" fmla="*/ 1 h 16"/>
                <a:gd name="T2" fmla="*/ 1 w 3"/>
                <a:gd name="T3" fmla="*/ 1 h 16"/>
                <a:gd name="T4" fmla="*/ 0 w 3"/>
                <a:gd name="T5" fmla="*/ 14 h 16"/>
                <a:gd name="T6" fmla="*/ 2 w 3"/>
                <a:gd name="T7" fmla="*/ 14 h 16"/>
                <a:gd name="T8" fmla="*/ 2 w 3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5"/>
                    <a:pt x="0" y="10"/>
                    <a:pt x="0" y="14"/>
                  </a:cubicBezTo>
                  <a:cubicBezTo>
                    <a:pt x="0" y="16"/>
                    <a:pt x="2" y="16"/>
                    <a:pt x="2" y="14"/>
                  </a:cubicBezTo>
                  <a:cubicBezTo>
                    <a:pt x="3" y="10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28">
              <a:extLst>
                <a:ext uri="{FF2B5EF4-FFF2-40B4-BE49-F238E27FC236}">
                  <a16:creationId xmlns:a16="http://schemas.microsoft.com/office/drawing/2014/main" id="{8D961ACB-8BDF-4EF2-A003-8D4DAD0ED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9238" y="2951163"/>
              <a:ext cx="9525" cy="31750"/>
            </a:xfrm>
            <a:custGeom>
              <a:avLst/>
              <a:gdLst>
                <a:gd name="T0" fmla="*/ 3 w 4"/>
                <a:gd name="T1" fmla="*/ 2 h 15"/>
                <a:gd name="T2" fmla="*/ 0 w 4"/>
                <a:gd name="T3" fmla="*/ 2 h 15"/>
                <a:gd name="T4" fmla="*/ 1 w 4"/>
                <a:gd name="T5" fmla="*/ 14 h 15"/>
                <a:gd name="T6" fmla="*/ 4 w 4"/>
                <a:gd name="T7" fmla="*/ 14 h 15"/>
                <a:gd name="T8" fmla="*/ 3 w 4"/>
                <a:gd name="T9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5">
                  <a:moveTo>
                    <a:pt x="3" y="2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0" y="6"/>
                    <a:pt x="0" y="10"/>
                    <a:pt x="1" y="14"/>
                  </a:cubicBezTo>
                  <a:cubicBezTo>
                    <a:pt x="1" y="15"/>
                    <a:pt x="4" y="15"/>
                    <a:pt x="4" y="14"/>
                  </a:cubicBezTo>
                  <a:cubicBezTo>
                    <a:pt x="4" y="10"/>
                    <a:pt x="3" y="6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29">
              <a:extLst>
                <a:ext uri="{FF2B5EF4-FFF2-40B4-BE49-F238E27FC236}">
                  <a16:creationId xmlns:a16="http://schemas.microsoft.com/office/drawing/2014/main" id="{893428B4-2CE7-49F9-B391-5DFB5A264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9238" y="3013075"/>
              <a:ext cx="4762" cy="20638"/>
            </a:xfrm>
            <a:custGeom>
              <a:avLst/>
              <a:gdLst>
                <a:gd name="T0" fmla="*/ 2 w 2"/>
                <a:gd name="T1" fmla="*/ 2 h 9"/>
                <a:gd name="T2" fmla="*/ 0 w 2"/>
                <a:gd name="T3" fmla="*/ 2 h 9"/>
                <a:gd name="T4" fmla="*/ 0 w 2"/>
                <a:gd name="T5" fmla="*/ 8 h 9"/>
                <a:gd name="T6" fmla="*/ 2 w 2"/>
                <a:gd name="T7" fmla="*/ 8 h 9"/>
                <a:gd name="T8" fmla="*/ 2 w 2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9">
                  <a:moveTo>
                    <a:pt x="2" y="2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0" y="9"/>
                    <a:pt x="2" y="9"/>
                    <a:pt x="2" y="8"/>
                  </a:cubicBezTo>
                  <a:cubicBezTo>
                    <a:pt x="2" y="6"/>
                    <a:pt x="2" y="4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30">
              <a:extLst>
                <a:ext uri="{FF2B5EF4-FFF2-40B4-BE49-F238E27FC236}">
                  <a16:creationId xmlns:a16="http://schemas.microsoft.com/office/drawing/2014/main" id="{583BF0DF-458F-4AF5-A74A-D1B4D0001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9238" y="3060700"/>
              <a:ext cx="12700" cy="34925"/>
            </a:xfrm>
            <a:custGeom>
              <a:avLst/>
              <a:gdLst>
                <a:gd name="T0" fmla="*/ 3 w 5"/>
                <a:gd name="T1" fmla="*/ 2 h 16"/>
                <a:gd name="T2" fmla="*/ 0 w 5"/>
                <a:gd name="T3" fmla="*/ 3 h 16"/>
                <a:gd name="T4" fmla="*/ 1 w 5"/>
                <a:gd name="T5" fmla="*/ 15 h 16"/>
                <a:gd name="T6" fmla="*/ 4 w 5"/>
                <a:gd name="T7" fmla="*/ 15 h 16"/>
                <a:gd name="T8" fmla="*/ 3 w 5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6">
                  <a:moveTo>
                    <a:pt x="3" y="2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1" y="7"/>
                    <a:pt x="0" y="11"/>
                    <a:pt x="1" y="15"/>
                  </a:cubicBezTo>
                  <a:cubicBezTo>
                    <a:pt x="1" y="16"/>
                    <a:pt x="3" y="16"/>
                    <a:pt x="4" y="15"/>
                  </a:cubicBezTo>
                  <a:cubicBezTo>
                    <a:pt x="5" y="11"/>
                    <a:pt x="4" y="6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31">
              <a:extLst>
                <a:ext uri="{FF2B5EF4-FFF2-40B4-BE49-F238E27FC236}">
                  <a16:creationId xmlns:a16="http://schemas.microsoft.com/office/drawing/2014/main" id="{32F6F33D-5C97-4D13-964C-D8B7F9504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3863" y="2784475"/>
              <a:ext cx="7937" cy="23813"/>
            </a:xfrm>
            <a:custGeom>
              <a:avLst/>
              <a:gdLst>
                <a:gd name="T0" fmla="*/ 3 w 4"/>
                <a:gd name="T1" fmla="*/ 1 h 11"/>
                <a:gd name="T2" fmla="*/ 1 w 4"/>
                <a:gd name="T3" fmla="*/ 1 h 11"/>
                <a:gd name="T4" fmla="*/ 1 w 4"/>
                <a:gd name="T5" fmla="*/ 10 h 11"/>
                <a:gd name="T6" fmla="*/ 3 w 4"/>
                <a:gd name="T7" fmla="*/ 10 h 11"/>
                <a:gd name="T8" fmla="*/ 3 w 4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4"/>
                    <a:pt x="0" y="7"/>
                    <a:pt x="1" y="10"/>
                  </a:cubicBezTo>
                  <a:cubicBezTo>
                    <a:pt x="1" y="11"/>
                    <a:pt x="3" y="11"/>
                    <a:pt x="3" y="10"/>
                  </a:cubicBezTo>
                  <a:cubicBezTo>
                    <a:pt x="4" y="7"/>
                    <a:pt x="3" y="4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32">
              <a:extLst>
                <a:ext uri="{FF2B5EF4-FFF2-40B4-BE49-F238E27FC236}">
                  <a16:creationId xmlns:a16="http://schemas.microsoft.com/office/drawing/2014/main" id="{EE49706A-942B-4A08-9F94-589840669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450" y="2838450"/>
              <a:ext cx="6350" cy="30163"/>
            </a:xfrm>
            <a:custGeom>
              <a:avLst/>
              <a:gdLst>
                <a:gd name="T0" fmla="*/ 3 w 3"/>
                <a:gd name="T1" fmla="*/ 2 h 14"/>
                <a:gd name="T2" fmla="*/ 0 w 3"/>
                <a:gd name="T3" fmla="*/ 2 h 14"/>
                <a:gd name="T4" fmla="*/ 0 w 3"/>
                <a:gd name="T5" fmla="*/ 13 h 14"/>
                <a:gd name="T6" fmla="*/ 3 w 3"/>
                <a:gd name="T7" fmla="*/ 13 h 14"/>
                <a:gd name="T8" fmla="*/ 3 w 3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4">
                  <a:moveTo>
                    <a:pt x="3" y="2"/>
                  </a:moveTo>
                  <a:cubicBezTo>
                    <a:pt x="2" y="0"/>
                    <a:pt x="1" y="0"/>
                    <a:pt x="0" y="2"/>
                  </a:cubicBezTo>
                  <a:cubicBezTo>
                    <a:pt x="0" y="5"/>
                    <a:pt x="0" y="9"/>
                    <a:pt x="0" y="13"/>
                  </a:cubicBezTo>
                  <a:cubicBezTo>
                    <a:pt x="0" y="14"/>
                    <a:pt x="3" y="14"/>
                    <a:pt x="3" y="13"/>
                  </a:cubicBezTo>
                  <a:cubicBezTo>
                    <a:pt x="3" y="9"/>
                    <a:pt x="3" y="5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33">
              <a:extLst>
                <a:ext uri="{FF2B5EF4-FFF2-40B4-BE49-F238E27FC236}">
                  <a16:creationId xmlns:a16="http://schemas.microsoft.com/office/drawing/2014/main" id="{8F986BF9-8522-4943-8ACE-96D9AF1C3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450" y="2909888"/>
              <a:ext cx="6350" cy="34925"/>
            </a:xfrm>
            <a:custGeom>
              <a:avLst/>
              <a:gdLst>
                <a:gd name="T0" fmla="*/ 2 w 3"/>
                <a:gd name="T1" fmla="*/ 1 h 16"/>
                <a:gd name="T2" fmla="*/ 1 w 3"/>
                <a:gd name="T3" fmla="*/ 1 h 16"/>
                <a:gd name="T4" fmla="*/ 1 w 3"/>
                <a:gd name="T5" fmla="*/ 15 h 16"/>
                <a:gd name="T6" fmla="*/ 2 w 3"/>
                <a:gd name="T7" fmla="*/ 15 h 16"/>
                <a:gd name="T8" fmla="*/ 2 w 3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5"/>
                    <a:pt x="0" y="10"/>
                    <a:pt x="1" y="15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3" y="10"/>
                    <a:pt x="3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34">
              <a:extLst>
                <a:ext uri="{FF2B5EF4-FFF2-40B4-BE49-F238E27FC236}">
                  <a16:creationId xmlns:a16="http://schemas.microsoft.com/office/drawing/2014/main" id="{47BA97D8-EF3C-41CA-B1AB-2C1BD735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5450" y="2987675"/>
              <a:ext cx="6350" cy="25400"/>
            </a:xfrm>
            <a:custGeom>
              <a:avLst/>
              <a:gdLst>
                <a:gd name="T0" fmla="*/ 2 w 3"/>
                <a:gd name="T1" fmla="*/ 1 h 12"/>
                <a:gd name="T2" fmla="*/ 1 w 3"/>
                <a:gd name="T3" fmla="*/ 1 h 12"/>
                <a:gd name="T4" fmla="*/ 0 w 3"/>
                <a:gd name="T5" fmla="*/ 11 h 12"/>
                <a:gd name="T6" fmla="*/ 3 w 3"/>
                <a:gd name="T7" fmla="*/ 11 h 12"/>
                <a:gd name="T8" fmla="*/ 2 w 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2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4"/>
                    <a:pt x="0" y="7"/>
                    <a:pt x="0" y="11"/>
                  </a:cubicBezTo>
                  <a:cubicBezTo>
                    <a:pt x="0" y="12"/>
                    <a:pt x="3" y="12"/>
                    <a:pt x="3" y="11"/>
                  </a:cubicBezTo>
                  <a:cubicBezTo>
                    <a:pt x="3" y="7"/>
                    <a:pt x="2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35">
              <a:extLst>
                <a:ext uri="{FF2B5EF4-FFF2-40B4-BE49-F238E27FC236}">
                  <a16:creationId xmlns:a16="http://schemas.microsoft.com/office/drawing/2014/main" id="{F2BB94D6-049C-4198-8678-620AE9BF5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3863" y="3046413"/>
              <a:ext cx="11112" cy="36513"/>
            </a:xfrm>
            <a:custGeom>
              <a:avLst/>
              <a:gdLst>
                <a:gd name="T0" fmla="*/ 4 w 5"/>
                <a:gd name="T1" fmla="*/ 1 h 17"/>
                <a:gd name="T2" fmla="*/ 1 w 5"/>
                <a:gd name="T3" fmla="*/ 1 h 17"/>
                <a:gd name="T4" fmla="*/ 1 w 5"/>
                <a:gd name="T5" fmla="*/ 16 h 17"/>
                <a:gd name="T6" fmla="*/ 4 w 5"/>
                <a:gd name="T7" fmla="*/ 16 h 17"/>
                <a:gd name="T8" fmla="*/ 4 w 5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7">
                  <a:moveTo>
                    <a:pt x="4" y="1"/>
                  </a:moveTo>
                  <a:cubicBezTo>
                    <a:pt x="4" y="0"/>
                    <a:pt x="1" y="0"/>
                    <a:pt x="1" y="1"/>
                  </a:cubicBezTo>
                  <a:cubicBezTo>
                    <a:pt x="1" y="6"/>
                    <a:pt x="0" y="11"/>
                    <a:pt x="1" y="16"/>
                  </a:cubicBezTo>
                  <a:cubicBezTo>
                    <a:pt x="2" y="17"/>
                    <a:pt x="3" y="17"/>
                    <a:pt x="4" y="16"/>
                  </a:cubicBezTo>
                  <a:cubicBezTo>
                    <a:pt x="5" y="11"/>
                    <a:pt x="4" y="6"/>
                    <a:pt x="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36">
              <a:extLst>
                <a:ext uri="{FF2B5EF4-FFF2-40B4-BE49-F238E27FC236}">
                  <a16:creationId xmlns:a16="http://schemas.microsoft.com/office/drawing/2014/main" id="{680A349F-7824-4EB2-93BC-EADB4813C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2614613"/>
              <a:ext cx="11112" cy="38100"/>
            </a:xfrm>
            <a:custGeom>
              <a:avLst/>
              <a:gdLst>
                <a:gd name="T0" fmla="*/ 4 w 5"/>
                <a:gd name="T1" fmla="*/ 2 h 18"/>
                <a:gd name="T2" fmla="*/ 2 w 5"/>
                <a:gd name="T3" fmla="*/ 1 h 18"/>
                <a:gd name="T4" fmla="*/ 2 w 5"/>
                <a:gd name="T5" fmla="*/ 16 h 18"/>
                <a:gd name="T6" fmla="*/ 5 w 5"/>
                <a:gd name="T7" fmla="*/ 16 h 18"/>
                <a:gd name="T8" fmla="*/ 4 w 5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8">
                  <a:moveTo>
                    <a:pt x="4" y="2"/>
                  </a:moveTo>
                  <a:cubicBezTo>
                    <a:pt x="4" y="0"/>
                    <a:pt x="2" y="0"/>
                    <a:pt x="2" y="1"/>
                  </a:cubicBezTo>
                  <a:cubicBezTo>
                    <a:pt x="0" y="6"/>
                    <a:pt x="1" y="12"/>
                    <a:pt x="2" y="16"/>
                  </a:cubicBezTo>
                  <a:cubicBezTo>
                    <a:pt x="2" y="18"/>
                    <a:pt x="5" y="18"/>
                    <a:pt x="5" y="16"/>
                  </a:cubicBezTo>
                  <a:cubicBezTo>
                    <a:pt x="4" y="11"/>
                    <a:pt x="4" y="7"/>
                    <a:pt x="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37">
              <a:extLst>
                <a:ext uri="{FF2B5EF4-FFF2-40B4-BE49-F238E27FC236}">
                  <a16:creationId xmlns:a16="http://schemas.microsoft.com/office/drawing/2014/main" id="{B1F43E24-E6EC-4661-8B46-9C7F5D09D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3" y="2695575"/>
              <a:ext cx="4762" cy="31750"/>
            </a:xfrm>
            <a:custGeom>
              <a:avLst/>
              <a:gdLst>
                <a:gd name="T0" fmla="*/ 1 w 2"/>
                <a:gd name="T1" fmla="*/ 0 h 14"/>
                <a:gd name="T2" fmla="*/ 0 w 2"/>
                <a:gd name="T3" fmla="*/ 0 h 14"/>
                <a:gd name="T4" fmla="*/ 1 w 2"/>
                <a:gd name="T5" fmla="*/ 13 h 14"/>
                <a:gd name="T6" fmla="*/ 2 w 2"/>
                <a:gd name="T7" fmla="*/ 13 h 14"/>
                <a:gd name="T8" fmla="*/ 1 w 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4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5"/>
                    <a:pt x="0" y="9"/>
                    <a:pt x="1" y="13"/>
                  </a:cubicBezTo>
                  <a:cubicBezTo>
                    <a:pt x="1" y="14"/>
                    <a:pt x="2" y="14"/>
                    <a:pt x="2" y="13"/>
                  </a:cubicBezTo>
                  <a:cubicBezTo>
                    <a:pt x="2" y="8"/>
                    <a:pt x="1" y="5"/>
                    <a:pt x="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38">
              <a:extLst>
                <a:ext uri="{FF2B5EF4-FFF2-40B4-BE49-F238E27FC236}">
                  <a16:creationId xmlns:a16="http://schemas.microsoft.com/office/drawing/2014/main" id="{EC1413EC-02B9-4F3A-8E67-6FAA12677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3" y="2757488"/>
              <a:ext cx="6350" cy="26988"/>
            </a:xfrm>
            <a:custGeom>
              <a:avLst/>
              <a:gdLst>
                <a:gd name="T0" fmla="*/ 3 w 3"/>
                <a:gd name="T1" fmla="*/ 1 h 13"/>
                <a:gd name="T2" fmla="*/ 1 w 3"/>
                <a:gd name="T3" fmla="*/ 1 h 13"/>
                <a:gd name="T4" fmla="*/ 1 w 3"/>
                <a:gd name="T5" fmla="*/ 12 h 13"/>
                <a:gd name="T6" fmla="*/ 3 w 3"/>
                <a:gd name="T7" fmla="*/ 12 h 13"/>
                <a:gd name="T8" fmla="*/ 3 w 3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3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1" y="5"/>
                    <a:pt x="0" y="8"/>
                    <a:pt x="1" y="12"/>
                  </a:cubicBezTo>
                  <a:cubicBezTo>
                    <a:pt x="1" y="13"/>
                    <a:pt x="3" y="13"/>
                    <a:pt x="3" y="12"/>
                  </a:cubicBezTo>
                  <a:cubicBezTo>
                    <a:pt x="3" y="8"/>
                    <a:pt x="3" y="5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39">
              <a:extLst>
                <a:ext uri="{FF2B5EF4-FFF2-40B4-BE49-F238E27FC236}">
                  <a16:creationId xmlns:a16="http://schemas.microsoft.com/office/drawing/2014/main" id="{7E711FE1-D2B0-4D42-A117-862A270BC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2819400"/>
              <a:ext cx="4762" cy="31750"/>
            </a:xfrm>
            <a:custGeom>
              <a:avLst/>
              <a:gdLst>
                <a:gd name="T0" fmla="*/ 2 w 2"/>
                <a:gd name="T1" fmla="*/ 1 h 15"/>
                <a:gd name="T2" fmla="*/ 0 w 2"/>
                <a:gd name="T3" fmla="*/ 1 h 15"/>
                <a:gd name="T4" fmla="*/ 0 w 2"/>
                <a:gd name="T5" fmla="*/ 14 h 15"/>
                <a:gd name="T6" fmla="*/ 1 w 2"/>
                <a:gd name="T7" fmla="*/ 14 h 15"/>
                <a:gd name="T8" fmla="*/ 2 w 2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5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5"/>
                    <a:pt x="0" y="10"/>
                    <a:pt x="0" y="14"/>
                  </a:cubicBezTo>
                  <a:cubicBezTo>
                    <a:pt x="0" y="15"/>
                    <a:pt x="1" y="15"/>
                    <a:pt x="1" y="14"/>
                  </a:cubicBezTo>
                  <a:cubicBezTo>
                    <a:pt x="2" y="10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40">
              <a:extLst>
                <a:ext uri="{FF2B5EF4-FFF2-40B4-BE49-F238E27FC236}">
                  <a16:creationId xmlns:a16="http://schemas.microsoft.com/office/drawing/2014/main" id="{590A2FBC-6056-4F11-A685-872CC2AFE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2895600"/>
              <a:ext cx="11112" cy="26988"/>
            </a:xfrm>
            <a:custGeom>
              <a:avLst/>
              <a:gdLst>
                <a:gd name="T0" fmla="*/ 2 w 5"/>
                <a:gd name="T1" fmla="*/ 1 h 13"/>
                <a:gd name="T2" fmla="*/ 1 w 5"/>
                <a:gd name="T3" fmla="*/ 1 h 13"/>
                <a:gd name="T4" fmla="*/ 3 w 5"/>
                <a:gd name="T5" fmla="*/ 12 h 13"/>
                <a:gd name="T6" fmla="*/ 4 w 5"/>
                <a:gd name="T7" fmla="*/ 12 h 13"/>
                <a:gd name="T8" fmla="*/ 2 w 5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3">
                  <a:moveTo>
                    <a:pt x="2" y="1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3" y="5"/>
                    <a:pt x="3" y="8"/>
                    <a:pt x="3" y="12"/>
                  </a:cubicBezTo>
                  <a:cubicBezTo>
                    <a:pt x="3" y="13"/>
                    <a:pt x="4" y="13"/>
                    <a:pt x="4" y="12"/>
                  </a:cubicBezTo>
                  <a:cubicBezTo>
                    <a:pt x="5" y="8"/>
                    <a:pt x="4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41">
              <a:extLst>
                <a:ext uri="{FF2B5EF4-FFF2-40B4-BE49-F238E27FC236}">
                  <a16:creationId xmlns:a16="http://schemas.microsoft.com/office/drawing/2014/main" id="{39A26A56-E1AA-4409-8936-DDB755692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9438" y="2955925"/>
              <a:ext cx="7937" cy="33338"/>
            </a:xfrm>
            <a:custGeom>
              <a:avLst/>
              <a:gdLst>
                <a:gd name="T0" fmla="*/ 2 w 3"/>
                <a:gd name="T1" fmla="*/ 0 h 16"/>
                <a:gd name="T2" fmla="*/ 1 w 3"/>
                <a:gd name="T3" fmla="*/ 0 h 16"/>
                <a:gd name="T4" fmla="*/ 1 w 3"/>
                <a:gd name="T5" fmla="*/ 15 h 16"/>
                <a:gd name="T6" fmla="*/ 2 w 3"/>
                <a:gd name="T7" fmla="*/ 15 h 16"/>
                <a:gd name="T8" fmla="*/ 2 w 3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5"/>
                    <a:pt x="0" y="10"/>
                    <a:pt x="1" y="15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3" y="10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42">
              <a:extLst>
                <a:ext uri="{FF2B5EF4-FFF2-40B4-BE49-F238E27FC236}">
                  <a16:creationId xmlns:a16="http://schemas.microsoft.com/office/drawing/2014/main" id="{977A2F07-6818-495C-99CB-B766C51FF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3025775"/>
              <a:ext cx="6350" cy="34925"/>
            </a:xfrm>
            <a:custGeom>
              <a:avLst/>
              <a:gdLst>
                <a:gd name="T0" fmla="*/ 3 w 3"/>
                <a:gd name="T1" fmla="*/ 1 h 16"/>
                <a:gd name="T2" fmla="*/ 1 w 3"/>
                <a:gd name="T3" fmla="*/ 1 h 16"/>
                <a:gd name="T4" fmla="*/ 1 w 3"/>
                <a:gd name="T5" fmla="*/ 15 h 16"/>
                <a:gd name="T6" fmla="*/ 2 w 3"/>
                <a:gd name="T7" fmla="*/ 15 h 16"/>
                <a:gd name="T8" fmla="*/ 3 w 3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6"/>
                    <a:pt x="0" y="10"/>
                    <a:pt x="1" y="15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3" y="10"/>
                    <a:pt x="3" y="6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43">
              <a:extLst>
                <a:ext uri="{FF2B5EF4-FFF2-40B4-BE49-F238E27FC236}">
                  <a16:creationId xmlns:a16="http://schemas.microsoft.com/office/drawing/2014/main" id="{790908C5-5299-4DA5-B672-D1746A93C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4675" y="3079750"/>
              <a:ext cx="12700" cy="34925"/>
            </a:xfrm>
            <a:custGeom>
              <a:avLst/>
              <a:gdLst>
                <a:gd name="T0" fmla="*/ 4 w 5"/>
                <a:gd name="T1" fmla="*/ 1 h 16"/>
                <a:gd name="T2" fmla="*/ 2 w 5"/>
                <a:gd name="T3" fmla="*/ 1 h 16"/>
                <a:gd name="T4" fmla="*/ 2 w 5"/>
                <a:gd name="T5" fmla="*/ 14 h 16"/>
                <a:gd name="T6" fmla="*/ 5 w 5"/>
                <a:gd name="T7" fmla="*/ 14 h 16"/>
                <a:gd name="T8" fmla="*/ 4 w 5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6">
                  <a:moveTo>
                    <a:pt x="4" y="1"/>
                  </a:moveTo>
                  <a:cubicBezTo>
                    <a:pt x="4" y="0"/>
                    <a:pt x="2" y="0"/>
                    <a:pt x="2" y="1"/>
                  </a:cubicBezTo>
                  <a:cubicBezTo>
                    <a:pt x="1" y="5"/>
                    <a:pt x="0" y="10"/>
                    <a:pt x="2" y="14"/>
                  </a:cubicBezTo>
                  <a:cubicBezTo>
                    <a:pt x="2" y="16"/>
                    <a:pt x="5" y="16"/>
                    <a:pt x="5" y="14"/>
                  </a:cubicBezTo>
                  <a:cubicBezTo>
                    <a:pt x="5" y="10"/>
                    <a:pt x="4" y="6"/>
                    <a:pt x="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44">
              <a:extLst>
                <a:ext uri="{FF2B5EF4-FFF2-40B4-BE49-F238E27FC236}">
                  <a16:creationId xmlns:a16="http://schemas.microsoft.com/office/drawing/2014/main" id="{76B1163E-64DF-4A54-9E8E-072F2C2D6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0" y="2706688"/>
              <a:ext cx="6350" cy="34925"/>
            </a:xfrm>
            <a:custGeom>
              <a:avLst/>
              <a:gdLst>
                <a:gd name="T0" fmla="*/ 3 w 3"/>
                <a:gd name="T1" fmla="*/ 2 h 16"/>
                <a:gd name="T2" fmla="*/ 0 w 3"/>
                <a:gd name="T3" fmla="*/ 2 h 16"/>
                <a:gd name="T4" fmla="*/ 0 w 3"/>
                <a:gd name="T5" fmla="*/ 14 h 16"/>
                <a:gd name="T6" fmla="*/ 3 w 3"/>
                <a:gd name="T7" fmla="*/ 14 h 16"/>
                <a:gd name="T8" fmla="*/ 3 w 3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3" y="2"/>
                  </a:moveTo>
                  <a:cubicBezTo>
                    <a:pt x="3" y="0"/>
                    <a:pt x="0" y="0"/>
                    <a:pt x="0" y="2"/>
                  </a:cubicBezTo>
                  <a:cubicBezTo>
                    <a:pt x="0" y="6"/>
                    <a:pt x="0" y="10"/>
                    <a:pt x="0" y="14"/>
                  </a:cubicBezTo>
                  <a:cubicBezTo>
                    <a:pt x="0" y="16"/>
                    <a:pt x="3" y="16"/>
                    <a:pt x="3" y="14"/>
                  </a:cubicBezTo>
                  <a:cubicBezTo>
                    <a:pt x="3" y="10"/>
                    <a:pt x="3" y="6"/>
                    <a:pt x="3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45">
              <a:extLst>
                <a:ext uri="{FF2B5EF4-FFF2-40B4-BE49-F238E27FC236}">
                  <a16:creationId xmlns:a16="http://schemas.microsoft.com/office/drawing/2014/main" id="{32167C85-D342-4BD5-A08D-85C2E291D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7388" y="2778125"/>
              <a:ext cx="6350" cy="36513"/>
            </a:xfrm>
            <a:custGeom>
              <a:avLst/>
              <a:gdLst>
                <a:gd name="T0" fmla="*/ 2 w 3"/>
                <a:gd name="T1" fmla="*/ 1 h 17"/>
                <a:gd name="T2" fmla="*/ 0 w 3"/>
                <a:gd name="T3" fmla="*/ 1 h 17"/>
                <a:gd name="T4" fmla="*/ 1 w 3"/>
                <a:gd name="T5" fmla="*/ 16 h 17"/>
                <a:gd name="T6" fmla="*/ 3 w 3"/>
                <a:gd name="T7" fmla="*/ 15 h 17"/>
                <a:gd name="T8" fmla="*/ 2 w 3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7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1" y="6"/>
                    <a:pt x="1" y="11"/>
                    <a:pt x="1" y="16"/>
                  </a:cubicBezTo>
                  <a:cubicBezTo>
                    <a:pt x="2" y="17"/>
                    <a:pt x="3" y="16"/>
                    <a:pt x="3" y="15"/>
                  </a:cubicBezTo>
                  <a:cubicBezTo>
                    <a:pt x="3" y="11"/>
                    <a:pt x="3" y="6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46">
              <a:extLst>
                <a:ext uri="{FF2B5EF4-FFF2-40B4-BE49-F238E27FC236}">
                  <a16:creationId xmlns:a16="http://schemas.microsoft.com/office/drawing/2014/main" id="{C767F988-0AAA-4AA0-AD81-4EB153519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2150" y="2847975"/>
              <a:ext cx="6350" cy="33338"/>
            </a:xfrm>
            <a:custGeom>
              <a:avLst/>
              <a:gdLst>
                <a:gd name="T0" fmla="*/ 2 w 3"/>
                <a:gd name="T1" fmla="*/ 1 h 16"/>
                <a:gd name="T2" fmla="*/ 1 w 3"/>
                <a:gd name="T3" fmla="*/ 1 h 16"/>
                <a:gd name="T4" fmla="*/ 1 w 3"/>
                <a:gd name="T5" fmla="*/ 15 h 16"/>
                <a:gd name="T6" fmla="*/ 2 w 3"/>
                <a:gd name="T7" fmla="*/ 15 h 16"/>
                <a:gd name="T8" fmla="*/ 2 w 3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6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1" y="5"/>
                    <a:pt x="0" y="10"/>
                    <a:pt x="1" y="15"/>
                  </a:cubicBezTo>
                  <a:cubicBezTo>
                    <a:pt x="1" y="16"/>
                    <a:pt x="2" y="16"/>
                    <a:pt x="2" y="15"/>
                  </a:cubicBezTo>
                  <a:cubicBezTo>
                    <a:pt x="3" y="10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47">
              <a:extLst>
                <a:ext uri="{FF2B5EF4-FFF2-40B4-BE49-F238E27FC236}">
                  <a16:creationId xmlns:a16="http://schemas.microsoft.com/office/drawing/2014/main" id="{75F04BDC-D3EC-4A7C-B1AB-645191221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3738" y="2911475"/>
              <a:ext cx="3175" cy="28575"/>
            </a:xfrm>
            <a:custGeom>
              <a:avLst/>
              <a:gdLst>
                <a:gd name="T0" fmla="*/ 1 w 1"/>
                <a:gd name="T1" fmla="*/ 1 h 13"/>
                <a:gd name="T2" fmla="*/ 0 w 1"/>
                <a:gd name="T3" fmla="*/ 1 h 13"/>
                <a:gd name="T4" fmla="*/ 0 w 1"/>
                <a:gd name="T5" fmla="*/ 12 h 13"/>
                <a:gd name="T6" fmla="*/ 1 w 1"/>
                <a:gd name="T7" fmla="*/ 12 h 13"/>
                <a:gd name="T8" fmla="*/ 1 w 1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3">
                  <a:moveTo>
                    <a:pt x="1" y="1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9"/>
                    <a:pt x="0" y="12"/>
                  </a:cubicBezTo>
                  <a:cubicBezTo>
                    <a:pt x="0" y="13"/>
                    <a:pt x="1" y="13"/>
                    <a:pt x="1" y="12"/>
                  </a:cubicBezTo>
                  <a:cubicBezTo>
                    <a:pt x="1" y="9"/>
                    <a:pt x="1" y="5"/>
                    <a:pt x="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48">
              <a:extLst>
                <a:ext uri="{FF2B5EF4-FFF2-40B4-BE49-F238E27FC236}">
                  <a16:creationId xmlns:a16="http://schemas.microsoft.com/office/drawing/2014/main" id="{D48062CE-E6CD-4B50-9BAC-0718DDB30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3738" y="2970213"/>
              <a:ext cx="9525" cy="23813"/>
            </a:xfrm>
            <a:custGeom>
              <a:avLst/>
              <a:gdLst>
                <a:gd name="T0" fmla="*/ 2 w 4"/>
                <a:gd name="T1" fmla="*/ 1 h 11"/>
                <a:gd name="T2" fmla="*/ 0 w 4"/>
                <a:gd name="T3" fmla="*/ 2 h 11"/>
                <a:gd name="T4" fmla="*/ 2 w 4"/>
                <a:gd name="T5" fmla="*/ 10 h 11"/>
                <a:gd name="T6" fmla="*/ 3 w 4"/>
                <a:gd name="T7" fmla="*/ 10 h 11"/>
                <a:gd name="T8" fmla="*/ 2 w 4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1">
                  <a:moveTo>
                    <a:pt x="2" y="1"/>
                  </a:moveTo>
                  <a:cubicBezTo>
                    <a:pt x="2" y="0"/>
                    <a:pt x="0" y="1"/>
                    <a:pt x="0" y="2"/>
                  </a:cubicBezTo>
                  <a:cubicBezTo>
                    <a:pt x="1" y="4"/>
                    <a:pt x="1" y="7"/>
                    <a:pt x="2" y="10"/>
                  </a:cubicBezTo>
                  <a:cubicBezTo>
                    <a:pt x="2" y="11"/>
                    <a:pt x="4" y="11"/>
                    <a:pt x="3" y="10"/>
                  </a:cubicBezTo>
                  <a:cubicBezTo>
                    <a:pt x="3" y="7"/>
                    <a:pt x="3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49">
              <a:extLst>
                <a:ext uri="{FF2B5EF4-FFF2-40B4-BE49-F238E27FC236}">
                  <a16:creationId xmlns:a16="http://schemas.microsoft.com/office/drawing/2014/main" id="{852599DC-F2C6-4CFB-A9F7-D708D286D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2150" y="3040063"/>
              <a:ext cx="11112" cy="42863"/>
            </a:xfrm>
            <a:custGeom>
              <a:avLst/>
              <a:gdLst>
                <a:gd name="T0" fmla="*/ 3 w 5"/>
                <a:gd name="T1" fmla="*/ 1 h 20"/>
                <a:gd name="T2" fmla="*/ 0 w 5"/>
                <a:gd name="T3" fmla="*/ 18 h 20"/>
                <a:gd name="T4" fmla="*/ 2 w 5"/>
                <a:gd name="T5" fmla="*/ 19 h 20"/>
                <a:gd name="T6" fmla="*/ 5 w 5"/>
                <a:gd name="T7" fmla="*/ 1 h 20"/>
                <a:gd name="T8" fmla="*/ 3 w 5"/>
                <a:gd name="T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0">
                  <a:moveTo>
                    <a:pt x="3" y="1"/>
                  </a:moveTo>
                  <a:cubicBezTo>
                    <a:pt x="2" y="7"/>
                    <a:pt x="0" y="13"/>
                    <a:pt x="0" y="18"/>
                  </a:cubicBezTo>
                  <a:cubicBezTo>
                    <a:pt x="0" y="20"/>
                    <a:pt x="2" y="20"/>
                    <a:pt x="2" y="19"/>
                  </a:cubicBezTo>
                  <a:cubicBezTo>
                    <a:pt x="4" y="13"/>
                    <a:pt x="4" y="7"/>
                    <a:pt x="5" y="1"/>
                  </a:cubicBezTo>
                  <a:cubicBezTo>
                    <a:pt x="5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50">
              <a:extLst>
                <a:ext uri="{FF2B5EF4-FFF2-40B4-BE49-F238E27FC236}">
                  <a16:creationId xmlns:a16="http://schemas.microsoft.com/office/drawing/2014/main" id="{E9254E4D-6F25-42E2-ADB4-C4D8A9B75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2150" y="3094038"/>
              <a:ext cx="11112" cy="19050"/>
            </a:xfrm>
            <a:custGeom>
              <a:avLst/>
              <a:gdLst>
                <a:gd name="T0" fmla="*/ 4 w 5"/>
                <a:gd name="T1" fmla="*/ 7 h 9"/>
                <a:gd name="T2" fmla="*/ 2 w 5"/>
                <a:gd name="T3" fmla="*/ 2 h 9"/>
                <a:gd name="T4" fmla="*/ 0 w 5"/>
                <a:gd name="T5" fmla="*/ 2 h 9"/>
                <a:gd name="T6" fmla="*/ 3 w 5"/>
                <a:gd name="T7" fmla="*/ 8 h 9"/>
                <a:gd name="T8" fmla="*/ 4 w 5"/>
                <a:gd name="T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4" y="7"/>
                  </a:moveTo>
                  <a:cubicBezTo>
                    <a:pt x="3" y="5"/>
                    <a:pt x="2" y="4"/>
                    <a:pt x="2" y="2"/>
                  </a:cubicBezTo>
                  <a:cubicBezTo>
                    <a:pt x="2" y="0"/>
                    <a:pt x="1" y="0"/>
                    <a:pt x="0" y="2"/>
                  </a:cubicBezTo>
                  <a:cubicBezTo>
                    <a:pt x="0" y="4"/>
                    <a:pt x="1" y="7"/>
                    <a:pt x="3" y="8"/>
                  </a:cubicBezTo>
                  <a:cubicBezTo>
                    <a:pt x="4" y="9"/>
                    <a:pt x="5" y="8"/>
                    <a:pt x="4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1">
              <a:extLst>
                <a:ext uri="{FF2B5EF4-FFF2-40B4-BE49-F238E27FC236}">
                  <a16:creationId xmlns:a16="http://schemas.microsoft.com/office/drawing/2014/main" id="{21FEA5FA-CC81-428C-9063-25553E724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2532063"/>
              <a:ext cx="11112" cy="49213"/>
            </a:xfrm>
            <a:custGeom>
              <a:avLst/>
              <a:gdLst>
                <a:gd name="T0" fmla="*/ 4 w 5"/>
                <a:gd name="T1" fmla="*/ 2 h 23"/>
                <a:gd name="T2" fmla="*/ 2 w 5"/>
                <a:gd name="T3" fmla="*/ 2 h 23"/>
                <a:gd name="T4" fmla="*/ 1 w 5"/>
                <a:gd name="T5" fmla="*/ 22 h 23"/>
                <a:gd name="T6" fmla="*/ 4 w 5"/>
                <a:gd name="T7" fmla="*/ 21 h 23"/>
                <a:gd name="T8" fmla="*/ 4 w 5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3">
                  <a:moveTo>
                    <a:pt x="4" y="2"/>
                  </a:moveTo>
                  <a:cubicBezTo>
                    <a:pt x="5" y="1"/>
                    <a:pt x="2" y="0"/>
                    <a:pt x="2" y="2"/>
                  </a:cubicBezTo>
                  <a:cubicBezTo>
                    <a:pt x="1" y="8"/>
                    <a:pt x="0" y="15"/>
                    <a:pt x="1" y="22"/>
                  </a:cubicBezTo>
                  <a:cubicBezTo>
                    <a:pt x="1" y="23"/>
                    <a:pt x="4" y="23"/>
                    <a:pt x="4" y="21"/>
                  </a:cubicBezTo>
                  <a:cubicBezTo>
                    <a:pt x="4" y="15"/>
                    <a:pt x="4" y="9"/>
                    <a:pt x="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52">
              <a:extLst>
                <a:ext uri="{FF2B5EF4-FFF2-40B4-BE49-F238E27FC236}">
                  <a16:creationId xmlns:a16="http://schemas.microsoft.com/office/drawing/2014/main" id="{3F0C0688-70CC-48D1-A0BF-2179CB2DD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2625725"/>
              <a:ext cx="6350" cy="36513"/>
            </a:xfrm>
            <a:custGeom>
              <a:avLst/>
              <a:gdLst>
                <a:gd name="T0" fmla="*/ 2 w 3"/>
                <a:gd name="T1" fmla="*/ 1 h 17"/>
                <a:gd name="T2" fmla="*/ 1 w 3"/>
                <a:gd name="T3" fmla="*/ 1 h 17"/>
                <a:gd name="T4" fmla="*/ 0 w 3"/>
                <a:gd name="T5" fmla="*/ 15 h 17"/>
                <a:gd name="T6" fmla="*/ 3 w 3"/>
                <a:gd name="T7" fmla="*/ 15 h 17"/>
                <a:gd name="T8" fmla="*/ 2 w 3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7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6"/>
                    <a:pt x="0" y="10"/>
                    <a:pt x="0" y="15"/>
                  </a:cubicBezTo>
                  <a:cubicBezTo>
                    <a:pt x="0" y="17"/>
                    <a:pt x="2" y="17"/>
                    <a:pt x="3" y="15"/>
                  </a:cubicBezTo>
                  <a:cubicBezTo>
                    <a:pt x="3" y="10"/>
                    <a:pt x="2" y="6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53">
              <a:extLst>
                <a:ext uri="{FF2B5EF4-FFF2-40B4-BE49-F238E27FC236}">
                  <a16:creationId xmlns:a16="http://schemas.microsoft.com/office/drawing/2014/main" id="{A1428D59-331C-4E0E-9A2B-D192FCBC8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2700338"/>
              <a:ext cx="6350" cy="23813"/>
            </a:xfrm>
            <a:custGeom>
              <a:avLst/>
              <a:gdLst>
                <a:gd name="T0" fmla="*/ 2 w 3"/>
                <a:gd name="T1" fmla="*/ 1 h 11"/>
                <a:gd name="T2" fmla="*/ 0 w 3"/>
                <a:gd name="T3" fmla="*/ 2 h 11"/>
                <a:gd name="T4" fmla="*/ 1 w 3"/>
                <a:gd name="T5" fmla="*/ 10 h 11"/>
                <a:gd name="T6" fmla="*/ 3 w 3"/>
                <a:gd name="T7" fmla="*/ 10 h 11"/>
                <a:gd name="T8" fmla="*/ 2 w 3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1">
                  <a:moveTo>
                    <a:pt x="2" y="1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1" y="4"/>
                    <a:pt x="1" y="7"/>
                    <a:pt x="1" y="10"/>
                  </a:cubicBezTo>
                  <a:cubicBezTo>
                    <a:pt x="2" y="11"/>
                    <a:pt x="3" y="11"/>
                    <a:pt x="3" y="10"/>
                  </a:cubicBezTo>
                  <a:cubicBezTo>
                    <a:pt x="3" y="7"/>
                    <a:pt x="2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54">
              <a:extLst>
                <a:ext uri="{FF2B5EF4-FFF2-40B4-BE49-F238E27FC236}">
                  <a16:creationId xmlns:a16="http://schemas.microsoft.com/office/drawing/2014/main" id="{AD400BEB-423A-4CAB-A5D9-4147F2013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5975" y="2767013"/>
              <a:ext cx="9525" cy="41275"/>
            </a:xfrm>
            <a:custGeom>
              <a:avLst/>
              <a:gdLst>
                <a:gd name="T0" fmla="*/ 2 w 4"/>
                <a:gd name="T1" fmla="*/ 1 h 19"/>
                <a:gd name="T2" fmla="*/ 1 w 4"/>
                <a:gd name="T3" fmla="*/ 1 h 19"/>
                <a:gd name="T4" fmla="*/ 0 w 4"/>
                <a:gd name="T5" fmla="*/ 18 h 19"/>
                <a:gd name="T6" fmla="*/ 2 w 4"/>
                <a:gd name="T7" fmla="*/ 18 h 19"/>
                <a:gd name="T8" fmla="*/ 2 w 4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9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2" y="7"/>
                    <a:pt x="1" y="12"/>
                    <a:pt x="0" y="18"/>
                  </a:cubicBezTo>
                  <a:cubicBezTo>
                    <a:pt x="0" y="19"/>
                    <a:pt x="2" y="19"/>
                    <a:pt x="2" y="18"/>
                  </a:cubicBezTo>
                  <a:cubicBezTo>
                    <a:pt x="4" y="13"/>
                    <a:pt x="3" y="6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55">
              <a:extLst>
                <a:ext uri="{FF2B5EF4-FFF2-40B4-BE49-F238E27FC236}">
                  <a16:creationId xmlns:a16="http://schemas.microsoft.com/office/drawing/2014/main" id="{8242E337-DA0E-40C9-A559-250C91A6B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388" y="2849563"/>
              <a:ext cx="4762" cy="34925"/>
            </a:xfrm>
            <a:custGeom>
              <a:avLst/>
              <a:gdLst>
                <a:gd name="T0" fmla="*/ 2 w 2"/>
                <a:gd name="T1" fmla="*/ 1 h 16"/>
                <a:gd name="T2" fmla="*/ 1 w 2"/>
                <a:gd name="T3" fmla="*/ 1 h 16"/>
                <a:gd name="T4" fmla="*/ 0 w 2"/>
                <a:gd name="T5" fmla="*/ 15 h 16"/>
                <a:gd name="T6" fmla="*/ 2 w 2"/>
                <a:gd name="T7" fmla="*/ 15 h 16"/>
                <a:gd name="T8" fmla="*/ 2 w 2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6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5"/>
                    <a:pt x="0" y="10"/>
                    <a:pt x="0" y="15"/>
                  </a:cubicBezTo>
                  <a:cubicBezTo>
                    <a:pt x="0" y="16"/>
                    <a:pt x="2" y="16"/>
                    <a:pt x="2" y="15"/>
                  </a:cubicBezTo>
                  <a:cubicBezTo>
                    <a:pt x="2" y="10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56">
              <a:extLst>
                <a:ext uri="{FF2B5EF4-FFF2-40B4-BE49-F238E27FC236}">
                  <a16:creationId xmlns:a16="http://schemas.microsoft.com/office/drawing/2014/main" id="{012A502E-ED77-4544-B063-57ADE3AD5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388" y="2911475"/>
              <a:ext cx="4762" cy="30163"/>
            </a:xfrm>
            <a:custGeom>
              <a:avLst/>
              <a:gdLst>
                <a:gd name="T0" fmla="*/ 2 w 2"/>
                <a:gd name="T1" fmla="*/ 1 h 14"/>
                <a:gd name="T2" fmla="*/ 0 w 2"/>
                <a:gd name="T3" fmla="*/ 1 h 14"/>
                <a:gd name="T4" fmla="*/ 0 w 2"/>
                <a:gd name="T5" fmla="*/ 12 h 14"/>
                <a:gd name="T6" fmla="*/ 2 w 2"/>
                <a:gd name="T7" fmla="*/ 12 h 14"/>
                <a:gd name="T8" fmla="*/ 2 w 2"/>
                <a:gd name="T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4">
                  <a:moveTo>
                    <a:pt x="2" y="1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5"/>
                    <a:pt x="0" y="9"/>
                    <a:pt x="0" y="12"/>
                  </a:cubicBezTo>
                  <a:cubicBezTo>
                    <a:pt x="0" y="14"/>
                    <a:pt x="2" y="14"/>
                    <a:pt x="2" y="12"/>
                  </a:cubicBezTo>
                  <a:cubicBezTo>
                    <a:pt x="2" y="9"/>
                    <a:pt x="2" y="5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57">
              <a:extLst>
                <a:ext uri="{FF2B5EF4-FFF2-40B4-BE49-F238E27FC236}">
                  <a16:creationId xmlns:a16="http://schemas.microsoft.com/office/drawing/2014/main" id="{3DE22A62-3084-4540-8FB5-1F349B5CF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6450" y="2979738"/>
              <a:ext cx="12700" cy="46038"/>
            </a:xfrm>
            <a:custGeom>
              <a:avLst/>
              <a:gdLst>
                <a:gd name="T0" fmla="*/ 2 w 5"/>
                <a:gd name="T1" fmla="*/ 2 h 22"/>
                <a:gd name="T2" fmla="*/ 0 w 5"/>
                <a:gd name="T3" fmla="*/ 2 h 22"/>
                <a:gd name="T4" fmla="*/ 2 w 5"/>
                <a:gd name="T5" fmla="*/ 21 h 22"/>
                <a:gd name="T6" fmla="*/ 3 w 5"/>
                <a:gd name="T7" fmla="*/ 21 h 22"/>
                <a:gd name="T8" fmla="*/ 2 w 5"/>
                <a:gd name="T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2">
                  <a:moveTo>
                    <a:pt x="2" y="2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0" y="8"/>
                    <a:pt x="0" y="15"/>
                    <a:pt x="2" y="21"/>
                  </a:cubicBezTo>
                  <a:cubicBezTo>
                    <a:pt x="2" y="22"/>
                    <a:pt x="3" y="22"/>
                    <a:pt x="3" y="21"/>
                  </a:cubicBezTo>
                  <a:cubicBezTo>
                    <a:pt x="5" y="15"/>
                    <a:pt x="3" y="8"/>
                    <a:pt x="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58">
              <a:extLst>
                <a:ext uri="{FF2B5EF4-FFF2-40B4-BE49-F238E27FC236}">
                  <a16:creationId xmlns:a16="http://schemas.microsoft.com/office/drawing/2014/main" id="{75A82678-D181-4449-B960-47BCBC256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9625" y="3052763"/>
              <a:ext cx="9525" cy="25400"/>
            </a:xfrm>
            <a:custGeom>
              <a:avLst/>
              <a:gdLst>
                <a:gd name="T0" fmla="*/ 2 w 4"/>
                <a:gd name="T1" fmla="*/ 1 h 12"/>
                <a:gd name="T2" fmla="*/ 0 w 4"/>
                <a:gd name="T3" fmla="*/ 1 h 12"/>
                <a:gd name="T4" fmla="*/ 1 w 4"/>
                <a:gd name="T5" fmla="*/ 11 h 12"/>
                <a:gd name="T6" fmla="*/ 3 w 4"/>
                <a:gd name="T7" fmla="*/ 11 h 12"/>
                <a:gd name="T8" fmla="*/ 2 w 4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2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4"/>
                    <a:pt x="0" y="8"/>
                    <a:pt x="1" y="11"/>
                  </a:cubicBezTo>
                  <a:cubicBezTo>
                    <a:pt x="2" y="12"/>
                    <a:pt x="3" y="12"/>
                    <a:pt x="3" y="11"/>
                  </a:cubicBezTo>
                  <a:cubicBezTo>
                    <a:pt x="4" y="8"/>
                    <a:pt x="3" y="4"/>
                    <a:pt x="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59">
              <a:extLst>
                <a:ext uri="{FF2B5EF4-FFF2-40B4-BE49-F238E27FC236}">
                  <a16:creationId xmlns:a16="http://schemas.microsoft.com/office/drawing/2014/main" id="{553DC0F5-9B01-4771-9640-91CA7D4D39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5463" y="5024438"/>
              <a:ext cx="701675" cy="669925"/>
            </a:xfrm>
            <a:custGeom>
              <a:avLst/>
              <a:gdLst>
                <a:gd name="T0" fmla="*/ 254 w 300"/>
                <a:gd name="T1" fmla="*/ 79 h 310"/>
                <a:gd name="T2" fmla="*/ 185 w 300"/>
                <a:gd name="T3" fmla="*/ 6 h 310"/>
                <a:gd name="T4" fmla="*/ 93 w 300"/>
                <a:gd name="T5" fmla="*/ 17 h 310"/>
                <a:gd name="T6" fmla="*/ 36 w 300"/>
                <a:gd name="T7" fmla="*/ 105 h 310"/>
                <a:gd name="T8" fmla="*/ 73 w 300"/>
                <a:gd name="T9" fmla="*/ 306 h 310"/>
                <a:gd name="T10" fmla="*/ 115 w 300"/>
                <a:gd name="T11" fmla="*/ 291 h 310"/>
                <a:gd name="T12" fmla="*/ 298 w 300"/>
                <a:gd name="T13" fmla="*/ 137 h 310"/>
                <a:gd name="T14" fmla="*/ 130 w 300"/>
                <a:gd name="T15" fmla="*/ 40 h 310"/>
                <a:gd name="T16" fmla="*/ 68 w 300"/>
                <a:gd name="T17" fmla="*/ 82 h 310"/>
                <a:gd name="T18" fmla="*/ 120 w 300"/>
                <a:gd name="T19" fmla="*/ 47 h 310"/>
                <a:gd name="T20" fmla="*/ 67 w 300"/>
                <a:gd name="T21" fmla="*/ 73 h 310"/>
                <a:gd name="T22" fmla="*/ 120 w 300"/>
                <a:gd name="T23" fmla="*/ 47 h 310"/>
                <a:gd name="T24" fmla="*/ 186 w 300"/>
                <a:gd name="T25" fmla="*/ 10 h 310"/>
                <a:gd name="T26" fmla="*/ 254 w 300"/>
                <a:gd name="T27" fmla="*/ 72 h 310"/>
                <a:gd name="T28" fmla="*/ 134 w 300"/>
                <a:gd name="T29" fmla="*/ 146 h 310"/>
                <a:gd name="T30" fmla="*/ 65 w 300"/>
                <a:gd name="T31" fmla="*/ 207 h 310"/>
                <a:gd name="T32" fmla="*/ 60 w 300"/>
                <a:gd name="T33" fmla="*/ 199 h 310"/>
                <a:gd name="T34" fmla="*/ 55 w 300"/>
                <a:gd name="T35" fmla="*/ 191 h 310"/>
                <a:gd name="T36" fmla="*/ 52 w 300"/>
                <a:gd name="T37" fmla="*/ 186 h 310"/>
                <a:gd name="T38" fmla="*/ 49 w 300"/>
                <a:gd name="T39" fmla="*/ 182 h 310"/>
                <a:gd name="T40" fmla="*/ 43 w 300"/>
                <a:gd name="T41" fmla="*/ 173 h 310"/>
                <a:gd name="T42" fmla="*/ 38 w 300"/>
                <a:gd name="T43" fmla="*/ 165 h 310"/>
                <a:gd name="T44" fmla="*/ 34 w 300"/>
                <a:gd name="T45" fmla="*/ 157 h 310"/>
                <a:gd name="T46" fmla="*/ 29 w 300"/>
                <a:gd name="T47" fmla="*/ 150 h 310"/>
                <a:gd name="T48" fmla="*/ 53 w 300"/>
                <a:gd name="T49" fmla="*/ 117 h 310"/>
                <a:gd name="T50" fmla="*/ 70 w 300"/>
                <a:gd name="T51" fmla="*/ 95 h 310"/>
                <a:gd name="T52" fmla="*/ 13 w 300"/>
                <a:gd name="T53" fmla="*/ 130 h 310"/>
                <a:gd name="T54" fmla="*/ 192 w 300"/>
                <a:gd name="T55" fmla="*/ 141 h 310"/>
                <a:gd name="T56" fmla="*/ 154 w 300"/>
                <a:gd name="T57" fmla="*/ 167 h 310"/>
                <a:gd name="T58" fmla="*/ 176 w 300"/>
                <a:gd name="T59" fmla="*/ 124 h 310"/>
                <a:gd name="T60" fmla="*/ 11 w 300"/>
                <a:gd name="T61" fmla="*/ 154 h 310"/>
                <a:gd name="T62" fmla="*/ 18 w 300"/>
                <a:gd name="T63" fmla="*/ 144 h 310"/>
                <a:gd name="T64" fmla="*/ 16 w 300"/>
                <a:gd name="T65" fmla="*/ 166 h 310"/>
                <a:gd name="T66" fmla="*/ 16 w 300"/>
                <a:gd name="T67" fmla="*/ 167 h 310"/>
                <a:gd name="T68" fmla="*/ 24 w 300"/>
                <a:gd name="T69" fmla="*/ 153 h 310"/>
                <a:gd name="T70" fmla="*/ 23 w 300"/>
                <a:gd name="T71" fmla="*/ 168 h 310"/>
                <a:gd name="T72" fmla="*/ 25 w 300"/>
                <a:gd name="T73" fmla="*/ 186 h 310"/>
                <a:gd name="T74" fmla="*/ 28 w 300"/>
                <a:gd name="T75" fmla="*/ 161 h 310"/>
                <a:gd name="T76" fmla="*/ 27 w 300"/>
                <a:gd name="T77" fmla="*/ 188 h 310"/>
                <a:gd name="T78" fmla="*/ 35 w 300"/>
                <a:gd name="T79" fmla="*/ 172 h 310"/>
                <a:gd name="T80" fmla="*/ 28 w 300"/>
                <a:gd name="T81" fmla="*/ 192 h 310"/>
                <a:gd name="T82" fmla="*/ 40 w 300"/>
                <a:gd name="T83" fmla="*/ 220 h 310"/>
                <a:gd name="T84" fmla="*/ 51 w 300"/>
                <a:gd name="T85" fmla="*/ 196 h 310"/>
                <a:gd name="T86" fmla="*/ 47 w 300"/>
                <a:gd name="T87" fmla="*/ 236 h 310"/>
                <a:gd name="T88" fmla="*/ 62 w 300"/>
                <a:gd name="T89" fmla="*/ 216 h 310"/>
                <a:gd name="T90" fmla="*/ 64 w 300"/>
                <a:gd name="T91" fmla="*/ 217 h 310"/>
                <a:gd name="T92" fmla="*/ 52 w 300"/>
                <a:gd name="T93" fmla="*/ 249 h 310"/>
                <a:gd name="T94" fmla="*/ 64 w 300"/>
                <a:gd name="T95" fmla="*/ 275 h 310"/>
                <a:gd name="T96" fmla="*/ 64 w 300"/>
                <a:gd name="T97" fmla="*/ 276 h 310"/>
                <a:gd name="T98" fmla="*/ 78 w 300"/>
                <a:gd name="T99" fmla="*/ 244 h 310"/>
                <a:gd name="T100" fmla="*/ 71 w 300"/>
                <a:gd name="T101" fmla="*/ 288 h 310"/>
                <a:gd name="T102" fmla="*/ 81 w 300"/>
                <a:gd name="T103" fmla="*/ 297 h 310"/>
                <a:gd name="T104" fmla="*/ 94 w 300"/>
                <a:gd name="T105" fmla="*/ 290 h 310"/>
                <a:gd name="T106" fmla="*/ 109 w 300"/>
                <a:gd name="T107" fmla="*/ 288 h 310"/>
                <a:gd name="T108" fmla="*/ 114 w 300"/>
                <a:gd name="T109" fmla="*/ 286 h 310"/>
                <a:gd name="T110" fmla="*/ 111 w 300"/>
                <a:gd name="T111" fmla="*/ 280 h 310"/>
                <a:gd name="T112" fmla="*/ 105 w 300"/>
                <a:gd name="T113" fmla="*/ 271 h 310"/>
                <a:gd name="T114" fmla="*/ 98 w 300"/>
                <a:gd name="T115" fmla="*/ 260 h 310"/>
                <a:gd name="T116" fmla="*/ 90 w 300"/>
                <a:gd name="T117" fmla="*/ 247 h 310"/>
                <a:gd name="T118" fmla="*/ 83 w 300"/>
                <a:gd name="T119" fmla="*/ 235 h 310"/>
                <a:gd name="T120" fmla="*/ 150 w 300"/>
                <a:gd name="T121" fmla="*/ 169 h 310"/>
                <a:gd name="T122" fmla="*/ 189 w 300"/>
                <a:gd name="T123" fmla="*/ 129 h 310"/>
                <a:gd name="T124" fmla="*/ 202 w 300"/>
                <a:gd name="T125" fmla="*/ 214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0" h="310">
                  <a:moveTo>
                    <a:pt x="298" y="137"/>
                  </a:moveTo>
                  <a:cubicBezTo>
                    <a:pt x="298" y="137"/>
                    <a:pt x="298" y="137"/>
                    <a:pt x="298" y="137"/>
                  </a:cubicBezTo>
                  <a:cubicBezTo>
                    <a:pt x="291" y="124"/>
                    <a:pt x="280" y="114"/>
                    <a:pt x="272" y="103"/>
                  </a:cubicBezTo>
                  <a:cubicBezTo>
                    <a:pt x="266" y="94"/>
                    <a:pt x="262" y="85"/>
                    <a:pt x="254" y="79"/>
                  </a:cubicBezTo>
                  <a:cubicBezTo>
                    <a:pt x="255" y="78"/>
                    <a:pt x="256" y="77"/>
                    <a:pt x="256" y="77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73" y="75"/>
                    <a:pt x="242" y="45"/>
                    <a:pt x="239" y="42"/>
                  </a:cubicBezTo>
                  <a:cubicBezTo>
                    <a:pt x="228" y="29"/>
                    <a:pt x="205" y="0"/>
                    <a:pt x="185" y="6"/>
                  </a:cubicBezTo>
                  <a:cubicBezTo>
                    <a:pt x="184" y="5"/>
                    <a:pt x="183" y="5"/>
                    <a:pt x="182" y="6"/>
                  </a:cubicBezTo>
                  <a:cubicBezTo>
                    <a:pt x="166" y="16"/>
                    <a:pt x="151" y="26"/>
                    <a:pt x="135" y="36"/>
                  </a:cubicBezTo>
                  <a:cubicBezTo>
                    <a:pt x="129" y="28"/>
                    <a:pt x="118" y="11"/>
                    <a:pt x="107" y="10"/>
                  </a:cubicBezTo>
                  <a:cubicBezTo>
                    <a:pt x="103" y="10"/>
                    <a:pt x="97" y="15"/>
                    <a:pt x="93" y="17"/>
                  </a:cubicBezTo>
                  <a:cubicBezTo>
                    <a:pt x="85" y="22"/>
                    <a:pt x="77" y="28"/>
                    <a:pt x="69" y="34"/>
                  </a:cubicBezTo>
                  <a:cubicBezTo>
                    <a:pt x="60" y="41"/>
                    <a:pt x="44" y="49"/>
                    <a:pt x="42" y="60"/>
                  </a:cubicBezTo>
                  <a:cubicBezTo>
                    <a:pt x="39" y="71"/>
                    <a:pt x="50" y="84"/>
                    <a:pt x="57" y="91"/>
                  </a:cubicBezTo>
                  <a:cubicBezTo>
                    <a:pt x="50" y="95"/>
                    <a:pt x="43" y="100"/>
                    <a:pt x="36" y="105"/>
                  </a:cubicBezTo>
                  <a:cubicBezTo>
                    <a:pt x="27" y="112"/>
                    <a:pt x="11" y="120"/>
                    <a:pt x="6" y="130"/>
                  </a:cubicBezTo>
                  <a:cubicBezTo>
                    <a:pt x="0" y="135"/>
                    <a:pt x="4" y="146"/>
                    <a:pt x="6" y="151"/>
                  </a:cubicBezTo>
                  <a:cubicBezTo>
                    <a:pt x="10" y="168"/>
                    <a:pt x="18" y="184"/>
                    <a:pt x="25" y="200"/>
                  </a:cubicBezTo>
                  <a:cubicBezTo>
                    <a:pt x="40" y="235"/>
                    <a:pt x="54" y="273"/>
                    <a:pt x="73" y="306"/>
                  </a:cubicBezTo>
                  <a:cubicBezTo>
                    <a:pt x="72" y="308"/>
                    <a:pt x="75" y="310"/>
                    <a:pt x="77" y="309"/>
                  </a:cubicBezTo>
                  <a:cubicBezTo>
                    <a:pt x="87" y="297"/>
                    <a:pt x="99" y="298"/>
                    <a:pt x="113" y="293"/>
                  </a:cubicBezTo>
                  <a:cubicBezTo>
                    <a:pt x="114" y="293"/>
                    <a:pt x="115" y="292"/>
                    <a:pt x="115" y="291"/>
                  </a:cubicBezTo>
                  <a:cubicBezTo>
                    <a:pt x="115" y="291"/>
                    <a:pt x="115" y="291"/>
                    <a:pt x="115" y="291"/>
                  </a:cubicBezTo>
                  <a:cubicBezTo>
                    <a:pt x="132" y="283"/>
                    <a:pt x="144" y="269"/>
                    <a:pt x="157" y="257"/>
                  </a:cubicBezTo>
                  <a:cubicBezTo>
                    <a:pt x="174" y="243"/>
                    <a:pt x="191" y="230"/>
                    <a:pt x="209" y="217"/>
                  </a:cubicBezTo>
                  <a:cubicBezTo>
                    <a:pt x="240" y="194"/>
                    <a:pt x="272" y="171"/>
                    <a:pt x="298" y="141"/>
                  </a:cubicBezTo>
                  <a:cubicBezTo>
                    <a:pt x="300" y="140"/>
                    <a:pt x="299" y="138"/>
                    <a:pt x="298" y="137"/>
                  </a:cubicBezTo>
                  <a:close/>
                  <a:moveTo>
                    <a:pt x="52" y="56"/>
                  </a:moveTo>
                  <a:cubicBezTo>
                    <a:pt x="58" y="47"/>
                    <a:pt x="70" y="41"/>
                    <a:pt x="78" y="35"/>
                  </a:cubicBezTo>
                  <a:cubicBezTo>
                    <a:pt x="85" y="31"/>
                    <a:pt x="94" y="22"/>
                    <a:pt x="101" y="20"/>
                  </a:cubicBezTo>
                  <a:cubicBezTo>
                    <a:pt x="114" y="17"/>
                    <a:pt x="123" y="31"/>
                    <a:pt x="130" y="40"/>
                  </a:cubicBezTo>
                  <a:cubicBezTo>
                    <a:pt x="128" y="41"/>
                    <a:pt x="126" y="42"/>
                    <a:pt x="124" y="44"/>
                  </a:cubicBezTo>
                  <a:cubicBezTo>
                    <a:pt x="119" y="37"/>
                    <a:pt x="111" y="27"/>
                    <a:pt x="102" y="28"/>
                  </a:cubicBezTo>
                  <a:cubicBezTo>
                    <a:pt x="92" y="30"/>
                    <a:pt x="82" y="40"/>
                    <a:pt x="74" y="45"/>
                  </a:cubicBezTo>
                  <a:cubicBezTo>
                    <a:pt x="59" y="55"/>
                    <a:pt x="52" y="68"/>
                    <a:pt x="68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4"/>
                    <a:pt x="63" y="86"/>
                    <a:pt x="60" y="88"/>
                  </a:cubicBezTo>
                  <a:cubicBezTo>
                    <a:pt x="55" y="79"/>
                    <a:pt x="44" y="66"/>
                    <a:pt x="52" y="56"/>
                  </a:cubicBezTo>
                  <a:close/>
                  <a:moveTo>
                    <a:pt x="120" y="47"/>
                  </a:moveTo>
                  <a:cubicBezTo>
                    <a:pt x="107" y="55"/>
                    <a:pt x="95" y="63"/>
                    <a:pt x="83" y="72"/>
                  </a:cubicBezTo>
                  <a:cubicBezTo>
                    <a:pt x="79" y="74"/>
                    <a:pt x="75" y="77"/>
                    <a:pt x="72" y="80"/>
                  </a:cubicBezTo>
                  <a:cubicBezTo>
                    <a:pt x="71" y="80"/>
                    <a:pt x="71" y="80"/>
                    <a:pt x="71" y="79"/>
                  </a:cubicBezTo>
                  <a:cubicBezTo>
                    <a:pt x="70" y="77"/>
                    <a:pt x="68" y="75"/>
                    <a:pt x="67" y="73"/>
                  </a:cubicBezTo>
                  <a:cubicBezTo>
                    <a:pt x="65" y="69"/>
                    <a:pt x="65" y="60"/>
                    <a:pt x="68" y="56"/>
                  </a:cubicBezTo>
                  <a:cubicBezTo>
                    <a:pt x="71" y="52"/>
                    <a:pt x="80" y="47"/>
                    <a:pt x="84" y="45"/>
                  </a:cubicBezTo>
                  <a:cubicBezTo>
                    <a:pt x="90" y="40"/>
                    <a:pt x="95" y="36"/>
                    <a:pt x="103" y="36"/>
                  </a:cubicBezTo>
                  <a:cubicBezTo>
                    <a:pt x="111" y="36"/>
                    <a:pt x="114" y="41"/>
                    <a:pt x="120" y="47"/>
                  </a:cubicBezTo>
                  <a:close/>
                  <a:moveTo>
                    <a:pt x="51" y="102"/>
                  </a:moveTo>
                  <a:cubicBezTo>
                    <a:pt x="66" y="91"/>
                    <a:pt x="81" y="81"/>
                    <a:pt x="96" y="70"/>
                  </a:cubicBezTo>
                  <a:cubicBezTo>
                    <a:pt x="125" y="50"/>
                    <a:pt x="155" y="30"/>
                    <a:pt x="185" y="11"/>
                  </a:cubicBezTo>
                  <a:cubicBezTo>
                    <a:pt x="185" y="11"/>
                    <a:pt x="186" y="10"/>
                    <a:pt x="186" y="10"/>
                  </a:cubicBezTo>
                  <a:cubicBezTo>
                    <a:pt x="201" y="10"/>
                    <a:pt x="218" y="29"/>
                    <a:pt x="228" y="39"/>
                  </a:cubicBezTo>
                  <a:cubicBezTo>
                    <a:pt x="232" y="43"/>
                    <a:pt x="253" y="72"/>
                    <a:pt x="256" y="71"/>
                  </a:cubicBezTo>
                  <a:cubicBezTo>
                    <a:pt x="255" y="71"/>
                    <a:pt x="255" y="72"/>
                    <a:pt x="254" y="72"/>
                  </a:cubicBezTo>
                  <a:cubicBezTo>
                    <a:pt x="254" y="72"/>
                    <a:pt x="254" y="72"/>
                    <a:pt x="254" y="72"/>
                  </a:cubicBezTo>
                  <a:cubicBezTo>
                    <a:pt x="230" y="87"/>
                    <a:pt x="207" y="106"/>
                    <a:pt x="187" y="126"/>
                  </a:cubicBezTo>
                  <a:cubicBezTo>
                    <a:pt x="178" y="117"/>
                    <a:pt x="168" y="112"/>
                    <a:pt x="157" y="123"/>
                  </a:cubicBezTo>
                  <a:cubicBezTo>
                    <a:pt x="151" y="128"/>
                    <a:pt x="141" y="131"/>
                    <a:pt x="136" y="138"/>
                  </a:cubicBezTo>
                  <a:cubicBezTo>
                    <a:pt x="135" y="141"/>
                    <a:pt x="134" y="144"/>
                    <a:pt x="134" y="146"/>
                  </a:cubicBezTo>
                  <a:cubicBezTo>
                    <a:pt x="134" y="147"/>
                    <a:pt x="133" y="148"/>
                    <a:pt x="134" y="148"/>
                  </a:cubicBezTo>
                  <a:cubicBezTo>
                    <a:pt x="136" y="152"/>
                    <a:pt x="138" y="155"/>
                    <a:pt x="140" y="158"/>
                  </a:cubicBezTo>
                  <a:cubicBezTo>
                    <a:pt x="116" y="176"/>
                    <a:pt x="92" y="194"/>
                    <a:pt x="69" y="214"/>
                  </a:cubicBezTo>
                  <a:cubicBezTo>
                    <a:pt x="68" y="212"/>
                    <a:pt x="66" y="209"/>
                    <a:pt x="65" y="207"/>
                  </a:cubicBezTo>
                  <a:cubicBezTo>
                    <a:pt x="78" y="194"/>
                    <a:pt x="92" y="182"/>
                    <a:pt x="105" y="170"/>
                  </a:cubicBezTo>
                  <a:cubicBezTo>
                    <a:pt x="106" y="170"/>
                    <a:pt x="105" y="169"/>
                    <a:pt x="105" y="169"/>
                  </a:cubicBezTo>
                  <a:cubicBezTo>
                    <a:pt x="90" y="181"/>
                    <a:pt x="77" y="193"/>
                    <a:pt x="64" y="206"/>
                  </a:cubicBezTo>
                  <a:cubicBezTo>
                    <a:pt x="63" y="204"/>
                    <a:pt x="61" y="202"/>
                    <a:pt x="60" y="199"/>
                  </a:cubicBezTo>
                  <a:cubicBezTo>
                    <a:pt x="67" y="195"/>
                    <a:pt x="73" y="190"/>
                    <a:pt x="79" y="184"/>
                  </a:cubicBezTo>
                  <a:cubicBezTo>
                    <a:pt x="80" y="183"/>
                    <a:pt x="79" y="182"/>
                    <a:pt x="78" y="183"/>
                  </a:cubicBezTo>
                  <a:cubicBezTo>
                    <a:pt x="72" y="189"/>
                    <a:pt x="66" y="194"/>
                    <a:pt x="59" y="198"/>
                  </a:cubicBezTo>
                  <a:cubicBezTo>
                    <a:pt x="58" y="196"/>
                    <a:pt x="56" y="194"/>
                    <a:pt x="55" y="191"/>
                  </a:cubicBezTo>
                  <a:cubicBezTo>
                    <a:pt x="67" y="182"/>
                    <a:pt x="78" y="172"/>
                    <a:pt x="89" y="162"/>
                  </a:cubicBezTo>
                  <a:cubicBezTo>
                    <a:pt x="90" y="161"/>
                    <a:pt x="89" y="160"/>
                    <a:pt x="88" y="161"/>
                  </a:cubicBezTo>
                  <a:cubicBezTo>
                    <a:pt x="77" y="171"/>
                    <a:pt x="65" y="180"/>
                    <a:pt x="54" y="190"/>
                  </a:cubicBezTo>
                  <a:cubicBezTo>
                    <a:pt x="53" y="189"/>
                    <a:pt x="53" y="188"/>
                    <a:pt x="52" y="186"/>
                  </a:cubicBezTo>
                  <a:cubicBezTo>
                    <a:pt x="51" y="185"/>
                    <a:pt x="50" y="184"/>
                    <a:pt x="50" y="183"/>
                  </a:cubicBezTo>
                  <a:cubicBezTo>
                    <a:pt x="57" y="178"/>
                    <a:pt x="64" y="172"/>
                    <a:pt x="71" y="166"/>
                  </a:cubicBezTo>
                  <a:cubicBezTo>
                    <a:pt x="72" y="165"/>
                    <a:pt x="71" y="165"/>
                    <a:pt x="70" y="165"/>
                  </a:cubicBezTo>
                  <a:cubicBezTo>
                    <a:pt x="63" y="171"/>
                    <a:pt x="56" y="176"/>
                    <a:pt x="49" y="182"/>
                  </a:cubicBezTo>
                  <a:cubicBezTo>
                    <a:pt x="47" y="179"/>
                    <a:pt x="46" y="177"/>
                    <a:pt x="44" y="174"/>
                  </a:cubicBezTo>
                  <a:cubicBezTo>
                    <a:pt x="59" y="163"/>
                    <a:pt x="72" y="152"/>
                    <a:pt x="85" y="139"/>
                  </a:cubicBezTo>
                  <a:cubicBezTo>
                    <a:pt x="86" y="138"/>
                    <a:pt x="85" y="138"/>
                    <a:pt x="84" y="138"/>
                  </a:cubicBezTo>
                  <a:cubicBezTo>
                    <a:pt x="71" y="150"/>
                    <a:pt x="57" y="162"/>
                    <a:pt x="43" y="173"/>
                  </a:cubicBezTo>
                  <a:cubicBezTo>
                    <a:pt x="42" y="171"/>
                    <a:pt x="40" y="168"/>
                    <a:pt x="39" y="166"/>
                  </a:cubicBezTo>
                  <a:cubicBezTo>
                    <a:pt x="46" y="160"/>
                    <a:pt x="53" y="154"/>
                    <a:pt x="60" y="148"/>
                  </a:cubicBezTo>
                  <a:cubicBezTo>
                    <a:pt x="60" y="148"/>
                    <a:pt x="59" y="147"/>
                    <a:pt x="59" y="147"/>
                  </a:cubicBezTo>
                  <a:cubicBezTo>
                    <a:pt x="52" y="153"/>
                    <a:pt x="45" y="159"/>
                    <a:pt x="38" y="165"/>
                  </a:cubicBezTo>
                  <a:cubicBezTo>
                    <a:pt x="37" y="163"/>
                    <a:pt x="36" y="161"/>
                    <a:pt x="34" y="159"/>
                  </a:cubicBezTo>
                  <a:cubicBezTo>
                    <a:pt x="46" y="149"/>
                    <a:pt x="58" y="140"/>
                    <a:pt x="69" y="130"/>
                  </a:cubicBezTo>
                  <a:cubicBezTo>
                    <a:pt x="70" y="129"/>
                    <a:pt x="69" y="128"/>
                    <a:pt x="68" y="129"/>
                  </a:cubicBezTo>
                  <a:cubicBezTo>
                    <a:pt x="56" y="138"/>
                    <a:pt x="45" y="147"/>
                    <a:pt x="34" y="157"/>
                  </a:cubicBezTo>
                  <a:cubicBezTo>
                    <a:pt x="32" y="155"/>
                    <a:pt x="31" y="153"/>
                    <a:pt x="29" y="151"/>
                  </a:cubicBezTo>
                  <a:cubicBezTo>
                    <a:pt x="47" y="137"/>
                    <a:pt x="66" y="123"/>
                    <a:pt x="81" y="107"/>
                  </a:cubicBezTo>
                  <a:cubicBezTo>
                    <a:pt x="82" y="106"/>
                    <a:pt x="81" y="105"/>
                    <a:pt x="81" y="106"/>
                  </a:cubicBezTo>
                  <a:cubicBezTo>
                    <a:pt x="62" y="119"/>
                    <a:pt x="45" y="135"/>
                    <a:pt x="29" y="150"/>
                  </a:cubicBezTo>
                  <a:cubicBezTo>
                    <a:pt x="27" y="147"/>
                    <a:pt x="26" y="145"/>
                    <a:pt x="24" y="142"/>
                  </a:cubicBezTo>
                  <a:cubicBezTo>
                    <a:pt x="29" y="138"/>
                    <a:pt x="33" y="134"/>
                    <a:pt x="38" y="130"/>
                  </a:cubicBezTo>
                  <a:cubicBezTo>
                    <a:pt x="43" y="126"/>
                    <a:pt x="49" y="123"/>
                    <a:pt x="54" y="118"/>
                  </a:cubicBezTo>
                  <a:cubicBezTo>
                    <a:pt x="55" y="118"/>
                    <a:pt x="54" y="117"/>
                    <a:pt x="53" y="117"/>
                  </a:cubicBezTo>
                  <a:cubicBezTo>
                    <a:pt x="42" y="123"/>
                    <a:pt x="32" y="132"/>
                    <a:pt x="23" y="141"/>
                  </a:cubicBezTo>
                  <a:cubicBezTo>
                    <a:pt x="23" y="140"/>
                    <a:pt x="22" y="140"/>
                    <a:pt x="22" y="139"/>
                  </a:cubicBezTo>
                  <a:cubicBezTo>
                    <a:pt x="20" y="137"/>
                    <a:pt x="19" y="135"/>
                    <a:pt x="18" y="134"/>
                  </a:cubicBezTo>
                  <a:cubicBezTo>
                    <a:pt x="37" y="125"/>
                    <a:pt x="55" y="109"/>
                    <a:pt x="70" y="95"/>
                  </a:cubicBezTo>
                  <a:cubicBezTo>
                    <a:pt x="71" y="94"/>
                    <a:pt x="70" y="93"/>
                    <a:pt x="70" y="94"/>
                  </a:cubicBezTo>
                  <a:cubicBezTo>
                    <a:pt x="52" y="107"/>
                    <a:pt x="37" y="12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6" y="131"/>
                    <a:pt x="14" y="130"/>
                    <a:pt x="13" y="130"/>
                  </a:cubicBezTo>
                  <a:cubicBezTo>
                    <a:pt x="24" y="119"/>
                    <a:pt x="39" y="111"/>
                    <a:pt x="51" y="102"/>
                  </a:cubicBezTo>
                  <a:close/>
                  <a:moveTo>
                    <a:pt x="190" y="139"/>
                  </a:moveTo>
                  <a:cubicBezTo>
                    <a:pt x="191" y="140"/>
                    <a:pt x="192" y="140"/>
                    <a:pt x="192" y="140"/>
                  </a:cubicBezTo>
                  <a:cubicBezTo>
                    <a:pt x="192" y="140"/>
                    <a:pt x="192" y="140"/>
                    <a:pt x="192" y="141"/>
                  </a:cubicBezTo>
                  <a:cubicBezTo>
                    <a:pt x="190" y="148"/>
                    <a:pt x="182" y="154"/>
                    <a:pt x="176" y="158"/>
                  </a:cubicBezTo>
                  <a:cubicBezTo>
                    <a:pt x="172" y="162"/>
                    <a:pt x="165" y="168"/>
                    <a:pt x="159" y="169"/>
                  </a:cubicBezTo>
                  <a:cubicBezTo>
                    <a:pt x="158" y="169"/>
                    <a:pt x="158" y="168"/>
                    <a:pt x="157" y="168"/>
                  </a:cubicBezTo>
                  <a:cubicBezTo>
                    <a:pt x="156" y="167"/>
                    <a:pt x="155" y="167"/>
                    <a:pt x="154" y="167"/>
                  </a:cubicBezTo>
                  <a:cubicBezTo>
                    <a:pt x="153" y="163"/>
                    <a:pt x="149" y="160"/>
                    <a:pt x="146" y="157"/>
                  </a:cubicBezTo>
                  <a:cubicBezTo>
                    <a:pt x="143" y="154"/>
                    <a:pt x="141" y="151"/>
                    <a:pt x="138" y="148"/>
                  </a:cubicBezTo>
                  <a:cubicBezTo>
                    <a:pt x="138" y="138"/>
                    <a:pt x="153" y="134"/>
                    <a:pt x="158" y="128"/>
                  </a:cubicBezTo>
                  <a:cubicBezTo>
                    <a:pt x="164" y="123"/>
                    <a:pt x="168" y="119"/>
                    <a:pt x="176" y="124"/>
                  </a:cubicBezTo>
                  <a:cubicBezTo>
                    <a:pt x="182" y="128"/>
                    <a:pt x="186" y="134"/>
                    <a:pt x="190" y="139"/>
                  </a:cubicBezTo>
                  <a:close/>
                  <a:moveTo>
                    <a:pt x="11" y="140"/>
                  </a:moveTo>
                  <a:cubicBezTo>
                    <a:pt x="13" y="135"/>
                    <a:pt x="14" y="135"/>
                    <a:pt x="16" y="140"/>
                  </a:cubicBezTo>
                  <a:cubicBezTo>
                    <a:pt x="14" y="144"/>
                    <a:pt x="12" y="149"/>
                    <a:pt x="11" y="154"/>
                  </a:cubicBezTo>
                  <a:cubicBezTo>
                    <a:pt x="10" y="148"/>
                    <a:pt x="10" y="144"/>
                    <a:pt x="11" y="140"/>
                  </a:cubicBezTo>
                  <a:close/>
                  <a:moveTo>
                    <a:pt x="12" y="156"/>
                  </a:moveTo>
                  <a:cubicBezTo>
                    <a:pt x="13" y="151"/>
                    <a:pt x="15" y="146"/>
                    <a:pt x="17" y="142"/>
                  </a:cubicBezTo>
                  <a:cubicBezTo>
                    <a:pt x="18" y="142"/>
                    <a:pt x="18" y="143"/>
                    <a:pt x="18" y="144"/>
                  </a:cubicBezTo>
                  <a:cubicBezTo>
                    <a:pt x="20" y="146"/>
                    <a:pt x="21" y="148"/>
                    <a:pt x="22" y="151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1" y="154"/>
                    <a:pt x="20" y="156"/>
                    <a:pt x="19" y="159"/>
                  </a:cubicBezTo>
                  <a:cubicBezTo>
                    <a:pt x="18" y="162"/>
                    <a:pt x="16" y="164"/>
                    <a:pt x="16" y="166"/>
                  </a:cubicBezTo>
                  <a:cubicBezTo>
                    <a:pt x="15" y="163"/>
                    <a:pt x="13" y="159"/>
                    <a:pt x="12" y="156"/>
                  </a:cubicBezTo>
                  <a:close/>
                  <a:moveTo>
                    <a:pt x="16" y="167"/>
                  </a:moveTo>
                  <a:cubicBezTo>
                    <a:pt x="16" y="167"/>
                    <a:pt x="16" y="167"/>
                    <a:pt x="16" y="167"/>
                  </a:cubicBezTo>
                  <a:cubicBezTo>
                    <a:pt x="17" y="167"/>
                    <a:pt x="16" y="167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8" y="166"/>
                    <a:pt x="18" y="165"/>
                    <a:pt x="18" y="165"/>
                  </a:cubicBezTo>
                  <a:cubicBezTo>
                    <a:pt x="19" y="163"/>
                    <a:pt x="20" y="162"/>
                    <a:pt x="20" y="160"/>
                  </a:cubicBezTo>
                  <a:cubicBezTo>
                    <a:pt x="21" y="158"/>
                    <a:pt x="23" y="155"/>
                    <a:pt x="24" y="153"/>
                  </a:cubicBezTo>
                  <a:cubicBezTo>
                    <a:pt x="24" y="153"/>
                    <a:pt x="24" y="154"/>
                    <a:pt x="24" y="154"/>
                  </a:cubicBezTo>
                  <a:cubicBezTo>
                    <a:pt x="25" y="156"/>
                    <a:pt x="26" y="157"/>
                    <a:pt x="27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6" y="162"/>
                    <a:pt x="24" y="165"/>
                    <a:pt x="23" y="168"/>
                  </a:cubicBezTo>
                  <a:cubicBezTo>
                    <a:pt x="22" y="171"/>
                    <a:pt x="21" y="174"/>
                    <a:pt x="21" y="177"/>
                  </a:cubicBezTo>
                  <a:cubicBezTo>
                    <a:pt x="19" y="174"/>
                    <a:pt x="18" y="171"/>
                    <a:pt x="16" y="167"/>
                  </a:cubicBezTo>
                  <a:close/>
                  <a:moveTo>
                    <a:pt x="27" y="190"/>
                  </a:moveTo>
                  <a:cubicBezTo>
                    <a:pt x="26" y="189"/>
                    <a:pt x="26" y="187"/>
                    <a:pt x="25" y="186"/>
                  </a:cubicBezTo>
                  <a:cubicBezTo>
                    <a:pt x="25" y="184"/>
                    <a:pt x="23" y="181"/>
                    <a:pt x="21" y="178"/>
                  </a:cubicBezTo>
                  <a:cubicBezTo>
                    <a:pt x="21" y="178"/>
                    <a:pt x="21" y="178"/>
                    <a:pt x="21" y="177"/>
                  </a:cubicBezTo>
                  <a:cubicBezTo>
                    <a:pt x="23" y="175"/>
                    <a:pt x="24" y="172"/>
                    <a:pt x="25" y="169"/>
                  </a:cubicBezTo>
                  <a:cubicBezTo>
                    <a:pt x="26" y="166"/>
                    <a:pt x="27" y="163"/>
                    <a:pt x="28" y="161"/>
                  </a:cubicBezTo>
                  <a:cubicBezTo>
                    <a:pt x="30" y="163"/>
                    <a:pt x="32" y="166"/>
                    <a:pt x="34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2" y="174"/>
                    <a:pt x="31" y="178"/>
                    <a:pt x="29" y="182"/>
                  </a:cubicBezTo>
                  <a:cubicBezTo>
                    <a:pt x="29" y="184"/>
                    <a:pt x="28" y="186"/>
                    <a:pt x="27" y="188"/>
                  </a:cubicBezTo>
                  <a:cubicBezTo>
                    <a:pt x="27" y="188"/>
                    <a:pt x="27" y="189"/>
                    <a:pt x="27" y="190"/>
                  </a:cubicBezTo>
                  <a:close/>
                  <a:moveTo>
                    <a:pt x="28" y="192"/>
                  </a:moveTo>
                  <a:cubicBezTo>
                    <a:pt x="29" y="190"/>
                    <a:pt x="30" y="186"/>
                    <a:pt x="31" y="184"/>
                  </a:cubicBezTo>
                  <a:cubicBezTo>
                    <a:pt x="33" y="180"/>
                    <a:pt x="34" y="176"/>
                    <a:pt x="35" y="172"/>
                  </a:cubicBezTo>
                  <a:cubicBezTo>
                    <a:pt x="36" y="173"/>
                    <a:pt x="36" y="173"/>
                    <a:pt x="37" y="174"/>
                  </a:cubicBezTo>
                  <a:cubicBezTo>
                    <a:pt x="38" y="177"/>
                    <a:pt x="40" y="179"/>
                    <a:pt x="41" y="181"/>
                  </a:cubicBezTo>
                  <a:cubicBezTo>
                    <a:pt x="39" y="189"/>
                    <a:pt x="36" y="197"/>
                    <a:pt x="33" y="204"/>
                  </a:cubicBezTo>
                  <a:cubicBezTo>
                    <a:pt x="31" y="200"/>
                    <a:pt x="30" y="196"/>
                    <a:pt x="28" y="192"/>
                  </a:cubicBezTo>
                  <a:close/>
                  <a:moveTo>
                    <a:pt x="34" y="206"/>
                  </a:moveTo>
                  <a:cubicBezTo>
                    <a:pt x="37" y="198"/>
                    <a:pt x="40" y="191"/>
                    <a:pt x="43" y="183"/>
                  </a:cubicBezTo>
                  <a:cubicBezTo>
                    <a:pt x="45" y="187"/>
                    <a:pt x="47" y="190"/>
                    <a:pt x="49" y="193"/>
                  </a:cubicBezTo>
                  <a:cubicBezTo>
                    <a:pt x="46" y="202"/>
                    <a:pt x="42" y="211"/>
                    <a:pt x="40" y="220"/>
                  </a:cubicBezTo>
                  <a:cubicBezTo>
                    <a:pt x="38" y="215"/>
                    <a:pt x="36" y="210"/>
                    <a:pt x="34" y="206"/>
                  </a:cubicBezTo>
                  <a:close/>
                  <a:moveTo>
                    <a:pt x="44" y="230"/>
                  </a:moveTo>
                  <a:cubicBezTo>
                    <a:pt x="43" y="227"/>
                    <a:pt x="42" y="225"/>
                    <a:pt x="41" y="223"/>
                  </a:cubicBezTo>
                  <a:cubicBezTo>
                    <a:pt x="45" y="215"/>
                    <a:pt x="48" y="205"/>
                    <a:pt x="51" y="196"/>
                  </a:cubicBezTo>
                  <a:cubicBezTo>
                    <a:pt x="52" y="198"/>
                    <a:pt x="53" y="200"/>
                    <a:pt x="55" y="203"/>
                  </a:cubicBezTo>
                  <a:cubicBezTo>
                    <a:pt x="50" y="212"/>
                    <a:pt x="47" y="223"/>
                    <a:pt x="46" y="234"/>
                  </a:cubicBezTo>
                  <a:cubicBezTo>
                    <a:pt x="45" y="232"/>
                    <a:pt x="45" y="231"/>
                    <a:pt x="44" y="230"/>
                  </a:cubicBezTo>
                  <a:close/>
                  <a:moveTo>
                    <a:pt x="47" y="236"/>
                  </a:moveTo>
                  <a:cubicBezTo>
                    <a:pt x="49" y="225"/>
                    <a:pt x="52" y="215"/>
                    <a:pt x="56" y="205"/>
                  </a:cubicBezTo>
                  <a:cubicBezTo>
                    <a:pt x="58" y="207"/>
                    <a:pt x="59" y="209"/>
                    <a:pt x="61" y="212"/>
                  </a:cubicBezTo>
                  <a:cubicBezTo>
                    <a:pt x="61" y="213"/>
                    <a:pt x="62" y="214"/>
                    <a:pt x="63" y="215"/>
                  </a:cubicBezTo>
                  <a:cubicBezTo>
                    <a:pt x="62" y="215"/>
                    <a:pt x="62" y="215"/>
                    <a:pt x="62" y="216"/>
                  </a:cubicBezTo>
                  <a:cubicBezTo>
                    <a:pt x="58" y="226"/>
                    <a:pt x="55" y="236"/>
                    <a:pt x="51" y="247"/>
                  </a:cubicBezTo>
                  <a:cubicBezTo>
                    <a:pt x="50" y="243"/>
                    <a:pt x="48" y="240"/>
                    <a:pt x="47" y="236"/>
                  </a:cubicBezTo>
                  <a:close/>
                  <a:moveTo>
                    <a:pt x="52" y="249"/>
                  </a:moveTo>
                  <a:cubicBezTo>
                    <a:pt x="56" y="238"/>
                    <a:pt x="60" y="228"/>
                    <a:pt x="64" y="217"/>
                  </a:cubicBezTo>
                  <a:cubicBezTo>
                    <a:pt x="66" y="221"/>
                    <a:pt x="68" y="224"/>
                    <a:pt x="71" y="228"/>
                  </a:cubicBezTo>
                  <a:cubicBezTo>
                    <a:pt x="70" y="228"/>
                    <a:pt x="70" y="228"/>
                    <a:pt x="70" y="228"/>
                  </a:cubicBezTo>
                  <a:cubicBezTo>
                    <a:pt x="65" y="238"/>
                    <a:pt x="60" y="250"/>
                    <a:pt x="58" y="262"/>
                  </a:cubicBezTo>
                  <a:cubicBezTo>
                    <a:pt x="56" y="257"/>
                    <a:pt x="54" y="253"/>
                    <a:pt x="52" y="249"/>
                  </a:cubicBezTo>
                  <a:close/>
                  <a:moveTo>
                    <a:pt x="58" y="263"/>
                  </a:moveTo>
                  <a:cubicBezTo>
                    <a:pt x="63" y="252"/>
                    <a:pt x="67" y="241"/>
                    <a:pt x="72" y="230"/>
                  </a:cubicBezTo>
                  <a:cubicBezTo>
                    <a:pt x="74" y="233"/>
                    <a:pt x="76" y="236"/>
                    <a:pt x="77" y="239"/>
                  </a:cubicBezTo>
                  <a:cubicBezTo>
                    <a:pt x="72" y="251"/>
                    <a:pt x="68" y="263"/>
                    <a:pt x="64" y="275"/>
                  </a:cubicBezTo>
                  <a:cubicBezTo>
                    <a:pt x="62" y="271"/>
                    <a:pt x="60" y="267"/>
                    <a:pt x="58" y="263"/>
                  </a:cubicBezTo>
                  <a:close/>
                  <a:moveTo>
                    <a:pt x="77" y="300"/>
                  </a:moveTo>
                  <a:cubicBezTo>
                    <a:pt x="76" y="301"/>
                    <a:pt x="75" y="302"/>
                    <a:pt x="74" y="303"/>
                  </a:cubicBezTo>
                  <a:cubicBezTo>
                    <a:pt x="71" y="294"/>
                    <a:pt x="68" y="285"/>
                    <a:pt x="64" y="276"/>
                  </a:cubicBezTo>
                  <a:cubicBezTo>
                    <a:pt x="64" y="276"/>
                    <a:pt x="65" y="276"/>
                    <a:pt x="65" y="276"/>
                  </a:cubicBezTo>
                  <a:cubicBezTo>
                    <a:pt x="67" y="270"/>
                    <a:pt x="70" y="264"/>
                    <a:pt x="72" y="258"/>
                  </a:cubicBezTo>
                  <a:cubicBezTo>
                    <a:pt x="73" y="255"/>
                    <a:pt x="75" y="252"/>
                    <a:pt x="76" y="249"/>
                  </a:cubicBezTo>
                  <a:cubicBezTo>
                    <a:pt x="77" y="247"/>
                    <a:pt x="77" y="245"/>
                    <a:pt x="78" y="244"/>
                  </a:cubicBezTo>
                  <a:cubicBezTo>
                    <a:pt x="79" y="243"/>
                    <a:pt x="79" y="242"/>
                    <a:pt x="79" y="241"/>
                  </a:cubicBezTo>
                  <a:cubicBezTo>
                    <a:pt x="81" y="244"/>
                    <a:pt x="83" y="248"/>
                    <a:pt x="85" y="251"/>
                  </a:cubicBezTo>
                  <a:cubicBezTo>
                    <a:pt x="79" y="263"/>
                    <a:pt x="75" y="276"/>
                    <a:pt x="70" y="288"/>
                  </a:cubicBezTo>
                  <a:cubicBezTo>
                    <a:pt x="70" y="289"/>
                    <a:pt x="71" y="289"/>
                    <a:pt x="71" y="288"/>
                  </a:cubicBezTo>
                  <a:cubicBezTo>
                    <a:pt x="76" y="277"/>
                    <a:pt x="82" y="265"/>
                    <a:pt x="86" y="253"/>
                  </a:cubicBezTo>
                  <a:cubicBezTo>
                    <a:pt x="89" y="257"/>
                    <a:pt x="91" y="260"/>
                    <a:pt x="94" y="264"/>
                  </a:cubicBezTo>
                  <a:cubicBezTo>
                    <a:pt x="87" y="275"/>
                    <a:pt x="82" y="288"/>
                    <a:pt x="77" y="300"/>
                  </a:cubicBezTo>
                  <a:close/>
                  <a:moveTo>
                    <a:pt x="81" y="297"/>
                  </a:moveTo>
                  <a:cubicBezTo>
                    <a:pt x="87" y="287"/>
                    <a:pt x="91" y="276"/>
                    <a:pt x="95" y="266"/>
                  </a:cubicBezTo>
                  <a:cubicBezTo>
                    <a:pt x="97" y="270"/>
                    <a:pt x="99" y="273"/>
                    <a:pt x="101" y="276"/>
                  </a:cubicBezTo>
                  <a:cubicBezTo>
                    <a:pt x="101" y="276"/>
                    <a:pt x="101" y="276"/>
                    <a:pt x="101" y="276"/>
                  </a:cubicBezTo>
                  <a:cubicBezTo>
                    <a:pt x="98" y="281"/>
                    <a:pt x="96" y="286"/>
                    <a:pt x="94" y="290"/>
                  </a:cubicBezTo>
                  <a:cubicBezTo>
                    <a:pt x="89" y="292"/>
                    <a:pt x="85" y="294"/>
                    <a:pt x="81" y="297"/>
                  </a:cubicBezTo>
                  <a:close/>
                  <a:moveTo>
                    <a:pt x="96" y="290"/>
                  </a:moveTo>
                  <a:cubicBezTo>
                    <a:pt x="98" y="286"/>
                    <a:pt x="100" y="282"/>
                    <a:pt x="102" y="278"/>
                  </a:cubicBezTo>
                  <a:cubicBezTo>
                    <a:pt x="104" y="281"/>
                    <a:pt x="107" y="285"/>
                    <a:pt x="109" y="288"/>
                  </a:cubicBezTo>
                  <a:cubicBezTo>
                    <a:pt x="105" y="288"/>
                    <a:pt x="100" y="289"/>
                    <a:pt x="96" y="290"/>
                  </a:cubicBezTo>
                  <a:close/>
                  <a:moveTo>
                    <a:pt x="202" y="214"/>
                  </a:moveTo>
                  <a:cubicBezTo>
                    <a:pt x="188" y="224"/>
                    <a:pt x="174" y="235"/>
                    <a:pt x="161" y="246"/>
                  </a:cubicBezTo>
                  <a:cubicBezTo>
                    <a:pt x="145" y="259"/>
                    <a:pt x="131" y="274"/>
                    <a:pt x="114" y="286"/>
                  </a:cubicBezTo>
                  <a:cubicBezTo>
                    <a:pt x="113" y="285"/>
                    <a:pt x="112" y="283"/>
                    <a:pt x="111" y="281"/>
                  </a:cubicBezTo>
                  <a:cubicBezTo>
                    <a:pt x="129" y="267"/>
                    <a:pt x="146" y="252"/>
                    <a:pt x="162" y="236"/>
                  </a:cubicBezTo>
                  <a:cubicBezTo>
                    <a:pt x="163" y="235"/>
                    <a:pt x="162" y="234"/>
                    <a:pt x="161" y="235"/>
                  </a:cubicBezTo>
                  <a:cubicBezTo>
                    <a:pt x="144" y="250"/>
                    <a:pt x="127" y="265"/>
                    <a:pt x="111" y="280"/>
                  </a:cubicBezTo>
                  <a:cubicBezTo>
                    <a:pt x="109" y="277"/>
                    <a:pt x="107" y="275"/>
                    <a:pt x="105" y="272"/>
                  </a:cubicBezTo>
                  <a:cubicBezTo>
                    <a:pt x="115" y="263"/>
                    <a:pt x="124" y="255"/>
                    <a:pt x="134" y="247"/>
                  </a:cubicBezTo>
                  <a:cubicBezTo>
                    <a:pt x="135" y="247"/>
                    <a:pt x="134" y="246"/>
                    <a:pt x="133" y="246"/>
                  </a:cubicBezTo>
                  <a:cubicBezTo>
                    <a:pt x="123" y="254"/>
                    <a:pt x="114" y="262"/>
                    <a:pt x="105" y="271"/>
                  </a:cubicBezTo>
                  <a:cubicBezTo>
                    <a:pt x="103" y="267"/>
                    <a:pt x="101" y="264"/>
                    <a:pt x="99" y="261"/>
                  </a:cubicBezTo>
                  <a:cubicBezTo>
                    <a:pt x="107" y="253"/>
                    <a:pt x="117" y="246"/>
                    <a:pt x="126" y="239"/>
                  </a:cubicBezTo>
                  <a:cubicBezTo>
                    <a:pt x="127" y="239"/>
                    <a:pt x="126" y="238"/>
                    <a:pt x="126" y="239"/>
                  </a:cubicBezTo>
                  <a:cubicBezTo>
                    <a:pt x="116" y="245"/>
                    <a:pt x="107" y="252"/>
                    <a:pt x="98" y="260"/>
                  </a:cubicBezTo>
                  <a:cubicBezTo>
                    <a:pt x="96" y="256"/>
                    <a:pt x="93" y="252"/>
                    <a:pt x="91" y="248"/>
                  </a:cubicBezTo>
                  <a:cubicBezTo>
                    <a:pt x="103" y="239"/>
                    <a:pt x="115" y="230"/>
                    <a:pt x="127" y="220"/>
                  </a:cubicBezTo>
                  <a:cubicBezTo>
                    <a:pt x="127" y="220"/>
                    <a:pt x="126" y="219"/>
                    <a:pt x="126" y="219"/>
                  </a:cubicBezTo>
                  <a:cubicBezTo>
                    <a:pt x="114" y="228"/>
                    <a:pt x="102" y="238"/>
                    <a:pt x="90" y="247"/>
                  </a:cubicBezTo>
                  <a:cubicBezTo>
                    <a:pt x="88" y="244"/>
                    <a:pt x="86" y="240"/>
                    <a:pt x="83" y="236"/>
                  </a:cubicBezTo>
                  <a:cubicBezTo>
                    <a:pt x="93" y="230"/>
                    <a:pt x="103" y="223"/>
                    <a:pt x="111" y="215"/>
                  </a:cubicBezTo>
                  <a:cubicBezTo>
                    <a:pt x="112" y="215"/>
                    <a:pt x="111" y="214"/>
                    <a:pt x="111" y="214"/>
                  </a:cubicBezTo>
                  <a:cubicBezTo>
                    <a:pt x="101" y="221"/>
                    <a:pt x="92" y="228"/>
                    <a:pt x="83" y="235"/>
                  </a:cubicBezTo>
                  <a:cubicBezTo>
                    <a:pt x="79" y="229"/>
                    <a:pt x="75" y="224"/>
                    <a:pt x="71" y="218"/>
                  </a:cubicBezTo>
                  <a:cubicBezTo>
                    <a:pt x="72" y="218"/>
                    <a:pt x="72" y="217"/>
                    <a:pt x="72" y="217"/>
                  </a:cubicBezTo>
                  <a:cubicBezTo>
                    <a:pt x="96" y="199"/>
                    <a:pt x="119" y="180"/>
                    <a:pt x="143" y="162"/>
                  </a:cubicBezTo>
                  <a:cubicBezTo>
                    <a:pt x="145" y="165"/>
                    <a:pt x="147" y="167"/>
                    <a:pt x="150" y="169"/>
                  </a:cubicBezTo>
                  <a:cubicBezTo>
                    <a:pt x="157" y="187"/>
                    <a:pt x="196" y="152"/>
                    <a:pt x="198" y="141"/>
                  </a:cubicBezTo>
                  <a:cubicBezTo>
                    <a:pt x="198" y="140"/>
                    <a:pt x="197" y="139"/>
                    <a:pt x="195" y="139"/>
                  </a:cubicBezTo>
                  <a:cubicBezTo>
                    <a:pt x="196" y="138"/>
                    <a:pt x="196" y="137"/>
                    <a:pt x="195" y="135"/>
                  </a:cubicBezTo>
                  <a:cubicBezTo>
                    <a:pt x="193" y="133"/>
                    <a:pt x="191" y="131"/>
                    <a:pt x="189" y="129"/>
                  </a:cubicBezTo>
                  <a:cubicBezTo>
                    <a:pt x="210" y="114"/>
                    <a:pt x="229" y="98"/>
                    <a:pt x="249" y="83"/>
                  </a:cubicBezTo>
                  <a:cubicBezTo>
                    <a:pt x="257" y="91"/>
                    <a:pt x="262" y="101"/>
                    <a:pt x="269" y="110"/>
                  </a:cubicBezTo>
                  <a:cubicBezTo>
                    <a:pt x="276" y="119"/>
                    <a:pt x="284" y="129"/>
                    <a:pt x="293" y="137"/>
                  </a:cubicBezTo>
                  <a:cubicBezTo>
                    <a:pt x="267" y="167"/>
                    <a:pt x="234" y="191"/>
                    <a:pt x="202" y="21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60">
              <a:extLst>
                <a:ext uri="{FF2B5EF4-FFF2-40B4-BE49-F238E27FC236}">
                  <a16:creationId xmlns:a16="http://schemas.microsoft.com/office/drawing/2014/main" id="{F0A44D30-317C-46CC-B0AD-A1DB0D1061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6300" y="5292725"/>
              <a:ext cx="79375" cy="74613"/>
            </a:xfrm>
            <a:custGeom>
              <a:avLst/>
              <a:gdLst>
                <a:gd name="T0" fmla="*/ 33 w 34"/>
                <a:gd name="T1" fmla="*/ 11 h 35"/>
                <a:gd name="T2" fmla="*/ 19 w 34"/>
                <a:gd name="T3" fmla="*/ 3 h 35"/>
                <a:gd name="T4" fmla="*/ 1 w 34"/>
                <a:gd name="T5" fmla="*/ 18 h 35"/>
                <a:gd name="T6" fmla="*/ 2 w 34"/>
                <a:gd name="T7" fmla="*/ 21 h 35"/>
                <a:gd name="T8" fmla="*/ 1 w 34"/>
                <a:gd name="T9" fmla="*/ 22 h 35"/>
                <a:gd name="T10" fmla="*/ 1 w 34"/>
                <a:gd name="T11" fmla="*/ 22 h 35"/>
                <a:gd name="T12" fmla="*/ 0 w 34"/>
                <a:gd name="T13" fmla="*/ 25 h 35"/>
                <a:gd name="T14" fmla="*/ 13 w 34"/>
                <a:gd name="T15" fmla="*/ 33 h 35"/>
                <a:gd name="T16" fmla="*/ 21 w 34"/>
                <a:gd name="T17" fmla="*/ 25 h 35"/>
                <a:gd name="T18" fmla="*/ 33 w 34"/>
                <a:gd name="T19" fmla="*/ 15 h 35"/>
                <a:gd name="T20" fmla="*/ 33 w 34"/>
                <a:gd name="T21" fmla="*/ 11 h 35"/>
                <a:gd name="T22" fmla="*/ 16 w 34"/>
                <a:gd name="T23" fmla="*/ 23 h 35"/>
                <a:gd name="T24" fmla="*/ 10 w 34"/>
                <a:gd name="T25" fmla="*/ 28 h 35"/>
                <a:gd name="T26" fmla="*/ 4 w 34"/>
                <a:gd name="T27" fmla="*/ 22 h 35"/>
                <a:gd name="T28" fmla="*/ 4 w 34"/>
                <a:gd name="T29" fmla="*/ 22 h 35"/>
                <a:gd name="T30" fmla="*/ 4 w 34"/>
                <a:gd name="T31" fmla="*/ 21 h 35"/>
                <a:gd name="T32" fmla="*/ 16 w 34"/>
                <a:gd name="T33" fmla="*/ 11 h 35"/>
                <a:gd name="T34" fmla="*/ 23 w 34"/>
                <a:gd name="T35" fmla="*/ 8 h 35"/>
                <a:gd name="T36" fmla="*/ 27 w 34"/>
                <a:gd name="T37" fmla="*/ 13 h 35"/>
                <a:gd name="T38" fmla="*/ 16 w 34"/>
                <a:gd name="T39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35">
                  <a:moveTo>
                    <a:pt x="33" y="11"/>
                  </a:moveTo>
                  <a:cubicBezTo>
                    <a:pt x="29" y="7"/>
                    <a:pt x="25" y="0"/>
                    <a:pt x="19" y="3"/>
                  </a:cubicBezTo>
                  <a:cubicBezTo>
                    <a:pt x="13" y="6"/>
                    <a:pt x="5" y="13"/>
                    <a:pt x="1" y="18"/>
                  </a:cubicBezTo>
                  <a:cubicBezTo>
                    <a:pt x="1" y="19"/>
                    <a:pt x="1" y="21"/>
                    <a:pt x="2" y="21"/>
                  </a:cubicBezTo>
                  <a:cubicBezTo>
                    <a:pt x="2" y="21"/>
                    <a:pt x="1" y="21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3" y="29"/>
                    <a:pt x="8" y="35"/>
                    <a:pt x="13" y="33"/>
                  </a:cubicBezTo>
                  <a:cubicBezTo>
                    <a:pt x="16" y="31"/>
                    <a:pt x="19" y="27"/>
                    <a:pt x="21" y="25"/>
                  </a:cubicBezTo>
                  <a:cubicBezTo>
                    <a:pt x="25" y="22"/>
                    <a:pt x="29" y="18"/>
                    <a:pt x="33" y="15"/>
                  </a:cubicBezTo>
                  <a:cubicBezTo>
                    <a:pt x="34" y="14"/>
                    <a:pt x="34" y="12"/>
                    <a:pt x="33" y="11"/>
                  </a:cubicBezTo>
                  <a:close/>
                  <a:moveTo>
                    <a:pt x="16" y="23"/>
                  </a:moveTo>
                  <a:cubicBezTo>
                    <a:pt x="15" y="24"/>
                    <a:pt x="12" y="28"/>
                    <a:pt x="10" y="28"/>
                  </a:cubicBezTo>
                  <a:cubicBezTo>
                    <a:pt x="8" y="27"/>
                    <a:pt x="5" y="23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9" y="19"/>
                    <a:pt x="12" y="14"/>
                    <a:pt x="16" y="11"/>
                  </a:cubicBezTo>
                  <a:cubicBezTo>
                    <a:pt x="18" y="9"/>
                    <a:pt x="20" y="7"/>
                    <a:pt x="23" y="8"/>
                  </a:cubicBezTo>
                  <a:cubicBezTo>
                    <a:pt x="24" y="9"/>
                    <a:pt x="26" y="11"/>
                    <a:pt x="27" y="13"/>
                  </a:cubicBezTo>
                  <a:cubicBezTo>
                    <a:pt x="24" y="16"/>
                    <a:pt x="20" y="20"/>
                    <a:pt x="16" y="2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61">
              <a:extLst>
                <a:ext uri="{FF2B5EF4-FFF2-40B4-BE49-F238E27FC236}">
                  <a16:creationId xmlns:a16="http://schemas.microsoft.com/office/drawing/2014/main" id="{BF4A9E71-0E4B-4AC4-97A8-5A2403D1A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6438" y="5441950"/>
              <a:ext cx="95250" cy="68263"/>
            </a:xfrm>
            <a:custGeom>
              <a:avLst/>
              <a:gdLst>
                <a:gd name="T0" fmla="*/ 40 w 41"/>
                <a:gd name="T1" fmla="*/ 0 h 32"/>
                <a:gd name="T2" fmla="*/ 1 w 41"/>
                <a:gd name="T3" fmla="*/ 30 h 32"/>
                <a:gd name="T4" fmla="*/ 1 w 41"/>
                <a:gd name="T5" fmla="*/ 31 h 32"/>
                <a:gd name="T6" fmla="*/ 41 w 41"/>
                <a:gd name="T7" fmla="*/ 1 h 32"/>
                <a:gd name="T8" fmla="*/ 40 w 41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2">
                  <a:moveTo>
                    <a:pt x="40" y="0"/>
                  </a:moveTo>
                  <a:cubicBezTo>
                    <a:pt x="28" y="11"/>
                    <a:pt x="15" y="21"/>
                    <a:pt x="1" y="30"/>
                  </a:cubicBezTo>
                  <a:cubicBezTo>
                    <a:pt x="0" y="31"/>
                    <a:pt x="1" y="32"/>
                    <a:pt x="1" y="31"/>
                  </a:cubicBezTo>
                  <a:cubicBezTo>
                    <a:pt x="16" y="23"/>
                    <a:pt x="29" y="13"/>
                    <a:pt x="41" y="1"/>
                  </a:cubicBezTo>
                  <a:cubicBezTo>
                    <a:pt x="41" y="0"/>
                    <a:pt x="41" y="0"/>
                    <a:pt x="4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62">
              <a:extLst>
                <a:ext uri="{FF2B5EF4-FFF2-40B4-BE49-F238E27FC236}">
                  <a16:creationId xmlns:a16="http://schemas.microsoft.com/office/drawing/2014/main" id="{00EE527F-DB82-459B-A64E-2D43C68953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4925" y="1389063"/>
              <a:ext cx="692150" cy="625475"/>
            </a:xfrm>
            <a:custGeom>
              <a:avLst/>
              <a:gdLst>
                <a:gd name="T0" fmla="*/ 146 w 296"/>
                <a:gd name="T1" fmla="*/ 2 h 290"/>
                <a:gd name="T2" fmla="*/ 17 w 296"/>
                <a:gd name="T3" fmla="*/ 183 h 290"/>
                <a:gd name="T4" fmla="*/ 280 w 296"/>
                <a:gd name="T5" fmla="*/ 193 h 290"/>
                <a:gd name="T6" fmla="*/ 278 w 296"/>
                <a:gd name="T7" fmla="*/ 163 h 290"/>
                <a:gd name="T8" fmla="*/ 152 w 296"/>
                <a:gd name="T9" fmla="*/ 276 h 290"/>
                <a:gd name="T10" fmla="*/ 106 w 296"/>
                <a:gd name="T11" fmla="*/ 257 h 290"/>
                <a:gd name="T12" fmla="*/ 71 w 296"/>
                <a:gd name="T13" fmla="*/ 249 h 290"/>
                <a:gd name="T14" fmla="*/ 52 w 296"/>
                <a:gd name="T15" fmla="*/ 234 h 290"/>
                <a:gd name="T16" fmla="*/ 76 w 296"/>
                <a:gd name="T17" fmla="*/ 234 h 290"/>
                <a:gd name="T18" fmla="*/ 41 w 296"/>
                <a:gd name="T19" fmla="*/ 219 h 290"/>
                <a:gd name="T20" fmla="*/ 60 w 296"/>
                <a:gd name="T21" fmla="*/ 219 h 290"/>
                <a:gd name="T22" fmla="*/ 32 w 296"/>
                <a:gd name="T23" fmla="*/ 205 h 290"/>
                <a:gd name="T24" fmla="*/ 51 w 296"/>
                <a:gd name="T25" fmla="*/ 203 h 290"/>
                <a:gd name="T26" fmla="*/ 31 w 296"/>
                <a:gd name="T27" fmla="*/ 203 h 290"/>
                <a:gd name="T28" fmla="*/ 36 w 296"/>
                <a:gd name="T29" fmla="*/ 173 h 290"/>
                <a:gd name="T30" fmla="*/ 21 w 296"/>
                <a:gd name="T31" fmla="*/ 172 h 290"/>
                <a:gd name="T32" fmla="*/ 31 w 296"/>
                <a:gd name="T33" fmla="*/ 155 h 290"/>
                <a:gd name="T34" fmla="*/ 18 w 296"/>
                <a:gd name="T35" fmla="*/ 154 h 290"/>
                <a:gd name="T36" fmla="*/ 28 w 296"/>
                <a:gd name="T37" fmla="*/ 137 h 290"/>
                <a:gd name="T38" fmla="*/ 18 w 296"/>
                <a:gd name="T39" fmla="*/ 137 h 290"/>
                <a:gd name="T40" fmla="*/ 33 w 296"/>
                <a:gd name="T41" fmla="*/ 118 h 290"/>
                <a:gd name="T42" fmla="*/ 20 w 296"/>
                <a:gd name="T43" fmla="*/ 118 h 290"/>
                <a:gd name="T44" fmla="*/ 37 w 296"/>
                <a:gd name="T45" fmla="*/ 102 h 290"/>
                <a:gd name="T46" fmla="*/ 25 w 296"/>
                <a:gd name="T47" fmla="*/ 100 h 290"/>
                <a:gd name="T48" fmla="*/ 49 w 296"/>
                <a:gd name="T49" fmla="*/ 80 h 290"/>
                <a:gd name="T50" fmla="*/ 33 w 296"/>
                <a:gd name="T51" fmla="*/ 81 h 290"/>
                <a:gd name="T52" fmla="*/ 54 w 296"/>
                <a:gd name="T53" fmla="*/ 66 h 290"/>
                <a:gd name="T54" fmla="*/ 43 w 296"/>
                <a:gd name="T55" fmla="*/ 64 h 290"/>
                <a:gd name="T56" fmla="*/ 56 w 296"/>
                <a:gd name="T57" fmla="*/ 47 h 290"/>
                <a:gd name="T58" fmla="*/ 74 w 296"/>
                <a:gd name="T59" fmla="*/ 46 h 290"/>
                <a:gd name="T60" fmla="*/ 70 w 296"/>
                <a:gd name="T61" fmla="*/ 33 h 290"/>
                <a:gd name="T62" fmla="*/ 89 w 296"/>
                <a:gd name="T63" fmla="*/ 31 h 290"/>
                <a:gd name="T64" fmla="*/ 86 w 296"/>
                <a:gd name="T65" fmla="*/ 22 h 290"/>
                <a:gd name="T66" fmla="*/ 114 w 296"/>
                <a:gd name="T67" fmla="*/ 21 h 290"/>
                <a:gd name="T68" fmla="*/ 119 w 296"/>
                <a:gd name="T69" fmla="*/ 10 h 290"/>
                <a:gd name="T70" fmla="*/ 278 w 296"/>
                <a:gd name="T71" fmla="*/ 163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6" h="290">
                  <a:moveTo>
                    <a:pt x="230" y="32"/>
                  </a:moveTo>
                  <a:cubicBezTo>
                    <a:pt x="206" y="12"/>
                    <a:pt x="177" y="5"/>
                    <a:pt x="146" y="2"/>
                  </a:cubicBezTo>
                  <a:cubicBezTo>
                    <a:pt x="115" y="0"/>
                    <a:pt x="89" y="8"/>
                    <a:pt x="65" y="29"/>
                  </a:cubicBezTo>
                  <a:cubicBezTo>
                    <a:pt x="21" y="67"/>
                    <a:pt x="0" y="127"/>
                    <a:pt x="17" y="183"/>
                  </a:cubicBezTo>
                  <a:cubicBezTo>
                    <a:pt x="34" y="241"/>
                    <a:pt x="93" y="289"/>
                    <a:pt x="155" y="281"/>
                  </a:cubicBezTo>
                  <a:cubicBezTo>
                    <a:pt x="213" y="290"/>
                    <a:pt x="264" y="247"/>
                    <a:pt x="280" y="193"/>
                  </a:cubicBezTo>
                  <a:cubicBezTo>
                    <a:pt x="296" y="136"/>
                    <a:pt x="276" y="70"/>
                    <a:pt x="230" y="32"/>
                  </a:cubicBezTo>
                  <a:close/>
                  <a:moveTo>
                    <a:pt x="278" y="163"/>
                  </a:moveTo>
                  <a:cubicBezTo>
                    <a:pt x="272" y="227"/>
                    <a:pt x="221" y="285"/>
                    <a:pt x="153" y="276"/>
                  </a:cubicBezTo>
                  <a:cubicBezTo>
                    <a:pt x="153" y="276"/>
                    <a:pt x="152" y="276"/>
                    <a:pt x="152" y="276"/>
                  </a:cubicBezTo>
                  <a:cubicBezTo>
                    <a:pt x="122" y="274"/>
                    <a:pt x="95" y="266"/>
                    <a:pt x="72" y="250"/>
                  </a:cubicBezTo>
                  <a:cubicBezTo>
                    <a:pt x="83" y="253"/>
                    <a:pt x="94" y="256"/>
                    <a:pt x="106" y="257"/>
                  </a:cubicBezTo>
                  <a:cubicBezTo>
                    <a:pt x="106" y="257"/>
                    <a:pt x="106" y="256"/>
                    <a:pt x="106" y="256"/>
                  </a:cubicBezTo>
                  <a:cubicBezTo>
                    <a:pt x="95" y="253"/>
                    <a:pt x="83" y="251"/>
                    <a:pt x="71" y="249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64" y="245"/>
                    <a:pt x="58" y="239"/>
                    <a:pt x="52" y="234"/>
                  </a:cubicBezTo>
                  <a:cubicBezTo>
                    <a:pt x="60" y="234"/>
                    <a:pt x="68" y="235"/>
                    <a:pt x="76" y="235"/>
                  </a:cubicBezTo>
                  <a:cubicBezTo>
                    <a:pt x="77" y="235"/>
                    <a:pt x="77" y="234"/>
                    <a:pt x="76" y="234"/>
                  </a:cubicBezTo>
                  <a:cubicBezTo>
                    <a:pt x="68" y="232"/>
                    <a:pt x="59" y="232"/>
                    <a:pt x="51" y="232"/>
                  </a:cubicBezTo>
                  <a:cubicBezTo>
                    <a:pt x="47" y="228"/>
                    <a:pt x="44" y="224"/>
                    <a:pt x="41" y="219"/>
                  </a:cubicBezTo>
                  <a:cubicBezTo>
                    <a:pt x="47" y="219"/>
                    <a:pt x="54" y="219"/>
                    <a:pt x="60" y="220"/>
                  </a:cubicBezTo>
                  <a:cubicBezTo>
                    <a:pt x="61" y="220"/>
                    <a:pt x="61" y="219"/>
                    <a:pt x="60" y="219"/>
                  </a:cubicBezTo>
                  <a:cubicBezTo>
                    <a:pt x="53" y="218"/>
                    <a:pt x="47" y="218"/>
                    <a:pt x="40" y="218"/>
                  </a:cubicBezTo>
                  <a:cubicBezTo>
                    <a:pt x="37" y="214"/>
                    <a:pt x="35" y="209"/>
                    <a:pt x="32" y="205"/>
                  </a:cubicBezTo>
                  <a:cubicBezTo>
                    <a:pt x="38" y="205"/>
                    <a:pt x="45" y="205"/>
                    <a:pt x="51" y="204"/>
                  </a:cubicBezTo>
                  <a:cubicBezTo>
                    <a:pt x="52" y="204"/>
                    <a:pt x="52" y="203"/>
                    <a:pt x="51" y="203"/>
                  </a:cubicBezTo>
                  <a:cubicBezTo>
                    <a:pt x="45" y="203"/>
                    <a:pt x="38" y="203"/>
                    <a:pt x="32" y="204"/>
                  </a:cubicBezTo>
                  <a:cubicBezTo>
                    <a:pt x="32" y="203"/>
                    <a:pt x="32" y="203"/>
                    <a:pt x="31" y="203"/>
                  </a:cubicBezTo>
                  <a:cubicBezTo>
                    <a:pt x="27" y="194"/>
                    <a:pt x="24" y="184"/>
                    <a:pt x="21" y="174"/>
                  </a:cubicBezTo>
                  <a:cubicBezTo>
                    <a:pt x="26" y="173"/>
                    <a:pt x="31" y="173"/>
                    <a:pt x="36" y="173"/>
                  </a:cubicBezTo>
                  <a:cubicBezTo>
                    <a:pt x="37" y="173"/>
                    <a:pt x="37" y="172"/>
                    <a:pt x="36" y="172"/>
                  </a:cubicBezTo>
                  <a:cubicBezTo>
                    <a:pt x="31" y="172"/>
                    <a:pt x="26" y="172"/>
                    <a:pt x="21" y="172"/>
                  </a:cubicBezTo>
                  <a:cubicBezTo>
                    <a:pt x="20" y="167"/>
                    <a:pt x="19" y="161"/>
                    <a:pt x="19" y="156"/>
                  </a:cubicBezTo>
                  <a:cubicBezTo>
                    <a:pt x="23" y="156"/>
                    <a:pt x="27" y="156"/>
                    <a:pt x="31" y="155"/>
                  </a:cubicBezTo>
                  <a:cubicBezTo>
                    <a:pt x="31" y="155"/>
                    <a:pt x="31" y="154"/>
                    <a:pt x="31" y="154"/>
                  </a:cubicBezTo>
                  <a:cubicBezTo>
                    <a:pt x="27" y="154"/>
                    <a:pt x="22" y="154"/>
                    <a:pt x="18" y="154"/>
                  </a:cubicBezTo>
                  <a:cubicBezTo>
                    <a:pt x="18" y="149"/>
                    <a:pt x="18" y="143"/>
                    <a:pt x="18" y="138"/>
                  </a:cubicBezTo>
                  <a:cubicBezTo>
                    <a:pt x="22" y="138"/>
                    <a:pt x="25" y="138"/>
                    <a:pt x="28" y="137"/>
                  </a:cubicBezTo>
                  <a:cubicBezTo>
                    <a:pt x="29" y="137"/>
                    <a:pt x="29" y="136"/>
                    <a:pt x="28" y="136"/>
                  </a:cubicBezTo>
                  <a:cubicBezTo>
                    <a:pt x="25" y="136"/>
                    <a:pt x="21" y="137"/>
                    <a:pt x="18" y="137"/>
                  </a:cubicBezTo>
                  <a:cubicBezTo>
                    <a:pt x="18" y="131"/>
                    <a:pt x="19" y="125"/>
                    <a:pt x="20" y="119"/>
                  </a:cubicBezTo>
                  <a:cubicBezTo>
                    <a:pt x="24" y="119"/>
                    <a:pt x="29" y="119"/>
                    <a:pt x="33" y="118"/>
                  </a:cubicBezTo>
                  <a:cubicBezTo>
                    <a:pt x="34" y="118"/>
                    <a:pt x="34" y="117"/>
                    <a:pt x="33" y="117"/>
                  </a:cubicBezTo>
                  <a:cubicBezTo>
                    <a:pt x="29" y="118"/>
                    <a:pt x="25" y="118"/>
                    <a:pt x="20" y="118"/>
                  </a:cubicBezTo>
                  <a:cubicBezTo>
                    <a:pt x="21" y="113"/>
                    <a:pt x="23" y="107"/>
                    <a:pt x="24" y="102"/>
                  </a:cubicBezTo>
                  <a:cubicBezTo>
                    <a:pt x="29" y="102"/>
                    <a:pt x="33" y="102"/>
                    <a:pt x="37" y="102"/>
                  </a:cubicBezTo>
                  <a:cubicBezTo>
                    <a:pt x="38" y="102"/>
                    <a:pt x="38" y="100"/>
                    <a:pt x="37" y="100"/>
                  </a:cubicBezTo>
                  <a:cubicBezTo>
                    <a:pt x="33" y="100"/>
                    <a:pt x="29" y="100"/>
                    <a:pt x="25" y="100"/>
                  </a:cubicBezTo>
                  <a:cubicBezTo>
                    <a:pt x="27" y="94"/>
                    <a:pt x="29" y="88"/>
                    <a:pt x="32" y="82"/>
                  </a:cubicBezTo>
                  <a:cubicBezTo>
                    <a:pt x="38" y="82"/>
                    <a:pt x="44" y="82"/>
                    <a:pt x="49" y="80"/>
                  </a:cubicBezTo>
                  <a:cubicBezTo>
                    <a:pt x="50" y="80"/>
                    <a:pt x="50" y="79"/>
                    <a:pt x="49" y="79"/>
                  </a:cubicBezTo>
                  <a:cubicBezTo>
                    <a:pt x="44" y="80"/>
                    <a:pt x="38" y="81"/>
                    <a:pt x="33" y="81"/>
                  </a:cubicBezTo>
                  <a:cubicBezTo>
                    <a:pt x="35" y="76"/>
                    <a:pt x="38" y="70"/>
                    <a:pt x="41" y="65"/>
                  </a:cubicBezTo>
                  <a:cubicBezTo>
                    <a:pt x="46" y="65"/>
                    <a:pt x="50" y="66"/>
                    <a:pt x="54" y="66"/>
                  </a:cubicBezTo>
                  <a:cubicBezTo>
                    <a:pt x="55" y="66"/>
                    <a:pt x="55" y="65"/>
                    <a:pt x="54" y="65"/>
                  </a:cubicBezTo>
                  <a:cubicBezTo>
                    <a:pt x="50" y="64"/>
                    <a:pt x="46" y="64"/>
                    <a:pt x="43" y="64"/>
                  </a:cubicBezTo>
                  <a:cubicBezTo>
                    <a:pt x="45" y="60"/>
                    <a:pt x="49" y="55"/>
                    <a:pt x="52" y="51"/>
                  </a:cubicBezTo>
                  <a:cubicBezTo>
                    <a:pt x="53" y="50"/>
                    <a:pt x="54" y="49"/>
                    <a:pt x="56" y="47"/>
                  </a:cubicBezTo>
                  <a:cubicBezTo>
                    <a:pt x="62" y="47"/>
                    <a:pt x="68" y="47"/>
                    <a:pt x="74" y="47"/>
                  </a:cubicBezTo>
                  <a:cubicBezTo>
                    <a:pt x="75" y="47"/>
                    <a:pt x="75" y="46"/>
                    <a:pt x="74" y="46"/>
                  </a:cubicBezTo>
                  <a:cubicBezTo>
                    <a:pt x="68" y="46"/>
                    <a:pt x="63" y="46"/>
                    <a:pt x="57" y="46"/>
                  </a:cubicBezTo>
                  <a:cubicBezTo>
                    <a:pt x="61" y="42"/>
                    <a:pt x="65" y="38"/>
                    <a:pt x="70" y="33"/>
                  </a:cubicBezTo>
                  <a:cubicBezTo>
                    <a:pt x="76" y="33"/>
                    <a:pt x="83" y="33"/>
                    <a:pt x="89" y="33"/>
                  </a:cubicBezTo>
                  <a:cubicBezTo>
                    <a:pt x="90" y="32"/>
                    <a:pt x="90" y="31"/>
                    <a:pt x="89" y="31"/>
                  </a:cubicBezTo>
                  <a:cubicBezTo>
                    <a:pt x="83" y="31"/>
                    <a:pt x="78" y="32"/>
                    <a:pt x="72" y="32"/>
                  </a:cubicBezTo>
                  <a:cubicBezTo>
                    <a:pt x="76" y="28"/>
                    <a:pt x="81" y="25"/>
                    <a:pt x="86" y="22"/>
                  </a:cubicBezTo>
                  <a:cubicBezTo>
                    <a:pt x="95" y="22"/>
                    <a:pt x="105" y="22"/>
                    <a:pt x="114" y="22"/>
                  </a:cubicBezTo>
                  <a:cubicBezTo>
                    <a:pt x="115" y="22"/>
                    <a:pt x="115" y="21"/>
                    <a:pt x="114" y="21"/>
                  </a:cubicBezTo>
                  <a:cubicBezTo>
                    <a:pt x="106" y="20"/>
                    <a:pt x="97" y="21"/>
                    <a:pt x="88" y="21"/>
                  </a:cubicBezTo>
                  <a:cubicBezTo>
                    <a:pt x="98" y="15"/>
                    <a:pt x="108" y="11"/>
                    <a:pt x="119" y="10"/>
                  </a:cubicBezTo>
                  <a:cubicBezTo>
                    <a:pt x="147" y="6"/>
                    <a:pt x="181" y="12"/>
                    <a:pt x="206" y="25"/>
                  </a:cubicBezTo>
                  <a:cubicBezTo>
                    <a:pt x="255" y="52"/>
                    <a:pt x="282" y="109"/>
                    <a:pt x="278" y="16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63">
              <a:extLst>
                <a:ext uri="{FF2B5EF4-FFF2-40B4-BE49-F238E27FC236}">
                  <a16:creationId xmlns:a16="http://schemas.microsoft.com/office/drawing/2014/main" id="{AF7C7EDF-12D7-4546-A7A0-1F96DCC67E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3188" y="1419225"/>
              <a:ext cx="550862" cy="541338"/>
            </a:xfrm>
            <a:custGeom>
              <a:avLst/>
              <a:gdLst>
                <a:gd name="T0" fmla="*/ 182 w 236"/>
                <a:gd name="T1" fmla="*/ 31 h 251"/>
                <a:gd name="T2" fmla="*/ 50 w 236"/>
                <a:gd name="T3" fmla="*/ 34 h 251"/>
                <a:gd name="T4" fmla="*/ 16 w 236"/>
                <a:gd name="T5" fmla="*/ 163 h 251"/>
                <a:gd name="T6" fmla="*/ 138 w 236"/>
                <a:gd name="T7" fmla="*/ 244 h 251"/>
                <a:gd name="T8" fmla="*/ 138 w 236"/>
                <a:gd name="T9" fmla="*/ 244 h 251"/>
                <a:gd name="T10" fmla="*/ 139 w 236"/>
                <a:gd name="T11" fmla="*/ 244 h 251"/>
                <a:gd name="T12" fmla="*/ 227 w 236"/>
                <a:gd name="T13" fmla="*/ 151 h 251"/>
                <a:gd name="T14" fmla="*/ 182 w 236"/>
                <a:gd name="T15" fmla="*/ 31 h 251"/>
                <a:gd name="T16" fmla="*/ 213 w 236"/>
                <a:gd name="T17" fmla="*/ 174 h 251"/>
                <a:gd name="T18" fmla="*/ 213 w 236"/>
                <a:gd name="T19" fmla="*/ 174 h 251"/>
                <a:gd name="T20" fmla="*/ 201 w 236"/>
                <a:gd name="T21" fmla="*/ 164 h 251"/>
                <a:gd name="T22" fmla="*/ 199 w 236"/>
                <a:gd name="T23" fmla="*/ 168 h 251"/>
                <a:gd name="T24" fmla="*/ 210 w 236"/>
                <a:gd name="T25" fmla="*/ 177 h 251"/>
                <a:gd name="T26" fmla="*/ 211 w 236"/>
                <a:gd name="T27" fmla="*/ 177 h 251"/>
                <a:gd name="T28" fmla="*/ 138 w 236"/>
                <a:gd name="T29" fmla="*/ 239 h 251"/>
                <a:gd name="T30" fmla="*/ 136 w 236"/>
                <a:gd name="T31" fmla="*/ 240 h 251"/>
                <a:gd name="T32" fmla="*/ 57 w 236"/>
                <a:gd name="T33" fmla="*/ 214 h 251"/>
                <a:gd name="T34" fmla="*/ 16 w 236"/>
                <a:gd name="T35" fmla="*/ 143 h 251"/>
                <a:gd name="T36" fmla="*/ 108 w 236"/>
                <a:gd name="T37" fmla="*/ 14 h 251"/>
                <a:gd name="T38" fmla="*/ 223 w 236"/>
                <a:gd name="T39" fmla="*/ 116 h 251"/>
                <a:gd name="T40" fmla="*/ 213 w 236"/>
                <a:gd name="T41" fmla="*/ 17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6" h="251">
                  <a:moveTo>
                    <a:pt x="182" y="31"/>
                  </a:moveTo>
                  <a:cubicBezTo>
                    <a:pt x="142" y="1"/>
                    <a:pt x="87" y="0"/>
                    <a:pt x="50" y="34"/>
                  </a:cubicBezTo>
                  <a:cubicBezTo>
                    <a:pt x="14" y="67"/>
                    <a:pt x="0" y="118"/>
                    <a:pt x="16" y="163"/>
                  </a:cubicBezTo>
                  <a:cubicBezTo>
                    <a:pt x="33" y="212"/>
                    <a:pt x="85" y="251"/>
                    <a:pt x="138" y="244"/>
                  </a:cubicBezTo>
                  <a:cubicBezTo>
                    <a:pt x="138" y="244"/>
                    <a:pt x="138" y="244"/>
                    <a:pt x="138" y="244"/>
                  </a:cubicBezTo>
                  <a:cubicBezTo>
                    <a:pt x="138" y="244"/>
                    <a:pt x="139" y="244"/>
                    <a:pt x="139" y="244"/>
                  </a:cubicBezTo>
                  <a:cubicBezTo>
                    <a:pt x="182" y="231"/>
                    <a:pt x="217" y="195"/>
                    <a:pt x="227" y="151"/>
                  </a:cubicBezTo>
                  <a:cubicBezTo>
                    <a:pt x="236" y="107"/>
                    <a:pt x="218" y="58"/>
                    <a:pt x="182" y="31"/>
                  </a:cubicBezTo>
                  <a:close/>
                  <a:moveTo>
                    <a:pt x="213" y="174"/>
                  </a:moveTo>
                  <a:cubicBezTo>
                    <a:pt x="213" y="174"/>
                    <a:pt x="213" y="174"/>
                    <a:pt x="213" y="174"/>
                  </a:cubicBezTo>
                  <a:cubicBezTo>
                    <a:pt x="210" y="170"/>
                    <a:pt x="205" y="167"/>
                    <a:pt x="201" y="164"/>
                  </a:cubicBezTo>
                  <a:cubicBezTo>
                    <a:pt x="200" y="163"/>
                    <a:pt x="197" y="166"/>
                    <a:pt x="199" y="168"/>
                  </a:cubicBezTo>
                  <a:cubicBezTo>
                    <a:pt x="203" y="171"/>
                    <a:pt x="206" y="174"/>
                    <a:pt x="210" y="177"/>
                  </a:cubicBezTo>
                  <a:cubicBezTo>
                    <a:pt x="211" y="177"/>
                    <a:pt x="211" y="177"/>
                    <a:pt x="211" y="177"/>
                  </a:cubicBezTo>
                  <a:cubicBezTo>
                    <a:pt x="197" y="206"/>
                    <a:pt x="170" y="228"/>
                    <a:pt x="138" y="239"/>
                  </a:cubicBezTo>
                  <a:cubicBezTo>
                    <a:pt x="137" y="239"/>
                    <a:pt x="137" y="239"/>
                    <a:pt x="136" y="240"/>
                  </a:cubicBezTo>
                  <a:cubicBezTo>
                    <a:pt x="107" y="239"/>
                    <a:pt x="80" y="232"/>
                    <a:pt x="57" y="214"/>
                  </a:cubicBezTo>
                  <a:cubicBezTo>
                    <a:pt x="36" y="196"/>
                    <a:pt x="21" y="171"/>
                    <a:pt x="16" y="143"/>
                  </a:cubicBezTo>
                  <a:cubicBezTo>
                    <a:pt x="6" y="86"/>
                    <a:pt x="46" y="17"/>
                    <a:pt x="108" y="14"/>
                  </a:cubicBezTo>
                  <a:cubicBezTo>
                    <a:pt x="168" y="12"/>
                    <a:pt x="217" y="58"/>
                    <a:pt x="223" y="116"/>
                  </a:cubicBezTo>
                  <a:cubicBezTo>
                    <a:pt x="225" y="137"/>
                    <a:pt x="221" y="156"/>
                    <a:pt x="213" y="17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64">
              <a:extLst>
                <a:ext uri="{FF2B5EF4-FFF2-40B4-BE49-F238E27FC236}">
                  <a16:creationId xmlns:a16="http://schemas.microsoft.com/office/drawing/2014/main" id="{191C0B32-B124-4A90-8856-8E1F04B08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363" y="1450975"/>
              <a:ext cx="20637" cy="49213"/>
            </a:xfrm>
            <a:custGeom>
              <a:avLst/>
              <a:gdLst>
                <a:gd name="T0" fmla="*/ 7 w 9"/>
                <a:gd name="T1" fmla="*/ 2 h 23"/>
                <a:gd name="T2" fmla="*/ 2 w 9"/>
                <a:gd name="T3" fmla="*/ 2 h 23"/>
                <a:gd name="T4" fmla="*/ 1 w 9"/>
                <a:gd name="T5" fmla="*/ 11 h 23"/>
                <a:gd name="T6" fmla="*/ 2 w 9"/>
                <a:gd name="T7" fmla="*/ 20 h 23"/>
                <a:gd name="T8" fmla="*/ 6 w 9"/>
                <a:gd name="T9" fmla="*/ 20 h 23"/>
                <a:gd name="T10" fmla="*/ 8 w 9"/>
                <a:gd name="T11" fmla="*/ 11 h 23"/>
                <a:gd name="T12" fmla="*/ 7 w 9"/>
                <a:gd name="T1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3">
                  <a:moveTo>
                    <a:pt x="7" y="2"/>
                  </a:moveTo>
                  <a:cubicBezTo>
                    <a:pt x="6" y="0"/>
                    <a:pt x="3" y="0"/>
                    <a:pt x="2" y="2"/>
                  </a:cubicBezTo>
                  <a:cubicBezTo>
                    <a:pt x="0" y="4"/>
                    <a:pt x="1" y="8"/>
                    <a:pt x="1" y="11"/>
                  </a:cubicBezTo>
                  <a:cubicBezTo>
                    <a:pt x="1" y="14"/>
                    <a:pt x="2" y="17"/>
                    <a:pt x="2" y="20"/>
                  </a:cubicBezTo>
                  <a:cubicBezTo>
                    <a:pt x="2" y="23"/>
                    <a:pt x="6" y="23"/>
                    <a:pt x="6" y="20"/>
                  </a:cubicBezTo>
                  <a:cubicBezTo>
                    <a:pt x="7" y="17"/>
                    <a:pt x="7" y="14"/>
                    <a:pt x="8" y="11"/>
                  </a:cubicBezTo>
                  <a:cubicBezTo>
                    <a:pt x="8" y="8"/>
                    <a:pt x="9" y="4"/>
                    <a:pt x="7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65">
              <a:extLst>
                <a:ext uri="{FF2B5EF4-FFF2-40B4-BE49-F238E27FC236}">
                  <a16:creationId xmlns:a16="http://schemas.microsoft.com/office/drawing/2014/main" id="{7774BAA4-4289-4C29-8D4C-B72784FBF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763" y="1876425"/>
              <a:ext cx="23812" cy="49213"/>
            </a:xfrm>
            <a:custGeom>
              <a:avLst/>
              <a:gdLst>
                <a:gd name="T0" fmla="*/ 8 w 10"/>
                <a:gd name="T1" fmla="*/ 12 h 23"/>
                <a:gd name="T2" fmla="*/ 6 w 10"/>
                <a:gd name="T3" fmla="*/ 2 h 23"/>
                <a:gd name="T4" fmla="*/ 1 w 10"/>
                <a:gd name="T5" fmla="*/ 2 h 23"/>
                <a:gd name="T6" fmla="*/ 0 w 10"/>
                <a:gd name="T7" fmla="*/ 13 h 23"/>
                <a:gd name="T8" fmla="*/ 3 w 10"/>
                <a:gd name="T9" fmla="*/ 22 h 23"/>
                <a:gd name="T10" fmla="*/ 8 w 10"/>
                <a:gd name="T11" fmla="*/ 21 h 23"/>
                <a:gd name="T12" fmla="*/ 8 w 10"/>
                <a:gd name="T13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3">
                  <a:moveTo>
                    <a:pt x="8" y="12"/>
                  </a:moveTo>
                  <a:cubicBezTo>
                    <a:pt x="7" y="9"/>
                    <a:pt x="7" y="6"/>
                    <a:pt x="6" y="2"/>
                  </a:cubicBezTo>
                  <a:cubicBezTo>
                    <a:pt x="5" y="0"/>
                    <a:pt x="2" y="0"/>
                    <a:pt x="1" y="2"/>
                  </a:cubicBezTo>
                  <a:cubicBezTo>
                    <a:pt x="0" y="6"/>
                    <a:pt x="0" y="9"/>
                    <a:pt x="0" y="13"/>
                  </a:cubicBezTo>
                  <a:cubicBezTo>
                    <a:pt x="1" y="16"/>
                    <a:pt x="1" y="20"/>
                    <a:pt x="3" y="22"/>
                  </a:cubicBezTo>
                  <a:cubicBezTo>
                    <a:pt x="5" y="23"/>
                    <a:pt x="7" y="23"/>
                    <a:pt x="8" y="21"/>
                  </a:cubicBezTo>
                  <a:cubicBezTo>
                    <a:pt x="10" y="18"/>
                    <a:pt x="9" y="16"/>
                    <a:pt x="8" y="1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66">
              <a:extLst>
                <a:ext uri="{FF2B5EF4-FFF2-40B4-BE49-F238E27FC236}">
                  <a16:creationId xmlns:a16="http://schemas.microsoft.com/office/drawing/2014/main" id="{15B43116-C0D9-4ABA-ABDD-9620EF6D7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9700" y="1677988"/>
              <a:ext cx="53975" cy="20638"/>
            </a:xfrm>
            <a:custGeom>
              <a:avLst/>
              <a:gdLst>
                <a:gd name="T0" fmla="*/ 22 w 23"/>
                <a:gd name="T1" fmla="*/ 2 h 10"/>
                <a:gd name="T2" fmla="*/ 13 w 23"/>
                <a:gd name="T3" fmla="*/ 2 h 10"/>
                <a:gd name="T4" fmla="*/ 3 w 23"/>
                <a:gd name="T5" fmla="*/ 4 h 10"/>
                <a:gd name="T6" fmla="*/ 3 w 23"/>
                <a:gd name="T7" fmla="*/ 9 h 10"/>
                <a:gd name="T8" fmla="*/ 14 w 23"/>
                <a:gd name="T9" fmla="*/ 9 h 10"/>
                <a:gd name="T10" fmla="*/ 22 w 23"/>
                <a:gd name="T11" fmla="*/ 6 h 10"/>
                <a:gd name="T12" fmla="*/ 22 w 23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0">
                  <a:moveTo>
                    <a:pt x="22" y="2"/>
                  </a:moveTo>
                  <a:cubicBezTo>
                    <a:pt x="19" y="0"/>
                    <a:pt x="16" y="1"/>
                    <a:pt x="13" y="2"/>
                  </a:cubicBezTo>
                  <a:cubicBezTo>
                    <a:pt x="10" y="2"/>
                    <a:pt x="6" y="2"/>
                    <a:pt x="3" y="4"/>
                  </a:cubicBezTo>
                  <a:cubicBezTo>
                    <a:pt x="0" y="4"/>
                    <a:pt x="0" y="9"/>
                    <a:pt x="3" y="9"/>
                  </a:cubicBezTo>
                  <a:cubicBezTo>
                    <a:pt x="6" y="10"/>
                    <a:pt x="10" y="10"/>
                    <a:pt x="14" y="9"/>
                  </a:cubicBezTo>
                  <a:cubicBezTo>
                    <a:pt x="17" y="9"/>
                    <a:pt x="20" y="9"/>
                    <a:pt x="22" y="6"/>
                  </a:cubicBezTo>
                  <a:cubicBezTo>
                    <a:pt x="23" y="5"/>
                    <a:pt x="23" y="3"/>
                    <a:pt x="22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67">
              <a:extLst>
                <a:ext uri="{FF2B5EF4-FFF2-40B4-BE49-F238E27FC236}">
                  <a16:creationId xmlns:a16="http://schemas.microsoft.com/office/drawing/2014/main" id="{C2C5ABF9-74DB-4642-9C57-5D2278479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8325" y="1673225"/>
              <a:ext cx="49212" cy="23813"/>
            </a:xfrm>
            <a:custGeom>
              <a:avLst/>
              <a:gdLst>
                <a:gd name="T0" fmla="*/ 16 w 21"/>
                <a:gd name="T1" fmla="*/ 2 h 11"/>
                <a:gd name="T2" fmla="*/ 2 w 21"/>
                <a:gd name="T3" fmla="*/ 4 h 11"/>
                <a:gd name="T4" fmla="*/ 3 w 21"/>
                <a:gd name="T5" fmla="*/ 10 h 11"/>
                <a:gd name="T6" fmla="*/ 10 w 21"/>
                <a:gd name="T7" fmla="*/ 11 h 11"/>
                <a:gd name="T8" fmla="*/ 16 w 21"/>
                <a:gd name="T9" fmla="*/ 11 h 11"/>
                <a:gd name="T10" fmla="*/ 16 w 21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1">
                  <a:moveTo>
                    <a:pt x="16" y="2"/>
                  </a:moveTo>
                  <a:cubicBezTo>
                    <a:pt x="12" y="0"/>
                    <a:pt x="6" y="2"/>
                    <a:pt x="2" y="4"/>
                  </a:cubicBezTo>
                  <a:cubicBezTo>
                    <a:pt x="0" y="5"/>
                    <a:pt x="0" y="10"/>
                    <a:pt x="3" y="10"/>
                  </a:cubicBezTo>
                  <a:cubicBezTo>
                    <a:pt x="5" y="11"/>
                    <a:pt x="7" y="11"/>
                    <a:pt x="10" y="11"/>
                  </a:cubicBezTo>
                  <a:cubicBezTo>
                    <a:pt x="12" y="11"/>
                    <a:pt x="14" y="11"/>
                    <a:pt x="16" y="11"/>
                  </a:cubicBezTo>
                  <a:cubicBezTo>
                    <a:pt x="21" y="9"/>
                    <a:pt x="21" y="3"/>
                    <a:pt x="16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68">
              <a:extLst>
                <a:ext uri="{FF2B5EF4-FFF2-40B4-BE49-F238E27FC236}">
                  <a16:creationId xmlns:a16="http://schemas.microsoft.com/office/drawing/2014/main" id="{C5DC445B-A121-4FC3-AB77-7490A4093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1581150"/>
              <a:ext cx="39687" cy="23813"/>
            </a:xfrm>
            <a:custGeom>
              <a:avLst/>
              <a:gdLst>
                <a:gd name="T0" fmla="*/ 14 w 17"/>
                <a:gd name="T1" fmla="*/ 6 h 11"/>
                <a:gd name="T2" fmla="*/ 5 w 17"/>
                <a:gd name="T3" fmla="*/ 2 h 11"/>
                <a:gd name="T4" fmla="*/ 2 w 17"/>
                <a:gd name="T5" fmla="*/ 5 h 11"/>
                <a:gd name="T6" fmla="*/ 13 w 17"/>
                <a:gd name="T7" fmla="*/ 10 h 11"/>
                <a:gd name="T8" fmla="*/ 14 w 17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4" y="6"/>
                  </a:moveTo>
                  <a:cubicBezTo>
                    <a:pt x="11" y="5"/>
                    <a:pt x="8" y="3"/>
                    <a:pt x="5" y="2"/>
                  </a:cubicBezTo>
                  <a:cubicBezTo>
                    <a:pt x="2" y="0"/>
                    <a:pt x="0" y="4"/>
                    <a:pt x="2" y="5"/>
                  </a:cubicBezTo>
                  <a:cubicBezTo>
                    <a:pt x="6" y="7"/>
                    <a:pt x="9" y="9"/>
                    <a:pt x="13" y="10"/>
                  </a:cubicBezTo>
                  <a:cubicBezTo>
                    <a:pt x="16" y="11"/>
                    <a:pt x="17" y="7"/>
                    <a:pt x="14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69">
              <a:extLst>
                <a:ext uri="{FF2B5EF4-FFF2-40B4-BE49-F238E27FC236}">
                  <a16:creationId xmlns:a16="http://schemas.microsoft.com/office/drawing/2014/main" id="{0DC71AFF-C758-4115-ABA9-0C17EF70C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2250" y="1514475"/>
              <a:ext cx="30162" cy="23813"/>
            </a:xfrm>
            <a:custGeom>
              <a:avLst/>
              <a:gdLst>
                <a:gd name="T0" fmla="*/ 12 w 13"/>
                <a:gd name="T1" fmla="*/ 7 h 11"/>
                <a:gd name="T2" fmla="*/ 8 w 13"/>
                <a:gd name="T3" fmla="*/ 4 h 11"/>
                <a:gd name="T4" fmla="*/ 4 w 13"/>
                <a:gd name="T5" fmla="*/ 1 h 11"/>
                <a:gd name="T6" fmla="*/ 2 w 13"/>
                <a:gd name="T7" fmla="*/ 5 h 11"/>
                <a:gd name="T8" fmla="*/ 9 w 13"/>
                <a:gd name="T9" fmla="*/ 11 h 11"/>
                <a:gd name="T10" fmla="*/ 12 w 13"/>
                <a:gd name="T11" fmla="*/ 10 h 11"/>
                <a:gd name="T12" fmla="*/ 12 w 13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1">
                  <a:moveTo>
                    <a:pt x="12" y="7"/>
                  </a:moveTo>
                  <a:cubicBezTo>
                    <a:pt x="11" y="5"/>
                    <a:pt x="9" y="5"/>
                    <a:pt x="8" y="4"/>
                  </a:cubicBezTo>
                  <a:cubicBezTo>
                    <a:pt x="7" y="3"/>
                    <a:pt x="5" y="2"/>
                    <a:pt x="4" y="1"/>
                  </a:cubicBezTo>
                  <a:cubicBezTo>
                    <a:pt x="2" y="0"/>
                    <a:pt x="0" y="3"/>
                    <a:pt x="2" y="5"/>
                  </a:cubicBezTo>
                  <a:cubicBezTo>
                    <a:pt x="4" y="7"/>
                    <a:pt x="6" y="10"/>
                    <a:pt x="9" y="11"/>
                  </a:cubicBezTo>
                  <a:cubicBezTo>
                    <a:pt x="10" y="11"/>
                    <a:pt x="12" y="11"/>
                    <a:pt x="12" y="10"/>
                  </a:cubicBezTo>
                  <a:cubicBezTo>
                    <a:pt x="13" y="9"/>
                    <a:pt x="12" y="7"/>
                    <a:pt x="12" y="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70">
              <a:extLst>
                <a:ext uri="{FF2B5EF4-FFF2-40B4-BE49-F238E27FC236}">
                  <a16:creationId xmlns:a16="http://schemas.microsoft.com/office/drawing/2014/main" id="{C7CA02D8-94F3-4C65-9D6C-F31808B62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4150" y="1797050"/>
              <a:ext cx="28575" cy="26988"/>
            </a:xfrm>
            <a:custGeom>
              <a:avLst/>
              <a:gdLst>
                <a:gd name="T0" fmla="*/ 9 w 12"/>
                <a:gd name="T1" fmla="*/ 0 h 13"/>
                <a:gd name="T2" fmla="*/ 1 w 12"/>
                <a:gd name="T3" fmla="*/ 8 h 13"/>
                <a:gd name="T4" fmla="*/ 4 w 12"/>
                <a:gd name="T5" fmla="*/ 11 h 13"/>
                <a:gd name="T6" fmla="*/ 8 w 12"/>
                <a:gd name="T7" fmla="*/ 7 h 13"/>
                <a:gd name="T8" fmla="*/ 11 w 12"/>
                <a:gd name="T9" fmla="*/ 4 h 13"/>
                <a:gd name="T10" fmla="*/ 9 w 12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3">
                  <a:moveTo>
                    <a:pt x="9" y="0"/>
                  </a:moveTo>
                  <a:cubicBezTo>
                    <a:pt x="5" y="1"/>
                    <a:pt x="2" y="5"/>
                    <a:pt x="1" y="8"/>
                  </a:cubicBezTo>
                  <a:cubicBezTo>
                    <a:pt x="0" y="10"/>
                    <a:pt x="3" y="13"/>
                    <a:pt x="4" y="11"/>
                  </a:cubicBezTo>
                  <a:cubicBezTo>
                    <a:pt x="5" y="10"/>
                    <a:pt x="6" y="8"/>
                    <a:pt x="8" y="7"/>
                  </a:cubicBezTo>
                  <a:cubicBezTo>
                    <a:pt x="9" y="6"/>
                    <a:pt x="10" y="5"/>
                    <a:pt x="11" y="4"/>
                  </a:cubicBezTo>
                  <a:cubicBezTo>
                    <a:pt x="12" y="2"/>
                    <a:pt x="11" y="0"/>
                    <a:pt x="9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71">
              <a:extLst>
                <a:ext uri="{FF2B5EF4-FFF2-40B4-BE49-F238E27FC236}">
                  <a16:creationId xmlns:a16="http://schemas.microsoft.com/office/drawing/2014/main" id="{1113A431-7B8A-456D-B20E-FB269E721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1857375"/>
              <a:ext cx="25400" cy="26988"/>
            </a:xfrm>
            <a:custGeom>
              <a:avLst/>
              <a:gdLst>
                <a:gd name="T0" fmla="*/ 7 w 11"/>
                <a:gd name="T1" fmla="*/ 1 h 13"/>
                <a:gd name="T2" fmla="*/ 1 w 11"/>
                <a:gd name="T3" fmla="*/ 9 h 13"/>
                <a:gd name="T4" fmla="*/ 5 w 11"/>
                <a:gd name="T5" fmla="*/ 11 h 13"/>
                <a:gd name="T6" fmla="*/ 8 w 11"/>
                <a:gd name="T7" fmla="*/ 8 h 13"/>
                <a:gd name="T8" fmla="*/ 11 w 11"/>
                <a:gd name="T9" fmla="*/ 4 h 13"/>
                <a:gd name="T10" fmla="*/ 7 w 11"/>
                <a:gd name="T1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3">
                  <a:moveTo>
                    <a:pt x="7" y="1"/>
                  </a:moveTo>
                  <a:cubicBezTo>
                    <a:pt x="4" y="2"/>
                    <a:pt x="2" y="6"/>
                    <a:pt x="1" y="9"/>
                  </a:cubicBezTo>
                  <a:cubicBezTo>
                    <a:pt x="0" y="11"/>
                    <a:pt x="4" y="13"/>
                    <a:pt x="5" y="11"/>
                  </a:cubicBezTo>
                  <a:cubicBezTo>
                    <a:pt x="6" y="10"/>
                    <a:pt x="7" y="9"/>
                    <a:pt x="8" y="8"/>
                  </a:cubicBezTo>
                  <a:cubicBezTo>
                    <a:pt x="9" y="7"/>
                    <a:pt x="10" y="6"/>
                    <a:pt x="11" y="4"/>
                  </a:cubicBezTo>
                  <a:cubicBezTo>
                    <a:pt x="11" y="2"/>
                    <a:pt x="9" y="0"/>
                    <a:pt x="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72">
              <a:extLst>
                <a:ext uri="{FF2B5EF4-FFF2-40B4-BE49-F238E27FC236}">
                  <a16:creationId xmlns:a16="http://schemas.microsoft.com/office/drawing/2014/main" id="{47135CA9-48EB-4410-A77F-A01B8F8C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8313" y="1498600"/>
              <a:ext cx="34925" cy="31750"/>
            </a:xfrm>
            <a:custGeom>
              <a:avLst/>
              <a:gdLst>
                <a:gd name="T0" fmla="*/ 10 w 15"/>
                <a:gd name="T1" fmla="*/ 1 h 15"/>
                <a:gd name="T2" fmla="*/ 2 w 15"/>
                <a:gd name="T3" fmla="*/ 9 h 15"/>
                <a:gd name="T4" fmla="*/ 6 w 15"/>
                <a:gd name="T5" fmla="*/ 13 h 15"/>
                <a:gd name="T6" fmla="*/ 14 w 15"/>
                <a:gd name="T7" fmla="*/ 4 h 15"/>
                <a:gd name="T8" fmla="*/ 10 w 15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0" y="1"/>
                  </a:moveTo>
                  <a:cubicBezTo>
                    <a:pt x="7" y="3"/>
                    <a:pt x="5" y="6"/>
                    <a:pt x="2" y="9"/>
                  </a:cubicBezTo>
                  <a:cubicBezTo>
                    <a:pt x="0" y="11"/>
                    <a:pt x="3" y="15"/>
                    <a:pt x="6" y="13"/>
                  </a:cubicBezTo>
                  <a:cubicBezTo>
                    <a:pt x="9" y="11"/>
                    <a:pt x="13" y="8"/>
                    <a:pt x="14" y="4"/>
                  </a:cubicBezTo>
                  <a:cubicBezTo>
                    <a:pt x="15" y="2"/>
                    <a:pt x="12" y="0"/>
                    <a:pt x="1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73">
              <a:extLst>
                <a:ext uri="{FF2B5EF4-FFF2-40B4-BE49-F238E27FC236}">
                  <a16:creationId xmlns:a16="http://schemas.microsoft.com/office/drawing/2014/main" id="{1B058F4D-191A-48A9-91CA-BC2417E1A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2925" y="1558925"/>
              <a:ext cx="31750" cy="28575"/>
            </a:xfrm>
            <a:custGeom>
              <a:avLst/>
              <a:gdLst>
                <a:gd name="T0" fmla="*/ 9 w 14"/>
                <a:gd name="T1" fmla="*/ 1 h 13"/>
                <a:gd name="T2" fmla="*/ 2 w 14"/>
                <a:gd name="T3" fmla="*/ 8 h 13"/>
                <a:gd name="T4" fmla="*/ 6 w 14"/>
                <a:gd name="T5" fmla="*/ 11 h 13"/>
                <a:gd name="T6" fmla="*/ 10 w 14"/>
                <a:gd name="T7" fmla="*/ 8 h 13"/>
                <a:gd name="T8" fmla="*/ 13 w 14"/>
                <a:gd name="T9" fmla="*/ 3 h 13"/>
                <a:gd name="T10" fmla="*/ 9 w 14"/>
                <a:gd name="T1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3">
                  <a:moveTo>
                    <a:pt x="9" y="1"/>
                  </a:moveTo>
                  <a:cubicBezTo>
                    <a:pt x="6" y="2"/>
                    <a:pt x="4" y="5"/>
                    <a:pt x="2" y="8"/>
                  </a:cubicBezTo>
                  <a:cubicBezTo>
                    <a:pt x="0" y="10"/>
                    <a:pt x="4" y="13"/>
                    <a:pt x="6" y="11"/>
                  </a:cubicBezTo>
                  <a:cubicBezTo>
                    <a:pt x="7" y="10"/>
                    <a:pt x="8" y="9"/>
                    <a:pt x="10" y="8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4" y="1"/>
                    <a:pt x="11" y="0"/>
                    <a:pt x="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74">
              <a:extLst>
                <a:ext uri="{FF2B5EF4-FFF2-40B4-BE49-F238E27FC236}">
                  <a16:creationId xmlns:a16="http://schemas.microsoft.com/office/drawing/2014/main" id="{DF38309A-4AC2-4ADD-AC6D-98256AFCC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300" y="1841500"/>
              <a:ext cx="25400" cy="26988"/>
            </a:xfrm>
            <a:custGeom>
              <a:avLst/>
              <a:gdLst>
                <a:gd name="T0" fmla="*/ 10 w 11"/>
                <a:gd name="T1" fmla="*/ 8 h 12"/>
                <a:gd name="T2" fmla="*/ 3 w 11"/>
                <a:gd name="T3" fmla="*/ 1 h 12"/>
                <a:gd name="T4" fmla="*/ 1 w 11"/>
                <a:gd name="T5" fmla="*/ 4 h 12"/>
                <a:gd name="T6" fmla="*/ 3 w 11"/>
                <a:gd name="T7" fmla="*/ 8 h 12"/>
                <a:gd name="T8" fmla="*/ 7 w 11"/>
                <a:gd name="T9" fmla="*/ 11 h 12"/>
                <a:gd name="T10" fmla="*/ 10 w 11"/>
                <a:gd name="T1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2">
                  <a:moveTo>
                    <a:pt x="10" y="8"/>
                  </a:moveTo>
                  <a:cubicBezTo>
                    <a:pt x="8" y="5"/>
                    <a:pt x="6" y="2"/>
                    <a:pt x="3" y="1"/>
                  </a:cubicBezTo>
                  <a:cubicBezTo>
                    <a:pt x="1" y="0"/>
                    <a:pt x="0" y="2"/>
                    <a:pt x="1" y="4"/>
                  </a:cubicBezTo>
                  <a:cubicBezTo>
                    <a:pt x="1" y="5"/>
                    <a:pt x="2" y="6"/>
                    <a:pt x="3" y="8"/>
                  </a:cubicBezTo>
                  <a:cubicBezTo>
                    <a:pt x="4" y="9"/>
                    <a:pt x="6" y="10"/>
                    <a:pt x="7" y="11"/>
                  </a:cubicBezTo>
                  <a:cubicBezTo>
                    <a:pt x="9" y="12"/>
                    <a:pt x="11" y="10"/>
                    <a:pt x="10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75">
              <a:extLst>
                <a:ext uri="{FF2B5EF4-FFF2-40B4-BE49-F238E27FC236}">
                  <a16:creationId xmlns:a16="http://schemas.microsoft.com/office/drawing/2014/main" id="{FAA4FEE7-3AFD-4381-9B07-7A1F2F9300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00" y="1497013"/>
              <a:ext cx="101600" cy="350838"/>
            </a:xfrm>
            <a:custGeom>
              <a:avLst/>
              <a:gdLst>
                <a:gd name="T0" fmla="*/ 37 w 43"/>
                <a:gd name="T1" fmla="*/ 83 h 163"/>
                <a:gd name="T2" fmla="*/ 24 w 43"/>
                <a:gd name="T3" fmla="*/ 3 h 163"/>
                <a:gd name="T4" fmla="*/ 20 w 43"/>
                <a:gd name="T5" fmla="*/ 3 h 163"/>
                <a:gd name="T6" fmla="*/ 14 w 43"/>
                <a:gd name="T7" fmla="*/ 81 h 163"/>
                <a:gd name="T8" fmla="*/ 14 w 43"/>
                <a:gd name="T9" fmla="*/ 82 h 163"/>
                <a:gd name="T10" fmla="*/ 6 w 43"/>
                <a:gd name="T11" fmla="*/ 95 h 163"/>
                <a:gd name="T12" fmla="*/ 11 w 43"/>
                <a:gd name="T13" fmla="*/ 108 h 163"/>
                <a:gd name="T14" fmla="*/ 1 w 43"/>
                <a:gd name="T15" fmla="*/ 158 h 163"/>
                <a:gd name="T16" fmla="*/ 6 w 43"/>
                <a:gd name="T17" fmla="*/ 160 h 163"/>
                <a:gd name="T18" fmla="*/ 29 w 43"/>
                <a:gd name="T19" fmla="*/ 115 h 163"/>
                <a:gd name="T20" fmla="*/ 29 w 43"/>
                <a:gd name="T21" fmla="*/ 113 h 163"/>
                <a:gd name="T22" fmla="*/ 43 w 43"/>
                <a:gd name="T23" fmla="*/ 97 h 163"/>
                <a:gd name="T24" fmla="*/ 37 w 43"/>
                <a:gd name="T25" fmla="*/ 83 h 163"/>
                <a:gd name="T26" fmla="*/ 23 w 43"/>
                <a:gd name="T27" fmla="*/ 17 h 163"/>
                <a:gd name="T28" fmla="*/ 31 w 43"/>
                <a:gd name="T29" fmla="*/ 80 h 163"/>
                <a:gd name="T30" fmla="*/ 26 w 43"/>
                <a:gd name="T31" fmla="*/ 79 h 163"/>
                <a:gd name="T32" fmla="*/ 25 w 43"/>
                <a:gd name="T33" fmla="*/ 79 h 163"/>
                <a:gd name="T34" fmla="*/ 17 w 43"/>
                <a:gd name="T35" fmla="*/ 80 h 163"/>
                <a:gd name="T36" fmla="*/ 23 w 43"/>
                <a:gd name="T37" fmla="*/ 17 h 163"/>
                <a:gd name="T38" fmla="*/ 11 w 43"/>
                <a:gd name="T39" fmla="*/ 133 h 163"/>
                <a:gd name="T40" fmla="*/ 14 w 43"/>
                <a:gd name="T41" fmla="*/ 111 h 163"/>
                <a:gd name="T42" fmla="*/ 23 w 43"/>
                <a:gd name="T43" fmla="*/ 114 h 163"/>
                <a:gd name="T44" fmla="*/ 11 w 43"/>
                <a:gd name="T45" fmla="*/ 133 h 163"/>
                <a:gd name="T46" fmla="*/ 24 w 43"/>
                <a:gd name="T47" fmla="*/ 107 h 163"/>
                <a:gd name="T48" fmla="*/ 13 w 43"/>
                <a:gd name="T49" fmla="*/ 95 h 163"/>
                <a:gd name="T50" fmla="*/ 25 w 43"/>
                <a:gd name="T51" fmla="*/ 84 h 163"/>
                <a:gd name="T52" fmla="*/ 26 w 43"/>
                <a:gd name="T53" fmla="*/ 84 h 163"/>
                <a:gd name="T54" fmla="*/ 35 w 43"/>
                <a:gd name="T55" fmla="*/ 94 h 163"/>
                <a:gd name="T56" fmla="*/ 24 w 43"/>
                <a:gd name="T57" fmla="*/ 10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163">
                  <a:moveTo>
                    <a:pt x="37" y="83"/>
                  </a:moveTo>
                  <a:cubicBezTo>
                    <a:pt x="35" y="56"/>
                    <a:pt x="31" y="29"/>
                    <a:pt x="24" y="3"/>
                  </a:cubicBezTo>
                  <a:cubicBezTo>
                    <a:pt x="24" y="0"/>
                    <a:pt x="20" y="1"/>
                    <a:pt x="20" y="3"/>
                  </a:cubicBezTo>
                  <a:cubicBezTo>
                    <a:pt x="20" y="29"/>
                    <a:pt x="15" y="55"/>
                    <a:pt x="14" y="81"/>
                  </a:cubicBezTo>
                  <a:cubicBezTo>
                    <a:pt x="14" y="81"/>
                    <a:pt x="14" y="82"/>
                    <a:pt x="14" y="82"/>
                  </a:cubicBezTo>
                  <a:cubicBezTo>
                    <a:pt x="10" y="85"/>
                    <a:pt x="7" y="90"/>
                    <a:pt x="6" y="95"/>
                  </a:cubicBezTo>
                  <a:cubicBezTo>
                    <a:pt x="6" y="100"/>
                    <a:pt x="8" y="105"/>
                    <a:pt x="11" y="108"/>
                  </a:cubicBezTo>
                  <a:cubicBezTo>
                    <a:pt x="6" y="124"/>
                    <a:pt x="4" y="142"/>
                    <a:pt x="1" y="158"/>
                  </a:cubicBezTo>
                  <a:cubicBezTo>
                    <a:pt x="0" y="161"/>
                    <a:pt x="4" y="163"/>
                    <a:pt x="6" y="160"/>
                  </a:cubicBezTo>
                  <a:cubicBezTo>
                    <a:pt x="12" y="144"/>
                    <a:pt x="20" y="129"/>
                    <a:pt x="29" y="115"/>
                  </a:cubicBezTo>
                  <a:cubicBezTo>
                    <a:pt x="29" y="114"/>
                    <a:pt x="29" y="114"/>
                    <a:pt x="29" y="113"/>
                  </a:cubicBezTo>
                  <a:cubicBezTo>
                    <a:pt x="36" y="111"/>
                    <a:pt x="42" y="105"/>
                    <a:pt x="43" y="97"/>
                  </a:cubicBezTo>
                  <a:cubicBezTo>
                    <a:pt x="43" y="92"/>
                    <a:pt x="40" y="86"/>
                    <a:pt x="37" y="83"/>
                  </a:cubicBezTo>
                  <a:close/>
                  <a:moveTo>
                    <a:pt x="23" y="17"/>
                  </a:moveTo>
                  <a:cubicBezTo>
                    <a:pt x="27" y="38"/>
                    <a:pt x="30" y="59"/>
                    <a:pt x="31" y="80"/>
                  </a:cubicBezTo>
                  <a:cubicBezTo>
                    <a:pt x="30" y="79"/>
                    <a:pt x="28" y="79"/>
                    <a:pt x="26" y="79"/>
                  </a:cubicBezTo>
                  <a:cubicBezTo>
                    <a:pt x="26" y="79"/>
                    <a:pt x="26" y="79"/>
                    <a:pt x="25" y="79"/>
                  </a:cubicBezTo>
                  <a:cubicBezTo>
                    <a:pt x="23" y="78"/>
                    <a:pt x="20" y="79"/>
                    <a:pt x="17" y="80"/>
                  </a:cubicBezTo>
                  <a:cubicBezTo>
                    <a:pt x="20" y="59"/>
                    <a:pt x="20" y="38"/>
                    <a:pt x="23" y="17"/>
                  </a:cubicBezTo>
                  <a:close/>
                  <a:moveTo>
                    <a:pt x="11" y="133"/>
                  </a:moveTo>
                  <a:cubicBezTo>
                    <a:pt x="13" y="126"/>
                    <a:pt x="14" y="118"/>
                    <a:pt x="14" y="111"/>
                  </a:cubicBezTo>
                  <a:cubicBezTo>
                    <a:pt x="17" y="113"/>
                    <a:pt x="20" y="114"/>
                    <a:pt x="23" y="114"/>
                  </a:cubicBezTo>
                  <a:cubicBezTo>
                    <a:pt x="18" y="120"/>
                    <a:pt x="15" y="127"/>
                    <a:pt x="11" y="133"/>
                  </a:cubicBezTo>
                  <a:close/>
                  <a:moveTo>
                    <a:pt x="24" y="107"/>
                  </a:moveTo>
                  <a:cubicBezTo>
                    <a:pt x="18" y="107"/>
                    <a:pt x="13" y="101"/>
                    <a:pt x="13" y="95"/>
                  </a:cubicBezTo>
                  <a:cubicBezTo>
                    <a:pt x="13" y="88"/>
                    <a:pt x="19" y="85"/>
                    <a:pt x="25" y="84"/>
                  </a:cubicBezTo>
                  <a:cubicBezTo>
                    <a:pt x="25" y="84"/>
                    <a:pt x="25" y="84"/>
                    <a:pt x="26" y="84"/>
                  </a:cubicBezTo>
                  <a:cubicBezTo>
                    <a:pt x="30" y="86"/>
                    <a:pt x="34" y="89"/>
                    <a:pt x="35" y="94"/>
                  </a:cubicBezTo>
                  <a:cubicBezTo>
                    <a:pt x="36" y="100"/>
                    <a:pt x="31" y="107"/>
                    <a:pt x="24" y="10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76">
              <a:extLst>
                <a:ext uri="{FF2B5EF4-FFF2-40B4-BE49-F238E27FC236}">
                  <a16:creationId xmlns:a16="http://schemas.microsoft.com/office/drawing/2014/main" id="{B56B1188-B9E0-47BC-BB1E-1CF0FB69D3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10363" y="1685925"/>
              <a:ext cx="34925" cy="33338"/>
            </a:xfrm>
            <a:custGeom>
              <a:avLst/>
              <a:gdLst>
                <a:gd name="T0" fmla="*/ 13 w 15"/>
                <a:gd name="T1" fmla="*/ 4 h 15"/>
                <a:gd name="T2" fmla="*/ 3 w 15"/>
                <a:gd name="T3" fmla="*/ 2 h 15"/>
                <a:gd name="T4" fmla="*/ 2 w 15"/>
                <a:gd name="T5" fmla="*/ 4 h 15"/>
                <a:gd name="T6" fmla="*/ 1 w 15"/>
                <a:gd name="T7" fmla="*/ 9 h 15"/>
                <a:gd name="T8" fmla="*/ 9 w 15"/>
                <a:gd name="T9" fmla="*/ 14 h 15"/>
                <a:gd name="T10" fmla="*/ 13 w 15"/>
                <a:gd name="T11" fmla="*/ 4 h 15"/>
                <a:gd name="T12" fmla="*/ 8 w 15"/>
                <a:gd name="T13" fmla="*/ 8 h 15"/>
                <a:gd name="T14" fmla="*/ 7 w 15"/>
                <a:gd name="T15" fmla="*/ 9 h 15"/>
                <a:gd name="T16" fmla="*/ 6 w 15"/>
                <a:gd name="T17" fmla="*/ 8 h 15"/>
                <a:gd name="T18" fmla="*/ 6 w 15"/>
                <a:gd name="T19" fmla="*/ 6 h 15"/>
                <a:gd name="T20" fmla="*/ 6 w 15"/>
                <a:gd name="T21" fmla="*/ 6 h 15"/>
                <a:gd name="T22" fmla="*/ 8 w 15"/>
                <a:gd name="T23" fmla="*/ 7 h 15"/>
                <a:gd name="T24" fmla="*/ 8 w 15"/>
                <a:gd name="T2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5">
                  <a:moveTo>
                    <a:pt x="13" y="4"/>
                  </a:moveTo>
                  <a:cubicBezTo>
                    <a:pt x="11" y="1"/>
                    <a:pt x="7" y="0"/>
                    <a:pt x="3" y="2"/>
                  </a:cubicBezTo>
                  <a:cubicBezTo>
                    <a:pt x="3" y="2"/>
                    <a:pt x="2" y="3"/>
                    <a:pt x="2" y="4"/>
                  </a:cubicBezTo>
                  <a:cubicBezTo>
                    <a:pt x="1" y="5"/>
                    <a:pt x="0" y="7"/>
                    <a:pt x="1" y="9"/>
                  </a:cubicBezTo>
                  <a:cubicBezTo>
                    <a:pt x="1" y="13"/>
                    <a:pt x="6" y="15"/>
                    <a:pt x="9" y="14"/>
                  </a:cubicBezTo>
                  <a:cubicBezTo>
                    <a:pt x="13" y="12"/>
                    <a:pt x="15" y="8"/>
                    <a:pt x="13" y="4"/>
                  </a:cubicBezTo>
                  <a:close/>
                  <a:moveTo>
                    <a:pt x="8" y="8"/>
                  </a:moveTo>
                  <a:cubicBezTo>
                    <a:pt x="8" y="8"/>
                    <a:pt x="8" y="9"/>
                    <a:pt x="7" y="9"/>
                  </a:cubicBezTo>
                  <a:cubicBezTo>
                    <a:pt x="6" y="9"/>
                    <a:pt x="6" y="9"/>
                    <a:pt x="6" y="8"/>
                  </a:cubicBezTo>
                  <a:cubicBezTo>
                    <a:pt x="5" y="8"/>
                    <a:pt x="6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8" y="6"/>
                    <a:pt x="8" y="7"/>
                  </a:cubicBezTo>
                  <a:cubicBezTo>
                    <a:pt x="9" y="7"/>
                    <a:pt x="9" y="7"/>
                    <a:pt x="8" y="8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77">
              <a:extLst>
                <a:ext uri="{FF2B5EF4-FFF2-40B4-BE49-F238E27FC236}">
                  <a16:creationId xmlns:a16="http://schemas.microsoft.com/office/drawing/2014/main" id="{4A0D814A-E096-4C44-8C34-4395724FF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5250" y="1792288"/>
              <a:ext cx="34925" cy="6350"/>
            </a:xfrm>
            <a:custGeom>
              <a:avLst/>
              <a:gdLst>
                <a:gd name="T0" fmla="*/ 15 w 15"/>
                <a:gd name="T1" fmla="*/ 0 h 3"/>
                <a:gd name="T2" fmla="*/ 0 w 15"/>
                <a:gd name="T3" fmla="*/ 1 h 3"/>
                <a:gd name="T4" fmla="*/ 0 w 15"/>
                <a:gd name="T5" fmla="*/ 2 h 3"/>
                <a:gd name="T6" fmla="*/ 15 w 15"/>
                <a:gd name="T7" fmla="*/ 1 h 3"/>
                <a:gd name="T8" fmla="*/ 15 w 1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">
                  <a:moveTo>
                    <a:pt x="15" y="0"/>
                  </a:moveTo>
                  <a:cubicBezTo>
                    <a:pt x="10" y="1"/>
                    <a:pt x="5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5" y="3"/>
                    <a:pt x="10" y="2"/>
                    <a:pt x="15" y="1"/>
                  </a:cubicBezTo>
                  <a:cubicBezTo>
                    <a:pt x="15" y="1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78">
              <a:extLst>
                <a:ext uri="{FF2B5EF4-FFF2-40B4-BE49-F238E27FC236}">
                  <a16:creationId xmlns:a16="http://schemas.microsoft.com/office/drawing/2014/main" id="{B86E661D-2E84-4DDB-BB9B-81AE8376F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275" y="4337050"/>
              <a:ext cx="501650" cy="615950"/>
            </a:xfrm>
            <a:custGeom>
              <a:avLst/>
              <a:gdLst>
                <a:gd name="T0" fmla="*/ 166 w 215"/>
                <a:gd name="T1" fmla="*/ 160 h 286"/>
                <a:gd name="T2" fmla="*/ 163 w 215"/>
                <a:gd name="T3" fmla="*/ 144 h 286"/>
                <a:gd name="T4" fmla="*/ 134 w 215"/>
                <a:gd name="T5" fmla="*/ 66 h 286"/>
                <a:gd name="T6" fmla="*/ 82 w 215"/>
                <a:gd name="T7" fmla="*/ 99 h 286"/>
                <a:gd name="T8" fmla="*/ 47 w 215"/>
                <a:gd name="T9" fmla="*/ 147 h 286"/>
                <a:gd name="T10" fmla="*/ 12 w 215"/>
                <a:gd name="T11" fmla="*/ 251 h 286"/>
                <a:gd name="T12" fmla="*/ 192 w 215"/>
                <a:gd name="T13" fmla="*/ 231 h 286"/>
                <a:gd name="T14" fmla="*/ 166 w 215"/>
                <a:gd name="T15" fmla="*/ 179 h 286"/>
                <a:gd name="T16" fmla="*/ 194 w 215"/>
                <a:gd name="T17" fmla="*/ 187 h 286"/>
                <a:gd name="T18" fmla="*/ 85 w 215"/>
                <a:gd name="T19" fmla="*/ 118 h 286"/>
                <a:gd name="T20" fmla="*/ 86 w 215"/>
                <a:gd name="T21" fmla="*/ 96 h 286"/>
                <a:gd name="T22" fmla="*/ 142 w 215"/>
                <a:gd name="T23" fmla="*/ 36 h 286"/>
                <a:gd name="T24" fmla="*/ 123 w 215"/>
                <a:gd name="T25" fmla="*/ 70 h 286"/>
                <a:gd name="T26" fmla="*/ 116 w 215"/>
                <a:gd name="T27" fmla="*/ 128 h 286"/>
                <a:gd name="T28" fmla="*/ 110 w 215"/>
                <a:gd name="T29" fmla="*/ 147 h 286"/>
                <a:gd name="T30" fmla="*/ 105 w 215"/>
                <a:gd name="T31" fmla="*/ 128 h 286"/>
                <a:gd name="T32" fmla="*/ 64 w 215"/>
                <a:gd name="T33" fmla="*/ 154 h 286"/>
                <a:gd name="T34" fmla="*/ 100 w 215"/>
                <a:gd name="T35" fmla="*/ 149 h 286"/>
                <a:gd name="T36" fmla="*/ 126 w 215"/>
                <a:gd name="T37" fmla="*/ 140 h 286"/>
                <a:gd name="T38" fmla="*/ 146 w 215"/>
                <a:gd name="T39" fmla="*/ 159 h 286"/>
                <a:gd name="T40" fmla="*/ 106 w 215"/>
                <a:gd name="T41" fmla="*/ 165 h 286"/>
                <a:gd name="T42" fmla="*/ 63 w 215"/>
                <a:gd name="T43" fmla="*/ 147 h 286"/>
                <a:gd name="T44" fmla="*/ 98 w 215"/>
                <a:gd name="T45" fmla="*/ 147 h 286"/>
                <a:gd name="T46" fmla="*/ 51 w 215"/>
                <a:gd name="T47" fmla="*/ 149 h 286"/>
                <a:gd name="T48" fmla="*/ 68 w 215"/>
                <a:gd name="T49" fmla="*/ 137 h 286"/>
                <a:gd name="T50" fmla="*/ 155 w 215"/>
                <a:gd name="T51" fmla="*/ 149 h 286"/>
                <a:gd name="T52" fmla="*/ 125 w 215"/>
                <a:gd name="T53" fmla="*/ 136 h 286"/>
                <a:gd name="T54" fmla="*/ 143 w 215"/>
                <a:gd name="T55" fmla="*/ 170 h 286"/>
                <a:gd name="T56" fmla="*/ 54 w 215"/>
                <a:gd name="T57" fmla="*/ 186 h 286"/>
                <a:gd name="T58" fmla="*/ 54 w 215"/>
                <a:gd name="T59" fmla="*/ 185 h 286"/>
                <a:gd name="T60" fmla="*/ 70 w 215"/>
                <a:gd name="T61" fmla="*/ 179 h 286"/>
                <a:gd name="T62" fmla="*/ 65 w 215"/>
                <a:gd name="T63" fmla="*/ 173 h 286"/>
                <a:gd name="T64" fmla="*/ 161 w 215"/>
                <a:gd name="T65" fmla="*/ 161 h 286"/>
                <a:gd name="T66" fmla="*/ 75 w 215"/>
                <a:gd name="T67" fmla="*/ 226 h 286"/>
                <a:gd name="T68" fmla="*/ 69 w 215"/>
                <a:gd name="T69" fmla="*/ 223 h 286"/>
                <a:gd name="T70" fmla="*/ 63 w 215"/>
                <a:gd name="T71" fmla="*/ 214 h 286"/>
                <a:gd name="T72" fmla="*/ 62 w 215"/>
                <a:gd name="T73" fmla="*/ 212 h 286"/>
                <a:gd name="T74" fmla="*/ 91 w 215"/>
                <a:gd name="T75" fmla="*/ 204 h 286"/>
                <a:gd name="T76" fmla="*/ 69 w 215"/>
                <a:gd name="T77" fmla="*/ 233 h 286"/>
                <a:gd name="T78" fmla="*/ 148 w 215"/>
                <a:gd name="T79" fmla="*/ 234 h 286"/>
                <a:gd name="T80" fmla="*/ 106 w 215"/>
                <a:gd name="T81" fmla="*/ 258 h 286"/>
                <a:gd name="T82" fmla="*/ 59 w 215"/>
                <a:gd name="T83" fmla="*/ 237 h 286"/>
                <a:gd name="T84" fmla="*/ 158 w 215"/>
                <a:gd name="T85" fmla="*/ 270 h 286"/>
                <a:gd name="T86" fmla="*/ 25 w 215"/>
                <a:gd name="T87" fmla="*/ 229 h 286"/>
                <a:gd name="T88" fmla="*/ 53 w 215"/>
                <a:gd name="T89" fmla="*/ 232 h 286"/>
                <a:gd name="T90" fmla="*/ 97 w 215"/>
                <a:gd name="T91" fmla="*/ 264 h 286"/>
                <a:gd name="T92" fmla="*/ 162 w 215"/>
                <a:gd name="T93" fmla="*/ 236 h 286"/>
                <a:gd name="T94" fmla="*/ 155 w 215"/>
                <a:gd name="T95" fmla="*/ 223 h 286"/>
                <a:gd name="T96" fmla="*/ 162 w 215"/>
                <a:gd name="T97" fmla="*/ 202 h 286"/>
                <a:gd name="T98" fmla="*/ 166 w 215"/>
                <a:gd name="T99" fmla="*/ 172 h 286"/>
                <a:gd name="T100" fmla="*/ 200 w 215"/>
                <a:gd name="T101" fmla="*/ 16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5" h="286">
                  <a:moveTo>
                    <a:pt x="213" y="178"/>
                  </a:moveTo>
                  <a:cubicBezTo>
                    <a:pt x="213" y="165"/>
                    <a:pt x="206" y="153"/>
                    <a:pt x="193" y="149"/>
                  </a:cubicBezTo>
                  <a:cubicBezTo>
                    <a:pt x="182" y="146"/>
                    <a:pt x="171" y="151"/>
                    <a:pt x="166" y="160"/>
                  </a:cubicBezTo>
                  <a:cubicBezTo>
                    <a:pt x="166" y="157"/>
                    <a:pt x="165" y="155"/>
                    <a:pt x="165" y="152"/>
                  </a:cubicBezTo>
                  <a:cubicBezTo>
                    <a:pt x="165" y="152"/>
                    <a:pt x="165" y="151"/>
                    <a:pt x="164" y="151"/>
                  </a:cubicBezTo>
                  <a:cubicBezTo>
                    <a:pt x="164" y="149"/>
                    <a:pt x="164" y="146"/>
                    <a:pt x="163" y="144"/>
                  </a:cubicBezTo>
                  <a:cubicBezTo>
                    <a:pt x="158" y="132"/>
                    <a:pt x="144" y="126"/>
                    <a:pt x="131" y="127"/>
                  </a:cubicBezTo>
                  <a:cubicBezTo>
                    <a:pt x="143" y="121"/>
                    <a:pt x="151" y="110"/>
                    <a:pt x="152" y="96"/>
                  </a:cubicBezTo>
                  <a:cubicBezTo>
                    <a:pt x="152" y="84"/>
                    <a:pt x="146" y="69"/>
                    <a:pt x="134" y="66"/>
                  </a:cubicBezTo>
                  <a:cubicBezTo>
                    <a:pt x="146" y="59"/>
                    <a:pt x="153" y="43"/>
                    <a:pt x="147" y="29"/>
                  </a:cubicBezTo>
                  <a:cubicBezTo>
                    <a:pt x="139" y="8"/>
                    <a:pt x="110" y="0"/>
                    <a:pt x="90" y="5"/>
                  </a:cubicBezTo>
                  <a:cubicBezTo>
                    <a:pt x="45" y="16"/>
                    <a:pt x="35" y="85"/>
                    <a:pt x="82" y="99"/>
                  </a:cubicBezTo>
                  <a:cubicBezTo>
                    <a:pt x="77" y="104"/>
                    <a:pt x="76" y="114"/>
                    <a:pt x="79" y="121"/>
                  </a:cubicBezTo>
                  <a:cubicBezTo>
                    <a:pt x="81" y="124"/>
                    <a:pt x="83" y="126"/>
                    <a:pt x="85" y="128"/>
                  </a:cubicBezTo>
                  <a:cubicBezTo>
                    <a:pt x="69" y="127"/>
                    <a:pt x="52" y="130"/>
                    <a:pt x="47" y="147"/>
                  </a:cubicBezTo>
                  <a:cubicBezTo>
                    <a:pt x="44" y="150"/>
                    <a:pt x="44" y="154"/>
                    <a:pt x="45" y="157"/>
                  </a:cubicBezTo>
                  <a:cubicBezTo>
                    <a:pt x="44" y="176"/>
                    <a:pt x="48" y="199"/>
                    <a:pt x="58" y="217"/>
                  </a:cubicBezTo>
                  <a:cubicBezTo>
                    <a:pt x="37" y="214"/>
                    <a:pt x="0" y="223"/>
                    <a:pt x="12" y="251"/>
                  </a:cubicBezTo>
                  <a:cubicBezTo>
                    <a:pt x="22" y="277"/>
                    <a:pt x="69" y="279"/>
                    <a:pt x="92" y="281"/>
                  </a:cubicBezTo>
                  <a:cubicBezTo>
                    <a:pt x="120" y="283"/>
                    <a:pt x="174" y="286"/>
                    <a:pt x="193" y="258"/>
                  </a:cubicBezTo>
                  <a:cubicBezTo>
                    <a:pt x="199" y="249"/>
                    <a:pt x="199" y="239"/>
                    <a:pt x="192" y="231"/>
                  </a:cubicBezTo>
                  <a:cubicBezTo>
                    <a:pt x="189" y="227"/>
                    <a:pt x="186" y="224"/>
                    <a:pt x="181" y="222"/>
                  </a:cubicBezTo>
                  <a:cubicBezTo>
                    <a:pt x="200" y="219"/>
                    <a:pt x="215" y="198"/>
                    <a:pt x="213" y="178"/>
                  </a:cubicBezTo>
                  <a:close/>
                  <a:moveTo>
                    <a:pt x="166" y="179"/>
                  </a:moveTo>
                  <a:cubicBezTo>
                    <a:pt x="166" y="179"/>
                    <a:pt x="166" y="179"/>
                    <a:pt x="167" y="179"/>
                  </a:cubicBezTo>
                  <a:cubicBezTo>
                    <a:pt x="171" y="176"/>
                    <a:pt x="177" y="172"/>
                    <a:pt x="183" y="171"/>
                  </a:cubicBezTo>
                  <a:cubicBezTo>
                    <a:pt x="193" y="169"/>
                    <a:pt x="196" y="179"/>
                    <a:pt x="194" y="187"/>
                  </a:cubicBezTo>
                  <a:cubicBezTo>
                    <a:pt x="190" y="201"/>
                    <a:pt x="175" y="204"/>
                    <a:pt x="163" y="197"/>
                  </a:cubicBezTo>
                  <a:cubicBezTo>
                    <a:pt x="165" y="191"/>
                    <a:pt x="165" y="185"/>
                    <a:pt x="166" y="179"/>
                  </a:cubicBezTo>
                  <a:close/>
                  <a:moveTo>
                    <a:pt x="85" y="118"/>
                  </a:moveTo>
                  <a:cubicBezTo>
                    <a:pt x="81" y="111"/>
                    <a:pt x="85" y="105"/>
                    <a:pt x="89" y="98"/>
                  </a:cubicBezTo>
                  <a:cubicBezTo>
                    <a:pt x="90" y="97"/>
                    <a:pt x="88" y="95"/>
                    <a:pt x="87" y="95"/>
                  </a:cubicBezTo>
                  <a:cubicBezTo>
                    <a:pt x="86" y="95"/>
                    <a:pt x="86" y="96"/>
                    <a:pt x="86" y="96"/>
                  </a:cubicBezTo>
                  <a:cubicBezTo>
                    <a:pt x="55" y="81"/>
                    <a:pt x="46" y="41"/>
                    <a:pt x="75" y="19"/>
                  </a:cubicBezTo>
                  <a:cubicBezTo>
                    <a:pt x="88" y="10"/>
                    <a:pt x="104" y="8"/>
                    <a:pt x="118" y="13"/>
                  </a:cubicBezTo>
                  <a:cubicBezTo>
                    <a:pt x="129" y="17"/>
                    <a:pt x="140" y="24"/>
                    <a:pt x="142" y="36"/>
                  </a:cubicBezTo>
                  <a:cubicBezTo>
                    <a:pt x="146" y="51"/>
                    <a:pt x="135" y="61"/>
                    <a:pt x="122" y="65"/>
                  </a:cubicBezTo>
                  <a:cubicBezTo>
                    <a:pt x="121" y="66"/>
                    <a:pt x="121" y="66"/>
                    <a:pt x="121" y="67"/>
                  </a:cubicBezTo>
                  <a:cubicBezTo>
                    <a:pt x="120" y="68"/>
                    <a:pt x="121" y="70"/>
                    <a:pt x="123" y="70"/>
                  </a:cubicBezTo>
                  <a:cubicBezTo>
                    <a:pt x="139" y="68"/>
                    <a:pt x="149" y="85"/>
                    <a:pt x="146" y="100"/>
                  </a:cubicBezTo>
                  <a:cubicBezTo>
                    <a:pt x="144" y="114"/>
                    <a:pt x="133" y="123"/>
                    <a:pt x="119" y="124"/>
                  </a:cubicBezTo>
                  <a:cubicBezTo>
                    <a:pt x="117" y="124"/>
                    <a:pt x="116" y="126"/>
                    <a:pt x="116" y="128"/>
                  </a:cubicBezTo>
                  <a:cubicBezTo>
                    <a:pt x="115" y="129"/>
                    <a:pt x="115" y="130"/>
                    <a:pt x="116" y="130"/>
                  </a:cubicBezTo>
                  <a:cubicBezTo>
                    <a:pt x="119" y="133"/>
                    <a:pt x="123" y="138"/>
                    <a:pt x="119" y="143"/>
                  </a:cubicBezTo>
                  <a:cubicBezTo>
                    <a:pt x="117" y="145"/>
                    <a:pt x="113" y="146"/>
                    <a:pt x="110" y="147"/>
                  </a:cubicBezTo>
                  <a:cubicBezTo>
                    <a:pt x="106" y="147"/>
                    <a:pt x="102" y="145"/>
                    <a:pt x="102" y="141"/>
                  </a:cubicBezTo>
                  <a:cubicBezTo>
                    <a:pt x="102" y="137"/>
                    <a:pt x="105" y="133"/>
                    <a:pt x="106" y="130"/>
                  </a:cubicBezTo>
                  <a:cubicBezTo>
                    <a:pt x="106" y="129"/>
                    <a:pt x="106" y="128"/>
                    <a:pt x="105" y="128"/>
                  </a:cubicBezTo>
                  <a:cubicBezTo>
                    <a:pt x="105" y="127"/>
                    <a:pt x="104" y="127"/>
                    <a:pt x="104" y="127"/>
                  </a:cubicBezTo>
                  <a:cubicBezTo>
                    <a:pt x="97" y="127"/>
                    <a:pt x="89" y="125"/>
                    <a:pt x="85" y="118"/>
                  </a:cubicBezTo>
                  <a:close/>
                  <a:moveTo>
                    <a:pt x="64" y="154"/>
                  </a:moveTo>
                  <a:cubicBezTo>
                    <a:pt x="63" y="153"/>
                    <a:pt x="62" y="151"/>
                    <a:pt x="62" y="148"/>
                  </a:cubicBezTo>
                  <a:cubicBezTo>
                    <a:pt x="62" y="148"/>
                    <a:pt x="63" y="148"/>
                    <a:pt x="63" y="148"/>
                  </a:cubicBezTo>
                  <a:cubicBezTo>
                    <a:pt x="75" y="148"/>
                    <a:pt x="87" y="149"/>
                    <a:pt x="100" y="149"/>
                  </a:cubicBezTo>
                  <a:cubicBezTo>
                    <a:pt x="102" y="152"/>
                    <a:pt x="107" y="154"/>
                    <a:pt x="112" y="153"/>
                  </a:cubicBezTo>
                  <a:cubicBezTo>
                    <a:pt x="117" y="152"/>
                    <a:pt x="123" y="149"/>
                    <a:pt x="125" y="143"/>
                  </a:cubicBezTo>
                  <a:cubicBezTo>
                    <a:pt x="126" y="142"/>
                    <a:pt x="126" y="141"/>
                    <a:pt x="126" y="140"/>
                  </a:cubicBezTo>
                  <a:cubicBezTo>
                    <a:pt x="134" y="141"/>
                    <a:pt x="148" y="141"/>
                    <a:pt x="152" y="149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51" y="153"/>
                    <a:pt x="149" y="156"/>
                    <a:pt x="146" y="159"/>
                  </a:cubicBezTo>
                  <a:cubicBezTo>
                    <a:pt x="119" y="158"/>
                    <a:pt x="90" y="159"/>
                    <a:pt x="64" y="154"/>
                  </a:cubicBezTo>
                  <a:close/>
                  <a:moveTo>
                    <a:pt x="143" y="160"/>
                  </a:moveTo>
                  <a:cubicBezTo>
                    <a:pt x="132" y="166"/>
                    <a:pt x="114" y="165"/>
                    <a:pt x="106" y="165"/>
                  </a:cubicBezTo>
                  <a:cubicBezTo>
                    <a:pt x="98" y="165"/>
                    <a:pt x="72" y="165"/>
                    <a:pt x="64" y="155"/>
                  </a:cubicBezTo>
                  <a:cubicBezTo>
                    <a:pt x="89" y="161"/>
                    <a:pt x="117" y="160"/>
                    <a:pt x="143" y="160"/>
                  </a:cubicBezTo>
                  <a:close/>
                  <a:moveTo>
                    <a:pt x="63" y="147"/>
                  </a:moveTo>
                  <a:cubicBezTo>
                    <a:pt x="72" y="138"/>
                    <a:pt x="85" y="142"/>
                    <a:pt x="97" y="141"/>
                  </a:cubicBezTo>
                  <a:cubicBezTo>
                    <a:pt x="97" y="143"/>
                    <a:pt x="97" y="145"/>
                    <a:pt x="98" y="146"/>
                  </a:cubicBezTo>
                  <a:cubicBezTo>
                    <a:pt x="98" y="147"/>
                    <a:pt x="98" y="147"/>
                    <a:pt x="98" y="147"/>
                  </a:cubicBezTo>
                  <a:cubicBezTo>
                    <a:pt x="87" y="147"/>
                    <a:pt x="75" y="147"/>
                    <a:pt x="63" y="147"/>
                  </a:cubicBezTo>
                  <a:close/>
                  <a:moveTo>
                    <a:pt x="50" y="150"/>
                  </a:moveTo>
                  <a:cubicBezTo>
                    <a:pt x="50" y="149"/>
                    <a:pt x="51" y="149"/>
                    <a:pt x="51" y="149"/>
                  </a:cubicBezTo>
                  <a:cubicBezTo>
                    <a:pt x="58" y="127"/>
                    <a:pt x="83" y="133"/>
                    <a:pt x="100" y="132"/>
                  </a:cubicBezTo>
                  <a:cubicBezTo>
                    <a:pt x="99" y="134"/>
                    <a:pt x="98" y="135"/>
                    <a:pt x="98" y="137"/>
                  </a:cubicBezTo>
                  <a:cubicBezTo>
                    <a:pt x="88" y="135"/>
                    <a:pt x="77" y="134"/>
                    <a:pt x="68" y="137"/>
                  </a:cubicBezTo>
                  <a:cubicBezTo>
                    <a:pt x="63" y="139"/>
                    <a:pt x="56" y="143"/>
                    <a:pt x="58" y="149"/>
                  </a:cubicBezTo>
                  <a:cubicBezTo>
                    <a:pt x="51" y="164"/>
                    <a:pt x="84" y="169"/>
                    <a:pt x="94" y="170"/>
                  </a:cubicBezTo>
                  <a:cubicBezTo>
                    <a:pt x="107" y="171"/>
                    <a:pt x="161" y="175"/>
                    <a:pt x="155" y="149"/>
                  </a:cubicBezTo>
                  <a:cubicBezTo>
                    <a:pt x="155" y="149"/>
                    <a:pt x="155" y="149"/>
                    <a:pt x="155" y="148"/>
                  </a:cubicBezTo>
                  <a:cubicBezTo>
                    <a:pt x="154" y="145"/>
                    <a:pt x="153" y="143"/>
                    <a:pt x="149" y="141"/>
                  </a:cubicBezTo>
                  <a:cubicBezTo>
                    <a:pt x="143" y="137"/>
                    <a:pt x="133" y="134"/>
                    <a:pt x="125" y="136"/>
                  </a:cubicBezTo>
                  <a:cubicBezTo>
                    <a:pt x="125" y="135"/>
                    <a:pt x="124" y="133"/>
                    <a:pt x="123" y="132"/>
                  </a:cubicBezTo>
                  <a:cubicBezTo>
                    <a:pt x="134" y="134"/>
                    <a:pt x="144" y="130"/>
                    <a:pt x="154" y="138"/>
                  </a:cubicBezTo>
                  <a:cubicBezTo>
                    <a:pt x="167" y="150"/>
                    <a:pt x="157" y="166"/>
                    <a:pt x="143" y="170"/>
                  </a:cubicBezTo>
                  <a:cubicBezTo>
                    <a:pt x="127" y="174"/>
                    <a:pt x="112" y="175"/>
                    <a:pt x="96" y="173"/>
                  </a:cubicBezTo>
                  <a:cubicBezTo>
                    <a:pt x="82" y="172"/>
                    <a:pt x="49" y="170"/>
                    <a:pt x="50" y="150"/>
                  </a:cubicBezTo>
                  <a:close/>
                  <a:moveTo>
                    <a:pt x="54" y="186"/>
                  </a:moveTo>
                  <a:cubicBezTo>
                    <a:pt x="62" y="187"/>
                    <a:pt x="70" y="188"/>
                    <a:pt x="78" y="190"/>
                  </a:cubicBezTo>
                  <a:cubicBezTo>
                    <a:pt x="78" y="190"/>
                    <a:pt x="79" y="188"/>
                    <a:pt x="78" y="188"/>
                  </a:cubicBezTo>
                  <a:cubicBezTo>
                    <a:pt x="70" y="187"/>
                    <a:pt x="62" y="186"/>
                    <a:pt x="54" y="185"/>
                  </a:cubicBezTo>
                  <a:cubicBezTo>
                    <a:pt x="54" y="182"/>
                    <a:pt x="53" y="180"/>
                    <a:pt x="52" y="177"/>
                  </a:cubicBezTo>
                  <a:cubicBezTo>
                    <a:pt x="58" y="178"/>
                    <a:pt x="64" y="179"/>
                    <a:pt x="70" y="180"/>
                  </a:cubicBezTo>
                  <a:cubicBezTo>
                    <a:pt x="71" y="180"/>
                    <a:pt x="71" y="179"/>
                    <a:pt x="70" y="179"/>
                  </a:cubicBezTo>
                  <a:cubicBezTo>
                    <a:pt x="64" y="178"/>
                    <a:pt x="58" y="177"/>
                    <a:pt x="52" y="176"/>
                  </a:cubicBezTo>
                  <a:cubicBezTo>
                    <a:pt x="52" y="172"/>
                    <a:pt x="51" y="168"/>
                    <a:pt x="50" y="164"/>
                  </a:cubicBezTo>
                  <a:cubicBezTo>
                    <a:pt x="55" y="169"/>
                    <a:pt x="61" y="172"/>
                    <a:pt x="65" y="173"/>
                  </a:cubicBezTo>
                  <a:cubicBezTo>
                    <a:pt x="91" y="180"/>
                    <a:pt x="122" y="182"/>
                    <a:pt x="147" y="174"/>
                  </a:cubicBezTo>
                  <a:cubicBezTo>
                    <a:pt x="148" y="174"/>
                    <a:pt x="149" y="172"/>
                    <a:pt x="149" y="172"/>
                  </a:cubicBezTo>
                  <a:cubicBezTo>
                    <a:pt x="154" y="169"/>
                    <a:pt x="158" y="166"/>
                    <a:pt x="161" y="161"/>
                  </a:cubicBezTo>
                  <a:cubicBezTo>
                    <a:pt x="161" y="198"/>
                    <a:pt x="151" y="248"/>
                    <a:pt x="103" y="243"/>
                  </a:cubicBezTo>
                  <a:cubicBezTo>
                    <a:pt x="88" y="241"/>
                    <a:pt x="77" y="235"/>
                    <a:pt x="70" y="225"/>
                  </a:cubicBezTo>
                  <a:cubicBezTo>
                    <a:pt x="72" y="226"/>
                    <a:pt x="74" y="225"/>
                    <a:pt x="75" y="226"/>
                  </a:cubicBezTo>
                  <a:cubicBezTo>
                    <a:pt x="80" y="226"/>
                    <a:pt x="85" y="227"/>
                    <a:pt x="90" y="227"/>
                  </a:cubicBezTo>
                  <a:cubicBezTo>
                    <a:pt x="91" y="227"/>
                    <a:pt x="91" y="225"/>
                    <a:pt x="90" y="225"/>
                  </a:cubicBezTo>
                  <a:cubicBezTo>
                    <a:pt x="83" y="225"/>
                    <a:pt x="75" y="225"/>
                    <a:pt x="69" y="223"/>
                  </a:cubicBezTo>
                  <a:cubicBezTo>
                    <a:pt x="69" y="223"/>
                    <a:pt x="70" y="223"/>
                    <a:pt x="69" y="222"/>
                  </a:cubicBezTo>
                  <a:cubicBezTo>
                    <a:pt x="69" y="222"/>
                    <a:pt x="68" y="222"/>
                    <a:pt x="68" y="223"/>
                  </a:cubicBezTo>
                  <a:cubicBezTo>
                    <a:pt x="66" y="220"/>
                    <a:pt x="64" y="217"/>
                    <a:pt x="63" y="214"/>
                  </a:cubicBezTo>
                  <a:cubicBezTo>
                    <a:pt x="68" y="214"/>
                    <a:pt x="74" y="215"/>
                    <a:pt x="79" y="216"/>
                  </a:cubicBezTo>
                  <a:cubicBezTo>
                    <a:pt x="80" y="216"/>
                    <a:pt x="80" y="215"/>
                    <a:pt x="80" y="214"/>
                  </a:cubicBezTo>
                  <a:cubicBezTo>
                    <a:pt x="74" y="214"/>
                    <a:pt x="68" y="213"/>
                    <a:pt x="62" y="212"/>
                  </a:cubicBezTo>
                  <a:cubicBezTo>
                    <a:pt x="61" y="209"/>
                    <a:pt x="59" y="205"/>
                    <a:pt x="58" y="201"/>
                  </a:cubicBezTo>
                  <a:cubicBezTo>
                    <a:pt x="69" y="203"/>
                    <a:pt x="80" y="204"/>
                    <a:pt x="91" y="205"/>
                  </a:cubicBezTo>
                  <a:cubicBezTo>
                    <a:pt x="92" y="205"/>
                    <a:pt x="92" y="204"/>
                    <a:pt x="91" y="204"/>
                  </a:cubicBezTo>
                  <a:cubicBezTo>
                    <a:pt x="80" y="203"/>
                    <a:pt x="69" y="201"/>
                    <a:pt x="58" y="200"/>
                  </a:cubicBezTo>
                  <a:cubicBezTo>
                    <a:pt x="56" y="195"/>
                    <a:pt x="55" y="191"/>
                    <a:pt x="54" y="186"/>
                  </a:cubicBezTo>
                  <a:close/>
                  <a:moveTo>
                    <a:pt x="69" y="233"/>
                  </a:moveTo>
                  <a:cubicBezTo>
                    <a:pt x="79" y="243"/>
                    <a:pt x="92" y="250"/>
                    <a:pt x="109" y="250"/>
                  </a:cubicBezTo>
                  <a:cubicBezTo>
                    <a:pt x="125" y="249"/>
                    <a:pt x="137" y="243"/>
                    <a:pt x="146" y="233"/>
                  </a:cubicBezTo>
                  <a:cubicBezTo>
                    <a:pt x="146" y="234"/>
                    <a:pt x="147" y="234"/>
                    <a:pt x="148" y="234"/>
                  </a:cubicBezTo>
                  <a:cubicBezTo>
                    <a:pt x="151" y="235"/>
                    <a:pt x="155" y="235"/>
                    <a:pt x="157" y="238"/>
                  </a:cubicBezTo>
                  <a:cubicBezTo>
                    <a:pt x="158" y="241"/>
                    <a:pt x="158" y="245"/>
                    <a:pt x="156" y="248"/>
                  </a:cubicBezTo>
                  <a:cubicBezTo>
                    <a:pt x="141" y="257"/>
                    <a:pt x="123" y="258"/>
                    <a:pt x="106" y="258"/>
                  </a:cubicBezTo>
                  <a:cubicBezTo>
                    <a:pt x="91" y="257"/>
                    <a:pt x="66" y="258"/>
                    <a:pt x="55" y="246"/>
                  </a:cubicBezTo>
                  <a:cubicBezTo>
                    <a:pt x="55" y="244"/>
                    <a:pt x="55" y="243"/>
                    <a:pt x="55" y="242"/>
                  </a:cubicBezTo>
                  <a:cubicBezTo>
                    <a:pt x="55" y="240"/>
                    <a:pt x="57" y="238"/>
                    <a:pt x="59" y="237"/>
                  </a:cubicBezTo>
                  <a:cubicBezTo>
                    <a:pt x="61" y="235"/>
                    <a:pt x="65" y="233"/>
                    <a:pt x="69" y="233"/>
                  </a:cubicBezTo>
                  <a:close/>
                  <a:moveTo>
                    <a:pt x="191" y="240"/>
                  </a:moveTo>
                  <a:cubicBezTo>
                    <a:pt x="199" y="258"/>
                    <a:pt x="169" y="268"/>
                    <a:pt x="158" y="270"/>
                  </a:cubicBezTo>
                  <a:cubicBezTo>
                    <a:pt x="138" y="275"/>
                    <a:pt x="116" y="275"/>
                    <a:pt x="95" y="274"/>
                  </a:cubicBezTo>
                  <a:cubicBezTo>
                    <a:pt x="76" y="273"/>
                    <a:pt x="56" y="270"/>
                    <a:pt x="38" y="264"/>
                  </a:cubicBezTo>
                  <a:cubicBezTo>
                    <a:pt x="24" y="258"/>
                    <a:pt x="8" y="243"/>
                    <a:pt x="25" y="229"/>
                  </a:cubicBezTo>
                  <a:cubicBezTo>
                    <a:pt x="35" y="221"/>
                    <a:pt x="48" y="222"/>
                    <a:pt x="60" y="221"/>
                  </a:cubicBezTo>
                  <a:cubicBezTo>
                    <a:pt x="61" y="223"/>
                    <a:pt x="63" y="226"/>
                    <a:pt x="65" y="228"/>
                  </a:cubicBezTo>
                  <a:cubicBezTo>
                    <a:pt x="61" y="228"/>
                    <a:pt x="57" y="230"/>
                    <a:pt x="53" y="232"/>
                  </a:cubicBezTo>
                  <a:cubicBezTo>
                    <a:pt x="49" y="236"/>
                    <a:pt x="45" y="243"/>
                    <a:pt x="49" y="248"/>
                  </a:cubicBezTo>
                  <a:cubicBezTo>
                    <a:pt x="49" y="249"/>
                    <a:pt x="49" y="249"/>
                    <a:pt x="50" y="249"/>
                  </a:cubicBezTo>
                  <a:cubicBezTo>
                    <a:pt x="57" y="263"/>
                    <a:pt x="84" y="263"/>
                    <a:pt x="97" y="264"/>
                  </a:cubicBezTo>
                  <a:cubicBezTo>
                    <a:pt x="116" y="264"/>
                    <a:pt x="151" y="266"/>
                    <a:pt x="163" y="247"/>
                  </a:cubicBezTo>
                  <a:cubicBezTo>
                    <a:pt x="164" y="246"/>
                    <a:pt x="163" y="246"/>
                    <a:pt x="163" y="245"/>
                  </a:cubicBezTo>
                  <a:cubicBezTo>
                    <a:pt x="164" y="242"/>
                    <a:pt x="164" y="239"/>
                    <a:pt x="162" y="236"/>
                  </a:cubicBezTo>
                  <a:cubicBezTo>
                    <a:pt x="160" y="232"/>
                    <a:pt x="155" y="228"/>
                    <a:pt x="150" y="229"/>
                  </a:cubicBezTo>
                  <a:cubicBezTo>
                    <a:pt x="151" y="227"/>
                    <a:pt x="153" y="225"/>
                    <a:pt x="154" y="223"/>
                  </a:cubicBezTo>
                  <a:cubicBezTo>
                    <a:pt x="154" y="223"/>
                    <a:pt x="154" y="223"/>
                    <a:pt x="155" y="223"/>
                  </a:cubicBezTo>
                  <a:cubicBezTo>
                    <a:pt x="169" y="224"/>
                    <a:pt x="185" y="225"/>
                    <a:pt x="191" y="240"/>
                  </a:cubicBezTo>
                  <a:close/>
                  <a:moveTo>
                    <a:pt x="160" y="210"/>
                  </a:moveTo>
                  <a:cubicBezTo>
                    <a:pt x="161" y="207"/>
                    <a:pt x="161" y="204"/>
                    <a:pt x="162" y="202"/>
                  </a:cubicBezTo>
                  <a:cubicBezTo>
                    <a:pt x="176" y="212"/>
                    <a:pt x="198" y="204"/>
                    <a:pt x="200" y="186"/>
                  </a:cubicBezTo>
                  <a:cubicBezTo>
                    <a:pt x="201" y="179"/>
                    <a:pt x="199" y="170"/>
                    <a:pt x="192" y="167"/>
                  </a:cubicBezTo>
                  <a:cubicBezTo>
                    <a:pt x="184" y="163"/>
                    <a:pt x="174" y="167"/>
                    <a:pt x="166" y="172"/>
                  </a:cubicBezTo>
                  <a:cubicBezTo>
                    <a:pt x="166" y="170"/>
                    <a:pt x="166" y="168"/>
                    <a:pt x="166" y="167"/>
                  </a:cubicBezTo>
                  <a:cubicBezTo>
                    <a:pt x="166" y="166"/>
                    <a:pt x="167" y="166"/>
                    <a:pt x="167" y="166"/>
                  </a:cubicBezTo>
                  <a:cubicBezTo>
                    <a:pt x="175" y="154"/>
                    <a:pt x="189" y="150"/>
                    <a:pt x="200" y="160"/>
                  </a:cubicBezTo>
                  <a:cubicBezTo>
                    <a:pt x="208" y="167"/>
                    <a:pt x="209" y="180"/>
                    <a:pt x="206" y="190"/>
                  </a:cubicBezTo>
                  <a:cubicBezTo>
                    <a:pt x="200" y="211"/>
                    <a:pt x="179" y="222"/>
                    <a:pt x="160" y="21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79">
              <a:extLst>
                <a:ext uri="{FF2B5EF4-FFF2-40B4-BE49-F238E27FC236}">
                  <a16:creationId xmlns:a16="http://schemas.microsoft.com/office/drawing/2014/main" id="{3F7746D4-A334-4BDF-9870-BB21E44FE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850" y="4651375"/>
              <a:ext cx="69850" cy="7938"/>
            </a:xfrm>
            <a:custGeom>
              <a:avLst/>
              <a:gdLst>
                <a:gd name="T0" fmla="*/ 29 w 30"/>
                <a:gd name="T1" fmla="*/ 1 h 4"/>
                <a:gd name="T2" fmla="*/ 1 w 30"/>
                <a:gd name="T3" fmla="*/ 2 h 4"/>
                <a:gd name="T4" fmla="*/ 1 w 30"/>
                <a:gd name="T5" fmla="*/ 4 h 4"/>
                <a:gd name="T6" fmla="*/ 29 w 30"/>
                <a:gd name="T7" fmla="*/ 3 h 4"/>
                <a:gd name="T8" fmla="*/ 29 w 30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">
                  <a:moveTo>
                    <a:pt x="29" y="1"/>
                  </a:moveTo>
                  <a:cubicBezTo>
                    <a:pt x="20" y="0"/>
                    <a:pt x="10" y="2"/>
                    <a:pt x="1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10" y="4"/>
                    <a:pt x="20" y="4"/>
                    <a:pt x="29" y="3"/>
                  </a:cubicBezTo>
                  <a:cubicBezTo>
                    <a:pt x="30" y="3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80">
              <a:extLst>
                <a:ext uri="{FF2B5EF4-FFF2-40B4-BE49-F238E27FC236}">
                  <a16:creationId xmlns:a16="http://schemas.microsoft.com/office/drawing/2014/main" id="{E409059F-4A7F-4529-9CB8-2D08C7D718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0050" y="5505450"/>
              <a:ext cx="628650" cy="531813"/>
            </a:xfrm>
            <a:custGeom>
              <a:avLst/>
              <a:gdLst>
                <a:gd name="T0" fmla="*/ 227 w 269"/>
                <a:gd name="T1" fmla="*/ 84 h 246"/>
                <a:gd name="T2" fmla="*/ 107 w 269"/>
                <a:gd name="T3" fmla="*/ 14 h 246"/>
                <a:gd name="T4" fmla="*/ 11 w 269"/>
                <a:gd name="T5" fmla="*/ 100 h 246"/>
                <a:gd name="T6" fmla="*/ 73 w 269"/>
                <a:gd name="T7" fmla="*/ 235 h 246"/>
                <a:gd name="T8" fmla="*/ 74 w 269"/>
                <a:gd name="T9" fmla="*/ 234 h 246"/>
                <a:gd name="T10" fmla="*/ 74 w 269"/>
                <a:gd name="T11" fmla="*/ 234 h 246"/>
                <a:gd name="T12" fmla="*/ 99 w 269"/>
                <a:gd name="T13" fmla="*/ 240 h 246"/>
                <a:gd name="T14" fmla="*/ 100 w 269"/>
                <a:gd name="T15" fmla="*/ 240 h 246"/>
                <a:gd name="T16" fmla="*/ 210 w 269"/>
                <a:gd name="T17" fmla="*/ 209 h 246"/>
                <a:gd name="T18" fmla="*/ 227 w 269"/>
                <a:gd name="T19" fmla="*/ 84 h 246"/>
                <a:gd name="T20" fmla="*/ 66 w 269"/>
                <a:gd name="T21" fmla="*/ 225 h 246"/>
                <a:gd name="T22" fmla="*/ 65 w 269"/>
                <a:gd name="T23" fmla="*/ 225 h 246"/>
                <a:gd name="T24" fmla="*/ 64 w 269"/>
                <a:gd name="T25" fmla="*/ 224 h 246"/>
                <a:gd name="T26" fmla="*/ 100 w 269"/>
                <a:gd name="T27" fmla="*/ 226 h 246"/>
                <a:gd name="T28" fmla="*/ 100 w 269"/>
                <a:gd name="T29" fmla="*/ 225 h 246"/>
                <a:gd name="T30" fmla="*/ 79 w 269"/>
                <a:gd name="T31" fmla="*/ 223 h 246"/>
                <a:gd name="T32" fmla="*/ 62 w 269"/>
                <a:gd name="T33" fmla="*/ 222 h 246"/>
                <a:gd name="T34" fmla="*/ 48 w 269"/>
                <a:gd name="T35" fmla="*/ 208 h 246"/>
                <a:gd name="T36" fmla="*/ 48 w 269"/>
                <a:gd name="T37" fmla="*/ 208 h 246"/>
                <a:gd name="T38" fmla="*/ 48 w 269"/>
                <a:gd name="T39" fmla="*/ 208 h 246"/>
                <a:gd name="T40" fmla="*/ 61 w 269"/>
                <a:gd name="T41" fmla="*/ 209 h 246"/>
                <a:gd name="T42" fmla="*/ 76 w 269"/>
                <a:gd name="T43" fmla="*/ 210 h 246"/>
                <a:gd name="T44" fmla="*/ 111 w 269"/>
                <a:gd name="T45" fmla="*/ 213 h 246"/>
                <a:gd name="T46" fmla="*/ 111 w 269"/>
                <a:gd name="T47" fmla="*/ 211 h 246"/>
                <a:gd name="T48" fmla="*/ 47 w 269"/>
                <a:gd name="T49" fmla="*/ 207 h 246"/>
                <a:gd name="T50" fmla="*/ 32 w 269"/>
                <a:gd name="T51" fmla="*/ 187 h 246"/>
                <a:gd name="T52" fmla="*/ 27 w 269"/>
                <a:gd name="T53" fmla="*/ 177 h 246"/>
                <a:gd name="T54" fmla="*/ 92 w 269"/>
                <a:gd name="T55" fmla="*/ 177 h 246"/>
                <a:gd name="T56" fmla="*/ 92 w 269"/>
                <a:gd name="T57" fmla="*/ 176 h 246"/>
                <a:gd name="T58" fmla="*/ 26 w 269"/>
                <a:gd name="T59" fmla="*/ 176 h 246"/>
                <a:gd name="T60" fmla="*/ 20 w 269"/>
                <a:gd name="T61" fmla="*/ 160 h 246"/>
                <a:gd name="T62" fmla="*/ 47 w 269"/>
                <a:gd name="T63" fmla="*/ 160 h 246"/>
                <a:gd name="T64" fmla="*/ 47 w 269"/>
                <a:gd name="T65" fmla="*/ 158 h 246"/>
                <a:gd name="T66" fmla="*/ 19 w 269"/>
                <a:gd name="T67" fmla="*/ 158 h 246"/>
                <a:gd name="T68" fmla="*/ 15 w 269"/>
                <a:gd name="T69" fmla="*/ 141 h 246"/>
                <a:gd name="T70" fmla="*/ 88 w 269"/>
                <a:gd name="T71" fmla="*/ 140 h 246"/>
                <a:gd name="T72" fmla="*/ 88 w 269"/>
                <a:gd name="T73" fmla="*/ 139 h 246"/>
                <a:gd name="T74" fmla="*/ 15 w 269"/>
                <a:gd name="T75" fmla="*/ 140 h 246"/>
                <a:gd name="T76" fmla="*/ 14 w 269"/>
                <a:gd name="T77" fmla="*/ 126 h 246"/>
                <a:gd name="T78" fmla="*/ 14 w 269"/>
                <a:gd name="T79" fmla="*/ 125 h 246"/>
                <a:gd name="T80" fmla="*/ 46 w 269"/>
                <a:gd name="T81" fmla="*/ 122 h 246"/>
                <a:gd name="T82" fmla="*/ 46 w 269"/>
                <a:gd name="T83" fmla="*/ 121 h 246"/>
                <a:gd name="T84" fmla="*/ 14 w 269"/>
                <a:gd name="T85" fmla="*/ 124 h 246"/>
                <a:gd name="T86" fmla="*/ 17 w 269"/>
                <a:gd name="T87" fmla="*/ 102 h 246"/>
                <a:gd name="T88" fmla="*/ 95 w 269"/>
                <a:gd name="T89" fmla="*/ 103 h 246"/>
                <a:gd name="T90" fmla="*/ 95 w 269"/>
                <a:gd name="T91" fmla="*/ 102 h 246"/>
                <a:gd name="T92" fmla="*/ 17 w 269"/>
                <a:gd name="T93" fmla="*/ 101 h 246"/>
                <a:gd name="T94" fmla="*/ 29 w 269"/>
                <a:gd name="T95" fmla="*/ 70 h 246"/>
                <a:gd name="T96" fmla="*/ 114 w 269"/>
                <a:gd name="T97" fmla="*/ 68 h 246"/>
                <a:gd name="T98" fmla="*/ 114 w 269"/>
                <a:gd name="T99" fmla="*/ 67 h 246"/>
                <a:gd name="T100" fmla="*/ 30 w 269"/>
                <a:gd name="T101" fmla="*/ 68 h 246"/>
                <a:gd name="T102" fmla="*/ 42 w 269"/>
                <a:gd name="T103" fmla="*/ 53 h 246"/>
                <a:gd name="T104" fmla="*/ 91 w 269"/>
                <a:gd name="T105" fmla="*/ 50 h 246"/>
                <a:gd name="T106" fmla="*/ 90 w 269"/>
                <a:gd name="T107" fmla="*/ 48 h 246"/>
                <a:gd name="T108" fmla="*/ 43 w 269"/>
                <a:gd name="T109" fmla="*/ 52 h 246"/>
                <a:gd name="T110" fmla="*/ 59 w 269"/>
                <a:gd name="T111" fmla="*/ 38 h 246"/>
                <a:gd name="T112" fmla="*/ 139 w 269"/>
                <a:gd name="T113" fmla="*/ 33 h 246"/>
                <a:gd name="T114" fmla="*/ 139 w 269"/>
                <a:gd name="T115" fmla="*/ 32 h 246"/>
                <a:gd name="T116" fmla="*/ 61 w 269"/>
                <a:gd name="T117" fmla="*/ 36 h 246"/>
                <a:gd name="T118" fmla="*/ 86 w 269"/>
                <a:gd name="T119" fmla="*/ 25 h 246"/>
                <a:gd name="T120" fmla="*/ 215 w 269"/>
                <a:gd name="T121" fmla="*/ 189 h 246"/>
                <a:gd name="T122" fmla="*/ 66 w 269"/>
                <a:gd name="T123" fmla="*/ 22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9" h="246">
                  <a:moveTo>
                    <a:pt x="227" y="84"/>
                  </a:moveTo>
                  <a:cubicBezTo>
                    <a:pt x="206" y="40"/>
                    <a:pt x="157" y="10"/>
                    <a:pt x="107" y="14"/>
                  </a:cubicBezTo>
                  <a:cubicBezTo>
                    <a:pt x="59" y="17"/>
                    <a:pt x="21" y="54"/>
                    <a:pt x="11" y="100"/>
                  </a:cubicBezTo>
                  <a:cubicBezTo>
                    <a:pt x="0" y="150"/>
                    <a:pt x="26" y="214"/>
                    <a:pt x="73" y="235"/>
                  </a:cubicBezTo>
                  <a:cubicBezTo>
                    <a:pt x="74" y="236"/>
                    <a:pt x="75" y="235"/>
                    <a:pt x="74" y="234"/>
                  </a:cubicBezTo>
                  <a:cubicBezTo>
                    <a:pt x="74" y="234"/>
                    <a:pt x="74" y="234"/>
                    <a:pt x="74" y="234"/>
                  </a:cubicBezTo>
                  <a:cubicBezTo>
                    <a:pt x="81" y="239"/>
                    <a:pt x="91" y="241"/>
                    <a:pt x="99" y="240"/>
                  </a:cubicBezTo>
                  <a:cubicBezTo>
                    <a:pt x="100" y="240"/>
                    <a:pt x="100" y="240"/>
                    <a:pt x="100" y="240"/>
                  </a:cubicBezTo>
                  <a:cubicBezTo>
                    <a:pt x="139" y="246"/>
                    <a:pt x="183" y="237"/>
                    <a:pt x="210" y="209"/>
                  </a:cubicBezTo>
                  <a:cubicBezTo>
                    <a:pt x="241" y="175"/>
                    <a:pt x="248" y="125"/>
                    <a:pt x="227" y="84"/>
                  </a:cubicBezTo>
                  <a:close/>
                  <a:moveTo>
                    <a:pt x="66" y="225"/>
                  </a:moveTo>
                  <a:cubicBezTo>
                    <a:pt x="65" y="224"/>
                    <a:pt x="65" y="224"/>
                    <a:pt x="65" y="225"/>
                  </a:cubicBezTo>
                  <a:cubicBezTo>
                    <a:pt x="64" y="224"/>
                    <a:pt x="64" y="224"/>
                    <a:pt x="64" y="224"/>
                  </a:cubicBezTo>
                  <a:cubicBezTo>
                    <a:pt x="76" y="226"/>
                    <a:pt x="89" y="226"/>
                    <a:pt x="100" y="226"/>
                  </a:cubicBezTo>
                  <a:cubicBezTo>
                    <a:pt x="101" y="226"/>
                    <a:pt x="101" y="225"/>
                    <a:pt x="100" y="225"/>
                  </a:cubicBezTo>
                  <a:cubicBezTo>
                    <a:pt x="93" y="224"/>
                    <a:pt x="86" y="224"/>
                    <a:pt x="79" y="223"/>
                  </a:cubicBezTo>
                  <a:cubicBezTo>
                    <a:pt x="74" y="223"/>
                    <a:pt x="67" y="221"/>
                    <a:pt x="62" y="222"/>
                  </a:cubicBezTo>
                  <a:cubicBezTo>
                    <a:pt x="57" y="217"/>
                    <a:pt x="52" y="213"/>
                    <a:pt x="48" y="208"/>
                  </a:cubicBezTo>
                  <a:cubicBezTo>
                    <a:pt x="48" y="208"/>
                    <a:pt x="48" y="208"/>
                    <a:pt x="48" y="208"/>
                  </a:cubicBezTo>
                  <a:cubicBezTo>
                    <a:pt x="48" y="208"/>
                    <a:pt x="48" y="208"/>
                    <a:pt x="48" y="208"/>
                  </a:cubicBezTo>
                  <a:cubicBezTo>
                    <a:pt x="51" y="209"/>
                    <a:pt x="58" y="209"/>
                    <a:pt x="61" y="209"/>
                  </a:cubicBezTo>
                  <a:cubicBezTo>
                    <a:pt x="66" y="209"/>
                    <a:pt x="71" y="210"/>
                    <a:pt x="76" y="210"/>
                  </a:cubicBezTo>
                  <a:cubicBezTo>
                    <a:pt x="88" y="211"/>
                    <a:pt x="100" y="212"/>
                    <a:pt x="111" y="213"/>
                  </a:cubicBezTo>
                  <a:cubicBezTo>
                    <a:pt x="112" y="213"/>
                    <a:pt x="112" y="211"/>
                    <a:pt x="111" y="211"/>
                  </a:cubicBezTo>
                  <a:cubicBezTo>
                    <a:pt x="90" y="209"/>
                    <a:pt x="68" y="207"/>
                    <a:pt x="47" y="207"/>
                  </a:cubicBezTo>
                  <a:cubicBezTo>
                    <a:pt x="41" y="201"/>
                    <a:pt x="36" y="194"/>
                    <a:pt x="32" y="187"/>
                  </a:cubicBezTo>
                  <a:cubicBezTo>
                    <a:pt x="30" y="184"/>
                    <a:pt x="28" y="180"/>
                    <a:pt x="27" y="177"/>
                  </a:cubicBezTo>
                  <a:cubicBezTo>
                    <a:pt x="48" y="179"/>
                    <a:pt x="70" y="178"/>
                    <a:pt x="92" y="177"/>
                  </a:cubicBezTo>
                  <a:cubicBezTo>
                    <a:pt x="93" y="177"/>
                    <a:pt x="93" y="176"/>
                    <a:pt x="92" y="176"/>
                  </a:cubicBezTo>
                  <a:cubicBezTo>
                    <a:pt x="70" y="175"/>
                    <a:pt x="48" y="175"/>
                    <a:pt x="26" y="176"/>
                  </a:cubicBezTo>
                  <a:cubicBezTo>
                    <a:pt x="24" y="171"/>
                    <a:pt x="22" y="165"/>
                    <a:pt x="20" y="160"/>
                  </a:cubicBezTo>
                  <a:cubicBezTo>
                    <a:pt x="29" y="160"/>
                    <a:pt x="38" y="160"/>
                    <a:pt x="47" y="160"/>
                  </a:cubicBezTo>
                  <a:cubicBezTo>
                    <a:pt x="48" y="160"/>
                    <a:pt x="48" y="158"/>
                    <a:pt x="47" y="158"/>
                  </a:cubicBezTo>
                  <a:cubicBezTo>
                    <a:pt x="38" y="158"/>
                    <a:pt x="29" y="158"/>
                    <a:pt x="19" y="158"/>
                  </a:cubicBezTo>
                  <a:cubicBezTo>
                    <a:pt x="18" y="153"/>
                    <a:pt x="16" y="147"/>
                    <a:pt x="15" y="141"/>
                  </a:cubicBezTo>
                  <a:cubicBezTo>
                    <a:pt x="40" y="141"/>
                    <a:pt x="64" y="141"/>
                    <a:pt x="88" y="140"/>
                  </a:cubicBezTo>
                  <a:cubicBezTo>
                    <a:pt x="89" y="140"/>
                    <a:pt x="89" y="139"/>
                    <a:pt x="88" y="139"/>
                  </a:cubicBezTo>
                  <a:cubicBezTo>
                    <a:pt x="64" y="139"/>
                    <a:pt x="40" y="139"/>
                    <a:pt x="15" y="140"/>
                  </a:cubicBezTo>
                  <a:cubicBezTo>
                    <a:pt x="15" y="135"/>
                    <a:pt x="14" y="130"/>
                    <a:pt x="14" y="126"/>
                  </a:cubicBezTo>
                  <a:cubicBezTo>
                    <a:pt x="14" y="125"/>
                    <a:pt x="14" y="125"/>
                    <a:pt x="14" y="125"/>
                  </a:cubicBezTo>
                  <a:cubicBezTo>
                    <a:pt x="25" y="125"/>
                    <a:pt x="35" y="124"/>
                    <a:pt x="46" y="122"/>
                  </a:cubicBezTo>
                  <a:cubicBezTo>
                    <a:pt x="46" y="122"/>
                    <a:pt x="46" y="121"/>
                    <a:pt x="46" y="121"/>
                  </a:cubicBezTo>
                  <a:cubicBezTo>
                    <a:pt x="35" y="122"/>
                    <a:pt x="25" y="123"/>
                    <a:pt x="14" y="124"/>
                  </a:cubicBezTo>
                  <a:cubicBezTo>
                    <a:pt x="14" y="117"/>
                    <a:pt x="15" y="109"/>
                    <a:pt x="17" y="102"/>
                  </a:cubicBezTo>
                  <a:cubicBezTo>
                    <a:pt x="43" y="102"/>
                    <a:pt x="69" y="102"/>
                    <a:pt x="95" y="103"/>
                  </a:cubicBezTo>
                  <a:cubicBezTo>
                    <a:pt x="95" y="103"/>
                    <a:pt x="95" y="102"/>
                    <a:pt x="95" y="102"/>
                  </a:cubicBezTo>
                  <a:cubicBezTo>
                    <a:pt x="69" y="101"/>
                    <a:pt x="43" y="100"/>
                    <a:pt x="17" y="101"/>
                  </a:cubicBezTo>
                  <a:cubicBezTo>
                    <a:pt x="20" y="90"/>
                    <a:pt x="24" y="80"/>
                    <a:pt x="29" y="70"/>
                  </a:cubicBezTo>
                  <a:cubicBezTo>
                    <a:pt x="58" y="70"/>
                    <a:pt x="86" y="69"/>
                    <a:pt x="114" y="68"/>
                  </a:cubicBezTo>
                  <a:cubicBezTo>
                    <a:pt x="115" y="68"/>
                    <a:pt x="115" y="67"/>
                    <a:pt x="114" y="67"/>
                  </a:cubicBezTo>
                  <a:cubicBezTo>
                    <a:pt x="86" y="67"/>
                    <a:pt x="58" y="68"/>
                    <a:pt x="30" y="68"/>
                  </a:cubicBezTo>
                  <a:cubicBezTo>
                    <a:pt x="34" y="63"/>
                    <a:pt x="38" y="58"/>
                    <a:pt x="42" y="53"/>
                  </a:cubicBezTo>
                  <a:cubicBezTo>
                    <a:pt x="58" y="53"/>
                    <a:pt x="74" y="52"/>
                    <a:pt x="91" y="50"/>
                  </a:cubicBezTo>
                  <a:cubicBezTo>
                    <a:pt x="91" y="50"/>
                    <a:pt x="91" y="48"/>
                    <a:pt x="90" y="48"/>
                  </a:cubicBezTo>
                  <a:cubicBezTo>
                    <a:pt x="75" y="50"/>
                    <a:pt x="59" y="52"/>
                    <a:pt x="43" y="52"/>
                  </a:cubicBezTo>
                  <a:cubicBezTo>
                    <a:pt x="48" y="47"/>
                    <a:pt x="53" y="42"/>
                    <a:pt x="59" y="38"/>
                  </a:cubicBezTo>
                  <a:cubicBezTo>
                    <a:pt x="85" y="37"/>
                    <a:pt x="112" y="35"/>
                    <a:pt x="139" y="33"/>
                  </a:cubicBezTo>
                  <a:cubicBezTo>
                    <a:pt x="140" y="33"/>
                    <a:pt x="140" y="31"/>
                    <a:pt x="139" y="32"/>
                  </a:cubicBezTo>
                  <a:cubicBezTo>
                    <a:pt x="113" y="33"/>
                    <a:pt x="87" y="34"/>
                    <a:pt x="61" y="36"/>
                  </a:cubicBezTo>
                  <a:cubicBezTo>
                    <a:pt x="69" y="32"/>
                    <a:pt x="77" y="28"/>
                    <a:pt x="86" y="25"/>
                  </a:cubicBezTo>
                  <a:cubicBezTo>
                    <a:pt x="177" y="0"/>
                    <a:pt x="269" y="105"/>
                    <a:pt x="215" y="189"/>
                  </a:cubicBezTo>
                  <a:cubicBezTo>
                    <a:pt x="183" y="239"/>
                    <a:pt x="117" y="241"/>
                    <a:pt x="66" y="22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84" name="Freeform 181">
              <a:extLst>
                <a:ext uri="{FF2B5EF4-FFF2-40B4-BE49-F238E27FC236}">
                  <a16:creationId xmlns:a16="http://schemas.microsoft.com/office/drawing/2014/main" id="{D5779202-B2CF-47C3-B7B6-7B207C8810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7664" y="5137151"/>
              <a:ext cx="1114425" cy="973138"/>
            </a:xfrm>
            <a:custGeom>
              <a:avLst/>
              <a:gdLst>
                <a:gd name="T0" fmla="*/ 352 w 476"/>
                <a:gd name="T1" fmla="*/ 62 h 451"/>
                <a:gd name="T2" fmla="*/ 189 w 476"/>
                <a:gd name="T3" fmla="*/ 163 h 451"/>
                <a:gd name="T4" fmla="*/ 24 w 476"/>
                <a:gd name="T5" fmla="*/ 219 h 451"/>
                <a:gd name="T6" fmla="*/ 118 w 476"/>
                <a:gd name="T7" fmla="*/ 446 h 451"/>
                <a:gd name="T8" fmla="*/ 203 w 476"/>
                <a:gd name="T9" fmla="*/ 438 h 451"/>
                <a:gd name="T10" fmla="*/ 287 w 476"/>
                <a:gd name="T11" fmla="*/ 293 h 451"/>
                <a:gd name="T12" fmla="*/ 397 w 476"/>
                <a:gd name="T13" fmla="*/ 117 h 451"/>
                <a:gd name="T14" fmla="*/ 274 w 476"/>
                <a:gd name="T15" fmla="*/ 356 h 451"/>
                <a:gd name="T16" fmla="*/ 118 w 476"/>
                <a:gd name="T17" fmla="*/ 439 h 451"/>
                <a:gd name="T18" fmla="*/ 81 w 476"/>
                <a:gd name="T19" fmla="*/ 429 h 451"/>
                <a:gd name="T20" fmla="*/ 14 w 476"/>
                <a:gd name="T21" fmla="*/ 333 h 451"/>
                <a:gd name="T22" fmla="*/ 236 w 476"/>
                <a:gd name="T23" fmla="*/ 199 h 451"/>
                <a:gd name="T24" fmla="*/ 412 w 476"/>
                <a:gd name="T25" fmla="*/ 97 h 451"/>
                <a:gd name="T26" fmla="*/ 422 w 476"/>
                <a:gd name="T27" fmla="*/ 52 h 451"/>
                <a:gd name="T28" fmla="*/ 389 w 476"/>
                <a:gd name="T29" fmla="*/ 117 h 451"/>
                <a:gd name="T30" fmla="*/ 397 w 476"/>
                <a:gd name="T31" fmla="*/ 84 h 451"/>
                <a:gd name="T32" fmla="*/ 368 w 476"/>
                <a:gd name="T33" fmla="*/ 134 h 451"/>
                <a:gd name="T34" fmla="*/ 375 w 476"/>
                <a:gd name="T35" fmla="*/ 98 h 451"/>
                <a:gd name="T36" fmla="*/ 365 w 476"/>
                <a:gd name="T37" fmla="*/ 136 h 451"/>
                <a:gd name="T38" fmla="*/ 354 w 476"/>
                <a:gd name="T39" fmla="*/ 113 h 451"/>
                <a:gd name="T40" fmla="*/ 341 w 476"/>
                <a:gd name="T41" fmla="*/ 158 h 451"/>
                <a:gd name="T42" fmla="*/ 335 w 476"/>
                <a:gd name="T43" fmla="*/ 122 h 451"/>
                <a:gd name="T44" fmla="*/ 323 w 476"/>
                <a:gd name="T45" fmla="*/ 174 h 451"/>
                <a:gd name="T46" fmla="*/ 311 w 476"/>
                <a:gd name="T47" fmla="*/ 157 h 451"/>
                <a:gd name="T48" fmla="*/ 303 w 476"/>
                <a:gd name="T49" fmla="*/ 192 h 451"/>
                <a:gd name="T50" fmla="*/ 294 w 476"/>
                <a:gd name="T51" fmla="*/ 165 h 451"/>
                <a:gd name="T52" fmla="*/ 285 w 476"/>
                <a:gd name="T53" fmla="*/ 208 h 451"/>
                <a:gd name="T54" fmla="*/ 278 w 476"/>
                <a:gd name="T55" fmla="*/ 186 h 451"/>
                <a:gd name="T56" fmla="*/ 268 w 476"/>
                <a:gd name="T57" fmla="*/ 223 h 451"/>
                <a:gd name="T58" fmla="*/ 257 w 476"/>
                <a:gd name="T59" fmla="*/ 211 h 451"/>
                <a:gd name="T60" fmla="*/ 263 w 476"/>
                <a:gd name="T61" fmla="*/ 182 h 451"/>
                <a:gd name="T62" fmla="*/ 256 w 476"/>
                <a:gd name="T63" fmla="*/ 210 h 451"/>
                <a:gd name="T64" fmla="*/ 244 w 476"/>
                <a:gd name="T65" fmla="*/ 195 h 451"/>
                <a:gd name="T66" fmla="*/ 247 w 476"/>
                <a:gd name="T67" fmla="*/ 177 h 451"/>
                <a:gd name="T68" fmla="*/ 229 w 476"/>
                <a:gd name="T69" fmla="*/ 183 h 451"/>
                <a:gd name="T70" fmla="*/ 377 w 476"/>
                <a:gd name="T71" fmla="*/ 47 h 451"/>
                <a:gd name="T72" fmla="*/ 433 w 476"/>
                <a:gd name="T73" fmla="*/ 73 h 451"/>
                <a:gd name="T74" fmla="*/ 436 w 476"/>
                <a:gd name="T75" fmla="*/ 59 h 451"/>
                <a:gd name="T76" fmla="*/ 412 w 476"/>
                <a:gd name="T77" fmla="*/ 97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76" h="451">
                  <a:moveTo>
                    <a:pt x="441" y="27"/>
                  </a:moveTo>
                  <a:cubicBezTo>
                    <a:pt x="410" y="0"/>
                    <a:pt x="372" y="43"/>
                    <a:pt x="352" y="62"/>
                  </a:cubicBezTo>
                  <a:cubicBezTo>
                    <a:pt x="309" y="101"/>
                    <a:pt x="264" y="138"/>
                    <a:pt x="225" y="180"/>
                  </a:cubicBezTo>
                  <a:cubicBezTo>
                    <a:pt x="214" y="172"/>
                    <a:pt x="202" y="167"/>
                    <a:pt x="189" y="163"/>
                  </a:cubicBezTo>
                  <a:cubicBezTo>
                    <a:pt x="157" y="153"/>
                    <a:pt x="123" y="160"/>
                    <a:pt x="92" y="170"/>
                  </a:cubicBezTo>
                  <a:cubicBezTo>
                    <a:pt x="64" y="179"/>
                    <a:pt x="40" y="194"/>
                    <a:pt x="24" y="219"/>
                  </a:cubicBezTo>
                  <a:cubicBezTo>
                    <a:pt x="7" y="246"/>
                    <a:pt x="2" y="278"/>
                    <a:pt x="4" y="309"/>
                  </a:cubicBezTo>
                  <a:cubicBezTo>
                    <a:pt x="10" y="370"/>
                    <a:pt x="49" y="443"/>
                    <a:pt x="118" y="446"/>
                  </a:cubicBezTo>
                  <a:cubicBezTo>
                    <a:pt x="119" y="446"/>
                    <a:pt x="119" y="446"/>
                    <a:pt x="119" y="446"/>
                  </a:cubicBezTo>
                  <a:cubicBezTo>
                    <a:pt x="147" y="451"/>
                    <a:pt x="176" y="450"/>
                    <a:pt x="203" y="438"/>
                  </a:cubicBezTo>
                  <a:cubicBezTo>
                    <a:pt x="228" y="427"/>
                    <a:pt x="255" y="405"/>
                    <a:pt x="270" y="382"/>
                  </a:cubicBezTo>
                  <a:cubicBezTo>
                    <a:pt x="287" y="357"/>
                    <a:pt x="290" y="322"/>
                    <a:pt x="287" y="293"/>
                  </a:cubicBezTo>
                  <a:cubicBezTo>
                    <a:pt x="285" y="272"/>
                    <a:pt x="280" y="251"/>
                    <a:pt x="270" y="232"/>
                  </a:cubicBezTo>
                  <a:cubicBezTo>
                    <a:pt x="313" y="194"/>
                    <a:pt x="355" y="156"/>
                    <a:pt x="397" y="117"/>
                  </a:cubicBezTo>
                  <a:cubicBezTo>
                    <a:pt x="415" y="100"/>
                    <a:pt x="476" y="58"/>
                    <a:pt x="441" y="27"/>
                  </a:cubicBezTo>
                  <a:close/>
                  <a:moveTo>
                    <a:pt x="274" y="356"/>
                  </a:moveTo>
                  <a:cubicBezTo>
                    <a:pt x="266" y="386"/>
                    <a:pt x="237" y="412"/>
                    <a:pt x="211" y="427"/>
                  </a:cubicBezTo>
                  <a:cubicBezTo>
                    <a:pt x="183" y="442"/>
                    <a:pt x="149" y="447"/>
                    <a:pt x="118" y="439"/>
                  </a:cubicBezTo>
                  <a:cubicBezTo>
                    <a:pt x="117" y="438"/>
                    <a:pt x="116" y="439"/>
                    <a:pt x="115" y="439"/>
                  </a:cubicBezTo>
                  <a:cubicBezTo>
                    <a:pt x="104" y="436"/>
                    <a:pt x="92" y="434"/>
                    <a:pt x="81" y="429"/>
                  </a:cubicBezTo>
                  <a:cubicBezTo>
                    <a:pt x="81" y="428"/>
                    <a:pt x="80" y="428"/>
                    <a:pt x="80" y="429"/>
                  </a:cubicBezTo>
                  <a:cubicBezTo>
                    <a:pt x="46" y="409"/>
                    <a:pt x="23" y="375"/>
                    <a:pt x="14" y="333"/>
                  </a:cubicBezTo>
                  <a:cubicBezTo>
                    <a:pt x="0" y="273"/>
                    <a:pt x="17" y="205"/>
                    <a:pt x="79" y="181"/>
                  </a:cubicBezTo>
                  <a:cubicBezTo>
                    <a:pt x="132" y="160"/>
                    <a:pt x="192" y="158"/>
                    <a:pt x="236" y="199"/>
                  </a:cubicBezTo>
                  <a:cubicBezTo>
                    <a:pt x="278" y="238"/>
                    <a:pt x="290" y="302"/>
                    <a:pt x="274" y="356"/>
                  </a:cubicBezTo>
                  <a:close/>
                  <a:moveTo>
                    <a:pt x="412" y="97"/>
                  </a:moveTo>
                  <a:cubicBezTo>
                    <a:pt x="417" y="82"/>
                    <a:pt x="421" y="68"/>
                    <a:pt x="423" y="52"/>
                  </a:cubicBezTo>
                  <a:cubicBezTo>
                    <a:pt x="423" y="51"/>
                    <a:pt x="422" y="51"/>
                    <a:pt x="422" y="52"/>
                  </a:cubicBezTo>
                  <a:cubicBezTo>
                    <a:pt x="419" y="68"/>
                    <a:pt x="414" y="84"/>
                    <a:pt x="409" y="100"/>
                  </a:cubicBezTo>
                  <a:cubicBezTo>
                    <a:pt x="402" y="106"/>
                    <a:pt x="395" y="112"/>
                    <a:pt x="389" y="117"/>
                  </a:cubicBezTo>
                  <a:cubicBezTo>
                    <a:pt x="392" y="106"/>
                    <a:pt x="395" y="95"/>
                    <a:pt x="398" y="84"/>
                  </a:cubicBezTo>
                  <a:cubicBezTo>
                    <a:pt x="399" y="83"/>
                    <a:pt x="397" y="83"/>
                    <a:pt x="397" y="84"/>
                  </a:cubicBezTo>
                  <a:cubicBezTo>
                    <a:pt x="393" y="95"/>
                    <a:pt x="390" y="107"/>
                    <a:pt x="387" y="118"/>
                  </a:cubicBezTo>
                  <a:cubicBezTo>
                    <a:pt x="379" y="125"/>
                    <a:pt x="372" y="130"/>
                    <a:pt x="368" y="134"/>
                  </a:cubicBezTo>
                  <a:cubicBezTo>
                    <a:pt x="370" y="122"/>
                    <a:pt x="373" y="110"/>
                    <a:pt x="376" y="98"/>
                  </a:cubicBezTo>
                  <a:cubicBezTo>
                    <a:pt x="376" y="97"/>
                    <a:pt x="375" y="97"/>
                    <a:pt x="375" y="98"/>
                  </a:cubicBezTo>
                  <a:cubicBezTo>
                    <a:pt x="371" y="110"/>
                    <a:pt x="368" y="123"/>
                    <a:pt x="366" y="135"/>
                  </a:cubicBezTo>
                  <a:cubicBezTo>
                    <a:pt x="366" y="135"/>
                    <a:pt x="366" y="136"/>
                    <a:pt x="365" y="136"/>
                  </a:cubicBezTo>
                  <a:cubicBezTo>
                    <a:pt x="358" y="143"/>
                    <a:pt x="350" y="150"/>
                    <a:pt x="342" y="156"/>
                  </a:cubicBezTo>
                  <a:cubicBezTo>
                    <a:pt x="347" y="142"/>
                    <a:pt x="350" y="128"/>
                    <a:pt x="354" y="113"/>
                  </a:cubicBezTo>
                  <a:cubicBezTo>
                    <a:pt x="354" y="112"/>
                    <a:pt x="353" y="112"/>
                    <a:pt x="352" y="113"/>
                  </a:cubicBezTo>
                  <a:cubicBezTo>
                    <a:pt x="349" y="128"/>
                    <a:pt x="344" y="143"/>
                    <a:pt x="341" y="158"/>
                  </a:cubicBezTo>
                  <a:cubicBezTo>
                    <a:pt x="335" y="163"/>
                    <a:pt x="330" y="168"/>
                    <a:pt x="324" y="173"/>
                  </a:cubicBezTo>
                  <a:cubicBezTo>
                    <a:pt x="328" y="156"/>
                    <a:pt x="331" y="139"/>
                    <a:pt x="335" y="122"/>
                  </a:cubicBezTo>
                  <a:cubicBezTo>
                    <a:pt x="335" y="121"/>
                    <a:pt x="334" y="120"/>
                    <a:pt x="334" y="121"/>
                  </a:cubicBezTo>
                  <a:cubicBezTo>
                    <a:pt x="329" y="139"/>
                    <a:pt x="326" y="156"/>
                    <a:pt x="323" y="174"/>
                  </a:cubicBezTo>
                  <a:cubicBezTo>
                    <a:pt x="317" y="179"/>
                    <a:pt x="310" y="185"/>
                    <a:pt x="304" y="191"/>
                  </a:cubicBezTo>
                  <a:cubicBezTo>
                    <a:pt x="307" y="179"/>
                    <a:pt x="309" y="168"/>
                    <a:pt x="311" y="157"/>
                  </a:cubicBezTo>
                  <a:cubicBezTo>
                    <a:pt x="312" y="156"/>
                    <a:pt x="310" y="156"/>
                    <a:pt x="310" y="157"/>
                  </a:cubicBezTo>
                  <a:cubicBezTo>
                    <a:pt x="308" y="168"/>
                    <a:pt x="305" y="180"/>
                    <a:pt x="303" y="192"/>
                  </a:cubicBezTo>
                  <a:cubicBezTo>
                    <a:pt x="297" y="197"/>
                    <a:pt x="292" y="202"/>
                    <a:pt x="286" y="207"/>
                  </a:cubicBezTo>
                  <a:cubicBezTo>
                    <a:pt x="289" y="193"/>
                    <a:pt x="292" y="179"/>
                    <a:pt x="294" y="165"/>
                  </a:cubicBezTo>
                  <a:cubicBezTo>
                    <a:pt x="294" y="164"/>
                    <a:pt x="292" y="163"/>
                    <a:pt x="292" y="164"/>
                  </a:cubicBezTo>
                  <a:cubicBezTo>
                    <a:pt x="290" y="179"/>
                    <a:pt x="288" y="194"/>
                    <a:pt x="285" y="208"/>
                  </a:cubicBezTo>
                  <a:cubicBezTo>
                    <a:pt x="280" y="213"/>
                    <a:pt x="275" y="217"/>
                    <a:pt x="270" y="222"/>
                  </a:cubicBezTo>
                  <a:cubicBezTo>
                    <a:pt x="272" y="210"/>
                    <a:pt x="275" y="198"/>
                    <a:pt x="278" y="186"/>
                  </a:cubicBezTo>
                  <a:cubicBezTo>
                    <a:pt x="278" y="185"/>
                    <a:pt x="277" y="185"/>
                    <a:pt x="277" y="185"/>
                  </a:cubicBezTo>
                  <a:cubicBezTo>
                    <a:pt x="274" y="198"/>
                    <a:pt x="271" y="211"/>
                    <a:pt x="268" y="223"/>
                  </a:cubicBezTo>
                  <a:cubicBezTo>
                    <a:pt x="268" y="224"/>
                    <a:pt x="267" y="224"/>
                    <a:pt x="267" y="225"/>
                  </a:cubicBezTo>
                  <a:cubicBezTo>
                    <a:pt x="264" y="220"/>
                    <a:pt x="261" y="216"/>
                    <a:pt x="257" y="211"/>
                  </a:cubicBezTo>
                  <a:cubicBezTo>
                    <a:pt x="257" y="211"/>
                    <a:pt x="257" y="211"/>
                    <a:pt x="257" y="211"/>
                  </a:cubicBezTo>
                  <a:cubicBezTo>
                    <a:pt x="258" y="201"/>
                    <a:pt x="260" y="191"/>
                    <a:pt x="263" y="182"/>
                  </a:cubicBezTo>
                  <a:cubicBezTo>
                    <a:pt x="263" y="181"/>
                    <a:pt x="261" y="180"/>
                    <a:pt x="261" y="181"/>
                  </a:cubicBezTo>
                  <a:cubicBezTo>
                    <a:pt x="259" y="191"/>
                    <a:pt x="257" y="200"/>
                    <a:pt x="256" y="210"/>
                  </a:cubicBezTo>
                  <a:cubicBezTo>
                    <a:pt x="252" y="205"/>
                    <a:pt x="248" y="200"/>
                    <a:pt x="243" y="195"/>
                  </a:cubicBezTo>
                  <a:cubicBezTo>
                    <a:pt x="244" y="195"/>
                    <a:pt x="244" y="195"/>
                    <a:pt x="244" y="195"/>
                  </a:cubicBezTo>
                  <a:cubicBezTo>
                    <a:pt x="244" y="189"/>
                    <a:pt x="246" y="183"/>
                    <a:pt x="248" y="178"/>
                  </a:cubicBezTo>
                  <a:cubicBezTo>
                    <a:pt x="249" y="177"/>
                    <a:pt x="247" y="176"/>
                    <a:pt x="247" y="177"/>
                  </a:cubicBezTo>
                  <a:cubicBezTo>
                    <a:pt x="244" y="182"/>
                    <a:pt x="243" y="188"/>
                    <a:pt x="243" y="195"/>
                  </a:cubicBezTo>
                  <a:cubicBezTo>
                    <a:pt x="238" y="190"/>
                    <a:pt x="233" y="186"/>
                    <a:pt x="229" y="183"/>
                  </a:cubicBezTo>
                  <a:cubicBezTo>
                    <a:pt x="263" y="155"/>
                    <a:pt x="295" y="123"/>
                    <a:pt x="327" y="93"/>
                  </a:cubicBezTo>
                  <a:cubicBezTo>
                    <a:pt x="344" y="77"/>
                    <a:pt x="360" y="62"/>
                    <a:pt x="377" y="47"/>
                  </a:cubicBezTo>
                  <a:cubicBezTo>
                    <a:pt x="392" y="34"/>
                    <a:pt x="414" y="16"/>
                    <a:pt x="434" y="30"/>
                  </a:cubicBezTo>
                  <a:cubicBezTo>
                    <a:pt x="450" y="41"/>
                    <a:pt x="445" y="57"/>
                    <a:pt x="433" y="73"/>
                  </a:cubicBezTo>
                  <a:cubicBezTo>
                    <a:pt x="435" y="69"/>
                    <a:pt x="436" y="64"/>
                    <a:pt x="437" y="59"/>
                  </a:cubicBezTo>
                  <a:cubicBezTo>
                    <a:pt x="438" y="58"/>
                    <a:pt x="436" y="58"/>
                    <a:pt x="436" y="59"/>
                  </a:cubicBezTo>
                  <a:cubicBezTo>
                    <a:pt x="434" y="65"/>
                    <a:pt x="432" y="71"/>
                    <a:pt x="430" y="77"/>
                  </a:cubicBezTo>
                  <a:cubicBezTo>
                    <a:pt x="425" y="84"/>
                    <a:pt x="419" y="90"/>
                    <a:pt x="412" y="9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82">
              <a:extLst>
                <a:ext uri="{FF2B5EF4-FFF2-40B4-BE49-F238E27FC236}">
                  <a16:creationId xmlns:a16="http://schemas.microsoft.com/office/drawing/2014/main" id="{4CF5BF70-B2D4-41E2-9EA9-6DE316F68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4188" y="5918200"/>
              <a:ext cx="120650" cy="6350"/>
            </a:xfrm>
            <a:custGeom>
              <a:avLst/>
              <a:gdLst>
                <a:gd name="T0" fmla="*/ 51 w 52"/>
                <a:gd name="T1" fmla="*/ 1 h 3"/>
                <a:gd name="T2" fmla="*/ 0 w 52"/>
                <a:gd name="T3" fmla="*/ 1 h 3"/>
                <a:gd name="T4" fmla="*/ 0 w 52"/>
                <a:gd name="T5" fmla="*/ 2 h 3"/>
                <a:gd name="T6" fmla="*/ 51 w 52"/>
                <a:gd name="T7" fmla="*/ 3 h 3"/>
                <a:gd name="T8" fmla="*/ 51 w 52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">
                  <a:moveTo>
                    <a:pt x="51" y="1"/>
                  </a:moveTo>
                  <a:cubicBezTo>
                    <a:pt x="34" y="0"/>
                    <a:pt x="17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7" y="2"/>
                    <a:pt x="34" y="3"/>
                    <a:pt x="51" y="3"/>
                  </a:cubicBezTo>
                  <a:cubicBezTo>
                    <a:pt x="52" y="3"/>
                    <a:pt x="52" y="1"/>
                    <a:pt x="5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83">
              <a:extLst>
                <a:ext uri="{FF2B5EF4-FFF2-40B4-BE49-F238E27FC236}">
                  <a16:creationId xmlns:a16="http://schemas.microsoft.com/office/drawing/2014/main" id="{5C8FDECF-1F61-40AC-BD54-4ADE946E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0850" y="5688013"/>
              <a:ext cx="147637" cy="9525"/>
            </a:xfrm>
            <a:custGeom>
              <a:avLst/>
              <a:gdLst>
                <a:gd name="T0" fmla="*/ 62 w 63"/>
                <a:gd name="T1" fmla="*/ 0 h 5"/>
                <a:gd name="T2" fmla="*/ 1 w 63"/>
                <a:gd name="T3" fmla="*/ 2 h 5"/>
                <a:gd name="T4" fmla="*/ 1 w 63"/>
                <a:gd name="T5" fmla="*/ 3 h 5"/>
                <a:gd name="T6" fmla="*/ 62 w 63"/>
                <a:gd name="T7" fmla="*/ 1 h 5"/>
                <a:gd name="T8" fmla="*/ 62 w 6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">
                  <a:moveTo>
                    <a:pt x="62" y="0"/>
                  </a:moveTo>
                  <a:cubicBezTo>
                    <a:pt x="42" y="2"/>
                    <a:pt x="21" y="2"/>
                    <a:pt x="1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1" y="5"/>
                    <a:pt x="42" y="4"/>
                    <a:pt x="62" y="1"/>
                  </a:cubicBezTo>
                  <a:cubicBezTo>
                    <a:pt x="63" y="1"/>
                    <a:pt x="63" y="0"/>
                    <a:pt x="6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84">
              <a:extLst>
                <a:ext uri="{FF2B5EF4-FFF2-40B4-BE49-F238E27FC236}">
                  <a16:creationId xmlns:a16="http://schemas.microsoft.com/office/drawing/2014/main" id="{BD63C251-0493-45C3-9B83-EAFDB802F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8588" y="2974975"/>
              <a:ext cx="109537" cy="314325"/>
            </a:xfrm>
            <a:custGeom>
              <a:avLst/>
              <a:gdLst>
                <a:gd name="T0" fmla="*/ 44 w 47"/>
                <a:gd name="T1" fmla="*/ 2 h 146"/>
                <a:gd name="T2" fmla="*/ 1 w 47"/>
                <a:gd name="T3" fmla="*/ 145 h 146"/>
                <a:gd name="T4" fmla="*/ 2 w 47"/>
                <a:gd name="T5" fmla="*/ 145 h 146"/>
                <a:gd name="T6" fmla="*/ 46 w 47"/>
                <a:gd name="T7" fmla="*/ 3 h 146"/>
                <a:gd name="T8" fmla="*/ 44 w 47"/>
                <a:gd name="T9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46">
                  <a:moveTo>
                    <a:pt x="44" y="2"/>
                  </a:moveTo>
                  <a:cubicBezTo>
                    <a:pt x="29" y="50"/>
                    <a:pt x="15" y="97"/>
                    <a:pt x="1" y="145"/>
                  </a:cubicBezTo>
                  <a:cubicBezTo>
                    <a:pt x="0" y="146"/>
                    <a:pt x="2" y="146"/>
                    <a:pt x="2" y="145"/>
                  </a:cubicBezTo>
                  <a:cubicBezTo>
                    <a:pt x="21" y="100"/>
                    <a:pt x="36" y="51"/>
                    <a:pt x="46" y="3"/>
                  </a:cubicBezTo>
                  <a:cubicBezTo>
                    <a:pt x="47" y="1"/>
                    <a:pt x="44" y="0"/>
                    <a:pt x="44" y="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85">
              <a:extLst>
                <a:ext uri="{FF2B5EF4-FFF2-40B4-BE49-F238E27FC236}">
                  <a16:creationId xmlns:a16="http://schemas.microsoft.com/office/drawing/2014/main" id="{15E018AE-CDB3-4B70-AD8C-8F733F71C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7488" y="2847975"/>
              <a:ext cx="68262" cy="228600"/>
            </a:xfrm>
            <a:custGeom>
              <a:avLst/>
              <a:gdLst>
                <a:gd name="T0" fmla="*/ 27 w 29"/>
                <a:gd name="T1" fmla="*/ 1 h 106"/>
                <a:gd name="T2" fmla="*/ 0 w 29"/>
                <a:gd name="T3" fmla="*/ 105 h 106"/>
                <a:gd name="T4" fmla="*/ 1 w 29"/>
                <a:gd name="T5" fmla="*/ 105 h 106"/>
                <a:gd name="T6" fmla="*/ 29 w 29"/>
                <a:gd name="T7" fmla="*/ 2 h 106"/>
                <a:gd name="T8" fmla="*/ 27 w 29"/>
                <a:gd name="T9" fmla="*/ 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06">
                  <a:moveTo>
                    <a:pt x="27" y="1"/>
                  </a:moveTo>
                  <a:cubicBezTo>
                    <a:pt x="15" y="35"/>
                    <a:pt x="8" y="70"/>
                    <a:pt x="0" y="105"/>
                  </a:cubicBezTo>
                  <a:cubicBezTo>
                    <a:pt x="0" y="105"/>
                    <a:pt x="0" y="106"/>
                    <a:pt x="1" y="105"/>
                  </a:cubicBezTo>
                  <a:cubicBezTo>
                    <a:pt x="11" y="71"/>
                    <a:pt x="22" y="37"/>
                    <a:pt x="29" y="2"/>
                  </a:cubicBezTo>
                  <a:cubicBezTo>
                    <a:pt x="29" y="0"/>
                    <a:pt x="27" y="0"/>
                    <a:pt x="2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86">
              <a:extLst>
                <a:ext uri="{FF2B5EF4-FFF2-40B4-BE49-F238E27FC236}">
                  <a16:creationId xmlns:a16="http://schemas.microsoft.com/office/drawing/2014/main" id="{7DDFE1E4-4A0E-4B8E-98F2-B3E661690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525" y="3257550"/>
              <a:ext cx="206375" cy="55563"/>
            </a:xfrm>
            <a:custGeom>
              <a:avLst/>
              <a:gdLst>
                <a:gd name="T0" fmla="*/ 87 w 88"/>
                <a:gd name="T1" fmla="*/ 24 h 26"/>
                <a:gd name="T2" fmla="*/ 1 w 88"/>
                <a:gd name="T3" fmla="*/ 1 h 26"/>
                <a:gd name="T4" fmla="*/ 1 w 88"/>
                <a:gd name="T5" fmla="*/ 1 h 26"/>
                <a:gd name="T6" fmla="*/ 86 w 88"/>
                <a:gd name="T7" fmla="*/ 26 h 26"/>
                <a:gd name="T8" fmla="*/ 87 w 88"/>
                <a:gd name="T9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26">
                  <a:moveTo>
                    <a:pt x="87" y="24"/>
                  </a:moveTo>
                  <a:cubicBezTo>
                    <a:pt x="60" y="13"/>
                    <a:pt x="30" y="6"/>
                    <a:pt x="1" y="1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30" y="9"/>
                    <a:pt x="58" y="19"/>
                    <a:pt x="86" y="26"/>
                  </a:cubicBezTo>
                  <a:cubicBezTo>
                    <a:pt x="87" y="26"/>
                    <a:pt x="88" y="25"/>
                    <a:pt x="87" y="2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87">
              <a:extLst>
                <a:ext uri="{FF2B5EF4-FFF2-40B4-BE49-F238E27FC236}">
                  <a16:creationId xmlns:a16="http://schemas.microsoft.com/office/drawing/2014/main" id="{0F77E5C0-861D-4940-9C68-8155E10054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9338" y="2663825"/>
              <a:ext cx="573087" cy="685800"/>
            </a:xfrm>
            <a:custGeom>
              <a:avLst/>
              <a:gdLst>
                <a:gd name="T0" fmla="*/ 172 w 245"/>
                <a:gd name="T1" fmla="*/ 28 h 318"/>
                <a:gd name="T2" fmla="*/ 113 w 245"/>
                <a:gd name="T3" fmla="*/ 13 h 318"/>
                <a:gd name="T4" fmla="*/ 52 w 245"/>
                <a:gd name="T5" fmla="*/ 23 h 318"/>
                <a:gd name="T6" fmla="*/ 1 w 245"/>
                <a:gd name="T7" fmla="*/ 236 h 318"/>
                <a:gd name="T8" fmla="*/ 21 w 245"/>
                <a:gd name="T9" fmla="*/ 274 h 318"/>
                <a:gd name="T10" fmla="*/ 161 w 245"/>
                <a:gd name="T11" fmla="*/ 301 h 318"/>
                <a:gd name="T12" fmla="*/ 228 w 245"/>
                <a:gd name="T13" fmla="*/ 82 h 318"/>
                <a:gd name="T14" fmla="*/ 179 w 245"/>
                <a:gd name="T15" fmla="*/ 36 h 318"/>
                <a:gd name="T16" fmla="*/ 175 w 245"/>
                <a:gd name="T17" fmla="*/ 45 h 318"/>
                <a:gd name="T18" fmla="*/ 167 w 245"/>
                <a:gd name="T19" fmla="*/ 42 h 318"/>
                <a:gd name="T20" fmla="*/ 166 w 245"/>
                <a:gd name="T21" fmla="*/ 32 h 318"/>
                <a:gd name="T22" fmla="*/ 119 w 245"/>
                <a:gd name="T23" fmla="*/ 18 h 318"/>
                <a:gd name="T24" fmla="*/ 116 w 245"/>
                <a:gd name="T25" fmla="*/ 29 h 318"/>
                <a:gd name="T26" fmla="*/ 105 w 245"/>
                <a:gd name="T27" fmla="*/ 16 h 318"/>
                <a:gd name="T28" fmla="*/ 80 w 245"/>
                <a:gd name="T29" fmla="*/ 18 h 318"/>
                <a:gd name="T30" fmla="*/ 37 w 245"/>
                <a:gd name="T31" fmla="*/ 242 h 318"/>
                <a:gd name="T32" fmla="*/ 10 w 245"/>
                <a:gd name="T33" fmla="*/ 226 h 318"/>
                <a:gd name="T34" fmla="*/ 14 w 245"/>
                <a:gd name="T35" fmla="*/ 213 h 318"/>
                <a:gd name="T36" fmla="*/ 18 w 245"/>
                <a:gd name="T37" fmla="*/ 198 h 318"/>
                <a:gd name="T38" fmla="*/ 23 w 245"/>
                <a:gd name="T39" fmla="*/ 181 h 318"/>
                <a:gd name="T40" fmla="*/ 26 w 245"/>
                <a:gd name="T41" fmla="*/ 165 h 318"/>
                <a:gd name="T42" fmla="*/ 30 w 245"/>
                <a:gd name="T43" fmla="*/ 150 h 318"/>
                <a:gd name="T44" fmla="*/ 33 w 245"/>
                <a:gd name="T45" fmla="*/ 134 h 318"/>
                <a:gd name="T46" fmla="*/ 35 w 245"/>
                <a:gd name="T47" fmla="*/ 128 h 318"/>
                <a:gd name="T48" fmla="*/ 37 w 245"/>
                <a:gd name="T49" fmla="*/ 117 h 318"/>
                <a:gd name="T50" fmla="*/ 86 w 245"/>
                <a:gd name="T51" fmla="*/ 101 h 318"/>
                <a:gd name="T52" fmla="*/ 64 w 245"/>
                <a:gd name="T53" fmla="*/ 78 h 318"/>
                <a:gd name="T54" fmla="*/ 73 w 245"/>
                <a:gd name="T55" fmla="*/ 63 h 318"/>
                <a:gd name="T56" fmla="*/ 66 w 245"/>
                <a:gd name="T57" fmla="*/ 46 h 318"/>
                <a:gd name="T58" fmla="*/ 67 w 245"/>
                <a:gd name="T59" fmla="*/ 31 h 318"/>
                <a:gd name="T60" fmla="*/ 67 w 245"/>
                <a:gd name="T61" fmla="*/ 41 h 318"/>
                <a:gd name="T62" fmla="*/ 74 w 245"/>
                <a:gd name="T63" fmla="*/ 31 h 318"/>
                <a:gd name="T64" fmla="*/ 93 w 245"/>
                <a:gd name="T65" fmla="*/ 43 h 318"/>
                <a:gd name="T66" fmla="*/ 105 w 245"/>
                <a:gd name="T67" fmla="*/ 40 h 318"/>
                <a:gd name="T68" fmla="*/ 107 w 245"/>
                <a:gd name="T69" fmla="*/ 31 h 318"/>
                <a:gd name="T70" fmla="*/ 125 w 245"/>
                <a:gd name="T71" fmla="*/ 54 h 318"/>
                <a:gd name="T72" fmla="*/ 135 w 245"/>
                <a:gd name="T73" fmla="*/ 39 h 318"/>
                <a:gd name="T74" fmla="*/ 154 w 245"/>
                <a:gd name="T75" fmla="*/ 63 h 318"/>
                <a:gd name="T76" fmla="*/ 166 w 245"/>
                <a:gd name="T77" fmla="*/ 58 h 318"/>
                <a:gd name="T78" fmla="*/ 185 w 245"/>
                <a:gd name="T79" fmla="*/ 66 h 318"/>
                <a:gd name="T80" fmla="*/ 191 w 245"/>
                <a:gd name="T81" fmla="*/ 77 h 318"/>
                <a:gd name="T82" fmla="*/ 207 w 245"/>
                <a:gd name="T83" fmla="*/ 61 h 318"/>
                <a:gd name="T84" fmla="*/ 135 w 245"/>
                <a:gd name="T85" fmla="*/ 289 h 318"/>
                <a:gd name="T86" fmla="*/ 191 w 245"/>
                <a:gd name="T87" fmla="*/ 192 h 318"/>
                <a:gd name="T88" fmla="*/ 85 w 245"/>
                <a:gd name="T89" fmla="*/ 291 h 318"/>
                <a:gd name="T90" fmla="*/ 73 w 245"/>
                <a:gd name="T91" fmla="*/ 279 h 318"/>
                <a:gd name="T92" fmla="*/ 31 w 245"/>
                <a:gd name="T93" fmla="*/ 262 h 318"/>
                <a:gd name="T94" fmla="*/ 171 w 245"/>
                <a:gd name="T95" fmla="*/ 209 h 318"/>
                <a:gd name="T96" fmla="*/ 191 w 245"/>
                <a:gd name="T97" fmla="*/ 192 h 318"/>
                <a:gd name="T98" fmla="*/ 212 w 245"/>
                <a:gd name="T99" fmla="*/ 61 h 318"/>
                <a:gd name="T100" fmla="*/ 208 w 245"/>
                <a:gd name="T101" fmla="*/ 4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5" h="318">
                  <a:moveTo>
                    <a:pt x="211" y="37"/>
                  </a:moveTo>
                  <a:cubicBezTo>
                    <a:pt x="208" y="37"/>
                    <a:pt x="205" y="37"/>
                    <a:pt x="203" y="38"/>
                  </a:cubicBezTo>
                  <a:cubicBezTo>
                    <a:pt x="197" y="30"/>
                    <a:pt x="185" y="25"/>
                    <a:pt x="176" y="27"/>
                  </a:cubicBezTo>
                  <a:cubicBezTo>
                    <a:pt x="175" y="27"/>
                    <a:pt x="174" y="28"/>
                    <a:pt x="172" y="28"/>
                  </a:cubicBezTo>
                  <a:cubicBezTo>
                    <a:pt x="167" y="21"/>
                    <a:pt x="157" y="16"/>
                    <a:pt x="149" y="18"/>
                  </a:cubicBezTo>
                  <a:cubicBezTo>
                    <a:pt x="146" y="18"/>
                    <a:pt x="143" y="19"/>
                    <a:pt x="141" y="20"/>
                  </a:cubicBezTo>
                  <a:cubicBezTo>
                    <a:pt x="136" y="14"/>
                    <a:pt x="128" y="10"/>
                    <a:pt x="120" y="11"/>
                  </a:cubicBezTo>
                  <a:cubicBezTo>
                    <a:pt x="117" y="11"/>
                    <a:pt x="115" y="12"/>
                    <a:pt x="113" y="13"/>
                  </a:cubicBezTo>
                  <a:cubicBezTo>
                    <a:pt x="108" y="5"/>
                    <a:pt x="98" y="0"/>
                    <a:pt x="88" y="4"/>
                  </a:cubicBezTo>
                  <a:cubicBezTo>
                    <a:pt x="81" y="6"/>
                    <a:pt x="76" y="10"/>
                    <a:pt x="72" y="16"/>
                  </a:cubicBezTo>
                  <a:cubicBezTo>
                    <a:pt x="70" y="16"/>
                    <a:pt x="67" y="15"/>
                    <a:pt x="64" y="15"/>
                  </a:cubicBezTo>
                  <a:cubicBezTo>
                    <a:pt x="59" y="16"/>
                    <a:pt x="54" y="18"/>
                    <a:pt x="52" y="23"/>
                  </a:cubicBezTo>
                  <a:cubicBezTo>
                    <a:pt x="52" y="23"/>
                    <a:pt x="51" y="23"/>
                    <a:pt x="51" y="24"/>
                  </a:cubicBezTo>
                  <a:cubicBezTo>
                    <a:pt x="42" y="59"/>
                    <a:pt x="37" y="95"/>
                    <a:pt x="28" y="130"/>
                  </a:cubicBezTo>
                  <a:cubicBezTo>
                    <a:pt x="20" y="165"/>
                    <a:pt x="8" y="200"/>
                    <a:pt x="1" y="235"/>
                  </a:cubicBezTo>
                  <a:cubicBezTo>
                    <a:pt x="1" y="235"/>
                    <a:pt x="1" y="236"/>
                    <a:pt x="1" y="236"/>
                  </a:cubicBezTo>
                  <a:cubicBezTo>
                    <a:pt x="0" y="242"/>
                    <a:pt x="1" y="246"/>
                    <a:pt x="5" y="250"/>
                  </a:cubicBezTo>
                  <a:cubicBezTo>
                    <a:pt x="8" y="258"/>
                    <a:pt x="14" y="265"/>
                    <a:pt x="19" y="272"/>
                  </a:cubicBezTo>
                  <a:cubicBezTo>
                    <a:pt x="19" y="272"/>
                    <a:pt x="19" y="273"/>
                    <a:pt x="19" y="273"/>
                  </a:cubicBezTo>
                  <a:cubicBezTo>
                    <a:pt x="20" y="273"/>
                    <a:pt x="20" y="274"/>
                    <a:pt x="21" y="274"/>
                  </a:cubicBezTo>
                  <a:cubicBezTo>
                    <a:pt x="21" y="274"/>
                    <a:pt x="21" y="274"/>
                    <a:pt x="21" y="274"/>
                  </a:cubicBezTo>
                  <a:cubicBezTo>
                    <a:pt x="22" y="275"/>
                    <a:pt x="22" y="275"/>
                    <a:pt x="23" y="275"/>
                  </a:cubicBezTo>
                  <a:cubicBezTo>
                    <a:pt x="48" y="288"/>
                    <a:pt x="78" y="294"/>
                    <a:pt x="105" y="301"/>
                  </a:cubicBezTo>
                  <a:cubicBezTo>
                    <a:pt x="119" y="305"/>
                    <a:pt x="150" y="318"/>
                    <a:pt x="161" y="301"/>
                  </a:cubicBezTo>
                  <a:cubicBezTo>
                    <a:pt x="161" y="301"/>
                    <a:pt x="161" y="301"/>
                    <a:pt x="161" y="301"/>
                  </a:cubicBezTo>
                  <a:cubicBezTo>
                    <a:pt x="169" y="291"/>
                    <a:pt x="171" y="276"/>
                    <a:pt x="175" y="264"/>
                  </a:cubicBezTo>
                  <a:cubicBezTo>
                    <a:pt x="181" y="244"/>
                    <a:pt x="187" y="223"/>
                    <a:pt x="194" y="202"/>
                  </a:cubicBezTo>
                  <a:cubicBezTo>
                    <a:pt x="206" y="162"/>
                    <a:pt x="220" y="122"/>
                    <a:pt x="228" y="82"/>
                  </a:cubicBezTo>
                  <a:cubicBezTo>
                    <a:pt x="228" y="81"/>
                    <a:pt x="228" y="80"/>
                    <a:pt x="227" y="79"/>
                  </a:cubicBezTo>
                  <a:cubicBezTo>
                    <a:pt x="245" y="66"/>
                    <a:pt x="229" y="39"/>
                    <a:pt x="211" y="37"/>
                  </a:cubicBezTo>
                  <a:close/>
                  <a:moveTo>
                    <a:pt x="176" y="36"/>
                  </a:moveTo>
                  <a:cubicBezTo>
                    <a:pt x="177" y="36"/>
                    <a:pt x="178" y="36"/>
                    <a:pt x="179" y="36"/>
                  </a:cubicBezTo>
                  <a:cubicBezTo>
                    <a:pt x="184" y="35"/>
                    <a:pt x="189" y="37"/>
                    <a:pt x="192" y="40"/>
                  </a:cubicBezTo>
                  <a:cubicBezTo>
                    <a:pt x="193" y="41"/>
                    <a:pt x="193" y="42"/>
                    <a:pt x="194" y="43"/>
                  </a:cubicBezTo>
                  <a:cubicBezTo>
                    <a:pt x="192" y="44"/>
                    <a:pt x="190" y="46"/>
                    <a:pt x="188" y="48"/>
                  </a:cubicBezTo>
                  <a:cubicBezTo>
                    <a:pt x="184" y="47"/>
                    <a:pt x="180" y="46"/>
                    <a:pt x="175" y="45"/>
                  </a:cubicBezTo>
                  <a:cubicBezTo>
                    <a:pt x="176" y="42"/>
                    <a:pt x="176" y="39"/>
                    <a:pt x="176" y="36"/>
                  </a:cubicBezTo>
                  <a:close/>
                  <a:moveTo>
                    <a:pt x="169" y="40"/>
                  </a:moveTo>
                  <a:cubicBezTo>
                    <a:pt x="169" y="41"/>
                    <a:pt x="169" y="42"/>
                    <a:pt x="169" y="43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8" y="41"/>
                    <a:pt x="169" y="40"/>
                  </a:cubicBezTo>
                  <a:close/>
                  <a:moveTo>
                    <a:pt x="144" y="26"/>
                  </a:moveTo>
                  <a:cubicBezTo>
                    <a:pt x="145" y="25"/>
                    <a:pt x="147" y="25"/>
                    <a:pt x="149" y="24"/>
                  </a:cubicBezTo>
                  <a:cubicBezTo>
                    <a:pt x="157" y="23"/>
                    <a:pt x="163" y="26"/>
                    <a:pt x="166" y="32"/>
                  </a:cubicBezTo>
                  <a:cubicBezTo>
                    <a:pt x="163" y="34"/>
                    <a:pt x="161" y="37"/>
                    <a:pt x="159" y="40"/>
                  </a:cubicBezTo>
                  <a:cubicBezTo>
                    <a:pt x="154" y="39"/>
                    <a:pt x="149" y="38"/>
                    <a:pt x="144" y="36"/>
                  </a:cubicBezTo>
                  <a:cubicBezTo>
                    <a:pt x="145" y="33"/>
                    <a:pt x="145" y="29"/>
                    <a:pt x="144" y="26"/>
                  </a:cubicBezTo>
                  <a:close/>
                  <a:moveTo>
                    <a:pt x="119" y="18"/>
                  </a:moveTo>
                  <a:cubicBezTo>
                    <a:pt x="126" y="17"/>
                    <a:pt x="132" y="19"/>
                    <a:pt x="135" y="25"/>
                  </a:cubicBezTo>
                  <a:cubicBezTo>
                    <a:pt x="133" y="27"/>
                    <a:pt x="131" y="30"/>
                    <a:pt x="130" y="33"/>
                  </a:cubicBezTo>
                  <a:cubicBezTo>
                    <a:pt x="128" y="32"/>
                    <a:pt x="125" y="31"/>
                    <a:pt x="123" y="30"/>
                  </a:cubicBezTo>
                  <a:cubicBezTo>
                    <a:pt x="120" y="30"/>
                    <a:pt x="118" y="29"/>
                    <a:pt x="116" y="29"/>
                  </a:cubicBezTo>
                  <a:cubicBezTo>
                    <a:pt x="116" y="25"/>
                    <a:pt x="116" y="22"/>
                    <a:pt x="115" y="19"/>
                  </a:cubicBezTo>
                  <a:cubicBezTo>
                    <a:pt x="117" y="19"/>
                    <a:pt x="118" y="18"/>
                    <a:pt x="119" y="18"/>
                  </a:cubicBezTo>
                  <a:close/>
                  <a:moveTo>
                    <a:pt x="92" y="11"/>
                  </a:moveTo>
                  <a:cubicBezTo>
                    <a:pt x="97" y="10"/>
                    <a:pt x="102" y="12"/>
                    <a:pt x="105" y="16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3" y="19"/>
                    <a:pt x="101" y="21"/>
                    <a:pt x="99" y="24"/>
                  </a:cubicBezTo>
                  <a:cubicBezTo>
                    <a:pt x="96" y="23"/>
                    <a:pt x="94" y="23"/>
                    <a:pt x="91" y="22"/>
                  </a:cubicBezTo>
                  <a:cubicBezTo>
                    <a:pt x="88" y="21"/>
                    <a:pt x="84" y="20"/>
                    <a:pt x="80" y="18"/>
                  </a:cubicBezTo>
                  <a:cubicBezTo>
                    <a:pt x="83" y="15"/>
                    <a:pt x="87" y="12"/>
                    <a:pt x="92" y="11"/>
                  </a:cubicBezTo>
                  <a:close/>
                  <a:moveTo>
                    <a:pt x="6" y="238"/>
                  </a:moveTo>
                  <a:cubicBezTo>
                    <a:pt x="16" y="240"/>
                    <a:pt x="26" y="242"/>
                    <a:pt x="36" y="244"/>
                  </a:cubicBezTo>
                  <a:cubicBezTo>
                    <a:pt x="37" y="244"/>
                    <a:pt x="38" y="242"/>
                    <a:pt x="37" y="242"/>
                  </a:cubicBezTo>
                  <a:cubicBezTo>
                    <a:pt x="26" y="240"/>
                    <a:pt x="16" y="239"/>
                    <a:pt x="6" y="237"/>
                  </a:cubicBezTo>
                  <a:cubicBezTo>
                    <a:pt x="6" y="237"/>
                    <a:pt x="6" y="237"/>
                    <a:pt x="6" y="237"/>
                  </a:cubicBezTo>
                  <a:cubicBezTo>
                    <a:pt x="6" y="236"/>
                    <a:pt x="6" y="236"/>
                    <a:pt x="6" y="236"/>
                  </a:cubicBezTo>
                  <a:cubicBezTo>
                    <a:pt x="7" y="233"/>
                    <a:pt x="8" y="229"/>
                    <a:pt x="10" y="226"/>
                  </a:cubicBezTo>
                  <a:cubicBezTo>
                    <a:pt x="15" y="226"/>
                    <a:pt x="20" y="227"/>
                    <a:pt x="25" y="228"/>
                  </a:cubicBezTo>
                  <a:cubicBezTo>
                    <a:pt x="25" y="228"/>
                    <a:pt x="25" y="228"/>
                    <a:pt x="25" y="227"/>
                  </a:cubicBezTo>
                  <a:cubicBezTo>
                    <a:pt x="20" y="226"/>
                    <a:pt x="15" y="225"/>
                    <a:pt x="10" y="225"/>
                  </a:cubicBezTo>
                  <a:cubicBezTo>
                    <a:pt x="11" y="221"/>
                    <a:pt x="13" y="217"/>
                    <a:pt x="14" y="213"/>
                  </a:cubicBezTo>
                  <a:cubicBezTo>
                    <a:pt x="18" y="213"/>
                    <a:pt x="22" y="213"/>
                    <a:pt x="26" y="213"/>
                  </a:cubicBezTo>
                  <a:cubicBezTo>
                    <a:pt x="27" y="213"/>
                    <a:pt x="27" y="212"/>
                    <a:pt x="26" y="212"/>
                  </a:cubicBezTo>
                  <a:cubicBezTo>
                    <a:pt x="22" y="212"/>
                    <a:pt x="18" y="212"/>
                    <a:pt x="14" y="211"/>
                  </a:cubicBezTo>
                  <a:cubicBezTo>
                    <a:pt x="16" y="207"/>
                    <a:pt x="17" y="203"/>
                    <a:pt x="18" y="198"/>
                  </a:cubicBezTo>
                  <a:cubicBezTo>
                    <a:pt x="22" y="199"/>
                    <a:pt x="25" y="199"/>
                    <a:pt x="29" y="199"/>
                  </a:cubicBezTo>
                  <a:cubicBezTo>
                    <a:pt x="30" y="199"/>
                    <a:pt x="29" y="198"/>
                    <a:pt x="29" y="198"/>
                  </a:cubicBezTo>
                  <a:cubicBezTo>
                    <a:pt x="25" y="197"/>
                    <a:pt x="22" y="197"/>
                    <a:pt x="18" y="197"/>
                  </a:cubicBezTo>
                  <a:cubicBezTo>
                    <a:pt x="20" y="192"/>
                    <a:pt x="21" y="186"/>
                    <a:pt x="23" y="181"/>
                  </a:cubicBezTo>
                  <a:cubicBezTo>
                    <a:pt x="28" y="182"/>
                    <a:pt x="33" y="182"/>
                    <a:pt x="38" y="183"/>
                  </a:cubicBezTo>
                  <a:cubicBezTo>
                    <a:pt x="39" y="183"/>
                    <a:pt x="39" y="182"/>
                    <a:pt x="38" y="182"/>
                  </a:cubicBezTo>
                  <a:cubicBezTo>
                    <a:pt x="33" y="181"/>
                    <a:pt x="28" y="181"/>
                    <a:pt x="23" y="180"/>
                  </a:cubicBezTo>
                  <a:cubicBezTo>
                    <a:pt x="24" y="175"/>
                    <a:pt x="25" y="170"/>
                    <a:pt x="26" y="165"/>
                  </a:cubicBezTo>
                  <a:cubicBezTo>
                    <a:pt x="38" y="167"/>
                    <a:pt x="51" y="168"/>
                    <a:pt x="63" y="170"/>
                  </a:cubicBezTo>
                  <a:cubicBezTo>
                    <a:pt x="63" y="170"/>
                    <a:pt x="63" y="169"/>
                    <a:pt x="63" y="169"/>
                  </a:cubicBezTo>
                  <a:cubicBezTo>
                    <a:pt x="51" y="167"/>
                    <a:pt x="39" y="165"/>
                    <a:pt x="27" y="164"/>
                  </a:cubicBezTo>
                  <a:cubicBezTo>
                    <a:pt x="28" y="159"/>
                    <a:pt x="29" y="154"/>
                    <a:pt x="30" y="150"/>
                  </a:cubicBezTo>
                  <a:cubicBezTo>
                    <a:pt x="38" y="151"/>
                    <a:pt x="46" y="151"/>
                    <a:pt x="53" y="151"/>
                  </a:cubicBezTo>
                  <a:cubicBezTo>
                    <a:pt x="54" y="151"/>
                    <a:pt x="54" y="150"/>
                    <a:pt x="53" y="150"/>
                  </a:cubicBezTo>
                  <a:cubicBezTo>
                    <a:pt x="46" y="149"/>
                    <a:pt x="38" y="149"/>
                    <a:pt x="30" y="149"/>
                  </a:cubicBezTo>
                  <a:cubicBezTo>
                    <a:pt x="31" y="144"/>
                    <a:pt x="32" y="139"/>
                    <a:pt x="33" y="134"/>
                  </a:cubicBezTo>
                  <a:cubicBezTo>
                    <a:pt x="45" y="135"/>
                    <a:pt x="56" y="136"/>
                    <a:pt x="68" y="138"/>
                  </a:cubicBezTo>
                  <a:cubicBezTo>
                    <a:pt x="68" y="138"/>
                    <a:pt x="69" y="137"/>
                    <a:pt x="68" y="137"/>
                  </a:cubicBezTo>
                  <a:cubicBezTo>
                    <a:pt x="56" y="135"/>
                    <a:pt x="45" y="134"/>
                    <a:pt x="33" y="133"/>
                  </a:cubicBezTo>
                  <a:cubicBezTo>
                    <a:pt x="34" y="132"/>
                    <a:pt x="34" y="130"/>
                    <a:pt x="35" y="128"/>
                  </a:cubicBezTo>
                  <a:cubicBezTo>
                    <a:pt x="35" y="125"/>
                    <a:pt x="36" y="121"/>
                    <a:pt x="37" y="118"/>
                  </a:cubicBezTo>
                  <a:cubicBezTo>
                    <a:pt x="43" y="119"/>
                    <a:pt x="50" y="120"/>
                    <a:pt x="57" y="119"/>
                  </a:cubicBezTo>
                  <a:cubicBezTo>
                    <a:pt x="57" y="119"/>
                    <a:pt x="57" y="118"/>
                    <a:pt x="57" y="118"/>
                  </a:cubicBezTo>
                  <a:cubicBezTo>
                    <a:pt x="50" y="118"/>
                    <a:pt x="44" y="118"/>
                    <a:pt x="37" y="117"/>
                  </a:cubicBezTo>
                  <a:cubicBezTo>
                    <a:pt x="39" y="111"/>
                    <a:pt x="40" y="104"/>
                    <a:pt x="41" y="98"/>
                  </a:cubicBezTo>
                  <a:cubicBezTo>
                    <a:pt x="41" y="98"/>
                    <a:pt x="41" y="98"/>
                    <a:pt x="42" y="98"/>
                  </a:cubicBezTo>
                  <a:cubicBezTo>
                    <a:pt x="56" y="100"/>
                    <a:pt x="71" y="101"/>
                    <a:pt x="86" y="102"/>
                  </a:cubicBezTo>
                  <a:cubicBezTo>
                    <a:pt x="87" y="102"/>
                    <a:pt x="87" y="101"/>
                    <a:pt x="86" y="101"/>
                  </a:cubicBezTo>
                  <a:cubicBezTo>
                    <a:pt x="71" y="99"/>
                    <a:pt x="56" y="98"/>
                    <a:pt x="42" y="97"/>
                  </a:cubicBezTo>
                  <a:cubicBezTo>
                    <a:pt x="43" y="91"/>
                    <a:pt x="44" y="84"/>
                    <a:pt x="46" y="78"/>
                  </a:cubicBezTo>
                  <a:cubicBezTo>
                    <a:pt x="52" y="78"/>
                    <a:pt x="58" y="78"/>
                    <a:pt x="64" y="79"/>
                  </a:cubicBezTo>
                  <a:cubicBezTo>
                    <a:pt x="65" y="79"/>
                    <a:pt x="65" y="78"/>
                    <a:pt x="64" y="78"/>
                  </a:cubicBezTo>
                  <a:cubicBezTo>
                    <a:pt x="58" y="77"/>
                    <a:pt x="52" y="77"/>
                    <a:pt x="46" y="77"/>
                  </a:cubicBezTo>
                  <a:cubicBezTo>
                    <a:pt x="47" y="72"/>
                    <a:pt x="48" y="67"/>
                    <a:pt x="49" y="62"/>
                  </a:cubicBezTo>
                  <a:cubicBezTo>
                    <a:pt x="57" y="62"/>
                    <a:pt x="65" y="63"/>
                    <a:pt x="73" y="64"/>
                  </a:cubicBezTo>
                  <a:cubicBezTo>
                    <a:pt x="73" y="64"/>
                    <a:pt x="74" y="63"/>
                    <a:pt x="73" y="63"/>
                  </a:cubicBezTo>
                  <a:cubicBezTo>
                    <a:pt x="65" y="61"/>
                    <a:pt x="57" y="61"/>
                    <a:pt x="49" y="61"/>
                  </a:cubicBezTo>
                  <a:cubicBezTo>
                    <a:pt x="50" y="55"/>
                    <a:pt x="51" y="49"/>
                    <a:pt x="52" y="43"/>
                  </a:cubicBezTo>
                  <a:cubicBezTo>
                    <a:pt x="56" y="45"/>
                    <a:pt x="61" y="46"/>
                    <a:pt x="66" y="48"/>
                  </a:cubicBezTo>
                  <a:cubicBezTo>
                    <a:pt x="67" y="48"/>
                    <a:pt x="67" y="47"/>
                    <a:pt x="66" y="46"/>
                  </a:cubicBezTo>
                  <a:cubicBezTo>
                    <a:pt x="61" y="45"/>
                    <a:pt x="57" y="43"/>
                    <a:pt x="52" y="42"/>
                  </a:cubicBezTo>
                  <a:cubicBezTo>
                    <a:pt x="52" y="37"/>
                    <a:pt x="53" y="32"/>
                    <a:pt x="54" y="26"/>
                  </a:cubicBezTo>
                  <a:cubicBezTo>
                    <a:pt x="56" y="22"/>
                    <a:pt x="62" y="21"/>
                    <a:pt x="70" y="22"/>
                  </a:cubicBezTo>
                  <a:cubicBezTo>
                    <a:pt x="69" y="24"/>
                    <a:pt x="67" y="28"/>
                    <a:pt x="67" y="31"/>
                  </a:cubicBezTo>
                  <a:cubicBezTo>
                    <a:pt x="65" y="31"/>
                    <a:pt x="64" y="34"/>
                    <a:pt x="64" y="36"/>
                  </a:cubicBezTo>
                  <a:cubicBezTo>
                    <a:pt x="64" y="36"/>
                    <a:pt x="64" y="37"/>
                    <a:pt x="64" y="37"/>
                  </a:cubicBezTo>
                  <a:cubicBezTo>
                    <a:pt x="65" y="39"/>
                    <a:pt x="65" y="39"/>
                    <a:pt x="64" y="38"/>
                  </a:cubicBezTo>
                  <a:cubicBezTo>
                    <a:pt x="65" y="39"/>
                    <a:pt x="65" y="40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9" y="43"/>
                    <a:pt x="72" y="43"/>
                    <a:pt x="74" y="42"/>
                  </a:cubicBezTo>
                  <a:cubicBezTo>
                    <a:pt x="76" y="40"/>
                    <a:pt x="77" y="38"/>
                    <a:pt x="77" y="35"/>
                  </a:cubicBezTo>
                  <a:cubicBezTo>
                    <a:pt x="76" y="33"/>
                    <a:pt x="75" y="32"/>
                    <a:pt x="74" y="31"/>
                  </a:cubicBezTo>
                  <a:cubicBezTo>
                    <a:pt x="74" y="28"/>
                    <a:pt x="75" y="25"/>
                    <a:pt x="77" y="22"/>
                  </a:cubicBezTo>
                  <a:cubicBezTo>
                    <a:pt x="84" y="23"/>
                    <a:pt x="91" y="25"/>
                    <a:pt x="97" y="27"/>
                  </a:cubicBezTo>
                  <a:cubicBezTo>
                    <a:pt x="96" y="31"/>
                    <a:pt x="95" y="35"/>
                    <a:pt x="96" y="40"/>
                  </a:cubicBezTo>
                  <a:cubicBezTo>
                    <a:pt x="95" y="41"/>
                    <a:pt x="94" y="42"/>
                    <a:pt x="93" y="43"/>
                  </a:cubicBezTo>
                  <a:cubicBezTo>
                    <a:pt x="92" y="46"/>
                    <a:pt x="94" y="49"/>
                    <a:pt x="96" y="50"/>
                  </a:cubicBezTo>
                  <a:cubicBezTo>
                    <a:pt x="97" y="52"/>
                    <a:pt x="99" y="52"/>
                    <a:pt x="101" y="51"/>
                  </a:cubicBezTo>
                  <a:cubicBezTo>
                    <a:pt x="103" y="51"/>
                    <a:pt x="105" y="49"/>
                    <a:pt x="106" y="47"/>
                  </a:cubicBezTo>
                  <a:cubicBezTo>
                    <a:pt x="107" y="45"/>
                    <a:pt x="107" y="42"/>
                    <a:pt x="105" y="40"/>
                  </a:cubicBezTo>
                  <a:cubicBezTo>
                    <a:pt x="104" y="39"/>
                    <a:pt x="103" y="39"/>
                    <a:pt x="102" y="38"/>
                  </a:cubicBezTo>
                  <a:cubicBezTo>
                    <a:pt x="102" y="35"/>
                    <a:pt x="102" y="32"/>
                    <a:pt x="104" y="29"/>
                  </a:cubicBezTo>
                  <a:cubicBezTo>
                    <a:pt x="105" y="29"/>
                    <a:pt x="106" y="30"/>
                    <a:pt x="107" y="30"/>
                  </a:cubicBezTo>
                  <a:cubicBezTo>
                    <a:pt x="107" y="30"/>
                    <a:pt x="107" y="31"/>
                    <a:pt x="107" y="31"/>
                  </a:cubicBezTo>
                  <a:cubicBezTo>
                    <a:pt x="107" y="36"/>
                    <a:pt x="113" y="36"/>
                    <a:pt x="115" y="32"/>
                  </a:cubicBezTo>
                  <a:cubicBezTo>
                    <a:pt x="120" y="34"/>
                    <a:pt x="125" y="36"/>
                    <a:pt x="129" y="37"/>
                  </a:cubicBezTo>
                  <a:cubicBezTo>
                    <a:pt x="128" y="41"/>
                    <a:pt x="129" y="44"/>
                    <a:pt x="129" y="48"/>
                  </a:cubicBezTo>
                  <a:cubicBezTo>
                    <a:pt x="127" y="49"/>
                    <a:pt x="125" y="51"/>
                    <a:pt x="125" y="54"/>
                  </a:cubicBezTo>
                  <a:cubicBezTo>
                    <a:pt x="125" y="58"/>
                    <a:pt x="128" y="61"/>
                    <a:pt x="131" y="61"/>
                  </a:cubicBezTo>
                  <a:cubicBezTo>
                    <a:pt x="135" y="61"/>
                    <a:pt x="138" y="58"/>
                    <a:pt x="138" y="54"/>
                  </a:cubicBezTo>
                  <a:cubicBezTo>
                    <a:pt x="138" y="52"/>
                    <a:pt x="137" y="50"/>
                    <a:pt x="135" y="48"/>
                  </a:cubicBezTo>
                  <a:cubicBezTo>
                    <a:pt x="134" y="45"/>
                    <a:pt x="134" y="42"/>
                    <a:pt x="135" y="39"/>
                  </a:cubicBezTo>
                  <a:cubicBezTo>
                    <a:pt x="139" y="40"/>
                    <a:pt x="148" y="43"/>
                    <a:pt x="158" y="45"/>
                  </a:cubicBezTo>
                  <a:cubicBezTo>
                    <a:pt x="157" y="49"/>
                    <a:pt x="157" y="52"/>
                    <a:pt x="158" y="55"/>
                  </a:cubicBezTo>
                  <a:cubicBezTo>
                    <a:pt x="158" y="55"/>
                    <a:pt x="158" y="55"/>
                    <a:pt x="158" y="55"/>
                  </a:cubicBezTo>
                  <a:cubicBezTo>
                    <a:pt x="155" y="56"/>
                    <a:pt x="153" y="60"/>
                    <a:pt x="154" y="63"/>
                  </a:cubicBezTo>
                  <a:cubicBezTo>
                    <a:pt x="154" y="63"/>
                    <a:pt x="154" y="63"/>
                    <a:pt x="154" y="63"/>
                  </a:cubicBezTo>
                  <a:cubicBezTo>
                    <a:pt x="155" y="67"/>
                    <a:pt x="160" y="69"/>
                    <a:pt x="163" y="67"/>
                  </a:cubicBezTo>
                  <a:cubicBezTo>
                    <a:pt x="167" y="66"/>
                    <a:pt x="168" y="62"/>
                    <a:pt x="166" y="58"/>
                  </a:cubicBezTo>
                  <a:cubicBezTo>
                    <a:pt x="166" y="58"/>
                    <a:pt x="166" y="58"/>
                    <a:pt x="166" y="58"/>
                  </a:cubicBezTo>
                  <a:cubicBezTo>
                    <a:pt x="165" y="57"/>
                    <a:pt x="164" y="56"/>
                    <a:pt x="163" y="55"/>
                  </a:cubicBezTo>
                  <a:cubicBezTo>
                    <a:pt x="163" y="52"/>
                    <a:pt x="164" y="50"/>
                    <a:pt x="164" y="47"/>
                  </a:cubicBezTo>
                  <a:cubicBezTo>
                    <a:pt x="172" y="49"/>
                    <a:pt x="179" y="51"/>
                    <a:pt x="185" y="53"/>
                  </a:cubicBezTo>
                  <a:cubicBezTo>
                    <a:pt x="184" y="57"/>
                    <a:pt x="183" y="61"/>
                    <a:pt x="185" y="66"/>
                  </a:cubicBezTo>
                  <a:cubicBezTo>
                    <a:pt x="184" y="66"/>
                    <a:pt x="184" y="66"/>
                    <a:pt x="183" y="66"/>
                  </a:cubicBezTo>
                  <a:cubicBezTo>
                    <a:pt x="181" y="69"/>
                    <a:pt x="181" y="73"/>
                    <a:pt x="183" y="75"/>
                  </a:cubicBezTo>
                  <a:cubicBezTo>
                    <a:pt x="183" y="75"/>
                    <a:pt x="183" y="75"/>
                    <a:pt x="183" y="75"/>
                  </a:cubicBezTo>
                  <a:cubicBezTo>
                    <a:pt x="184" y="77"/>
                    <a:pt x="189" y="78"/>
                    <a:pt x="191" y="77"/>
                  </a:cubicBezTo>
                  <a:cubicBezTo>
                    <a:pt x="194" y="75"/>
                    <a:pt x="195" y="71"/>
                    <a:pt x="194" y="68"/>
                  </a:cubicBezTo>
                  <a:cubicBezTo>
                    <a:pt x="193" y="68"/>
                    <a:pt x="193" y="67"/>
                    <a:pt x="193" y="67"/>
                  </a:cubicBezTo>
                  <a:cubicBezTo>
                    <a:pt x="192" y="63"/>
                    <a:pt x="193" y="59"/>
                    <a:pt x="194" y="56"/>
                  </a:cubicBezTo>
                  <a:cubicBezTo>
                    <a:pt x="202" y="58"/>
                    <a:pt x="207" y="60"/>
                    <a:pt x="207" y="61"/>
                  </a:cubicBezTo>
                  <a:cubicBezTo>
                    <a:pt x="206" y="62"/>
                    <a:pt x="207" y="63"/>
                    <a:pt x="207" y="64"/>
                  </a:cubicBezTo>
                  <a:cubicBezTo>
                    <a:pt x="196" y="101"/>
                    <a:pt x="186" y="139"/>
                    <a:pt x="175" y="176"/>
                  </a:cubicBezTo>
                  <a:cubicBezTo>
                    <a:pt x="170" y="194"/>
                    <a:pt x="164" y="213"/>
                    <a:pt x="159" y="231"/>
                  </a:cubicBezTo>
                  <a:cubicBezTo>
                    <a:pt x="156" y="242"/>
                    <a:pt x="149" y="286"/>
                    <a:pt x="135" y="289"/>
                  </a:cubicBezTo>
                  <a:cubicBezTo>
                    <a:pt x="134" y="288"/>
                    <a:pt x="134" y="288"/>
                    <a:pt x="133" y="288"/>
                  </a:cubicBezTo>
                  <a:cubicBezTo>
                    <a:pt x="111" y="282"/>
                    <a:pt x="90" y="275"/>
                    <a:pt x="68" y="269"/>
                  </a:cubicBezTo>
                  <a:cubicBezTo>
                    <a:pt x="53" y="264"/>
                    <a:pt x="12" y="257"/>
                    <a:pt x="6" y="238"/>
                  </a:cubicBezTo>
                  <a:close/>
                  <a:moveTo>
                    <a:pt x="191" y="192"/>
                  </a:moveTo>
                  <a:cubicBezTo>
                    <a:pt x="174" y="249"/>
                    <a:pt x="174" y="249"/>
                    <a:pt x="174" y="249"/>
                  </a:cubicBezTo>
                  <a:cubicBezTo>
                    <a:pt x="169" y="265"/>
                    <a:pt x="166" y="286"/>
                    <a:pt x="157" y="300"/>
                  </a:cubicBezTo>
                  <a:cubicBezTo>
                    <a:pt x="145" y="308"/>
                    <a:pt x="130" y="302"/>
                    <a:pt x="117" y="299"/>
                  </a:cubicBezTo>
                  <a:cubicBezTo>
                    <a:pt x="106" y="297"/>
                    <a:pt x="95" y="294"/>
                    <a:pt x="85" y="291"/>
                  </a:cubicBezTo>
                  <a:cubicBezTo>
                    <a:pt x="65" y="285"/>
                    <a:pt x="45" y="277"/>
                    <a:pt x="24" y="272"/>
                  </a:cubicBezTo>
                  <a:cubicBezTo>
                    <a:pt x="24" y="272"/>
                    <a:pt x="24" y="272"/>
                    <a:pt x="24" y="271"/>
                  </a:cubicBezTo>
                  <a:cubicBezTo>
                    <a:pt x="21" y="268"/>
                    <a:pt x="19" y="265"/>
                    <a:pt x="17" y="261"/>
                  </a:cubicBezTo>
                  <a:cubicBezTo>
                    <a:pt x="35" y="269"/>
                    <a:pt x="54" y="276"/>
                    <a:pt x="73" y="279"/>
                  </a:cubicBezTo>
                  <a:cubicBezTo>
                    <a:pt x="74" y="279"/>
                    <a:pt x="74" y="278"/>
                    <a:pt x="74" y="278"/>
                  </a:cubicBezTo>
                  <a:cubicBezTo>
                    <a:pt x="54" y="272"/>
                    <a:pt x="35" y="267"/>
                    <a:pt x="16" y="260"/>
                  </a:cubicBezTo>
                  <a:cubicBezTo>
                    <a:pt x="15" y="258"/>
                    <a:pt x="14" y="257"/>
                    <a:pt x="13" y="255"/>
                  </a:cubicBezTo>
                  <a:cubicBezTo>
                    <a:pt x="18" y="258"/>
                    <a:pt x="25" y="261"/>
                    <a:pt x="31" y="262"/>
                  </a:cubicBezTo>
                  <a:cubicBezTo>
                    <a:pt x="64" y="273"/>
                    <a:pt x="98" y="284"/>
                    <a:pt x="132" y="293"/>
                  </a:cubicBezTo>
                  <a:cubicBezTo>
                    <a:pt x="132" y="293"/>
                    <a:pt x="133" y="293"/>
                    <a:pt x="134" y="292"/>
                  </a:cubicBezTo>
                  <a:cubicBezTo>
                    <a:pt x="142" y="295"/>
                    <a:pt x="147" y="288"/>
                    <a:pt x="150" y="280"/>
                  </a:cubicBezTo>
                  <a:cubicBezTo>
                    <a:pt x="158" y="257"/>
                    <a:pt x="164" y="233"/>
                    <a:pt x="171" y="209"/>
                  </a:cubicBezTo>
                  <a:cubicBezTo>
                    <a:pt x="185" y="162"/>
                    <a:pt x="200" y="116"/>
                    <a:pt x="212" y="68"/>
                  </a:cubicBezTo>
                  <a:cubicBezTo>
                    <a:pt x="213" y="70"/>
                    <a:pt x="214" y="72"/>
                    <a:pt x="215" y="74"/>
                  </a:cubicBezTo>
                  <a:cubicBezTo>
                    <a:pt x="217" y="76"/>
                    <a:pt x="219" y="79"/>
                    <a:pt x="222" y="82"/>
                  </a:cubicBezTo>
                  <a:cubicBezTo>
                    <a:pt x="213" y="119"/>
                    <a:pt x="201" y="155"/>
                    <a:pt x="191" y="192"/>
                  </a:cubicBezTo>
                  <a:close/>
                  <a:moveTo>
                    <a:pt x="222" y="73"/>
                  </a:moveTo>
                  <a:cubicBezTo>
                    <a:pt x="222" y="73"/>
                    <a:pt x="222" y="73"/>
                    <a:pt x="221" y="73"/>
                  </a:cubicBezTo>
                  <a:cubicBezTo>
                    <a:pt x="221" y="72"/>
                    <a:pt x="220" y="72"/>
                    <a:pt x="219" y="71"/>
                  </a:cubicBezTo>
                  <a:cubicBezTo>
                    <a:pt x="216" y="68"/>
                    <a:pt x="214" y="64"/>
                    <a:pt x="212" y="61"/>
                  </a:cubicBezTo>
                  <a:cubicBezTo>
                    <a:pt x="212" y="57"/>
                    <a:pt x="209" y="54"/>
                    <a:pt x="205" y="53"/>
                  </a:cubicBezTo>
                  <a:cubicBezTo>
                    <a:pt x="205" y="52"/>
                    <a:pt x="205" y="52"/>
                    <a:pt x="205" y="52"/>
                  </a:cubicBezTo>
                  <a:cubicBezTo>
                    <a:pt x="206" y="50"/>
                    <a:pt x="206" y="48"/>
                    <a:pt x="206" y="46"/>
                  </a:cubicBezTo>
                  <a:cubicBezTo>
                    <a:pt x="206" y="46"/>
                    <a:pt x="207" y="46"/>
                    <a:pt x="208" y="46"/>
                  </a:cubicBezTo>
                  <a:cubicBezTo>
                    <a:pt x="220" y="46"/>
                    <a:pt x="234" y="63"/>
                    <a:pt x="222" y="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88">
              <a:extLst>
                <a:ext uri="{FF2B5EF4-FFF2-40B4-BE49-F238E27FC236}">
                  <a16:creationId xmlns:a16="http://schemas.microsoft.com/office/drawing/2014/main" id="{7F882C98-AF44-45AE-8F8F-D56F44390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7600" y="3052763"/>
              <a:ext cx="260350" cy="173038"/>
            </a:xfrm>
            <a:custGeom>
              <a:avLst/>
              <a:gdLst>
                <a:gd name="T0" fmla="*/ 111 w 111"/>
                <a:gd name="T1" fmla="*/ 32 h 80"/>
                <a:gd name="T2" fmla="*/ 110 w 111"/>
                <a:gd name="T3" fmla="*/ 30 h 80"/>
                <a:gd name="T4" fmla="*/ 109 w 111"/>
                <a:gd name="T5" fmla="*/ 26 h 80"/>
                <a:gd name="T6" fmla="*/ 16 w 111"/>
                <a:gd name="T7" fmla="*/ 1 h 80"/>
                <a:gd name="T8" fmla="*/ 14 w 111"/>
                <a:gd name="T9" fmla="*/ 2 h 80"/>
                <a:gd name="T10" fmla="*/ 12 w 111"/>
                <a:gd name="T11" fmla="*/ 3 h 80"/>
                <a:gd name="T12" fmla="*/ 1 w 111"/>
                <a:gd name="T13" fmla="*/ 47 h 80"/>
                <a:gd name="T14" fmla="*/ 5 w 111"/>
                <a:gd name="T15" fmla="*/ 48 h 80"/>
                <a:gd name="T16" fmla="*/ 16 w 111"/>
                <a:gd name="T17" fmla="*/ 5 h 80"/>
                <a:gd name="T18" fmla="*/ 107 w 111"/>
                <a:gd name="T19" fmla="*/ 31 h 80"/>
                <a:gd name="T20" fmla="*/ 93 w 111"/>
                <a:gd name="T21" fmla="*/ 74 h 80"/>
                <a:gd name="T22" fmla="*/ 3 w 111"/>
                <a:gd name="T23" fmla="*/ 49 h 80"/>
                <a:gd name="T24" fmla="*/ 2 w 111"/>
                <a:gd name="T25" fmla="*/ 52 h 80"/>
                <a:gd name="T26" fmla="*/ 94 w 111"/>
                <a:gd name="T27" fmla="*/ 79 h 80"/>
                <a:gd name="T28" fmla="*/ 96 w 111"/>
                <a:gd name="T29" fmla="*/ 76 h 80"/>
                <a:gd name="T30" fmla="*/ 111 w 111"/>
                <a:gd name="T31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1" h="80">
                  <a:moveTo>
                    <a:pt x="111" y="32"/>
                  </a:moveTo>
                  <a:cubicBezTo>
                    <a:pt x="111" y="31"/>
                    <a:pt x="111" y="30"/>
                    <a:pt x="110" y="30"/>
                  </a:cubicBezTo>
                  <a:cubicBezTo>
                    <a:pt x="111" y="29"/>
                    <a:pt x="111" y="27"/>
                    <a:pt x="109" y="26"/>
                  </a:cubicBezTo>
                  <a:cubicBezTo>
                    <a:pt x="78" y="17"/>
                    <a:pt x="47" y="7"/>
                    <a:pt x="16" y="1"/>
                  </a:cubicBezTo>
                  <a:cubicBezTo>
                    <a:pt x="15" y="0"/>
                    <a:pt x="14" y="1"/>
                    <a:pt x="14" y="2"/>
                  </a:cubicBezTo>
                  <a:cubicBezTo>
                    <a:pt x="13" y="2"/>
                    <a:pt x="13" y="2"/>
                    <a:pt x="12" y="3"/>
                  </a:cubicBezTo>
                  <a:cubicBezTo>
                    <a:pt x="8" y="17"/>
                    <a:pt x="3" y="32"/>
                    <a:pt x="1" y="47"/>
                  </a:cubicBezTo>
                  <a:cubicBezTo>
                    <a:pt x="0" y="49"/>
                    <a:pt x="4" y="50"/>
                    <a:pt x="5" y="48"/>
                  </a:cubicBezTo>
                  <a:cubicBezTo>
                    <a:pt x="10" y="34"/>
                    <a:pt x="13" y="19"/>
                    <a:pt x="16" y="5"/>
                  </a:cubicBezTo>
                  <a:cubicBezTo>
                    <a:pt x="45" y="16"/>
                    <a:pt x="77" y="23"/>
                    <a:pt x="107" y="31"/>
                  </a:cubicBezTo>
                  <a:cubicBezTo>
                    <a:pt x="104" y="46"/>
                    <a:pt x="98" y="60"/>
                    <a:pt x="93" y="74"/>
                  </a:cubicBezTo>
                  <a:cubicBezTo>
                    <a:pt x="64" y="64"/>
                    <a:pt x="33" y="55"/>
                    <a:pt x="3" y="49"/>
                  </a:cubicBezTo>
                  <a:cubicBezTo>
                    <a:pt x="1" y="49"/>
                    <a:pt x="1" y="51"/>
                    <a:pt x="2" y="52"/>
                  </a:cubicBezTo>
                  <a:cubicBezTo>
                    <a:pt x="32" y="61"/>
                    <a:pt x="63" y="70"/>
                    <a:pt x="94" y="79"/>
                  </a:cubicBezTo>
                  <a:cubicBezTo>
                    <a:pt x="96" y="80"/>
                    <a:pt x="97" y="77"/>
                    <a:pt x="96" y="76"/>
                  </a:cubicBezTo>
                  <a:cubicBezTo>
                    <a:pt x="105" y="62"/>
                    <a:pt x="109" y="47"/>
                    <a:pt x="111" y="3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89">
              <a:extLst>
                <a:ext uri="{FF2B5EF4-FFF2-40B4-BE49-F238E27FC236}">
                  <a16:creationId xmlns:a16="http://schemas.microsoft.com/office/drawing/2014/main" id="{0BF70CF6-FE29-4D7A-812A-DD3307AA2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5225" y="3132138"/>
              <a:ext cx="153987" cy="46038"/>
            </a:xfrm>
            <a:custGeom>
              <a:avLst/>
              <a:gdLst>
                <a:gd name="T0" fmla="*/ 64 w 66"/>
                <a:gd name="T1" fmla="*/ 19 h 21"/>
                <a:gd name="T2" fmla="*/ 1 w 66"/>
                <a:gd name="T3" fmla="*/ 0 h 21"/>
                <a:gd name="T4" fmla="*/ 0 w 66"/>
                <a:gd name="T5" fmla="*/ 2 h 21"/>
                <a:gd name="T6" fmla="*/ 64 w 66"/>
                <a:gd name="T7" fmla="*/ 21 h 21"/>
                <a:gd name="T8" fmla="*/ 64 w 66"/>
                <a:gd name="T9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1">
                  <a:moveTo>
                    <a:pt x="64" y="19"/>
                  </a:moveTo>
                  <a:cubicBezTo>
                    <a:pt x="43" y="12"/>
                    <a:pt x="22" y="6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21" y="10"/>
                    <a:pt x="42" y="16"/>
                    <a:pt x="64" y="21"/>
                  </a:cubicBezTo>
                  <a:cubicBezTo>
                    <a:pt x="65" y="21"/>
                    <a:pt x="66" y="19"/>
                    <a:pt x="64" y="1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90">
              <a:extLst>
                <a:ext uri="{FF2B5EF4-FFF2-40B4-BE49-F238E27FC236}">
                  <a16:creationId xmlns:a16="http://schemas.microsoft.com/office/drawing/2014/main" id="{0DBA3BC0-20DE-4B40-83A3-A8E26A50F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3097213"/>
              <a:ext cx="163512" cy="53975"/>
            </a:xfrm>
            <a:custGeom>
              <a:avLst/>
              <a:gdLst>
                <a:gd name="T0" fmla="*/ 67 w 70"/>
                <a:gd name="T1" fmla="*/ 20 h 25"/>
                <a:gd name="T2" fmla="*/ 2 w 70"/>
                <a:gd name="T3" fmla="*/ 1 h 25"/>
                <a:gd name="T4" fmla="*/ 2 w 70"/>
                <a:gd name="T5" fmla="*/ 3 h 25"/>
                <a:gd name="T6" fmla="*/ 66 w 70"/>
                <a:gd name="T7" fmla="*/ 24 h 25"/>
                <a:gd name="T8" fmla="*/ 67 w 70"/>
                <a:gd name="T9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25">
                  <a:moveTo>
                    <a:pt x="67" y="20"/>
                  </a:moveTo>
                  <a:cubicBezTo>
                    <a:pt x="46" y="13"/>
                    <a:pt x="24" y="7"/>
                    <a:pt x="2" y="1"/>
                  </a:cubicBezTo>
                  <a:cubicBezTo>
                    <a:pt x="1" y="0"/>
                    <a:pt x="0" y="2"/>
                    <a:pt x="2" y="3"/>
                  </a:cubicBezTo>
                  <a:cubicBezTo>
                    <a:pt x="23" y="10"/>
                    <a:pt x="44" y="18"/>
                    <a:pt x="66" y="24"/>
                  </a:cubicBezTo>
                  <a:cubicBezTo>
                    <a:pt x="69" y="25"/>
                    <a:pt x="70" y="21"/>
                    <a:pt x="67" y="2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91">
              <a:extLst>
                <a:ext uri="{FF2B5EF4-FFF2-40B4-BE49-F238E27FC236}">
                  <a16:creationId xmlns:a16="http://schemas.microsoft.com/office/drawing/2014/main" id="{6704B5C7-7C83-4A2B-8A1C-81A561170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7438" y="3201988"/>
              <a:ext cx="73025" cy="15875"/>
            </a:xfrm>
            <a:custGeom>
              <a:avLst/>
              <a:gdLst>
                <a:gd name="T0" fmla="*/ 31 w 31"/>
                <a:gd name="T1" fmla="*/ 6 h 8"/>
                <a:gd name="T2" fmla="*/ 0 w 31"/>
                <a:gd name="T3" fmla="*/ 0 h 8"/>
                <a:gd name="T4" fmla="*/ 0 w 31"/>
                <a:gd name="T5" fmla="*/ 1 h 8"/>
                <a:gd name="T6" fmla="*/ 30 w 31"/>
                <a:gd name="T7" fmla="*/ 7 h 8"/>
                <a:gd name="T8" fmla="*/ 31 w 31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8">
                  <a:moveTo>
                    <a:pt x="31" y="6"/>
                  </a:moveTo>
                  <a:cubicBezTo>
                    <a:pt x="21" y="4"/>
                    <a:pt x="10" y="2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0" y="3"/>
                    <a:pt x="20" y="6"/>
                    <a:pt x="30" y="7"/>
                  </a:cubicBezTo>
                  <a:cubicBezTo>
                    <a:pt x="31" y="8"/>
                    <a:pt x="31" y="7"/>
                    <a:pt x="31" y="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92">
              <a:extLst>
                <a:ext uri="{FF2B5EF4-FFF2-40B4-BE49-F238E27FC236}">
                  <a16:creationId xmlns:a16="http://schemas.microsoft.com/office/drawing/2014/main" id="{5B2966DF-0E54-4E7E-BE79-FB52C30C3F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3625" y="1473200"/>
              <a:ext cx="898525" cy="1522413"/>
            </a:xfrm>
            <a:custGeom>
              <a:avLst/>
              <a:gdLst>
                <a:gd name="T0" fmla="*/ 301 w 384"/>
                <a:gd name="T1" fmla="*/ 222 h 706"/>
                <a:gd name="T2" fmla="*/ 248 w 384"/>
                <a:gd name="T3" fmla="*/ 132 h 706"/>
                <a:gd name="T4" fmla="*/ 221 w 384"/>
                <a:gd name="T5" fmla="*/ 49 h 706"/>
                <a:gd name="T6" fmla="*/ 55 w 384"/>
                <a:gd name="T7" fmla="*/ 489 h 706"/>
                <a:gd name="T8" fmla="*/ 8 w 384"/>
                <a:gd name="T9" fmla="*/ 581 h 706"/>
                <a:gd name="T10" fmla="*/ 150 w 384"/>
                <a:gd name="T11" fmla="*/ 538 h 706"/>
                <a:gd name="T12" fmla="*/ 176 w 384"/>
                <a:gd name="T13" fmla="*/ 704 h 706"/>
                <a:gd name="T14" fmla="*/ 220 w 384"/>
                <a:gd name="T15" fmla="*/ 581 h 706"/>
                <a:gd name="T16" fmla="*/ 370 w 384"/>
                <a:gd name="T17" fmla="*/ 350 h 706"/>
                <a:gd name="T18" fmla="*/ 344 w 384"/>
                <a:gd name="T19" fmla="*/ 350 h 706"/>
                <a:gd name="T20" fmla="*/ 274 w 384"/>
                <a:gd name="T21" fmla="*/ 324 h 706"/>
                <a:gd name="T22" fmla="*/ 255 w 384"/>
                <a:gd name="T23" fmla="*/ 364 h 706"/>
                <a:gd name="T24" fmla="*/ 238 w 384"/>
                <a:gd name="T25" fmla="*/ 364 h 706"/>
                <a:gd name="T26" fmla="*/ 227 w 384"/>
                <a:gd name="T27" fmla="*/ 340 h 706"/>
                <a:gd name="T28" fmla="*/ 244 w 384"/>
                <a:gd name="T29" fmla="*/ 287 h 706"/>
                <a:gd name="T30" fmla="*/ 220 w 384"/>
                <a:gd name="T31" fmla="*/ 327 h 706"/>
                <a:gd name="T32" fmla="*/ 255 w 384"/>
                <a:gd name="T33" fmla="*/ 340 h 706"/>
                <a:gd name="T34" fmla="*/ 348 w 384"/>
                <a:gd name="T35" fmla="*/ 373 h 706"/>
                <a:gd name="T36" fmla="*/ 321 w 384"/>
                <a:gd name="T37" fmla="*/ 348 h 706"/>
                <a:gd name="T38" fmla="*/ 329 w 384"/>
                <a:gd name="T39" fmla="*/ 322 h 706"/>
                <a:gd name="T40" fmla="*/ 315 w 384"/>
                <a:gd name="T41" fmla="*/ 265 h 706"/>
                <a:gd name="T42" fmla="*/ 286 w 384"/>
                <a:gd name="T43" fmla="*/ 298 h 706"/>
                <a:gd name="T44" fmla="*/ 217 w 384"/>
                <a:gd name="T45" fmla="*/ 318 h 706"/>
                <a:gd name="T46" fmla="*/ 261 w 384"/>
                <a:gd name="T47" fmla="*/ 261 h 706"/>
                <a:gd name="T48" fmla="*/ 274 w 384"/>
                <a:gd name="T49" fmla="*/ 191 h 706"/>
                <a:gd name="T50" fmla="*/ 212 w 384"/>
                <a:gd name="T51" fmla="*/ 326 h 706"/>
                <a:gd name="T52" fmla="*/ 241 w 384"/>
                <a:gd name="T53" fmla="*/ 250 h 706"/>
                <a:gd name="T54" fmla="*/ 286 w 384"/>
                <a:gd name="T55" fmla="*/ 142 h 706"/>
                <a:gd name="T56" fmla="*/ 301 w 384"/>
                <a:gd name="T57" fmla="*/ 477 h 706"/>
                <a:gd name="T58" fmla="*/ 214 w 384"/>
                <a:gd name="T59" fmla="*/ 562 h 706"/>
                <a:gd name="T60" fmla="*/ 206 w 384"/>
                <a:gd name="T61" fmla="*/ 544 h 706"/>
                <a:gd name="T62" fmla="*/ 185 w 384"/>
                <a:gd name="T63" fmla="*/ 529 h 706"/>
                <a:gd name="T64" fmla="*/ 163 w 384"/>
                <a:gd name="T65" fmla="*/ 514 h 706"/>
                <a:gd name="T66" fmla="*/ 144 w 384"/>
                <a:gd name="T67" fmla="*/ 505 h 706"/>
                <a:gd name="T68" fmla="*/ 107 w 384"/>
                <a:gd name="T69" fmla="*/ 503 h 706"/>
                <a:gd name="T70" fmla="*/ 101 w 384"/>
                <a:gd name="T71" fmla="*/ 489 h 706"/>
                <a:gd name="T72" fmla="*/ 108 w 384"/>
                <a:gd name="T73" fmla="*/ 469 h 706"/>
                <a:gd name="T74" fmla="*/ 89 w 384"/>
                <a:gd name="T75" fmla="*/ 469 h 706"/>
                <a:gd name="T76" fmla="*/ 89 w 384"/>
                <a:gd name="T77" fmla="*/ 454 h 706"/>
                <a:gd name="T78" fmla="*/ 97 w 384"/>
                <a:gd name="T79" fmla="*/ 429 h 706"/>
                <a:gd name="T80" fmla="*/ 103 w 384"/>
                <a:gd name="T81" fmla="*/ 414 h 706"/>
                <a:gd name="T82" fmla="*/ 86 w 384"/>
                <a:gd name="T83" fmla="*/ 407 h 706"/>
                <a:gd name="T84" fmla="*/ 288 w 384"/>
                <a:gd name="T85" fmla="*/ 27 h 706"/>
                <a:gd name="T86" fmla="*/ 282 w 384"/>
                <a:gd name="T87" fmla="*/ 70 h 706"/>
                <a:gd name="T88" fmla="*/ 252 w 384"/>
                <a:gd name="T89" fmla="*/ 96 h 706"/>
                <a:gd name="T90" fmla="*/ 235 w 384"/>
                <a:gd name="T91" fmla="*/ 120 h 706"/>
                <a:gd name="T92" fmla="*/ 212 w 384"/>
                <a:gd name="T93" fmla="*/ 147 h 706"/>
                <a:gd name="T94" fmla="*/ 181 w 384"/>
                <a:gd name="T95" fmla="*/ 176 h 706"/>
                <a:gd name="T96" fmla="*/ 146 w 384"/>
                <a:gd name="T97" fmla="*/ 226 h 706"/>
                <a:gd name="T98" fmla="*/ 129 w 384"/>
                <a:gd name="T99" fmla="*/ 253 h 706"/>
                <a:gd name="T100" fmla="*/ 142 w 384"/>
                <a:gd name="T101" fmla="*/ 257 h 706"/>
                <a:gd name="T102" fmla="*/ 128 w 384"/>
                <a:gd name="T103" fmla="*/ 282 h 706"/>
                <a:gd name="T104" fmla="*/ 168 w 384"/>
                <a:gd name="T105" fmla="*/ 227 h 706"/>
                <a:gd name="T106" fmla="*/ 216 w 384"/>
                <a:gd name="T107" fmla="*/ 168 h 706"/>
                <a:gd name="T108" fmla="*/ 265 w 384"/>
                <a:gd name="T109" fmla="*/ 194 h 706"/>
                <a:gd name="T110" fmla="*/ 199 w 384"/>
                <a:gd name="T111" fmla="*/ 338 h 706"/>
                <a:gd name="T112" fmla="*/ 241 w 384"/>
                <a:gd name="T113" fmla="*/ 415 h 706"/>
                <a:gd name="T114" fmla="*/ 260 w 384"/>
                <a:gd name="T115" fmla="*/ 391 h 706"/>
                <a:gd name="T116" fmla="*/ 255 w 384"/>
                <a:gd name="T117" fmla="*/ 381 h 706"/>
                <a:gd name="T118" fmla="*/ 253 w 384"/>
                <a:gd name="T119" fmla="*/ 370 h 706"/>
                <a:gd name="T120" fmla="*/ 263 w 384"/>
                <a:gd name="T121" fmla="*/ 377 h 706"/>
                <a:gd name="T122" fmla="*/ 301 w 384"/>
                <a:gd name="T123" fmla="*/ 477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84" h="706">
                  <a:moveTo>
                    <a:pt x="370" y="350"/>
                  </a:moveTo>
                  <a:cubicBezTo>
                    <a:pt x="378" y="334"/>
                    <a:pt x="384" y="316"/>
                    <a:pt x="380" y="299"/>
                  </a:cubicBezTo>
                  <a:cubicBezTo>
                    <a:pt x="376" y="281"/>
                    <a:pt x="365" y="266"/>
                    <a:pt x="347" y="261"/>
                  </a:cubicBezTo>
                  <a:cubicBezTo>
                    <a:pt x="346" y="261"/>
                    <a:pt x="346" y="261"/>
                    <a:pt x="345" y="261"/>
                  </a:cubicBezTo>
                  <a:cubicBezTo>
                    <a:pt x="340" y="240"/>
                    <a:pt x="324" y="223"/>
                    <a:pt x="301" y="222"/>
                  </a:cubicBezTo>
                  <a:cubicBezTo>
                    <a:pt x="297" y="209"/>
                    <a:pt x="289" y="197"/>
                    <a:pt x="276" y="187"/>
                  </a:cubicBezTo>
                  <a:cubicBezTo>
                    <a:pt x="279" y="182"/>
                    <a:pt x="282" y="178"/>
                    <a:pt x="284" y="174"/>
                  </a:cubicBezTo>
                  <a:cubicBezTo>
                    <a:pt x="292" y="160"/>
                    <a:pt x="297" y="145"/>
                    <a:pt x="286" y="131"/>
                  </a:cubicBezTo>
                  <a:cubicBezTo>
                    <a:pt x="285" y="130"/>
                    <a:pt x="284" y="130"/>
                    <a:pt x="283" y="131"/>
                  </a:cubicBezTo>
                  <a:cubicBezTo>
                    <a:pt x="272" y="124"/>
                    <a:pt x="260" y="126"/>
                    <a:pt x="248" y="132"/>
                  </a:cubicBezTo>
                  <a:cubicBezTo>
                    <a:pt x="262" y="115"/>
                    <a:pt x="272" y="95"/>
                    <a:pt x="282" y="76"/>
                  </a:cubicBezTo>
                  <a:cubicBezTo>
                    <a:pt x="290" y="63"/>
                    <a:pt x="298" y="46"/>
                    <a:pt x="292" y="31"/>
                  </a:cubicBezTo>
                  <a:cubicBezTo>
                    <a:pt x="293" y="31"/>
                    <a:pt x="293" y="30"/>
                    <a:pt x="293" y="29"/>
                  </a:cubicBezTo>
                  <a:cubicBezTo>
                    <a:pt x="288" y="17"/>
                    <a:pt x="276" y="12"/>
                    <a:pt x="263" y="14"/>
                  </a:cubicBezTo>
                  <a:cubicBezTo>
                    <a:pt x="244" y="17"/>
                    <a:pt x="232" y="34"/>
                    <a:pt x="221" y="49"/>
                  </a:cubicBezTo>
                  <a:cubicBezTo>
                    <a:pt x="189" y="92"/>
                    <a:pt x="155" y="135"/>
                    <a:pt x="127" y="182"/>
                  </a:cubicBezTo>
                  <a:cubicBezTo>
                    <a:pt x="101" y="227"/>
                    <a:pt x="84" y="274"/>
                    <a:pt x="80" y="326"/>
                  </a:cubicBezTo>
                  <a:cubicBezTo>
                    <a:pt x="78" y="355"/>
                    <a:pt x="79" y="384"/>
                    <a:pt x="81" y="413"/>
                  </a:cubicBezTo>
                  <a:cubicBezTo>
                    <a:pt x="82" y="440"/>
                    <a:pt x="83" y="467"/>
                    <a:pt x="84" y="493"/>
                  </a:cubicBezTo>
                  <a:cubicBezTo>
                    <a:pt x="74" y="491"/>
                    <a:pt x="65" y="489"/>
                    <a:pt x="55" y="489"/>
                  </a:cubicBezTo>
                  <a:cubicBezTo>
                    <a:pt x="54" y="489"/>
                    <a:pt x="54" y="490"/>
                    <a:pt x="53" y="490"/>
                  </a:cubicBezTo>
                  <a:cubicBezTo>
                    <a:pt x="52" y="490"/>
                    <a:pt x="52" y="490"/>
                    <a:pt x="51" y="492"/>
                  </a:cubicBezTo>
                  <a:cubicBezTo>
                    <a:pt x="43" y="506"/>
                    <a:pt x="38" y="521"/>
                    <a:pt x="29" y="535"/>
                  </a:cubicBezTo>
                  <a:cubicBezTo>
                    <a:pt x="21" y="550"/>
                    <a:pt x="10" y="563"/>
                    <a:pt x="2" y="577"/>
                  </a:cubicBezTo>
                  <a:cubicBezTo>
                    <a:pt x="0" y="580"/>
                    <a:pt x="5" y="585"/>
                    <a:pt x="8" y="581"/>
                  </a:cubicBezTo>
                  <a:cubicBezTo>
                    <a:pt x="28" y="558"/>
                    <a:pt x="51" y="525"/>
                    <a:pt x="56" y="494"/>
                  </a:cubicBezTo>
                  <a:cubicBezTo>
                    <a:pt x="56" y="494"/>
                    <a:pt x="56" y="494"/>
                    <a:pt x="56" y="493"/>
                  </a:cubicBezTo>
                  <a:cubicBezTo>
                    <a:pt x="66" y="496"/>
                    <a:pt x="75" y="499"/>
                    <a:pt x="84" y="502"/>
                  </a:cubicBezTo>
                  <a:cubicBezTo>
                    <a:pt x="85" y="502"/>
                    <a:pt x="85" y="503"/>
                    <a:pt x="85" y="503"/>
                  </a:cubicBezTo>
                  <a:cubicBezTo>
                    <a:pt x="108" y="512"/>
                    <a:pt x="129" y="525"/>
                    <a:pt x="150" y="538"/>
                  </a:cubicBezTo>
                  <a:cubicBezTo>
                    <a:pt x="179" y="556"/>
                    <a:pt x="207" y="577"/>
                    <a:pt x="229" y="604"/>
                  </a:cubicBezTo>
                  <a:cubicBezTo>
                    <a:pt x="229" y="604"/>
                    <a:pt x="229" y="604"/>
                    <a:pt x="229" y="604"/>
                  </a:cubicBezTo>
                  <a:cubicBezTo>
                    <a:pt x="215" y="617"/>
                    <a:pt x="203" y="634"/>
                    <a:pt x="193" y="650"/>
                  </a:cubicBezTo>
                  <a:cubicBezTo>
                    <a:pt x="184" y="665"/>
                    <a:pt x="173" y="684"/>
                    <a:pt x="171" y="702"/>
                  </a:cubicBezTo>
                  <a:cubicBezTo>
                    <a:pt x="170" y="706"/>
                    <a:pt x="175" y="706"/>
                    <a:pt x="176" y="704"/>
                  </a:cubicBezTo>
                  <a:cubicBezTo>
                    <a:pt x="187" y="688"/>
                    <a:pt x="192" y="669"/>
                    <a:pt x="202" y="652"/>
                  </a:cubicBezTo>
                  <a:cubicBezTo>
                    <a:pt x="212" y="636"/>
                    <a:pt x="224" y="621"/>
                    <a:pt x="234" y="605"/>
                  </a:cubicBezTo>
                  <a:cubicBezTo>
                    <a:pt x="235" y="604"/>
                    <a:pt x="235" y="604"/>
                    <a:pt x="235" y="604"/>
                  </a:cubicBezTo>
                  <a:cubicBezTo>
                    <a:pt x="236" y="602"/>
                    <a:pt x="237" y="600"/>
                    <a:pt x="235" y="597"/>
                  </a:cubicBezTo>
                  <a:cubicBezTo>
                    <a:pt x="230" y="592"/>
                    <a:pt x="225" y="586"/>
                    <a:pt x="220" y="581"/>
                  </a:cubicBezTo>
                  <a:cubicBezTo>
                    <a:pt x="221" y="581"/>
                    <a:pt x="221" y="581"/>
                    <a:pt x="222" y="580"/>
                  </a:cubicBezTo>
                  <a:cubicBezTo>
                    <a:pt x="234" y="558"/>
                    <a:pt x="252" y="540"/>
                    <a:pt x="269" y="522"/>
                  </a:cubicBezTo>
                  <a:cubicBezTo>
                    <a:pt x="287" y="502"/>
                    <a:pt x="305" y="483"/>
                    <a:pt x="322" y="464"/>
                  </a:cubicBezTo>
                  <a:cubicBezTo>
                    <a:pt x="350" y="433"/>
                    <a:pt x="378" y="396"/>
                    <a:pt x="374" y="353"/>
                  </a:cubicBezTo>
                  <a:cubicBezTo>
                    <a:pt x="373" y="351"/>
                    <a:pt x="372" y="350"/>
                    <a:pt x="370" y="350"/>
                  </a:cubicBezTo>
                  <a:close/>
                  <a:moveTo>
                    <a:pt x="346" y="268"/>
                  </a:moveTo>
                  <a:cubicBezTo>
                    <a:pt x="346" y="268"/>
                    <a:pt x="346" y="268"/>
                    <a:pt x="346" y="268"/>
                  </a:cubicBezTo>
                  <a:cubicBezTo>
                    <a:pt x="377" y="279"/>
                    <a:pt x="379" y="315"/>
                    <a:pt x="367" y="340"/>
                  </a:cubicBezTo>
                  <a:cubicBezTo>
                    <a:pt x="363" y="350"/>
                    <a:pt x="358" y="358"/>
                    <a:pt x="353" y="366"/>
                  </a:cubicBezTo>
                  <a:cubicBezTo>
                    <a:pt x="352" y="360"/>
                    <a:pt x="348" y="354"/>
                    <a:pt x="344" y="350"/>
                  </a:cubicBezTo>
                  <a:cubicBezTo>
                    <a:pt x="338" y="345"/>
                    <a:pt x="330" y="343"/>
                    <a:pt x="322" y="345"/>
                  </a:cubicBezTo>
                  <a:cubicBezTo>
                    <a:pt x="338" y="323"/>
                    <a:pt x="350" y="295"/>
                    <a:pt x="346" y="268"/>
                  </a:cubicBezTo>
                  <a:close/>
                  <a:moveTo>
                    <a:pt x="254" y="361"/>
                  </a:moveTo>
                  <a:cubicBezTo>
                    <a:pt x="260" y="348"/>
                    <a:pt x="265" y="336"/>
                    <a:pt x="274" y="325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88" y="308"/>
                    <a:pt x="306" y="335"/>
                    <a:pt x="312" y="346"/>
                  </a:cubicBezTo>
                  <a:cubicBezTo>
                    <a:pt x="312" y="347"/>
                    <a:pt x="313" y="347"/>
                    <a:pt x="313" y="347"/>
                  </a:cubicBezTo>
                  <a:cubicBezTo>
                    <a:pt x="310" y="351"/>
                    <a:pt x="306" y="355"/>
                    <a:pt x="302" y="359"/>
                  </a:cubicBezTo>
                  <a:cubicBezTo>
                    <a:pt x="295" y="366"/>
                    <a:pt x="285" y="373"/>
                    <a:pt x="275" y="373"/>
                  </a:cubicBezTo>
                  <a:cubicBezTo>
                    <a:pt x="266" y="373"/>
                    <a:pt x="259" y="370"/>
                    <a:pt x="255" y="364"/>
                  </a:cubicBezTo>
                  <a:cubicBezTo>
                    <a:pt x="255" y="364"/>
                    <a:pt x="256" y="363"/>
                    <a:pt x="256" y="363"/>
                  </a:cubicBezTo>
                  <a:cubicBezTo>
                    <a:pt x="256" y="361"/>
                    <a:pt x="255" y="361"/>
                    <a:pt x="254" y="361"/>
                  </a:cubicBezTo>
                  <a:close/>
                  <a:moveTo>
                    <a:pt x="247" y="361"/>
                  </a:moveTo>
                  <a:cubicBezTo>
                    <a:pt x="244" y="362"/>
                    <a:pt x="241" y="363"/>
                    <a:pt x="238" y="363"/>
                  </a:cubicBezTo>
                  <a:cubicBezTo>
                    <a:pt x="238" y="363"/>
                    <a:pt x="238" y="363"/>
                    <a:pt x="238" y="364"/>
                  </a:cubicBezTo>
                  <a:cubicBezTo>
                    <a:pt x="236" y="359"/>
                    <a:pt x="235" y="355"/>
                    <a:pt x="233" y="351"/>
                  </a:cubicBezTo>
                  <a:cubicBezTo>
                    <a:pt x="238" y="350"/>
                    <a:pt x="243" y="348"/>
                    <a:pt x="247" y="346"/>
                  </a:cubicBezTo>
                  <a:cubicBezTo>
                    <a:pt x="248" y="346"/>
                    <a:pt x="247" y="345"/>
                    <a:pt x="246" y="345"/>
                  </a:cubicBezTo>
                  <a:cubicBezTo>
                    <a:pt x="242" y="346"/>
                    <a:pt x="237" y="348"/>
                    <a:pt x="233" y="350"/>
                  </a:cubicBezTo>
                  <a:cubicBezTo>
                    <a:pt x="231" y="347"/>
                    <a:pt x="229" y="343"/>
                    <a:pt x="227" y="340"/>
                  </a:cubicBezTo>
                  <a:cubicBezTo>
                    <a:pt x="230" y="342"/>
                    <a:pt x="235" y="344"/>
                    <a:pt x="240" y="344"/>
                  </a:cubicBezTo>
                  <a:cubicBezTo>
                    <a:pt x="244" y="344"/>
                    <a:pt x="248" y="343"/>
                    <a:pt x="251" y="342"/>
                  </a:cubicBezTo>
                  <a:cubicBezTo>
                    <a:pt x="246" y="347"/>
                    <a:pt x="245" y="354"/>
                    <a:pt x="247" y="361"/>
                  </a:cubicBezTo>
                  <a:close/>
                  <a:moveTo>
                    <a:pt x="220" y="327"/>
                  </a:moveTo>
                  <a:cubicBezTo>
                    <a:pt x="226" y="314"/>
                    <a:pt x="233" y="298"/>
                    <a:pt x="244" y="287"/>
                  </a:cubicBezTo>
                  <a:cubicBezTo>
                    <a:pt x="259" y="273"/>
                    <a:pt x="273" y="292"/>
                    <a:pt x="283" y="303"/>
                  </a:cubicBezTo>
                  <a:cubicBezTo>
                    <a:pt x="280" y="307"/>
                    <a:pt x="277" y="312"/>
                    <a:pt x="274" y="316"/>
                  </a:cubicBezTo>
                  <a:cubicBezTo>
                    <a:pt x="271" y="319"/>
                    <a:pt x="268" y="322"/>
                    <a:pt x="266" y="325"/>
                  </a:cubicBezTo>
                  <a:cubicBezTo>
                    <a:pt x="262" y="329"/>
                    <a:pt x="257" y="333"/>
                    <a:pt x="252" y="336"/>
                  </a:cubicBezTo>
                  <a:cubicBezTo>
                    <a:pt x="240" y="341"/>
                    <a:pt x="225" y="339"/>
                    <a:pt x="220" y="327"/>
                  </a:cubicBezTo>
                  <a:close/>
                  <a:moveTo>
                    <a:pt x="255" y="340"/>
                  </a:moveTo>
                  <a:cubicBezTo>
                    <a:pt x="257" y="339"/>
                    <a:pt x="258" y="339"/>
                    <a:pt x="259" y="338"/>
                  </a:cubicBezTo>
                  <a:cubicBezTo>
                    <a:pt x="256" y="342"/>
                    <a:pt x="254" y="348"/>
                    <a:pt x="252" y="352"/>
                  </a:cubicBezTo>
                  <a:cubicBezTo>
                    <a:pt x="252" y="349"/>
                    <a:pt x="253" y="345"/>
                    <a:pt x="256" y="341"/>
                  </a:cubicBezTo>
                  <a:cubicBezTo>
                    <a:pt x="256" y="341"/>
                    <a:pt x="256" y="340"/>
                    <a:pt x="255" y="340"/>
                  </a:cubicBezTo>
                  <a:close/>
                  <a:moveTo>
                    <a:pt x="321" y="348"/>
                  </a:moveTo>
                  <a:cubicBezTo>
                    <a:pt x="321" y="348"/>
                    <a:pt x="321" y="348"/>
                    <a:pt x="322" y="348"/>
                  </a:cubicBezTo>
                  <a:cubicBezTo>
                    <a:pt x="329" y="348"/>
                    <a:pt x="335" y="350"/>
                    <a:pt x="340" y="355"/>
                  </a:cubicBezTo>
                  <a:cubicBezTo>
                    <a:pt x="345" y="360"/>
                    <a:pt x="345" y="365"/>
                    <a:pt x="347" y="371"/>
                  </a:cubicBezTo>
                  <a:cubicBezTo>
                    <a:pt x="347" y="372"/>
                    <a:pt x="347" y="372"/>
                    <a:pt x="348" y="373"/>
                  </a:cubicBezTo>
                  <a:cubicBezTo>
                    <a:pt x="347" y="373"/>
                    <a:pt x="347" y="374"/>
                    <a:pt x="346" y="375"/>
                  </a:cubicBezTo>
                  <a:cubicBezTo>
                    <a:pt x="342" y="380"/>
                    <a:pt x="337" y="386"/>
                    <a:pt x="330" y="390"/>
                  </a:cubicBezTo>
                  <a:cubicBezTo>
                    <a:pt x="315" y="397"/>
                    <a:pt x="297" y="391"/>
                    <a:pt x="298" y="372"/>
                  </a:cubicBezTo>
                  <a:cubicBezTo>
                    <a:pt x="298" y="372"/>
                    <a:pt x="298" y="371"/>
                    <a:pt x="297" y="371"/>
                  </a:cubicBezTo>
                  <a:cubicBezTo>
                    <a:pt x="307" y="365"/>
                    <a:pt x="314" y="356"/>
                    <a:pt x="321" y="348"/>
                  </a:cubicBezTo>
                  <a:close/>
                  <a:moveTo>
                    <a:pt x="314" y="260"/>
                  </a:moveTo>
                  <a:cubicBezTo>
                    <a:pt x="313" y="259"/>
                    <a:pt x="311" y="260"/>
                    <a:pt x="309" y="259"/>
                  </a:cubicBezTo>
                  <a:cubicBezTo>
                    <a:pt x="307" y="259"/>
                    <a:pt x="306" y="258"/>
                    <a:pt x="304" y="257"/>
                  </a:cubicBezTo>
                  <a:cubicBezTo>
                    <a:pt x="305" y="248"/>
                    <a:pt x="305" y="238"/>
                    <a:pt x="303" y="229"/>
                  </a:cubicBezTo>
                  <a:cubicBezTo>
                    <a:pt x="348" y="232"/>
                    <a:pt x="343" y="293"/>
                    <a:pt x="329" y="322"/>
                  </a:cubicBezTo>
                  <a:cubicBezTo>
                    <a:pt x="325" y="330"/>
                    <a:pt x="321" y="337"/>
                    <a:pt x="316" y="344"/>
                  </a:cubicBezTo>
                  <a:cubicBezTo>
                    <a:pt x="311" y="333"/>
                    <a:pt x="297" y="311"/>
                    <a:pt x="283" y="312"/>
                  </a:cubicBezTo>
                  <a:cubicBezTo>
                    <a:pt x="284" y="311"/>
                    <a:pt x="285" y="309"/>
                    <a:pt x="286" y="308"/>
                  </a:cubicBezTo>
                  <a:cubicBezTo>
                    <a:pt x="295" y="294"/>
                    <a:pt x="301" y="279"/>
                    <a:pt x="304" y="263"/>
                  </a:cubicBezTo>
                  <a:cubicBezTo>
                    <a:pt x="307" y="265"/>
                    <a:pt x="312" y="266"/>
                    <a:pt x="315" y="265"/>
                  </a:cubicBezTo>
                  <a:cubicBezTo>
                    <a:pt x="317" y="263"/>
                    <a:pt x="316" y="260"/>
                    <a:pt x="314" y="260"/>
                  </a:cubicBezTo>
                  <a:close/>
                  <a:moveTo>
                    <a:pt x="296" y="226"/>
                  </a:moveTo>
                  <a:cubicBezTo>
                    <a:pt x="296" y="226"/>
                    <a:pt x="296" y="227"/>
                    <a:pt x="297" y="228"/>
                  </a:cubicBezTo>
                  <a:cubicBezTo>
                    <a:pt x="301" y="243"/>
                    <a:pt x="302" y="260"/>
                    <a:pt x="296" y="277"/>
                  </a:cubicBezTo>
                  <a:cubicBezTo>
                    <a:pt x="293" y="284"/>
                    <a:pt x="290" y="291"/>
                    <a:pt x="286" y="298"/>
                  </a:cubicBezTo>
                  <a:cubicBezTo>
                    <a:pt x="280" y="287"/>
                    <a:pt x="263" y="273"/>
                    <a:pt x="251" y="275"/>
                  </a:cubicBezTo>
                  <a:cubicBezTo>
                    <a:pt x="243" y="277"/>
                    <a:pt x="236" y="289"/>
                    <a:pt x="232" y="295"/>
                  </a:cubicBezTo>
                  <a:cubicBezTo>
                    <a:pt x="226" y="303"/>
                    <a:pt x="222" y="313"/>
                    <a:pt x="218" y="322"/>
                  </a:cubicBezTo>
                  <a:cubicBezTo>
                    <a:pt x="218" y="321"/>
                    <a:pt x="218" y="320"/>
                    <a:pt x="218" y="319"/>
                  </a:cubicBezTo>
                  <a:cubicBezTo>
                    <a:pt x="218" y="318"/>
                    <a:pt x="217" y="318"/>
                    <a:pt x="217" y="318"/>
                  </a:cubicBezTo>
                  <a:cubicBezTo>
                    <a:pt x="224" y="305"/>
                    <a:pt x="229" y="291"/>
                    <a:pt x="233" y="278"/>
                  </a:cubicBezTo>
                  <a:cubicBezTo>
                    <a:pt x="233" y="275"/>
                    <a:pt x="234" y="273"/>
                    <a:pt x="235" y="270"/>
                  </a:cubicBezTo>
                  <a:cubicBezTo>
                    <a:pt x="236" y="268"/>
                    <a:pt x="237" y="266"/>
                    <a:pt x="238" y="264"/>
                  </a:cubicBezTo>
                  <a:cubicBezTo>
                    <a:pt x="240" y="261"/>
                    <a:pt x="242" y="258"/>
                    <a:pt x="245" y="255"/>
                  </a:cubicBezTo>
                  <a:cubicBezTo>
                    <a:pt x="249" y="259"/>
                    <a:pt x="255" y="262"/>
                    <a:pt x="261" y="261"/>
                  </a:cubicBezTo>
                  <a:cubicBezTo>
                    <a:pt x="263" y="260"/>
                    <a:pt x="263" y="257"/>
                    <a:pt x="261" y="257"/>
                  </a:cubicBezTo>
                  <a:cubicBezTo>
                    <a:pt x="256" y="255"/>
                    <a:pt x="252" y="254"/>
                    <a:pt x="248" y="250"/>
                  </a:cubicBezTo>
                  <a:cubicBezTo>
                    <a:pt x="246" y="248"/>
                    <a:pt x="239" y="237"/>
                    <a:pt x="243" y="236"/>
                  </a:cubicBezTo>
                  <a:cubicBezTo>
                    <a:pt x="243" y="235"/>
                    <a:pt x="243" y="234"/>
                    <a:pt x="242" y="234"/>
                  </a:cubicBezTo>
                  <a:cubicBezTo>
                    <a:pt x="253" y="220"/>
                    <a:pt x="264" y="206"/>
                    <a:pt x="274" y="191"/>
                  </a:cubicBezTo>
                  <a:cubicBezTo>
                    <a:pt x="284" y="201"/>
                    <a:pt x="291" y="213"/>
                    <a:pt x="296" y="226"/>
                  </a:cubicBezTo>
                  <a:close/>
                  <a:moveTo>
                    <a:pt x="217" y="328"/>
                  </a:moveTo>
                  <a:cubicBezTo>
                    <a:pt x="217" y="328"/>
                    <a:pt x="217" y="328"/>
                    <a:pt x="217" y="328"/>
                  </a:cubicBezTo>
                  <a:cubicBezTo>
                    <a:pt x="217" y="329"/>
                    <a:pt x="217" y="330"/>
                    <a:pt x="218" y="330"/>
                  </a:cubicBezTo>
                  <a:cubicBezTo>
                    <a:pt x="216" y="329"/>
                    <a:pt x="214" y="328"/>
                    <a:pt x="212" y="326"/>
                  </a:cubicBezTo>
                  <a:cubicBezTo>
                    <a:pt x="214" y="324"/>
                    <a:pt x="215" y="322"/>
                    <a:pt x="216" y="320"/>
                  </a:cubicBezTo>
                  <a:cubicBezTo>
                    <a:pt x="216" y="323"/>
                    <a:pt x="216" y="325"/>
                    <a:pt x="217" y="328"/>
                  </a:cubicBezTo>
                  <a:close/>
                  <a:moveTo>
                    <a:pt x="237" y="259"/>
                  </a:moveTo>
                  <a:cubicBezTo>
                    <a:pt x="238" y="255"/>
                    <a:pt x="239" y="250"/>
                    <a:pt x="239" y="246"/>
                  </a:cubicBezTo>
                  <a:cubicBezTo>
                    <a:pt x="240" y="247"/>
                    <a:pt x="240" y="249"/>
                    <a:pt x="241" y="250"/>
                  </a:cubicBezTo>
                  <a:cubicBezTo>
                    <a:pt x="241" y="251"/>
                    <a:pt x="242" y="252"/>
                    <a:pt x="243" y="253"/>
                  </a:cubicBezTo>
                  <a:cubicBezTo>
                    <a:pt x="241" y="255"/>
                    <a:pt x="239" y="257"/>
                    <a:pt x="237" y="259"/>
                  </a:cubicBezTo>
                  <a:close/>
                  <a:moveTo>
                    <a:pt x="283" y="136"/>
                  </a:moveTo>
                  <a:cubicBezTo>
                    <a:pt x="283" y="136"/>
                    <a:pt x="283" y="136"/>
                    <a:pt x="284" y="136"/>
                  </a:cubicBezTo>
                  <a:cubicBezTo>
                    <a:pt x="285" y="138"/>
                    <a:pt x="286" y="140"/>
                    <a:pt x="286" y="142"/>
                  </a:cubicBezTo>
                  <a:cubicBezTo>
                    <a:pt x="282" y="152"/>
                    <a:pt x="275" y="159"/>
                    <a:pt x="267" y="166"/>
                  </a:cubicBezTo>
                  <a:cubicBezTo>
                    <a:pt x="261" y="172"/>
                    <a:pt x="255" y="175"/>
                    <a:pt x="247" y="168"/>
                  </a:cubicBezTo>
                  <a:cubicBezTo>
                    <a:pt x="243" y="165"/>
                    <a:pt x="235" y="153"/>
                    <a:pt x="237" y="147"/>
                  </a:cubicBezTo>
                  <a:cubicBezTo>
                    <a:pt x="250" y="135"/>
                    <a:pt x="266" y="126"/>
                    <a:pt x="283" y="136"/>
                  </a:cubicBezTo>
                  <a:close/>
                  <a:moveTo>
                    <a:pt x="301" y="477"/>
                  </a:moveTo>
                  <a:cubicBezTo>
                    <a:pt x="284" y="495"/>
                    <a:pt x="268" y="513"/>
                    <a:pt x="252" y="531"/>
                  </a:cubicBezTo>
                  <a:cubicBezTo>
                    <a:pt x="239" y="545"/>
                    <a:pt x="226" y="560"/>
                    <a:pt x="219" y="579"/>
                  </a:cubicBezTo>
                  <a:cubicBezTo>
                    <a:pt x="219" y="579"/>
                    <a:pt x="219" y="580"/>
                    <a:pt x="219" y="580"/>
                  </a:cubicBezTo>
                  <a:cubicBezTo>
                    <a:pt x="214" y="575"/>
                    <a:pt x="209" y="570"/>
                    <a:pt x="204" y="566"/>
                  </a:cubicBezTo>
                  <a:cubicBezTo>
                    <a:pt x="207" y="565"/>
                    <a:pt x="211" y="564"/>
                    <a:pt x="214" y="562"/>
                  </a:cubicBezTo>
                  <a:cubicBezTo>
                    <a:pt x="215" y="562"/>
                    <a:pt x="214" y="560"/>
                    <a:pt x="213" y="561"/>
                  </a:cubicBezTo>
                  <a:cubicBezTo>
                    <a:pt x="210" y="562"/>
                    <a:pt x="207" y="563"/>
                    <a:pt x="204" y="564"/>
                  </a:cubicBezTo>
                  <a:cubicBezTo>
                    <a:pt x="203" y="564"/>
                    <a:pt x="203" y="564"/>
                    <a:pt x="202" y="565"/>
                  </a:cubicBezTo>
                  <a:cubicBezTo>
                    <a:pt x="197" y="561"/>
                    <a:pt x="192" y="557"/>
                    <a:pt x="187" y="553"/>
                  </a:cubicBezTo>
                  <a:cubicBezTo>
                    <a:pt x="194" y="551"/>
                    <a:pt x="200" y="547"/>
                    <a:pt x="206" y="544"/>
                  </a:cubicBezTo>
                  <a:cubicBezTo>
                    <a:pt x="207" y="543"/>
                    <a:pt x="206" y="541"/>
                    <a:pt x="205" y="542"/>
                  </a:cubicBezTo>
                  <a:cubicBezTo>
                    <a:pt x="198" y="546"/>
                    <a:pt x="192" y="549"/>
                    <a:pt x="185" y="551"/>
                  </a:cubicBezTo>
                  <a:cubicBezTo>
                    <a:pt x="179" y="547"/>
                    <a:pt x="173" y="543"/>
                    <a:pt x="167" y="539"/>
                  </a:cubicBezTo>
                  <a:cubicBezTo>
                    <a:pt x="174" y="537"/>
                    <a:pt x="180" y="535"/>
                    <a:pt x="186" y="531"/>
                  </a:cubicBezTo>
                  <a:cubicBezTo>
                    <a:pt x="187" y="530"/>
                    <a:pt x="186" y="529"/>
                    <a:pt x="185" y="529"/>
                  </a:cubicBezTo>
                  <a:cubicBezTo>
                    <a:pt x="179" y="533"/>
                    <a:pt x="172" y="536"/>
                    <a:pt x="165" y="538"/>
                  </a:cubicBezTo>
                  <a:cubicBezTo>
                    <a:pt x="161" y="535"/>
                    <a:pt x="156" y="532"/>
                    <a:pt x="152" y="529"/>
                  </a:cubicBezTo>
                  <a:cubicBezTo>
                    <a:pt x="150" y="528"/>
                    <a:pt x="147" y="527"/>
                    <a:pt x="145" y="525"/>
                  </a:cubicBezTo>
                  <a:cubicBezTo>
                    <a:pt x="151" y="522"/>
                    <a:pt x="158" y="519"/>
                    <a:pt x="164" y="516"/>
                  </a:cubicBezTo>
                  <a:cubicBezTo>
                    <a:pt x="165" y="515"/>
                    <a:pt x="164" y="514"/>
                    <a:pt x="163" y="514"/>
                  </a:cubicBezTo>
                  <a:cubicBezTo>
                    <a:pt x="157" y="518"/>
                    <a:pt x="151" y="521"/>
                    <a:pt x="144" y="524"/>
                  </a:cubicBezTo>
                  <a:cubicBezTo>
                    <a:pt x="144" y="524"/>
                    <a:pt x="144" y="524"/>
                    <a:pt x="144" y="524"/>
                  </a:cubicBezTo>
                  <a:cubicBezTo>
                    <a:pt x="139" y="521"/>
                    <a:pt x="134" y="518"/>
                    <a:pt x="129" y="515"/>
                  </a:cubicBezTo>
                  <a:cubicBezTo>
                    <a:pt x="134" y="513"/>
                    <a:pt x="139" y="510"/>
                    <a:pt x="145" y="506"/>
                  </a:cubicBezTo>
                  <a:cubicBezTo>
                    <a:pt x="146" y="506"/>
                    <a:pt x="145" y="504"/>
                    <a:pt x="144" y="505"/>
                  </a:cubicBezTo>
                  <a:cubicBezTo>
                    <a:pt x="138" y="508"/>
                    <a:pt x="133" y="511"/>
                    <a:pt x="127" y="514"/>
                  </a:cubicBezTo>
                  <a:cubicBezTo>
                    <a:pt x="121" y="511"/>
                    <a:pt x="115" y="507"/>
                    <a:pt x="109" y="504"/>
                  </a:cubicBezTo>
                  <a:cubicBezTo>
                    <a:pt x="117" y="502"/>
                    <a:pt x="125" y="498"/>
                    <a:pt x="133" y="493"/>
                  </a:cubicBezTo>
                  <a:cubicBezTo>
                    <a:pt x="133" y="493"/>
                    <a:pt x="133" y="492"/>
                    <a:pt x="132" y="492"/>
                  </a:cubicBezTo>
                  <a:cubicBezTo>
                    <a:pt x="124" y="497"/>
                    <a:pt x="116" y="500"/>
                    <a:pt x="107" y="503"/>
                  </a:cubicBezTo>
                  <a:cubicBezTo>
                    <a:pt x="102" y="501"/>
                    <a:pt x="97" y="498"/>
                    <a:pt x="92" y="496"/>
                  </a:cubicBezTo>
                  <a:cubicBezTo>
                    <a:pt x="94" y="495"/>
                    <a:pt x="96" y="494"/>
                    <a:pt x="97" y="493"/>
                  </a:cubicBezTo>
                  <a:cubicBezTo>
                    <a:pt x="104" y="490"/>
                    <a:pt x="110" y="486"/>
                    <a:pt x="116" y="482"/>
                  </a:cubicBezTo>
                  <a:cubicBezTo>
                    <a:pt x="117" y="481"/>
                    <a:pt x="116" y="480"/>
                    <a:pt x="115" y="480"/>
                  </a:cubicBezTo>
                  <a:cubicBezTo>
                    <a:pt x="110" y="483"/>
                    <a:pt x="106" y="486"/>
                    <a:pt x="101" y="489"/>
                  </a:cubicBezTo>
                  <a:cubicBezTo>
                    <a:pt x="97" y="491"/>
                    <a:pt x="93" y="493"/>
                    <a:pt x="89" y="495"/>
                  </a:cubicBezTo>
                  <a:cubicBezTo>
                    <a:pt x="89" y="495"/>
                    <a:pt x="88" y="495"/>
                    <a:pt x="88" y="495"/>
                  </a:cubicBezTo>
                  <a:cubicBezTo>
                    <a:pt x="88" y="491"/>
                    <a:pt x="88" y="488"/>
                    <a:pt x="88" y="484"/>
                  </a:cubicBezTo>
                  <a:cubicBezTo>
                    <a:pt x="95" y="479"/>
                    <a:pt x="102" y="475"/>
                    <a:pt x="109" y="470"/>
                  </a:cubicBezTo>
                  <a:cubicBezTo>
                    <a:pt x="110" y="470"/>
                    <a:pt x="109" y="468"/>
                    <a:pt x="108" y="469"/>
                  </a:cubicBezTo>
                  <a:cubicBezTo>
                    <a:pt x="101" y="473"/>
                    <a:pt x="95" y="478"/>
                    <a:pt x="88" y="482"/>
                  </a:cubicBezTo>
                  <a:cubicBezTo>
                    <a:pt x="89" y="478"/>
                    <a:pt x="89" y="474"/>
                    <a:pt x="89" y="470"/>
                  </a:cubicBezTo>
                  <a:cubicBezTo>
                    <a:pt x="93" y="468"/>
                    <a:pt x="97" y="466"/>
                    <a:pt x="101" y="462"/>
                  </a:cubicBezTo>
                  <a:cubicBezTo>
                    <a:pt x="101" y="462"/>
                    <a:pt x="100" y="461"/>
                    <a:pt x="100" y="461"/>
                  </a:cubicBezTo>
                  <a:cubicBezTo>
                    <a:pt x="97" y="464"/>
                    <a:pt x="93" y="467"/>
                    <a:pt x="89" y="469"/>
                  </a:cubicBezTo>
                  <a:cubicBezTo>
                    <a:pt x="89" y="465"/>
                    <a:pt x="89" y="460"/>
                    <a:pt x="89" y="456"/>
                  </a:cubicBezTo>
                  <a:cubicBezTo>
                    <a:pt x="89" y="456"/>
                    <a:pt x="89" y="456"/>
                    <a:pt x="89" y="456"/>
                  </a:cubicBezTo>
                  <a:cubicBezTo>
                    <a:pt x="93" y="453"/>
                    <a:pt x="96" y="450"/>
                    <a:pt x="100" y="447"/>
                  </a:cubicBezTo>
                  <a:cubicBezTo>
                    <a:pt x="100" y="447"/>
                    <a:pt x="100" y="446"/>
                    <a:pt x="99" y="446"/>
                  </a:cubicBezTo>
                  <a:cubicBezTo>
                    <a:pt x="96" y="449"/>
                    <a:pt x="92" y="451"/>
                    <a:pt x="89" y="454"/>
                  </a:cubicBezTo>
                  <a:cubicBezTo>
                    <a:pt x="89" y="449"/>
                    <a:pt x="89" y="445"/>
                    <a:pt x="88" y="440"/>
                  </a:cubicBezTo>
                  <a:cubicBezTo>
                    <a:pt x="88" y="440"/>
                    <a:pt x="89" y="440"/>
                    <a:pt x="89" y="439"/>
                  </a:cubicBezTo>
                  <a:cubicBezTo>
                    <a:pt x="89" y="439"/>
                    <a:pt x="89" y="439"/>
                    <a:pt x="89" y="439"/>
                  </a:cubicBezTo>
                  <a:cubicBezTo>
                    <a:pt x="92" y="437"/>
                    <a:pt x="95" y="433"/>
                    <a:pt x="98" y="430"/>
                  </a:cubicBezTo>
                  <a:cubicBezTo>
                    <a:pt x="99" y="429"/>
                    <a:pt x="98" y="429"/>
                    <a:pt x="97" y="429"/>
                  </a:cubicBezTo>
                  <a:cubicBezTo>
                    <a:pt x="94" y="432"/>
                    <a:pt x="91" y="435"/>
                    <a:pt x="88" y="437"/>
                  </a:cubicBezTo>
                  <a:cubicBezTo>
                    <a:pt x="88" y="433"/>
                    <a:pt x="88" y="429"/>
                    <a:pt x="88" y="425"/>
                  </a:cubicBezTo>
                  <a:cubicBezTo>
                    <a:pt x="88" y="425"/>
                    <a:pt x="88" y="425"/>
                    <a:pt x="88" y="425"/>
                  </a:cubicBezTo>
                  <a:cubicBezTo>
                    <a:pt x="93" y="422"/>
                    <a:pt x="99" y="419"/>
                    <a:pt x="104" y="415"/>
                  </a:cubicBezTo>
                  <a:cubicBezTo>
                    <a:pt x="105" y="414"/>
                    <a:pt x="104" y="413"/>
                    <a:pt x="103" y="414"/>
                  </a:cubicBezTo>
                  <a:cubicBezTo>
                    <a:pt x="98" y="417"/>
                    <a:pt x="93" y="420"/>
                    <a:pt x="87" y="424"/>
                  </a:cubicBezTo>
                  <a:cubicBezTo>
                    <a:pt x="87" y="419"/>
                    <a:pt x="87" y="414"/>
                    <a:pt x="87" y="409"/>
                  </a:cubicBezTo>
                  <a:cubicBezTo>
                    <a:pt x="90" y="406"/>
                    <a:pt x="94" y="403"/>
                    <a:pt x="98" y="400"/>
                  </a:cubicBezTo>
                  <a:cubicBezTo>
                    <a:pt x="99" y="400"/>
                    <a:pt x="98" y="399"/>
                    <a:pt x="97" y="399"/>
                  </a:cubicBezTo>
                  <a:cubicBezTo>
                    <a:pt x="94" y="402"/>
                    <a:pt x="90" y="405"/>
                    <a:pt x="86" y="407"/>
                  </a:cubicBezTo>
                  <a:cubicBezTo>
                    <a:pt x="85" y="390"/>
                    <a:pt x="84" y="372"/>
                    <a:pt x="84" y="355"/>
                  </a:cubicBezTo>
                  <a:cubicBezTo>
                    <a:pt x="85" y="306"/>
                    <a:pt x="94" y="259"/>
                    <a:pt x="115" y="215"/>
                  </a:cubicBezTo>
                  <a:cubicBezTo>
                    <a:pt x="135" y="176"/>
                    <a:pt x="160" y="141"/>
                    <a:pt x="186" y="106"/>
                  </a:cubicBezTo>
                  <a:cubicBezTo>
                    <a:pt x="199" y="88"/>
                    <a:pt x="213" y="70"/>
                    <a:pt x="226" y="52"/>
                  </a:cubicBezTo>
                  <a:cubicBezTo>
                    <a:pt x="239" y="35"/>
                    <a:pt x="269" y="0"/>
                    <a:pt x="288" y="27"/>
                  </a:cubicBezTo>
                  <a:cubicBezTo>
                    <a:pt x="291" y="36"/>
                    <a:pt x="290" y="45"/>
                    <a:pt x="287" y="55"/>
                  </a:cubicBezTo>
                  <a:cubicBezTo>
                    <a:pt x="283" y="56"/>
                    <a:pt x="279" y="58"/>
                    <a:pt x="275" y="60"/>
                  </a:cubicBezTo>
                  <a:cubicBezTo>
                    <a:pt x="275" y="61"/>
                    <a:pt x="275" y="61"/>
                    <a:pt x="275" y="61"/>
                  </a:cubicBezTo>
                  <a:cubicBezTo>
                    <a:pt x="279" y="60"/>
                    <a:pt x="283" y="59"/>
                    <a:pt x="287" y="57"/>
                  </a:cubicBezTo>
                  <a:cubicBezTo>
                    <a:pt x="285" y="61"/>
                    <a:pt x="284" y="66"/>
                    <a:pt x="282" y="70"/>
                  </a:cubicBezTo>
                  <a:cubicBezTo>
                    <a:pt x="277" y="71"/>
                    <a:pt x="272" y="74"/>
                    <a:pt x="267" y="78"/>
                  </a:cubicBezTo>
                  <a:cubicBezTo>
                    <a:pt x="267" y="78"/>
                    <a:pt x="267" y="79"/>
                    <a:pt x="268" y="79"/>
                  </a:cubicBezTo>
                  <a:cubicBezTo>
                    <a:pt x="272" y="76"/>
                    <a:pt x="277" y="74"/>
                    <a:pt x="281" y="71"/>
                  </a:cubicBezTo>
                  <a:cubicBezTo>
                    <a:pt x="279" y="76"/>
                    <a:pt x="277" y="80"/>
                    <a:pt x="275" y="84"/>
                  </a:cubicBezTo>
                  <a:cubicBezTo>
                    <a:pt x="267" y="88"/>
                    <a:pt x="260" y="92"/>
                    <a:pt x="252" y="96"/>
                  </a:cubicBezTo>
                  <a:cubicBezTo>
                    <a:pt x="252" y="96"/>
                    <a:pt x="252" y="97"/>
                    <a:pt x="253" y="97"/>
                  </a:cubicBezTo>
                  <a:cubicBezTo>
                    <a:pt x="260" y="93"/>
                    <a:pt x="267" y="90"/>
                    <a:pt x="273" y="86"/>
                  </a:cubicBezTo>
                  <a:cubicBezTo>
                    <a:pt x="272" y="89"/>
                    <a:pt x="271" y="91"/>
                    <a:pt x="269" y="93"/>
                  </a:cubicBezTo>
                  <a:cubicBezTo>
                    <a:pt x="266" y="98"/>
                    <a:pt x="263" y="103"/>
                    <a:pt x="259" y="108"/>
                  </a:cubicBezTo>
                  <a:cubicBezTo>
                    <a:pt x="251" y="112"/>
                    <a:pt x="243" y="116"/>
                    <a:pt x="235" y="120"/>
                  </a:cubicBezTo>
                  <a:cubicBezTo>
                    <a:pt x="234" y="120"/>
                    <a:pt x="234" y="121"/>
                    <a:pt x="235" y="120"/>
                  </a:cubicBezTo>
                  <a:cubicBezTo>
                    <a:pt x="242" y="118"/>
                    <a:pt x="251" y="115"/>
                    <a:pt x="257" y="111"/>
                  </a:cubicBezTo>
                  <a:cubicBezTo>
                    <a:pt x="253" y="117"/>
                    <a:pt x="249" y="122"/>
                    <a:pt x="244" y="128"/>
                  </a:cubicBezTo>
                  <a:cubicBezTo>
                    <a:pt x="233" y="133"/>
                    <a:pt x="222" y="139"/>
                    <a:pt x="211" y="146"/>
                  </a:cubicBezTo>
                  <a:cubicBezTo>
                    <a:pt x="211" y="146"/>
                    <a:pt x="211" y="147"/>
                    <a:pt x="212" y="147"/>
                  </a:cubicBezTo>
                  <a:cubicBezTo>
                    <a:pt x="222" y="141"/>
                    <a:pt x="232" y="136"/>
                    <a:pt x="242" y="131"/>
                  </a:cubicBezTo>
                  <a:cubicBezTo>
                    <a:pt x="239" y="135"/>
                    <a:pt x="236" y="139"/>
                    <a:pt x="233" y="143"/>
                  </a:cubicBezTo>
                  <a:cubicBezTo>
                    <a:pt x="233" y="143"/>
                    <a:pt x="233" y="143"/>
                    <a:pt x="233" y="143"/>
                  </a:cubicBezTo>
                  <a:cubicBezTo>
                    <a:pt x="229" y="146"/>
                    <a:pt x="225" y="150"/>
                    <a:pt x="222" y="153"/>
                  </a:cubicBezTo>
                  <a:cubicBezTo>
                    <a:pt x="208" y="160"/>
                    <a:pt x="194" y="168"/>
                    <a:pt x="181" y="176"/>
                  </a:cubicBezTo>
                  <a:cubicBezTo>
                    <a:pt x="180" y="176"/>
                    <a:pt x="180" y="177"/>
                    <a:pt x="181" y="177"/>
                  </a:cubicBezTo>
                  <a:cubicBezTo>
                    <a:pt x="193" y="170"/>
                    <a:pt x="206" y="164"/>
                    <a:pt x="218" y="157"/>
                  </a:cubicBezTo>
                  <a:cubicBezTo>
                    <a:pt x="206" y="169"/>
                    <a:pt x="194" y="183"/>
                    <a:pt x="184" y="197"/>
                  </a:cubicBezTo>
                  <a:cubicBezTo>
                    <a:pt x="180" y="200"/>
                    <a:pt x="177" y="205"/>
                    <a:pt x="174" y="209"/>
                  </a:cubicBezTo>
                  <a:cubicBezTo>
                    <a:pt x="165" y="214"/>
                    <a:pt x="155" y="220"/>
                    <a:pt x="146" y="226"/>
                  </a:cubicBezTo>
                  <a:cubicBezTo>
                    <a:pt x="145" y="226"/>
                    <a:pt x="146" y="227"/>
                    <a:pt x="146" y="226"/>
                  </a:cubicBezTo>
                  <a:cubicBezTo>
                    <a:pt x="155" y="222"/>
                    <a:pt x="163" y="217"/>
                    <a:pt x="172" y="212"/>
                  </a:cubicBezTo>
                  <a:cubicBezTo>
                    <a:pt x="167" y="219"/>
                    <a:pt x="162" y="226"/>
                    <a:pt x="157" y="233"/>
                  </a:cubicBezTo>
                  <a:cubicBezTo>
                    <a:pt x="148" y="240"/>
                    <a:pt x="138" y="246"/>
                    <a:pt x="129" y="252"/>
                  </a:cubicBezTo>
                  <a:cubicBezTo>
                    <a:pt x="129" y="252"/>
                    <a:pt x="129" y="253"/>
                    <a:pt x="129" y="253"/>
                  </a:cubicBezTo>
                  <a:cubicBezTo>
                    <a:pt x="138" y="247"/>
                    <a:pt x="147" y="241"/>
                    <a:pt x="155" y="236"/>
                  </a:cubicBezTo>
                  <a:cubicBezTo>
                    <a:pt x="151" y="242"/>
                    <a:pt x="147" y="248"/>
                    <a:pt x="144" y="255"/>
                  </a:cubicBezTo>
                  <a:cubicBezTo>
                    <a:pt x="134" y="263"/>
                    <a:pt x="124" y="270"/>
                    <a:pt x="115" y="279"/>
                  </a:cubicBezTo>
                  <a:cubicBezTo>
                    <a:pt x="114" y="279"/>
                    <a:pt x="115" y="279"/>
                    <a:pt x="115" y="279"/>
                  </a:cubicBezTo>
                  <a:cubicBezTo>
                    <a:pt x="124" y="272"/>
                    <a:pt x="133" y="265"/>
                    <a:pt x="142" y="257"/>
                  </a:cubicBezTo>
                  <a:cubicBezTo>
                    <a:pt x="141" y="258"/>
                    <a:pt x="141" y="260"/>
                    <a:pt x="140" y="261"/>
                  </a:cubicBezTo>
                  <a:cubicBezTo>
                    <a:pt x="137" y="267"/>
                    <a:pt x="133" y="273"/>
                    <a:pt x="129" y="279"/>
                  </a:cubicBezTo>
                  <a:cubicBezTo>
                    <a:pt x="123" y="285"/>
                    <a:pt x="117" y="290"/>
                    <a:pt x="110" y="295"/>
                  </a:cubicBezTo>
                  <a:cubicBezTo>
                    <a:pt x="110" y="295"/>
                    <a:pt x="110" y="296"/>
                    <a:pt x="110" y="295"/>
                  </a:cubicBezTo>
                  <a:cubicBezTo>
                    <a:pt x="117" y="292"/>
                    <a:pt x="122" y="287"/>
                    <a:pt x="128" y="282"/>
                  </a:cubicBezTo>
                  <a:cubicBezTo>
                    <a:pt x="119" y="298"/>
                    <a:pt x="111" y="315"/>
                    <a:pt x="111" y="332"/>
                  </a:cubicBezTo>
                  <a:cubicBezTo>
                    <a:pt x="111" y="333"/>
                    <a:pt x="112" y="333"/>
                    <a:pt x="112" y="332"/>
                  </a:cubicBezTo>
                  <a:cubicBezTo>
                    <a:pt x="128" y="295"/>
                    <a:pt x="145" y="261"/>
                    <a:pt x="167" y="228"/>
                  </a:cubicBezTo>
                  <a:cubicBezTo>
                    <a:pt x="168" y="228"/>
                    <a:pt x="168" y="227"/>
                    <a:pt x="168" y="227"/>
                  </a:cubicBezTo>
                  <a:cubicBezTo>
                    <a:pt x="168" y="227"/>
                    <a:pt x="168" y="227"/>
                    <a:pt x="168" y="227"/>
                  </a:cubicBezTo>
                  <a:cubicBezTo>
                    <a:pt x="170" y="224"/>
                    <a:pt x="172" y="221"/>
                    <a:pt x="174" y="218"/>
                  </a:cubicBezTo>
                  <a:cubicBezTo>
                    <a:pt x="178" y="214"/>
                    <a:pt x="181" y="209"/>
                    <a:pt x="185" y="204"/>
                  </a:cubicBezTo>
                  <a:cubicBezTo>
                    <a:pt x="186" y="203"/>
                    <a:pt x="187" y="203"/>
                    <a:pt x="188" y="202"/>
                  </a:cubicBezTo>
                  <a:cubicBezTo>
                    <a:pt x="188" y="202"/>
                    <a:pt x="188" y="201"/>
                    <a:pt x="187" y="201"/>
                  </a:cubicBezTo>
                  <a:cubicBezTo>
                    <a:pt x="196" y="190"/>
                    <a:pt x="206" y="178"/>
                    <a:pt x="216" y="168"/>
                  </a:cubicBezTo>
                  <a:cubicBezTo>
                    <a:pt x="221" y="163"/>
                    <a:pt x="227" y="156"/>
                    <a:pt x="233" y="150"/>
                  </a:cubicBezTo>
                  <a:cubicBezTo>
                    <a:pt x="232" y="162"/>
                    <a:pt x="246" y="178"/>
                    <a:pt x="256" y="178"/>
                  </a:cubicBezTo>
                  <a:cubicBezTo>
                    <a:pt x="263" y="179"/>
                    <a:pt x="269" y="172"/>
                    <a:pt x="274" y="168"/>
                  </a:cubicBezTo>
                  <a:cubicBezTo>
                    <a:pt x="279" y="164"/>
                    <a:pt x="284" y="159"/>
                    <a:pt x="287" y="153"/>
                  </a:cubicBezTo>
                  <a:cubicBezTo>
                    <a:pt x="285" y="168"/>
                    <a:pt x="273" y="183"/>
                    <a:pt x="265" y="194"/>
                  </a:cubicBezTo>
                  <a:cubicBezTo>
                    <a:pt x="256" y="207"/>
                    <a:pt x="245" y="219"/>
                    <a:pt x="238" y="234"/>
                  </a:cubicBezTo>
                  <a:cubicBezTo>
                    <a:pt x="238" y="230"/>
                    <a:pt x="236" y="226"/>
                    <a:pt x="233" y="223"/>
                  </a:cubicBezTo>
                  <a:cubicBezTo>
                    <a:pt x="233" y="222"/>
                    <a:pt x="232" y="223"/>
                    <a:pt x="232" y="224"/>
                  </a:cubicBezTo>
                  <a:cubicBezTo>
                    <a:pt x="240" y="242"/>
                    <a:pt x="231" y="269"/>
                    <a:pt x="225" y="286"/>
                  </a:cubicBezTo>
                  <a:cubicBezTo>
                    <a:pt x="219" y="305"/>
                    <a:pt x="209" y="321"/>
                    <a:pt x="199" y="338"/>
                  </a:cubicBezTo>
                  <a:cubicBezTo>
                    <a:pt x="197" y="340"/>
                    <a:pt x="201" y="342"/>
                    <a:pt x="202" y="340"/>
                  </a:cubicBezTo>
                  <a:cubicBezTo>
                    <a:pt x="205" y="337"/>
                    <a:pt x="208" y="333"/>
                    <a:pt x="210" y="330"/>
                  </a:cubicBezTo>
                  <a:cubicBezTo>
                    <a:pt x="236" y="359"/>
                    <a:pt x="238" y="391"/>
                    <a:pt x="233" y="429"/>
                  </a:cubicBezTo>
                  <a:cubicBezTo>
                    <a:pt x="233" y="432"/>
                    <a:pt x="238" y="432"/>
                    <a:pt x="238" y="429"/>
                  </a:cubicBezTo>
                  <a:cubicBezTo>
                    <a:pt x="239" y="425"/>
                    <a:pt x="240" y="420"/>
                    <a:pt x="241" y="415"/>
                  </a:cubicBezTo>
                  <a:cubicBezTo>
                    <a:pt x="247" y="412"/>
                    <a:pt x="254" y="409"/>
                    <a:pt x="259" y="406"/>
                  </a:cubicBezTo>
                  <a:cubicBezTo>
                    <a:pt x="260" y="405"/>
                    <a:pt x="259" y="404"/>
                    <a:pt x="259" y="405"/>
                  </a:cubicBezTo>
                  <a:cubicBezTo>
                    <a:pt x="253" y="408"/>
                    <a:pt x="247" y="411"/>
                    <a:pt x="241" y="413"/>
                  </a:cubicBezTo>
                  <a:cubicBezTo>
                    <a:pt x="242" y="409"/>
                    <a:pt x="242" y="404"/>
                    <a:pt x="242" y="400"/>
                  </a:cubicBezTo>
                  <a:cubicBezTo>
                    <a:pt x="248" y="398"/>
                    <a:pt x="254" y="395"/>
                    <a:pt x="260" y="391"/>
                  </a:cubicBezTo>
                  <a:cubicBezTo>
                    <a:pt x="261" y="391"/>
                    <a:pt x="260" y="390"/>
                    <a:pt x="260" y="390"/>
                  </a:cubicBezTo>
                  <a:cubicBezTo>
                    <a:pt x="254" y="394"/>
                    <a:pt x="248" y="397"/>
                    <a:pt x="242" y="399"/>
                  </a:cubicBezTo>
                  <a:cubicBezTo>
                    <a:pt x="242" y="395"/>
                    <a:pt x="242" y="391"/>
                    <a:pt x="242" y="387"/>
                  </a:cubicBezTo>
                  <a:cubicBezTo>
                    <a:pt x="246" y="385"/>
                    <a:pt x="250" y="384"/>
                    <a:pt x="255" y="382"/>
                  </a:cubicBezTo>
                  <a:cubicBezTo>
                    <a:pt x="256" y="382"/>
                    <a:pt x="255" y="381"/>
                    <a:pt x="255" y="381"/>
                  </a:cubicBezTo>
                  <a:cubicBezTo>
                    <a:pt x="250" y="382"/>
                    <a:pt x="246" y="384"/>
                    <a:pt x="242" y="387"/>
                  </a:cubicBezTo>
                  <a:cubicBezTo>
                    <a:pt x="241" y="379"/>
                    <a:pt x="240" y="372"/>
                    <a:pt x="238" y="364"/>
                  </a:cubicBezTo>
                  <a:cubicBezTo>
                    <a:pt x="238" y="364"/>
                    <a:pt x="238" y="364"/>
                    <a:pt x="238" y="364"/>
                  </a:cubicBezTo>
                  <a:cubicBezTo>
                    <a:pt x="241" y="364"/>
                    <a:pt x="244" y="363"/>
                    <a:pt x="248" y="362"/>
                  </a:cubicBezTo>
                  <a:cubicBezTo>
                    <a:pt x="249" y="365"/>
                    <a:pt x="250" y="368"/>
                    <a:pt x="253" y="370"/>
                  </a:cubicBezTo>
                  <a:cubicBezTo>
                    <a:pt x="241" y="373"/>
                    <a:pt x="241" y="373"/>
                    <a:pt x="241" y="373"/>
                  </a:cubicBezTo>
                  <a:cubicBezTo>
                    <a:pt x="241" y="374"/>
                    <a:pt x="241" y="374"/>
                    <a:pt x="241" y="374"/>
                  </a:cubicBezTo>
                  <a:cubicBezTo>
                    <a:pt x="245" y="373"/>
                    <a:pt x="249" y="372"/>
                    <a:pt x="253" y="371"/>
                  </a:cubicBezTo>
                  <a:cubicBezTo>
                    <a:pt x="253" y="371"/>
                    <a:pt x="253" y="371"/>
                    <a:pt x="253" y="371"/>
                  </a:cubicBezTo>
                  <a:cubicBezTo>
                    <a:pt x="256" y="374"/>
                    <a:pt x="259" y="376"/>
                    <a:pt x="263" y="377"/>
                  </a:cubicBezTo>
                  <a:cubicBezTo>
                    <a:pt x="274" y="381"/>
                    <a:pt x="284" y="379"/>
                    <a:pt x="293" y="373"/>
                  </a:cubicBezTo>
                  <a:cubicBezTo>
                    <a:pt x="290" y="388"/>
                    <a:pt x="303" y="400"/>
                    <a:pt x="318" y="400"/>
                  </a:cubicBezTo>
                  <a:cubicBezTo>
                    <a:pt x="339" y="399"/>
                    <a:pt x="353" y="378"/>
                    <a:pt x="363" y="362"/>
                  </a:cubicBezTo>
                  <a:cubicBezTo>
                    <a:pt x="365" y="360"/>
                    <a:pt x="366" y="357"/>
                    <a:pt x="367" y="355"/>
                  </a:cubicBezTo>
                  <a:cubicBezTo>
                    <a:pt x="367" y="406"/>
                    <a:pt x="333" y="442"/>
                    <a:pt x="301" y="47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93">
              <a:extLst>
                <a:ext uri="{FF2B5EF4-FFF2-40B4-BE49-F238E27FC236}">
                  <a16:creationId xmlns:a16="http://schemas.microsoft.com/office/drawing/2014/main" id="{44B8C852-5435-441C-926C-9068019B94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8913" y="2770188"/>
              <a:ext cx="74612" cy="68263"/>
            </a:xfrm>
            <a:custGeom>
              <a:avLst/>
              <a:gdLst>
                <a:gd name="T0" fmla="*/ 31 w 32"/>
                <a:gd name="T1" fmla="*/ 11 h 32"/>
                <a:gd name="T2" fmla="*/ 12 w 32"/>
                <a:gd name="T3" fmla="*/ 5 h 32"/>
                <a:gd name="T4" fmla="*/ 1 w 32"/>
                <a:gd name="T5" fmla="*/ 15 h 32"/>
                <a:gd name="T6" fmla="*/ 16 w 32"/>
                <a:gd name="T7" fmla="*/ 31 h 32"/>
                <a:gd name="T8" fmla="*/ 31 w 32"/>
                <a:gd name="T9" fmla="*/ 11 h 32"/>
                <a:gd name="T10" fmla="*/ 25 w 32"/>
                <a:gd name="T11" fmla="*/ 14 h 32"/>
                <a:gd name="T12" fmla="*/ 16 w 32"/>
                <a:gd name="T13" fmla="*/ 25 h 32"/>
                <a:gd name="T14" fmla="*/ 10 w 32"/>
                <a:gd name="T15" fmla="*/ 9 h 32"/>
                <a:gd name="T16" fmla="*/ 12 w 32"/>
                <a:gd name="T17" fmla="*/ 9 h 32"/>
                <a:gd name="T18" fmla="*/ 25 w 32"/>
                <a:gd name="T1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31" y="11"/>
                  </a:moveTo>
                  <a:cubicBezTo>
                    <a:pt x="30" y="1"/>
                    <a:pt x="19" y="0"/>
                    <a:pt x="12" y="5"/>
                  </a:cubicBezTo>
                  <a:cubicBezTo>
                    <a:pt x="7" y="3"/>
                    <a:pt x="2" y="10"/>
                    <a:pt x="1" y="15"/>
                  </a:cubicBezTo>
                  <a:cubicBezTo>
                    <a:pt x="0" y="24"/>
                    <a:pt x="7" y="32"/>
                    <a:pt x="16" y="31"/>
                  </a:cubicBezTo>
                  <a:cubicBezTo>
                    <a:pt x="25" y="30"/>
                    <a:pt x="32" y="20"/>
                    <a:pt x="31" y="11"/>
                  </a:cubicBezTo>
                  <a:close/>
                  <a:moveTo>
                    <a:pt x="25" y="14"/>
                  </a:moveTo>
                  <a:cubicBezTo>
                    <a:pt x="24" y="19"/>
                    <a:pt x="21" y="23"/>
                    <a:pt x="16" y="25"/>
                  </a:cubicBezTo>
                  <a:cubicBezTo>
                    <a:pt x="6" y="27"/>
                    <a:pt x="6" y="13"/>
                    <a:pt x="10" y="9"/>
                  </a:cubicBezTo>
                  <a:cubicBezTo>
                    <a:pt x="11" y="9"/>
                    <a:pt x="11" y="10"/>
                    <a:pt x="12" y="9"/>
                  </a:cubicBezTo>
                  <a:cubicBezTo>
                    <a:pt x="17" y="8"/>
                    <a:pt x="26" y="5"/>
                    <a:pt x="25" y="1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194">
              <a:extLst>
                <a:ext uri="{FF2B5EF4-FFF2-40B4-BE49-F238E27FC236}">
                  <a16:creationId xmlns:a16="http://schemas.microsoft.com/office/drawing/2014/main" id="{A69EF467-CAE1-4797-A6B2-79D2EF7823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88" y="2789238"/>
              <a:ext cx="38100" cy="30163"/>
            </a:xfrm>
            <a:custGeom>
              <a:avLst/>
              <a:gdLst>
                <a:gd name="T0" fmla="*/ 13 w 16"/>
                <a:gd name="T1" fmla="*/ 1 h 14"/>
                <a:gd name="T2" fmla="*/ 9 w 16"/>
                <a:gd name="T3" fmla="*/ 3 h 14"/>
                <a:gd name="T4" fmla="*/ 9 w 16"/>
                <a:gd name="T5" fmla="*/ 3 h 14"/>
                <a:gd name="T6" fmla="*/ 7 w 16"/>
                <a:gd name="T7" fmla="*/ 4 h 14"/>
                <a:gd name="T8" fmla="*/ 7 w 16"/>
                <a:gd name="T9" fmla="*/ 5 h 14"/>
                <a:gd name="T10" fmla="*/ 2 w 16"/>
                <a:gd name="T11" fmla="*/ 9 h 14"/>
                <a:gd name="T12" fmla="*/ 3 w 16"/>
                <a:gd name="T13" fmla="*/ 11 h 14"/>
                <a:gd name="T14" fmla="*/ 9 w 16"/>
                <a:gd name="T15" fmla="*/ 7 h 14"/>
                <a:gd name="T16" fmla="*/ 12 w 16"/>
                <a:gd name="T17" fmla="*/ 13 h 14"/>
                <a:gd name="T18" fmla="*/ 14 w 16"/>
                <a:gd name="T19" fmla="*/ 11 h 14"/>
                <a:gd name="T20" fmla="*/ 11 w 16"/>
                <a:gd name="T21" fmla="*/ 6 h 14"/>
                <a:gd name="T22" fmla="*/ 15 w 16"/>
                <a:gd name="T23" fmla="*/ 3 h 14"/>
                <a:gd name="T24" fmla="*/ 13 w 16"/>
                <a:gd name="T2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4">
                  <a:moveTo>
                    <a:pt x="13" y="1"/>
                  </a:moveTo>
                  <a:cubicBezTo>
                    <a:pt x="12" y="1"/>
                    <a:pt x="11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2"/>
                    <a:pt x="6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5" y="6"/>
                    <a:pt x="4" y="8"/>
                    <a:pt x="2" y="9"/>
                  </a:cubicBezTo>
                  <a:cubicBezTo>
                    <a:pt x="0" y="10"/>
                    <a:pt x="2" y="12"/>
                    <a:pt x="3" y="11"/>
                  </a:cubicBezTo>
                  <a:cubicBezTo>
                    <a:pt x="5" y="10"/>
                    <a:pt x="7" y="9"/>
                    <a:pt x="9" y="7"/>
                  </a:cubicBezTo>
                  <a:cubicBezTo>
                    <a:pt x="10" y="9"/>
                    <a:pt x="11" y="11"/>
                    <a:pt x="12" y="13"/>
                  </a:cubicBezTo>
                  <a:cubicBezTo>
                    <a:pt x="13" y="14"/>
                    <a:pt x="15" y="12"/>
                    <a:pt x="14" y="11"/>
                  </a:cubicBezTo>
                  <a:cubicBezTo>
                    <a:pt x="13" y="9"/>
                    <a:pt x="12" y="8"/>
                    <a:pt x="11" y="6"/>
                  </a:cubicBezTo>
                  <a:cubicBezTo>
                    <a:pt x="12" y="5"/>
                    <a:pt x="14" y="4"/>
                    <a:pt x="15" y="3"/>
                  </a:cubicBezTo>
                  <a:cubicBezTo>
                    <a:pt x="16" y="2"/>
                    <a:pt x="15" y="0"/>
                    <a:pt x="1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195">
              <a:extLst>
                <a:ext uri="{FF2B5EF4-FFF2-40B4-BE49-F238E27FC236}">
                  <a16:creationId xmlns:a16="http://schemas.microsoft.com/office/drawing/2014/main" id="{3C5C4C3D-BF9F-4FC6-974A-D73F2272C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5600" y="2368550"/>
              <a:ext cx="39687" cy="20638"/>
            </a:xfrm>
            <a:custGeom>
              <a:avLst/>
              <a:gdLst>
                <a:gd name="T0" fmla="*/ 15 w 17"/>
                <a:gd name="T1" fmla="*/ 1 h 10"/>
                <a:gd name="T2" fmla="*/ 0 w 17"/>
                <a:gd name="T3" fmla="*/ 9 h 10"/>
                <a:gd name="T4" fmla="*/ 1 w 17"/>
                <a:gd name="T5" fmla="*/ 9 h 10"/>
                <a:gd name="T6" fmla="*/ 16 w 17"/>
                <a:gd name="T7" fmla="*/ 2 h 10"/>
                <a:gd name="T8" fmla="*/ 15 w 17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15" y="1"/>
                  </a:moveTo>
                  <a:cubicBezTo>
                    <a:pt x="10" y="3"/>
                    <a:pt x="5" y="6"/>
                    <a:pt x="0" y="9"/>
                  </a:cubicBezTo>
                  <a:cubicBezTo>
                    <a:pt x="0" y="9"/>
                    <a:pt x="0" y="10"/>
                    <a:pt x="1" y="9"/>
                  </a:cubicBezTo>
                  <a:cubicBezTo>
                    <a:pt x="6" y="7"/>
                    <a:pt x="11" y="4"/>
                    <a:pt x="16" y="2"/>
                  </a:cubicBezTo>
                  <a:cubicBezTo>
                    <a:pt x="17" y="1"/>
                    <a:pt x="16" y="0"/>
                    <a:pt x="1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7" name="TextBox 7">
            <a:extLst>
              <a:ext uri="{FF2B5EF4-FFF2-40B4-BE49-F238E27FC236}">
                <a16:creationId xmlns:a16="http://schemas.microsoft.com/office/drawing/2014/main" id="{75A60B27-CB2E-4A96-984F-2D135CE65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2408" y="5161354"/>
            <a:ext cx="2514606" cy="64633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sx="81000" sy="81000" algn="t" rotWithShape="0">
              <a:srgbClr val="F5EC78">
                <a:alpha val="6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4200" b="1" spc="600" dirty="0" smtClean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感謝聆聽</a:t>
            </a:r>
            <a:endParaRPr lang="zh-CN" altLang="en-US" sz="4200" b="1" spc="600" dirty="0">
              <a:solidFill>
                <a:srgbClr val="1148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86" y="2602196"/>
            <a:ext cx="8150857" cy="26601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2000" sy="102000" algn="tl" rotWithShape="0">
              <a:srgbClr val="F5EC78"/>
            </a:outerShdw>
          </a:effectLst>
        </p:spPr>
      </p:pic>
      <p:sp>
        <p:nvSpPr>
          <p:cNvPr id="3" name="文字方塊 2"/>
          <p:cNvSpPr txBox="1"/>
          <p:nvPr/>
        </p:nvSpPr>
        <p:spPr>
          <a:xfrm>
            <a:off x="3243026" y="1393993"/>
            <a:ext cx="638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Bauhaus 93" panose="04030905020B02020C02" pitchFamily="82" charset="0"/>
              </a:rPr>
              <a:t>FAKE</a:t>
            </a:r>
            <a:endParaRPr lang="zh-TW" altLang="en-US" sz="1600" dirty="0">
              <a:latin typeface="Bauhaus 93" panose="04030905020B02020C02" pitchFamily="82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409302" y="3303936"/>
            <a:ext cx="1415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n w="19050">
                  <a:solidFill>
                    <a:srgbClr val="114870"/>
                  </a:solidFill>
                </a:ln>
                <a:solidFill>
                  <a:srgbClr val="F5EC7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RUMO</a:t>
            </a:r>
            <a:endParaRPr lang="zh-TW" altLang="en-US" sz="3200" dirty="0">
              <a:ln w="19050">
                <a:solidFill>
                  <a:srgbClr val="114870"/>
                </a:solidFill>
              </a:ln>
              <a:solidFill>
                <a:srgbClr val="F5EC7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rte" panose="03060902040502070203" pitchFamily="66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418628" y="4380161"/>
            <a:ext cx="16057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dirty="0" smtClean="0">
                <a:latin typeface="Castellar" panose="020A0402060406010301" pitchFamily="18" charset="0"/>
              </a:rPr>
              <a:t>FACT</a:t>
            </a:r>
            <a:endParaRPr lang="zh-TW" altLang="en-US" sz="3500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663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crush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2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图形 219">
            <a:extLst>
              <a:ext uri="{FF2B5EF4-FFF2-40B4-BE49-F238E27FC236}">
                <a16:creationId xmlns:a16="http://schemas.microsoft.com/office/drawing/2014/main" id="{79DD41B8-001A-4082-8BE9-BC9AAE73A1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saturation sat="149000"/>
                    </a14:imgEffect>
                    <a14:imgEffect>
                      <a14:brightnessContrast bright="-76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1691" y="4303193"/>
            <a:ext cx="1851635" cy="188326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601" y="939228"/>
            <a:ext cx="3699839" cy="5918772"/>
          </a:xfrm>
          <a:prstGeom prst="rect">
            <a:avLst/>
          </a:prstGeom>
        </p:spPr>
      </p:pic>
      <p:sp>
        <p:nvSpPr>
          <p:cNvPr id="223" name="TextBox 17">
            <a:extLst>
              <a:ext uri="{FF2B5EF4-FFF2-40B4-BE49-F238E27FC236}">
                <a16:creationId xmlns:a16="http://schemas.microsoft.com/office/drawing/2014/main" id="{479741F7-E913-42AD-9187-5F898A7B16A0}"/>
              </a:ext>
            </a:extLst>
          </p:cNvPr>
          <p:cNvSpPr txBox="1"/>
          <p:nvPr/>
        </p:nvSpPr>
        <p:spPr>
          <a:xfrm>
            <a:off x="5011885" y="2421390"/>
            <a:ext cx="15744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Q&amp;A</a:t>
            </a:r>
            <a:endParaRPr lang="en-US" altLang="zh-TW" sz="4000" b="1" spc="300" dirty="0"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9" name="Freeform 95">
            <a:extLst>
              <a:ext uri="{FF2B5EF4-FFF2-40B4-BE49-F238E27FC236}">
                <a16:creationId xmlns:a16="http://schemas.microsoft.com/office/drawing/2014/main" id="{35E53782-36CB-46FA-9F58-02E337AEBF9C}"/>
              </a:ext>
            </a:extLst>
          </p:cNvPr>
          <p:cNvSpPr>
            <a:spLocks noEditPoints="1"/>
          </p:cNvSpPr>
          <p:nvPr/>
        </p:nvSpPr>
        <p:spPr bwMode="auto">
          <a:xfrm rot="15242260">
            <a:off x="8070890" y="2792191"/>
            <a:ext cx="2053137" cy="1664206"/>
          </a:xfrm>
          <a:custGeom>
            <a:avLst/>
            <a:gdLst>
              <a:gd name="T0" fmla="*/ 419 w 460"/>
              <a:gd name="T1" fmla="*/ 2 h 364"/>
              <a:gd name="T2" fmla="*/ 301 w 460"/>
              <a:gd name="T3" fmla="*/ 67 h 364"/>
              <a:gd name="T4" fmla="*/ 331 w 460"/>
              <a:gd name="T5" fmla="*/ 110 h 364"/>
              <a:gd name="T6" fmla="*/ 5 w 460"/>
              <a:gd name="T7" fmla="*/ 231 h 364"/>
              <a:gd name="T8" fmla="*/ 18 w 460"/>
              <a:gd name="T9" fmla="*/ 329 h 364"/>
              <a:gd name="T10" fmla="*/ 274 w 460"/>
              <a:gd name="T11" fmla="*/ 282 h 364"/>
              <a:gd name="T12" fmla="*/ 331 w 460"/>
              <a:gd name="T13" fmla="*/ 228 h 364"/>
              <a:gd name="T14" fmla="*/ 442 w 460"/>
              <a:gd name="T15" fmla="*/ 165 h 364"/>
              <a:gd name="T16" fmla="*/ 432 w 460"/>
              <a:gd name="T17" fmla="*/ 114 h 364"/>
              <a:gd name="T18" fmla="*/ 431 w 460"/>
              <a:gd name="T19" fmla="*/ 94 h 364"/>
              <a:gd name="T20" fmla="*/ 447 w 460"/>
              <a:gd name="T21" fmla="*/ 94 h 364"/>
              <a:gd name="T22" fmla="*/ 429 w 460"/>
              <a:gd name="T23" fmla="*/ 51 h 364"/>
              <a:gd name="T24" fmla="*/ 434 w 460"/>
              <a:gd name="T25" fmla="*/ 22 h 364"/>
              <a:gd name="T26" fmla="*/ 429 w 460"/>
              <a:gd name="T27" fmla="*/ 17 h 364"/>
              <a:gd name="T28" fmla="*/ 319 w 460"/>
              <a:gd name="T29" fmla="*/ 83 h 364"/>
              <a:gd name="T30" fmla="*/ 326 w 460"/>
              <a:gd name="T31" fmla="*/ 94 h 364"/>
              <a:gd name="T32" fmla="*/ 334 w 460"/>
              <a:gd name="T33" fmla="*/ 104 h 364"/>
              <a:gd name="T34" fmla="*/ 340 w 460"/>
              <a:gd name="T35" fmla="*/ 94 h 364"/>
              <a:gd name="T36" fmla="*/ 207 w 460"/>
              <a:gd name="T37" fmla="*/ 221 h 364"/>
              <a:gd name="T38" fmla="*/ 326 w 460"/>
              <a:gd name="T39" fmla="*/ 78 h 364"/>
              <a:gd name="T40" fmla="*/ 413 w 460"/>
              <a:gd name="T41" fmla="*/ 11 h 364"/>
              <a:gd name="T42" fmla="*/ 425 w 460"/>
              <a:gd name="T43" fmla="*/ 125 h 364"/>
              <a:gd name="T44" fmla="*/ 378 w 460"/>
              <a:gd name="T45" fmla="*/ 110 h 364"/>
              <a:gd name="T46" fmla="*/ 180 w 460"/>
              <a:gd name="T47" fmla="*/ 290 h 364"/>
              <a:gd name="T48" fmla="*/ 36 w 460"/>
              <a:gd name="T49" fmla="*/ 322 h 364"/>
              <a:gd name="T50" fmla="*/ 52 w 460"/>
              <a:gd name="T51" fmla="*/ 323 h 364"/>
              <a:gd name="T52" fmla="*/ 54 w 460"/>
              <a:gd name="T53" fmla="*/ 323 h 364"/>
              <a:gd name="T54" fmla="*/ 81 w 460"/>
              <a:gd name="T55" fmla="*/ 332 h 364"/>
              <a:gd name="T56" fmla="*/ 112 w 460"/>
              <a:gd name="T57" fmla="*/ 338 h 364"/>
              <a:gd name="T58" fmla="*/ 130 w 460"/>
              <a:gd name="T59" fmla="*/ 334 h 364"/>
              <a:gd name="T60" fmla="*/ 142 w 460"/>
              <a:gd name="T61" fmla="*/ 331 h 364"/>
              <a:gd name="T62" fmla="*/ 128 w 460"/>
              <a:gd name="T63" fmla="*/ 318 h 364"/>
              <a:gd name="T64" fmla="*/ 150 w 460"/>
              <a:gd name="T65" fmla="*/ 329 h 364"/>
              <a:gd name="T66" fmla="*/ 158 w 460"/>
              <a:gd name="T67" fmla="*/ 327 h 364"/>
              <a:gd name="T68" fmla="*/ 174 w 460"/>
              <a:gd name="T69" fmla="*/ 321 h 364"/>
              <a:gd name="T70" fmla="*/ 191 w 460"/>
              <a:gd name="T71" fmla="*/ 315 h 364"/>
              <a:gd name="T72" fmla="*/ 207 w 460"/>
              <a:gd name="T73" fmla="*/ 308 h 364"/>
              <a:gd name="T74" fmla="*/ 221 w 460"/>
              <a:gd name="T75" fmla="*/ 280 h 364"/>
              <a:gd name="T76" fmla="*/ 222 w 460"/>
              <a:gd name="T77" fmla="*/ 279 h 364"/>
              <a:gd name="T78" fmla="*/ 255 w 460"/>
              <a:gd name="T79" fmla="*/ 283 h 364"/>
              <a:gd name="T80" fmla="*/ 268 w 460"/>
              <a:gd name="T81" fmla="*/ 275 h 364"/>
              <a:gd name="T82" fmla="*/ 278 w 460"/>
              <a:gd name="T83" fmla="*/ 268 h 364"/>
              <a:gd name="T84" fmla="*/ 277 w 460"/>
              <a:gd name="T85" fmla="*/ 244 h 364"/>
              <a:gd name="T86" fmla="*/ 288 w 460"/>
              <a:gd name="T87" fmla="*/ 235 h 364"/>
              <a:gd name="T88" fmla="*/ 302 w 460"/>
              <a:gd name="T89" fmla="*/ 223 h 364"/>
              <a:gd name="T90" fmla="*/ 303 w 460"/>
              <a:gd name="T91" fmla="*/ 222 h 364"/>
              <a:gd name="T92" fmla="*/ 328 w 460"/>
              <a:gd name="T93" fmla="*/ 220 h 364"/>
              <a:gd name="T94" fmla="*/ 328 w 460"/>
              <a:gd name="T95" fmla="*/ 220 h 364"/>
              <a:gd name="T96" fmla="*/ 341 w 460"/>
              <a:gd name="T97" fmla="*/ 203 h 364"/>
              <a:gd name="T98" fmla="*/ 362 w 460"/>
              <a:gd name="T99" fmla="*/ 172 h 364"/>
              <a:gd name="T100" fmla="*/ 371 w 460"/>
              <a:gd name="T101" fmla="*/ 159 h 364"/>
              <a:gd name="T102" fmla="*/ 379 w 460"/>
              <a:gd name="T103" fmla="*/ 145 h 364"/>
              <a:gd name="T104" fmla="*/ 380 w 460"/>
              <a:gd name="T105" fmla="*/ 121 h 364"/>
              <a:gd name="T106" fmla="*/ 381 w 460"/>
              <a:gd name="T107" fmla="*/ 118 h 364"/>
              <a:gd name="T108" fmla="*/ 402 w 460"/>
              <a:gd name="T109" fmla="*/ 140 h 364"/>
              <a:gd name="T110" fmla="*/ 402 w 460"/>
              <a:gd name="T111" fmla="*/ 140 h 364"/>
              <a:gd name="T112" fmla="*/ 424 w 460"/>
              <a:gd name="T113" fmla="*/ 149 h 364"/>
              <a:gd name="T114" fmla="*/ 429 w 460"/>
              <a:gd name="T115" fmla="*/ 137 h 364"/>
              <a:gd name="T116" fmla="*/ 439 w 460"/>
              <a:gd name="T117" fmla="*/ 148 h 364"/>
              <a:gd name="T118" fmla="*/ 450 w 460"/>
              <a:gd name="T119" fmla="*/ 148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60" h="364">
                <a:moveTo>
                  <a:pt x="444" y="22"/>
                </a:moveTo>
                <a:cubicBezTo>
                  <a:pt x="444" y="20"/>
                  <a:pt x="443" y="20"/>
                  <a:pt x="442" y="19"/>
                </a:cubicBezTo>
                <a:cubicBezTo>
                  <a:pt x="440" y="16"/>
                  <a:pt x="436" y="13"/>
                  <a:pt x="434" y="11"/>
                </a:cubicBezTo>
                <a:cubicBezTo>
                  <a:pt x="430" y="8"/>
                  <a:pt x="426" y="4"/>
                  <a:pt x="421" y="2"/>
                </a:cubicBezTo>
                <a:cubicBezTo>
                  <a:pt x="420" y="1"/>
                  <a:pt x="419" y="1"/>
                  <a:pt x="419" y="2"/>
                </a:cubicBezTo>
                <a:cubicBezTo>
                  <a:pt x="414" y="0"/>
                  <a:pt x="410" y="4"/>
                  <a:pt x="406" y="6"/>
                </a:cubicBezTo>
                <a:cubicBezTo>
                  <a:pt x="395" y="11"/>
                  <a:pt x="384" y="18"/>
                  <a:pt x="373" y="24"/>
                </a:cubicBezTo>
                <a:cubicBezTo>
                  <a:pt x="349" y="36"/>
                  <a:pt x="326" y="48"/>
                  <a:pt x="304" y="62"/>
                </a:cubicBezTo>
                <a:cubicBezTo>
                  <a:pt x="303" y="63"/>
                  <a:pt x="302" y="64"/>
                  <a:pt x="302" y="65"/>
                </a:cubicBezTo>
                <a:cubicBezTo>
                  <a:pt x="302" y="65"/>
                  <a:pt x="301" y="66"/>
                  <a:pt x="301" y="67"/>
                </a:cubicBezTo>
                <a:cubicBezTo>
                  <a:pt x="298" y="70"/>
                  <a:pt x="301" y="76"/>
                  <a:pt x="303" y="80"/>
                </a:cubicBezTo>
                <a:cubicBezTo>
                  <a:pt x="305" y="86"/>
                  <a:pt x="307" y="94"/>
                  <a:pt x="311" y="99"/>
                </a:cubicBezTo>
                <a:cubicBezTo>
                  <a:pt x="311" y="100"/>
                  <a:pt x="311" y="100"/>
                  <a:pt x="312" y="101"/>
                </a:cubicBezTo>
                <a:cubicBezTo>
                  <a:pt x="315" y="103"/>
                  <a:pt x="319" y="105"/>
                  <a:pt x="323" y="106"/>
                </a:cubicBezTo>
                <a:cubicBezTo>
                  <a:pt x="326" y="108"/>
                  <a:pt x="328" y="109"/>
                  <a:pt x="331" y="110"/>
                </a:cubicBezTo>
                <a:cubicBezTo>
                  <a:pt x="303" y="160"/>
                  <a:pt x="255" y="194"/>
                  <a:pt x="202" y="213"/>
                </a:cubicBezTo>
                <a:cubicBezTo>
                  <a:pt x="171" y="225"/>
                  <a:pt x="139" y="231"/>
                  <a:pt x="106" y="234"/>
                </a:cubicBezTo>
                <a:cubicBezTo>
                  <a:pt x="90" y="236"/>
                  <a:pt x="74" y="237"/>
                  <a:pt x="57" y="237"/>
                </a:cubicBezTo>
                <a:cubicBezTo>
                  <a:pt x="40" y="237"/>
                  <a:pt x="23" y="234"/>
                  <a:pt x="5" y="231"/>
                </a:cubicBezTo>
                <a:cubicBezTo>
                  <a:pt x="5" y="231"/>
                  <a:pt x="5" y="231"/>
                  <a:pt x="5" y="231"/>
                </a:cubicBezTo>
                <a:cubicBezTo>
                  <a:pt x="3" y="230"/>
                  <a:pt x="0" y="231"/>
                  <a:pt x="0" y="234"/>
                </a:cubicBezTo>
                <a:cubicBezTo>
                  <a:pt x="1" y="260"/>
                  <a:pt x="0" y="286"/>
                  <a:pt x="0" y="311"/>
                </a:cubicBezTo>
                <a:cubicBezTo>
                  <a:pt x="1" y="312"/>
                  <a:pt x="1" y="313"/>
                  <a:pt x="2" y="313"/>
                </a:cubicBezTo>
                <a:cubicBezTo>
                  <a:pt x="2" y="314"/>
                  <a:pt x="2" y="314"/>
                  <a:pt x="2" y="314"/>
                </a:cubicBezTo>
                <a:cubicBezTo>
                  <a:pt x="7" y="320"/>
                  <a:pt x="13" y="324"/>
                  <a:pt x="18" y="329"/>
                </a:cubicBezTo>
                <a:cubicBezTo>
                  <a:pt x="23" y="334"/>
                  <a:pt x="29" y="338"/>
                  <a:pt x="34" y="343"/>
                </a:cubicBezTo>
                <a:cubicBezTo>
                  <a:pt x="35" y="344"/>
                  <a:pt x="36" y="344"/>
                  <a:pt x="37" y="344"/>
                </a:cubicBezTo>
                <a:cubicBezTo>
                  <a:pt x="108" y="364"/>
                  <a:pt x="192" y="329"/>
                  <a:pt x="252" y="294"/>
                </a:cubicBezTo>
                <a:cubicBezTo>
                  <a:pt x="259" y="290"/>
                  <a:pt x="266" y="285"/>
                  <a:pt x="272" y="281"/>
                </a:cubicBezTo>
                <a:cubicBezTo>
                  <a:pt x="273" y="281"/>
                  <a:pt x="274" y="282"/>
                  <a:pt x="274" y="282"/>
                </a:cubicBezTo>
                <a:cubicBezTo>
                  <a:pt x="275" y="283"/>
                  <a:pt x="276" y="282"/>
                  <a:pt x="275" y="281"/>
                </a:cubicBezTo>
                <a:cubicBezTo>
                  <a:pt x="275" y="281"/>
                  <a:pt x="274" y="280"/>
                  <a:pt x="274" y="280"/>
                </a:cubicBezTo>
                <a:cubicBezTo>
                  <a:pt x="277" y="277"/>
                  <a:pt x="281" y="275"/>
                  <a:pt x="284" y="272"/>
                </a:cubicBezTo>
                <a:cubicBezTo>
                  <a:pt x="285" y="273"/>
                  <a:pt x="286" y="272"/>
                  <a:pt x="286" y="272"/>
                </a:cubicBezTo>
                <a:cubicBezTo>
                  <a:pt x="302" y="259"/>
                  <a:pt x="318" y="245"/>
                  <a:pt x="331" y="228"/>
                </a:cubicBezTo>
                <a:cubicBezTo>
                  <a:pt x="343" y="214"/>
                  <a:pt x="353" y="198"/>
                  <a:pt x="363" y="183"/>
                </a:cubicBezTo>
                <a:cubicBezTo>
                  <a:pt x="373" y="169"/>
                  <a:pt x="384" y="155"/>
                  <a:pt x="389" y="139"/>
                </a:cubicBezTo>
                <a:cubicBezTo>
                  <a:pt x="394" y="142"/>
                  <a:pt x="398" y="145"/>
                  <a:pt x="402" y="147"/>
                </a:cubicBezTo>
                <a:cubicBezTo>
                  <a:pt x="402" y="147"/>
                  <a:pt x="403" y="147"/>
                  <a:pt x="403" y="147"/>
                </a:cubicBezTo>
                <a:cubicBezTo>
                  <a:pt x="415" y="155"/>
                  <a:pt x="428" y="161"/>
                  <a:pt x="442" y="165"/>
                </a:cubicBezTo>
                <a:cubicBezTo>
                  <a:pt x="454" y="169"/>
                  <a:pt x="459" y="167"/>
                  <a:pt x="459" y="155"/>
                </a:cubicBezTo>
                <a:cubicBezTo>
                  <a:pt x="460" y="112"/>
                  <a:pt x="455" y="63"/>
                  <a:pt x="444" y="22"/>
                </a:cubicBezTo>
                <a:close/>
                <a:moveTo>
                  <a:pt x="450" y="125"/>
                </a:moveTo>
                <a:cubicBezTo>
                  <a:pt x="450" y="131"/>
                  <a:pt x="450" y="138"/>
                  <a:pt x="450" y="144"/>
                </a:cubicBezTo>
                <a:cubicBezTo>
                  <a:pt x="444" y="134"/>
                  <a:pt x="438" y="124"/>
                  <a:pt x="432" y="114"/>
                </a:cubicBezTo>
                <a:cubicBezTo>
                  <a:pt x="432" y="109"/>
                  <a:pt x="432" y="104"/>
                  <a:pt x="431" y="99"/>
                </a:cubicBezTo>
                <a:cubicBezTo>
                  <a:pt x="437" y="108"/>
                  <a:pt x="443" y="116"/>
                  <a:pt x="449" y="124"/>
                </a:cubicBezTo>
                <a:cubicBezTo>
                  <a:pt x="449" y="125"/>
                  <a:pt x="449" y="125"/>
                  <a:pt x="450" y="125"/>
                </a:cubicBezTo>
                <a:close/>
                <a:moveTo>
                  <a:pt x="449" y="119"/>
                </a:moveTo>
                <a:cubicBezTo>
                  <a:pt x="443" y="111"/>
                  <a:pt x="437" y="103"/>
                  <a:pt x="431" y="94"/>
                </a:cubicBezTo>
                <a:cubicBezTo>
                  <a:pt x="431" y="88"/>
                  <a:pt x="430" y="82"/>
                  <a:pt x="430" y="76"/>
                </a:cubicBezTo>
                <a:cubicBezTo>
                  <a:pt x="435" y="84"/>
                  <a:pt x="441" y="92"/>
                  <a:pt x="447" y="98"/>
                </a:cubicBezTo>
                <a:cubicBezTo>
                  <a:pt x="448" y="105"/>
                  <a:pt x="449" y="112"/>
                  <a:pt x="449" y="119"/>
                </a:cubicBezTo>
                <a:close/>
                <a:moveTo>
                  <a:pt x="444" y="75"/>
                </a:moveTo>
                <a:cubicBezTo>
                  <a:pt x="445" y="81"/>
                  <a:pt x="446" y="88"/>
                  <a:pt x="447" y="94"/>
                </a:cubicBezTo>
                <a:cubicBezTo>
                  <a:pt x="441" y="87"/>
                  <a:pt x="435" y="80"/>
                  <a:pt x="430" y="72"/>
                </a:cubicBezTo>
                <a:cubicBezTo>
                  <a:pt x="430" y="66"/>
                  <a:pt x="429" y="60"/>
                  <a:pt x="429" y="54"/>
                </a:cubicBezTo>
                <a:cubicBezTo>
                  <a:pt x="434" y="62"/>
                  <a:pt x="439" y="69"/>
                  <a:pt x="444" y="75"/>
                </a:cubicBezTo>
                <a:close/>
                <a:moveTo>
                  <a:pt x="444" y="71"/>
                </a:moveTo>
                <a:cubicBezTo>
                  <a:pt x="439" y="64"/>
                  <a:pt x="434" y="58"/>
                  <a:pt x="429" y="51"/>
                </a:cubicBezTo>
                <a:cubicBezTo>
                  <a:pt x="429" y="47"/>
                  <a:pt x="429" y="41"/>
                  <a:pt x="429" y="34"/>
                </a:cubicBezTo>
                <a:cubicBezTo>
                  <a:pt x="433" y="40"/>
                  <a:pt x="437" y="45"/>
                  <a:pt x="441" y="50"/>
                </a:cubicBezTo>
                <a:cubicBezTo>
                  <a:pt x="442" y="57"/>
                  <a:pt x="443" y="64"/>
                  <a:pt x="444" y="71"/>
                </a:cubicBezTo>
                <a:close/>
                <a:moveTo>
                  <a:pt x="429" y="17"/>
                </a:moveTo>
                <a:cubicBezTo>
                  <a:pt x="430" y="18"/>
                  <a:pt x="432" y="20"/>
                  <a:pt x="434" y="22"/>
                </a:cubicBezTo>
                <a:cubicBezTo>
                  <a:pt x="435" y="24"/>
                  <a:pt x="436" y="25"/>
                  <a:pt x="438" y="27"/>
                </a:cubicBezTo>
                <a:cubicBezTo>
                  <a:pt x="439" y="33"/>
                  <a:pt x="440" y="40"/>
                  <a:pt x="441" y="46"/>
                </a:cubicBezTo>
                <a:cubicBezTo>
                  <a:pt x="437" y="41"/>
                  <a:pt x="433" y="36"/>
                  <a:pt x="429" y="32"/>
                </a:cubicBezTo>
                <a:cubicBezTo>
                  <a:pt x="429" y="26"/>
                  <a:pt x="428" y="20"/>
                  <a:pt x="427" y="15"/>
                </a:cubicBezTo>
                <a:cubicBezTo>
                  <a:pt x="427" y="15"/>
                  <a:pt x="428" y="16"/>
                  <a:pt x="429" y="17"/>
                </a:cubicBezTo>
                <a:close/>
                <a:moveTo>
                  <a:pt x="326" y="100"/>
                </a:moveTo>
                <a:cubicBezTo>
                  <a:pt x="323" y="99"/>
                  <a:pt x="319" y="97"/>
                  <a:pt x="316" y="97"/>
                </a:cubicBezTo>
                <a:cubicBezTo>
                  <a:pt x="316" y="92"/>
                  <a:pt x="313" y="87"/>
                  <a:pt x="311" y="82"/>
                </a:cubicBezTo>
                <a:cubicBezTo>
                  <a:pt x="310" y="80"/>
                  <a:pt x="310" y="78"/>
                  <a:pt x="309" y="76"/>
                </a:cubicBezTo>
                <a:cubicBezTo>
                  <a:pt x="312" y="79"/>
                  <a:pt x="316" y="81"/>
                  <a:pt x="319" y="83"/>
                </a:cubicBezTo>
                <a:cubicBezTo>
                  <a:pt x="321" y="87"/>
                  <a:pt x="323" y="91"/>
                  <a:pt x="324" y="95"/>
                </a:cubicBezTo>
                <a:cubicBezTo>
                  <a:pt x="325" y="97"/>
                  <a:pt x="326" y="99"/>
                  <a:pt x="326" y="100"/>
                </a:cubicBezTo>
                <a:cubicBezTo>
                  <a:pt x="326" y="100"/>
                  <a:pt x="326" y="100"/>
                  <a:pt x="326" y="100"/>
                </a:cubicBezTo>
                <a:close/>
                <a:moveTo>
                  <a:pt x="330" y="102"/>
                </a:moveTo>
                <a:cubicBezTo>
                  <a:pt x="329" y="99"/>
                  <a:pt x="328" y="97"/>
                  <a:pt x="326" y="94"/>
                </a:cubicBezTo>
                <a:cubicBezTo>
                  <a:pt x="325" y="92"/>
                  <a:pt x="324" y="89"/>
                  <a:pt x="323" y="87"/>
                </a:cubicBezTo>
                <a:cubicBezTo>
                  <a:pt x="323" y="86"/>
                  <a:pt x="323" y="85"/>
                  <a:pt x="322" y="85"/>
                </a:cubicBezTo>
                <a:cubicBezTo>
                  <a:pt x="322" y="85"/>
                  <a:pt x="322" y="85"/>
                  <a:pt x="322" y="85"/>
                </a:cubicBezTo>
                <a:cubicBezTo>
                  <a:pt x="325" y="86"/>
                  <a:pt x="328" y="88"/>
                  <a:pt x="330" y="90"/>
                </a:cubicBezTo>
                <a:cubicBezTo>
                  <a:pt x="331" y="94"/>
                  <a:pt x="332" y="99"/>
                  <a:pt x="334" y="104"/>
                </a:cubicBezTo>
                <a:cubicBezTo>
                  <a:pt x="333" y="103"/>
                  <a:pt x="331" y="102"/>
                  <a:pt x="330" y="102"/>
                </a:cubicBezTo>
                <a:close/>
                <a:moveTo>
                  <a:pt x="337" y="100"/>
                </a:moveTo>
                <a:cubicBezTo>
                  <a:pt x="336" y="101"/>
                  <a:pt x="336" y="101"/>
                  <a:pt x="336" y="101"/>
                </a:cubicBezTo>
                <a:cubicBezTo>
                  <a:pt x="335" y="98"/>
                  <a:pt x="334" y="94"/>
                  <a:pt x="333" y="91"/>
                </a:cubicBezTo>
                <a:cubicBezTo>
                  <a:pt x="335" y="92"/>
                  <a:pt x="338" y="93"/>
                  <a:pt x="340" y="94"/>
                </a:cubicBezTo>
                <a:cubicBezTo>
                  <a:pt x="338" y="96"/>
                  <a:pt x="337" y="98"/>
                  <a:pt x="337" y="100"/>
                </a:cubicBezTo>
                <a:close/>
                <a:moveTo>
                  <a:pt x="5" y="310"/>
                </a:moveTo>
                <a:cubicBezTo>
                  <a:pt x="10" y="286"/>
                  <a:pt x="9" y="261"/>
                  <a:pt x="7" y="236"/>
                </a:cubicBezTo>
                <a:cubicBezTo>
                  <a:pt x="35" y="251"/>
                  <a:pt x="72" y="246"/>
                  <a:pt x="101" y="243"/>
                </a:cubicBezTo>
                <a:cubicBezTo>
                  <a:pt x="137" y="240"/>
                  <a:pt x="173" y="233"/>
                  <a:pt x="207" y="221"/>
                </a:cubicBezTo>
                <a:cubicBezTo>
                  <a:pt x="264" y="199"/>
                  <a:pt x="316" y="161"/>
                  <a:pt x="343" y="106"/>
                </a:cubicBezTo>
                <a:cubicBezTo>
                  <a:pt x="344" y="105"/>
                  <a:pt x="344" y="104"/>
                  <a:pt x="344" y="104"/>
                </a:cubicBezTo>
                <a:cubicBezTo>
                  <a:pt x="346" y="101"/>
                  <a:pt x="348" y="98"/>
                  <a:pt x="349" y="95"/>
                </a:cubicBezTo>
                <a:cubicBezTo>
                  <a:pt x="350" y="93"/>
                  <a:pt x="348" y="90"/>
                  <a:pt x="346" y="90"/>
                </a:cubicBezTo>
                <a:cubicBezTo>
                  <a:pt x="340" y="85"/>
                  <a:pt x="333" y="82"/>
                  <a:pt x="326" y="78"/>
                </a:cubicBezTo>
                <a:cubicBezTo>
                  <a:pt x="320" y="74"/>
                  <a:pt x="315" y="69"/>
                  <a:pt x="308" y="67"/>
                </a:cubicBezTo>
                <a:cubicBezTo>
                  <a:pt x="326" y="59"/>
                  <a:pt x="342" y="50"/>
                  <a:pt x="359" y="41"/>
                </a:cubicBezTo>
                <a:cubicBezTo>
                  <a:pt x="367" y="36"/>
                  <a:pt x="376" y="31"/>
                  <a:pt x="385" y="27"/>
                </a:cubicBezTo>
                <a:cubicBezTo>
                  <a:pt x="390" y="24"/>
                  <a:pt x="395" y="21"/>
                  <a:pt x="400" y="18"/>
                </a:cubicBezTo>
                <a:cubicBezTo>
                  <a:pt x="403" y="17"/>
                  <a:pt x="409" y="11"/>
                  <a:pt x="413" y="11"/>
                </a:cubicBezTo>
                <a:cubicBezTo>
                  <a:pt x="415" y="9"/>
                  <a:pt x="416" y="9"/>
                  <a:pt x="416" y="12"/>
                </a:cubicBezTo>
                <a:cubicBezTo>
                  <a:pt x="418" y="16"/>
                  <a:pt x="419" y="19"/>
                  <a:pt x="419" y="23"/>
                </a:cubicBezTo>
                <a:cubicBezTo>
                  <a:pt x="419" y="28"/>
                  <a:pt x="420" y="32"/>
                  <a:pt x="420" y="37"/>
                </a:cubicBezTo>
                <a:cubicBezTo>
                  <a:pt x="420" y="47"/>
                  <a:pt x="421" y="57"/>
                  <a:pt x="421" y="66"/>
                </a:cubicBezTo>
                <a:cubicBezTo>
                  <a:pt x="422" y="86"/>
                  <a:pt x="423" y="106"/>
                  <a:pt x="425" y="125"/>
                </a:cubicBezTo>
                <a:cubicBezTo>
                  <a:pt x="419" y="122"/>
                  <a:pt x="413" y="120"/>
                  <a:pt x="407" y="117"/>
                </a:cubicBezTo>
                <a:cubicBezTo>
                  <a:pt x="400" y="114"/>
                  <a:pt x="392" y="110"/>
                  <a:pt x="384" y="108"/>
                </a:cubicBezTo>
                <a:cubicBezTo>
                  <a:pt x="383" y="106"/>
                  <a:pt x="380" y="106"/>
                  <a:pt x="379" y="108"/>
                </a:cubicBezTo>
                <a:cubicBezTo>
                  <a:pt x="379" y="109"/>
                  <a:pt x="378" y="109"/>
                  <a:pt x="378" y="110"/>
                </a:cubicBezTo>
                <a:cubicBezTo>
                  <a:pt x="378" y="110"/>
                  <a:pt x="378" y="110"/>
                  <a:pt x="378" y="110"/>
                </a:cubicBezTo>
                <a:cubicBezTo>
                  <a:pt x="378" y="111"/>
                  <a:pt x="378" y="111"/>
                  <a:pt x="378" y="111"/>
                </a:cubicBezTo>
                <a:cubicBezTo>
                  <a:pt x="359" y="143"/>
                  <a:pt x="340" y="173"/>
                  <a:pt x="314" y="200"/>
                </a:cubicBezTo>
                <a:cubicBezTo>
                  <a:pt x="288" y="228"/>
                  <a:pt x="258" y="251"/>
                  <a:pt x="225" y="269"/>
                </a:cubicBezTo>
                <a:cubicBezTo>
                  <a:pt x="211" y="277"/>
                  <a:pt x="196" y="284"/>
                  <a:pt x="181" y="290"/>
                </a:cubicBezTo>
                <a:cubicBezTo>
                  <a:pt x="181" y="290"/>
                  <a:pt x="180" y="290"/>
                  <a:pt x="180" y="290"/>
                </a:cubicBezTo>
                <a:cubicBezTo>
                  <a:pt x="125" y="312"/>
                  <a:pt x="63" y="322"/>
                  <a:pt x="5" y="310"/>
                </a:cubicBezTo>
                <a:close/>
                <a:moveTo>
                  <a:pt x="40" y="339"/>
                </a:moveTo>
                <a:cubicBezTo>
                  <a:pt x="40" y="339"/>
                  <a:pt x="40" y="338"/>
                  <a:pt x="39" y="338"/>
                </a:cubicBezTo>
                <a:cubicBezTo>
                  <a:pt x="32" y="331"/>
                  <a:pt x="24" y="324"/>
                  <a:pt x="15" y="318"/>
                </a:cubicBezTo>
                <a:cubicBezTo>
                  <a:pt x="22" y="320"/>
                  <a:pt x="29" y="321"/>
                  <a:pt x="36" y="322"/>
                </a:cubicBezTo>
                <a:cubicBezTo>
                  <a:pt x="42" y="328"/>
                  <a:pt x="48" y="335"/>
                  <a:pt x="55" y="340"/>
                </a:cubicBezTo>
                <a:cubicBezTo>
                  <a:pt x="50" y="340"/>
                  <a:pt x="45" y="340"/>
                  <a:pt x="40" y="339"/>
                </a:cubicBezTo>
                <a:close/>
                <a:moveTo>
                  <a:pt x="58" y="340"/>
                </a:moveTo>
                <a:cubicBezTo>
                  <a:pt x="52" y="334"/>
                  <a:pt x="45" y="328"/>
                  <a:pt x="39" y="322"/>
                </a:cubicBezTo>
                <a:cubicBezTo>
                  <a:pt x="43" y="323"/>
                  <a:pt x="48" y="323"/>
                  <a:pt x="52" y="323"/>
                </a:cubicBezTo>
                <a:cubicBezTo>
                  <a:pt x="57" y="329"/>
                  <a:pt x="64" y="336"/>
                  <a:pt x="70" y="341"/>
                </a:cubicBezTo>
                <a:cubicBezTo>
                  <a:pt x="66" y="341"/>
                  <a:pt x="62" y="341"/>
                  <a:pt x="58" y="340"/>
                </a:cubicBezTo>
                <a:close/>
                <a:moveTo>
                  <a:pt x="74" y="341"/>
                </a:moveTo>
                <a:cubicBezTo>
                  <a:pt x="71" y="338"/>
                  <a:pt x="68" y="336"/>
                  <a:pt x="65" y="334"/>
                </a:cubicBezTo>
                <a:cubicBezTo>
                  <a:pt x="61" y="330"/>
                  <a:pt x="57" y="327"/>
                  <a:pt x="54" y="323"/>
                </a:cubicBezTo>
                <a:cubicBezTo>
                  <a:pt x="58" y="323"/>
                  <a:pt x="63" y="323"/>
                  <a:pt x="68" y="323"/>
                </a:cubicBezTo>
                <a:cubicBezTo>
                  <a:pt x="73" y="329"/>
                  <a:pt x="80" y="335"/>
                  <a:pt x="87" y="340"/>
                </a:cubicBezTo>
                <a:cubicBezTo>
                  <a:pt x="82" y="340"/>
                  <a:pt x="78" y="341"/>
                  <a:pt x="74" y="341"/>
                </a:cubicBezTo>
                <a:close/>
                <a:moveTo>
                  <a:pt x="91" y="340"/>
                </a:moveTo>
                <a:cubicBezTo>
                  <a:pt x="88" y="337"/>
                  <a:pt x="84" y="335"/>
                  <a:pt x="81" y="332"/>
                </a:cubicBezTo>
                <a:cubicBezTo>
                  <a:pt x="77" y="329"/>
                  <a:pt x="74" y="326"/>
                  <a:pt x="70" y="322"/>
                </a:cubicBezTo>
                <a:cubicBezTo>
                  <a:pt x="76" y="322"/>
                  <a:pt x="82" y="321"/>
                  <a:pt x="88" y="321"/>
                </a:cubicBezTo>
                <a:cubicBezTo>
                  <a:pt x="94" y="327"/>
                  <a:pt x="101" y="333"/>
                  <a:pt x="108" y="338"/>
                </a:cubicBezTo>
                <a:cubicBezTo>
                  <a:pt x="103" y="339"/>
                  <a:pt x="97" y="339"/>
                  <a:pt x="91" y="340"/>
                </a:cubicBezTo>
                <a:close/>
                <a:moveTo>
                  <a:pt x="112" y="338"/>
                </a:moveTo>
                <a:cubicBezTo>
                  <a:pt x="105" y="332"/>
                  <a:pt x="98" y="326"/>
                  <a:pt x="91" y="320"/>
                </a:cubicBezTo>
                <a:cubicBezTo>
                  <a:pt x="96" y="320"/>
                  <a:pt x="101" y="319"/>
                  <a:pt x="106" y="318"/>
                </a:cubicBezTo>
                <a:cubicBezTo>
                  <a:pt x="112" y="324"/>
                  <a:pt x="119" y="330"/>
                  <a:pt x="126" y="335"/>
                </a:cubicBezTo>
                <a:cubicBezTo>
                  <a:pt x="122" y="336"/>
                  <a:pt x="117" y="337"/>
                  <a:pt x="112" y="338"/>
                </a:cubicBezTo>
                <a:close/>
                <a:moveTo>
                  <a:pt x="130" y="334"/>
                </a:moveTo>
                <a:cubicBezTo>
                  <a:pt x="123" y="329"/>
                  <a:pt x="116" y="323"/>
                  <a:pt x="108" y="318"/>
                </a:cubicBezTo>
                <a:cubicBezTo>
                  <a:pt x="111" y="317"/>
                  <a:pt x="114" y="317"/>
                  <a:pt x="117" y="316"/>
                </a:cubicBezTo>
                <a:cubicBezTo>
                  <a:pt x="118" y="316"/>
                  <a:pt x="120" y="315"/>
                  <a:pt x="122" y="315"/>
                </a:cubicBezTo>
                <a:cubicBezTo>
                  <a:pt x="125" y="318"/>
                  <a:pt x="128" y="320"/>
                  <a:pt x="131" y="323"/>
                </a:cubicBezTo>
                <a:cubicBezTo>
                  <a:pt x="135" y="326"/>
                  <a:pt x="138" y="329"/>
                  <a:pt x="142" y="331"/>
                </a:cubicBezTo>
                <a:cubicBezTo>
                  <a:pt x="138" y="333"/>
                  <a:pt x="134" y="333"/>
                  <a:pt x="130" y="334"/>
                </a:cubicBezTo>
                <a:close/>
                <a:moveTo>
                  <a:pt x="150" y="329"/>
                </a:moveTo>
                <a:cubicBezTo>
                  <a:pt x="148" y="330"/>
                  <a:pt x="146" y="330"/>
                  <a:pt x="144" y="331"/>
                </a:cubicBezTo>
                <a:cubicBezTo>
                  <a:pt x="141" y="328"/>
                  <a:pt x="138" y="325"/>
                  <a:pt x="135" y="323"/>
                </a:cubicBezTo>
                <a:cubicBezTo>
                  <a:pt x="132" y="321"/>
                  <a:pt x="130" y="319"/>
                  <a:pt x="128" y="318"/>
                </a:cubicBezTo>
                <a:cubicBezTo>
                  <a:pt x="127" y="317"/>
                  <a:pt x="126" y="316"/>
                  <a:pt x="125" y="316"/>
                </a:cubicBezTo>
                <a:cubicBezTo>
                  <a:pt x="125" y="315"/>
                  <a:pt x="124" y="315"/>
                  <a:pt x="123" y="315"/>
                </a:cubicBezTo>
                <a:cubicBezTo>
                  <a:pt x="128" y="314"/>
                  <a:pt x="132" y="313"/>
                  <a:pt x="136" y="312"/>
                </a:cubicBezTo>
                <a:cubicBezTo>
                  <a:pt x="142" y="317"/>
                  <a:pt x="148" y="323"/>
                  <a:pt x="155" y="328"/>
                </a:cubicBezTo>
                <a:cubicBezTo>
                  <a:pt x="154" y="328"/>
                  <a:pt x="152" y="329"/>
                  <a:pt x="150" y="329"/>
                </a:cubicBezTo>
                <a:close/>
                <a:moveTo>
                  <a:pt x="158" y="327"/>
                </a:moveTo>
                <a:cubicBezTo>
                  <a:pt x="151" y="322"/>
                  <a:pt x="145" y="317"/>
                  <a:pt x="138" y="311"/>
                </a:cubicBezTo>
                <a:cubicBezTo>
                  <a:pt x="143" y="310"/>
                  <a:pt x="147" y="309"/>
                  <a:pt x="152" y="307"/>
                </a:cubicBezTo>
                <a:cubicBezTo>
                  <a:pt x="158" y="313"/>
                  <a:pt x="165" y="318"/>
                  <a:pt x="171" y="322"/>
                </a:cubicBezTo>
                <a:cubicBezTo>
                  <a:pt x="167" y="324"/>
                  <a:pt x="163" y="325"/>
                  <a:pt x="158" y="327"/>
                </a:cubicBezTo>
                <a:close/>
                <a:moveTo>
                  <a:pt x="174" y="321"/>
                </a:moveTo>
                <a:cubicBezTo>
                  <a:pt x="168" y="316"/>
                  <a:pt x="161" y="311"/>
                  <a:pt x="155" y="307"/>
                </a:cubicBezTo>
                <a:cubicBezTo>
                  <a:pt x="159" y="305"/>
                  <a:pt x="164" y="304"/>
                  <a:pt x="168" y="302"/>
                </a:cubicBezTo>
                <a:cubicBezTo>
                  <a:pt x="175" y="306"/>
                  <a:pt x="182" y="311"/>
                  <a:pt x="188" y="316"/>
                </a:cubicBezTo>
                <a:cubicBezTo>
                  <a:pt x="184" y="318"/>
                  <a:pt x="179" y="320"/>
                  <a:pt x="174" y="321"/>
                </a:cubicBezTo>
                <a:close/>
                <a:moveTo>
                  <a:pt x="191" y="315"/>
                </a:moveTo>
                <a:cubicBezTo>
                  <a:pt x="185" y="310"/>
                  <a:pt x="178" y="305"/>
                  <a:pt x="171" y="301"/>
                </a:cubicBezTo>
                <a:cubicBezTo>
                  <a:pt x="176" y="299"/>
                  <a:pt x="181" y="297"/>
                  <a:pt x="186" y="296"/>
                </a:cubicBezTo>
                <a:cubicBezTo>
                  <a:pt x="192" y="300"/>
                  <a:pt x="198" y="305"/>
                  <a:pt x="204" y="309"/>
                </a:cubicBezTo>
                <a:cubicBezTo>
                  <a:pt x="200" y="311"/>
                  <a:pt x="195" y="313"/>
                  <a:pt x="191" y="315"/>
                </a:cubicBezTo>
                <a:close/>
                <a:moveTo>
                  <a:pt x="207" y="308"/>
                </a:moveTo>
                <a:cubicBezTo>
                  <a:pt x="201" y="303"/>
                  <a:pt x="195" y="299"/>
                  <a:pt x="189" y="294"/>
                </a:cubicBezTo>
                <a:cubicBezTo>
                  <a:pt x="195" y="292"/>
                  <a:pt x="201" y="289"/>
                  <a:pt x="207" y="286"/>
                </a:cubicBezTo>
                <a:cubicBezTo>
                  <a:pt x="212" y="291"/>
                  <a:pt x="218" y="296"/>
                  <a:pt x="224" y="300"/>
                </a:cubicBezTo>
                <a:cubicBezTo>
                  <a:pt x="218" y="303"/>
                  <a:pt x="212" y="306"/>
                  <a:pt x="207" y="308"/>
                </a:cubicBezTo>
                <a:close/>
                <a:moveTo>
                  <a:pt x="226" y="299"/>
                </a:moveTo>
                <a:cubicBezTo>
                  <a:pt x="220" y="294"/>
                  <a:pt x="214" y="290"/>
                  <a:pt x="208" y="286"/>
                </a:cubicBezTo>
                <a:cubicBezTo>
                  <a:pt x="212" y="284"/>
                  <a:pt x="216" y="282"/>
                  <a:pt x="220" y="280"/>
                </a:cubicBezTo>
                <a:cubicBezTo>
                  <a:pt x="220" y="280"/>
                  <a:pt x="220" y="280"/>
                  <a:pt x="220" y="280"/>
                </a:cubicBezTo>
                <a:cubicBezTo>
                  <a:pt x="220" y="281"/>
                  <a:pt x="221" y="281"/>
                  <a:pt x="221" y="280"/>
                </a:cubicBezTo>
                <a:cubicBezTo>
                  <a:pt x="226" y="285"/>
                  <a:pt x="232" y="289"/>
                  <a:pt x="238" y="293"/>
                </a:cubicBezTo>
                <a:cubicBezTo>
                  <a:pt x="234" y="295"/>
                  <a:pt x="230" y="297"/>
                  <a:pt x="226" y="299"/>
                </a:cubicBezTo>
                <a:close/>
                <a:moveTo>
                  <a:pt x="246" y="289"/>
                </a:moveTo>
                <a:cubicBezTo>
                  <a:pt x="244" y="290"/>
                  <a:pt x="242" y="291"/>
                  <a:pt x="240" y="292"/>
                </a:cubicBezTo>
                <a:cubicBezTo>
                  <a:pt x="234" y="287"/>
                  <a:pt x="228" y="283"/>
                  <a:pt x="222" y="279"/>
                </a:cubicBezTo>
                <a:cubicBezTo>
                  <a:pt x="223" y="279"/>
                  <a:pt x="223" y="278"/>
                  <a:pt x="224" y="278"/>
                </a:cubicBezTo>
                <a:cubicBezTo>
                  <a:pt x="228" y="276"/>
                  <a:pt x="231" y="274"/>
                  <a:pt x="234" y="272"/>
                </a:cubicBezTo>
                <a:cubicBezTo>
                  <a:pt x="240" y="277"/>
                  <a:pt x="246" y="282"/>
                  <a:pt x="253" y="285"/>
                </a:cubicBezTo>
                <a:cubicBezTo>
                  <a:pt x="250" y="286"/>
                  <a:pt x="248" y="287"/>
                  <a:pt x="246" y="289"/>
                </a:cubicBezTo>
                <a:close/>
                <a:moveTo>
                  <a:pt x="255" y="283"/>
                </a:moveTo>
                <a:cubicBezTo>
                  <a:pt x="248" y="280"/>
                  <a:pt x="242" y="276"/>
                  <a:pt x="236" y="271"/>
                </a:cubicBezTo>
                <a:cubicBezTo>
                  <a:pt x="240" y="269"/>
                  <a:pt x="245" y="266"/>
                  <a:pt x="249" y="263"/>
                </a:cubicBezTo>
                <a:cubicBezTo>
                  <a:pt x="254" y="268"/>
                  <a:pt x="260" y="272"/>
                  <a:pt x="266" y="276"/>
                </a:cubicBezTo>
                <a:cubicBezTo>
                  <a:pt x="262" y="279"/>
                  <a:pt x="259" y="281"/>
                  <a:pt x="255" y="283"/>
                </a:cubicBezTo>
                <a:close/>
                <a:moveTo>
                  <a:pt x="268" y="275"/>
                </a:moveTo>
                <a:cubicBezTo>
                  <a:pt x="262" y="271"/>
                  <a:pt x="256" y="267"/>
                  <a:pt x="250" y="262"/>
                </a:cubicBezTo>
                <a:cubicBezTo>
                  <a:pt x="254" y="260"/>
                  <a:pt x="258" y="257"/>
                  <a:pt x="262" y="255"/>
                </a:cubicBezTo>
                <a:cubicBezTo>
                  <a:pt x="264" y="256"/>
                  <a:pt x="266" y="258"/>
                  <a:pt x="267" y="259"/>
                </a:cubicBezTo>
                <a:cubicBezTo>
                  <a:pt x="269" y="261"/>
                  <a:pt x="271" y="262"/>
                  <a:pt x="273" y="264"/>
                </a:cubicBezTo>
                <a:cubicBezTo>
                  <a:pt x="275" y="265"/>
                  <a:pt x="276" y="267"/>
                  <a:pt x="278" y="268"/>
                </a:cubicBezTo>
                <a:cubicBezTo>
                  <a:pt x="275" y="270"/>
                  <a:pt x="271" y="273"/>
                  <a:pt x="268" y="275"/>
                </a:cubicBezTo>
                <a:close/>
                <a:moveTo>
                  <a:pt x="280" y="267"/>
                </a:moveTo>
                <a:cubicBezTo>
                  <a:pt x="277" y="264"/>
                  <a:pt x="274" y="262"/>
                  <a:pt x="270" y="259"/>
                </a:cubicBezTo>
                <a:cubicBezTo>
                  <a:pt x="269" y="258"/>
                  <a:pt x="266" y="255"/>
                  <a:pt x="263" y="254"/>
                </a:cubicBezTo>
                <a:cubicBezTo>
                  <a:pt x="268" y="250"/>
                  <a:pt x="273" y="247"/>
                  <a:pt x="277" y="244"/>
                </a:cubicBezTo>
                <a:cubicBezTo>
                  <a:pt x="283" y="248"/>
                  <a:pt x="288" y="252"/>
                  <a:pt x="294" y="255"/>
                </a:cubicBezTo>
                <a:cubicBezTo>
                  <a:pt x="290" y="259"/>
                  <a:pt x="285" y="263"/>
                  <a:pt x="280" y="267"/>
                </a:cubicBezTo>
                <a:close/>
                <a:moveTo>
                  <a:pt x="296" y="254"/>
                </a:moveTo>
                <a:cubicBezTo>
                  <a:pt x="290" y="250"/>
                  <a:pt x="284" y="246"/>
                  <a:pt x="278" y="243"/>
                </a:cubicBezTo>
                <a:cubicBezTo>
                  <a:pt x="282" y="240"/>
                  <a:pt x="285" y="237"/>
                  <a:pt x="288" y="235"/>
                </a:cubicBezTo>
                <a:cubicBezTo>
                  <a:pt x="294" y="238"/>
                  <a:pt x="299" y="243"/>
                  <a:pt x="304" y="247"/>
                </a:cubicBezTo>
                <a:cubicBezTo>
                  <a:pt x="301" y="249"/>
                  <a:pt x="298" y="252"/>
                  <a:pt x="296" y="254"/>
                </a:cubicBezTo>
                <a:close/>
                <a:moveTo>
                  <a:pt x="305" y="246"/>
                </a:moveTo>
                <a:cubicBezTo>
                  <a:pt x="300" y="241"/>
                  <a:pt x="295" y="237"/>
                  <a:pt x="290" y="234"/>
                </a:cubicBezTo>
                <a:cubicBezTo>
                  <a:pt x="294" y="230"/>
                  <a:pt x="298" y="226"/>
                  <a:pt x="302" y="223"/>
                </a:cubicBezTo>
                <a:cubicBezTo>
                  <a:pt x="307" y="226"/>
                  <a:pt x="312" y="230"/>
                  <a:pt x="317" y="233"/>
                </a:cubicBezTo>
                <a:cubicBezTo>
                  <a:pt x="313" y="237"/>
                  <a:pt x="309" y="242"/>
                  <a:pt x="305" y="246"/>
                </a:cubicBezTo>
                <a:close/>
                <a:moveTo>
                  <a:pt x="323" y="227"/>
                </a:moveTo>
                <a:cubicBezTo>
                  <a:pt x="322" y="229"/>
                  <a:pt x="320" y="230"/>
                  <a:pt x="319" y="232"/>
                </a:cubicBezTo>
                <a:cubicBezTo>
                  <a:pt x="313" y="228"/>
                  <a:pt x="308" y="225"/>
                  <a:pt x="303" y="222"/>
                </a:cubicBezTo>
                <a:cubicBezTo>
                  <a:pt x="307" y="218"/>
                  <a:pt x="310" y="215"/>
                  <a:pt x="313" y="212"/>
                </a:cubicBezTo>
                <a:cubicBezTo>
                  <a:pt x="314" y="212"/>
                  <a:pt x="314" y="212"/>
                  <a:pt x="314" y="212"/>
                </a:cubicBezTo>
                <a:cubicBezTo>
                  <a:pt x="318" y="216"/>
                  <a:pt x="322" y="219"/>
                  <a:pt x="327" y="222"/>
                </a:cubicBezTo>
                <a:cubicBezTo>
                  <a:pt x="326" y="223"/>
                  <a:pt x="324" y="225"/>
                  <a:pt x="323" y="227"/>
                </a:cubicBezTo>
                <a:close/>
                <a:moveTo>
                  <a:pt x="328" y="220"/>
                </a:moveTo>
                <a:cubicBezTo>
                  <a:pt x="324" y="218"/>
                  <a:pt x="319" y="215"/>
                  <a:pt x="315" y="211"/>
                </a:cubicBezTo>
                <a:cubicBezTo>
                  <a:pt x="315" y="211"/>
                  <a:pt x="315" y="211"/>
                  <a:pt x="315" y="211"/>
                </a:cubicBezTo>
                <a:cubicBezTo>
                  <a:pt x="320" y="206"/>
                  <a:pt x="324" y="201"/>
                  <a:pt x="329" y="195"/>
                </a:cubicBezTo>
                <a:cubicBezTo>
                  <a:pt x="332" y="199"/>
                  <a:pt x="336" y="202"/>
                  <a:pt x="340" y="204"/>
                </a:cubicBezTo>
                <a:cubicBezTo>
                  <a:pt x="336" y="210"/>
                  <a:pt x="332" y="215"/>
                  <a:pt x="328" y="220"/>
                </a:cubicBezTo>
                <a:close/>
                <a:moveTo>
                  <a:pt x="341" y="203"/>
                </a:moveTo>
                <a:cubicBezTo>
                  <a:pt x="337" y="201"/>
                  <a:pt x="333" y="198"/>
                  <a:pt x="330" y="194"/>
                </a:cubicBezTo>
                <a:cubicBezTo>
                  <a:pt x="335" y="189"/>
                  <a:pt x="339" y="184"/>
                  <a:pt x="343" y="179"/>
                </a:cubicBezTo>
                <a:cubicBezTo>
                  <a:pt x="347" y="181"/>
                  <a:pt x="350" y="183"/>
                  <a:pt x="353" y="185"/>
                </a:cubicBezTo>
                <a:cubicBezTo>
                  <a:pt x="349" y="191"/>
                  <a:pt x="345" y="197"/>
                  <a:pt x="341" y="203"/>
                </a:cubicBezTo>
                <a:close/>
                <a:moveTo>
                  <a:pt x="355" y="181"/>
                </a:moveTo>
                <a:cubicBezTo>
                  <a:pt x="355" y="182"/>
                  <a:pt x="355" y="182"/>
                  <a:pt x="354" y="183"/>
                </a:cubicBezTo>
                <a:cubicBezTo>
                  <a:pt x="351" y="181"/>
                  <a:pt x="348" y="179"/>
                  <a:pt x="345" y="177"/>
                </a:cubicBezTo>
                <a:cubicBezTo>
                  <a:pt x="348" y="173"/>
                  <a:pt x="351" y="169"/>
                  <a:pt x="354" y="165"/>
                </a:cubicBezTo>
                <a:cubicBezTo>
                  <a:pt x="356" y="168"/>
                  <a:pt x="359" y="170"/>
                  <a:pt x="362" y="172"/>
                </a:cubicBezTo>
                <a:cubicBezTo>
                  <a:pt x="360" y="175"/>
                  <a:pt x="357" y="178"/>
                  <a:pt x="355" y="181"/>
                </a:cubicBezTo>
                <a:close/>
                <a:moveTo>
                  <a:pt x="363" y="170"/>
                </a:moveTo>
                <a:cubicBezTo>
                  <a:pt x="360" y="168"/>
                  <a:pt x="357" y="166"/>
                  <a:pt x="355" y="164"/>
                </a:cubicBezTo>
                <a:cubicBezTo>
                  <a:pt x="357" y="160"/>
                  <a:pt x="360" y="156"/>
                  <a:pt x="363" y="151"/>
                </a:cubicBezTo>
                <a:cubicBezTo>
                  <a:pt x="365" y="154"/>
                  <a:pt x="368" y="156"/>
                  <a:pt x="371" y="159"/>
                </a:cubicBezTo>
                <a:cubicBezTo>
                  <a:pt x="368" y="163"/>
                  <a:pt x="366" y="166"/>
                  <a:pt x="363" y="170"/>
                </a:cubicBezTo>
                <a:close/>
                <a:moveTo>
                  <a:pt x="372" y="157"/>
                </a:moveTo>
                <a:cubicBezTo>
                  <a:pt x="369" y="154"/>
                  <a:pt x="367" y="152"/>
                  <a:pt x="364" y="150"/>
                </a:cubicBezTo>
                <a:cubicBezTo>
                  <a:pt x="367" y="145"/>
                  <a:pt x="370" y="140"/>
                  <a:pt x="373" y="135"/>
                </a:cubicBezTo>
                <a:cubicBezTo>
                  <a:pt x="374" y="139"/>
                  <a:pt x="376" y="142"/>
                  <a:pt x="379" y="145"/>
                </a:cubicBezTo>
                <a:cubicBezTo>
                  <a:pt x="377" y="149"/>
                  <a:pt x="374" y="153"/>
                  <a:pt x="372" y="157"/>
                </a:cubicBezTo>
                <a:close/>
                <a:moveTo>
                  <a:pt x="383" y="135"/>
                </a:moveTo>
                <a:cubicBezTo>
                  <a:pt x="382" y="137"/>
                  <a:pt x="381" y="140"/>
                  <a:pt x="380" y="143"/>
                </a:cubicBezTo>
                <a:cubicBezTo>
                  <a:pt x="377" y="140"/>
                  <a:pt x="375" y="137"/>
                  <a:pt x="374" y="134"/>
                </a:cubicBezTo>
                <a:cubicBezTo>
                  <a:pt x="376" y="129"/>
                  <a:pt x="378" y="125"/>
                  <a:pt x="380" y="121"/>
                </a:cubicBezTo>
                <a:cubicBezTo>
                  <a:pt x="381" y="125"/>
                  <a:pt x="382" y="129"/>
                  <a:pt x="384" y="133"/>
                </a:cubicBezTo>
                <a:cubicBezTo>
                  <a:pt x="383" y="134"/>
                  <a:pt x="383" y="134"/>
                  <a:pt x="383" y="135"/>
                </a:cubicBezTo>
                <a:close/>
                <a:moveTo>
                  <a:pt x="390" y="135"/>
                </a:moveTo>
                <a:cubicBezTo>
                  <a:pt x="390" y="133"/>
                  <a:pt x="388" y="132"/>
                  <a:pt x="386" y="132"/>
                </a:cubicBezTo>
                <a:cubicBezTo>
                  <a:pt x="385" y="128"/>
                  <a:pt x="383" y="123"/>
                  <a:pt x="381" y="118"/>
                </a:cubicBezTo>
                <a:cubicBezTo>
                  <a:pt x="382" y="117"/>
                  <a:pt x="383" y="116"/>
                  <a:pt x="383" y="114"/>
                </a:cubicBezTo>
                <a:cubicBezTo>
                  <a:pt x="386" y="116"/>
                  <a:pt x="389" y="118"/>
                  <a:pt x="392" y="119"/>
                </a:cubicBezTo>
                <a:cubicBezTo>
                  <a:pt x="394" y="125"/>
                  <a:pt x="396" y="132"/>
                  <a:pt x="398" y="138"/>
                </a:cubicBezTo>
                <a:cubicBezTo>
                  <a:pt x="396" y="137"/>
                  <a:pt x="393" y="136"/>
                  <a:pt x="390" y="135"/>
                </a:cubicBezTo>
                <a:close/>
                <a:moveTo>
                  <a:pt x="402" y="140"/>
                </a:moveTo>
                <a:cubicBezTo>
                  <a:pt x="400" y="133"/>
                  <a:pt x="397" y="127"/>
                  <a:pt x="394" y="120"/>
                </a:cubicBezTo>
                <a:cubicBezTo>
                  <a:pt x="398" y="122"/>
                  <a:pt x="401" y="123"/>
                  <a:pt x="404" y="125"/>
                </a:cubicBezTo>
                <a:cubicBezTo>
                  <a:pt x="404" y="125"/>
                  <a:pt x="403" y="125"/>
                  <a:pt x="403" y="125"/>
                </a:cubicBezTo>
                <a:cubicBezTo>
                  <a:pt x="406" y="131"/>
                  <a:pt x="408" y="137"/>
                  <a:pt x="410" y="143"/>
                </a:cubicBezTo>
                <a:cubicBezTo>
                  <a:pt x="407" y="142"/>
                  <a:pt x="404" y="141"/>
                  <a:pt x="402" y="140"/>
                </a:cubicBezTo>
                <a:close/>
                <a:moveTo>
                  <a:pt x="412" y="144"/>
                </a:moveTo>
                <a:cubicBezTo>
                  <a:pt x="410" y="138"/>
                  <a:pt x="407" y="132"/>
                  <a:pt x="405" y="125"/>
                </a:cubicBezTo>
                <a:cubicBezTo>
                  <a:pt x="405" y="125"/>
                  <a:pt x="405" y="126"/>
                  <a:pt x="406" y="126"/>
                </a:cubicBezTo>
                <a:cubicBezTo>
                  <a:pt x="410" y="128"/>
                  <a:pt x="415" y="130"/>
                  <a:pt x="420" y="133"/>
                </a:cubicBezTo>
                <a:cubicBezTo>
                  <a:pt x="421" y="138"/>
                  <a:pt x="422" y="144"/>
                  <a:pt x="424" y="149"/>
                </a:cubicBezTo>
                <a:cubicBezTo>
                  <a:pt x="420" y="148"/>
                  <a:pt x="416" y="146"/>
                  <a:pt x="412" y="144"/>
                </a:cubicBezTo>
                <a:close/>
                <a:moveTo>
                  <a:pt x="434" y="153"/>
                </a:moveTo>
                <a:cubicBezTo>
                  <a:pt x="431" y="152"/>
                  <a:pt x="429" y="151"/>
                  <a:pt x="427" y="151"/>
                </a:cubicBezTo>
                <a:cubicBezTo>
                  <a:pt x="425" y="145"/>
                  <a:pt x="424" y="139"/>
                  <a:pt x="422" y="134"/>
                </a:cubicBezTo>
                <a:cubicBezTo>
                  <a:pt x="424" y="135"/>
                  <a:pt x="427" y="136"/>
                  <a:pt x="429" y="137"/>
                </a:cubicBezTo>
                <a:cubicBezTo>
                  <a:pt x="429" y="137"/>
                  <a:pt x="430" y="137"/>
                  <a:pt x="430" y="137"/>
                </a:cubicBezTo>
                <a:cubicBezTo>
                  <a:pt x="433" y="143"/>
                  <a:pt x="437" y="150"/>
                  <a:pt x="441" y="156"/>
                </a:cubicBezTo>
                <a:cubicBezTo>
                  <a:pt x="438" y="156"/>
                  <a:pt x="436" y="154"/>
                  <a:pt x="434" y="153"/>
                </a:cubicBezTo>
                <a:close/>
                <a:moveTo>
                  <a:pt x="445" y="158"/>
                </a:moveTo>
                <a:cubicBezTo>
                  <a:pt x="443" y="154"/>
                  <a:pt x="441" y="151"/>
                  <a:pt x="439" y="148"/>
                </a:cubicBezTo>
                <a:cubicBezTo>
                  <a:pt x="436" y="144"/>
                  <a:pt x="434" y="140"/>
                  <a:pt x="432" y="136"/>
                </a:cubicBezTo>
                <a:cubicBezTo>
                  <a:pt x="434" y="135"/>
                  <a:pt x="434" y="133"/>
                  <a:pt x="433" y="131"/>
                </a:cubicBezTo>
                <a:cubicBezTo>
                  <a:pt x="433" y="130"/>
                  <a:pt x="433" y="130"/>
                  <a:pt x="433" y="129"/>
                </a:cubicBezTo>
                <a:cubicBezTo>
                  <a:pt x="433" y="125"/>
                  <a:pt x="433" y="121"/>
                  <a:pt x="432" y="117"/>
                </a:cubicBezTo>
                <a:cubicBezTo>
                  <a:pt x="438" y="128"/>
                  <a:pt x="444" y="138"/>
                  <a:pt x="450" y="148"/>
                </a:cubicBezTo>
                <a:cubicBezTo>
                  <a:pt x="450" y="148"/>
                  <a:pt x="450" y="149"/>
                  <a:pt x="450" y="149"/>
                </a:cubicBezTo>
                <a:cubicBezTo>
                  <a:pt x="451" y="155"/>
                  <a:pt x="453" y="159"/>
                  <a:pt x="445" y="158"/>
                </a:cubicBezTo>
                <a:close/>
              </a:path>
            </a:pathLst>
          </a:custGeom>
          <a:solidFill>
            <a:srgbClr val="F5EC78"/>
          </a:solidFill>
          <a:ln>
            <a:solidFill>
              <a:srgbClr val="114870"/>
            </a:solidFill>
          </a:ln>
          <a:effectLst>
            <a:outerShdw blurRad="50800" dist="50800" dir="5400000" sx="108000" sy="108000" algn="ctr" rotWithShape="0">
              <a:srgbClr val="F5EC78">
                <a:alpha val="51000"/>
              </a:srgb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" name="图形 219">
            <a:extLst>
              <a:ext uri="{FF2B5EF4-FFF2-40B4-BE49-F238E27FC236}">
                <a16:creationId xmlns:a16="http://schemas.microsoft.com/office/drawing/2014/main" id="{79DD41B8-001A-4082-8BE9-BC9AAE73A1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saturation sat="149000"/>
                    </a14:imgEffect>
                    <a14:imgEffect>
                      <a14:brightnessContrast bright="-76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180" y="607188"/>
            <a:ext cx="1851635" cy="1883262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21" name="Freeform 95">
            <a:extLst>
              <a:ext uri="{FF2B5EF4-FFF2-40B4-BE49-F238E27FC236}">
                <a16:creationId xmlns:a16="http://schemas.microsoft.com/office/drawing/2014/main" id="{35E53782-36CB-46FA-9F58-02E337AEBF9C}"/>
              </a:ext>
            </a:extLst>
          </p:cNvPr>
          <p:cNvSpPr>
            <a:spLocks noEditPoints="1"/>
          </p:cNvSpPr>
          <p:nvPr/>
        </p:nvSpPr>
        <p:spPr bwMode="auto">
          <a:xfrm rot="4767768">
            <a:off x="1497543" y="2549179"/>
            <a:ext cx="2053137" cy="1664206"/>
          </a:xfrm>
          <a:custGeom>
            <a:avLst/>
            <a:gdLst>
              <a:gd name="T0" fmla="*/ 419 w 460"/>
              <a:gd name="T1" fmla="*/ 2 h 364"/>
              <a:gd name="T2" fmla="*/ 301 w 460"/>
              <a:gd name="T3" fmla="*/ 67 h 364"/>
              <a:gd name="T4" fmla="*/ 331 w 460"/>
              <a:gd name="T5" fmla="*/ 110 h 364"/>
              <a:gd name="T6" fmla="*/ 5 w 460"/>
              <a:gd name="T7" fmla="*/ 231 h 364"/>
              <a:gd name="T8" fmla="*/ 18 w 460"/>
              <a:gd name="T9" fmla="*/ 329 h 364"/>
              <a:gd name="T10" fmla="*/ 274 w 460"/>
              <a:gd name="T11" fmla="*/ 282 h 364"/>
              <a:gd name="T12" fmla="*/ 331 w 460"/>
              <a:gd name="T13" fmla="*/ 228 h 364"/>
              <a:gd name="T14" fmla="*/ 442 w 460"/>
              <a:gd name="T15" fmla="*/ 165 h 364"/>
              <a:gd name="T16" fmla="*/ 432 w 460"/>
              <a:gd name="T17" fmla="*/ 114 h 364"/>
              <a:gd name="T18" fmla="*/ 431 w 460"/>
              <a:gd name="T19" fmla="*/ 94 h 364"/>
              <a:gd name="T20" fmla="*/ 447 w 460"/>
              <a:gd name="T21" fmla="*/ 94 h 364"/>
              <a:gd name="T22" fmla="*/ 429 w 460"/>
              <a:gd name="T23" fmla="*/ 51 h 364"/>
              <a:gd name="T24" fmla="*/ 434 w 460"/>
              <a:gd name="T25" fmla="*/ 22 h 364"/>
              <a:gd name="T26" fmla="*/ 429 w 460"/>
              <a:gd name="T27" fmla="*/ 17 h 364"/>
              <a:gd name="T28" fmla="*/ 319 w 460"/>
              <a:gd name="T29" fmla="*/ 83 h 364"/>
              <a:gd name="T30" fmla="*/ 326 w 460"/>
              <a:gd name="T31" fmla="*/ 94 h 364"/>
              <a:gd name="T32" fmla="*/ 334 w 460"/>
              <a:gd name="T33" fmla="*/ 104 h 364"/>
              <a:gd name="T34" fmla="*/ 340 w 460"/>
              <a:gd name="T35" fmla="*/ 94 h 364"/>
              <a:gd name="T36" fmla="*/ 207 w 460"/>
              <a:gd name="T37" fmla="*/ 221 h 364"/>
              <a:gd name="T38" fmla="*/ 326 w 460"/>
              <a:gd name="T39" fmla="*/ 78 h 364"/>
              <a:gd name="T40" fmla="*/ 413 w 460"/>
              <a:gd name="T41" fmla="*/ 11 h 364"/>
              <a:gd name="T42" fmla="*/ 425 w 460"/>
              <a:gd name="T43" fmla="*/ 125 h 364"/>
              <a:gd name="T44" fmla="*/ 378 w 460"/>
              <a:gd name="T45" fmla="*/ 110 h 364"/>
              <a:gd name="T46" fmla="*/ 180 w 460"/>
              <a:gd name="T47" fmla="*/ 290 h 364"/>
              <a:gd name="T48" fmla="*/ 36 w 460"/>
              <a:gd name="T49" fmla="*/ 322 h 364"/>
              <a:gd name="T50" fmla="*/ 52 w 460"/>
              <a:gd name="T51" fmla="*/ 323 h 364"/>
              <a:gd name="T52" fmla="*/ 54 w 460"/>
              <a:gd name="T53" fmla="*/ 323 h 364"/>
              <a:gd name="T54" fmla="*/ 81 w 460"/>
              <a:gd name="T55" fmla="*/ 332 h 364"/>
              <a:gd name="T56" fmla="*/ 112 w 460"/>
              <a:gd name="T57" fmla="*/ 338 h 364"/>
              <a:gd name="T58" fmla="*/ 130 w 460"/>
              <a:gd name="T59" fmla="*/ 334 h 364"/>
              <a:gd name="T60" fmla="*/ 142 w 460"/>
              <a:gd name="T61" fmla="*/ 331 h 364"/>
              <a:gd name="T62" fmla="*/ 128 w 460"/>
              <a:gd name="T63" fmla="*/ 318 h 364"/>
              <a:gd name="T64" fmla="*/ 150 w 460"/>
              <a:gd name="T65" fmla="*/ 329 h 364"/>
              <a:gd name="T66" fmla="*/ 158 w 460"/>
              <a:gd name="T67" fmla="*/ 327 h 364"/>
              <a:gd name="T68" fmla="*/ 174 w 460"/>
              <a:gd name="T69" fmla="*/ 321 h 364"/>
              <a:gd name="T70" fmla="*/ 191 w 460"/>
              <a:gd name="T71" fmla="*/ 315 h 364"/>
              <a:gd name="T72" fmla="*/ 207 w 460"/>
              <a:gd name="T73" fmla="*/ 308 h 364"/>
              <a:gd name="T74" fmla="*/ 221 w 460"/>
              <a:gd name="T75" fmla="*/ 280 h 364"/>
              <a:gd name="T76" fmla="*/ 222 w 460"/>
              <a:gd name="T77" fmla="*/ 279 h 364"/>
              <a:gd name="T78" fmla="*/ 255 w 460"/>
              <a:gd name="T79" fmla="*/ 283 h 364"/>
              <a:gd name="T80" fmla="*/ 268 w 460"/>
              <a:gd name="T81" fmla="*/ 275 h 364"/>
              <a:gd name="T82" fmla="*/ 278 w 460"/>
              <a:gd name="T83" fmla="*/ 268 h 364"/>
              <a:gd name="T84" fmla="*/ 277 w 460"/>
              <a:gd name="T85" fmla="*/ 244 h 364"/>
              <a:gd name="T86" fmla="*/ 288 w 460"/>
              <a:gd name="T87" fmla="*/ 235 h 364"/>
              <a:gd name="T88" fmla="*/ 302 w 460"/>
              <a:gd name="T89" fmla="*/ 223 h 364"/>
              <a:gd name="T90" fmla="*/ 303 w 460"/>
              <a:gd name="T91" fmla="*/ 222 h 364"/>
              <a:gd name="T92" fmla="*/ 328 w 460"/>
              <a:gd name="T93" fmla="*/ 220 h 364"/>
              <a:gd name="T94" fmla="*/ 328 w 460"/>
              <a:gd name="T95" fmla="*/ 220 h 364"/>
              <a:gd name="T96" fmla="*/ 341 w 460"/>
              <a:gd name="T97" fmla="*/ 203 h 364"/>
              <a:gd name="T98" fmla="*/ 362 w 460"/>
              <a:gd name="T99" fmla="*/ 172 h 364"/>
              <a:gd name="T100" fmla="*/ 371 w 460"/>
              <a:gd name="T101" fmla="*/ 159 h 364"/>
              <a:gd name="T102" fmla="*/ 379 w 460"/>
              <a:gd name="T103" fmla="*/ 145 h 364"/>
              <a:gd name="T104" fmla="*/ 380 w 460"/>
              <a:gd name="T105" fmla="*/ 121 h 364"/>
              <a:gd name="T106" fmla="*/ 381 w 460"/>
              <a:gd name="T107" fmla="*/ 118 h 364"/>
              <a:gd name="T108" fmla="*/ 402 w 460"/>
              <a:gd name="T109" fmla="*/ 140 h 364"/>
              <a:gd name="T110" fmla="*/ 402 w 460"/>
              <a:gd name="T111" fmla="*/ 140 h 364"/>
              <a:gd name="T112" fmla="*/ 424 w 460"/>
              <a:gd name="T113" fmla="*/ 149 h 364"/>
              <a:gd name="T114" fmla="*/ 429 w 460"/>
              <a:gd name="T115" fmla="*/ 137 h 364"/>
              <a:gd name="T116" fmla="*/ 439 w 460"/>
              <a:gd name="T117" fmla="*/ 148 h 364"/>
              <a:gd name="T118" fmla="*/ 450 w 460"/>
              <a:gd name="T119" fmla="*/ 148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60" h="364">
                <a:moveTo>
                  <a:pt x="444" y="22"/>
                </a:moveTo>
                <a:cubicBezTo>
                  <a:pt x="444" y="20"/>
                  <a:pt x="443" y="20"/>
                  <a:pt x="442" y="19"/>
                </a:cubicBezTo>
                <a:cubicBezTo>
                  <a:pt x="440" y="16"/>
                  <a:pt x="436" y="13"/>
                  <a:pt x="434" y="11"/>
                </a:cubicBezTo>
                <a:cubicBezTo>
                  <a:pt x="430" y="8"/>
                  <a:pt x="426" y="4"/>
                  <a:pt x="421" y="2"/>
                </a:cubicBezTo>
                <a:cubicBezTo>
                  <a:pt x="420" y="1"/>
                  <a:pt x="419" y="1"/>
                  <a:pt x="419" y="2"/>
                </a:cubicBezTo>
                <a:cubicBezTo>
                  <a:pt x="414" y="0"/>
                  <a:pt x="410" y="4"/>
                  <a:pt x="406" y="6"/>
                </a:cubicBezTo>
                <a:cubicBezTo>
                  <a:pt x="395" y="11"/>
                  <a:pt x="384" y="18"/>
                  <a:pt x="373" y="24"/>
                </a:cubicBezTo>
                <a:cubicBezTo>
                  <a:pt x="349" y="36"/>
                  <a:pt x="326" y="48"/>
                  <a:pt x="304" y="62"/>
                </a:cubicBezTo>
                <a:cubicBezTo>
                  <a:pt x="303" y="63"/>
                  <a:pt x="302" y="64"/>
                  <a:pt x="302" y="65"/>
                </a:cubicBezTo>
                <a:cubicBezTo>
                  <a:pt x="302" y="65"/>
                  <a:pt x="301" y="66"/>
                  <a:pt x="301" y="67"/>
                </a:cubicBezTo>
                <a:cubicBezTo>
                  <a:pt x="298" y="70"/>
                  <a:pt x="301" y="76"/>
                  <a:pt x="303" y="80"/>
                </a:cubicBezTo>
                <a:cubicBezTo>
                  <a:pt x="305" y="86"/>
                  <a:pt x="307" y="94"/>
                  <a:pt x="311" y="99"/>
                </a:cubicBezTo>
                <a:cubicBezTo>
                  <a:pt x="311" y="100"/>
                  <a:pt x="311" y="100"/>
                  <a:pt x="312" y="101"/>
                </a:cubicBezTo>
                <a:cubicBezTo>
                  <a:pt x="315" y="103"/>
                  <a:pt x="319" y="105"/>
                  <a:pt x="323" y="106"/>
                </a:cubicBezTo>
                <a:cubicBezTo>
                  <a:pt x="326" y="108"/>
                  <a:pt x="328" y="109"/>
                  <a:pt x="331" y="110"/>
                </a:cubicBezTo>
                <a:cubicBezTo>
                  <a:pt x="303" y="160"/>
                  <a:pt x="255" y="194"/>
                  <a:pt x="202" y="213"/>
                </a:cubicBezTo>
                <a:cubicBezTo>
                  <a:pt x="171" y="225"/>
                  <a:pt x="139" y="231"/>
                  <a:pt x="106" y="234"/>
                </a:cubicBezTo>
                <a:cubicBezTo>
                  <a:pt x="90" y="236"/>
                  <a:pt x="74" y="237"/>
                  <a:pt x="57" y="237"/>
                </a:cubicBezTo>
                <a:cubicBezTo>
                  <a:pt x="40" y="237"/>
                  <a:pt x="23" y="234"/>
                  <a:pt x="5" y="231"/>
                </a:cubicBezTo>
                <a:cubicBezTo>
                  <a:pt x="5" y="231"/>
                  <a:pt x="5" y="231"/>
                  <a:pt x="5" y="231"/>
                </a:cubicBezTo>
                <a:cubicBezTo>
                  <a:pt x="3" y="230"/>
                  <a:pt x="0" y="231"/>
                  <a:pt x="0" y="234"/>
                </a:cubicBezTo>
                <a:cubicBezTo>
                  <a:pt x="1" y="260"/>
                  <a:pt x="0" y="286"/>
                  <a:pt x="0" y="311"/>
                </a:cubicBezTo>
                <a:cubicBezTo>
                  <a:pt x="1" y="312"/>
                  <a:pt x="1" y="313"/>
                  <a:pt x="2" y="313"/>
                </a:cubicBezTo>
                <a:cubicBezTo>
                  <a:pt x="2" y="314"/>
                  <a:pt x="2" y="314"/>
                  <a:pt x="2" y="314"/>
                </a:cubicBezTo>
                <a:cubicBezTo>
                  <a:pt x="7" y="320"/>
                  <a:pt x="13" y="324"/>
                  <a:pt x="18" y="329"/>
                </a:cubicBezTo>
                <a:cubicBezTo>
                  <a:pt x="23" y="334"/>
                  <a:pt x="29" y="338"/>
                  <a:pt x="34" y="343"/>
                </a:cubicBezTo>
                <a:cubicBezTo>
                  <a:pt x="35" y="344"/>
                  <a:pt x="36" y="344"/>
                  <a:pt x="37" y="344"/>
                </a:cubicBezTo>
                <a:cubicBezTo>
                  <a:pt x="108" y="364"/>
                  <a:pt x="192" y="329"/>
                  <a:pt x="252" y="294"/>
                </a:cubicBezTo>
                <a:cubicBezTo>
                  <a:pt x="259" y="290"/>
                  <a:pt x="266" y="285"/>
                  <a:pt x="272" y="281"/>
                </a:cubicBezTo>
                <a:cubicBezTo>
                  <a:pt x="273" y="281"/>
                  <a:pt x="274" y="282"/>
                  <a:pt x="274" y="282"/>
                </a:cubicBezTo>
                <a:cubicBezTo>
                  <a:pt x="275" y="283"/>
                  <a:pt x="276" y="282"/>
                  <a:pt x="275" y="281"/>
                </a:cubicBezTo>
                <a:cubicBezTo>
                  <a:pt x="275" y="281"/>
                  <a:pt x="274" y="280"/>
                  <a:pt x="274" y="280"/>
                </a:cubicBezTo>
                <a:cubicBezTo>
                  <a:pt x="277" y="277"/>
                  <a:pt x="281" y="275"/>
                  <a:pt x="284" y="272"/>
                </a:cubicBezTo>
                <a:cubicBezTo>
                  <a:pt x="285" y="273"/>
                  <a:pt x="286" y="272"/>
                  <a:pt x="286" y="272"/>
                </a:cubicBezTo>
                <a:cubicBezTo>
                  <a:pt x="302" y="259"/>
                  <a:pt x="318" y="245"/>
                  <a:pt x="331" y="228"/>
                </a:cubicBezTo>
                <a:cubicBezTo>
                  <a:pt x="343" y="214"/>
                  <a:pt x="353" y="198"/>
                  <a:pt x="363" y="183"/>
                </a:cubicBezTo>
                <a:cubicBezTo>
                  <a:pt x="373" y="169"/>
                  <a:pt x="384" y="155"/>
                  <a:pt x="389" y="139"/>
                </a:cubicBezTo>
                <a:cubicBezTo>
                  <a:pt x="394" y="142"/>
                  <a:pt x="398" y="145"/>
                  <a:pt x="402" y="147"/>
                </a:cubicBezTo>
                <a:cubicBezTo>
                  <a:pt x="402" y="147"/>
                  <a:pt x="403" y="147"/>
                  <a:pt x="403" y="147"/>
                </a:cubicBezTo>
                <a:cubicBezTo>
                  <a:pt x="415" y="155"/>
                  <a:pt x="428" y="161"/>
                  <a:pt x="442" y="165"/>
                </a:cubicBezTo>
                <a:cubicBezTo>
                  <a:pt x="454" y="169"/>
                  <a:pt x="459" y="167"/>
                  <a:pt x="459" y="155"/>
                </a:cubicBezTo>
                <a:cubicBezTo>
                  <a:pt x="460" y="112"/>
                  <a:pt x="455" y="63"/>
                  <a:pt x="444" y="22"/>
                </a:cubicBezTo>
                <a:close/>
                <a:moveTo>
                  <a:pt x="450" y="125"/>
                </a:moveTo>
                <a:cubicBezTo>
                  <a:pt x="450" y="131"/>
                  <a:pt x="450" y="138"/>
                  <a:pt x="450" y="144"/>
                </a:cubicBezTo>
                <a:cubicBezTo>
                  <a:pt x="444" y="134"/>
                  <a:pt x="438" y="124"/>
                  <a:pt x="432" y="114"/>
                </a:cubicBezTo>
                <a:cubicBezTo>
                  <a:pt x="432" y="109"/>
                  <a:pt x="432" y="104"/>
                  <a:pt x="431" y="99"/>
                </a:cubicBezTo>
                <a:cubicBezTo>
                  <a:pt x="437" y="108"/>
                  <a:pt x="443" y="116"/>
                  <a:pt x="449" y="124"/>
                </a:cubicBezTo>
                <a:cubicBezTo>
                  <a:pt x="449" y="125"/>
                  <a:pt x="449" y="125"/>
                  <a:pt x="450" y="125"/>
                </a:cubicBezTo>
                <a:close/>
                <a:moveTo>
                  <a:pt x="449" y="119"/>
                </a:moveTo>
                <a:cubicBezTo>
                  <a:pt x="443" y="111"/>
                  <a:pt x="437" y="103"/>
                  <a:pt x="431" y="94"/>
                </a:cubicBezTo>
                <a:cubicBezTo>
                  <a:pt x="431" y="88"/>
                  <a:pt x="430" y="82"/>
                  <a:pt x="430" y="76"/>
                </a:cubicBezTo>
                <a:cubicBezTo>
                  <a:pt x="435" y="84"/>
                  <a:pt x="441" y="92"/>
                  <a:pt x="447" y="98"/>
                </a:cubicBezTo>
                <a:cubicBezTo>
                  <a:pt x="448" y="105"/>
                  <a:pt x="449" y="112"/>
                  <a:pt x="449" y="119"/>
                </a:cubicBezTo>
                <a:close/>
                <a:moveTo>
                  <a:pt x="444" y="75"/>
                </a:moveTo>
                <a:cubicBezTo>
                  <a:pt x="445" y="81"/>
                  <a:pt x="446" y="88"/>
                  <a:pt x="447" y="94"/>
                </a:cubicBezTo>
                <a:cubicBezTo>
                  <a:pt x="441" y="87"/>
                  <a:pt x="435" y="80"/>
                  <a:pt x="430" y="72"/>
                </a:cubicBezTo>
                <a:cubicBezTo>
                  <a:pt x="430" y="66"/>
                  <a:pt x="429" y="60"/>
                  <a:pt x="429" y="54"/>
                </a:cubicBezTo>
                <a:cubicBezTo>
                  <a:pt x="434" y="62"/>
                  <a:pt x="439" y="69"/>
                  <a:pt x="444" y="75"/>
                </a:cubicBezTo>
                <a:close/>
                <a:moveTo>
                  <a:pt x="444" y="71"/>
                </a:moveTo>
                <a:cubicBezTo>
                  <a:pt x="439" y="64"/>
                  <a:pt x="434" y="58"/>
                  <a:pt x="429" y="51"/>
                </a:cubicBezTo>
                <a:cubicBezTo>
                  <a:pt x="429" y="47"/>
                  <a:pt x="429" y="41"/>
                  <a:pt x="429" y="34"/>
                </a:cubicBezTo>
                <a:cubicBezTo>
                  <a:pt x="433" y="40"/>
                  <a:pt x="437" y="45"/>
                  <a:pt x="441" y="50"/>
                </a:cubicBezTo>
                <a:cubicBezTo>
                  <a:pt x="442" y="57"/>
                  <a:pt x="443" y="64"/>
                  <a:pt x="444" y="71"/>
                </a:cubicBezTo>
                <a:close/>
                <a:moveTo>
                  <a:pt x="429" y="17"/>
                </a:moveTo>
                <a:cubicBezTo>
                  <a:pt x="430" y="18"/>
                  <a:pt x="432" y="20"/>
                  <a:pt x="434" y="22"/>
                </a:cubicBezTo>
                <a:cubicBezTo>
                  <a:pt x="435" y="24"/>
                  <a:pt x="436" y="25"/>
                  <a:pt x="438" y="27"/>
                </a:cubicBezTo>
                <a:cubicBezTo>
                  <a:pt x="439" y="33"/>
                  <a:pt x="440" y="40"/>
                  <a:pt x="441" y="46"/>
                </a:cubicBezTo>
                <a:cubicBezTo>
                  <a:pt x="437" y="41"/>
                  <a:pt x="433" y="36"/>
                  <a:pt x="429" y="32"/>
                </a:cubicBezTo>
                <a:cubicBezTo>
                  <a:pt x="429" y="26"/>
                  <a:pt x="428" y="20"/>
                  <a:pt x="427" y="15"/>
                </a:cubicBezTo>
                <a:cubicBezTo>
                  <a:pt x="427" y="15"/>
                  <a:pt x="428" y="16"/>
                  <a:pt x="429" y="17"/>
                </a:cubicBezTo>
                <a:close/>
                <a:moveTo>
                  <a:pt x="326" y="100"/>
                </a:moveTo>
                <a:cubicBezTo>
                  <a:pt x="323" y="99"/>
                  <a:pt x="319" y="97"/>
                  <a:pt x="316" y="97"/>
                </a:cubicBezTo>
                <a:cubicBezTo>
                  <a:pt x="316" y="92"/>
                  <a:pt x="313" y="87"/>
                  <a:pt x="311" y="82"/>
                </a:cubicBezTo>
                <a:cubicBezTo>
                  <a:pt x="310" y="80"/>
                  <a:pt x="310" y="78"/>
                  <a:pt x="309" y="76"/>
                </a:cubicBezTo>
                <a:cubicBezTo>
                  <a:pt x="312" y="79"/>
                  <a:pt x="316" y="81"/>
                  <a:pt x="319" y="83"/>
                </a:cubicBezTo>
                <a:cubicBezTo>
                  <a:pt x="321" y="87"/>
                  <a:pt x="323" y="91"/>
                  <a:pt x="324" y="95"/>
                </a:cubicBezTo>
                <a:cubicBezTo>
                  <a:pt x="325" y="97"/>
                  <a:pt x="326" y="99"/>
                  <a:pt x="326" y="100"/>
                </a:cubicBezTo>
                <a:cubicBezTo>
                  <a:pt x="326" y="100"/>
                  <a:pt x="326" y="100"/>
                  <a:pt x="326" y="100"/>
                </a:cubicBezTo>
                <a:close/>
                <a:moveTo>
                  <a:pt x="330" y="102"/>
                </a:moveTo>
                <a:cubicBezTo>
                  <a:pt x="329" y="99"/>
                  <a:pt x="328" y="97"/>
                  <a:pt x="326" y="94"/>
                </a:cubicBezTo>
                <a:cubicBezTo>
                  <a:pt x="325" y="92"/>
                  <a:pt x="324" y="89"/>
                  <a:pt x="323" y="87"/>
                </a:cubicBezTo>
                <a:cubicBezTo>
                  <a:pt x="323" y="86"/>
                  <a:pt x="323" y="85"/>
                  <a:pt x="322" y="85"/>
                </a:cubicBezTo>
                <a:cubicBezTo>
                  <a:pt x="322" y="85"/>
                  <a:pt x="322" y="85"/>
                  <a:pt x="322" y="85"/>
                </a:cubicBezTo>
                <a:cubicBezTo>
                  <a:pt x="325" y="86"/>
                  <a:pt x="328" y="88"/>
                  <a:pt x="330" y="90"/>
                </a:cubicBezTo>
                <a:cubicBezTo>
                  <a:pt x="331" y="94"/>
                  <a:pt x="332" y="99"/>
                  <a:pt x="334" y="104"/>
                </a:cubicBezTo>
                <a:cubicBezTo>
                  <a:pt x="333" y="103"/>
                  <a:pt x="331" y="102"/>
                  <a:pt x="330" y="102"/>
                </a:cubicBezTo>
                <a:close/>
                <a:moveTo>
                  <a:pt x="337" y="100"/>
                </a:moveTo>
                <a:cubicBezTo>
                  <a:pt x="336" y="101"/>
                  <a:pt x="336" y="101"/>
                  <a:pt x="336" y="101"/>
                </a:cubicBezTo>
                <a:cubicBezTo>
                  <a:pt x="335" y="98"/>
                  <a:pt x="334" y="94"/>
                  <a:pt x="333" y="91"/>
                </a:cubicBezTo>
                <a:cubicBezTo>
                  <a:pt x="335" y="92"/>
                  <a:pt x="338" y="93"/>
                  <a:pt x="340" y="94"/>
                </a:cubicBezTo>
                <a:cubicBezTo>
                  <a:pt x="338" y="96"/>
                  <a:pt x="337" y="98"/>
                  <a:pt x="337" y="100"/>
                </a:cubicBezTo>
                <a:close/>
                <a:moveTo>
                  <a:pt x="5" y="310"/>
                </a:moveTo>
                <a:cubicBezTo>
                  <a:pt x="10" y="286"/>
                  <a:pt x="9" y="261"/>
                  <a:pt x="7" y="236"/>
                </a:cubicBezTo>
                <a:cubicBezTo>
                  <a:pt x="35" y="251"/>
                  <a:pt x="72" y="246"/>
                  <a:pt x="101" y="243"/>
                </a:cubicBezTo>
                <a:cubicBezTo>
                  <a:pt x="137" y="240"/>
                  <a:pt x="173" y="233"/>
                  <a:pt x="207" y="221"/>
                </a:cubicBezTo>
                <a:cubicBezTo>
                  <a:pt x="264" y="199"/>
                  <a:pt x="316" y="161"/>
                  <a:pt x="343" y="106"/>
                </a:cubicBezTo>
                <a:cubicBezTo>
                  <a:pt x="344" y="105"/>
                  <a:pt x="344" y="104"/>
                  <a:pt x="344" y="104"/>
                </a:cubicBezTo>
                <a:cubicBezTo>
                  <a:pt x="346" y="101"/>
                  <a:pt x="348" y="98"/>
                  <a:pt x="349" y="95"/>
                </a:cubicBezTo>
                <a:cubicBezTo>
                  <a:pt x="350" y="93"/>
                  <a:pt x="348" y="90"/>
                  <a:pt x="346" y="90"/>
                </a:cubicBezTo>
                <a:cubicBezTo>
                  <a:pt x="340" y="85"/>
                  <a:pt x="333" y="82"/>
                  <a:pt x="326" y="78"/>
                </a:cubicBezTo>
                <a:cubicBezTo>
                  <a:pt x="320" y="74"/>
                  <a:pt x="315" y="69"/>
                  <a:pt x="308" y="67"/>
                </a:cubicBezTo>
                <a:cubicBezTo>
                  <a:pt x="326" y="59"/>
                  <a:pt x="342" y="50"/>
                  <a:pt x="359" y="41"/>
                </a:cubicBezTo>
                <a:cubicBezTo>
                  <a:pt x="367" y="36"/>
                  <a:pt x="376" y="31"/>
                  <a:pt x="385" y="27"/>
                </a:cubicBezTo>
                <a:cubicBezTo>
                  <a:pt x="390" y="24"/>
                  <a:pt x="395" y="21"/>
                  <a:pt x="400" y="18"/>
                </a:cubicBezTo>
                <a:cubicBezTo>
                  <a:pt x="403" y="17"/>
                  <a:pt x="409" y="11"/>
                  <a:pt x="413" y="11"/>
                </a:cubicBezTo>
                <a:cubicBezTo>
                  <a:pt x="415" y="9"/>
                  <a:pt x="416" y="9"/>
                  <a:pt x="416" y="12"/>
                </a:cubicBezTo>
                <a:cubicBezTo>
                  <a:pt x="418" y="16"/>
                  <a:pt x="419" y="19"/>
                  <a:pt x="419" y="23"/>
                </a:cubicBezTo>
                <a:cubicBezTo>
                  <a:pt x="419" y="28"/>
                  <a:pt x="420" y="32"/>
                  <a:pt x="420" y="37"/>
                </a:cubicBezTo>
                <a:cubicBezTo>
                  <a:pt x="420" y="47"/>
                  <a:pt x="421" y="57"/>
                  <a:pt x="421" y="66"/>
                </a:cubicBezTo>
                <a:cubicBezTo>
                  <a:pt x="422" y="86"/>
                  <a:pt x="423" y="106"/>
                  <a:pt x="425" y="125"/>
                </a:cubicBezTo>
                <a:cubicBezTo>
                  <a:pt x="419" y="122"/>
                  <a:pt x="413" y="120"/>
                  <a:pt x="407" y="117"/>
                </a:cubicBezTo>
                <a:cubicBezTo>
                  <a:pt x="400" y="114"/>
                  <a:pt x="392" y="110"/>
                  <a:pt x="384" y="108"/>
                </a:cubicBezTo>
                <a:cubicBezTo>
                  <a:pt x="383" y="106"/>
                  <a:pt x="380" y="106"/>
                  <a:pt x="379" y="108"/>
                </a:cubicBezTo>
                <a:cubicBezTo>
                  <a:pt x="379" y="109"/>
                  <a:pt x="378" y="109"/>
                  <a:pt x="378" y="110"/>
                </a:cubicBezTo>
                <a:cubicBezTo>
                  <a:pt x="378" y="110"/>
                  <a:pt x="378" y="110"/>
                  <a:pt x="378" y="110"/>
                </a:cubicBezTo>
                <a:cubicBezTo>
                  <a:pt x="378" y="111"/>
                  <a:pt x="378" y="111"/>
                  <a:pt x="378" y="111"/>
                </a:cubicBezTo>
                <a:cubicBezTo>
                  <a:pt x="359" y="143"/>
                  <a:pt x="340" y="173"/>
                  <a:pt x="314" y="200"/>
                </a:cubicBezTo>
                <a:cubicBezTo>
                  <a:pt x="288" y="228"/>
                  <a:pt x="258" y="251"/>
                  <a:pt x="225" y="269"/>
                </a:cubicBezTo>
                <a:cubicBezTo>
                  <a:pt x="211" y="277"/>
                  <a:pt x="196" y="284"/>
                  <a:pt x="181" y="290"/>
                </a:cubicBezTo>
                <a:cubicBezTo>
                  <a:pt x="181" y="290"/>
                  <a:pt x="180" y="290"/>
                  <a:pt x="180" y="290"/>
                </a:cubicBezTo>
                <a:cubicBezTo>
                  <a:pt x="125" y="312"/>
                  <a:pt x="63" y="322"/>
                  <a:pt x="5" y="310"/>
                </a:cubicBezTo>
                <a:close/>
                <a:moveTo>
                  <a:pt x="40" y="339"/>
                </a:moveTo>
                <a:cubicBezTo>
                  <a:pt x="40" y="339"/>
                  <a:pt x="40" y="338"/>
                  <a:pt x="39" y="338"/>
                </a:cubicBezTo>
                <a:cubicBezTo>
                  <a:pt x="32" y="331"/>
                  <a:pt x="24" y="324"/>
                  <a:pt x="15" y="318"/>
                </a:cubicBezTo>
                <a:cubicBezTo>
                  <a:pt x="22" y="320"/>
                  <a:pt x="29" y="321"/>
                  <a:pt x="36" y="322"/>
                </a:cubicBezTo>
                <a:cubicBezTo>
                  <a:pt x="42" y="328"/>
                  <a:pt x="48" y="335"/>
                  <a:pt x="55" y="340"/>
                </a:cubicBezTo>
                <a:cubicBezTo>
                  <a:pt x="50" y="340"/>
                  <a:pt x="45" y="340"/>
                  <a:pt x="40" y="339"/>
                </a:cubicBezTo>
                <a:close/>
                <a:moveTo>
                  <a:pt x="58" y="340"/>
                </a:moveTo>
                <a:cubicBezTo>
                  <a:pt x="52" y="334"/>
                  <a:pt x="45" y="328"/>
                  <a:pt x="39" y="322"/>
                </a:cubicBezTo>
                <a:cubicBezTo>
                  <a:pt x="43" y="323"/>
                  <a:pt x="48" y="323"/>
                  <a:pt x="52" y="323"/>
                </a:cubicBezTo>
                <a:cubicBezTo>
                  <a:pt x="57" y="329"/>
                  <a:pt x="64" y="336"/>
                  <a:pt x="70" y="341"/>
                </a:cubicBezTo>
                <a:cubicBezTo>
                  <a:pt x="66" y="341"/>
                  <a:pt x="62" y="341"/>
                  <a:pt x="58" y="340"/>
                </a:cubicBezTo>
                <a:close/>
                <a:moveTo>
                  <a:pt x="74" y="341"/>
                </a:moveTo>
                <a:cubicBezTo>
                  <a:pt x="71" y="338"/>
                  <a:pt x="68" y="336"/>
                  <a:pt x="65" y="334"/>
                </a:cubicBezTo>
                <a:cubicBezTo>
                  <a:pt x="61" y="330"/>
                  <a:pt x="57" y="327"/>
                  <a:pt x="54" y="323"/>
                </a:cubicBezTo>
                <a:cubicBezTo>
                  <a:pt x="58" y="323"/>
                  <a:pt x="63" y="323"/>
                  <a:pt x="68" y="323"/>
                </a:cubicBezTo>
                <a:cubicBezTo>
                  <a:pt x="73" y="329"/>
                  <a:pt x="80" y="335"/>
                  <a:pt x="87" y="340"/>
                </a:cubicBezTo>
                <a:cubicBezTo>
                  <a:pt x="82" y="340"/>
                  <a:pt x="78" y="341"/>
                  <a:pt x="74" y="341"/>
                </a:cubicBezTo>
                <a:close/>
                <a:moveTo>
                  <a:pt x="91" y="340"/>
                </a:moveTo>
                <a:cubicBezTo>
                  <a:pt x="88" y="337"/>
                  <a:pt x="84" y="335"/>
                  <a:pt x="81" y="332"/>
                </a:cubicBezTo>
                <a:cubicBezTo>
                  <a:pt x="77" y="329"/>
                  <a:pt x="74" y="326"/>
                  <a:pt x="70" y="322"/>
                </a:cubicBezTo>
                <a:cubicBezTo>
                  <a:pt x="76" y="322"/>
                  <a:pt x="82" y="321"/>
                  <a:pt x="88" y="321"/>
                </a:cubicBezTo>
                <a:cubicBezTo>
                  <a:pt x="94" y="327"/>
                  <a:pt x="101" y="333"/>
                  <a:pt x="108" y="338"/>
                </a:cubicBezTo>
                <a:cubicBezTo>
                  <a:pt x="103" y="339"/>
                  <a:pt x="97" y="339"/>
                  <a:pt x="91" y="340"/>
                </a:cubicBezTo>
                <a:close/>
                <a:moveTo>
                  <a:pt x="112" y="338"/>
                </a:moveTo>
                <a:cubicBezTo>
                  <a:pt x="105" y="332"/>
                  <a:pt x="98" y="326"/>
                  <a:pt x="91" y="320"/>
                </a:cubicBezTo>
                <a:cubicBezTo>
                  <a:pt x="96" y="320"/>
                  <a:pt x="101" y="319"/>
                  <a:pt x="106" y="318"/>
                </a:cubicBezTo>
                <a:cubicBezTo>
                  <a:pt x="112" y="324"/>
                  <a:pt x="119" y="330"/>
                  <a:pt x="126" y="335"/>
                </a:cubicBezTo>
                <a:cubicBezTo>
                  <a:pt x="122" y="336"/>
                  <a:pt x="117" y="337"/>
                  <a:pt x="112" y="338"/>
                </a:cubicBezTo>
                <a:close/>
                <a:moveTo>
                  <a:pt x="130" y="334"/>
                </a:moveTo>
                <a:cubicBezTo>
                  <a:pt x="123" y="329"/>
                  <a:pt x="116" y="323"/>
                  <a:pt x="108" y="318"/>
                </a:cubicBezTo>
                <a:cubicBezTo>
                  <a:pt x="111" y="317"/>
                  <a:pt x="114" y="317"/>
                  <a:pt x="117" y="316"/>
                </a:cubicBezTo>
                <a:cubicBezTo>
                  <a:pt x="118" y="316"/>
                  <a:pt x="120" y="315"/>
                  <a:pt x="122" y="315"/>
                </a:cubicBezTo>
                <a:cubicBezTo>
                  <a:pt x="125" y="318"/>
                  <a:pt x="128" y="320"/>
                  <a:pt x="131" y="323"/>
                </a:cubicBezTo>
                <a:cubicBezTo>
                  <a:pt x="135" y="326"/>
                  <a:pt x="138" y="329"/>
                  <a:pt x="142" y="331"/>
                </a:cubicBezTo>
                <a:cubicBezTo>
                  <a:pt x="138" y="333"/>
                  <a:pt x="134" y="333"/>
                  <a:pt x="130" y="334"/>
                </a:cubicBezTo>
                <a:close/>
                <a:moveTo>
                  <a:pt x="150" y="329"/>
                </a:moveTo>
                <a:cubicBezTo>
                  <a:pt x="148" y="330"/>
                  <a:pt x="146" y="330"/>
                  <a:pt x="144" y="331"/>
                </a:cubicBezTo>
                <a:cubicBezTo>
                  <a:pt x="141" y="328"/>
                  <a:pt x="138" y="325"/>
                  <a:pt x="135" y="323"/>
                </a:cubicBezTo>
                <a:cubicBezTo>
                  <a:pt x="132" y="321"/>
                  <a:pt x="130" y="319"/>
                  <a:pt x="128" y="318"/>
                </a:cubicBezTo>
                <a:cubicBezTo>
                  <a:pt x="127" y="317"/>
                  <a:pt x="126" y="316"/>
                  <a:pt x="125" y="316"/>
                </a:cubicBezTo>
                <a:cubicBezTo>
                  <a:pt x="125" y="315"/>
                  <a:pt x="124" y="315"/>
                  <a:pt x="123" y="315"/>
                </a:cubicBezTo>
                <a:cubicBezTo>
                  <a:pt x="128" y="314"/>
                  <a:pt x="132" y="313"/>
                  <a:pt x="136" y="312"/>
                </a:cubicBezTo>
                <a:cubicBezTo>
                  <a:pt x="142" y="317"/>
                  <a:pt x="148" y="323"/>
                  <a:pt x="155" y="328"/>
                </a:cubicBezTo>
                <a:cubicBezTo>
                  <a:pt x="154" y="328"/>
                  <a:pt x="152" y="329"/>
                  <a:pt x="150" y="329"/>
                </a:cubicBezTo>
                <a:close/>
                <a:moveTo>
                  <a:pt x="158" y="327"/>
                </a:moveTo>
                <a:cubicBezTo>
                  <a:pt x="151" y="322"/>
                  <a:pt x="145" y="317"/>
                  <a:pt x="138" y="311"/>
                </a:cubicBezTo>
                <a:cubicBezTo>
                  <a:pt x="143" y="310"/>
                  <a:pt x="147" y="309"/>
                  <a:pt x="152" y="307"/>
                </a:cubicBezTo>
                <a:cubicBezTo>
                  <a:pt x="158" y="313"/>
                  <a:pt x="165" y="318"/>
                  <a:pt x="171" y="322"/>
                </a:cubicBezTo>
                <a:cubicBezTo>
                  <a:pt x="167" y="324"/>
                  <a:pt x="163" y="325"/>
                  <a:pt x="158" y="327"/>
                </a:cubicBezTo>
                <a:close/>
                <a:moveTo>
                  <a:pt x="174" y="321"/>
                </a:moveTo>
                <a:cubicBezTo>
                  <a:pt x="168" y="316"/>
                  <a:pt x="161" y="311"/>
                  <a:pt x="155" y="307"/>
                </a:cubicBezTo>
                <a:cubicBezTo>
                  <a:pt x="159" y="305"/>
                  <a:pt x="164" y="304"/>
                  <a:pt x="168" y="302"/>
                </a:cubicBezTo>
                <a:cubicBezTo>
                  <a:pt x="175" y="306"/>
                  <a:pt x="182" y="311"/>
                  <a:pt x="188" y="316"/>
                </a:cubicBezTo>
                <a:cubicBezTo>
                  <a:pt x="184" y="318"/>
                  <a:pt x="179" y="320"/>
                  <a:pt x="174" y="321"/>
                </a:cubicBezTo>
                <a:close/>
                <a:moveTo>
                  <a:pt x="191" y="315"/>
                </a:moveTo>
                <a:cubicBezTo>
                  <a:pt x="185" y="310"/>
                  <a:pt x="178" y="305"/>
                  <a:pt x="171" y="301"/>
                </a:cubicBezTo>
                <a:cubicBezTo>
                  <a:pt x="176" y="299"/>
                  <a:pt x="181" y="297"/>
                  <a:pt x="186" y="296"/>
                </a:cubicBezTo>
                <a:cubicBezTo>
                  <a:pt x="192" y="300"/>
                  <a:pt x="198" y="305"/>
                  <a:pt x="204" y="309"/>
                </a:cubicBezTo>
                <a:cubicBezTo>
                  <a:pt x="200" y="311"/>
                  <a:pt x="195" y="313"/>
                  <a:pt x="191" y="315"/>
                </a:cubicBezTo>
                <a:close/>
                <a:moveTo>
                  <a:pt x="207" y="308"/>
                </a:moveTo>
                <a:cubicBezTo>
                  <a:pt x="201" y="303"/>
                  <a:pt x="195" y="299"/>
                  <a:pt x="189" y="294"/>
                </a:cubicBezTo>
                <a:cubicBezTo>
                  <a:pt x="195" y="292"/>
                  <a:pt x="201" y="289"/>
                  <a:pt x="207" y="286"/>
                </a:cubicBezTo>
                <a:cubicBezTo>
                  <a:pt x="212" y="291"/>
                  <a:pt x="218" y="296"/>
                  <a:pt x="224" y="300"/>
                </a:cubicBezTo>
                <a:cubicBezTo>
                  <a:pt x="218" y="303"/>
                  <a:pt x="212" y="306"/>
                  <a:pt x="207" y="308"/>
                </a:cubicBezTo>
                <a:close/>
                <a:moveTo>
                  <a:pt x="226" y="299"/>
                </a:moveTo>
                <a:cubicBezTo>
                  <a:pt x="220" y="294"/>
                  <a:pt x="214" y="290"/>
                  <a:pt x="208" y="286"/>
                </a:cubicBezTo>
                <a:cubicBezTo>
                  <a:pt x="212" y="284"/>
                  <a:pt x="216" y="282"/>
                  <a:pt x="220" y="280"/>
                </a:cubicBezTo>
                <a:cubicBezTo>
                  <a:pt x="220" y="280"/>
                  <a:pt x="220" y="280"/>
                  <a:pt x="220" y="280"/>
                </a:cubicBezTo>
                <a:cubicBezTo>
                  <a:pt x="220" y="281"/>
                  <a:pt x="221" y="281"/>
                  <a:pt x="221" y="280"/>
                </a:cubicBezTo>
                <a:cubicBezTo>
                  <a:pt x="226" y="285"/>
                  <a:pt x="232" y="289"/>
                  <a:pt x="238" y="293"/>
                </a:cubicBezTo>
                <a:cubicBezTo>
                  <a:pt x="234" y="295"/>
                  <a:pt x="230" y="297"/>
                  <a:pt x="226" y="299"/>
                </a:cubicBezTo>
                <a:close/>
                <a:moveTo>
                  <a:pt x="246" y="289"/>
                </a:moveTo>
                <a:cubicBezTo>
                  <a:pt x="244" y="290"/>
                  <a:pt x="242" y="291"/>
                  <a:pt x="240" y="292"/>
                </a:cubicBezTo>
                <a:cubicBezTo>
                  <a:pt x="234" y="287"/>
                  <a:pt x="228" y="283"/>
                  <a:pt x="222" y="279"/>
                </a:cubicBezTo>
                <a:cubicBezTo>
                  <a:pt x="223" y="279"/>
                  <a:pt x="223" y="278"/>
                  <a:pt x="224" y="278"/>
                </a:cubicBezTo>
                <a:cubicBezTo>
                  <a:pt x="228" y="276"/>
                  <a:pt x="231" y="274"/>
                  <a:pt x="234" y="272"/>
                </a:cubicBezTo>
                <a:cubicBezTo>
                  <a:pt x="240" y="277"/>
                  <a:pt x="246" y="282"/>
                  <a:pt x="253" y="285"/>
                </a:cubicBezTo>
                <a:cubicBezTo>
                  <a:pt x="250" y="286"/>
                  <a:pt x="248" y="287"/>
                  <a:pt x="246" y="289"/>
                </a:cubicBezTo>
                <a:close/>
                <a:moveTo>
                  <a:pt x="255" y="283"/>
                </a:moveTo>
                <a:cubicBezTo>
                  <a:pt x="248" y="280"/>
                  <a:pt x="242" y="276"/>
                  <a:pt x="236" y="271"/>
                </a:cubicBezTo>
                <a:cubicBezTo>
                  <a:pt x="240" y="269"/>
                  <a:pt x="245" y="266"/>
                  <a:pt x="249" y="263"/>
                </a:cubicBezTo>
                <a:cubicBezTo>
                  <a:pt x="254" y="268"/>
                  <a:pt x="260" y="272"/>
                  <a:pt x="266" y="276"/>
                </a:cubicBezTo>
                <a:cubicBezTo>
                  <a:pt x="262" y="279"/>
                  <a:pt x="259" y="281"/>
                  <a:pt x="255" y="283"/>
                </a:cubicBezTo>
                <a:close/>
                <a:moveTo>
                  <a:pt x="268" y="275"/>
                </a:moveTo>
                <a:cubicBezTo>
                  <a:pt x="262" y="271"/>
                  <a:pt x="256" y="267"/>
                  <a:pt x="250" y="262"/>
                </a:cubicBezTo>
                <a:cubicBezTo>
                  <a:pt x="254" y="260"/>
                  <a:pt x="258" y="257"/>
                  <a:pt x="262" y="255"/>
                </a:cubicBezTo>
                <a:cubicBezTo>
                  <a:pt x="264" y="256"/>
                  <a:pt x="266" y="258"/>
                  <a:pt x="267" y="259"/>
                </a:cubicBezTo>
                <a:cubicBezTo>
                  <a:pt x="269" y="261"/>
                  <a:pt x="271" y="262"/>
                  <a:pt x="273" y="264"/>
                </a:cubicBezTo>
                <a:cubicBezTo>
                  <a:pt x="275" y="265"/>
                  <a:pt x="276" y="267"/>
                  <a:pt x="278" y="268"/>
                </a:cubicBezTo>
                <a:cubicBezTo>
                  <a:pt x="275" y="270"/>
                  <a:pt x="271" y="273"/>
                  <a:pt x="268" y="275"/>
                </a:cubicBezTo>
                <a:close/>
                <a:moveTo>
                  <a:pt x="280" y="267"/>
                </a:moveTo>
                <a:cubicBezTo>
                  <a:pt x="277" y="264"/>
                  <a:pt x="274" y="262"/>
                  <a:pt x="270" y="259"/>
                </a:cubicBezTo>
                <a:cubicBezTo>
                  <a:pt x="269" y="258"/>
                  <a:pt x="266" y="255"/>
                  <a:pt x="263" y="254"/>
                </a:cubicBezTo>
                <a:cubicBezTo>
                  <a:pt x="268" y="250"/>
                  <a:pt x="273" y="247"/>
                  <a:pt x="277" y="244"/>
                </a:cubicBezTo>
                <a:cubicBezTo>
                  <a:pt x="283" y="248"/>
                  <a:pt x="288" y="252"/>
                  <a:pt x="294" y="255"/>
                </a:cubicBezTo>
                <a:cubicBezTo>
                  <a:pt x="290" y="259"/>
                  <a:pt x="285" y="263"/>
                  <a:pt x="280" y="267"/>
                </a:cubicBezTo>
                <a:close/>
                <a:moveTo>
                  <a:pt x="296" y="254"/>
                </a:moveTo>
                <a:cubicBezTo>
                  <a:pt x="290" y="250"/>
                  <a:pt x="284" y="246"/>
                  <a:pt x="278" y="243"/>
                </a:cubicBezTo>
                <a:cubicBezTo>
                  <a:pt x="282" y="240"/>
                  <a:pt x="285" y="237"/>
                  <a:pt x="288" y="235"/>
                </a:cubicBezTo>
                <a:cubicBezTo>
                  <a:pt x="294" y="238"/>
                  <a:pt x="299" y="243"/>
                  <a:pt x="304" y="247"/>
                </a:cubicBezTo>
                <a:cubicBezTo>
                  <a:pt x="301" y="249"/>
                  <a:pt x="298" y="252"/>
                  <a:pt x="296" y="254"/>
                </a:cubicBezTo>
                <a:close/>
                <a:moveTo>
                  <a:pt x="305" y="246"/>
                </a:moveTo>
                <a:cubicBezTo>
                  <a:pt x="300" y="241"/>
                  <a:pt x="295" y="237"/>
                  <a:pt x="290" y="234"/>
                </a:cubicBezTo>
                <a:cubicBezTo>
                  <a:pt x="294" y="230"/>
                  <a:pt x="298" y="226"/>
                  <a:pt x="302" y="223"/>
                </a:cubicBezTo>
                <a:cubicBezTo>
                  <a:pt x="307" y="226"/>
                  <a:pt x="312" y="230"/>
                  <a:pt x="317" y="233"/>
                </a:cubicBezTo>
                <a:cubicBezTo>
                  <a:pt x="313" y="237"/>
                  <a:pt x="309" y="242"/>
                  <a:pt x="305" y="246"/>
                </a:cubicBezTo>
                <a:close/>
                <a:moveTo>
                  <a:pt x="323" y="227"/>
                </a:moveTo>
                <a:cubicBezTo>
                  <a:pt x="322" y="229"/>
                  <a:pt x="320" y="230"/>
                  <a:pt x="319" y="232"/>
                </a:cubicBezTo>
                <a:cubicBezTo>
                  <a:pt x="313" y="228"/>
                  <a:pt x="308" y="225"/>
                  <a:pt x="303" y="222"/>
                </a:cubicBezTo>
                <a:cubicBezTo>
                  <a:pt x="307" y="218"/>
                  <a:pt x="310" y="215"/>
                  <a:pt x="313" y="212"/>
                </a:cubicBezTo>
                <a:cubicBezTo>
                  <a:pt x="314" y="212"/>
                  <a:pt x="314" y="212"/>
                  <a:pt x="314" y="212"/>
                </a:cubicBezTo>
                <a:cubicBezTo>
                  <a:pt x="318" y="216"/>
                  <a:pt x="322" y="219"/>
                  <a:pt x="327" y="222"/>
                </a:cubicBezTo>
                <a:cubicBezTo>
                  <a:pt x="326" y="223"/>
                  <a:pt x="324" y="225"/>
                  <a:pt x="323" y="227"/>
                </a:cubicBezTo>
                <a:close/>
                <a:moveTo>
                  <a:pt x="328" y="220"/>
                </a:moveTo>
                <a:cubicBezTo>
                  <a:pt x="324" y="218"/>
                  <a:pt x="319" y="215"/>
                  <a:pt x="315" y="211"/>
                </a:cubicBezTo>
                <a:cubicBezTo>
                  <a:pt x="315" y="211"/>
                  <a:pt x="315" y="211"/>
                  <a:pt x="315" y="211"/>
                </a:cubicBezTo>
                <a:cubicBezTo>
                  <a:pt x="320" y="206"/>
                  <a:pt x="324" y="201"/>
                  <a:pt x="329" y="195"/>
                </a:cubicBezTo>
                <a:cubicBezTo>
                  <a:pt x="332" y="199"/>
                  <a:pt x="336" y="202"/>
                  <a:pt x="340" y="204"/>
                </a:cubicBezTo>
                <a:cubicBezTo>
                  <a:pt x="336" y="210"/>
                  <a:pt x="332" y="215"/>
                  <a:pt x="328" y="220"/>
                </a:cubicBezTo>
                <a:close/>
                <a:moveTo>
                  <a:pt x="341" y="203"/>
                </a:moveTo>
                <a:cubicBezTo>
                  <a:pt x="337" y="201"/>
                  <a:pt x="333" y="198"/>
                  <a:pt x="330" y="194"/>
                </a:cubicBezTo>
                <a:cubicBezTo>
                  <a:pt x="335" y="189"/>
                  <a:pt x="339" y="184"/>
                  <a:pt x="343" y="179"/>
                </a:cubicBezTo>
                <a:cubicBezTo>
                  <a:pt x="347" y="181"/>
                  <a:pt x="350" y="183"/>
                  <a:pt x="353" y="185"/>
                </a:cubicBezTo>
                <a:cubicBezTo>
                  <a:pt x="349" y="191"/>
                  <a:pt x="345" y="197"/>
                  <a:pt x="341" y="203"/>
                </a:cubicBezTo>
                <a:close/>
                <a:moveTo>
                  <a:pt x="355" y="181"/>
                </a:moveTo>
                <a:cubicBezTo>
                  <a:pt x="355" y="182"/>
                  <a:pt x="355" y="182"/>
                  <a:pt x="354" y="183"/>
                </a:cubicBezTo>
                <a:cubicBezTo>
                  <a:pt x="351" y="181"/>
                  <a:pt x="348" y="179"/>
                  <a:pt x="345" y="177"/>
                </a:cubicBezTo>
                <a:cubicBezTo>
                  <a:pt x="348" y="173"/>
                  <a:pt x="351" y="169"/>
                  <a:pt x="354" y="165"/>
                </a:cubicBezTo>
                <a:cubicBezTo>
                  <a:pt x="356" y="168"/>
                  <a:pt x="359" y="170"/>
                  <a:pt x="362" y="172"/>
                </a:cubicBezTo>
                <a:cubicBezTo>
                  <a:pt x="360" y="175"/>
                  <a:pt x="357" y="178"/>
                  <a:pt x="355" y="181"/>
                </a:cubicBezTo>
                <a:close/>
                <a:moveTo>
                  <a:pt x="363" y="170"/>
                </a:moveTo>
                <a:cubicBezTo>
                  <a:pt x="360" y="168"/>
                  <a:pt x="357" y="166"/>
                  <a:pt x="355" y="164"/>
                </a:cubicBezTo>
                <a:cubicBezTo>
                  <a:pt x="357" y="160"/>
                  <a:pt x="360" y="156"/>
                  <a:pt x="363" y="151"/>
                </a:cubicBezTo>
                <a:cubicBezTo>
                  <a:pt x="365" y="154"/>
                  <a:pt x="368" y="156"/>
                  <a:pt x="371" y="159"/>
                </a:cubicBezTo>
                <a:cubicBezTo>
                  <a:pt x="368" y="163"/>
                  <a:pt x="366" y="166"/>
                  <a:pt x="363" y="170"/>
                </a:cubicBezTo>
                <a:close/>
                <a:moveTo>
                  <a:pt x="372" y="157"/>
                </a:moveTo>
                <a:cubicBezTo>
                  <a:pt x="369" y="154"/>
                  <a:pt x="367" y="152"/>
                  <a:pt x="364" y="150"/>
                </a:cubicBezTo>
                <a:cubicBezTo>
                  <a:pt x="367" y="145"/>
                  <a:pt x="370" y="140"/>
                  <a:pt x="373" y="135"/>
                </a:cubicBezTo>
                <a:cubicBezTo>
                  <a:pt x="374" y="139"/>
                  <a:pt x="376" y="142"/>
                  <a:pt x="379" y="145"/>
                </a:cubicBezTo>
                <a:cubicBezTo>
                  <a:pt x="377" y="149"/>
                  <a:pt x="374" y="153"/>
                  <a:pt x="372" y="157"/>
                </a:cubicBezTo>
                <a:close/>
                <a:moveTo>
                  <a:pt x="383" y="135"/>
                </a:moveTo>
                <a:cubicBezTo>
                  <a:pt x="382" y="137"/>
                  <a:pt x="381" y="140"/>
                  <a:pt x="380" y="143"/>
                </a:cubicBezTo>
                <a:cubicBezTo>
                  <a:pt x="377" y="140"/>
                  <a:pt x="375" y="137"/>
                  <a:pt x="374" y="134"/>
                </a:cubicBezTo>
                <a:cubicBezTo>
                  <a:pt x="376" y="129"/>
                  <a:pt x="378" y="125"/>
                  <a:pt x="380" y="121"/>
                </a:cubicBezTo>
                <a:cubicBezTo>
                  <a:pt x="381" y="125"/>
                  <a:pt x="382" y="129"/>
                  <a:pt x="384" y="133"/>
                </a:cubicBezTo>
                <a:cubicBezTo>
                  <a:pt x="383" y="134"/>
                  <a:pt x="383" y="134"/>
                  <a:pt x="383" y="135"/>
                </a:cubicBezTo>
                <a:close/>
                <a:moveTo>
                  <a:pt x="390" y="135"/>
                </a:moveTo>
                <a:cubicBezTo>
                  <a:pt x="390" y="133"/>
                  <a:pt x="388" y="132"/>
                  <a:pt x="386" y="132"/>
                </a:cubicBezTo>
                <a:cubicBezTo>
                  <a:pt x="385" y="128"/>
                  <a:pt x="383" y="123"/>
                  <a:pt x="381" y="118"/>
                </a:cubicBezTo>
                <a:cubicBezTo>
                  <a:pt x="382" y="117"/>
                  <a:pt x="383" y="116"/>
                  <a:pt x="383" y="114"/>
                </a:cubicBezTo>
                <a:cubicBezTo>
                  <a:pt x="386" y="116"/>
                  <a:pt x="389" y="118"/>
                  <a:pt x="392" y="119"/>
                </a:cubicBezTo>
                <a:cubicBezTo>
                  <a:pt x="394" y="125"/>
                  <a:pt x="396" y="132"/>
                  <a:pt x="398" y="138"/>
                </a:cubicBezTo>
                <a:cubicBezTo>
                  <a:pt x="396" y="137"/>
                  <a:pt x="393" y="136"/>
                  <a:pt x="390" y="135"/>
                </a:cubicBezTo>
                <a:close/>
                <a:moveTo>
                  <a:pt x="402" y="140"/>
                </a:moveTo>
                <a:cubicBezTo>
                  <a:pt x="400" y="133"/>
                  <a:pt x="397" y="127"/>
                  <a:pt x="394" y="120"/>
                </a:cubicBezTo>
                <a:cubicBezTo>
                  <a:pt x="398" y="122"/>
                  <a:pt x="401" y="123"/>
                  <a:pt x="404" y="125"/>
                </a:cubicBezTo>
                <a:cubicBezTo>
                  <a:pt x="404" y="125"/>
                  <a:pt x="403" y="125"/>
                  <a:pt x="403" y="125"/>
                </a:cubicBezTo>
                <a:cubicBezTo>
                  <a:pt x="406" y="131"/>
                  <a:pt x="408" y="137"/>
                  <a:pt x="410" y="143"/>
                </a:cubicBezTo>
                <a:cubicBezTo>
                  <a:pt x="407" y="142"/>
                  <a:pt x="404" y="141"/>
                  <a:pt x="402" y="140"/>
                </a:cubicBezTo>
                <a:close/>
                <a:moveTo>
                  <a:pt x="412" y="144"/>
                </a:moveTo>
                <a:cubicBezTo>
                  <a:pt x="410" y="138"/>
                  <a:pt x="407" y="132"/>
                  <a:pt x="405" y="125"/>
                </a:cubicBezTo>
                <a:cubicBezTo>
                  <a:pt x="405" y="125"/>
                  <a:pt x="405" y="126"/>
                  <a:pt x="406" y="126"/>
                </a:cubicBezTo>
                <a:cubicBezTo>
                  <a:pt x="410" y="128"/>
                  <a:pt x="415" y="130"/>
                  <a:pt x="420" y="133"/>
                </a:cubicBezTo>
                <a:cubicBezTo>
                  <a:pt x="421" y="138"/>
                  <a:pt x="422" y="144"/>
                  <a:pt x="424" y="149"/>
                </a:cubicBezTo>
                <a:cubicBezTo>
                  <a:pt x="420" y="148"/>
                  <a:pt x="416" y="146"/>
                  <a:pt x="412" y="144"/>
                </a:cubicBezTo>
                <a:close/>
                <a:moveTo>
                  <a:pt x="434" y="153"/>
                </a:moveTo>
                <a:cubicBezTo>
                  <a:pt x="431" y="152"/>
                  <a:pt x="429" y="151"/>
                  <a:pt x="427" y="151"/>
                </a:cubicBezTo>
                <a:cubicBezTo>
                  <a:pt x="425" y="145"/>
                  <a:pt x="424" y="139"/>
                  <a:pt x="422" y="134"/>
                </a:cubicBezTo>
                <a:cubicBezTo>
                  <a:pt x="424" y="135"/>
                  <a:pt x="427" y="136"/>
                  <a:pt x="429" y="137"/>
                </a:cubicBezTo>
                <a:cubicBezTo>
                  <a:pt x="429" y="137"/>
                  <a:pt x="430" y="137"/>
                  <a:pt x="430" y="137"/>
                </a:cubicBezTo>
                <a:cubicBezTo>
                  <a:pt x="433" y="143"/>
                  <a:pt x="437" y="150"/>
                  <a:pt x="441" y="156"/>
                </a:cubicBezTo>
                <a:cubicBezTo>
                  <a:pt x="438" y="156"/>
                  <a:pt x="436" y="154"/>
                  <a:pt x="434" y="153"/>
                </a:cubicBezTo>
                <a:close/>
                <a:moveTo>
                  <a:pt x="445" y="158"/>
                </a:moveTo>
                <a:cubicBezTo>
                  <a:pt x="443" y="154"/>
                  <a:pt x="441" y="151"/>
                  <a:pt x="439" y="148"/>
                </a:cubicBezTo>
                <a:cubicBezTo>
                  <a:pt x="436" y="144"/>
                  <a:pt x="434" y="140"/>
                  <a:pt x="432" y="136"/>
                </a:cubicBezTo>
                <a:cubicBezTo>
                  <a:pt x="434" y="135"/>
                  <a:pt x="434" y="133"/>
                  <a:pt x="433" y="131"/>
                </a:cubicBezTo>
                <a:cubicBezTo>
                  <a:pt x="433" y="130"/>
                  <a:pt x="433" y="130"/>
                  <a:pt x="433" y="129"/>
                </a:cubicBezTo>
                <a:cubicBezTo>
                  <a:pt x="433" y="125"/>
                  <a:pt x="433" y="121"/>
                  <a:pt x="432" y="117"/>
                </a:cubicBezTo>
                <a:cubicBezTo>
                  <a:pt x="438" y="128"/>
                  <a:pt x="444" y="138"/>
                  <a:pt x="450" y="148"/>
                </a:cubicBezTo>
                <a:cubicBezTo>
                  <a:pt x="450" y="148"/>
                  <a:pt x="450" y="149"/>
                  <a:pt x="450" y="149"/>
                </a:cubicBezTo>
                <a:cubicBezTo>
                  <a:pt x="451" y="155"/>
                  <a:pt x="453" y="159"/>
                  <a:pt x="445" y="158"/>
                </a:cubicBezTo>
                <a:close/>
              </a:path>
            </a:pathLst>
          </a:custGeom>
          <a:solidFill>
            <a:srgbClr val="F5EC78"/>
          </a:solidFill>
          <a:ln>
            <a:solidFill>
              <a:srgbClr val="114870"/>
            </a:solidFill>
          </a:ln>
          <a:effectLst>
            <a:outerShdw blurRad="50800" dist="50800" dir="5400000" sx="108000" sy="108000" algn="ctr" rotWithShape="0">
              <a:srgbClr val="F5EC78">
                <a:alpha val="51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13" name="矩形 12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4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0" y="0"/>
            <a:ext cx="12192000" cy="548640"/>
            <a:chOff x="0" y="0"/>
            <a:chExt cx="12192000" cy="548640"/>
          </a:xfrm>
        </p:grpSpPr>
        <p:sp>
          <p:nvSpPr>
            <p:cNvPr id="16" name="矩形 15"/>
            <p:cNvSpPr/>
            <p:nvPr/>
          </p:nvSpPr>
          <p:spPr>
            <a:xfrm>
              <a:off x="0" y="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" name="矩形 17"/>
            <p:cNvSpPr/>
            <p:nvPr/>
          </p:nvSpPr>
          <p:spPr>
            <a:xfrm>
              <a:off x="5351639" y="0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155354" y="3250330"/>
            <a:ext cx="12875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sz="4000" b="1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提問</a:t>
            </a:r>
            <a:endParaRPr lang="en-US" altLang="zh-TW" sz="4000" b="1" spc="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747930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crush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562270" y="928467"/>
            <a:ext cx="928468" cy="150661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1" name="矩形 420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F5E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17"/>
          <p:cNvSpPr/>
          <p:nvPr/>
        </p:nvSpPr>
        <p:spPr>
          <a:xfrm rot="10800000">
            <a:off x="-2979" y="6309831"/>
            <a:ext cx="6840361" cy="548169"/>
          </a:xfrm>
          <a:custGeom>
            <a:avLst/>
            <a:gdLst>
              <a:gd name="connsiteX0" fmla="*/ 0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0 w 7496304"/>
              <a:gd name="connsiteY4" fmla="*/ 0 h 542367"/>
              <a:gd name="connsiteX0" fmla="*/ 862642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862642 w 7496304"/>
              <a:gd name="connsiteY4" fmla="*/ 0 h 542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6304" h="542367">
                <a:moveTo>
                  <a:pt x="862642" y="0"/>
                </a:moveTo>
                <a:lnTo>
                  <a:pt x="7496304" y="0"/>
                </a:lnTo>
                <a:lnTo>
                  <a:pt x="7496304" y="542367"/>
                </a:lnTo>
                <a:lnTo>
                  <a:pt x="0" y="542367"/>
                </a:lnTo>
                <a:lnTo>
                  <a:pt x="862642" y="0"/>
                </a:lnTo>
                <a:close/>
              </a:path>
            </a:pathLst>
          </a:custGeom>
          <a:solidFill>
            <a:srgbClr val="114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6858" y="448186"/>
            <a:ext cx="115929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500" b="1" spc="300" noProof="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附錄</a:t>
            </a:r>
            <a:endParaRPr kumimoji="0" lang="en-US" altLang="zh-TW" sz="3500" b="1" i="0" u="none" strike="noStrike" kern="1200" cap="none" spc="300" normalizeH="0" baseline="0" noProof="0" dirty="0">
              <a:ln>
                <a:noFill/>
              </a:ln>
              <a:solidFill>
                <a:srgbClr val="114870"/>
              </a:solidFill>
              <a:effectLst/>
              <a:uLnTx/>
              <a:uFillTx/>
              <a:latin typeface="微软雅黑" panose="020B0503020204020204" pitchFamily="34" charset="-122"/>
              <a:ea typeface="Adobe 黑体 Std R" panose="020B0400000000000000"/>
              <a:cs typeface="Lato Regular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65088" y="1645243"/>
            <a:ext cx="7941598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Q: </a:t>
            </a:r>
            <a:r>
              <a:rPr lang="zh-TW" altLang="en-US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主</a:t>
            </a:r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頁面的標籤列有些遮擋文章，是否有想到這一點</a:t>
            </a:r>
            <a:r>
              <a:rPr lang="zh-TW" altLang="en-US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？</a:t>
            </a:r>
            <a:endParaRPr lang="en-US" altLang="zh-TW" sz="2500" dirty="0" smtClean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endParaRPr lang="en-US" altLang="zh-TW" sz="25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en-US" altLang="zh-TW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A </a:t>
            </a:r>
            <a:r>
              <a:rPr lang="en-US" altLang="zh-TW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 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有的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，因為時間較為緊湊故</a:t>
            </a:r>
            <a:r>
              <a:rPr lang="en-US" altLang="zh-TW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Demo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沒有展示出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：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  使用者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往下滑動頁面達一定長度後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，標籤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列就會消失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  這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時往上滑即可再次顯示出標籤列</a:t>
            </a:r>
          </a:p>
        </p:txBody>
      </p:sp>
      <p:pic>
        <p:nvPicPr>
          <p:cNvPr id="23" name="圖片 22" descr="https://lh4.googleusercontent.com/yupoJ_d2_yysGZtMC7kinhc8z6rpq_23AbvklN7TmqYoju5GebnttmZckozdBYoQLiWSmNwkl-yhNtw3szqzqWsj03kIb_Xiu9rG1RkmcNJ5mVZowVwyCSs0settMCJrBpFSezoz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22" y="1632687"/>
            <a:ext cx="466035" cy="46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圖片 27" descr="https://lh6.googleusercontent.com/5-IRQ0QNj-TeoRXQee71syk-ucpWeKMT1p1ZVqRoo3-oSQvCeLAlo3FZKKM59fuYBgpObN5GyAgt_45BNaoZNt39W_JXv5EmSh4UmesHpelAl3hULdoY-elKuEp9OZpJ0ldt644Q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22" y="4252699"/>
            <a:ext cx="466035" cy="46695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矩形 28"/>
          <p:cNvSpPr/>
          <p:nvPr/>
        </p:nvSpPr>
        <p:spPr>
          <a:xfrm>
            <a:off x="2254055" y="4264747"/>
            <a:ext cx="776366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Q</a:t>
            </a:r>
            <a:r>
              <a:rPr lang="en-US" altLang="zh-TW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 </a:t>
            </a:r>
            <a:r>
              <a:rPr lang="zh-TW" altLang="en-US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收藏</a:t>
            </a:r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頁面推薦的文章跟其他頁面推薦文章有何不同</a:t>
            </a:r>
            <a:r>
              <a:rPr lang="en-US" altLang="zh-TW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?</a:t>
            </a:r>
          </a:p>
          <a:p>
            <a:pPr lvl="0"/>
            <a:endParaRPr lang="zh-TW" altLang="en-US" sz="25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en-US" altLang="zh-TW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</a:t>
            </a:r>
            <a:r>
              <a:rPr lang="en-US" altLang="zh-TW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 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收藏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頁面推薦文章是透過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使用者，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所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儲存文章之關鍵字去推薦使用者其他文章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而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文章頁面的推薦文章是藉由該篇文章之關鍵字去推薦</a:t>
            </a:r>
            <a:r>
              <a:rPr lang="zh-TW" altLang="en-US" sz="25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7033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562270" y="928467"/>
            <a:ext cx="928468" cy="150661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1" name="矩形 420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F5E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17"/>
          <p:cNvSpPr/>
          <p:nvPr/>
        </p:nvSpPr>
        <p:spPr>
          <a:xfrm rot="10800000">
            <a:off x="-2979" y="6309831"/>
            <a:ext cx="6840361" cy="548169"/>
          </a:xfrm>
          <a:custGeom>
            <a:avLst/>
            <a:gdLst>
              <a:gd name="connsiteX0" fmla="*/ 0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0 w 7496304"/>
              <a:gd name="connsiteY4" fmla="*/ 0 h 542367"/>
              <a:gd name="connsiteX0" fmla="*/ 862642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862642 w 7496304"/>
              <a:gd name="connsiteY4" fmla="*/ 0 h 542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6304" h="542367">
                <a:moveTo>
                  <a:pt x="862642" y="0"/>
                </a:moveTo>
                <a:lnTo>
                  <a:pt x="7496304" y="0"/>
                </a:lnTo>
                <a:lnTo>
                  <a:pt x="7496304" y="542367"/>
                </a:lnTo>
                <a:lnTo>
                  <a:pt x="0" y="542367"/>
                </a:lnTo>
                <a:lnTo>
                  <a:pt x="862642" y="0"/>
                </a:lnTo>
                <a:close/>
              </a:path>
            </a:pathLst>
          </a:custGeom>
          <a:solidFill>
            <a:srgbClr val="114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6858" y="448186"/>
            <a:ext cx="115929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500" b="1" spc="300" noProof="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附錄</a:t>
            </a:r>
            <a:endParaRPr kumimoji="0" lang="en-US" altLang="zh-TW" sz="3500" b="1" i="0" u="none" strike="noStrike" kern="1200" cap="none" spc="300" normalizeH="0" baseline="0" noProof="0" dirty="0">
              <a:ln>
                <a:noFill/>
              </a:ln>
              <a:solidFill>
                <a:srgbClr val="114870"/>
              </a:solidFill>
              <a:effectLst/>
              <a:uLnTx/>
              <a:uFillTx/>
              <a:latin typeface="微软雅黑" panose="020B0503020204020204" pitchFamily="34" charset="-122"/>
              <a:ea typeface="Adobe 黑体 Std R" panose="020B0400000000000000"/>
              <a:cs typeface="Lato Regular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65088" y="1645243"/>
            <a:ext cx="862287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Q: </a:t>
            </a:r>
            <a:r>
              <a:rPr lang="zh-TW" altLang="en-US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收藏</a:t>
            </a:r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頁面顯示的文章順序是用甚麼來排的</a:t>
            </a:r>
            <a:r>
              <a:rPr lang="en-US" altLang="zh-TW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?</a:t>
            </a:r>
          </a:p>
          <a:p>
            <a:pPr lvl="0"/>
            <a:endParaRPr lang="en-US" altLang="zh-TW" sz="25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en-US" altLang="zh-TW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A: 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我們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是依文章的分類依序顯示的，首先先顯示內容正確的文章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再來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是顯示含有錯誤訊息的文章，順序皆是以我們資料庫儲存順序來顯示</a:t>
            </a:r>
          </a:p>
        </p:txBody>
      </p:sp>
      <p:pic>
        <p:nvPicPr>
          <p:cNvPr id="23" name="圖片 22" descr="https://lh4.googleusercontent.com/yupoJ_d2_yysGZtMC7kinhc8z6rpq_23AbvklN7TmqYoju5GebnttmZckozdBYoQLiWSmNwkl-yhNtw3szqzqWsj03kIb_Xiu9rG1RkmcNJ5mVZowVwyCSs0settMCJrBpFSezoz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22" y="1640961"/>
            <a:ext cx="466035" cy="46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圖片 27" descr="https://lh6.googleusercontent.com/5-IRQ0QNj-TeoRXQee71syk-ucpWeKMT1p1ZVqRoo3-oSQvCeLAlo3FZKKM59fuYBgpObN5GyAgt_45BNaoZNt39W_JXv5EmSh4UmesHpelAl3hULdoY-elKuEp9OZpJ0ldt644Q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22" y="4252699"/>
            <a:ext cx="466035" cy="46695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矩形 28"/>
          <p:cNvSpPr/>
          <p:nvPr/>
        </p:nvSpPr>
        <p:spPr>
          <a:xfrm>
            <a:off x="2165088" y="4265917"/>
            <a:ext cx="9366667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Q</a:t>
            </a:r>
            <a:r>
              <a:rPr lang="en-US" altLang="zh-TW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 </a:t>
            </a:r>
            <a:r>
              <a:rPr lang="zh-TW" altLang="en-US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收藏</a:t>
            </a:r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頁</a:t>
            </a:r>
            <a:r>
              <a:rPr lang="zh-TW" altLang="en-US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面沒有</a:t>
            </a:r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取消收藏的按鈕</a:t>
            </a:r>
            <a:r>
              <a:rPr lang="zh-TW" altLang="en-US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，使用者取消收藏該</a:t>
            </a:r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去哪裡點選</a:t>
            </a:r>
            <a:r>
              <a:rPr lang="en-US" altLang="zh-TW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?</a:t>
            </a:r>
          </a:p>
          <a:p>
            <a:pPr lvl="0"/>
            <a:endParaRPr lang="zh-TW" altLang="en-US" sz="25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en-US" altLang="zh-TW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</a:t>
            </a:r>
            <a:r>
              <a:rPr lang="en-US" altLang="zh-TW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 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我們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在收藏頁面沒有取消收藏的按鈕，如果使用者想取消收藏文章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必須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先點進該文章頁面，再點收藏按鈕即可取消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這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是為了讓使用者取消收藏之前再瀏覽一次該文章，確定不再收藏該文章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。</a:t>
            </a:r>
            <a:endParaRPr lang="zh-TW" altLang="en-US" sz="25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115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562270" y="928467"/>
            <a:ext cx="928468" cy="150661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1" name="矩形 420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F5E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17"/>
          <p:cNvSpPr/>
          <p:nvPr/>
        </p:nvSpPr>
        <p:spPr>
          <a:xfrm rot="10800000">
            <a:off x="-2979" y="6309831"/>
            <a:ext cx="6840361" cy="548169"/>
          </a:xfrm>
          <a:custGeom>
            <a:avLst/>
            <a:gdLst>
              <a:gd name="connsiteX0" fmla="*/ 0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0 w 7496304"/>
              <a:gd name="connsiteY4" fmla="*/ 0 h 542367"/>
              <a:gd name="connsiteX0" fmla="*/ 862642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862642 w 7496304"/>
              <a:gd name="connsiteY4" fmla="*/ 0 h 542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6304" h="542367">
                <a:moveTo>
                  <a:pt x="862642" y="0"/>
                </a:moveTo>
                <a:lnTo>
                  <a:pt x="7496304" y="0"/>
                </a:lnTo>
                <a:lnTo>
                  <a:pt x="7496304" y="542367"/>
                </a:lnTo>
                <a:lnTo>
                  <a:pt x="0" y="542367"/>
                </a:lnTo>
                <a:lnTo>
                  <a:pt x="862642" y="0"/>
                </a:lnTo>
                <a:close/>
              </a:path>
            </a:pathLst>
          </a:custGeom>
          <a:solidFill>
            <a:srgbClr val="114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6858" y="448186"/>
            <a:ext cx="115929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500" b="1" spc="300" noProof="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附錄</a:t>
            </a:r>
            <a:endParaRPr kumimoji="0" lang="en-US" altLang="zh-TW" sz="3500" b="1" i="0" u="none" strike="noStrike" kern="1200" cap="none" spc="300" normalizeH="0" baseline="0" noProof="0" dirty="0">
              <a:ln>
                <a:noFill/>
              </a:ln>
              <a:solidFill>
                <a:srgbClr val="114870"/>
              </a:solidFill>
              <a:effectLst/>
              <a:uLnTx/>
              <a:uFillTx/>
              <a:latin typeface="微软雅黑" panose="020B0503020204020204" pitchFamily="34" charset="-122"/>
              <a:ea typeface="Adobe 黑体 Std R" panose="020B0400000000000000"/>
              <a:cs typeface="Lato Regular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65088" y="1645243"/>
            <a:ext cx="9012404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Q: </a:t>
            </a:r>
            <a:r>
              <a:rPr lang="zh-TW" altLang="en-US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主</a:t>
            </a:r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頁面為何只顯示 假、小心的文章呀</a:t>
            </a:r>
            <a:r>
              <a:rPr lang="en-US" altLang="zh-TW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? </a:t>
            </a:r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有「真」這個類別嗎</a:t>
            </a:r>
            <a:r>
              <a:rPr lang="en-US" altLang="zh-TW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?</a:t>
            </a:r>
          </a:p>
          <a:p>
            <a:pPr lvl="0"/>
            <a:endParaRPr lang="en-US" altLang="zh-TW" sz="25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en-US" altLang="zh-TW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A: 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因為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給使用者觀看哪些為假、或部分錯誤的同時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 就是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我們告誡使用者要小心不被謠言聳聽，已經達成了目的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。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 給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用戶看「真」的正確文章，就已經知道是真實的了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23" name="圖片 22" descr="https://lh4.googleusercontent.com/yupoJ_d2_yysGZtMC7kinhc8z6rpq_23AbvklN7TmqYoju5GebnttmZckozdBYoQLiWSmNwkl-yhNtw3szqzqWsj03kIb_Xiu9rG1RkmcNJ5mVZowVwyCSs0settMCJrBpFSezoz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22" y="1640961"/>
            <a:ext cx="466035" cy="46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圖片 27" descr="https://lh6.googleusercontent.com/5-IRQ0QNj-TeoRXQee71syk-ucpWeKMT1p1ZVqRoo3-oSQvCeLAlo3FZKKM59fuYBgpObN5GyAgt_45BNaoZNt39W_JXv5EmSh4UmesHpelAl3hULdoY-elKuEp9OZpJ0ldt644Q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22" y="4032437"/>
            <a:ext cx="466035" cy="46695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矩形 28"/>
          <p:cNvSpPr/>
          <p:nvPr/>
        </p:nvSpPr>
        <p:spPr>
          <a:xfrm>
            <a:off x="2154048" y="3996462"/>
            <a:ext cx="9972602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Q</a:t>
            </a:r>
            <a:r>
              <a:rPr lang="en-US" altLang="zh-TW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 </a:t>
            </a:r>
            <a:r>
              <a:rPr lang="zh-TW" altLang="en-US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常</a:t>
            </a:r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瀏覽闢謠平台文章的人， 在網路上瀏覽就好了呀</a:t>
            </a:r>
            <a:r>
              <a:rPr lang="en-US" altLang="zh-TW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? </a:t>
            </a:r>
            <a:endParaRPr lang="en-US" altLang="zh-TW" sz="2500" dirty="0" smtClean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zh-TW" altLang="en-US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為何</a:t>
            </a:r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要在你們</a:t>
            </a:r>
            <a:r>
              <a:rPr lang="en-US" altLang="zh-TW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app</a:t>
            </a:r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的文章主頁又觀看同樣已判斷真假的文章一次</a:t>
            </a:r>
            <a:r>
              <a:rPr lang="en-US" altLang="zh-TW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?</a:t>
            </a:r>
          </a:p>
          <a:p>
            <a:pPr lvl="0"/>
            <a:endParaRPr lang="zh-TW" altLang="en-US" sz="25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en-US" altLang="zh-TW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A: 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用戶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在觀看我們文章主頁時，系統會統計每篇文的總瀏覽數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 讓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用戶知道那些文的關注程度高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。另一方面，每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篇文也能做心情投票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 統計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一篇文，眾多人的觀感或情緒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。以上</a:t>
            </a:r>
            <a:r>
              <a:rPr lang="en-US" altLang="zh-TW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功能，是網路查證平台所沒有的功能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。</a:t>
            </a:r>
            <a:endParaRPr lang="zh-TW" altLang="en-US" sz="25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129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562270" y="928467"/>
            <a:ext cx="928468" cy="150661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1" name="矩形 420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F5E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17"/>
          <p:cNvSpPr/>
          <p:nvPr/>
        </p:nvSpPr>
        <p:spPr>
          <a:xfrm rot="10800000">
            <a:off x="-2979" y="6309831"/>
            <a:ext cx="6840361" cy="548169"/>
          </a:xfrm>
          <a:custGeom>
            <a:avLst/>
            <a:gdLst>
              <a:gd name="connsiteX0" fmla="*/ 0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0 w 7496304"/>
              <a:gd name="connsiteY4" fmla="*/ 0 h 542367"/>
              <a:gd name="connsiteX0" fmla="*/ 862642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862642 w 7496304"/>
              <a:gd name="connsiteY4" fmla="*/ 0 h 542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6304" h="542367">
                <a:moveTo>
                  <a:pt x="862642" y="0"/>
                </a:moveTo>
                <a:lnTo>
                  <a:pt x="7496304" y="0"/>
                </a:lnTo>
                <a:lnTo>
                  <a:pt x="7496304" y="542367"/>
                </a:lnTo>
                <a:lnTo>
                  <a:pt x="0" y="542367"/>
                </a:lnTo>
                <a:lnTo>
                  <a:pt x="862642" y="0"/>
                </a:lnTo>
                <a:close/>
              </a:path>
            </a:pathLst>
          </a:custGeom>
          <a:solidFill>
            <a:srgbClr val="114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6858" y="448186"/>
            <a:ext cx="115929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500" b="1" spc="300" noProof="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附錄</a:t>
            </a:r>
            <a:endParaRPr kumimoji="0" lang="en-US" altLang="zh-TW" sz="3500" b="1" i="0" u="none" strike="noStrike" kern="1200" cap="none" spc="300" normalizeH="0" baseline="0" noProof="0" dirty="0">
              <a:ln>
                <a:noFill/>
              </a:ln>
              <a:solidFill>
                <a:srgbClr val="114870"/>
              </a:solidFill>
              <a:effectLst/>
              <a:uLnTx/>
              <a:uFillTx/>
              <a:latin typeface="微软雅黑" panose="020B0503020204020204" pitchFamily="34" charset="-122"/>
              <a:ea typeface="Adobe 黑体 Std R" panose="020B0400000000000000"/>
              <a:cs typeface="Lato Regular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65088" y="1645243"/>
            <a:ext cx="9451626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Q</a:t>
            </a:r>
            <a:r>
              <a:rPr lang="en-US" altLang="zh-TW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 </a:t>
            </a:r>
            <a:r>
              <a:rPr lang="zh-TW" altLang="en-US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為什麼</a:t>
            </a:r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你的</a:t>
            </a:r>
            <a:r>
              <a:rPr lang="en-US" altLang="zh-TW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loss</a:t>
            </a:r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那麼高 這樣不會造成你的模型不准嗎</a:t>
            </a:r>
            <a:r>
              <a:rPr lang="en-US" altLang="zh-TW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?</a:t>
            </a:r>
          </a:p>
          <a:p>
            <a:pPr lvl="0"/>
            <a:endParaRPr lang="en-US" altLang="zh-TW" sz="25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en-US" altLang="zh-TW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A</a:t>
            </a:r>
            <a:r>
              <a:rPr lang="en-US" altLang="zh-TW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 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螢幕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上呈現的為目前能達到最佳訓練結果，未來為了改進技術層面遇到得困難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 我們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需要更多假新聞與真實資訊來擴大我們的訓練集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 另外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結合情感分析的技術用來提升本系統的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準確度。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23" name="圖片 22" descr="https://lh4.googleusercontent.com/yupoJ_d2_yysGZtMC7kinhc8z6rpq_23AbvklN7TmqYoju5GebnttmZckozdBYoQLiWSmNwkl-yhNtw3szqzqWsj03kIb_Xiu9rG1RkmcNJ5mVZowVwyCSs0settMCJrBpFSezoz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22" y="1640961"/>
            <a:ext cx="466035" cy="46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圖片 27" descr="https://lh6.googleusercontent.com/5-IRQ0QNj-TeoRXQee71syk-ucpWeKMT1p1ZVqRoo3-oSQvCeLAlo3FZKKM59fuYBgpObN5GyAgt_45BNaoZNt39W_JXv5EmSh4UmesHpelAl3hULdoY-elKuEp9OZpJ0ldt644Q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22" y="4032437"/>
            <a:ext cx="466035" cy="46695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矩形 28"/>
          <p:cNvSpPr/>
          <p:nvPr/>
        </p:nvSpPr>
        <p:spPr>
          <a:xfrm>
            <a:off x="2154048" y="3996462"/>
            <a:ext cx="9509334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Q</a:t>
            </a:r>
            <a:r>
              <a:rPr lang="en-US" altLang="zh-TW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 </a:t>
            </a:r>
            <a:r>
              <a:rPr lang="zh-TW" altLang="en-US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假如</a:t>
            </a:r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誤判該怎麼辦</a:t>
            </a:r>
            <a:r>
              <a:rPr lang="en-US" altLang="zh-TW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?</a:t>
            </a:r>
          </a:p>
          <a:p>
            <a:pPr lvl="0"/>
            <a:endParaRPr lang="zh-TW" altLang="en-US" sz="25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en-US" altLang="zh-TW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A: 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目前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我們的系統還不夠完善，所以沒辦法百分之百確定辨識結果為正確之結果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 所以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如果使用者回傳的為我們資料庫內已被其他平台查核的文章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 我們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可以給予正確的結果，其他的文章經由我們的模型查證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後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 我們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只能給予為假的機率值給使用者參考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。 </a:t>
            </a:r>
            <a:endParaRPr lang="zh-TW" altLang="en-US" sz="25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10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79034" y="831850"/>
            <a:ext cx="2134838" cy="143510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9" name="TextBox 17">
            <a:extLst>
              <a:ext uri="{FF2B5EF4-FFF2-40B4-BE49-F238E27FC236}">
                <a16:creationId xmlns:a16="http://schemas.microsoft.com/office/drawing/2014/main" id="{F325317F-325B-40EF-B35A-65E7C86CD86E}"/>
              </a:ext>
            </a:extLst>
          </p:cNvPr>
          <p:cNvSpPr txBox="1"/>
          <p:nvPr/>
        </p:nvSpPr>
        <p:spPr>
          <a:xfrm>
            <a:off x="1350499" y="442427"/>
            <a:ext cx="2363372" cy="630942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 </a:t>
            </a:r>
            <a:r>
              <a:rPr lang="zh-TW" altLang="en-US" sz="3500" b="1" spc="300" dirty="0" smtClean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介紹影片</a:t>
            </a:r>
            <a:endParaRPr lang="id-ID" sz="3500" b="1" spc="300" dirty="0">
              <a:solidFill>
                <a:srgbClr val="1148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pic>
        <p:nvPicPr>
          <p:cNvPr id="448" name="Rumo_有字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0949" y="1109588"/>
            <a:ext cx="9144000" cy="5143500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7" name="矩形 6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8844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16" fill="hold"/>
                                        <p:tgtEl>
                                          <p:spTgt spid="4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4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8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562270" y="928467"/>
            <a:ext cx="928468" cy="150661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1" name="矩形 420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F5E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17"/>
          <p:cNvSpPr/>
          <p:nvPr/>
        </p:nvSpPr>
        <p:spPr>
          <a:xfrm rot="10800000">
            <a:off x="-2979" y="6309831"/>
            <a:ext cx="6840361" cy="548169"/>
          </a:xfrm>
          <a:custGeom>
            <a:avLst/>
            <a:gdLst>
              <a:gd name="connsiteX0" fmla="*/ 0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0 w 7496304"/>
              <a:gd name="connsiteY4" fmla="*/ 0 h 542367"/>
              <a:gd name="connsiteX0" fmla="*/ 862642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862642 w 7496304"/>
              <a:gd name="connsiteY4" fmla="*/ 0 h 542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6304" h="542367">
                <a:moveTo>
                  <a:pt x="862642" y="0"/>
                </a:moveTo>
                <a:lnTo>
                  <a:pt x="7496304" y="0"/>
                </a:lnTo>
                <a:lnTo>
                  <a:pt x="7496304" y="542367"/>
                </a:lnTo>
                <a:lnTo>
                  <a:pt x="0" y="542367"/>
                </a:lnTo>
                <a:lnTo>
                  <a:pt x="862642" y="0"/>
                </a:lnTo>
                <a:close/>
              </a:path>
            </a:pathLst>
          </a:custGeom>
          <a:solidFill>
            <a:srgbClr val="114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6858" y="448186"/>
            <a:ext cx="115929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500" b="1" spc="300" noProof="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附錄</a:t>
            </a:r>
            <a:endParaRPr kumimoji="0" lang="en-US" altLang="zh-TW" sz="3500" b="1" i="0" u="none" strike="noStrike" kern="1200" cap="none" spc="300" normalizeH="0" baseline="0" noProof="0" dirty="0">
              <a:ln>
                <a:noFill/>
              </a:ln>
              <a:solidFill>
                <a:srgbClr val="114870"/>
              </a:solidFill>
              <a:effectLst/>
              <a:uLnTx/>
              <a:uFillTx/>
              <a:latin typeface="微软雅黑" panose="020B0503020204020204" pitchFamily="34" charset="-122"/>
              <a:ea typeface="Adobe 黑体 Std R" panose="020B0400000000000000"/>
              <a:cs typeface="Lato Regular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65088" y="1645243"/>
            <a:ext cx="1002069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Q</a:t>
            </a:r>
            <a:r>
              <a:rPr lang="en-US" altLang="zh-TW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 </a:t>
            </a:r>
            <a:r>
              <a:rPr lang="zh-TW" altLang="en-US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你們</a:t>
            </a:r>
            <a:r>
              <a:rPr lang="en-US" altLang="zh-TW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app</a:t>
            </a:r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辨識對於「假」的定義是甚麼</a:t>
            </a:r>
            <a:r>
              <a:rPr lang="en-US" altLang="zh-TW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?</a:t>
            </a:r>
          </a:p>
          <a:p>
            <a:pPr lvl="0"/>
            <a:endParaRPr lang="en-US" altLang="zh-TW" sz="25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en-US" altLang="zh-TW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A: 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我們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認為文章不管是用字的錯誤，或是用語不當的邏輯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 都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是假。有意或無意造成的錯誤訊息，都會造成閱聽人錯誤理解，所以都是假新聞。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23" name="圖片 22" descr="https://lh4.googleusercontent.com/yupoJ_d2_yysGZtMC7kinhc8z6rpq_23AbvklN7TmqYoju5GebnttmZckozdBYoQLiWSmNwkl-yhNtw3szqzqWsj03kIb_Xiu9rG1RkmcNJ5mVZowVwyCSs0settMCJrBpFSezoz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22" y="1640961"/>
            <a:ext cx="466035" cy="46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圖片 27" descr="https://lh6.googleusercontent.com/5-IRQ0QNj-TeoRXQee71syk-ucpWeKMT1p1ZVqRoo3-oSQvCeLAlo3FZKKM59fuYBgpObN5GyAgt_45BNaoZNt39W_JXv5EmSh4UmesHpelAl3hULdoY-elKuEp9OZpJ0ldt644Q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22" y="4032437"/>
            <a:ext cx="466035" cy="46695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矩形 28"/>
          <p:cNvSpPr/>
          <p:nvPr/>
        </p:nvSpPr>
        <p:spPr>
          <a:xfrm>
            <a:off x="2154048" y="3996462"/>
            <a:ext cx="9825126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Q</a:t>
            </a:r>
            <a:r>
              <a:rPr lang="en-US" altLang="zh-TW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 </a:t>
            </a:r>
            <a:r>
              <a:rPr lang="zh-TW" altLang="en-US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平台</a:t>
            </a:r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比較圖，為何會選擇</a:t>
            </a:r>
            <a:r>
              <a:rPr lang="en-US" altLang="zh-TW" sz="2500" dirty="0" err="1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cofacts</a:t>
            </a:r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、台灣事實審查中心作為依據呢</a:t>
            </a:r>
            <a:r>
              <a:rPr lang="en-US" altLang="zh-TW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?</a:t>
            </a:r>
          </a:p>
          <a:p>
            <a:pPr lvl="0"/>
            <a:endParaRPr lang="zh-TW" altLang="en-US" sz="25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en-US" altLang="zh-TW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A: 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會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選擇這</a:t>
            </a:r>
            <a:r>
              <a:rPr lang="en-US" altLang="zh-TW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個平台作為爬取資料的原因是</a:t>
            </a:r>
            <a:r>
              <a:rPr lang="en-US" altLang="zh-TW" sz="2000" dirty="0" err="1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cofacts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、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  台灣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事實審查中心這</a:t>
            </a:r>
            <a:r>
              <a:rPr lang="en-US" altLang="zh-TW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大平台會分類文章</a:t>
            </a:r>
            <a:r>
              <a:rPr lang="en-US" altLang="zh-TW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(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真、假、部分錯誤</a:t>
            </a:r>
            <a:r>
              <a:rPr lang="en-US" altLang="zh-TW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給使用者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  方便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我們爬取資料。且這</a:t>
            </a:r>
            <a:r>
              <a:rPr lang="en-US" altLang="zh-TW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個平台的語料庫相較於其他平台，比較大。</a:t>
            </a:r>
            <a:endParaRPr lang="zh-TW" altLang="en-US" sz="25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849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562270" y="928467"/>
            <a:ext cx="928468" cy="150661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1" name="矩形 420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F5E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17"/>
          <p:cNvSpPr/>
          <p:nvPr/>
        </p:nvSpPr>
        <p:spPr>
          <a:xfrm rot="10800000">
            <a:off x="-2979" y="6309831"/>
            <a:ext cx="6840361" cy="548169"/>
          </a:xfrm>
          <a:custGeom>
            <a:avLst/>
            <a:gdLst>
              <a:gd name="connsiteX0" fmla="*/ 0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0 w 7496304"/>
              <a:gd name="connsiteY4" fmla="*/ 0 h 542367"/>
              <a:gd name="connsiteX0" fmla="*/ 862642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862642 w 7496304"/>
              <a:gd name="connsiteY4" fmla="*/ 0 h 542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6304" h="542367">
                <a:moveTo>
                  <a:pt x="862642" y="0"/>
                </a:moveTo>
                <a:lnTo>
                  <a:pt x="7496304" y="0"/>
                </a:lnTo>
                <a:lnTo>
                  <a:pt x="7496304" y="542367"/>
                </a:lnTo>
                <a:lnTo>
                  <a:pt x="0" y="542367"/>
                </a:lnTo>
                <a:lnTo>
                  <a:pt x="862642" y="0"/>
                </a:lnTo>
                <a:close/>
              </a:path>
            </a:pathLst>
          </a:custGeom>
          <a:solidFill>
            <a:srgbClr val="114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6858" y="448186"/>
            <a:ext cx="115929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500" b="1" spc="300" noProof="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附錄</a:t>
            </a:r>
            <a:endParaRPr kumimoji="0" lang="en-US" altLang="zh-TW" sz="3500" b="1" i="0" u="none" strike="noStrike" kern="1200" cap="none" spc="300" normalizeH="0" baseline="0" noProof="0" dirty="0">
              <a:ln>
                <a:noFill/>
              </a:ln>
              <a:solidFill>
                <a:srgbClr val="114870"/>
              </a:solidFill>
              <a:effectLst/>
              <a:uLnTx/>
              <a:uFillTx/>
              <a:latin typeface="微软雅黑" panose="020B0503020204020204" pitchFamily="34" charset="-122"/>
              <a:ea typeface="Adobe 黑体 Std R" panose="020B0400000000000000"/>
              <a:cs typeface="Lato Regular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18407" y="2487615"/>
            <a:ext cx="9837950" cy="24776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Q</a:t>
            </a:r>
            <a:r>
              <a:rPr lang="en-US" altLang="zh-TW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 </a:t>
            </a:r>
            <a:r>
              <a:rPr lang="zh-TW" altLang="en-US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問卷</a:t>
            </a:r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上顯示受訪者絕大多數都是習慣使用網頁來查證</a:t>
            </a:r>
            <a:r>
              <a:rPr lang="zh-TW" altLang="en-US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</a:t>
            </a:r>
            <a:endParaRPr lang="en-US" altLang="zh-TW" sz="2500" dirty="0" smtClean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zh-TW" altLang="en-US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 為何</a:t>
            </a:r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你們還要以</a:t>
            </a:r>
            <a:r>
              <a:rPr lang="en-US" altLang="zh-TW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APP</a:t>
            </a:r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的形式來做這個專題</a:t>
            </a:r>
            <a:r>
              <a:rPr lang="en-US" altLang="zh-TW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? </a:t>
            </a:r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為何不做個網頁</a:t>
            </a:r>
            <a:r>
              <a:rPr lang="en-US" altLang="zh-TW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?</a:t>
            </a:r>
          </a:p>
          <a:p>
            <a:pPr lvl="0"/>
            <a:endParaRPr lang="en-US" altLang="zh-TW" sz="25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en-US" altLang="zh-TW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A:  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認為</a:t>
            </a:r>
            <a:r>
              <a:rPr lang="en-US" altLang="zh-TW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APP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是很有潛力的一個形式，手機是大家每天生活都會使用到的東西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   以</a:t>
            </a:r>
            <a:r>
              <a:rPr lang="en-US" altLang="zh-TW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APP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方式可以讓使用者拿起手機就可以查證，不用再開瀏覽器去搜尋闢謠平台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   而且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我們相較於其他闢謠平台，多了自動化模型的判斷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en-US" altLang="zh-TW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r>
              <a:rPr lang="en-US" altLang="zh-TW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  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能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讓使用者更快得知想闢謠的文章結果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。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pic>
        <p:nvPicPr>
          <p:cNvPr id="23" name="圖片 22" descr="https://lh4.googleusercontent.com/yupoJ_d2_yysGZtMC7kinhc8z6rpq_23AbvklN7TmqYoju5GebnttmZckozdBYoQLiWSmNwkl-yhNtw3szqzqWsj03kIb_Xiu9rG1RkmcNJ5mVZowVwyCSs0settMCJrBpFSezoz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40" y="2504571"/>
            <a:ext cx="466035" cy="466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029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562270" y="928467"/>
            <a:ext cx="928468" cy="150661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1" name="矩形 420"/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F5E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矩形 17"/>
          <p:cNvSpPr/>
          <p:nvPr/>
        </p:nvSpPr>
        <p:spPr>
          <a:xfrm rot="10800000">
            <a:off x="-2979" y="6309831"/>
            <a:ext cx="6840361" cy="548169"/>
          </a:xfrm>
          <a:custGeom>
            <a:avLst/>
            <a:gdLst>
              <a:gd name="connsiteX0" fmla="*/ 0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0 w 7496304"/>
              <a:gd name="connsiteY4" fmla="*/ 0 h 542367"/>
              <a:gd name="connsiteX0" fmla="*/ 862642 w 7496304"/>
              <a:gd name="connsiteY0" fmla="*/ 0 h 542367"/>
              <a:gd name="connsiteX1" fmla="*/ 7496304 w 7496304"/>
              <a:gd name="connsiteY1" fmla="*/ 0 h 542367"/>
              <a:gd name="connsiteX2" fmla="*/ 7496304 w 7496304"/>
              <a:gd name="connsiteY2" fmla="*/ 542367 h 542367"/>
              <a:gd name="connsiteX3" fmla="*/ 0 w 7496304"/>
              <a:gd name="connsiteY3" fmla="*/ 542367 h 542367"/>
              <a:gd name="connsiteX4" fmla="*/ 862642 w 7496304"/>
              <a:gd name="connsiteY4" fmla="*/ 0 h 542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6304" h="542367">
                <a:moveTo>
                  <a:pt x="862642" y="0"/>
                </a:moveTo>
                <a:lnTo>
                  <a:pt x="7496304" y="0"/>
                </a:lnTo>
                <a:lnTo>
                  <a:pt x="7496304" y="542367"/>
                </a:lnTo>
                <a:lnTo>
                  <a:pt x="0" y="542367"/>
                </a:lnTo>
                <a:lnTo>
                  <a:pt x="862642" y="0"/>
                </a:lnTo>
                <a:close/>
              </a:path>
            </a:pathLst>
          </a:custGeom>
          <a:solidFill>
            <a:srgbClr val="114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6858" y="448186"/>
            <a:ext cx="115929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500" b="1" spc="300" noProof="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附錄</a:t>
            </a:r>
            <a:endParaRPr kumimoji="0" lang="en-US" altLang="zh-TW" sz="3500" b="1" i="0" u="none" strike="noStrike" kern="1200" cap="none" spc="300" normalizeH="0" baseline="0" noProof="0" dirty="0">
              <a:ln>
                <a:noFill/>
              </a:ln>
              <a:solidFill>
                <a:srgbClr val="114870"/>
              </a:solidFill>
              <a:effectLst/>
              <a:uLnTx/>
              <a:uFillTx/>
              <a:latin typeface="微软雅黑" panose="020B0503020204020204" pitchFamily="34" charset="-122"/>
              <a:ea typeface="Adobe 黑体 Std R" panose="020B0400000000000000"/>
              <a:cs typeface="Lato Regular"/>
            </a:endParaRPr>
          </a:p>
        </p:txBody>
      </p:sp>
      <p:pic>
        <p:nvPicPr>
          <p:cNvPr id="28" name="圖片 27" descr="https://lh6.googleusercontent.com/5-IRQ0QNj-TeoRXQee71syk-ucpWeKMT1p1ZVqRoo3-oSQvCeLAlo3FZKKM59fuYBgpObN5GyAgt_45BNaoZNt39W_JXv5EmSh4UmesHpelAl3hULdoY-elKuEp9OZpJ0ldt644Q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52" y="2477307"/>
            <a:ext cx="466035" cy="46695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矩形 28"/>
          <p:cNvSpPr/>
          <p:nvPr/>
        </p:nvSpPr>
        <p:spPr>
          <a:xfrm>
            <a:off x="2026504" y="2483587"/>
            <a:ext cx="10328468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Q:  </a:t>
            </a:r>
            <a:r>
              <a:rPr lang="zh-TW" altLang="en-US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你們</a:t>
            </a:r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在</a:t>
            </a:r>
            <a:r>
              <a:rPr lang="en-US" altLang="zh-TW" sz="2500" dirty="0" err="1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ppt</a:t>
            </a:r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上說，問卷顯示相對多數的人</a:t>
            </a:r>
            <a:r>
              <a:rPr lang="zh-TW" altLang="en-US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</a:t>
            </a:r>
            <a:endParaRPr lang="en-US" altLang="zh-TW" sz="2500" dirty="0" smtClean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zh-TW" altLang="en-US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 對於</a:t>
            </a:r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你們查證的</a:t>
            </a:r>
            <a:r>
              <a:rPr lang="en-US" altLang="zh-TW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app</a:t>
            </a:r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感興趣時，所以就作為動機開發</a:t>
            </a:r>
            <a:r>
              <a:rPr lang="en-US" altLang="zh-TW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? </a:t>
            </a:r>
            <a:endParaRPr lang="en-US" altLang="zh-TW" sz="2500" dirty="0" smtClean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zh-TW" altLang="en-US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 你</a:t>
            </a:r>
            <a:r>
              <a:rPr lang="zh-TW" altLang="en-US" sz="2500" dirty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確定大家一定會使用嗎</a:t>
            </a:r>
            <a:r>
              <a:rPr lang="en-US" altLang="zh-TW" sz="25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?</a:t>
            </a:r>
          </a:p>
          <a:p>
            <a:pPr lvl="0"/>
            <a:endParaRPr lang="zh-TW" altLang="en-US" sz="25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en-US" altLang="zh-TW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</a:t>
            </a:r>
            <a:r>
              <a:rPr lang="en-US" altLang="zh-TW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: 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雖然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不能篤定大部分的人一定都會想使用我們</a:t>
            </a:r>
            <a:r>
              <a:rPr lang="en-US" altLang="zh-TW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app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 但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市面上用手機查證的應用程式真的不多，所以我們想開發試試看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，給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用戶新</a:t>
            </a:r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體驗</a:t>
            </a:r>
            <a:endParaRPr lang="en-US" altLang="zh-TW" sz="2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r>
              <a:rPr lang="en-US" altLang="zh-TW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(</a:t>
            </a:r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文件裡有明確列上，問卷調查絕大多數人查證文章時，都會上網去闢謠平台人工查證</a:t>
            </a:r>
            <a:r>
              <a:rPr lang="en-US" altLang="zh-TW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)</a:t>
            </a:r>
            <a:endParaRPr lang="zh-TW" altLang="en-US" sz="25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01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29" name="矩形 28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1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1579034" y="831647"/>
            <a:ext cx="5173458" cy="143713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9" name="TextBox 17">
            <a:extLst>
              <a:ext uri="{FF2B5EF4-FFF2-40B4-BE49-F238E27FC236}">
                <a16:creationId xmlns:a16="http://schemas.microsoft.com/office/drawing/2014/main" id="{F325317F-325B-40EF-B35A-65E7C86CD86E}"/>
              </a:ext>
            </a:extLst>
          </p:cNvPr>
          <p:cNvSpPr txBox="1"/>
          <p:nvPr/>
        </p:nvSpPr>
        <p:spPr>
          <a:xfrm>
            <a:off x="1069146" y="442427"/>
            <a:ext cx="620385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sz="3500" b="1" spc="30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闢謠</a:t>
            </a:r>
            <a:r>
              <a:rPr lang="en-US" altLang="zh-TW" sz="3500" b="1" spc="30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? </a:t>
            </a:r>
            <a:r>
              <a:rPr lang="zh-TW" altLang="en-US" sz="3500" b="1" spc="30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為何需要 </a:t>
            </a:r>
            <a:r>
              <a:rPr lang="en-US" altLang="zh-TW" sz="3500" b="1" spc="300" dirty="0" err="1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Rumo</a:t>
            </a:r>
            <a:r>
              <a:rPr lang="en-US" altLang="zh-TW" sz="3500" b="1" spc="300" dirty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?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1471">
            <a:off x="6602478" y="1047644"/>
            <a:ext cx="3936553" cy="341872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862778" y="1758462"/>
            <a:ext cx="2792436" cy="3624083"/>
          </a:xfrm>
          <a:prstGeom prst="rect">
            <a:avLst/>
          </a:prstGeom>
          <a:noFill/>
          <a:ln w="28575">
            <a:solidFill>
              <a:srgbClr val="1148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3305908" y="2124222"/>
            <a:ext cx="196947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/>
          <p:nvPr/>
        </p:nvCxnSpPr>
        <p:spPr>
          <a:xfrm>
            <a:off x="3305908" y="2332892"/>
            <a:ext cx="118168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3305908" y="2541562"/>
            <a:ext cx="163185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3331699" y="2797130"/>
            <a:ext cx="7901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3343422" y="3076139"/>
            <a:ext cx="15568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3343422" y="3315290"/>
            <a:ext cx="7901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3331698" y="3535338"/>
            <a:ext cx="140911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3343422" y="3800280"/>
            <a:ext cx="91557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375072" y="4051154"/>
            <a:ext cx="156268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3389728" y="4358299"/>
            <a:ext cx="76668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3417865" y="4595105"/>
            <a:ext cx="151989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3417864" y="4874114"/>
            <a:ext cx="185752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8153311" y="2223440"/>
            <a:ext cx="165782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200" kern="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下雨的雲層</a:t>
            </a:r>
            <a:r>
              <a:rPr lang="en-US" altLang="zh-TW" sz="2200" kern="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114870"/>
              </a:solidFill>
              <a:effectLst/>
              <a:uLnTx/>
              <a:uFillTx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153310" y="1603386"/>
            <a:ext cx="193995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TW" altLang="en-US" sz="2200" kern="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中國內陸飄來</a:t>
            </a:r>
            <a:r>
              <a:rPr lang="en-US" altLang="zh-TW" sz="2200" kern="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endParaRPr lang="zh-TW" altLang="en-US" kern="0" dirty="0">
              <a:solidFill>
                <a:srgbClr val="11487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53311" y="2884403"/>
            <a:ext cx="193995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TW" altLang="en-US" sz="2200" kern="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可能挾帶病毒</a:t>
            </a:r>
            <a:r>
              <a:rPr lang="en-US" altLang="zh-TW" sz="2200" kern="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</a:t>
            </a:r>
            <a:endParaRPr lang="zh-TW" altLang="en-US" kern="0" dirty="0">
              <a:solidFill>
                <a:srgbClr val="11487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181447" y="3442688"/>
            <a:ext cx="116891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TW" altLang="en-US" sz="2200" kern="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請小心</a:t>
            </a:r>
            <a:r>
              <a:rPr lang="en-US" altLang="zh-TW" sz="2200" kern="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! </a:t>
            </a:r>
            <a:endParaRPr lang="zh-TW" altLang="en-US" kern="0" dirty="0">
              <a:solidFill>
                <a:srgbClr val="114870"/>
              </a:solidFill>
            </a:endParaRPr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450" y="1197917"/>
            <a:ext cx="4123932" cy="5668770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38" y="1197917"/>
            <a:ext cx="4093561" cy="566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8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579033" y="829994"/>
            <a:ext cx="2950763" cy="145366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9" name="TextBox 17">
            <a:extLst>
              <a:ext uri="{FF2B5EF4-FFF2-40B4-BE49-F238E27FC236}">
                <a16:creationId xmlns:a16="http://schemas.microsoft.com/office/drawing/2014/main" id="{F325317F-325B-40EF-B35A-65E7C86CD86E}"/>
              </a:ext>
            </a:extLst>
          </p:cNvPr>
          <p:cNvSpPr txBox="1"/>
          <p:nvPr/>
        </p:nvSpPr>
        <p:spPr>
          <a:xfrm>
            <a:off x="1069146" y="442427"/>
            <a:ext cx="39952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sz="3500" b="1" spc="300" dirty="0" smtClean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謠言止於智者</a:t>
            </a:r>
            <a:endParaRPr lang="en-US" altLang="zh-TW" sz="3500" b="1" spc="300" dirty="0">
              <a:solidFill>
                <a:srgbClr val="1148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pic>
        <p:nvPicPr>
          <p:cNvPr id="26" name="PA_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4502" y="2035648"/>
            <a:ext cx="3310596" cy="3310596"/>
          </a:xfrm>
          <a:prstGeom prst="rect">
            <a:avLst/>
          </a:prstGeom>
        </p:spPr>
      </p:pic>
      <p:sp>
        <p:nvSpPr>
          <p:cNvPr id="31" name="PA_任意多边形 6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 rot="8084352" flipV="1">
            <a:off x="8281502" y="3782175"/>
            <a:ext cx="3697095" cy="1888688"/>
          </a:xfrm>
          <a:custGeom>
            <a:avLst/>
            <a:gdLst>
              <a:gd name="T0" fmla="*/ 494 w 524"/>
              <a:gd name="T1" fmla="*/ 71 h 342"/>
              <a:gd name="T2" fmla="*/ 326 w 524"/>
              <a:gd name="T3" fmla="*/ 250 h 342"/>
              <a:gd name="T4" fmla="*/ 284 w 524"/>
              <a:gd name="T5" fmla="*/ 268 h 342"/>
              <a:gd name="T6" fmla="*/ 268 w 524"/>
              <a:gd name="T7" fmla="*/ 275 h 342"/>
              <a:gd name="T8" fmla="*/ 168 w 524"/>
              <a:gd name="T9" fmla="*/ 311 h 342"/>
              <a:gd name="T10" fmla="*/ 196 w 524"/>
              <a:gd name="T11" fmla="*/ 293 h 342"/>
              <a:gd name="T12" fmla="*/ 511 w 524"/>
              <a:gd name="T13" fmla="*/ 10 h 342"/>
              <a:gd name="T14" fmla="*/ 398 w 524"/>
              <a:gd name="T15" fmla="*/ 188 h 342"/>
              <a:gd name="T16" fmla="*/ 353 w 524"/>
              <a:gd name="T17" fmla="*/ 230 h 342"/>
              <a:gd name="T18" fmla="*/ 153 w 524"/>
              <a:gd name="T19" fmla="*/ 300 h 342"/>
              <a:gd name="T20" fmla="*/ 57 w 524"/>
              <a:gd name="T21" fmla="*/ 262 h 342"/>
              <a:gd name="T22" fmla="*/ 48 w 524"/>
              <a:gd name="T23" fmla="*/ 261 h 342"/>
              <a:gd name="T24" fmla="*/ 106 w 524"/>
              <a:gd name="T25" fmla="*/ 233 h 342"/>
              <a:gd name="T26" fmla="*/ 65 w 524"/>
              <a:gd name="T27" fmla="*/ 246 h 342"/>
              <a:gd name="T28" fmla="*/ 20 w 524"/>
              <a:gd name="T29" fmla="*/ 252 h 342"/>
              <a:gd name="T30" fmla="*/ 30 w 524"/>
              <a:gd name="T31" fmla="*/ 303 h 342"/>
              <a:gd name="T32" fmla="*/ 24 w 524"/>
              <a:gd name="T33" fmla="*/ 291 h 342"/>
              <a:gd name="T34" fmla="*/ 58 w 524"/>
              <a:gd name="T35" fmla="*/ 335 h 342"/>
              <a:gd name="T36" fmla="*/ 44 w 524"/>
              <a:gd name="T37" fmla="*/ 305 h 342"/>
              <a:gd name="T38" fmla="*/ 70 w 524"/>
              <a:gd name="T39" fmla="*/ 300 h 342"/>
              <a:gd name="T40" fmla="*/ 71 w 524"/>
              <a:gd name="T41" fmla="*/ 295 h 342"/>
              <a:gd name="T42" fmla="*/ 497 w 524"/>
              <a:gd name="T43" fmla="*/ 63 h 342"/>
              <a:gd name="T44" fmla="*/ 352 w 524"/>
              <a:gd name="T45" fmla="*/ 228 h 342"/>
              <a:gd name="T46" fmla="*/ 67 w 524"/>
              <a:gd name="T47" fmla="*/ 258 h 342"/>
              <a:gd name="T48" fmla="*/ 101 w 524"/>
              <a:gd name="T49" fmla="*/ 243 h 342"/>
              <a:gd name="T50" fmla="*/ 84 w 524"/>
              <a:gd name="T51" fmla="*/ 243 h 342"/>
              <a:gd name="T52" fmla="*/ 71 w 524"/>
              <a:gd name="T53" fmla="*/ 244 h 342"/>
              <a:gd name="T54" fmla="*/ 3 w 524"/>
              <a:gd name="T55" fmla="*/ 266 h 342"/>
              <a:gd name="T56" fmla="*/ 19 w 524"/>
              <a:gd name="T57" fmla="*/ 285 h 342"/>
              <a:gd name="T58" fmla="*/ 23 w 524"/>
              <a:gd name="T59" fmla="*/ 277 h 342"/>
              <a:gd name="T60" fmla="*/ 51 w 524"/>
              <a:gd name="T61" fmla="*/ 333 h 342"/>
              <a:gd name="T62" fmla="*/ 47 w 524"/>
              <a:gd name="T63" fmla="*/ 314 h 342"/>
              <a:gd name="T64" fmla="*/ 45 w 524"/>
              <a:gd name="T65" fmla="*/ 303 h 342"/>
              <a:gd name="T66" fmla="*/ 60 w 524"/>
              <a:gd name="T67" fmla="*/ 286 h 342"/>
              <a:gd name="T68" fmla="*/ 68 w 524"/>
              <a:gd name="T69" fmla="*/ 291 h 342"/>
              <a:gd name="T70" fmla="*/ 116 w 524"/>
              <a:gd name="T71" fmla="*/ 302 h 342"/>
              <a:gd name="T72" fmla="*/ 179 w 524"/>
              <a:gd name="T73" fmla="*/ 302 h 342"/>
              <a:gd name="T74" fmla="*/ 193 w 524"/>
              <a:gd name="T75" fmla="*/ 301 h 342"/>
              <a:gd name="T76" fmla="*/ 222 w 524"/>
              <a:gd name="T77" fmla="*/ 294 h 342"/>
              <a:gd name="T78" fmla="*/ 257 w 524"/>
              <a:gd name="T79" fmla="*/ 283 h 342"/>
              <a:gd name="T80" fmla="*/ 468 w 524"/>
              <a:gd name="T81" fmla="*/ 95 h 342"/>
              <a:gd name="T82" fmla="*/ 411 w 524"/>
              <a:gd name="T83" fmla="*/ 178 h 342"/>
              <a:gd name="T84" fmla="*/ 287 w 524"/>
              <a:gd name="T85" fmla="*/ 281 h 342"/>
              <a:gd name="T86" fmla="*/ 377 w 524"/>
              <a:gd name="T87" fmla="*/ 226 h 342"/>
              <a:gd name="T88" fmla="*/ 382 w 524"/>
              <a:gd name="T89" fmla="*/ 221 h 342"/>
              <a:gd name="T90" fmla="*/ 458 w 524"/>
              <a:gd name="T91" fmla="*/ 131 h 342"/>
              <a:gd name="T92" fmla="*/ 72 w 524"/>
              <a:gd name="T93" fmla="*/ 297 h 342"/>
              <a:gd name="T94" fmla="*/ 55 w 524"/>
              <a:gd name="T95" fmla="*/ 259 h 342"/>
              <a:gd name="T96" fmla="*/ 68 w 524"/>
              <a:gd name="T97" fmla="*/ 244 h 342"/>
              <a:gd name="T98" fmla="*/ 97 w 524"/>
              <a:gd name="T99" fmla="*/ 237 h 342"/>
              <a:gd name="T100" fmla="*/ 94 w 524"/>
              <a:gd name="T101" fmla="*/ 237 h 342"/>
              <a:gd name="T102" fmla="*/ 53 w 524"/>
              <a:gd name="T103" fmla="*/ 259 h 342"/>
              <a:gd name="T104" fmla="*/ 74 w 524"/>
              <a:gd name="T105" fmla="*/ 257 h 342"/>
              <a:gd name="T106" fmla="*/ 61 w 524"/>
              <a:gd name="T107" fmla="*/ 247 h 342"/>
              <a:gd name="T108" fmla="*/ 55 w 524"/>
              <a:gd name="T109" fmla="*/ 329 h 342"/>
              <a:gd name="T110" fmla="*/ 35 w 524"/>
              <a:gd name="T111" fmla="*/ 312 h 342"/>
              <a:gd name="T112" fmla="*/ 46 w 524"/>
              <a:gd name="T113" fmla="*/ 306 h 342"/>
              <a:gd name="T114" fmla="*/ 33 w 524"/>
              <a:gd name="T115" fmla="*/ 304 h 342"/>
              <a:gd name="T116" fmla="*/ 33 w 524"/>
              <a:gd name="T117" fmla="*/ 310 h 342"/>
              <a:gd name="T118" fmla="*/ 38 w 524"/>
              <a:gd name="T119" fmla="*/ 320 h 342"/>
              <a:gd name="T120" fmla="*/ 51 w 524"/>
              <a:gd name="T121" fmla="*/ 31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24" h="342">
                <a:moveTo>
                  <a:pt x="511" y="31"/>
                </a:moveTo>
                <a:cubicBezTo>
                  <a:pt x="510" y="32"/>
                  <a:pt x="510" y="33"/>
                  <a:pt x="509" y="34"/>
                </a:cubicBezTo>
                <a:cubicBezTo>
                  <a:pt x="510" y="33"/>
                  <a:pt x="511" y="32"/>
                  <a:pt x="511" y="31"/>
                </a:cubicBezTo>
                <a:close/>
                <a:moveTo>
                  <a:pt x="497" y="63"/>
                </a:moveTo>
                <a:cubicBezTo>
                  <a:pt x="497" y="63"/>
                  <a:pt x="497" y="63"/>
                  <a:pt x="497" y="63"/>
                </a:cubicBezTo>
                <a:close/>
                <a:moveTo>
                  <a:pt x="508" y="37"/>
                </a:moveTo>
                <a:cubicBezTo>
                  <a:pt x="508" y="38"/>
                  <a:pt x="508" y="39"/>
                  <a:pt x="508" y="37"/>
                </a:cubicBezTo>
                <a:close/>
                <a:moveTo>
                  <a:pt x="282" y="283"/>
                </a:moveTo>
                <a:cubicBezTo>
                  <a:pt x="281" y="283"/>
                  <a:pt x="281" y="283"/>
                  <a:pt x="280" y="284"/>
                </a:cubicBezTo>
                <a:cubicBezTo>
                  <a:pt x="281" y="284"/>
                  <a:pt x="281" y="283"/>
                  <a:pt x="282" y="283"/>
                </a:cubicBezTo>
                <a:close/>
                <a:moveTo>
                  <a:pt x="234" y="300"/>
                </a:moveTo>
                <a:cubicBezTo>
                  <a:pt x="233" y="300"/>
                  <a:pt x="232" y="300"/>
                  <a:pt x="232" y="301"/>
                </a:cubicBezTo>
                <a:cubicBezTo>
                  <a:pt x="233" y="301"/>
                  <a:pt x="233" y="301"/>
                  <a:pt x="234" y="300"/>
                </a:cubicBezTo>
                <a:close/>
                <a:moveTo>
                  <a:pt x="494" y="71"/>
                </a:moveTo>
                <a:cubicBezTo>
                  <a:pt x="493" y="72"/>
                  <a:pt x="493" y="73"/>
                  <a:pt x="493" y="74"/>
                </a:cubicBezTo>
                <a:cubicBezTo>
                  <a:pt x="494" y="73"/>
                  <a:pt x="494" y="72"/>
                  <a:pt x="494" y="71"/>
                </a:cubicBezTo>
                <a:close/>
                <a:moveTo>
                  <a:pt x="348" y="234"/>
                </a:moveTo>
                <a:cubicBezTo>
                  <a:pt x="348" y="234"/>
                  <a:pt x="347" y="234"/>
                  <a:pt x="347" y="234"/>
                </a:cubicBezTo>
                <a:cubicBezTo>
                  <a:pt x="350" y="233"/>
                  <a:pt x="352" y="232"/>
                  <a:pt x="353" y="230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3" y="231"/>
                  <a:pt x="350" y="233"/>
                  <a:pt x="348" y="234"/>
                </a:cubicBezTo>
                <a:close/>
                <a:moveTo>
                  <a:pt x="327" y="249"/>
                </a:moveTo>
                <a:cubicBezTo>
                  <a:pt x="328" y="248"/>
                  <a:pt x="334" y="246"/>
                  <a:pt x="334" y="245"/>
                </a:cubicBezTo>
                <a:cubicBezTo>
                  <a:pt x="333" y="244"/>
                  <a:pt x="328" y="248"/>
                  <a:pt x="327" y="249"/>
                </a:cubicBezTo>
                <a:close/>
                <a:moveTo>
                  <a:pt x="336" y="243"/>
                </a:moveTo>
                <a:cubicBezTo>
                  <a:pt x="336" y="243"/>
                  <a:pt x="340" y="240"/>
                  <a:pt x="340" y="240"/>
                </a:cubicBezTo>
                <a:cubicBezTo>
                  <a:pt x="339" y="240"/>
                  <a:pt x="336" y="242"/>
                  <a:pt x="336" y="243"/>
                </a:cubicBezTo>
                <a:close/>
                <a:moveTo>
                  <a:pt x="383" y="207"/>
                </a:moveTo>
                <a:cubicBezTo>
                  <a:pt x="384" y="206"/>
                  <a:pt x="385" y="205"/>
                  <a:pt x="386" y="204"/>
                </a:cubicBezTo>
                <a:cubicBezTo>
                  <a:pt x="386" y="204"/>
                  <a:pt x="383" y="207"/>
                  <a:pt x="383" y="207"/>
                </a:cubicBezTo>
                <a:close/>
                <a:moveTo>
                  <a:pt x="324" y="251"/>
                </a:moveTo>
                <a:cubicBezTo>
                  <a:pt x="324" y="251"/>
                  <a:pt x="325" y="251"/>
                  <a:pt x="326" y="250"/>
                </a:cubicBezTo>
                <a:cubicBezTo>
                  <a:pt x="327" y="249"/>
                  <a:pt x="324" y="251"/>
                  <a:pt x="324" y="251"/>
                </a:cubicBezTo>
                <a:close/>
                <a:moveTo>
                  <a:pt x="395" y="195"/>
                </a:moveTo>
                <a:cubicBezTo>
                  <a:pt x="395" y="195"/>
                  <a:pt x="393" y="199"/>
                  <a:pt x="395" y="195"/>
                </a:cubicBezTo>
                <a:close/>
                <a:moveTo>
                  <a:pt x="388" y="201"/>
                </a:moveTo>
                <a:cubicBezTo>
                  <a:pt x="388" y="201"/>
                  <a:pt x="391" y="198"/>
                  <a:pt x="391" y="198"/>
                </a:cubicBezTo>
                <a:cubicBezTo>
                  <a:pt x="390" y="199"/>
                  <a:pt x="389" y="200"/>
                  <a:pt x="388" y="201"/>
                </a:cubicBezTo>
                <a:close/>
                <a:moveTo>
                  <a:pt x="519" y="12"/>
                </a:moveTo>
                <a:cubicBezTo>
                  <a:pt x="519" y="13"/>
                  <a:pt x="519" y="13"/>
                  <a:pt x="519" y="13"/>
                </a:cubicBezTo>
                <a:cubicBezTo>
                  <a:pt x="519" y="13"/>
                  <a:pt x="519" y="13"/>
                  <a:pt x="519" y="12"/>
                </a:cubicBezTo>
                <a:close/>
                <a:moveTo>
                  <a:pt x="230" y="299"/>
                </a:moveTo>
                <a:cubicBezTo>
                  <a:pt x="232" y="299"/>
                  <a:pt x="233" y="299"/>
                  <a:pt x="234" y="298"/>
                </a:cubicBezTo>
                <a:cubicBezTo>
                  <a:pt x="233" y="298"/>
                  <a:pt x="231" y="298"/>
                  <a:pt x="230" y="299"/>
                </a:cubicBezTo>
                <a:close/>
                <a:moveTo>
                  <a:pt x="343" y="238"/>
                </a:moveTo>
                <a:cubicBezTo>
                  <a:pt x="343" y="238"/>
                  <a:pt x="345" y="236"/>
                  <a:pt x="347" y="234"/>
                </a:cubicBezTo>
                <a:cubicBezTo>
                  <a:pt x="345" y="236"/>
                  <a:pt x="343" y="237"/>
                  <a:pt x="343" y="238"/>
                </a:cubicBezTo>
                <a:close/>
                <a:moveTo>
                  <a:pt x="284" y="268"/>
                </a:moveTo>
                <a:cubicBezTo>
                  <a:pt x="283" y="267"/>
                  <a:pt x="282" y="268"/>
                  <a:pt x="281" y="268"/>
                </a:cubicBezTo>
                <a:cubicBezTo>
                  <a:pt x="280" y="269"/>
                  <a:pt x="279" y="269"/>
                  <a:pt x="277" y="270"/>
                </a:cubicBezTo>
                <a:cubicBezTo>
                  <a:pt x="278" y="271"/>
                  <a:pt x="284" y="269"/>
                  <a:pt x="284" y="268"/>
                </a:cubicBezTo>
                <a:close/>
                <a:moveTo>
                  <a:pt x="261" y="276"/>
                </a:moveTo>
                <a:cubicBezTo>
                  <a:pt x="262" y="276"/>
                  <a:pt x="262" y="276"/>
                  <a:pt x="263" y="276"/>
                </a:cubicBezTo>
                <a:cubicBezTo>
                  <a:pt x="262" y="276"/>
                  <a:pt x="261" y="276"/>
                  <a:pt x="261" y="276"/>
                </a:cubicBezTo>
                <a:close/>
                <a:moveTo>
                  <a:pt x="209" y="295"/>
                </a:moveTo>
                <a:cubicBezTo>
                  <a:pt x="208" y="294"/>
                  <a:pt x="208" y="295"/>
                  <a:pt x="207" y="295"/>
                </a:cubicBezTo>
                <a:cubicBezTo>
                  <a:pt x="208" y="295"/>
                  <a:pt x="209" y="295"/>
                  <a:pt x="209" y="295"/>
                </a:cubicBezTo>
                <a:close/>
                <a:moveTo>
                  <a:pt x="273" y="272"/>
                </a:moveTo>
                <a:cubicBezTo>
                  <a:pt x="273" y="272"/>
                  <a:pt x="271" y="272"/>
                  <a:pt x="273" y="272"/>
                </a:cubicBezTo>
                <a:close/>
                <a:moveTo>
                  <a:pt x="250" y="280"/>
                </a:moveTo>
                <a:cubicBezTo>
                  <a:pt x="249" y="280"/>
                  <a:pt x="249" y="280"/>
                  <a:pt x="248" y="280"/>
                </a:cubicBezTo>
                <a:cubicBezTo>
                  <a:pt x="248" y="281"/>
                  <a:pt x="250" y="280"/>
                  <a:pt x="250" y="280"/>
                </a:cubicBezTo>
                <a:close/>
                <a:moveTo>
                  <a:pt x="280" y="270"/>
                </a:moveTo>
                <a:cubicBezTo>
                  <a:pt x="278" y="270"/>
                  <a:pt x="268" y="275"/>
                  <a:pt x="268" y="275"/>
                </a:cubicBezTo>
                <a:cubicBezTo>
                  <a:pt x="269" y="276"/>
                  <a:pt x="281" y="271"/>
                  <a:pt x="280" y="270"/>
                </a:cubicBezTo>
                <a:close/>
                <a:moveTo>
                  <a:pt x="228" y="302"/>
                </a:moveTo>
                <a:cubicBezTo>
                  <a:pt x="229" y="302"/>
                  <a:pt x="232" y="301"/>
                  <a:pt x="229" y="301"/>
                </a:cubicBezTo>
                <a:cubicBezTo>
                  <a:pt x="229" y="301"/>
                  <a:pt x="226" y="302"/>
                  <a:pt x="228" y="302"/>
                </a:cubicBezTo>
                <a:close/>
                <a:moveTo>
                  <a:pt x="404" y="181"/>
                </a:moveTo>
                <a:cubicBezTo>
                  <a:pt x="403" y="181"/>
                  <a:pt x="404" y="182"/>
                  <a:pt x="404" y="181"/>
                </a:cubicBezTo>
                <a:close/>
                <a:moveTo>
                  <a:pt x="297" y="262"/>
                </a:moveTo>
                <a:cubicBezTo>
                  <a:pt x="298" y="262"/>
                  <a:pt x="298" y="262"/>
                  <a:pt x="299" y="261"/>
                </a:cubicBezTo>
                <a:cubicBezTo>
                  <a:pt x="298" y="261"/>
                  <a:pt x="297" y="262"/>
                  <a:pt x="297" y="262"/>
                </a:cubicBezTo>
                <a:close/>
                <a:moveTo>
                  <a:pt x="275" y="271"/>
                </a:moveTo>
                <a:cubicBezTo>
                  <a:pt x="272" y="272"/>
                  <a:pt x="278" y="270"/>
                  <a:pt x="275" y="271"/>
                </a:cubicBezTo>
                <a:close/>
                <a:moveTo>
                  <a:pt x="165" y="309"/>
                </a:moveTo>
                <a:cubicBezTo>
                  <a:pt x="152" y="310"/>
                  <a:pt x="139" y="309"/>
                  <a:pt x="126" y="309"/>
                </a:cubicBezTo>
                <a:cubicBezTo>
                  <a:pt x="126" y="309"/>
                  <a:pt x="127" y="310"/>
                  <a:pt x="128" y="311"/>
                </a:cubicBezTo>
                <a:cubicBezTo>
                  <a:pt x="133" y="312"/>
                  <a:pt x="139" y="311"/>
                  <a:pt x="143" y="311"/>
                </a:cubicBezTo>
                <a:cubicBezTo>
                  <a:pt x="150" y="311"/>
                  <a:pt x="161" y="313"/>
                  <a:pt x="168" y="311"/>
                </a:cubicBezTo>
                <a:cubicBezTo>
                  <a:pt x="171" y="309"/>
                  <a:pt x="182" y="308"/>
                  <a:pt x="186" y="309"/>
                </a:cubicBezTo>
                <a:cubicBezTo>
                  <a:pt x="190" y="310"/>
                  <a:pt x="197" y="305"/>
                  <a:pt x="201" y="307"/>
                </a:cubicBezTo>
                <a:cubicBezTo>
                  <a:pt x="202" y="308"/>
                  <a:pt x="210" y="305"/>
                  <a:pt x="207" y="305"/>
                </a:cubicBezTo>
                <a:cubicBezTo>
                  <a:pt x="194" y="304"/>
                  <a:pt x="179" y="309"/>
                  <a:pt x="165" y="309"/>
                </a:cubicBezTo>
                <a:close/>
                <a:moveTo>
                  <a:pt x="160" y="311"/>
                </a:moveTo>
                <a:cubicBezTo>
                  <a:pt x="160" y="310"/>
                  <a:pt x="160" y="312"/>
                  <a:pt x="160" y="311"/>
                </a:cubicBezTo>
                <a:close/>
                <a:moveTo>
                  <a:pt x="204" y="304"/>
                </a:moveTo>
                <a:cubicBezTo>
                  <a:pt x="205" y="304"/>
                  <a:pt x="206" y="304"/>
                  <a:pt x="206" y="304"/>
                </a:cubicBezTo>
                <a:cubicBezTo>
                  <a:pt x="205" y="303"/>
                  <a:pt x="205" y="304"/>
                  <a:pt x="204" y="304"/>
                </a:cubicBezTo>
                <a:close/>
                <a:moveTo>
                  <a:pt x="521" y="8"/>
                </a:moveTo>
                <a:cubicBezTo>
                  <a:pt x="520" y="9"/>
                  <a:pt x="520" y="11"/>
                  <a:pt x="519" y="12"/>
                </a:cubicBezTo>
                <a:cubicBezTo>
                  <a:pt x="520" y="11"/>
                  <a:pt x="520" y="10"/>
                  <a:pt x="521" y="10"/>
                </a:cubicBezTo>
                <a:cubicBezTo>
                  <a:pt x="520" y="11"/>
                  <a:pt x="520" y="11"/>
                  <a:pt x="520" y="12"/>
                </a:cubicBezTo>
                <a:cubicBezTo>
                  <a:pt x="520" y="12"/>
                  <a:pt x="524" y="6"/>
                  <a:pt x="521" y="8"/>
                </a:cubicBezTo>
                <a:close/>
                <a:moveTo>
                  <a:pt x="196" y="293"/>
                </a:moveTo>
                <a:cubicBezTo>
                  <a:pt x="195" y="292"/>
                  <a:pt x="196" y="294"/>
                  <a:pt x="196" y="293"/>
                </a:cubicBezTo>
                <a:close/>
                <a:moveTo>
                  <a:pt x="206" y="290"/>
                </a:moveTo>
                <a:cubicBezTo>
                  <a:pt x="206" y="290"/>
                  <a:pt x="202" y="291"/>
                  <a:pt x="201" y="291"/>
                </a:cubicBezTo>
                <a:cubicBezTo>
                  <a:pt x="202" y="291"/>
                  <a:pt x="206" y="291"/>
                  <a:pt x="206" y="290"/>
                </a:cubicBezTo>
                <a:close/>
                <a:moveTo>
                  <a:pt x="46" y="275"/>
                </a:moveTo>
                <a:cubicBezTo>
                  <a:pt x="46" y="276"/>
                  <a:pt x="49" y="278"/>
                  <a:pt x="50" y="277"/>
                </a:cubicBezTo>
                <a:cubicBezTo>
                  <a:pt x="50" y="276"/>
                  <a:pt x="46" y="275"/>
                  <a:pt x="46" y="275"/>
                </a:cubicBezTo>
                <a:close/>
                <a:moveTo>
                  <a:pt x="179" y="295"/>
                </a:moveTo>
                <a:cubicBezTo>
                  <a:pt x="180" y="295"/>
                  <a:pt x="181" y="294"/>
                  <a:pt x="182" y="294"/>
                </a:cubicBezTo>
                <a:cubicBezTo>
                  <a:pt x="182" y="293"/>
                  <a:pt x="179" y="295"/>
                  <a:pt x="179" y="295"/>
                </a:cubicBezTo>
                <a:close/>
                <a:moveTo>
                  <a:pt x="108" y="297"/>
                </a:moveTo>
                <a:cubicBezTo>
                  <a:pt x="108" y="298"/>
                  <a:pt x="108" y="296"/>
                  <a:pt x="108" y="297"/>
                </a:cubicBezTo>
                <a:close/>
                <a:moveTo>
                  <a:pt x="501" y="39"/>
                </a:moveTo>
                <a:cubicBezTo>
                  <a:pt x="499" y="45"/>
                  <a:pt x="491" y="56"/>
                  <a:pt x="490" y="63"/>
                </a:cubicBezTo>
                <a:cubicBezTo>
                  <a:pt x="491" y="56"/>
                  <a:pt x="498" y="46"/>
                  <a:pt x="500" y="40"/>
                </a:cubicBezTo>
                <a:cubicBezTo>
                  <a:pt x="502" y="34"/>
                  <a:pt x="504" y="29"/>
                  <a:pt x="507" y="24"/>
                </a:cubicBezTo>
                <a:cubicBezTo>
                  <a:pt x="509" y="20"/>
                  <a:pt x="510" y="11"/>
                  <a:pt x="511" y="10"/>
                </a:cubicBezTo>
                <a:cubicBezTo>
                  <a:pt x="516" y="1"/>
                  <a:pt x="510" y="6"/>
                  <a:pt x="509" y="3"/>
                </a:cubicBezTo>
                <a:cubicBezTo>
                  <a:pt x="509" y="2"/>
                  <a:pt x="509" y="1"/>
                  <a:pt x="509" y="0"/>
                </a:cubicBezTo>
                <a:cubicBezTo>
                  <a:pt x="506" y="3"/>
                  <a:pt x="493" y="23"/>
                  <a:pt x="494" y="27"/>
                </a:cubicBezTo>
                <a:cubicBezTo>
                  <a:pt x="492" y="22"/>
                  <a:pt x="503" y="9"/>
                  <a:pt x="505" y="5"/>
                </a:cubicBezTo>
                <a:cubicBezTo>
                  <a:pt x="504" y="4"/>
                  <a:pt x="504" y="4"/>
                  <a:pt x="503" y="5"/>
                </a:cubicBezTo>
                <a:cubicBezTo>
                  <a:pt x="498" y="11"/>
                  <a:pt x="495" y="20"/>
                  <a:pt x="492" y="27"/>
                </a:cubicBezTo>
                <a:cubicBezTo>
                  <a:pt x="489" y="33"/>
                  <a:pt x="482" y="43"/>
                  <a:pt x="482" y="51"/>
                </a:cubicBezTo>
                <a:cubicBezTo>
                  <a:pt x="483" y="50"/>
                  <a:pt x="483" y="49"/>
                  <a:pt x="484" y="49"/>
                </a:cubicBezTo>
                <a:cubicBezTo>
                  <a:pt x="486" y="48"/>
                  <a:pt x="481" y="54"/>
                  <a:pt x="482" y="54"/>
                </a:cubicBezTo>
                <a:cubicBezTo>
                  <a:pt x="482" y="53"/>
                  <a:pt x="482" y="53"/>
                  <a:pt x="482" y="52"/>
                </a:cubicBezTo>
                <a:cubicBezTo>
                  <a:pt x="478" y="53"/>
                  <a:pt x="469" y="80"/>
                  <a:pt x="467" y="86"/>
                </a:cubicBezTo>
                <a:cubicBezTo>
                  <a:pt x="464" y="95"/>
                  <a:pt x="458" y="104"/>
                  <a:pt x="453" y="114"/>
                </a:cubicBezTo>
                <a:cubicBezTo>
                  <a:pt x="454" y="113"/>
                  <a:pt x="425" y="159"/>
                  <a:pt x="424" y="159"/>
                </a:cubicBezTo>
                <a:cubicBezTo>
                  <a:pt x="424" y="158"/>
                  <a:pt x="424" y="158"/>
                  <a:pt x="424" y="157"/>
                </a:cubicBezTo>
                <a:cubicBezTo>
                  <a:pt x="420" y="159"/>
                  <a:pt x="413" y="171"/>
                  <a:pt x="410" y="175"/>
                </a:cubicBezTo>
                <a:cubicBezTo>
                  <a:pt x="407" y="180"/>
                  <a:pt x="401" y="185"/>
                  <a:pt x="398" y="188"/>
                </a:cubicBezTo>
                <a:cubicBezTo>
                  <a:pt x="396" y="191"/>
                  <a:pt x="365" y="218"/>
                  <a:pt x="365" y="218"/>
                </a:cubicBezTo>
                <a:cubicBezTo>
                  <a:pt x="365" y="218"/>
                  <a:pt x="365" y="217"/>
                  <a:pt x="366" y="217"/>
                </a:cubicBezTo>
                <a:cubicBezTo>
                  <a:pt x="364" y="217"/>
                  <a:pt x="361" y="225"/>
                  <a:pt x="359" y="224"/>
                </a:cubicBezTo>
                <a:cubicBezTo>
                  <a:pt x="359" y="223"/>
                  <a:pt x="360" y="223"/>
                  <a:pt x="360" y="222"/>
                </a:cubicBezTo>
                <a:cubicBezTo>
                  <a:pt x="359" y="221"/>
                  <a:pt x="356" y="225"/>
                  <a:pt x="354" y="227"/>
                </a:cubicBezTo>
                <a:cubicBezTo>
                  <a:pt x="349" y="229"/>
                  <a:pt x="342" y="235"/>
                  <a:pt x="339" y="237"/>
                </a:cubicBezTo>
                <a:cubicBezTo>
                  <a:pt x="334" y="241"/>
                  <a:pt x="327" y="245"/>
                  <a:pt x="321" y="248"/>
                </a:cubicBezTo>
                <a:cubicBezTo>
                  <a:pt x="319" y="250"/>
                  <a:pt x="295" y="264"/>
                  <a:pt x="295" y="263"/>
                </a:cubicBezTo>
                <a:cubicBezTo>
                  <a:pt x="294" y="263"/>
                  <a:pt x="288" y="266"/>
                  <a:pt x="285" y="268"/>
                </a:cubicBezTo>
                <a:cubicBezTo>
                  <a:pt x="289" y="265"/>
                  <a:pt x="302" y="261"/>
                  <a:pt x="305" y="260"/>
                </a:cubicBezTo>
                <a:cubicBezTo>
                  <a:pt x="313" y="256"/>
                  <a:pt x="320" y="252"/>
                  <a:pt x="327" y="247"/>
                </a:cubicBezTo>
                <a:cubicBezTo>
                  <a:pt x="331" y="244"/>
                  <a:pt x="339" y="241"/>
                  <a:pt x="342" y="237"/>
                </a:cubicBezTo>
                <a:cubicBezTo>
                  <a:pt x="343" y="237"/>
                  <a:pt x="345" y="235"/>
                  <a:pt x="348" y="234"/>
                </a:cubicBezTo>
                <a:cubicBezTo>
                  <a:pt x="350" y="233"/>
                  <a:pt x="351" y="232"/>
                  <a:pt x="353" y="230"/>
                </a:cubicBezTo>
                <a:cubicBezTo>
                  <a:pt x="354" y="230"/>
                  <a:pt x="354" y="230"/>
                  <a:pt x="354" y="230"/>
                </a:cubicBezTo>
                <a:cubicBezTo>
                  <a:pt x="354" y="230"/>
                  <a:pt x="354" y="230"/>
                  <a:pt x="353" y="230"/>
                </a:cubicBezTo>
                <a:cubicBezTo>
                  <a:pt x="361" y="225"/>
                  <a:pt x="370" y="219"/>
                  <a:pt x="370" y="218"/>
                </a:cubicBezTo>
                <a:cubicBezTo>
                  <a:pt x="369" y="218"/>
                  <a:pt x="368" y="219"/>
                  <a:pt x="367" y="219"/>
                </a:cubicBezTo>
                <a:cubicBezTo>
                  <a:pt x="370" y="217"/>
                  <a:pt x="378" y="208"/>
                  <a:pt x="379" y="209"/>
                </a:cubicBezTo>
                <a:cubicBezTo>
                  <a:pt x="379" y="210"/>
                  <a:pt x="372" y="215"/>
                  <a:pt x="372" y="216"/>
                </a:cubicBezTo>
                <a:cubicBezTo>
                  <a:pt x="373" y="216"/>
                  <a:pt x="381" y="209"/>
                  <a:pt x="381" y="208"/>
                </a:cubicBezTo>
                <a:cubicBezTo>
                  <a:pt x="381" y="208"/>
                  <a:pt x="380" y="208"/>
                  <a:pt x="380" y="208"/>
                </a:cubicBezTo>
                <a:cubicBezTo>
                  <a:pt x="381" y="206"/>
                  <a:pt x="398" y="191"/>
                  <a:pt x="398" y="191"/>
                </a:cubicBezTo>
                <a:cubicBezTo>
                  <a:pt x="398" y="191"/>
                  <a:pt x="396" y="194"/>
                  <a:pt x="396" y="194"/>
                </a:cubicBezTo>
                <a:cubicBezTo>
                  <a:pt x="398" y="193"/>
                  <a:pt x="400" y="191"/>
                  <a:pt x="402" y="189"/>
                </a:cubicBezTo>
                <a:cubicBezTo>
                  <a:pt x="386" y="206"/>
                  <a:pt x="368" y="222"/>
                  <a:pt x="348" y="236"/>
                </a:cubicBezTo>
                <a:cubicBezTo>
                  <a:pt x="321" y="256"/>
                  <a:pt x="293" y="269"/>
                  <a:pt x="262" y="281"/>
                </a:cubicBezTo>
                <a:cubicBezTo>
                  <a:pt x="250" y="286"/>
                  <a:pt x="236" y="288"/>
                  <a:pt x="224" y="292"/>
                </a:cubicBezTo>
                <a:cubicBezTo>
                  <a:pt x="218" y="294"/>
                  <a:pt x="203" y="298"/>
                  <a:pt x="201" y="296"/>
                </a:cubicBezTo>
                <a:cubicBezTo>
                  <a:pt x="200" y="295"/>
                  <a:pt x="194" y="298"/>
                  <a:pt x="192" y="297"/>
                </a:cubicBezTo>
                <a:cubicBezTo>
                  <a:pt x="187" y="294"/>
                  <a:pt x="167" y="299"/>
                  <a:pt x="161" y="299"/>
                </a:cubicBezTo>
                <a:cubicBezTo>
                  <a:pt x="159" y="299"/>
                  <a:pt x="156" y="300"/>
                  <a:pt x="153" y="300"/>
                </a:cubicBezTo>
                <a:cubicBezTo>
                  <a:pt x="153" y="300"/>
                  <a:pt x="153" y="301"/>
                  <a:pt x="153" y="300"/>
                </a:cubicBezTo>
                <a:cubicBezTo>
                  <a:pt x="153" y="300"/>
                  <a:pt x="153" y="300"/>
                  <a:pt x="153" y="300"/>
                </a:cubicBezTo>
                <a:cubicBezTo>
                  <a:pt x="146" y="301"/>
                  <a:pt x="138" y="301"/>
                  <a:pt x="136" y="299"/>
                </a:cubicBezTo>
                <a:cubicBezTo>
                  <a:pt x="137" y="299"/>
                  <a:pt x="139" y="300"/>
                  <a:pt x="141" y="300"/>
                </a:cubicBezTo>
                <a:cubicBezTo>
                  <a:pt x="139" y="299"/>
                  <a:pt x="125" y="298"/>
                  <a:pt x="121" y="298"/>
                </a:cubicBezTo>
                <a:cubicBezTo>
                  <a:pt x="116" y="298"/>
                  <a:pt x="98" y="298"/>
                  <a:pt x="93" y="295"/>
                </a:cubicBezTo>
                <a:cubicBezTo>
                  <a:pt x="94" y="294"/>
                  <a:pt x="95" y="294"/>
                  <a:pt x="96" y="294"/>
                </a:cubicBezTo>
                <a:cubicBezTo>
                  <a:pt x="84" y="295"/>
                  <a:pt x="69" y="288"/>
                  <a:pt x="59" y="284"/>
                </a:cubicBezTo>
                <a:cubicBezTo>
                  <a:pt x="47" y="280"/>
                  <a:pt x="35" y="274"/>
                  <a:pt x="25" y="268"/>
                </a:cubicBezTo>
                <a:cubicBezTo>
                  <a:pt x="25" y="268"/>
                  <a:pt x="26" y="267"/>
                  <a:pt x="26" y="267"/>
                </a:cubicBezTo>
                <a:cubicBezTo>
                  <a:pt x="25" y="267"/>
                  <a:pt x="26" y="267"/>
                  <a:pt x="27" y="267"/>
                </a:cubicBezTo>
                <a:cubicBezTo>
                  <a:pt x="33" y="270"/>
                  <a:pt x="39" y="273"/>
                  <a:pt x="41" y="274"/>
                </a:cubicBezTo>
                <a:cubicBezTo>
                  <a:pt x="41" y="274"/>
                  <a:pt x="41" y="274"/>
                  <a:pt x="41" y="274"/>
                </a:cubicBezTo>
                <a:cubicBezTo>
                  <a:pt x="42" y="274"/>
                  <a:pt x="43" y="274"/>
                  <a:pt x="43" y="274"/>
                </a:cubicBezTo>
                <a:cubicBezTo>
                  <a:pt x="43" y="274"/>
                  <a:pt x="35" y="270"/>
                  <a:pt x="29" y="267"/>
                </a:cubicBezTo>
                <a:cubicBezTo>
                  <a:pt x="37" y="265"/>
                  <a:pt x="56" y="260"/>
                  <a:pt x="57" y="262"/>
                </a:cubicBezTo>
                <a:cubicBezTo>
                  <a:pt x="57" y="262"/>
                  <a:pt x="57" y="261"/>
                  <a:pt x="57" y="260"/>
                </a:cubicBezTo>
                <a:cubicBezTo>
                  <a:pt x="58" y="261"/>
                  <a:pt x="59" y="262"/>
                  <a:pt x="59" y="261"/>
                </a:cubicBezTo>
                <a:cubicBezTo>
                  <a:pt x="59" y="261"/>
                  <a:pt x="59" y="260"/>
                  <a:pt x="59" y="260"/>
                </a:cubicBezTo>
                <a:cubicBezTo>
                  <a:pt x="61" y="261"/>
                  <a:pt x="66" y="259"/>
                  <a:pt x="68" y="258"/>
                </a:cubicBezTo>
                <a:cubicBezTo>
                  <a:pt x="68" y="258"/>
                  <a:pt x="68" y="258"/>
                  <a:pt x="68" y="258"/>
                </a:cubicBezTo>
                <a:cubicBezTo>
                  <a:pt x="68" y="259"/>
                  <a:pt x="68" y="258"/>
                  <a:pt x="68" y="258"/>
                </a:cubicBezTo>
                <a:cubicBezTo>
                  <a:pt x="69" y="258"/>
                  <a:pt x="69" y="258"/>
                  <a:pt x="68" y="257"/>
                </a:cubicBezTo>
                <a:cubicBezTo>
                  <a:pt x="69" y="258"/>
                  <a:pt x="70" y="259"/>
                  <a:pt x="70" y="259"/>
                </a:cubicBezTo>
                <a:cubicBezTo>
                  <a:pt x="70" y="258"/>
                  <a:pt x="70" y="256"/>
                  <a:pt x="70" y="256"/>
                </a:cubicBezTo>
                <a:cubicBezTo>
                  <a:pt x="68" y="257"/>
                  <a:pt x="60" y="260"/>
                  <a:pt x="59" y="259"/>
                </a:cubicBezTo>
                <a:cubicBezTo>
                  <a:pt x="58" y="258"/>
                  <a:pt x="61" y="258"/>
                  <a:pt x="61" y="258"/>
                </a:cubicBezTo>
                <a:cubicBezTo>
                  <a:pt x="61" y="257"/>
                  <a:pt x="56" y="258"/>
                  <a:pt x="56" y="258"/>
                </a:cubicBezTo>
                <a:cubicBezTo>
                  <a:pt x="56" y="259"/>
                  <a:pt x="56" y="259"/>
                  <a:pt x="56" y="259"/>
                </a:cubicBezTo>
                <a:cubicBezTo>
                  <a:pt x="57" y="259"/>
                  <a:pt x="54" y="260"/>
                  <a:pt x="54" y="260"/>
                </a:cubicBezTo>
                <a:cubicBezTo>
                  <a:pt x="54" y="260"/>
                  <a:pt x="54" y="260"/>
                  <a:pt x="54" y="260"/>
                </a:cubicBezTo>
                <a:cubicBezTo>
                  <a:pt x="54" y="260"/>
                  <a:pt x="49" y="261"/>
                  <a:pt x="48" y="261"/>
                </a:cubicBezTo>
                <a:cubicBezTo>
                  <a:pt x="48" y="261"/>
                  <a:pt x="47" y="261"/>
                  <a:pt x="47" y="261"/>
                </a:cubicBezTo>
                <a:cubicBezTo>
                  <a:pt x="47" y="261"/>
                  <a:pt x="47" y="260"/>
                  <a:pt x="47" y="261"/>
                </a:cubicBezTo>
                <a:cubicBezTo>
                  <a:pt x="45" y="260"/>
                  <a:pt x="42" y="260"/>
                  <a:pt x="42" y="261"/>
                </a:cubicBezTo>
                <a:cubicBezTo>
                  <a:pt x="43" y="261"/>
                  <a:pt x="43" y="261"/>
                  <a:pt x="44" y="261"/>
                </a:cubicBezTo>
                <a:cubicBezTo>
                  <a:pt x="44" y="261"/>
                  <a:pt x="43" y="263"/>
                  <a:pt x="43" y="263"/>
                </a:cubicBezTo>
                <a:cubicBezTo>
                  <a:pt x="42" y="263"/>
                  <a:pt x="40" y="261"/>
                  <a:pt x="40" y="261"/>
                </a:cubicBezTo>
                <a:cubicBezTo>
                  <a:pt x="40" y="261"/>
                  <a:pt x="40" y="263"/>
                  <a:pt x="40" y="263"/>
                </a:cubicBezTo>
                <a:cubicBezTo>
                  <a:pt x="39" y="262"/>
                  <a:pt x="35" y="261"/>
                  <a:pt x="35" y="262"/>
                </a:cubicBezTo>
                <a:cubicBezTo>
                  <a:pt x="36" y="258"/>
                  <a:pt x="65" y="255"/>
                  <a:pt x="69" y="254"/>
                </a:cubicBezTo>
                <a:cubicBezTo>
                  <a:pt x="73" y="252"/>
                  <a:pt x="80" y="250"/>
                  <a:pt x="82" y="249"/>
                </a:cubicBezTo>
                <a:cubicBezTo>
                  <a:pt x="84" y="249"/>
                  <a:pt x="88" y="248"/>
                  <a:pt x="89" y="248"/>
                </a:cubicBezTo>
                <a:cubicBezTo>
                  <a:pt x="88" y="248"/>
                  <a:pt x="92" y="246"/>
                  <a:pt x="91" y="247"/>
                </a:cubicBezTo>
                <a:cubicBezTo>
                  <a:pt x="90" y="248"/>
                  <a:pt x="96" y="243"/>
                  <a:pt x="97" y="245"/>
                </a:cubicBezTo>
                <a:cubicBezTo>
                  <a:pt x="97" y="246"/>
                  <a:pt x="109" y="244"/>
                  <a:pt x="110" y="241"/>
                </a:cubicBezTo>
                <a:cubicBezTo>
                  <a:pt x="111" y="238"/>
                  <a:pt x="107" y="237"/>
                  <a:pt x="106" y="235"/>
                </a:cubicBezTo>
                <a:cubicBezTo>
                  <a:pt x="106" y="234"/>
                  <a:pt x="106" y="234"/>
                  <a:pt x="106" y="233"/>
                </a:cubicBezTo>
                <a:cubicBezTo>
                  <a:pt x="104" y="235"/>
                  <a:pt x="98" y="235"/>
                  <a:pt x="99" y="237"/>
                </a:cubicBezTo>
                <a:cubicBezTo>
                  <a:pt x="99" y="237"/>
                  <a:pt x="105" y="235"/>
                  <a:pt x="105" y="235"/>
                </a:cubicBezTo>
                <a:cubicBezTo>
                  <a:pt x="106" y="235"/>
                  <a:pt x="104" y="237"/>
                  <a:pt x="105" y="237"/>
                </a:cubicBezTo>
                <a:cubicBezTo>
                  <a:pt x="104" y="237"/>
                  <a:pt x="104" y="237"/>
                  <a:pt x="103" y="237"/>
                </a:cubicBezTo>
                <a:cubicBezTo>
                  <a:pt x="103" y="237"/>
                  <a:pt x="103" y="237"/>
                  <a:pt x="103" y="237"/>
                </a:cubicBezTo>
                <a:cubicBezTo>
                  <a:pt x="94" y="238"/>
                  <a:pt x="83" y="242"/>
                  <a:pt x="74" y="245"/>
                </a:cubicBezTo>
                <a:cubicBezTo>
                  <a:pt x="65" y="248"/>
                  <a:pt x="56" y="250"/>
                  <a:pt x="47" y="251"/>
                </a:cubicBezTo>
                <a:cubicBezTo>
                  <a:pt x="45" y="252"/>
                  <a:pt x="31" y="253"/>
                  <a:pt x="28" y="255"/>
                </a:cubicBezTo>
                <a:cubicBezTo>
                  <a:pt x="33" y="251"/>
                  <a:pt x="61" y="248"/>
                  <a:pt x="60" y="246"/>
                </a:cubicBezTo>
                <a:cubicBezTo>
                  <a:pt x="60" y="246"/>
                  <a:pt x="58" y="246"/>
                  <a:pt x="58" y="246"/>
                </a:cubicBezTo>
                <a:cubicBezTo>
                  <a:pt x="58" y="246"/>
                  <a:pt x="61" y="245"/>
                  <a:pt x="61" y="245"/>
                </a:cubicBezTo>
                <a:cubicBezTo>
                  <a:pt x="61" y="246"/>
                  <a:pt x="61" y="246"/>
                  <a:pt x="62" y="247"/>
                </a:cubicBezTo>
                <a:cubicBezTo>
                  <a:pt x="62" y="247"/>
                  <a:pt x="63" y="244"/>
                  <a:pt x="63" y="244"/>
                </a:cubicBezTo>
                <a:cubicBezTo>
                  <a:pt x="63" y="245"/>
                  <a:pt x="65" y="247"/>
                  <a:pt x="65" y="246"/>
                </a:cubicBezTo>
                <a:cubicBezTo>
                  <a:pt x="65" y="246"/>
                  <a:pt x="64" y="244"/>
                  <a:pt x="64" y="244"/>
                </a:cubicBezTo>
                <a:cubicBezTo>
                  <a:pt x="65" y="244"/>
                  <a:pt x="65" y="246"/>
                  <a:pt x="65" y="246"/>
                </a:cubicBezTo>
                <a:cubicBezTo>
                  <a:pt x="65" y="245"/>
                  <a:pt x="65" y="245"/>
                  <a:pt x="65" y="244"/>
                </a:cubicBezTo>
                <a:cubicBezTo>
                  <a:pt x="66" y="244"/>
                  <a:pt x="66" y="244"/>
                  <a:pt x="67" y="244"/>
                </a:cubicBezTo>
                <a:cubicBezTo>
                  <a:pt x="67" y="244"/>
                  <a:pt x="67" y="245"/>
                  <a:pt x="67" y="245"/>
                </a:cubicBezTo>
                <a:cubicBezTo>
                  <a:pt x="67" y="244"/>
                  <a:pt x="67" y="244"/>
                  <a:pt x="67" y="245"/>
                </a:cubicBezTo>
                <a:cubicBezTo>
                  <a:pt x="67" y="245"/>
                  <a:pt x="68" y="245"/>
                  <a:pt x="68" y="244"/>
                </a:cubicBezTo>
                <a:cubicBezTo>
                  <a:pt x="68" y="244"/>
                  <a:pt x="69" y="244"/>
                  <a:pt x="69" y="243"/>
                </a:cubicBezTo>
                <a:cubicBezTo>
                  <a:pt x="68" y="246"/>
                  <a:pt x="73" y="243"/>
                  <a:pt x="73" y="243"/>
                </a:cubicBezTo>
                <a:cubicBezTo>
                  <a:pt x="73" y="243"/>
                  <a:pt x="72" y="243"/>
                  <a:pt x="72" y="243"/>
                </a:cubicBezTo>
                <a:cubicBezTo>
                  <a:pt x="71" y="243"/>
                  <a:pt x="75" y="240"/>
                  <a:pt x="74" y="240"/>
                </a:cubicBezTo>
                <a:cubicBezTo>
                  <a:pt x="73" y="239"/>
                  <a:pt x="55" y="243"/>
                  <a:pt x="53" y="245"/>
                </a:cubicBezTo>
                <a:cubicBezTo>
                  <a:pt x="48" y="247"/>
                  <a:pt x="40" y="247"/>
                  <a:pt x="34" y="248"/>
                </a:cubicBezTo>
                <a:cubicBezTo>
                  <a:pt x="33" y="248"/>
                  <a:pt x="30" y="249"/>
                  <a:pt x="27" y="249"/>
                </a:cubicBezTo>
                <a:cubicBezTo>
                  <a:pt x="27" y="249"/>
                  <a:pt x="27" y="249"/>
                  <a:pt x="27" y="249"/>
                </a:cubicBezTo>
                <a:cubicBezTo>
                  <a:pt x="25" y="250"/>
                  <a:pt x="23" y="250"/>
                  <a:pt x="21" y="251"/>
                </a:cubicBezTo>
                <a:cubicBezTo>
                  <a:pt x="21" y="251"/>
                  <a:pt x="21" y="250"/>
                  <a:pt x="21" y="251"/>
                </a:cubicBezTo>
                <a:cubicBezTo>
                  <a:pt x="20" y="251"/>
                  <a:pt x="20" y="252"/>
                  <a:pt x="20" y="252"/>
                </a:cubicBezTo>
                <a:cubicBezTo>
                  <a:pt x="17" y="258"/>
                  <a:pt x="27" y="256"/>
                  <a:pt x="27" y="256"/>
                </a:cubicBezTo>
                <a:cubicBezTo>
                  <a:pt x="26" y="257"/>
                  <a:pt x="23" y="258"/>
                  <a:pt x="21" y="259"/>
                </a:cubicBezTo>
                <a:cubicBezTo>
                  <a:pt x="18" y="258"/>
                  <a:pt x="11" y="257"/>
                  <a:pt x="12" y="258"/>
                </a:cubicBezTo>
                <a:cubicBezTo>
                  <a:pt x="12" y="258"/>
                  <a:pt x="14" y="260"/>
                  <a:pt x="18" y="262"/>
                </a:cubicBezTo>
                <a:cubicBezTo>
                  <a:pt x="17" y="262"/>
                  <a:pt x="17" y="263"/>
                  <a:pt x="17" y="263"/>
                </a:cubicBezTo>
                <a:cubicBezTo>
                  <a:pt x="13" y="260"/>
                  <a:pt x="5" y="254"/>
                  <a:pt x="3" y="259"/>
                </a:cubicBezTo>
                <a:cubicBezTo>
                  <a:pt x="4" y="259"/>
                  <a:pt x="4" y="260"/>
                  <a:pt x="5" y="261"/>
                </a:cubicBezTo>
                <a:cubicBezTo>
                  <a:pt x="4" y="261"/>
                  <a:pt x="3" y="261"/>
                  <a:pt x="2" y="261"/>
                </a:cubicBezTo>
                <a:cubicBezTo>
                  <a:pt x="3" y="262"/>
                  <a:pt x="11" y="267"/>
                  <a:pt x="10" y="268"/>
                </a:cubicBezTo>
                <a:cubicBezTo>
                  <a:pt x="10" y="268"/>
                  <a:pt x="0" y="263"/>
                  <a:pt x="1" y="263"/>
                </a:cubicBezTo>
                <a:cubicBezTo>
                  <a:pt x="3" y="268"/>
                  <a:pt x="4" y="271"/>
                  <a:pt x="9" y="274"/>
                </a:cubicBezTo>
                <a:cubicBezTo>
                  <a:pt x="9" y="278"/>
                  <a:pt x="10" y="282"/>
                  <a:pt x="13" y="282"/>
                </a:cubicBezTo>
                <a:cubicBezTo>
                  <a:pt x="12" y="282"/>
                  <a:pt x="29" y="301"/>
                  <a:pt x="28" y="303"/>
                </a:cubicBezTo>
                <a:cubicBezTo>
                  <a:pt x="28" y="303"/>
                  <a:pt x="30" y="303"/>
                  <a:pt x="30" y="303"/>
                </a:cubicBezTo>
                <a:cubicBezTo>
                  <a:pt x="29" y="303"/>
                  <a:pt x="29" y="303"/>
                  <a:pt x="29" y="304"/>
                </a:cubicBezTo>
                <a:cubicBezTo>
                  <a:pt x="29" y="304"/>
                  <a:pt x="29" y="303"/>
                  <a:pt x="30" y="303"/>
                </a:cubicBezTo>
                <a:cubicBezTo>
                  <a:pt x="29" y="305"/>
                  <a:pt x="31" y="309"/>
                  <a:pt x="33" y="310"/>
                </a:cubicBez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3" y="310"/>
                  <a:pt x="34" y="310"/>
                </a:cubicBezTo>
                <a:cubicBezTo>
                  <a:pt x="34" y="310"/>
                  <a:pt x="33" y="311"/>
                  <a:pt x="33" y="311"/>
                </a:cubicBezTo>
                <a:cubicBezTo>
                  <a:pt x="33" y="311"/>
                  <a:pt x="34" y="311"/>
                  <a:pt x="35" y="311"/>
                </a:cubicBezTo>
                <a:cubicBezTo>
                  <a:pt x="35" y="311"/>
                  <a:pt x="31" y="304"/>
                  <a:pt x="31" y="304"/>
                </a:cubicBezTo>
                <a:cubicBezTo>
                  <a:pt x="31" y="304"/>
                  <a:pt x="31" y="303"/>
                  <a:pt x="31" y="303"/>
                </a:cubicBezTo>
                <a:cubicBezTo>
                  <a:pt x="32" y="302"/>
                  <a:pt x="32" y="304"/>
                  <a:pt x="32" y="304"/>
                </a:cubicBezTo>
                <a:cubicBezTo>
                  <a:pt x="33" y="304"/>
                  <a:pt x="31" y="301"/>
                  <a:pt x="31" y="301"/>
                </a:cubicBezTo>
                <a:cubicBezTo>
                  <a:pt x="30" y="301"/>
                  <a:pt x="29" y="300"/>
                  <a:pt x="29" y="300"/>
                </a:cubicBezTo>
                <a:cubicBezTo>
                  <a:pt x="29" y="300"/>
                  <a:pt x="29" y="300"/>
                  <a:pt x="29" y="300"/>
                </a:cubicBezTo>
                <a:cubicBezTo>
                  <a:pt x="28" y="300"/>
                  <a:pt x="28" y="298"/>
                  <a:pt x="29" y="298"/>
                </a:cubicBezTo>
                <a:cubicBezTo>
                  <a:pt x="30" y="296"/>
                  <a:pt x="26" y="296"/>
                  <a:pt x="26" y="296"/>
                </a:cubicBezTo>
                <a:cubicBezTo>
                  <a:pt x="26" y="296"/>
                  <a:pt x="27" y="294"/>
                  <a:pt x="25" y="292"/>
                </a:cubicBezTo>
                <a:cubicBezTo>
                  <a:pt x="25" y="293"/>
                  <a:pt x="24" y="295"/>
                  <a:pt x="23" y="294"/>
                </a:cubicBezTo>
                <a:cubicBezTo>
                  <a:pt x="23" y="294"/>
                  <a:pt x="24" y="291"/>
                  <a:pt x="24" y="291"/>
                </a:cubicBezTo>
                <a:cubicBezTo>
                  <a:pt x="24" y="291"/>
                  <a:pt x="22" y="292"/>
                  <a:pt x="22" y="292"/>
                </a:cubicBezTo>
                <a:cubicBezTo>
                  <a:pt x="22" y="291"/>
                  <a:pt x="23" y="289"/>
                  <a:pt x="22" y="288"/>
                </a:cubicBezTo>
                <a:cubicBezTo>
                  <a:pt x="28" y="291"/>
                  <a:pt x="39" y="313"/>
                  <a:pt x="43" y="317"/>
                </a:cubicBezTo>
                <a:cubicBezTo>
                  <a:pt x="43" y="318"/>
                  <a:pt x="43" y="318"/>
                  <a:pt x="43" y="318"/>
                </a:cubicBezTo>
                <a:cubicBezTo>
                  <a:pt x="42" y="318"/>
                  <a:pt x="42" y="318"/>
                  <a:pt x="43" y="318"/>
                </a:cubicBezTo>
                <a:cubicBezTo>
                  <a:pt x="43" y="318"/>
                  <a:pt x="44" y="318"/>
                  <a:pt x="44" y="318"/>
                </a:cubicBezTo>
                <a:cubicBezTo>
                  <a:pt x="43" y="318"/>
                  <a:pt x="43" y="318"/>
                  <a:pt x="43" y="319"/>
                </a:cubicBezTo>
                <a:cubicBezTo>
                  <a:pt x="43" y="320"/>
                  <a:pt x="44" y="324"/>
                  <a:pt x="45" y="324"/>
                </a:cubicBezTo>
                <a:cubicBezTo>
                  <a:pt x="44" y="323"/>
                  <a:pt x="46" y="326"/>
                  <a:pt x="45" y="325"/>
                </a:cubicBezTo>
                <a:cubicBezTo>
                  <a:pt x="45" y="325"/>
                  <a:pt x="49" y="329"/>
                  <a:pt x="48" y="330"/>
                </a:cubicBezTo>
                <a:cubicBezTo>
                  <a:pt x="47" y="330"/>
                  <a:pt x="49" y="335"/>
                  <a:pt x="49" y="336"/>
                </a:cubicBezTo>
                <a:cubicBezTo>
                  <a:pt x="52" y="342"/>
                  <a:pt x="52" y="338"/>
                  <a:pt x="56" y="338"/>
                </a:cubicBezTo>
                <a:cubicBezTo>
                  <a:pt x="56" y="338"/>
                  <a:pt x="63" y="334"/>
                  <a:pt x="62" y="334"/>
                </a:cubicBezTo>
                <a:cubicBezTo>
                  <a:pt x="62" y="334"/>
                  <a:pt x="58" y="336"/>
                  <a:pt x="59" y="335"/>
                </a:cubicBezTo>
                <a:cubicBezTo>
                  <a:pt x="59" y="335"/>
                  <a:pt x="56" y="330"/>
                  <a:pt x="56" y="330"/>
                </a:cubicBezTo>
                <a:cubicBezTo>
                  <a:pt x="55" y="331"/>
                  <a:pt x="58" y="334"/>
                  <a:pt x="58" y="335"/>
                </a:cubicBezTo>
                <a:cubicBezTo>
                  <a:pt x="57" y="336"/>
                  <a:pt x="55" y="335"/>
                  <a:pt x="55" y="335"/>
                </a:cubicBezTo>
                <a:cubicBezTo>
                  <a:pt x="55" y="335"/>
                  <a:pt x="55" y="334"/>
                  <a:pt x="55" y="334"/>
                </a:cubicBezTo>
                <a:cubicBezTo>
                  <a:pt x="55" y="334"/>
                  <a:pt x="55" y="334"/>
                  <a:pt x="55" y="334"/>
                </a:cubicBezTo>
                <a:cubicBezTo>
                  <a:pt x="55" y="334"/>
                  <a:pt x="55" y="334"/>
                  <a:pt x="55" y="334"/>
                </a:cubicBezTo>
                <a:cubicBezTo>
                  <a:pt x="54" y="328"/>
                  <a:pt x="50" y="320"/>
                  <a:pt x="48" y="314"/>
                </a:cubicBezTo>
                <a:cubicBezTo>
                  <a:pt x="45" y="308"/>
                  <a:pt x="41" y="301"/>
                  <a:pt x="38" y="296"/>
                </a:cubicBezTo>
                <a:cubicBezTo>
                  <a:pt x="37" y="295"/>
                  <a:pt x="34" y="289"/>
                  <a:pt x="30" y="284"/>
                </a:cubicBezTo>
                <a:cubicBezTo>
                  <a:pt x="30" y="284"/>
                  <a:pt x="31" y="284"/>
                  <a:pt x="31" y="285"/>
                </a:cubicBezTo>
                <a:cubicBezTo>
                  <a:pt x="36" y="291"/>
                  <a:pt x="43" y="301"/>
                  <a:pt x="43" y="301"/>
                </a:cubicBezTo>
                <a:cubicBezTo>
                  <a:pt x="43" y="300"/>
                  <a:pt x="43" y="299"/>
                  <a:pt x="43" y="299"/>
                </a:cubicBezTo>
                <a:cubicBezTo>
                  <a:pt x="44" y="299"/>
                  <a:pt x="45" y="301"/>
                  <a:pt x="45" y="301"/>
                </a:cubicBezTo>
                <a:cubicBezTo>
                  <a:pt x="44" y="301"/>
                  <a:pt x="44" y="301"/>
                  <a:pt x="43" y="302"/>
                </a:cubicBezTo>
                <a:cubicBezTo>
                  <a:pt x="43" y="302"/>
                  <a:pt x="46" y="302"/>
                  <a:pt x="46" y="302"/>
                </a:cubicBezTo>
                <a:cubicBezTo>
                  <a:pt x="46" y="302"/>
                  <a:pt x="42" y="302"/>
                  <a:pt x="44" y="304"/>
                </a:cubicBezTo>
                <a:cubicBezTo>
                  <a:pt x="44" y="304"/>
                  <a:pt x="46" y="303"/>
                  <a:pt x="46" y="303"/>
                </a:cubicBezTo>
                <a:cubicBezTo>
                  <a:pt x="46" y="304"/>
                  <a:pt x="44" y="304"/>
                  <a:pt x="44" y="305"/>
                </a:cubicBezTo>
                <a:cubicBezTo>
                  <a:pt x="45" y="304"/>
                  <a:pt x="46" y="304"/>
                  <a:pt x="46" y="304"/>
                </a:cubicBezTo>
                <a:cubicBezTo>
                  <a:pt x="46" y="304"/>
                  <a:pt x="46" y="305"/>
                  <a:pt x="46" y="305"/>
                </a:cubicBezTo>
                <a:cubicBezTo>
                  <a:pt x="46" y="305"/>
                  <a:pt x="47" y="305"/>
                  <a:pt x="46" y="305"/>
                </a:cubicBezTo>
                <a:cubicBezTo>
                  <a:pt x="46" y="305"/>
                  <a:pt x="46" y="306"/>
                  <a:pt x="46" y="306"/>
                </a:cubicBezTo>
                <a:cubicBezTo>
                  <a:pt x="46" y="306"/>
                  <a:pt x="47" y="305"/>
                  <a:pt x="46" y="306"/>
                </a:cubicBezTo>
                <a:cubicBezTo>
                  <a:pt x="45" y="306"/>
                  <a:pt x="45" y="306"/>
                  <a:pt x="46" y="307"/>
                </a:cubicBezTo>
                <a:cubicBezTo>
                  <a:pt x="46" y="307"/>
                  <a:pt x="46" y="307"/>
                  <a:pt x="46" y="307"/>
                </a:cubicBezTo>
                <a:cubicBezTo>
                  <a:pt x="46" y="307"/>
                  <a:pt x="46" y="307"/>
                  <a:pt x="46" y="307"/>
                </a:cubicBezTo>
                <a:cubicBezTo>
                  <a:pt x="46" y="307"/>
                  <a:pt x="47" y="307"/>
                  <a:pt x="47" y="307"/>
                </a:cubicBezTo>
                <a:cubicBezTo>
                  <a:pt x="45" y="306"/>
                  <a:pt x="47" y="311"/>
                  <a:pt x="48" y="310"/>
                </a:cubicBezTo>
                <a:cubicBezTo>
                  <a:pt x="48" y="310"/>
                  <a:pt x="48" y="310"/>
                  <a:pt x="48" y="309"/>
                </a:cubicBezTo>
                <a:cubicBezTo>
                  <a:pt x="48" y="308"/>
                  <a:pt x="51" y="312"/>
                  <a:pt x="52" y="311"/>
                </a:cubicBezTo>
                <a:cubicBezTo>
                  <a:pt x="53" y="308"/>
                  <a:pt x="41" y="296"/>
                  <a:pt x="42" y="293"/>
                </a:cubicBezTo>
                <a:cubicBezTo>
                  <a:pt x="43" y="292"/>
                  <a:pt x="42" y="291"/>
                  <a:pt x="40" y="289"/>
                </a:cubicBezTo>
                <a:cubicBezTo>
                  <a:pt x="53" y="294"/>
                  <a:pt x="68" y="300"/>
                  <a:pt x="70" y="301"/>
                </a:cubicBezTo>
                <a:cubicBezTo>
                  <a:pt x="70" y="300"/>
                  <a:pt x="70" y="300"/>
                  <a:pt x="70" y="300"/>
                </a:cubicBezTo>
                <a:cubicBezTo>
                  <a:pt x="75" y="301"/>
                  <a:pt x="113" y="311"/>
                  <a:pt x="113" y="309"/>
                </a:cubicBezTo>
                <a:cubicBezTo>
                  <a:pt x="113" y="310"/>
                  <a:pt x="119" y="310"/>
                  <a:pt x="118" y="310"/>
                </a:cubicBezTo>
                <a:cubicBezTo>
                  <a:pt x="118" y="310"/>
                  <a:pt x="118" y="309"/>
                  <a:pt x="118" y="309"/>
                </a:cubicBezTo>
                <a:cubicBezTo>
                  <a:pt x="118" y="309"/>
                  <a:pt x="122" y="309"/>
                  <a:pt x="122" y="309"/>
                </a:cubicBezTo>
                <a:cubicBezTo>
                  <a:pt x="110" y="304"/>
                  <a:pt x="93" y="305"/>
                  <a:pt x="80" y="301"/>
                </a:cubicBezTo>
                <a:cubicBezTo>
                  <a:pt x="70" y="299"/>
                  <a:pt x="60" y="296"/>
                  <a:pt x="50" y="292"/>
                </a:cubicBezTo>
                <a:cubicBezTo>
                  <a:pt x="50" y="292"/>
                  <a:pt x="50" y="292"/>
                  <a:pt x="50" y="292"/>
                </a:cubicBezTo>
                <a:cubicBezTo>
                  <a:pt x="50" y="292"/>
                  <a:pt x="49" y="292"/>
                  <a:pt x="49" y="292"/>
                </a:cubicBezTo>
                <a:cubicBezTo>
                  <a:pt x="49" y="292"/>
                  <a:pt x="49" y="292"/>
                  <a:pt x="49" y="292"/>
                </a:cubicBezTo>
                <a:cubicBezTo>
                  <a:pt x="48" y="291"/>
                  <a:pt x="46" y="291"/>
                  <a:pt x="45" y="290"/>
                </a:cubicBezTo>
                <a:cubicBezTo>
                  <a:pt x="44" y="290"/>
                  <a:pt x="42" y="289"/>
                  <a:pt x="40" y="288"/>
                </a:cubicBezTo>
                <a:cubicBezTo>
                  <a:pt x="39" y="287"/>
                  <a:pt x="38" y="285"/>
                  <a:pt x="37" y="284"/>
                </a:cubicBezTo>
                <a:cubicBezTo>
                  <a:pt x="48" y="290"/>
                  <a:pt x="59" y="295"/>
                  <a:pt x="59" y="293"/>
                </a:cubicBezTo>
                <a:cubicBezTo>
                  <a:pt x="59" y="293"/>
                  <a:pt x="47" y="288"/>
                  <a:pt x="35" y="283"/>
                </a:cubicBezTo>
                <a:cubicBezTo>
                  <a:pt x="35" y="282"/>
                  <a:pt x="35" y="282"/>
                  <a:pt x="34" y="281"/>
                </a:cubicBezTo>
                <a:cubicBezTo>
                  <a:pt x="46" y="287"/>
                  <a:pt x="58" y="292"/>
                  <a:pt x="71" y="295"/>
                </a:cubicBezTo>
                <a:cubicBezTo>
                  <a:pt x="95" y="302"/>
                  <a:pt x="119" y="305"/>
                  <a:pt x="143" y="306"/>
                </a:cubicBezTo>
                <a:cubicBezTo>
                  <a:pt x="187" y="308"/>
                  <a:pt x="232" y="299"/>
                  <a:pt x="273" y="284"/>
                </a:cubicBezTo>
                <a:cubicBezTo>
                  <a:pt x="281" y="282"/>
                  <a:pt x="288" y="279"/>
                  <a:pt x="295" y="275"/>
                </a:cubicBezTo>
                <a:cubicBezTo>
                  <a:pt x="291" y="278"/>
                  <a:pt x="286" y="281"/>
                  <a:pt x="282" y="283"/>
                </a:cubicBezTo>
                <a:cubicBezTo>
                  <a:pt x="282" y="283"/>
                  <a:pt x="283" y="283"/>
                  <a:pt x="283" y="283"/>
                </a:cubicBezTo>
                <a:cubicBezTo>
                  <a:pt x="283" y="283"/>
                  <a:pt x="276" y="285"/>
                  <a:pt x="268" y="288"/>
                </a:cubicBezTo>
                <a:cubicBezTo>
                  <a:pt x="261" y="290"/>
                  <a:pt x="254" y="293"/>
                  <a:pt x="253" y="293"/>
                </a:cubicBezTo>
                <a:cubicBezTo>
                  <a:pt x="254" y="293"/>
                  <a:pt x="264" y="290"/>
                  <a:pt x="264" y="290"/>
                </a:cubicBezTo>
                <a:cubicBezTo>
                  <a:pt x="264" y="291"/>
                  <a:pt x="237" y="299"/>
                  <a:pt x="238" y="300"/>
                </a:cubicBezTo>
                <a:cubicBezTo>
                  <a:pt x="240" y="306"/>
                  <a:pt x="304" y="275"/>
                  <a:pt x="312" y="273"/>
                </a:cubicBezTo>
                <a:cubicBezTo>
                  <a:pt x="321" y="270"/>
                  <a:pt x="328" y="263"/>
                  <a:pt x="337" y="259"/>
                </a:cubicBezTo>
                <a:cubicBezTo>
                  <a:pt x="345" y="255"/>
                  <a:pt x="358" y="247"/>
                  <a:pt x="364" y="241"/>
                </a:cubicBezTo>
                <a:cubicBezTo>
                  <a:pt x="375" y="228"/>
                  <a:pt x="391" y="218"/>
                  <a:pt x="403" y="207"/>
                </a:cubicBezTo>
                <a:cubicBezTo>
                  <a:pt x="433" y="177"/>
                  <a:pt x="461" y="143"/>
                  <a:pt x="479" y="104"/>
                </a:cubicBezTo>
                <a:cubicBezTo>
                  <a:pt x="485" y="90"/>
                  <a:pt x="491" y="76"/>
                  <a:pt x="497" y="63"/>
                </a:cubicBezTo>
                <a:cubicBezTo>
                  <a:pt x="497" y="63"/>
                  <a:pt x="497" y="63"/>
                  <a:pt x="497" y="63"/>
                </a:cubicBezTo>
                <a:cubicBezTo>
                  <a:pt x="497" y="63"/>
                  <a:pt x="497" y="63"/>
                  <a:pt x="497" y="63"/>
                </a:cubicBezTo>
                <a:cubicBezTo>
                  <a:pt x="498" y="60"/>
                  <a:pt x="500" y="56"/>
                  <a:pt x="501" y="53"/>
                </a:cubicBezTo>
                <a:cubicBezTo>
                  <a:pt x="505" y="45"/>
                  <a:pt x="507" y="37"/>
                  <a:pt x="511" y="29"/>
                </a:cubicBezTo>
                <a:cubicBezTo>
                  <a:pt x="511" y="28"/>
                  <a:pt x="517" y="13"/>
                  <a:pt x="517" y="13"/>
                </a:cubicBezTo>
                <a:cubicBezTo>
                  <a:pt x="510" y="19"/>
                  <a:pt x="504" y="30"/>
                  <a:pt x="501" y="39"/>
                </a:cubicBezTo>
                <a:close/>
                <a:moveTo>
                  <a:pt x="303" y="260"/>
                </a:moveTo>
                <a:cubicBezTo>
                  <a:pt x="304" y="260"/>
                  <a:pt x="305" y="260"/>
                  <a:pt x="303" y="260"/>
                </a:cubicBezTo>
                <a:close/>
                <a:moveTo>
                  <a:pt x="306" y="258"/>
                </a:moveTo>
                <a:cubicBezTo>
                  <a:pt x="305" y="258"/>
                  <a:pt x="306" y="259"/>
                  <a:pt x="306" y="258"/>
                </a:cubicBezTo>
                <a:close/>
                <a:moveTo>
                  <a:pt x="310" y="256"/>
                </a:moveTo>
                <a:cubicBezTo>
                  <a:pt x="307" y="257"/>
                  <a:pt x="312" y="255"/>
                  <a:pt x="312" y="255"/>
                </a:cubicBezTo>
                <a:lnTo>
                  <a:pt x="310" y="256"/>
                </a:lnTo>
                <a:close/>
                <a:moveTo>
                  <a:pt x="328" y="245"/>
                </a:moveTo>
                <a:cubicBezTo>
                  <a:pt x="329" y="245"/>
                  <a:pt x="329" y="244"/>
                  <a:pt x="330" y="244"/>
                </a:cubicBezTo>
                <a:cubicBezTo>
                  <a:pt x="330" y="245"/>
                  <a:pt x="329" y="245"/>
                  <a:pt x="328" y="245"/>
                </a:cubicBezTo>
                <a:close/>
                <a:moveTo>
                  <a:pt x="352" y="228"/>
                </a:moveTo>
                <a:cubicBezTo>
                  <a:pt x="352" y="228"/>
                  <a:pt x="353" y="228"/>
                  <a:pt x="353" y="228"/>
                </a:cubicBezTo>
                <a:cubicBezTo>
                  <a:pt x="352" y="228"/>
                  <a:pt x="352" y="228"/>
                  <a:pt x="352" y="228"/>
                </a:cubicBezTo>
                <a:close/>
                <a:moveTo>
                  <a:pt x="356" y="227"/>
                </a:moveTo>
                <a:cubicBezTo>
                  <a:pt x="357" y="226"/>
                  <a:pt x="359" y="224"/>
                  <a:pt x="361" y="224"/>
                </a:cubicBezTo>
                <a:cubicBezTo>
                  <a:pt x="361" y="224"/>
                  <a:pt x="355" y="229"/>
                  <a:pt x="356" y="227"/>
                </a:cubicBezTo>
                <a:close/>
                <a:moveTo>
                  <a:pt x="378" y="208"/>
                </a:moveTo>
                <a:cubicBezTo>
                  <a:pt x="377" y="207"/>
                  <a:pt x="380" y="206"/>
                  <a:pt x="380" y="206"/>
                </a:cubicBezTo>
                <a:cubicBezTo>
                  <a:pt x="379" y="207"/>
                  <a:pt x="379" y="208"/>
                  <a:pt x="378" y="208"/>
                </a:cubicBezTo>
                <a:close/>
                <a:moveTo>
                  <a:pt x="385" y="202"/>
                </a:moveTo>
                <a:cubicBezTo>
                  <a:pt x="383" y="203"/>
                  <a:pt x="386" y="201"/>
                  <a:pt x="386" y="201"/>
                </a:cubicBezTo>
                <a:cubicBezTo>
                  <a:pt x="386" y="201"/>
                  <a:pt x="385" y="202"/>
                  <a:pt x="385" y="202"/>
                </a:cubicBezTo>
                <a:close/>
                <a:moveTo>
                  <a:pt x="400" y="189"/>
                </a:moveTo>
                <a:cubicBezTo>
                  <a:pt x="400" y="188"/>
                  <a:pt x="401" y="188"/>
                  <a:pt x="402" y="187"/>
                </a:cubicBezTo>
                <a:cubicBezTo>
                  <a:pt x="402" y="188"/>
                  <a:pt x="401" y="189"/>
                  <a:pt x="400" y="189"/>
                </a:cubicBezTo>
                <a:close/>
                <a:moveTo>
                  <a:pt x="67" y="258"/>
                </a:moveTo>
                <a:cubicBezTo>
                  <a:pt x="67" y="259"/>
                  <a:pt x="67" y="257"/>
                  <a:pt x="67" y="258"/>
                </a:cubicBezTo>
                <a:close/>
                <a:moveTo>
                  <a:pt x="66" y="258"/>
                </a:moveTo>
                <a:cubicBezTo>
                  <a:pt x="67" y="258"/>
                  <a:pt x="66" y="257"/>
                  <a:pt x="66" y="258"/>
                </a:cubicBezTo>
                <a:close/>
                <a:moveTo>
                  <a:pt x="54" y="261"/>
                </a:moveTo>
                <a:cubicBezTo>
                  <a:pt x="54" y="262"/>
                  <a:pt x="54" y="260"/>
                  <a:pt x="54" y="261"/>
                </a:cubicBezTo>
                <a:close/>
                <a:moveTo>
                  <a:pt x="35" y="263"/>
                </a:moveTo>
                <a:cubicBezTo>
                  <a:pt x="34" y="264"/>
                  <a:pt x="36" y="262"/>
                  <a:pt x="35" y="263"/>
                </a:cubicBezTo>
                <a:close/>
                <a:moveTo>
                  <a:pt x="103" y="235"/>
                </a:moveTo>
                <a:cubicBezTo>
                  <a:pt x="103" y="236"/>
                  <a:pt x="103" y="234"/>
                  <a:pt x="103" y="235"/>
                </a:cubicBezTo>
                <a:close/>
                <a:moveTo>
                  <a:pt x="104" y="234"/>
                </a:moveTo>
                <a:cubicBezTo>
                  <a:pt x="104" y="235"/>
                  <a:pt x="104" y="234"/>
                  <a:pt x="104" y="234"/>
                </a:cubicBezTo>
                <a:close/>
                <a:moveTo>
                  <a:pt x="105" y="243"/>
                </a:moveTo>
                <a:cubicBezTo>
                  <a:pt x="104" y="243"/>
                  <a:pt x="105" y="243"/>
                  <a:pt x="105" y="243"/>
                </a:cubicBezTo>
                <a:close/>
                <a:moveTo>
                  <a:pt x="104" y="240"/>
                </a:moveTo>
                <a:cubicBezTo>
                  <a:pt x="104" y="241"/>
                  <a:pt x="103" y="239"/>
                  <a:pt x="104" y="240"/>
                </a:cubicBezTo>
                <a:close/>
                <a:moveTo>
                  <a:pt x="101" y="243"/>
                </a:moveTo>
                <a:cubicBezTo>
                  <a:pt x="101" y="244"/>
                  <a:pt x="101" y="242"/>
                  <a:pt x="101" y="243"/>
                </a:cubicBezTo>
                <a:close/>
                <a:moveTo>
                  <a:pt x="94" y="241"/>
                </a:moveTo>
                <a:cubicBezTo>
                  <a:pt x="96" y="242"/>
                  <a:pt x="94" y="240"/>
                  <a:pt x="94" y="241"/>
                </a:cubicBezTo>
                <a:close/>
                <a:moveTo>
                  <a:pt x="92" y="242"/>
                </a:moveTo>
                <a:cubicBezTo>
                  <a:pt x="92" y="242"/>
                  <a:pt x="95" y="243"/>
                  <a:pt x="95" y="243"/>
                </a:cubicBezTo>
                <a:cubicBezTo>
                  <a:pt x="95" y="243"/>
                  <a:pt x="92" y="243"/>
                  <a:pt x="92" y="244"/>
                </a:cubicBezTo>
                <a:cubicBezTo>
                  <a:pt x="92" y="246"/>
                  <a:pt x="91" y="242"/>
                  <a:pt x="92" y="242"/>
                </a:cubicBezTo>
                <a:close/>
                <a:moveTo>
                  <a:pt x="88" y="242"/>
                </a:moveTo>
                <a:cubicBezTo>
                  <a:pt x="89" y="243"/>
                  <a:pt x="88" y="240"/>
                  <a:pt x="88" y="242"/>
                </a:cubicBezTo>
                <a:close/>
                <a:moveTo>
                  <a:pt x="88" y="247"/>
                </a:moveTo>
                <a:cubicBezTo>
                  <a:pt x="88" y="248"/>
                  <a:pt x="88" y="246"/>
                  <a:pt x="88" y="247"/>
                </a:cubicBezTo>
                <a:close/>
                <a:moveTo>
                  <a:pt x="86" y="245"/>
                </a:moveTo>
                <a:cubicBezTo>
                  <a:pt x="84" y="245"/>
                  <a:pt x="87" y="245"/>
                  <a:pt x="86" y="245"/>
                </a:cubicBezTo>
                <a:close/>
                <a:moveTo>
                  <a:pt x="84" y="248"/>
                </a:moveTo>
                <a:cubicBezTo>
                  <a:pt x="84" y="249"/>
                  <a:pt x="84" y="247"/>
                  <a:pt x="84" y="248"/>
                </a:cubicBezTo>
                <a:close/>
                <a:moveTo>
                  <a:pt x="84" y="243"/>
                </a:moveTo>
                <a:cubicBezTo>
                  <a:pt x="84" y="243"/>
                  <a:pt x="84" y="242"/>
                  <a:pt x="84" y="243"/>
                </a:cubicBezTo>
                <a:close/>
                <a:moveTo>
                  <a:pt x="82" y="248"/>
                </a:moveTo>
                <a:cubicBezTo>
                  <a:pt x="83" y="248"/>
                  <a:pt x="82" y="247"/>
                  <a:pt x="82" y="248"/>
                </a:cubicBezTo>
                <a:close/>
                <a:moveTo>
                  <a:pt x="82" y="245"/>
                </a:moveTo>
                <a:cubicBezTo>
                  <a:pt x="82" y="246"/>
                  <a:pt x="82" y="244"/>
                  <a:pt x="82" y="245"/>
                </a:cubicBezTo>
                <a:close/>
                <a:moveTo>
                  <a:pt x="78" y="245"/>
                </a:moveTo>
                <a:cubicBezTo>
                  <a:pt x="78" y="246"/>
                  <a:pt x="78" y="244"/>
                  <a:pt x="78" y="245"/>
                </a:cubicBezTo>
                <a:close/>
                <a:moveTo>
                  <a:pt x="77" y="249"/>
                </a:moveTo>
                <a:cubicBezTo>
                  <a:pt x="77" y="250"/>
                  <a:pt x="77" y="249"/>
                  <a:pt x="77" y="249"/>
                </a:cubicBezTo>
                <a:close/>
                <a:moveTo>
                  <a:pt x="77" y="247"/>
                </a:moveTo>
                <a:cubicBezTo>
                  <a:pt x="77" y="248"/>
                  <a:pt x="76" y="245"/>
                  <a:pt x="77" y="247"/>
                </a:cubicBezTo>
                <a:close/>
                <a:moveTo>
                  <a:pt x="76" y="248"/>
                </a:moveTo>
                <a:cubicBezTo>
                  <a:pt x="76" y="249"/>
                  <a:pt x="76" y="247"/>
                  <a:pt x="76" y="248"/>
                </a:cubicBezTo>
                <a:close/>
                <a:moveTo>
                  <a:pt x="30" y="263"/>
                </a:moveTo>
                <a:cubicBezTo>
                  <a:pt x="31" y="263"/>
                  <a:pt x="30" y="263"/>
                  <a:pt x="30" y="263"/>
                </a:cubicBezTo>
                <a:close/>
                <a:moveTo>
                  <a:pt x="71" y="244"/>
                </a:moveTo>
                <a:cubicBezTo>
                  <a:pt x="70" y="244"/>
                  <a:pt x="71" y="243"/>
                  <a:pt x="71" y="244"/>
                </a:cubicBezTo>
                <a:close/>
                <a:moveTo>
                  <a:pt x="66" y="243"/>
                </a:moveTo>
                <a:cubicBezTo>
                  <a:pt x="67" y="243"/>
                  <a:pt x="66" y="243"/>
                  <a:pt x="66" y="243"/>
                </a:cubicBezTo>
                <a:close/>
                <a:moveTo>
                  <a:pt x="54" y="248"/>
                </a:moveTo>
                <a:cubicBezTo>
                  <a:pt x="51" y="248"/>
                  <a:pt x="57" y="247"/>
                  <a:pt x="54" y="248"/>
                </a:cubicBezTo>
                <a:close/>
                <a:moveTo>
                  <a:pt x="51" y="247"/>
                </a:moveTo>
                <a:cubicBezTo>
                  <a:pt x="51" y="249"/>
                  <a:pt x="51" y="246"/>
                  <a:pt x="51" y="247"/>
                </a:cubicBezTo>
                <a:close/>
                <a:moveTo>
                  <a:pt x="50" y="248"/>
                </a:moveTo>
                <a:cubicBezTo>
                  <a:pt x="50" y="249"/>
                  <a:pt x="50" y="247"/>
                  <a:pt x="50" y="248"/>
                </a:cubicBezTo>
                <a:close/>
                <a:moveTo>
                  <a:pt x="47" y="248"/>
                </a:moveTo>
                <a:cubicBezTo>
                  <a:pt x="47" y="250"/>
                  <a:pt x="47" y="248"/>
                  <a:pt x="47" y="248"/>
                </a:cubicBezTo>
                <a:close/>
                <a:moveTo>
                  <a:pt x="22" y="251"/>
                </a:moveTo>
                <a:cubicBezTo>
                  <a:pt x="22" y="251"/>
                  <a:pt x="22" y="250"/>
                  <a:pt x="22" y="251"/>
                </a:cubicBezTo>
                <a:close/>
                <a:moveTo>
                  <a:pt x="26" y="250"/>
                </a:moveTo>
                <a:cubicBezTo>
                  <a:pt x="26" y="251"/>
                  <a:pt x="26" y="249"/>
                  <a:pt x="26" y="250"/>
                </a:cubicBezTo>
                <a:close/>
                <a:moveTo>
                  <a:pt x="9" y="271"/>
                </a:moveTo>
                <a:cubicBezTo>
                  <a:pt x="7" y="269"/>
                  <a:pt x="4" y="266"/>
                  <a:pt x="3" y="266"/>
                </a:cubicBezTo>
                <a:cubicBezTo>
                  <a:pt x="4" y="265"/>
                  <a:pt x="7" y="268"/>
                  <a:pt x="10" y="270"/>
                </a:cubicBezTo>
                <a:cubicBezTo>
                  <a:pt x="10" y="270"/>
                  <a:pt x="9" y="271"/>
                  <a:pt x="9" y="271"/>
                </a:cubicBezTo>
                <a:close/>
                <a:moveTo>
                  <a:pt x="12" y="278"/>
                </a:moveTo>
                <a:cubicBezTo>
                  <a:pt x="10" y="278"/>
                  <a:pt x="13" y="278"/>
                  <a:pt x="12" y="278"/>
                </a:cubicBezTo>
                <a:close/>
                <a:moveTo>
                  <a:pt x="11" y="272"/>
                </a:moveTo>
                <a:cubicBezTo>
                  <a:pt x="11" y="272"/>
                  <a:pt x="11" y="272"/>
                  <a:pt x="12" y="271"/>
                </a:cubicBezTo>
                <a:cubicBezTo>
                  <a:pt x="12" y="271"/>
                  <a:pt x="12" y="271"/>
                  <a:pt x="12" y="271"/>
                </a:cubicBezTo>
                <a:cubicBezTo>
                  <a:pt x="12" y="271"/>
                  <a:pt x="12" y="271"/>
                  <a:pt x="12" y="271"/>
                </a:cubicBezTo>
                <a:cubicBezTo>
                  <a:pt x="12" y="271"/>
                  <a:pt x="12" y="271"/>
                  <a:pt x="12" y="270"/>
                </a:cubicBezTo>
                <a:cubicBezTo>
                  <a:pt x="12" y="270"/>
                  <a:pt x="12" y="270"/>
                  <a:pt x="12" y="271"/>
                </a:cubicBezTo>
                <a:cubicBezTo>
                  <a:pt x="12" y="271"/>
                  <a:pt x="11" y="272"/>
                  <a:pt x="11" y="272"/>
                </a:cubicBezTo>
                <a:close/>
                <a:moveTo>
                  <a:pt x="13" y="270"/>
                </a:moveTo>
                <a:cubicBezTo>
                  <a:pt x="13" y="270"/>
                  <a:pt x="13" y="270"/>
                  <a:pt x="13" y="270"/>
                </a:cubicBezTo>
                <a:cubicBezTo>
                  <a:pt x="13" y="270"/>
                  <a:pt x="13" y="270"/>
                  <a:pt x="13" y="270"/>
                </a:cubicBezTo>
                <a:cubicBezTo>
                  <a:pt x="13" y="270"/>
                  <a:pt x="13" y="270"/>
                  <a:pt x="13" y="270"/>
                </a:cubicBezTo>
                <a:close/>
                <a:moveTo>
                  <a:pt x="19" y="285"/>
                </a:moveTo>
                <a:cubicBezTo>
                  <a:pt x="19" y="285"/>
                  <a:pt x="19" y="284"/>
                  <a:pt x="19" y="285"/>
                </a:cubicBezTo>
                <a:close/>
                <a:moveTo>
                  <a:pt x="20" y="288"/>
                </a:moveTo>
                <a:cubicBezTo>
                  <a:pt x="19" y="288"/>
                  <a:pt x="22" y="288"/>
                  <a:pt x="20" y="288"/>
                </a:cubicBezTo>
                <a:close/>
                <a:moveTo>
                  <a:pt x="33" y="308"/>
                </a:moveTo>
                <a:cubicBezTo>
                  <a:pt x="32" y="309"/>
                  <a:pt x="33" y="308"/>
                  <a:pt x="33" y="308"/>
                </a:cubicBezTo>
                <a:close/>
                <a:moveTo>
                  <a:pt x="28" y="301"/>
                </a:moveTo>
                <a:cubicBezTo>
                  <a:pt x="27" y="301"/>
                  <a:pt x="29" y="300"/>
                  <a:pt x="28" y="301"/>
                </a:cubicBezTo>
                <a:close/>
                <a:moveTo>
                  <a:pt x="28" y="297"/>
                </a:moveTo>
                <a:cubicBezTo>
                  <a:pt x="27" y="298"/>
                  <a:pt x="28" y="297"/>
                  <a:pt x="28" y="297"/>
                </a:cubicBezTo>
                <a:close/>
                <a:moveTo>
                  <a:pt x="27" y="297"/>
                </a:moveTo>
                <a:cubicBezTo>
                  <a:pt x="27" y="297"/>
                  <a:pt x="28" y="296"/>
                  <a:pt x="27" y="297"/>
                </a:cubicBezTo>
                <a:close/>
                <a:moveTo>
                  <a:pt x="25" y="296"/>
                </a:moveTo>
                <a:cubicBezTo>
                  <a:pt x="25" y="296"/>
                  <a:pt x="27" y="294"/>
                  <a:pt x="25" y="296"/>
                </a:cubicBezTo>
                <a:close/>
                <a:moveTo>
                  <a:pt x="21" y="274"/>
                </a:moveTo>
                <a:cubicBezTo>
                  <a:pt x="22" y="274"/>
                  <a:pt x="23" y="274"/>
                  <a:pt x="23" y="275"/>
                </a:cubicBezTo>
                <a:cubicBezTo>
                  <a:pt x="23" y="275"/>
                  <a:pt x="23" y="276"/>
                  <a:pt x="23" y="277"/>
                </a:cubicBezTo>
                <a:cubicBezTo>
                  <a:pt x="23" y="276"/>
                  <a:pt x="22" y="276"/>
                  <a:pt x="22" y="276"/>
                </a:cubicBezTo>
                <a:cubicBezTo>
                  <a:pt x="22" y="275"/>
                  <a:pt x="22" y="275"/>
                  <a:pt x="21" y="274"/>
                </a:cubicBezTo>
                <a:close/>
                <a:moveTo>
                  <a:pt x="22" y="276"/>
                </a:moveTo>
                <a:cubicBezTo>
                  <a:pt x="22" y="276"/>
                  <a:pt x="23" y="276"/>
                  <a:pt x="23" y="277"/>
                </a:cubicBezTo>
                <a:cubicBezTo>
                  <a:pt x="24" y="278"/>
                  <a:pt x="24" y="279"/>
                  <a:pt x="24" y="279"/>
                </a:cubicBezTo>
                <a:cubicBezTo>
                  <a:pt x="23" y="279"/>
                  <a:pt x="22" y="278"/>
                  <a:pt x="22" y="276"/>
                </a:cubicBezTo>
                <a:close/>
                <a:moveTo>
                  <a:pt x="24" y="276"/>
                </a:moveTo>
                <a:cubicBezTo>
                  <a:pt x="24" y="275"/>
                  <a:pt x="24" y="276"/>
                  <a:pt x="24" y="276"/>
                </a:cubicBezTo>
                <a:close/>
                <a:moveTo>
                  <a:pt x="58" y="334"/>
                </a:moveTo>
                <a:cubicBezTo>
                  <a:pt x="57" y="335"/>
                  <a:pt x="58" y="334"/>
                  <a:pt x="58" y="334"/>
                </a:cubicBezTo>
                <a:close/>
                <a:moveTo>
                  <a:pt x="57" y="334"/>
                </a:moveTo>
                <a:cubicBezTo>
                  <a:pt x="57" y="334"/>
                  <a:pt x="58" y="333"/>
                  <a:pt x="57" y="334"/>
                </a:cubicBezTo>
                <a:close/>
                <a:moveTo>
                  <a:pt x="54" y="333"/>
                </a:moveTo>
                <a:cubicBezTo>
                  <a:pt x="53" y="333"/>
                  <a:pt x="55" y="333"/>
                  <a:pt x="54" y="333"/>
                </a:cubicBezTo>
                <a:close/>
                <a:moveTo>
                  <a:pt x="51" y="333"/>
                </a:moveTo>
                <a:cubicBezTo>
                  <a:pt x="51" y="333"/>
                  <a:pt x="52" y="332"/>
                  <a:pt x="51" y="333"/>
                </a:cubicBezTo>
                <a:close/>
                <a:moveTo>
                  <a:pt x="47" y="318"/>
                </a:moveTo>
                <a:cubicBezTo>
                  <a:pt x="46" y="318"/>
                  <a:pt x="48" y="318"/>
                  <a:pt x="47" y="318"/>
                </a:cubicBezTo>
                <a:close/>
                <a:moveTo>
                  <a:pt x="50" y="336"/>
                </a:moveTo>
                <a:cubicBezTo>
                  <a:pt x="50" y="335"/>
                  <a:pt x="50" y="336"/>
                  <a:pt x="50" y="336"/>
                </a:cubicBezTo>
                <a:close/>
                <a:moveTo>
                  <a:pt x="51" y="330"/>
                </a:moveTo>
                <a:cubicBezTo>
                  <a:pt x="50" y="330"/>
                  <a:pt x="51" y="330"/>
                  <a:pt x="51" y="330"/>
                </a:cubicBezTo>
                <a:close/>
                <a:moveTo>
                  <a:pt x="50" y="326"/>
                </a:moveTo>
                <a:cubicBezTo>
                  <a:pt x="50" y="326"/>
                  <a:pt x="50" y="328"/>
                  <a:pt x="50" y="328"/>
                </a:cubicBezTo>
                <a:cubicBezTo>
                  <a:pt x="49" y="328"/>
                  <a:pt x="49" y="325"/>
                  <a:pt x="48" y="326"/>
                </a:cubicBezTo>
                <a:cubicBezTo>
                  <a:pt x="47" y="326"/>
                  <a:pt x="50" y="324"/>
                  <a:pt x="50" y="326"/>
                </a:cubicBezTo>
                <a:close/>
                <a:moveTo>
                  <a:pt x="48" y="317"/>
                </a:moveTo>
                <a:cubicBezTo>
                  <a:pt x="47" y="317"/>
                  <a:pt x="49" y="317"/>
                  <a:pt x="48" y="317"/>
                </a:cubicBezTo>
                <a:close/>
                <a:moveTo>
                  <a:pt x="48" y="320"/>
                </a:moveTo>
                <a:cubicBezTo>
                  <a:pt x="46" y="321"/>
                  <a:pt x="49" y="319"/>
                  <a:pt x="48" y="320"/>
                </a:cubicBezTo>
                <a:close/>
                <a:moveTo>
                  <a:pt x="47" y="314"/>
                </a:moveTo>
                <a:cubicBezTo>
                  <a:pt x="46" y="315"/>
                  <a:pt x="48" y="314"/>
                  <a:pt x="47" y="314"/>
                </a:cubicBezTo>
                <a:close/>
                <a:moveTo>
                  <a:pt x="46" y="314"/>
                </a:moveTo>
                <a:cubicBezTo>
                  <a:pt x="45" y="314"/>
                  <a:pt x="48" y="314"/>
                  <a:pt x="46" y="314"/>
                </a:cubicBezTo>
                <a:close/>
                <a:moveTo>
                  <a:pt x="46" y="319"/>
                </a:moveTo>
                <a:cubicBezTo>
                  <a:pt x="45" y="320"/>
                  <a:pt x="47" y="319"/>
                  <a:pt x="46" y="319"/>
                </a:cubicBezTo>
                <a:close/>
                <a:moveTo>
                  <a:pt x="44" y="320"/>
                </a:moveTo>
                <a:cubicBezTo>
                  <a:pt x="43" y="321"/>
                  <a:pt x="44" y="320"/>
                  <a:pt x="44" y="320"/>
                </a:cubicBezTo>
                <a:close/>
                <a:moveTo>
                  <a:pt x="44" y="320"/>
                </a:moveTo>
                <a:cubicBezTo>
                  <a:pt x="43" y="321"/>
                  <a:pt x="45" y="319"/>
                  <a:pt x="44" y="320"/>
                </a:cubicBezTo>
                <a:close/>
                <a:moveTo>
                  <a:pt x="44" y="319"/>
                </a:moveTo>
                <a:cubicBezTo>
                  <a:pt x="44" y="319"/>
                  <a:pt x="45" y="318"/>
                  <a:pt x="44" y="319"/>
                </a:cubicBezTo>
                <a:close/>
                <a:moveTo>
                  <a:pt x="28" y="282"/>
                </a:moveTo>
                <a:cubicBezTo>
                  <a:pt x="27" y="281"/>
                  <a:pt x="26" y="280"/>
                  <a:pt x="26" y="279"/>
                </a:cubicBezTo>
                <a:cubicBezTo>
                  <a:pt x="26" y="280"/>
                  <a:pt x="28" y="281"/>
                  <a:pt x="29" y="282"/>
                </a:cubicBezTo>
                <a:cubicBezTo>
                  <a:pt x="29" y="282"/>
                  <a:pt x="28" y="282"/>
                  <a:pt x="28" y="282"/>
                </a:cubicBezTo>
                <a:close/>
                <a:moveTo>
                  <a:pt x="45" y="303"/>
                </a:moveTo>
                <a:cubicBezTo>
                  <a:pt x="44" y="304"/>
                  <a:pt x="47" y="302"/>
                  <a:pt x="45" y="303"/>
                </a:cubicBezTo>
                <a:close/>
                <a:moveTo>
                  <a:pt x="47" y="309"/>
                </a:moveTo>
                <a:cubicBezTo>
                  <a:pt x="46" y="308"/>
                  <a:pt x="48" y="308"/>
                  <a:pt x="47" y="309"/>
                </a:cubicBezTo>
                <a:close/>
                <a:moveTo>
                  <a:pt x="47" y="305"/>
                </a:moveTo>
                <a:cubicBezTo>
                  <a:pt x="47" y="305"/>
                  <a:pt x="48" y="304"/>
                  <a:pt x="47" y="305"/>
                </a:cubicBezTo>
                <a:close/>
                <a:moveTo>
                  <a:pt x="43" y="297"/>
                </a:moveTo>
                <a:cubicBezTo>
                  <a:pt x="43" y="297"/>
                  <a:pt x="44" y="299"/>
                  <a:pt x="42" y="299"/>
                </a:cubicBezTo>
                <a:cubicBezTo>
                  <a:pt x="42" y="298"/>
                  <a:pt x="43" y="297"/>
                  <a:pt x="43" y="297"/>
                </a:cubicBezTo>
                <a:close/>
                <a:moveTo>
                  <a:pt x="40" y="295"/>
                </a:moveTo>
                <a:cubicBezTo>
                  <a:pt x="39" y="293"/>
                  <a:pt x="42" y="298"/>
                  <a:pt x="40" y="295"/>
                </a:cubicBezTo>
                <a:close/>
                <a:moveTo>
                  <a:pt x="40" y="293"/>
                </a:moveTo>
                <a:cubicBezTo>
                  <a:pt x="38" y="294"/>
                  <a:pt x="41" y="292"/>
                  <a:pt x="40" y="293"/>
                </a:cubicBezTo>
                <a:close/>
                <a:moveTo>
                  <a:pt x="39" y="292"/>
                </a:moveTo>
                <a:cubicBezTo>
                  <a:pt x="38" y="292"/>
                  <a:pt x="39" y="292"/>
                  <a:pt x="39" y="292"/>
                </a:cubicBezTo>
                <a:close/>
                <a:moveTo>
                  <a:pt x="37" y="290"/>
                </a:moveTo>
                <a:cubicBezTo>
                  <a:pt x="36" y="291"/>
                  <a:pt x="37" y="290"/>
                  <a:pt x="37" y="290"/>
                </a:cubicBezTo>
                <a:close/>
                <a:moveTo>
                  <a:pt x="60" y="286"/>
                </a:moveTo>
                <a:cubicBezTo>
                  <a:pt x="60" y="285"/>
                  <a:pt x="59" y="287"/>
                  <a:pt x="60" y="286"/>
                </a:cubicBezTo>
                <a:close/>
                <a:moveTo>
                  <a:pt x="45" y="283"/>
                </a:moveTo>
                <a:cubicBezTo>
                  <a:pt x="46" y="284"/>
                  <a:pt x="46" y="284"/>
                  <a:pt x="45" y="283"/>
                </a:cubicBezTo>
                <a:close/>
                <a:moveTo>
                  <a:pt x="38" y="280"/>
                </a:moveTo>
                <a:cubicBezTo>
                  <a:pt x="39" y="280"/>
                  <a:pt x="39" y="280"/>
                  <a:pt x="40" y="280"/>
                </a:cubicBezTo>
                <a:cubicBezTo>
                  <a:pt x="39" y="280"/>
                  <a:pt x="38" y="280"/>
                  <a:pt x="38" y="280"/>
                </a:cubicBezTo>
                <a:close/>
                <a:moveTo>
                  <a:pt x="39" y="277"/>
                </a:moveTo>
                <a:cubicBezTo>
                  <a:pt x="40" y="277"/>
                  <a:pt x="40" y="277"/>
                  <a:pt x="41" y="278"/>
                </a:cubicBezTo>
                <a:cubicBezTo>
                  <a:pt x="40" y="279"/>
                  <a:pt x="38" y="276"/>
                  <a:pt x="39" y="277"/>
                </a:cubicBezTo>
                <a:close/>
                <a:moveTo>
                  <a:pt x="43" y="285"/>
                </a:moveTo>
                <a:cubicBezTo>
                  <a:pt x="45" y="285"/>
                  <a:pt x="46" y="285"/>
                  <a:pt x="47" y="286"/>
                </a:cubicBezTo>
                <a:cubicBezTo>
                  <a:pt x="47" y="286"/>
                  <a:pt x="43" y="285"/>
                  <a:pt x="43" y="285"/>
                </a:cubicBezTo>
                <a:close/>
                <a:moveTo>
                  <a:pt x="58" y="290"/>
                </a:moveTo>
                <a:cubicBezTo>
                  <a:pt x="58" y="290"/>
                  <a:pt x="60" y="292"/>
                  <a:pt x="60" y="292"/>
                </a:cubicBezTo>
                <a:cubicBezTo>
                  <a:pt x="60" y="291"/>
                  <a:pt x="59" y="291"/>
                  <a:pt x="58" y="290"/>
                </a:cubicBezTo>
                <a:close/>
                <a:moveTo>
                  <a:pt x="68" y="291"/>
                </a:moveTo>
                <a:cubicBezTo>
                  <a:pt x="69" y="291"/>
                  <a:pt x="73" y="291"/>
                  <a:pt x="72" y="292"/>
                </a:cubicBezTo>
                <a:cubicBezTo>
                  <a:pt x="72" y="294"/>
                  <a:pt x="69" y="291"/>
                  <a:pt x="68" y="291"/>
                </a:cubicBezTo>
                <a:close/>
                <a:moveTo>
                  <a:pt x="78" y="294"/>
                </a:moveTo>
                <a:cubicBezTo>
                  <a:pt x="79" y="294"/>
                  <a:pt x="83" y="295"/>
                  <a:pt x="83" y="295"/>
                </a:cubicBezTo>
                <a:cubicBezTo>
                  <a:pt x="82" y="295"/>
                  <a:pt x="78" y="295"/>
                  <a:pt x="78" y="294"/>
                </a:cubicBezTo>
                <a:close/>
                <a:moveTo>
                  <a:pt x="88" y="297"/>
                </a:moveTo>
                <a:cubicBezTo>
                  <a:pt x="87" y="296"/>
                  <a:pt x="86" y="296"/>
                  <a:pt x="85" y="295"/>
                </a:cubicBezTo>
                <a:cubicBezTo>
                  <a:pt x="85" y="295"/>
                  <a:pt x="89" y="296"/>
                  <a:pt x="88" y="297"/>
                </a:cubicBezTo>
                <a:close/>
                <a:moveTo>
                  <a:pt x="89" y="297"/>
                </a:moveTo>
                <a:cubicBezTo>
                  <a:pt x="90" y="297"/>
                  <a:pt x="98" y="298"/>
                  <a:pt x="98" y="298"/>
                </a:cubicBezTo>
                <a:cubicBezTo>
                  <a:pt x="97" y="300"/>
                  <a:pt x="90" y="297"/>
                  <a:pt x="89" y="297"/>
                </a:cubicBezTo>
                <a:close/>
                <a:moveTo>
                  <a:pt x="100" y="300"/>
                </a:moveTo>
                <a:cubicBezTo>
                  <a:pt x="96" y="299"/>
                  <a:pt x="102" y="300"/>
                  <a:pt x="102" y="301"/>
                </a:cubicBezTo>
                <a:cubicBezTo>
                  <a:pt x="101" y="301"/>
                  <a:pt x="100" y="301"/>
                  <a:pt x="100" y="300"/>
                </a:cubicBezTo>
                <a:close/>
                <a:moveTo>
                  <a:pt x="115" y="301"/>
                </a:moveTo>
                <a:cubicBezTo>
                  <a:pt x="116" y="302"/>
                  <a:pt x="116" y="302"/>
                  <a:pt x="116" y="302"/>
                </a:cubicBezTo>
                <a:cubicBezTo>
                  <a:pt x="116" y="302"/>
                  <a:pt x="101" y="299"/>
                  <a:pt x="100" y="299"/>
                </a:cubicBezTo>
                <a:cubicBezTo>
                  <a:pt x="102" y="300"/>
                  <a:pt x="124" y="301"/>
                  <a:pt x="124" y="301"/>
                </a:cubicBezTo>
                <a:cubicBezTo>
                  <a:pt x="124" y="300"/>
                  <a:pt x="128" y="301"/>
                  <a:pt x="129" y="301"/>
                </a:cubicBezTo>
                <a:cubicBezTo>
                  <a:pt x="129" y="302"/>
                  <a:pt x="117" y="301"/>
                  <a:pt x="115" y="301"/>
                </a:cubicBezTo>
                <a:close/>
                <a:moveTo>
                  <a:pt x="153" y="305"/>
                </a:moveTo>
                <a:cubicBezTo>
                  <a:pt x="152" y="306"/>
                  <a:pt x="144" y="306"/>
                  <a:pt x="144" y="305"/>
                </a:cubicBezTo>
                <a:cubicBezTo>
                  <a:pt x="144" y="304"/>
                  <a:pt x="154" y="305"/>
                  <a:pt x="153" y="305"/>
                </a:cubicBezTo>
                <a:close/>
                <a:moveTo>
                  <a:pt x="162" y="303"/>
                </a:moveTo>
                <a:cubicBezTo>
                  <a:pt x="163" y="302"/>
                  <a:pt x="163" y="302"/>
                  <a:pt x="164" y="303"/>
                </a:cubicBezTo>
                <a:cubicBezTo>
                  <a:pt x="165" y="303"/>
                  <a:pt x="170" y="303"/>
                  <a:pt x="170" y="302"/>
                </a:cubicBezTo>
                <a:cubicBezTo>
                  <a:pt x="169" y="304"/>
                  <a:pt x="164" y="304"/>
                  <a:pt x="162" y="303"/>
                </a:cubicBezTo>
                <a:close/>
                <a:moveTo>
                  <a:pt x="176" y="299"/>
                </a:moveTo>
                <a:cubicBezTo>
                  <a:pt x="176" y="300"/>
                  <a:pt x="175" y="300"/>
                  <a:pt x="174" y="299"/>
                </a:cubicBezTo>
                <a:cubicBezTo>
                  <a:pt x="171" y="299"/>
                  <a:pt x="176" y="299"/>
                  <a:pt x="176" y="299"/>
                </a:cubicBezTo>
                <a:close/>
                <a:moveTo>
                  <a:pt x="175" y="303"/>
                </a:moveTo>
                <a:cubicBezTo>
                  <a:pt x="174" y="302"/>
                  <a:pt x="179" y="302"/>
                  <a:pt x="179" y="302"/>
                </a:cubicBezTo>
                <a:cubicBezTo>
                  <a:pt x="178" y="302"/>
                  <a:pt x="176" y="304"/>
                  <a:pt x="175" y="303"/>
                </a:cubicBezTo>
                <a:close/>
                <a:moveTo>
                  <a:pt x="177" y="304"/>
                </a:moveTo>
                <a:cubicBezTo>
                  <a:pt x="178" y="304"/>
                  <a:pt x="179" y="304"/>
                  <a:pt x="179" y="304"/>
                </a:cubicBezTo>
                <a:cubicBezTo>
                  <a:pt x="179" y="304"/>
                  <a:pt x="177" y="305"/>
                  <a:pt x="177" y="304"/>
                </a:cubicBezTo>
                <a:close/>
                <a:moveTo>
                  <a:pt x="181" y="299"/>
                </a:moveTo>
                <a:cubicBezTo>
                  <a:pt x="181" y="298"/>
                  <a:pt x="181" y="299"/>
                  <a:pt x="181" y="299"/>
                </a:cubicBezTo>
                <a:close/>
                <a:moveTo>
                  <a:pt x="185" y="301"/>
                </a:moveTo>
                <a:cubicBezTo>
                  <a:pt x="184" y="300"/>
                  <a:pt x="185" y="302"/>
                  <a:pt x="185" y="301"/>
                </a:cubicBezTo>
                <a:close/>
                <a:moveTo>
                  <a:pt x="184" y="299"/>
                </a:moveTo>
                <a:cubicBezTo>
                  <a:pt x="184" y="298"/>
                  <a:pt x="187" y="300"/>
                  <a:pt x="184" y="299"/>
                </a:cubicBezTo>
                <a:close/>
                <a:moveTo>
                  <a:pt x="189" y="302"/>
                </a:moveTo>
                <a:cubicBezTo>
                  <a:pt x="187" y="301"/>
                  <a:pt x="192" y="301"/>
                  <a:pt x="192" y="301"/>
                </a:cubicBezTo>
                <a:cubicBezTo>
                  <a:pt x="191" y="302"/>
                  <a:pt x="190" y="302"/>
                  <a:pt x="189" y="302"/>
                </a:cubicBezTo>
                <a:close/>
                <a:moveTo>
                  <a:pt x="193" y="301"/>
                </a:moveTo>
                <a:cubicBezTo>
                  <a:pt x="194" y="300"/>
                  <a:pt x="195" y="300"/>
                  <a:pt x="196" y="300"/>
                </a:cubicBezTo>
                <a:cubicBezTo>
                  <a:pt x="197" y="300"/>
                  <a:pt x="193" y="301"/>
                  <a:pt x="193" y="301"/>
                </a:cubicBezTo>
                <a:close/>
                <a:moveTo>
                  <a:pt x="196" y="302"/>
                </a:moveTo>
                <a:cubicBezTo>
                  <a:pt x="198" y="301"/>
                  <a:pt x="197" y="302"/>
                  <a:pt x="196" y="302"/>
                </a:cubicBezTo>
                <a:close/>
                <a:moveTo>
                  <a:pt x="228" y="295"/>
                </a:moveTo>
                <a:cubicBezTo>
                  <a:pt x="227" y="294"/>
                  <a:pt x="228" y="296"/>
                  <a:pt x="228" y="295"/>
                </a:cubicBezTo>
                <a:close/>
                <a:moveTo>
                  <a:pt x="209" y="299"/>
                </a:moveTo>
                <a:cubicBezTo>
                  <a:pt x="210" y="298"/>
                  <a:pt x="211" y="298"/>
                  <a:pt x="212" y="298"/>
                </a:cubicBezTo>
                <a:cubicBezTo>
                  <a:pt x="211" y="299"/>
                  <a:pt x="210" y="299"/>
                  <a:pt x="209" y="299"/>
                </a:cubicBezTo>
                <a:close/>
                <a:moveTo>
                  <a:pt x="213" y="299"/>
                </a:moveTo>
                <a:cubicBezTo>
                  <a:pt x="215" y="298"/>
                  <a:pt x="214" y="299"/>
                  <a:pt x="213" y="299"/>
                </a:cubicBezTo>
                <a:close/>
                <a:moveTo>
                  <a:pt x="215" y="296"/>
                </a:moveTo>
                <a:cubicBezTo>
                  <a:pt x="214" y="296"/>
                  <a:pt x="214" y="296"/>
                  <a:pt x="213" y="296"/>
                </a:cubicBezTo>
                <a:cubicBezTo>
                  <a:pt x="213" y="295"/>
                  <a:pt x="215" y="296"/>
                  <a:pt x="215" y="296"/>
                </a:cubicBezTo>
                <a:close/>
                <a:moveTo>
                  <a:pt x="221" y="295"/>
                </a:moveTo>
                <a:cubicBezTo>
                  <a:pt x="220" y="294"/>
                  <a:pt x="221" y="297"/>
                  <a:pt x="221" y="295"/>
                </a:cubicBezTo>
                <a:close/>
                <a:moveTo>
                  <a:pt x="222" y="293"/>
                </a:moveTo>
                <a:cubicBezTo>
                  <a:pt x="224" y="294"/>
                  <a:pt x="223" y="294"/>
                  <a:pt x="222" y="294"/>
                </a:cubicBezTo>
                <a:cubicBezTo>
                  <a:pt x="221" y="294"/>
                  <a:pt x="221" y="293"/>
                  <a:pt x="222" y="293"/>
                </a:cubicBezTo>
                <a:close/>
                <a:moveTo>
                  <a:pt x="222" y="297"/>
                </a:moveTo>
                <a:cubicBezTo>
                  <a:pt x="223" y="297"/>
                  <a:pt x="224" y="297"/>
                  <a:pt x="225" y="297"/>
                </a:cubicBezTo>
                <a:cubicBezTo>
                  <a:pt x="225" y="297"/>
                  <a:pt x="221" y="298"/>
                  <a:pt x="222" y="297"/>
                </a:cubicBezTo>
                <a:close/>
                <a:moveTo>
                  <a:pt x="226" y="296"/>
                </a:moveTo>
                <a:cubicBezTo>
                  <a:pt x="226" y="295"/>
                  <a:pt x="229" y="296"/>
                  <a:pt x="230" y="296"/>
                </a:cubicBezTo>
                <a:cubicBezTo>
                  <a:pt x="228" y="296"/>
                  <a:pt x="226" y="297"/>
                  <a:pt x="226" y="296"/>
                </a:cubicBezTo>
                <a:close/>
                <a:moveTo>
                  <a:pt x="234" y="294"/>
                </a:moveTo>
                <a:cubicBezTo>
                  <a:pt x="233" y="294"/>
                  <a:pt x="232" y="294"/>
                  <a:pt x="232" y="294"/>
                </a:cubicBezTo>
                <a:cubicBezTo>
                  <a:pt x="232" y="293"/>
                  <a:pt x="234" y="293"/>
                  <a:pt x="234" y="294"/>
                </a:cubicBezTo>
                <a:close/>
                <a:moveTo>
                  <a:pt x="233" y="291"/>
                </a:moveTo>
                <a:cubicBezTo>
                  <a:pt x="234" y="290"/>
                  <a:pt x="234" y="290"/>
                  <a:pt x="235" y="290"/>
                </a:cubicBezTo>
                <a:cubicBezTo>
                  <a:pt x="235" y="291"/>
                  <a:pt x="234" y="291"/>
                  <a:pt x="233" y="291"/>
                </a:cubicBezTo>
                <a:close/>
                <a:moveTo>
                  <a:pt x="257" y="283"/>
                </a:moveTo>
                <a:cubicBezTo>
                  <a:pt x="258" y="283"/>
                  <a:pt x="258" y="282"/>
                  <a:pt x="259" y="282"/>
                </a:cubicBezTo>
                <a:cubicBezTo>
                  <a:pt x="259" y="283"/>
                  <a:pt x="255" y="284"/>
                  <a:pt x="257" y="283"/>
                </a:cubicBezTo>
                <a:close/>
                <a:moveTo>
                  <a:pt x="494" y="29"/>
                </a:moveTo>
                <a:cubicBezTo>
                  <a:pt x="493" y="30"/>
                  <a:pt x="493" y="31"/>
                  <a:pt x="492" y="33"/>
                </a:cubicBezTo>
                <a:cubicBezTo>
                  <a:pt x="491" y="31"/>
                  <a:pt x="494" y="29"/>
                  <a:pt x="494" y="29"/>
                </a:cubicBezTo>
                <a:close/>
                <a:moveTo>
                  <a:pt x="486" y="47"/>
                </a:moveTo>
                <a:cubicBezTo>
                  <a:pt x="487" y="45"/>
                  <a:pt x="487" y="42"/>
                  <a:pt x="489" y="40"/>
                </a:cubicBezTo>
                <a:cubicBezTo>
                  <a:pt x="487" y="42"/>
                  <a:pt x="486" y="48"/>
                  <a:pt x="485" y="51"/>
                </a:cubicBezTo>
                <a:cubicBezTo>
                  <a:pt x="485" y="51"/>
                  <a:pt x="486" y="47"/>
                  <a:pt x="486" y="47"/>
                </a:cubicBezTo>
                <a:close/>
                <a:moveTo>
                  <a:pt x="483" y="59"/>
                </a:moveTo>
                <a:cubicBezTo>
                  <a:pt x="483" y="61"/>
                  <a:pt x="483" y="62"/>
                  <a:pt x="482" y="63"/>
                </a:cubicBezTo>
                <a:cubicBezTo>
                  <a:pt x="482" y="61"/>
                  <a:pt x="483" y="60"/>
                  <a:pt x="483" y="59"/>
                </a:cubicBezTo>
                <a:close/>
                <a:moveTo>
                  <a:pt x="474" y="81"/>
                </a:moveTo>
                <a:cubicBezTo>
                  <a:pt x="475" y="81"/>
                  <a:pt x="476" y="79"/>
                  <a:pt x="474" y="81"/>
                </a:cubicBezTo>
                <a:close/>
                <a:moveTo>
                  <a:pt x="471" y="88"/>
                </a:moveTo>
                <a:cubicBezTo>
                  <a:pt x="472" y="86"/>
                  <a:pt x="472" y="85"/>
                  <a:pt x="473" y="84"/>
                </a:cubicBezTo>
                <a:cubicBezTo>
                  <a:pt x="473" y="85"/>
                  <a:pt x="471" y="89"/>
                  <a:pt x="471" y="88"/>
                </a:cubicBezTo>
                <a:close/>
                <a:moveTo>
                  <a:pt x="468" y="95"/>
                </a:moveTo>
                <a:cubicBezTo>
                  <a:pt x="467" y="97"/>
                  <a:pt x="463" y="104"/>
                  <a:pt x="463" y="104"/>
                </a:cubicBezTo>
                <a:cubicBezTo>
                  <a:pt x="464" y="101"/>
                  <a:pt x="467" y="98"/>
                  <a:pt x="468" y="95"/>
                </a:cubicBezTo>
                <a:close/>
                <a:moveTo>
                  <a:pt x="460" y="107"/>
                </a:moveTo>
                <a:cubicBezTo>
                  <a:pt x="460" y="106"/>
                  <a:pt x="461" y="105"/>
                  <a:pt x="462" y="104"/>
                </a:cubicBezTo>
                <a:cubicBezTo>
                  <a:pt x="462" y="105"/>
                  <a:pt x="460" y="108"/>
                  <a:pt x="460" y="107"/>
                </a:cubicBezTo>
                <a:close/>
                <a:moveTo>
                  <a:pt x="425" y="161"/>
                </a:moveTo>
                <a:cubicBezTo>
                  <a:pt x="425" y="161"/>
                  <a:pt x="422" y="164"/>
                  <a:pt x="422" y="164"/>
                </a:cubicBezTo>
                <a:cubicBezTo>
                  <a:pt x="421" y="163"/>
                  <a:pt x="424" y="161"/>
                  <a:pt x="425" y="161"/>
                </a:cubicBezTo>
                <a:close/>
                <a:moveTo>
                  <a:pt x="419" y="166"/>
                </a:moveTo>
                <a:cubicBezTo>
                  <a:pt x="419" y="166"/>
                  <a:pt x="419" y="168"/>
                  <a:pt x="419" y="168"/>
                </a:cubicBezTo>
                <a:cubicBezTo>
                  <a:pt x="419" y="169"/>
                  <a:pt x="418" y="169"/>
                  <a:pt x="417" y="168"/>
                </a:cubicBezTo>
                <a:cubicBezTo>
                  <a:pt x="417" y="167"/>
                  <a:pt x="418" y="167"/>
                  <a:pt x="419" y="166"/>
                </a:cubicBezTo>
                <a:close/>
                <a:moveTo>
                  <a:pt x="416" y="172"/>
                </a:moveTo>
                <a:cubicBezTo>
                  <a:pt x="415" y="173"/>
                  <a:pt x="414" y="174"/>
                  <a:pt x="414" y="174"/>
                </a:cubicBezTo>
                <a:cubicBezTo>
                  <a:pt x="414" y="173"/>
                  <a:pt x="415" y="172"/>
                  <a:pt x="416" y="172"/>
                </a:cubicBezTo>
                <a:close/>
                <a:moveTo>
                  <a:pt x="411" y="178"/>
                </a:moveTo>
                <a:cubicBezTo>
                  <a:pt x="410" y="177"/>
                  <a:pt x="411" y="178"/>
                  <a:pt x="411" y="178"/>
                </a:cubicBezTo>
                <a:close/>
                <a:moveTo>
                  <a:pt x="409" y="180"/>
                </a:moveTo>
                <a:cubicBezTo>
                  <a:pt x="408" y="181"/>
                  <a:pt x="408" y="181"/>
                  <a:pt x="407" y="182"/>
                </a:cubicBezTo>
                <a:cubicBezTo>
                  <a:pt x="412" y="178"/>
                  <a:pt x="432" y="154"/>
                  <a:pt x="433" y="151"/>
                </a:cubicBezTo>
                <a:cubicBezTo>
                  <a:pt x="433" y="152"/>
                  <a:pt x="429" y="157"/>
                  <a:pt x="427" y="158"/>
                </a:cubicBezTo>
                <a:cubicBezTo>
                  <a:pt x="428" y="157"/>
                  <a:pt x="428" y="154"/>
                  <a:pt x="427" y="155"/>
                </a:cubicBezTo>
                <a:cubicBezTo>
                  <a:pt x="429" y="153"/>
                  <a:pt x="444" y="137"/>
                  <a:pt x="443" y="136"/>
                </a:cubicBezTo>
                <a:cubicBezTo>
                  <a:pt x="443" y="137"/>
                  <a:pt x="442" y="137"/>
                  <a:pt x="441" y="137"/>
                </a:cubicBezTo>
                <a:cubicBezTo>
                  <a:pt x="441" y="135"/>
                  <a:pt x="452" y="124"/>
                  <a:pt x="453" y="122"/>
                </a:cubicBezTo>
                <a:cubicBezTo>
                  <a:pt x="455" y="118"/>
                  <a:pt x="461" y="111"/>
                  <a:pt x="462" y="108"/>
                </a:cubicBezTo>
                <a:cubicBezTo>
                  <a:pt x="461" y="114"/>
                  <a:pt x="453" y="123"/>
                  <a:pt x="450" y="129"/>
                </a:cubicBezTo>
                <a:cubicBezTo>
                  <a:pt x="445" y="136"/>
                  <a:pt x="441" y="143"/>
                  <a:pt x="435" y="150"/>
                </a:cubicBezTo>
                <a:cubicBezTo>
                  <a:pt x="428" y="160"/>
                  <a:pt x="421" y="169"/>
                  <a:pt x="412" y="178"/>
                </a:cubicBezTo>
                <a:cubicBezTo>
                  <a:pt x="409" y="181"/>
                  <a:pt x="406" y="185"/>
                  <a:pt x="403" y="188"/>
                </a:cubicBezTo>
                <a:cubicBezTo>
                  <a:pt x="406" y="185"/>
                  <a:pt x="408" y="182"/>
                  <a:pt x="409" y="180"/>
                </a:cubicBezTo>
                <a:close/>
                <a:moveTo>
                  <a:pt x="287" y="281"/>
                </a:moveTo>
                <a:cubicBezTo>
                  <a:pt x="287" y="280"/>
                  <a:pt x="287" y="282"/>
                  <a:pt x="287" y="281"/>
                </a:cubicBezTo>
                <a:close/>
                <a:moveTo>
                  <a:pt x="293" y="278"/>
                </a:moveTo>
                <a:cubicBezTo>
                  <a:pt x="294" y="278"/>
                  <a:pt x="294" y="278"/>
                  <a:pt x="295" y="277"/>
                </a:cubicBezTo>
                <a:cubicBezTo>
                  <a:pt x="295" y="277"/>
                  <a:pt x="296" y="276"/>
                  <a:pt x="297" y="277"/>
                </a:cubicBezTo>
                <a:cubicBezTo>
                  <a:pt x="298" y="279"/>
                  <a:pt x="293" y="279"/>
                  <a:pt x="293" y="278"/>
                </a:cubicBezTo>
                <a:close/>
                <a:moveTo>
                  <a:pt x="299" y="276"/>
                </a:moveTo>
                <a:cubicBezTo>
                  <a:pt x="298" y="275"/>
                  <a:pt x="302" y="275"/>
                  <a:pt x="302" y="276"/>
                </a:cubicBezTo>
                <a:cubicBezTo>
                  <a:pt x="301" y="276"/>
                  <a:pt x="300" y="277"/>
                  <a:pt x="299" y="276"/>
                </a:cubicBezTo>
                <a:close/>
                <a:moveTo>
                  <a:pt x="316" y="268"/>
                </a:moveTo>
                <a:cubicBezTo>
                  <a:pt x="315" y="267"/>
                  <a:pt x="320" y="266"/>
                  <a:pt x="320" y="267"/>
                </a:cubicBezTo>
                <a:cubicBezTo>
                  <a:pt x="317" y="270"/>
                  <a:pt x="317" y="268"/>
                  <a:pt x="316" y="268"/>
                </a:cubicBezTo>
                <a:close/>
                <a:moveTo>
                  <a:pt x="356" y="243"/>
                </a:moveTo>
                <a:cubicBezTo>
                  <a:pt x="356" y="242"/>
                  <a:pt x="363" y="238"/>
                  <a:pt x="363" y="238"/>
                </a:cubicBezTo>
                <a:cubicBezTo>
                  <a:pt x="364" y="239"/>
                  <a:pt x="352" y="246"/>
                  <a:pt x="356" y="243"/>
                </a:cubicBezTo>
                <a:close/>
                <a:moveTo>
                  <a:pt x="372" y="231"/>
                </a:moveTo>
                <a:cubicBezTo>
                  <a:pt x="373" y="230"/>
                  <a:pt x="375" y="228"/>
                  <a:pt x="377" y="226"/>
                </a:cubicBezTo>
                <a:cubicBezTo>
                  <a:pt x="375" y="228"/>
                  <a:pt x="373" y="230"/>
                  <a:pt x="372" y="231"/>
                </a:cubicBezTo>
                <a:close/>
                <a:moveTo>
                  <a:pt x="386" y="220"/>
                </a:moveTo>
                <a:cubicBezTo>
                  <a:pt x="386" y="219"/>
                  <a:pt x="387" y="218"/>
                  <a:pt x="388" y="218"/>
                </a:cubicBezTo>
                <a:cubicBezTo>
                  <a:pt x="387" y="219"/>
                  <a:pt x="387" y="219"/>
                  <a:pt x="386" y="220"/>
                </a:cubicBezTo>
                <a:close/>
                <a:moveTo>
                  <a:pt x="395" y="212"/>
                </a:moveTo>
                <a:cubicBezTo>
                  <a:pt x="394" y="211"/>
                  <a:pt x="397" y="209"/>
                  <a:pt x="397" y="210"/>
                </a:cubicBezTo>
                <a:cubicBezTo>
                  <a:pt x="397" y="210"/>
                  <a:pt x="396" y="211"/>
                  <a:pt x="395" y="212"/>
                </a:cubicBezTo>
                <a:close/>
                <a:moveTo>
                  <a:pt x="401" y="205"/>
                </a:moveTo>
                <a:cubicBezTo>
                  <a:pt x="402" y="204"/>
                  <a:pt x="402" y="204"/>
                  <a:pt x="403" y="203"/>
                </a:cubicBezTo>
                <a:cubicBezTo>
                  <a:pt x="403" y="204"/>
                  <a:pt x="402" y="205"/>
                  <a:pt x="401" y="205"/>
                </a:cubicBezTo>
                <a:close/>
                <a:moveTo>
                  <a:pt x="415" y="190"/>
                </a:moveTo>
                <a:cubicBezTo>
                  <a:pt x="416" y="189"/>
                  <a:pt x="416" y="189"/>
                  <a:pt x="417" y="188"/>
                </a:cubicBezTo>
                <a:cubicBezTo>
                  <a:pt x="417" y="189"/>
                  <a:pt x="416" y="190"/>
                  <a:pt x="415" y="190"/>
                </a:cubicBezTo>
                <a:close/>
                <a:moveTo>
                  <a:pt x="466" y="119"/>
                </a:moveTo>
                <a:cubicBezTo>
                  <a:pt x="453" y="138"/>
                  <a:pt x="442" y="157"/>
                  <a:pt x="427" y="175"/>
                </a:cubicBezTo>
                <a:cubicBezTo>
                  <a:pt x="413" y="192"/>
                  <a:pt x="398" y="207"/>
                  <a:pt x="382" y="221"/>
                </a:cubicBezTo>
                <a:cubicBezTo>
                  <a:pt x="375" y="227"/>
                  <a:pt x="369" y="232"/>
                  <a:pt x="362" y="237"/>
                </a:cubicBezTo>
                <a:cubicBezTo>
                  <a:pt x="360" y="238"/>
                  <a:pt x="354" y="244"/>
                  <a:pt x="349" y="248"/>
                </a:cubicBezTo>
                <a:cubicBezTo>
                  <a:pt x="351" y="246"/>
                  <a:pt x="353" y="245"/>
                  <a:pt x="353" y="245"/>
                </a:cubicBezTo>
                <a:cubicBezTo>
                  <a:pt x="355" y="249"/>
                  <a:pt x="329" y="259"/>
                  <a:pt x="329" y="260"/>
                </a:cubicBezTo>
                <a:cubicBezTo>
                  <a:pt x="330" y="260"/>
                  <a:pt x="331" y="259"/>
                  <a:pt x="332" y="259"/>
                </a:cubicBezTo>
                <a:cubicBezTo>
                  <a:pt x="332" y="259"/>
                  <a:pt x="324" y="264"/>
                  <a:pt x="322" y="266"/>
                </a:cubicBezTo>
                <a:cubicBezTo>
                  <a:pt x="323" y="265"/>
                  <a:pt x="324" y="264"/>
                  <a:pt x="325" y="263"/>
                </a:cubicBezTo>
                <a:cubicBezTo>
                  <a:pt x="324" y="262"/>
                  <a:pt x="313" y="268"/>
                  <a:pt x="313" y="268"/>
                </a:cubicBezTo>
                <a:cubicBezTo>
                  <a:pt x="314" y="268"/>
                  <a:pt x="315" y="268"/>
                  <a:pt x="316" y="268"/>
                </a:cubicBezTo>
                <a:cubicBezTo>
                  <a:pt x="316" y="270"/>
                  <a:pt x="310" y="272"/>
                  <a:pt x="308" y="272"/>
                </a:cubicBezTo>
                <a:cubicBezTo>
                  <a:pt x="308" y="272"/>
                  <a:pt x="309" y="272"/>
                  <a:pt x="309" y="272"/>
                </a:cubicBezTo>
                <a:cubicBezTo>
                  <a:pt x="309" y="272"/>
                  <a:pt x="302" y="276"/>
                  <a:pt x="302" y="275"/>
                </a:cubicBezTo>
                <a:cubicBezTo>
                  <a:pt x="302" y="274"/>
                  <a:pt x="303" y="274"/>
                  <a:pt x="303" y="273"/>
                </a:cubicBezTo>
                <a:cubicBezTo>
                  <a:pt x="302" y="273"/>
                  <a:pt x="300" y="273"/>
                  <a:pt x="299" y="274"/>
                </a:cubicBezTo>
                <a:cubicBezTo>
                  <a:pt x="340" y="254"/>
                  <a:pt x="378" y="226"/>
                  <a:pt x="409" y="193"/>
                </a:cubicBezTo>
                <a:cubicBezTo>
                  <a:pt x="427" y="174"/>
                  <a:pt x="444" y="153"/>
                  <a:pt x="458" y="131"/>
                </a:cubicBezTo>
                <a:cubicBezTo>
                  <a:pt x="469" y="112"/>
                  <a:pt x="484" y="89"/>
                  <a:pt x="489" y="68"/>
                </a:cubicBezTo>
                <a:cubicBezTo>
                  <a:pt x="486" y="83"/>
                  <a:pt x="475" y="105"/>
                  <a:pt x="466" y="119"/>
                </a:cubicBezTo>
                <a:close/>
                <a:moveTo>
                  <a:pt x="490" y="38"/>
                </a:moveTo>
                <a:cubicBezTo>
                  <a:pt x="489" y="38"/>
                  <a:pt x="491" y="35"/>
                  <a:pt x="491" y="34"/>
                </a:cubicBezTo>
                <a:cubicBezTo>
                  <a:pt x="491" y="34"/>
                  <a:pt x="490" y="39"/>
                  <a:pt x="490" y="38"/>
                </a:cubicBezTo>
                <a:close/>
                <a:moveTo>
                  <a:pt x="504" y="39"/>
                </a:moveTo>
                <a:cubicBezTo>
                  <a:pt x="504" y="38"/>
                  <a:pt x="506" y="35"/>
                  <a:pt x="506" y="34"/>
                </a:cubicBezTo>
                <a:cubicBezTo>
                  <a:pt x="506" y="35"/>
                  <a:pt x="503" y="40"/>
                  <a:pt x="504" y="39"/>
                </a:cubicBezTo>
                <a:close/>
                <a:moveTo>
                  <a:pt x="510" y="23"/>
                </a:moveTo>
                <a:cubicBezTo>
                  <a:pt x="509" y="23"/>
                  <a:pt x="513" y="20"/>
                  <a:pt x="513" y="19"/>
                </a:cubicBezTo>
                <a:cubicBezTo>
                  <a:pt x="514" y="20"/>
                  <a:pt x="511" y="24"/>
                  <a:pt x="510" y="23"/>
                </a:cubicBezTo>
                <a:close/>
                <a:moveTo>
                  <a:pt x="244" y="295"/>
                </a:moveTo>
                <a:cubicBezTo>
                  <a:pt x="243" y="294"/>
                  <a:pt x="244" y="296"/>
                  <a:pt x="244" y="295"/>
                </a:cubicBezTo>
                <a:close/>
                <a:moveTo>
                  <a:pt x="72" y="297"/>
                </a:moveTo>
                <a:cubicBezTo>
                  <a:pt x="72" y="295"/>
                  <a:pt x="62" y="295"/>
                  <a:pt x="61" y="295"/>
                </a:cubicBezTo>
                <a:cubicBezTo>
                  <a:pt x="62" y="295"/>
                  <a:pt x="71" y="298"/>
                  <a:pt x="72" y="297"/>
                </a:cubicBezTo>
                <a:close/>
                <a:moveTo>
                  <a:pt x="250" y="294"/>
                </a:moveTo>
                <a:cubicBezTo>
                  <a:pt x="248" y="293"/>
                  <a:pt x="249" y="294"/>
                  <a:pt x="250" y="294"/>
                </a:cubicBezTo>
                <a:close/>
                <a:moveTo>
                  <a:pt x="349" y="248"/>
                </a:moveTo>
                <a:cubicBezTo>
                  <a:pt x="345" y="251"/>
                  <a:pt x="341" y="254"/>
                  <a:pt x="340" y="254"/>
                </a:cubicBezTo>
                <a:cubicBezTo>
                  <a:pt x="341" y="254"/>
                  <a:pt x="345" y="251"/>
                  <a:pt x="349" y="248"/>
                </a:cubicBezTo>
                <a:close/>
                <a:moveTo>
                  <a:pt x="95" y="303"/>
                </a:moveTo>
                <a:cubicBezTo>
                  <a:pt x="95" y="304"/>
                  <a:pt x="95" y="302"/>
                  <a:pt x="95" y="303"/>
                </a:cubicBezTo>
                <a:close/>
                <a:moveTo>
                  <a:pt x="311" y="270"/>
                </a:moveTo>
                <a:cubicBezTo>
                  <a:pt x="310" y="269"/>
                  <a:pt x="311" y="270"/>
                  <a:pt x="311" y="270"/>
                </a:cubicBezTo>
                <a:close/>
                <a:moveTo>
                  <a:pt x="334" y="257"/>
                </a:moveTo>
                <a:cubicBezTo>
                  <a:pt x="334" y="257"/>
                  <a:pt x="339" y="255"/>
                  <a:pt x="339" y="254"/>
                </a:cubicBezTo>
                <a:cubicBezTo>
                  <a:pt x="338" y="254"/>
                  <a:pt x="335" y="256"/>
                  <a:pt x="334" y="257"/>
                </a:cubicBezTo>
                <a:close/>
                <a:moveTo>
                  <a:pt x="308" y="272"/>
                </a:moveTo>
                <a:cubicBezTo>
                  <a:pt x="307" y="272"/>
                  <a:pt x="307" y="272"/>
                  <a:pt x="306" y="272"/>
                </a:cubicBezTo>
                <a:cubicBezTo>
                  <a:pt x="306" y="272"/>
                  <a:pt x="307" y="272"/>
                  <a:pt x="308" y="272"/>
                </a:cubicBezTo>
                <a:close/>
                <a:moveTo>
                  <a:pt x="55" y="259"/>
                </a:moveTo>
                <a:cubicBezTo>
                  <a:pt x="55" y="258"/>
                  <a:pt x="54" y="259"/>
                  <a:pt x="54" y="259"/>
                </a:cubicBezTo>
                <a:cubicBezTo>
                  <a:pt x="54" y="259"/>
                  <a:pt x="55" y="259"/>
                  <a:pt x="55" y="259"/>
                </a:cubicBezTo>
                <a:close/>
                <a:moveTo>
                  <a:pt x="106" y="233"/>
                </a:moveTo>
                <a:cubicBezTo>
                  <a:pt x="106" y="233"/>
                  <a:pt x="106" y="233"/>
                  <a:pt x="106" y="232"/>
                </a:cubicBezTo>
                <a:cubicBezTo>
                  <a:pt x="105" y="229"/>
                  <a:pt x="105" y="231"/>
                  <a:pt x="106" y="233"/>
                </a:cubicBezTo>
                <a:close/>
                <a:moveTo>
                  <a:pt x="54" y="259"/>
                </a:moveTo>
                <a:cubicBezTo>
                  <a:pt x="54" y="260"/>
                  <a:pt x="54" y="260"/>
                  <a:pt x="54" y="260"/>
                </a:cubicBezTo>
                <a:cubicBezTo>
                  <a:pt x="54" y="259"/>
                  <a:pt x="54" y="259"/>
                  <a:pt x="54" y="259"/>
                </a:cubicBezTo>
                <a:cubicBezTo>
                  <a:pt x="54" y="259"/>
                  <a:pt x="54" y="259"/>
                  <a:pt x="54" y="259"/>
                </a:cubicBezTo>
                <a:close/>
                <a:moveTo>
                  <a:pt x="67" y="245"/>
                </a:moveTo>
                <a:cubicBezTo>
                  <a:pt x="67" y="245"/>
                  <a:pt x="67" y="245"/>
                  <a:pt x="67" y="245"/>
                </a:cubicBezTo>
                <a:cubicBezTo>
                  <a:pt x="67" y="245"/>
                  <a:pt x="67" y="245"/>
                  <a:pt x="67" y="245"/>
                </a:cubicBezTo>
                <a:cubicBezTo>
                  <a:pt x="67" y="245"/>
                  <a:pt x="67" y="245"/>
                  <a:pt x="67" y="245"/>
                </a:cubicBezTo>
                <a:close/>
                <a:moveTo>
                  <a:pt x="68" y="244"/>
                </a:moveTo>
                <a:cubicBezTo>
                  <a:pt x="68" y="244"/>
                  <a:pt x="68" y="244"/>
                  <a:pt x="68" y="244"/>
                </a:cubicBezTo>
                <a:cubicBezTo>
                  <a:pt x="68" y="245"/>
                  <a:pt x="68" y="244"/>
                  <a:pt x="68" y="244"/>
                </a:cubicBezTo>
                <a:close/>
                <a:moveTo>
                  <a:pt x="67" y="244"/>
                </a:moveTo>
                <a:cubicBezTo>
                  <a:pt x="67" y="244"/>
                  <a:pt x="67" y="244"/>
                  <a:pt x="67" y="244"/>
                </a:cubicBezTo>
                <a:cubicBezTo>
                  <a:pt x="67" y="245"/>
                  <a:pt x="67" y="245"/>
                  <a:pt x="67" y="244"/>
                </a:cubicBezTo>
                <a:close/>
                <a:moveTo>
                  <a:pt x="79" y="241"/>
                </a:moveTo>
                <a:cubicBezTo>
                  <a:pt x="79" y="240"/>
                  <a:pt x="79" y="242"/>
                  <a:pt x="79" y="241"/>
                </a:cubicBezTo>
                <a:close/>
                <a:moveTo>
                  <a:pt x="76" y="242"/>
                </a:moveTo>
                <a:cubicBezTo>
                  <a:pt x="76" y="243"/>
                  <a:pt x="76" y="241"/>
                  <a:pt x="76" y="242"/>
                </a:cubicBezTo>
                <a:close/>
                <a:moveTo>
                  <a:pt x="18" y="253"/>
                </a:moveTo>
                <a:cubicBezTo>
                  <a:pt x="16" y="251"/>
                  <a:pt x="18" y="254"/>
                  <a:pt x="18" y="253"/>
                </a:cubicBezTo>
                <a:close/>
                <a:moveTo>
                  <a:pt x="75" y="240"/>
                </a:moveTo>
                <a:cubicBezTo>
                  <a:pt x="75" y="241"/>
                  <a:pt x="75" y="239"/>
                  <a:pt x="75" y="240"/>
                </a:cubicBezTo>
                <a:close/>
                <a:moveTo>
                  <a:pt x="85" y="253"/>
                </a:moveTo>
                <a:cubicBezTo>
                  <a:pt x="86" y="254"/>
                  <a:pt x="85" y="251"/>
                  <a:pt x="85" y="253"/>
                </a:cubicBezTo>
                <a:close/>
                <a:moveTo>
                  <a:pt x="97" y="237"/>
                </a:moveTo>
                <a:cubicBezTo>
                  <a:pt x="97" y="238"/>
                  <a:pt x="99" y="237"/>
                  <a:pt x="98" y="236"/>
                </a:cubicBezTo>
                <a:cubicBezTo>
                  <a:pt x="98" y="236"/>
                  <a:pt x="97" y="237"/>
                  <a:pt x="97" y="237"/>
                </a:cubicBezTo>
                <a:close/>
                <a:moveTo>
                  <a:pt x="106" y="247"/>
                </a:moveTo>
                <a:cubicBezTo>
                  <a:pt x="105" y="246"/>
                  <a:pt x="106" y="247"/>
                  <a:pt x="106" y="247"/>
                </a:cubicBezTo>
                <a:close/>
                <a:moveTo>
                  <a:pt x="96" y="236"/>
                </a:moveTo>
                <a:cubicBezTo>
                  <a:pt x="96" y="235"/>
                  <a:pt x="98" y="235"/>
                  <a:pt x="99" y="234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101" y="234"/>
                  <a:pt x="102" y="233"/>
                  <a:pt x="103" y="232"/>
                </a:cubicBezTo>
                <a:cubicBezTo>
                  <a:pt x="103" y="232"/>
                  <a:pt x="103" y="232"/>
                  <a:pt x="103" y="232"/>
                </a:cubicBezTo>
                <a:cubicBezTo>
                  <a:pt x="103" y="233"/>
                  <a:pt x="103" y="232"/>
                  <a:pt x="103" y="232"/>
                </a:cubicBezTo>
                <a:cubicBezTo>
                  <a:pt x="103" y="232"/>
                  <a:pt x="103" y="232"/>
                  <a:pt x="103" y="231"/>
                </a:cubicBezTo>
                <a:cubicBezTo>
                  <a:pt x="103" y="232"/>
                  <a:pt x="90" y="235"/>
                  <a:pt x="90" y="235"/>
                </a:cubicBezTo>
                <a:cubicBezTo>
                  <a:pt x="90" y="235"/>
                  <a:pt x="90" y="237"/>
                  <a:pt x="90" y="237"/>
                </a:cubicBezTo>
                <a:cubicBezTo>
                  <a:pt x="92" y="237"/>
                  <a:pt x="94" y="236"/>
                  <a:pt x="96" y="236"/>
                </a:cubicBezTo>
                <a:close/>
                <a:moveTo>
                  <a:pt x="105" y="246"/>
                </a:moveTo>
                <a:cubicBezTo>
                  <a:pt x="106" y="245"/>
                  <a:pt x="109" y="248"/>
                  <a:pt x="110" y="248"/>
                </a:cubicBezTo>
                <a:cubicBezTo>
                  <a:pt x="112" y="248"/>
                  <a:pt x="106" y="242"/>
                  <a:pt x="105" y="246"/>
                </a:cubicBezTo>
                <a:close/>
                <a:moveTo>
                  <a:pt x="94" y="237"/>
                </a:moveTo>
                <a:cubicBezTo>
                  <a:pt x="94" y="238"/>
                  <a:pt x="94" y="237"/>
                  <a:pt x="94" y="237"/>
                </a:cubicBezTo>
                <a:close/>
                <a:moveTo>
                  <a:pt x="89" y="237"/>
                </a:moveTo>
                <a:cubicBezTo>
                  <a:pt x="91" y="233"/>
                  <a:pt x="78" y="239"/>
                  <a:pt x="79" y="240"/>
                </a:cubicBezTo>
                <a:cubicBezTo>
                  <a:pt x="79" y="240"/>
                  <a:pt x="89" y="237"/>
                  <a:pt x="89" y="237"/>
                </a:cubicBezTo>
                <a:close/>
                <a:moveTo>
                  <a:pt x="85" y="237"/>
                </a:moveTo>
                <a:cubicBezTo>
                  <a:pt x="85" y="238"/>
                  <a:pt x="85" y="236"/>
                  <a:pt x="85" y="237"/>
                </a:cubicBezTo>
                <a:close/>
                <a:moveTo>
                  <a:pt x="49" y="260"/>
                </a:moveTo>
                <a:cubicBezTo>
                  <a:pt x="49" y="260"/>
                  <a:pt x="49" y="261"/>
                  <a:pt x="49" y="260"/>
                </a:cubicBezTo>
                <a:close/>
                <a:moveTo>
                  <a:pt x="63" y="257"/>
                </a:moveTo>
                <a:cubicBezTo>
                  <a:pt x="64" y="256"/>
                  <a:pt x="63" y="257"/>
                  <a:pt x="63" y="257"/>
                </a:cubicBezTo>
                <a:close/>
                <a:moveTo>
                  <a:pt x="71" y="257"/>
                </a:moveTo>
                <a:cubicBezTo>
                  <a:pt x="71" y="257"/>
                  <a:pt x="73" y="256"/>
                  <a:pt x="73" y="256"/>
                </a:cubicBezTo>
                <a:cubicBezTo>
                  <a:pt x="73" y="256"/>
                  <a:pt x="70" y="255"/>
                  <a:pt x="71" y="257"/>
                </a:cubicBezTo>
                <a:close/>
                <a:moveTo>
                  <a:pt x="72" y="257"/>
                </a:moveTo>
                <a:cubicBezTo>
                  <a:pt x="73" y="258"/>
                  <a:pt x="72" y="256"/>
                  <a:pt x="72" y="257"/>
                </a:cubicBezTo>
                <a:close/>
                <a:moveTo>
                  <a:pt x="53" y="259"/>
                </a:moveTo>
                <a:cubicBezTo>
                  <a:pt x="53" y="258"/>
                  <a:pt x="53" y="260"/>
                  <a:pt x="53" y="259"/>
                </a:cubicBezTo>
                <a:close/>
                <a:moveTo>
                  <a:pt x="71" y="258"/>
                </a:moveTo>
                <a:cubicBezTo>
                  <a:pt x="69" y="258"/>
                  <a:pt x="73" y="258"/>
                  <a:pt x="71" y="258"/>
                </a:cubicBezTo>
                <a:close/>
                <a:moveTo>
                  <a:pt x="61" y="258"/>
                </a:moveTo>
                <a:cubicBezTo>
                  <a:pt x="61" y="258"/>
                  <a:pt x="61" y="258"/>
                  <a:pt x="61" y="257"/>
                </a:cubicBezTo>
                <a:cubicBezTo>
                  <a:pt x="61" y="257"/>
                  <a:pt x="61" y="257"/>
                  <a:pt x="61" y="258"/>
                </a:cubicBezTo>
                <a:close/>
                <a:moveTo>
                  <a:pt x="62" y="257"/>
                </a:moveTo>
                <a:cubicBezTo>
                  <a:pt x="62" y="258"/>
                  <a:pt x="62" y="256"/>
                  <a:pt x="62" y="257"/>
                </a:cubicBezTo>
                <a:close/>
                <a:moveTo>
                  <a:pt x="82" y="254"/>
                </a:moveTo>
                <a:cubicBezTo>
                  <a:pt x="82" y="255"/>
                  <a:pt x="82" y="254"/>
                  <a:pt x="82" y="254"/>
                </a:cubicBezTo>
                <a:close/>
                <a:moveTo>
                  <a:pt x="74" y="243"/>
                </a:moveTo>
                <a:cubicBezTo>
                  <a:pt x="75" y="244"/>
                  <a:pt x="74" y="242"/>
                  <a:pt x="74" y="243"/>
                </a:cubicBezTo>
                <a:close/>
                <a:moveTo>
                  <a:pt x="72" y="258"/>
                </a:moveTo>
                <a:cubicBezTo>
                  <a:pt x="73" y="258"/>
                  <a:pt x="70" y="257"/>
                  <a:pt x="72" y="258"/>
                </a:cubicBezTo>
                <a:close/>
                <a:moveTo>
                  <a:pt x="74" y="257"/>
                </a:moveTo>
                <a:cubicBezTo>
                  <a:pt x="74" y="256"/>
                  <a:pt x="74" y="257"/>
                  <a:pt x="74" y="257"/>
                </a:cubicBezTo>
                <a:close/>
                <a:moveTo>
                  <a:pt x="76" y="256"/>
                </a:moveTo>
                <a:cubicBezTo>
                  <a:pt x="75" y="255"/>
                  <a:pt x="76" y="257"/>
                  <a:pt x="76" y="256"/>
                </a:cubicBezTo>
                <a:close/>
                <a:moveTo>
                  <a:pt x="83" y="253"/>
                </a:moveTo>
                <a:cubicBezTo>
                  <a:pt x="84" y="254"/>
                  <a:pt x="83" y="252"/>
                  <a:pt x="83" y="253"/>
                </a:cubicBezTo>
                <a:close/>
                <a:moveTo>
                  <a:pt x="47" y="260"/>
                </a:moveTo>
                <a:cubicBezTo>
                  <a:pt x="47" y="261"/>
                  <a:pt x="47" y="260"/>
                  <a:pt x="47" y="260"/>
                </a:cubicBezTo>
                <a:close/>
                <a:moveTo>
                  <a:pt x="49" y="263"/>
                </a:moveTo>
                <a:cubicBezTo>
                  <a:pt x="49" y="264"/>
                  <a:pt x="49" y="262"/>
                  <a:pt x="49" y="263"/>
                </a:cubicBezTo>
                <a:close/>
                <a:moveTo>
                  <a:pt x="95" y="246"/>
                </a:moveTo>
                <a:cubicBezTo>
                  <a:pt x="94" y="244"/>
                  <a:pt x="95" y="247"/>
                  <a:pt x="95" y="246"/>
                </a:cubicBezTo>
                <a:close/>
                <a:moveTo>
                  <a:pt x="104" y="247"/>
                </a:moveTo>
                <a:cubicBezTo>
                  <a:pt x="105" y="249"/>
                  <a:pt x="104" y="245"/>
                  <a:pt x="104" y="247"/>
                </a:cubicBezTo>
                <a:close/>
                <a:moveTo>
                  <a:pt x="73" y="243"/>
                </a:moveTo>
                <a:cubicBezTo>
                  <a:pt x="73" y="242"/>
                  <a:pt x="74" y="243"/>
                  <a:pt x="73" y="243"/>
                </a:cubicBezTo>
                <a:close/>
                <a:moveTo>
                  <a:pt x="61" y="247"/>
                </a:moveTo>
                <a:cubicBezTo>
                  <a:pt x="60" y="245"/>
                  <a:pt x="61" y="248"/>
                  <a:pt x="61" y="247"/>
                </a:cubicBezTo>
                <a:close/>
                <a:moveTo>
                  <a:pt x="65" y="246"/>
                </a:moveTo>
                <a:cubicBezTo>
                  <a:pt x="65" y="247"/>
                  <a:pt x="65" y="245"/>
                  <a:pt x="65" y="246"/>
                </a:cubicBezTo>
                <a:close/>
                <a:moveTo>
                  <a:pt x="51" y="259"/>
                </a:moveTo>
                <a:cubicBezTo>
                  <a:pt x="51" y="260"/>
                  <a:pt x="51" y="259"/>
                  <a:pt x="51" y="259"/>
                </a:cubicBezTo>
                <a:close/>
                <a:moveTo>
                  <a:pt x="52" y="259"/>
                </a:moveTo>
                <a:cubicBezTo>
                  <a:pt x="51" y="259"/>
                  <a:pt x="52" y="260"/>
                  <a:pt x="52" y="259"/>
                </a:cubicBezTo>
                <a:close/>
                <a:moveTo>
                  <a:pt x="50" y="260"/>
                </a:moveTo>
                <a:cubicBezTo>
                  <a:pt x="50" y="259"/>
                  <a:pt x="50" y="261"/>
                  <a:pt x="50" y="260"/>
                </a:cubicBezTo>
                <a:close/>
                <a:moveTo>
                  <a:pt x="34" y="312"/>
                </a:moveTo>
                <a:cubicBezTo>
                  <a:pt x="34" y="313"/>
                  <a:pt x="35" y="312"/>
                  <a:pt x="34" y="312"/>
                </a:cubicBezTo>
                <a:close/>
                <a:moveTo>
                  <a:pt x="25" y="298"/>
                </a:moveTo>
                <a:cubicBezTo>
                  <a:pt x="24" y="298"/>
                  <a:pt x="26" y="297"/>
                  <a:pt x="25" y="298"/>
                </a:cubicBezTo>
                <a:close/>
                <a:moveTo>
                  <a:pt x="33" y="312"/>
                </a:moveTo>
                <a:cubicBezTo>
                  <a:pt x="33" y="311"/>
                  <a:pt x="34" y="313"/>
                  <a:pt x="33" y="312"/>
                </a:cubicBezTo>
                <a:close/>
                <a:moveTo>
                  <a:pt x="55" y="329"/>
                </a:moveTo>
                <a:cubicBezTo>
                  <a:pt x="57" y="328"/>
                  <a:pt x="55" y="329"/>
                  <a:pt x="55" y="329"/>
                </a:cubicBezTo>
                <a:close/>
                <a:moveTo>
                  <a:pt x="34" y="312"/>
                </a:moveTo>
                <a:cubicBezTo>
                  <a:pt x="33" y="314"/>
                  <a:pt x="35" y="310"/>
                  <a:pt x="34" y="312"/>
                </a:cubicBezTo>
                <a:close/>
                <a:moveTo>
                  <a:pt x="51" y="311"/>
                </a:moveTo>
                <a:cubicBezTo>
                  <a:pt x="53" y="311"/>
                  <a:pt x="50" y="312"/>
                  <a:pt x="51" y="311"/>
                </a:cubicBezTo>
                <a:close/>
                <a:moveTo>
                  <a:pt x="60" y="333"/>
                </a:moveTo>
                <a:cubicBezTo>
                  <a:pt x="60" y="333"/>
                  <a:pt x="61" y="333"/>
                  <a:pt x="61" y="333"/>
                </a:cubicBezTo>
                <a:cubicBezTo>
                  <a:pt x="60" y="333"/>
                  <a:pt x="57" y="323"/>
                  <a:pt x="57" y="323"/>
                </a:cubicBezTo>
                <a:cubicBezTo>
                  <a:pt x="57" y="323"/>
                  <a:pt x="56" y="323"/>
                  <a:pt x="56" y="323"/>
                </a:cubicBezTo>
                <a:cubicBezTo>
                  <a:pt x="56" y="323"/>
                  <a:pt x="57" y="327"/>
                  <a:pt x="57" y="327"/>
                </a:cubicBezTo>
                <a:cubicBezTo>
                  <a:pt x="57" y="328"/>
                  <a:pt x="57" y="329"/>
                  <a:pt x="58" y="330"/>
                </a:cubicBezTo>
                <a:cubicBezTo>
                  <a:pt x="58" y="330"/>
                  <a:pt x="59" y="330"/>
                  <a:pt x="58" y="330"/>
                </a:cubicBezTo>
                <a:cubicBezTo>
                  <a:pt x="58" y="330"/>
                  <a:pt x="58" y="330"/>
                  <a:pt x="58" y="330"/>
                </a:cubicBezTo>
                <a:cubicBezTo>
                  <a:pt x="59" y="331"/>
                  <a:pt x="59" y="332"/>
                  <a:pt x="60" y="333"/>
                </a:cubicBezTo>
                <a:cubicBezTo>
                  <a:pt x="60" y="333"/>
                  <a:pt x="60" y="333"/>
                  <a:pt x="60" y="333"/>
                </a:cubicBezTo>
                <a:cubicBezTo>
                  <a:pt x="60" y="333"/>
                  <a:pt x="60" y="333"/>
                  <a:pt x="60" y="333"/>
                </a:cubicBezTo>
                <a:close/>
                <a:moveTo>
                  <a:pt x="35" y="312"/>
                </a:moveTo>
                <a:cubicBezTo>
                  <a:pt x="36" y="311"/>
                  <a:pt x="34" y="312"/>
                  <a:pt x="35" y="312"/>
                </a:cubicBezTo>
                <a:close/>
                <a:moveTo>
                  <a:pt x="52" y="314"/>
                </a:moveTo>
                <a:cubicBezTo>
                  <a:pt x="52" y="314"/>
                  <a:pt x="55" y="323"/>
                  <a:pt x="55" y="323"/>
                </a:cubicBezTo>
                <a:cubicBezTo>
                  <a:pt x="59" y="323"/>
                  <a:pt x="53" y="313"/>
                  <a:pt x="52" y="314"/>
                </a:cubicBezTo>
                <a:close/>
                <a:moveTo>
                  <a:pt x="55" y="319"/>
                </a:moveTo>
                <a:cubicBezTo>
                  <a:pt x="54" y="319"/>
                  <a:pt x="56" y="319"/>
                  <a:pt x="55" y="319"/>
                </a:cubicBezTo>
                <a:close/>
                <a:moveTo>
                  <a:pt x="55" y="326"/>
                </a:moveTo>
                <a:cubicBezTo>
                  <a:pt x="56" y="326"/>
                  <a:pt x="54" y="327"/>
                  <a:pt x="55" y="326"/>
                </a:cubicBezTo>
                <a:close/>
                <a:moveTo>
                  <a:pt x="47" y="328"/>
                </a:moveTo>
                <a:cubicBezTo>
                  <a:pt x="48" y="328"/>
                  <a:pt x="46" y="329"/>
                  <a:pt x="47" y="328"/>
                </a:cubicBezTo>
                <a:close/>
                <a:moveTo>
                  <a:pt x="30" y="299"/>
                </a:moveTo>
                <a:cubicBezTo>
                  <a:pt x="30" y="299"/>
                  <a:pt x="29" y="299"/>
                  <a:pt x="29" y="299"/>
                </a:cubicBezTo>
                <a:cubicBezTo>
                  <a:pt x="29" y="299"/>
                  <a:pt x="29" y="299"/>
                  <a:pt x="29" y="299"/>
                </a:cubicBezTo>
                <a:cubicBezTo>
                  <a:pt x="30" y="299"/>
                  <a:pt x="30" y="299"/>
                  <a:pt x="30" y="299"/>
                </a:cubicBezTo>
                <a:close/>
                <a:moveTo>
                  <a:pt x="46" y="306"/>
                </a:moveTo>
                <a:cubicBezTo>
                  <a:pt x="46" y="306"/>
                  <a:pt x="46" y="306"/>
                  <a:pt x="46" y="306"/>
                </a:cubicBezTo>
                <a:cubicBezTo>
                  <a:pt x="46" y="306"/>
                  <a:pt x="46" y="306"/>
                  <a:pt x="46" y="306"/>
                </a:cubicBezTo>
                <a:cubicBezTo>
                  <a:pt x="45" y="306"/>
                  <a:pt x="45" y="306"/>
                  <a:pt x="46" y="306"/>
                </a:cubicBezTo>
                <a:close/>
                <a:moveTo>
                  <a:pt x="29" y="300"/>
                </a:moveTo>
                <a:cubicBezTo>
                  <a:pt x="29" y="300"/>
                  <a:pt x="29" y="300"/>
                  <a:pt x="29" y="300"/>
                </a:cubicBezTo>
                <a:cubicBezTo>
                  <a:pt x="29" y="300"/>
                  <a:pt x="30" y="300"/>
                  <a:pt x="30" y="300"/>
                </a:cubicBezTo>
                <a:cubicBezTo>
                  <a:pt x="30" y="300"/>
                  <a:pt x="30" y="300"/>
                  <a:pt x="29" y="300"/>
                </a:cubicBezTo>
                <a:close/>
                <a:moveTo>
                  <a:pt x="46" y="305"/>
                </a:moveTo>
                <a:cubicBezTo>
                  <a:pt x="46" y="305"/>
                  <a:pt x="46" y="305"/>
                  <a:pt x="46" y="305"/>
                </a:cubicBezTo>
                <a:cubicBezTo>
                  <a:pt x="46" y="305"/>
                  <a:pt x="46" y="305"/>
                  <a:pt x="46" y="305"/>
                </a:cubicBezTo>
                <a:cubicBezTo>
                  <a:pt x="46" y="305"/>
                  <a:pt x="45" y="305"/>
                  <a:pt x="46" y="305"/>
                </a:cubicBezTo>
                <a:close/>
                <a:moveTo>
                  <a:pt x="34" y="306"/>
                </a:moveTo>
                <a:cubicBezTo>
                  <a:pt x="34" y="306"/>
                  <a:pt x="33" y="306"/>
                  <a:pt x="34" y="306"/>
                </a:cubicBezTo>
                <a:close/>
                <a:moveTo>
                  <a:pt x="33" y="305"/>
                </a:moveTo>
                <a:cubicBezTo>
                  <a:pt x="32" y="305"/>
                  <a:pt x="34" y="304"/>
                  <a:pt x="33" y="305"/>
                </a:cubicBezTo>
                <a:close/>
                <a:moveTo>
                  <a:pt x="33" y="304"/>
                </a:moveTo>
                <a:cubicBezTo>
                  <a:pt x="32" y="305"/>
                  <a:pt x="33" y="304"/>
                  <a:pt x="33" y="304"/>
                </a:cubicBezTo>
                <a:close/>
                <a:moveTo>
                  <a:pt x="31" y="300"/>
                </a:moveTo>
                <a:cubicBezTo>
                  <a:pt x="31" y="300"/>
                  <a:pt x="30" y="300"/>
                  <a:pt x="30" y="300"/>
                </a:cubicBezTo>
                <a:cubicBezTo>
                  <a:pt x="30" y="300"/>
                  <a:pt x="30" y="301"/>
                  <a:pt x="31" y="300"/>
                </a:cubicBezTo>
                <a:close/>
                <a:moveTo>
                  <a:pt x="27" y="296"/>
                </a:moveTo>
                <a:cubicBezTo>
                  <a:pt x="27" y="296"/>
                  <a:pt x="26" y="296"/>
                  <a:pt x="27" y="296"/>
                </a:cubicBezTo>
                <a:close/>
                <a:moveTo>
                  <a:pt x="29" y="298"/>
                </a:moveTo>
                <a:cubicBezTo>
                  <a:pt x="28" y="298"/>
                  <a:pt x="29" y="298"/>
                  <a:pt x="29" y="298"/>
                </a:cubicBezTo>
                <a:close/>
                <a:moveTo>
                  <a:pt x="26" y="295"/>
                </a:moveTo>
                <a:cubicBezTo>
                  <a:pt x="27" y="295"/>
                  <a:pt x="26" y="296"/>
                  <a:pt x="26" y="295"/>
                </a:cubicBezTo>
                <a:close/>
                <a:moveTo>
                  <a:pt x="43" y="301"/>
                </a:moveTo>
                <a:cubicBezTo>
                  <a:pt x="42" y="301"/>
                  <a:pt x="45" y="300"/>
                  <a:pt x="43" y="301"/>
                </a:cubicBezTo>
                <a:close/>
                <a:moveTo>
                  <a:pt x="35" y="314"/>
                </a:moveTo>
                <a:cubicBezTo>
                  <a:pt x="35" y="313"/>
                  <a:pt x="34" y="314"/>
                  <a:pt x="35" y="314"/>
                </a:cubicBezTo>
                <a:close/>
                <a:moveTo>
                  <a:pt x="29" y="298"/>
                </a:moveTo>
                <a:cubicBezTo>
                  <a:pt x="28" y="299"/>
                  <a:pt x="29" y="298"/>
                  <a:pt x="29" y="298"/>
                </a:cubicBezTo>
                <a:close/>
                <a:moveTo>
                  <a:pt x="33" y="310"/>
                </a:move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2" y="310"/>
                  <a:pt x="33" y="310"/>
                </a:cubicBezTo>
                <a:close/>
                <a:moveTo>
                  <a:pt x="46" y="336"/>
                </a:moveTo>
                <a:cubicBezTo>
                  <a:pt x="48" y="335"/>
                  <a:pt x="44" y="337"/>
                  <a:pt x="46" y="336"/>
                </a:cubicBezTo>
                <a:close/>
                <a:moveTo>
                  <a:pt x="44" y="304"/>
                </a:moveTo>
                <a:cubicBezTo>
                  <a:pt x="43" y="305"/>
                  <a:pt x="45" y="304"/>
                  <a:pt x="44" y="304"/>
                </a:cubicBezTo>
                <a:close/>
                <a:moveTo>
                  <a:pt x="39" y="320"/>
                </a:moveTo>
                <a:cubicBezTo>
                  <a:pt x="39" y="321"/>
                  <a:pt x="40" y="320"/>
                  <a:pt x="39" y="320"/>
                </a:cubicBezTo>
                <a:close/>
                <a:moveTo>
                  <a:pt x="46" y="337"/>
                </a:moveTo>
                <a:cubicBezTo>
                  <a:pt x="47" y="337"/>
                  <a:pt x="45" y="338"/>
                  <a:pt x="46" y="337"/>
                </a:cubicBezTo>
                <a:close/>
                <a:moveTo>
                  <a:pt x="36" y="315"/>
                </a:moveTo>
                <a:cubicBezTo>
                  <a:pt x="35" y="316"/>
                  <a:pt x="37" y="314"/>
                  <a:pt x="36" y="315"/>
                </a:cubicBezTo>
                <a:close/>
                <a:moveTo>
                  <a:pt x="40" y="322"/>
                </a:moveTo>
                <a:cubicBezTo>
                  <a:pt x="41" y="321"/>
                  <a:pt x="39" y="322"/>
                  <a:pt x="40" y="322"/>
                </a:cubicBezTo>
                <a:close/>
                <a:moveTo>
                  <a:pt x="38" y="320"/>
                </a:moveTo>
                <a:cubicBezTo>
                  <a:pt x="38" y="320"/>
                  <a:pt x="37" y="320"/>
                  <a:pt x="38" y="320"/>
                </a:cubicBezTo>
                <a:close/>
                <a:moveTo>
                  <a:pt x="45" y="341"/>
                </a:moveTo>
                <a:cubicBezTo>
                  <a:pt x="45" y="341"/>
                  <a:pt x="48" y="340"/>
                  <a:pt x="49" y="340"/>
                </a:cubicBezTo>
                <a:cubicBezTo>
                  <a:pt x="49" y="340"/>
                  <a:pt x="47" y="338"/>
                  <a:pt x="47" y="338"/>
                </a:cubicBezTo>
                <a:cubicBezTo>
                  <a:pt x="47" y="339"/>
                  <a:pt x="45" y="341"/>
                  <a:pt x="45" y="341"/>
                </a:cubicBezTo>
                <a:close/>
                <a:moveTo>
                  <a:pt x="49" y="312"/>
                </a:moveTo>
                <a:cubicBezTo>
                  <a:pt x="50" y="312"/>
                  <a:pt x="49" y="312"/>
                  <a:pt x="49" y="312"/>
                </a:cubicBezTo>
                <a:close/>
                <a:moveTo>
                  <a:pt x="48" y="310"/>
                </a:moveTo>
                <a:cubicBezTo>
                  <a:pt x="49" y="310"/>
                  <a:pt x="48" y="311"/>
                  <a:pt x="48" y="310"/>
                </a:cubicBezTo>
                <a:close/>
                <a:moveTo>
                  <a:pt x="48" y="311"/>
                </a:moveTo>
                <a:cubicBezTo>
                  <a:pt x="47" y="312"/>
                  <a:pt x="49" y="311"/>
                  <a:pt x="48" y="311"/>
                </a:cubicBezTo>
                <a:close/>
                <a:moveTo>
                  <a:pt x="46" y="337"/>
                </a:moveTo>
                <a:cubicBezTo>
                  <a:pt x="46" y="337"/>
                  <a:pt x="46" y="337"/>
                  <a:pt x="47" y="338"/>
                </a:cubicBezTo>
                <a:cubicBezTo>
                  <a:pt x="47" y="337"/>
                  <a:pt x="47" y="337"/>
                  <a:pt x="46" y="337"/>
                </a:cubicBezTo>
                <a:close/>
                <a:moveTo>
                  <a:pt x="52" y="312"/>
                </a:moveTo>
                <a:cubicBezTo>
                  <a:pt x="51" y="312"/>
                  <a:pt x="51" y="312"/>
                  <a:pt x="51" y="312"/>
                </a:cubicBezTo>
                <a:cubicBezTo>
                  <a:pt x="51" y="312"/>
                  <a:pt x="51" y="312"/>
                  <a:pt x="52" y="312"/>
                </a:cubicBezTo>
                <a:close/>
                <a:moveTo>
                  <a:pt x="50" y="315"/>
                </a:moveTo>
                <a:cubicBezTo>
                  <a:pt x="50" y="315"/>
                  <a:pt x="51" y="315"/>
                  <a:pt x="50" y="315"/>
                </a:cubicBezTo>
                <a:close/>
              </a:path>
            </a:pathLst>
          </a:custGeom>
          <a:solidFill>
            <a:srgbClr val="F5EC7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42" name="PA_任意多边形 6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 rot="18461732" flipV="1">
            <a:off x="687835" y="2422088"/>
            <a:ext cx="2988230" cy="2838748"/>
          </a:xfrm>
          <a:custGeom>
            <a:avLst/>
            <a:gdLst>
              <a:gd name="T0" fmla="*/ 494 w 524"/>
              <a:gd name="T1" fmla="*/ 71 h 342"/>
              <a:gd name="T2" fmla="*/ 326 w 524"/>
              <a:gd name="T3" fmla="*/ 250 h 342"/>
              <a:gd name="T4" fmla="*/ 284 w 524"/>
              <a:gd name="T5" fmla="*/ 268 h 342"/>
              <a:gd name="T6" fmla="*/ 268 w 524"/>
              <a:gd name="T7" fmla="*/ 275 h 342"/>
              <a:gd name="T8" fmla="*/ 168 w 524"/>
              <a:gd name="T9" fmla="*/ 311 h 342"/>
              <a:gd name="T10" fmla="*/ 196 w 524"/>
              <a:gd name="T11" fmla="*/ 293 h 342"/>
              <a:gd name="T12" fmla="*/ 511 w 524"/>
              <a:gd name="T13" fmla="*/ 10 h 342"/>
              <a:gd name="T14" fmla="*/ 398 w 524"/>
              <a:gd name="T15" fmla="*/ 188 h 342"/>
              <a:gd name="T16" fmla="*/ 353 w 524"/>
              <a:gd name="T17" fmla="*/ 230 h 342"/>
              <a:gd name="T18" fmla="*/ 153 w 524"/>
              <a:gd name="T19" fmla="*/ 300 h 342"/>
              <a:gd name="T20" fmla="*/ 57 w 524"/>
              <a:gd name="T21" fmla="*/ 262 h 342"/>
              <a:gd name="T22" fmla="*/ 48 w 524"/>
              <a:gd name="T23" fmla="*/ 261 h 342"/>
              <a:gd name="T24" fmla="*/ 106 w 524"/>
              <a:gd name="T25" fmla="*/ 233 h 342"/>
              <a:gd name="T26" fmla="*/ 65 w 524"/>
              <a:gd name="T27" fmla="*/ 246 h 342"/>
              <a:gd name="T28" fmla="*/ 20 w 524"/>
              <a:gd name="T29" fmla="*/ 252 h 342"/>
              <a:gd name="T30" fmla="*/ 30 w 524"/>
              <a:gd name="T31" fmla="*/ 303 h 342"/>
              <a:gd name="T32" fmla="*/ 24 w 524"/>
              <a:gd name="T33" fmla="*/ 291 h 342"/>
              <a:gd name="T34" fmla="*/ 58 w 524"/>
              <a:gd name="T35" fmla="*/ 335 h 342"/>
              <a:gd name="T36" fmla="*/ 44 w 524"/>
              <a:gd name="T37" fmla="*/ 305 h 342"/>
              <a:gd name="T38" fmla="*/ 70 w 524"/>
              <a:gd name="T39" fmla="*/ 300 h 342"/>
              <a:gd name="T40" fmla="*/ 71 w 524"/>
              <a:gd name="T41" fmla="*/ 295 h 342"/>
              <a:gd name="T42" fmla="*/ 497 w 524"/>
              <a:gd name="T43" fmla="*/ 63 h 342"/>
              <a:gd name="T44" fmla="*/ 352 w 524"/>
              <a:gd name="T45" fmla="*/ 228 h 342"/>
              <a:gd name="T46" fmla="*/ 67 w 524"/>
              <a:gd name="T47" fmla="*/ 258 h 342"/>
              <a:gd name="T48" fmla="*/ 101 w 524"/>
              <a:gd name="T49" fmla="*/ 243 h 342"/>
              <a:gd name="T50" fmla="*/ 84 w 524"/>
              <a:gd name="T51" fmla="*/ 243 h 342"/>
              <a:gd name="T52" fmla="*/ 71 w 524"/>
              <a:gd name="T53" fmla="*/ 244 h 342"/>
              <a:gd name="T54" fmla="*/ 3 w 524"/>
              <a:gd name="T55" fmla="*/ 266 h 342"/>
              <a:gd name="T56" fmla="*/ 19 w 524"/>
              <a:gd name="T57" fmla="*/ 285 h 342"/>
              <a:gd name="T58" fmla="*/ 23 w 524"/>
              <a:gd name="T59" fmla="*/ 277 h 342"/>
              <a:gd name="T60" fmla="*/ 51 w 524"/>
              <a:gd name="T61" fmla="*/ 333 h 342"/>
              <a:gd name="T62" fmla="*/ 47 w 524"/>
              <a:gd name="T63" fmla="*/ 314 h 342"/>
              <a:gd name="T64" fmla="*/ 45 w 524"/>
              <a:gd name="T65" fmla="*/ 303 h 342"/>
              <a:gd name="T66" fmla="*/ 60 w 524"/>
              <a:gd name="T67" fmla="*/ 286 h 342"/>
              <a:gd name="T68" fmla="*/ 68 w 524"/>
              <a:gd name="T69" fmla="*/ 291 h 342"/>
              <a:gd name="T70" fmla="*/ 116 w 524"/>
              <a:gd name="T71" fmla="*/ 302 h 342"/>
              <a:gd name="T72" fmla="*/ 179 w 524"/>
              <a:gd name="T73" fmla="*/ 302 h 342"/>
              <a:gd name="T74" fmla="*/ 193 w 524"/>
              <a:gd name="T75" fmla="*/ 301 h 342"/>
              <a:gd name="T76" fmla="*/ 222 w 524"/>
              <a:gd name="T77" fmla="*/ 294 h 342"/>
              <a:gd name="T78" fmla="*/ 257 w 524"/>
              <a:gd name="T79" fmla="*/ 283 h 342"/>
              <a:gd name="T80" fmla="*/ 468 w 524"/>
              <a:gd name="T81" fmla="*/ 95 h 342"/>
              <a:gd name="T82" fmla="*/ 411 w 524"/>
              <a:gd name="T83" fmla="*/ 178 h 342"/>
              <a:gd name="T84" fmla="*/ 287 w 524"/>
              <a:gd name="T85" fmla="*/ 281 h 342"/>
              <a:gd name="T86" fmla="*/ 377 w 524"/>
              <a:gd name="T87" fmla="*/ 226 h 342"/>
              <a:gd name="T88" fmla="*/ 382 w 524"/>
              <a:gd name="T89" fmla="*/ 221 h 342"/>
              <a:gd name="T90" fmla="*/ 458 w 524"/>
              <a:gd name="T91" fmla="*/ 131 h 342"/>
              <a:gd name="T92" fmla="*/ 72 w 524"/>
              <a:gd name="T93" fmla="*/ 297 h 342"/>
              <a:gd name="T94" fmla="*/ 55 w 524"/>
              <a:gd name="T95" fmla="*/ 259 h 342"/>
              <a:gd name="T96" fmla="*/ 68 w 524"/>
              <a:gd name="T97" fmla="*/ 244 h 342"/>
              <a:gd name="T98" fmla="*/ 97 w 524"/>
              <a:gd name="T99" fmla="*/ 237 h 342"/>
              <a:gd name="T100" fmla="*/ 94 w 524"/>
              <a:gd name="T101" fmla="*/ 237 h 342"/>
              <a:gd name="T102" fmla="*/ 53 w 524"/>
              <a:gd name="T103" fmla="*/ 259 h 342"/>
              <a:gd name="T104" fmla="*/ 74 w 524"/>
              <a:gd name="T105" fmla="*/ 257 h 342"/>
              <a:gd name="T106" fmla="*/ 61 w 524"/>
              <a:gd name="T107" fmla="*/ 247 h 342"/>
              <a:gd name="T108" fmla="*/ 55 w 524"/>
              <a:gd name="T109" fmla="*/ 329 h 342"/>
              <a:gd name="T110" fmla="*/ 35 w 524"/>
              <a:gd name="T111" fmla="*/ 312 h 342"/>
              <a:gd name="T112" fmla="*/ 46 w 524"/>
              <a:gd name="T113" fmla="*/ 306 h 342"/>
              <a:gd name="T114" fmla="*/ 33 w 524"/>
              <a:gd name="T115" fmla="*/ 304 h 342"/>
              <a:gd name="T116" fmla="*/ 33 w 524"/>
              <a:gd name="T117" fmla="*/ 310 h 342"/>
              <a:gd name="T118" fmla="*/ 38 w 524"/>
              <a:gd name="T119" fmla="*/ 320 h 342"/>
              <a:gd name="T120" fmla="*/ 51 w 524"/>
              <a:gd name="T121" fmla="*/ 312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24" h="342">
                <a:moveTo>
                  <a:pt x="511" y="31"/>
                </a:moveTo>
                <a:cubicBezTo>
                  <a:pt x="510" y="32"/>
                  <a:pt x="510" y="33"/>
                  <a:pt x="509" y="34"/>
                </a:cubicBezTo>
                <a:cubicBezTo>
                  <a:pt x="510" y="33"/>
                  <a:pt x="511" y="32"/>
                  <a:pt x="511" y="31"/>
                </a:cubicBezTo>
                <a:close/>
                <a:moveTo>
                  <a:pt x="497" y="63"/>
                </a:moveTo>
                <a:cubicBezTo>
                  <a:pt x="497" y="63"/>
                  <a:pt x="497" y="63"/>
                  <a:pt x="497" y="63"/>
                </a:cubicBezTo>
                <a:close/>
                <a:moveTo>
                  <a:pt x="508" y="37"/>
                </a:moveTo>
                <a:cubicBezTo>
                  <a:pt x="508" y="38"/>
                  <a:pt x="508" y="39"/>
                  <a:pt x="508" y="37"/>
                </a:cubicBezTo>
                <a:close/>
                <a:moveTo>
                  <a:pt x="282" y="283"/>
                </a:moveTo>
                <a:cubicBezTo>
                  <a:pt x="281" y="283"/>
                  <a:pt x="281" y="283"/>
                  <a:pt x="280" y="284"/>
                </a:cubicBezTo>
                <a:cubicBezTo>
                  <a:pt x="281" y="284"/>
                  <a:pt x="281" y="283"/>
                  <a:pt x="282" y="283"/>
                </a:cubicBezTo>
                <a:close/>
                <a:moveTo>
                  <a:pt x="234" y="300"/>
                </a:moveTo>
                <a:cubicBezTo>
                  <a:pt x="233" y="300"/>
                  <a:pt x="232" y="300"/>
                  <a:pt x="232" y="301"/>
                </a:cubicBezTo>
                <a:cubicBezTo>
                  <a:pt x="233" y="301"/>
                  <a:pt x="233" y="301"/>
                  <a:pt x="234" y="300"/>
                </a:cubicBezTo>
                <a:close/>
                <a:moveTo>
                  <a:pt x="494" y="71"/>
                </a:moveTo>
                <a:cubicBezTo>
                  <a:pt x="493" y="72"/>
                  <a:pt x="493" y="73"/>
                  <a:pt x="493" y="74"/>
                </a:cubicBezTo>
                <a:cubicBezTo>
                  <a:pt x="494" y="73"/>
                  <a:pt x="494" y="72"/>
                  <a:pt x="494" y="71"/>
                </a:cubicBezTo>
                <a:close/>
                <a:moveTo>
                  <a:pt x="348" y="234"/>
                </a:moveTo>
                <a:cubicBezTo>
                  <a:pt x="348" y="234"/>
                  <a:pt x="347" y="234"/>
                  <a:pt x="347" y="234"/>
                </a:cubicBezTo>
                <a:cubicBezTo>
                  <a:pt x="350" y="233"/>
                  <a:pt x="352" y="232"/>
                  <a:pt x="353" y="230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3" y="231"/>
                  <a:pt x="350" y="233"/>
                  <a:pt x="348" y="234"/>
                </a:cubicBezTo>
                <a:close/>
                <a:moveTo>
                  <a:pt x="327" y="249"/>
                </a:moveTo>
                <a:cubicBezTo>
                  <a:pt x="328" y="248"/>
                  <a:pt x="334" y="246"/>
                  <a:pt x="334" y="245"/>
                </a:cubicBezTo>
                <a:cubicBezTo>
                  <a:pt x="333" y="244"/>
                  <a:pt x="328" y="248"/>
                  <a:pt x="327" y="249"/>
                </a:cubicBezTo>
                <a:close/>
                <a:moveTo>
                  <a:pt x="336" y="243"/>
                </a:moveTo>
                <a:cubicBezTo>
                  <a:pt x="336" y="243"/>
                  <a:pt x="340" y="240"/>
                  <a:pt x="340" y="240"/>
                </a:cubicBezTo>
                <a:cubicBezTo>
                  <a:pt x="339" y="240"/>
                  <a:pt x="336" y="242"/>
                  <a:pt x="336" y="243"/>
                </a:cubicBezTo>
                <a:close/>
                <a:moveTo>
                  <a:pt x="383" y="207"/>
                </a:moveTo>
                <a:cubicBezTo>
                  <a:pt x="384" y="206"/>
                  <a:pt x="385" y="205"/>
                  <a:pt x="386" y="204"/>
                </a:cubicBezTo>
                <a:cubicBezTo>
                  <a:pt x="386" y="204"/>
                  <a:pt x="383" y="207"/>
                  <a:pt x="383" y="207"/>
                </a:cubicBezTo>
                <a:close/>
                <a:moveTo>
                  <a:pt x="324" y="251"/>
                </a:moveTo>
                <a:cubicBezTo>
                  <a:pt x="324" y="251"/>
                  <a:pt x="325" y="251"/>
                  <a:pt x="326" y="250"/>
                </a:cubicBezTo>
                <a:cubicBezTo>
                  <a:pt x="327" y="249"/>
                  <a:pt x="324" y="251"/>
                  <a:pt x="324" y="251"/>
                </a:cubicBezTo>
                <a:close/>
                <a:moveTo>
                  <a:pt x="395" y="195"/>
                </a:moveTo>
                <a:cubicBezTo>
                  <a:pt x="395" y="195"/>
                  <a:pt x="393" y="199"/>
                  <a:pt x="395" y="195"/>
                </a:cubicBezTo>
                <a:close/>
                <a:moveTo>
                  <a:pt x="388" y="201"/>
                </a:moveTo>
                <a:cubicBezTo>
                  <a:pt x="388" y="201"/>
                  <a:pt x="391" y="198"/>
                  <a:pt x="391" y="198"/>
                </a:cubicBezTo>
                <a:cubicBezTo>
                  <a:pt x="390" y="199"/>
                  <a:pt x="389" y="200"/>
                  <a:pt x="388" y="201"/>
                </a:cubicBezTo>
                <a:close/>
                <a:moveTo>
                  <a:pt x="519" y="12"/>
                </a:moveTo>
                <a:cubicBezTo>
                  <a:pt x="519" y="13"/>
                  <a:pt x="519" y="13"/>
                  <a:pt x="519" y="13"/>
                </a:cubicBezTo>
                <a:cubicBezTo>
                  <a:pt x="519" y="13"/>
                  <a:pt x="519" y="13"/>
                  <a:pt x="519" y="12"/>
                </a:cubicBezTo>
                <a:close/>
                <a:moveTo>
                  <a:pt x="230" y="299"/>
                </a:moveTo>
                <a:cubicBezTo>
                  <a:pt x="232" y="299"/>
                  <a:pt x="233" y="299"/>
                  <a:pt x="234" y="298"/>
                </a:cubicBezTo>
                <a:cubicBezTo>
                  <a:pt x="233" y="298"/>
                  <a:pt x="231" y="298"/>
                  <a:pt x="230" y="299"/>
                </a:cubicBezTo>
                <a:close/>
                <a:moveTo>
                  <a:pt x="343" y="238"/>
                </a:moveTo>
                <a:cubicBezTo>
                  <a:pt x="343" y="238"/>
                  <a:pt x="345" y="236"/>
                  <a:pt x="347" y="234"/>
                </a:cubicBezTo>
                <a:cubicBezTo>
                  <a:pt x="345" y="236"/>
                  <a:pt x="343" y="237"/>
                  <a:pt x="343" y="238"/>
                </a:cubicBezTo>
                <a:close/>
                <a:moveTo>
                  <a:pt x="284" y="268"/>
                </a:moveTo>
                <a:cubicBezTo>
                  <a:pt x="283" y="267"/>
                  <a:pt x="282" y="268"/>
                  <a:pt x="281" y="268"/>
                </a:cubicBezTo>
                <a:cubicBezTo>
                  <a:pt x="280" y="269"/>
                  <a:pt x="279" y="269"/>
                  <a:pt x="277" y="270"/>
                </a:cubicBezTo>
                <a:cubicBezTo>
                  <a:pt x="278" y="271"/>
                  <a:pt x="284" y="269"/>
                  <a:pt x="284" y="268"/>
                </a:cubicBezTo>
                <a:close/>
                <a:moveTo>
                  <a:pt x="261" y="276"/>
                </a:moveTo>
                <a:cubicBezTo>
                  <a:pt x="262" y="276"/>
                  <a:pt x="262" y="276"/>
                  <a:pt x="263" y="276"/>
                </a:cubicBezTo>
                <a:cubicBezTo>
                  <a:pt x="262" y="276"/>
                  <a:pt x="261" y="276"/>
                  <a:pt x="261" y="276"/>
                </a:cubicBezTo>
                <a:close/>
                <a:moveTo>
                  <a:pt x="209" y="295"/>
                </a:moveTo>
                <a:cubicBezTo>
                  <a:pt x="208" y="294"/>
                  <a:pt x="208" y="295"/>
                  <a:pt x="207" y="295"/>
                </a:cubicBezTo>
                <a:cubicBezTo>
                  <a:pt x="208" y="295"/>
                  <a:pt x="209" y="295"/>
                  <a:pt x="209" y="295"/>
                </a:cubicBezTo>
                <a:close/>
                <a:moveTo>
                  <a:pt x="273" y="272"/>
                </a:moveTo>
                <a:cubicBezTo>
                  <a:pt x="273" y="272"/>
                  <a:pt x="271" y="272"/>
                  <a:pt x="273" y="272"/>
                </a:cubicBezTo>
                <a:close/>
                <a:moveTo>
                  <a:pt x="250" y="280"/>
                </a:moveTo>
                <a:cubicBezTo>
                  <a:pt x="249" y="280"/>
                  <a:pt x="249" y="280"/>
                  <a:pt x="248" y="280"/>
                </a:cubicBezTo>
                <a:cubicBezTo>
                  <a:pt x="248" y="281"/>
                  <a:pt x="250" y="280"/>
                  <a:pt x="250" y="280"/>
                </a:cubicBezTo>
                <a:close/>
                <a:moveTo>
                  <a:pt x="280" y="270"/>
                </a:moveTo>
                <a:cubicBezTo>
                  <a:pt x="278" y="270"/>
                  <a:pt x="268" y="275"/>
                  <a:pt x="268" y="275"/>
                </a:cubicBezTo>
                <a:cubicBezTo>
                  <a:pt x="269" y="276"/>
                  <a:pt x="281" y="271"/>
                  <a:pt x="280" y="270"/>
                </a:cubicBezTo>
                <a:close/>
                <a:moveTo>
                  <a:pt x="228" y="302"/>
                </a:moveTo>
                <a:cubicBezTo>
                  <a:pt x="229" y="302"/>
                  <a:pt x="232" y="301"/>
                  <a:pt x="229" y="301"/>
                </a:cubicBezTo>
                <a:cubicBezTo>
                  <a:pt x="229" y="301"/>
                  <a:pt x="226" y="302"/>
                  <a:pt x="228" y="302"/>
                </a:cubicBezTo>
                <a:close/>
                <a:moveTo>
                  <a:pt x="404" y="181"/>
                </a:moveTo>
                <a:cubicBezTo>
                  <a:pt x="403" y="181"/>
                  <a:pt x="404" y="182"/>
                  <a:pt x="404" y="181"/>
                </a:cubicBezTo>
                <a:close/>
                <a:moveTo>
                  <a:pt x="297" y="262"/>
                </a:moveTo>
                <a:cubicBezTo>
                  <a:pt x="298" y="262"/>
                  <a:pt x="298" y="262"/>
                  <a:pt x="299" y="261"/>
                </a:cubicBezTo>
                <a:cubicBezTo>
                  <a:pt x="298" y="261"/>
                  <a:pt x="297" y="262"/>
                  <a:pt x="297" y="262"/>
                </a:cubicBezTo>
                <a:close/>
                <a:moveTo>
                  <a:pt x="275" y="271"/>
                </a:moveTo>
                <a:cubicBezTo>
                  <a:pt x="272" y="272"/>
                  <a:pt x="278" y="270"/>
                  <a:pt x="275" y="271"/>
                </a:cubicBezTo>
                <a:close/>
                <a:moveTo>
                  <a:pt x="165" y="309"/>
                </a:moveTo>
                <a:cubicBezTo>
                  <a:pt x="152" y="310"/>
                  <a:pt x="139" y="309"/>
                  <a:pt x="126" y="309"/>
                </a:cubicBezTo>
                <a:cubicBezTo>
                  <a:pt x="126" y="309"/>
                  <a:pt x="127" y="310"/>
                  <a:pt x="128" y="311"/>
                </a:cubicBezTo>
                <a:cubicBezTo>
                  <a:pt x="133" y="312"/>
                  <a:pt x="139" y="311"/>
                  <a:pt x="143" y="311"/>
                </a:cubicBezTo>
                <a:cubicBezTo>
                  <a:pt x="150" y="311"/>
                  <a:pt x="161" y="313"/>
                  <a:pt x="168" y="311"/>
                </a:cubicBezTo>
                <a:cubicBezTo>
                  <a:pt x="171" y="309"/>
                  <a:pt x="182" y="308"/>
                  <a:pt x="186" y="309"/>
                </a:cubicBezTo>
                <a:cubicBezTo>
                  <a:pt x="190" y="310"/>
                  <a:pt x="197" y="305"/>
                  <a:pt x="201" y="307"/>
                </a:cubicBezTo>
                <a:cubicBezTo>
                  <a:pt x="202" y="308"/>
                  <a:pt x="210" y="305"/>
                  <a:pt x="207" y="305"/>
                </a:cubicBezTo>
                <a:cubicBezTo>
                  <a:pt x="194" y="304"/>
                  <a:pt x="179" y="309"/>
                  <a:pt x="165" y="309"/>
                </a:cubicBezTo>
                <a:close/>
                <a:moveTo>
                  <a:pt x="160" y="311"/>
                </a:moveTo>
                <a:cubicBezTo>
                  <a:pt x="160" y="310"/>
                  <a:pt x="160" y="312"/>
                  <a:pt x="160" y="311"/>
                </a:cubicBezTo>
                <a:close/>
                <a:moveTo>
                  <a:pt x="204" y="304"/>
                </a:moveTo>
                <a:cubicBezTo>
                  <a:pt x="205" y="304"/>
                  <a:pt x="206" y="304"/>
                  <a:pt x="206" y="304"/>
                </a:cubicBezTo>
                <a:cubicBezTo>
                  <a:pt x="205" y="303"/>
                  <a:pt x="205" y="304"/>
                  <a:pt x="204" y="304"/>
                </a:cubicBezTo>
                <a:close/>
                <a:moveTo>
                  <a:pt x="521" y="8"/>
                </a:moveTo>
                <a:cubicBezTo>
                  <a:pt x="520" y="9"/>
                  <a:pt x="520" y="11"/>
                  <a:pt x="519" y="12"/>
                </a:cubicBezTo>
                <a:cubicBezTo>
                  <a:pt x="520" y="11"/>
                  <a:pt x="520" y="10"/>
                  <a:pt x="521" y="10"/>
                </a:cubicBezTo>
                <a:cubicBezTo>
                  <a:pt x="520" y="11"/>
                  <a:pt x="520" y="11"/>
                  <a:pt x="520" y="12"/>
                </a:cubicBezTo>
                <a:cubicBezTo>
                  <a:pt x="520" y="12"/>
                  <a:pt x="524" y="6"/>
                  <a:pt x="521" y="8"/>
                </a:cubicBezTo>
                <a:close/>
                <a:moveTo>
                  <a:pt x="196" y="293"/>
                </a:moveTo>
                <a:cubicBezTo>
                  <a:pt x="195" y="292"/>
                  <a:pt x="196" y="294"/>
                  <a:pt x="196" y="293"/>
                </a:cubicBezTo>
                <a:close/>
                <a:moveTo>
                  <a:pt x="206" y="290"/>
                </a:moveTo>
                <a:cubicBezTo>
                  <a:pt x="206" y="290"/>
                  <a:pt x="202" y="291"/>
                  <a:pt x="201" y="291"/>
                </a:cubicBezTo>
                <a:cubicBezTo>
                  <a:pt x="202" y="291"/>
                  <a:pt x="206" y="291"/>
                  <a:pt x="206" y="290"/>
                </a:cubicBezTo>
                <a:close/>
                <a:moveTo>
                  <a:pt x="46" y="275"/>
                </a:moveTo>
                <a:cubicBezTo>
                  <a:pt x="46" y="276"/>
                  <a:pt x="49" y="278"/>
                  <a:pt x="50" y="277"/>
                </a:cubicBezTo>
                <a:cubicBezTo>
                  <a:pt x="50" y="276"/>
                  <a:pt x="46" y="275"/>
                  <a:pt x="46" y="275"/>
                </a:cubicBezTo>
                <a:close/>
                <a:moveTo>
                  <a:pt x="179" y="295"/>
                </a:moveTo>
                <a:cubicBezTo>
                  <a:pt x="180" y="295"/>
                  <a:pt x="181" y="294"/>
                  <a:pt x="182" y="294"/>
                </a:cubicBezTo>
                <a:cubicBezTo>
                  <a:pt x="182" y="293"/>
                  <a:pt x="179" y="295"/>
                  <a:pt x="179" y="295"/>
                </a:cubicBezTo>
                <a:close/>
                <a:moveTo>
                  <a:pt x="108" y="297"/>
                </a:moveTo>
                <a:cubicBezTo>
                  <a:pt x="108" y="298"/>
                  <a:pt x="108" y="296"/>
                  <a:pt x="108" y="297"/>
                </a:cubicBezTo>
                <a:close/>
                <a:moveTo>
                  <a:pt x="501" y="39"/>
                </a:moveTo>
                <a:cubicBezTo>
                  <a:pt x="499" y="45"/>
                  <a:pt x="491" y="56"/>
                  <a:pt x="490" y="63"/>
                </a:cubicBezTo>
                <a:cubicBezTo>
                  <a:pt x="491" y="56"/>
                  <a:pt x="498" y="46"/>
                  <a:pt x="500" y="40"/>
                </a:cubicBezTo>
                <a:cubicBezTo>
                  <a:pt x="502" y="34"/>
                  <a:pt x="504" y="29"/>
                  <a:pt x="507" y="24"/>
                </a:cubicBezTo>
                <a:cubicBezTo>
                  <a:pt x="509" y="20"/>
                  <a:pt x="510" y="11"/>
                  <a:pt x="511" y="10"/>
                </a:cubicBezTo>
                <a:cubicBezTo>
                  <a:pt x="516" y="1"/>
                  <a:pt x="510" y="6"/>
                  <a:pt x="509" y="3"/>
                </a:cubicBezTo>
                <a:cubicBezTo>
                  <a:pt x="509" y="2"/>
                  <a:pt x="509" y="1"/>
                  <a:pt x="509" y="0"/>
                </a:cubicBezTo>
                <a:cubicBezTo>
                  <a:pt x="506" y="3"/>
                  <a:pt x="493" y="23"/>
                  <a:pt x="494" y="27"/>
                </a:cubicBezTo>
                <a:cubicBezTo>
                  <a:pt x="492" y="22"/>
                  <a:pt x="503" y="9"/>
                  <a:pt x="505" y="5"/>
                </a:cubicBezTo>
                <a:cubicBezTo>
                  <a:pt x="504" y="4"/>
                  <a:pt x="504" y="4"/>
                  <a:pt x="503" y="5"/>
                </a:cubicBezTo>
                <a:cubicBezTo>
                  <a:pt x="498" y="11"/>
                  <a:pt x="495" y="20"/>
                  <a:pt x="492" y="27"/>
                </a:cubicBezTo>
                <a:cubicBezTo>
                  <a:pt x="489" y="33"/>
                  <a:pt x="482" y="43"/>
                  <a:pt x="482" y="51"/>
                </a:cubicBezTo>
                <a:cubicBezTo>
                  <a:pt x="483" y="50"/>
                  <a:pt x="483" y="49"/>
                  <a:pt x="484" y="49"/>
                </a:cubicBezTo>
                <a:cubicBezTo>
                  <a:pt x="486" y="48"/>
                  <a:pt x="481" y="54"/>
                  <a:pt x="482" y="54"/>
                </a:cubicBezTo>
                <a:cubicBezTo>
                  <a:pt x="482" y="53"/>
                  <a:pt x="482" y="53"/>
                  <a:pt x="482" y="52"/>
                </a:cubicBezTo>
                <a:cubicBezTo>
                  <a:pt x="478" y="53"/>
                  <a:pt x="469" y="80"/>
                  <a:pt x="467" y="86"/>
                </a:cubicBezTo>
                <a:cubicBezTo>
                  <a:pt x="464" y="95"/>
                  <a:pt x="458" y="104"/>
                  <a:pt x="453" y="114"/>
                </a:cubicBezTo>
                <a:cubicBezTo>
                  <a:pt x="454" y="113"/>
                  <a:pt x="425" y="159"/>
                  <a:pt x="424" y="159"/>
                </a:cubicBezTo>
                <a:cubicBezTo>
                  <a:pt x="424" y="158"/>
                  <a:pt x="424" y="158"/>
                  <a:pt x="424" y="157"/>
                </a:cubicBezTo>
                <a:cubicBezTo>
                  <a:pt x="420" y="159"/>
                  <a:pt x="413" y="171"/>
                  <a:pt x="410" y="175"/>
                </a:cubicBezTo>
                <a:cubicBezTo>
                  <a:pt x="407" y="180"/>
                  <a:pt x="401" y="185"/>
                  <a:pt x="398" y="188"/>
                </a:cubicBezTo>
                <a:cubicBezTo>
                  <a:pt x="396" y="191"/>
                  <a:pt x="365" y="218"/>
                  <a:pt x="365" y="218"/>
                </a:cubicBezTo>
                <a:cubicBezTo>
                  <a:pt x="365" y="218"/>
                  <a:pt x="365" y="217"/>
                  <a:pt x="366" y="217"/>
                </a:cubicBezTo>
                <a:cubicBezTo>
                  <a:pt x="364" y="217"/>
                  <a:pt x="361" y="225"/>
                  <a:pt x="359" y="224"/>
                </a:cubicBezTo>
                <a:cubicBezTo>
                  <a:pt x="359" y="223"/>
                  <a:pt x="360" y="223"/>
                  <a:pt x="360" y="222"/>
                </a:cubicBezTo>
                <a:cubicBezTo>
                  <a:pt x="359" y="221"/>
                  <a:pt x="356" y="225"/>
                  <a:pt x="354" y="227"/>
                </a:cubicBezTo>
                <a:cubicBezTo>
                  <a:pt x="349" y="229"/>
                  <a:pt x="342" y="235"/>
                  <a:pt x="339" y="237"/>
                </a:cubicBezTo>
                <a:cubicBezTo>
                  <a:pt x="334" y="241"/>
                  <a:pt x="327" y="245"/>
                  <a:pt x="321" y="248"/>
                </a:cubicBezTo>
                <a:cubicBezTo>
                  <a:pt x="319" y="250"/>
                  <a:pt x="295" y="264"/>
                  <a:pt x="295" y="263"/>
                </a:cubicBezTo>
                <a:cubicBezTo>
                  <a:pt x="294" y="263"/>
                  <a:pt x="288" y="266"/>
                  <a:pt x="285" y="268"/>
                </a:cubicBezTo>
                <a:cubicBezTo>
                  <a:pt x="289" y="265"/>
                  <a:pt x="302" y="261"/>
                  <a:pt x="305" y="260"/>
                </a:cubicBezTo>
                <a:cubicBezTo>
                  <a:pt x="313" y="256"/>
                  <a:pt x="320" y="252"/>
                  <a:pt x="327" y="247"/>
                </a:cubicBezTo>
                <a:cubicBezTo>
                  <a:pt x="331" y="244"/>
                  <a:pt x="339" y="241"/>
                  <a:pt x="342" y="237"/>
                </a:cubicBezTo>
                <a:cubicBezTo>
                  <a:pt x="343" y="237"/>
                  <a:pt x="345" y="235"/>
                  <a:pt x="348" y="234"/>
                </a:cubicBezTo>
                <a:cubicBezTo>
                  <a:pt x="350" y="233"/>
                  <a:pt x="351" y="232"/>
                  <a:pt x="353" y="230"/>
                </a:cubicBezTo>
                <a:cubicBezTo>
                  <a:pt x="354" y="230"/>
                  <a:pt x="354" y="230"/>
                  <a:pt x="354" y="230"/>
                </a:cubicBezTo>
                <a:cubicBezTo>
                  <a:pt x="354" y="230"/>
                  <a:pt x="354" y="230"/>
                  <a:pt x="353" y="230"/>
                </a:cubicBezTo>
                <a:cubicBezTo>
                  <a:pt x="361" y="225"/>
                  <a:pt x="370" y="219"/>
                  <a:pt x="370" y="218"/>
                </a:cubicBezTo>
                <a:cubicBezTo>
                  <a:pt x="369" y="218"/>
                  <a:pt x="368" y="219"/>
                  <a:pt x="367" y="219"/>
                </a:cubicBezTo>
                <a:cubicBezTo>
                  <a:pt x="370" y="217"/>
                  <a:pt x="378" y="208"/>
                  <a:pt x="379" y="209"/>
                </a:cubicBezTo>
                <a:cubicBezTo>
                  <a:pt x="379" y="210"/>
                  <a:pt x="372" y="215"/>
                  <a:pt x="372" y="216"/>
                </a:cubicBezTo>
                <a:cubicBezTo>
                  <a:pt x="373" y="216"/>
                  <a:pt x="381" y="209"/>
                  <a:pt x="381" y="208"/>
                </a:cubicBezTo>
                <a:cubicBezTo>
                  <a:pt x="381" y="208"/>
                  <a:pt x="380" y="208"/>
                  <a:pt x="380" y="208"/>
                </a:cubicBezTo>
                <a:cubicBezTo>
                  <a:pt x="381" y="206"/>
                  <a:pt x="398" y="191"/>
                  <a:pt x="398" y="191"/>
                </a:cubicBezTo>
                <a:cubicBezTo>
                  <a:pt x="398" y="191"/>
                  <a:pt x="396" y="194"/>
                  <a:pt x="396" y="194"/>
                </a:cubicBezTo>
                <a:cubicBezTo>
                  <a:pt x="398" y="193"/>
                  <a:pt x="400" y="191"/>
                  <a:pt x="402" y="189"/>
                </a:cubicBezTo>
                <a:cubicBezTo>
                  <a:pt x="386" y="206"/>
                  <a:pt x="368" y="222"/>
                  <a:pt x="348" y="236"/>
                </a:cubicBezTo>
                <a:cubicBezTo>
                  <a:pt x="321" y="256"/>
                  <a:pt x="293" y="269"/>
                  <a:pt x="262" y="281"/>
                </a:cubicBezTo>
                <a:cubicBezTo>
                  <a:pt x="250" y="286"/>
                  <a:pt x="236" y="288"/>
                  <a:pt x="224" y="292"/>
                </a:cubicBezTo>
                <a:cubicBezTo>
                  <a:pt x="218" y="294"/>
                  <a:pt x="203" y="298"/>
                  <a:pt x="201" y="296"/>
                </a:cubicBezTo>
                <a:cubicBezTo>
                  <a:pt x="200" y="295"/>
                  <a:pt x="194" y="298"/>
                  <a:pt x="192" y="297"/>
                </a:cubicBezTo>
                <a:cubicBezTo>
                  <a:pt x="187" y="294"/>
                  <a:pt x="167" y="299"/>
                  <a:pt x="161" y="299"/>
                </a:cubicBezTo>
                <a:cubicBezTo>
                  <a:pt x="159" y="299"/>
                  <a:pt x="156" y="300"/>
                  <a:pt x="153" y="300"/>
                </a:cubicBezTo>
                <a:cubicBezTo>
                  <a:pt x="153" y="300"/>
                  <a:pt x="153" y="301"/>
                  <a:pt x="153" y="300"/>
                </a:cubicBezTo>
                <a:cubicBezTo>
                  <a:pt x="153" y="300"/>
                  <a:pt x="153" y="300"/>
                  <a:pt x="153" y="300"/>
                </a:cubicBezTo>
                <a:cubicBezTo>
                  <a:pt x="146" y="301"/>
                  <a:pt x="138" y="301"/>
                  <a:pt x="136" y="299"/>
                </a:cubicBezTo>
                <a:cubicBezTo>
                  <a:pt x="137" y="299"/>
                  <a:pt x="139" y="300"/>
                  <a:pt x="141" y="300"/>
                </a:cubicBezTo>
                <a:cubicBezTo>
                  <a:pt x="139" y="299"/>
                  <a:pt x="125" y="298"/>
                  <a:pt x="121" y="298"/>
                </a:cubicBezTo>
                <a:cubicBezTo>
                  <a:pt x="116" y="298"/>
                  <a:pt x="98" y="298"/>
                  <a:pt x="93" y="295"/>
                </a:cubicBezTo>
                <a:cubicBezTo>
                  <a:pt x="94" y="294"/>
                  <a:pt x="95" y="294"/>
                  <a:pt x="96" y="294"/>
                </a:cubicBezTo>
                <a:cubicBezTo>
                  <a:pt x="84" y="295"/>
                  <a:pt x="69" y="288"/>
                  <a:pt x="59" y="284"/>
                </a:cubicBezTo>
                <a:cubicBezTo>
                  <a:pt x="47" y="280"/>
                  <a:pt x="35" y="274"/>
                  <a:pt x="25" y="268"/>
                </a:cubicBezTo>
                <a:cubicBezTo>
                  <a:pt x="25" y="268"/>
                  <a:pt x="26" y="267"/>
                  <a:pt x="26" y="267"/>
                </a:cubicBezTo>
                <a:cubicBezTo>
                  <a:pt x="25" y="267"/>
                  <a:pt x="26" y="267"/>
                  <a:pt x="27" y="267"/>
                </a:cubicBezTo>
                <a:cubicBezTo>
                  <a:pt x="33" y="270"/>
                  <a:pt x="39" y="273"/>
                  <a:pt x="41" y="274"/>
                </a:cubicBezTo>
                <a:cubicBezTo>
                  <a:pt x="41" y="274"/>
                  <a:pt x="41" y="274"/>
                  <a:pt x="41" y="274"/>
                </a:cubicBezTo>
                <a:cubicBezTo>
                  <a:pt x="42" y="274"/>
                  <a:pt x="43" y="274"/>
                  <a:pt x="43" y="274"/>
                </a:cubicBezTo>
                <a:cubicBezTo>
                  <a:pt x="43" y="274"/>
                  <a:pt x="35" y="270"/>
                  <a:pt x="29" y="267"/>
                </a:cubicBezTo>
                <a:cubicBezTo>
                  <a:pt x="37" y="265"/>
                  <a:pt x="56" y="260"/>
                  <a:pt x="57" y="262"/>
                </a:cubicBezTo>
                <a:cubicBezTo>
                  <a:pt x="57" y="262"/>
                  <a:pt x="57" y="261"/>
                  <a:pt x="57" y="260"/>
                </a:cubicBezTo>
                <a:cubicBezTo>
                  <a:pt x="58" y="261"/>
                  <a:pt x="59" y="262"/>
                  <a:pt x="59" y="261"/>
                </a:cubicBezTo>
                <a:cubicBezTo>
                  <a:pt x="59" y="261"/>
                  <a:pt x="59" y="260"/>
                  <a:pt x="59" y="260"/>
                </a:cubicBezTo>
                <a:cubicBezTo>
                  <a:pt x="61" y="261"/>
                  <a:pt x="66" y="259"/>
                  <a:pt x="68" y="258"/>
                </a:cubicBezTo>
                <a:cubicBezTo>
                  <a:pt x="68" y="258"/>
                  <a:pt x="68" y="258"/>
                  <a:pt x="68" y="258"/>
                </a:cubicBezTo>
                <a:cubicBezTo>
                  <a:pt x="68" y="259"/>
                  <a:pt x="68" y="258"/>
                  <a:pt x="68" y="258"/>
                </a:cubicBezTo>
                <a:cubicBezTo>
                  <a:pt x="69" y="258"/>
                  <a:pt x="69" y="258"/>
                  <a:pt x="68" y="257"/>
                </a:cubicBezTo>
                <a:cubicBezTo>
                  <a:pt x="69" y="258"/>
                  <a:pt x="70" y="259"/>
                  <a:pt x="70" y="259"/>
                </a:cubicBezTo>
                <a:cubicBezTo>
                  <a:pt x="70" y="258"/>
                  <a:pt x="70" y="256"/>
                  <a:pt x="70" y="256"/>
                </a:cubicBezTo>
                <a:cubicBezTo>
                  <a:pt x="68" y="257"/>
                  <a:pt x="60" y="260"/>
                  <a:pt x="59" y="259"/>
                </a:cubicBezTo>
                <a:cubicBezTo>
                  <a:pt x="58" y="258"/>
                  <a:pt x="61" y="258"/>
                  <a:pt x="61" y="258"/>
                </a:cubicBezTo>
                <a:cubicBezTo>
                  <a:pt x="61" y="257"/>
                  <a:pt x="56" y="258"/>
                  <a:pt x="56" y="258"/>
                </a:cubicBezTo>
                <a:cubicBezTo>
                  <a:pt x="56" y="259"/>
                  <a:pt x="56" y="259"/>
                  <a:pt x="56" y="259"/>
                </a:cubicBezTo>
                <a:cubicBezTo>
                  <a:pt x="57" y="259"/>
                  <a:pt x="54" y="260"/>
                  <a:pt x="54" y="260"/>
                </a:cubicBezTo>
                <a:cubicBezTo>
                  <a:pt x="54" y="260"/>
                  <a:pt x="54" y="260"/>
                  <a:pt x="54" y="260"/>
                </a:cubicBezTo>
                <a:cubicBezTo>
                  <a:pt x="54" y="260"/>
                  <a:pt x="49" y="261"/>
                  <a:pt x="48" y="261"/>
                </a:cubicBezTo>
                <a:cubicBezTo>
                  <a:pt x="48" y="261"/>
                  <a:pt x="47" y="261"/>
                  <a:pt x="47" y="261"/>
                </a:cubicBezTo>
                <a:cubicBezTo>
                  <a:pt x="47" y="261"/>
                  <a:pt x="47" y="260"/>
                  <a:pt x="47" y="261"/>
                </a:cubicBezTo>
                <a:cubicBezTo>
                  <a:pt x="45" y="260"/>
                  <a:pt x="42" y="260"/>
                  <a:pt x="42" y="261"/>
                </a:cubicBezTo>
                <a:cubicBezTo>
                  <a:pt x="43" y="261"/>
                  <a:pt x="43" y="261"/>
                  <a:pt x="44" y="261"/>
                </a:cubicBezTo>
                <a:cubicBezTo>
                  <a:pt x="44" y="261"/>
                  <a:pt x="43" y="263"/>
                  <a:pt x="43" y="263"/>
                </a:cubicBezTo>
                <a:cubicBezTo>
                  <a:pt x="42" y="263"/>
                  <a:pt x="40" y="261"/>
                  <a:pt x="40" y="261"/>
                </a:cubicBezTo>
                <a:cubicBezTo>
                  <a:pt x="40" y="261"/>
                  <a:pt x="40" y="263"/>
                  <a:pt x="40" y="263"/>
                </a:cubicBezTo>
                <a:cubicBezTo>
                  <a:pt x="39" y="262"/>
                  <a:pt x="35" y="261"/>
                  <a:pt x="35" y="262"/>
                </a:cubicBezTo>
                <a:cubicBezTo>
                  <a:pt x="36" y="258"/>
                  <a:pt x="65" y="255"/>
                  <a:pt x="69" y="254"/>
                </a:cubicBezTo>
                <a:cubicBezTo>
                  <a:pt x="73" y="252"/>
                  <a:pt x="80" y="250"/>
                  <a:pt x="82" y="249"/>
                </a:cubicBezTo>
                <a:cubicBezTo>
                  <a:pt x="84" y="249"/>
                  <a:pt x="88" y="248"/>
                  <a:pt x="89" y="248"/>
                </a:cubicBezTo>
                <a:cubicBezTo>
                  <a:pt x="88" y="248"/>
                  <a:pt x="92" y="246"/>
                  <a:pt x="91" y="247"/>
                </a:cubicBezTo>
                <a:cubicBezTo>
                  <a:pt x="90" y="248"/>
                  <a:pt x="96" y="243"/>
                  <a:pt x="97" y="245"/>
                </a:cubicBezTo>
                <a:cubicBezTo>
                  <a:pt x="97" y="246"/>
                  <a:pt x="109" y="244"/>
                  <a:pt x="110" y="241"/>
                </a:cubicBezTo>
                <a:cubicBezTo>
                  <a:pt x="111" y="238"/>
                  <a:pt x="107" y="237"/>
                  <a:pt x="106" y="235"/>
                </a:cubicBezTo>
                <a:cubicBezTo>
                  <a:pt x="106" y="234"/>
                  <a:pt x="106" y="234"/>
                  <a:pt x="106" y="233"/>
                </a:cubicBezTo>
                <a:cubicBezTo>
                  <a:pt x="104" y="235"/>
                  <a:pt x="98" y="235"/>
                  <a:pt x="99" y="237"/>
                </a:cubicBezTo>
                <a:cubicBezTo>
                  <a:pt x="99" y="237"/>
                  <a:pt x="105" y="235"/>
                  <a:pt x="105" y="235"/>
                </a:cubicBezTo>
                <a:cubicBezTo>
                  <a:pt x="106" y="235"/>
                  <a:pt x="104" y="237"/>
                  <a:pt x="105" y="237"/>
                </a:cubicBezTo>
                <a:cubicBezTo>
                  <a:pt x="104" y="237"/>
                  <a:pt x="104" y="237"/>
                  <a:pt x="103" y="237"/>
                </a:cubicBezTo>
                <a:cubicBezTo>
                  <a:pt x="103" y="237"/>
                  <a:pt x="103" y="237"/>
                  <a:pt x="103" y="237"/>
                </a:cubicBezTo>
                <a:cubicBezTo>
                  <a:pt x="94" y="238"/>
                  <a:pt x="83" y="242"/>
                  <a:pt x="74" y="245"/>
                </a:cubicBezTo>
                <a:cubicBezTo>
                  <a:pt x="65" y="248"/>
                  <a:pt x="56" y="250"/>
                  <a:pt x="47" y="251"/>
                </a:cubicBezTo>
                <a:cubicBezTo>
                  <a:pt x="45" y="252"/>
                  <a:pt x="31" y="253"/>
                  <a:pt x="28" y="255"/>
                </a:cubicBezTo>
                <a:cubicBezTo>
                  <a:pt x="33" y="251"/>
                  <a:pt x="61" y="248"/>
                  <a:pt x="60" y="246"/>
                </a:cubicBezTo>
                <a:cubicBezTo>
                  <a:pt x="60" y="246"/>
                  <a:pt x="58" y="246"/>
                  <a:pt x="58" y="246"/>
                </a:cubicBezTo>
                <a:cubicBezTo>
                  <a:pt x="58" y="246"/>
                  <a:pt x="61" y="245"/>
                  <a:pt x="61" y="245"/>
                </a:cubicBezTo>
                <a:cubicBezTo>
                  <a:pt x="61" y="246"/>
                  <a:pt x="61" y="246"/>
                  <a:pt x="62" y="247"/>
                </a:cubicBezTo>
                <a:cubicBezTo>
                  <a:pt x="62" y="247"/>
                  <a:pt x="63" y="244"/>
                  <a:pt x="63" y="244"/>
                </a:cubicBezTo>
                <a:cubicBezTo>
                  <a:pt x="63" y="245"/>
                  <a:pt x="65" y="247"/>
                  <a:pt x="65" y="246"/>
                </a:cubicBezTo>
                <a:cubicBezTo>
                  <a:pt x="65" y="246"/>
                  <a:pt x="64" y="244"/>
                  <a:pt x="64" y="244"/>
                </a:cubicBezTo>
                <a:cubicBezTo>
                  <a:pt x="65" y="244"/>
                  <a:pt x="65" y="246"/>
                  <a:pt x="65" y="246"/>
                </a:cubicBezTo>
                <a:cubicBezTo>
                  <a:pt x="65" y="245"/>
                  <a:pt x="65" y="245"/>
                  <a:pt x="65" y="244"/>
                </a:cubicBezTo>
                <a:cubicBezTo>
                  <a:pt x="66" y="244"/>
                  <a:pt x="66" y="244"/>
                  <a:pt x="67" y="244"/>
                </a:cubicBezTo>
                <a:cubicBezTo>
                  <a:pt x="67" y="244"/>
                  <a:pt x="67" y="245"/>
                  <a:pt x="67" y="245"/>
                </a:cubicBezTo>
                <a:cubicBezTo>
                  <a:pt x="67" y="244"/>
                  <a:pt x="67" y="244"/>
                  <a:pt x="67" y="245"/>
                </a:cubicBezTo>
                <a:cubicBezTo>
                  <a:pt x="67" y="245"/>
                  <a:pt x="68" y="245"/>
                  <a:pt x="68" y="244"/>
                </a:cubicBezTo>
                <a:cubicBezTo>
                  <a:pt x="68" y="244"/>
                  <a:pt x="69" y="244"/>
                  <a:pt x="69" y="243"/>
                </a:cubicBezTo>
                <a:cubicBezTo>
                  <a:pt x="68" y="246"/>
                  <a:pt x="73" y="243"/>
                  <a:pt x="73" y="243"/>
                </a:cubicBezTo>
                <a:cubicBezTo>
                  <a:pt x="73" y="243"/>
                  <a:pt x="72" y="243"/>
                  <a:pt x="72" y="243"/>
                </a:cubicBezTo>
                <a:cubicBezTo>
                  <a:pt x="71" y="243"/>
                  <a:pt x="75" y="240"/>
                  <a:pt x="74" y="240"/>
                </a:cubicBezTo>
                <a:cubicBezTo>
                  <a:pt x="73" y="239"/>
                  <a:pt x="55" y="243"/>
                  <a:pt x="53" y="245"/>
                </a:cubicBezTo>
                <a:cubicBezTo>
                  <a:pt x="48" y="247"/>
                  <a:pt x="40" y="247"/>
                  <a:pt x="34" y="248"/>
                </a:cubicBezTo>
                <a:cubicBezTo>
                  <a:pt x="33" y="248"/>
                  <a:pt x="30" y="249"/>
                  <a:pt x="27" y="249"/>
                </a:cubicBezTo>
                <a:cubicBezTo>
                  <a:pt x="27" y="249"/>
                  <a:pt x="27" y="249"/>
                  <a:pt x="27" y="249"/>
                </a:cubicBezTo>
                <a:cubicBezTo>
                  <a:pt x="25" y="250"/>
                  <a:pt x="23" y="250"/>
                  <a:pt x="21" y="251"/>
                </a:cubicBezTo>
                <a:cubicBezTo>
                  <a:pt x="21" y="251"/>
                  <a:pt x="21" y="250"/>
                  <a:pt x="21" y="251"/>
                </a:cubicBezTo>
                <a:cubicBezTo>
                  <a:pt x="20" y="251"/>
                  <a:pt x="20" y="252"/>
                  <a:pt x="20" y="252"/>
                </a:cubicBezTo>
                <a:cubicBezTo>
                  <a:pt x="17" y="258"/>
                  <a:pt x="27" y="256"/>
                  <a:pt x="27" y="256"/>
                </a:cubicBezTo>
                <a:cubicBezTo>
                  <a:pt x="26" y="257"/>
                  <a:pt x="23" y="258"/>
                  <a:pt x="21" y="259"/>
                </a:cubicBezTo>
                <a:cubicBezTo>
                  <a:pt x="18" y="258"/>
                  <a:pt x="11" y="257"/>
                  <a:pt x="12" y="258"/>
                </a:cubicBezTo>
                <a:cubicBezTo>
                  <a:pt x="12" y="258"/>
                  <a:pt x="14" y="260"/>
                  <a:pt x="18" y="262"/>
                </a:cubicBezTo>
                <a:cubicBezTo>
                  <a:pt x="17" y="262"/>
                  <a:pt x="17" y="263"/>
                  <a:pt x="17" y="263"/>
                </a:cubicBezTo>
                <a:cubicBezTo>
                  <a:pt x="13" y="260"/>
                  <a:pt x="5" y="254"/>
                  <a:pt x="3" y="259"/>
                </a:cubicBezTo>
                <a:cubicBezTo>
                  <a:pt x="4" y="259"/>
                  <a:pt x="4" y="260"/>
                  <a:pt x="5" y="261"/>
                </a:cubicBezTo>
                <a:cubicBezTo>
                  <a:pt x="4" y="261"/>
                  <a:pt x="3" y="261"/>
                  <a:pt x="2" y="261"/>
                </a:cubicBezTo>
                <a:cubicBezTo>
                  <a:pt x="3" y="262"/>
                  <a:pt x="11" y="267"/>
                  <a:pt x="10" y="268"/>
                </a:cubicBezTo>
                <a:cubicBezTo>
                  <a:pt x="10" y="268"/>
                  <a:pt x="0" y="263"/>
                  <a:pt x="1" y="263"/>
                </a:cubicBezTo>
                <a:cubicBezTo>
                  <a:pt x="3" y="268"/>
                  <a:pt x="4" y="271"/>
                  <a:pt x="9" y="274"/>
                </a:cubicBezTo>
                <a:cubicBezTo>
                  <a:pt x="9" y="278"/>
                  <a:pt x="10" y="282"/>
                  <a:pt x="13" y="282"/>
                </a:cubicBezTo>
                <a:cubicBezTo>
                  <a:pt x="12" y="282"/>
                  <a:pt x="29" y="301"/>
                  <a:pt x="28" y="303"/>
                </a:cubicBezTo>
                <a:cubicBezTo>
                  <a:pt x="28" y="303"/>
                  <a:pt x="30" y="303"/>
                  <a:pt x="30" y="303"/>
                </a:cubicBezTo>
                <a:cubicBezTo>
                  <a:pt x="29" y="303"/>
                  <a:pt x="29" y="303"/>
                  <a:pt x="29" y="304"/>
                </a:cubicBezTo>
                <a:cubicBezTo>
                  <a:pt x="29" y="304"/>
                  <a:pt x="29" y="303"/>
                  <a:pt x="30" y="303"/>
                </a:cubicBezTo>
                <a:cubicBezTo>
                  <a:pt x="29" y="305"/>
                  <a:pt x="31" y="309"/>
                  <a:pt x="33" y="310"/>
                </a:cubicBez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3" y="310"/>
                  <a:pt x="34" y="310"/>
                </a:cubicBezTo>
                <a:cubicBezTo>
                  <a:pt x="34" y="310"/>
                  <a:pt x="33" y="311"/>
                  <a:pt x="33" y="311"/>
                </a:cubicBezTo>
                <a:cubicBezTo>
                  <a:pt x="33" y="311"/>
                  <a:pt x="34" y="311"/>
                  <a:pt x="35" y="311"/>
                </a:cubicBezTo>
                <a:cubicBezTo>
                  <a:pt x="35" y="311"/>
                  <a:pt x="31" y="304"/>
                  <a:pt x="31" y="304"/>
                </a:cubicBezTo>
                <a:cubicBezTo>
                  <a:pt x="31" y="304"/>
                  <a:pt x="31" y="303"/>
                  <a:pt x="31" y="303"/>
                </a:cubicBezTo>
                <a:cubicBezTo>
                  <a:pt x="32" y="302"/>
                  <a:pt x="32" y="304"/>
                  <a:pt x="32" y="304"/>
                </a:cubicBezTo>
                <a:cubicBezTo>
                  <a:pt x="33" y="304"/>
                  <a:pt x="31" y="301"/>
                  <a:pt x="31" y="301"/>
                </a:cubicBezTo>
                <a:cubicBezTo>
                  <a:pt x="30" y="301"/>
                  <a:pt x="29" y="300"/>
                  <a:pt x="29" y="300"/>
                </a:cubicBezTo>
                <a:cubicBezTo>
                  <a:pt x="29" y="300"/>
                  <a:pt x="29" y="300"/>
                  <a:pt x="29" y="300"/>
                </a:cubicBezTo>
                <a:cubicBezTo>
                  <a:pt x="28" y="300"/>
                  <a:pt x="28" y="298"/>
                  <a:pt x="29" y="298"/>
                </a:cubicBezTo>
                <a:cubicBezTo>
                  <a:pt x="30" y="296"/>
                  <a:pt x="26" y="296"/>
                  <a:pt x="26" y="296"/>
                </a:cubicBezTo>
                <a:cubicBezTo>
                  <a:pt x="26" y="296"/>
                  <a:pt x="27" y="294"/>
                  <a:pt x="25" y="292"/>
                </a:cubicBezTo>
                <a:cubicBezTo>
                  <a:pt x="25" y="293"/>
                  <a:pt x="24" y="295"/>
                  <a:pt x="23" y="294"/>
                </a:cubicBezTo>
                <a:cubicBezTo>
                  <a:pt x="23" y="294"/>
                  <a:pt x="24" y="291"/>
                  <a:pt x="24" y="291"/>
                </a:cubicBezTo>
                <a:cubicBezTo>
                  <a:pt x="24" y="291"/>
                  <a:pt x="22" y="292"/>
                  <a:pt x="22" y="292"/>
                </a:cubicBezTo>
                <a:cubicBezTo>
                  <a:pt x="22" y="291"/>
                  <a:pt x="23" y="289"/>
                  <a:pt x="22" y="288"/>
                </a:cubicBezTo>
                <a:cubicBezTo>
                  <a:pt x="28" y="291"/>
                  <a:pt x="39" y="313"/>
                  <a:pt x="43" y="317"/>
                </a:cubicBezTo>
                <a:cubicBezTo>
                  <a:pt x="43" y="318"/>
                  <a:pt x="43" y="318"/>
                  <a:pt x="43" y="318"/>
                </a:cubicBezTo>
                <a:cubicBezTo>
                  <a:pt x="42" y="318"/>
                  <a:pt x="42" y="318"/>
                  <a:pt x="43" y="318"/>
                </a:cubicBezTo>
                <a:cubicBezTo>
                  <a:pt x="43" y="318"/>
                  <a:pt x="44" y="318"/>
                  <a:pt x="44" y="318"/>
                </a:cubicBezTo>
                <a:cubicBezTo>
                  <a:pt x="43" y="318"/>
                  <a:pt x="43" y="318"/>
                  <a:pt x="43" y="319"/>
                </a:cubicBezTo>
                <a:cubicBezTo>
                  <a:pt x="43" y="320"/>
                  <a:pt x="44" y="324"/>
                  <a:pt x="45" y="324"/>
                </a:cubicBezTo>
                <a:cubicBezTo>
                  <a:pt x="44" y="323"/>
                  <a:pt x="46" y="326"/>
                  <a:pt x="45" y="325"/>
                </a:cubicBezTo>
                <a:cubicBezTo>
                  <a:pt x="45" y="325"/>
                  <a:pt x="49" y="329"/>
                  <a:pt x="48" y="330"/>
                </a:cubicBezTo>
                <a:cubicBezTo>
                  <a:pt x="47" y="330"/>
                  <a:pt x="49" y="335"/>
                  <a:pt x="49" y="336"/>
                </a:cubicBezTo>
                <a:cubicBezTo>
                  <a:pt x="52" y="342"/>
                  <a:pt x="52" y="338"/>
                  <a:pt x="56" y="338"/>
                </a:cubicBezTo>
                <a:cubicBezTo>
                  <a:pt x="56" y="338"/>
                  <a:pt x="63" y="334"/>
                  <a:pt x="62" y="334"/>
                </a:cubicBezTo>
                <a:cubicBezTo>
                  <a:pt x="62" y="334"/>
                  <a:pt x="58" y="336"/>
                  <a:pt x="59" y="335"/>
                </a:cubicBezTo>
                <a:cubicBezTo>
                  <a:pt x="59" y="335"/>
                  <a:pt x="56" y="330"/>
                  <a:pt x="56" y="330"/>
                </a:cubicBezTo>
                <a:cubicBezTo>
                  <a:pt x="55" y="331"/>
                  <a:pt x="58" y="334"/>
                  <a:pt x="58" y="335"/>
                </a:cubicBezTo>
                <a:cubicBezTo>
                  <a:pt x="57" y="336"/>
                  <a:pt x="55" y="335"/>
                  <a:pt x="55" y="335"/>
                </a:cubicBezTo>
                <a:cubicBezTo>
                  <a:pt x="55" y="335"/>
                  <a:pt x="55" y="334"/>
                  <a:pt x="55" y="334"/>
                </a:cubicBezTo>
                <a:cubicBezTo>
                  <a:pt x="55" y="334"/>
                  <a:pt x="55" y="334"/>
                  <a:pt x="55" y="334"/>
                </a:cubicBezTo>
                <a:cubicBezTo>
                  <a:pt x="55" y="334"/>
                  <a:pt x="55" y="334"/>
                  <a:pt x="55" y="334"/>
                </a:cubicBezTo>
                <a:cubicBezTo>
                  <a:pt x="54" y="328"/>
                  <a:pt x="50" y="320"/>
                  <a:pt x="48" y="314"/>
                </a:cubicBezTo>
                <a:cubicBezTo>
                  <a:pt x="45" y="308"/>
                  <a:pt x="41" y="301"/>
                  <a:pt x="38" y="296"/>
                </a:cubicBezTo>
                <a:cubicBezTo>
                  <a:pt x="37" y="295"/>
                  <a:pt x="34" y="289"/>
                  <a:pt x="30" y="284"/>
                </a:cubicBezTo>
                <a:cubicBezTo>
                  <a:pt x="30" y="284"/>
                  <a:pt x="31" y="284"/>
                  <a:pt x="31" y="285"/>
                </a:cubicBezTo>
                <a:cubicBezTo>
                  <a:pt x="36" y="291"/>
                  <a:pt x="43" y="301"/>
                  <a:pt x="43" y="301"/>
                </a:cubicBezTo>
                <a:cubicBezTo>
                  <a:pt x="43" y="300"/>
                  <a:pt x="43" y="299"/>
                  <a:pt x="43" y="299"/>
                </a:cubicBezTo>
                <a:cubicBezTo>
                  <a:pt x="44" y="299"/>
                  <a:pt x="45" y="301"/>
                  <a:pt x="45" y="301"/>
                </a:cubicBezTo>
                <a:cubicBezTo>
                  <a:pt x="44" y="301"/>
                  <a:pt x="44" y="301"/>
                  <a:pt x="43" y="302"/>
                </a:cubicBezTo>
                <a:cubicBezTo>
                  <a:pt x="43" y="302"/>
                  <a:pt x="46" y="302"/>
                  <a:pt x="46" y="302"/>
                </a:cubicBezTo>
                <a:cubicBezTo>
                  <a:pt x="46" y="302"/>
                  <a:pt x="42" y="302"/>
                  <a:pt x="44" y="304"/>
                </a:cubicBezTo>
                <a:cubicBezTo>
                  <a:pt x="44" y="304"/>
                  <a:pt x="46" y="303"/>
                  <a:pt x="46" y="303"/>
                </a:cubicBezTo>
                <a:cubicBezTo>
                  <a:pt x="46" y="304"/>
                  <a:pt x="44" y="304"/>
                  <a:pt x="44" y="305"/>
                </a:cubicBezTo>
                <a:cubicBezTo>
                  <a:pt x="45" y="304"/>
                  <a:pt x="46" y="304"/>
                  <a:pt x="46" y="304"/>
                </a:cubicBezTo>
                <a:cubicBezTo>
                  <a:pt x="46" y="304"/>
                  <a:pt x="46" y="305"/>
                  <a:pt x="46" y="305"/>
                </a:cubicBezTo>
                <a:cubicBezTo>
                  <a:pt x="46" y="305"/>
                  <a:pt x="47" y="305"/>
                  <a:pt x="46" y="305"/>
                </a:cubicBezTo>
                <a:cubicBezTo>
                  <a:pt x="46" y="305"/>
                  <a:pt x="46" y="306"/>
                  <a:pt x="46" y="306"/>
                </a:cubicBezTo>
                <a:cubicBezTo>
                  <a:pt x="46" y="306"/>
                  <a:pt x="47" y="305"/>
                  <a:pt x="46" y="306"/>
                </a:cubicBezTo>
                <a:cubicBezTo>
                  <a:pt x="45" y="306"/>
                  <a:pt x="45" y="306"/>
                  <a:pt x="46" y="307"/>
                </a:cubicBezTo>
                <a:cubicBezTo>
                  <a:pt x="46" y="307"/>
                  <a:pt x="46" y="307"/>
                  <a:pt x="46" y="307"/>
                </a:cubicBezTo>
                <a:cubicBezTo>
                  <a:pt x="46" y="307"/>
                  <a:pt x="46" y="307"/>
                  <a:pt x="46" y="307"/>
                </a:cubicBezTo>
                <a:cubicBezTo>
                  <a:pt x="46" y="307"/>
                  <a:pt x="47" y="307"/>
                  <a:pt x="47" y="307"/>
                </a:cubicBezTo>
                <a:cubicBezTo>
                  <a:pt x="45" y="306"/>
                  <a:pt x="47" y="311"/>
                  <a:pt x="48" y="310"/>
                </a:cubicBezTo>
                <a:cubicBezTo>
                  <a:pt x="48" y="310"/>
                  <a:pt x="48" y="310"/>
                  <a:pt x="48" y="309"/>
                </a:cubicBezTo>
                <a:cubicBezTo>
                  <a:pt x="48" y="308"/>
                  <a:pt x="51" y="312"/>
                  <a:pt x="52" y="311"/>
                </a:cubicBezTo>
                <a:cubicBezTo>
                  <a:pt x="53" y="308"/>
                  <a:pt x="41" y="296"/>
                  <a:pt x="42" y="293"/>
                </a:cubicBezTo>
                <a:cubicBezTo>
                  <a:pt x="43" y="292"/>
                  <a:pt x="42" y="291"/>
                  <a:pt x="40" y="289"/>
                </a:cubicBezTo>
                <a:cubicBezTo>
                  <a:pt x="53" y="294"/>
                  <a:pt x="68" y="300"/>
                  <a:pt x="70" y="301"/>
                </a:cubicBezTo>
                <a:cubicBezTo>
                  <a:pt x="70" y="300"/>
                  <a:pt x="70" y="300"/>
                  <a:pt x="70" y="300"/>
                </a:cubicBezTo>
                <a:cubicBezTo>
                  <a:pt x="75" y="301"/>
                  <a:pt x="113" y="311"/>
                  <a:pt x="113" y="309"/>
                </a:cubicBezTo>
                <a:cubicBezTo>
                  <a:pt x="113" y="310"/>
                  <a:pt x="119" y="310"/>
                  <a:pt x="118" y="310"/>
                </a:cubicBezTo>
                <a:cubicBezTo>
                  <a:pt x="118" y="310"/>
                  <a:pt x="118" y="309"/>
                  <a:pt x="118" y="309"/>
                </a:cubicBezTo>
                <a:cubicBezTo>
                  <a:pt x="118" y="309"/>
                  <a:pt x="122" y="309"/>
                  <a:pt x="122" y="309"/>
                </a:cubicBezTo>
                <a:cubicBezTo>
                  <a:pt x="110" y="304"/>
                  <a:pt x="93" y="305"/>
                  <a:pt x="80" y="301"/>
                </a:cubicBezTo>
                <a:cubicBezTo>
                  <a:pt x="70" y="299"/>
                  <a:pt x="60" y="296"/>
                  <a:pt x="50" y="292"/>
                </a:cubicBezTo>
                <a:cubicBezTo>
                  <a:pt x="50" y="292"/>
                  <a:pt x="50" y="292"/>
                  <a:pt x="50" y="292"/>
                </a:cubicBezTo>
                <a:cubicBezTo>
                  <a:pt x="50" y="292"/>
                  <a:pt x="49" y="292"/>
                  <a:pt x="49" y="292"/>
                </a:cubicBezTo>
                <a:cubicBezTo>
                  <a:pt x="49" y="292"/>
                  <a:pt x="49" y="292"/>
                  <a:pt x="49" y="292"/>
                </a:cubicBezTo>
                <a:cubicBezTo>
                  <a:pt x="48" y="291"/>
                  <a:pt x="46" y="291"/>
                  <a:pt x="45" y="290"/>
                </a:cubicBezTo>
                <a:cubicBezTo>
                  <a:pt x="44" y="290"/>
                  <a:pt x="42" y="289"/>
                  <a:pt x="40" y="288"/>
                </a:cubicBezTo>
                <a:cubicBezTo>
                  <a:pt x="39" y="287"/>
                  <a:pt x="38" y="285"/>
                  <a:pt x="37" y="284"/>
                </a:cubicBezTo>
                <a:cubicBezTo>
                  <a:pt x="48" y="290"/>
                  <a:pt x="59" y="295"/>
                  <a:pt x="59" y="293"/>
                </a:cubicBezTo>
                <a:cubicBezTo>
                  <a:pt x="59" y="293"/>
                  <a:pt x="47" y="288"/>
                  <a:pt x="35" y="283"/>
                </a:cubicBezTo>
                <a:cubicBezTo>
                  <a:pt x="35" y="282"/>
                  <a:pt x="35" y="282"/>
                  <a:pt x="34" y="281"/>
                </a:cubicBezTo>
                <a:cubicBezTo>
                  <a:pt x="46" y="287"/>
                  <a:pt x="58" y="292"/>
                  <a:pt x="71" y="295"/>
                </a:cubicBezTo>
                <a:cubicBezTo>
                  <a:pt x="95" y="302"/>
                  <a:pt x="119" y="305"/>
                  <a:pt x="143" y="306"/>
                </a:cubicBezTo>
                <a:cubicBezTo>
                  <a:pt x="187" y="308"/>
                  <a:pt x="232" y="299"/>
                  <a:pt x="273" y="284"/>
                </a:cubicBezTo>
                <a:cubicBezTo>
                  <a:pt x="281" y="282"/>
                  <a:pt x="288" y="279"/>
                  <a:pt x="295" y="275"/>
                </a:cubicBezTo>
                <a:cubicBezTo>
                  <a:pt x="291" y="278"/>
                  <a:pt x="286" y="281"/>
                  <a:pt x="282" y="283"/>
                </a:cubicBezTo>
                <a:cubicBezTo>
                  <a:pt x="282" y="283"/>
                  <a:pt x="283" y="283"/>
                  <a:pt x="283" y="283"/>
                </a:cubicBezTo>
                <a:cubicBezTo>
                  <a:pt x="283" y="283"/>
                  <a:pt x="276" y="285"/>
                  <a:pt x="268" y="288"/>
                </a:cubicBezTo>
                <a:cubicBezTo>
                  <a:pt x="261" y="290"/>
                  <a:pt x="254" y="293"/>
                  <a:pt x="253" y="293"/>
                </a:cubicBezTo>
                <a:cubicBezTo>
                  <a:pt x="254" y="293"/>
                  <a:pt x="264" y="290"/>
                  <a:pt x="264" y="290"/>
                </a:cubicBezTo>
                <a:cubicBezTo>
                  <a:pt x="264" y="291"/>
                  <a:pt x="237" y="299"/>
                  <a:pt x="238" y="300"/>
                </a:cubicBezTo>
                <a:cubicBezTo>
                  <a:pt x="240" y="306"/>
                  <a:pt x="304" y="275"/>
                  <a:pt x="312" y="273"/>
                </a:cubicBezTo>
                <a:cubicBezTo>
                  <a:pt x="321" y="270"/>
                  <a:pt x="328" y="263"/>
                  <a:pt x="337" y="259"/>
                </a:cubicBezTo>
                <a:cubicBezTo>
                  <a:pt x="345" y="255"/>
                  <a:pt x="358" y="247"/>
                  <a:pt x="364" y="241"/>
                </a:cubicBezTo>
                <a:cubicBezTo>
                  <a:pt x="375" y="228"/>
                  <a:pt x="391" y="218"/>
                  <a:pt x="403" y="207"/>
                </a:cubicBezTo>
                <a:cubicBezTo>
                  <a:pt x="433" y="177"/>
                  <a:pt x="461" y="143"/>
                  <a:pt x="479" y="104"/>
                </a:cubicBezTo>
                <a:cubicBezTo>
                  <a:pt x="485" y="90"/>
                  <a:pt x="491" y="76"/>
                  <a:pt x="497" y="63"/>
                </a:cubicBezTo>
                <a:cubicBezTo>
                  <a:pt x="497" y="63"/>
                  <a:pt x="497" y="63"/>
                  <a:pt x="497" y="63"/>
                </a:cubicBezTo>
                <a:cubicBezTo>
                  <a:pt x="497" y="63"/>
                  <a:pt x="497" y="63"/>
                  <a:pt x="497" y="63"/>
                </a:cubicBezTo>
                <a:cubicBezTo>
                  <a:pt x="498" y="60"/>
                  <a:pt x="500" y="56"/>
                  <a:pt x="501" y="53"/>
                </a:cubicBezTo>
                <a:cubicBezTo>
                  <a:pt x="505" y="45"/>
                  <a:pt x="507" y="37"/>
                  <a:pt x="511" y="29"/>
                </a:cubicBezTo>
                <a:cubicBezTo>
                  <a:pt x="511" y="28"/>
                  <a:pt x="517" y="13"/>
                  <a:pt x="517" y="13"/>
                </a:cubicBezTo>
                <a:cubicBezTo>
                  <a:pt x="510" y="19"/>
                  <a:pt x="504" y="30"/>
                  <a:pt x="501" y="39"/>
                </a:cubicBezTo>
                <a:close/>
                <a:moveTo>
                  <a:pt x="303" y="260"/>
                </a:moveTo>
                <a:cubicBezTo>
                  <a:pt x="304" y="260"/>
                  <a:pt x="305" y="260"/>
                  <a:pt x="303" y="260"/>
                </a:cubicBezTo>
                <a:close/>
                <a:moveTo>
                  <a:pt x="306" y="258"/>
                </a:moveTo>
                <a:cubicBezTo>
                  <a:pt x="305" y="258"/>
                  <a:pt x="306" y="259"/>
                  <a:pt x="306" y="258"/>
                </a:cubicBezTo>
                <a:close/>
                <a:moveTo>
                  <a:pt x="310" y="256"/>
                </a:moveTo>
                <a:cubicBezTo>
                  <a:pt x="307" y="257"/>
                  <a:pt x="312" y="255"/>
                  <a:pt x="312" y="255"/>
                </a:cubicBezTo>
                <a:lnTo>
                  <a:pt x="310" y="256"/>
                </a:lnTo>
                <a:close/>
                <a:moveTo>
                  <a:pt x="328" y="245"/>
                </a:moveTo>
                <a:cubicBezTo>
                  <a:pt x="329" y="245"/>
                  <a:pt x="329" y="244"/>
                  <a:pt x="330" y="244"/>
                </a:cubicBezTo>
                <a:cubicBezTo>
                  <a:pt x="330" y="245"/>
                  <a:pt x="329" y="245"/>
                  <a:pt x="328" y="245"/>
                </a:cubicBezTo>
                <a:close/>
                <a:moveTo>
                  <a:pt x="352" y="228"/>
                </a:moveTo>
                <a:cubicBezTo>
                  <a:pt x="352" y="228"/>
                  <a:pt x="353" y="228"/>
                  <a:pt x="353" y="228"/>
                </a:cubicBezTo>
                <a:cubicBezTo>
                  <a:pt x="352" y="228"/>
                  <a:pt x="352" y="228"/>
                  <a:pt x="352" y="228"/>
                </a:cubicBezTo>
                <a:close/>
                <a:moveTo>
                  <a:pt x="356" y="227"/>
                </a:moveTo>
                <a:cubicBezTo>
                  <a:pt x="357" y="226"/>
                  <a:pt x="359" y="224"/>
                  <a:pt x="361" y="224"/>
                </a:cubicBezTo>
                <a:cubicBezTo>
                  <a:pt x="361" y="224"/>
                  <a:pt x="355" y="229"/>
                  <a:pt x="356" y="227"/>
                </a:cubicBezTo>
                <a:close/>
                <a:moveTo>
                  <a:pt x="378" y="208"/>
                </a:moveTo>
                <a:cubicBezTo>
                  <a:pt x="377" y="207"/>
                  <a:pt x="380" y="206"/>
                  <a:pt x="380" y="206"/>
                </a:cubicBezTo>
                <a:cubicBezTo>
                  <a:pt x="379" y="207"/>
                  <a:pt x="379" y="208"/>
                  <a:pt x="378" y="208"/>
                </a:cubicBezTo>
                <a:close/>
                <a:moveTo>
                  <a:pt x="385" y="202"/>
                </a:moveTo>
                <a:cubicBezTo>
                  <a:pt x="383" y="203"/>
                  <a:pt x="386" y="201"/>
                  <a:pt x="386" y="201"/>
                </a:cubicBezTo>
                <a:cubicBezTo>
                  <a:pt x="386" y="201"/>
                  <a:pt x="385" y="202"/>
                  <a:pt x="385" y="202"/>
                </a:cubicBezTo>
                <a:close/>
                <a:moveTo>
                  <a:pt x="400" y="189"/>
                </a:moveTo>
                <a:cubicBezTo>
                  <a:pt x="400" y="188"/>
                  <a:pt x="401" y="188"/>
                  <a:pt x="402" y="187"/>
                </a:cubicBezTo>
                <a:cubicBezTo>
                  <a:pt x="402" y="188"/>
                  <a:pt x="401" y="189"/>
                  <a:pt x="400" y="189"/>
                </a:cubicBezTo>
                <a:close/>
                <a:moveTo>
                  <a:pt x="67" y="258"/>
                </a:moveTo>
                <a:cubicBezTo>
                  <a:pt x="67" y="259"/>
                  <a:pt x="67" y="257"/>
                  <a:pt x="67" y="258"/>
                </a:cubicBezTo>
                <a:close/>
                <a:moveTo>
                  <a:pt x="66" y="258"/>
                </a:moveTo>
                <a:cubicBezTo>
                  <a:pt x="67" y="258"/>
                  <a:pt x="66" y="257"/>
                  <a:pt x="66" y="258"/>
                </a:cubicBezTo>
                <a:close/>
                <a:moveTo>
                  <a:pt x="54" y="261"/>
                </a:moveTo>
                <a:cubicBezTo>
                  <a:pt x="54" y="262"/>
                  <a:pt x="54" y="260"/>
                  <a:pt x="54" y="261"/>
                </a:cubicBezTo>
                <a:close/>
                <a:moveTo>
                  <a:pt x="35" y="263"/>
                </a:moveTo>
                <a:cubicBezTo>
                  <a:pt x="34" y="264"/>
                  <a:pt x="36" y="262"/>
                  <a:pt x="35" y="263"/>
                </a:cubicBezTo>
                <a:close/>
                <a:moveTo>
                  <a:pt x="103" y="235"/>
                </a:moveTo>
                <a:cubicBezTo>
                  <a:pt x="103" y="236"/>
                  <a:pt x="103" y="234"/>
                  <a:pt x="103" y="235"/>
                </a:cubicBezTo>
                <a:close/>
                <a:moveTo>
                  <a:pt x="104" y="234"/>
                </a:moveTo>
                <a:cubicBezTo>
                  <a:pt x="104" y="235"/>
                  <a:pt x="104" y="234"/>
                  <a:pt x="104" y="234"/>
                </a:cubicBezTo>
                <a:close/>
                <a:moveTo>
                  <a:pt x="105" y="243"/>
                </a:moveTo>
                <a:cubicBezTo>
                  <a:pt x="104" y="243"/>
                  <a:pt x="105" y="243"/>
                  <a:pt x="105" y="243"/>
                </a:cubicBezTo>
                <a:close/>
                <a:moveTo>
                  <a:pt x="104" y="240"/>
                </a:moveTo>
                <a:cubicBezTo>
                  <a:pt x="104" y="241"/>
                  <a:pt x="103" y="239"/>
                  <a:pt x="104" y="240"/>
                </a:cubicBezTo>
                <a:close/>
                <a:moveTo>
                  <a:pt x="101" y="243"/>
                </a:moveTo>
                <a:cubicBezTo>
                  <a:pt x="101" y="244"/>
                  <a:pt x="101" y="242"/>
                  <a:pt x="101" y="243"/>
                </a:cubicBezTo>
                <a:close/>
                <a:moveTo>
                  <a:pt x="94" y="241"/>
                </a:moveTo>
                <a:cubicBezTo>
                  <a:pt x="96" y="242"/>
                  <a:pt x="94" y="240"/>
                  <a:pt x="94" y="241"/>
                </a:cubicBezTo>
                <a:close/>
                <a:moveTo>
                  <a:pt x="92" y="242"/>
                </a:moveTo>
                <a:cubicBezTo>
                  <a:pt x="92" y="242"/>
                  <a:pt x="95" y="243"/>
                  <a:pt x="95" y="243"/>
                </a:cubicBezTo>
                <a:cubicBezTo>
                  <a:pt x="95" y="243"/>
                  <a:pt x="92" y="243"/>
                  <a:pt x="92" y="244"/>
                </a:cubicBezTo>
                <a:cubicBezTo>
                  <a:pt x="92" y="246"/>
                  <a:pt x="91" y="242"/>
                  <a:pt x="92" y="242"/>
                </a:cubicBezTo>
                <a:close/>
                <a:moveTo>
                  <a:pt x="88" y="242"/>
                </a:moveTo>
                <a:cubicBezTo>
                  <a:pt x="89" y="243"/>
                  <a:pt x="88" y="240"/>
                  <a:pt x="88" y="242"/>
                </a:cubicBezTo>
                <a:close/>
                <a:moveTo>
                  <a:pt x="88" y="247"/>
                </a:moveTo>
                <a:cubicBezTo>
                  <a:pt x="88" y="248"/>
                  <a:pt x="88" y="246"/>
                  <a:pt x="88" y="247"/>
                </a:cubicBezTo>
                <a:close/>
                <a:moveTo>
                  <a:pt x="86" y="245"/>
                </a:moveTo>
                <a:cubicBezTo>
                  <a:pt x="84" y="245"/>
                  <a:pt x="87" y="245"/>
                  <a:pt x="86" y="245"/>
                </a:cubicBezTo>
                <a:close/>
                <a:moveTo>
                  <a:pt x="84" y="248"/>
                </a:moveTo>
                <a:cubicBezTo>
                  <a:pt x="84" y="249"/>
                  <a:pt x="84" y="247"/>
                  <a:pt x="84" y="248"/>
                </a:cubicBezTo>
                <a:close/>
                <a:moveTo>
                  <a:pt x="84" y="243"/>
                </a:moveTo>
                <a:cubicBezTo>
                  <a:pt x="84" y="243"/>
                  <a:pt x="84" y="242"/>
                  <a:pt x="84" y="243"/>
                </a:cubicBezTo>
                <a:close/>
                <a:moveTo>
                  <a:pt x="82" y="248"/>
                </a:moveTo>
                <a:cubicBezTo>
                  <a:pt x="83" y="248"/>
                  <a:pt x="82" y="247"/>
                  <a:pt x="82" y="248"/>
                </a:cubicBezTo>
                <a:close/>
                <a:moveTo>
                  <a:pt x="82" y="245"/>
                </a:moveTo>
                <a:cubicBezTo>
                  <a:pt x="82" y="246"/>
                  <a:pt x="82" y="244"/>
                  <a:pt x="82" y="245"/>
                </a:cubicBezTo>
                <a:close/>
                <a:moveTo>
                  <a:pt x="78" y="245"/>
                </a:moveTo>
                <a:cubicBezTo>
                  <a:pt x="78" y="246"/>
                  <a:pt x="78" y="244"/>
                  <a:pt x="78" y="245"/>
                </a:cubicBezTo>
                <a:close/>
                <a:moveTo>
                  <a:pt x="77" y="249"/>
                </a:moveTo>
                <a:cubicBezTo>
                  <a:pt x="77" y="250"/>
                  <a:pt x="77" y="249"/>
                  <a:pt x="77" y="249"/>
                </a:cubicBezTo>
                <a:close/>
                <a:moveTo>
                  <a:pt x="77" y="247"/>
                </a:moveTo>
                <a:cubicBezTo>
                  <a:pt x="77" y="248"/>
                  <a:pt x="76" y="245"/>
                  <a:pt x="77" y="247"/>
                </a:cubicBezTo>
                <a:close/>
                <a:moveTo>
                  <a:pt x="76" y="248"/>
                </a:moveTo>
                <a:cubicBezTo>
                  <a:pt x="76" y="249"/>
                  <a:pt x="76" y="247"/>
                  <a:pt x="76" y="248"/>
                </a:cubicBezTo>
                <a:close/>
                <a:moveTo>
                  <a:pt x="30" y="263"/>
                </a:moveTo>
                <a:cubicBezTo>
                  <a:pt x="31" y="263"/>
                  <a:pt x="30" y="263"/>
                  <a:pt x="30" y="263"/>
                </a:cubicBezTo>
                <a:close/>
                <a:moveTo>
                  <a:pt x="71" y="244"/>
                </a:moveTo>
                <a:cubicBezTo>
                  <a:pt x="70" y="244"/>
                  <a:pt x="71" y="243"/>
                  <a:pt x="71" y="244"/>
                </a:cubicBezTo>
                <a:close/>
                <a:moveTo>
                  <a:pt x="66" y="243"/>
                </a:moveTo>
                <a:cubicBezTo>
                  <a:pt x="67" y="243"/>
                  <a:pt x="66" y="243"/>
                  <a:pt x="66" y="243"/>
                </a:cubicBezTo>
                <a:close/>
                <a:moveTo>
                  <a:pt x="54" y="248"/>
                </a:moveTo>
                <a:cubicBezTo>
                  <a:pt x="51" y="248"/>
                  <a:pt x="57" y="247"/>
                  <a:pt x="54" y="248"/>
                </a:cubicBezTo>
                <a:close/>
                <a:moveTo>
                  <a:pt x="51" y="247"/>
                </a:moveTo>
                <a:cubicBezTo>
                  <a:pt x="51" y="249"/>
                  <a:pt x="51" y="246"/>
                  <a:pt x="51" y="247"/>
                </a:cubicBezTo>
                <a:close/>
                <a:moveTo>
                  <a:pt x="50" y="248"/>
                </a:moveTo>
                <a:cubicBezTo>
                  <a:pt x="50" y="249"/>
                  <a:pt x="50" y="247"/>
                  <a:pt x="50" y="248"/>
                </a:cubicBezTo>
                <a:close/>
                <a:moveTo>
                  <a:pt x="47" y="248"/>
                </a:moveTo>
                <a:cubicBezTo>
                  <a:pt x="47" y="250"/>
                  <a:pt x="47" y="248"/>
                  <a:pt x="47" y="248"/>
                </a:cubicBezTo>
                <a:close/>
                <a:moveTo>
                  <a:pt x="22" y="251"/>
                </a:moveTo>
                <a:cubicBezTo>
                  <a:pt x="22" y="251"/>
                  <a:pt x="22" y="250"/>
                  <a:pt x="22" y="251"/>
                </a:cubicBezTo>
                <a:close/>
                <a:moveTo>
                  <a:pt x="26" y="250"/>
                </a:moveTo>
                <a:cubicBezTo>
                  <a:pt x="26" y="251"/>
                  <a:pt x="26" y="249"/>
                  <a:pt x="26" y="250"/>
                </a:cubicBezTo>
                <a:close/>
                <a:moveTo>
                  <a:pt x="9" y="271"/>
                </a:moveTo>
                <a:cubicBezTo>
                  <a:pt x="7" y="269"/>
                  <a:pt x="4" y="266"/>
                  <a:pt x="3" y="266"/>
                </a:cubicBezTo>
                <a:cubicBezTo>
                  <a:pt x="4" y="265"/>
                  <a:pt x="7" y="268"/>
                  <a:pt x="10" y="270"/>
                </a:cubicBezTo>
                <a:cubicBezTo>
                  <a:pt x="10" y="270"/>
                  <a:pt x="9" y="271"/>
                  <a:pt x="9" y="271"/>
                </a:cubicBezTo>
                <a:close/>
                <a:moveTo>
                  <a:pt x="12" y="278"/>
                </a:moveTo>
                <a:cubicBezTo>
                  <a:pt x="10" y="278"/>
                  <a:pt x="13" y="278"/>
                  <a:pt x="12" y="278"/>
                </a:cubicBezTo>
                <a:close/>
                <a:moveTo>
                  <a:pt x="11" y="272"/>
                </a:moveTo>
                <a:cubicBezTo>
                  <a:pt x="11" y="272"/>
                  <a:pt x="11" y="272"/>
                  <a:pt x="12" y="271"/>
                </a:cubicBezTo>
                <a:cubicBezTo>
                  <a:pt x="12" y="271"/>
                  <a:pt x="12" y="271"/>
                  <a:pt x="12" y="271"/>
                </a:cubicBezTo>
                <a:cubicBezTo>
                  <a:pt x="12" y="271"/>
                  <a:pt x="12" y="271"/>
                  <a:pt x="12" y="271"/>
                </a:cubicBezTo>
                <a:cubicBezTo>
                  <a:pt x="12" y="271"/>
                  <a:pt x="12" y="271"/>
                  <a:pt x="12" y="270"/>
                </a:cubicBezTo>
                <a:cubicBezTo>
                  <a:pt x="12" y="270"/>
                  <a:pt x="12" y="270"/>
                  <a:pt x="12" y="271"/>
                </a:cubicBezTo>
                <a:cubicBezTo>
                  <a:pt x="12" y="271"/>
                  <a:pt x="11" y="272"/>
                  <a:pt x="11" y="272"/>
                </a:cubicBezTo>
                <a:close/>
                <a:moveTo>
                  <a:pt x="13" y="270"/>
                </a:moveTo>
                <a:cubicBezTo>
                  <a:pt x="13" y="270"/>
                  <a:pt x="13" y="270"/>
                  <a:pt x="13" y="270"/>
                </a:cubicBezTo>
                <a:cubicBezTo>
                  <a:pt x="13" y="270"/>
                  <a:pt x="13" y="270"/>
                  <a:pt x="13" y="270"/>
                </a:cubicBezTo>
                <a:cubicBezTo>
                  <a:pt x="13" y="270"/>
                  <a:pt x="13" y="270"/>
                  <a:pt x="13" y="270"/>
                </a:cubicBezTo>
                <a:close/>
                <a:moveTo>
                  <a:pt x="19" y="285"/>
                </a:moveTo>
                <a:cubicBezTo>
                  <a:pt x="19" y="285"/>
                  <a:pt x="19" y="284"/>
                  <a:pt x="19" y="285"/>
                </a:cubicBezTo>
                <a:close/>
                <a:moveTo>
                  <a:pt x="20" y="288"/>
                </a:moveTo>
                <a:cubicBezTo>
                  <a:pt x="19" y="288"/>
                  <a:pt x="22" y="288"/>
                  <a:pt x="20" y="288"/>
                </a:cubicBezTo>
                <a:close/>
                <a:moveTo>
                  <a:pt x="33" y="308"/>
                </a:moveTo>
                <a:cubicBezTo>
                  <a:pt x="32" y="309"/>
                  <a:pt x="33" y="308"/>
                  <a:pt x="33" y="308"/>
                </a:cubicBezTo>
                <a:close/>
                <a:moveTo>
                  <a:pt x="28" y="301"/>
                </a:moveTo>
                <a:cubicBezTo>
                  <a:pt x="27" y="301"/>
                  <a:pt x="29" y="300"/>
                  <a:pt x="28" y="301"/>
                </a:cubicBezTo>
                <a:close/>
                <a:moveTo>
                  <a:pt x="28" y="297"/>
                </a:moveTo>
                <a:cubicBezTo>
                  <a:pt x="27" y="298"/>
                  <a:pt x="28" y="297"/>
                  <a:pt x="28" y="297"/>
                </a:cubicBezTo>
                <a:close/>
                <a:moveTo>
                  <a:pt x="27" y="297"/>
                </a:moveTo>
                <a:cubicBezTo>
                  <a:pt x="27" y="297"/>
                  <a:pt x="28" y="296"/>
                  <a:pt x="27" y="297"/>
                </a:cubicBezTo>
                <a:close/>
                <a:moveTo>
                  <a:pt x="25" y="296"/>
                </a:moveTo>
                <a:cubicBezTo>
                  <a:pt x="25" y="296"/>
                  <a:pt x="27" y="294"/>
                  <a:pt x="25" y="296"/>
                </a:cubicBezTo>
                <a:close/>
                <a:moveTo>
                  <a:pt x="21" y="274"/>
                </a:moveTo>
                <a:cubicBezTo>
                  <a:pt x="22" y="274"/>
                  <a:pt x="23" y="274"/>
                  <a:pt x="23" y="275"/>
                </a:cubicBezTo>
                <a:cubicBezTo>
                  <a:pt x="23" y="275"/>
                  <a:pt x="23" y="276"/>
                  <a:pt x="23" y="277"/>
                </a:cubicBezTo>
                <a:cubicBezTo>
                  <a:pt x="23" y="276"/>
                  <a:pt x="22" y="276"/>
                  <a:pt x="22" y="276"/>
                </a:cubicBezTo>
                <a:cubicBezTo>
                  <a:pt x="22" y="275"/>
                  <a:pt x="22" y="275"/>
                  <a:pt x="21" y="274"/>
                </a:cubicBezTo>
                <a:close/>
                <a:moveTo>
                  <a:pt x="22" y="276"/>
                </a:moveTo>
                <a:cubicBezTo>
                  <a:pt x="22" y="276"/>
                  <a:pt x="23" y="276"/>
                  <a:pt x="23" y="277"/>
                </a:cubicBezTo>
                <a:cubicBezTo>
                  <a:pt x="24" y="278"/>
                  <a:pt x="24" y="279"/>
                  <a:pt x="24" y="279"/>
                </a:cubicBezTo>
                <a:cubicBezTo>
                  <a:pt x="23" y="279"/>
                  <a:pt x="22" y="278"/>
                  <a:pt x="22" y="276"/>
                </a:cubicBezTo>
                <a:close/>
                <a:moveTo>
                  <a:pt x="24" y="276"/>
                </a:moveTo>
                <a:cubicBezTo>
                  <a:pt x="24" y="275"/>
                  <a:pt x="24" y="276"/>
                  <a:pt x="24" y="276"/>
                </a:cubicBezTo>
                <a:close/>
                <a:moveTo>
                  <a:pt x="58" y="334"/>
                </a:moveTo>
                <a:cubicBezTo>
                  <a:pt x="57" y="335"/>
                  <a:pt x="58" y="334"/>
                  <a:pt x="58" y="334"/>
                </a:cubicBezTo>
                <a:close/>
                <a:moveTo>
                  <a:pt x="57" y="334"/>
                </a:moveTo>
                <a:cubicBezTo>
                  <a:pt x="57" y="334"/>
                  <a:pt x="58" y="333"/>
                  <a:pt x="57" y="334"/>
                </a:cubicBezTo>
                <a:close/>
                <a:moveTo>
                  <a:pt x="54" y="333"/>
                </a:moveTo>
                <a:cubicBezTo>
                  <a:pt x="53" y="333"/>
                  <a:pt x="55" y="333"/>
                  <a:pt x="54" y="333"/>
                </a:cubicBezTo>
                <a:close/>
                <a:moveTo>
                  <a:pt x="51" y="333"/>
                </a:moveTo>
                <a:cubicBezTo>
                  <a:pt x="51" y="333"/>
                  <a:pt x="52" y="332"/>
                  <a:pt x="51" y="333"/>
                </a:cubicBezTo>
                <a:close/>
                <a:moveTo>
                  <a:pt x="47" y="318"/>
                </a:moveTo>
                <a:cubicBezTo>
                  <a:pt x="46" y="318"/>
                  <a:pt x="48" y="318"/>
                  <a:pt x="47" y="318"/>
                </a:cubicBezTo>
                <a:close/>
                <a:moveTo>
                  <a:pt x="50" y="336"/>
                </a:moveTo>
                <a:cubicBezTo>
                  <a:pt x="50" y="335"/>
                  <a:pt x="50" y="336"/>
                  <a:pt x="50" y="336"/>
                </a:cubicBezTo>
                <a:close/>
                <a:moveTo>
                  <a:pt x="51" y="330"/>
                </a:moveTo>
                <a:cubicBezTo>
                  <a:pt x="50" y="330"/>
                  <a:pt x="51" y="330"/>
                  <a:pt x="51" y="330"/>
                </a:cubicBezTo>
                <a:close/>
                <a:moveTo>
                  <a:pt x="50" y="326"/>
                </a:moveTo>
                <a:cubicBezTo>
                  <a:pt x="50" y="326"/>
                  <a:pt x="50" y="328"/>
                  <a:pt x="50" y="328"/>
                </a:cubicBezTo>
                <a:cubicBezTo>
                  <a:pt x="49" y="328"/>
                  <a:pt x="49" y="325"/>
                  <a:pt x="48" y="326"/>
                </a:cubicBezTo>
                <a:cubicBezTo>
                  <a:pt x="47" y="326"/>
                  <a:pt x="50" y="324"/>
                  <a:pt x="50" y="326"/>
                </a:cubicBezTo>
                <a:close/>
                <a:moveTo>
                  <a:pt x="48" y="317"/>
                </a:moveTo>
                <a:cubicBezTo>
                  <a:pt x="47" y="317"/>
                  <a:pt x="49" y="317"/>
                  <a:pt x="48" y="317"/>
                </a:cubicBezTo>
                <a:close/>
                <a:moveTo>
                  <a:pt x="48" y="320"/>
                </a:moveTo>
                <a:cubicBezTo>
                  <a:pt x="46" y="321"/>
                  <a:pt x="49" y="319"/>
                  <a:pt x="48" y="320"/>
                </a:cubicBezTo>
                <a:close/>
                <a:moveTo>
                  <a:pt x="47" y="314"/>
                </a:moveTo>
                <a:cubicBezTo>
                  <a:pt x="46" y="315"/>
                  <a:pt x="48" y="314"/>
                  <a:pt x="47" y="314"/>
                </a:cubicBezTo>
                <a:close/>
                <a:moveTo>
                  <a:pt x="46" y="314"/>
                </a:moveTo>
                <a:cubicBezTo>
                  <a:pt x="45" y="314"/>
                  <a:pt x="48" y="314"/>
                  <a:pt x="46" y="314"/>
                </a:cubicBezTo>
                <a:close/>
                <a:moveTo>
                  <a:pt x="46" y="319"/>
                </a:moveTo>
                <a:cubicBezTo>
                  <a:pt x="45" y="320"/>
                  <a:pt x="47" y="319"/>
                  <a:pt x="46" y="319"/>
                </a:cubicBezTo>
                <a:close/>
                <a:moveTo>
                  <a:pt x="44" y="320"/>
                </a:moveTo>
                <a:cubicBezTo>
                  <a:pt x="43" y="321"/>
                  <a:pt x="44" y="320"/>
                  <a:pt x="44" y="320"/>
                </a:cubicBezTo>
                <a:close/>
                <a:moveTo>
                  <a:pt x="44" y="320"/>
                </a:moveTo>
                <a:cubicBezTo>
                  <a:pt x="43" y="321"/>
                  <a:pt x="45" y="319"/>
                  <a:pt x="44" y="320"/>
                </a:cubicBezTo>
                <a:close/>
                <a:moveTo>
                  <a:pt x="44" y="319"/>
                </a:moveTo>
                <a:cubicBezTo>
                  <a:pt x="44" y="319"/>
                  <a:pt x="45" y="318"/>
                  <a:pt x="44" y="319"/>
                </a:cubicBezTo>
                <a:close/>
                <a:moveTo>
                  <a:pt x="28" y="282"/>
                </a:moveTo>
                <a:cubicBezTo>
                  <a:pt x="27" y="281"/>
                  <a:pt x="26" y="280"/>
                  <a:pt x="26" y="279"/>
                </a:cubicBezTo>
                <a:cubicBezTo>
                  <a:pt x="26" y="280"/>
                  <a:pt x="28" y="281"/>
                  <a:pt x="29" y="282"/>
                </a:cubicBezTo>
                <a:cubicBezTo>
                  <a:pt x="29" y="282"/>
                  <a:pt x="28" y="282"/>
                  <a:pt x="28" y="282"/>
                </a:cubicBezTo>
                <a:close/>
                <a:moveTo>
                  <a:pt x="45" y="303"/>
                </a:moveTo>
                <a:cubicBezTo>
                  <a:pt x="44" y="304"/>
                  <a:pt x="47" y="302"/>
                  <a:pt x="45" y="303"/>
                </a:cubicBezTo>
                <a:close/>
                <a:moveTo>
                  <a:pt x="47" y="309"/>
                </a:moveTo>
                <a:cubicBezTo>
                  <a:pt x="46" y="308"/>
                  <a:pt x="48" y="308"/>
                  <a:pt x="47" y="309"/>
                </a:cubicBezTo>
                <a:close/>
                <a:moveTo>
                  <a:pt x="47" y="305"/>
                </a:moveTo>
                <a:cubicBezTo>
                  <a:pt x="47" y="305"/>
                  <a:pt x="48" y="304"/>
                  <a:pt x="47" y="305"/>
                </a:cubicBezTo>
                <a:close/>
                <a:moveTo>
                  <a:pt x="43" y="297"/>
                </a:moveTo>
                <a:cubicBezTo>
                  <a:pt x="43" y="297"/>
                  <a:pt x="44" y="299"/>
                  <a:pt x="42" y="299"/>
                </a:cubicBezTo>
                <a:cubicBezTo>
                  <a:pt x="42" y="298"/>
                  <a:pt x="43" y="297"/>
                  <a:pt x="43" y="297"/>
                </a:cubicBezTo>
                <a:close/>
                <a:moveTo>
                  <a:pt x="40" y="295"/>
                </a:moveTo>
                <a:cubicBezTo>
                  <a:pt x="39" y="293"/>
                  <a:pt x="42" y="298"/>
                  <a:pt x="40" y="295"/>
                </a:cubicBezTo>
                <a:close/>
                <a:moveTo>
                  <a:pt x="40" y="293"/>
                </a:moveTo>
                <a:cubicBezTo>
                  <a:pt x="38" y="294"/>
                  <a:pt x="41" y="292"/>
                  <a:pt x="40" y="293"/>
                </a:cubicBezTo>
                <a:close/>
                <a:moveTo>
                  <a:pt x="39" y="292"/>
                </a:moveTo>
                <a:cubicBezTo>
                  <a:pt x="38" y="292"/>
                  <a:pt x="39" y="292"/>
                  <a:pt x="39" y="292"/>
                </a:cubicBezTo>
                <a:close/>
                <a:moveTo>
                  <a:pt x="37" y="290"/>
                </a:moveTo>
                <a:cubicBezTo>
                  <a:pt x="36" y="291"/>
                  <a:pt x="37" y="290"/>
                  <a:pt x="37" y="290"/>
                </a:cubicBezTo>
                <a:close/>
                <a:moveTo>
                  <a:pt x="60" y="286"/>
                </a:moveTo>
                <a:cubicBezTo>
                  <a:pt x="60" y="285"/>
                  <a:pt x="59" y="287"/>
                  <a:pt x="60" y="286"/>
                </a:cubicBezTo>
                <a:close/>
                <a:moveTo>
                  <a:pt x="45" y="283"/>
                </a:moveTo>
                <a:cubicBezTo>
                  <a:pt x="46" y="284"/>
                  <a:pt x="46" y="284"/>
                  <a:pt x="45" y="283"/>
                </a:cubicBezTo>
                <a:close/>
                <a:moveTo>
                  <a:pt x="38" y="280"/>
                </a:moveTo>
                <a:cubicBezTo>
                  <a:pt x="39" y="280"/>
                  <a:pt x="39" y="280"/>
                  <a:pt x="40" y="280"/>
                </a:cubicBezTo>
                <a:cubicBezTo>
                  <a:pt x="39" y="280"/>
                  <a:pt x="38" y="280"/>
                  <a:pt x="38" y="280"/>
                </a:cubicBezTo>
                <a:close/>
                <a:moveTo>
                  <a:pt x="39" y="277"/>
                </a:moveTo>
                <a:cubicBezTo>
                  <a:pt x="40" y="277"/>
                  <a:pt x="40" y="277"/>
                  <a:pt x="41" y="278"/>
                </a:cubicBezTo>
                <a:cubicBezTo>
                  <a:pt x="40" y="279"/>
                  <a:pt x="38" y="276"/>
                  <a:pt x="39" y="277"/>
                </a:cubicBezTo>
                <a:close/>
                <a:moveTo>
                  <a:pt x="43" y="285"/>
                </a:moveTo>
                <a:cubicBezTo>
                  <a:pt x="45" y="285"/>
                  <a:pt x="46" y="285"/>
                  <a:pt x="47" y="286"/>
                </a:cubicBezTo>
                <a:cubicBezTo>
                  <a:pt x="47" y="286"/>
                  <a:pt x="43" y="285"/>
                  <a:pt x="43" y="285"/>
                </a:cubicBezTo>
                <a:close/>
                <a:moveTo>
                  <a:pt x="58" y="290"/>
                </a:moveTo>
                <a:cubicBezTo>
                  <a:pt x="58" y="290"/>
                  <a:pt x="60" y="292"/>
                  <a:pt x="60" y="292"/>
                </a:cubicBezTo>
                <a:cubicBezTo>
                  <a:pt x="60" y="291"/>
                  <a:pt x="59" y="291"/>
                  <a:pt x="58" y="290"/>
                </a:cubicBezTo>
                <a:close/>
                <a:moveTo>
                  <a:pt x="68" y="291"/>
                </a:moveTo>
                <a:cubicBezTo>
                  <a:pt x="69" y="291"/>
                  <a:pt x="73" y="291"/>
                  <a:pt x="72" y="292"/>
                </a:cubicBezTo>
                <a:cubicBezTo>
                  <a:pt x="72" y="294"/>
                  <a:pt x="69" y="291"/>
                  <a:pt x="68" y="291"/>
                </a:cubicBezTo>
                <a:close/>
                <a:moveTo>
                  <a:pt x="78" y="294"/>
                </a:moveTo>
                <a:cubicBezTo>
                  <a:pt x="79" y="294"/>
                  <a:pt x="83" y="295"/>
                  <a:pt x="83" y="295"/>
                </a:cubicBezTo>
                <a:cubicBezTo>
                  <a:pt x="82" y="295"/>
                  <a:pt x="78" y="295"/>
                  <a:pt x="78" y="294"/>
                </a:cubicBezTo>
                <a:close/>
                <a:moveTo>
                  <a:pt x="88" y="297"/>
                </a:moveTo>
                <a:cubicBezTo>
                  <a:pt x="87" y="296"/>
                  <a:pt x="86" y="296"/>
                  <a:pt x="85" y="295"/>
                </a:cubicBezTo>
                <a:cubicBezTo>
                  <a:pt x="85" y="295"/>
                  <a:pt x="89" y="296"/>
                  <a:pt x="88" y="297"/>
                </a:cubicBezTo>
                <a:close/>
                <a:moveTo>
                  <a:pt x="89" y="297"/>
                </a:moveTo>
                <a:cubicBezTo>
                  <a:pt x="90" y="297"/>
                  <a:pt x="98" y="298"/>
                  <a:pt x="98" y="298"/>
                </a:cubicBezTo>
                <a:cubicBezTo>
                  <a:pt x="97" y="300"/>
                  <a:pt x="90" y="297"/>
                  <a:pt x="89" y="297"/>
                </a:cubicBezTo>
                <a:close/>
                <a:moveTo>
                  <a:pt x="100" y="300"/>
                </a:moveTo>
                <a:cubicBezTo>
                  <a:pt x="96" y="299"/>
                  <a:pt x="102" y="300"/>
                  <a:pt x="102" y="301"/>
                </a:cubicBezTo>
                <a:cubicBezTo>
                  <a:pt x="101" y="301"/>
                  <a:pt x="100" y="301"/>
                  <a:pt x="100" y="300"/>
                </a:cubicBezTo>
                <a:close/>
                <a:moveTo>
                  <a:pt x="115" y="301"/>
                </a:moveTo>
                <a:cubicBezTo>
                  <a:pt x="116" y="302"/>
                  <a:pt x="116" y="302"/>
                  <a:pt x="116" y="302"/>
                </a:cubicBezTo>
                <a:cubicBezTo>
                  <a:pt x="116" y="302"/>
                  <a:pt x="101" y="299"/>
                  <a:pt x="100" y="299"/>
                </a:cubicBezTo>
                <a:cubicBezTo>
                  <a:pt x="102" y="300"/>
                  <a:pt x="124" y="301"/>
                  <a:pt x="124" y="301"/>
                </a:cubicBezTo>
                <a:cubicBezTo>
                  <a:pt x="124" y="300"/>
                  <a:pt x="128" y="301"/>
                  <a:pt x="129" y="301"/>
                </a:cubicBezTo>
                <a:cubicBezTo>
                  <a:pt x="129" y="302"/>
                  <a:pt x="117" y="301"/>
                  <a:pt x="115" y="301"/>
                </a:cubicBezTo>
                <a:close/>
                <a:moveTo>
                  <a:pt x="153" y="305"/>
                </a:moveTo>
                <a:cubicBezTo>
                  <a:pt x="152" y="306"/>
                  <a:pt x="144" y="306"/>
                  <a:pt x="144" y="305"/>
                </a:cubicBezTo>
                <a:cubicBezTo>
                  <a:pt x="144" y="304"/>
                  <a:pt x="154" y="305"/>
                  <a:pt x="153" y="305"/>
                </a:cubicBezTo>
                <a:close/>
                <a:moveTo>
                  <a:pt x="162" y="303"/>
                </a:moveTo>
                <a:cubicBezTo>
                  <a:pt x="163" y="302"/>
                  <a:pt x="163" y="302"/>
                  <a:pt x="164" y="303"/>
                </a:cubicBezTo>
                <a:cubicBezTo>
                  <a:pt x="165" y="303"/>
                  <a:pt x="170" y="303"/>
                  <a:pt x="170" y="302"/>
                </a:cubicBezTo>
                <a:cubicBezTo>
                  <a:pt x="169" y="304"/>
                  <a:pt x="164" y="304"/>
                  <a:pt x="162" y="303"/>
                </a:cubicBezTo>
                <a:close/>
                <a:moveTo>
                  <a:pt x="176" y="299"/>
                </a:moveTo>
                <a:cubicBezTo>
                  <a:pt x="176" y="300"/>
                  <a:pt x="175" y="300"/>
                  <a:pt x="174" y="299"/>
                </a:cubicBezTo>
                <a:cubicBezTo>
                  <a:pt x="171" y="299"/>
                  <a:pt x="176" y="299"/>
                  <a:pt x="176" y="299"/>
                </a:cubicBezTo>
                <a:close/>
                <a:moveTo>
                  <a:pt x="175" y="303"/>
                </a:moveTo>
                <a:cubicBezTo>
                  <a:pt x="174" y="302"/>
                  <a:pt x="179" y="302"/>
                  <a:pt x="179" y="302"/>
                </a:cubicBezTo>
                <a:cubicBezTo>
                  <a:pt x="178" y="302"/>
                  <a:pt x="176" y="304"/>
                  <a:pt x="175" y="303"/>
                </a:cubicBezTo>
                <a:close/>
                <a:moveTo>
                  <a:pt x="177" y="304"/>
                </a:moveTo>
                <a:cubicBezTo>
                  <a:pt x="178" y="304"/>
                  <a:pt x="179" y="304"/>
                  <a:pt x="179" y="304"/>
                </a:cubicBezTo>
                <a:cubicBezTo>
                  <a:pt x="179" y="304"/>
                  <a:pt x="177" y="305"/>
                  <a:pt x="177" y="304"/>
                </a:cubicBezTo>
                <a:close/>
                <a:moveTo>
                  <a:pt x="181" y="299"/>
                </a:moveTo>
                <a:cubicBezTo>
                  <a:pt x="181" y="298"/>
                  <a:pt x="181" y="299"/>
                  <a:pt x="181" y="299"/>
                </a:cubicBezTo>
                <a:close/>
                <a:moveTo>
                  <a:pt x="185" y="301"/>
                </a:moveTo>
                <a:cubicBezTo>
                  <a:pt x="184" y="300"/>
                  <a:pt x="185" y="302"/>
                  <a:pt x="185" y="301"/>
                </a:cubicBezTo>
                <a:close/>
                <a:moveTo>
                  <a:pt x="184" y="299"/>
                </a:moveTo>
                <a:cubicBezTo>
                  <a:pt x="184" y="298"/>
                  <a:pt x="187" y="300"/>
                  <a:pt x="184" y="299"/>
                </a:cubicBezTo>
                <a:close/>
                <a:moveTo>
                  <a:pt x="189" y="302"/>
                </a:moveTo>
                <a:cubicBezTo>
                  <a:pt x="187" y="301"/>
                  <a:pt x="192" y="301"/>
                  <a:pt x="192" y="301"/>
                </a:cubicBezTo>
                <a:cubicBezTo>
                  <a:pt x="191" y="302"/>
                  <a:pt x="190" y="302"/>
                  <a:pt x="189" y="302"/>
                </a:cubicBezTo>
                <a:close/>
                <a:moveTo>
                  <a:pt x="193" y="301"/>
                </a:moveTo>
                <a:cubicBezTo>
                  <a:pt x="194" y="300"/>
                  <a:pt x="195" y="300"/>
                  <a:pt x="196" y="300"/>
                </a:cubicBezTo>
                <a:cubicBezTo>
                  <a:pt x="197" y="300"/>
                  <a:pt x="193" y="301"/>
                  <a:pt x="193" y="301"/>
                </a:cubicBezTo>
                <a:close/>
                <a:moveTo>
                  <a:pt x="196" y="302"/>
                </a:moveTo>
                <a:cubicBezTo>
                  <a:pt x="198" y="301"/>
                  <a:pt x="197" y="302"/>
                  <a:pt x="196" y="302"/>
                </a:cubicBezTo>
                <a:close/>
                <a:moveTo>
                  <a:pt x="228" y="295"/>
                </a:moveTo>
                <a:cubicBezTo>
                  <a:pt x="227" y="294"/>
                  <a:pt x="228" y="296"/>
                  <a:pt x="228" y="295"/>
                </a:cubicBezTo>
                <a:close/>
                <a:moveTo>
                  <a:pt x="209" y="299"/>
                </a:moveTo>
                <a:cubicBezTo>
                  <a:pt x="210" y="298"/>
                  <a:pt x="211" y="298"/>
                  <a:pt x="212" y="298"/>
                </a:cubicBezTo>
                <a:cubicBezTo>
                  <a:pt x="211" y="299"/>
                  <a:pt x="210" y="299"/>
                  <a:pt x="209" y="299"/>
                </a:cubicBezTo>
                <a:close/>
                <a:moveTo>
                  <a:pt x="213" y="299"/>
                </a:moveTo>
                <a:cubicBezTo>
                  <a:pt x="215" y="298"/>
                  <a:pt x="214" y="299"/>
                  <a:pt x="213" y="299"/>
                </a:cubicBezTo>
                <a:close/>
                <a:moveTo>
                  <a:pt x="215" y="296"/>
                </a:moveTo>
                <a:cubicBezTo>
                  <a:pt x="214" y="296"/>
                  <a:pt x="214" y="296"/>
                  <a:pt x="213" y="296"/>
                </a:cubicBezTo>
                <a:cubicBezTo>
                  <a:pt x="213" y="295"/>
                  <a:pt x="215" y="296"/>
                  <a:pt x="215" y="296"/>
                </a:cubicBezTo>
                <a:close/>
                <a:moveTo>
                  <a:pt x="221" y="295"/>
                </a:moveTo>
                <a:cubicBezTo>
                  <a:pt x="220" y="294"/>
                  <a:pt x="221" y="297"/>
                  <a:pt x="221" y="295"/>
                </a:cubicBezTo>
                <a:close/>
                <a:moveTo>
                  <a:pt x="222" y="293"/>
                </a:moveTo>
                <a:cubicBezTo>
                  <a:pt x="224" y="294"/>
                  <a:pt x="223" y="294"/>
                  <a:pt x="222" y="294"/>
                </a:cubicBezTo>
                <a:cubicBezTo>
                  <a:pt x="221" y="294"/>
                  <a:pt x="221" y="293"/>
                  <a:pt x="222" y="293"/>
                </a:cubicBezTo>
                <a:close/>
                <a:moveTo>
                  <a:pt x="222" y="297"/>
                </a:moveTo>
                <a:cubicBezTo>
                  <a:pt x="223" y="297"/>
                  <a:pt x="224" y="297"/>
                  <a:pt x="225" y="297"/>
                </a:cubicBezTo>
                <a:cubicBezTo>
                  <a:pt x="225" y="297"/>
                  <a:pt x="221" y="298"/>
                  <a:pt x="222" y="297"/>
                </a:cubicBezTo>
                <a:close/>
                <a:moveTo>
                  <a:pt x="226" y="296"/>
                </a:moveTo>
                <a:cubicBezTo>
                  <a:pt x="226" y="295"/>
                  <a:pt x="229" y="296"/>
                  <a:pt x="230" y="296"/>
                </a:cubicBezTo>
                <a:cubicBezTo>
                  <a:pt x="228" y="296"/>
                  <a:pt x="226" y="297"/>
                  <a:pt x="226" y="296"/>
                </a:cubicBezTo>
                <a:close/>
                <a:moveTo>
                  <a:pt x="234" y="294"/>
                </a:moveTo>
                <a:cubicBezTo>
                  <a:pt x="233" y="294"/>
                  <a:pt x="232" y="294"/>
                  <a:pt x="232" y="294"/>
                </a:cubicBezTo>
                <a:cubicBezTo>
                  <a:pt x="232" y="293"/>
                  <a:pt x="234" y="293"/>
                  <a:pt x="234" y="294"/>
                </a:cubicBezTo>
                <a:close/>
                <a:moveTo>
                  <a:pt x="233" y="291"/>
                </a:moveTo>
                <a:cubicBezTo>
                  <a:pt x="234" y="290"/>
                  <a:pt x="234" y="290"/>
                  <a:pt x="235" y="290"/>
                </a:cubicBezTo>
                <a:cubicBezTo>
                  <a:pt x="235" y="291"/>
                  <a:pt x="234" y="291"/>
                  <a:pt x="233" y="291"/>
                </a:cubicBezTo>
                <a:close/>
                <a:moveTo>
                  <a:pt x="257" y="283"/>
                </a:moveTo>
                <a:cubicBezTo>
                  <a:pt x="258" y="283"/>
                  <a:pt x="258" y="282"/>
                  <a:pt x="259" y="282"/>
                </a:cubicBezTo>
                <a:cubicBezTo>
                  <a:pt x="259" y="283"/>
                  <a:pt x="255" y="284"/>
                  <a:pt x="257" y="283"/>
                </a:cubicBezTo>
                <a:close/>
                <a:moveTo>
                  <a:pt x="494" y="29"/>
                </a:moveTo>
                <a:cubicBezTo>
                  <a:pt x="493" y="30"/>
                  <a:pt x="493" y="31"/>
                  <a:pt x="492" y="33"/>
                </a:cubicBezTo>
                <a:cubicBezTo>
                  <a:pt x="491" y="31"/>
                  <a:pt x="494" y="29"/>
                  <a:pt x="494" y="29"/>
                </a:cubicBezTo>
                <a:close/>
                <a:moveTo>
                  <a:pt x="486" y="47"/>
                </a:moveTo>
                <a:cubicBezTo>
                  <a:pt x="487" y="45"/>
                  <a:pt x="487" y="42"/>
                  <a:pt x="489" y="40"/>
                </a:cubicBezTo>
                <a:cubicBezTo>
                  <a:pt x="487" y="42"/>
                  <a:pt x="486" y="48"/>
                  <a:pt x="485" y="51"/>
                </a:cubicBezTo>
                <a:cubicBezTo>
                  <a:pt x="485" y="51"/>
                  <a:pt x="486" y="47"/>
                  <a:pt x="486" y="47"/>
                </a:cubicBezTo>
                <a:close/>
                <a:moveTo>
                  <a:pt x="483" y="59"/>
                </a:moveTo>
                <a:cubicBezTo>
                  <a:pt x="483" y="61"/>
                  <a:pt x="483" y="62"/>
                  <a:pt x="482" y="63"/>
                </a:cubicBezTo>
                <a:cubicBezTo>
                  <a:pt x="482" y="61"/>
                  <a:pt x="483" y="60"/>
                  <a:pt x="483" y="59"/>
                </a:cubicBezTo>
                <a:close/>
                <a:moveTo>
                  <a:pt x="474" y="81"/>
                </a:moveTo>
                <a:cubicBezTo>
                  <a:pt x="475" y="81"/>
                  <a:pt x="476" y="79"/>
                  <a:pt x="474" y="81"/>
                </a:cubicBezTo>
                <a:close/>
                <a:moveTo>
                  <a:pt x="471" y="88"/>
                </a:moveTo>
                <a:cubicBezTo>
                  <a:pt x="472" y="86"/>
                  <a:pt x="472" y="85"/>
                  <a:pt x="473" y="84"/>
                </a:cubicBezTo>
                <a:cubicBezTo>
                  <a:pt x="473" y="85"/>
                  <a:pt x="471" y="89"/>
                  <a:pt x="471" y="88"/>
                </a:cubicBezTo>
                <a:close/>
                <a:moveTo>
                  <a:pt x="468" y="95"/>
                </a:moveTo>
                <a:cubicBezTo>
                  <a:pt x="467" y="97"/>
                  <a:pt x="463" y="104"/>
                  <a:pt x="463" y="104"/>
                </a:cubicBezTo>
                <a:cubicBezTo>
                  <a:pt x="464" y="101"/>
                  <a:pt x="467" y="98"/>
                  <a:pt x="468" y="95"/>
                </a:cubicBezTo>
                <a:close/>
                <a:moveTo>
                  <a:pt x="460" y="107"/>
                </a:moveTo>
                <a:cubicBezTo>
                  <a:pt x="460" y="106"/>
                  <a:pt x="461" y="105"/>
                  <a:pt x="462" y="104"/>
                </a:cubicBezTo>
                <a:cubicBezTo>
                  <a:pt x="462" y="105"/>
                  <a:pt x="460" y="108"/>
                  <a:pt x="460" y="107"/>
                </a:cubicBezTo>
                <a:close/>
                <a:moveTo>
                  <a:pt x="425" y="161"/>
                </a:moveTo>
                <a:cubicBezTo>
                  <a:pt x="425" y="161"/>
                  <a:pt x="422" y="164"/>
                  <a:pt x="422" y="164"/>
                </a:cubicBezTo>
                <a:cubicBezTo>
                  <a:pt x="421" y="163"/>
                  <a:pt x="424" y="161"/>
                  <a:pt x="425" y="161"/>
                </a:cubicBezTo>
                <a:close/>
                <a:moveTo>
                  <a:pt x="419" y="166"/>
                </a:moveTo>
                <a:cubicBezTo>
                  <a:pt x="419" y="166"/>
                  <a:pt x="419" y="168"/>
                  <a:pt x="419" y="168"/>
                </a:cubicBezTo>
                <a:cubicBezTo>
                  <a:pt x="419" y="169"/>
                  <a:pt x="418" y="169"/>
                  <a:pt x="417" y="168"/>
                </a:cubicBezTo>
                <a:cubicBezTo>
                  <a:pt x="417" y="167"/>
                  <a:pt x="418" y="167"/>
                  <a:pt x="419" y="166"/>
                </a:cubicBezTo>
                <a:close/>
                <a:moveTo>
                  <a:pt x="416" y="172"/>
                </a:moveTo>
                <a:cubicBezTo>
                  <a:pt x="415" y="173"/>
                  <a:pt x="414" y="174"/>
                  <a:pt x="414" y="174"/>
                </a:cubicBezTo>
                <a:cubicBezTo>
                  <a:pt x="414" y="173"/>
                  <a:pt x="415" y="172"/>
                  <a:pt x="416" y="172"/>
                </a:cubicBezTo>
                <a:close/>
                <a:moveTo>
                  <a:pt x="411" y="178"/>
                </a:moveTo>
                <a:cubicBezTo>
                  <a:pt x="410" y="177"/>
                  <a:pt x="411" y="178"/>
                  <a:pt x="411" y="178"/>
                </a:cubicBezTo>
                <a:close/>
                <a:moveTo>
                  <a:pt x="409" y="180"/>
                </a:moveTo>
                <a:cubicBezTo>
                  <a:pt x="408" y="181"/>
                  <a:pt x="408" y="181"/>
                  <a:pt x="407" y="182"/>
                </a:cubicBezTo>
                <a:cubicBezTo>
                  <a:pt x="412" y="178"/>
                  <a:pt x="432" y="154"/>
                  <a:pt x="433" y="151"/>
                </a:cubicBezTo>
                <a:cubicBezTo>
                  <a:pt x="433" y="152"/>
                  <a:pt x="429" y="157"/>
                  <a:pt x="427" y="158"/>
                </a:cubicBezTo>
                <a:cubicBezTo>
                  <a:pt x="428" y="157"/>
                  <a:pt x="428" y="154"/>
                  <a:pt x="427" y="155"/>
                </a:cubicBezTo>
                <a:cubicBezTo>
                  <a:pt x="429" y="153"/>
                  <a:pt x="444" y="137"/>
                  <a:pt x="443" y="136"/>
                </a:cubicBezTo>
                <a:cubicBezTo>
                  <a:pt x="443" y="137"/>
                  <a:pt x="442" y="137"/>
                  <a:pt x="441" y="137"/>
                </a:cubicBezTo>
                <a:cubicBezTo>
                  <a:pt x="441" y="135"/>
                  <a:pt x="452" y="124"/>
                  <a:pt x="453" y="122"/>
                </a:cubicBezTo>
                <a:cubicBezTo>
                  <a:pt x="455" y="118"/>
                  <a:pt x="461" y="111"/>
                  <a:pt x="462" y="108"/>
                </a:cubicBezTo>
                <a:cubicBezTo>
                  <a:pt x="461" y="114"/>
                  <a:pt x="453" y="123"/>
                  <a:pt x="450" y="129"/>
                </a:cubicBezTo>
                <a:cubicBezTo>
                  <a:pt x="445" y="136"/>
                  <a:pt x="441" y="143"/>
                  <a:pt x="435" y="150"/>
                </a:cubicBezTo>
                <a:cubicBezTo>
                  <a:pt x="428" y="160"/>
                  <a:pt x="421" y="169"/>
                  <a:pt x="412" y="178"/>
                </a:cubicBezTo>
                <a:cubicBezTo>
                  <a:pt x="409" y="181"/>
                  <a:pt x="406" y="185"/>
                  <a:pt x="403" y="188"/>
                </a:cubicBezTo>
                <a:cubicBezTo>
                  <a:pt x="406" y="185"/>
                  <a:pt x="408" y="182"/>
                  <a:pt x="409" y="180"/>
                </a:cubicBezTo>
                <a:close/>
                <a:moveTo>
                  <a:pt x="287" y="281"/>
                </a:moveTo>
                <a:cubicBezTo>
                  <a:pt x="287" y="280"/>
                  <a:pt x="287" y="282"/>
                  <a:pt x="287" y="281"/>
                </a:cubicBezTo>
                <a:close/>
                <a:moveTo>
                  <a:pt x="293" y="278"/>
                </a:moveTo>
                <a:cubicBezTo>
                  <a:pt x="294" y="278"/>
                  <a:pt x="294" y="278"/>
                  <a:pt x="295" y="277"/>
                </a:cubicBezTo>
                <a:cubicBezTo>
                  <a:pt x="295" y="277"/>
                  <a:pt x="296" y="276"/>
                  <a:pt x="297" y="277"/>
                </a:cubicBezTo>
                <a:cubicBezTo>
                  <a:pt x="298" y="279"/>
                  <a:pt x="293" y="279"/>
                  <a:pt x="293" y="278"/>
                </a:cubicBezTo>
                <a:close/>
                <a:moveTo>
                  <a:pt x="299" y="276"/>
                </a:moveTo>
                <a:cubicBezTo>
                  <a:pt x="298" y="275"/>
                  <a:pt x="302" y="275"/>
                  <a:pt x="302" y="276"/>
                </a:cubicBezTo>
                <a:cubicBezTo>
                  <a:pt x="301" y="276"/>
                  <a:pt x="300" y="277"/>
                  <a:pt x="299" y="276"/>
                </a:cubicBezTo>
                <a:close/>
                <a:moveTo>
                  <a:pt x="316" y="268"/>
                </a:moveTo>
                <a:cubicBezTo>
                  <a:pt x="315" y="267"/>
                  <a:pt x="320" y="266"/>
                  <a:pt x="320" y="267"/>
                </a:cubicBezTo>
                <a:cubicBezTo>
                  <a:pt x="317" y="270"/>
                  <a:pt x="317" y="268"/>
                  <a:pt x="316" y="268"/>
                </a:cubicBezTo>
                <a:close/>
                <a:moveTo>
                  <a:pt x="356" y="243"/>
                </a:moveTo>
                <a:cubicBezTo>
                  <a:pt x="356" y="242"/>
                  <a:pt x="363" y="238"/>
                  <a:pt x="363" y="238"/>
                </a:cubicBezTo>
                <a:cubicBezTo>
                  <a:pt x="364" y="239"/>
                  <a:pt x="352" y="246"/>
                  <a:pt x="356" y="243"/>
                </a:cubicBezTo>
                <a:close/>
                <a:moveTo>
                  <a:pt x="372" y="231"/>
                </a:moveTo>
                <a:cubicBezTo>
                  <a:pt x="373" y="230"/>
                  <a:pt x="375" y="228"/>
                  <a:pt x="377" y="226"/>
                </a:cubicBezTo>
                <a:cubicBezTo>
                  <a:pt x="375" y="228"/>
                  <a:pt x="373" y="230"/>
                  <a:pt x="372" y="231"/>
                </a:cubicBezTo>
                <a:close/>
                <a:moveTo>
                  <a:pt x="386" y="220"/>
                </a:moveTo>
                <a:cubicBezTo>
                  <a:pt x="386" y="219"/>
                  <a:pt x="387" y="218"/>
                  <a:pt x="388" y="218"/>
                </a:cubicBezTo>
                <a:cubicBezTo>
                  <a:pt x="387" y="219"/>
                  <a:pt x="387" y="219"/>
                  <a:pt x="386" y="220"/>
                </a:cubicBezTo>
                <a:close/>
                <a:moveTo>
                  <a:pt x="395" y="212"/>
                </a:moveTo>
                <a:cubicBezTo>
                  <a:pt x="394" y="211"/>
                  <a:pt x="397" y="209"/>
                  <a:pt x="397" y="210"/>
                </a:cubicBezTo>
                <a:cubicBezTo>
                  <a:pt x="397" y="210"/>
                  <a:pt x="396" y="211"/>
                  <a:pt x="395" y="212"/>
                </a:cubicBezTo>
                <a:close/>
                <a:moveTo>
                  <a:pt x="401" y="205"/>
                </a:moveTo>
                <a:cubicBezTo>
                  <a:pt x="402" y="204"/>
                  <a:pt x="402" y="204"/>
                  <a:pt x="403" y="203"/>
                </a:cubicBezTo>
                <a:cubicBezTo>
                  <a:pt x="403" y="204"/>
                  <a:pt x="402" y="205"/>
                  <a:pt x="401" y="205"/>
                </a:cubicBezTo>
                <a:close/>
                <a:moveTo>
                  <a:pt x="415" y="190"/>
                </a:moveTo>
                <a:cubicBezTo>
                  <a:pt x="416" y="189"/>
                  <a:pt x="416" y="189"/>
                  <a:pt x="417" y="188"/>
                </a:cubicBezTo>
                <a:cubicBezTo>
                  <a:pt x="417" y="189"/>
                  <a:pt x="416" y="190"/>
                  <a:pt x="415" y="190"/>
                </a:cubicBezTo>
                <a:close/>
                <a:moveTo>
                  <a:pt x="466" y="119"/>
                </a:moveTo>
                <a:cubicBezTo>
                  <a:pt x="453" y="138"/>
                  <a:pt x="442" y="157"/>
                  <a:pt x="427" y="175"/>
                </a:cubicBezTo>
                <a:cubicBezTo>
                  <a:pt x="413" y="192"/>
                  <a:pt x="398" y="207"/>
                  <a:pt x="382" y="221"/>
                </a:cubicBezTo>
                <a:cubicBezTo>
                  <a:pt x="375" y="227"/>
                  <a:pt x="369" y="232"/>
                  <a:pt x="362" y="237"/>
                </a:cubicBezTo>
                <a:cubicBezTo>
                  <a:pt x="360" y="238"/>
                  <a:pt x="354" y="244"/>
                  <a:pt x="349" y="248"/>
                </a:cubicBezTo>
                <a:cubicBezTo>
                  <a:pt x="351" y="246"/>
                  <a:pt x="353" y="245"/>
                  <a:pt x="353" y="245"/>
                </a:cubicBezTo>
                <a:cubicBezTo>
                  <a:pt x="355" y="249"/>
                  <a:pt x="329" y="259"/>
                  <a:pt x="329" y="260"/>
                </a:cubicBezTo>
                <a:cubicBezTo>
                  <a:pt x="330" y="260"/>
                  <a:pt x="331" y="259"/>
                  <a:pt x="332" y="259"/>
                </a:cubicBezTo>
                <a:cubicBezTo>
                  <a:pt x="332" y="259"/>
                  <a:pt x="324" y="264"/>
                  <a:pt x="322" y="266"/>
                </a:cubicBezTo>
                <a:cubicBezTo>
                  <a:pt x="323" y="265"/>
                  <a:pt x="324" y="264"/>
                  <a:pt x="325" y="263"/>
                </a:cubicBezTo>
                <a:cubicBezTo>
                  <a:pt x="324" y="262"/>
                  <a:pt x="313" y="268"/>
                  <a:pt x="313" y="268"/>
                </a:cubicBezTo>
                <a:cubicBezTo>
                  <a:pt x="314" y="268"/>
                  <a:pt x="315" y="268"/>
                  <a:pt x="316" y="268"/>
                </a:cubicBezTo>
                <a:cubicBezTo>
                  <a:pt x="316" y="270"/>
                  <a:pt x="310" y="272"/>
                  <a:pt x="308" y="272"/>
                </a:cubicBezTo>
                <a:cubicBezTo>
                  <a:pt x="308" y="272"/>
                  <a:pt x="309" y="272"/>
                  <a:pt x="309" y="272"/>
                </a:cubicBezTo>
                <a:cubicBezTo>
                  <a:pt x="309" y="272"/>
                  <a:pt x="302" y="276"/>
                  <a:pt x="302" y="275"/>
                </a:cubicBezTo>
                <a:cubicBezTo>
                  <a:pt x="302" y="274"/>
                  <a:pt x="303" y="274"/>
                  <a:pt x="303" y="273"/>
                </a:cubicBezTo>
                <a:cubicBezTo>
                  <a:pt x="302" y="273"/>
                  <a:pt x="300" y="273"/>
                  <a:pt x="299" y="274"/>
                </a:cubicBezTo>
                <a:cubicBezTo>
                  <a:pt x="340" y="254"/>
                  <a:pt x="378" y="226"/>
                  <a:pt x="409" y="193"/>
                </a:cubicBezTo>
                <a:cubicBezTo>
                  <a:pt x="427" y="174"/>
                  <a:pt x="444" y="153"/>
                  <a:pt x="458" y="131"/>
                </a:cubicBezTo>
                <a:cubicBezTo>
                  <a:pt x="469" y="112"/>
                  <a:pt x="484" y="89"/>
                  <a:pt x="489" y="68"/>
                </a:cubicBezTo>
                <a:cubicBezTo>
                  <a:pt x="486" y="83"/>
                  <a:pt x="475" y="105"/>
                  <a:pt x="466" y="119"/>
                </a:cubicBezTo>
                <a:close/>
                <a:moveTo>
                  <a:pt x="490" y="38"/>
                </a:moveTo>
                <a:cubicBezTo>
                  <a:pt x="489" y="38"/>
                  <a:pt x="491" y="35"/>
                  <a:pt x="491" y="34"/>
                </a:cubicBezTo>
                <a:cubicBezTo>
                  <a:pt x="491" y="34"/>
                  <a:pt x="490" y="39"/>
                  <a:pt x="490" y="38"/>
                </a:cubicBezTo>
                <a:close/>
                <a:moveTo>
                  <a:pt x="504" y="39"/>
                </a:moveTo>
                <a:cubicBezTo>
                  <a:pt x="504" y="38"/>
                  <a:pt x="506" y="35"/>
                  <a:pt x="506" y="34"/>
                </a:cubicBezTo>
                <a:cubicBezTo>
                  <a:pt x="506" y="35"/>
                  <a:pt x="503" y="40"/>
                  <a:pt x="504" y="39"/>
                </a:cubicBezTo>
                <a:close/>
                <a:moveTo>
                  <a:pt x="510" y="23"/>
                </a:moveTo>
                <a:cubicBezTo>
                  <a:pt x="509" y="23"/>
                  <a:pt x="513" y="20"/>
                  <a:pt x="513" y="19"/>
                </a:cubicBezTo>
                <a:cubicBezTo>
                  <a:pt x="514" y="20"/>
                  <a:pt x="511" y="24"/>
                  <a:pt x="510" y="23"/>
                </a:cubicBezTo>
                <a:close/>
                <a:moveTo>
                  <a:pt x="244" y="295"/>
                </a:moveTo>
                <a:cubicBezTo>
                  <a:pt x="243" y="294"/>
                  <a:pt x="244" y="296"/>
                  <a:pt x="244" y="295"/>
                </a:cubicBezTo>
                <a:close/>
                <a:moveTo>
                  <a:pt x="72" y="297"/>
                </a:moveTo>
                <a:cubicBezTo>
                  <a:pt x="72" y="295"/>
                  <a:pt x="62" y="295"/>
                  <a:pt x="61" y="295"/>
                </a:cubicBezTo>
                <a:cubicBezTo>
                  <a:pt x="62" y="295"/>
                  <a:pt x="71" y="298"/>
                  <a:pt x="72" y="297"/>
                </a:cubicBezTo>
                <a:close/>
                <a:moveTo>
                  <a:pt x="250" y="294"/>
                </a:moveTo>
                <a:cubicBezTo>
                  <a:pt x="248" y="293"/>
                  <a:pt x="249" y="294"/>
                  <a:pt x="250" y="294"/>
                </a:cubicBezTo>
                <a:close/>
                <a:moveTo>
                  <a:pt x="349" y="248"/>
                </a:moveTo>
                <a:cubicBezTo>
                  <a:pt x="345" y="251"/>
                  <a:pt x="341" y="254"/>
                  <a:pt x="340" y="254"/>
                </a:cubicBezTo>
                <a:cubicBezTo>
                  <a:pt x="341" y="254"/>
                  <a:pt x="345" y="251"/>
                  <a:pt x="349" y="248"/>
                </a:cubicBezTo>
                <a:close/>
                <a:moveTo>
                  <a:pt x="95" y="303"/>
                </a:moveTo>
                <a:cubicBezTo>
                  <a:pt x="95" y="304"/>
                  <a:pt x="95" y="302"/>
                  <a:pt x="95" y="303"/>
                </a:cubicBezTo>
                <a:close/>
                <a:moveTo>
                  <a:pt x="311" y="270"/>
                </a:moveTo>
                <a:cubicBezTo>
                  <a:pt x="310" y="269"/>
                  <a:pt x="311" y="270"/>
                  <a:pt x="311" y="270"/>
                </a:cubicBezTo>
                <a:close/>
                <a:moveTo>
                  <a:pt x="334" y="257"/>
                </a:moveTo>
                <a:cubicBezTo>
                  <a:pt x="334" y="257"/>
                  <a:pt x="339" y="255"/>
                  <a:pt x="339" y="254"/>
                </a:cubicBezTo>
                <a:cubicBezTo>
                  <a:pt x="338" y="254"/>
                  <a:pt x="335" y="256"/>
                  <a:pt x="334" y="257"/>
                </a:cubicBezTo>
                <a:close/>
                <a:moveTo>
                  <a:pt x="308" y="272"/>
                </a:moveTo>
                <a:cubicBezTo>
                  <a:pt x="307" y="272"/>
                  <a:pt x="307" y="272"/>
                  <a:pt x="306" y="272"/>
                </a:cubicBezTo>
                <a:cubicBezTo>
                  <a:pt x="306" y="272"/>
                  <a:pt x="307" y="272"/>
                  <a:pt x="308" y="272"/>
                </a:cubicBezTo>
                <a:close/>
                <a:moveTo>
                  <a:pt x="55" y="259"/>
                </a:moveTo>
                <a:cubicBezTo>
                  <a:pt x="55" y="258"/>
                  <a:pt x="54" y="259"/>
                  <a:pt x="54" y="259"/>
                </a:cubicBezTo>
                <a:cubicBezTo>
                  <a:pt x="54" y="259"/>
                  <a:pt x="55" y="259"/>
                  <a:pt x="55" y="259"/>
                </a:cubicBezTo>
                <a:close/>
                <a:moveTo>
                  <a:pt x="106" y="233"/>
                </a:moveTo>
                <a:cubicBezTo>
                  <a:pt x="106" y="233"/>
                  <a:pt x="106" y="233"/>
                  <a:pt x="106" y="232"/>
                </a:cubicBezTo>
                <a:cubicBezTo>
                  <a:pt x="105" y="229"/>
                  <a:pt x="105" y="231"/>
                  <a:pt x="106" y="233"/>
                </a:cubicBezTo>
                <a:close/>
                <a:moveTo>
                  <a:pt x="54" y="259"/>
                </a:moveTo>
                <a:cubicBezTo>
                  <a:pt x="54" y="260"/>
                  <a:pt x="54" y="260"/>
                  <a:pt x="54" y="260"/>
                </a:cubicBezTo>
                <a:cubicBezTo>
                  <a:pt x="54" y="259"/>
                  <a:pt x="54" y="259"/>
                  <a:pt x="54" y="259"/>
                </a:cubicBezTo>
                <a:cubicBezTo>
                  <a:pt x="54" y="259"/>
                  <a:pt x="54" y="259"/>
                  <a:pt x="54" y="259"/>
                </a:cubicBezTo>
                <a:close/>
                <a:moveTo>
                  <a:pt x="67" y="245"/>
                </a:moveTo>
                <a:cubicBezTo>
                  <a:pt x="67" y="245"/>
                  <a:pt x="67" y="245"/>
                  <a:pt x="67" y="245"/>
                </a:cubicBezTo>
                <a:cubicBezTo>
                  <a:pt x="67" y="245"/>
                  <a:pt x="67" y="245"/>
                  <a:pt x="67" y="245"/>
                </a:cubicBezTo>
                <a:cubicBezTo>
                  <a:pt x="67" y="245"/>
                  <a:pt x="67" y="245"/>
                  <a:pt x="67" y="245"/>
                </a:cubicBezTo>
                <a:close/>
                <a:moveTo>
                  <a:pt x="68" y="244"/>
                </a:moveTo>
                <a:cubicBezTo>
                  <a:pt x="68" y="244"/>
                  <a:pt x="68" y="244"/>
                  <a:pt x="68" y="244"/>
                </a:cubicBezTo>
                <a:cubicBezTo>
                  <a:pt x="68" y="245"/>
                  <a:pt x="68" y="244"/>
                  <a:pt x="68" y="244"/>
                </a:cubicBezTo>
                <a:close/>
                <a:moveTo>
                  <a:pt x="67" y="244"/>
                </a:moveTo>
                <a:cubicBezTo>
                  <a:pt x="67" y="244"/>
                  <a:pt x="67" y="244"/>
                  <a:pt x="67" y="244"/>
                </a:cubicBezTo>
                <a:cubicBezTo>
                  <a:pt x="67" y="245"/>
                  <a:pt x="67" y="245"/>
                  <a:pt x="67" y="244"/>
                </a:cubicBezTo>
                <a:close/>
                <a:moveTo>
                  <a:pt x="79" y="241"/>
                </a:moveTo>
                <a:cubicBezTo>
                  <a:pt x="79" y="240"/>
                  <a:pt x="79" y="242"/>
                  <a:pt x="79" y="241"/>
                </a:cubicBezTo>
                <a:close/>
                <a:moveTo>
                  <a:pt x="76" y="242"/>
                </a:moveTo>
                <a:cubicBezTo>
                  <a:pt x="76" y="243"/>
                  <a:pt x="76" y="241"/>
                  <a:pt x="76" y="242"/>
                </a:cubicBezTo>
                <a:close/>
                <a:moveTo>
                  <a:pt x="18" y="253"/>
                </a:moveTo>
                <a:cubicBezTo>
                  <a:pt x="16" y="251"/>
                  <a:pt x="18" y="254"/>
                  <a:pt x="18" y="253"/>
                </a:cubicBezTo>
                <a:close/>
                <a:moveTo>
                  <a:pt x="75" y="240"/>
                </a:moveTo>
                <a:cubicBezTo>
                  <a:pt x="75" y="241"/>
                  <a:pt x="75" y="239"/>
                  <a:pt x="75" y="240"/>
                </a:cubicBezTo>
                <a:close/>
                <a:moveTo>
                  <a:pt x="85" y="253"/>
                </a:moveTo>
                <a:cubicBezTo>
                  <a:pt x="86" y="254"/>
                  <a:pt x="85" y="251"/>
                  <a:pt x="85" y="253"/>
                </a:cubicBezTo>
                <a:close/>
                <a:moveTo>
                  <a:pt x="97" y="237"/>
                </a:moveTo>
                <a:cubicBezTo>
                  <a:pt x="97" y="238"/>
                  <a:pt x="99" y="237"/>
                  <a:pt x="98" y="236"/>
                </a:cubicBezTo>
                <a:cubicBezTo>
                  <a:pt x="98" y="236"/>
                  <a:pt x="97" y="237"/>
                  <a:pt x="97" y="237"/>
                </a:cubicBezTo>
                <a:close/>
                <a:moveTo>
                  <a:pt x="106" y="247"/>
                </a:moveTo>
                <a:cubicBezTo>
                  <a:pt x="105" y="246"/>
                  <a:pt x="106" y="247"/>
                  <a:pt x="106" y="247"/>
                </a:cubicBezTo>
                <a:close/>
                <a:moveTo>
                  <a:pt x="96" y="236"/>
                </a:moveTo>
                <a:cubicBezTo>
                  <a:pt x="96" y="235"/>
                  <a:pt x="98" y="235"/>
                  <a:pt x="99" y="234"/>
                </a:cubicBezTo>
                <a:cubicBezTo>
                  <a:pt x="99" y="234"/>
                  <a:pt x="99" y="234"/>
                  <a:pt x="99" y="234"/>
                </a:cubicBezTo>
                <a:cubicBezTo>
                  <a:pt x="101" y="234"/>
                  <a:pt x="102" y="233"/>
                  <a:pt x="103" y="232"/>
                </a:cubicBezTo>
                <a:cubicBezTo>
                  <a:pt x="103" y="232"/>
                  <a:pt x="103" y="232"/>
                  <a:pt x="103" y="232"/>
                </a:cubicBezTo>
                <a:cubicBezTo>
                  <a:pt x="103" y="233"/>
                  <a:pt x="103" y="232"/>
                  <a:pt x="103" y="232"/>
                </a:cubicBezTo>
                <a:cubicBezTo>
                  <a:pt x="103" y="232"/>
                  <a:pt x="103" y="232"/>
                  <a:pt x="103" y="231"/>
                </a:cubicBezTo>
                <a:cubicBezTo>
                  <a:pt x="103" y="232"/>
                  <a:pt x="90" y="235"/>
                  <a:pt x="90" y="235"/>
                </a:cubicBezTo>
                <a:cubicBezTo>
                  <a:pt x="90" y="235"/>
                  <a:pt x="90" y="237"/>
                  <a:pt x="90" y="237"/>
                </a:cubicBezTo>
                <a:cubicBezTo>
                  <a:pt x="92" y="237"/>
                  <a:pt x="94" y="236"/>
                  <a:pt x="96" y="236"/>
                </a:cubicBezTo>
                <a:close/>
                <a:moveTo>
                  <a:pt x="105" y="246"/>
                </a:moveTo>
                <a:cubicBezTo>
                  <a:pt x="106" y="245"/>
                  <a:pt x="109" y="248"/>
                  <a:pt x="110" y="248"/>
                </a:cubicBezTo>
                <a:cubicBezTo>
                  <a:pt x="112" y="248"/>
                  <a:pt x="106" y="242"/>
                  <a:pt x="105" y="246"/>
                </a:cubicBezTo>
                <a:close/>
                <a:moveTo>
                  <a:pt x="94" y="237"/>
                </a:moveTo>
                <a:cubicBezTo>
                  <a:pt x="94" y="238"/>
                  <a:pt x="94" y="237"/>
                  <a:pt x="94" y="237"/>
                </a:cubicBezTo>
                <a:close/>
                <a:moveTo>
                  <a:pt x="89" y="237"/>
                </a:moveTo>
                <a:cubicBezTo>
                  <a:pt x="91" y="233"/>
                  <a:pt x="78" y="239"/>
                  <a:pt x="79" y="240"/>
                </a:cubicBezTo>
                <a:cubicBezTo>
                  <a:pt x="79" y="240"/>
                  <a:pt x="89" y="237"/>
                  <a:pt x="89" y="237"/>
                </a:cubicBezTo>
                <a:close/>
                <a:moveTo>
                  <a:pt x="85" y="237"/>
                </a:moveTo>
                <a:cubicBezTo>
                  <a:pt x="85" y="238"/>
                  <a:pt x="85" y="236"/>
                  <a:pt x="85" y="237"/>
                </a:cubicBezTo>
                <a:close/>
                <a:moveTo>
                  <a:pt x="49" y="260"/>
                </a:moveTo>
                <a:cubicBezTo>
                  <a:pt x="49" y="260"/>
                  <a:pt x="49" y="261"/>
                  <a:pt x="49" y="260"/>
                </a:cubicBezTo>
                <a:close/>
                <a:moveTo>
                  <a:pt x="63" y="257"/>
                </a:moveTo>
                <a:cubicBezTo>
                  <a:pt x="64" y="256"/>
                  <a:pt x="63" y="257"/>
                  <a:pt x="63" y="257"/>
                </a:cubicBezTo>
                <a:close/>
                <a:moveTo>
                  <a:pt x="71" y="257"/>
                </a:moveTo>
                <a:cubicBezTo>
                  <a:pt x="71" y="257"/>
                  <a:pt x="73" y="256"/>
                  <a:pt x="73" y="256"/>
                </a:cubicBezTo>
                <a:cubicBezTo>
                  <a:pt x="73" y="256"/>
                  <a:pt x="70" y="255"/>
                  <a:pt x="71" y="257"/>
                </a:cubicBezTo>
                <a:close/>
                <a:moveTo>
                  <a:pt x="72" y="257"/>
                </a:moveTo>
                <a:cubicBezTo>
                  <a:pt x="73" y="258"/>
                  <a:pt x="72" y="256"/>
                  <a:pt x="72" y="257"/>
                </a:cubicBezTo>
                <a:close/>
                <a:moveTo>
                  <a:pt x="53" y="259"/>
                </a:moveTo>
                <a:cubicBezTo>
                  <a:pt x="53" y="258"/>
                  <a:pt x="53" y="260"/>
                  <a:pt x="53" y="259"/>
                </a:cubicBezTo>
                <a:close/>
                <a:moveTo>
                  <a:pt x="71" y="258"/>
                </a:moveTo>
                <a:cubicBezTo>
                  <a:pt x="69" y="258"/>
                  <a:pt x="73" y="258"/>
                  <a:pt x="71" y="258"/>
                </a:cubicBezTo>
                <a:close/>
                <a:moveTo>
                  <a:pt x="61" y="258"/>
                </a:moveTo>
                <a:cubicBezTo>
                  <a:pt x="61" y="258"/>
                  <a:pt x="61" y="258"/>
                  <a:pt x="61" y="257"/>
                </a:cubicBezTo>
                <a:cubicBezTo>
                  <a:pt x="61" y="257"/>
                  <a:pt x="61" y="257"/>
                  <a:pt x="61" y="258"/>
                </a:cubicBezTo>
                <a:close/>
                <a:moveTo>
                  <a:pt x="62" y="257"/>
                </a:moveTo>
                <a:cubicBezTo>
                  <a:pt x="62" y="258"/>
                  <a:pt x="62" y="256"/>
                  <a:pt x="62" y="257"/>
                </a:cubicBezTo>
                <a:close/>
                <a:moveTo>
                  <a:pt x="82" y="254"/>
                </a:moveTo>
                <a:cubicBezTo>
                  <a:pt x="82" y="255"/>
                  <a:pt x="82" y="254"/>
                  <a:pt x="82" y="254"/>
                </a:cubicBezTo>
                <a:close/>
                <a:moveTo>
                  <a:pt x="74" y="243"/>
                </a:moveTo>
                <a:cubicBezTo>
                  <a:pt x="75" y="244"/>
                  <a:pt x="74" y="242"/>
                  <a:pt x="74" y="243"/>
                </a:cubicBezTo>
                <a:close/>
                <a:moveTo>
                  <a:pt x="72" y="258"/>
                </a:moveTo>
                <a:cubicBezTo>
                  <a:pt x="73" y="258"/>
                  <a:pt x="70" y="257"/>
                  <a:pt x="72" y="258"/>
                </a:cubicBezTo>
                <a:close/>
                <a:moveTo>
                  <a:pt x="74" y="257"/>
                </a:moveTo>
                <a:cubicBezTo>
                  <a:pt x="74" y="256"/>
                  <a:pt x="74" y="257"/>
                  <a:pt x="74" y="257"/>
                </a:cubicBezTo>
                <a:close/>
                <a:moveTo>
                  <a:pt x="76" y="256"/>
                </a:moveTo>
                <a:cubicBezTo>
                  <a:pt x="75" y="255"/>
                  <a:pt x="76" y="257"/>
                  <a:pt x="76" y="256"/>
                </a:cubicBezTo>
                <a:close/>
                <a:moveTo>
                  <a:pt x="83" y="253"/>
                </a:moveTo>
                <a:cubicBezTo>
                  <a:pt x="84" y="254"/>
                  <a:pt x="83" y="252"/>
                  <a:pt x="83" y="253"/>
                </a:cubicBezTo>
                <a:close/>
                <a:moveTo>
                  <a:pt x="47" y="260"/>
                </a:moveTo>
                <a:cubicBezTo>
                  <a:pt x="47" y="261"/>
                  <a:pt x="47" y="260"/>
                  <a:pt x="47" y="260"/>
                </a:cubicBezTo>
                <a:close/>
                <a:moveTo>
                  <a:pt x="49" y="263"/>
                </a:moveTo>
                <a:cubicBezTo>
                  <a:pt x="49" y="264"/>
                  <a:pt x="49" y="262"/>
                  <a:pt x="49" y="263"/>
                </a:cubicBezTo>
                <a:close/>
                <a:moveTo>
                  <a:pt x="95" y="246"/>
                </a:moveTo>
                <a:cubicBezTo>
                  <a:pt x="94" y="244"/>
                  <a:pt x="95" y="247"/>
                  <a:pt x="95" y="246"/>
                </a:cubicBezTo>
                <a:close/>
                <a:moveTo>
                  <a:pt x="104" y="247"/>
                </a:moveTo>
                <a:cubicBezTo>
                  <a:pt x="105" y="249"/>
                  <a:pt x="104" y="245"/>
                  <a:pt x="104" y="247"/>
                </a:cubicBezTo>
                <a:close/>
                <a:moveTo>
                  <a:pt x="73" y="243"/>
                </a:moveTo>
                <a:cubicBezTo>
                  <a:pt x="73" y="242"/>
                  <a:pt x="74" y="243"/>
                  <a:pt x="73" y="243"/>
                </a:cubicBezTo>
                <a:close/>
                <a:moveTo>
                  <a:pt x="61" y="247"/>
                </a:moveTo>
                <a:cubicBezTo>
                  <a:pt x="60" y="245"/>
                  <a:pt x="61" y="248"/>
                  <a:pt x="61" y="247"/>
                </a:cubicBezTo>
                <a:close/>
                <a:moveTo>
                  <a:pt x="65" y="246"/>
                </a:moveTo>
                <a:cubicBezTo>
                  <a:pt x="65" y="247"/>
                  <a:pt x="65" y="245"/>
                  <a:pt x="65" y="246"/>
                </a:cubicBezTo>
                <a:close/>
                <a:moveTo>
                  <a:pt x="51" y="259"/>
                </a:moveTo>
                <a:cubicBezTo>
                  <a:pt x="51" y="260"/>
                  <a:pt x="51" y="259"/>
                  <a:pt x="51" y="259"/>
                </a:cubicBezTo>
                <a:close/>
                <a:moveTo>
                  <a:pt x="52" y="259"/>
                </a:moveTo>
                <a:cubicBezTo>
                  <a:pt x="51" y="259"/>
                  <a:pt x="52" y="260"/>
                  <a:pt x="52" y="259"/>
                </a:cubicBezTo>
                <a:close/>
                <a:moveTo>
                  <a:pt x="50" y="260"/>
                </a:moveTo>
                <a:cubicBezTo>
                  <a:pt x="50" y="259"/>
                  <a:pt x="50" y="261"/>
                  <a:pt x="50" y="260"/>
                </a:cubicBezTo>
                <a:close/>
                <a:moveTo>
                  <a:pt x="34" y="312"/>
                </a:moveTo>
                <a:cubicBezTo>
                  <a:pt x="34" y="313"/>
                  <a:pt x="35" y="312"/>
                  <a:pt x="34" y="312"/>
                </a:cubicBezTo>
                <a:close/>
                <a:moveTo>
                  <a:pt x="25" y="298"/>
                </a:moveTo>
                <a:cubicBezTo>
                  <a:pt x="24" y="298"/>
                  <a:pt x="26" y="297"/>
                  <a:pt x="25" y="298"/>
                </a:cubicBezTo>
                <a:close/>
                <a:moveTo>
                  <a:pt x="33" y="312"/>
                </a:moveTo>
                <a:cubicBezTo>
                  <a:pt x="33" y="311"/>
                  <a:pt x="34" y="313"/>
                  <a:pt x="33" y="312"/>
                </a:cubicBezTo>
                <a:close/>
                <a:moveTo>
                  <a:pt x="55" y="329"/>
                </a:moveTo>
                <a:cubicBezTo>
                  <a:pt x="57" y="328"/>
                  <a:pt x="55" y="329"/>
                  <a:pt x="55" y="329"/>
                </a:cubicBezTo>
                <a:close/>
                <a:moveTo>
                  <a:pt x="34" y="312"/>
                </a:moveTo>
                <a:cubicBezTo>
                  <a:pt x="33" y="314"/>
                  <a:pt x="35" y="310"/>
                  <a:pt x="34" y="312"/>
                </a:cubicBezTo>
                <a:close/>
                <a:moveTo>
                  <a:pt x="51" y="311"/>
                </a:moveTo>
                <a:cubicBezTo>
                  <a:pt x="53" y="311"/>
                  <a:pt x="50" y="312"/>
                  <a:pt x="51" y="311"/>
                </a:cubicBezTo>
                <a:close/>
                <a:moveTo>
                  <a:pt x="60" y="333"/>
                </a:moveTo>
                <a:cubicBezTo>
                  <a:pt x="60" y="333"/>
                  <a:pt x="61" y="333"/>
                  <a:pt x="61" y="333"/>
                </a:cubicBezTo>
                <a:cubicBezTo>
                  <a:pt x="60" y="333"/>
                  <a:pt x="57" y="323"/>
                  <a:pt x="57" y="323"/>
                </a:cubicBezTo>
                <a:cubicBezTo>
                  <a:pt x="57" y="323"/>
                  <a:pt x="56" y="323"/>
                  <a:pt x="56" y="323"/>
                </a:cubicBezTo>
                <a:cubicBezTo>
                  <a:pt x="56" y="323"/>
                  <a:pt x="57" y="327"/>
                  <a:pt x="57" y="327"/>
                </a:cubicBezTo>
                <a:cubicBezTo>
                  <a:pt x="57" y="328"/>
                  <a:pt x="57" y="329"/>
                  <a:pt x="58" y="330"/>
                </a:cubicBezTo>
                <a:cubicBezTo>
                  <a:pt x="58" y="330"/>
                  <a:pt x="59" y="330"/>
                  <a:pt x="58" y="330"/>
                </a:cubicBezTo>
                <a:cubicBezTo>
                  <a:pt x="58" y="330"/>
                  <a:pt x="58" y="330"/>
                  <a:pt x="58" y="330"/>
                </a:cubicBezTo>
                <a:cubicBezTo>
                  <a:pt x="59" y="331"/>
                  <a:pt x="59" y="332"/>
                  <a:pt x="60" y="333"/>
                </a:cubicBezTo>
                <a:cubicBezTo>
                  <a:pt x="60" y="333"/>
                  <a:pt x="60" y="333"/>
                  <a:pt x="60" y="333"/>
                </a:cubicBezTo>
                <a:cubicBezTo>
                  <a:pt x="60" y="333"/>
                  <a:pt x="60" y="333"/>
                  <a:pt x="60" y="333"/>
                </a:cubicBezTo>
                <a:close/>
                <a:moveTo>
                  <a:pt x="35" y="312"/>
                </a:moveTo>
                <a:cubicBezTo>
                  <a:pt x="36" y="311"/>
                  <a:pt x="34" y="312"/>
                  <a:pt x="35" y="312"/>
                </a:cubicBezTo>
                <a:close/>
                <a:moveTo>
                  <a:pt x="52" y="314"/>
                </a:moveTo>
                <a:cubicBezTo>
                  <a:pt x="52" y="314"/>
                  <a:pt x="55" y="323"/>
                  <a:pt x="55" y="323"/>
                </a:cubicBezTo>
                <a:cubicBezTo>
                  <a:pt x="59" y="323"/>
                  <a:pt x="53" y="313"/>
                  <a:pt x="52" y="314"/>
                </a:cubicBezTo>
                <a:close/>
                <a:moveTo>
                  <a:pt x="55" y="319"/>
                </a:moveTo>
                <a:cubicBezTo>
                  <a:pt x="54" y="319"/>
                  <a:pt x="56" y="319"/>
                  <a:pt x="55" y="319"/>
                </a:cubicBezTo>
                <a:close/>
                <a:moveTo>
                  <a:pt x="55" y="326"/>
                </a:moveTo>
                <a:cubicBezTo>
                  <a:pt x="56" y="326"/>
                  <a:pt x="54" y="327"/>
                  <a:pt x="55" y="326"/>
                </a:cubicBezTo>
                <a:close/>
                <a:moveTo>
                  <a:pt x="47" y="328"/>
                </a:moveTo>
                <a:cubicBezTo>
                  <a:pt x="48" y="328"/>
                  <a:pt x="46" y="329"/>
                  <a:pt x="47" y="328"/>
                </a:cubicBezTo>
                <a:close/>
                <a:moveTo>
                  <a:pt x="30" y="299"/>
                </a:moveTo>
                <a:cubicBezTo>
                  <a:pt x="30" y="299"/>
                  <a:pt x="29" y="299"/>
                  <a:pt x="29" y="299"/>
                </a:cubicBezTo>
                <a:cubicBezTo>
                  <a:pt x="29" y="299"/>
                  <a:pt x="29" y="299"/>
                  <a:pt x="29" y="299"/>
                </a:cubicBezTo>
                <a:cubicBezTo>
                  <a:pt x="30" y="299"/>
                  <a:pt x="30" y="299"/>
                  <a:pt x="30" y="299"/>
                </a:cubicBezTo>
                <a:close/>
                <a:moveTo>
                  <a:pt x="46" y="306"/>
                </a:moveTo>
                <a:cubicBezTo>
                  <a:pt x="46" y="306"/>
                  <a:pt x="46" y="306"/>
                  <a:pt x="46" y="306"/>
                </a:cubicBezTo>
                <a:cubicBezTo>
                  <a:pt x="46" y="306"/>
                  <a:pt x="46" y="306"/>
                  <a:pt x="46" y="306"/>
                </a:cubicBezTo>
                <a:cubicBezTo>
                  <a:pt x="45" y="306"/>
                  <a:pt x="45" y="306"/>
                  <a:pt x="46" y="306"/>
                </a:cubicBezTo>
                <a:close/>
                <a:moveTo>
                  <a:pt x="29" y="300"/>
                </a:moveTo>
                <a:cubicBezTo>
                  <a:pt x="29" y="300"/>
                  <a:pt x="29" y="300"/>
                  <a:pt x="29" y="300"/>
                </a:cubicBezTo>
                <a:cubicBezTo>
                  <a:pt x="29" y="300"/>
                  <a:pt x="30" y="300"/>
                  <a:pt x="30" y="300"/>
                </a:cubicBezTo>
                <a:cubicBezTo>
                  <a:pt x="30" y="300"/>
                  <a:pt x="30" y="300"/>
                  <a:pt x="29" y="300"/>
                </a:cubicBezTo>
                <a:close/>
                <a:moveTo>
                  <a:pt x="46" y="305"/>
                </a:moveTo>
                <a:cubicBezTo>
                  <a:pt x="46" y="305"/>
                  <a:pt x="46" y="305"/>
                  <a:pt x="46" y="305"/>
                </a:cubicBezTo>
                <a:cubicBezTo>
                  <a:pt x="46" y="305"/>
                  <a:pt x="46" y="305"/>
                  <a:pt x="46" y="305"/>
                </a:cubicBezTo>
                <a:cubicBezTo>
                  <a:pt x="46" y="305"/>
                  <a:pt x="45" y="305"/>
                  <a:pt x="46" y="305"/>
                </a:cubicBezTo>
                <a:close/>
                <a:moveTo>
                  <a:pt x="34" y="306"/>
                </a:moveTo>
                <a:cubicBezTo>
                  <a:pt x="34" y="306"/>
                  <a:pt x="33" y="306"/>
                  <a:pt x="34" y="306"/>
                </a:cubicBezTo>
                <a:close/>
                <a:moveTo>
                  <a:pt x="33" y="305"/>
                </a:moveTo>
                <a:cubicBezTo>
                  <a:pt x="32" y="305"/>
                  <a:pt x="34" y="304"/>
                  <a:pt x="33" y="305"/>
                </a:cubicBezTo>
                <a:close/>
                <a:moveTo>
                  <a:pt x="33" y="304"/>
                </a:moveTo>
                <a:cubicBezTo>
                  <a:pt x="32" y="305"/>
                  <a:pt x="33" y="304"/>
                  <a:pt x="33" y="304"/>
                </a:cubicBezTo>
                <a:close/>
                <a:moveTo>
                  <a:pt x="31" y="300"/>
                </a:moveTo>
                <a:cubicBezTo>
                  <a:pt x="31" y="300"/>
                  <a:pt x="30" y="300"/>
                  <a:pt x="30" y="300"/>
                </a:cubicBezTo>
                <a:cubicBezTo>
                  <a:pt x="30" y="300"/>
                  <a:pt x="30" y="301"/>
                  <a:pt x="31" y="300"/>
                </a:cubicBezTo>
                <a:close/>
                <a:moveTo>
                  <a:pt x="27" y="296"/>
                </a:moveTo>
                <a:cubicBezTo>
                  <a:pt x="27" y="296"/>
                  <a:pt x="26" y="296"/>
                  <a:pt x="27" y="296"/>
                </a:cubicBezTo>
                <a:close/>
                <a:moveTo>
                  <a:pt x="29" y="298"/>
                </a:moveTo>
                <a:cubicBezTo>
                  <a:pt x="28" y="298"/>
                  <a:pt x="29" y="298"/>
                  <a:pt x="29" y="298"/>
                </a:cubicBezTo>
                <a:close/>
                <a:moveTo>
                  <a:pt x="26" y="295"/>
                </a:moveTo>
                <a:cubicBezTo>
                  <a:pt x="27" y="295"/>
                  <a:pt x="26" y="296"/>
                  <a:pt x="26" y="295"/>
                </a:cubicBezTo>
                <a:close/>
                <a:moveTo>
                  <a:pt x="43" y="301"/>
                </a:moveTo>
                <a:cubicBezTo>
                  <a:pt x="42" y="301"/>
                  <a:pt x="45" y="300"/>
                  <a:pt x="43" y="301"/>
                </a:cubicBezTo>
                <a:close/>
                <a:moveTo>
                  <a:pt x="35" y="314"/>
                </a:moveTo>
                <a:cubicBezTo>
                  <a:pt x="35" y="313"/>
                  <a:pt x="34" y="314"/>
                  <a:pt x="35" y="314"/>
                </a:cubicBezTo>
                <a:close/>
                <a:moveTo>
                  <a:pt x="29" y="298"/>
                </a:moveTo>
                <a:cubicBezTo>
                  <a:pt x="28" y="299"/>
                  <a:pt x="29" y="298"/>
                  <a:pt x="29" y="298"/>
                </a:cubicBezTo>
                <a:close/>
                <a:moveTo>
                  <a:pt x="33" y="310"/>
                </a:move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3" y="310"/>
                  <a:pt x="33" y="310"/>
                </a:cubicBezTo>
                <a:cubicBezTo>
                  <a:pt x="33" y="310"/>
                  <a:pt x="32" y="310"/>
                  <a:pt x="33" y="310"/>
                </a:cubicBezTo>
                <a:close/>
                <a:moveTo>
                  <a:pt x="46" y="336"/>
                </a:moveTo>
                <a:cubicBezTo>
                  <a:pt x="48" y="335"/>
                  <a:pt x="44" y="337"/>
                  <a:pt x="46" y="336"/>
                </a:cubicBezTo>
                <a:close/>
                <a:moveTo>
                  <a:pt x="44" y="304"/>
                </a:moveTo>
                <a:cubicBezTo>
                  <a:pt x="43" y="305"/>
                  <a:pt x="45" y="304"/>
                  <a:pt x="44" y="304"/>
                </a:cubicBezTo>
                <a:close/>
                <a:moveTo>
                  <a:pt x="39" y="320"/>
                </a:moveTo>
                <a:cubicBezTo>
                  <a:pt x="39" y="321"/>
                  <a:pt x="40" y="320"/>
                  <a:pt x="39" y="320"/>
                </a:cubicBezTo>
                <a:close/>
                <a:moveTo>
                  <a:pt x="46" y="337"/>
                </a:moveTo>
                <a:cubicBezTo>
                  <a:pt x="47" y="337"/>
                  <a:pt x="45" y="338"/>
                  <a:pt x="46" y="337"/>
                </a:cubicBezTo>
                <a:close/>
                <a:moveTo>
                  <a:pt x="36" y="315"/>
                </a:moveTo>
                <a:cubicBezTo>
                  <a:pt x="35" y="316"/>
                  <a:pt x="37" y="314"/>
                  <a:pt x="36" y="315"/>
                </a:cubicBezTo>
                <a:close/>
                <a:moveTo>
                  <a:pt x="40" y="322"/>
                </a:moveTo>
                <a:cubicBezTo>
                  <a:pt x="41" y="321"/>
                  <a:pt x="39" y="322"/>
                  <a:pt x="40" y="322"/>
                </a:cubicBezTo>
                <a:close/>
                <a:moveTo>
                  <a:pt x="38" y="320"/>
                </a:moveTo>
                <a:cubicBezTo>
                  <a:pt x="38" y="320"/>
                  <a:pt x="37" y="320"/>
                  <a:pt x="38" y="320"/>
                </a:cubicBezTo>
                <a:close/>
                <a:moveTo>
                  <a:pt x="45" y="341"/>
                </a:moveTo>
                <a:cubicBezTo>
                  <a:pt x="45" y="341"/>
                  <a:pt x="48" y="340"/>
                  <a:pt x="49" y="340"/>
                </a:cubicBezTo>
                <a:cubicBezTo>
                  <a:pt x="49" y="340"/>
                  <a:pt x="47" y="338"/>
                  <a:pt x="47" y="338"/>
                </a:cubicBezTo>
                <a:cubicBezTo>
                  <a:pt x="47" y="339"/>
                  <a:pt x="45" y="341"/>
                  <a:pt x="45" y="341"/>
                </a:cubicBezTo>
                <a:close/>
                <a:moveTo>
                  <a:pt x="49" y="312"/>
                </a:moveTo>
                <a:cubicBezTo>
                  <a:pt x="50" y="312"/>
                  <a:pt x="49" y="312"/>
                  <a:pt x="49" y="312"/>
                </a:cubicBezTo>
                <a:close/>
                <a:moveTo>
                  <a:pt x="48" y="310"/>
                </a:moveTo>
                <a:cubicBezTo>
                  <a:pt x="49" y="310"/>
                  <a:pt x="48" y="311"/>
                  <a:pt x="48" y="310"/>
                </a:cubicBezTo>
                <a:close/>
                <a:moveTo>
                  <a:pt x="48" y="311"/>
                </a:moveTo>
                <a:cubicBezTo>
                  <a:pt x="47" y="312"/>
                  <a:pt x="49" y="311"/>
                  <a:pt x="48" y="311"/>
                </a:cubicBezTo>
                <a:close/>
                <a:moveTo>
                  <a:pt x="46" y="337"/>
                </a:moveTo>
                <a:cubicBezTo>
                  <a:pt x="46" y="337"/>
                  <a:pt x="46" y="337"/>
                  <a:pt x="47" y="338"/>
                </a:cubicBezTo>
                <a:cubicBezTo>
                  <a:pt x="47" y="337"/>
                  <a:pt x="47" y="337"/>
                  <a:pt x="46" y="337"/>
                </a:cubicBezTo>
                <a:close/>
                <a:moveTo>
                  <a:pt x="52" y="312"/>
                </a:moveTo>
                <a:cubicBezTo>
                  <a:pt x="51" y="312"/>
                  <a:pt x="51" y="312"/>
                  <a:pt x="51" y="312"/>
                </a:cubicBezTo>
                <a:cubicBezTo>
                  <a:pt x="51" y="312"/>
                  <a:pt x="51" y="312"/>
                  <a:pt x="52" y="312"/>
                </a:cubicBezTo>
                <a:close/>
                <a:moveTo>
                  <a:pt x="50" y="315"/>
                </a:moveTo>
                <a:cubicBezTo>
                  <a:pt x="50" y="315"/>
                  <a:pt x="51" y="315"/>
                  <a:pt x="50" y="315"/>
                </a:cubicBezTo>
                <a:close/>
              </a:path>
            </a:pathLst>
          </a:custGeom>
          <a:solidFill>
            <a:srgbClr val="11487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16505" y="3982923"/>
            <a:ext cx="467949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26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社群</a:t>
            </a:r>
            <a:r>
              <a:rPr lang="zh-TW" altLang="en-US" sz="26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上未經</a:t>
            </a:r>
            <a:r>
              <a:rPr lang="zh-TW" altLang="en-US" sz="26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查證</a:t>
            </a:r>
            <a:endParaRPr lang="en-US" altLang="zh-TW" sz="26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endParaRPr lang="en-US" altLang="zh-TW" sz="22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endParaRPr lang="en-US" altLang="zh-TW" sz="22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endParaRPr lang="en-US" altLang="zh-TW" sz="22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  <a:p>
            <a:pPr lvl="0"/>
            <a:endParaRPr lang="en-US" altLang="zh-TW" sz="22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4910" y="4639139"/>
            <a:ext cx="185178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6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流傳的貼文</a:t>
            </a:r>
            <a:endParaRPr lang="zh-TW" altLang="en-US" sz="2600" dirty="0"/>
          </a:p>
        </p:txBody>
      </p:sp>
      <p:sp>
        <p:nvSpPr>
          <p:cNvPr id="6" name="矩形 5"/>
          <p:cNvSpPr/>
          <p:nvPr/>
        </p:nvSpPr>
        <p:spPr>
          <a:xfrm>
            <a:off x="8945881" y="2861524"/>
            <a:ext cx="218521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6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標題、關鍵字</a:t>
            </a:r>
            <a:endParaRPr lang="en-US" altLang="zh-TW" sz="26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22310" y="2102595"/>
            <a:ext cx="185178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6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民眾容易被</a:t>
            </a:r>
            <a:endParaRPr lang="en-US" altLang="zh-TW" sz="26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158107" y="3587523"/>
            <a:ext cx="356430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26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誤導、</a:t>
            </a:r>
            <a:r>
              <a:rPr lang="zh-TW" altLang="en-US" sz="26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混淆 、以偏概全</a:t>
            </a:r>
            <a:endParaRPr lang="en-US" altLang="zh-TW" sz="26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99015" y="5303109"/>
            <a:ext cx="25939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6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會引起大眾恐慌 </a:t>
            </a:r>
            <a:endParaRPr lang="en-US" altLang="zh-TW" sz="26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16" name="矩形 15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7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016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/>
          <p:cNvSpPr/>
          <p:nvPr/>
        </p:nvSpPr>
        <p:spPr>
          <a:xfrm>
            <a:off x="1579034" y="896986"/>
            <a:ext cx="2069366" cy="106509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717455" y="1906866"/>
            <a:ext cx="36168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22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</a:t>
            </a:r>
            <a:r>
              <a:rPr lang="zh-TW" altLang="en-US" sz="3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只有約</a:t>
            </a:r>
            <a:r>
              <a:rPr lang="en-US" altLang="zh-TW" sz="60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3</a:t>
            </a:r>
            <a:r>
              <a:rPr lang="zh-TW" altLang="en-US" sz="3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成的人</a:t>
            </a:r>
            <a:endParaRPr lang="en-US" altLang="zh-TW" sz="3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3" name="组合 369"/>
          <p:cNvGrpSpPr/>
          <p:nvPr/>
        </p:nvGrpSpPr>
        <p:grpSpPr>
          <a:xfrm rot="1281456">
            <a:off x="113671" y="2636440"/>
            <a:ext cx="1731532" cy="1837047"/>
            <a:chOff x="5768976" y="2852738"/>
            <a:chExt cx="1016000" cy="1077913"/>
          </a:xfrm>
        </p:grpSpPr>
        <p:sp>
          <p:nvSpPr>
            <p:cNvPr id="14" name="Freeform 609"/>
            <p:cNvSpPr>
              <a:spLocks noEditPoints="1"/>
            </p:cNvSpPr>
            <p:nvPr/>
          </p:nvSpPr>
          <p:spPr bwMode="auto">
            <a:xfrm>
              <a:off x="5768976" y="2852738"/>
              <a:ext cx="1016000" cy="1069975"/>
            </a:xfrm>
            <a:custGeom>
              <a:avLst/>
              <a:gdLst>
                <a:gd name="T0" fmla="*/ 90 w 269"/>
                <a:gd name="T1" fmla="*/ 282 h 283"/>
                <a:gd name="T2" fmla="*/ 113 w 269"/>
                <a:gd name="T3" fmla="*/ 276 h 283"/>
                <a:gd name="T4" fmla="*/ 135 w 269"/>
                <a:gd name="T5" fmla="*/ 269 h 283"/>
                <a:gd name="T6" fmla="*/ 179 w 269"/>
                <a:gd name="T7" fmla="*/ 254 h 283"/>
                <a:gd name="T8" fmla="*/ 223 w 269"/>
                <a:gd name="T9" fmla="*/ 238 h 283"/>
                <a:gd name="T10" fmla="*/ 266 w 269"/>
                <a:gd name="T11" fmla="*/ 221 h 283"/>
                <a:gd name="T12" fmla="*/ 266 w 269"/>
                <a:gd name="T13" fmla="*/ 223 h 283"/>
                <a:gd name="T14" fmla="*/ 258 w 269"/>
                <a:gd name="T15" fmla="*/ 195 h 283"/>
                <a:gd name="T16" fmla="*/ 250 w 269"/>
                <a:gd name="T17" fmla="*/ 167 h 283"/>
                <a:gd name="T18" fmla="*/ 231 w 269"/>
                <a:gd name="T19" fmla="*/ 111 h 283"/>
                <a:gd name="T20" fmla="*/ 210 w 269"/>
                <a:gd name="T21" fmla="*/ 56 h 283"/>
                <a:gd name="T22" fmla="*/ 198 w 269"/>
                <a:gd name="T23" fmla="*/ 29 h 283"/>
                <a:gd name="T24" fmla="*/ 186 w 269"/>
                <a:gd name="T25" fmla="*/ 2 h 283"/>
                <a:gd name="T26" fmla="*/ 187 w 269"/>
                <a:gd name="T27" fmla="*/ 3 h 283"/>
                <a:gd name="T28" fmla="*/ 175 w 269"/>
                <a:gd name="T29" fmla="*/ 4 h 283"/>
                <a:gd name="T30" fmla="*/ 163 w 269"/>
                <a:gd name="T31" fmla="*/ 7 h 283"/>
                <a:gd name="T32" fmla="*/ 140 w 269"/>
                <a:gd name="T33" fmla="*/ 13 h 283"/>
                <a:gd name="T34" fmla="*/ 94 w 269"/>
                <a:gd name="T35" fmla="*/ 29 h 283"/>
                <a:gd name="T36" fmla="*/ 48 w 269"/>
                <a:gd name="T37" fmla="*/ 45 h 283"/>
                <a:gd name="T38" fmla="*/ 3 w 269"/>
                <a:gd name="T39" fmla="*/ 62 h 283"/>
                <a:gd name="T40" fmla="*/ 4 w 269"/>
                <a:gd name="T41" fmla="*/ 60 h 283"/>
                <a:gd name="T42" fmla="*/ 13 w 269"/>
                <a:gd name="T43" fmla="*/ 88 h 283"/>
                <a:gd name="T44" fmla="*/ 23 w 269"/>
                <a:gd name="T45" fmla="*/ 117 h 283"/>
                <a:gd name="T46" fmla="*/ 43 w 269"/>
                <a:gd name="T47" fmla="*/ 173 h 283"/>
                <a:gd name="T48" fmla="*/ 54 w 269"/>
                <a:gd name="T49" fmla="*/ 201 h 283"/>
                <a:gd name="T50" fmla="*/ 65 w 269"/>
                <a:gd name="T51" fmla="*/ 229 h 283"/>
                <a:gd name="T52" fmla="*/ 77 w 269"/>
                <a:gd name="T53" fmla="*/ 256 h 283"/>
                <a:gd name="T54" fmla="*/ 90 w 269"/>
                <a:gd name="T55" fmla="*/ 282 h 283"/>
                <a:gd name="T56" fmla="*/ 90 w 269"/>
                <a:gd name="T57" fmla="*/ 283 h 283"/>
                <a:gd name="T58" fmla="*/ 75 w 269"/>
                <a:gd name="T59" fmla="*/ 257 h 283"/>
                <a:gd name="T60" fmla="*/ 63 w 269"/>
                <a:gd name="T61" fmla="*/ 230 h 283"/>
                <a:gd name="T62" fmla="*/ 51 w 269"/>
                <a:gd name="T63" fmla="*/ 202 h 283"/>
                <a:gd name="T64" fmla="*/ 40 w 269"/>
                <a:gd name="T65" fmla="*/ 174 h 283"/>
                <a:gd name="T66" fmla="*/ 19 w 269"/>
                <a:gd name="T67" fmla="*/ 118 h 283"/>
                <a:gd name="T68" fmla="*/ 9 w 269"/>
                <a:gd name="T69" fmla="*/ 90 h 283"/>
                <a:gd name="T70" fmla="*/ 0 w 269"/>
                <a:gd name="T71" fmla="*/ 61 h 283"/>
                <a:gd name="T72" fmla="*/ 1 w 269"/>
                <a:gd name="T73" fmla="*/ 59 h 283"/>
                <a:gd name="T74" fmla="*/ 2 w 269"/>
                <a:gd name="T75" fmla="*/ 59 h 283"/>
                <a:gd name="T76" fmla="*/ 47 w 269"/>
                <a:gd name="T77" fmla="*/ 41 h 283"/>
                <a:gd name="T78" fmla="*/ 93 w 269"/>
                <a:gd name="T79" fmla="*/ 25 h 283"/>
                <a:gd name="T80" fmla="*/ 139 w 269"/>
                <a:gd name="T81" fmla="*/ 10 h 283"/>
                <a:gd name="T82" fmla="*/ 163 w 269"/>
                <a:gd name="T83" fmla="*/ 4 h 283"/>
                <a:gd name="T84" fmla="*/ 174 w 269"/>
                <a:gd name="T85" fmla="*/ 2 h 283"/>
                <a:gd name="T86" fmla="*/ 187 w 269"/>
                <a:gd name="T87" fmla="*/ 0 h 283"/>
                <a:gd name="T88" fmla="*/ 188 w 269"/>
                <a:gd name="T89" fmla="*/ 1 h 283"/>
                <a:gd name="T90" fmla="*/ 200 w 269"/>
                <a:gd name="T91" fmla="*/ 28 h 283"/>
                <a:gd name="T92" fmla="*/ 211 w 269"/>
                <a:gd name="T93" fmla="*/ 55 h 283"/>
                <a:gd name="T94" fmla="*/ 232 w 269"/>
                <a:gd name="T95" fmla="*/ 110 h 283"/>
                <a:gd name="T96" fmla="*/ 252 w 269"/>
                <a:gd name="T97" fmla="*/ 166 h 283"/>
                <a:gd name="T98" fmla="*/ 261 w 269"/>
                <a:gd name="T99" fmla="*/ 194 h 283"/>
                <a:gd name="T100" fmla="*/ 269 w 269"/>
                <a:gd name="T101" fmla="*/ 222 h 283"/>
                <a:gd name="T102" fmla="*/ 268 w 269"/>
                <a:gd name="T103" fmla="*/ 224 h 283"/>
                <a:gd name="T104" fmla="*/ 247 w 269"/>
                <a:gd name="T105" fmla="*/ 234 h 283"/>
                <a:gd name="T106" fmla="*/ 225 w 269"/>
                <a:gd name="T107" fmla="*/ 242 h 283"/>
                <a:gd name="T108" fmla="*/ 180 w 269"/>
                <a:gd name="T109" fmla="*/ 257 h 283"/>
                <a:gd name="T110" fmla="*/ 135 w 269"/>
                <a:gd name="T111" fmla="*/ 271 h 283"/>
                <a:gd name="T112" fmla="*/ 113 w 269"/>
                <a:gd name="T113" fmla="*/ 277 h 283"/>
                <a:gd name="T114" fmla="*/ 90 w 269"/>
                <a:gd name="T115" fmla="*/ 283 h 283"/>
                <a:gd name="T116" fmla="*/ 90 w 269"/>
                <a:gd name="T117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9" h="283">
                  <a:moveTo>
                    <a:pt x="90" y="282"/>
                  </a:moveTo>
                  <a:cubicBezTo>
                    <a:pt x="98" y="281"/>
                    <a:pt x="105" y="279"/>
                    <a:pt x="113" y="276"/>
                  </a:cubicBezTo>
                  <a:cubicBezTo>
                    <a:pt x="120" y="274"/>
                    <a:pt x="127" y="271"/>
                    <a:pt x="135" y="269"/>
                  </a:cubicBezTo>
                  <a:cubicBezTo>
                    <a:pt x="150" y="264"/>
                    <a:pt x="164" y="259"/>
                    <a:pt x="179" y="254"/>
                  </a:cubicBezTo>
                  <a:cubicBezTo>
                    <a:pt x="194" y="249"/>
                    <a:pt x="209" y="244"/>
                    <a:pt x="223" y="238"/>
                  </a:cubicBezTo>
                  <a:cubicBezTo>
                    <a:pt x="238" y="233"/>
                    <a:pt x="253" y="228"/>
                    <a:pt x="266" y="221"/>
                  </a:cubicBezTo>
                  <a:cubicBezTo>
                    <a:pt x="266" y="223"/>
                    <a:pt x="266" y="223"/>
                    <a:pt x="266" y="223"/>
                  </a:cubicBezTo>
                  <a:cubicBezTo>
                    <a:pt x="263" y="214"/>
                    <a:pt x="261" y="204"/>
                    <a:pt x="258" y="195"/>
                  </a:cubicBezTo>
                  <a:cubicBezTo>
                    <a:pt x="255" y="185"/>
                    <a:pt x="253" y="176"/>
                    <a:pt x="250" y="167"/>
                  </a:cubicBezTo>
                  <a:cubicBezTo>
                    <a:pt x="244" y="148"/>
                    <a:pt x="237" y="129"/>
                    <a:pt x="231" y="111"/>
                  </a:cubicBezTo>
                  <a:cubicBezTo>
                    <a:pt x="224" y="92"/>
                    <a:pt x="217" y="74"/>
                    <a:pt x="210" y="56"/>
                  </a:cubicBezTo>
                  <a:cubicBezTo>
                    <a:pt x="206" y="47"/>
                    <a:pt x="202" y="38"/>
                    <a:pt x="198" y="29"/>
                  </a:cubicBezTo>
                  <a:cubicBezTo>
                    <a:pt x="195" y="20"/>
                    <a:pt x="190" y="11"/>
                    <a:pt x="186" y="2"/>
                  </a:cubicBezTo>
                  <a:cubicBezTo>
                    <a:pt x="187" y="3"/>
                    <a:pt x="187" y="3"/>
                    <a:pt x="187" y="3"/>
                  </a:cubicBezTo>
                  <a:cubicBezTo>
                    <a:pt x="183" y="3"/>
                    <a:pt x="179" y="3"/>
                    <a:pt x="175" y="4"/>
                  </a:cubicBezTo>
                  <a:cubicBezTo>
                    <a:pt x="171" y="5"/>
                    <a:pt x="167" y="6"/>
                    <a:pt x="163" y="7"/>
                  </a:cubicBezTo>
                  <a:cubicBezTo>
                    <a:pt x="155" y="9"/>
                    <a:pt x="148" y="11"/>
                    <a:pt x="140" y="13"/>
                  </a:cubicBezTo>
                  <a:cubicBezTo>
                    <a:pt x="125" y="18"/>
                    <a:pt x="109" y="23"/>
                    <a:pt x="94" y="29"/>
                  </a:cubicBezTo>
                  <a:cubicBezTo>
                    <a:pt x="79" y="34"/>
                    <a:pt x="64" y="39"/>
                    <a:pt x="48" y="45"/>
                  </a:cubicBezTo>
                  <a:cubicBezTo>
                    <a:pt x="33" y="51"/>
                    <a:pt x="18" y="56"/>
                    <a:pt x="3" y="62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7" y="69"/>
                    <a:pt x="10" y="79"/>
                    <a:pt x="13" y="88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0" y="135"/>
                    <a:pt x="36" y="154"/>
                    <a:pt x="43" y="173"/>
                  </a:cubicBezTo>
                  <a:cubicBezTo>
                    <a:pt x="46" y="182"/>
                    <a:pt x="50" y="192"/>
                    <a:pt x="54" y="201"/>
                  </a:cubicBezTo>
                  <a:cubicBezTo>
                    <a:pt x="57" y="210"/>
                    <a:pt x="61" y="220"/>
                    <a:pt x="65" y="229"/>
                  </a:cubicBezTo>
                  <a:cubicBezTo>
                    <a:pt x="77" y="256"/>
                    <a:pt x="77" y="256"/>
                    <a:pt x="77" y="256"/>
                  </a:cubicBezTo>
                  <a:lnTo>
                    <a:pt x="90" y="282"/>
                  </a:lnTo>
                  <a:close/>
                  <a:moveTo>
                    <a:pt x="90" y="283"/>
                  </a:moveTo>
                  <a:cubicBezTo>
                    <a:pt x="75" y="257"/>
                    <a:pt x="75" y="257"/>
                    <a:pt x="75" y="257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58" y="221"/>
                    <a:pt x="55" y="211"/>
                    <a:pt x="51" y="202"/>
                  </a:cubicBezTo>
                  <a:cubicBezTo>
                    <a:pt x="47" y="193"/>
                    <a:pt x="43" y="184"/>
                    <a:pt x="40" y="174"/>
                  </a:cubicBezTo>
                  <a:cubicBezTo>
                    <a:pt x="33" y="156"/>
                    <a:pt x="26" y="137"/>
                    <a:pt x="19" y="118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6" y="80"/>
                    <a:pt x="3" y="71"/>
                    <a:pt x="0" y="61"/>
                  </a:cubicBezTo>
                  <a:cubicBezTo>
                    <a:pt x="0" y="60"/>
                    <a:pt x="1" y="59"/>
                    <a:pt x="1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7" y="52"/>
                    <a:pt x="32" y="47"/>
                    <a:pt x="47" y="41"/>
                  </a:cubicBezTo>
                  <a:cubicBezTo>
                    <a:pt x="62" y="36"/>
                    <a:pt x="77" y="30"/>
                    <a:pt x="93" y="25"/>
                  </a:cubicBezTo>
                  <a:cubicBezTo>
                    <a:pt x="108" y="20"/>
                    <a:pt x="123" y="15"/>
                    <a:pt x="139" y="10"/>
                  </a:cubicBezTo>
                  <a:cubicBezTo>
                    <a:pt x="147" y="8"/>
                    <a:pt x="155" y="6"/>
                    <a:pt x="163" y="4"/>
                  </a:cubicBezTo>
                  <a:cubicBezTo>
                    <a:pt x="166" y="3"/>
                    <a:pt x="170" y="2"/>
                    <a:pt x="174" y="2"/>
                  </a:cubicBezTo>
                  <a:cubicBezTo>
                    <a:pt x="178" y="1"/>
                    <a:pt x="183" y="1"/>
                    <a:pt x="187" y="0"/>
                  </a:cubicBezTo>
                  <a:cubicBezTo>
                    <a:pt x="187" y="0"/>
                    <a:pt x="188" y="1"/>
                    <a:pt x="188" y="1"/>
                  </a:cubicBezTo>
                  <a:cubicBezTo>
                    <a:pt x="192" y="10"/>
                    <a:pt x="196" y="19"/>
                    <a:pt x="200" y="28"/>
                  </a:cubicBezTo>
                  <a:cubicBezTo>
                    <a:pt x="204" y="37"/>
                    <a:pt x="208" y="46"/>
                    <a:pt x="211" y="55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9" y="129"/>
                    <a:pt x="246" y="147"/>
                    <a:pt x="252" y="166"/>
                  </a:cubicBezTo>
                  <a:cubicBezTo>
                    <a:pt x="256" y="175"/>
                    <a:pt x="258" y="184"/>
                    <a:pt x="261" y="194"/>
                  </a:cubicBezTo>
                  <a:cubicBezTo>
                    <a:pt x="265" y="203"/>
                    <a:pt x="267" y="213"/>
                    <a:pt x="269" y="222"/>
                  </a:cubicBezTo>
                  <a:cubicBezTo>
                    <a:pt x="269" y="223"/>
                    <a:pt x="269" y="224"/>
                    <a:pt x="268" y="224"/>
                  </a:cubicBezTo>
                  <a:cubicBezTo>
                    <a:pt x="261" y="228"/>
                    <a:pt x="254" y="231"/>
                    <a:pt x="247" y="234"/>
                  </a:cubicBezTo>
                  <a:cubicBezTo>
                    <a:pt x="239" y="236"/>
                    <a:pt x="232" y="239"/>
                    <a:pt x="225" y="242"/>
                  </a:cubicBezTo>
                  <a:cubicBezTo>
                    <a:pt x="210" y="247"/>
                    <a:pt x="195" y="252"/>
                    <a:pt x="180" y="257"/>
                  </a:cubicBezTo>
                  <a:cubicBezTo>
                    <a:pt x="165" y="262"/>
                    <a:pt x="150" y="266"/>
                    <a:pt x="135" y="271"/>
                  </a:cubicBezTo>
                  <a:cubicBezTo>
                    <a:pt x="128" y="273"/>
                    <a:pt x="120" y="275"/>
                    <a:pt x="113" y="277"/>
                  </a:cubicBezTo>
                  <a:cubicBezTo>
                    <a:pt x="105" y="280"/>
                    <a:pt x="98" y="281"/>
                    <a:pt x="90" y="283"/>
                  </a:cubicBezTo>
                  <a:cubicBezTo>
                    <a:pt x="90" y="283"/>
                    <a:pt x="90" y="283"/>
                    <a:pt x="90" y="28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Freeform 610"/>
            <p:cNvSpPr>
              <a:spLocks noEditPoints="1"/>
            </p:cNvSpPr>
            <p:nvPr/>
          </p:nvSpPr>
          <p:spPr bwMode="auto">
            <a:xfrm>
              <a:off x="5853113" y="2921001"/>
              <a:ext cx="852488" cy="933450"/>
            </a:xfrm>
            <a:custGeom>
              <a:avLst/>
              <a:gdLst>
                <a:gd name="T0" fmla="*/ 78 w 226"/>
                <a:gd name="T1" fmla="*/ 247 h 247"/>
                <a:gd name="T2" fmla="*/ 114 w 226"/>
                <a:gd name="T3" fmla="*/ 235 h 247"/>
                <a:gd name="T4" fmla="*/ 151 w 226"/>
                <a:gd name="T5" fmla="*/ 223 h 247"/>
                <a:gd name="T6" fmla="*/ 187 w 226"/>
                <a:gd name="T7" fmla="*/ 210 h 247"/>
                <a:gd name="T8" fmla="*/ 222 w 226"/>
                <a:gd name="T9" fmla="*/ 195 h 247"/>
                <a:gd name="T10" fmla="*/ 222 w 226"/>
                <a:gd name="T11" fmla="*/ 197 h 247"/>
                <a:gd name="T12" fmla="*/ 215 w 226"/>
                <a:gd name="T13" fmla="*/ 172 h 247"/>
                <a:gd name="T14" fmla="*/ 208 w 226"/>
                <a:gd name="T15" fmla="*/ 147 h 247"/>
                <a:gd name="T16" fmla="*/ 191 w 226"/>
                <a:gd name="T17" fmla="*/ 98 h 247"/>
                <a:gd name="T18" fmla="*/ 183 w 226"/>
                <a:gd name="T19" fmla="*/ 74 h 247"/>
                <a:gd name="T20" fmla="*/ 173 w 226"/>
                <a:gd name="T21" fmla="*/ 49 h 247"/>
                <a:gd name="T22" fmla="*/ 164 w 226"/>
                <a:gd name="T23" fmla="*/ 26 h 247"/>
                <a:gd name="T24" fmla="*/ 153 w 226"/>
                <a:gd name="T25" fmla="*/ 2 h 247"/>
                <a:gd name="T26" fmla="*/ 154 w 226"/>
                <a:gd name="T27" fmla="*/ 3 h 247"/>
                <a:gd name="T28" fmla="*/ 144 w 226"/>
                <a:gd name="T29" fmla="*/ 4 h 247"/>
                <a:gd name="T30" fmla="*/ 135 w 226"/>
                <a:gd name="T31" fmla="*/ 6 h 247"/>
                <a:gd name="T32" fmla="*/ 115 w 226"/>
                <a:gd name="T33" fmla="*/ 11 h 247"/>
                <a:gd name="T34" fmla="*/ 78 w 226"/>
                <a:gd name="T35" fmla="*/ 24 h 247"/>
                <a:gd name="T36" fmla="*/ 40 w 226"/>
                <a:gd name="T37" fmla="*/ 38 h 247"/>
                <a:gd name="T38" fmla="*/ 3 w 226"/>
                <a:gd name="T39" fmla="*/ 53 h 247"/>
                <a:gd name="T40" fmla="*/ 4 w 226"/>
                <a:gd name="T41" fmla="*/ 50 h 247"/>
                <a:gd name="T42" fmla="*/ 12 w 226"/>
                <a:gd name="T43" fmla="*/ 75 h 247"/>
                <a:gd name="T44" fmla="*/ 20 w 226"/>
                <a:gd name="T45" fmla="*/ 100 h 247"/>
                <a:gd name="T46" fmla="*/ 38 w 226"/>
                <a:gd name="T47" fmla="*/ 150 h 247"/>
                <a:gd name="T48" fmla="*/ 47 w 226"/>
                <a:gd name="T49" fmla="*/ 175 h 247"/>
                <a:gd name="T50" fmla="*/ 56 w 226"/>
                <a:gd name="T51" fmla="*/ 199 h 247"/>
                <a:gd name="T52" fmla="*/ 66 w 226"/>
                <a:gd name="T53" fmla="*/ 223 h 247"/>
                <a:gd name="T54" fmla="*/ 78 w 226"/>
                <a:gd name="T55" fmla="*/ 247 h 247"/>
                <a:gd name="T56" fmla="*/ 78 w 226"/>
                <a:gd name="T57" fmla="*/ 247 h 247"/>
                <a:gd name="T58" fmla="*/ 65 w 226"/>
                <a:gd name="T59" fmla="*/ 224 h 247"/>
                <a:gd name="T60" fmla="*/ 54 w 226"/>
                <a:gd name="T61" fmla="*/ 200 h 247"/>
                <a:gd name="T62" fmla="*/ 44 w 226"/>
                <a:gd name="T63" fmla="*/ 176 h 247"/>
                <a:gd name="T64" fmla="*/ 34 w 226"/>
                <a:gd name="T65" fmla="*/ 151 h 247"/>
                <a:gd name="T66" fmla="*/ 16 w 226"/>
                <a:gd name="T67" fmla="*/ 102 h 247"/>
                <a:gd name="T68" fmla="*/ 8 w 226"/>
                <a:gd name="T69" fmla="*/ 77 h 247"/>
                <a:gd name="T70" fmla="*/ 0 w 226"/>
                <a:gd name="T71" fmla="*/ 51 h 247"/>
                <a:gd name="T72" fmla="*/ 1 w 226"/>
                <a:gd name="T73" fmla="*/ 49 h 247"/>
                <a:gd name="T74" fmla="*/ 2 w 226"/>
                <a:gd name="T75" fmla="*/ 49 h 247"/>
                <a:gd name="T76" fmla="*/ 39 w 226"/>
                <a:gd name="T77" fmla="*/ 34 h 247"/>
                <a:gd name="T78" fmla="*/ 76 w 226"/>
                <a:gd name="T79" fmla="*/ 21 h 247"/>
                <a:gd name="T80" fmla="*/ 115 w 226"/>
                <a:gd name="T81" fmla="*/ 8 h 247"/>
                <a:gd name="T82" fmla="*/ 134 w 226"/>
                <a:gd name="T83" fmla="*/ 3 h 247"/>
                <a:gd name="T84" fmla="*/ 144 w 226"/>
                <a:gd name="T85" fmla="*/ 1 h 247"/>
                <a:gd name="T86" fmla="*/ 154 w 226"/>
                <a:gd name="T87" fmla="*/ 0 h 247"/>
                <a:gd name="T88" fmla="*/ 155 w 226"/>
                <a:gd name="T89" fmla="*/ 1 h 247"/>
                <a:gd name="T90" fmla="*/ 165 w 226"/>
                <a:gd name="T91" fmla="*/ 25 h 247"/>
                <a:gd name="T92" fmla="*/ 175 w 226"/>
                <a:gd name="T93" fmla="*/ 49 h 247"/>
                <a:gd name="T94" fmla="*/ 193 w 226"/>
                <a:gd name="T95" fmla="*/ 97 h 247"/>
                <a:gd name="T96" fmla="*/ 211 w 226"/>
                <a:gd name="T97" fmla="*/ 146 h 247"/>
                <a:gd name="T98" fmla="*/ 218 w 226"/>
                <a:gd name="T99" fmla="*/ 171 h 247"/>
                <a:gd name="T100" fmla="*/ 225 w 226"/>
                <a:gd name="T101" fmla="*/ 196 h 247"/>
                <a:gd name="T102" fmla="*/ 225 w 226"/>
                <a:gd name="T103" fmla="*/ 198 h 247"/>
                <a:gd name="T104" fmla="*/ 207 w 226"/>
                <a:gd name="T105" fmla="*/ 206 h 247"/>
                <a:gd name="T106" fmla="*/ 188 w 226"/>
                <a:gd name="T107" fmla="*/ 213 h 247"/>
                <a:gd name="T108" fmla="*/ 152 w 226"/>
                <a:gd name="T109" fmla="*/ 225 h 247"/>
                <a:gd name="T110" fmla="*/ 115 w 226"/>
                <a:gd name="T111" fmla="*/ 237 h 247"/>
                <a:gd name="T112" fmla="*/ 78 w 226"/>
                <a:gd name="T113" fmla="*/ 247 h 247"/>
                <a:gd name="T114" fmla="*/ 78 w 226"/>
                <a:gd name="T115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6" h="247">
                  <a:moveTo>
                    <a:pt x="78" y="247"/>
                  </a:moveTo>
                  <a:cubicBezTo>
                    <a:pt x="90" y="244"/>
                    <a:pt x="102" y="239"/>
                    <a:pt x="114" y="235"/>
                  </a:cubicBezTo>
                  <a:cubicBezTo>
                    <a:pt x="127" y="231"/>
                    <a:pt x="139" y="227"/>
                    <a:pt x="151" y="223"/>
                  </a:cubicBezTo>
                  <a:cubicBezTo>
                    <a:pt x="163" y="219"/>
                    <a:pt x="175" y="214"/>
                    <a:pt x="187" y="210"/>
                  </a:cubicBezTo>
                  <a:cubicBezTo>
                    <a:pt x="199" y="205"/>
                    <a:pt x="211" y="200"/>
                    <a:pt x="222" y="195"/>
                  </a:cubicBezTo>
                  <a:cubicBezTo>
                    <a:pt x="222" y="197"/>
                    <a:pt x="222" y="197"/>
                    <a:pt x="222" y="197"/>
                  </a:cubicBezTo>
                  <a:cubicBezTo>
                    <a:pt x="215" y="172"/>
                    <a:pt x="215" y="172"/>
                    <a:pt x="215" y="172"/>
                  </a:cubicBezTo>
                  <a:cubicBezTo>
                    <a:pt x="213" y="164"/>
                    <a:pt x="211" y="155"/>
                    <a:pt x="208" y="147"/>
                  </a:cubicBezTo>
                  <a:cubicBezTo>
                    <a:pt x="191" y="98"/>
                    <a:pt x="191" y="98"/>
                    <a:pt x="191" y="98"/>
                  </a:cubicBezTo>
                  <a:cubicBezTo>
                    <a:pt x="189" y="90"/>
                    <a:pt x="186" y="82"/>
                    <a:pt x="183" y="74"/>
                  </a:cubicBezTo>
                  <a:cubicBezTo>
                    <a:pt x="180" y="66"/>
                    <a:pt x="177" y="58"/>
                    <a:pt x="173" y="49"/>
                  </a:cubicBezTo>
                  <a:cubicBezTo>
                    <a:pt x="170" y="41"/>
                    <a:pt x="167" y="33"/>
                    <a:pt x="164" y="26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1" y="3"/>
                    <a:pt x="147" y="3"/>
                    <a:pt x="144" y="4"/>
                  </a:cubicBezTo>
                  <a:cubicBezTo>
                    <a:pt x="141" y="4"/>
                    <a:pt x="138" y="5"/>
                    <a:pt x="135" y="6"/>
                  </a:cubicBezTo>
                  <a:cubicBezTo>
                    <a:pt x="128" y="7"/>
                    <a:pt x="122" y="9"/>
                    <a:pt x="115" y="11"/>
                  </a:cubicBezTo>
                  <a:cubicBezTo>
                    <a:pt x="103" y="15"/>
                    <a:pt x="90" y="20"/>
                    <a:pt x="78" y="24"/>
                  </a:cubicBezTo>
                  <a:cubicBezTo>
                    <a:pt x="65" y="29"/>
                    <a:pt x="53" y="33"/>
                    <a:pt x="40" y="38"/>
                  </a:cubicBezTo>
                  <a:cubicBezTo>
                    <a:pt x="28" y="43"/>
                    <a:pt x="15" y="48"/>
                    <a:pt x="3" y="53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7" y="58"/>
                    <a:pt x="10" y="67"/>
                    <a:pt x="12" y="75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6" y="117"/>
                    <a:pt x="32" y="133"/>
                    <a:pt x="38" y="150"/>
                  </a:cubicBezTo>
                  <a:cubicBezTo>
                    <a:pt x="41" y="158"/>
                    <a:pt x="44" y="166"/>
                    <a:pt x="47" y="175"/>
                  </a:cubicBezTo>
                  <a:cubicBezTo>
                    <a:pt x="50" y="183"/>
                    <a:pt x="53" y="191"/>
                    <a:pt x="56" y="199"/>
                  </a:cubicBezTo>
                  <a:cubicBezTo>
                    <a:pt x="66" y="223"/>
                    <a:pt x="66" y="223"/>
                    <a:pt x="66" y="223"/>
                  </a:cubicBezTo>
                  <a:lnTo>
                    <a:pt x="78" y="247"/>
                  </a:lnTo>
                  <a:close/>
                  <a:moveTo>
                    <a:pt x="78" y="247"/>
                  </a:moveTo>
                  <a:cubicBezTo>
                    <a:pt x="65" y="224"/>
                    <a:pt x="65" y="224"/>
                    <a:pt x="65" y="224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0" y="192"/>
                    <a:pt x="47" y="184"/>
                    <a:pt x="44" y="176"/>
                  </a:cubicBezTo>
                  <a:cubicBezTo>
                    <a:pt x="41" y="167"/>
                    <a:pt x="37" y="159"/>
                    <a:pt x="34" y="151"/>
                  </a:cubicBezTo>
                  <a:cubicBezTo>
                    <a:pt x="28" y="135"/>
                    <a:pt x="22" y="118"/>
                    <a:pt x="16" y="102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6" y="68"/>
                    <a:pt x="3" y="60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4" y="44"/>
                    <a:pt x="26" y="39"/>
                    <a:pt x="39" y="34"/>
                  </a:cubicBezTo>
                  <a:cubicBezTo>
                    <a:pt x="51" y="30"/>
                    <a:pt x="64" y="25"/>
                    <a:pt x="76" y="21"/>
                  </a:cubicBezTo>
                  <a:cubicBezTo>
                    <a:pt x="89" y="16"/>
                    <a:pt x="102" y="12"/>
                    <a:pt x="115" y="8"/>
                  </a:cubicBezTo>
                  <a:cubicBezTo>
                    <a:pt x="121" y="6"/>
                    <a:pt x="127" y="5"/>
                    <a:pt x="134" y="3"/>
                  </a:cubicBezTo>
                  <a:cubicBezTo>
                    <a:pt x="137" y="2"/>
                    <a:pt x="140" y="2"/>
                    <a:pt x="144" y="1"/>
                  </a:cubicBezTo>
                  <a:cubicBezTo>
                    <a:pt x="147" y="0"/>
                    <a:pt x="151" y="0"/>
                    <a:pt x="154" y="0"/>
                  </a:cubicBezTo>
                  <a:cubicBezTo>
                    <a:pt x="154" y="0"/>
                    <a:pt x="155" y="1"/>
                    <a:pt x="155" y="1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9" y="33"/>
                    <a:pt x="172" y="41"/>
                    <a:pt x="175" y="49"/>
                  </a:cubicBezTo>
                  <a:cubicBezTo>
                    <a:pt x="181" y="65"/>
                    <a:pt x="187" y="81"/>
                    <a:pt x="193" y="97"/>
                  </a:cubicBezTo>
                  <a:cubicBezTo>
                    <a:pt x="211" y="146"/>
                    <a:pt x="211" y="146"/>
                    <a:pt x="211" y="146"/>
                  </a:cubicBezTo>
                  <a:cubicBezTo>
                    <a:pt x="214" y="154"/>
                    <a:pt x="216" y="163"/>
                    <a:pt x="218" y="171"/>
                  </a:cubicBezTo>
                  <a:cubicBezTo>
                    <a:pt x="225" y="196"/>
                    <a:pt x="225" y="196"/>
                    <a:pt x="225" y="196"/>
                  </a:cubicBezTo>
                  <a:cubicBezTo>
                    <a:pt x="226" y="197"/>
                    <a:pt x="225" y="198"/>
                    <a:pt x="225" y="198"/>
                  </a:cubicBezTo>
                  <a:cubicBezTo>
                    <a:pt x="219" y="201"/>
                    <a:pt x="213" y="204"/>
                    <a:pt x="207" y="206"/>
                  </a:cubicBezTo>
                  <a:cubicBezTo>
                    <a:pt x="201" y="208"/>
                    <a:pt x="194" y="211"/>
                    <a:pt x="188" y="213"/>
                  </a:cubicBezTo>
                  <a:cubicBezTo>
                    <a:pt x="176" y="217"/>
                    <a:pt x="164" y="221"/>
                    <a:pt x="152" y="225"/>
                  </a:cubicBezTo>
                  <a:cubicBezTo>
                    <a:pt x="140" y="229"/>
                    <a:pt x="127" y="234"/>
                    <a:pt x="115" y="237"/>
                  </a:cubicBezTo>
                  <a:cubicBezTo>
                    <a:pt x="103" y="241"/>
                    <a:pt x="90" y="245"/>
                    <a:pt x="78" y="247"/>
                  </a:cubicBezTo>
                  <a:cubicBezTo>
                    <a:pt x="78" y="247"/>
                    <a:pt x="78" y="247"/>
                    <a:pt x="78" y="247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Freeform 611"/>
            <p:cNvSpPr>
              <a:spLocks noEditPoints="1"/>
            </p:cNvSpPr>
            <p:nvPr/>
          </p:nvSpPr>
          <p:spPr bwMode="auto">
            <a:xfrm>
              <a:off x="5957888" y="2882901"/>
              <a:ext cx="331788" cy="188913"/>
            </a:xfrm>
            <a:custGeom>
              <a:avLst/>
              <a:gdLst>
                <a:gd name="T0" fmla="*/ 3 w 88"/>
                <a:gd name="T1" fmla="*/ 28 h 50"/>
                <a:gd name="T2" fmla="*/ 2 w 88"/>
                <a:gd name="T3" fmla="*/ 30 h 50"/>
                <a:gd name="T4" fmla="*/ 1 w 88"/>
                <a:gd name="T5" fmla="*/ 37 h 50"/>
                <a:gd name="T6" fmla="*/ 6 w 88"/>
                <a:gd name="T7" fmla="*/ 45 h 50"/>
                <a:gd name="T8" fmla="*/ 11 w 88"/>
                <a:gd name="T9" fmla="*/ 47 h 50"/>
                <a:gd name="T10" fmla="*/ 18 w 88"/>
                <a:gd name="T11" fmla="*/ 47 h 50"/>
                <a:gd name="T12" fmla="*/ 33 w 88"/>
                <a:gd name="T13" fmla="*/ 44 h 50"/>
                <a:gd name="T14" fmla="*/ 50 w 88"/>
                <a:gd name="T15" fmla="*/ 40 h 50"/>
                <a:gd name="T16" fmla="*/ 67 w 88"/>
                <a:gd name="T17" fmla="*/ 33 h 50"/>
                <a:gd name="T18" fmla="*/ 81 w 88"/>
                <a:gd name="T19" fmla="*/ 22 h 50"/>
                <a:gd name="T20" fmla="*/ 79 w 88"/>
                <a:gd name="T21" fmla="*/ 7 h 50"/>
                <a:gd name="T22" fmla="*/ 75 w 88"/>
                <a:gd name="T23" fmla="*/ 5 h 50"/>
                <a:gd name="T24" fmla="*/ 73 w 88"/>
                <a:gd name="T25" fmla="*/ 4 h 50"/>
                <a:gd name="T26" fmla="*/ 71 w 88"/>
                <a:gd name="T27" fmla="*/ 5 h 50"/>
                <a:gd name="T28" fmla="*/ 63 w 88"/>
                <a:gd name="T29" fmla="*/ 6 h 50"/>
                <a:gd name="T30" fmla="*/ 31 w 88"/>
                <a:gd name="T31" fmla="*/ 15 h 50"/>
                <a:gd name="T32" fmla="*/ 10 w 88"/>
                <a:gd name="T33" fmla="*/ 23 h 50"/>
                <a:gd name="T34" fmla="*/ 3 w 88"/>
                <a:gd name="T35" fmla="*/ 28 h 50"/>
                <a:gd name="T36" fmla="*/ 2 w 88"/>
                <a:gd name="T37" fmla="*/ 28 h 50"/>
                <a:gd name="T38" fmla="*/ 4 w 88"/>
                <a:gd name="T39" fmla="*/ 26 h 50"/>
                <a:gd name="T40" fmla="*/ 9 w 88"/>
                <a:gd name="T41" fmla="*/ 22 h 50"/>
                <a:gd name="T42" fmla="*/ 30 w 88"/>
                <a:gd name="T43" fmla="*/ 12 h 50"/>
                <a:gd name="T44" fmla="*/ 62 w 88"/>
                <a:gd name="T45" fmla="*/ 2 h 50"/>
                <a:gd name="T46" fmla="*/ 71 w 88"/>
                <a:gd name="T47" fmla="*/ 0 h 50"/>
                <a:gd name="T48" fmla="*/ 77 w 88"/>
                <a:gd name="T49" fmla="*/ 1 h 50"/>
                <a:gd name="T50" fmla="*/ 81 w 88"/>
                <a:gd name="T51" fmla="*/ 4 h 50"/>
                <a:gd name="T52" fmla="*/ 84 w 88"/>
                <a:gd name="T53" fmla="*/ 23 h 50"/>
                <a:gd name="T54" fmla="*/ 67 w 88"/>
                <a:gd name="T55" fmla="*/ 34 h 50"/>
                <a:gd name="T56" fmla="*/ 50 w 88"/>
                <a:gd name="T57" fmla="*/ 42 h 50"/>
                <a:gd name="T58" fmla="*/ 34 w 88"/>
                <a:gd name="T59" fmla="*/ 48 h 50"/>
                <a:gd name="T60" fmla="*/ 18 w 88"/>
                <a:gd name="T61" fmla="*/ 50 h 50"/>
                <a:gd name="T62" fmla="*/ 11 w 88"/>
                <a:gd name="T63" fmla="*/ 49 h 50"/>
                <a:gd name="T64" fmla="*/ 5 w 88"/>
                <a:gd name="T65" fmla="*/ 46 h 50"/>
                <a:gd name="T66" fmla="*/ 0 w 88"/>
                <a:gd name="T67" fmla="*/ 37 h 50"/>
                <a:gd name="T68" fmla="*/ 1 w 88"/>
                <a:gd name="T69" fmla="*/ 30 h 50"/>
                <a:gd name="T70" fmla="*/ 2 w 88"/>
                <a:gd name="T71" fmla="*/ 2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8" h="50">
                  <a:moveTo>
                    <a:pt x="3" y="28"/>
                  </a:moveTo>
                  <a:cubicBezTo>
                    <a:pt x="3" y="28"/>
                    <a:pt x="2" y="29"/>
                    <a:pt x="2" y="30"/>
                  </a:cubicBezTo>
                  <a:cubicBezTo>
                    <a:pt x="1" y="32"/>
                    <a:pt x="1" y="34"/>
                    <a:pt x="1" y="37"/>
                  </a:cubicBezTo>
                  <a:cubicBezTo>
                    <a:pt x="1" y="39"/>
                    <a:pt x="3" y="43"/>
                    <a:pt x="6" y="45"/>
                  </a:cubicBezTo>
                  <a:cubicBezTo>
                    <a:pt x="8" y="46"/>
                    <a:pt x="9" y="47"/>
                    <a:pt x="11" y="47"/>
                  </a:cubicBezTo>
                  <a:cubicBezTo>
                    <a:pt x="13" y="47"/>
                    <a:pt x="16" y="47"/>
                    <a:pt x="18" y="47"/>
                  </a:cubicBezTo>
                  <a:cubicBezTo>
                    <a:pt x="23" y="46"/>
                    <a:pt x="27" y="45"/>
                    <a:pt x="33" y="44"/>
                  </a:cubicBezTo>
                  <a:cubicBezTo>
                    <a:pt x="38" y="43"/>
                    <a:pt x="44" y="41"/>
                    <a:pt x="50" y="40"/>
                  </a:cubicBezTo>
                  <a:cubicBezTo>
                    <a:pt x="55" y="38"/>
                    <a:pt x="61" y="36"/>
                    <a:pt x="67" y="33"/>
                  </a:cubicBezTo>
                  <a:cubicBezTo>
                    <a:pt x="72" y="30"/>
                    <a:pt x="78" y="27"/>
                    <a:pt x="81" y="22"/>
                  </a:cubicBezTo>
                  <a:cubicBezTo>
                    <a:pt x="85" y="17"/>
                    <a:pt x="83" y="10"/>
                    <a:pt x="79" y="7"/>
                  </a:cubicBezTo>
                  <a:cubicBezTo>
                    <a:pt x="78" y="6"/>
                    <a:pt x="76" y="5"/>
                    <a:pt x="75" y="5"/>
                  </a:cubicBezTo>
                  <a:cubicBezTo>
                    <a:pt x="75" y="5"/>
                    <a:pt x="74" y="4"/>
                    <a:pt x="73" y="4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69" y="5"/>
                    <a:pt x="66" y="6"/>
                    <a:pt x="63" y="6"/>
                  </a:cubicBezTo>
                  <a:cubicBezTo>
                    <a:pt x="51" y="9"/>
                    <a:pt x="40" y="12"/>
                    <a:pt x="31" y="15"/>
                  </a:cubicBezTo>
                  <a:cubicBezTo>
                    <a:pt x="22" y="18"/>
                    <a:pt x="15" y="21"/>
                    <a:pt x="10" y="23"/>
                  </a:cubicBezTo>
                  <a:cubicBezTo>
                    <a:pt x="4" y="26"/>
                    <a:pt x="3" y="28"/>
                    <a:pt x="3" y="28"/>
                  </a:cubicBezTo>
                  <a:close/>
                  <a:moveTo>
                    <a:pt x="2" y="28"/>
                  </a:moveTo>
                  <a:cubicBezTo>
                    <a:pt x="2" y="28"/>
                    <a:pt x="3" y="27"/>
                    <a:pt x="4" y="26"/>
                  </a:cubicBezTo>
                  <a:cubicBezTo>
                    <a:pt x="5" y="25"/>
                    <a:pt x="7" y="24"/>
                    <a:pt x="9" y="22"/>
                  </a:cubicBezTo>
                  <a:cubicBezTo>
                    <a:pt x="14" y="20"/>
                    <a:pt x="21" y="16"/>
                    <a:pt x="30" y="12"/>
                  </a:cubicBezTo>
                  <a:cubicBezTo>
                    <a:pt x="39" y="8"/>
                    <a:pt x="50" y="5"/>
                    <a:pt x="62" y="2"/>
                  </a:cubicBezTo>
                  <a:cubicBezTo>
                    <a:pt x="65" y="1"/>
                    <a:pt x="68" y="1"/>
                    <a:pt x="71" y="0"/>
                  </a:cubicBezTo>
                  <a:cubicBezTo>
                    <a:pt x="73" y="0"/>
                    <a:pt x="75" y="0"/>
                    <a:pt x="77" y="1"/>
                  </a:cubicBezTo>
                  <a:cubicBezTo>
                    <a:pt x="78" y="2"/>
                    <a:pt x="80" y="3"/>
                    <a:pt x="81" y="4"/>
                  </a:cubicBezTo>
                  <a:cubicBezTo>
                    <a:pt x="87" y="9"/>
                    <a:pt x="88" y="18"/>
                    <a:pt x="84" y="23"/>
                  </a:cubicBezTo>
                  <a:cubicBezTo>
                    <a:pt x="79" y="29"/>
                    <a:pt x="73" y="32"/>
                    <a:pt x="67" y="34"/>
                  </a:cubicBezTo>
                  <a:cubicBezTo>
                    <a:pt x="62" y="37"/>
                    <a:pt x="56" y="40"/>
                    <a:pt x="50" y="42"/>
                  </a:cubicBezTo>
                  <a:cubicBezTo>
                    <a:pt x="45" y="44"/>
                    <a:pt x="39" y="46"/>
                    <a:pt x="34" y="48"/>
                  </a:cubicBezTo>
                  <a:cubicBezTo>
                    <a:pt x="28" y="49"/>
                    <a:pt x="23" y="50"/>
                    <a:pt x="18" y="50"/>
                  </a:cubicBezTo>
                  <a:cubicBezTo>
                    <a:pt x="15" y="50"/>
                    <a:pt x="13" y="50"/>
                    <a:pt x="11" y="49"/>
                  </a:cubicBezTo>
                  <a:cubicBezTo>
                    <a:pt x="8" y="49"/>
                    <a:pt x="6" y="48"/>
                    <a:pt x="5" y="46"/>
                  </a:cubicBezTo>
                  <a:cubicBezTo>
                    <a:pt x="2" y="43"/>
                    <a:pt x="1" y="40"/>
                    <a:pt x="0" y="37"/>
                  </a:cubicBezTo>
                  <a:cubicBezTo>
                    <a:pt x="0" y="34"/>
                    <a:pt x="1" y="32"/>
                    <a:pt x="1" y="30"/>
                  </a:cubicBezTo>
                  <a:cubicBezTo>
                    <a:pt x="2" y="29"/>
                    <a:pt x="2" y="28"/>
                    <a:pt x="2" y="2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Freeform 612"/>
            <p:cNvSpPr>
              <a:spLocks/>
            </p:cNvSpPr>
            <p:nvPr/>
          </p:nvSpPr>
          <p:spPr bwMode="auto">
            <a:xfrm>
              <a:off x="6034088" y="2867026"/>
              <a:ext cx="123825" cy="95250"/>
            </a:xfrm>
            <a:custGeom>
              <a:avLst/>
              <a:gdLst>
                <a:gd name="T0" fmla="*/ 2 w 33"/>
                <a:gd name="T1" fmla="*/ 25 h 25"/>
                <a:gd name="T2" fmla="*/ 1 w 33"/>
                <a:gd name="T3" fmla="*/ 23 h 25"/>
                <a:gd name="T4" fmla="*/ 0 w 33"/>
                <a:gd name="T5" fmla="*/ 16 h 25"/>
                <a:gd name="T6" fmla="*/ 0 w 33"/>
                <a:gd name="T7" fmla="*/ 12 h 25"/>
                <a:gd name="T8" fmla="*/ 3 w 33"/>
                <a:gd name="T9" fmla="*/ 8 h 25"/>
                <a:gd name="T10" fmla="*/ 7 w 33"/>
                <a:gd name="T11" fmla="*/ 4 h 25"/>
                <a:gd name="T12" fmla="*/ 11 w 33"/>
                <a:gd name="T13" fmla="*/ 1 h 25"/>
                <a:gd name="T14" fmla="*/ 17 w 33"/>
                <a:gd name="T15" fmla="*/ 0 h 25"/>
                <a:gd name="T16" fmla="*/ 22 w 33"/>
                <a:gd name="T17" fmla="*/ 1 h 25"/>
                <a:gd name="T18" fmla="*/ 27 w 33"/>
                <a:gd name="T19" fmla="*/ 3 h 25"/>
                <a:gd name="T20" fmla="*/ 30 w 33"/>
                <a:gd name="T21" fmla="*/ 7 h 25"/>
                <a:gd name="T22" fmla="*/ 32 w 33"/>
                <a:gd name="T23" fmla="*/ 13 h 25"/>
                <a:gd name="T24" fmla="*/ 33 w 33"/>
                <a:gd name="T25" fmla="*/ 15 h 25"/>
                <a:gd name="T26" fmla="*/ 33 w 33"/>
                <a:gd name="T27" fmla="*/ 15 h 25"/>
                <a:gd name="T28" fmla="*/ 33 w 33"/>
                <a:gd name="T29" fmla="*/ 15 h 25"/>
                <a:gd name="T30" fmla="*/ 27 w 33"/>
                <a:gd name="T31" fmla="*/ 9 h 25"/>
                <a:gd name="T32" fmla="*/ 21 w 33"/>
                <a:gd name="T33" fmla="*/ 5 h 25"/>
                <a:gd name="T34" fmla="*/ 17 w 33"/>
                <a:gd name="T35" fmla="*/ 4 h 25"/>
                <a:gd name="T36" fmla="*/ 12 w 33"/>
                <a:gd name="T37" fmla="*/ 4 h 25"/>
                <a:gd name="T38" fmla="*/ 8 w 33"/>
                <a:gd name="T39" fmla="*/ 5 h 25"/>
                <a:gd name="T40" fmla="*/ 5 w 33"/>
                <a:gd name="T41" fmla="*/ 9 h 25"/>
                <a:gd name="T42" fmla="*/ 3 w 33"/>
                <a:gd name="T43" fmla="*/ 16 h 25"/>
                <a:gd name="T44" fmla="*/ 3 w 33"/>
                <a:gd name="T45" fmla="*/ 22 h 25"/>
                <a:gd name="T46" fmla="*/ 3 w 33"/>
                <a:gd name="T47" fmla="*/ 25 h 25"/>
                <a:gd name="T48" fmla="*/ 3 w 33"/>
                <a:gd name="T49" fmla="*/ 25 h 25"/>
                <a:gd name="T50" fmla="*/ 2 w 33"/>
                <a:gd name="T5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" h="25">
                  <a:moveTo>
                    <a:pt x="2" y="25"/>
                  </a:moveTo>
                  <a:cubicBezTo>
                    <a:pt x="2" y="25"/>
                    <a:pt x="2" y="24"/>
                    <a:pt x="1" y="23"/>
                  </a:cubicBezTo>
                  <a:cubicBezTo>
                    <a:pt x="1" y="21"/>
                    <a:pt x="0" y="19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1" y="10"/>
                    <a:pt x="2" y="9"/>
                    <a:pt x="3" y="8"/>
                  </a:cubicBezTo>
                  <a:cubicBezTo>
                    <a:pt x="4" y="6"/>
                    <a:pt x="5" y="5"/>
                    <a:pt x="7" y="4"/>
                  </a:cubicBezTo>
                  <a:cubicBezTo>
                    <a:pt x="8" y="3"/>
                    <a:pt x="10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19" y="0"/>
                    <a:pt x="21" y="0"/>
                    <a:pt x="22" y="1"/>
                  </a:cubicBezTo>
                  <a:cubicBezTo>
                    <a:pt x="24" y="1"/>
                    <a:pt x="25" y="2"/>
                    <a:pt x="27" y="3"/>
                  </a:cubicBezTo>
                  <a:cubicBezTo>
                    <a:pt x="28" y="4"/>
                    <a:pt x="29" y="6"/>
                    <a:pt x="30" y="7"/>
                  </a:cubicBezTo>
                  <a:cubicBezTo>
                    <a:pt x="31" y="9"/>
                    <a:pt x="32" y="11"/>
                    <a:pt x="32" y="13"/>
                  </a:cubicBezTo>
                  <a:cubicBezTo>
                    <a:pt x="33" y="14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0" y="12"/>
                    <a:pt x="27" y="9"/>
                  </a:cubicBezTo>
                  <a:cubicBezTo>
                    <a:pt x="25" y="8"/>
                    <a:pt x="23" y="6"/>
                    <a:pt x="21" y="5"/>
                  </a:cubicBezTo>
                  <a:cubicBezTo>
                    <a:pt x="19" y="4"/>
                    <a:pt x="18" y="4"/>
                    <a:pt x="17" y="4"/>
                  </a:cubicBezTo>
                  <a:cubicBezTo>
                    <a:pt x="16" y="3"/>
                    <a:pt x="13" y="4"/>
                    <a:pt x="12" y="4"/>
                  </a:cubicBezTo>
                  <a:cubicBezTo>
                    <a:pt x="11" y="4"/>
                    <a:pt x="9" y="4"/>
                    <a:pt x="8" y="5"/>
                  </a:cubicBezTo>
                  <a:cubicBezTo>
                    <a:pt x="6" y="6"/>
                    <a:pt x="6" y="8"/>
                    <a:pt x="5" y="9"/>
                  </a:cubicBezTo>
                  <a:cubicBezTo>
                    <a:pt x="4" y="12"/>
                    <a:pt x="4" y="14"/>
                    <a:pt x="3" y="16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3" y="24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5"/>
                    <a:pt x="2" y="25"/>
                    <a:pt x="2" y="2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Freeform 613"/>
            <p:cNvSpPr>
              <a:spLocks noEditPoints="1"/>
            </p:cNvSpPr>
            <p:nvPr/>
          </p:nvSpPr>
          <p:spPr bwMode="auto">
            <a:xfrm>
              <a:off x="5999163" y="3181351"/>
              <a:ext cx="117475" cy="144463"/>
            </a:xfrm>
            <a:custGeom>
              <a:avLst/>
              <a:gdLst>
                <a:gd name="T0" fmla="*/ 0 w 31"/>
                <a:gd name="T1" fmla="*/ 8 h 38"/>
                <a:gd name="T2" fmla="*/ 1 w 31"/>
                <a:gd name="T3" fmla="*/ 12 h 38"/>
                <a:gd name="T4" fmla="*/ 1 w 31"/>
                <a:gd name="T5" fmla="*/ 16 h 38"/>
                <a:gd name="T6" fmla="*/ 4 w 31"/>
                <a:gd name="T7" fmla="*/ 23 h 38"/>
                <a:gd name="T8" fmla="*/ 9 w 31"/>
                <a:gd name="T9" fmla="*/ 37 h 38"/>
                <a:gd name="T10" fmla="*/ 8 w 31"/>
                <a:gd name="T11" fmla="*/ 36 h 38"/>
                <a:gd name="T12" fmla="*/ 20 w 31"/>
                <a:gd name="T13" fmla="*/ 33 h 38"/>
                <a:gd name="T14" fmla="*/ 25 w 31"/>
                <a:gd name="T15" fmla="*/ 30 h 38"/>
                <a:gd name="T16" fmla="*/ 29 w 31"/>
                <a:gd name="T17" fmla="*/ 27 h 38"/>
                <a:gd name="T18" fmla="*/ 29 w 31"/>
                <a:gd name="T19" fmla="*/ 28 h 38"/>
                <a:gd name="T20" fmla="*/ 26 w 31"/>
                <a:gd name="T21" fmla="*/ 14 h 38"/>
                <a:gd name="T22" fmla="*/ 23 w 31"/>
                <a:gd name="T23" fmla="*/ 7 h 38"/>
                <a:gd name="T24" fmla="*/ 20 w 31"/>
                <a:gd name="T25" fmla="*/ 1 h 38"/>
                <a:gd name="T26" fmla="*/ 20 w 31"/>
                <a:gd name="T27" fmla="*/ 1 h 38"/>
                <a:gd name="T28" fmla="*/ 0 w 31"/>
                <a:gd name="T29" fmla="*/ 8 h 38"/>
                <a:gd name="T30" fmla="*/ 0 w 31"/>
                <a:gd name="T31" fmla="*/ 8 h 38"/>
                <a:gd name="T32" fmla="*/ 20 w 31"/>
                <a:gd name="T33" fmla="*/ 0 h 38"/>
                <a:gd name="T34" fmla="*/ 21 w 31"/>
                <a:gd name="T35" fmla="*/ 0 h 38"/>
                <a:gd name="T36" fmla="*/ 24 w 31"/>
                <a:gd name="T37" fmla="*/ 6 h 38"/>
                <a:gd name="T38" fmla="*/ 27 w 31"/>
                <a:gd name="T39" fmla="*/ 13 h 38"/>
                <a:gd name="T40" fmla="*/ 31 w 31"/>
                <a:gd name="T41" fmla="*/ 28 h 38"/>
                <a:gd name="T42" fmla="*/ 31 w 31"/>
                <a:gd name="T43" fmla="*/ 28 h 38"/>
                <a:gd name="T44" fmla="*/ 26 w 31"/>
                <a:gd name="T45" fmla="*/ 32 h 38"/>
                <a:gd name="T46" fmla="*/ 20 w 31"/>
                <a:gd name="T47" fmla="*/ 34 h 38"/>
                <a:gd name="T48" fmla="*/ 9 w 31"/>
                <a:gd name="T49" fmla="*/ 38 h 38"/>
                <a:gd name="T50" fmla="*/ 8 w 31"/>
                <a:gd name="T51" fmla="*/ 37 h 38"/>
                <a:gd name="T52" fmla="*/ 3 w 31"/>
                <a:gd name="T53" fmla="*/ 23 h 38"/>
                <a:gd name="T54" fmla="*/ 1 w 31"/>
                <a:gd name="T55" fmla="*/ 16 h 38"/>
                <a:gd name="T56" fmla="*/ 0 w 31"/>
                <a:gd name="T57" fmla="*/ 12 h 38"/>
                <a:gd name="T58" fmla="*/ 0 w 31"/>
                <a:gd name="T59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38">
                  <a:moveTo>
                    <a:pt x="0" y="8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4"/>
                    <a:pt x="1" y="16"/>
                  </a:cubicBezTo>
                  <a:cubicBezTo>
                    <a:pt x="2" y="18"/>
                    <a:pt x="3" y="20"/>
                    <a:pt x="4" y="23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2" y="35"/>
                    <a:pt x="16" y="34"/>
                    <a:pt x="20" y="33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8" y="23"/>
                    <a:pt x="27" y="18"/>
                    <a:pt x="26" y="14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5"/>
                    <a:pt x="21" y="3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4" y="3"/>
                    <a:pt x="7" y="5"/>
                    <a:pt x="0" y="8"/>
                  </a:cubicBezTo>
                  <a:close/>
                  <a:moveTo>
                    <a:pt x="0" y="8"/>
                  </a:moveTo>
                  <a:cubicBezTo>
                    <a:pt x="7" y="5"/>
                    <a:pt x="13" y="2"/>
                    <a:pt x="20" y="0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22" y="2"/>
                    <a:pt x="23" y="4"/>
                    <a:pt x="24" y="6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9" y="18"/>
                    <a:pt x="30" y="23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9" y="30"/>
                    <a:pt x="27" y="31"/>
                    <a:pt x="26" y="32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6" y="36"/>
                    <a:pt x="13" y="37"/>
                    <a:pt x="9" y="38"/>
                  </a:cubicBezTo>
                  <a:cubicBezTo>
                    <a:pt x="8" y="38"/>
                    <a:pt x="8" y="38"/>
                    <a:pt x="8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1"/>
                    <a:pt x="1" y="18"/>
                    <a:pt x="1" y="16"/>
                  </a:cubicBezTo>
                  <a:cubicBezTo>
                    <a:pt x="0" y="14"/>
                    <a:pt x="0" y="13"/>
                    <a:pt x="0" y="12"/>
                  </a:cubicBezTo>
                  <a:lnTo>
                    <a:pt x="0" y="8"/>
                  </a:lnTo>
                  <a:close/>
                </a:path>
              </a:pathLst>
            </a:cu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Freeform 614"/>
            <p:cNvSpPr>
              <a:spLocks noEditPoints="1"/>
            </p:cNvSpPr>
            <p:nvPr/>
          </p:nvSpPr>
          <p:spPr bwMode="auto">
            <a:xfrm>
              <a:off x="6067426" y="3386138"/>
              <a:ext cx="117475" cy="142875"/>
            </a:xfrm>
            <a:custGeom>
              <a:avLst/>
              <a:gdLst>
                <a:gd name="T0" fmla="*/ 0 w 31"/>
                <a:gd name="T1" fmla="*/ 8 h 38"/>
                <a:gd name="T2" fmla="*/ 1 w 31"/>
                <a:gd name="T3" fmla="*/ 12 h 38"/>
                <a:gd name="T4" fmla="*/ 1 w 31"/>
                <a:gd name="T5" fmla="*/ 16 h 38"/>
                <a:gd name="T6" fmla="*/ 4 w 31"/>
                <a:gd name="T7" fmla="*/ 23 h 38"/>
                <a:gd name="T8" fmla="*/ 9 w 31"/>
                <a:gd name="T9" fmla="*/ 37 h 38"/>
                <a:gd name="T10" fmla="*/ 8 w 31"/>
                <a:gd name="T11" fmla="*/ 36 h 38"/>
                <a:gd name="T12" fmla="*/ 19 w 31"/>
                <a:gd name="T13" fmla="*/ 33 h 38"/>
                <a:gd name="T14" fmla="*/ 25 w 31"/>
                <a:gd name="T15" fmla="*/ 31 h 38"/>
                <a:gd name="T16" fmla="*/ 29 w 31"/>
                <a:gd name="T17" fmla="*/ 27 h 38"/>
                <a:gd name="T18" fmla="*/ 29 w 31"/>
                <a:gd name="T19" fmla="*/ 28 h 38"/>
                <a:gd name="T20" fmla="*/ 26 w 31"/>
                <a:gd name="T21" fmla="*/ 14 h 38"/>
                <a:gd name="T22" fmla="*/ 23 w 31"/>
                <a:gd name="T23" fmla="*/ 7 h 38"/>
                <a:gd name="T24" fmla="*/ 20 w 31"/>
                <a:gd name="T25" fmla="*/ 1 h 38"/>
                <a:gd name="T26" fmla="*/ 20 w 31"/>
                <a:gd name="T27" fmla="*/ 1 h 38"/>
                <a:gd name="T28" fmla="*/ 0 w 31"/>
                <a:gd name="T29" fmla="*/ 8 h 38"/>
                <a:gd name="T30" fmla="*/ 0 w 31"/>
                <a:gd name="T31" fmla="*/ 8 h 38"/>
                <a:gd name="T32" fmla="*/ 20 w 31"/>
                <a:gd name="T33" fmla="*/ 0 h 38"/>
                <a:gd name="T34" fmla="*/ 21 w 31"/>
                <a:gd name="T35" fmla="*/ 0 h 38"/>
                <a:gd name="T36" fmla="*/ 25 w 31"/>
                <a:gd name="T37" fmla="*/ 7 h 38"/>
                <a:gd name="T38" fmla="*/ 27 w 31"/>
                <a:gd name="T39" fmla="*/ 14 h 38"/>
                <a:gd name="T40" fmla="*/ 31 w 31"/>
                <a:gd name="T41" fmla="*/ 28 h 38"/>
                <a:gd name="T42" fmla="*/ 31 w 31"/>
                <a:gd name="T43" fmla="*/ 29 h 38"/>
                <a:gd name="T44" fmla="*/ 26 w 31"/>
                <a:gd name="T45" fmla="*/ 32 h 38"/>
                <a:gd name="T46" fmla="*/ 20 w 31"/>
                <a:gd name="T47" fmla="*/ 35 h 38"/>
                <a:gd name="T48" fmla="*/ 9 w 31"/>
                <a:gd name="T49" fmla="*/ 38 h 38"/>
                <a:gd name="T50" fmla="*/ 8 w 31"/>
                <a:gd name="T51" fmla="*/ 37 h 38"/>
                <a:gd name="T52" fmla="*/ 3 w 31"/>
                <a:gd name="T53" fmla="*/ 23 h 38"/>
                <a:gd name="T54" fmla="*/ 1 w 31"/>
                <a:gd name="T55" fmla="*/ 16 h 38"/>
                <a:gd name="T56" fmla="*/ 0 w 31"/>
                <a:gd name="T57" fmla="*/ 12 h 38"/>
                <a:gd name="T58" fmla="*/ 0 w 31"/>
                <a:gd name="T59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38">
                  <a:moveTo>
                    <a:pt x="0" y="8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4"/>
                    <a:pt x="1" y="16"/>
                  </a:cubicBezTo>
                  <a:cubicBezTo>
                    <a:pt x="2" y="18"/>
                    <a:pt x="3" y="20"/>
                    <a:pt x="4" y="23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2" y="36"/>
                    <a:pt x="16" y="34"/>
                    <a:pt x="19" y="33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8" y="23"/>
                    <a:pt x="27" y="19"/>
                    <a:pt x="26" y="14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5"/>
                    <a:pt x="21" y="3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4" y="3"/>
                    <a:pt x="7" y="6"/>
                    <a:pt x="0" y="8"/>
                  </a:cubicBezTo>
                  <a:close/>
                  <a:moveTo>
                    <a:pt x="0" y="8"/>
                  </a:moveTo>
                  <a:cubicBezTo>
                    <a:pt x="7" y="5"/>
                    <a:pt x="13" y="2"/>
                    <a:pt x="20" y="0"/>
                  </a:cubicBezTo>
                  <a:cubicBezTo>
                    <a:pt x="20" y="0"/>
                    <a:pt x="21" y="0"/>
                    <a:pt x="21" y="0"/>
                  </a:cubicBezTo>
                  <a:cubicBezTo>
                    <a:pt x="22" y="2"/>
                    <a:pt x="23" y="5"/>
                    <a:pt x="25" y="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9" y="18"/>
                    <a:pt x="30" y="23"/>
                    <a:pt x="31" y="28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29" y="30"/>
                    <a:pt x="27" y="31"/>
                    <a:pt x="26" y="32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6" y="36"/>
                    <a:pt x="12" y="37"/>
                    <a:pt x="9" y="38"/>
                  </a:cubicBezTo>
                  <a:cubicBezTo>
                    <a:pt x="8" y="38"/>
                    <a:pt x="8" y="38"/>
                    <a:pt x="8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1"/>
                    <a:pt x="1" y="18"/>
                    <a:pt x="1" y="16"/>
                  </a:cubicBezTo>
                  <a:cubicBezTo>
                    <a:pt x="0" y="14"/>
                    <a:pt x="0" y="13"/>
                    <a:pt x="0" y="12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Freeform 615"/>
            <p:cNvSpPr>
              <a:spLocks noEditPoints="1"/>
            </p:cNvSpPr>
            <p:nvPr/>
          </p:nvSpPr>
          <p:spPr bwMode="auto">
            <a:xfrm>
              <a:off x="6143626" y="3575051"/>
              <a:ext cx="115888" cy="142875"/>
            </a:xfrm>
            <a:custGeom>
              <a:avLst/>
              <a:gdLst>
                <a:gd name="T0" fmla="*/ 0 w 31"/>
                <a:gd name="T1" fmla="*/ 8 h 38"/>
                <a:gd name="T2" fmla="*/ 1 w 31"/>
                <a:gd name="T3" fmla="*/ 12 h 38"/>
                <a:gd name="T4" fmla="*/ 1 w 31"/>
                <a:gd name="T5" fmla="*/ 15 h 38"/>
                <a:gd name="T6" fmla="*/ 4 w 31"/>
                <a:gd name="T7" fmla="*/ 23 h 38"/>
                <a:gd name="T8" fmla="*/ 9 w 31"/>
                <a:gd name="T9" fmla="*/ 37 h 38"/>
                <a:gd name="T10" fmla="*/ 9 w 31"/>
                <a:gd name="T11" fmla="*/ 36 h 38"/>
                <a:gd name="T12" fmla="*/ 20 w 31"/>
                <a:gd name="T13" fmla="*/ 33 h 38"/>
                <a:gd name="T14" fmla="*/ 25 w 31"/>
                <a:gd name="T15" fmla="*/ 30 h 38"/>
                <a:gd name="T16" fmla="*/ 30 w 31"/>
                <a:gd name="T17" fmla="*/ 27 h 38"/>
                <a:gd name="T18" fmla="*/ 29 w 31"/>
                <a:gd name="T19" fmla="*/ 28 h 38"/>
                <a:gd name="T20" fmla="*/ 26 w 31"/>
                <a:gd name="T21" fmla="*/ 14 h 38"/>
                <a:gd name="T22" fmla="*/ 23 w 31"/>
                <a:gd name="T23" fmla="*/ 7 h 38"/>
                <a:gd name="T24" fmla="*/ 20 w 31"/>
                <a:gd name="T25" fmla="*/ 1 h 38"/>
                <a:gd name="T26" fmla="*/ 20 w 31"/>
                <a:gd name="T27" fmla="*/ 1 h 38"/>
                <a:gd name="T28" fmla="*/ 0 w 31"/>
                <a:gd name="T29" fmla="*/ 8 h 38"/>
                <a:gd name="T30" fmla="*/ 0 w 31"/>
                <a:gd name="T31" fmla="*/ 8 h 38"/>
                <a:gd name="T32" fmla="*/ 20 w 31"/>
                <a:gd name="T33" fmla="*/ 0 h 38"/>
                <a:gd name="T34" fmla="*/ 21 w 31"/>
                <a:gd name="T35" fmla="*/ 0 h 38"/>
                <a:gd name="T36" fmla="*/ 25 w 31"/>
                <a:gd name="T37" fmla="*/ 6 h 38"/>
                <a:gd name="T38" fmla="*/ 27 w 31"/>
                <a:gd name="T39" fmla="*/ 13 h 38"/>
                <a:gd name="T40" fmla="*/ 31 w 31"/>
                <a:gd name="T41" fmla="*/ 28 h 38"/>
                <a:gd name="T42" fmla="*/ 31 w 31"/>
                <a:gd name="T43" fmla="*/ 28 h 38"/>
                <a:gd name="T44" fmla="*/ 26 w 31"/>
                <a:gd name="T45" fmla="*/ 32 h 38"/>
                <a:gd name="T46" fmla="*/ 20 w 31"/>
                <a:gd name="T47" fmla="*/ 34 h 38"/>
                <a:gd name="T48" fmla="*/ 9 w 31"/>
                <a:gd name="T49" fmla="*/ 38 h 38"/>
                <a:gd name="T50" fmla="*/ 8 w 31"/>
                <a:gd name="T51" fmla="*/ 37 h 38"/>
                <a:gd name="T52" fmla="*/ 3 w 31"/>
                <a:gd name="T53" fmla="*/ 23 h 38"/>
                <a:gd name="T54" fmla="*/ 1 w 31"/>
                <a:gd name="T55" fmla="*/ 16 h 38"/>
                <a:gd name="T56" fmla="*/ 0 w 31"/>
                <a:gd name="T57" fmla="*/ 12 h 38"/>
                <a:gd name="T58" fmla="*/ 0 w 31"/>
                <a:gd name="T59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38">
                  <a:moveTo>
                    <a:pt x="0" y="8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4"/>
                    <a:pt x="1" y="15"/>
                  </a:cubicBezTo>
                  <a:cubicBezTo>
                    <a:pt x="2" y="18"/>
                    <a:pt x="3" y="20"/>
                    <a:pt x="4" y="23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2" y="35"/>
                    <a:pt x="16" y="34"/>
                    <a:pt x="20" y="33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9" y="23"/>
                    <a:pt x="27" y="18"/>
                    <a:pt x="26" y="14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5"/>
                    <a:pt x="21" y="3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4" y="3"/>
                    <a:pt x="7" y="5"/>
                    <a:pt x="0" y="8"/>
                  </a:cubicBezTo>
                  <a:close/>
                  <a:moveTo>
                    <a:pt x="0" y="8"/>
                  </a:moveTo>
                  <a:cubicBezTo>
                    <a:pt x="7" y="5"/>
                    <a:pt x="13" y="2"/>
                    <a:pt x="20" y="0"/>
                  </a:cubicBezTo>
                  <a:cubicBezTo>
                    <a:pt x="20" y="0"/>
                    <a:pt x="21" y="0"/>
                    <a:pt x="21" y="0"/>
                  </a:cubicBezTo>
                  <a:cubicBezTo>
                    <a:pt x="22" y="2"/>
                    <a:pt x="23" y="4"/>
                    <a:pt x="25" y="6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9" y="18"/>
                    <a:pt x="30" y="23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9" y="30"/>
                    <a:pt x="27" y="31"/>
                    <a:pt x="26" y="32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6"/>
                    <a:pt x="13" y="37"/>
                    <a:pt x="9" y="38"/>
                  </a:cubicBezTo>
                  <a:cubicBezTo>
                    <a:pt x="9" y="38"/>
                    <a:pt x="8" y="37"/>
                    <a:pt x="8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1"/>
                    <a:pt x="2" y="18"/>
                    <a:pt x="1" y="16"/>
                  </a:cubicBezTo>
                  <a:cubicBezTo>
                    <a:pt x="0" y="14"/>
                    <a:pt x="1" y="13"/>
                    <a:pt x="0" y="12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Freeform 616"/>
            <p:cNvSpPr>
              <a:spLocks/>
            </p:cNvSpPr>
            <p:nvPr/>
          </p:nvSpPr>
          <p:spPr bwMode="auto">
            <a:xfrm>
              <a:off x="6154738" y="3079751"/>
              <a:ext cx="233363" cy="79375"/>
            </a:xfrm>
            <a:custGeom>
              <a:avLst/>
              <a:gdLst>
                <a:gd name="T0" fmla="*/ 0 w 62"/>
                <a:gd name="T1" fmla="*/ 21 h 21"/>
                <a:gd name="T2" fmla="*/ 10 w 62"/>
                <a:gd name="T3" fmla="*/ 19 h 21"/>
                <a:gd name="T4" fmla="*/ 32 w 62"/>
                <a:gd name="T5" fmla="*/ 12 h 21"/>
                <a:gd name="T6" fmla="*/ 53 w 62"/>
                <a:gd name="T7" fmla="*/ 4 h 21"/>
                <a:gd name="T8" fmla="*/ 60 w 62"/>
                <a:gd name="T9" fmla="*/ 1 h 21"/>
                <a:gd name="T10" fmla="*/ 62 w 62"/>
                <a:gd name="T11" fmla="*/ 0 h 21"/>
                <a:gd name="T12" fmla="*/ 60 w 62"/>
                <a:gd name="T13" fmla="*/ 2 h 21"/>
                <a:gd name="T14" fmla="*/ 53 w 62"/>
                <a:gd name="T15" fmla="*/ 5 h 21"/>
                <a:gd name="T16" fmla="*/ 32 w 62"/>
                <a:gd name="T17" fmla="*/ 13 h 21"/>
                <a:gd name="T18" fmla="*/ 10 w 62"/>
                <a:gd name="T19" fmla="*/ 20 h 21"/>
                <a:gd name="T20" fmla="*/ 3 w 62"/>
                <a:gd name="T21" fmla="*/ 21 h 21"/>
                <a:gd name="T22" fmla="*/ 0 w 62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21">
                  <a:moveTo>
                    <a:pt x="0" y="21"/>
                  </a:moveTo>
                  <a:cubicBezTo>
                    <a:pt x="0" y="21"/>
                    <a:pt x="4" y="20"/>
                    <a:pt x="10" y="19"/>
                  </a:cubicBezTo>
                  <a:cubicBezTo>
                    <a:pt x="16" y="17"/>
                    <a:pt x="24" y="14"/>
                    <a:pt x="32" y="12"/>
                  </a:cubicBezTo>
                  <a:cubicBezTo>
                    <a:pt x="40" y="9"/>
                    <a:pt x="47" y="6"/>
                    <a:pt x="53" y="4"/>
                  </a:cubicBezTo>
                  <a:cubicBezTo>
                    <a:pt x="56" y="3"/>
                    <a:pt x="58" y="2"/>
                    <a:pt x="60" y="1"/>
                  </a:cubicBezTo>
                  <a:cubicBezTo>
                    <a:pt x="62" y="1"/>
                    <a:pt x="62" y="0"/>
                    <a:pt x="62" y="0"/>
                  </a:cubicBezTo>
                  <a:cubicBezTo>
                    <a:pt x="62" y="0"/>
                    <a:pt x="62" y="1"/>
                    <a:pt x="60" y="2"/>
                  </a:cubicBezTo>
                  <a:cubicBezTo>
                    <a:pt x="59" y="3"/>
                    <a:pt x="56" y="4"/>
                    <a:pt x="53" y="5"/>
                  </a:cubicBezTo>
                  <a:cubicBezTo>
                    <a:pt x="48" y="8"/>
                    <a:pt x="40" y="11"/>
                    <a:pt x="32" y="13"/>
                  </a:cubicBezTo>
                  <a:cubicBezTo>
                    <a:pt x="24" y="16"/>
                    <a:pt x="16" y="18"/>
                    <a:pt x="10" y="20"/>
                  </a:cubicBezTo>
                  <a:cubicBezTo>
                    <a:pt x="7" y="20"/>
                    <a:pt x="5" y="21"/>
                    <a:pt x="3" y="21"/>
                  </a:cubicBezTo>
                  <a:cubicBezTo>
                    <a:pt x="1" y="21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Freeform 617"/>
            <p:cNvSpPr>
              <a:spLocks/>
            </p:cNvSpPr>
            <p:nvPr/>
          </p:nvSpPr>
          <p:spPr bwMode="auto">
            <a:xfrm>
              <a:off x="6173788" y="3128963"/>
              <a:ext cx="236538" cy="82550"/>
            </a:xfrm>
            <a:custGeom>
              <a:avLst/>
              <a:gdLst>
                <a:gd name="T0" fmla="*/ 0 w 63"/>
                <a:gd name="T1" fmla="*/ 22 h 22"/>
                <a:gd name="T2" fmla="*/ 3 w 63"/>
                <a:gd name="T3" fmla="*/ 21 h 22"/>
                <a:gd name="T4" fmla="*/ 10 w 63"/>
                <a:gd name="T5" fmla="*/ 19 h 22"/>
                <a:gd name="T6" fmla="*/ 31 w 63"/>
                <a:gd name="T7" fmla="*/ 11 h 22"/>
                <a:gd name="T8" fmla="*/ 63 w 63"/>
                <a:gd name="T9" fmla="*/ 0 h 22"/>
                <a:gd name="T10" fmla="*/ 53 w 63"/>
                <a:gd name="T11" fmla="*/ 4 h 22"/>
                <a:gd name="T12" fmla="*/ 32 w 63"/>
                <a:gd name="T13" fmla="*/ 13 h 22"/>
                <a:gd name="T14" fmla="*/ 10 w 63"/>
                <a:gd name="T15" fmla="*/ 20 h 22"/>
                <a:gd name="T16" fmla="*/ 3 w 63"/>
                <a:gd name="T17" fmla="*/ 21 h 22"/>
                <a:gd name="T18" fmla="*/ 0 w 63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2">
                  <a:moveTo>
                    <a:pt x="0" y="22"/>
                  </a:moveTo>
                  <a:cubicBezTo>
                    <a:pt x="0" y="22"/>
                    <a:pt x="1" y="21"/>
                    <a:pt x="3" y="21"/>
                  </a:cubicBezTo>
                  <a:cubicBezTo>
                    <a:pt x="4" y="21"/>
                    <a:pt x="7" y="20"/>
                    <a:pt x="10" y="19"/>
                  </a:cubicBezTo>
                  <a:cubicBezTo>
                    <a:pt x="16" y="17"/>
                    <a:pt x="24" y="15"/>
                    <a:pt x="31" y="11"/>
                  </a:cubicBezTo>
                  <a:cubicBezTo>
                    <a:pt x="47" y="6"/>
                    <a:pt x="63" y="0"/>
                    <a:pt x="63" y="0"/>
                  </a:cubicBezTo>
                  <a:cubicBezTo>
                    <a:pt x="63" y="0"/>
                    <a:pt x="59" y="2"/>
                    <a:pt x="53" y="4"/>
                  </a:cubicBezTo>
                  <a:cubicBezTo>
                    <a:pt x="48" y="7"/>
                    <a:pt x="40" y="10"/>
                    <a:pt x="32" y="13"/>
                  </a:cubicBezTo>
                  <a:cubicBezTo>
                    <a:pt x="24" y="16"/>
                    <a:pt x="16" y="19"/>
                    <a:pt x="10" y="20"/>
                  </a:cubicBezTo>
                  <a:cubicBezTo>
                    <a:pt x="7" y="21"/>
                    <a:pt x="4" y="21"/>
                    <a:pt x="3" y="21"/>
                  </a:cubicBezTo>
                  <a:cubicBezTo>
                    <a:pt x="1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Freeform 618"/>
            <p:cNvSpPr>
              <a:spLocks/>
            </p:cNvSpPr>
            <p:nvPr/>
          </p:nvSpPr>
          <p:spPr bwMode="auto">
            <a:xfrm>
              <a:off x="6196013" y="3178176"/>
              <a:ext cx="238125" cy="82550"/>
            </a:xfrm>
            <a:custGeom>
              <a:avLst/>
              <a:gdLst>
                <a:gd name="T0" fmla="*/ 0 w 63"/>
                <a:gd name="T1" fmla="*/ 22 h 22"/>
                <a:gd name="T2" fmla="*/ 3 w 63"/>
                <a:gd name="T3" fmla="*/ 21 h 22"/>
                <a:gd name="T4" fmla="*/ 10 w 63"/>
                <a:gd name="T5" fmla="*/ 19 h 22"/>
                <a:gd name="T6" fmla="*/ 32 w 63"/>
                <a:gd name="T7" fmla="*/ 12 h 22"/>
                <a:gd name="T8" fmla="*/ 63 w 63"/>
                <a:gd name="T9" fmla="*/ 0 h 22"/>
                <a:gd name="T10" fmla="*/ 54 w 63"/>
                <a:gd name="T11" fmla="*/ 4 h 22"/>
                <a:gd name="T12" fmla="*/ 32 w 63"/>
                <a:gd name="T13" fmla="*/ 13 h 22"/>
                <a:gd name="T14" fmla="*/ 10 w 63"/>
                <a:gd name="T15" fmla="*/ 20 h 22"/>
                <a:gd name="T16" fmla="*/ 3 w 63"/>
                <a:gd name="T17" fmla="*/ 22 h 22"/>
                <a:gd name="T18" fmla="*/ 0 w 63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2">
                  <a:moveTo>
                    <a:pt x="0" y="22"/>
                  </a:moveTo>
                  <a:cubicBezTo>
                    <a:pt x="0" y="22"/>
                    <a:pt x="1" y="22"/>
                    <a:pt x="3" y="21"/>
                  </a:cubicBezTo>
                  <a:cubicBezTo>
                    <a:pt x="5" y="21"/>
                    <a:pt x="7" y="20"/>
                    <a:pt x="10" y="19"/>
                  </a:cubicBezTo>
                  <a:cubicBezTo>
                    <a:pt x="16" y="18"/>
                    <a:pt x="24" y="15"/>
                    <a:pt x="32" y="12"/>
                  </a:cubicBezTo>
                  <a:cubicBezTo>
                    <a:pt x="47" y="6"/>
                    <a:pt x="63" y="0"/>
                    <a:pt x="63" y="0"/>
                  </a:cubicBezTo>
                  <a:cubicBezTo>
                    <a:pt x="63" y="0"/>
                    <a:pt x="59" y="2"/>
                    <a:pt x="54" y="4"/>
                  </a:cubicBezTo>
                  <a:cubicBezTo>
                    <a:pt x="48" y="7"/>
                    <a:pt x="40" y="10"/>
                    <a:pt x="32" y="13"/>
                  </a:cubicBezTo>
                  <a:cubicBezTo>
                    <a:pt x="24" y="16"/>
                    <a:pt x="16" y="19"/>
                    <a:pt x="10" y="20"/>
                  </a:cubicBezTo>
                  <a:cubicBezTo>
                    <a:pt x="7" y="21"/>
                    <a:pt x="5" y="22"/>
                    <a:pt x="3" y="22"/>
                  </a:cubicBezTo>
                  <a:cubicBezTo>
                    <a:pt x="1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Freeform 619"/>
            <p:cNvSpPr>
              <a:spLocks/>
            </p:cNvSpPr>
            <p:nvPr/>
          </p:nvSpPr>
          <p:spPr bwMode="auto">
            <a:xfrm>
              <a:off x="6226176" y="3282951"/>
              <a:ext cx="233363" cy="79375"/>
            </a:xfrm>
            <a:custGeom>
              <a:avLst/>
              <a:gdLst>
                <a:gd name="T0" fmla="*/ 0 w 62"/>
                <a:gd name="T1" fmla="*/ 21 h 21"/>
                <a:gd name="T2" fmla="*/ 10 w 62"/>
                <a:gd name="T3" fmla="*/ 18 h 21"/>
                <a:gd name="T4" fmla="*/ 31 w 62"/>
                <a:gd name="T5" fmla="*/ 11 h 21"/>
                <a:gd name="T6" fmla="*/ 53 w 62"/>
                <a:gd name="T7" fmla="*/ 4 h 21"/>
                <a:gd name="T8" fmla="*/ 60 w 62"/>
                <a:gd name="T9" fmla="*/ 1 h 21"/>
                <a:gd name="T10" fmla="*/ 62 w 62"/>
                <a:gd name="T11" fmla="*/ 0 h 21"/>
                <a:gd name="T12" fmla="*/ 60 w 62"/>
                <a:gd name="T13" fmla="*/ 1 h 21"/>
                <a:gd name="T14" fmla="*/ 53 w 62"/>
                <a:gd name="T15" fmla="*/ 5 h 21"/>
                <a:gd name="T16" fmla="*/ 32 w 62"/>
                <a:gd name="T17" fmla="*/ 13 h 21"/>
                <a:gd name="T18" fmla="*/ 10 w 62"/>
                <a:gd name="T19" fmla="*/ 19 h 21"/>
                <a:gd name="T20" fmla="*/ 3 w 62"/>
                <a:gd name="T21" fmla="*/ 21 h 21"/>
                <a:gd name="T22" fmla="*/ 0 w 62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21">
                  <a:moveTo>
                    <a:pt x="0" y="21"/>
                  </a:moveTo>
                  <a:cubicBezTo>
                    <a:pt x="0" y="21"/>
                    <a:pt x="4" y="20"/>
                    <a:pt x="10" y="18"/>
                  </a:cubicBezTo>
                  <a:cubicBezTo>
                    <a:pt x="16" y="17"/>
                    <a:pt x="24" y="14"/>
                    <a:pt x="31" y="11"/>
                  </a:cubicBezTo>
                  <a:cubicBezTo>
                    <a:pt x="39" y="9"/>
                    <a:pt x="47" y="6"/>
                    <a:pt x="53" y="4"/>
                  </a:cubicBezTo>
                  <a:cubicBezTo>
                    <a:pt x="55" y="3"/>
                    <a:pt x="58" y="2"/>
                    <a:pt x="60" y="1"/>
                  </a:cubicBezTo>
                  <a:cubicBezTo>
                    <a:pt x="61" y="0"/>
                    <a:pt x="62" y="0"/>
                    <a:pt x="62" y="0"/>
                  </a:cubicBezTo>
                  <a:cubicBezTo>
                    <a:pt x="62" y="0"/>
                    <a:pt x="61" y="0"/>
                    <a:pt x="60" y="1"/>
                  </a:cubicBezTo>
                  <a:cubicBezTo>
                    <a:pt x="58" y="2"/>
                    <a:pt x="56" y="4"/>
                    <a:pt x="53" y="5"/>
                  </a:cubicBezTo>
                  <a:cubicBezTo>
                    <a:pt x="47" y="7"/>
                    <a:pt x="40" y="10"/>
                    <a:pt x="32" y="13"/>
                  </a:cubicBezTo>
                  <a:cubicBezTo>
                    <a:pt x="24" y="16"/>
                    <a:pt x="16" y="18"/>
                    <a:pt x="10" y="19"/>
                  </a:cubicBezTo>
                  <a:cubicBezTo>
                    <a:pt x="7" y="20"/>
                    <a:pt x="4" y="20"/>
                    <a:pt x="3" y="21"/>
                  </a:cubicBezTo>
                  <a:cubicBezTo>
                    <a:pt x="1" y="21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" name="Freeform 620"/>
            <p:cNvSpPr>
              <a:spLocks/>
            </p:cNvSpPr>
            <p:nvPr/>
          </p:nvSpPr>
          <p:spPr bwMode="auto">
            <a:xfrm>
              <a:off x="6242051" y="3328988"/>
              <a:ext cx="236538" cy="82550"/>
            </a:xfrm>
            <a:custGeom>
              <a:avLst/>
              <a:gdLst>
                <a:gd name="T0" fmla="*/ 0 w 63"/>
                <a:gd name="T1" fmla="*/ 22 h 22"/>
                <a:gd name="T2" fmla="*/ 3 w 63"/>
                <a:gd name="T3" fmla="*/ 22 h 22"/>
                <a:gd name="T4" fmla="*/ 10 w 63"/>
                <a:gd name="T5" fmla="*/ 20 h 22"/>
                <a:gd name="T6" fmla="*/ 32 w 63"/>
                <a:gd name="T7" fmla="*/ 12 h 22"/>
                <a:gd name="T8" fmla="*/ 63 w 63"/>
                <a:gd name="T9" fmla="*/ 0 h 22"/>
                <a:gd name="T10" fmla="*/ 54 w 63"/>
                <a:gd name="T11" fmla="*/ 5 h 22"/>
                <a:gd name="T12" fmla="*/ 33 w 63"/>
                <a:gd name="T13" fmla="*/ 14 h 22"/>
                <a:gd name="T14" fmla="*/ 11 w 63"/>
                <a:gd name="T15" fmla="*/ 21 h 22"/>
                <a:gd name="T16" fmla="*/ 3 w 63"/>
                <a:gd name="T17" fmla="*/ 22 h 22"/>
                <a:gd name="T18" fmla="*/ 0 w 63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2">
                  <a:moveTo>
                    <a:pt x="0" y="22"/>
                  </a:moveTo>
                  <a:cubicBezTo>
                    <a:pt x="0" y="22"/>
                    <a:pt x="1" y="22"/>
                    <a:pt x="3" y="22"/>
                  </a:cubicBezTo>
                  <a:cubicBezTo>
                    <a:pt x="5" y="22"/>
                    <a:pt x="7" y="21"/>
                    <a:pt x="10" y="20"/>
                  </a:cubicBezTo>
                  <a:cubicBezTo>
                    <a:pt x="16" y="18"/>
                    <a:pt x="24" y="15"/>
                    <a:pt x="32" y="12"/>
                  </a:cubicBezTo>
                  <a:cubicBezTo>
                    <a:pt x="48" y="7"/>
                    <a:pt x="63" y="0"/>
                    <a:pt x="63" y="0"/>
                  </a:cubicBezTo>
                  <a:cubicBezTo>
                    <a:pt x="63" y="0"/>
                    <a:pt x="60" y="2"/>
                    <a:pt x="54" y="5"/>
                  </a:cubicBezTo>
                  <a:cubicBezTo>
                    <a:pt x="48" y="8"/>
                    <a:pt x="40" y="11"/>
                    <a:pt x="33" y="14"/>
                  </a:cubicBezTo>
                  <a:cubicBezTo>
                    <a:pt x="25" y="17"/>
                    <a:pt x="17" y="19"/>
                    <a:pt x="11" y="21"/>
                  </a:cubicBezTo>
                  <a:cubicBezTo>
                    <a:pt x="8" y="22"/>
                    <a:pt x="5" y="22"/>
                    <a:pt x="3" y="22"/>
                  </a:cubicBezTo>
                  <a:cubicBezTo>
                    <a:pt x="1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Freeform 621"/>
            <p:cNvSpPr>
              <a:spLocks/>
            </p:cNvSpPr>
            <p:nvPr/>
          </p:nvSpPr>
          <p:spPr bwMode="auto">
            <a:xfrm>
              <a:off x="6267451" y="3378201"/>
              <a:ext cx="234950" cy="87313"/>
            </a:xfrm>
            <a:custGeom>
              <a:avLst/>
              <a:gdLst>
                <a:gd name="T0" fmla="*/ 0 w 62"/>
                <a:gd name="T1" fmla="*/ 23 h 23"/>
                <a:gd name="T2" fmla="*/ 2 w 62"/>
                <a:gd name="T3" fmla="*/ 22 h 23"/>
                <a:gd name="T4" fmla="*/ 10 w 62"/>
                <a:gd name="T5" fmla="*/ 20 h 23"/>
                <a:gd name="T6" fmla="*/ 31 w 62"/>
                <a:gd name="T7" fmla="*/ 12 h 23"/>
                <a:gd name="T8" fmla="*/ 62 w 62"/>
                <a:gd name="T9" fmla="*/ 0 h 23"/>
                <a:gd name="T10" fmla="*/ 53 w 62"/>
                <a:gd name="T11" fmla="*/ 5 h 23"/>
                <a:gd name="T12" fmla="*/ 32 w 62"/>
                <a:gd name="T13" fmla="*/ 14 h 23"/>
                <a:gd name="T14" fmla="*/ 10 w 62"/>
                <a:gd name="T15" fmla="*/ 21 h 23"/>
                <a:gd name="T16" fmla="*/ 2 w 62"/>
                <a:gd name="T17" fmla="*/ 22 h 23"/>
                <a:gd name="T18" fmla="*/ 0 w 62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23">
                  <a:moveTo>
                    <a:pt x="0" y="23"/>
                  </a:moveTo>
                  <a:cubicBezTo>
                    <a:pt x="0" y="23"/>
                    <a:pt x="1" y="22"/>
                    <a:pt x="2" y="22"/>
                  </a:cubicBezTo>
                  <a:cubicBezTo>
                    <a:pt x="4" y="22"/>
                    <a:pt x="7" y="21"/>
                    <a:pt x="10" y="20"/>
                  </a:cubicBezTo>
                  <a:cubicBezTo>
                    <a:pt x="16" y="18"/>
                    <a:pt x="23" y="15"/>
                    <a:pt x="31" y="12"/>
                  </a:cubicBezTo>
                  <a:cubicBezTo>
                    <a:pt x="47" y="7"/>
                    <a:pt x="62" y="0"/>
                    <a:pt x="62" y="0"/>
                  </a:cubicBezTo>
                  <a:cubicBezTo>
                    <a:pt x="62" y="0"/>
                    <a:pt x="59" y="3"/>
                    <a:pt x="53" y="5"/>
                  </a:cubicBezTo>
                  <a:cubicBezTo>
                    <a:pt x="47" y="8"/>
                    <a:pt x="40" y="11"/>
                    <a:pt x="32" y="14"/>
                  </a:cubicBezTo>
                  <a:cubicBezTo>
                    <a:pt x="24" y="17"/>
                    <a:pt x="16" y="19"/>
                    <a:pt x="10" y="21"/>
                  </a:cubicBezTo>
                  <a:cubicBezTo>
                    <a:pt x="7" y="22"/>
                    <a:pt x="4" y="22"/>
                    <a:pt x="2" y="22"/>
                  </a:cubicBezTo>
                  <a:cubicBezTo>
                    <a:pt x="1" y="22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Freeform 622"/>
            <p:cNvSpPr>
              <a:spLocks/>
            </p:cNvSpPr>
            <p:nvPr/>
          </p:nvSpPr>
          <p:spPr bwMode="auto">
            <a:xfrm>
              <a:off x="6302376" y="3484563"/>
              <a:ext cx="233363" cy="79375"/>
            </a:xfrm>
            <a:custGeom>
              <a:avLst/>
              <a:gdLst>
                <a:gd name="T0" fmla="*/ 0 w 62"/>
                <a:gd name="T1" fmla="*/ 21 h 21"/>
                <a:gd name="T2" fmla="*/ 10 w 62"/>
                <a:gd name="T3" fmla="*/ 19 h 21"/>
                <a:gd name="T4" fmla="*/ 31 w 62"/>
                <a:gd name="T5" fmla="*/ 12 h 21"/>
                <a:gd name="T6" fmla="*/ 53 w 62"/>
                <a:gd name="T7" fmla="*/ 4 h 21"/>
                <a:gd name="T8" fmla="*/ 60 w 62"/>
                <a:gd name="T9" fmla="*/ 2 h 21"/>
                <a:gd name="T10" fmla="*/ 62 w 62"/>
                <a:gd name="T11" fmla="*/ 0 h 21"/>
                <a:gd name="T12" fmla="*/ 60 w 62"/>
                <a:gd name="T13" fmla="*/ 2 h 21"/>
                <a:gd name="T14" fmla="*/ 53 w 62"/>
                <a:gd name="T15" fmla="*/ 5 h 21"/>
                <a:gd name="T16" fmla="*/ 32 w 62"/>
                <a:gd name="T17" fmla="*/ 14 h 21"/>
                <a:gd name="T18" fmla="*/ 10 w 62"/>
                <a:gd name="T19" fmla="*/ 20 h 21"/>
                <a:gd name="T20" fmla="*/ 3 w 62"/>
                <a:gd name="T21" fmla="*/ 21 h 21"/>
                <a:gd name="T22" fmla="*/ 0 w 62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21">
                  <a:moveTo>
                    <a:pt x="0" y="21"/>
                  </a:moveTo>
                  <a:cubicBezTo>
                    <a:pt x="0" y="21"/>
                    <a:pt x="4" y="21"/>
                    <a:pt x="10" y="19"/>
                  </a:cubicBezTo>
                  <a:cubicBezTo>
                    <a:pt x="16" y="17"/>
                    <a:pt x="24" y="14"/>
                    <a:pt x="31" y="12"/>
                  </a:cubicBezTo>
                  <a:cubicBezTo>
                    <a:pt x="39" y="9"/>
                    <a:pt x="47" y="7"/>
                    <a:pt x="53" y="4"/>
                  </a:cubicBezTo>
                  <a:cubicBezTo>
                    <a:pt x="56" y="3"/>
                    <a:pt x="58" y="3"/>
                    <a:pt x="60" y="2"/>
                  </a:cubicBezTo>
                  <a:cubicBezTo>
                    <a:pt x="61" y="1"/>
                    <a:pt x="62" y="0"/>
                    <a:pt x="62" y="0"/>
                  </a:cubicBezTo>
                  <a:cubicBezTo>
                    <a:pt x="62" y="0"/>
                    <a:pt x="61" y="1"/>
                    <a:pt x="60" y="2"/>
                  </a:cubicBezTo>
                  <a:cubicBezTo>
                    <a:pt x="58" y="3"/>
                    <a:pt x="56" y="4"/>
                    <a:pt x="53" y="5"/>
                  </a:cubicBezTo>
                  <a:cubicBezTo>
                    <a:pt x="48" y="8"/>
                    <a:pt x="40" y="11"/>
                    <a:pt x="32" y="14"/>
                  </a:cubicBezTo>
                  <a:cubicBezTo>
                    <a:pt x="24" y="16"/>
                    <a:pt x="16" y="18"/>
                    <a:pt x="10" y="20"/>
                  </a:cubicBezTo>
                  <a:cubicBezTo>
                    <a:pt x="7" y="20"/>
                    <a:pt x="5" y="21"/>
                    <a:pt x="3" y="21"/>
                  </a:cubicBezTo>
                  <a:cubicBezTo>
                    <a:pt x="1" y="21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Freeform 623"/>
            <p:cNvSpPr>
              <a:spLocks/>
            </p:cNvSpPr>
            <p:nvPr/>
          </p:nvSpPr>
          <p:spPr bwMode="auto">
            <a:xfrm>
              <a:off x="6319838" y="3533776"/>
              <a:ext cx="234950" cy="82550"/>
            </a:xfrm>
            <a:custGeom>
              <a:avLst/>
              <a:gdLst>
                <a:gd name="T0" fmla="*/ 0 w 62"/>
                <a:gd name="T1" fmla="*/ 22 h 22"/>
                <a:gd name="T2" fmla="*/ 2 w 62"/>
                <a:gd name="T3" fmla="*/ 21 h 22"/>
                <a:gd name="T4" fmla="*/ 10 w 62"/>
                <a:gd name="T5" fmla="*/ 19 h 22"/>
                <a:gd name="T6" fmla="*/ 31 w 62"/>
                <a:gd name="T7" fmla="*/ 12 h 22"/>
                <a:gd name="T8" fmla="*/ 62 w 62"/>
                <a:gd name="T9" fmla="*/ 0 h 22"/>
                <a:gd name="T10" fmla="*/ 53 w 62"/>
                <a:gd name="T11" fmla="*/ 4 h 22"/>
                <a:gd name="T12" fmla="*/ 32 w 62"/>
                <a:gd name="T13" fmla="*/ 13 h 22"/>
                <a:gd name="T14" fmla="*/ 10 w 62"/>
                <a:gd name="T15" fmla="*/ 20 h 22"/>
                <a:gd name="T16" fmla="*/ 2 w 62"/>
                <a:gd name="T17" fmla="*/ 22 h 22"/>
                <a:gd name="T18" fmla="*/ 0 w 62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22">
                  <a:moveTo>
                    <a:pt x="0" y="22"/>
                  </a:moveTo>
                  <a:cubicBezTo>
                    <a:pt x="0" y="22"/>
                    <a:pt x="1" y="22"/>
                    <a:pt x="2" y="21"/>
                  </a:cubicBezTo>
                  <a:cubicBezTo>
                    <a:pt x="4" y="21"/>
                    <a:pt x="7" y="20"/>
                    <a:pt x="10" y="19"/>
                  </a:cubicBezTo>
                  <a:cubicBezTo>
                    <a:pt x="16" y="18"/>
                    <a:pt x="23" y="15"/>
                    <a:pt x="31" y="12"/>
                  </a:cubicBezTo>
                  <a:cubicBezTo>
                    <a:pt x="47" y="6"/>
                    <a:pt x="62" y="0"/>
                    <a:pt x="62" y="0"/>
                  </a:cubicBezTo>
                  <a:cubicBezTo>
                    <a:pt x="62" y="0"/>
                    <a:pt x="59" y="2"/>
                    <a:pt x="53" y="4"/>
                  </a:cubicBezTo>
                  <a:cubicBezTo>
                    <a:pt x="47" y="7"/>
                    <a:pt x="40" y="10"/>
                    <a:pt x="32" y="13"/>
                  </a:cubicBezTo>
                  <a:cubicBezTo>
                    <a:pt x="24" y="16"/>
                    <a:pt x="16" y="19"/>
                    <a:pt x="10" y="20"/>
                  </a:cubicBezTo>
                  <a:cubicBezTo>
                    <a:pt x="7" y="21"/>
                    <a:pt x="4" y="22"/>
                    <a:pt x="2" y="22"/>
                  </a:cubicBezTo>
                  <a:cubicBezTo>
                    <a:pt x="1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" name="Freeform 624"/>
            <p:cNvSpPr>
              <a:spLocks/>
            </p:cNvSpPr>
            <p:nvPr/>
          </p:nvSpPr>
          <p:spPr bwMode="auto">
            <a:xfrm>
              <a:off x="6343651" y="3582988"/>
              <a:ext cx="236538" cy="82550"/>
            </a:xfrm>
            <a:custGeom>
              <a:avLst/>
              <a:gdLst>
                <a:gd name="T0" fmla="*/ 0 w 63"/>
                <a:gd name="T1" fmla="*/ 22 h 22"/>
                <a:gd name="T2" fmla="*/ 3 w 63"/>
                <a:gd name="T3" fmla="*/ 21 h 22"/>
                <a:gd name="T4" fmla="*/ 10 w 63"/>
                <a:gd name="T5" fmla="*/ 19 h 22"/>
                <a:gd name="T6" fmla="*/ 31 w 63"/>
                <a:gd name="T7" fmla="*/ 12 h 22"/>
                <a:gd name="T8" fmla="*/ 63 w 63"/>
                <a:gd name="T9" fmla="*/ 0 h 22"/>
                <a:gd name="T10" fmla="*/ 53 w 63"/>
                <a:gd name="T11" fmla="*/ 5 h 22"/>
                <a:gd name="T12" fmla="*/ 32 w 63"/>
                <a:gd name="T13" fmla="*/ 13 h 22"/>
                <a:gd name="T14" fmla="*/ 10 w 63"/>
                <a:gd name="T15" fmla="*/ 20 h 22"/>
                <a:gd name="T16" fmla="*/ 3 w 63"/>
                <a:gd name="T17" fmla="*/ 22 h 22"/>
                <a:gd name="T18" fmla="*/ 0 w 63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2">
                  <a:moveTo>
                    <a:pt x="0" y="22"/>
                  </a:moveTo>
                  <a:cubicBezTo>
                    <a:pt x="0" y="22"/>
                    <a:pt x="1" y="22"/>
                    <a:pt x="3" y="21"/>
                  </a:cubicBezTo>
                  <a:cubicBezTo>
                    <a:pt x="4" y="21"/>
                    <a:pt x="7" y="20"/>
                    <a:pt x="10" y="19"/>
                  </a:cubicBezTo>
                  <a:cubicBezTo>
                    <a:pt x="16" y="18"/>
                    <a:pt x="24" y="15"/>
                    <a:pt x="31" y="12"/>
                  </a:cubicBezTo>
                  <a:cubicBezTo>
                    <a:pt x="47" y="6"/>
                    <a:pt x="63" y="0"/>
                    <a:pt x="63" y="0"/>
                  </a:cubicBezTo>
                  <a:cubicBezTo>
                    <a:pt x="63" y="0"/>
                    <a:pt x="59" y="2"/>
                    <a:pt x="53" y="5"/>
                  </a:cubicBezTo>
                  <a:cubicBezTo>
                    <a:pt x="48" y="7"/>
                    <a:pt x="40" y="10"/>
                    <a:pt x="32" y="13"/>
                  </a:cubicBezTo>
                  <a:cubicBezTo>
                    <a:pt x="24" y="16"/>
                    <a:pt x="16" y="19"/>
                    <a:pt x="10" y="20"/>
                  </a:cubicBezTo>
                  <a:cubicBezTo>
                    <a:pt x="7" y="21"/>
                    <a:pt x="4" y="22"/>
                    <a:pt x="3" y="22"/>
                  </a:cubicBezTo>
                  <a:cubicBezTo>
                    <a:pt x="1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Freeform 625"/>
            <p:cNvSpPr>
              <a:spLocks/>
            </p:cNvSpPr>
            <p:nvPr/>
          </p:nvSpPr>
          <p:spPr bwMode="auto">
            <a:xfrm>
              <a:off x="6037263" y="3332163"/>
              <a:ext cx="131763" cy="152400"/>
            </a:xfrm>
            <a:custGeom>
              <a:avLst/>
              <a:gdLst>
                <a:gd name="T0" fmla="*/ 0 w 35"/>
                <a:gd name="T1" fmla="*/ 30 h 40"/>
                <a:gd name="T2" fmla="*/ 11 w 35"/>
                <a:gd name="T3" fmla="*/ 35 h 40"/>
                <a:gd name="T4" fmla="*/ 17 w 35"/>
                <a:gd name="T5" fmla="*/ 37 h 40"/>
                <a:gd name="T6" fmla="*/ 23 w 35"/>
                <a:gd name="T7" fmla="*/ 39 h 40"/>
                <a:gd name="T8" fmla="*/ 22 w 35"/>
                <a:gd name="T9" fmla="*/ 39 h 40"/>
                <a:gd name="T10" fmla="*/ 26 w 35"/>
                <a:gd name="T11" fmla="*/ 30 h 40"/>
                <a:gd name="T12" fmla="*/ 30 w 35"/>
                <a:gd name="T13" fmla="*/ 20 h 40"/>
                <a:gd name="T14" fmla="*/ 35 w 35"/>
                <a:gd name="T15" fmla="*/ 0 h 40"/>
                <a:gd name="T16" fmla="*/ 31 w 35"/>
                <a:gd name="T17" fmla="*/ 20 h 40"/>
                <a:gd name="T18" fmla="*/ 28 w 35"/>
                <a:gd name="T19" fmla="*/ 30 h 40"/>
                <a:gd name="T20" fmla="*/ 26 w 35"/>
                <a:gd name="T21" fmla="*/ 35 h 40"/>
                <a:gd name="T22" fmla="*/ 24 w 35"/>
                <a:gd name="T23" fmla="*/ 40 h 40"/>
                <a:gd name="T24" fmla="*/ 23 w 35"/>
                <a:gd name="T25" fmla="*/ 40 h 40"/>
                <a:gd name="T26" fmla="*/ 17 w 35"/>
                <a:gd name="T27" fmla="*/ 39 h 40"/>
                <a:gd name="T28" fmla="*/ 11 w 35"/>
                <a:gd name="T29" fmla="*/ 36 h 40"/>
                <a:gd name="T30" fmla="*/ 0 w 35"/>
                <a:gd name="T31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40">
                  <a:moveTo>
                    <a:pt x="0" y="30"/>
                  </a:moveTo>
                  <a:cubicBezTo>
                    <a:pt x="4" y="32"/>
                    <a:pt x="8" y="34"/>
                    <a:pt x="11" y="35"/>
                  </a:cubicBezTo>
                  <a:cubicBezTo>
                    <a:pt x="13" y="36"/>
                    <a:pt x="15" y="37"/>
                    <a:pt x="17" y="37"/>
                  </a:cubicBezTo>
                  <a:cubicBezTo>
                    <a:pt x="19" y="38"/>
                    <a:pt x="21" y="38"/>
                    <a:pt x="23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4" y="36"/>
                    <a:pt x="25" y="33"/>
                    <a:pt x="26" y="3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3"/>
                    <a:pt x="33" y="6"/>
                    <a:pt x="35" y="0"/>
                  </a:cubicBezTo>
                  <a:cubicBezTo>
                    <a:pt x="34" y="6"/>
                    <a:pt x="33" y="13"/>
                    <a:pt x="31" y="2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2"/>
                    <a:pt x="27" y="33"/>
                    <a:pt x="26" y="35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1" y="40"/>
                    <a:pt x="19" y="39"/>
                    <a:pt x="17" y="39"/>
                  </a:cubicBezTo>
                  <a:cubicBezTo>
                    <a:pt x="15" y="38"/>
                    <a:pt x="13" y="37"/>
                    <a:pt x="11" y="36"/>
                  </a:cubicBezTo>
                  <a:cubicBezTo>
                    <a:pt x="7" y="35"/>
                    <a:pt x="4" y="33"/>
                    <a:pt x="0" y="3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" name="Freeform 626"/>
            <p:cNvSpPr>
              <a:spLocks/>
            </p:cNvSpPr>
            <p:nvPr/>
          </p:nvSpPr>
          <p:spPr bwMode="auto">
            <a:xfrm>
              <a:off x="5957888" y="2901951"/>
              <a:ext cx="392113" cy="158750"/>
            </a:xfrm>
            <a:custGeom>
              <a:avLst/>
              <a:gdLst>
                <a:gd name="T0" fmla="*/ 0 w 104"/>
                <a:gd name="T1" fmla="*/ 32 h 42"/>
                <a:gd name="T2" fmla="*/ 11 w 104"/>
                <a:gd name="T3" fmla="*/ 42 h 42"/>
                <a:gd name="T4" fmla="*/ 3 w 104"/>
                <a:gd name="T5" fmla="*/ 32 h 42"/>
                <a:gd name="T6" fmla="*/ 14 w 104"/>
                <a:gd name="T7" fmla="*/ 40 h 42"/>
                <a:gd name="T8" fmla="*/ 1 w 104"/>
                <a:gd name="T9" fmla="*/ 28 h 42"/>
                <a:gd name="T10" fmla="*/ 19 w 104"/>
                <a:gd name="T11" fmla="*/ 40 h 42"/>
                <a:gd name="T12" fmla="*/ 6 w 104"/>
                <a:gd name="T13" fmla="*/ 27 h 42"/>
                <a:gd name="T14" fmla="*/ 24 w 104"/>
                <a:gd name="T15" fmla="*/ 38 h 42"/>
                <a:gd name="T16" fmla="*/ 8 w 104"/>
                <a:gd name="T17" fmla="*/ 24 h 42"/>
                <a:gd name="T18" fmla="*/ 27 w 104"/>
                <a:gd name="T19" fmla="*/ 37 h 42"/>
                <a:gd name="T20" fmla="*/ 5 w 104"/>
                <a:gd name="T21" fmla="*/ 21 h 42"/>
                <a:gd name="T22" fmla="*/ 10 w 104"/>
                <a:gd name="T23" fmla="*/ 18 h 42"/>
                <a:gd name="T24" fmla="*/ 33 w 104"/>
                <a:gd name="T25" fmla="*/ 35 h 42"/>
                <a:gd name="T26" fmla="*/ 14 w 104"/>
                <a:gd name="T27" fmla="*/ 18 h 42"/>
                <a:gd name="T28" fmla="*/ 38 w 104"/>
                <a:gd name="T29" fmla="*/ 31 h 42"/>
                <a:gd name="T30" fmla="*/ 21 w 104"/>
                <a:gd name="T31" fmla="*/ 19 h 42"/>
                <a:gd name="T32" fmla="*/ 43 w 104"/>
                <a:gd name="T33" fmla="*/ 30 h 42"/>
                <a:gd name="T34" fmla="*/ 21 w 104"/>
                <a:gd name="T35" fmla="*/ 16 h 42"/>
                <a:gd name="T36" fmla="*/ 47 w 104"/>
                <a:gd name="T37" fmla="*/ 26 h 42"/>
                <a:gd name="T38" fmla="*/ 27 w 104"/>
                <a:gd name="T39" fmla="*/ 14 h 42"/>
                <a:gd name="T40" fmla="*/ 52 w 104"/>
                <a:gd name="T41" fmla="*/ 23 h 42"/>
                <a:gd name="T42" fmla="*/ 29 w 104"/>
                <a:gd name="T43" fmla="*/ 11 h 42"/>
                <a:gd name="T44" fmla="*/ 54 w 104"/>
                <a:gd name="T45" fmla="*/ 19 h 42"/>
                <a:gd name="T46" fmla="*/ 38 w 104"/>
                <a:gd name="T47" fmla="*/ 9 h 42"/>
                <a:gd name="T48" fmla="*/ 59 w 104"/>
                <a:gd name="T49" fmla="*/ 16 h 42"/>
                <a:gd name="T50" fmla="*/ 46 w 104"/>
                <a:gd name="T51" fmla="*/ 7 h 42"/>
                <a:gd name="T52" fmla="*/ 65 w 104"/>
                <a:gd name="T53" fmla="*/ 14 h 42"/>
                <a:gd name="T54" fmla="*/ 53 w 104"/>
                <a:gd name="T55" fmla="*/ 5 h 42"/>
                <a:gd name="T56" fmla="*/ 67 w 104"/>
                <a:gd name="T57" fmla="*/ 10 h 42"/>
                <a:gd name="T58" fmla="*/ 59 w 104"/>
                <a:gd name="T59" fmla="*/ 2 h 42"/>
                <a:gd name="T60" fmla="*/ 71 w 104"/>
                <a:gd name="T61" fmla="*/ 6 h 42"/>
                <a:gd name="T62" fmla="*/ 69 w 104"/>
                <a:gd name="T63" fmla="*/ 0 h 42"/>
                <a:gd name="T64" fmla="*/ 35 w 104"/>
                <a:gd name="T65" fmla="*/ 36 h 42"/>
                <a:gd name="T66" fmla="*/ 43 w 104"/>
                <a:gd name="T67" fmla="*/ 38 h 42"/>
                <a:gd name="T68" fmla="*/ 30 w 104"/>
                <a:gd name="T69" fmla="*/ 34 h 42"/>
                <a:gd name="T70" fmla="*/ 53 w 104"/>
                <a:gd name="T71" fmla="*/ 32 h 42"/>
                <a:gd name="T72" fmla="*/ 50 w 104"/>
                <a:gd name="T73" fmla="*/ 27 h 42"/>
                <a:gd name="T74" fmla="*/ 58 w 104"/>
                <a:gd name="T75" fmla="*/ 29 h 42"/>
                <a:gd name="T76" fmla="*/ 53 w 104"/>
                <a:gd name="T77" fmla="*/ 22 h 42"/>
                <a:gd name="T78" fmla="*/ 61 w 104"/>
                <a:gd name="T79" fmla="*/ 24 h 42"/>
                <a:gd name="T80" fmla="*/ 59 w 104"/>
                <a:gd name="T81" fmla="*/ 20 h 42"/>
                <a:gd name="T82" fmla="*/ 67 w 104"/>
                <a:gd name="T83" fmla="*/ 23 h 42"/>
                <a:gd name="T84" fmla="*/ 66 w 104"/>
                <a:gd name="T85" fmla="*/ 18 h 42"/>
                <a:gd name="T86" fmla="*/ 72 w 104"/>
                <a:gd name="T87" fmla="*/ 21 h 42"/>
                <a:gd name="T88" fmla="*/ 73 w 104"/>
                <a:gd name="T89" fmla="*/ 14 h 42"/>
                <a:gd name="T90" fmla="*/ 76 w 104"/>
                <a:gd name="T91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42">
                  <a:moveTo>
                    <a:pt x="0" y="32"/>
                  </a:moveTo>
                  <a:cubicBezTo>
                    <a:pt x="3" y="36"/>
                    <a:pt x="5" y="40"/>
                    <a:pt x="11" y="42"/>
                  </a:cubicBezTo>
                  <a:cubicBezTo>
                    <a:pt x="8" y="39"/>
                    <a:pt x="6" y="35"/>
                    <a:pt x="3" y="32"/>
                  </a:cubicBezTo>
                  <a:cubicBezTo>
                    <a:pt x="7" y="36"/>
                    <a:pt x="10" y="38"/>
                    <a:pt x="14" y="40"/>
                  </a:cubicBezTo>
                  <a:cubicBezTo>
                    <a:pt x="10" y="36"/>
                    <a:pt x="6" y="31"/>
                    <a:pt x="1" y="28"/>
                  </a:cubicBezTo>
                  <a:cubicBezTo>
                    <a:pt x="5" y="36"/>
                    <a:pt x="11" y="39"/>
                    <a:pt x="19" y="40"/>
                  </a:cubicBezTo>
                  <a:cubicBezTo>
                    <a:pt x="15" y="35"/>
                    <a:pt x="12" y="31"/>
                    <a:pt x="6" y="27"/>
                  </a:cubicBezTo>
                  <a:cubicBezTo>
                    <a:pt x="11" y="31"/>
                    <a:pt x="18" y="35"/>
                    <a:pt x="24" y="38"/>
                  </a:cubicBezTo>
                  <a:cubicBezTo>
                    <a:pt x="19" y="32"/>
                    <a:pt x="15" y="28"/>
                    <a:pt x="8" y="24"/>
                  </a:cubicBezTo>
                  <a:cubicBezTo>
                    <a:pt x="13" y="30"/>
                    <a:pt x="19" y="33"/>
                    <a:pt x="27" y="37"/>
                  </a:cubicBezTo>
                  <a:cubicBezTo>
                    <a:pt x="21" y="29"/>
                    <a:pt x="12" y="25"/>
                    <a:pt x="5" y="21"/>
                  </a:cubicBezTo>
                  <a:cubicBezTo>
                    <a:pt x="6" y="20"/>
                    <a:pt x="9" y="19"/>
                    <a:pt x="10" y="18"/>
                  </a:cubicBezTo>
                  <a:cubicBezTo>
                    <a:pt x="16" y="25"/>
                    <a:pt x="24" y="31"/>
                    <a:pt x="33" y="35"/>
                  </a:cubicBezTo>
                  <a:cubicBezTo>
                    <a:pt x="29" y="27"/>
                    <a:pt x="22" y="21"/>
                    <a:pt x="14" y="18"/>
                  </a:cubicBezTo>
                  <a:cubicBezTo>
                    <a:pt x="21" y="24"/>
                    <a:pt x="29" y="29"/>
                    <a:pt x="38" y="31"/>
                  </a:cubicBezTo>
                  <a:cubicBezTo>
                    <a:pt x="32" y="28"/>
                    <a:pt x="26" y="23"/>
                    <a:pt x="21" y="19"/>
                  </a:cubicBezTo>
                  <a:cubicBezTo>
                    <a:pt x="28" y="23"/>
                    <a:pt x="36" y="27"/>
                    <a:pt x="43" y="30"/>
                  </a:cubicBezTo>
                  <a:cubicBezTo>
                    <a:pt x="36" y="25"/>
                    <a:pt x="29" y="20"/>
                    <a:pt x="21" y="16"/>
                  </a:cubicBezTo>
                  <a:cubicBezTo>
                    <a:pt x="30" y="19"/>
                    <a:pt x="39" y="22"/>
                    <a:pt x="47" y="26"/>
                  </a:cubicBezTo>
                  <a:cubicBezTo>
                    <a:pt x="41" y="22"/>
                    <a:pt x="34" y="17"/>
                    <a:pt x="27" y="14"/>
                  </a:cubicBezTo>
                  <a:cubicBezTo>
                    <a:pt x="36" y="16"/>
                    <a:pt x="44" y="20"/>
                    <a:pt x="52" y="23"/>
                  </a:cubicBezTo>
                  <a:cubicBezTo>
                    <a:pt x="44" y="19"/>
                    <a:pt x="36" y="15"/>
                    <a:pt x="29" y="11"/>
                  </a:cubicBezTo>
                  <a:cubicBezTo>
                    <a:pt x="37" y="12"/>
                    <a:pt x="46" y="16"/>
                    <a:pt x="54" y="19"/>
                  </a:cubicBezTo>
                  <a:cubicBezTo>
                    <a:pt x="49" y="16"/>
                    <a:pt x="43" y="12"/>
                    <a:pt x="38" y="9"/>
                  </a:cubicBezTo>
                  <a:cubicBezTo>
                    <a:pt x="45" y="11"/>
                    <a:pt x="52" y="13"/>
                    <a:pt x="59" y="16"/>
                  </a:cubicBezTo>
                  <a:cubicBezTo>
                    <a:pt x="55" y="13"/>
                    <a:pt x="51" y="10"/>
                    <a:pt x="46" y="7"/>
                  </a:cubicBezTo>
                  <a:cubicBezTo>
                    <a:pt x="52" y="9"/>
                    <a:pt x="59" y="11"/>
                    <a:pt x="65" y="14"/>
                  </a:cubicBezTo>
                  <a:cubicBezTo>
                    <a:pt x="61" y="11"/>
                    <a:pt x="57" y="8"/>
                    <a:pt x="53" y="5"/>
                  </a:cubicBezTo>
                  <a:cubicBezTo>
                    <a:pt x="57" y="7"/>
                    <a:pt x="62" y="8"/>
                    <a:pt x="67" y="10"/>
                  </a:cubicBezTo>
                  <a:cubicBezTo>
                    <a:pt x="64" y="7"/>
                    <a:pt x="62" y="4"/>
                    <a:pt x="59" y="2"/>
                  </a:cubicBezTo>
                  <a:cubicBezTo>
                    <a:pt x="63" y="3"/>
                    <a:pt x="68" y="4"/>
                    <a:pt x="71" y="6"/>
                  </a:cubicBezTo>
                  <a:cubicBezTo>
                    <a:pt x="71" y="5"/>
                    <a:pt x="69" y="0"/>
                    <a:pt x="69" y="0"/>
                  </a:cubicBezTo>
                  <a:cubicBezTo>
                    <a:pt x="104" y="10"/>
                    <a:pt x="45" y="31"/>
                    <a:pt x="35" y="36"/>
                  </a:cubicBezTo>
                  <a:cubicBezTo>
                    <a:pt x="38" y="36"/>
                    <a:pt x="41" y="38"/>
                    <a:pt x="43" y="38"/>
                  </a:cubicBezTo>
                  <a:cubicBezTo>
                    <a:pt x="39" y="37"/>
                    <a:pt x="34" y="35"/>
                    <a:pt x="30" y="34"/>
                  </a:cubicBezTo>
                  <a:cubicBezTo>
                    <a:pt x="38" y="33"/>
                    <a:pt x="46" y="33"/>
                    <a:pt x="53" y="32"/>
                  </a:cubicBezTo>
                  <a:cubicBezTo>
                    <a:pt x="54" y="31"/>
                    <a:pt x="51" y="28"/>
                    <a:pt x="50" y="27"/>
                  </a:cubicBezTo>
                  <a:cubicBezTo>
                    <a:pt x="52" y="27"/>
                    <a:pt x="56" y="29"/>
                    <a:pt x="58" y="29"/>
                  </a:cubicBezTo>
                  <a:cubicBezTo>
                    <a:pt x="56" y="26"/>
                    <a:pt x="54" y="25"/>
                    <a:pt x="53" y="22"/>
                  </a:cubicBezTo>
                  <a:cubicBezTo>
                    <a:pt x="56" y="23"/>
                    <a:pt x="58" y="24"/>
                    <a:pt x="61" y="24"/>
                  </a:cubicBezTo>
                  <a:cubicBezTo>
                    <a:pt x="61" y="24"/>
                    <a:pt x="59" y="20"/>
                    <a:pt x="59" y="20"/>
                  </a:cubicBezTo>
                  <a:cubicBezTo>
                    <a:pt x="62" y="21"/>
                    <a:pt x="64" y="23"/>
                    <a:pt x="67" y="23"/>
                  </a:cubicBezTo>
                  <a:cubicBezTo>
                    <a:pt x="68" y="22"/>
                    <a:pt x="65" y="20"/>
                    <a:pt x="66" y="18"/>
                  </a:cubicBezTo>
                  <a:cubicBezTo>
                    <a:pt x="67" y="19"/>
                    <a:pt x="71" y="21"/>
                    <a:pt x="72" y="21"/>
                  </a:cubicBezTo>
                  <a:cubicBezTo>
                    <a:pt x="73" y="19"/>
                    <a:pt x="72" y="16"/>
                    <a:pt x="73" y="14"/>
                  </a:cubicBezTo>
                  <a:cubicBezTo>
                    <a:pt x="78" y="16"/>
                    <a:pt x="76" y="14"/>
                    <a:pt x="76" y="12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4" name="Freeform 627"/>
            <p:cNvSpPr>
              <a:spLocks/>
            </p:cNvSpPr>
            <p:nvPr/>
          </p:nvSpPr>
          <p:spPr bwMode="auto">
            <a:xfrm>
              <a:off x="6157913" y="2921001"/>
              <a:ext cx="106363" cy="63500"/>
            </a:xfrm>
            <a:custGeom>
              <a:avLst/>
              <a:gdLst>
                <a:gd name="T0" fmla="*/ 0 w 28"/>
                <a:gd name="T1" fmla="*/ 15 h 17"/>
                <a:gd name="T2" fmla="*/ 18 w 28"/>
                <a:gd name="T3" fmla="*/ 17 h 17"/>
                <a:gd name="T4" fmla="*/ 7 w 28"/>
                <a:gd name="T5" fmla="*/ 9 h 17"/>
                <a:gd name="T6" fmla="*/ 19 w 28"/>
                <a:gd name="T7" fmla="*/ 14 h 17"/>
                <a:gd name="T8" fmla="*/ 11 w 28"/>
                <a:gd name="T9" fmla="*/ 4 h 17"/>
                <a:gd name="T10" fmla="*/ 23 w 28"/>
                <a:gd name="T11" fmla="*/ 8 h 17"/>
                <a:gd name="T12" fmla="*/ 17 w 28"/>
                <a:gd name="T13" fmla="*/ 0 h 17"/>
                <a:gd name="T14" fmla="*/ 28 w 28"/>
                <a:gd name="T1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7">
                  <a:moveTo>
                    <a:pt x="0" y="15"/>
                  </a:moveTo>
                  <a:cubicBezTo>
                    <a:pt x="1" y="15"/>
                    <a:pt x="13" y="16"/>
                    <a:pt x="18" y="17"/>
                  </a:cubicBezTo>
                  <a:cubicBezTo>
                    <a:pt x="15" y="15"/>
                    <a:pt x="11" y="11"/>
                    <a:pt x="7" y="9"/>
                  </a:cubicBezTo>
                  <a:cubicBezTo>
                    <a:pt x="11" y="11"/>
                    <a:pt x="16" y="12"/>
                    <a:pt x="19" y="14"/>
                  </a:cubicBezTo>
                  <a:cubicBezTo>
                    <a:pt x="16" y="11"/>
                    <a:pt x="14" y="7"/>
                    <a:pt x="11" y="4"/>
                  </a:cubicBezTo>
                  <a:cubicBezTo>
                    <a:pt x="15" y="6"/>
                    <a:pt x="20" y="6"/>
                    <a:pt x="23" y="8"/>
                  </a:cubicBezTo>
                  <a:cubicBezTo>
                    <a:pt x="21" y="6"/>
                    <a:pt x="20" y="2"/>
                    <a:pt x="17" y="0"/>
                  </a:cubicBezTo>
                  <a:cubicBezTo>
                    <a:pt x="20" y="1"/>
                    <a:pt x="27" y="1"/>
                    <a:pt x="28" y="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Freeform 628"/>
            <p:cNvSpPr>
              <a:spLocks/>
            </p:cNvSpPr>
            <p:nvPr/>
          </p:nvSpPr>
          <p:spPr bwMode="auto">
            <a:xfrm>
              <a:off x="6165851" y="2992438"/>
              <a:ext cx="41275" cy="26988"/>
            </a:xfrm>
            <a:custGeom>
              <a:avLst/>
              <a:gdLst>
                <a:gd name="T0" fmla="*/ 0 w 11"/>
                <a:gd name="T1" fmla="*/ 1 h 7"/>
                <a:gd name="T2" fmla="*/ 11 w 11"/>
                <a:gd name="T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7">
                  <a:moveTo>
                    <a:pt x="0" y="1"/>
                  </a:moveTo>
                  <a:cubicBezTo>
                    <a:pt x="5" y="6"/>
                    <a:pt x="10" y="7"/>
                    <a:pt x="11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Freeform 629"/>
            <p:cNvSpPr>
              <a:spLocks/>
            </p:cNvSpPr>
            <p:nvPr/>
          </p:nvSpPr>
          <p:spPr bwMode="auto">
            <a:xfrm>
              <a:off x="5807076" y="3090863"/>
              <a:ext cx="325438" cy="828675"/>
            </a:xfrm>
            <a:custGeom>
              <a:avLst/>
              <a:gdLst>
                <a:gd name="T0" fmla="*/ 0 w 86"/>
                <a:gd name="T1" fmla="*/ 0 h 219"/>
                <a:gd name="T2" fmla="*/ 48 w 86"/>
                <a:gd name="T3" fmla="*/ 120 h 219"/>
                <a:gd name="T4" fmla="*/ 86 w 86"/>
                <a:gd name="T5" fmla="*/ 219 h 219"/>
                <a:gd name="T6" fmla="*/ 29 w 86"/>
                <a:gd name="T7" fmla="*/ 97 h 219"/>
                <a:gd name="T8" fmla="*/ 11 w 86"/>
                <a:gd name="T9" fmla="*/ 4 h 219"/>
                <a:gd name="T10" fmla="*/ 82 w 86"/>
                <a:gd name="T11" fmla="*/ 196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19">
                  <a:moveTo>
                    <a:pt x="0" y="0"/>
                  </a:moveTo>
                  <a:cubicBezTo>
                    <a:pt x="19" y="37"/>
                    <a:pt x="30" y="82"/>
                    <a:pt x="48" y="120"/>
                  </a:cubicBezTo>
                  <a:cubicBezTo>
                    <a:pt x="64" y="153"/>
                    <a:pt x="80" y="185"/>
                    <a:pt x="86" y="219"/>
                  </a:cubicBezTo>
                  <a:cubicBezTo>
                    <a:pt x="64" y="181"/>
                    <a:pt x="41" y="140"/>
                    <a:pt x="29" y="97"/>
                  </a:cubicBezTo>
                  <a:cubicBezTo>
                    <a:pt x="20" y="67"/>
                    <a:pt x="20" y="33"/>
                    <a:pt x="11" y="4"/>
                  </a:cubicBezTo>
                  <a:cubicBezTo>
                    <a:pt x="23" y="72"/>
                    <a:pt x="61" y="132"/>
                    <a:pt x="82" y="196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" name="Freeform 630"/>
            <p:cNvSpPr>
              <a:spLocks/>
            </p:cNvSpPr>
            <p:nvPr/>
          </p:nvSpPr>
          <p:spPr bwMode="auto">
            <a:xfrm>
              <a:off x="5889626" y="3381376"/>
              <a:ext cx="207963" cy="420688"/>
            </a:xfrm>
            <a:custGeom>
              <a:avLst/>
              <a:gdLst>
                <a:gd name="T0" fmla="*/ 0 w 55"/>
                <a:gd name="T1" fmla="*/ 0 h 111"/>
                <a:gd name="T2" fmla="*/ 55 w 55"/>
                <a:gd name="T3" fmla="*/ 111 h 111"/>
                <a:gd name="T4" fmla="*/ 50 w 55"/>
                <a:gd name="T5" fmla="*/ 10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111">
                  <a:moveTo>
                    <a:pt x="0" y="0"/>
                  </a:moveTo>
                  <a:cubicBezTo>
                    <a:pt x="18" y="38"/>
                    <a:pt x="32" y="75"/>
                    <a:pt x="55" y="111"/>
                  </a:cubicBezTo>
                  <a:cubicBezTo>
                    <a:pt x="53" y="109"/>
                    <a:pt x="52" y="107"/>
                    <a:pt x="50" y="106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Freeform 631"/>
            <p:cNvSpPr>
              <a:spLocks/>
            </p:cNvSpPr>
            <p:nvPr/>
          </p:nvSpPr>
          <p:spPr bwMode="auto">
            <a:xfrm>
              <a:off x="5803901" y="3033713"/>
              <a:ext cx="147638" cy="76200"/>
            </a:xfrm>
            <a:custGeom>
              <a:avLst/>
              <a:gdLst>
                <a:gd name="T0" fmla="*/ 0 w 39"/>
                <a:gd name="T1" fmla="*/ 15 h 20"/>
                <a:gd name="T2" fmla="*/ 39 w 39"/>
                <a:gd name="T3" fmla="*/ 0 h 20"/>
                <a:gd name="T4" fmla="*/ 8 w 39"/>
                <a:gd name="T5" fmla="*/ 20 h 20"/>
                <a:gd name="T6" fmla="*/ 37 w 39"/>
                <a:gd name="T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20">
                  <a:moveTo>
                    <a:pt x="0" y="15"/>
                  </a:moveTo>
                  <a:cubicBezTo>
                    <a:pt x="9" y="13"/>
                    <a:pt x="27" y="5"/>
                    <a:pt x="39" y="0"/>
                  </a:cubicBezTo>
                  <a:cubicBezTo>
                    <a:pt x="31" y="9"/>
                    <a:pt x="18" y="16"/>
                    <a:pt x="8" y="20"/>
                  </a:cubicBezTo>
                  <a:cubicBezTo>
                    <a:pt x="17" y="14"/>
                    <a:pt x="28" y="10"/>
                    <a:pt x="37" y="4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Freeform 632"/>
            <p:cNvSpPr>
              <a:spLocks/>
            </p:cNvSpPr>
            <p:nvPr/>
          </p:nvSpPr>
          <p:spPr bwMode="auto">
            <a:xfrm>
              <a:off x="5803901" y="3090863"/>
              <a:ext cx="79375" cy="260350"/>
            </a:xfrm>
            <a:custGeom>
              <a:avLst/>
              <a:gdLst>
                <a:gd name="T0" fmla="*/ 0 w 21"/>
                <a:gd name="T1" fmla="*/ 0 h 69"/>
                <a:gd name="T2" fmla="*/ 21 w 21"/>
                <a:gd name="T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" h="69">
                  <a:moveTo>
                    <a:pt x="0" y="0"/>
                  </a:moveTo>
                  <a:cubicBezTo>
                    <a:pt x="7" y="21"/>
                    <a:pt x="16" y="47"/>
                    <a:pt x="21" y="69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0" name="Freeform 633"/>
            <p:cNvSpPr>
              <a:spLocks/>
            </p:cNvSpPr>
            <p:nvPr/>
          </p:nvSpPr>
          <p:spPr bwMode="auto">
            <a:xfrm>
              <a:off x="6283326" y="2874963"/>
              <a:ext cx="184150" cy="52388"/>
            </a:xfrm>
            <a:custGeom>
              <a:avLst/>
              <a:gdLst>
                <a:gd name="T0" fmla="*/ 0 w 49"/>
                <a:gd name="T1" fmla="*/ 12 h 14"/>
                <a:gd name="T2" fmla="*/ 49 w 49"/>
                <a:gd name="T3" fmla="*/ 5 h 14"/>
                <a:gd name="T4" fmla="*/ 10 w 49"/>
                <a:gd name="T5" fmla="*/ 9 h 14"/>
                <a:gd name="T6" fmla="*/ 45 w 49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14">
                  <a:moveTo>
                    <a:pt x="0" y="12"/>
                  </a:moveTo>
                  <a:cubicBezTo>
                    <a:pt x="15" y="14"/>
                    <a:pt x="34" y="7"/>
                    <a:pt x="49" y="5"/>
                  </a:cubicBezTo>
                  <a:cubicBezTo>
                    <a:pt x="36" y="6"/>
                    <a:pt x="22" y="9"/>
                    <a:pt x="10" y="9"/>
                  </a:cubicBezTo>
                  <a:cubicBezTo>
                    <a:pt x="20" y="4"/>
                    <a:pt x="35" y="0"/>
                    <a:pt x="45" y="3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Freeform 634"/>
            <p:cNvSpPr>
              <a:spLocks/>
            </p:cNvSpPr>
            <p:nvPr/>
          </p:nvSpPr>
          <p:spPr bwMode="auto">
            <a:xfrm>
              <a:off x="6434138" y="2916238"/>
              <a:ext cx="312738" cy="771525"/>
            </a:xfrm>
            <a:custGeom>
              <a:avLst/>
              <a:gdLst>
                <a:gd name="T0" fmla="*/ 0 w 83"/>
                <a:gd name="T1" fmla="*/ 0 h 204"/>
                <a:gd name="T2" fmla="*/ 78 w 83"/>
                <a:gd name="T3" fmla="*/ 204 h 204"/>
                <a:gd name="T4" fmla="*/ 42 w 83"/>
                <a:gd name="T5" fmla="*/ 90 h 204"/>
                <a:gd name="T6" fmla="*/ 7 w 83"/>
                <a:gd name="T7" fmla="*/ 2 h 204"/>
                <a:gd name="T8" fmla="*/ 56 w 83"/>
                <a:gd name="T9" fmla="*/ 106 h 204"/>
                <a:gd name="T10" fmla="*/ 83 w 83"/>
                <a:gd name="T11" fmla="*/ 203 h 204"/>
                <a:gd name="T12" fmla="*/ 59 w 83"/>
                <a:gd name="T13" fmla="*/ 13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04">
                  <a:moveTo>
                    <a:pt x="0" y="0"/>
                  </a:moveTo>
                  <a:cubicBezTo>
                    <a:pt x="39" y="63"/>
                    <a:pt x="51" y="137"/>
                    <a:pt x="78" y="204"/>
                  </a:cubicBezTo>
                  <a:cubicBezTo>
                    <a:pt x="68" y="166"/>
                    <a:pt x="54" y="127"/>
                    <a:pt x="42" y="90"/>
                  </a:cubicBezTo>
                  <a:cubicBezTo>
                    <a:pt x="33" y="61"/>
                    <a:pt x="11" y="32"/>
                    <a:pt x="7" y="2"/>
                  </a:cubicBezTo>
                  <a:cubicBezTo>
                    <a:pt x="24" y="38"/>
                    <a:pt x="43" y="68"/>
                    <a:pt x="56" y="106"/>
                  </a:cubicBezTo>
                  <a:cubicBezTo>
                    <a:pt x="67" y="138"/>
                    <a:pt x="73" y="172"/>
                    <a:pt x="83" y="203"/>
                  </a:cubicBezTo>
                  <a:cubicBezTo>
                    <a:pt x="69" y="182"/>
                    <a:pt x="64" y="155"/>
                    <a:pt x="59" y="13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Freeform 635"/>
            <p:cNvSpPr>
              <a:spLocks/>
            </p:cNvSpPr>
            <p:nvPr/>
          </p:nvSpPr>
          <p:spPr bwMode="auto">
            <a:xfrm>
              <a:off x="6459538" y="2878138"/>
              <a:ext cx="76200" cy="166688"/>
            </a:xfrm>
            <a:custGeom>
              <a:avLst/>
              <a:gdLst>
                <a:gd name="T0" fmla="*/ 0 w 20"/>
                <a:gd name="T1" fmla="*/ 0 h 44"/>
                <a:gd name="T2" fmla="*/ 20 w 20"/>
                <a:gd name="T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" h="44">
                  <a:moveTo>
                    <a:pt x="0" y="0"/>
                  </a:moveTo>
                  <a:cubicBezTo>
                    <a:pt x="9" y="12"/>
                    <a:pt x="15" y="30"/>
                    <a:pt x="20" y="44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Freeform 636"/>
            <p:cNvSpPr>
              <a:spLocks/>
            </p:cNvSpPr>
            <p:nvPr/>
          </p:nvSpPr>
          <p:spPr bwMode="auto">
            <a:xfrm>
              <a:off x="6149976" y="3687763"/>
              <a:ext cx="563563" cy="193675"/>
            </a:xfrm>
            <a:custGeom>
              <a:avLst/>
              <a:gdLst>
                <a:gd name="T0" fmla="*/ 0 w 149"/>
                <a:gd name="T1" fmla="*/ 51 h 51"/>
                <a:gd name="T2" fmla="*/ 149 w 149"/>
                <a:gd name="T3" fmla="*/ 0 h 51"/>
                <a:gd name="T4" fmla="*/ 0 w 149"/>
                <a:gd name="T5" fmla="*/ 48 h 51"/>
                <a:gd name="T6" fmla="*/ 148 w 149"/>
                <a:gd name="T7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51">
                  <a:moveTo>
                    <a:pt x="0" y="51"/>
                  </a:moveTo>
                  <a:cubicBezTo>
                    <a:pt x="45" y="49"/>
                    <a:pt x="108" y="25"/>
                    <a:pt x="149" y="0"/>
                  </a:cubicBezTo>
                  <a:cubicBezTo>
                    <a:pt x="104" y="29"/>
                    <a:pt x="51" y="39"/>
                    <a:pt x="0" y="48"/>
                  </a:cubicBezTo>
                  <a:cubicBezTo>
                    <a:pt x="46" y="29"/>
                    <a:pt x="106" y="26"/>
                    <a:pt x="148" y="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" name="Freeform 637"/>
            <p:cNvSpPr>
              <a:spLocks/>
            </p:cNvSpPr>
            <p:nvPr/>
          </p:nvSpPr>
          <p:spPr bwMode="auto">
            <a:xfrm>
              <a:off x="6119813" y="3895726"/>
              <a:ext cx="68263" cy="7938"/>
            </a:xfrm>
            <a:custGeom>
              <a:avLst/>
              <a:gdLst>
                <a:gd name="T0" fmla="*/ 0 w 18"/>
                <a:gd name="T1" fmla="*/ 0 h 2"/>
                <a:gd name="T2" fmla="*/ 18 w 18"/>
                <a:gd name="T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" h="2">
                  <a:moveTo>
                    <a:pt x="0" y="0"/>
                  </a:moveTo>
                  <a:cubicBezTo>
                    <a:pt x="2" y="1"/>
                    <a:pt x="12" y="2"/>
                    <a:pt x="18" y="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Freeform 638"/>
            <p:cNvSpPr>
              <a:spLocks/>
            </p:cNvSpPr>
            <p:nvPr/>
          </p:nvSpPr>
          <p:spPr bwMode="auto">
            <a:xfrm>
              <a:off x="6037263" y="3725863"/>
              <a:ext cx="95250" cy="204788"/>
            </a:xfrm>
            <a:custGeom>
              <a:avLst/>
              <a:gdLst>
                <a:gd name="T0" fmla="*/ 12 w 25"/>
                <a:gd name="T1" fmla="*/ 39 h 54"/>
                <a:gd name="T2" fmla="*/ 22 w 25"/>
                <a:gd name="T3" fmla="*/ 54 h 54"/>
                <a:gd name="T4" fmla="*/ 12 w 25"/>
                <a:gd name="T5" fmla="*/ 34 h 54"/>
                <a:gd name="T6" fmla="*/ 23 w 25"/>
                <a:gd name="T7" fmla="*/ 47 h 54"/>
                <a:gd name="T8" fmla="*/ 10 w 25"/>
                <a:gd name="T9" fmla="*/ 29 h 54"/>
                <a:gd name="T10" fmla="*/ 25 w 25"/>
                <a:gd name="T11" fmla="*/ 42 h 54"/>
                <a:gd name="T12" fmla="*/ 4 w 25"/>
                <a:gd name="T13" fmla="*/ 23 h 54"/>
                <a:gd name="T14" fmla="*/ 17 w 25"/>
                <a:gd name="T15" fmla="*/ 31 h 54"/>
                <a:gd name="T16" fmla="*/ 0 w 25"/>
                <a:gd name="T17" fmla="*/ 13 h 54"/>
                <a:gd name="T18" fmla="*/ 13 w 25"/>
                <a:gd name="T19" fmla="*/ 20 h 54"/>
                <a:gd name="T20" fmla="*/ 2 w 25"/>
                <a:gd name="T21" fmla="*/ 6 h 54"/>
                <a:gd name="T22" fmla="*/ 11 w 25"/>
                <a:gd name="T23" fmla="*/ 13 h 54"/>
                <a:gd name="T24" fmla="*/ 1 w 25"/>
                <a:gd name="T25" fmla="*/ 0 h 54"/>
                <a:gd name="T26" fmla="*/ 7 w 25"/>
                <a:gd name="T27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54">
                  <a:moveTo>
                    <a:pt x="12" y="39"/>
                  </a:moveTo>
                  <a:cubicBezTo>
                    <a:pt x="14" y="44"/>
                    <a:pt x="19" y="49"/>
                    <a:pt x="22" y="54"/>
                  </a:cubicBezTo>
                  <a:cubicBezTo>
                    <a:pt x="20" y="47"/>
                    <a:pt x="15" y="40"/>
                    <a:pt x="12" y="34"/>
                  </a:cubicBezTo>
                  <a:cubicBezTo>
                    <a:pt x="15" y="40"/>
                    <a:pt x="20" y="43"/>
                    <a:pt x="23" y="47"/>
                  </a:cubicBezTo>
                  <a:cubicBezTo>
                    <a:pt x="22" y="41"/>
                    <a:pt x="13" y="35"/>
                    <a:pt x="10" y="29"/>
                  </a:cubicBezTo>
                  <a:cubicBezTo>
                    <a:pt x="13" y="34"/>
                    <a:pt x="20" y="37"/>
                    <a:pt x="25" y="42"/>
                  </a:cubicBezTo>
                  <a:cubicBezTo>
                    <a:pt x="20" y="35"/>
                    <a:pt x="12" y="27"/>
                    <a:pt x="4" y="23"/>
                  </a:cubicBezTo>
                  <a:cubicBezTo>
                    <a:pt x="8" y="26"/>
                    <a:pt x="13" y="28"/>
                    <a:pt x="17" y="31"/>
                  </a:cubicBezTo>
                  <a:cubicBezTo>
                    <a:pt x="14" y="24"/>
                    <a:pt x="5" y="19"/>
                    <a:pt x="0" y="13"/>
                  </a:cubicBezTo>
                  <a:cubicBezTo>
                    <a:pt x="4" y="16"/>
                    <a:pt x="9" y="18"/>
                    <a:pt x="13" y="20"/>
                  </a:cubicBezTo>
                  <a:cubicBezTo>
                    <a:pt x="10" y="15"/>
                    <a:pt x="6" y="10"/>
                    <a:pt x="2" y="6"/>
                  </a:cubicBezTo>
                  <a:cubicBezTo>
                    <a:pt x="5" y="9"/>
                    <a:pt x="8" y="11"/>
                    <a:pt x="11" y="13"/>
                  </a:cubicBezTo>
                  <a:cubicBezTo>
                    <a:pt x="10" y="8"/>
                    <a:pt x="6" y="3"/>
                    <a:pt x="1" y="0"/>
                  </a:cubicBezTo>
                  <a:cubicBezTo>
                    <a:pt x="2" y="4"/>
                    <a:pt x="4" y="6"/>
                    <a:pt x="7" y="8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7" name="Freeform 639"/>
            <p:cNvSpPr>
              <a:spLocks/>
            </p:cNvSpPr>
            <p:nvPr/>
          </p:nvSpPr>
          <p:spPr bwMode="auto">
            <a:xfrm>
              <a:off x="6102351" y="3876676"/>
              <a:ext cx="96838" cy="30163"/>
            </a:xfrm>
            <a:custGeom>
              <a:avLst/>
              <a:gdLst>
                <a:gd name="T0" fmla="*/ 0 w 26"/>
                <a:gd name="T1" fmla="*/ 3 h 8"/>
                <a:gd name="T2" fmla="*/ 18 w 26"/>
                <a:gd name="T3" fmla="*/ 8 h 8"/>
                <a:gd name="T4" fmla="*/ 7 w 26"/>
                <a:gd name="T5" fmla="*/ 0 h 8"/>
                <a:gd name="T6" fmla="*/ 18 w 26"/>
                <a:gd name="T7" fmla="*/ 2 h 8"/>
                <a:gd name="T8" fmla="*/ 16 w 26"/>
                <a:gd name="T9" fmla="*/ 0 h 8"/>
                <a:gd name="T10" fmla="*/ 26 w 26"/>
                <a:gd name="T1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8">
                  <a:moveTo>
                    <a:pt x="0" y="3"/>
                  </a:moveTo>
                  <a:cubicBezTo>
                    <a:pt x="3" y="4"/>
                    <a:pt x="13" y="8"/>
                    <a:pt x="18" y="8"/>
                  </a:cubicBezTo>
                  <a:cubicBezTo>
                    <a:pt x="15" y="4"/>
                    <a:pt x="11" y="2"/>
                    <a:pt x="7" y="0"/>
                  </a:cubicBezTo>
                  <a:cubicBezTo>
                    <a:pt x="10" y="1"/>
                    <a:pt x="14" y="3"/>
                    <a:pt x="18" y="2"/>
                  </a:cubicBezTo>
                  <a:cubicBezTo>
                    <a:pt x="17" y="2"/>
                    <a:pt x="16" y="1"/>
                    <a:pt x="16" y="0"/>
                  </a:cubicBezTo>
                  <a:cubicBezTo>
                    <a:pt x="19" y="0"/>
                    <a:pt x="23" y="1"/>
                    <a:pt x="26" y="2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" name="Freeform 640"/>
            <p:cNvSpPr>
              <a:spLocks/>
            </p:cNvSpPr>
            <p:nvPr/>
          </p:nvSpPr>
          <p:spPr bwMode="auto">
            <a:xfrm>
              <a:off x="6573838" y="3673476"/>
              <a:ext cx="184150" cy="63500"/>
            </a:xfrm>
            <a:custGeom>
              <a:avLst/>
              <a:gdLst>
                <a:gd name="T0" fmla="*/ 0 w 49"/>
                <a:gd name="T1" fmla="*/ 17 h 17"/>
                <a:gd name="T2" fmla="*/ 23 w 49"/>
                <a:gd name="T3" fmla="*/ 16 h 17"/>
                <a:gd name="T4" fmla="*/ 13 w 49"/>
                <a:gd name="T5" fmla="*/ 11 h 17"/>
                <a:gd name="T6" fmla="*/ 27 w 49"/>
                <a:gd name="T7" fmla="*/ 14 h 17"/>
                <a:gd name="T8" fmla="*/ 21 w 49"/>
                <a:gd name="T9" fmla="*/ 8 h 17"/>
                <a:gd name="T10" fmla="*/ 35 w 49"/>
                <a:gd name="T11" fmla="*/ 10 h 17"/>
                <a:gd name="T12" fmla="*/ 29 w 49"/>
                <a:gd name="T13" fmla="*/ 4 h 17"/>
                <a:gd name="T14" fmla="*/ 40 w 49"/>
                <a:gd name="T15" fmla="*/ 7 h 17"/>
                <a:gd name="T16" fmla="*/ 33 w 49"/>
                <a:gd name="T17" fmla="*/ 0 h 17"/>
                <a:gd name="T18" fmla="*/ 49 w 49"/>
                <a:gd name="T1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17">
                  <a:moveTo>
                    <a:pt x="0" y="17"/>
                  </a:moveTo>
                  <a:cubicBezTo>
                    <a:pt x="6" y="17"/>
                    <a:pt x="16" y="16"/>
                    <a:pt x="23" y="16"/>
                  </a:cubicBezTo>
                  <a:cubicBezTo>
                    <a:pt x="20" y="15"/>
                    <a:pt x="16" y="13"/>
                    <a:pt x="13" y="11"/>
                  </a:cubicBezTo>
                  <a:cubicBezTo>
                    <a:pt x="17" y="12"/>
                    <a:pt x="22" y="14"/>
                    <a:pt x="27" y="14"/>
                  </a:cubicBezTo>
                  <a:cubicBezTo>
                    <a:pt x="25" y="12"/>
                    <a:pt x="23" y="10"/>
                    <a:pt x="21" y="8"/>
                  </a:cubicBezTo>
                  <a:cubicBezTo>
                    <a:pt x="25" y="8"/>
                    <a:pt x="30" y="9"/>
                    <a:pt x="35" y="10"/>
                  </a:cubicBezTo>
                  <a:cubicBezTo>
                    <a:pt x="33" y="9"/>
                    <a:pt x="31" y="5"/>
                    <a:pt x="29" y="4"/>
                  </a:cubicBezTo>
                  <a:cubicBezTo>
                    <a:pt x="33" y="4"/>
                    <a:pt x="37" y="5"/>
                    <a:pt x="40" y="7"/>
                  </a:cubicBezTo>
                  <a:cubicBezTo>
                    <a:pt x="38" y="5"/>
                    <a:pt x="35" y="3"/>
                    <a:pt x="33" y="0"/>
                  </a:cubicBezTo>
                  <a:cubicBezTo>
                    <a:pt x="39" y="0"/>
                    <a:pt x="44" y="3"/>
                    <a:pt x="49" y="4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Freeform 641"/>
            <p:cNvSpPr>
              <a:spLocks/>
            </p:cNvSpPr>
            <p:nvPr/>
          </p:nvSpPr>
          <p:spPr bwMode="auto">
            <a:xfrm>
              <a:off x="6675438" y="3471863"/>
              <a:ext cx="63500" cy="166688"/>
            </a:xfrm>
            <a:custGeom>
              <a:avLst/>
              <a:gdLst>
                <a:gd name="T0" fmla="*/ 3 w 17"/>
                <a:gd name="T1" fmla="*/ 25 h 44"/>
                <a:gd name="T2" fmla="*/ 15 w 17"/>
                <a:gd name="T3" fmla="*/ 44 h 44"/>
                <a:gd name="T4" fmla="*/ 0 w 17"/>
                <a:gd name="T5" fmla="*/ 19 h 44"/>
                <a:gd name="T6" fmla="*/ 17 w 17"/>
                <a:gd name="T7" fmla="*/ 34 h 44"/>
                <a:gd name="T8" fmla="*/ 2 w 17"/>
                <a:gd name="T9" fmla="*/ 9 h 44"/>
                <a:gd name="T10" fmla="*/ 13 w 17"/>
                <a:gd name="T11" fmla="*/ 24 h 44"/>
                <a:gd name="T12" fmla="*/ 1 w 17"/>
                <a:gd name="T13" fmla="*/ 2 h 44"/>
                <a:gd name="T14" fmla="*/ 4 w 17"/>
                <a:gd name="T15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44">
                  <a:moveTo>
                    <a:pt x="3" y="25"/>
                  </a:moveTo>
                  <a:cubicBezTo>
                    <a:pt x="7" y="32"/>
                    <a:pt x="10" y="38"/>
                    <a:pt x="15" y="44"/>
                  </a:cubicBezTo>
                  <a:cubicBezTo>
                    <a:pt x="12" y="35"/>
                    <a:pt x="5" y="28"/>
                    <a:pt x="0" y="19"/>
                  </a:cubicBezTo>
                  <a:cubicBezTo>
                    <a:pt x="7" y="24"/>
                    <a:pt x="11" y="30"/>
                    <a:pt x="17" y="34"/>
                  </a:cubicBezTo>
                  <a:cubicBezTo>
                    <a:pt x="13" y="26"/>
                    <a:pt x="3" y="17"/>
                    <a:pt x="2" y="9"/>
                  </a:cubicBezTo>
                  <a:cubicBezTo>
                    <a:pt x="7" y="13"/>
                    <a:pt x="10" y="18"/>
                    <a:pt x="13" y="24"/>
                  </a:cubicBezTo>
                  <a:cubicBezTo>
                    <a:pt x="9" y="17"/>
                    <a:pt x="4" y="10"/>
                    <a:pt x="1" y="2"/>
                  </a:cubicBezTo>
                  <a:cubicBezTo>
                    <a:pt x="2" y="0"/>
                    <a:pt x="3" y="2"/>
                    <a:pt x="4" y="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0" name="Freeform 642"/>
            <p:cNvSpPr>
              <a:spLocks/>
            </p:cNvSpPr>
            <p:nvPr/>
          </p:nvSpPr>
          <p:spPr bwMode="auto">
            <a:xfrm>
              <a:off x="6604001" y="3271838"/>
              <a:ext cx="60325" cy="136525"/>
            </a:xfrm>
            <a:custGeom>
              <a:avLst/>
              <a:gdLst>
                <a:gd name="T0" fmla="*/ 5 w 16"/>
                <a:gd name="T1" fmla="*/ 26 h 36"/>
                <a:gd name="T2" fmla="*/ 16 w 16"/>
                <a:gd name="T3" fmla="*/ 36 h 36"/>
                <a:gd name="T4" fmla="*/ 4 w 16"/>
                <a:gd name="T5" fmla="*/ 19 h 36"/>
                <a:gd name="T6" fmla="*/ 16 w 16"/>
                <a:gd name="T7" fmla="*/ 30 h 36"/>
                <a:gd name="T8" fmla="*/ 1 w 16"/>
                <a:gd name="T9" fmla="*/ 9 h 36"/>
                <a:gd name="T10" fmla="*/ 12 w 16"/>
                <a:gd name="T11" fmla="*/ 20 h 36"/>
                <a:gd name="T12" fmla="*/ 0 w 16"/>
                <a:gd name="T13" fmla="*/ 0 h 36"/>
                <a:gd name="T14" fmla="*/ 7 w 16"/>
                <a:gd name="T1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6">
                  <a:moveTo>
                    <a:pt x="5" y="26"/>
                  </a:moveTo>
                  <a:cubicBezTo>
                    <a:pt x="8" y="30"/>
                    <a:pt x="13" y="32"/>
                    <a:pt x="16" y="36"/>
                  </a:cubicBezTo>
                  <a:cubicBezTo>
                    <a:pt x="14" y="31"/>
                    <a:pt x="7" y="25"/>
                    <a:pt x="4" y="19"/>
                  </a:cubicBezTo>
                  <a:cubicBezTo>
                    <a:pt x="8" y="22"/>
                    <a:pt x="13" y="25"/>
                    <a:pt x="16" y="30"/>
                  </a:cubicBezTo>
                  <a:cubicBezTo>
                    <a:pt x="12" y="23"/>
                    <a:pt x="6" y="16"/>
                    <a:pt x="1" y="9"/>
                  </a:cubicBezTo>
                  <a:cubicBezTo>
                    <a:pt x="5" y="12"/>
                    <a:pt x="8" y="16"/>
                    <a:pt x="12" y="20"/>
                  </a:cubicBezTo>
                  <a:cubicBezTo>
                    <a:pt x="8" y="13"/>
                    <a:pt x="4" y="7"/>
                    <a:pt x="0" y="0"/>
                  </a:cubicBezTo>
                  <a:cubicBezTo>
                    <a:pt x="2" y="3"/>
                    <a:pt x="5" y="6"/>
                    <a:pt x="7" y="8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1" name="Freeform 643"/>
            <p:cNvSpPr>
              <a:spLocks/>
            </p:cNvSpPr>
            <p:nvPr/>
          </p:nvSpPr>
          <p:spPr bwMode="auto">
            <a:xfrm>
              <a:off x="5946776" y="3498851"/>
              <a:ext cx="90488" cy="212725"/>
            </a:xfrm>
            <a:custGeom>
              <a:avLst/>
              <a:gdLst>
                <a:gd name="T0" fmla="*/ 8 w 24"/>
                <a:gd name="T1" fmla="*/ 40 h 56"/>
                <a:gd name="T2" fmla="*/ 24 w 24"/>
                <a:gd name="T3" fmla="*/ 56 h 56"/>
                <a:gd name="T4" fmla="*/ 0 w 24"/>
                <a:gd name="T5" fmla="*/ 26 h 56"/>
                <a:gd name="T6" fmla="*/ 20 w 24"/>
                <a:gd name="T7" fmla="*/ 41 h 56"/>
                <a:gd name="T8" fmla="*/ 1 w 24"/>
                <a:gd name="T9" fmla="*/ 11 h 56"/>
                <a:gd name="T10" fmla="*/ 11 w 24"/>
                <a:gd name="T11" fmla="*/ 25 h 56"/>
                <a:gd name="T12" fmla="*/ 0 w 24"/>
                <a:gd name="T13" fmla="*/ 2 h 56"/>
                <a:gd name="T14" fmla="*/ 1 w 24"/>
                <a:gd name="T15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56">
                  <a:moveTo>
                    <a:pt x="8" y="40"/>
                  </a:moveTo>
                  <a:cubicBezTo>
                    <a:pt x="10" y="44"/>
                    <a:pt x="19" y="52"/>
                    <a:pt x="24" y="56"/>
                  </a:cubicBezTo>
                  <a:cubicBezTo>
                    <a:pt x="19" y="46"/>
                    <a:pt x="9" y="33"/>
                    <a:pt x="0" y="26"/>
                  </a:cubicBezTo>
                  <a:cubicBezTo>
                    <a:pt x="6" y="31"/>
                    <a:pt x="13" y="37"/>
                    <a:pt x="20" y="41"/>
                  </a:cubicBezTo>
                  <a:cubicBezTo>
                    <a:pt x="17" y="32"/>
                    <a:pt x="8" y="17"/>
                    <a:pt x="1" y="11"/>
                  </a:cubicBezTo>
                  <a:cubicBezTo>
                    <a:pt x="3" y="17"/>
                    <a:pt x="8" y="20"/>
                    <a:pt x="11" y="25"/>
                  </a:cubicBezTo>
                  <a:cubicBezTo>
                    <a:pt x="7" y="18"/>
                    <a:pt x="2" y="10"/>
                    <a:pt x="0" y="2"/>
                  </a:cubicBezTo>
                  <a:cubicBezTo>
                    <a:pt x="0" y="0"/>
                    <a:pt x="0" y="2"/>
                    <a:pt x="1" y="2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" name="Freeform 644"/>
            <p:cNvSpPr>
              <a:spLocks/>
            </p:cNvSpPr>
            <p:nvPr/>
          </p:nvSpPr>
          <p:spPr bwMode="auto">
            <a:xfrm>
              <a:off x="6138863" y="3101976"/>
              <a:ext cx="204788" cy="68263"/>
            </a:xfrm>
            <a:custGeom>
              <a:avLst/>
              <a:gdLst>
                <a:gd name="T0" fmla="*/ 0 w 54"/>
                <a:gd name="T1" fmla="*/ 15 h 18"/>
                <a:gd name="T2" fmla="*/ 54 w 54"/>
                <a:gd name="T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4" h="18">
                  <a:moveTo>
                    <a:pt x="0" y="15"/>
                  </a:moveTo>
                  <a:cubicBezTo>
                    <a:pt x="17" y="18"/>
                    <a:pt x="41" y="6"/>
                    <a:pt x="54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" name="Freeform 645"/>
            <p:cNvSpPr>
              <a:spLocks/>
            </p:cNvSpPr>
            <p:nvPr/>
          </p:nvSpPr>
          <p:spPr bwMode="auto">
            <a:xfrm>
              <a:off x="6165851" y="3132138"/>
              <a:ext cx="207963" cy="76200"/>
            </a:xfrm>
            <a:custGeom>
              <a:avLst/>
              <a:gdLst>
                <a:gd name="T0" fmla="*/ 0 w 55"/>
                <a:gd name="T1" fmla="*/ 20 h 20"/>
                <a:gd name="T2" fmla="*/ 32 w 55"/>
                <a:gd name="T3" fmla="*/ 10 h 20"/>
                <a:gd name="T4" fmla="*/ 55 w 55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20">
                  <a:moveTo>
                    <a:pt x="0" y="20"/>
                  </a:moveTo>
                  <a:cubicBezTo>
                    <a:pt x="10" y="16"/>
                    <a:pt x="22" y="15"/>
                    <a:pt x="32" y="10"/>
                  </a:cubicBezTo>
                  <a:cubicBezTo>
                    <a:pt x="40" y="7"/>
                    <a:pt x="47" y="3"/>
                    <a:pt x="55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" name="Freeform 646"/>
            <p:cNvSpPr>
              <a:spLocks/>
            </p:cNvSpPr>
            <p:nvPr/>
          </p:nvSpPr>
          <p:spPr bwMode="auto">
            <a:xfrm>
              <a:off x="6199188" y="3200401"/>
              <a:ext cx="193675" cy="60325"/>
            </a:xfrm>
            <a:custGeom>
              <a:avLst/>
              <a:gdLst>
                <a:gd name="T0" fmla="*/ 0 w 51"/>
                <a:gd name="T1" fmla="*/ 16 h 16"/>
                <a:gd name="T2" fmla="*/ 51 w 51"/>
                <a:gd name="T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" h="16">
                  <a:moveTo>
                    <a:pt x="0" y="16"/>
                  </a:moveTo>
                  <a:cubicBezTo>
                    <a:pt x="15" y="8"/>
                    <a:pt x="35" y="5"/>
                    <a:pt x="51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" name="Freeform 647"/>
            <p:cNvSpPr>
              <a:spLocks/>
            </p:cNvSpPr>
            <p:nvPr/>
          </p:nvSpPr>
          <p:spPr bwMode="auto">
            <a:xfrm>
              <a:off x="6237288" y="3290888"/>
              <a:ext cx="200025" cy="65088"/>
            </a:xfrm>
            <a:custGeom>
              <a:avLst/>
              <a:gdLst>
                <a:gd name="T0" fmla="*/ 0 w 53"/>
                <a:gd name="T1" fmla="*/ 17 h 17"/>
                <a:gd name="T2" fmla="*/ 53 w 53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" h="17">
                  <a:moveTo>
                    <a:pt x="0" y="17"/>
                  </a:moveTo>
                  <a:cubicBezTo>
                    <a:pt x="17" y="14"/>
                    <a:pt x="37" y="7"/>
                    <a:pt x="53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" name="Freeform 648"/>
            <p:cNvSpPr>
              <a:spLocks/>
            </p:cNvSpPr>
            <p:nvPr/>
          </p:nvSpPr>
          <p:spPr bwMode="auto">
            <a:xfrm>
              <a:off x="6256338" y="3340101"/>
              <a:ext cx="200025" cy="79375"/>
            </a:xfrm>
            <a:custGeom>
              <a:avLst/>
              <a:gdLst>
                <a:gd name="T0" fmla="*/ 0 w 53"/>
                <a:gd name="T1" fmla="*/ 21 h 21"/>
                <a:gd name="T2" fmla="*/ 53 w 53"/>
                <a:gd name="T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" h="21">
                  <a:moveTo>
                    <a:pt x="0" y="21"/>
                  </a:moveTo>
                  <a:cubicBezTo>
                    <a:pt x="15" y="14"/>
                    <a:pt x="36" y="6"/>
                    <a:pt x="53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" name="Freeform 649"/>
            <p:cNvSpPr>
              <a:spLocks/>
            </p:cNvSpPr>
            <p:nvPr/>
          </p:nvSpPr>
          <p:spPr bwMode="auto">
            <a:xfrm>
              <a:off x="6275388" y="3400426"/>
              <a:ext cx="200025" cy="68263"/>
            </a:xfrm>
            <a:custGeom>
              <a:avLst/>
              <a:gdLst>
                <a:gd name="T0" fmla="*/ 0 w 53"/>
                <a:gd name="T1" fmla="*/ 18 h 18"/>
                <a:gd name="T2" fmla="*/ 53 w 53"/>
                <a:gd name="T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" h="18">
                  <a:moveTo>
                    <a:pt x="0" y="18"/>
                  </a:moveTo>
                  <a:cubicBezTo>
                    <a:pt x="19" y="15"/>
                    <a:pt x="36" y="5"/>
                    <a:pt x="53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" name="Freeform 650"/>
            <p:cNvSpPr>
              <a:spLocks/>
            </p:cNvSpPr>
            <p:nvPr/>
          </p:nvSpPr>
          <p:spPr bwMode="auto">
            <a:xfrm>
              <a:off x="6308726" y="3498851"/>
              <a:ext cx="204788" cy="65088"/>
            </a:xfrm>
            <a:custGeom>
              <a:avLst/>
              <a:gdLst>
                <a:gd name="T0" fmla="*/ 0 w 54"/>
                <a:gd name="T1" fmla="*/ 17 h 17"/>
                <a:gd name="T2" fmla="*/ 54 w 54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4" h="17">
                  <a:moveTo>
                    <a:pt x="0" y="17"/>
                  </a:moveTo>
                  <a:cubicBezTo>
                    <a:pt x="16" y="9"/>
                    <a:pt x="37" y="7"/>
                    <a:pt x="54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9" name="Freeform 651"/>
            <p:cNvSpPr>
              <a:spLocks/>
            </p:cNvSpPr>
            <p:nvPr/>
          </p:nvSpPr>
          <p:spPr bwMode="auto">
            <a:xfrm>
              <a:off x="6327776" y="3540126"/>
              <a:ext cx="219075" cy="79375"/>
            </a:xfrm>
            <a:custGeom>
              <a:avLst/>
              <a:gdLst>
                <a:gd name="T0" fmla="*/ 0 w 58"/>
                <a:gd name="T1" fmla="*/ 19 h 21"/>
                <a:gd name="T2" fmla="*/ 58 w 58"/>
                <a:gd name="T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8" h="21">
                  <a:moveTo>
                    <a:pt x="0" y="19"/>
                  </a:moveTo>
                  <a:cubicBezTo>
                    <a:pt x="20" y="21"/>
                    <a:pt x="39" y="1"/>
                    <a:pt x="58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0" name="Freeform 652"/>
            <p:cNvSpPr>
              <a:spLocks/>
            </p:cNvSpPr>
            <p:nvPr/>
          </p:nvSpPr>
          <p:spPr bwMode="auto">
            <a:xfrm>
              <a:off x="6338888" y="3608388"/>
              <a:ext cx="207963" cy="65088"/>
            </a:xfrm>
            <a:custGeom>
              <a:avLst/>
              <a:gdLst>
                <a:gd name="T0" fmla="*/ 0 w 55"/>
                <a:gd name="T1" fmla="*/ 17 h 17"/>
                <a:gd name="T2" fmla="*/ 55 w 55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" h="17">
                  <a:moveTo>
                    <a:pt x="0" y="17"/>
                  </a:moveTo>
                  <a:cubicBezTo>
                    <a:pt x="20" y="16"/>
                    <a:pt x="37" y="6"/>
                    <a:pt x="55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" name="Freeform 653"/>
            <p:cNvSpPr>
              <a:spLocks/>
            </p:cNvSpPr>
            <p:nvPr/>
          </p:nvSpPr>
          <p:spPr bwMode="auto">
            <a:xfrm>
              <a:off x="6034088" y="3457576"/>
              <a:ext cx="79375" cy="19050"/>
            </a:xfrm>
            <a:custGeom>
              <a:avLst/>
              <a:gdLst>
                <a:gd name="T0" fmla="*/ 0 w 21"/>
                <a:gd name="T1" fmla="*/ 2 h 5"/>
                <a:gd name="T2" fmla="*/ 20 w 21"/>
                <a:gd name="T3" fmla="*/ 4 h 5"/>
                <a:gd name="T4" fmla="*/ 5 w 21"/>
                <a:gd name="T5" fmla="*/ 0 h 5"/>
                <a:gd name="T6" fmla="*/ 21 w 2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0" y="2"/>
                  </a:moveTo>
                  <a:cubicBezTo>
                    <a:pt x="7" y="2"/>
                    <a:pt x="13" y="5"/>
                    <a:pt x="20" y="4"/>
                  </a:cubicBezTo>
                  <a:cubicBezTo>
                    <a:pt x="16" y="2"/>
                    <a:pt x="10" y="0"/>
                    <a:pt x="5" y="0"/>
                  </a:cubicBezTo>
                  <a:cubicBezTo>
                    <a:pt x="10" y="0"/>
                    <a:pt x="17" y="2"/>
                    <a:pt x="21" y="5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2" name="Freeform 654"/>
            <p:cNvSpPr>
              <a:spLocks/>
            </p:cNvSpPr>
            <p:nvPr/>
          </p:nvSpPr>
          <p:spPr bwMode="auto">
            <a:xfrm>
              <a:off x="6119813" y="3332163"/>
              <a:ext cx="46038" cy="155575"/>
            </a:xfrm>
            <a:custGeom>
              <a:avLst/>
              <a:gdLst>
                <a:gd name="T0" fmla="*/ 0 w 12"/>
                <a:gd name="T1" fmla="*/ 37 h 41"/>
                <a:gd name="T2" fmla="*/ 12 w 12"/>
                <a:gd name="T3" fmla="*/ 0 h 41"/>
                <a:gd name="T4" fmla="*/ 1 w 12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1">
                  <a:moveTo>
                    <a:pt x="0" y="37"/>
                  </a:moveTo>
                  <a:cubicBezTo>
                    <a:pt x="2" y="25"/>
                    <a:pt x="9" y="12"/>
                    <a:pt x="12" y="0"/>
                  </a:cubicBezTo>
                  <a:cubicBezTo>
                    <a:pt x="10" y="15"/>
                    <a:pt x="7" y="27"/>
                    <a:pt x="1" y="4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3" name="Freeform 655"/>
            <p:cNvSpPr>
              <a:spLocks/>
            </p:cNvSpPr>
            <p:nvPr/>
          </p:nvSpPr>
          <p:spPr bwMode="auto">
            <a:xfrm>
              <a:off x="5992813" y="3189288"/>
              <a:ext cx="66675" cy="123825"/>
            </a:xfrm>
            <a:custGeom>
              <a:avLst/>
              <a:gdLst>
                <a:gd name="T0" fmla="*/ 18 w 18"/>
                <a:gd name="T1" fmla="*/ 0 h 33"/>
                <a:gd name="T2" fmla="*/ 0 w 18"/>
                <a:gd name="T3" fmla="*/ 12 h 33"/>
                <a:gd name="T4" fmla="*/ 12 w 18"/>
                <a:gd name="T5" fmla="*/ 33 h 33"/>
                <a:gd name="T6" fmla="*/ 3 w 18"/>
                <a:gd name="T7" fmla="*/ 1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18" y="0"/>
                  </a:moveTo>
                  <a:cubicBezTo>
                    <a:pt x="12" y="4"/>
                    <a:pt x="6" y="8"/>
                    <a:pt x="0" y="12"/>
                  </a:cubicBezTo>
                  <a:cubicBezTo>
                    <a:pt x="3" y="19"/>
                    <a:pt x="8" y="26"/>
                    <a:pt x="12" y="33"/>
                  </a:cubicBezTo>
                  <a:cubicBezTo>
                    <a:pt x="7" y="27"/>
                    <a:pt x="6" y="19"/>
                    <a:pt x="3" y="1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4" name="Freeform 656"/>
            <p:cNvSpPr>
              <a:spLocks/>
            </p:cNvSpPr>
            <p:nvPr/>
          </p:nvSpPr>
          <p:spPr bwMode="auto">
            <a:xfrm>
              <a:off x="6059488" y="3397251"/>
              <a:ext cx="79375" cy="139700"/>
            </a:xfrm>
            <a:custGeom>
              <a:avLst/>
              <a:gdLst>
                <a:gd name="T0" fmla="*/ 10 w 21"/>
                <a:gd name="T1" fmla="*/ 37 h 37"/>
                <a:gd name="T2" fmla="*/ 2 w 21"/>
                <a:gd name="T3" fmla="*/ 10 h 37"/>
                <a:gd name="T4" fmla="*/ 21 w 21"/>
                <a:gd name="T5" fmla="*/ 0 h 37"/>
                <a:gd name="T6" fmla="*/ 3 w 21"/>
                <a:gd name="T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7">
                  <a:moveTo>
                    <a:pt x="10" y="37"/>
                  </a:moveTo>
                  <a:cubicBezTo>
                    <a:pt x="6" y="32"/>
                    <a:pt x="0" y="16"/>
                    <a:pt x="2" y="10"/>
                  </a:cubicBezTo>
                  <a:cubicBezTo>
                    <a:pt x="3" y="5"/>
                    <a:pt x="16" y="1"/>
                    <a:pt x="21" y="0"/>
                  </a:cubicBezTo>
                  <a:cubicBezTo>
                    <a:pt x="15" y="2"/>
                    <a:pt x="9" y="6"/>
                    <a:pt x="3" y="8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5" name="Freeform 657"/>
            <p:cNvSpPr>
              <a:spLocks/>
            </p:cNvSpPr>
            <p:nvPr/>
          </p:nvSpPr>
          <p:spPr bwMode="auto">
            <a:xfrm>
              <a:off x="6138863" y="3578226"/>
              <a:ext cx="84138" cy="128588"/>
            </a:xfrm>
            <a:custGeom>
              <a:avLst/>
              <a:gdLst>
                <a:gd name="T0" fmla="*/ 10 w 22"/>
                <a:gd name="T1" fmla="*/ 34 h 34"/>
                <a:gd name="T2" fmla="*/ 0 w 22"/>
                <a:gd name="T3" fmla="*/ 8 h 34"/>
                <a:gd name="T4" fmla="*/ 22 w 22"/>
                <a:gd name="T5" fmla="*/ 0 h 34"/>
                <a:gd name="T6" fmla="*/ 5 w 22"/>
                <a:gd name="T7" fmla="*/ 9 h 34"/>
                <a:gd name="T8" fmla="*/ 4 w 22"/>
                <a:gd name="T9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4">
                  <a:moveTo>
                    <a:pt x="10" y="34"/>
                  </a:moveTo>
                  <a:cubicBezTo>
                    <a:pt x="5" y="31"/>
                    <a:pt x="2" y="14"/>
                    <a:pt x="0" y="8"/>
                  </a:cubicBezTo>
                  <a:cubicBezTo>
                    <a:pt x="6" y="4"/>
                    <a:pt x="15" y="2"/>
                    <a:pt x="22" y="0"/>
                  </a:cubicBezTo>
                  <a:cubicBezTo>
                    <a:pt x="17" y="3"/>
                    <a:pt x="9" y="4"/>
                    <a:pt x="5" y="9"/>
                  </a:cubicBezTo>
                  <a:cubicBezTo>
                    <a:pt x="2" y="13"/>
                    <a:pt x="4" y="15"/>
                    <a:pt x="4" y="2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aphicFrame>
        <p:nvGraphicFramePr>
          <p:cNvPr id="7" name="圖表 6"/>
          <p:cNvGraphicFramePr/>
          <p:nvPr>
            <p:extLst>
              <p:ext uri="{D42A27DB-BD31-4B8C-83A1-F6EECF244321}">
                <p14:modId xmlns:p14="http://schemas.microsoft.com/office/powerpoint/2010/main" val="1648056393"/>
              </p:ext>
            </p:extLst>
          </p:nvPr>
        </p:nvGraphicFramePr>
        <p:xfrm>
          <a:off x="6255342" y="745587"/>
          <a:ext cx="5807043" cy="4132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矩形 9"/>
          <p:cNvSpPr/>
          <p:nvPr/>
        </p:nvSpPr>
        <p:spPr>
          <a:xfrm>
            <a:off x="9371830" y="2375948"/>
            <a:ext cx="126829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0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28.1%</a:t>
            </a:r>
            <a:endParaRPr lang="zh-TW" altLang="en-US" sz="3000" dirty="0">
              <a:solidFill>
                <a:srgbClr val="11487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57793" y="3395066"/>
            <a:ext cx="126829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3000" dirty="0" smtClean="0">
                <a:solidFill>
                  <a:srgbClr val="F5EC78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68.8%</a:t>
            </a:r>
            <a:endParaRPr lang="zh-TW" altLang="en-US" sz="3000" dirty="0">
              <a:solidFill>
                <a:srgbClr val="F5EC78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14482" y="490390"/>
            <a:ext cx="213391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sz="3500" b="1" spc="300" dirty="0" smtClean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問卷調查</a:t>
            </a:r>
            <a:endParaRPr lang="en-US" altLang="zh-TW" sz="3500" b="1" spc="300" dirty="0">
              <a:solidFill>
                <a:srgbClr val="1148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449" name="矩形 448"/>
          <p:cNvSpPr/>
          <p:nvPr/>
        </p:nvSpPr>
        <p:spPr>
          <a:xfrm>
            <a:off x="2419165" y="3212822"/>
            <a:ext cx="403187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閱讀</a:t>
            </a:r>
            <a:r>
              <a:rPr lang="zh-TW" altLang="en-US" sz="3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時會仔細看完全文</a:t>
            </a:r>
            <a:endParaRPr lang="en-US" altLang="zh-TW" sz="30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450" name="矩形 449"/>
          <p:cNvSpPr/>
          <p:nvPr/>
        </p:nvSpPr>
        <p:spPr>
          <a:xfrm>
            <a:off x="2611525" y="4244414"/>
            <a:ext cx="364715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大部分都看標題帶過</a:t>
            </a:r>
            <a:endParaRPr lang="en-US" altLang="zh-TW" sz="3000" dirty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8285167" y="5037316"/>
            <a:ext cx="251126" cy="243931"/>
          </a:xfrm>
          <a:prstGeom prst="rect">
            <a:avLst/>
          </a:prstGeom>
          <a:solidFill>
            <a:srgbClr val="F5E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8285167" y="5526949"/>
            <a:ext cx="251126" cy="243931"/>
          </a:xfrm>
          <a:prstGeom prst="rect">
            <a:avLst/>
          </a:prstGeom>
          <a:solidFill>
            <a:srgbClr val="114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8282374" y="6005150"/>
            <a:ext cx="251126" cy="24393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8702963" y="4962491"/>
            <a:ext cx="14670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會閱讀全文</a:t>
            </a:r>
            <a:endParaRPr lang="zh-TW" altLang="en-US" sz="2000" dirty="0">
              <a:solidFill>
                <a:prstClr val="black"/>
              </a:solidFill>
            </a:endParaRPr>
          </a:p>
          <a:p>
            <a:endParaRPr lang="zh-TW" altLang="en-US" sz="2000" dirty="0"/>
          </a:p>
        </p:txBody>
      </p:sp>
      <p:sp>
        <p:nvSpPr>
          <p:cNvPr id="73" name="矩形 72"/>
          <p:cNvSpPr/>
          <p:nvPr/>
        </p:nvSpPr>
        <p:spPr>
          <a:xfrm>
            <a:off x="8722120" y="543965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只看標題</a:t>
            </a:r>
            <a:endParaRPr lang="zh-TW" altLang="en-US" sz="2000" dirty="0">
              <a:solidFill>
                <a:prstClr val="black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8722120" y="5927060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速速瀏覽過</a:t>
            </a:r>
            <a:endParaRPr lang="zh-TW" altLang="en-US" sz="2000" dirty="0">
              <a:solidFill>
                <a:prstClr val="black"/>
              </a:solidFill>
            </a:endParaRPr>
          </a:p>
        </p:txBody>
      </p:sp>
      <p:grpSp>
        <p:nvGrpSpPr>
          <p:cNvPr id="67" name="群組 66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75" name="矩形 74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927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/>
        </p:nvSpPr>
        <p:spPr>
          <a:xfrm>
            <a:off x="2909439" y="3116312"/>
            <a:ext cx="2336902" cy="172071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1579034" y="896986"/>
            <a:ext cx="2069366" cy="106509"/>
          </a:xfrm>
          <a:prstGeom prst="rect">
            <a:avLst/>
          </a:prstGeom>
          <a:solidFill>
            <a:srgbClr val="F5EC7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461714" y="2681597"/>
            <a:ext cx="3946773" cy="830997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lang="zh-TW" altLang="en-US" sz="22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    </a:t>
            </a:r>
            <a:r>
              <a:rPr lang="zh-TW" altLang="en-US" sz="48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相對多數 </a:t>
            </a:r>
            <a:r>
              <a:rPr lang="zh-TW" altLang="en-US" sz="3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的人</a:t>
            </a:r>
            <a:endParaRPr lang="en-US" altLang="zh-TW" sz="3000" dirty="0" smtClean="0">
              <a:solidFill>
                <a:prstClr val="black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13" name="组合 369"/>
          <p:cNvGrpSpPr/>
          <p:nvPr/>
        </p:nvGrpSpPr>
        <p:grpSpPr>
          <a:xfrm rot="1281456">
            <a:off x="113671" y="2636440"/>
            <a:ext cx="1731532" cy="1837047"/>
            <a:chOff x="5768976" y="2852738"/>
            <a:chExt cx="1016000" cy="1077913"/>
          </a:xfrm>
        </p:grpSpPr>
        <p:sp>
          <p:nvSpPr>
            <p:cNvPr id="14" name="Freeform 609"/>
            <p:cNvSpPr>
              <a:spLocks noEditPoints="1"/>
            </p:cNvSpPr>
            <p:nvPr/>
          </p:nvSpPr>
          <p:spPr bwMode="auto">
            <a:xfrm>
              <a:off x="5768976" y="2852738"/>
              <a:ext cx="1016000" cy="1069975"/>
            </a:xfrm>
            <a:custGeom>
              <a:avLst/>
              <a:gdLst>
                <a:gd name="T0" fmla="*/ 90 w 269"/>
                <a:gd name="T1" fmla="*/ 282 h 283"/>
                <a:gd name="T2" fmla="*/ 113 w 269"/>
                <a:gd name="T3" fmla="*/ 276 h 283"/>
                <a:gd name="T4" fmla="*/ 135 w 269"/>
                <a:gd name="T5" fmla="*/ 269 h 283"/>
                <a:gd name="T6" fmla="*/ 179 w 269"/>
                <a:gd name="T7" fmla="*/ 254 h 283"/>
                <a:gd name="T8" fmla="*/ 223 w 269"/>
                <a:gd name="T9" fmla="*/ 238 h 283"/>
                <a:gd name="T10" fmla="*/ 266 w 269"/>
                <a:gd name="T11" fmla="*/ 221 h 283"/>
                <a:gd name="T12" fmla="*/ 266 w 269"/>
                <a:gd name="T13" fmla="*/ 223 h 283"/>
                <a:gd name="T14" fmla="*/ 258 w 269"/>
                <a:gd name="T15" fmla="*/ 195 h 283"/>
                <a:gd name="T16" fmla="*/ 250 w 269"/>
                <a:gd name="T17" fmla="*/ 167 h 283"/>
                <a:gd name="T18" fmla="*/ 231 w 269"/>
                <a:gd name="T19" fmla="*/ 111 h 283"/>
                <a:gd name="T20" fmla="*/ 210 w 269"/>
                <a:gd name="T21" fmla="*/ 56 h 283"/>
                <a:gd name="T22" fmla="*/ 198 w 269"/>
                <a:gd name="T23" fmla="*/ 29 h 283"/>
                <a:gd name="T24" fmla="*/ 186 w 269"/>
                <a:gd name="T25" fmla="*/ 2 h 283"/>
                <a:gd name="T26" fmla="*/ 187 w 269"/>
                <a:gd name="T27" fmla="*/ 3 h 283"/>
                <a:gd name="T28" fmla="*/ 175 w 269"/>
                <a:gd name="T29" fmla="*/ 4 h 283"/>
                <a:gd name="T30" fmla="*/ 163 w 269"/>
                <a:gd name="T31" fmla="*/ 7 h 283"/>
                <a:gd name="T32" fmla="*/ 140 w 269"/>
                <a:gd name="T33" fmla="*/ 13 h 283"/>
                <a:gd name="T34" fmla="*/ 94 w 269"/>
                <a:gd name="T35" fmla="*/ 29 h 283"/>
                <a:gd name="T36" fmla="*/ 48 w 269"/>
                <a:gd name="T37" fmla="*/ 45 h 283"/>
                <a:gd name="T38" fmla="*/ 3 w 269"/>
                <a:gd name="T39" fmla="*/ 62 h 283"/>
                <a:gd name="T40" fmla="*/ 4 w 269"/>
                <a:gd name="T41" fmla="*/ 60 h 283"/>
                <a:gd name="T42" fmla="*/ 13 w 269"/>
                <a:gd name="T43" fmla="*/ 88 h 283"/>
                <a:gd name="T44" fmla="*/ 23 w 269"/>
                <a:gd name="T45" fmla="*/ 117 h 283"/>
                <a:gd name="T46" fmla="*/ 43 w 269"/>
                <a:gd name="T47" fmla="*/ 173 h 283"/>
                <a:gd name="T48" fmla="*/ 54 w 269"/>
                <a:gd name="T49" fmla="*/ 201 h 283"/>
                <a:gd name="T50" fmla="*/ 65 w 269"/>
                <a:gd name="T51" fmla="*/ 229 h 283"/>
                <a:gd name="T52" fmla="*/ 77 w 269"/>
                <a:gd name="T53" fmla="*/ 256 h 283"/>
                <a:gd name="T54" fmla="*/ 90 w 269"/>
                <a:gd name="T55" fmla="*/ 282 h 283"/>
                <a:gd name="T56" fmla="*/ 90 w 269"/>
                <a:gd name="T57" fmla="*/ 283 h 283"/>
                <a:gd name="T58" fmla="*/ 75 w 269"/>
                <a:gd name="T59" fmla="*/ 257 h 283"/>
                <a:gd name="T60" fmla="*/ 63 w 269"/>
                <a:gd name="T61" fmla="*/ 230 h 283"/>
                <a:gd name="T62" fmla="*/ 51 w 269"/>
                <a:gd name="T63" fmla="*/ 202 h 283"/>
                <a:gd name="T64" fmla="*/ 40 w 269"/>
                <a:gd name="T65" fmla="*/ 174 h 283"/>
                <a:gd name="T66" fmla="*/ 19 w 269"/>
                <a:gd name="T67" fmla="*/ 118 h 283"/>
                <a:gd name="T68" fmla="*/ 9 w 269"/>
                <a:gd name="T69" fmla="*/ 90 h 283"/>
                <a:gd name="T70" fmla="*/ 0 w 269"/>
                <a:gd name="T71" fmla="*/ 61 h 283"/>
                <a:gd name="T72" fmla="*/ 1 w 269"/>
                <a:gd name="T73" fmla="*/ 59 h 283"/>
                <a:gd name="T74" fmla="*/ 2 w 269"/>
                <a:gd name="T75" fmla="*/ 59 h 283"/>
                <a:gd name="T76" fmla="*/ 47 w 269"/>
                <a:gd name="T77" fmla="*/ 41 h 283"/>
                <a:gd name="T78" fmla="*/ 93 w 269"/>
                <a:gd name="T79" fmla="*/ 25 h 283"/>
                <a:gd name="T80" fmla="*/ 139 w 269"/>
                <a:gd name="T81" fmla="*/ 10 h 283"/>
                <a:gd name="T82" fmla="*/ 163 w 269"/>
                <a:gd name="T83" fmla="*/ 4 h 283"/>
                <a:gd name="T84" fmla="*/ 174 w 269"/>
                <a:gd name="T85" fmla="*/ 2 h 283"/>
                <a:gd name="T86" fmla="*/ 187 w 269"/>
                <a:gd name="T87" fmla="*/ 0 h 283"/>
                <a:gd name="T88" fmla="*/ 188 w 269"/>
                <a:gd name="T89" fmla="*/ 1 h 283"/>
                <a:gd name="T90" fmla="*/ 200 w 269"/>
                <a:gd name="T91" fmla="*/ 28 h 283"/>
                <a:gd name="T92" fmla="*/ 211 w 269"/>
                <a:gd name="T93" fmla="*/ 55 h 283"/>
                <a:gd name="T94" fmla="*/ 232 w 269"/>
                <a:gd name="T95" fmla="*/ 110 h 283"/>
                <a:gd name="T96" fmla="*/ 252 w 269"/>
                <a:gd name="T97" fmla="*/ 166 h 283"/>
                <a:gd name="T98" fmla="*/ 261 w 269"/>
                <a:gd name="T99" fmla="*/ 194 h 283"/>
                <a:gd name="T100" fmla="*/ 269 w 269"/>
                <a:gd name="T101" fmla="*/ 222 h 283"/>
                <a:gd name="T102" fmla="*/ 268 w 269"/>
                <a:gd name="T103" fmla="*/ 224 h 283"/>
                <a:gd name="T104" fmla="*/ 247 w 269"/>
                <a:gd name="T105" fmla="*/ 234 h 283"/>
                <a:gd name="T106" fmla="*/ 225 w 269"/>
                <a:gd name="T107" fmla="*/ 242 h 283"/>
                <a:gd name="T108" fmla="*/ 180 w 269"/>
                <a:gd name="T109" fmla="*/ 257 h 283"/>
                <a:gd name="T110" fmla="*/ 135 w 269"/>
                <a:gd name="T111" fmla="*/ 271 h 283"/>
                <a:gd name="T112" fmla="*/ 113 w 269"/>
                <a:gd name="T113" fmla="*/ 277 h 283"/>
                <a:gd name="T114" fmla="*/ 90 w 269"/>
                <a:gd name="T115" fmla="*/ 283 h 283"/>
                <a:gd name="T116" fmla="*/ 90 w 269"/>
                <a:gd name="T117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9" h="283">
                  <a:moveTo>
                    <a:pt x="90" y="282"/>
                  </a:moveTo>
                  <a:cubicBezTo>
                    <a:pt x="98" y="281"/>
                    <a:pt x="105" y="279"/>
                    <a:pt x="113" y="276"/>
                  </a:cubicBezTo>
                  <a:cubicBezTo>
                    <a:pt x="120" y="274"/>
                    <a:pt x="127" y="271"/>
                    <a:pt x="135" y="269"/>
                  </a:cubicBezTo>
                  <a:cubicBezTo>
                    <a:pt x="150" y="264"/>
                    <a:pt x="164" y="259"/>
                    <a:pt x="179" y="254"/>
                  </a:cubicBezTo>
                  <a:cubicBezTo>
                    <a:pt x="194" y="249"/>
                    <a:pt x="209" y="244"/>
                    <a:pt x="223" y="238"/>
                  </a:cubicBezTo>
                  <a:cubicBezTo>
                    <a:pt x="238" y="233"/>
                    <a:pt x="253" y="228"/>
                    <a:pt x="266" y="221"/>
                  </a:cubicBezTo>
                  <a:cubicBezTo>
                    <a:pt x="266" y="223"/>
                    <a:pt x="266" y="223"/>
                    <a:pt x="266" y="223"/>
                  </a:cubicBezTo>
                  <a:cubicBezTo>
                    <a:pt x="263" y="214"/>
                    <a:pt x="261" y="204"/>
                    <a:pt x="258" y="195"/>
                  </a:cubicBezTo>
                  <a:cubicBezTo>
                    <a:pt x="255" y="185"/>
                    <a:pt x="253" y="176"/>
                    <a:pt x="250" y="167"/>
                  </a:cubicBezTo>
                  <a:cubicBezTo>
                    <a:pt x="244" y="148"/>
                    <a:pt x="237" y="129"/>
                    <a:pt x="231" y="111"/>
                  </a:cubicBezTo>
                  <a:cubicBezTo>
                    <a:pt x="224" y="92"/>
                    <a:pt x="217" y="74"/>
                    <a:pt x="210" y="56"/>
                  </a:cubicBezTo>
                  <a:cubicBezTo>
                    <a:pt x="206" y="47"/>
                    <a:pt x="202" y="38"/>
                    <a:pt x="198" y="29"/>
                  </a:cubicBezTo>
                  <a:cubicBezTo>
                    <a:pt x="195" y="20"/>
                    <a:pt x="190" y="11"/>
                    <a:pt x="186" y="2"/>
                  </a:cubicBezTo>
                  <a:cubicBezTo>
                    <a:pt x="187" y="3"/>
                    <a:pt x="187" y="3"/>
                    <a:pt x="187" y="3"/>
                  </a:cubicBezTo>
                  <a:cubicBezTo>
                    <a:pt x="183" y="3"/>
                    <a:pt x="179" y="3"/>
                    <a:pt x="175" y="4"/>
                  </a:cubicBezTo>
                  <a:cubicBezTo>
                    <a:pt x="171" y="5"/>
                    <a:pt x="167" y="6"/>
                    <a:pt x="163" y="7"/>
                  </a:cubicBezTo>
                  <a:cubicBezTo>
                    <a:pt x="155" y="9"/>
                    <a:pt x="148" y="11"/>
                    <a:pt x="140" y="13"/>
                  </a:cubicBezTo>
                  <a:cubicBezTo>
                    <a:pt x="125" y="18"/>
                    <a:pt x="109" y="23"/>
                    <a:pt x="94" y="29"/>
                  </a:cubicBezTo>
                  <a:cubicBezTo>
                    <a:pt x="79" y="34"/>
                    <a:pt x="64" y="39"/>
                    <a:pt x="48" y="45"/>
                  </a:cubicBezTo>
                  <a:cubicBezTo>
                    <a:pt x="33" y="51"/>
                    <a:pt x="18" y="56"/>
                    <a:pt x="3" y="62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7" y="69"/>
                    <a:pt x="10" y="79"/>
                    <a:pt x="13" y="88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0" y="135"/>
                    <a:pt x="36" y="154"/>
                    <a:pt x="43" y="173"/>
                  </a:cubicBezTo>
                  <a:cubicBezTo>
                    <a:pt x="46" y="182"/>
                    <a:pt x="50" y="192"/>
                    <a:pt x="54" y="201"/>
                  </a:cubicBezTo>
                  <a:cubicBezTo>
                    <a:pt x="57" y="210"/>
                    <a:pt x="61" y="220"/>
                    <a:pt x="65" y="229"/>
                  </a:cubicBezTo>
                  <a:cubicBezTo>
                    <a:pt x="77" y="256"/>
                    <a:pt x="77" y="256"/>
                    <a:pt x="77" y="256"/>
                  </a:cubicBezTo>
                  <a:lnTo>
                    <a:pt x="90" y="282"/>
                  </a:lnTo>
                  <a:close/>
                  <a:moveTo>
                    <a:pt x="90" y="283"/>
                  </a:moveTo>
                  <a:cubicBezTo>
                    <a:pt x="75" y="257"/>
                    <a:pt x="75" y="257"/>
                    <a:pt x="75" y="257"/>
                  </a:cubicBezTo>
                  <a:cubicBezTo>
                    <a:pt x="63" y="230"/>
                    <a:pt x="63" y="230"/>
                    <a:pt x="63" y="230"/>
                  </a:cubicBezTo>
                  <a:cubicBezTo>
                    <a:pt x="58" y="221"/>
                    <a:pt x="55" y="211"/>
                    <a:pt x="51" y="202"/>
                  </a:cubicBezTo>
                  <a:cubicBezTo>
                    <a:pt x="47" y="193"/>
                    <a:pt x="43" y="184"/>
                    <a:pt x="40" y="174"/>
                  </a:cubicBezTo>
                  <a:cubicBezTo>
                    <a:pt x="33" y="156"/>
                    <a:pt x="26" y="137"/>
                    <a:pt x="19" y="118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6" y="80"/>
                    <a:pt x="3" y="71"/>
                    <a:pt x="0" y="61"/>
                  </a:cubicBezTo>
                  <a:cubicBezTo>
                    <a:pt x="0" y="60"/>
                    <a:pt x="1" y="59"/>
                    <a:pt x="1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7" y="52"/>
                    <a:pt x="32" y="47"/>
                    <a:pt x="47" y="41"/>
                  </a:cubicBezTo>
                  <a:cubicBezTo>
                    <a:pt x="62" y="36"/>
                    <a:pt x="77" y="30"/>
                    <a:pt x="93" y="25"/>
                  </a:cubicBezTo>
                  <a:cubicBezTo>
                    <a:pt x="108" y="20"/>
                    <a:pt x="123" y="15"/>
                    <a:pt x="139" y="10"/>
                  </a:cubicBezTo>
                  <a:cubicBezTo>
                    <a:pt x="147" y="8"/>
                    <a:pt x="155" y="6"/>
                    <a:pt x="163" y="4"/>
                  </a:cubicBezTo>
                  <a:cubicBezTo>
                    <a:pt x="166" y="3"/>
                    <a:pt x="170" y="2"/>
                    <a:pt x="174" y="2"/>
                  </a:cubicBezTo>
                  <a:cubicBezTo>
                    <a:pt x="178" y="1"/>
                    <a:pt x="183" y="1"/>
                    <a:pt x="187" y="0"/>
                  </a:cubicBezTo>
                  <a:cubicBezTo>
                    <a:pt x="187" y="0"/>
                    <a:pt x="188" y="1"/>
                    <a:pt x="188" y="1"/>
                  </a:cubicBezTo>
                  <a:cubicBezTo>
                    <a:pt x="192" y="10"/>
                    <a:pt x="196" y="19"/>
                    <a:pt x="200" y="28"/>
                  </a:cubicBezTo>
                  <a:cubicBezTo>
                    <a:pt x="204" y="37"/>
                    <a:pt x="208" y="46"/>
                    <a:pt x="211" y="55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9" y="129"/>
                    <a:pt x="246" y="147"/>
                    <a:pt x="252" y="166"/>
                  </a:cubicBezTo>
                  <a:cubicBezTo>
                    <a:pt x="256" y="175"/>
                    <a:pt x="258" y="184"/>
                    <a:pt x="261" y="194"/>
                  </a:cubicBezTo>
                  <a:cubicBezTo>
                    <a:pt x="265" y="203"/>
                    <a:pt x="267" y="213"/>
                    <a:pt x="269" y="222"/>
                  </a:cubicBezTo>
                  <a:cubicBezTo>
                    <a:pt x="269" y="223"/>
                    <a:pt x="269" y="224"/>
                    <a:pt x="268" y="224"/>
                  </a:cubicBezTo>
                  <a:cubicBezTo>
                    <a:pt x="261" y="228"/>
                    <a:pt x="254" y="231"/>
                    <a:pt x="247" y="234"/>
                  </a:cubicBezTo>
                  <a:cubicBezTo>
                    <a:pt x="239" y="236"/>
                    <a:pt x="232" y="239"/>
                    <a:pt x="225" y="242"/>
                  </a:cubicBezTo>
                  <a:cubicBezTo>
                    <a:pt x="210" y="247"/>
                    <a:pt x="195" y="252"/>
                    <a:pt x="180" y="257"/>
                  </a:cubicBezTo>
                  <a:cubicBezTo>
                    <a:pt x="165" y="262"/>
                    <a:pt x="150" y="266"/>
                    <a:pt x="135" y="271"/>
                  </a:cubicBezTo>
                  <a:cubicBezTo>
                    <a:pt x="128" y="273"/>
                    <a:pt x="120" y="275"/>
                    <a:pt x="113" y="277"/>
                  </a:cubicBezTo>
                  <a:cubicBezTo>
                    <a:pt x="105" y="280"/>
                    <a:pt x="98" y="281"/>
                    <a:pt x="90" y="283"/>
                  </a:cubicBezTo>
                  <a:cubicBezTo>
                    <a:pt x="90" y="283"/>
                    <a:pt x="90" y="283"/>
                    <a:pt x="90" y="28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Freeform 610"/>
            <p:cNvSpPr>
              <a:spLocks noEditPoints="1"/>
            </p:cNvSpPr>
            <p:nvPr/>
          </p:nvSpPr>
          <p:spPr bwMode="auto">
            <a:xfrm>
              <a:off x="5853113" y="2921001"/>
              <a:ext cx="852488" cy="933450"/>
            </a:xfrm>
            <a:custGeom>
              <a:avLst/>
              <a:gdLst>
                <a:gd name="T0" fmla="*/ 78 w 226"/>
                <a:gd name="T1" fmla="*/ 247 h 247"/>
                <a:gd name="T2" fmla="*/ 114 w 226"/>
                <a:gd name="T3" fmla="*/ 235 h 247"/>
                <a:gd name="T4" fmla="*/ 151 w 226"/>
                <a:gd name="T5" fmla="*/ 223 h 247"/>
                <a:gd name="T6" fmla="*/ 187 w 226"/>
                <a:gd name="T7" fmla="*/ 210 h 247"/>
                <a:gd name="T8" fmla="*/ 222 w 226"/>
                <a:gd name="T9" fmla="*/ 195 h 247"/>
                <a:gd name="T10" fmla="*/ 222 w 226"/>
                <a:gd name="T11" fmla="*/ 197 h 247"/>
                <a:gd name="T12" fmla="*/ 215 w 226"/>
                <a:gd name="T13" fmla="*/ 172 h 247"/>
                <a:gd name="T14" fmla="*/ 208 w 226"/>
                <a:gd name="T15" fmla="*/ 147 h 247"/>
                <a:gd name="T16" fmla="*/ 191 w 226"/>
                <a:gd name="T17" fmla="*/ 98 h 247"/>
                <a:gd name="T18" fmla="*/ 183 w 226"/>
                <a:gd name="T19" fmla="*/ 74 h 247"/>
                <a:gd name="T20" fmla="*/ 173 w 226"/>
                <a:gd name="T21" fmla="*/ 49 h 247"/>
                <a:gd name="T22" fmla="*/ 164 w 226"/>
                <a:gd name="T23" fmla="*/ 26 h 247"/>
                <a:gd name="T24" fmla="*/ 153 w 226"/>
                <a:gd name="T25" fmla="*/ 2 h 247"/>
                <a:gd name="T26" fmla="*/ 154 w 226"/>
                <a:gd name="T27" fmla="*/ 3 h 247"/>
                <a:gd name="T28" fmla="*/ 144 w 226"/>
                <a:gd name="T29" fmla="*/ 4 h 247"/>
                <a:gd name="T30" fmla="*/ 135 w 226"/>
                <a:gd name="T31" fmla="*/ 6 h 247"/>
                <a:gd name="T32" fmla="*/ 115 w 226"/>
                <a:gd name="T33" fmla="*/ 11 h 247"/>
                <a:gd name="T34" fmla="*/ 78 w 226"/>
                <a:gd name="T35" fmla="*/ 24 h 247"/>
                <a:gd name="T36" fmla="*/ 40 w 226"/>
                <a:gd name="T37" fmla="*/ 38 h 247"/>
                <a:gd name="T38" fmla="*/ 3 w 226"/>
                <a:gd name="T39" fmla="*/ 53 h 247"/>
                <a:gd name="T40" fmla="*/ 4 w 226"/>
                <a:gd name="T41" fmla="*/ 50 h 247"/>
                <a:gd name="T42" fmla="*/ 12 w 226"/>
                <a:gd name="T43" fmla="*/ 75 h 247"/>
                <a:gd name="T44" fmla="*/ 20 w 226"/>
                <a:gd name="T45" fmla="*/ 100 h 247"/>
                <a:gd name="T46" fmla="*/ 38 w 226"/>
                <a:gd name="T47" fmla="*/ 150 h 247"/>
                <a:gd name="T48" fmla="*/ 47 w 226"/>
                <a:gd name="T49" fmla="*/ 175 h 247"/>
                <a:gd name="T50" fmla="*/ 56 w 226"/>
                <a:gd name="T51" fmla="*/ 199 h 247"/>
                <a:gd name="T52" fmla="*/ 66 w 226"/>
                <a:gd name="T53" fmla="*/ 223 h 247"/>
                <a:gd name="T54" fmla="*/ 78 w 226"/>
                <a:gd name="T55" fmla="*/ 247 h 247"/>
                <a:gd name="T56" fmla="*/ 78 w 226"/>
                <a:gd name="T57" fmla="*/ 247 h 247"/>
                <a:gd name="T58" fmla="*/ 65 w 226"/>
                <a:gd name="T59" fmla="*/ 224 h 247"/>
                <a:gd name="T60" fmla="*/ 54 w 226"/>
                <a:gd name="T61" fmla="*/ 200 h 247"/>
                <a:gd name="T62" fmla="*/ 44 w 226"/>
                <a:gd name="T63" fmla="*/ 176 h 247"/>
                <a:gd name="T64" fmla="*/ 34 w 226"/>
                <a:gd name="T65" fmla="*/ 151 h 247"/>
                <a:gd name="T66" fmla="*/ 16 w 226"/>
                <a:gd name="T67" fmla="*/ 102 h 247"/>
                <a:gd name="T68" fmla="*/ 8 w 226"/>
                <a:gd name="T69" fmla="*/ 77 h 247"/>
                <a:gd name="T70" fmla="*/ 0 w 226"/>
                <a:gd name="T71" fmla="*/ 51 h 247"/>
                <a:gd name="T72" fmla="*/ 1 w 226"/>
                <a:gd name="T73" fmla="*/ 49 h 247"/>
                <a:gd name="T74" fmla="*/ 2 w 226"/>
                <a:gd name="T75" fmla="*/ 49 h 247"/>
                <a:gd name="T76" fmla="*/ 39 w 226"/>
                <a:gd name="T77" fmla="*/ 34 h 247"/>
                <a:gd name="T78" fmla="*/ 76 w 226"/>
                <a:gd name="T79" fmla="*/ 21 h 247"/>
                <a:gd name="T80" fmla="*/ 115 w 226"/>
                <a:gd name="T81" fmla="*/ 8 h 247"/>
                <a:gd name="T82" fmla="*/ 134 w 226"/>
                <a:gd name="T83" fmla="*/ 3 h 247"/>
                <a:gd name="T84" fmla="*/ 144 w 226"/>
                <a:gd name="T85" fmla="*/ 1 h 247"/>
                <a:gd name="T86" fmla="*/ 154 w 226"/>
                <a:gd name="T87" fmla="*/ 0 h 247"/>
                <a:gd name="T88" fmla="*/ 155 w 226"/>
                <a:gd name="T89" fmla="*/ 1 h 247"/>
                <a:gd name="T90" fmla="*/ 165 w 226"/>
                <a:gd name="T91" fmla="*/ 25 h 247"/>
                <a:gd name="T92" fmla="*/ 175 w 226"/>
                <a:gd name="T93" fmla="*/ 49 h 247"/>
                <a:gd name="T94" fmla="*/ 193 w 226"/>
                <a:gd name="T95" fmla="*/ 97 h 247"/>
                <a:gd name="T96" fmla="*/ 211 w 226"/>
                <a:gd name="T97" fmla="*/ 146 h 247"/>
                <a:gd name="T98" fmla="*/ 218 w 226"/>
                <a:gd name="T99" fmla="*/ 171 h 247"/>
                <a:gd name="T100" fmla="*/ 225 w 226"/>
                <a:gd name="T101" fmla="*/ 196 h 247"/>
                <a:gd name="T102" fmla="*/ 225 w 226"/>
                <a:gd name="T103" fmla="*/ 198 h 247"/>
                <a:gd name="T104" fmla="*/ 207 w 226"/>
                <a:gd name="T105" fmla="*/ 206 h 247"/>
                <a:gd name="T106" fmla="*/ 188 w 226"/>
                <a:gd name="T107" fmla="*/ 213 h 247"/>
                <a:gd name="T108" fmla="*/ 152 w 226"/>
                <a:gd name="T109" fmla="*/ 225 h 247"/>
                <a:gd name="T110" fmla="*/ 115 w 226"/>
                <a:gd name="T111" fmla="*/ 237 h 247"/>
                <a:gd name="T112" fmla="*/ 78 w 226"/>
                <a:gd name="T113" fmla="*/ 247 h 247"/>
                <a:gd name="T114" fmla="*/ 78 w 226"/>
                <a:gd name="T115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6" h="247">
                  <a:moveTo>
                    <a:pt x="78" y="247"/>
                  </a:moveTo>
                  <a:cubicBezTo>
                    <a:pt x="90" y="244"/>
                    <a:pt x="102" y="239"/>
                    <a:pt x="114" y="235"/>
                  </a:cubicBezTo>
                  <a:cubicBezTo>
                    <a:pt x="127" y="231"/>
                    <a:pt x="139" y="227"/>
                    <a:pt x="151" y="223"/>
                  </a:cubicBezTo>
                  <a:cubicBezTo>
                    <a:pt x="163" y="219"/>
                    <a:pt x="175" y="214"/>
                    <a:pt x="187" y="210"/>
                  </a:cubicBezTo>
                  <a:cubicBezTo>
                    <a:pt x="199" y="205"/>
                    <a:pt x="211" y="200"/>
                    <a:pt x="222" y="195"/>
                  </a:cubicBezTo>
                  <a:cubicBezTo>
                    <a:pt x="222" y="197"/>
                    <a:pt x="222" y="197"/>
                    <a:pt x="222" y="197"/>
                  </a:cubicBezTo>
                  <a:cubicBezTo>
                    <a:pt x="215" y="172"/>
                    <a:pt x="215" y="172"/>
                    <a:pt x="215" y="172"/>
                  </a:cubicBezTo>
                  <a:cubicBezTo>
                    <a:pt x="213" y="164"/>
                    <a:pt x="211" y="155"/>
                    <a:pt x="208" y="147"/>
                  </a:cubicBezTo>
                  <a:cubicBezTo>
                    <a:pt x="191" y="98"/>
                    <a:pt x="191" y="98"/>
                    <a:pt x="191" y="98"/>
                  </a:cubicBezTo>
                  <a:cubicBezTo>
                    <a:pt x="189" y="90"/>
                    <a:pt x="186" y="82"/>
                    <a:pt x="183" y="74"/>
                  </a:cubicBezTo>
                  <a:cubicBezTo>
                    <a:pt x="180" y="66"/>
                    <a:pt x="177" y="58"/>
                    <a:pt x="173" y="49"/>
                  </a:cubicBezTo>
                  <a:cubicBezTo>
                    <a:pt x="170" y="41"/>
                    <a:pt x="167" y="33"/>
                    <a:pt x="164" y="26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1" y="3"/>
                    <a:pt x="147" y="3"/>
                    <a:pt x="144" y="4"/>
                  </a:cubicBezTo>
                  <a:cubicBezTo>
                    <a:pt x="141" y="4"/>
                    <a:pt x="138" y="5"/>
                    <a:pt x="135" y="6"/>
                  </a:cubicBezTo>
                  <a:cubicBezTo>
                    <a:pt x="128" y="7"/>
                    <a:pt x="122" y="9"/>
                    <a:pt x="115" y="11"/>
                  </a:cubicBezTo>
                  <a:cubicBezTo>
                    <a:pt x="103" y="15"/>
                    <a:pt x="90" y="20"/>
                    <a:pt x="78" y="24"/>
                  </a:cubicBezTo>
                  <a:cubicBezTo>
                    <a:pt x="65" y="29"/>
                    <a:pt x="53" y="33"/>
                    <a:pt x="40" y="38"/>
                  </a:cubicBezTo>
                  <a:cubicBezTo>
                    <a:pt x="28" y="43"/>
                    <a:pt x="15" y="48"/>
                    <a:pt x="3" y="53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7" y="58"/>
                    <a:pt x="10" y="67"/>
                    <a:pt x="12" y="75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26" y="117"/>
                    <a:pt x="32" y="133"/>
                    <a:pt x="38" y="150"/>
                  </a:cubicBezTo>
                  <a:cubicBezTo>
                    <a:pt x="41" y="158"/>
                    <a:pt x="44" y="166"/>
                    <a:pt x="47" y="175"/>
                  </a:cubicBezTo>
                  <a:cubicBezTo>
                    <a:pt x="50" y="183"/>
                    <a:pt x="53" y="191"/>
                    <a:pt x="56" y="199"/>
                  </a:cubicBezTo>
                  <a:cubicBezTo>
                    <a:pt x="66" y="223"/>
                    <a:pt x="66" y="223"/>
                    <a:pt x="66" y="223"/>
                  </a:cubicBezTo>
                  <a:lnTo>
                    <a:pt x="78" y="247"/>
                  </a:lnTo>
                  <a:close/>
                  <a:moveTo>
                    <a:pt x="78" y="247"/>
                  </a:moveTo>
                  <a:cubicBezTo>
                    <a:pt x="65" y="224"/>
                    <a:pt x="65" y="224"/>
                    <a:pt x="65" y="224"/>
                  </a:cubicBezTo>
                  <a:cubicBezTo>
                    <a:pt x="54" y="200"/>
                    <a:pt x="54" y="200"/>
                    <a:pt x="54" y="200"/>
                  </a:cubicBezTo>
                  <a:cubicBezTo>
                    <a:pt x="50" y="192"/>
                    <a:pt x="47" y="184"/>
                    <a:pt x="44" y="176"/>
                  </a:cubicBezTo>
                  <a:cubicBezTo>
                    <a:pt x="41" y="167"/>
                    <a:pt x="37" y="159"/>
                    <a:pt x="34" y="151"/>
                  </a:cubicBezTo>
                  <a:cubicBezTo>
                    <a:pt x="28" y="135"/>
                    <a:pt x="22" y="118"/>
                    <a:pt x="16" y="102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6" y="68"/>
                    <a:pt x="3" y="60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4" y="44"/>
                    <a:pt x="26" y="39"/>
                    <a:pt x="39" y="34"/>
                  </a:cubicBezTo>
                  <a:cubicBezTo>
                    <a:pt x="51" y="30"/>
                    <a:pt x="64" y="25"/>
                    <a:pt x="76" y="21"/>
                  </a:cubicBezTo>
                  <a:cubicBezTo>
                    <a:pt x="89" y="16"/>
                    <a:pt x="102" y="12"/>
                    <a:pt x="115" y="8"/>
                  </a:cubicBezTo>
                  <a:cubicBezTo>
                    <a:pt x="121" y="6"/>
                    <a:pt x="127" y="5"/>
                    <a:pt x="134" y="3"/>
                  </a:cubicBezTo>
                  <a:cubicBezTo>
                    <a:pt x="137" y="2"/>
                    <a:pt x="140" y="2"/>
                    <a:pt x="144" y="1"/>
                  </a:cubicBezTo>
                  <a:cubicBezTo>
                    <a:pt x="147" y="0"/>
                    <a:pt x="151" y="0"/>
                    <a:pt x="154" y="0"/>
                  </a:cubicBezTo>
                  <a:cubicBezTo>
                    <a:pt x="154" y="0"/>
                    <a:pt x="155" y="1"/>
                    <a:pt x="155" y="1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9" y="33"/>
                    <a:pt x="172" y="41"/>
                    <a:pt x="175" y="49"/>
                  </a:cubicBezTo>
                  <a:cubicBezTo>
                    <a:pt x="181" y="65"/>
                    <a:pt x="187" y="81"/>
                    <a:pt x="193" y="97"/>
                  </a:cubicBezTo>
                  <a:cubicBezTo>
                    <a:pt x="211" y="146"/>
                    <a:pt x="211" y="146"/>
                    <a:pt x="211" y="146"/>
                  </a:cubicBezTo>
                  <a:cubicBezTo>
                    <a:pt x="214" y="154"/>
                    <a:pt x="216" y="163"/>
                    <a:pt x="218" y="171"/>
                  </a:cubicBezTo>
                  <a:cubicBezTo>
                    <a:pt x="225" y="196"/>
                    <a:pt x="225" y="196"/>
                    <a:pt x="225" y="196"/>
                  </a:cubicBezTo>
                  <a:cubicBezTo>
                    <a:pt x="226" y="197"/>
                    <a:pt x="225" y="198"/>
                    <a:pt x="225" y="198"/>
                  </a:cubicBezTo>
                  <a:cubicBezTo>
                    <a:pt x="219" y="201"/>
                    <a:pt x="213" y="204"/>
                    <a:pt x="207" y="206"/>
                  </a:cubicBezTo>
                  <a:cubicBezTo>
                    <a:pt x="201" y="208"/>
                    <a:pt x="194" y="211"/>
                    <a:pt x="188" y="213"/>
                  </a:cubicBezTo>
                  <a:cubicBezTo>
                    <a:pt x="176" y="217"/>
                    <a:pt x="164" y="221"/>
                    <a:pt x="152" y="225"/>
                  </a:cubicBezTo>
                  <a:cubicBezTo>
                    <a:pt x="140" y="229"/>
                    <a:pt x="127" y="234"/>
                    <a:pt x="115" y="237"/>
                  </a:cubicBezTo>
                  <a:cubicBezTo>
                    <a:pt x="103" y="241"/>
                    <a:pt x="90" y="245"/>
                    <a:pt x="78" y="247"/>
                  </a:cubicBezTo>
                  <a:cubicBezTo>
                    <a:pt x="78" y="247"/>
                    <a:pt x="78" y="247"/>
                    <a:pt x="78" y="247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Freeform 611"/>
            <p:cNvSpPr>
              <a:spLocks noEditPoints="1"/>
            </p:cNvSpPr>
            <p:nvPr/>
          </p:nvSpPr>
          <p:spPr bwMode="auto">
            <a:xfrm>
              <a:off x="5957888" y="2882901"/>
              <a:ext cx="331788" cy="188913"/>
            </a:xfrm>
            <a:custGeom>
              <a:avLst/>
              <a:gdLst>
                <a:gd name="T0" fmla="*/ 3 w 88"/>
                <a:gd name="T1" fmla="*/ 28 h 50"/>
                <a:gd name="T2" fmla="*/ 2 w 88"/>
                <a:gd name="T3" fmla="*/ 30 h 50"/>
                <a:gd name="T4" fmla="*/ 1 w 88"/>
                <a:gd name="T5" fmla="*/ 37 h 50"/>
                <a:gd name="T6" fmla="*/ 6 w 88"/>
                <a:gd name="T7" fmla="*/ 45 h 50"/>
                <a:gd name="T8" fmla="*/ 11 w 88"/>
                <a:gd name="T9" fmla="*/ 47 h 50"/>
                <a:gd name="T10" fmla="*/ 18 w 88"/>
                <a:gd name="T11" fmla="*/ 47 h 50"/>
                <a:gd name="T12" fmla="*/ 33 w 88"/>
                <a:gd name="T13" fmla="*/ 44 h 50"/>
                <a:gd name="T14" fmla="*/ 50 w 88"/>
                <a:gd name="T15" fmla="*/ 40 h 50"/>
                <a:gd name="T16" fmla="*/ 67 w 88"/>
                <a:gd name="T17" fmla="*/ 33 h 50"/>
                <a:gd name="T18" fmla="*/ 81 w 88"/>
                <a:gd name="T19" fmla="*/ 22 h 50"/>
                <a:gd name="T20" fmla="*/ 79 w 88"/>
                <a:gd name="T21" fmla="*/ 7 h 50"/>
                <a:gd name="T22" fmla="*/ 75 w 88"/>
                <a:gd name="T23" fmla="*/ 5 h 50"/>
                <a:gd name="T24" fmla="*/ 73 w 88"/>
                <a:gd name="T25" fmla="*/ 4 h 50"/>
                <a:gd name="T26" fmla="*/ 71 w 88"/>
                <a:gd name="T27" fmla="*/ 5 h 50"/>
                <a:gd name="T28" fmla="*/ 63 w 88"/>
                <a:gd name="T29" fmla="*/ 6 h 50"/>
                <a:gd name="T30" fmla="*/ 31 w 88"/>
                <a:gd name="T31" fmla="*/ 15 h 50"/>
                <a:gd name="T32" fmla="*/ 10 w 88"/>
                <a:gd name="T33" fmla="*/ 23 h 50"/>
                <a:gd name="T34" fmla="*/ 3 w 88"/>
                <a:gd name="T35" fmla="*/ 28 h 50"/>
                <a:gd name="T36" fmla="*/ 2 w 88"/>
                <a:gd name="T37" fmla="*/ 28 h 50"/>
                <a:gd name="T38" fmla="*/ 4 w 88"/>
                <a:gd name="T39" fmla="*/ 26 h 50"/>
                <a:gd name="T40" fmla="*/ 9 w 88"/>
                <a:gd name="T41" fmla="*/ 22 h 50"/>
                <a:gd name="T42" fmla="*/ 30 w 88"/>
                <a:gd name="T43" fmla="*/ 12 h 50"/>
                <a:gd name="T44" fmla="*/ 62 w 88"/>
                <a:gd name="T45" fmla="*/ 2 h 50"/>
                <a:gd name="T46" fmla="*/ 71 w 88"/>
                <a:gd name="T47" fmla="*/ 0 h 50"/>
                <a:gd name="T48" fmla="*/ 77 w 88"/>
                <a:gd name="T49" fmla="*/ 1 h 50"/>
                <a:gd name="T50" fmla="*/ 81 w 88"/>
                <a:gd name="T51" fmla="*/ 4 h 50"/>
                <a:gd name="T52" fmla="*/ 84 w 88"/>
                <a:gd name="T53" fmla="*/ 23 h 50"/>
                <a:gd name="T54" fmla="*/ 67 w 88"/>
                <a:gd name="T55" fmla="*/ 34 h 50"/>
                <a:gd name="T56" fmla="*/ 50 w 88"/>
                <a:gd name="T57" fmla="*/ 42 h 50"/>
                <a:gd name="T58" fmla="*/ 34 w 88"/>
                <a:gd name="T59" fmla="*/ 48 h 50"/>
                <a:gd name="T60" fmla="*/ 18 w 88"/>
                <a:gd name="T61" fmla="*/ 50 h 50"/>
                <a:gd name="T62" fmla="*/ 11 w 88"/>
                <a:gd name="T63" fmla="*/ 49 h 50"/>
                <a:gd name="T64" fmla="*/ 5 w 88"/>
                <a:gd name="T65" fmla="*/ 46 h 50"/>
                <a:gd name="T66" fmla="*/ 0 w 88"/>
                <a:gd name="T67" fmla="*/ 37 h 50"/>
                <a:gd name="T68" fmla="*/ 1 w 88"/>
                <a:gd name="T69" fmla="*/ 30 h 50"/>
                <a:gd name="T70" fmla="*/ 2 w 88"/>
                <a:gd name="T71" fmla="*/ 2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8" h="50">
                  <a:moveTo>
                    <a:pt x="3" y="28"/>
                  </a:moveTo>
                  <a:cubicBezTo>
                    <a:pt x="3" y="28"/>
                    <a:pt x="2" y="29"/>
                    <a:pt x="2" y="30"/>
                  </a:cubicBezTo>
                  <a:cubicBezTo>
                    <a:pt x="1" y="32"/>
                    <a:pt x="1" y="34"/>
                    <a:pt x="1" y="37"/>
                  </a:cubicBezTo>
                  <a:cubicBezTo>
                    <a:pt x="1" y="39"/>
                    <a:pt x="3" y="43"/>
                    <a:pt x="6" y="45"/>
                  </a:cubicBezTo>
                  <a:cubicBezTo>
                    <a:pt x="8" y="46"/>
                    <a:pt x="9" y="47"/>
                    <a:pt x="11" y="47"/>
                  </a:cubicBezTo>
                  <a:cubicBezTo>
                    <a:pt x="13" y="47"/>
                    <a:pt x="16" y="47"/>
                    <a:pt x="18" y="47"/>
                  </a:cubicBezTo>
                  <a:cubicBezTo>
                    <a:pt x="23" y="46"/>
                    <a:pt x="27" y="45"/>
                    <a:pt x="33" y="44"/>
                  </a:cubicBezTo>
                  <a:cubicBezTo>
                    <a:pt x="38" y="43"/>
                    <a:pt x="44" y="41"/>
                    <a:pt x="50" y="40"/>
                  </a:cubicBezTo>
                  <a:cubicBezTo>
                    <a:pt x="55" y="38"/>
                    <a:pt x="61" y="36"/>
                    <a:pt x="67" y="33"/>
                  </a:cubicBezTo>
                  <a:cubicBezTo>
                    <a:pt x="72" y="30"/>
                    <a:pt x="78" y="27"/>
                    <a:pt x="81" y="22"/>
                  </a:cubicBezTo>
                  <a:cubicBezTo>
                    <a:pt x="85" y="17"/>
                    <a:pt x="83" y="10"/>
                    <a:pt x="79" y="7"/>
                  </a:cubicBezTo>
                  <a:cubicBezTo>
                    <a:pt x="78" y="6"/>
                    <a:pt x="76" y="5"/>
                    <a:pt x="75" y="5"/>
                  </a:cubicBezTo>
                  <a:cubicBezTo>
                    <a:pt x="75" y="5"/>
                    <a:pt x="74" y="4"/>
                    <a:pt x="73" y="4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69" y="5"/>
                    <a:pt x="66" y="6"/>
                    <a:pt x="63" y="6"/>
                  </a:cubicBezTo>
                  <a:cubicBezTo>
                    <a:pt x="51" y="9"/>
                    <a:pt x="40" y="12"/>
                    <a:pt x="31" y="15"/>
                  </a:cubicBezTo>
                  <a:cubicBezTo>
                    <a:pt x="22" y="18"/>
                    <a:pt x="15" y="21"/>
                    <a:pt x="10" y="23"/>
                  </a:cubicBezTo>
                  <a:cubicBezTo>
                    <a:pt x="4" y="26"/>
                    <a:pt x="3" y="28"/>
                    <a:pt x="3" y="28"/>
                  </a:cubicBezTo>
                  <a:close/>
                  <a:moveTo>
                    <a:pt x="2" y="28"/>
                  </a:moveTo>
                  <a:cubicBezTo>
                    <a:pt x="2" y="28"/>
                    <a:pt x="3" y="27"/>
                    <a:pt x="4" y="26"/>
                  </a:cubicBezTo>
                  <a:cubicBezTo>
                    <a:pt x="5" y="25"/>
                    <a:pt x="7" y="24"/>
                    <a:pt x="9" y="22"/>
                  </a:cubicBezTo>
                  <a:cubicBezTo>
                    <a:pt x="14" y="20"/>
                    <a:pt x="21" y="16"/>
                    <a:pt x="30" y="12"/>
                  </a:cubicBezTo>
                  <a:cubicBezTo>
                    <a:pt x="39" y="8"/>
                    <a:pt x="50" y="5"/>
                    <a:pt x="62" y="2"/>
                  </a:cubicBezTo>
                  <a:cubicBezTo>
                    <a:pt x="65" y="1"/>
                    <a:pt x="68" y="1"/>
                    <a:pt x="71" y="0"/>
                  </a:cubicBezTo>
                  <a:cubicBezTo>
                    <a:pt x="73" y="0"/>
                    <a:pt x="75" y="0"/>
                    <a:pt x="77" y="1"/>
                  </a:cubicBezTo>
                  <a:cubicBezTo>
                    <a:pt x="78" y="2"/>
                    <a:pt x="80" y="3"/>
                    <a:pt x="81" y="4"/>
                  </a:cubicBezTo>
                  <a:cubicBezTo>
                    <a:pt x="87" y="9"/>
                    <a:pt x="88" y="18"/>
                    <a:pt x="84" y="23"/>
                  </a:cubicBezTo>
                  <a:cubicBezTo>
                    <a:pt x="79" y="29"/>
                    <a:pt x="73" y="32"/>
                    <a:pt x="67" y="34"/>
                  </a:cubicBezTo>
                  <a:cubicBezTo>
                    <a:pt x="62" y="37"/>
                    <a:pt x="56" y="40"/>
                    <a:pt x="50" y="42"/>
                  </a:cubicBezTo>
                  <a:cubicBezTo>
                    <a:pt x="45" y="44"/>
                    <a:pt x="39" y="46"/>
                    <a:pt x="34" y="48"/>
                  </a:cubicBezTo>
                  <a:cubicBezTo>
                    <a:pt x="28" y="49"/>
                    <a:pt x="23" y="50"/>
                    <a:pt x="18" y="50"/>
                  </a:cubicBezTo>
                  <a:cubicBezTo>
                    <a:pt x="15" y="50"/>
                    <a:pt x="13" y="50"/>
                    <a:pt x="11" y="49"/>
                  </a:cubicBezTo>
                  <a:cubicBezTo>
                    <a:pt x="8" y="49"/>
                    <a:pt x="6" y="48"/>
                    <a:pt x="5" y="46"/>
                  </a:cubicBezTo>
                  <a:cubicBezTo>
                    <a:pt x="2" y="43"/>
                    <a:pt x="1" y="40"/>
                    <a:pt x="0" y="37"/>
                  </a:cubicBezTo>
                  <a:cubicBezTo>
                    <a:pt x="0" y="34"/>
                    <a:pt x="1" y="32"/>
                    <a:pt x="1" y="30"/>
                  </a:cubicBezTo>
                  <a:cubicBezTo>
                    <a:pt x="2" y="29"/>
                    <a:pt x="2" y="28"/>
                    <a:pt x="2" y="2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Freeform 612"/>
            <p:cNvSpPr>
              <a:spLocks/>
            </p:cNvSpPr>
            <p:nvPr/>
          </p:nvSpPr>
          <p:spPr bwMode="auto">
            <a:xfrm>
              <a:off x="6034088" y="2867026"/>
              <a:ext cx="123825" cy="95250"/>
            </a:xfrm>
            <a:custGeom>
              <a:avLst/>
              <a:gdLst>
                <a:gd name="T0" fmla="*/ 2 w 33"/>
                <a:gd name="T1" fmla="*/ 25 h 25"/>
                <a:gd name="T2" fmla="*/ 1 w 33"/>
                <a:gd name="T3" fmla="*/ 23 h 25"/>
                <a:gd name="T4" fmla="*/ 0 w 33"/>
                <a:gd name="T5" fmla="*/ 16 h 25"/>
                <a:gd name="T6" fmla="*/ 0 w 33"/>
                <a:gd name="T7" fmla="*/ 12 h 25"/>
                <a:gd name="T8" fmla="*/ 3 w 33"/>
                <a:gd name="T9" fmla="*/ 8 h 25"/>
                <a:gd name="T10" fmla="*/ 7 w 33"/>
                <a:gd name="T11" fmla="*/ 4 h 25"/>
                <a:gd name="T12" fmla="*/ 11 w 33"/>
                <a:gd name="T13" fmla="*/ 1 h 25"/>
                <a:gd name="T14" fmla="*/ 17 w 33"/>
                <a:gd name="T15" fmla="*/ 0 h 25"/>
                <a:gd name="T16" fmla="*/ 22 w 33"/>
                <a:gd name="T17" fmla="*/ 1 h 25"/>
                <a:gd name="T18" fmla="*/ 27 w 33"/>
                <a:gd name="T19" fmla="*/ 3 h 25"/>
                <a:gd name="T20" fmla="*/ 30 w 33"/>
                <a:gd name="T21" fmla="*/ 7 h 25"/>
                <a:gd name="T22" fmla="*/ 32 w 33"/>
                <a:gd name="T23" fmla="*/ 13 h 25"/>
                <a:gd name="T24" fmla="*/ 33 w 33"/>
                <a:gd name="T25" fmla="*/ 15 h 25"/>
                <a:gd name="T26" fmla="*/ 33 w 33"/>
                <a:gd name="T27" fmla="*/ 15 h 25"/>
                <a:gd name="T28" fmla="*/ 33 w 33"/>
                <a:gd name="T29" fmla="*/ 15 h 25"/>
                <a:gd name="T30" fmla="*/ 27 w 33"/>
                <a:gd name="T31" fmla="*/ 9 h 25"/>
                <a:gd name="T32" fmla="*/ 21 w 33"/>
                <a:gd name="T33" fmla="*/ 5 h 25"/>
                <a:gd name="T34" fmla="*/ 17 w 33"/>
                <a:gd name="T35" fmla="*/ 4 h 25"/>
                <a:gd name="T36" fmla="*/ 12 w 33"/>
                <a:gd name="T37" fmla="*/ 4 h 25"/>
                <a:gd name="T38" fmla="*/ 8 w 33"/>
                <a:gd name="T39" fmla="*/ 5 h 25"/>
                <a:gd name="T40" fmla="*/ 5 w 33"/>
                <a:gd name="T41" fmla="*/ 9 h 25"/>
                <a:gd name="T42" fmla="*/ 3 w 33"/>
                <a:gd name="T43" fmla="*/ 16 h 25"/>
                <a:gd name="T44" fmla="*/ 3 w 33"/>
                <a:gd name="T45" fmla="*/ 22 h 25"/>
                <a:gd name="T46" fmla="*/ 3 w 33"/>
                <a:gd name="T47" fmla="*/ 25 h 25"/>
                <a:gd name="T48" fmla="*/ 3 w 33"/>
                <a:gd name="T49" fmla="*/ 25 h 25"/>
                <a:gd name="T50" fmla="*/ 2 w 33"/>
                <a:gd name="T5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" h="25">
                  <a:moveTo>
                    <a:pt x="2" y="25"/>
                  </a:moveTo>
                  <a:cubicBezTo>
                    <a:pt x="2" y="25"/>
                    <a:pt x="2" y="24"/>
                    <a:pt x="1" y="23"/>
                  </a:cubicBezTo>
                  <a:cubicBezTo>
                    <a:pt x="1" y="21"/>
                    <a:pt x="0" y="19"/>
                    <a:pt x="0" y="16"/>
                  </a:cubicBezTo>
                  <a:cubicBezTo>
                    <a:pt x="0" y="15"/>
                    <a:pt x="0" y="13"/>
                    <a:pt x="0" y="12"/>
                  </a:cubicBezTo>
                  <a:cubicBezTo>
                    <a:pt x="1" y="10"/>
                    <a:pt x="2" y="9"/>
                    <a:pt x="3" y="8"/>
                  </a:cubicBezTo>
                  <a:cubicBezTo>
                    <a:pt x="4" y="6"/>
                    <a:pt x="5" y="5"/>
                    <a:pt x="7" y="4"/>
                  </a:cubicBezTo>
                  <a:cubicBezTo>
                    <a:pt x="8" y="3"/>
                    <a:pt x="10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19" y="0"/>
                    <a:pt x="21" y="0"/>
                    <a:pt x="22" y="1"/>
                  </a:cubicBezTo>
                  <a:cubicBezTo>
                    <a:pt x="24" y="1"/>
                    <a:pt x="25" y="2"/>
                    <a:pt x="27" y="3"/>
                  </a:cubicBezTo>
                  <a:cubicBezTo>
                    <a:pt x="28" y="4"/>
                    <a:pt x="29" y="6"/>
                    <a:pt x="30" y="7"/>
                  </a:cubicBezTo>
                  <a:cubicBezTo>
                    <a:pt x="31" y="9"/>
                    <a:pt x="32" y="11"/>
                    <a:pt x="32" y="13"/>
                  </a:cubicBezTo>
                  <a:cubicBezTo>
                    <a:pt x="33" y="14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0" y="12"/>
                    <a:pt x="27" y="9"/>
                  </a:cubicBezTo>
                  <a:cubicBezTo>
                    <a:pt x="25" y="8"/>
                    <a:pt x="23" y="6"/>
                    <a:pt x="21" y="5"/>
                  </a:cubicBezTo>
                  <a:cubicBezTo>
                    <a:pt x="19" y="4"/>
                    <a:pt x="18" y="4"/>
                    <a:pt x="17" y="4"/>
                  </a:cubicBezTo>
                  <a:cubicBezTo>
                    <a:pt x="16" y="3"/>
                    <a:pt x="13" y="4"/>
                    <a:pt x="12" y="4"/>
                  </a:cubicBezTo>
                  <a:cubicBezTo>
                    <a:pt x="11" y="4"/>
                    <a:pt x="9" y="4"/>
                    <a:pt x="8" y="5"/>
                  </a:cubicBezTo>
                  <a:cubicBezTo>
                    <a:pt x="6" y="6"/>
                    <a:pt x="6" y="8"/>
                    <a:pt x="5" y="9"/>
                  </a:cubicBezTo>
                  <a:cubicBezTo>
                    <a:pt x="4" y="12"/>
                    <a:pt x="4" y="14"/>
                    <a:pt x="3" y="16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3" y="24"/>
                    <a:pt x="3" y="25"/>
                    <a:pt x="3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5"/>
                    <a:pt x="2" y="25"/>
                    <a:pt x="2" y="25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Freeform 613"/>
            <p:cNvSpPr>
              <a:spLocks noEditPoints="1"/>
            </p:cNvSpPr>
            <p:nvPr/>
          </p:nvSpPr>
          <p:spPr bwMode="auto">
            <a:xfrm>
              <a:off x="5999163" y="3181351"/>
              <a:ext cx="117475" cy="144463"/>
            </a:xfrm>
            <a:custGeom>
              <a:avLst/>
              <a:gdLst>
                <a:gd name="T0" fmla="*/ 0 w 31"/>
                <a:gd name="T1" fmla="*/ 8 h 38"/>
                <a:gd name="T2" fmla="*/ 1 w 31"/>
                <a:gd name="T3" fmla="*/ 12 h 38"/>
                <a:gd name="T4" fmla="*/ 1 w 31"/>
                <a:gd name="T5" fmla="*/ 16 h 38"/>
                <a:gd name="T6" fmla="*/ 4 w 31"/>
                <a:gd name="T7" fmla="*/ 23 h 38"/>
                <a:gd name="T8" fmla="*/ 9 w 31"/>
                <a:gd name="T9" fmla="*/ 37 h 38"/>
                <a:gd name="T10" fmla="*/ 8 w 31"/>
                <a:gd name="T11" fmla="*/ 36 h 38"/>
                <a:gd name="T12" fmla="*/ 20 w 31"/>
                <a:gd name="T13" fmla="*/ 33 h 38"/>
                <a:gd name="T14" fmla="*/ 25 w 31"/>
                <a:gd name="T15" fmla="*/ 30 h 38"/>
                <a:gd name="T16" fmla="*/ 29 w 31"/>
                <a:gd name="T17" fmla="*/ 27 h 38"/>
                <a:gd name="T18" fmla="*/ 29 w 31"/>
                <a:gd name="T19" fmla="*/ 28 h 38"/>
                <a:gd name="T20" fmla="*/ 26 w 31"/>
                <a:gd name="T21" fmla="*/ 14 h 38"/>
                <a:gd name="T22" fmla="*/ 23 w 31"/>
                <a:gd name="T23" fmla="*/ 7 h 38"/>
                <a:gd name="T24" fmla="*/ 20 w 31"/>
                <a:gd name="T25" fmla="*/ 1 h 38"/>
                <a:gd name="T26" fmla="*/ 20 w 31"/>
                <a:gd name="T27" fmla="*/ 1 h 38"/>
                <a:gd name="T28" fmla="*/ 0 w 31"/>
                <a:gd name="T29" fmla="*/ 8 h 38"/>
                <a:gd name="T30" fmla="*/ 0 w 31"/>
                <a:gd name="T31" fmla="*/ 8 h 38"/>
                <a:gd name="T32" fmla="*/ 20 w 31"/>
                <a:gd name="T33" fmla="*/ 0 h 38"/>
                <a:gd name="T34" fmla="*/ 21 w 31"/>
                <a:gd name="T35" fmla="*/ 0 h 38"/>
                <a:gd name="T36" fmla="*/ 24 w 31"/>
                <a:gd name="T37" fmla="*/ 6 h 38"/>
                <a:gd name="T38" fmla="*/ 27 w 31"/>
                <a:gd name="T39" fmla="*/ 13 h 38"/>
                <a:gd name="T40" fmla="*/ 31 w 31"/>
                <a:gd name="T41" fmla="*/ 28 h 38"/>
                <a:gd name="T42" fmla="*/ 31 w 31"/>
                <a:gd name="T43" fmla="*/ 28 h 38"/>
                <a:gd name="T44" fmla="*/ 26 w 31"/>
                <a:gd name="T45" fmla="*/ 32 h 38"/>
                <a:gd name="T46" fmla="*/ 20 w 31"/>
                <a:gd name="T47" fmla="*/ 34 h 38"/>
                <a:gd name="T48" fmla="*/ 9 w 31"/>
                <a:gd name="T49" fmla="*/ 38 h 38"/>
                <a:gd name="T50" fmla="*/ 8 w 31"/>
                <a:gd name="T51" fmla="*/ 37 h 38"/>
                <a:gd name="T52" fmla="*/ 3 w 31"/>
                <a:gd name="T53" fmla="*/ 23 h 38"/>
                <a:gd name="T54" fmla="*/ 1 w 31"/>
                <a:gd name="T55" fmla="*/ 16 h 38"/>
                <a:gd name="T56" fmla="*/ 0 w 31"/>
                <a:gd name="T57" fmla="*/ 12 h 38"/>
                <a:gd name="T58" fmla="*/ 0 w 31"/>
                <a:gd name="T59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38">
                  <a:moveTo>
                    <a:pt x="0" y="8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4"/>
                    <a:pt x="1" y="16"/>
                  </a:cubicBezTo>
                  <a:cubicBezTo>
                    <a:pt x="2" y="18"/>
                    <a:pt x="3" y="20"/>
                    <a:pt x="4" y="23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2" y="35"/>
                    <a:pt x="16" y="34"/>
                    <a:pt x="20" y="33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8" y="23"/>
                    <a:pt x="27" y="18"/>
                    <a:pt x="26" y="14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5"/>
                    <a:pt x="21" y="3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4" y="3"/>
                    <a:pt x="7" y="5"/>
                    <a:pt x="0" y="8"/>
                  </a:cubicBezTo>
                  <a:close/>
                  <a:moveTo>
                    <a:pt x="0" y="8"/>
                  </a:moveTo>
                  <a:cubicBezTo>
                    <a:pt x="7" y="5"/>
                    <a:pt x="13" y="2"/>
                    <a:pt x="20" y="0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22" y="2"/>
                    <a:pt x="23" y="4"/>
                    <a:pt x="24" y="6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9" y="18"/>
                    <a:pt x="30" y="23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9" y="30"/>
                    <a:pt x="27" y="31"/>
                    <a:pt x="26" y="32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6" y="36"/>
                    <a:pt x="13" y="37"/>
                    <a:pt x="9" y="38"/>
                  </a:cubicBezTo>
                  <a:cubicBezTo>
                    <a:pt x="8" y="38"/>
                    <a:pt x="8" y="38"/>
                    <a:pt x="8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1"/>
                    <a:pt x="1" y="18"/>
                    <a:pt x="1" y="16"/>
                  </a:cubicBezTo>
                  <a:cubicBezTo>
                    <a:pt x="0" y="14"/>
                    <a:pt x="0" y="13"/>
                    <a:pt x="0" y="12"/>
                  </a:cubicBezTo>
                  <a:lnTo>
                    <a:pt x="0" y="8"/>
                  </a:lnTo>
                  <a:close/>
                </a:path>
              </a:pathLst>
            </a:cu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Freeform 614"/>
            <p:cNvSpPr>
              <a:spLocks noEditPoints="1"/>
            </p:cNvSpPr>
            <p:nvPr/>
          </p:nvSpPr>
          <p:spPr bwMode="auto">
            <a:xfrm>
              <a:off x="6067426" y="3386138"/>
              <a:ext cx="117475" cy="142875"/>
            </a:xfrm>
            <a:custGeom>
              <a:avLst/>
              <a:gdLst>
                <a:gd name="T0" fmla="*/ 0 w 31"/>
                <a:gd name="T1" fmla="*/ 8 h 38"/>
                <a:gd name="T2" fmla="*/ 1 w 31"/>
                <a:gd name="T3" fmla="*/ 12 h 38"/>
                <a:gd name="T4" fmla="*/ 1 w 31"/>
                <a:gd name="T5" fmla="*/ 16 h 38"/>
                <a:gd name="T6" fmla="*/ 4 w 31"/>
                <a:gd name="T7" fmla="*/ 23 h 38"/>
                <a:gd name="T8" fmla="*/ 9 w 31"/>
                <a:gd name="T9" fmla="*/ 37 h 38"/>
                <a:gd name="T10" fmla="*/ 8 w 31"/>
                <a:gd name="T11" fmla="*/ 36 h 38"/>
                <a:gd name="T12" fmla="*/ 19 w 31"/>
                <a:gd name="T13" fmla="*/ 33 h 38"/>
                <a:gd name="T14" fmla="*/ 25 w 31"/>
                <a:gd name="T15" fmla="*/ 31 h 38"/>
                <a:gd name="T16" fmla="*/ 29 w 31"/>
                <a:gd name="T17" fmla="*/ 27 h 38"/>
                <a:gd name="T18" fmla="*/ 29 w 31"/>
                <a:gd name="T19" fmla="*/ 28 h 38"/>
                <a:gd name="T20" fmla="*/ 26 w 31"/>
                <a:gd name="T21" fmla="*/ 14 h 38"/>
                <a:gd name="T22" fmla="*/ 23 w 31"/>
                <a:gd name="T23" fmla="*/ 7 h 38"/>
                <a:gd name="T24" fmla="*/ 20 w 31"/>
                <a:gd name="T25" fmla="*/ 1 h 38"/>
                <a:gd name="T26" fmla="*/ 20 w 31"/>
                <a:gd name="T27" fmla="*/ 1 h 38"/>
                <a:gd name="T28" fmla="*/ 0 w 31"/>
                <a:gd name="T29" fmla="*/ 8 h 38"/>
                <a:gd name="T30" fmla="*/ 0 w 31"/>
                <a:gd name="T31" fmla="*/ 8 h 38"/>
                <a:gd name="T32" fmla="*/ 20 w 31"/>
                <a:gd name="T33" fmla="*/ 0 h 38"/>
                <a:gd name="T34" fmla="*/ 21 w 31"/>
                <a:gd name="T35" fmla="*/ 0 h 38"/>
                <a:gd name="T36" fmla="*/ 25 w 31"/>
                <a:gd name="T37" fmla="*/ 7 h 38"/>
                <a:gd name="T38" fmla="*/ 27 w 31"/>
                <a:gd name="T39" fmla="*/ 14 h 38"/>
                <a:gd name="T40" fmla="*/ 31 w 31"/>
                <a:gd name="T41" fmla="*/ 28 h 38"/>
                <a:gd name="T42" fmla="*/ 31 w 31"/>
                <a:gd name="T43" fmla="*/ 29 h 38"/>
                <a:gd name="T44" fmla="*/ 26 w 31"/>
                <a:gd name="T45" fmla="*/ 32 h 38"/>
                <a:gd name="T46" fmla="*/ 20 w 31"/>
                <a:gd name="T47" fmla="*/ 35 h 38"/>
                <a:gd name="T48" fmla="*/ 9 w 31"/>
                <a:gd name="T49" fmla="*/ 38 h 38"/>
                <a:gd name="T50" fmla="*/ 8 w 31"/>
                <a:gd name="T51" fmla="*/ 37 h 38"/>
                <a:gd name="T52" fmla="*/ 3 w 31"/>
                <a:gd name="T53" fmla="*/ 23 h 38"/>
                <a:gd name="T54" fmla="*/ 1 w 31"/>
                <a:gd name="T55" fmla="*/ 16 h 38"/>
                <a:gd name="T56" fmla="*/ 0 w 31"/>
                <a:gd name="T57" fmla="*/ 12 h 38"/>
                <a:gd name="T58" fmla="*/ 0 w 31"/>
                <a:gd name="T59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38">
                  <a:moveTo>
                    <a:pt x="0" y="8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4"/>
                    <a:pt x="1" y="16"/>
                  </a:cubicBezTo>
                  <a:cubicBezTo>
                    <a:pt x="2" y="18"/>
                    <a:pt x="3" y="20"/>
                    <a:pt x="4" y="23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2" y="36"/>
                    <a:pt x="16" y="34"/>
                    <a:pt x="19" y="33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8" y="23"/>
                    <a:pt x="27" y="19"/>
                    <a:pt x="26" y="14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5"/>
                    <a:pt x="21" y="3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4" y="3"/>
                    <a:pt x="7" y="6"/>
                    <a:pt x="0" y="8"/>
                  </a:cubicBezTo>
                  <a:close/>
                  <a:moveTo>
                    <a:pt x="0" y="8"/>
                  </a:moveTo>
                  <a:cubicBezTo>
                    <a:pt x="7" y="5"/>
                    <a:pt x="13" y="2"/>
                    <a:pt x="20" y="0"/>
                  </a:cubicBezTo>
                  <a:cubicBezTo>
                    <a:pt x="20" y="0"/>
                    <a:pt x="21" y="0"/>
                    <a:pt x="21" y="0"/>
                  </a:cubicBezTo>
                  <a:cubicBezTo>
                    <a:pt x="22" y="2"/>
                    <a:pt x="23" y="5"/>
                    <a:pt x="25" y="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9" y="18"/>
                    <a:pt x="30" y="23"/>
                    <a:pt x="31" y="28"/>
                  </a:cubicBezTo>
                  <a:cubicBezTo>
                    <a:pt x="31" y="28"/>
                    <a:pt x="31" y="29"/>
                    <a:pt x="31" y="29"/>
                  </a:cubicBezTo>
                  <a:cubicBezTo>
                    <a:pt x="29" y="30"/>
                    <a:pt x="27" y="31"/>
                    <a:pt x="26" y="32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6" y="36"/>
                    <a:pt x="12" y="37"/>
                    <a:pt x="9" y="38"/>
                  </a:cubicBezTo>
                  <a:cubicBezTo>
                    <a:pt x="8" y="38"/>
                    <a:pt x="8" y="38"/>
                    <a:pt x="8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1"/>
                    <a:pt x="1" y="18"/>
                    <a:pt x="1" y="16"/>
                  </a:cubicBezTo>
                  <a:cubicBezTo>
                    <a:pt x="0" y="14"/>
                    <a:pt x="0" y="13"/>
                    <a:pt x="0" y="12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Freeform 615"/>
            <p:cNvSpPr>
              <a:spLocks noEditPoints="1"/>
            </p:cNvSpPr>
            <p:nvPr/>
          </p:nvSpPr>
          <p:spPr bwMode="auto">
            <a:xfrm>
              <a:off x="6143626" y="3575051"/>
              <a:ext cx="115888" cy="142875"/>
            </a:xfrm>
            <a:custGeom>
              <a:avLst/>
              <a:gdLst>
                <a:gd name="T0" fmla="*/ 0 w 31"/>
                <a:gd name="T1" fmla="*/ 8 h 38"/>
                <a:gd name="T2" fmla="*/ 1 w 31"/>
                <a:gd name="T3" fmla="*/ 12 h 38"/>
                <a:gd name="T4" fmla="*/ 1 w 31"/>
                <a:gd name="T5" fmla="*/ 15 h 38"/>
                <a:gd name="T6" fmla="*/ 4 w 31"/>
                <a:gd name="T7" fmla="*/ 23 h 38"/>
                <a:gd name="T8" fmla="*/ 9 w 31"/>
                <a:gd name="T9" fmla="*/ 37 h 38"/>
                <a:gd name="T10" fmla="*/ 9 w 31"/>
                <a:gd name="T11" fmla="*/ 36 h 38"/>
                <a:gd name="T12" fmla="*/ 20 w 31"/>
                <a:gd name="T13" fmla="*/ 33 h 38"/>
                <a:gd name="T14" fmla="*/ 25 w 31"/>
                <a:gd name="T15" fmla="*/ 30 h 38"/>
                <a:gd name="T16" fmla="*/ 30 w 31"/>
                <a:gd name="T17" fmla="*/ 27 h 38"/>
                <a:gd name="T18" fmla="*/ 29 w 31"/>
                <a:gd name="T19" fmla="*/ 28 h 38"/>
                <a:gd name="T20" fmla="*/ 26 w 31"/>
                <a:gd name="T21" fmla="*/ 14 h 38"/>
                <a:gd name="T22" fmla="*/ 23 w 31"/>
                <a:gd name="T23" fmla="*/ 7 h 38"/>
                <a:gd name="T24" fmla="*/ 20 w 31"/>
                <a:gd name="T25" fmla="*/ 1 h 38"/>
                <a:gd name="T26" fmla="*/ 20 w 31"/>
                <a:gd name="T27" fmla="*/ 1 h 38"/>
                <a:gd name="T28" fmla="*/ 0 w 31"/>
                <a:gd name="T29" fmla="*/ 8 h 38"/>
                <a:gd name="T30" fmla="*/ 0 w 31"/>
                <a:gd name="T31" fmla="*/ 8 h 38"/>
                <a:gd name="T32" fmla="*/ 20 w 31"/>
                <a:gd name="T33" fmla="*/ 0 h 38"/>
                <a:gd name="T34" fmla="*/ 21 w 31"/>
                <a:gd name="T35" fmla="*/ 0 h 38"/>
                <a:gd name="T36" fmla="*/ 25 w 31"/>
                <a:gd name="T37" fmla="*/ 6 h 38"/>
                <a:gd name="T38" fmla="*/ 27 w 31"/>
                <a:gd name="T39" fmla="*/ 13 h 38"/>
                <a:gd name="T40" fmla="*/ 31 w 31"/>
                <a:gd name="T41" fmla="*/ 28 h 38"/>
                <a:gd name="T42" fmla="*/ 31 w 31"/>
                <a:gd name="T43" fmla="*/ 28 h 38"/>
                <a:gd name="T44" fmla="*/ 26 w 31"/>
                <a:gd name="T45" fmla="*/ 32 h 38"/>
                <a:gd name="T46" fmla="*/ 20 w 31"/>
                <a:gd name="T47" fmla="*/ 34 h 38"/>
                <a:gd name="T48" fmla="*/ 9 w 31"/>
                <a:gd name="T49" fmla="*/ 38 h 38"/>
                <a:gd name="T50" fmla="*/ 8 w 31"/>
                <a:gd name="T51" fmla="*/ 37 h 38"/>
                <a:gd name="T52" fmla="*/ 3 w 31"/>
                <a:gd name="T53" fmla="*/ 23 h 38"/>
                <a:gd name="T54" fmla="*/ 1 w 31"/>
                <a:gd name="T55" fmla="*/ 16 h 38"/>
                <a:gd name="T56" fmla="*/ 0 w 31"/>
                <a:gd name="T57" fmla="*/ 12 h 38"/>
                <a:gd name="T58" fmla="*/ 0 w 31"/>
                <a:gd name="T59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38">
                  <a:moveTo>
                    <a:pt x="0" y="8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3"/>
                    <a:pt x="1" y="14"/>
                    <a:pt x="1" y="15"/>
                  </a:cubicBezTo>
                  <a:cubicBezTo>
                    <a:pt x="2" y="18"/>
                    <a:pt x="3" y="20"/>
                    <a:pt x="4" y="23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2" y="35"/>
                    <a:pt x="16" y="34"/>
                    <a:pt x="20" y="33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9" y="23"/>
                    <a:pt x="27" y="18"/>
                    <a:pt x="26" y="14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5"/>
                    <a:pt x="21" y="3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4" y="3"/>
                    <a:pt x="7" y="5"/>
                    <a:pt x="0" y="8"/>
                  </a:cubicBezTo>
                  <a:close/>
                  <a:moveTo>
                    <a:pt x="0" y="8"/>
                  </a:moveTo>
                  <a:cubicBezTo>
                    <a:pt x="7" y="5"/>
                    <a:pt x="13" y="2"/>
                    <a:pt x="20" y="0"/>
                  </a:cubicBezTo>
                  <a:cubicBezTo>
                    <a:pt x="20" y="0"/>
                    <a:pt x="21" y="0"/>
                    <a:pt x="21" y="0"/>
                  </a:cubicBezTo>
                  <a:cubicBezTo>
                    <a:pt x="22" y="2"/>
                    <a:pt x="23" y="4"/>
                    <a:pt x="25" y="6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9" y="18"/>
                    <a:pt x="30" y="23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9" y="30"/>
                    <a:pt x="27" y="31"/>
                    <a:pt x="26" y="32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7" y="36"/>
                    <a:pt x="13" y="37"/>
                    <a:pt x="9" y="38"/>
                  </a:cubicBezTo>
                  <a:cubicBezTo>
                    <a:pt x="9" y="38"/>
                    <a:pt x="8" y="37"/>
                    <a:pt x="8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2" y="21"/>
                    <a:pt x="2" y="18"/>
                    <a:pt x="1" y="16"/>
                  </a:cubicBezTo>
                  <a:cubicBezTo>
                    <a:pt x="0" y="14"/>
                    <a:pt x="1" y="13"/>
                    <a:pt x="0" y="12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Freeform 616"/>
            <p:cNvSpPr>
              <a:spLocks/>
            </p:cNvSpPr>
            <p:nvPr/>
          </p:nvSpPr>
          <p:spPr bwMode="auto">
            <a:xfrm>
              <a:off x="6154738" y="3079751"/>
              <a:ext cx="233363" cy="79375"/>
            </a:xfrm>
            <a:custGeom>
              <a:avLst/>
              <a:gdLst>
                <a:gd name="T0" fmla="*/ 0 w 62"/>
                <a:gd name="T1" fmla="*/ 21 h 21"/>
                <a:gd name="T2" fmla="*/ 10 w 62"/>
                <a:gd name="T3" fmla="*/ 19 h 21"/>
                <a:gd name="T4" fmla="*/ 32 w 62"/>
                <a:gd name="T5" fmla="*/ 12 h 21"/>
                <a:gd name="T6" fmla="*/ 53 w 62"/>
                <a:gd name="T7" fmla="*/ 4 h 21"/>
                <a:gd name="T8" fmla="*/ 60 w 62"/>
                <a:gd name="T9" fmla="*/ 1 h 21"/>
                <a:gd name="T10" fmla="*/ 62 w 62"/>
                <a:gd name="T11" fmla="*/ 0 h 21"/>
                <a:gd name="T12" fmla="*/ 60 w 62"/>
                <a:gd name="T13" fmla="*/ 2 h 21"/>
                <a:gd name="T14" fmla="*/ 53 w 62"/>
                <a:gd name="T15" fmla="*/ 5 h 21"/>
                <a:gd name="T16" fmla="*/ 32 w 62"/>
                <a:gd name="T17" fmla="*/ 13 h 21"/>
                <a:gd name="T18" fmla="*/ 10 w 62"/>
                <a:gd name="T19" fmla="*/ 20 h 21"/>
                <a:gd name="T20" fmla="*/ 3 w 62"/>
                <a:gd name="T21" fmla="*/ 21 h 21"/>
                <a:gd name="T22" fmla="*/ 0 w 62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21">
                  <a:moveTo>
                    <a:pt x="0" y="21"/>
                  </a:moveTo>
                  <a:cubicBezTo>
                    <a:pt x="0" y="21"/>
                    <a:pt x="4" y="20"/>
                    <a:pt x="10" y="19"/>
                  </a:cubicBezTo>
                  <a:cubicBezTo>
                    <a:pt x="16" y="17"/>
                    <a:pt x="24" y="14"/>
                    <a:pt x="32" y="12"/>
                  </a:cubicBezTo>
                  <a:cubicBezTo>
                    <a:pt x="40" y="9"/>
                    <a:pt x="47" y="6"/>
                    <a:pt x="53" y="4"/>
                  </a:cubicBezTo>
                  <a:cubicBezTo>
                    <a:pt x="56" y="3"/>
                    <a:pt x="58" y="2"/>
                    <a:pt x="60" y="1"/>
                  </a:cubicBezTo>
                  <a:cubicBezTo>
                    <a:pt x="62" y="1"/>
                    <a:pt x="62" y="0"/>
                    <a:pt x="62" y="0"/>
                  </a:cubicBezTo>
                  <a:cubicBezTo>
                    <a:pt x="62" y="0"/>
                    <a:pt x="62" y="1"/>
                    <a:pt x="60" y="2"/>
                  </a:cubicBezTo>
                  <a:cubicBezTo>
                    <a:pt x="59" y="3"/>
                    <a:pt x="56" y="4"/>
                    <a:pt x="53" y="5"/>
                  </a:cubicBezTo>
                  <a:cubicBezTo>
                    <a:pt x="48" y="8"/>
                    <a:pt x="40" y="11"/>
                    <a:pt x="32" y="13"/>
                  </a:cubicBezTo>
                  <a:cubicBezTo>
                    <a:pt x="24" y="16"/>
                    <a:pt x="16" y="18"/>
                    <a:pt x="10" y="20"/>
                  </a:cubicBezTo>
                  <a:cubicBezTo>
                    <a:pt x="7" y="20"/>
                    <a:pt x="5" y="21"/>
                    <a:pt x="3" y="21"/>
                  </a:cubicBezTo>
                  <a:cubicBezTo>
                    <a:pt x="1" y="21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Freeform 617"/>
            <p:cNvSpPr>
              <a:spLocks/>
            </p:cNvSpPr>
            <p:nvPr/>
          </p:nvSpPr>
          <p:spPr bwMode="auto">
            <a:xfrm>
              <a:off x="6173788" y="3128963"/>
              <a:ext cx="236538" cy="82550"/>
            </a:xfrm>
            <a:custGeom>
              <a:avLst/>
              <a:gdLst>
                <a:gd name="T0" fmla="*/ 0 w 63"/>
                <a:gd name="T1" fmla="*/ 22 h 22"/>
                <a:gd name="T2" fmla="*/ 3 w 63"/>
                <a:gd name="T3" fmla="*/ 21 h 22"/>
                <a:gd name="T4" fmla="*/ 10 w 63"/>
                <a:gd name="T5" fmla="*/ 19 h 22"/>
                <a:gd name="T6" fmla="*/ 31 w 63"/>
                <a:gd name="T7" fmla="*/ 11 h 22"/>
                <a:gd name="T8" fmla="*/ 63 w 63"/>
                <a:gd name="T9" fmla="*/ 0 h 22"/>
                <a:gd name="T10" fmla="*/ 53 w 63"/>
                <a:gd name="T11" fmla="*/ 4 h 22"/>
                <a:gd name="T12" fmla="*/ 32 w 63"/>
                <a:gd name="T13" fmla="*/ 13 h 22"/>
                <a:gd name="T14" fmla="*/ 10 w 63"/>
                <a:gd name="T15" fmla="*/ 20 h 22"/>
                <a:gd name="T16" fmla="*/ 3 w 63"/>
                <a:gd name="T17" fmla="*/ 21 h 22"/>
                <a:gd name="T18" fmla="*/ 0 w 63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2">
                  <a:moveTo>
                    <a:pt x="0" y="22"/>
                  </a:moveTo>
                  <a:cubicBezTo>
                    <a:pt x="0" y="22"/>
                    <a:pt x="1" y="21"/>
                    <a:pt x="3" y="21"/>
                  </a:cubicBezTo>
                  <a:cubicBezTo>
                    <a:pt x="4" y="21"/>
                    <a:pt x="7" y="20"/>
                    <a:pt x="10" y="19"/>
                  </a:cubicBezTo>
                  <a:cubicBezTo>
                    <a:pt x="16" y="17"/>
                    <a:pt x="24" y="15"/>
                    <a:pt x="31" y="11"/>
                  </a:cubicBezTo>
                  <a:cubicBezTo>
                    <a:pt x="47" y="6"/>
                    <a:pt x="63" y="0"/>
                    <a:pt x="63" y="0"/>
                  </a:cubicBezTo>
                  <a:cubicBezTo>
                    <a:pt x="63" y="0"/>
                    <a:pt x="59" y="2"/>
                    <a:pt x="53" y="4"/>
                  </a:cubicBezTo>
                  <a:cubicBezTo>
                    <a:pt x="48" y="7"/>
                    <a:pt x="40" y="10"/>
                    <a:pt x="32" y="13"/>
                  </a:cubicBezTo>
                  <a:cubicBezTo>
                    <a:pt x="24" y="16"/>
                    <a:pt x="16" y="19"/>
                    <a:pt x="10" y="20"/>
                  </a:cubicBezTo>
                  <a:cubicBezTo>
                    <a:pt x="7" y="21"/>
                    <a:pt x="4" y="21"/>
                    <a:pt x="3" y="21"/>
                  </a:cubicBezTo>
                  <a:cubicBezTo>
                    <a:pt x="1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Freeform 618"/>
            <p:cNvSpPr>
              <a:spLocks/>
            </p:cNvSpPr>
            <p:nvPr/>
          </p:nvSpPr>
          <p:spPr bwMode="auto">
            <a:xfrm>
              <a:off x="6196013" y="3178176"/>
              <a:ext cx="238125" cy="82550"/>
            </a:xfrm>
            <a:custGeom>
              <a:avLst/>
              <a:gdLst>
                <a:gd name="T0" fmla="*/ 0 w 63"/>
                <a:gd name="T1" fmla="*/ 22 h 22"/>
                <a:gd name="T2" fmla="*/ 3 w 63"/>
                <a:gd name="T3" fmla="*/ 21 h 22"/>
                <a:gd name="T4" fmla="*/ 10 w 63"/>
                <a:gd name="T5" fmla="*/ 19 h 22"/>
                <a:gd name="T6" fmla="*/ 32 w 63"/>
                <a:gd name="T7" fmla="*/ 12 h 22"/>
                <a:gd name="T8" fmla="*/ 63 w 63"/>
                <a:gd name="T9" fmla="*/ 0 h 22"/>
                <a:gd name="T10" fmla="*/ 54 w 63"/>
                <a:gd name="T11" fmla="*/ 4 h 22"/>
                <a:gd name="T12" fmla="*/ 32 w 63"/>
                <a:gd name="T13" fmla="*/ 13 h 22"/>
                <a:gd name="T14" fmla="*/ 10 w 63"/>
                <a:gd name="T15" fmla="*/ 20 h 22"/>
                <a:gd name="T16" fmla="*/ 3 w 63"/>
                <a:gd name="T17" fmla="*/ 22 h 22"/>
                <a:gd name="T18" fmla="*/ 0 w 63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2">
                  <a:moveTo>
                    <a:pt x="0" y="22"/>
                  </a:moveTo>
                  <a:cubicBezTo>
                    <a:pt x="0" y="22"/>
                    <a:pt x="1" y="22"/>
                    <a:pt x="3" y="21"/>
                  </a:cubicBezTo>
                  <a:cubicBezTo>
                    <a:pt x="5" y="21"/>
                    <a:pt x="7" y="20"/>
                    <a:pt x="10" y="19"/>
                  </a:cubicBezTo>
                  <a:cubicBezTo>
                    <a:pt x="16" y="18"/>
                    <a:pt x="24" y="15"/>
                    <a:pt x="32" y="12"/>
                  </a:cubicBezTo>
                  <a:cubicBezTo>
                    <a:pt x="47" y="6"/>
                    <a:pt x="63" y="0"/>
                    <a:pt x="63" y="0"/>
                  </a:cubicBezTo>
                  <a:cubicBezTo>
                    <a:pt x="63" y="0"/>
                    <a:pt x="59" y="2"/>
                    <a:pt x="54" y="4"/>
                  </a:cubicBezTo>
                  <a:cubicBezTo>
                    <a:pt x="48" y="7"/>
                    <a:pt x="40" y="10"/>
                    <a:pt x="32" y="13"/>
                  </a:cubicBezTo>
                  <a:cubicBezTo>
                    <a:pt x="24" y="16"/>
                    <a:pt x="16" y="19"/>
                    <a:pt x="10" y="20"/>
                  </a:cubicBezTo>
                  <a:cubicBezTo>
                    <a:pt x="7" y="21"/>
                    <a:pt x="5" y="22"/>
                    <a:pt x="3" y="22"/>
                  </a:cubicBezTo>
                  <a:cubicBezTo>
                    <a:pt x="1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Freeform 619"/>
            <p:cNvSpPr>
              <a:spLocks/>
            </p:cNvSpPr>
            <p:nvPr/>
          </p:nvSpPr>
          <p:spPr bwMode="auto">
            <a:xfrm>
              <a:off x="6226176" y="3282951"/>
              <a:ext cx="233363" cy="79375"/>
            </a:xfrm>
            <a:custGeom>
              <a:avLst/>
              <a:gdLst>
                <a:gd name="T0" fmla="*/ 0 w 62"/>
                <a:gd name="T1" fmla="*/ 21 h 21"/>
                <a:gd name="T2" fmla="*/ 10 w 62"/>
                <a:gd name="T3" fmla="*/ 18 h 21"/>
                <a:gd name="T4" fmla="*/ 31 w 62"/>
                <a:gd name="T5" fmla="*/ 11 h 21"/>
                <a:gd name="T6" fmla="*/ 53 w 62"/>
                <a:gd name="T7" fmla="*/ 4 h 21"/>
                <a:gd name="T8" fmla="*/ 60 w 62"/>
                <a:gd name="T9" fmla="*/ 1 h 21"/>
                <a:gd name="T10" fmla="*/ 62 w 62"/>
                <a:gd name="T11" fmla="*/ 0 h 21"/>
                <a:gd name="T12" fmla="*/ 60 w 62"/>
                <a:gd name="T13" fmla="*/ 1 h 21"/>
                <a:gd name="T14" fmla="*/ 53 w 62"/>
                <a:gd name="T15" fmla="*/ 5 h 21"/>
                <a:gd name="T16" fmla="*/ 32 w 62"/>
                <a:gd name="T17" fmla="*/ 13 h 21"/>
                <a:gd name="T18" fmla="*/ 10 w 62"/>
                <a:gd name="T19" fmla="*/ 19 h 21"/>
                <a:gd name="T20" fmla="*/ 3 w 62"/>
                <a:gd name="T21" fmla="*/ 21 h 21"/>
                <a:gd name="T22" fmla="*/ 0 w 62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21">
                  <a:moveTo>
                    <a:pt x="0" y="21"/>
                  </a:moveTo>
                  <a:cubicBezTo>
                    <a:pt x="0" y="21"/>
                    <a:pt x="4" y="20"/>
                    <a:pt x="10" y="18"/>
                  </a:cubicBezTo>
                  <a:cubicBezTo>
                    <a:pt x="16" y="17"/>
                    <a:pt x="24" y="14"/>
                    <a:pt x="31" y="11"/>
                  </a:cubicBezTo>
                  <a:cubicBezTo>
                    <a:pt x="39" y="9"/>
                    <a:pt x="47" y="6"/>
                    <a:pt x="53" y="4"/>
                  </a:cubicBezTo>
                  <a:cubicBezTo>
                    <a:pt x="55" y="3"/>
                    <a:pt x="58" y="2"/>
                    <a:pt x="60" y="1"/>
                  </a:cubicBezTo>
                  <a:cubicBezTo>
                    <a:pt x="61" y="0"/>
                    <a:pt x="62" y="0"/>
                    <a:pt x="62" y="0"/>
                  </a:cubicBezTo>
                  <a:cubicBezTo>
                    <a:pt x="62" y="0"/>
                    <a:pt x="61" y="0"/>
                    <a:pt x="60" y="1"/>
                  </a:cubicBezTo>
                  <a:cubicBezTo>
                    <a:pt x="58" y="2"/>
                    <a:pt x="56" y="4"/>
                    <a:pt x="53" y="5"/>
                  </a:cubicBezTo>
                  <a:cubicBezTo>
                    <a:pt x="47" y="7"/>
                    <a:pt x="40" y="10"/>
                    <a:pt x="32" y="13"/>
                  </a:cubicBezTo>
                  <a:cubicBezTo>
                    <a:pt x="24" y="16"/>
                    <a:pt x="16" y="18"/>
                    <a:pt x="10" y="19"/>
                  </a:cubicBezTo>
                  <a:cubicBezTo>
                    <a:pt x="7" y="20"/>
                    <a:pt x="4" y="20"/>
                    <a:pt x="3" y="21"/>
                  </a:cubicBezTo>
                  <a:cubicBezTo>
                    <a:pt x="1" y="21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" name="Freeform 620"/>
            <p:cNvSpPr>
              <a:spLocks/>
            </p:cNvSpPr>
            <p:nvPr/>
          </p:nvSpPr>
          <p:spPr bwMode="auto">
            <a:xfrm>
              <a:off x="6242051" y="3328988"/>
              <a:ext cx="236538" cy="82550"/>
            </a:xfrm>
            <a:custGeom>
              <a:avLst/>
              <a:gdLst>
                <a:gd name="T0" fmla="*/ 0 w 63"/>
                <a:gd name="T1" fmla="*/ 22 h 22"/>
                <a:gd name="T2" fmla="*/ 3 w 63"/>
                <a:gd name="T3" fmla="*/ 22 h 22"/>
                <a:gd name="T4" fmla="*/ 10 w 63"/>
                <a:gd name="T5" fmla="*/ 20 h 22"/>
                <a:gd name="T6" fmla="*/ 32 w 63"/>
                <a:gd name="T7" fmla="*/ 12 h 22"/>
                <a:gd name="T8" fmla="*/ 63 w 63"/>
                <a:gd name="T9" fmla="*/ 0 h 22"/>
                <a:gd name="T10" fmla="*/ 54 w 63"/>
                <a:gd name="T11" fmla="*/ 5 h 22"/>
                <a:gd name="T12" fmla="*/ 33 w 63"/>
                <a:gd name="T13" fmla="*/ 14 h 22"/>
                <a:gd name="T14" fmla="*/ 11 w 63"/>
                <a:gd name="T15" fmla="*/ 21 h 22"/>
                <a:gd name="T16" fmla="*/ 3 w 63"/>
                <a:gd name="T17" fmla="*/ 22 h 22"/>
                <a:gd name="T18" fmla="*/ 0 w 63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2">
                  <a:moveTo>
                    <a:pt x="0" y="22"/>
                  </a:moveTo>
                  <a:cubicBezTo>
                    <a:pt x="0" y="22"/>
                    <a:pt x="1" y="22"/>
                    <a:pt x="3" y="22"/>
                  </a:cubicBezTo>
                  <a:cubicBezTo>
                    <a:pt x="5" y="22"/>
                    <a:pt x="7" y="21"/>
                    <a:pt x="10" y="20"/>
                  </a:cubicBezTo>
                  <a:cubicBezTo>
                    <a:pt x="16" y="18"/>
                    <a:pt x="24" y="15"/>
                    <a:pt x="32" y="12"/>
                  </a:cubicBezTo>
                  <a:cubicBezTo>
                    <a:pt x="48" y="7"/>
                    <a:pt x="63" y="0"/>
                    <a:pt x="63" y="0"/>
                  </a:cubicBezTo>
                  <a:cubicBezTo>
                    <a:pt x="63" y="0"/>
                    <a:pt x="60" y="2"/>
                    <a:pt x="54" y="5"/>
                  </a:cubicBezTo>
                  <a:cubicBezTo>
                    <a:pt x="48" y="8"/>
                    <a:pt x="40" y="11"/>
                    <a:pt x="33" y="14"/>
                  </a:cubicBezTo>
                  <a:cubicBezTo>
                    <a:pt x="25" y="17"/>
                    <a:pt x="17" y="19"/>
                    <a:pt x="11" y="21"/>
                  </a:cubicBezTo>
                  <a:cubicBezTo>
                    <a:pt x="8" y="22"/>
                    <a:pt x="5" y="22"/>
                    <a:pt x="3" y="22"/>
                  </a:cubicBezTo>
                  <a:cubicBezTo>
                    <a:pt x="1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Freeform 621"/>
            <p:cNvSpPr>
              <a:spLocks/>
            </p:cNvSpPr>
            <p:nvPr/>
          </p:nvSpPr>
          <p:spPr bwMode="auto">
            <a:xfrm>
              <a:off x="6267451" y="3378201"/>
              <a:ext cx="234950" cy="87313"/>
            </a:xfrm>
            <a:custGeom>
              <a:avLst/>
              <a:gdLst>
                <a:gd name="T0" fmla="*/ 0 w 62"/>
                <a:gd name="T1" fmla="*/ 23 h 23"/>
                <a:gd name="T2" fmla="*/ 2 w 62"/>
                <a:gd name="T3" fmla="*/ 22 h 23"/>
                <a:gd name="T4" fmla="*/ 10 w 62"/>
                <a:gd name="T5" fmla="*/ 20 h 23"/>
                <a:gd name="T6" fmla="*/ 31 w 62"/>
                <a:gd name="T7" fmla="*/ 12 h 23"/>
                <a:gd name="T8" fmla="*/ 62 w 62"/>
                <a:gd name="T9" fmla="*/ 0 h 23"/>
                <a:gd name="T10" fmla="*/ 53 w 62"/>
                <a:gd name="T11" fmla="*/ 5 h 23"/>
                <a:gd name="T12" fmla="*/ 32 w 62"/>
                <a:gd name="T13" fmla="*/ 14 h 23"/>
                <a:gd name="T14" fmla="*/ 10 w 62"/>
                <a:gd name="T15" fmla="*/ 21 h 23"/>
                <a:gd name="T16" fmla="*/ 2 w 62"/>
                <a:gd name="T17" fmla="*/ 22 h 23"/>
                <a:gd name="T18" fmla="*/ 0 w 62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23">
                  <a:moveTo>
                    <a:pt x="0" y="23"/>
                  </a:moveTo>
                  <a:cubicBezTo>
                    <a:pt x="0" y="23"/>
                    <a:pt x="1" y="22"/>
                    <a:pt x="2" y="22"/>
                  </a:cubicBezTo>
                  <a:cubicBezTo>
                    <a:pt x="4" y="22"/>
                    <a:pt x="7" y="21"/>
                    <a:pt x="10" y="20"/>
                  </a:cubicBezTo>
                  <a:cubicBezTo>
                    <a:pt x="16" y="18"/>
                    <a:pt x="23" y="15"/>
                    <a:pt x="31" y="12"/>
                  </a:cubicBezTo>
                  <a:cubicBezTo>
                    <a:pt x="47" y="7"/>
                    <a:pt x="62" y="0"/>
                    <a:pt x="62" y="0"/>
                  </a:cubicBezTo>
                  <a:cubicBezTo>
                    <a:pt x="62" y="0"/>
                    <a:pt x="59" y="3"/>
                    <a:pt x="53" y="5"/>
                  </a:cubicBezTo>
                  <a:cubicBezTo>
                    <a:pt x="47" y="8"/>
                    <a:pt x="40" y="11"/>
                    <a:pt x="32" y="14"/>
                  </a:cubicBezTo>
                  <a:cubicBezTo>
                    <a:pt x="24" y="17"/>
                    <a:pt x="16" y="19"/>
                    <a:pt x="10" y="21"/>
                  </a:cubicBezTo>
                  <a:cubicBezTo>
                    <a:pt x="7" y="22"/>
                    <a:pt x="4" y="22"/>
                    <a:pt x="2" y="22"/>
                  </a:cubicBezTo>
                  <a:cubicBezTo>
                    <a:pt x="1" y="22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Freeform 622"/>
            <p:cNvSpPr>
              <a:spLocks/>
            </p:cNvSpPr>
            <p:nvPr/>
          </p:nvSpPr>
          <p:spPr bwMode="auto">
            <a:xfrm>
              <a:off x="6302376" y="3484563"/>
              <a:ext cx="233363" cy="79375"/>
            </a:xfrm>
            <a:custGeom>
              <a:avLst/>
              <a:gdLst>
                <a:gd name="T0" fmla="*/ 0 w 62"/>
                <a:gd name="T1" fmla="*/ 21 h 21"/>
                <a:gd name="T2" fmla="*/ 10 w 62"/>
                <a:gd name="T3" fmla="*/ 19 h 21"/>
                <a:gd name="T4" fmla="*/ 31 w 62"/>
                <a:gd name="T5" fmla="*/ 12 h 21"/>
                <a:gd name="T6" fmla="*/ 53 w 62"/>
                <a:gd name="T7" fmla="*/ 4 h 21"/>
                <a:gd name="T8" fmla="*/ 60 w 62"/>
                <a:gd name="T9" fmla="*/ 2 h 21"/>
                <a:gd name="T10" fmla="*/ 62 w 62"/>
                <a:gd name="T11" fmla="*/ 0 h 21"/>
                <a:gd name="T12" fmla="*/ 60 w 62"/>
                <a:gd name="T13" fmla="*/ 2 h 21"/>
                <a:gd name="T14" fmla="*/ 53 w 62"/>
                <a:gd name="T15" fmla="*/ 5 h 21"/>
                <a:gd name="T16" fmla="*/ 32 w 62"/>
                <a:gd name="T17" fmla="*/ 14 h 21"/>
                <a:gd name="T18" fmla="*/ 10 w 62"/>
                <a:gd name="T19" fmla="*/ 20 h 21"/>
                <a:gd name="T20" fmla="*/ 3 w 62"/>
                <a:gd name="T21" fmla="*/ 21 h 21"/>
                <a:gd name="T22" fmla="*/ 0 w 62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21">
                  <a:moveTo>
                    <a:pt x="0" y="21"/>
                  </a:moveTo>
                  <a:cubicBezTo>
                    <a:pt x="0" y="21"/>
                    <a:pt x="4" y="21"/>
                    <a:pt x="10" y="19"/>
                  </a:cubicBezTo>
                  <a:cubicBezTo>
                    <a:pt x="16" y="17"/>
                    <a:pt x="24" y="14"/>
                    <a:pt x="31" y="12"/>
                  </a:cubicBezTo>
                  <a:cubicBezTo>
                    <a:pt x="39" y="9"/>
                    <a:pt x="47" y="7"/>
                    <a:pt x="53" y="4"/>
                  </a:cubicBezTo>
                  <a:cubicBezTo>
                    <a:pt x="56" y="3"/>
                    <a:pt x="58" y="3"/>
                    <a:pt x="60" y="2"/>
                  </a:cubicBezTo>
                  <a:cubicBezTo>
                    <a:pt x="61" y="1"/>
                    <a:pt x="62" y="0"/>
                    <a:pt x="62" y="0"/>
                  </a:cubicBezTo>
                  <a:cubicBezTo>
                    <a:pt x="62" y="0"/>
                    <a:pt x="61" y="1"/>
                    <a:pt x="60" y="2"/>
                  </a:cubicBezTo>
                  <a:cubicBezTo>
                    <a:pt x="58" y="3"/>
                    <a:pt x="56" y="4"/>
                    <a:pt x="53" y="5"/>
                  </a:cubicBezTo>
                  <a:cubicBezTo>
                    <a:pt x="48" y="8"/>
                    <a:pt x="40" y="11"/>
                    <a:pt x="32" y="14"/>
                  </a:cubicBezTo>
                  <a:cubicBezTo>
                    <a:pt x="24" y="16"/>
                    <a:pt x="16" y="18"/>
                    <a:pt x="10" y="20"/>
                  </a:cubicBezTo>
                  <a:cubicBezTo>
                    <a:pt x="7" y="20"/>
                    <a:pt x="5" y="21"/>
                    <a:pt x="3" y="21"/>
                  </a:cubicBezTo>
                  <a:cubicBezTo>
                    <a:pt x="1" y="21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" name="Freeform 623"/>
            <p:cNvSpPr>
              <a:spLocks/>
            </p:cNvSpPr>
            <p:nvPr/>
          </p:nvSpPr>
          <p:spPr bwMode="auto">
            <a:xfrm>
              <a:off x="6319838" y="3533776"/>
              <a:ext cx="234950" cy="82550"/>
            </a:xfrm>
            <a:custGeom>
              <a:avLst/>
              <a:gdLst>
                <a:gd name="T0" fmla="*/ 0 w 62"/>
                <a:gd name="T1" fmla="*/ 22 h 22"/>
                <a:gd name="T2" fmla="*/ 2 w 62"/>
                <a:gd name="T3" fmla="*/ 21 h 22"/>
                <a:gd name="T4" fmla="*/ 10 w 62"/>
                <a:gd name="T5" fmla="*/ 19 h 22"/>
                <a:gd name="T6" fmla="*/ 31 w 62"/>
                <a:gd name="T7" fmla="*/ 12 h 22"/>
                <a:gd name="T8" fmla="*/ 62 w 62"/>
                <a:gd name="T9" fmla="*/ 0 h 22"/>
                <a:gd name="T10" fmla="*/ 53 w 62"/>
                <a:gd name="T11" fmla="*/ 4 h 22"/>
                <a:gd name="T12" fmla="*/ 32 w 62"/>
                <a:gd name="T13" fmla="*/ 13 h 22"/>
                <a:gd name="T14" fmla="*/ 10 w 62"/>
                <a:gd name="T15" fmla="*/ 20 h 22"/>
                <a:gd name="T16" fmla="*/ 2 w 62"/>
                <a:gd name="T17" fmla="*/ 22 h 22"/>
                <a:gd name="T18" fmla="*/ 0 w 62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22">
                  <a:moveTo>
                    <a:pt x="0" y="22"/>
                  </a:moveTo>
                  <a:cubicBezTo>
                    <a:pt x="0" y="22"/>
                    <a:pt x="1" y="22"/>
                    <a:pt x="2" y="21"/>
                  </a:cubicBezTo>
                  <a:cubicBezTo>
                    <a:pt x="4" y="21"/>
                    <a:pt x="7" y="20"/>
                    <a:pt x="10" y="19"/>
                  </a:cubicBezTo>
                  <a:cubicBezTo>
                    <a:pt x="16" y="18"/>
                    <a:pt x="23" y="15"/>
                    <a:pt x="31" y="12"/>
                  </a:cubicBezTo>
                  <a:cubicBezTo>
                    <a:pt x="47" y="6"/>
                    <a:pt x="62" y="0"/>
                    <a:pt x="62" y="0"/>
                  </a:cubicBezTo>
                  <a:cubicBezTo>
                    <a:pt x="62" y="0"/>
                    <a:pt x="59" y="2"/>
                    <a:pt x="53" y="4"/>
                  </a:cubicBezTo>
                  <a:cubicBezTo>
                    <a:pt x="47" y="7"/>
                    <a:pt x="40" y="10"/>
                    <a:pt x="32" y="13"/>
                  </a:cubicBezTo>
                  <a:cubicBezTo>
                    <a:pt x="24" y="16"/>
                    <a:pt x="16" y="19"/>
                    <a:pt x="10" y="20"/>
                  </a:cubicBezTo>
                  <a:cubicBezTo>
                    <a:pt x="7" y="21"/>
                    <a:pt x="4" y="22"/>
                    <a:pt x="2" y="22"/>
                  </a:cubicBezTo>
                  <a:cubicBezTo>
                    <a:pt x="1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" name="Freeform 624"/>
            <p:cNvSpPr>
              <a:spLocks/>
            </p:cNvSpPr>
            <p:nvPr/>
          </p:nvSpPr>
          <p:spPr bwMode="auto">
            <a:xfrm>
              <a:off x="6343651" y="3582988"/>
              <a:ext cx="236538" cy="82550"/>
            </a:xfrm>
            <a:custGeom>
              <a:avLst/>
              <a:gdLst>
                <a:gd name="T0" fmla="*/ 0 w 63"/>
                <a:gd name="T1" fmla="*/ 22 h 22"/>
                <a:gd name="T2" fmla="*/ 3 w 63"/>
                <a:gd name="T3" fmla="*/ 21 h 22"/>
                <a:gd name="T4" fmla="*/ 10 w 63"/>
                <a:gd name="T5" fmla="*/ 19 h 22"/>
                <a:gd name="T6" fmla="*/ 31 w 63"/>
                <a:gd name="T7" fmla="*/ 12 h 22"/>
                <a:gd name="T8" fmla="*/ 63 w 63"/>
                <a:gd name="T9" fmla="*/ 0 h 22"/>
                <a:gd name="T10" fmla="*/ 53 w 63"/>
                <a:gd name="T11" fmla="*/ 5 h 22"/>
                <a:gd name="T12" fmla="*/ 32 w 63"/>
                <a:gd name="T13" fmla="*/ 13 h 22"/>
                <a:gd name="T14" fmla="*/ 10 w 63"/>
                <a:gd name="T15" fmla="*/ 20 h 22"/>
                <a:gd name="T16" fmla="*/ 3 w 63"/>
                <a:gd name="T17" fmla="*/ 22 h 22"/>
                <a:gd name="T18" fmla="*/ 0 w 63"/>
                <a:gd name="T1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2">
                  <a:moveTo>
                    <a:pt x="0" y="22"/>
                  </a:moveTo>
                  <a:cubicBezTo>
                    <a:pt x="0" y="22"/>
                    <a:pt x="1" y="22"/>
                    <a:pt x="3" y="21"/>
                  </a:cubicBezTo>
                  <a:cubicBezTo>
                    <a:pt x="4" y="21"/>
                    <a:pt x="7" y="20"/>
                    <a:pt x="10" y="19"/>
                  </a:cubicBezTo>
                  <a:cubicBezTo>
                    <a:pt x="16" y="18"/>
                    <a:pt x="24" y="15"/>
                    <a:pt x="31" y="12"/>
                  </a:cubicBezTo>
                  <a:cubicBezTo>
                    <a:pt x="47" y="6"/>
                    <a:pt x="63" y="0"/>
                    <a:pt x="63" y="0"/>
                  </a:cubicBezTo>
                  <a:cubicBezTo>
                    <a:pt x="63" y="0"/>
                    <a:pt x="59" y="2"/>
                    <a:pt x="53" y="5"/>
                  </a:cubicBezTo>
                  <a:cubicBezTo>
                    <a:pt x="48" y="7"/>
                    <a:pt x="40" y="10"/>
                    <a:pt x="32" y="13"/>
                  </a:cubicBezTo>
                  <a:cubicBezTo>
                    <a:pt x="24" y="16"/>
                    <a:pt x="16" y="19"/>
                    <a:pt x="10" y="20"/>
                  </a:cubicBezTo>
                  <a:cubicBezTo>
                    <a:pt x="7" y="21"/>
                    <a:pt x="4" y="22"/>
                    <a:pt x="3" y="22"/>
                  </a:cubicBezTo>
                  <a:cubicBezTo>
                    <a:pt x="1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Freeform 625"/>
            <p:cNvSpPr>
              <a:spLocks/>
            </p:cNvSpPr>
            <p:nvPr/>
          </p:nvSpPr>
          <p:spPr bwMode="auto">
            <a:xfrm>
              <a:off x="6037263" y="3332163"/>
              <a:ext cx="131763" cy="152400"/>
            </a:xfrm>
            <a:custGeom>
              <a:avLst/>
              <a:gdLst>
                <a:gd name="T0" fmla="*/ 0 w 35"/>
                <a:gd name="T1" fmla="*/ 30 h 40"/>
                <a:gd name="T2" fmla="*/ 11 w 35"/>
                <a:gd name="T3" fmla="*/ 35 h 40"/>
                <a:gd name="T4" fmla="*/ 17 w 35"/>
                <a:gd name="T5" fmla="*/ 37 h 40"/>
                <a:gd name="T6" fmla="*/ 23 w 35"/>
                <a:gd name="T7" fmla="*/ 39 h 40"/>
                <a:gd name="T8" fmla="*/ 22 w 35"/>
                <a:gd name="T9" fmla="*/ 39 h 40"/>
                <a:gd name="T10" fmla="*/ 26 w 35"/>
                <a:gd name="T11" fmla="*/ 30 h 40"/>
                <a:gd name="T12" fmla="*/ 30 w 35"/>
                <a:gd name="T13" fmla="*/ 20 h 40"/>
                <a:gd name="T14" fmla="*/ 35 w 35"/>
                <a:gd name="T15" fmla="*/ 0 h 40"/>
                <a:gd name="T16" fmla="*/ 31 w 35"/>
                <a:gd name="T17" fmla="*/ 20 h 40"/>
                <a:gd name="T18" fmla="*/ 28 w 35"/>
                <a:gd name="T19" fmla="*/ 30 h 40"/>
                <a:gd name="T20" fmla="*/ 26 w 35"/>
                <a:gd name="T21" fmla="*/ 35 h 40"/>
                <a:gd name="T22" fmla="*/ 24 w 35"/>
                <a:gd name="T23" fmla="*/ 40 h 40"/>
                <a:gd name="T24" fmla="*/ 23 w 35"/>
                <a:gd name="T25" fmla="*/ 40 h 40"/>
                <a:gd name="T26" fmla="*/ 17 w 35"/>
                <a:gd name="T27" fmla="*/ 39 h 40"/>
                <a:gd name="T28" fmla="*/ 11 w 35"/>
                <a:gd name="T29" fmla="*/ 36 h 40"/>
                <a:gd name="T30" fmla="*/ 0 w 35"/>
                <a:gd name="T31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40">
                  <a:moveTo>
                    <a:pt x="0" y="30"/>
                  </a:moveTo>
                  <a:cubicBezTo>
                    <a:pt x="4" y="32"/>
                    <a:pt x="8" y="34"/>
                    <a:pt x="11" y="35"/>
                  </a:cubicBezTo>
                  <a:cubicBezTo>
                    <a:pt x="13" y="36"/>
                    <a:pt x="15" y="37"/>
                    <a:pt x="17" y="37"/>
                  </a:cubicBezTo>
                  <a:cubicBezTo>
                    <a:pt x="19" y="38"/>
                    <a:pt x="21" y="38"/>
                    <a:pt x="23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4" y="36"/>
                    <a:pt x="25" y="33"/>
                    <a:pt x="26" y="3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3"/>
                    <a:pt x="33" y="6"/>
                    <a:pt x="35" y="0"/>
                  </a:cubicBezTo>
                  <a:cubicBezTo>
                    <a:pt x="34" y="6"/>
                    <a:pt x="33" y="13"/>
                    <a:pt x="31" y="2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2"/>
                    <a:pt x="27" y="33"/>
                    <a:pt x="26" y="35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1" y="40"/>
                    <a:pt x="19" y="39"/>
                    <a:pt x="17" y="39"/>
                  </a:cubicBezTo>
                  <a:cubicBezTo>
                    <a:pt x="15" y="38"/>
                    <a:pt x="13" y="37"/>
                    <a:pt x="11" y="36"/>
                  </a:cubicBezTo>
                  <a:cubicBezTo>
                    <a:pt x="7" y="35"/>
                    <a:pt x="4" y="33"/>
                    <a:pt x="0" y="3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3" name="Freeform 626"/>
            <p:cNvSpPr>
              <a:spLocks/>
            </p:cNvSpPr>
            <p:nvPr/>
          </p:nvSpPr>
          <p:spPr bwMode="auto">
            <a:xfrm>
              <a:off x="5957888" y="2901951"/>
              <a:ext cx="392113" cy="158750"/>
            </a:xfrm>
            <a:custGeom>
              <a:avLst/>
              <a:gdLst>
                <a:gd name="T0" fmla="*/ 0 w 104"/>
                <a:gd name="T1" fmla="*/ 32 h 42"/>
                <a:gd name="T2" fmla="*/ 11 w 104"/>
                <a:gd name="T3" fmla="*/ 42 h 42"/>
                <a:gd name="T4" fmla="*/ 3 w 104"/>
                <a:gd name="T5" fmla="*/ 32 h 42"/>
                <a:gd name="T6" fmla="*/ 14 w 104"/>
                <a:gd name="T7" fmla="*/ 40 h 42"/>
                <a:gd name="T8" fmla="*/ 1 w 104"/>
                <a:gd name="T9" fmla="*/ 28 h 42"/>
                <a:gd name="T10" fmla="*/ 19 w 104"/>
                <a:gd name="T11" fmla="*/ 40 h 42"/>
                <a:gd name="T12" fmla="*/ 6 w 104"/>
                <a:gd name="T13" fmla="*/ 27 h 42"/>
                <a:gd name="T14" fmla="*/ 24 w 104"/>
                <a:gd name="T15" fmla="*/ 38 h 42"/>
                <a:gd name="T16" fmla="*/ 8 w 104"/>
                <a:gd name="T17" fmla="*/ 24 h 42"/>
                <a:gd name="T18" fmla="*/ 27 w 104"/>
                <a:gd name="T19" fmla="*/ 37 h 42"/>
                <a:gd name="T20" fmla="*/ 5 w 104"/>
                <a:gd name="T21" fmla="*/ 21 h 42"/>
                <a:gd name="T22" fmla="*/ 10 w 104"/>
                <a:gd name="T23" fmla="*/ 18 h 42"/>
                <a:gd name="T24" fmla="*/ 33 w 104"/>
                <a:gd name="T25" fmla="*/ 35 h 42"/>
                <a:gd name="T26" fmla="*/ 14 w 104"/>
                <a:gd name="T27" fmla="*/ 18 h 42"/>
                <a:gd name="T28" fmla="*/ 38 w 104"/>
                <a:gd name="T29" fmla="*/ 31 h 42"/>
                <a:gd name="T30" fmla="*/ 21 w 104"/>
                <a:gd name="T31" fmla="*/ 19 h 42"/>
                <a:gd name="T32" fmla="*/ 43 w 104"/>
                <a:gd name="T33" fmla="*/ 30 h 42"/>
                <a:gd name="T34" fmla="*/ 21 w 104"/>
                <a:gd name="T35" fmla="*/ 16 h 42"/>
                <a:gd name="T36" fmla="*/ 47 w 104"/>
                <a:gd name="T37" fmla="*/ 26 h 42"/>
                <a:gd name="T38" fmla="*/ 27 w 104"/>
                <a:gd name="T39" fmla="*/ 14 h 42"/>
                <a:gd name="T40" fmla="*/ 52 w 104"/>
                <a:gd name="T41" fmla="*/ 23 h 42"/>
                <a:gd name="T42" fmla="*/ 29 w 104"/>
                <a:gd name="T43" fmla="*/ 11 h 42"/>
                <a:gd name="T44" fmla="*/ 54 w 104"/>
                <a:gd name="T45" fmla="*/ 19 h 42"/>
                <a:gd name="T46" fmla="*/ 38 w 104"/>
                <a:gd name="T47" fmla="*/ 9 h 42"/>
                <a:gd name="T48" fmla="*/ 59 w 104"/>
                <a:gd name="T49" fmla="*/ 16 h 42"/>
                <a:gd name="T50" fmla="*/ 46 w 104"/>
                <a:gd name="T51" fmla="*/ 7 h 42"/>
                <a:gd name="T52" fmla="*/ 65 w 104"/>
                <a:gd name="T53" fmla="*/ 14 h 42"/>
                <a:gd name="T54" fmla="*/ 53 w 104"/>
                <a:gd name="T55" fmla="*/ 5 h 42"/>
                <a:gd name="T56" fmla="*/ 67 w 104"/>
                <a:gd name="T57" fmla="*/ 10 h 42"/>
                <a:gd name="T58" fmla="*/ 59 w 104"/>
                <a:gd name="T59" fmla="*/ 2 h 42"/>
                <a:gd name="T60" fmla="*/ 71 w 104"/>
                <a:gd name="T61" fmla="*/ 6 h 42"/>
                <a:gd name="T62" fmla="*/ 69 w 104"/>
                <a:gd name="T63" fmla="*/ 0 h 42"/>
                <a:gd name="T64" fmla="*/ 35 w 104"/>
                <a:gd name="T65" fmla="*/ 36 h 42"/>
                <a:gd name="T66" fmla="*/ 43 w 104"/>
                <a:gd name="T67" fmla="*/ 38 h 42"/>
                <a:gd name="T68" fmla="*/ 30 w 104"/>
                <a:gd name="T69" fmla="*/ 34 h 42"/>
                <a:gd name="T70" fmla="*/ 53 w 104"/>
                <a:gd name="T71" fmla="*/ 32 h 42"/>
                <a:gd name="T72" fmla="*/ 50 w 104"/>
                <a:gd name="T73" fmla="*/ 27 h 42"/>
                <a:gd name="T74" fmla="*/ 58 w 104"/>
                <a:gd name="T75" fmla="*/ 29 h 42"/>
                <a:gd name="T76" fmla="*/ 53 w 104"/>
                <a:gd name="T77" fmla="*/ 22 h 42"/>
                <a:gd name="T78" fmla="*/ 61 w 104"/>
                <a:gd name="T79" fmla="*/ 24 h 42"/>
                <a:gd name="T80" fmla="*/ 59 w 104"/>
                <a:gd name="T81" fmla="*/ 20 h 42"/>
                <a:gd name="T82" fmla="*/ 67 w 104"/>
                <a:gd name="T83" fmla="*/ 23 h 42"/>
                <a:gd name="T84" fmla="*/ 66 w 104"/>
                <a:gd name="T85" fmla="*/ 18 h 42"/>
                <a:gd name="T86" fmla="*/ 72 w 104"/>
                <a:gd name="T87" fmla="*/ 21 h 42"/>
                <a:gd name="T88" fmla="*/ 73 w 104"/>
                <a:gd name="T89" fmla="*/ 14 h 42"/>
                <a:gd name="T90" fmla="*/ 76 w 104"/>
                <a:gd name="T91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42">
                  <a:moveTo>
                    <a:pt x="0" y="32"/>
                  </a:moveTo>
                  <a:cubicBezTo>
                    <a:pt x="3" y="36"/>
                    <a:pt x="5" y="40"/>
                    <a:pt x="11" y="42"/>
                  </a:cubicBezTo>
                  <a:cubicBezTo>
                    <a:pt x="8" y="39"/>
                    <a:pt x="6" y="35"/>
                    <a:pt x="3" y="32"/>
                  </a:cubicBezTo>
                  <a:cubicBezTo>
                    <a:pt x="7" y="36"/>
                    <a:pt x="10" y="38"/>
                    <a:pt x="14" y="40"/>
                  </a:cubicBezTo>
                  <a:cubicBezTo>
                    <a:pt x="10" y="36"/>
                    <a:pt x="6" y="31"/>
                    <a:pt x="1" y="28"/>
                  </a:cubicBezTo>
                  <a:cubicBezTo>
                    <a:pt x="5" y="36"/>
                    <a:pt x="11" y="39"/>
                    <a:pt x="19" y="40"/>
                  </a:cubicBezTo>
                  <a:cubicBezTo>
                    <a:pt x="15" y="35"/>
                    <a:pt x="12" y="31"/>
                    <a:pt x="6" y="27"/>
                  </a:cubicBezTo>
                  <a:cubicBezTo>
                    <a:pt x="11" y="31"/>
                    <a:pt x="18" y="35"/>
                    <a:pt x="24" y="38"/>
                  </a:cubicBezTo>
                  <a:cubicBezTo>
                    <a:pt x="19" y="32"/>
                    <a:pt x="15" y="28"/>
                    <a:pt x="8" y="24"/>
                  </a:cubicBezTo>
                  <a:cubicBezTo>
                    <a:pt x="13" y="30"/>
                    <a:pt x="19" y="33"/>
                    <a:pt x="27" y="37"/>
                  </a:cubicBezTo>
                  <a:cubicBezTo>
                    <a:pt x="21" y="29"/>
                    <a:pt x="12" y="25"/>
                    <a:pt x="5" y="21"/>
                  </a:cubicBezTo>
                  <a:cubicBezTo>
                    <a:pt x="6" y="20"/>
                    <a:pt x="9" y="19"/>
                    <a:pt x="10" y="18"/>
                  </a:cubicBezTo>
                  <a:cubicBezTo>
                    <a:pt x="16" y="25"/>
                    <a:pt x="24" y="31"/>
                    <a:pt x="33" y="35"/>
                  </a:cubicBezTo>
                  <a:cubicBezTo>
                    <a:pt x="29" y="27"/>
                    <a:pt x="22" y="21"/>
                    <a:pt x="14" y="18"/>
                  </a:cubicBezTo>
                  <a:cubicBezTo>
                    <a:pt x="21" y="24"/>
                    <a:pt x="29" y="29"/>
                    <a:pt x="38" y="31"/>
                  </a:cubicBezTo>
                  <a:cubicBezTo>
                    <a:pt x="32" y="28"/>
                    <a:pt x="26" y="23"/>
                    <a:pt x="21" y="19"/>
                  </a:cubicBezTo>
                  <a:cubicBezTo>
                    <a:pt x="28" y="23"/>
                    <a:pt x="36" y="27"/>
                    <a:pt x="43" y="30"/>
                  </a:cubicBezTo>
                  <a:cubicBezTo>
                    <a:pt x="36" y="25"/>
                    <a:pt x="29" y="20"/>
                    <a:pt x="21" y="16"/>
                  </a:cubicBezTo>
                  <a:cubicBezTo>
                    <a:pt x="30" y="19"/>
                    <a:pt x="39" y="22"/>
                    <a:pt x="47" y="26"/>
                  </a:cubicBezTo>
                  <a:cubicBezTo>
                    <a:pt x="41" y="22"/>
                    <a:pt x="34" y="17"/>
                    <a:pt x="27" y="14"/>
                  </a:cubicBezTo>
                  <a:cubicBezTo>
                    <a:pt x="36" y="16"/>
                    <a:pt x="44" y="20"/>
                    <a:pt x="52" y="23"/>
                  </a:cubicBezTo>
                  <a:cubicBezTo>
                    <a:pt x="44" y="19"/>
                    <a:pt x="36" y="15"/>
                    <a:pt x="29" y="11"/>
                  </a:cubicBezTo>
                  <a:cubicBezTo>
                    <a:pt x="37" y="12"/>
                    <a:pt x="46" y="16"/>
                    <a:pt x="54" y="19"/>
                  </a:cubicBezTo>
                  <a:cubicBezTo>
                    <a:pt x="49" y="16"/>
                    <a:pt x="43" y="12"/>
                    <a:pt x="38" y="9"/>
                  </a:cubicBezTo>
                  <a:cubicBezTo>
                    <a:pt x="45" y="11"/>
                    <a:pt x="52" y="13"/>
                    <a:pt x="59" y="16"/>
                  </a:cubicBezTo>
                  <a:cubicBezTo>
                    <a:pt x="55" y="13"/>
                    <a:pt x="51" y="10"/>
                    <a:pt x="46" y="7"/>
                  </a:cubicBezTo>
                  <a:cubicBezTo>
                    <a:pt x="52" y="9"/>
                    <a:pt x="59" y="11"/>
                    <a:pt x="65" y="14"/>
                  </a:cubicBezTo>
                  <a:cubicBezTo>
                    <a:pt x="61" y="11"/>
                    <a:pt x="57" y="8"/>
                    <a:pt x="53" y="5"/>
                  </a:cubicBezTo>
                  <a:cubicBezTo>
                    <a:pt x="57" y="7"/>
                    <a:pt x="62" y="8"/>
                    <a:pt x="67" y="10"/>
                  </a:cubicBezTo>
                  <a:cubicBezTo>
                    <a:pt x="64" y="7"/>
                    <a:pt x="62" y="4"/>
                    <a:pt x="59" y="2"/>
                  </a:cubicBezTo>
                  <a:cubicBezTo>
                    <a:pt x="63" y="3"/>
                    <a:pt x="68" y="4"/>
                    <a:pt x="71" y="6"/>
                  </a:cubicBezTo>
                  <a:cubicBezTo>
                    <a:pt x="71" y="5"/>
                    <a:pt x="69" y="0"/>
                    <a:pt x="69" y="0"/>
                  </a:cubicBezTo>
                  <a:cubicBezTo>
                    <a:pt x="104" y="10"/>
                    <a:pt x="45" y="31"/>
                    <a:pt x="35" y="36"/>
                  </a:cubicBezTo>
                  <a:cubicBezTo>
                    <a:pt x="38" y="36"/>
                    <a:pt x="41" y="38"/>
                    <a:pt x="43" y="38"/>
                  </a:cubicBezTo>
                  <a:cubicBezTo>
                    <a:pt x="39" y="37"/>
                    <a:pt x="34" y="35"/>
                    <a:pt x="30" y="34"/>
                  </a:cubicBezTo>
                  <a:cubicBezTo>
                    <a:pt x="38" y="33"/>
                    <a:pt x="46" y="33"/>
                    <a:pt x="53" y="32"/>
                  </a:cubicBezTo>
                  <a:cubicBezTo>
                    <a:pt x="54" y="31"/>
                    <a:pt x="51" y="28"/>
                    <a:pt x="50" y="27"/>
                  </a:cubicBezTo>
                  <a:cubicBezTo>
                    <a:pt x="52" y="27"/>
                    <a:pt x="56" y="29"/>
                    <a:pt x="58" y="29"/>
                  </a:cubicBezTo>
                  <a:cubicBezTo>
                    <a:pt x="56" y="26"/>
                    <a:pt x="54" y="25"/>
                    <a:pt x="53" y="22"/>
                  </a:cubicBezTo>
                  <a:cubicBezTo>
                    <a:pt x="56" y="23"/>
                    <a:pt x="58" y="24"/>
                    <a:pt x="61" y="24"/>
                  </a:cubicBezTo>
                  <a:cubicBezTo>
                    <a:pt x="61" y="24"/>
                    <a:pt x="59" y="20"/>
                    <a:pt x="59" y="20"/>
                  </a:cubicBezTo>
                  <a:cubicBezTo>
                    <a:pt x="62" y="21"/>
                    <a:pt x="64" y="23"/>
                    <a:pt x="67" y="23"/>
                  </a:cubicBezTo>
                  <a:cubicBezTo>
                    <a:pt x="68" y="22"/>
                    <a:pt x="65" y="20"/>
                    <a:pt x="66" y="18"/>
                  </a:cubicBezTo>
                  <a:cubicBezTo>
                    <a:pt x="67" y="19"/>
                    <a:pt x="71" y="21"/>
                    <a:pt x="72" y="21"/>
                  </a:cubicBezTo>
                  <a:cubicBezTo>
                    <a:pt x="73" y="19"/>
                    <a:pt x="72" y="16"/>
                    <a:pt x="73" y="14"/>
                  </a:cubicBezTo>
                  <a:cubicBezTo>
                    <a:pt x="78" y="16"/>
                    <a:pt x="76" y="14"/>
                    <a:pt x="76" y="12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4" name="Freeform 627"/>
            <p:cNvSpPr>
              <a:spLocks/>
            </p:cNvSpPr>
            <p:nvPr/>
          </p:nvSpPr>
          <p:spPr bwMode="auto">
            <a:xfrm>
              <a:off x="6157913" y="2921001"/>
              <a:ext cx="106363" cy="63500"/>
            </a:xfrm>
            <a:custGeom>
              <a:avLst/>
              <a:gdLst>
                <a:gd name="T0" fmla="*/ 0 w 28"/>
                <a:gd name="T1" fmla="*/ 15 h 17"/>
                <a:gd name="T2" fmla="*/ 18 w 28"/>
                <a:gd name="T3" fmla="*/ 17 h 17"/>
                <a:gd name="T4" fmla="*/ 7 w 28"/>
                <a:gd name="T5" fmla="*/ 9 h 17"/>
                <a:gd name="T6" fmla="*/ 19 w 28"/>
                <a:gd name="T7" fmla="*/ 14 h 17"/>
                <a:gd name="T8" fmla="*/ 11 w 28"/>
                <a:gd name="T9" fmla="*/ 4 h 17"/>
                <a:gd name="T10" fmla="*/ 23 w 28"/>
                <a:gd name="T11" fmla="*/ 8 h 17"/>
                <a:gd name="T12" fmla="*/ 17 w 28"/>
                <a:gd name="T13" fmla="*/ 0 h 17"/>
                <a:gd name="T14" fmla="*/ 28 w 28"/>
                <a:gd name="T1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7">
                  <a:moveTo>
                    <a:pt x="0" y="15"/>
                  </a:moveTo>
                  <a:cubicBezTo>
                    <a:pt x="1" y="15"/>
                    <a:pt x="13" y="16"/>
                    <a:pt x="18" y="17"/>
                  </a:cubicBezTo>
                  <a:cubicBezTo>
                    <a:pt x="15" y="15"/>
                    <a:pt x="11" y="11"/>
                    <a:pt x="7" y="9"/>
                  </a:cubicBezTo>
                  <a:cubicBezTo>
                    <a:pt x="11" y="11"/>
                    <a:pt x="16" y="12"/>
                    <a:pt x="19" y="14"/>
                  </a:cubicBezTo>
                  <a:cubicBezTo>
                    <a:pt x="16" y="11"/>
                    <a:pt x="14" y="7"/>
                    <a:pt x="11" y="4"/>
                  </a:cubicBezTo>
                  <a:cubicBezTo>
                    <a:pt x="15" y="6"/>
                    <a:pt x="20" y="6"/>
                    <a:pt x="23" y="8"/>
                  </a:cubicBezTo>
                  <a:cubicBezTo>
                    <a:pt x="21" y="6"/>
                    <a:pt x="20" y="2"/>
                    <a:pt x="17" y="0"/>
                  </a:cubicBezTo>
                  <a:cubicBezTo>
                    <a:pt x="20" y="1"/>
                    <a:pt x="27" y="1"/>
                    <a:pt x="28" y="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Freeform 628"/>
            <p:cNvSpPr>
              <a:spLocks/>
            </p:cNvSpPr>
            <p:nvPr/>
          </p:nvSpPr>
          <p:spPr bwMode="auto">
            <a:xfrm>
              <a:off x="6165851" y="2992438"/>
              <a:ext cx="41275" cy="26988"/>
            </a:xfrm>
            <a:custGeom>
              <a:avLst/>
              <a:gdLst>
                <a:gd name="T0" fmla="*/ 0 w 11"/>
                <a:gd name="T1" fmla="*/ 1 h 7"/>
                <a:gd name="T2" fmla="*/ 11 w 11"/>
                <a:gd name="T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7">
                  <a:moveTo>
                    <a:pt x="0" y="1"/>
                  </a:moveTo>
                  <a:cubicBezTo>
                    <a:pt x="5" y="6"/>
                    <a:pt x="10" y="7"/>
                    <a:pt x="11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6" name="Freeform 629"/>
            <p:cNvSpPr>
              <a:spLocks/>
            </p:cNvSpPr>
            <p:nvPr/>
          </p:nvSpPr>
          <p:spPr bwMode="auto">
            <a:xfrm>
              <a:off x="5807076" y="3090863"/>
              <a:ext cx="325438" cy="828675"/>
            </a:xfrm>
            <a:custGeom>
              <a:avLst/>
              <a:gdLst>
                <a:gd name="T0" fmla="*/ 0 w 86"/>
                <a:gd name="T1" fmla="*/ 0 h 219"/>
                <a:gd name="T2" fmla="*/ 48 w 86"/>
                <a:gd name="T3" fmla="*/ 120 h 219"/>
                <a:gd name="T4" fmla="*/ 86 w 86"/>
                <a:gd name="T5" fmla="*/ 219 h 219"/>
                <a:gd name="T6" fmla="*/ 29 w 86"/>
                <a:gd name="T7" fmla="*/ 97 h 219"/>
                <a:gd name="T8" fmla="*/ 11 w 86"/>
                <a:gd name="T9" fmla="*/ 4 h 219"/>
                <a:gd name="T10" fmla="*/ 82 w 86"/>
                <a:gd name="T11" fmla="*/ 196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19">
                  <a:moveTo>
                    <a:pt x="0" y="0"/>
                  </a:moveTo>
                  <a:cubicBezTo>
                    <a:pt x="19" y="37"/>
                    <a:pt x="30" y="82"/>
                    <a:pt x="48" y="120"/>
                  </a:cubicBezTo>
                  <a:cubicBezTo>
                    <a:pt x="64" y="153"/>
                    <a:pt x="80" y="185"/>
                    <a:pt x="86" y="219"/>
                  </a:cubicBezTo>
                  <a:cubicBezTo>
                    <a:pt x="64" y="181"/>
                    <a:pt x="41" y="140"/>
                    <a:pt x="29" y="97"/>
                  </a:cubicBezTo>
                  <a:cubicBezTo>
                    <a:pt x="20" y="67"/>
                    <a:pt x="20" y="33"/>
                    <a:pt x="11" y="4"/>
                  </a:cubicBezTo>
                  <a:cubicBezTo>
                    <a:pt x="23" y="72"/>
                    <a:pt x="61" y="132"/>
                    <a:pt x="82" y="196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7" name="Freeform 630"/>
            <p:cNvSpPr>
              <a:spLocks/>
            </p:cNvSpPr>
            <p:nvPr/>
          </p:nvSpPr>
          <p:spPr bwMode="auto">
            <a:xfrm>
              <a:off x="5889626" y="3381376"/>
              <a:ext cx="207963" cy="420688"/>
            </a:xfrm>
            <a:custGeom>
              <a:avLst/>
              <a:gdLst>
                <a:gd name="T0" fmla="*/ 0 w 55"/>
                <a:gd name="T1" fmla="*/ 0 h 111"/>
                <a:gd name="T2" fmla="*/ 55 w 55"/>
                <a:gd name="T3" fmla="*/ 111 h 111"/>
                <a:gd name="T4" fmla="*/ 50 w 55"/>
                <a:gd name="T5" fmla="*/ 10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111">
                  <a:moveTo>
                    <a:pt x="0" y="0"/>
                  </a:moveTo>
                  <a:cubicBezTo>
                    <a:pt x="18" y="38"/>
                    <a:pt x="32" y="75"/>
                    <a:pt x="55" y="111"/>
                  </a:cubicBezTo>
                  <a:cubicBezTo>
                    <a:pt x="53" y="109"/>
                    <a:pt x="52" y="107"/>
                    <a:pt x="50" y="106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8" name="Freeform 631"/>
            <p:cNvSpPr>
              <a:spLocks/>
            </p:cNvSpPr>
            <p:nvPr/>
          </p:nvSpPr>
          <p:spPr bwMode="auto">
            <a:xfrm>
              <a:off x="5803901" y="3033713"/>
              <a:ext cx="147638" cy="76200"/>
            </a:xfrm>
            <a:custGeom>
              <a:avLst/>
              <a:gdLst>
                <a:gd name="T0" fmla="*/ 0 w 39"/>
                <a:gd name="T1" fmla="*/ 15 h 20"/>
                <a:gd name="T2" fmla="*/ 39 w 39"/>
                <a:gd name="T3" fmla="*/ 0 h 20"/>
                <a:gd name="T4" fmla="*/ 8 w 39"/>
                <a:gd name="T5" fmla="*/ 20 h 20"/>
                <a:gd name="T6" fmla="*/ 37 w 39"/>
                <a:gd name="T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20">
                  <a:moveTo>
                    <a:pt x="0" y="15"/>
                  </a:moveTo>
                  <a:cubicBezTo>
                    <a:pt x="9" y="13"/>
                    <a:pt x="27" y="5"/>
                    <a:pt x="39" y="0"/>
                  </a:cubicBezTo>
                  <a:cubicBezTo>
                    <a:pt x="31" y="9"/>
                    <a:pt x="18" y="16"/>
                    <a:pt x="8" y="20"/>
                  </a:cubicBezTo>
                  <a:cubicBezTo>
                    <a:pt x="17" y="14"/>
                    <a:pt x="28" y="10"/>
                    <a:pt x="37" y="4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9" name="Freeform 632"/>
            <p:cNvSpPr>
              <a:spLocks/>
            </p:cNvSpPr>
            <p:nvPr/>
          </p:nvSpPr>
          <p:spPr bwMode="auto">
            <a:xfrm>
              <a:off x="5803901" y="3090863"/>
              <a:ext cx="79375" cy="260350"/>
            </a:xfrm>
            <a:custGeom>
              <a:avLst/>
              <a:gdLst>
                <a:gd name="T0" fmla="*/ 0 w 21"/>
                <a:gd name="T1" fmla="*/ 0 h 69"/>
                <a:gd name="T2" fmla="*/ 21 w 21"/>
                <a:gd name="T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1" h="69">
                  <a:moveTo>
                    <a:pt x="0" y="0"/>
                  </a:moveTo>
                  <a:cubicBezTo>
                    <a:pt x="7" y="21"/>
                    <a:pt x="16" y="47"/>
                    <a:pt x="21" y="69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0" name="Freeform 633"/>
            <p:cNvSpPr>
              <a:spLocks/>
            </p:cNvSpPr>
            <p:nvPr/>
          </p:nvSpPr>
          <p:spPr bwMode="auto">
            <a:xfrm>
              <a:off x="6283326" y="2874963"/>
              <a:ext cx="184150" cy="52388"/>
            </a:xfrm>
            <a:custGeom>
              <a:avLst/>
              <a:gdLst>
                <a:gd name="T0" fmla="*/ 0 w 49"/>
                <a:gd name="T1" fmla="*/ 12 h 14"/>
                <a:gd name="T2" fmla="*/ 49 w 49"/>
                <a:gd name="T3" fmla="*/ 5 h 14"/>
                <a:gd name="T4" fmla="*/ 10 w 49"/>
                <a:gd name="T5" fmla="*/ 9 h 14"/>
                <a:gd name="T6" fmla="*/ 45 w 49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14">
                  <a:moveTo>
                    <a:pt x="0" y="12"/>
                  </a:moveTo>
                  <a:cubicBezTo>
                    <a:pt x="15" y="14"/>
                    <a:pt x="34" y="7"/>
                    <a:pt x="49" y="5"/>
                  </a:cubicBezTo>
                  <a:cubicBezTo>
                    <a:pt x="36" y="6"/>
                    <a:pt x="22" y="9"/>
                    <a:pt x="10" y="9"/>
                  </a:cubicBezTo>
                  <a:cubicBezTo>
                    <a:pt x="20" y="4"/>
                    <a:pt x="35" y="0"/>
                    <a:pt x="45" y="3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Freeform 634"/>
            <p:cNvSpPr>
              <a:spLocks/>
            </p:cNvSpPr>
            <p:nvPr/>
          </p:nvSpPr>
          <p:spPr bwMode="auto">
            <a:xfrm>
              <a:off x="6434138" y="2916238"/>
              <a:ext cx="312738" cy="771525"/>
            </a:xfrm>
            <a:custGeom>
              <a:avLst/>
              <a:gdLst>
                <a:gd name="T0" fmla="*/ 0 w 83"/>
                <a:gd name="T1" fmla="*/ 0 h 204"/>
                <a:gd name="T2" fmla="*/ 78 w 83"/>
                <a:gd name="T3" fmla="*/ 204 h 204"/>
                <a:gd name="T4" fmla="*/ 42 w 83"/>
                <a:gd name="T5" fmla="*/ 90 h 204"/>
                <a:gd name="T6" fmla="*/ 7 w 83"/>
                <a:gd name="T7" fmla="*/ 2 h 204"/>
                <a:gd name="T8" fmla="*/ 56 w 83"/>
                <a:gd name="T9" fmla="*/ 106 h 204"/>
                <a:gd name="T10" fmla="*/ 83 w 83"/>
                <a:gd name="T11" fmla="*/ 203 h 204"/>
                <a:gd name="T12" fmla="*/ 59 w 83"/>
                <a:gd name="T13" fmla="*/ 13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204">
                  <a:moveTo>
                    <a:pt x="0" y="0"/>
                  </a:moveTo>
                  <a:cubicBezTo>
                    <a:pt x="39" y="63"/>
                    <a:pt x="51" y="137"/>
                    <a:pt x="78" y="204"/>
                  </a:cubicBezTo>
                  <a:cubicBezTo>
                    <a:pt x="68" y="166"/>
                    <a:pt x="54" y="127"/>
                    <a:pt x="42" y="90"/>
                  </a:cubicBezTo>
                  <a:cubicBezTo>
                    <a:pt x="33" y="61"/>
                    <a:pt x="11" y="32"/>
                    <a:pt x="7" y="2"/>
                  </a:cubicBezTo>
                  <a:cubicBezTo>
                    <a:pt x="24" y="38"/>
                    <a:pt x="43" y="68"/>
                    <a:pt x="56" y="106"/>
                  </a:cubicBezTo>
                  <a:cubicBezTo>
                    <a:pt x="67" y="138"/>
                    <a:pt x="73" y="172"/>
                    <a:pt x="83" y="203"/>
                  </a:cubicBezTo>
                  <a:cubicBezTo>
                    <a:pt x="69" y="182"/>
                    <a:pt x="64" y="155"/>
                    <a:pt x="59" y="13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3" name="Freeform 635"/>
            <p:cNvSpPr>
              <a:spLocks/>
            </p:cNvSpPr>
            <p:nvPr/>
          </p:nvSpPr>
          <p:spPr bwMode="auto">
            <a:xfrm>
              <a:off x="6459538" y="2878138"/>
              <a:ext cx="76200" cy="166688"/>
            </a:xfrm>
            <a:custGeom>
              <a:avLst/>
              <a:gdLst>
                <a:gd name="T0" fmla="*/ 0 w 20"/>
                <a:gd name="T1" fmla="*/ 0 h 44"/>
                <a:gd name="T2" fmla="*/ 20 w 20"/>
                <a:gd name="T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" h="44">
                  <a:moveTo>
                    <a:pt x="0" y="0"/>
                  </a:moveTo>
                  <a:cubicBezTo>
                    <a:pt x="9" y="12"/>
                    <a:pt x="15" y="30"/>
                    <a:pt x="20" y="44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4" name="Freeform 636"/>
            <p:cNvSpPr>
              <a:spLocks/>
            </p:cNvSpPr>
            <p:nvPr/>
          </p:nvSpPr>
          <p:spPr bwMode="auto">
            <a:xfrm>
              <a:off x="6149976" y="3687763"/>
              <a:ext cx="563563" cy="193675"/>
            </a:xfrm>
            <a:custGeom>
              <a:avLst/>
              <a:gdLst>
                <a:gd name="T0" fmla="*/ 0 w 149"/>
                <a:gd name="T1" fmla="*/ 51 h 51"/>
                <a:gd name="T2" fmla="*/ 149 w 149"/>
                <a:gd name="T3" fmla="*/ 0 h 51"/>
                <a:gd name="T4" fmla="*/ 0 w 149"/>
                <a:gd name="T5" fmla="*/ 48 h 51"/>
                <a:gd name="T6" fmla="*/ 148 w 149"/>
                <a:gd name="T7" fmla="*/ 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51">
                  <a:moveTo>
                    <a:pt x="0" y="51"/>
                  </a:moveTo>
                  <a:cubicBezTo>
                    <a:pt x="45" y="49"/>
                    <a:pt x="108" y="25"/>
                    <a:pt x="149" y="0"/>
                  </a:cubicBezTo>
                  <a:cubicBezTo>
                    <a:pt x="104" y="29"/>
                    <a:pt x="51" y="39"/>
                    <a:pt x="0" y="48"/>
                  </a:cubicBezTo>
                  <a:cubicBezTo>
                    <a:pt x="46" y="29"/>
                    <a:pt x="106" y="26"/>
                    <a:pt x="148" y="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5" name="Freeform 637"/>
            <p:cNvSpPr>
              <a:spLocks/>
            </p:cNvSpPr>
            <p:nvPr/>
          </p:nvSpPr>
          <p:spPr bwMode="auto">
            <a:xfrm>
              <a:off x="6119813" y="3895726"/>
              <a:ext cx="68263" cy="7938"/>
            </a:xfrm>
            <a:custGeom>
              <a:avLst/>
              <a:gdLst>
                <a:gd name="T0" fmla="*/ 0 w 18"/>
                <a:gd name="T1" fmla="*/ 0 h 2"/>
                <a:gd name="T2" fmla="*/ 18 w 18"/>
                <a:gd name="T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" h="2">
                  <a:moveTo>
                    <a:pt x="0" y="0"/>
                  </a:moveTo>
                  <a:cubicBezTo>
                    <a:pt x="2" y="1"/>
                    <a:pt x="12" y="2"/>
                    <a:pt x="18" y="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Freeform 638"/>
            <p:cNvSpPr>
              <a:spLocks/>
            </p:cNvSpPr>
            <p:nvPr/>
          </p:nvSpPr>
          <p:spPr bwMode="auto">
            <a:xfrm>
              <a:off x="6037263" y="3725863"/>
              <a:ext cx="95250" cy="204788"/>
            </a:xfrm>
            <a:custGeom>
              <a:avLst/>
              <a:gdLst>
                <a:gd name="T0" fmla="*/ 12 w 25"/>
                <a:gd name="T1" fmla="*/ 39 h 54"/>
                <a:gd name="T2" fmla="*/ 22 w 25"/>
                <a:gd name="T3" fmla="*/ 54 h 54"/>
                <a:gd name="T4" fmla="*/ 12 w 25"/>
                <a:gd name="T5" fmla="*/ 34 h 54"/>
                <a:gd name="T6" fmla="*/ 23 w 25"/>
                <a:gd name="T7" fmla="*/ 47 h 54"/>
                <a:gd name="T8" fmla="*/ 10 w 25"/>
                <a:gd name="T9" fmla="*/ 29 h 54"/>
                <a:gd name="T10" fmla="*/ 25 w 25"/>
                <a:gd name="T11" fmla="*/ 42 h 54"/>
                <a:gd name="T12" fmla="*/ 4 w 25"/>
                <a:gd name="T13" fmla="*/ 23 h 54"/>
                <a:gd name="T14" fmla="*/ 17 w 25"/>
                <a:gd name="T15" fmla="*/ 31 h 54"/>
                <a:gd name="T16" fmla="*/ 0 w 25"/>
                <a:gd name="T17" fmla="*/ 13 h 54"/>
                <a:gd name="T18" fmla="*/ 13 w 25"/>
                <a:gd name="T19" fmla="*/ 20 h 54"/>
                <a:gd name="T20" fmla="*/ 2 w 25"/>
                <a:gd name="T21" fmla="*/ 6 h 54"/>
                <a:gd name="T22" fmla="*/ 11 w 25"/>
                <a:gd name="T23" fmla="*/ 13 h 54"/>
                <a:gd name="T24" fmla="*/ 1 w 25"/>
                <a:gd name="T25" fmla="*/ 0 h 54"/>
                <a:gd name="T26" fmla="*/ 7 w 25"/>
                <a:gd name="T27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54">
                  <a:moveTo>
                    <a:pt x="12" y="39"/>
                  </a:moveTo>
                  <a:cubicBezTo>
                    <a:pt x="14" y="44"/>
                    <a:pt x="19" y="49"/>
                    <a:pt x="22" y="54"/>
                  </a:cubicBezTo>
                  <a:cubicBezTo>
                    <a:pt x="20" y="47"/>
                    <a:pt x="15" y="40"/>
                    <a:pt x="12" y="34"/>
                  </a:cubicBezTo>
                  <a:cubicBezTo>
                    <a:pt x="15" y="40"/>
                    <a:pt x="20" y="43"/>
                    <a:pt x="23" y="47"/>
                  </a:cubicBezTo>
                  <a:cubicBezTo>
                    <a:pt x="22" y="41"/>
                    <a:pt x="13" y="35"/>
                    <a:pt x="10" y="29"/>
                  </a:cubicBezTo>
                  <a:cubicBezTo>
                    <a:pt x="13" y="34"/>
                    <a:pt x="20" y="37"/>
                    <a:pt x="25" y="42"/>
                  </a:cubicBezTo>
                  <a:cubicBezTo>
                    <a:pt x="20" y="35"/>
                    <a:pt x="12" y="27"/>
                    <a:pt x="4" y="23"/>
                  </a:cubicBezTo>
                  <a:cubicBezTo>
                    <a:pt x="8" y="26"/>
                    <a:pt x="13" y="28"/>
                    <a:pt x="17" y="31"/>
                  </a:cubicBezTo>
                  <a:cubicBezTo>
                    <a:pt x="14" y="24"/>
                    <a:pt x="5" y="19"/>
                    <a:pt x="0" y="13"/>
                  </a:cubicBezTo>
                  <a:cubicBezTo>
                    <a:pt x="4" y="16"/>
                    <a:pt x="9" y="18"/>
                    <a:pt x="13" y="20"/>
                  </a:cubicBezTo>
                  <a:cubicBezTo>
                    <a:pt x="10" y="15"/>
                    <a:pt x="6" y="10"/>
                    <a:pt x="2" y="6"/>
                  </a:cubicBezTo>
                  <a:cubicBezTo>
                    <a:pt x="5" y="9"/>
                    <a:pt x="8" y="11"/>
                    <a:pt x="11" y="13"/>
                  </a:cubicBezTo>
                  <a:cubicBezTo>
                    <a:pt x="10" y="8"/>
                    <a:pt x="6" y="3"/>
                    <a:pt x="1" y="0"/>
                  </a:cubicBezTo>
                  <a:cubicBezTo>
                    <a:pt x="2" y="4"/>
                    <a:pt x="4" y="6"/>
                    <a:pt x="7" y="8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7" name="Freeform 639"/>
            <p:cNvSpPr>
              <a:spLocks/>
            </p:cNvSpPr>
            <p:nvPr/>
          </p:nvSpPr>
          <p:spPr bwMode="auto">
            <a:xfrm>
              <a:off x="6102351" y="3876676"/>
              <a:ext cx="96838" cy="30163"/>
            </a:xfrm>
            <a:custGeom>
              <a:avLst/>
              <a:gdLst>
                <a:gd name="T0" fmla="*/ 0 w 26"/>
                <a:gd name="T1" fmla="*/ 3 h 8"/>
                <a:gd name="T2" fmla="*/ 18 w 26"/>
                <a:gd name="T3" fmla="*/ 8 h 8"/>
                <a:gd name="T4" fmla="*/ 7 w 26"/>
                <a:gd name="T5" fmla="*/ 0 h 8"/>
                <a:gd name="T6" fmla="*/ 18 w 26"/>
                <a:gd name="T7" fmla="*/ 2 h 8"/>
                <a:gd name="T8" fmla="*/ 16 w 26"/>
                <a:gd name="T9" fmla="*/ 0 h 8"/>
                <a:gd name="T10" fmla="*/ 26 w 26"/>
                <a:gd name="T1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8">
                  <a:moveTo>
                    <a:pt x="0" y="3"/>
                  </a:moveTo>
                  <a:cubicBezTo>
                    <a:pt x="3" y="4"/>
                    <a:pt x="13" y="8"/>
                    <a:pt x="18" y="8"/>
                  </a:cubicBezTo>
                  <a:cubicBezTo>
                    <a:pt x="15" y="4"/>
                    <a:pt x="11" y="2"/>
                    <a:pt x="7" y="0"/>
                  </a:cubicBezTo>
                  <a:cubicBezTo>
                    <a:pt x="10" y="1"/>
                    <a:pt x="14" y="3"/>
                    <a:pt x="18" y="2"/>
                  </a:cubicBezTo>
                  <a:cubicBezTo>
                    <a:pt x="17" y="2"/>
                    <a:pt x="16" y="1"/>
                    <a:pt x="16" y="0"/>
                  </a:cubicBezTo>
                  <a:cubicBezTo>
                    <a:pt x="19" y="0"/>
                    <a:pt x="23" y="1"/>
                    <a:pt x="26" y="2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8" name="Freeform 640"/>
            <p:cNvSpPr>
              <a:spLocks/>
            </p:cNvSpPr>
            <p:nvPr/>
          </p:nvSpPr>
          <p:spPr bwMode="auto">
            <a:xfrm>
              <a:off x="6573838" y="3673476"/>
              <a:ext cx="184150" cy="63500"/>
            </a:xfrm>
            <a:custGeom>
              <a:avLst/>
              <a:gdLst>
                <a:gd name="T0" fmla="*/ 0 w 49"/>
                <a:gd name="T1" fmla="*/ 17 h 17"/>
                <a:gd name="T2" fmla="*/ 23 w 49"/>
                <a:gd name="T3" fmla="*/ 16 h 17"/>
                <a:gd name="T4" fmla="*/ 13 w 49"/>
                <a:gd name="T5" fmla="*/ 11 h 17"/>
                <a:gd name="T6" fmla="*/ 27 w 49"/>
                <a:gd name="T7" fmla="*/ 14 h 17"/>
                <a:gd name="T8" fmla="*/ 21 w 49"/>
                <a:gd name="T9" fmla="*/ 8 h 17"/>
                <a:gd name="T10" fmla="*/ 35 w 49"/>
                <a:gd name="T11" fmla="*/ 10 h 17"/>
                <a:gd name="T12" fmla="*/ 29 w 49"/>
                <a:gd name="T13" fmla="*/ 4 h 17"/>
                <a:gd name="T14" fmla="*/ 40 w 49"/>
                <a:gd name="T15" fmla="*/ 7 h 17"/>
                <a:gd name="T16" fmla="*/ 33 w 49"/>
                <a:gd name="T17" fmla="*/ 0 h 17"/>
                <a:gd name="T18" fmla="*/ 49 w 49"/>
                <a:gd name="T1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17">
                  <a:moveTo>
                    <a:pt x="0" y="17"/>
                  </a:moveTo>
                  <a:cubicBezTo>
                    <a:pt x="6" y="17"/>
                    <a:pt x="16" y="16"/>
                    <a:pt x="23" y="16"/>
                  </a:cubicBezTo>
                  <a:cubicBezTo>
                    <a:pt x="20" y="15"/>
                    <a:pt x="16" y="13"/>
                    <a:pt x="13" y="11"/>
                  </a:cubicBezTo>
                  <a:cubicBezTo>
                    <a:pt x="17" y="12"/>
                    <a:pt x="22" y="14"/>
                    <a:pt x="27" y="14"/>
                  </a:cubicBezTo>
                  <a:cubicBezTo>
                    <a:pt x="25" y="12"/>
                    <a:pt x="23" y="10"/>
                    <a:pt x="21" y="8"/>
                  </a:cubicBezTo>
                  <a:cubicBezTo>
                    <a:pt x="25" y="8"/>
                    <a:pt x="30" y="9"/>
                    <a:pt x="35" y="10"/>
                  </a:cubicBezTo>
                  <a:cubicBezTo>
                    <a:pt x="33" y="9"/>
                    <a:pt x="31" y="5"/>
                    <a:pt x="29" y="4"/>
                  </a:cubicBezTo>
                  <a:cubicBezTo>
                    <a:pt x="33" y="4"/>
                    <a:pt x="37" y="5"/>
                    <a:pt x="40" y="7"/>
                  </a:cubicBezTo>
                  <a:cubicBezTo>
                    <a:pt x="38" y="5"/>
                    <a:pt x="35" y="3"/>
                    <a:pt x="33" y="0"/>
                  </a:cubicBezTo>
                  <a:cubicBezTo>
                    <a:pt x="39" y="0"/>
                    <a:pt x="44" y="3"/>
                    <a:pt x="49" y="4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9" name="Freeform 641"/>
            <p:cNvSpPr>
              <a:spLocks/>
            </p:cNvSpPr>
            <p:nvPr/>
          </p:nvSpPr>
          <p:spPr bwMode="auto">
            <a:xfrm>
              <a:off x="6675438" y="3471863"/>
              <a:ext cx="63500" cy="166688"/>
            </a:xfrm>
            <a:custGeom>
              <a:avLst/>
              <a:gdLst>
                <a:gd name="T0" fmla="*/ 3 w 17"/>
                <a:gd name="T1" fmla="*/ 25 h 44"/>
                <a:gd name="T2" fmla="*/ 15 w 17"/>
                <a:gd name="T3" fmla="*/ 44 h 44"/>
                <a:gd name="T4" fmla="*/ 0 w 17"/>
                <a:gd name="T5" fmla="*/ 19 h 44"/>
                <a:gd name="T6" fmla="*/ 17 w 17"/>
                <a:gd name="T7" fmla="*/ 34 h 44"/>
                <a:gd name="T8" fmla="*/ 2 w 17"/>
                <a:gd name="T9" fmla="*/ 9 h 44"/>
                <a:gd name="T10" fmla="*/ 13 w 17"/>
                <a:gd name="T11" fmla="*/ 24 h 44"/>
                <a:gd name="T12" fmla="*/ 1 w 17"/>
                <a:gd name="T13" fmla="*/ 2 h 44"/>
                <a:gd name="T14" fmla="*/ 4 w 17"/>
                <a:gd name="T15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44">
                  <a:moveTo>
                    <a:pt x="3" y="25"/>
                  </a:moveTo>
                  <a:cubicBezTo>
                    <a:pt x="7" y="32"/>
                    <a:pt x="10" y="38"/>
                    <a:pt x="15" y="44"/>
                  </a:cubicBezTo>
                  <a:cubicBezTo>
                    <a:pt x="12" y="35"/>
                    <a:pt x="5" y="28"/>
                    <a:pt x="0" y="19"/>
                  </a:cubicBezTo>
                  <a:cubicBezTo>
                    <a:pt x="7" y="24"/>
                    <a:pt x="11" y="30"/>
                    <a:pt x="17" y="34"/>
                  </a:cubicBezTo>
                  <a:cubicBezTo>
                    <a:pt x="13" y="26"/>
                    <a:pt x="3" y="17"/>
                    <a:pt x="2" y="9"/>
                  </a:cubicBezTo>
                  <a:cubicBezTo>
                    <a:pt x="7" y="13"/>
                    <a:pt x="10" y="18"/>
                    <a:pt x="13" y="24"/>
                  </a:cubicBezTo>
                  <a:cubicBezTo>
                    <a:pt x="9" y="17"/>
                    <a:pt x="4" y="10"/>
                    <a:pt x="1" y="2"/>
                  </a:cubicBezTo>
                  <a:cubicBezTo>
                    <a:pt x="2" y="0"/>
                    <a:pt x="3" y="2"/>
                    <a:pt x="4" y="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0" name="Freeform 642"/>
            <p:cNvSpPr>
              <a:spLocks/>
            </p:cNvSpPr>
            <p:nvPr/>
          </p:nvSpPr>
          <p:spPr bwMode="auto">
            <a:xfrm>
              <a:off x="6604001" y="3271838"/>
              <a:ext cx="60325" cy="136525"/>
            </a:xfrm>
            <a:custGeom>
              <a:avLst/>
              <a:gdLst>
                <a:gd name="T0" fmla="*/ 5 w 16"/>
                <a:gd name="T1" fmla="*/ 26 h 36"/>
                <a:gd name="T2" fmla="*/ 16 w 16"/>
                <a:gd name="T3" fmla="*/ 36 h 36"/>
                <a:gd name="T4" fmla="*/ 4 w 16"/>
                <a:gd name="T5" fmla="*/ 19 h 36"/>
                <a:gd name="T6" fmla="*/ 16 w 16"/>
                <a:gd name="T7" fmla="*/ 30 h 36"/>
                <a:gd name="T8" fmla="*/ 1 w 16"/>
                <a:gd name="T9" fmla="*/ 9 h 36"/>
                <a:gd name="T10" fmla="*/ 12 w 16"/>
                <a:gd name="T11" fmla="*/ 20 h 36"/>
                <a:gd name="T12" fmla="*/ 0 w 16"/>
                <a:gd name="T13" fmla="*/ 0 h 36"/>
                <a:gd name="T14" fmla="*/ 7 w 16"/>
                <a:gd name="T15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6">
                  <a:moveTo>
                    <a:pt x="5" y="26"/>
                  </a:moveTo>
                  <a:cubicBezTo>
                    <a:pt x="8" y="30"/>
                    <a:pt x="13" y="32"/>
                    <a:pt x="16" y="36"/>
                  </a:cubicBezTo>
                  <a:cubicBezTo>
                    <a:pt x="14" y="31"/>
                    <a:pt x="7" y="25"/>
                    <a:pt x="4" y="19"/>
                  </a:cubicBezTo>
                  <a:cubicBezTo>
                    <a:pt x="8" y="22"/>
                    <a:pt x="13" y="25"/>
                    <a:pt x="16" y="30"/>
                  </a:cubicBezTo>
                  <a:cubicBezTo>
                    <a:pt x="12" y="23"/>
                    <a:pt x="6" y="16"/>
                    <a:pt x="1" y="9"/>
                  </a:cubicBezTo>
                  <a:cubicBezTo>
                    <a:pt x="5" y="12"/>
                    <a:pt x="8" y="16"/>
                    <a:pt x="12" y="20"/>
                  </a:cubicBezTo>
                  <a:cubicBezTo>
                    <a:pt x="8" y="13"/>
                    <a:pt x="4" y="7"/>
                    <a:pt x="0" y="0"/>
                  </a:cubicBezTo>
                  <a:cubicBezTo>
                    <a:pt x="2" y="3"/>
                    <a:pt x="5" y="6"/>
                    <a:pt x="7" y="8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1" name="Freeform 643"/>
            <p:cNvSpPr>
              <a:spLocks/>
            </p:cNvSpPr>
            <p:nvPr/>
          </p:nvSpPr>
          <p:spPr bwMode="auto">
            <a:xfrm>
              <a:off x="5946776" y="3498851"/>
              <a:ext cx="90488" cy="212725"/>
            </a:xfrm>
            <a:custGeom>
              <a:avLst/>
              <a:gdLst>
                <a:gd name="T0" fmla="*/ 8 w 24"/>
                <a:gd name="T1" fmla="*/ 40 h 56"/>
                <a:gd name="T2" fmla="*/ 24 w 24"/>
                <a:gd name="T3" fmla="*/ 56 h 56"/>
                <a:gd name="T4" fmla="*/ 0 w 24"/>
                <a:gd name="T5" fmla="*/ 26 h 56"/>
                <a:gd name="T6" fmla="*/ 20 w 24"/>
                <a:gd name="T7" fmla="*/ 41 h 56"/>
                <a:gd name="T8" fmla="*/ 1 w 24"/>
                <a:gd name="T9" fmla="*/ 11 h 56"/>
                <a:gd name="T10" fmla="*/ 11 w 24"/>
                <a:gd name="T11" fmla="*/ 25 h 56"/>
                <a:gd name="T12" fmla="*/ 0 w 24"/>
                <a:gd name="T13" fmla="*/ 2 h 56"/>
                <a:gd name="T14" fmla="*/ 1 w 24"/>
                <a:gd name="T15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56">
                  <a:moveTo>
                    <a:pt x="8" y="40"/>
                  </a:moveTo>
                  <a:cubicBezTo>
                    <a:pt x="10" y="44"/>
                    <a:pt x="19" y="52"/>
                    <a:pt x="24" y="56"/>
                  </a:cubicBezTo>
                  <a:cubicBezTo>
                    <a:pt x="19" y="46"/>
                    <a:pt x="9" y="33"/>
                    <a:pt x="0" y="26"/>
                  </a:cubicBezTo>
                  <a:cubicBezTo>
                    <a:pt x="6" y="31"/>
                    <a:pt x="13" y="37"/>
                    <a:pt x="20" y="41"/>
                  </a:cubicBezTo>
                  <a:cubicBezTo>
                    <a:pt x="17" y="32"/>
                    <a:pt x="8" y="17"/>
                    <a:pt x="1" y="11"/>
                  </a:cubicBezTo>
                  <a:cubicBezTo>
                    <a:pt x="3" y="17"/>
                    <a:pt x="8" y="20"/>
                    <a:pt x="11" y="25"/>
                  </a:cubicBezTo>
                  <a:cubicBezTo>
                    <a:pt x="7" y="18"/>
                    <a:pt x="2" y="10"/>
                    <a:pt x="0" y="2"/>
                  </a:cubicBezTo>
                  <a:cubicBezTo>
                    <a:pt x="0" y="0"/>
                    <a:pt x="0" y="2"/>
                    <a:pt x="1" y="2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2" name="Freeform 644"/>
            <p:cNvSpPr>
              <a:spLocks/>
            </p:cNvSpPr>
            <p:nvPr/>
          </p:nvSpPr>
          <p:spPr bwMode="auto">
            <a:xfrm>
              <a:off x="6138863" y="3101976"/>
              <a:ext cx="204788" cy="68263"/>
            </a:xfrm>
            <a:custGeom>
              <a:avLst/>
              <a:gdLst>
                <a:gd name="T0" fmla="*/ 0 w 54"/>
                <a:gd name="T1" fmla="*/ 15 h 18"/>
                <a:gd name="T2" fmla="*/ 54 w 54"/>
                <a:gd name="T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4" h="18">
                  <a:moveTo>
                    <a:pt x="0" y="15"/>
                  </a:moveTo>
                  <a:cubicBezTo>
                    <a:pt x="17" y="18"/>
                    <a:pt x="41" y="6"/>
                    <a:pt x="54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3" name="Freeform 645"/>
            <p:cNvSpPr>
              <a:spLocks/>
            </p:cNvSpPr>
            <p:nvPr/>
          </p:nvSpPr>
          <p:spPr bwMode="auto">
            <a:xfrm>
              <a:off x="6165851" y="3132138"/>
              <a:ext cx="207963" cy="76200"/>
            </a:xfrm>
            <a:custGeom>
              <a:avLst/>
              <a:gdLst>
                <a:gd name="T0" fmla="*/ 0 w 55"/>
                <a:gd name="T1" fmla="*/ 20 h 20"/>
                <a:gd name="T2" fmla="*/ 32 w 55"/>
                <a:gd name="T3" fmla="*/ 10 h 20"/>
                <a:gd name="T4" fmla="*/ 55 w 55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20">
                  <a:moveTo>
                    <a:pt x="0" y="20"/>
                  </a:moveTo>
                  <a:cubicBezTo>
                    <a:pt x="10" y="16"/>
                    <a:pt x="22" y="15"/>
                    <a:pt x="32" y="10"/>
                  </a:cubicBezTo>
                  <a:cubicBezTo>
                    <a:pt x="40" y="7"/>
                    <a:pt x="47" y="3"/>
                    <a:pt x="55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4" name="Freeform 646"/>
            <p:cNvSpPr>
              <a:spLocks/>
            </p:cNvSpPr>
            <p:nvPr/>
          </p:nvSpPr>
          <p:spPr bwMode="auto">
            <a:xfrm>
              <a:off x="6199188" y="3200401"/>
              <a:ext cx="193675" cy="60325"/>
            </a:xfrm>
            <a:custGeom>
              <a:avLst/>
              <a:gdLst>
                <a:gd name="T0" fmla="*/ 0 w 51"/>
                <a:gd name="T1" fmla="*/ 16 h 16"/>
                <a:gd name="T2" fmla="*/ 51 w 51"/>
                <a:gd name="T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" h="16">
                  <a:moveTo>
                    <a:pt x="0" y="16"/>
                  </a:moveTo>
                  <a:cubicBezTo>
                    <a:pt x="15" y="8"/>
                    <a:pt x="35" y="5"/>
                    <a:pt x="51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5" name="Freeform 647"/>
            <p:cNvSpPr>
              <a:spLocks/>
            </p:cNvSpPr>
            <p:nvPr/>
          </p:nvSpPr>
          <p:spPr bwMode="auto">
            <a:xfrm>
              <a:off x="6237288" y="3290888"/>
              <a:ext cx="200025" cy="65088"/>
            </a:xfrm>
            <a:custGeom>
              <a:avLst/>
              <a:gdLst>
                <a:gd name="T0" fmla="*/ 0 w 53"/>
                <a:gd name="T1" fmla="*/ 17 h 17"/>
                <a:gd name="T2" fmla="*/ 53 w 53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" h="17">
                  <a:moveTo>
                    <a:pt x="0" y="17"/>
                  </a:moveTo>
                  <a:cubicBezTo>
                    <a:pt x="17" y="14"/>
                    <a:pt x="37" y="7"/>
                    <a:pt x="53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6" name="Freeform 648"/>
            <p:cNvSpPr>
              <a:spLocks/>
            </p:cNvSpPr>
            <p:nvPr/>
          </p:nvSpPr>
          <p:spPr bwMode="auto">
            <a:xfrm>
              <a:off x="6256338" y="3340101"/>
              <a:ext cx="200025" cy="79375"/>
            </a:xfrm>
            <a:custGeom>
              <a:avLst/>
              <a:gdLst>
                <a:gd name="T0" fmla="*/ 0 w 53"/>
                <a:gd name="T1" fmla="*/ 21 h 21"/>
                <a:gd name="T2" fmla="*/ 53 w 53"/>
                <a:gd name="T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" h="21">
                  <a:moveTo>
                    <a:pt x="0" y="21"/>
                  </a:moveTo>
                  <a:cubicBezTo>
                    <a:pt x="15" y="14"/>
                    <a:pt x="36" y="6"/>
                    <a:pt x="53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7" name="Freeform 649"/>
            <p:cNvSpPr>
              <a:spLocks/>
            </p:cNvSpPr>
            <p:nvPr/>
          </p:nvSpPr>
          <p:spPr bwMode="auto">
            <a:xfrm>
              <a:off x="6275388" y="3400426"/>
              <a:ext cx="200025" cy="68263"/>
            </a:xfrm>
            <a:custGeom>
              <a:avLst/>
              <a:gdLst>
                <a:gd name="T0" fmla="*/ 0 w 53"/>
                <a:gd name="T1" fmla="*/ 18 h 18"/>
                <a:gd name="T2" fmla="*/ 53 w 53"/>
                <a:gd name="T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3" h="18">
                  <a:moveTo>
                    <a:pt x="0" y="18"/>
                  </a:moveTo>
                  <a:cubicBezTo>
                    <a:pt x="19" y="15"/>
                    <a:pt x="36" y="5"/>
                    <a:pt x="53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8" name="Freeform 650"/>
            <p:cNvSpPr>
              <a:spLocks/>
            </p:cNvSpPr>
            <p:nvPr/>
          </p:nvSpPr>
          <p:spPr bwMode="auto">
            <a:xfrm>
              <a:off x="6308726" y="3498851"/>
              <a:ext cx="204788" cy="65088"/>
            </a:xfrm>
            <a:custGeom>
              <a:avLst/>
              <a:gdLst>
                <a:gd name="T0" fmla="*/ 0 w 54"/>
                <a:gd name="T1" fmla="*/ 17 h 17"/>
                <a:gd name="T2" fmla="*/ 54 w 54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4" h="17">
                  <a:moveTo>
                    <a:pt x="0" y="17"/>
                  </a:moveTo>
                  <a:cubicBezTo>
                    <a:pt x="16" y="9"/>
                    <a:pt x="37" y="7"/>
                    <a:pt x="54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9" name="Freeform 651"/>
            <p:cNvSpPr>
              <a:spLocks/>
            </p:cNvSpPr>
            <p:nvPr/>
          </p:nvSpPr>
          <p:spPr bwMode="auto">
            <a:xfrm>
              <a:off x="6327776" y="3540126"/>
              <a:ext cx="219075" cy="79375"/>
            </a:xfrm>
            <a:custGeom>
              <a:avLst/>
              <a:gdLst>
                <a:gd name="T0" fmla="*/ 0 w 58"/>
                <a:gd name="T1" fmla="*/ 19 h 21"/>
                <a:gd name="T2" fmla="*/ 58 w 58"/>
                <a:gd name="T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8" h="21">
                  <a:moveTo>
                    <a:pt x="0" y="19"/>
                  </a:moveTo>
                  <a:cubicBezTo>
                    <a:pt x="20" y="21"/>
                    <a:pt x="39" y="1"/>
                    <a:pt x="58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0" name="Freeform 652"/>
            <p:cNvSpPr>
              <a:spLocks/>
            </p:cNvSpPr>
            <p:nvPr/>
          </p:nvSpPr>
          <p:spPr bwMode="auto">
            <a:xfrm>
              <a:off x="6338888" y="3608388"/>
              <a:ext cx="207963" cy="65088"/>
            </a:xfrm>
            <a:custGeom>
              <a:avLst/>
              <a:gdLst>
                <a:gd name="T0" fmla="*/ 0 w 55"/>
                <a:gd name="T1" fmla="*/ 17 h 17"/>
                <a:gd name="T2" fmla="*/ 55 w 55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5" h="17">
                  <a:moveTo>
                    <a:pt x="0" y="17"/>
                  </a:moveTo>
                  <a:cubicBezTo>
                    <a:pt x="20" y="16"/>
                    <a:pt x="37" y="6"/>
                    <a:pt x="55" y="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1" name="Freeform 653"/>
            <p:cNvSpPr>
              <a:spLocks/>
            </p:cNvSpPr>
            <p:nvPr/>
          </p:nvSpPr>
          <p:spPr bwMode="auto">
            <a:xfrm>
              <a:off x="6034088" y="3457576"/>
              <a:ext cx="79375" cy="19050"/>
            </a:xfrm>
            <a:custGeom>
              <a:avLst/>
              <a:gdLst>
                <a:gd name="T0" fmla="*/ 0 w 21"/>
                <a:gd name="T1" fmla="*/ 2 h 5"/>
                <a:gd name="T2" fmla="*/ 20 w 21"/>
                <a:gd name="T3" fmla="*/ 4 h 5"/>
                <a:gd name="T4" fmla="*/ 5 w 21"/>
                <a:gd name="T5" fmla="*/ 0 h 5"/>
                <a:gd name="T6" fmla="*/ 21 w 2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5">
                  <a:moveTo>
                    <a:pt x="0" y="2"/>
                  </a:moveTo>
                  <a:cubicBezTo>
                    <a:pt x="7" y="2"/>
                    <a:pt x="13" y="5"/>
                    <a:pt x="20" y="4"/>
                  </a:cubicBezTo>
                  <a:cubicBezTo>
                    <a:pt x="16" y="2"/>
                    <a:pt x="10" y="0"/>
                    <a:pt x="5" y="0"/>
                  </a:cubicBezTo>
                  <a:cubicBezTo>
                    <a:pt x="10" y="0"/>
                    <a:pt x="17" y="2"/>
                    <a:pt x="21" y="5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2" name="Freeform 654"/>
            <p:cNvSpPr>
              <a:spLocks/>
            </p:cNvSpPr>
            <p:nvPr/>
          </p:nvSpPr>
          <p:spPr bwMode="auto">
            <a:xfrm>
              <a:off x="6119813" y="3332163"/>
              <a:ext cx="46038" cy="155575"/>
            </a:xfrm>
            <a:custGeom>
              <a:avLst/>
              <a:gdLst>
                <a:gd name="T0" fmla="*/ 0 w 12"/>
                <a:gd name="T1" fmla="*/ 37 h 41"/>
                <a:gd name="T2" fmla="*/ 12 w 12"/>
                <a:gd name="T3" fmla="*/ 0 h 41"/>
                <a:gd name="T4" fmla="*/ 1 w 12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1">
                  <a:moveTo>
                    <a:pt x="0" y="37"/>
                  </a:moveTo>
                  <a:cubicBezTo>
                    <a:pt x="2" y="25"/>
                    <a:pt x="9" y="12"/>
                    <a:pt x="12" y="0"/>
                  </a:cubicBezTo>
                  <a:cubicBezTo>
                    <a:pt x="10" y="15"/>
                    <a:pt x="7" y="27"/>
                    <a:pt x="1" y="4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3" name="Freeform 655"/>
            <p:cNvSpPr>
              <a:spLocks/>
            </p:cNvSpPr>
            <p:nvPr/>
          </p:nvSpPr>
          <p:spPr bwMode="auto">
            <a:xfrm>
              <a:off x="5992813" y="3189288"/>
              <a:ext cx="66675" cy="123825"/>
            </a:xfrm>
            <a:custGeom>
              <a:avLst/>
              <a:gdLst>
                <a:gd name="T0" fmla="*/ 18 w 18"/>
                <a:gd name="T1" fmla="*/ 0 h 33"/>
                <a:gd name="T2" fmla="*/ 0 w 18"/>
                <a:gd name="T3" fmla="*/ 12 h 33"/>
                <a:gd name="T4" fmla="*/ 12 w 18"/>
                <a:gd name="T5" fmla="*/ 33 h 33"/>
                <a:gd name="T6" fmla="*/ 3 w 18"/>
                <a:gd name="T7" fmla="*/ 1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18" y="0"/>
                  </a:moveTo>
                  <a:cubicBezTo>
                    <a:pt x="12" y="4"/>
                    <a:pt x="6" y="8"/>
                    <a:pt x="0" y="12"/>
                  </a:cubicBezTo>
                  <a:cubicBezTo>
                    <a:pt x="3" y="19"/>
                    <a:pt x="8" y="26"/>
                    <a:pt x="12" y="33"/>
                  </a:cubicBezTo>
                  <a:cubicBezTo>
                    <a:pt x="7" y="27"/>
                    <a:pt x="6" y="19"/>
                    <a:pt x="3" y="11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4" name="Freeform 656"/>
            <p:cNvSpPr>
              <a:spLocks/>
            </p:cNvSpPr>
            <p:nvPr/>
          </p:nvSpPr>
          <p:spPr bwMode="auto">
            <a:xfrm>
              <a:off x="6059488" y="3397251"/>
              <a:ext cx="79375" cy="139700"/>
            </a:xfrm>
            <a:custGeom>
              <a:avLst/>
              <a:gdLst>
                <a:gd name="T0" fmla="*/ 10 w 21"/>
                <a:gd name="T1" fmla="*/ 37 h 37"/>
                <a:gd name="T2" fmla="*/ 2 w 21"/>
                <a:gd name="T3" fmla="*/ 10 h 37"/>
                <a:gd name="T4" fmla="*/ 21 w 21"/>
                <a:gd name="T5" fmla="*/ 0 h 37"/>
                <a:gd name="T6" fmla="*/ 3 w 21"/>
                <a:gd name="T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7">
                  <a:moveTo>
                    <a:pt x="10" y="37"/>
                  </a:moveTo>
                  <a:cubicBezTo>
                    <a:pt x="6" y="32"/>
                    <a:pt x="0" y="16"/>
                    <a:pt x="2" y="10"/>
                  </a:cubicBezTo>
                  <a:cubicBezTo>
                    <a:pt x="3" y="5"/>
                    <a:pt x="16" y="1"/>
                    <a:pt x="21" y="0"/>
                  </a:cubicBezTo>
                  <a:cubicBezTo>
                    <a:pt x="15" y="2"/>
                    <a:pt x="9" y="6"/>
                    <a:pt x="3" y="8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5" name="Freeform 657"/>
            <p:cNvSpPr>
              <a:spLocks/>
            </p:cNvSpPr>
            <p:nvPr/>
          </p:nvSpPr>
          <p:spPr bwMode="auto">
            <a:xfrm>
              <a:off x="6138863" y="3578226"/>
              <a:ext cx="84138" cy="128588"/>
            </a:xfrm>
            <a:custGeom>
              <a:avLst/>
              <a:gdLst>
                <a:gd name="T0" fmla="*/ 10 w 22"/>
                <a:gd name="T1" fmla="*/ 34 h 34"/>
                <a:gd name="T2" fmla="*/ 0 w 22"/>
                <a:gd name="T3" fmla="*/ 8 h 34"/>
                <a:gd name="T4" fmla="*/ 22 w 22"/>
                <a:gd name="T5" fmla="*/ 0 h 34"/>
                <a:gd name="T6" fmla="*/ 5 w 22"/>
                <a:gd name="T7" fmla="*/ 9 h 34"/>
                <a:gd name="T8" fmla="*/ 4 w 22"/>
                <a:gd name="T9" fmla="*/ 2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4">
                  <a:moveTo>
                    <a:pt x="10" y="34"/>
                  </a:moveTo>
                  <a:cubicBezTo>
                    <a:pt x="5" y="31"/>
                    <a:pt x="2" y="14"/>
                    <a:pt x="0" y="8"/>
                  </a:cubicBezTo>
                  <a:cubicBezTo>
                    <a:pt x="6" y="4"/>
                    <a:pt x="15" y="2"/>
                    <a:pt x="22" y="0"/>
                  </a:cubicBezTo>
                  <a:cubicBezTo>
                    <a:pt x="17" y="3"/>
                    <a:pt x="9" y="4"/>
                    <a:pt x="5" y="9"/>
                  </a:cubicBezTo>
                  <a:cubicBezTo>
                    <a:pt x="2" y="13"/>
                    <a:pt x="4" y="15"/>
                    <a:pt x="4" y="20"/>
                  </a:cubicBezTo>
                </a:path>
              </a:pathLst>
            </a:custGeom>
            <a:noFill/>
            <a:ln w="3175" cap="rnd">
              <a:solidFill>
                <a:srgbClr val="6666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aphicFrame>
        <p:nvGraphicFramePr>
          <p:cNvPr id="7" name="圖表 6"/>
          <p:cNvGraphicFramePr/>
          <p:nvPr>
            <p:extLst>
              <p:ext uri="{D42A27DB-BD31-4B8C-83A1-F6EECF244321}">
                <p14:modId xmlns:p14="http://schemas.microsoft.com/office/powerpoint/2010/main" val="740001179"/>
              </p:ext>
            </p:extLst>
          </p:nvPr>
        </p:nvGraphicFramePr>
        <p:xfrm>
          <a:off x="6255342" y="745587"/>
          <a:ext cx="5807043" cy="4132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矩形 9"/>
          <p:cNvSpPr/>
          <p:nvPr/>
        </p:nvSpPr>
        <p:spPr>
          <a:xfrm>
            <a:off x="9367246" y="2897502"/>
            <a:ext cx="126829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000" dirty="0" smtClean="0">
                <a:solidFill>
                  <a:srgbClr val="F5EC78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47.9%</a:t>
            </a:r>
            <a:endParaRPr lang="zh-TW" altLang="en-US" sz="3000" dirty="0">
              <a:solidFill>
                <a:srgbClr val="F5EC78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41016" y="3308333"/>
            <a:ext cx="126829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TW" sz="30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41.8%</a:t>
            </a:r>
            <a:endParaRPr lang="zh-TW" altLang="en-US" sz="3000" dirty="0">
              <a:solidFill>
                <a:srgbClr val="11487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14482" y="490390"/>
            <a:ext cx="213391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TW" altLang="en-US" sz="3500" b="1" spc="300" dirty="0" smtClean="0">
                <a:solidFill>
                  <a:srgbClr val="11487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問卷調查</a:t>
            </a:r>
            <a:endParaRPr lang="en-US" altLang="zh-TW" sz="3500" b="1" spc="300" dirty="0">
              <a:solidFill>
                <a:srgbClr val="11487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285167" y="5037316"/>
            <a:ext cx="251126" cy="243931"/>
          </a:xfrm>
          <a:prstGeom prst="rect">
            <a:avLst/>
          </a:prstGeom>
          <a:solidFill>
            <a:srgbClr val="F5EC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8285167" y="5526949"/>
            <a:ext cx="251126" cy="243931"/>
          </a:xfrm>
          <a:prstGeom prst="rect">
            <a:avLst/>
          </a:prstGeom>
          <a:solidFill>
            <a:srgbClr val="1148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8282374" y="6005150"/>
            <a:ext cx="251126" cy="243931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8702963" y="4962491"/>
            <a:ext cx="1980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dirty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上網查資料就好</a:t>
            </a:r>
            <a:endParaRPr lang="zh-TW" altLang="en-US" sz="2000" dirty="0">
              <a:solidFill>
                <a:prstClr val="black"/>
              </a:solidFill>
            </a:endParaRPr>
          </a:p>
          <a:p>
            <a:endParaRPr lang="zh-TW" altLang="en-US" sz="2000" dirty="0"/>
          </a:p>
        </p:txBody>
      </p:sp>
      <p:sp>
        <p:nvSpPr>
          <p:cNvPr id="42" name="矩形 41"/>
          <p:cNvSpPr/>
          <p:nvPr/>
        </p:nvSpPr>
        <p:spPr>
          <a:xfrm>
            <a:off x="8722120" y="5439656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會想使用看看</a:t>
            </a:r>
            <a:endParaRPr lang="zh-TW" altLang="en-US" sz="2000" dirty="0">
              <a:solidFill>
                <a:prstClr val="black"/>
              </a:solidFill>
            </a:endParaRPr>
          </a:p>
        </p:txBody>
      </p:sp>
      <p:sp>
        <p:nvSpPr>
          <p:cNvPr id="448" name="矩形 447"/>
          <p:cNvSpPr/>
          <p:nvPr/>
        </p:nvSpPr>
        <p:spPr>
          <a:xfrm>
            <a:off x="8722120" y="5927060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2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對辨識真假沒興趣</a:t>
            </a:r>
            <a:endParaRPr lang="zh-TW" altLang="en-US" sz="2000" dirty="0">
              <a:solidFill>
                <a:prstClr val="black"/>
              </a:solidFill>
            </a:endParaRPr>
          </a:p>
        </p:txBody>
      </p:sp>
      <p:sp>
        <p:nvSpPr>
          <p:cNvPr id="449" name="矩形 448"/>
          <p:cNvSpPr/>
          <p:nvPr/>
        </p:nvSpPr>
        <p:spPr>
          <a:xfrm>
            <a:off x="2521670" y="3864768"/>
            <a:ext cx="402546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3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對於我們的</a:t>
            </a:r>
            <a:r>
              <a:rPr lang="en-US" altLang="zh-TW" sz="3000" dirty="0" smtClean="0">
                <a:solidFill>
                  <a:prstClr val="black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app </a:t>
            </a:r>
            <a:r>
              <a:rPr lang="zh-TW" altLang="en-US" sz="3000" dirty="0" smtClean="0">
                <a:solidFill>
                  <a:srgbClr val="114870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有興趣</a:t>
            </a:r>
            <a:endParaRPr lang="en-US" altLang="zh-TW" sz="3000" dirty="0" smtClean="0">
              <a:solidFill>
                <a:srgbClr val="114870"/>
              </a:solidFill>
              <a:latin typeface="Adobe 黑体 Std R" panose="020B0400000000000000" pitchFamily="34" charset="-128"/>
              <a:ea typeface="Adobe 黑体 Std R" panose="020B0400000000000000" pitchFamily="34" charset="-128"/>
            </a:endParaRPr>
          </a:p>
        </p:txBody>
      </p:sp>
      <p:grpSp>
        <p:nvGrpSpPr>
          <p:cNvPr id="70" name="群組 69"/>
          <p:cNvGrpSpPr/>
          <p:nvPr/>
        </p:nvGrpSpPr>
        <p:grpSpPr>
          <a:xfrm>
            <a:off x="-2979" y="6309360"/>
            <a:ext cx="12194979" cy="548640"/>
            <a:chOff x="-2979" y="6309360"/>
            <a:chExt cx="12194979" cy="548640"/>
          </a:xfrm>
        </p:grpSpPr>
        <p:sp>
          <p:nvSpPr>
            <p:cNvPr id="71" name="矩形 70"/>
            <p:cNvSpPr/>
            <p:nvPr/>
          </p:nvSpPr>
          <p:spPr>
            <a:xfrm>
              <a:off x="0" y="6309360"/>
              <a:ext cx="12192000" cy="548640"/>
            </a:xfrm>
            <a:prstGeom prst="rect">
              <a:avLst/>
            </a:prstGeom>
            <a:solidFill>
              <a:srgbClr val="F5EC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2" name="矩形 17"/>
            <p:cNvSpPr/>
            <p:nvPr/>
          </p:nvSpPr>
          <p:spPr>
            <a:xfrm rot="10800000">
              <a:off x="-2979" y="6309831"/>
              <a:ext cx="6840361" cy="548169"/>
            </a:xfrm>
            <a:custGeom>
              <a:avLst/>
              <a:gdLst>
                <a:gd name="connsiteX0" fmla="*/ 0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0 w 7496304"/>
                <a:gd name="connsiteY4" fmla="*/ 0 h 542367"/>
                <a:gd name="connsiteX0" fmla="*/ 862642 w 7496304"/>
                <a:gd name="connsiteY0" fmla="*/ 0 h 542367"/>
                <a:gd name="connsiteX1" fmla="*/ 7496304 w 7496304"/>
                <a:gd name="connsiteY1" fmla="*/ 0 h 542367"/>
                <a:gd name="connsiteX2" fmla="*/ 7496304 w 7496304"/>
                <a:gd name="connsiteY2" fmla="*/ 542367 h 542367"/>
                <a:gd name="connsiteX3" fmla="*/ 0 w 7496304"/>
                <a:gd name="connsiteY3" fmla="*/ 542367 h 542367"/>
                <a:gd name="connsiteX4" fmla="*/ 862642 w 7496304"/>
                <a:gd name="connsiteY4" fmla="*/ 0 h 5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6304" h="542367">
                  <a:moveTo>
                    <a:pt x="862642" y="0"/>
                  </a:moveTo>
                  <a:lnTo>
                    <a:pt x="7496304" y="0"/>
                  </a:lnTo>
                  <a:lnTo>
                    <a:pt x="7496304" y="542367"/>
                  </a:lnTo>
                  <a:lnTo>
                    <a:pt x="0" y="542367"/>
                  </a:lnTo>
                  <a:lnTo>
                    <a:pt x="862642" y="0"/>
                  </a:lnTo>
                  <a:close/>
                </a:path>
              </a:pathLst>
            </a:custGeom>
            <a:solidFill>
              <a:srgbClr val="114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3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2904</TotalTime>
  <Words>1705</Words>
  <Application>Microsoft Office PowerPoint</Application>
  <PresentationFormat>寬螢幕</PresentationFormat>
  <Paragraphs>423</Paragraphs>
  <Slides>52</Slides>
  <Notes>51</Notes>
  <HiddenSlides>0</HiddenSlides>
  <MMClips>2</MMClips>
  <ScaleCrop>false</ScaleCrop>
  <HeadingPairs>
    <vt:vector size="8" baseType="variant">
      <vt:variant>
        <vt:lpstr>使用字型</vt:lpstr>
      </vt:variant>
      <vt:variant>
        <vt:i4>17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71" baseType="lpstr">
      <vt:lpstr>Adobe 黑体 Std R</vt:lpstr>
      <vt:lpstr>等线</vt:lpstr>
      <vt:lpstr>等线 Light</vt:lpstr>
      <vt:lpstr>Labtop Secundo Superwide</vt:lpstr>
      <vt:lpstr>Lato Regular</vt:lpstr>
      <vt:lpstr>微软雅黑</vt:lpstr>
      <vt:lpstr>宋体</vt:lpstr>
      <vt:lpstr>书体坊米芾体</vt:lpstr>
      <vt:lpstr>方正静蕾简体</vt:lpstr>
      <vt:lpstr>新細明體</vt:lpstr>
      <vt:lpstr>Adobe Arabic</vt:lpstr>
      <vt:lpstr>Arial</vt:lpstr>
      <vt:lpstr>Bauhaus 93</vt:lpstr>
      <vt:lpstr>Calibri</vt:lpstr>
      <vt:lpstr>Castellar</vt:lpstr>
      <vt:lpstr>Forte</vt:lpstr>
      <vt:lpstr>Times New Roman</vt:lpstr>
      <vt:lpstr>第一PPT，www.1ppt.com</vt:lpstr>
      <vt:lpstr>點陣圖影像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创意手绘</dc:title>
  <dc:creator>第一PPT</dc:creator>
  <cp:keywords>www.1ppt.com</cp:keywords>
  <dc:description>www.1ppt.com</dc:description>
  <cp:lastModifiedBy>406630318</cp:lastModifiedBy>
  <cp:revision>226</cp:revision>
  <dcterms:created xsi:type="dcterms:W3CDTF">2017-09-20T14:25:00Z</dcterms:created>
  <dcterms:modified xsi:type="dcterms:W3CDTF">2020-09-17T19:36:38Z</dcterms:modified>
</cp:coreProperties>
</file>